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3"/>
  </p:notesMasterIdLst>
  <p:sldIdLst>
    <p:sldId id="382" r:id="rId3"/>
    <p:sldId id="393" r:id="rId4"/>
    <p:sldId id="394" r:id="rId5"/>
    <p:sldId id="395" r:id="rId6"/>
    <p:sldId id="396" r:id="rId7"/>
    <p:sldId id="397" r:id="rId8"/>
    <p:sldId id="385" r:id="rId9"/>
    <p:sldId id="386" r:id="rId10"/>
    <p:sldId id="387" r:id="rId11"/>
    <p:sldId id="388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389" r:id="rId30"/>
    <p:sldId id="428" r:id="rId31"/>
    <p:sldId id="429" r:id="rId32"/>
    <p:sldId id="430" r:id="rId33"/>
    <p:sldId id="431" r:id="rId34"/>
    <p:sldId id="432" r:id="rId35"/>
    <p:sldId id="433" r:id="rId36"/>
    <p:sldId id="434" r:id="rId37"/>
    <p:sldId id="435" r:id="rId38"/>
    <p:sldId id="436" r:id="rId39"/>
    <p:sldId id="437" r:id="rId40"/>
    <p:sldId id="398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48" r:id="rId52"/>
    <p:sldId id="449" r:id="rId53"/>
    <p:sldId id="450" r:id="rId54"/>
    <p:sldId id="451" r:id="rId55"/>
    <p:sldId id="399" r:id="rId56"/>
    <p:sldId id="401" r:id="rId57"/>
    <p:sldId id="402" r:id="rId58"/>
    <p:sldId id="480" r:id="rId59"/>
    <p:sldId id="479" r:id="rId60"/>
    <p:sldId id="481" r:id="rId61"/>
    <p:sldId id="483" r:id="rId62"/>
    <p:sldId id="482" r:id="rId63"/>
    <p:sldId id="484" r:id="rId64"/>
    <p:sldId id="485" r:id="rId65"/>
    <p:sldId id="486" r:id="rId66"/>
    <p:sldId id="487" r:id="rId67"/>
    <p:sldId id="488" r:id="rId68"/>
    <p:sldId id="489" r:id="rId69"/>
    <p:sldId id="490" r:id="rId70"/>
    <p:sldId id="491" r:id="rId71"/>
    <p:sldId id="492" r:id="rId72"/>
    <p:sldId id="406" r:id="rId73"/>
    <p:sldId id="452" r:id="rId74"/>
    <p:sldId id="453" r:id="rId75"/>
    <p:sldId id="454" r:id="rId76"/>
    <p:sldId id="455" r:id="rId77"/>
    <p:sldId id="456" r:id="rId78"/>
    <p:sldId id="457" r:id="rId79"/>
    <p:sldId id="458" r:id="rId80"/>
    <p:sldId id="459" r:id="rId81"/>
    <p:sldId id="460" r:id="rId82"/>
    <p:sldId id="461" r:id="rId83"/>
    <p:sldId id="462" r:id="rId84"/>
    <p:sldId id="463" r:id="rId85"/>
    <p:sldId id="464" r:id="rId86"/>
    <p:sldId id="392" r:id="rId87"/>
    <p:sldId id="465" r:id="rId88"/>
    <p:sldId id="466" r:id="rId89"/>
    <p:sldId id="467" r:id="rId90"/>
    <p:sldId id="468" r:id="rId91"/>
    <p:sldId id="469" r:id="rId92"/>
    <p:sldId id="470" r:id="rId93"/>
    <p:sldId id="471" r:id="rId94"/>
    <p:sldId id="472" r:id="rId95"/>
    <p:sldId id="473" r:id="rId96"/>
    <p:sldId id="474" r:id="rId97"/>
    <p:sldId id="475" r:id="rId98"/>
    <p:sldId id="476" r:id="rId99"/>
    <p:sldId id="477" r:id="rId100"/>
    <p:sldId id="478" r:id="rId101"/>
    <p:sldId id="410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ableStyles" Target="tableStyle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400 341,'0'29,"2"22,-3 1,-3 0,-1-1,-3 0,-3 6,-4-11,-3-1,-1-1,-2 0,-2-2,-13 17,-14 42,49-100,1 0,-1 0,1 0,0 1,-1-1,1 0,0 0,0 0,0 0,0 0,0 1,0-1,0 0,0 0,1 0,-1 0,0 0,1 0,-1 0,1 0,-1 0,1 0,-1 0,1 0,0 0,-1 0,1 0,0 0,0 0,0-1,0 1,0 0,0-1,0 1,0-1,0 1,0-1,0 1,0-1,0 0,0 1,0-1,0 0,1 0,57 4,-50-5,392-3,-371-1,-24-1</inkml:trace>
  <inkml:trace contextRef="#ctx0" brushRef="#br0" timeOffset="531.577">1021 510,'13'-13,"1"1,1 1,0 0,0 1,1 1,0 0,1 1,0 0,0 2,0 0,1 1,14-2,-5-1,-24 6,0 0,0 0,0 0,0 1,0-1,0 1,0 0,1 0,-1 0,0 0,1 1,-1-1,1 1,-1 0,1 0,-1 0,0 0,1 1,-1-1,1 1,-1 0,0 0,0 0,1 0,-1 1,0-1,0 1,0 0,-1 0,1 0,0 0,-1 1,1-1,-1 0,2 3,-4 2,-1-1,0 0,0 0,0 1,-1-1,0 0,0 0,0 0,-1-1,0 1,0 0,0-1,-1 0,0 0,0 0,0 0,0-1,-1 1,0-1,-3 2,-4 6,-52 52,24-25,1 2,2 2,2 1,-9 17,40-56,1 1,-1-1,1 1,0 0,0 0,1 0,0 0,0 0,0 1,1-1,0 1,0-1,0 1,1-1,0 1,1-1,-1 1,1-1,0 1,1-1,0 0,0 0,0 0,0 0,1 0,0 0,1 0,-1-1,1 1,0-1,0 0,1-1,-1 1,5 2,-1-1,0 0,0-1,1 0,0-1,0 0,0 0,0-1,1 0,-1-1,1 0,-1 0,1-1,0-1,0 1,0-2,0 1,-1-1,1-1,0 1,-1-2,1 1,3-3,30-43,-33 28</inkml:trace>
  <inkml:trace contextRef="#ctx0" brushRef="#br0" timeOffset="964.742">1867 397,'-10'0,"1"1,-1 0,0 0,1 1,-1 1,1-1,0 1,0 1,0 0,0 0,1 1,0 0,0 0,0 1,0 0,1 1,0-1,-3 5,8-9,1-1,0 1,0 0,0 0,1-1,-1 1,0 0,1 0,-1 0,1 0,0-1,-1 1,1 0,0 0,0 0,0 0,0 0,1 0,-1 0,0 0,1 0,0-1,-1 1,1 0,0 0,0-1,0 1,0 0,0-1,0 1,0-1,1 1,-1-1,1 0,-1 1,2 0,68 39,-47-29,86 70,-106-78,-1 0,0 1,0-1,0 1,-1 0,1 0,-1 0,0 0,-1 0,1 0,-1 0,0 1,0-1,-1 1,0-1,0 0,0 1,0-1,-1 1,0-1,0 0,0 1,-1-1,-1 2,-3 6,-1-1,-1 0,0 0,-1-1,0 0,-1-1,0 0,0 0,-1-1,0 0,-1-1,0-1,0 0,-1 0,0-1,0-1,0 0,-10 2,-28 1,32-10</inkml:trace>
  <inkml:trace contextRef="#ctx0" brushRef="#br0" timeOffset="1229.356">1755 368,'24'0,"22"0,8 0,0-4,-4-3,-7 1,-5 1,-5 2,-2 1,-8 1</inkml:trace>
  <inkml:trace contextRef="#ctx0" brushRef="#br0" timeOffset="3445.138">2347 87,'8'21,"-2"1,0 0,-1 0,-2 0,0 1,-1 0,-1-1,-1 1,-3 22,1 4,2 646,0-692,1 0,-1 0,0 0,0 0,0 0,0 0,0 0,-1 0,1 0,-1 0,0 0,0 0,0 0,0 0,0 0,-1-1,1 1,-1-1,0 1,0-1,0 1,0-1,0 0,0 0,-1 0,1 0,-1-1,1 1,-1 0,0-1,1 0,-1 0,0 0,0 0,0 0,-1 0,-137 10,-182 33,-238 30,352-51,-46-6,81 7,-208 34,194-28,168-25,18-4,1 0,-1 0,1 0,-1 0,1-1,-1 1,0 0,1-1,-1 0,0 1,0-1,1 0,-1 0,0 0,0 0,1 0,-1 0,0 0,1-1,-1 1,0-1,1 1,-1-1,0 0,1 1,-1-1,1 0,-1 0,1 0,0 0,-1-1,1 1,0 0,0 0,0-1,0 1,0-1,0 1,0-1,-5-135,10 85,-3-882,-2 927,0 0,1 0,0 0,1 0,0 0,0 0,0 0,1 0,0 0,0 0,1 0,-1 1,2 0,-1-1,1 1,0 0,0 1,0-1,1 1,0 0,0 0,0 0,1 0,0 1,0 0,0 1,1-1,16-4,1 1,0 2,0 0,0 2,1 1,-1 0,1 2,6 1,535 0,-369-28,29 15,-2-3,-82 12,56-25,111 28,-240-14,-60 11,0 0,1 1,-1 0,1 0,-1 1,1 0,0 1,-1 0,1 0,-1 1,9 2,-5 3,-7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53.8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259 3089,'-30'21,"1"1,0 1,2 2,1 1,1 0,1 2,-3 7,22-28,0 1,0-1,1 1,0 0,1 0,0 0,0 1,0-1,1 1,1 0,-1-1,1 1,1 0,0 0,0 0,1 0,0-1,0 1,1 0,0 0,0-1,1 0,1 1,-1-1,1 0,0-1,1 1,0-1,2 3,8 7,1-1,0 0,2-1,-1 0,2-2,0 0,1-1,0-1,0-1,3 0,-17-7,0-1,1 1,-1-1,1-1,-1 1,1-1,0 0,-1-1,1 0,0 0,0 0,-1-1,1 0,0 0,-1-1,2 0,10-4</inkml:trace>
  <inkml:trace contextRef="#ctx0" brushRef="#br0" timeOffset="-6236.182">964 1452,'-44'215,"31"-136,-4 1,-3-2,-27 66,42-134,7-18,14-35,-9 20,34-92,4 1,46-80,44-55,-134 247,-1 0,1 1,-1 0,0-1,1 1,-1 0,1-1,-1 1,1 0,0-1,-1 1,1 0,0 0,0 0,0 0,0 0,0 0,0 0,0 0,0 0,0 0,0 0,1 1,-1-1,0 1,0-1,1 1,-1-1,1 1,-1 0,0-1,1 1,-1 0,1 0,-1 0,0 0,1 0,-1 0,1 1,-1-1,0 0,1 1,-1-1,0 1,1 0,-1-1,0 1,0 0,0 0,1 0,5 14,0 1,-1 1,-1-1,-1 1,0 0,-1 1,0-1,-2 0,0 1,-1-1,-2 15,2-12,-1 31,0-24,1 1,1-1,1 0,2 0,0-1,2 2,-6-27,0 1,0-1,0 1,0-1,0 1,1-1,-1 1,0-1,1 1,-1-1,1 1,-1-1,1 1,0-1,0 0,0 1,-1-1,1 0,0 0,0 0,1 0,-1 0,0 0,0 0,0 0,1 0,-1 0,0-1,1 1,-1-1,1 1,-1-1,1 1,-1-1,1 0,-1 0,1 1,-1-1,1 0,-1-1,1 1,-1 0,1 0,-1-1,1 1,-1-1,1 1,-1-1,1 1,-1-1,0 0,1 0,-1 0,0 0,0 0,0 0,0 0,0 0,0 0,0-1,120-249,50-116,-149 333,-22 34,1-1,-1 1,0-1,0 1,1-1,-1 1,0-1,1 1,-1-1,1 1,-1-1,0 1,1 0,-1-1,1 1,-1 0,1 0,-1-1,1 1,-1 0,1 0,-1 0,1 0,0-1,-1 1,1 0,-1 0,1 0,-1 0,1 0,-1 0,1 0,0 1,-1-1,1 0,-1 0,1 0,-1 1,1-1,-1 0,1 0,-1 1,1-1,-1 0,0 1,1-1,-1 1,1-1,-1 0,0 1,1-1,-1 1,0-1,0 1,1-1,-1 1,0 0,0-1,0 1,0-1,0 1,1 0,5 125,-8-85,1 244,1-281,0-1,0 1,1 0,-1-1,1 1,0-1,0 1,0-1,0 1,1-1,-1 0,1 1,0-1,0 0,0 0,0-1,1 1,-1 0,1-1,2 3,5-3</inkml:trace>
  <inkml:trace contextRef="#ctx0" brushRef="#br0" timeOffset="-5974.133">2008 1254,'-6'26,"1"-1,1 1,2 0,0 0,1 0,2 0,1 0,0-1,2 1,2 0,-6-23,1 0,-1-1,1 1,0-1,0 0,0 1,0-1,0 0,1 1,-1-1,1 0,-1 0,1 0,0 0,0-1,0 1,0 0,0-1,0 1,0-1,1 0,-1 0,0 0,1 0,-1 0,1 0,-1-1,1 1,-1-1,1 1,0-1,-1 0,1 0,-1 0,1-1,-1 1,1-1,0 1,-1-1,0 0,1 0,-1 0,1 0,5-4,1 0,-1-1,0 0,-1 0,0-1,0 0,0 0,0 0,-1-1,-1 0,1 0,-1-1,-1 1,1-1,-2 0,1 0,-1-1,1-4,-3 9,1 1,-1-1,0 0,0 0,-1 0,1 0,-1 0,0 1,-1-1,1 0,-1 0,0 0,0 0,0 1,-1-1,1 0,-1 1,-1-1,1 1,0 0,-1 0,0 0,0 0,0 0,-1 0,1 1,-1 0,0 0,0 0,0 0,0 0,0 1,-1 0,1 0,-1 0,1 0,-1 1,-71 2,56 6</inkml:trace>
  <inkml:trace contextRef="#ctx0" brushRef="#br0" timeOffset="-5435.459">2375 1508,'2'-7,"9"-44,3 0,1 0,3 2,2 0,2 1,12-17,-31 61,-4 4,1-1,0 0,0 0,0 0,0 1,0-1,0 0,0 0,0 1,0-1,0 0,0 0,0 0,1 1,-1-1,0 0,1 1,-1-1,0 0,1 1,-1-1,1 0,-1 1,1-1,-1 1,1-1,0 0,-1 1,1 0,0-1,-1 1,1-1,0 1,-1 0,1 0,0-1,0 1,-1 0,1 0,0 0,0 0,0 0,-1 0,1 0,0 0,0 0,-1 0,1 0,0 0,0 1,-1-1,1 0,0 1,0-1,-1 0,1 1,0-1,-1 1,1-1,-1 1,1-1,-1 1,1 0,-1-1,1 1,0 52,-2-47,0-1,1 1,-1 0,1 0,1 0,-1 0,1 0,0 0,1 0,-1-1,1 1,0-1,0 1,1-1,0 1,-1-5,0 0,0 0,0-1,1 1,-1 0,0-1,0 0,1 1,-1-1,0 0,0 0,1 0,-1-1,0 1,0 0,1-1,-1 1,0-1,0 0,0 0,0 0,0 0,0 0,0 0,0-1,0 1,-1-1,1 1,0-1,-1 0,1 1,-1-1,0 0,0 0,0 0,0 0,0 0,1-1,2-3,112-136,-116 141,1 0,-1 1,1-1,0 0,0 1,-1-1,1 0,0 1,0-1,0 1,-1 0,1-1,0 1,0 0,0-1,0 1,0 0,0 0,0 0,0 0,0 0,0 0,0 0,0 0,0 0,0 0,0 1,-1-1,1 0,0 1,0-1,0 0,0 1,0-1,-1 1,1 0,0-1,0 1,-1 0,1-1,0 1,-1 0,1 0,-1-1,1 1,-1 0,1 0,15 51,-11-32,40 53,-26-59</inkml:trace>
  <inkml:trace contextRef="#ctx0" brushRef="#br0" timeOffset="-5089.343">3025 1170,'9'-6,"15"-10,0 0,-2-2,0-1,-1 0,-1-1,0-2,-2 0,1-2,-17 22,-1 0,1 1,0-1,-1 0,1 0,-1 0,0 0,1-1,-1 1,0 0,0 0,-1-1,1 1,0-1,-1 1,1 0,-1-1,0 1,0-1,0 1,0-1,0 1,-1-1,1 1,-1-1,1 1,-1 0,0-1,0 1,0 0,0 0,-1 0,1-1,0 1,-1 0,0 1,1-1,-1 0,0 0,0 1,0-1,0 1,0 0,0-1,0 1,-1 0,1 0,0 1,-1-1,1 0,-1 1,1-1,0 1,-1 0,1 0,-1 0,1 0,-3 1,-5 3,0 1,1 1,-1-1,1 2,0-1,1 1,0 1,0-1,0 1,1 1,0 0,1 0,-1 0,2 0,0 1,0 0,0 0,-1 8,0-7,1-1,1 1,-1-1,2 1,-1-1,2 1,-1 0,1 1,1-1,0 0,1 0,0 3,0-10,1 0,-1 1,1-1,0 0,0 0,1 0,-1 0,1 0,0 0,0 0,0 0,1-1,-1 1,1-1,0 0,0 1,0-1,0-1,0 1,1 0,-1-1,1 0,0 1,0-2,0 1,0 0,0-1,0 1,0-1,2 0,1 0,0 0,1 0,-1 0,1-1,-1 0,1 0,-1-1,0 0,1 0,-1-1,0 0,4-2,7-3</inkml:trace>
  <inkml:trace contextRef="#ctx0" brushRef="#br0" timeOffset="-4702.506">3363 1114,'170'-179,"-170"179,0-1,1 0,-1 1,1-1,-1 1,0-1,1 1,-1-1,1 0,-1 1,1 0,-1-1,1 1,0-1,-1 1,1 0,0-1,-1 1,1 0,0 0,-1-1,1 1,0 0,-1 0,1 0,0 0,0 0,-1 0,1 0,0 0,-1 0,1 0,0 1,-1-1,1 0,0 0,-1 1,1-1,0 0,-1 1,1-1,0 1,-1-1,1 1,-1-1,1 1,-1-1,1 1,7 37,-5-19,-2-16,0 0,0 0,0 0,0 0,0 0,1 0,0 0,-1 0,1-1,0 1,0-1,0 1,1-1,-1 0,0 0,1 0,0 0,-1 0,1 0,0-1,0 0,0 1,0-1,0 0,0 0,1-1,-1 1,0-1,0 1,0-1,1 0,-1 0,0-1,0 1,1-1,-1 1,0-1,0 0,0 0,0 0,0-1,0 1,0-1,-1 0,1 1,0-1,-1-1,0 1,1 0,-1 0,0-1,0 1,0-1,0 0,10-11,0-1,-2 0,1-1,-2 0,0-1,-1 0,-1 0,0-1,-2 0,0 0,0 0,-2-1,0-1,-1-5</inkml:trace>
  <inkml:trace contextRef="#ctx0" brushRef="#br0" timeOffset="-4101.79">4013 13,'98'421,"-84"-283,-13-105,1-1,2 0,2 0,0 0,7 14,-13-45,0 0,0 0,0 0,0 0,0 0,0 0,0 0,1 0,-1-1,0 1,1 0,-1 0,0 0,1 0,0 0,-1 0,1-1,-1 1,1 0,0 0,-1-1,1 1,0 0,0-1,0 1,0-1,-1 1,1-1,0 0,0 1,0-1,0 0,0 0,0 1,0-1,0 0,0 0,0 0,0 0,0 0,0 0,0-1,0 1,0 0,0 0,0-1,0 1,0-1,0 1,-1-1,1 1,0-1,0 1,0-1,-1 0,1 1,0-2,7-11</inkml:trace>
  <inkml:trace contextRef="#ctx0" brushRef="#br0" timeOffset="-3905.01">3900 464,'38'5,"32"-8,10-4,-6-5,-9-5,-12 0,-9-2,-8 2,-10 5</inkml:trace>
  <inkml:trace contextRef="#ctx0" brushRef="#br0" timeOffset="-3620.607">4464 408,'1'10,"1"-1,0-1,0 1,1 0,0 0,0-1,1 0,0 1,1-2,0 1,0 0,1-1,-1 0,2 0,-1-1,1 0,0 0,0 0,1-1,6 4,-8-10,0-1,0 0,0 0,-1 0,1 0,-1-1,1 0,-1-1,0 1,0-1,-1 0,1 0,-1 0,0-1,0 1,0-1,-1 0,1 0,-1 0,0-1,-1 1,1-1,-1 0,0 1,-1-1,1-5,3-1,79-218,-80 222</inkml:trace>
  <inkml:trace contextRef="#ctx0" brushRef="#br0" timeOffset="-3192.296">4972 464,'30'-89,"4"1,44-78,-78 167,0 0,0 0,1 0,-1 0,1 0,-1 0,1 0,-1 0,1 0,-1 0,1 0,0 0,-1 0,1-1,0 1,0 0,0-1,0 1,0 0,0-1,0 1,0-1,0 1,0-1,0 0,0 0,0 1,0-1,0 0,0 0,0 0,0 0,0 0,0 0,0 0,1 0,-1-1,0 1,0 0,0-1,0 1,0 0,0-1,0 0,0 1,0-1,-1 1,1-1,0 0,0 0,0 0,-1 1,1-1,0 0,-1 0,1 0,-1 0,1 0,-1 0,0 0,1 0,-1 0,0 0,0 0,1 0,-1-1,0 1,0 0,0 0,6 53,13 27,-18-78,0 0,0 0,0 0,0-1,0 1,0 0,0 0,0-1,1 1,-1 0,0-1,1 0,-1 1,0-1,1 0,-1 1,0-1,1 0,-1 0,1 0,-1 0,0-1,1 1,-1 0,0-1,1 1,-1 0,0-1,1 1,-1-1,0 0,0 0,0 1,0-1,0 0,0 0,0 0,0 0,0 0,0 0,1-1,38-50,-38 49,22-30,2 0,1 1,1 2,15-12,-42 41,1 0,-1-1,0 1,0 0,1 0,-1-1,0 1,1 0,-1 0,1 1,0-1,-1 0,1 0,0 1,-1-1,1 1,0 0,0-1,-1 1,1 0,0 0,0 0,-1 0,1 0,0 1,0-1,-1 0,1 1,0 0,-1-1,1 1,0 0,-1 0,1-1,-1 1,1 1,-1-1,0 0,1 0,-1 0,0 1,0-1,0 1,0-1,0 1,0-1,0 1,0-1,-1 1,1 0,-1-1,1 1,-1 0,0 0,0-1,1 1,-1 0,4 17,-4-11,1-1,0 0,1 1,0-1,0 0,0 0,1 0,0 0,0 0,1 0,0-1,0 0,0 0,1 0,0 0,0-1,1 1,-1-1,1-1,0 1,4 1,12 3</inkml:trace>
  <inkml:trace contextRef="#ctx0" brushRef="#br0" timeOffset="300.594">823 3032,'-16'30,"0"0,2 0,1 2,1-1,2 2,2-1,0 1,3 1,-3 31,8-60,-1-1,1 0,0 0,0 1,0-1,0 0,1 0,0 1,0-1,0 0,0 0,1 0,-1 0,1 0,0-1,1 1,-1 0,0-1,1 0,0 1,0-1,0 0,0 0,0-1,1 1,-1-1,1 1,0-1,-1 0,1-1,0 1,0-1,0 1,0-1,1 0,-1-1,0 1,0-1,1 0,1 0,4-4,1 0,-1 0,0-1,-1 0,1-1,-1 0,0-1,0 0,-1 0,0-1,0 0,-1 0,0-1,0 0,-1 0,3-7,0 3,-1-1,0 0,-1-1,-1 1,0-1,-1 0,-1-1,0 1,-1-1,-1 0,0 0,-1 0,-1 0,0 0,-1 0,-2-1,4 12,-2-1,1 1,0 0,-1 0,0 0,-1-1,1 1,-1 0,0 0,0 1,0-1,-1 0,1 1,-1-1,-1 1,1 0,0 0,-1 0,0 1,0-1,0 1,0 0,-1 0,1 0,-1 1,1-1,-1 1,0 0,0 1,0-1,0 1,0 0,-1 0,1 1,0-1,0 1,-1 0,1 1,0-1,0 1,-1 0,1 0,0 1,0-1,0 1,1 1,-1-1,0 0,-2 3,-33 41,25-23</inkml:trace>
  <inkml:trace contextRef="#ctx0" brushRef="#br0" timeOffset="1180.643">1218 3372,'125'-428,"-125"428,0 0,1 0,-1 1,0-1,1 0,-1 0,0 0,1 0,-1 1,1-1,-1 0,1 0,-1 0,0 0,1 0,-1 0,1 0,-1 0,1 0,-1 0,0 0,1 0,-1-1,1 1,-1 0,0 0,1 0,-1-1,1 1,-1 0,0 0,1-1,-1 1,0 0,1-1,-1 1,0 0,0-1,1 1,-1 0,0-1,0 1,0 0,0-1,1 1,-1-1,0 1,0-1,0 1,0 0,0-1,0 1,0-1,0 1,0-1,0 1,0 0,0-1,-1 1,1-1,0 1,0-1,4 38,-5-6,10 79,-8-106,0-1,1 1,-1-1,0 1,1-1,0 1,0-1,0 0,0 0,1 0,-1 0,1 0,0-1,0 1,0-1,0 0,0 0,0 0,1 0,-1 0,0-1,1 1,0-1,-1 0,1 0,2 0,0 0,-1-1,0 1,1-1,-1 0,0-1,1 1,-1-1,0 0,0 0,0-1,1 0,-1 0,-1 0,1 0,0-1,-1 1,1-1,-1-1,0 1,0 0,0-1,0 0,-1 0,1 0,-1-1,0 1,0-1,0 0,57-149,-49 117,-9 31,2-3,-1 1,0-1,0 1,-1-1,0 0,0 0,-1 0,0 0,-1 0,0 0,0 0,-1 0,0 0,-1 0,0 0,0 0,-3-6,-1 9</inkml:trace>
  <inkml:trace contextRef="#ctx0" brushRef="#br0" timeOffset="1549.21">2178 2440,'-14'15,"1"1,0 0,1 0,1 2,0-1,2 1,0 1,-2 5,10-22,1 0,-1 0,0 0,1 0,-1 0,1 0,-1 0,1 1,0-1,0 0,0 0,0 0,0 1,1-1,-1 0,1 0,-1 0,1 0,0 0,0 0,0 0,0 0,0 0,0 0,0-1,1 1,-1 0,1-1,-1 1,1-1,0 1,-1-1,1 0,0 0,0 0,0 0,0 0,0 0,0 0,0-1,0 1,0-1,1 1,7 2,-7-4,0 1,0 1,0-1,0 0,0 1,0 0,-1-1,1 1,0 0,0 1,0-1,-1 0,1 1,-1-1,1 1,-1 0,0 0,1 0,-1 0,0 0,0 1,-1-1,1 1,0-1,-1 1,0-1,1 1,-1 0,0 0,0 0,-1 0,1-1,0 1,-1 0,0 0,0 0,0 0,0 2,-4 6,-1-1,0 0,-1 0,0 0,0-1,-1 0,0 0,0 0,-7 4,0 2,0 2,-1-2,-1 0,0-1,-1 0,-1-1,0-1,-1-1,-10 4,4-5</inkml:trace>
  <inkml:trace contextRef="#ctx0" brushRef="#br0" timeOffset="2230.417">2207 2779,'14'2,"1"0,-1 0,1-1,0-1,-1 0,1-1,-1-1,1 0,-1-1,0-1,0 0,0-1,0 0,-1-1,0-1,0 0,0-1,-1 0,-1 0,1-2,-1 1,-1-2,0 1,0-1,-1-1,0 0,-1 0,-1 0,0-1,0 0,-2-1,4-11,-1-9,-2 14,-1-1,-1 1,-1 0,-1-1,-1 0,0 0,-3-20,2 39,0 0,0 0,0 0,-1 0,1 0,-1 0,1 0,-1 0,1 0,-1 0,0 0,0 0,0 0,0 0,-1 1,1-1,0 1,-1-1,1 1,-1-1,1 1,-1 0,0-1,1 1,-1 0,0 0,0 0,0 1,0-1,0 0,0 1,0-1,0 1,0 0,0 0,0 0,0 0,0 0,0 0,-1 0,1 1,0-1,0 1,0-1,0 1,0 0,1 0,-1 0,0 0,-14 11,0 0,1 1,0 1,1 0,1 1,0 1,1 0,1 0,0 3,-45 97,55-112,0-1,0 1,1-1,-1 1,1-1,0 1,0 0,0-1,0 1,1-1,-1 1,1-1,0 1,0-1,0 1,1-1,-1 0,1 0,0 1,0-1,0-1,0 1,0 0,1 0,-1-1,1 1,-1-1,1 0,0 0,0 0,0 0,1 0,-1-1,1 1,11 1,0 0,-1-1,1-1,1 0,-1-1,0-1,0 0,0-1,-1 0,1-1,0-1,-1-1,0 0,0-1,0 0,12-8,-3 2,-1-1,0-1,0-1,-2-1,0-1,0-1,-2-1,0 0,-2-1,0-1,0-1,-9 9,-1-1,0 1,-1-1,0 0,-1 0,-1 0,0 0,-1-1,0 0,-1 1,-1-1,0 0,-2 1,-2-15,5 27,-1 1,0-1,0 1,0-1,0 1,0-1,0 1,0 0,-1-1,1 1,0-1,-1 1,1-1,-1 1,0 0,1-1,-1 1,0 0,0 0,0 0,0-1,0 1,0 0,0 0,0 0,0 1,-1-1,1 0,0 0,0 1,-1-1,1 0,-1 1,1 0,-1-1,1 1,0 0,-1 0,1-1,-1 1,1 0,-1 1,1-1,-2 0,2 1,0 0,1 0,-1 0,0 0,0 0,0 1,1-1,-1 0,0 0,1 1,-1-1,1 0,0 1,-1-1,1 0,0 1,0-1,0 0,0 1,0-1,0 1,0-1,1 0,-1 1,0-1,1 0,-1 1,1-1,-1 0,1 0,0 0,0 1,-1-1,1 0,0 0,0 0,0 0,0 0,0 0,0-1,0 1,1 0,-1 0,0-1,0 1,2 0,63 28,-65-28,35 9,-30-9,1 0,-1 0,0 1,1 0,-1 0,0 1,0-1,0 1,-1 1,1-1,-1 1,1 0,-1 0,-1 1,1-1,0 1,-1 0,3 5,36 129,-43-137,-1 1,1-1,0 1,0-1,0 0,1 1,-1-1,1 1,-1-1,1 0,0 0,0 1,0-1,0 0,0 0,0 0,1 0,-1 0,1 0,-1 0,1-1,0 1,0 0,-1-1,1 1,0-1,1 0,-1 0,0 0,0 0,0 0,1 0,-1-1,0 1,1-1,-1 1,1-1,-1 0,0 0,2 0,15-7</inkml:trace>
  <inkml:trace contextRef="#ctx0" brushRef="#br0" timeOffset="2549.122">3307 2045,'34'62,"-21"-34,2-1,0 0,2-1,1 0,1-1,2-2,0 0,1-1,8 5,-29-25,1-1,-1 1,1-1,-1 1,1-1,0 1,-1-1,1 0,0 0,0 0,0 0,0 0,0 0,0 0,0-1,0 1,1-1,-1 0,0 0,0 1,0-1,0-1,1 1,-1 0,0 0,0-1,0 1,0-1,0 0,0 0,0 1,0-1,0-1,0 1,0 0,0 0,-1-1,1 1,0-1,-1 1,0-1,1 0,0 0,1-11,0-1,-1 1,0 0,-1-1,-1 1,0-1,-1 1,-2-13,0-13,2-189,5 205,2 5</inkml:trace>
  <inkml:trace contextRef="#ctx0" brushRef="#br0" timeOffset="3232.682">3984 1791,'-18'15,"1"2,0 0,1 0,1 2,1 0,0 0,2 1,0 1,2 0,0 1,1 0,1 1,7-21,0 0,0 0,0 1,0-1,0 1,1-1,-1 1,1-1,-1 1,1 0,0-1,0 1,0-1,1 1,-1-1,1 1,-1 0,1-1,0 0,0 1,0-1,0 1,0-1,1 0,-1 0,1 0,-1 0,1 0,0 0,0 0,-1 0,2-1,-1 1,0-1,0 0,0 1,1-1,-1 0,0 0,1 0,-1-1,1 1,-1-1,1 1,1-1,8-3,0-1,0-1,0 0,-1 0,1-1,-1-1,-1 0,1 0,-1-1,-1 0,1-1,5-7,0 1,0-1,-1-1,0 0,-2-1,0 0,-1-1,-1 0,-10 20,0-1,0 1,1 0,-1 0,0-1,0 1,0 0,1 0,-1-1,0 1,1 0,-1 0,1-1,-1 1,1-1,-1 1,1 0,-1-1,1 1,0-1,-1 1,1-1,0 0,-1 1,1-1,0 1,0-1,-1 0,1 0,0 0,0 1,-1-1,1 0,0 0,0 0,0 0,-1 0,1 0,0 0,0-1,-1 1,1 0,0 0,0-1,-1 1,1 0,0-1,0 1,-1-1,1 1,-1-1,1 1,0-1,-1 1,1-1,-1 1,1-1,-1 0,0 1,1-1,-1 0,1 0,-1 1,0-1,2 6,-1-1,1 1,0 0,1-1,-1 1,1-1,0 0,0 0,0 0,1 0,0-1,-1 1,1-1,0 0,0 0,1-1,-1 1,1-1,-1 0,1 0,0 0,0 0,-1-1,1 0,0 0,0-1,0 1,1-1,-1 0,0 0,0-1,0 1,0-1,2-1,4-5,1 0,-1-1,0 0,-1 0,0-1,0-1,-1 0,-1 0,1-1,-1 0,-1 0,0-1,-1 0,0 0,-1 0,-1-1,1 0,-2 0,0 0,0 0,-1-8,11-24,4-15,-3 0,-2-1,-3-1,-3 1,-2-1,-5-62,-17 42,18 80,0 0,-1 0,0 1,1-1,-1 0,0 1,0-1,0 1,0-1,0 1,0-1,0 1,0 0,-1 0,1-1,-1 1,1 0,-1 0,1 0,-1 1,1-1,-1 0,0 0,1 1,-1-1,0 1,0 0,1-1,-1 1,0 0,0 0,0 0,1 0,-1 1,0-1,0 0,1 1,-1-1,0 1,0 0,1-1,-1 1,0 0,-5 7,1-1,-1 1,1 0,1 0,0 0,0 1,0 0,1 0,1 0,-1 0,2 1,-1-1,1 1,1 0,-1 0,2 0,-1 0,2-1,-1 1,1 1,2 29,1-1,2 0,2 0,1 0,2-1,2 0,1-1,2-1,1 0,6 4,71 94,-94-132,0-1,1 0,-1 0,1 0,-1 0,1 0,0 1,-1-1,1 0,0 0,0-1,0 1,0 0,0 0,0 0,0 0,0-1,0 1,0-1,0 1,0-1,1 1,-1-1,0 1,0-1,0 0,1 0,-1 0,0 0,1 0,-1 0,0 0,0 0,1 0,-1 0,0-1,0 1,0-1,1 1,-1-1,0 1,0-1,0 0,0 1,0-1,0 0,0 0,0 0,0 0,0 0,-1 0,1 0,0 0,-1 0,1 0,-1 0,1 0,-1 0,1-1,-1 1,0 0,1 0,-1-1,0 1,0 0,-3-15</inkml:trace>
  <inkml:trace contextRef="#ctx0" brushRef="#br0" timeOffset="3483.759">4239 1508,'43'-14,"29"-5,6 1,-4-2,-11 4,-11 3,-9 5,-8 3,-4 3,-4 1,-5 2</inkml:trace>
  <inkml:trace contextRef="#ctx0" brushRef="#br0" timeOffset="3716.443">4944 1508,'14'24,"5"8</inkml:trace>
  <inkml:trace contextRef="#ctx0" brushRef="#br0" timeOffset="3965.859">4944 1227,'-5'-10,"4"-3,1 1</inkml:trace>
  <inkml:trace contextRef="#ctx0" brushRef="#br0" timeOffset="4130.175">5170 1198,'0'8,"1"1,-1 0,2 0,-1-1,1 1,0-1,1 0,0 0,0 1,1-2,0 1,1 0,-1-1,1 0,1 0,-1 0,1-1,0 0,1 0,0 0,0-1,0 0,0-1,1 1,-1-1,8 2,-12-6,1 1,0-1,0 0,-1-1,1 1,0-1,-1 1,1-1,-1 0,1-1,-1 1,1-1,-1 1,0-1,0 0,0 0,0 0,0-1,0 1,0-1,-1 1,0-1,1 0,-1 0,0 0,0 0,0-1,0-1,3-3,-1 0,0-1,0 0,-1 0,0 0,-1 0,0 0,0-1,-1 1,0-9,-1 12,0 0,-1 0,0 0,0 0,0 0,0 1,-1-1,0 0,-1 1,1-1,-1 1,0 0,0 0,-1 0,1 0,-1 1,0-1,-1 1,1 0,-1 0,1 0,-1 1,0 0,-1 0,1 0,0 0,-1 1,1 0,-1 0,0 1,0 0,0-1,0 2,-5-1,-11 5</inkml:trace>
  <inkml:trace contextRef="#ctx0" brushRef="#br0" timeOffset="9114.054">5678 973,'-12'165,"1"-53,11-113,0 1,0-1,0 1,0 0,0-1,0 1,0-1,1 1,-1-1,0 1,0-1,1 1,-1 0,0-1,0 1,1 0,-1-1,0 1,1 0,-1-1,1 1,-1 0,0-1,1 1,-1 0,1 0,-1 0,1 0,-1-1,1 1,-1 0,1 0,-1 0,1 0,-1 0,0 0,1 0,-1 0,1 0,-1 0,1 0,-1 1,1-1,-1 0,1 0,-1 0,0 1,1-1,-1 0,1 0,-1 1,0-1,1 0,-1 1,0-1,1 1,-1-1,0 0,0 1,1-1,-1 1,0-1,0 1,0-1,1 0,-1 1,21-42,-21 40,104-320,-87 246,-17 76,0-1,0 0,0 1,0-1,1 0,-1 1,0-1,0 0,0 1,1-1,-1 0,0 1,1-1,-1 0,0 0,0 1,1-1,-1 0,0 0,1 1,-1-1,1 0,-1 0,0 0,1 0,-1 0,0 0,1 0,-1 0,1 0,-1 0,0 0,1 0,-1 0,1 0,-1 0,0 0,1 0,-1 0,0 0,1-1,-1 1,0 0,1 0,-1 0,0-1,1 1,-1 0,0 0,1-1,-1 1,0 0,0-1,1 1,-1 0,0-1,0 1,0 0,10 38,-9-36,-1 8,2-1,-1 1,1-1,1 0,0 1,0-1,1-1,0 1,0 0,1-1,0 0,1 0,0 0,0-1,0 0,1 0,0-1,1 1,-1-2,1 1,0-1,1 0,-1-1,1 0,0 0,0-1,0 0,0 0,1-1,-1-1,1 1,-5-3,1 1,-1-1,0 0,0 0,1-1,-1 0,0 0,-1 0,1 0,0-1,0 1,-1-1,0-1,0 1,0 0,0-1,0 0,0 0,-1 0,0 0,0-1,0 1,1-5,47-118,-48 116,1 0,-2 0,0-1,0 1,-1 0,0-1,-1 0,0 1,-1-1,0 1,-1-1,0 1,-1 0,0 0,-1 0,0 0,-1 0,-2-2,-3-5</inkml:trace>
  <inkml:trace contextRef="#ctx0" brushRef="#br0" timeOffset="10786.184">626 4387,'-54'26,"1"3,2 2,1 2,1 2,-37 36,60-44,25-27,1 1,-1-1,1 0,0 0,-1 1,1-1,-1 0,1 1,0-1,-1 0,1 1,0-1,-1 1,1-1,0 0,0 1,-1-1,1 1,0-1,0 1,0-1,0 1,0-1,0 1,0-1,0 1,0-1,0 1,0-1,0 1,0-1,0 1,0-1,0 1,0-1,1 1,-1-1,0 1,0-1,1 1,-1-1,0 0,1 1,-1-1,0 0,1 1,-1-1,0 0,1 1,-1-1,1 0,-1 0,1 1,-1-1,1 0,-1 0,1 0,-1 0,1 0,-1 1,1-1,-1 0,1 0,-1 0,1 0,-1-1,175-35,-174 35,1 1,-1 0,0-1,0 1,0 0,0-1,0 1,1 0,-1 0,0 0,0 0,0 0,0 0,0 1,1-1,-1 0,0 0,0 1,0-1,0 1,0-1,0 1,0-1,0 1,0 0,0 0,0-1,0 1,-1 0,1 0,0 0,0 0,-1 0,1 0,-1 0,1 0,-1 0,1 0,-1 0,0 0,1 0,-1 1,0-1,0 0,0 0,0 0,0 0,0 1,0-1,0 0,-1 0,1 0,0 0,-1 0,1 1,-28 63,-132 163,138-158,22-68,0 0,0-1,1 1,-1 0,0 0,1 0,-1-1,1 1,0 0,0-1,-1 1,1 0,0-1,0 1,0-1,1 1,-1-1,0 0,1 1,-1-1,0 0,1 0,-1 0,1 0,0 0,-1-1,1 1,0 0,0-1,-1 1,1-1,0 1,0-1,0 0,-1 0,1 0,1 0,12-1,-1-1,0 0,0-1,0-1,0 0,-1-1,0 0,0-1,0-1,0 0,-1 0,9-9,17-6,-32 18,1 1,-1-1,1 0,-1 0,0-1,0 1,-1-1,0-1,0 1,0-1,0 0,-1 0,0 0,0-1,-1 0,5-14</inkml:trace>
  <inkml:trace contextRef="#ctx0" brushRef="#br0" timeOffset="11082.498">316 4218,'2'30,"3"-1,0 1,2 0,1-1,1-1,1 1,12 19,-10-18,12 27,-2 2,-3 1,-3 0,-2 1,-3 1,1 27,14 167,3-139,-19-93</inkml:trace>
  <inkml:trace contextRef="#ctx0" brushRef="#br0" timeOffset="11648.48">1303 4359,'-2'4,"-29"35,1 1,3 2,1 1,2 1,-9 25,30-63,1-1,-1 0,1 1,0-1,1 1,0 0,0 0,0-1,0 1,1 0,0 0,0 0,0 0,1-1,0 1,0 0,1 0,0-1,0 1,0-1,0 0,1 1,0-1,0 0,0-1,1 1,-1 0,1-1,1 0,-1 0,0 0,1 0,0-1,0 0,0 0,0 0,0-1,1 1,-1-1,1-1,-1 1,3 0,3-3,0 0,0-1,0 0,0-1,0 0,-1-1,0 0,0-1,0 0,0 0,-1-1,1 0,-2-1,1 0,-1 0,0-1,0 0,-1-1,0 1,-1-1,0-1,4-6,8-10</inkml:trace>
  <inkml:trace contextRef="#ctx0" brushRef="#br0" timeOffset="12536.57">1614 4274,'-11'19,"1"1,1-1,1 2,1-1,1 1,0 0,2 1,0-1,2 1,0 0,2 0,1 20,-1-38,1-1,0 1,-1 0,1 0,1-1,-1 1,0-1,1 1,0-1,0 0,0 1,0-1,0 0,1 0,-1-1,1 1,0 0,0-1,0 0,0 1,0-1,1 0,-1-1,1 1,-1-1,1 1,-1-1,1 0,0 0,0-1,-1 1,1-1,0 0,0 0,0 0,-1 0,1-1,0 0,0 0,-1 0,3 0,11-6,0 0,0-2,-1 1,0-2,-1 0,0-1,0-1,-1 0,-1 0,5-7,-9 10,-1-1,1 0,-1-1,-1 0,0 0,-1-1,0 0,-1 0,0 0,0-1,-2 1,0-1,0 0,-1 0,0 0,-1-1,-1 1,0 0,-1 0,-1 0,0 0,0 0,-3-6,4 15,-1 0,1-1,-1 1,0 0,-1 0,1 1,-1-1,1 0,-1 1,0 0,0-1,-1 1,1 1,-1-1,1 0,-1 1,0 0,0-1,0 2,0-1,0 0,-1 1,1 0,0 0,-1 0,1 0,-1 1,1 0,-1 0,1 0,-1 0,1 1,-1 0,1 0,0 0,-1 0,1 1,0-1,0 1,0 0,0 1,0-1,0 1,1-1,-1 1,1 0,-2 2,2-2,0 0,-1 0,1 0,0 0,1 1,-1-1,1 1,-1 0,1 0,0 0,0 0,1 0,-1 0,1 0,0 0,0 1,0-1,1 1,-1-1,1 1,0-1,1 0,-1 1,1-1,0 1,0-1,0 0,0 0,1 1,0-1,0 0,0 0,0-1,1 1,-1 0,1-1,0 0,0 1,0-1,0 0,1-1,0 1,-1 0,1-1,1 1,16-1,0-1,1 0,-1-2,0 0,0-2,0 0,0-1,0-1,-1-1,0-1,0-1,-1 0,0-2,0 0,-1-1,0-1,-1-1,-1 0,6-6,3-2,0-1,-2-2,0 0,-2-1,-1-1,-1-1,-1-1,-1 0,-2-2,-3 9,-1-1,-2 0,0-1,-1 0,-2 0,0 0,-1-1,-1-8,-4 23,0 1,0 0,-1 0,0 0,-1 0,0 0,0 0,-1 0,1 0,-2 1,1 0,-1-1,0 1,-1 0,-4-5,6 9,0 0,0 0,0 0,0 0,0 1,-1-1,1 1,-1 0,1 0,-1 0,0 1,0-1,0 1,0 0,0 0,0 1,0-1,0 1,0-1,0 1,-1 1,1-1,0 1,0-1,0 1,0 0,0 0,0 1,1-1,-1 1,-3 2,-1 1,0 0,0 1,1 0,-1 0,1 1,1 0,-1 0,1 0,1 1,-1 0,1 0,0 1,1-1,0 1,1 0,0 0,0 1,1-1,0 0,0 1,1 4,-2 8,2 0,1-1,1 1,0 0,2-1,1 0,0 1,1-1,3 3,-4-13,0 0,0 0,2 0,-1-1,1 0,1 0,-1 0,2-1,-1 0,2-1,-1 1,1-2,0 1,0-1,1-1,0 1,0-2,1 1,0-1,-1-1,2 0,-1-1,0 0,1-1,-1 0,1 0,0-1,0-1,-1 0,1-1,0 0,-1-1,1 0,-1-1,7-2,1-3,1-2,-1 0,-1-1,0 0,0-2,-1 0,-1-1,0-1,-1 0,-1-1,0-1,-2 0,1-1,-2 0,-1-1,0 0,-1-1,-1 0,-1 0,-1-1,4-18,45-217,-52 243,-2 1,0-1,0 1,-1-1,0 0,-1 1,-1-1,0 1,-1-1,0 1,-1 0,0 0,-1 0,0 1,-1 0,0 0,-1 0,0 1,-6-6,11 14,0-1,0 1,0 0,-1 0,1 0,-1 0,1 0,-1 1,0-1,0 1,1-1,-1 1,0 0,0 0,-1 1,1-1,0 1,0-1,0 1,0 0,0 0,-1 0,1 1,0-1,0 1,0 0,0 0,0 0,0 0,0 0,0 1,1-1,-1 1,0-1,1 1,-1 0,1 0,0 1,-1 0,-5 5,0 1,0 0,1 0,1 1,0 0,0 0,0 1,2-1,-1 1,1 2,-2 5,2-1,0 1,1-1,0 1,2 0,0 0,1 1,1-1,0 0,2-1,0 1,1 0,1-1,0 1,3 4,0-2,0 1,2-1,0-1,1 0,1 0,1-1,0-1,1 0,1-1,1 0,14 10,-19-16,1 0,0-2,1 1,0-1,1-1,-1-1,2 0,-1 0,9 1,0-3</inkml:trace>
  <inkml:trace contextRef="#ctx0" brushRef="#br0" timeOffset="12786.427">3166 3569,'9'38,"4"18,4-1,-1-9</inkml:trace>
  <inkml:trace contextRef="#ctx0" brushRef="#br0" timeOffset="13015.759">3109 3259,'0'0</inkml:trace>
  <inkml:trace contextRef="#ctx0" brushRef="#br0" timeOffset="13298.574">3505 3259,'-8'3,"0"1,0 1,0 0,1 0,0 0,0 1,0 0,1 0,-1 1,2-1,-1 2,1-1,0 0,0 1,1 0,0 0,-1 4,6-9,0 0,0 0,0 0,0 0,0 0,1 0,-1 0,1 0,0-1,0 1,0-1,0 1,0-1,0 0,1 1,-1-1,1 0,-1-1,1 1,0 0,0-1,0 0,0 1,0-1,0 0,0-1,0 1,1 0,-1-1,0 0,0 0,1 0,-1 0,0 0,0-1,35 10,-34-7,0 0,0 0,-1 1,1 0,0 0,-1 0,0 0,0 0,0 0,0 1,-1 0,1-1,-1 1,0 0,0 0,0 0,-1 1,1-1,-1 0,0 1,0-1,-1 0,1 1,-1-1,0 1,0-1,0 1,-1-1,0 1,0-1,0 0,0 1,-1-1,1 0,-1 0,0 0,0 0,-1 0,1 0,-1-1,0 1,0-1,0 0,0 0,-1 0,-1 1,-35 35,22-26</inkml:trace>
  <inkml:trace contextRef="#ctx0" brushRef="#br0" timeOffset="13486.149">3674 3343,'0'38,"4"18,8-1,0-10</inkml:trace>
  <inkml:trace contextRef="#ctx0" brushRef="#br0" timeOffset="13731.21">3702 2835,'0'0</inkml:trace>
  <inkml:trace contextRef="#ctx0" brushRef="#br0" timeOffset="13969.374">3900 3118,'6'16,"1"-1,1 1,1-1,0-1,1 0,0 0,1-1,1 0,0-1,0 0,1-1,11 7,-22-17,0 0,0 0,1 1,-1-1,0-1,1 1,-1 0,1-1,-1 1,1-1,-1 0,1 1,-1-1,1 0,-1-1,1 1,-1 0,1-1,-1 0,0 1,1-1,-1 0,1 0,-1 0,0-1,0 1,0 0,0-1,0 1,0-1,0 0,0 0,-1 0,1 0,-1 0,1 0,-1 0,1-2,27-93,-27 90,-1 0,1 0,-1-1,0 1,-1 0,0-1,0 1,-1-1,1 1,-2 0,1 0,-1-1,0 1,0 0,-1 1,0-1,0 0,-1 1,0-1,0 1,0 0,-1 1,0-1,0 1,0 0,-1 0,0 0,0 1,0 0,-7-3,-14 1,2 2</inkml:trace>
  <inkml:trace contextRef="#ctx0" brushRef="#br0" timeOffset="14349.728">4294 3089,'17'-68,"35"-86,-52 153,1 1,0-1,0 1,0-1,0 1,0-1,0 1,-1 0,1-1,0 1,0 0,0 0,0 0,0-1,0 1,0 0,0 0,0 1,0-1,0 0,0 0,0 0,0 1,0-1,0 0,0 1,0-1,0 1,-1-1,1 1,0 0,0-1,-1 1,1 0,0-1,-1 1,1 0,0 0,-1-1,1 1,-1 0,0 0,1 0,-1 0,0 0,1 0,-1 0,0 0,0 0,0 0,0 0,0 0,0 0,0 0,0 0,0 0,5 10,-2-7,-1 0,0 1,1-1,0 0,0 0,0 0,1-1,-1 1,1-1,0 0,0 0,0 0,0 0,0-1,1 1,-1-1,1 0,-1-1,1 1,0-1,0 0,0 0,0 0,0-1,0 0,0 0,0 0,0-1,0 1,-1-1,1 0,0-1,0 1,-1-1,1 0,0 0,-1 0,0-1,2-1,2-1,-1-1,0 0,0-1,-1 0,1 0,-1 0,-1-1,0 1,0-2,0 1,-1 0,0-1,-1 0,0 1,0-2,-1 1,0 0,-1 0,0 0,0-1,-1 1,-1-1,1 0,-4-103,4 89</inkml:trace>
  <inkml:trace contextRef="#ctx0" brushRef="#br0" timeOffset="14718.762">4972 2355,'-8'3,"1"1,-1 0,1 1,0-1,0 1,1 0,-1 1,1 0,1 0,-1 0,1 1,0-1,0 1,1 1,0-1,0 0,1 1,0 0,0 1,5-5,0 0,0 0,1 0,0 0,-1 0,1 0,1 0,-1-1,0 0,1 1,0-1,0-1,0 1,0-1,0 1,0-1,1 0,-1-1,1 1,-1-1,1 0,0 0,-1 0,1 0,2-1,9 4,-11-3,0 0,0 0,0 0,-1 1,1-1,-1 1,1 0,-1 1,0-1,0 1,0 0,0-1,0 2,0-1,-1 0,0 1,0 0,0 0,0 0,0 0,-1 0,1 0,-1 1,-1-1,1 1,0 0,-1-1,0 1,0 0,-1 0,1 0,-1-1,0 1,0 0,-1 0,1 0,-1 0,0-1,-1 2,-62 59,39-51</inkml:trace>
  <inkml:trace contextRef="#ctx0" brushRef="#br0" timeOffset="15785.041">4013 3005,'-5'0,"-6"0,-2 4,-3 3,1 4,-1 5,1 4,4 5,4 1,2 3,8 0,7-5,3-11,3-7,0-11,-4-3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59,'216'-40,"-181"33,0 2,0 1,0 2,0 1,16 3,-22-2,-17 1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31,'30'8,"1"-1,-1-1,1-2,0-1,0-2,1 0,8-3,103-23,42-8,-174 33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8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114 730,'18'-8,"0"2,0 0,1 1,0 1,-1 1,2 1,-1 0,0 1,0 2,7 0,-25-1,0 0,0 0,0 0,0 1,0-1,0 0,0 0,0 1,-1-1,1 1,0-1,0 1,0-1,0 1,0-1,-1 1,1 0,0-1,0 1,-1 0,1 0,-1 0,1 0,-1-1,1 1,-1 0,1 0,-1 0,0 0,1 0,-1 0,0 0,0 0,0 0,0 0,0 0,0 0,0 0,0 0,0 0,-1 0,1 0,0 0,0 0,-1 0,1 0,-1 0,1 0,-1 0,1 0,-2 0,-35 44,-123 90,158-134,0 1,0-1,0 1,0 0,1 0,-1-1,1 1,-1 1,1-1,0 0,0 0,0 0,0 1,0-1,0 0,1 1,-1-1,1 1,-1-1,1 1,0-1,0 1,0-1,1 1,-1-1,1 1,-1-1,1 0,0 1,-1-1,1 0,1 1,-1-1,0 0,0 0,1 0,-1 0,1 0,0 0,0-1,1 3,8-1,0-1,-1 0,1-1,0 0,0 0,0-1,0 0,0-1,-1-1,1 1,0-2,-1 0,1 0,-1 0,0-2,9-4,0-1</inkml:trace>
  <inkml:trace contextRef="#ctx0" brushRef="#br0" timeOffset="2318.001">2173 561,'34'5,"21"1,5 0,-3-1,-5-6,-12-4</inkml:trace>
  <inkml:trace contextRef="#ctx0" brushRef="#br0" timeOffset="2563.046">2427 363,'-14'38,"-5"33,1 8,3-5,5-9,8-16,5-12,7-12,1-10</inkml:trace>
  <inkml:trace contextRef="#ctx0" brushRef="#br0" timeOffset="3248.38">2682 702,'10'-3,"-1"0,1-1,-1 0,0 0,0-1,0-1,-1 1,0-1,0-1,-1 1,1-1,-1-1,-1 1,1-2,162-221,-106 174,-62 56,0 1,0-1,0 0,-1 1,1-1,0 1,0-1,0 1,-1 0,1-1,0 1,-1 0,1-1,-1 1,1 0,-1 0,1-1,-1 1,1 0,-1 0,0 0,1 0,-1 0,0 0,0 0,0 0,0-1,0 1,0 0,0 0,0 0,0 0,0 0,0 0,-1 0,1 0,0 1,0 36,5 57,-4-93,0 0,-1 0,1 0,0 0,0 0,0 0,1 0,-1 0,0 0,1 0,-1-1,1 1,-1 0,1-1,0 1,0-1,0 0,0 0,0 0,0 0,0 0,0 0,0 0,0-1,1 1,-1-1,0 1,0-1,1 0,-1 0,0 0,1 0,-1-1,0 1,0 0,1-1,-1 0,7-2,1-1,-1-1,0 1,-1-2,1 1,-1-1,0 0,0-1,-1 0,0 0,0-1,-1 1,0-1,0-1,-1 1,0-1,0 0,32-42,35-28,-72 79,0 1,0-1,0 1,0-1,1 1,-1-1,0 1,0-1,0 0,0 1,0-1,0 1,1-1,-1 0,0 1,0-1,1 1,-1-1,0 0,1 0,-1 1,0-1,1 0,-1 1,0-1,1 0,-1 0,1 0,-1 1,0-1,1 0,-1 0,1 0,-1 0,1 0,-1 0,1 0,-1 0,0 0,1 0,-1 0,1 0,-1 0,1 0,-1 0,0-1,1 1,-1 0,1 0,-1 0,0-1,1 1,-1 0,0 0,1-1,-1 1,0 0,1-1,-1 1,0-1,0 1,1 0,-8 39,7-39,-17 65,11-54,1 0,1 0,0 1,1 0,0-1,0 1,1 0,1 1,0-1,1 0,0 0,1 0,0 1,1-1,1 0,0 0,0-1,1 1,0-1,1 0,1 0,0 0,4 6,4-4</inkml:trace>
  <inkml:trace contextRef="#ctx0" brushRef="#br0" timeOffset="3516.525">3557 589,'0'29,"0"14,0 0</inkml:trace>
  <inkml:trace contextRef="#ctx0" brushRef="#br0" timeOffset="3970.61">3500 532,'7'-2,"7"-6,0 2,0-1,1 2,-1 0,2 1,-1 0,0 2,1-1,-1 2,1 0,-1 1,11 1,-25-1,0 0,0 0,0 0,0 0,0 0,-1 1,1-1,0 0,0 0,0 1,-1-1,1 0,0 1,0-1,-1 1,1-1,0 1,-1-1,1 1,0 0,-1-1,1 1,-1 0,1-1,-1 1,1 0,-1-1,0 1,1 0,-1 0,0 0,0 0,0-1,1 1,-1 0,0 0,0 0,0 0,0-1,0 1,-1 0,1 0,0 0,0 0,0-1,-1 1,1 0,0 0,-1 0,1-1,-1 1,0 0,-35 39,23-27,12-12,0 0,0 0,1-1,-1 1,0 0,0 0,1 0,-1 0,0 0,1 1,-1-1,1 0,0 0,-1 0,1 0,0 1,0-1,-1 0,1 0,0 0,0 1,0-1,1 0,-1 0,0 1,0-1,1 0,-1 0,1 0,-1 0,1 0,-1 0,1 0,0 0,-1 0,1 0,0 0,0 0,0 0,0 0,49 24,-27-16,-18-7,0-1,-1 1,0 0,1 0,-1 1,0-1,0 1,0 0,-1 0,1 0,-1 1,1-1,-1 1,0 0,-1 0,1 0,-1 0,1 0,-1 1,-1-1,1 1,0-1,-1 1,0-1,0 1,-1 0,1 0,-1 0,0-1,0 1,-1 0,1 0,-1-1,0 1,0 0,-1-1,1 1,-1-1,0 1,0-1,-3 4,-1-2,0 0,0-1,-1 0,1 0,-1 0,0-1,0 0,-1 0,1-1,-1 1,0-2,0 1,0-1,0-1,0 1,0-2,0 1,-1-1,1 0,0 0,0-1,-1 0,1-1,0 0,0 0,0-1,1 0,-6-2,-5-8</inkml:trace>
  <inkml:trace contextRef="#ctx0" brushRef="#br0" timeOffset="4315.246">3839 138,'15'3,"-1"1,1 0,-1 1,1 1,-1 0,-1 1,0 1,0 0,0 1,-1 0,0 1,-1 0,0 1,0 0,-1 1,-1 0,0 0,-1 1,0 0,-1 1,0-1,-1 2,-1-1,1 4,4 16,-1 0,-2 0,-2 1,-1-1,-1 1,-3 31,0-52,-2 0,0 1,0-1,-1 0,-1 0,-1 0,0-1,0 1,-1-1,-1 0,0-1,-1 0,-1 0,1-1,-2 1,0-2,-9 8,-92 51,86-58</inkml:trace>
  <inkml:trace contextRef="#ctx0" brushRef="#br0" timeOffset="5847.024">4319 363,'0'-1,"1"0,-1 0,1 0,-1 1,1-1,0 0,0 0,-1 1,1-1,0 1,0-1,0 1,0-1,0 1,-1-1,1 1,0 0,0-1,0 1,0 0,0 0,0 0,0 0,0 0,0 0,0 0,0 0,0 0,0 0,0 1,0-1,0 0,0 1,0-1,0 1,0-1,0 1,0-1,-1 1,1-1,0 1,0 0,-1 0,1-1,-1 1,1 0,0 0,-1 0,1 0,-1-1,0 1,1 0,-1 0,0 0,1 0,-1 1,14 63,-13-59,27 170,-28-174,0 4,0 0,1 0,0 0,0-1,0 1,1 0,0 0,0-1,0 0,1 1,0-1,0 0,0 0,0 0,2 1,-3-6,0 0,0-1,0 1,0-1,0 1,-1-1,1 0,0 1,0-1,-1 0,1 0,-1 0,1 0,-1-1,1 1,-1 0,0-1,1 1,-1-1,0 1,0-1,0 1,0-1,0 0,-1 0,1 1,0-1,-1 0,1 0,-1-1,0 3,88-255,-16 59,-59 177,0 8</inkml:trace>
  <inkml:trace contextRef="#ctx0" brushRef="#br0" timeOffset="1033.06">791 815,'11'-31,"1"1,2 0,1 0,1 2,1 0,2 1,1 0,1 2,1 1,11-10,14 4,-46 30,0-1,0 1,0 0,1 0,-1 0,0 0,0 0,0 0,1 0,-1 0,0 0,0 1,0-1,1 1,-1-1,0 0,0 1,0 0,0-1,0 1,0 0,0-1,0 1,0 0,0 0,-1 0,1 0,0 0,0 0,-1 0,1 0,-1 0,1 0,-1 0,1 0,-1 1,0-1,0 0,1 0,-1 0,0 1,0-1,0 1,-8 91,1-61,6-30,1 0,-1 0,0 0,1 0,-1 0,1 0,0 0,0 0,0 0,0 0,0 0,0 0,0 1,1-1,-1 0,1 0,0 0,-1 0,1-1,0 1,0 0,0 0,0 0,1-1,-1 1,0 0,1-1,-1 0,1 1,-1-1,1 0,0 1,0-1,0 0,-1 0,1-1,0 1,0 0,0-1,0 1,0-1,0 1,0-1,1 0,-1 0,0 0,0 0,0 0,0-1,0 1,0-1,0 1,0-1,0 0,0 1,0-1,0 0,-1 0,1-1,0 1,23-18,0-1,-1-1,-1-1,-2 0,0-2,-1-1,6-12,42-47,-68 82,1 0,0 0,0 0,0 1,0-1,0 0,0 1,0-1,0 1,1-1,-1 1,0-1,1 1,0 0,-1 0,1 0,0 0,-1 0,1 0,0 0,0 1,0-1,0 1,-1-1,1 1,0 0,0 0,0-1,0 1,0 1,0-1,0 0,0 0,0 1,0-1,0 1,0 0,-1-1,1 1,0 0,0 0,-1 0,1 0,-1 1,1-1,-1 0,1 1,0 0,-1 4,1 0,-2 0,1 0,-1 1,0-1,0 0,0 0,-1 0,0 0,0 0,-1 0,1 0,-3 3,-6 66,41 32,-23-90</inkml:trace>
  <inkml:trace contextRef="#ctx0" brushRef="#br0" timeOffset="1964.49">1807 532,'-207'271,"199"-257,14-18,19-20,156-165,-113 137,-66 53,0 1,-1-1,1 1,0-1,0 1,-1 0,1 0,-1 0,0 0,0 0,0 0,0 0,0 0,0 0,0 0,0 1,-1-1,1 0,-1 1,0-1,0 0,0 1,0-1,0 0,0 1,-1-1,1 1,0 2,19 131,-20-135,1 0,-1 0,1 0,-1 0,1 0,-1 0,1 0,-1 0,0 0,0-1,1 1,-1 0,0 0,0-1,0 1,0-1,0 1,0 0,0-1,0 0,0 1,0-1,0 0,0 1,0-1,0 0,0 0,-1 0,1 0,0 0,0 0,0 0,0-1,0 1,0 0,0 0,0-1,0 1,0-1,0 1,0-1,0 1,0-1,0 0,0 0,0 1,1-1,-1 0,0 0,1 0,-1 0,0 0,-10-4,-99-35,89 36</inkml:trace>
  <inkml:trace contextRef="#ctx0" brushRef="#br0" timeOffset="4937.71">904 222,'-24'38,"-8"37,1 16,12 1,8-5,11-13,10-9,8-11,7-10,3-7,1-6,2-3,-1-1,0-6,-1-1,0-4,-5-5</inkml:trace>
  <inkml:trace contextRef="#ctx0" brushRef="#br0" timeOffset="-715.674">283 138,'-5'0,"-1"4,0 8,1 5,1 5,2 3,-4-2,-1 0,1 0,2 2,1 1,1 0,1 2,1 0,0 0,0-4</inkml:trace>
  <inkml:trace contextRef="#ctx0" brushRef="#br0" timeOffset="-444.862">1 561,'43'-5,"24"-1,5-5,-4-1,-10 3,-9 2,-13 7,-13 4</inkml:trace>
  <inkml:trace contextRef="#ctx0" brushRef="#br0" timeOffset="7450.087">4714 645,'109'-17,"-108"17,-1 0,1 0,0 1,-1-1,1 0,0 0,-1 0,1 1,-1-1,1 0,-1 1,1-1,-1 0,1 1,-1-1,1 1,-1-1,1 1,-1-1,1 1,-1-1,0 1,1-1,-1 1,0 0,0-1,0 1,1-1,-1 1,0 0,0-1,0 1,0 0,0-1,0 1,0 0,0-1,0 1,0-1,0 1,-1 0,1-1,0 1,0-1,-1 1,1 0,0-1,-1 1,1-1,-1 1,1-1,0 1,-1-1,1 1,-1-1,1 0,-1 1,0-1,-29 35,28-34,-16 16,14-15,-1 1,1 0,1 0,-1 1,0-1,1 1,0-1,-1 1,2 0,-1 0,0 1,1-1,0 1,0-1,0 1,0 0,1-1,-1 5,4-7,0 1,1-1,-1 1,1-1,-1 0,1 0,0 0,-1 0,1 0,0-1,0 1,1-1,-1 0,0 0,0 0,1 0,-1 0,0-1,1 0,-1 1,0-1,1-1,-1 1,1 0,-1-1,0 0,1 1,-1-1,0-1,81-50,-76 46,6-6</inkml:trace>
  <inkml:trace contextRef="#ctx0" brushRef="#br0" timeOffset="7971.183">5025 52,'51'-20,"-43"15,1 0,0 1,1 1,-1-1,0 2,1-1,0 1,0 1,-1-1,1 2,0-1,0 2,5 0,-13-1,0 0,0 1,0 0,0-1,-1 1,1 0,0 0,0 0,-1 0,1 0,0 0,-1 1,1-1,-1 0,0 1,1-1,-1 1,0 0,0-1,0 1,0 0,0 0,0 0,-1-1,1 1,-1 0,1 0,-1 0,0 0,0 0,1 0,-1 0,-1 0,1 0,0 0,0 0,-1 0,-25 73,22-67,2-5,1-1,-1 1,1-1,0 1,0 0,0-1,0 1,0 0,1 0,-1 0,1 0,0 0,0 0,0-1,0 1,0 0,1 0,-1 0,1 0,0 0,0-1,0 1,0 0,0 0,0-1,1 1,-1-1,1 0,0 1,0-1,0 0,0 0,0 0,0 0,1 0,-1-1,1 1,-1-1,1 0,0 1,-1-1,1 0,0 0,0-1,0 1,-1-1,1 1,1-1,14 0,-1-1,1-1,0-1,-1 0,1-1,-1-1,0-1,0 0,-1-1,2-2,23-7,-17 7</inkml:trace>
  <inkml:trace contextRef="#ctx0" brushRef="#br0" timeOffset="9482.518">1 1294,'368'-44,"-65"34,-79 8,-24-24,62-2,54-3,33 3,65-2,-205 21,-101-3,0 4,1 6,19 5,23-1,627-2,-501-30,256 31,-254-28,101-4,24 33,-380-2</inkml:trace>
  <inkml:trace contextRef="#ctx0" brushRef="#br0" timeOffset="10239.03">594 1294,'0'19,"0"21,0 9,0 0,0-3,-5-5,-2-4,1-4,1-3,6-6,4-7</inkml:trace>
  <inkml:trace contextRef="#ctx0" brushRef="#br0" timeOffset="10504.633">368 1774,'38'-19,"37"-12,10 1,-4 4,-11 7,-13 7,-11 10,-9 5,-10 8,-11 1</inkml:trace>
  <inkml:trace contextRef="#ctx0" brushRef="#br0" timeOffset="10953.556">481 1916,'67'-27,"-36"13,1 1,0 2,0 2,1 0,20-1,-51 9,0 0,0 0,0 1,0-1,0 1,0-1,1 1,-1 0,0 0,0 0,0 0,0 0,1 0,-1 0,0 1,0-1,0 1,0 0,0-1,0 1,0 0,0 0,0 1,0-1,0 0,-1 0,1 1,-1-1,1 1,-1 0,1-1,-1 1,0 0,0 0,0 0,0 0,0 0,0 0,0 0,-1 0,1 0,-1 0,1 0,-1 0,0 1,0-1,0 0,-1 2,-5 7,-1 0,0-1,-1 0,-1-1,1 1,-1-2,-1 1,0-1,0-1,0 0,-2 1,-21 16,30-22,-52 51,53-52,1 0,0 1,0-1,-1 1,1-1,0 1,1 0,-1-1,0 1,0 0,1 0,-1 0,1-1,-1 1,1 0,0 0,0 0,0 0,0 0,0 0,0-1,0 1,1 0,-1 0,1 0,-1 0,1-1,0 1,0 0,0 0,0-1,0 1,0-1,0 1,0-1,1 1,6 2,0 0,0-1,1 0,-1-1,1 0,-1 0,1 0,0-1,0-1,0 1,-1-2,1 1,0-1,0 0,0-1,6-2,159-56,-150 50</inkml:trace>
  <inkml:trace contextRef="#ctx0" brushRef="#br0" timeOffset="11672.011">1186 1971,'106'-133,"115"-111,-190 222,-15 46,-18 32,0-49,1 1,0 0,0 0,1 0,0 0,1-1,0 1,0 0,0 0,1-1,0 1,0-1,1 1,0-1,4 6,-5-11,-1-1,1 1,0-1,0 1,0-1,0 0,0 0,0 0,0 0,0 0,0-1,0 1,0 0,1-1,-1 0,0 1,0-1,1 0,-1 0,0-1,0 1,1 0,-1-1,0 1,0-1,0 0,1 0,-1 0,0 0,0 0,0 0,-1 0,3-2,63-51,-62 49,157-189,-154 181,1 1,0 0,0 0,2 1,-1 0,1 0,1 2,9-8,-20 18,0 0,-1 0,1-1,0 1,-1 0,1 0,-1 0,1 0,-1 0,1 0,-1 0,0 0,1 0,-1 0,0 0,0 0,0 0,1 0,-1 0,-1 0,1 1,0-1,0 0,0 0,0 0,-1 0,1 0,-1 0,1 0,0 0,-1 0,0 0,1-1,-1 1,0 0,1 0,-1 0,-1 0,2 0,-20 47,3 1,1 0,3 1,2 0,0 18,13-17,4-33</inkml:trace>
  <inkml:trace contextRef="#ctx0" brushRef="#br0" timeOffset="12237.853">2146 1803,'-25'30,"3"2,0 1,2 0,1 2,2 0,1 3,16-38,1 0,-1 0,0 0,1 0,-1 0,0 0,1 0,-1 0,0 0,1 0,-1 1,0-1,0 0,1 0,-1 0,0 0,1 1,-1-1,0 0,0 0,0 0,1 1,-1-1,0 0,0 1,0-1,1 0,-1 0,0 1,0-1,0 0,0 1,0-1,0 0,0 1,0-1,0 0,0 1,0-1,0 0,0 1,26-31,-24 27,58-75,-43 53,1 0,1 2,2 0,0 2,1 0,17-12,61-34,-97 68,0-1,0 1,0-1,0 1,-1 0,1 0,0 0,0 1,-1-1,1 0,-1 1,1 0,-1 0,0 0,0 0,0 0,0 0,0 0,0 1,0-1,-1 1,1-1,-1 1,0 0,0-1,0 1,0 0,0 0,0 0,-1 1,4 5,62 105,-66-114,1 1,-1 0,1 0,-1 0,1 0,-1-1,0 1,1 0,-1 0,0 0,0 0,0 0,0 0,0 0,0 0,0 0,0 0,0-1,0 1,0 0,-1 0,1 0,0 0,-1 0,1 0,-1-1,1 1,-1 0,1 0,-1 0,1-1,-1 1,0 0,1-1,-1 1,0-1,0 1,1-1,-1 1,0-1,0 1,0-1,0 0,0 0,0 1,1-1,-1 0,0 0,0 0,0 0,-1 0,-56 4,51-5,-199-31,179 31,2 1</inkml:trace>
  <inkml:trace contextRef="#ctx0" brushRef="#br0" timeOffset="12704.863">2626 1520,'21'29,"-2"0,0 2,-2 0,-1 0,-2 2,-1 0,-1 2,23 105,-35-139,0 0,0-1,1 1,-1 0,0-1,1 1,-1-1,0 1,1-1,-1 1,1-1,-1 1,1-1,-1 1,1-1,-1 1,1-1,-1 0,1 1,-1-1,1 0,0 0,-1 1,1-1,0 0,-1 0,1 0,0 0,-1 0,1 0,0 0,-1 0,1 0,0 0,-1 0,1 0,-1 0,1-1,0 1,-1 0,1 0,0-1,-1 1,1 0,-1-1,1 1,-1-1,1 1,-1-1,1 1,-1-1,0 1,1-1,-1 1,0-1,1 0,-1 1,0-1,0 1,19-43,-18 40,18-50,19-58,5 1,45-80,-74 167,-1 6</inkml:trace>
  <inkml:trace contextRef="#ctx0" brushRef="#br0" timeOffset="13382.484">3161 1774,'-153'227,"134"-199,24-47,17-29,2 1,2 2,3 0,1 2,12-12,-42 54,1-1,0 0,0 1,0-1,0 0,0 1,0-1,0 1,0 0,1-1,-1 1,0 0,1 0,-1 0,1 0,0 0,-1 0,1 0,0 1,-1-1,1 1,0-1,0 1,-1-1,1 1,0 0,0 0,0 0,0 0,-1 0,1 0,0 1,0-1,0 1,-1-1,1 1,0 0,-1-1,1 1,0 0,-1 0,1 0,-1 0,0 0,1 1,-1-1,0 0,1 1,-1-1,0 1,6 14,-1 0,0 0,-1 0,-1 1,-1 0,0 0,-1 0,-1 0,-1 0,0 0,-1 0,-2 8,3-22,0-1,-1 0,1 1,-1-1,1 1,-1-1,0 0,0 1,0-1,0 0,0 0,0 0,-1 0,1 0,-1 0,1 0,-1 0,0-1,1 1,-1-1,0 1,0-1,-1 0,1 1,0-1,0 0,0 0,-1-1,1 1,-1-1,1 1,0-1,-1 1,1-1,-1 0,1 0,-1-1,1 1,0 0,-1-1,1 1,-2-1,-101-38,67 17,22 13</inkml:trace>
  <inkml:trace contextRef="#ctx0" brushRef="#br0" timeOffset="13620.294">3500 1887,'-14'34,"-5"15,0 0</inkml:trace>
  <inkml:trace contextRef="#ctx0" brushRef="#br0" timeOffset="14106.38">3387 1294,'15'-4,"0"1,0 0,0 2,0-1,0 2,0 0,0 1,0 0,0 1,0 1,2 1,-16-4,1 1,0-1,0 1,-1 0,1 0,-1 0,1 0,-1 0,1 0,-1 0,0 1,0-1,1 0,-1 1,0-1,0 1,0-1,0 1,-1-1,1 1,0 0,-1-1,1 1,-1 0,0 0,1 0,-1-1,0 1,0 0,0 0,0 0,0-1,-1 1,1 0,-1 0,1-1,-1 1,1 0,-1-1,0 1,0 0,0-1,0 1,-48 63,49-64,-8 7,3-4,0 0,1 1,0-1,0 1,0 0,0 0,1 0,0 1,0-1,0 1,1 0,0 0,0 0,0 0,1 2,2-5,1 0,0 0,1 0,-1-1,0 1,1-1,0 1,-1-1,1 0,0 0,0 0,0 0,0-1,0 1,1-1,-1 0,0 0,1 0,-1 0,1-1,-1 0,1 1,-1-1,1 0,-1 0,1-1,-1 1,1-1,-1 0,1 0,94-24,-76 20</inkml:trace>
  <inkml:trace contextRef="#ctx0" brushRef="#br0" timeOffset="14386.161">3952 1661,'38'-5,"28"-6,6-2,-3 2,-9 3,-10 2,-13 3</inkml:trace>
  <inkml:trace contextRef="#ctx0" brushRef="#br0" timeOffset="14633.725">4262 1407,'-10'38,"-7"33,-2 8,4-4,-2-11,3-10,3-10,4-8,3-5,7-8,3-3,1-5</inkml:trace>
  <inkml:trace contextRef="#ctx0" brushRef="#br0" timeOffset="15300.078">4883 1266,'5'-5,"1"9,0 7,-1 7,-1 6,-2 3,-1 2,0 1,-6-1,-2 1,1 0,1-1,1-1,1 1,2-1,1 0,4-5,3-6</inkml:trace>
  <inkml:trace contextRef="#ctx0" brushRef="#br0" timeOffset="15534.536">4714 1633,'39'5,"26"-4,8-1,-5-1,-8 0,-10-6,-9 0,-11 0</inkml:trace>
  <inkml:trace contextRef="#ctx0" brushRef="#br0" timeOffset="15920.062">4770 1859,'253'-21,"-252"21,0-1,0 1,1 0,-1-1,0 1,0 0,0 0,0-1,0 1,1 0,-1 0,0 0,0 0,0 1,0-1,0 0,1 0,-1 1,0-1,0 0,0 1,0 0,0-1,0 1,0-1,0 1,0 0,0 0,-1-1,1 1,0 0,0 0,-1 0,1 0,-1 0,1 0,-1 0,1 0,-1 0,1 0,-1 1,0-1,0 0,1 0,-1 0,0 0,0 1,0-1,0 0,-1 0,1 0,0 0,0 0,-1 1,1-1,-1 0,1 0,-1 0,1 0,-1 0,-179 167,179-166,0-1,0 0,-1 0,1 1,0-1,0 0,1 1,-1-1,0 1,0-1,1 1,-1-1,1 1,-1 0,1-1,0 1,0 0,-1-1,1 1,0 0,1-1,-1 1,0 0,0 0,1-1,-1 1,1-1,-1 1,1 0,0-1,0 1,-1-1,1 0,0 1,0-1,1 0,-1 1,0-1,0 0,0 0,1 0,-1 0,1 0,-1 0,1-1,-1 1,1 0,-1-1,1 1,0-1,-1 0,1 1,0-1,-1 0,1 0,0 0,0 0,8 1,0 0,1-1,-1-1,1 1,-1-1,0-1,1 0,-1-1,0 0,-1 0,1-1,0 0,2-2,13-6</inkml:trace>
  <inkml:trace contextRef="#ctx0" brushRef="#br0" timeOffset="16606.39">5419 1830,'27'-42,"17"-31,4 1,3 3,11-8,-62 76,0 0,0-1,1 1,-1 0,1 0,-1 0,0 0,1 0,0 0,-1 0,1 0,0 0,-1 0,1 1,0-1,0 0,0 0,0 1,0-1,0 0,0 1,0-1,0 1,0-1,0 1,0 0,0-1,0 1,0 0,1 0,-1 0,0 0,0 0,0 0,0 0,0 0,1 0,-1 1,0-1,0 0,0 1,0-1,0 1,0-1,0 1,0-1,0 1,0 0,0 0,0-1,-1 1,1 0,0 0,0 0,-1 0,1 0,-1 0,1 1,-23 84,10-58,-2 41,14-68,0 1,-1 0,1-1,1 1,-1-1,0 1,0-1,0 1,1-1,-1 1,1-1,-1 1,1-1,0 1,0-1,-1 0,1 1,0-1,0 0,0 0,0 1,1-1,-1 0,0 0,0-1,1 1,-1 0,0 0,1 0,-1-1,1 1,-1-1,1 1,-1-1,1 0,-1 0,1 1,0-1,-1 0,1 0,-1-1,1 1,6-2,0-1,0 0,-1 0,1-1,-1 0,0 0,0-1,-1 1,1-2,-1 1,0-1,0 0,-1 0,0 0,0-1,1-3,3 0,133-170,-58 99,-84 82,0-1,0 1,0-1,0 1,0-1,1 0,-1 1,0-1,0 1,0-1,1 1,-1-1,0 1,1-1,-1 0,0 1,1-1,-1 0,0 1,1-1,-1 0,1 1,-1-1,0 0,1 0,-1 0,1 1,-1-1,1 0,-1 0,1 0,-1 0,1 0,-1 0,1 0,-1 0,1 0,-1 0,1 0,-1 0,1 0,-1 0,1-1,-1 1,1 0,-1 0,0-1,1 1,-1 0,1 0,-1-1,0 1,1 0,-1-1,0 1,1-1,-1 1,0 0,1-1,-1 1,0-1,0 1,0-1,0 1,1-1,-1 1,-9 40,-13 25,12-38,1 0,1 0,1 0,1 1,2 0,0 1,3-1,0 4,28 53,-17-70</inkml:trace>
  <inkml:trace contextRef="#ctx0" brushRef="#br0" timeOffset="16891.261">6266 1633,'-9'39,"-4"16,1 5,2-3,3-12</inkml:trace>
  <inkml:trace contextRef="#ctx0" brushRef="#br0" timeOffset="17272.237">6237 1661,'9'-4,"-1"1,0 0,1 1,-1 0,1 0,0 1,-1 0,1 1,0-1,0 2,0-1,0 1,-1 1,1 0,5 1,-13-2,1 0,-1 1,1-1,-1 0,1 1,-1-1,0 1,0-1,0 1,0 0,0-1,0 1,0 0,0 0,-1 0,1-1,-1 1,1 0,-1 0,0 0,0 0,0 0,0 0,0 0,0 0,0 0,-1 0,1 0,-1-1,0 1,1 0,-1 0,0 0,0-1,0 1,0 0,0-1,0 1,-1-1,-7 27,9-25,1-1,1 1,-1-1,0 1,1-1,-1 1,1-1,0 0,0 1,0-1,0 0,0 0,0-1,0 1,1 0,-1-1,1 1,-1-1,1 0,0 0,-1 0,1 0,0 0,0-1,0 1,0-1,17 8,-17-6,1-1,-1 1,0 0,0 0,-1 0,1 0,0 0,-1 1,1-1,-1 1,0 0,1 0,-2 0,1 0,0 0,0 0,-1 0,0 0,0 1,0-1,0 1,0-1,-1 0,1 1,-1 0,0-1,0 1,0-1,-1 1,1-1,-1 1,0-1,0 0,0 1,0-1,0 0,-1 0,0 1,1-1,-1-1,-1 1,-1 3,-4 3,-1 0,0-1,-1 1,0-2,0 1,0-2,-1 1,0-1,0-1,-1 0,0-1,1 0,-2 0,1-1,0-1,-8 0,-5 0</inkml:trace>
  <inkml:trace contextRef="#ctx0" brushRef="#br0" timeOffset="17718.457">6661 1436,'24'55,"-3"2,-2 0,-3 1,3 29,6-15,-24-70,0-1,0 1,0-1,0 0,0 1,0-1,0 0,0 0,1 0,-1 0,0 0,1 0,-1 0,0 0,1 0,-1-1,1 1,0-1,-1 1,1-1,-1 1,1-1,0 0,-1 0,1 0,0 0,-1 0,1 0,-1 0,1-1,0 1,-1-1,1 1,-1-1,1 1,-1-1,1 0,-1 0,1 0,-1 0,0 0,0 0,1 0,8-9,0 0,-1 0,0-1,0-1,-1 1,-1-1,0-1,0 1,-1-1,-1-1,17-29,115-264,-76 214,-52 86</inkml:trace>
  <inkml:trace contextRef="#ctx0" brushRef="#br0" timeOffset="18655.584">7282 1661,'-5'29,"-1"14,0 5,1-1,2-9</inkml:trace>
  <inkml:trace contextRef="#ctx0" brushRef="#br0" timeOffset="19169.959">7311 1604,'8'-4,"1"1,0 0,0 0,0 1,0 0,1 0,-1 1,0 1,1-1,-1 1,1 1,-1 0,1 0,-1 1,0 0,0 1,6 2,-14-3,0 1,0-1,0 1,0 0,0-1,-1 1,1 0,-1-1,0 1,0 0,0 0,0-1,0 1,-1 0,1 0,-1-1,0 1,0 0,0-1,0 1,0-1,0 0,-1 1,1-1,-1 0,0 0,1 0,-1 0,0 0,0 0,-1 0,1 0,0-1,0 0,-1 1,1-1,-1 0,-12 16,13-16,0 1,1 0,-1-1,1 1,-1 0,1 0,0 0,0 0,0 0,0 0,0 1,0-1,1 0,-1 0,1 1,-1-1,1 0,0 1,0-1,0 0,0 1,1-1,-1 0,1 1,-1-1,1 0,0 0,-1 1,1-1,1 0,-1 0,0 0,0 0,1 0,-1-1,1 1,-1 0,1-1,0 1,0-1,0 1,0-1,0 0,0 0,0 0,0 0,0 0,2 0,24 6,27 10,-54-16,0-1,0 1,0 0,0 0,0 0,0 0,0-1,-1 1,1 1,0-1,0 0,-1 0,1 0,-1 0,1 0,-1 0,0 1,1-1,-1 0,0 0,0 1,0-1,0 0,0 1,0-1,0 0,0 0,0 1,0-1,-1 0,1 0,-1 0,1 1,-1-1,1 0,-1 0,0 0,1 0,-1 0,0 0,-7 8,0 0,0-1,-1 0,0-1,0 0,-1 0,0-1,0-1,0 1,-1-1,0-1,-6 2,6-1,4-3,0 1,0-1,0 0,-1 0,1-1,0 0,-1 0,1-1,-1 0,1 0,-8-2,-8-3</inkml:trace>
  <inkml:trace contextRef="#ctx0" brushRef="#br0" timeOffset="19474.59">7762 1690,'-5'24,"-6"12,-2 6,2 0,3-3,2-7</inkml:trace>
  <inkml:trace contextRef="#ctx0" brushRef="#br0" timeOffset="20138.052">7705 1153,'6'-2,"11"-6,-1 1,1 1,1 0,-1 2,1 0,0 1,0 0,15 1,-32 2,1 0,0 0,-1 0,1 0,0 0,-1 0,1 0,-1 1,1-1,0 1,-1-1,1 1,-1-1,1 1,-1 0,1 0,-1 0,0 0,1 0,-1 0,0 0,0 0,0 1,0-1,0 0,0 1,0-1,0 1,-1-1,1 1,0-1,-1 1,1-1,-1 1,0 0,1-1,-1 1,0 0,0-1,0 1,-27 62,14-47,-32 58,45-73,-1 0,0 0,1 0,-1 0,1 0,0 0,-1 1,1-1,0 0,0 0,1 0,-1 0,0 0,1 0,-1 0,1 0,-1 0,1 0,0 0,0 0,0 0,0-1,0 1,1 0,-1-1,0 1,1-1,0 1,-1-1,1 1,-1-1,1 0,0 0,0 0,0 0,0 0,0 0,6 1,0-1,0 1,-1-1,1 0,0-1,0 0,0 0,0-1,0 0,0-1,0 1,-1-1,1-1,-1 1,1-1,4-3,8-5</inkml:trace>
  <inkml:trace contextRef="#ctx0" brushRef="#br0" timeOffset="21425.818">5843 984,'1130'0,"-927"-28,36 16,-166 3,0 2,0 4,27 4,-69 0,165-28,199 26,-310-16,-78 12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6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2,'0'5,"5"1,6 0,7-1,4-1,4-7,2-2,1-1,0 1,1 1,-1 2,0 0,0 2,-1 0,0 0,0 0,1 0,-6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58,'5'0,"6"0,7 0,4 0,4 0,2 0,1-5,0-1,1 0,-1 1,0 1,-5-3,-2 0,0 0,1 3,2 0,1 2,-4 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143 962,'82'-141,"22"-7,30-35,-134 182,1 0,-1 0,0 1,0-1,1 0,-1 0,1 0,-1 0,1 0,-1 0,1 1,-1-1,1 0,0 0,-1 1,1-1,0 0,0 1,0-1,-1 1,1-1,0 1,0 0,0-1,0 1,0 0,0-1,0 1,0 0,0 0,0 0,0 0,0 0,0 0,0 0,0 0,0 0,0 1,0-1,-1 0,1 1,0-1,0 0,0 1,0-1,0 1,-1 0,1-1,0 1,0 0,-1-1,1 1,0 0,-1 0,1-1,-1 1,1 0,-1 0,1 1,1 9,-1 0,0 1,-1-1,0 1,0-1,-2 1,1-1,-1 1,-1-1,-2 6,-7 45,18 32,-6-92,1 0,-1 0,1 0,0 0,0 0,-1 0,2 0,-1 0,0-1,0 1,0 0,1-1,-1 1,1-1,0 1,-1-1,1 0,0 0,0 0,-1 0,1 0,0 0,0 0,0-1,0 1,0-1,0 1,0-1,1 0,-1 0,0 0,0 0,0 0,0 0,0-1,0 1,0-1,0 1,0-1,0 0,0 0,1 0,10-6,-1-1,0-1,-1 0,1 0,-2-1,1-1,-1 1,-1-2,0 1,-1-1,1-2,13-15,91-140,-95 145,51-49,-67 74,-1-1,0 1,1-1,-1 1,0 0,0 0,1-1,-1 1,0 0,0 0,0 0,0 0,0 1,0-1,0 0,-1 0,1 0,0 1,-1-1,1 0,-1 1,1-1,-1 1,0-1,1 0,-1 1,0-1,0 1,0-1,0 1,0-1,0 1,-1-1,1 1,0-1,-1 0,1 1,-1-1,0 0,1 1,-1-1,0 0,0 0,0 1,1 0,-69 263,36-153,29-88</inkml:trace>
  <inkml:trace contextRef="#ctx0" brushRef="#br0" timeOffset="619.887">1301 595,'-273'354,"207"-257,66-98,0 1,1 0,-1 0,0 0,0 0,0 0,1 0,-1 0,0 0,1 0,-1 0,0 0,0 0,1 0,-1 0,0 0,0 0,1 0,-1 0,0 0,0 0,1 0,-1 0,0 0,0 1,1-1,-1 0,0 0,0 0,0 0,1 1,-1-1,0 0,0 0,0 0,0 1,0-1,1 0,-1 0,0 1,0-1,0 0,0 0,0 1,0-1,0 0,0 0,0 1,0-1,0 0,22-17,173-219,-30 43,-164 192,0 0,-1 0,1-1,0 1,0 0,0 0,0 1,0-1,0 0,0 0,0 0,0 1,1-1,-1 0,0 1,0-1,1 1,-1 0,0-1,1 1,-1 0,0 0,1 0,-1 0,0 0,1 0,-1 0,0 0,1 0,-1 1,0-1,1 1,-1-1,0 1,0-1,1 1,-1 0,0-1,0 1,0 0,0 0,0 0,0 0,0 0,0 0,0 0,-1 0,1 0,0 1,-1-1,1 0,-1 0,1 1,-1-1,0 0,1 1,-1-1,0 0,0 1,0-1,0 1,13 197,-11-197,-1 0,0 0,0 0,-1 1,1-1,0 0,-1 0,1 1,-1-1,1 0,-1 1,0-1,0 0,0 1,-1-1,1 0,0 1,-1-1,0 0,1 0,-1 0,0 1,0-1,0 0,-1 0,1 0,0 0,-1-1,1 1,-1 0,1-1,-1 1,0-1,0 1,0-1,0 0,0 0,0 1,0-2,0 1,0 0,-1 0,0 0,-9-4,0 0,0-1,0 0,0-1,1 0,0-1,0 0,0-1,1 0,0 0,0-1,-41-26,-7 3,40 25</inkml:trace>
  <inkml:trace contextRef="#ctx0" brushRef="#br0" timeOffset="904.548">1667 623,'34'0,"20"0,6 0,-2 0,-7 5,-6 1,-17 0,-12-1</inkml:trace>
  <inkml:trace contextRef="#ctx0" brushRef="#br0" timeOffset="1150.84">1894 426,'-15'38,"-14"37,-2 10,4-4,2-11,5-13,6-11,6-9,3-6,9-8,2-7</inkml:trace>
  <inkml:trace contextRef="#ctx0" brushRef="#br0" timeOffset="1733.083">2091 792,'204'-276,"-204"275,1 0,-1 0,0 0,1 0,-1 0,0 0,1 0,-1 0,1 0,0 0,-1 0,1 0,0 0,-1 1,1-1,0 0,0 0,0 1,0-1,0 1,0-1,0 1,0-1,0 1,0-1,0 1,0 0,0 0,0-1,0 1,0 0,0 0,0 0,0 0,1 0,-1 0,0 1,0-1,0 0,0 1,0-1,0 0,0 1,0-1,0 1,0 0,0-1,0 1,-1 0,1-1,0 1,0 0,-1 0,1 0,0 0,-1 0,1 0,-1 0,1 0,-10 86,6-82,1 0,1 0,-1 1,1-1,-1 1,2-1,-1 1,1 0,-1-1,2 1,-1 0,1-1,-1 1,2-1,-1 1,0-1,1 0,0 1,1-1,1 3,-3-6,1 0,-1-1,1 0,0 1,0-1,-1 0,1 0,0 0,0 0,0 0,0 0,0 0,0-1,0 1,0-1,1 0,-1 0,0 1,0-1,0 0,0-1,1 1,-1 0,0-1,0 1,0-1,0 0,0 1,0-1,0 0,0 0,0 0,-1-1,1 1,0 0,-1-1,1 0,60-59,149-226,-172 248,-43 77,-34 162,37-188,0-1,1 1,1-1,0 0,1 1,0-1,0 0,1 0,1 0,0 0,2 2,5 5</inkml:trace>
  <inkml:trace contextRef="#ctx0" brushRef="#br0" timeOffset="1995.56">2966 482,'-10'33,"-3"26,1 8,2-3,3-12</inkml:trace>
  <inkml:trace contextRef="#ctx0" brushRef="#br0" timeOffset="2497.452">2881 482,'11'-3,"80"-12,-88 15,-1 0,1 0,0 0,-1 0,1 1,0-1,-1 1,1-1,-1 1,1 0,-1 0,1 0,-1 0,0 1,0-1,1 0,-1 1,0 0,0-1,0 1,-1 0,1 0,0 0,-1 0,1 1,-1-1,0 0,0 1,0-1,0 1,0 0,0 1,-1 1,0-1,0 0,0 0,-1 0,0 1,0-1,0 0,0 0,0 0,-1 0,0-1,0 1,0 0,0-1,0 1,-1-1,1 0,-1 1,0-1,0-1,-3 3,-12 17,17-21,0-1,1 1,0 0,-1 0,1-1,-1 1,1 0,0 0,0-1,-1 1,1 0,0 0,0 0,0 0,0-1,0 1,0 0,0 0,0 0,0 0,0 0,1-1,-1 1,0 0,1 0,-1 0,0-1,1 1,-1 0,1-1,-1 1,1 0,-1-1,1 1,0 0,-1-1,1 1,0-1,-1 1,1-1,0 0,0 1,-1-1,1 0,0 1,0-1,0 0,-1 0,1 0,52 13,-39-10,-8-2,-1-1,0 0,-1 0,1 1,0 0,-1 0,1 0,0 0,-1 1,0 0,1 0,-1 0,0 0,0 1,0-1,0 1,0 0,-1 0,1 1,-1-1,0 1,0-1,0 1,-1 0,1 0,-1 1,0-1,0 0,0 1,-3 3,1 0,-2-1,1 0,-1 1,0-1,0 0,-1 0,0 0,0 0,-1 0,0-1,0 0,-1 1,1-2,-1 1,0 0,-1-1,0 0,1 0,-2-1,1 0,0 0,-1 0,0-1,0 0,0 0,0 0,0-1,0 0,-1-1,1 0,-1 0,1 0,-1-1,0 0,-1-1,-162 1,146-1</inkml:trace>
  <inkml:trace contextRef="#ctx0" brushRef="#br0" timeOffset="3879.639">3219 200,'2'-4,"0"1,0-1,0 0,0 1,0 0,0-1,1 1,0 0,0 0,0 1,0-1,0 0,0 1,1 0,-1 0,1 0,-1 0,1 1,0-1,0 1,0 0,0 0,0 0,0 1,0-1,0 1,0 0,0 0,0 0,0 1,0 0,0-1,0 1,0 1,0-1,-1 0,1 1,1 1,6 11,0 1,-2 0,0 0,0 1,-2 0,0 1,-1-1,0 1,-2 0,0 1,-1-1,0 1,-1 4,6 22,-3 1,-1-1,-1 1,-4 26,0-48,-1-1,-2 0,0 1,-1-1,-1-1,-1 1,0-1,-2 0,-1-1,-7 12,9-19,-1 0,0 0,-1-1,-1 0,0-1,0 0,-1-1,0 0,-1-1,0 0,0-1,-1-1,0 0,-1 0,-8 1,-1-2</inkml:trace>
  <inkml:trace contextRef="#ctx0" brushRef="#br0" timeOffset="4453.911">87 284,'-20'43,"-5"39,1 14,9 1,12-6,12-15,8-10,7-6,4-9,2-9,0-11,6-6,0-2,5-6,-1-5,3-4,-6-5</inkml:trace>
  <inkml:trace contextRef="#ctx0" brushRef="#br0" timeOffset="5868.786">3643 228,'32'159,"-14"-96,63 208,-81-271,0 0,-1 1,1-1,0 1,0-1,0 1,0-1,0 1,0-1,1 1,-1-1,0 1,0-1,0 1,0-1,1 0,-1 1,0-1,0 1,1-1,-1 0,0 1,0-1,1 0,-1 1,1-1,-1 0,0 1,1-1,-1 0,1 0,-1 0,0 1,1-1,-1 0,1 0,-1 0,1 0,-1 0,1 0,-1 0,1 0,-1 0,1 0,-1 0,1 0,-1 0,0 0,1 0,-1-1,1 1,-1 0,1 0,-1 0,0-1,1 1,-1 0,1-1,-1 1,0 0,1-1,-1 1,0 0,0-1,1 1,-1-1,0 1,0 0,0-1,1 0,15-37,-14 31,35-116,38-90,1 47,-70 155</inkml:trace>
  <inkml:trace contextRef="#ctx0" brushRef="#br0" timeOffset="6336.547">4094 538,'15'0,"-10"-1,0 1,0 0,0 0,0 0,-1 0,1 1,0 0,0 0,0 0,-1 0,1 1,0 0,-1 0,0 0,3 2,-6-1,-1 0,1 0,-1 0,0 0,0 0,0 0,0 0,-1 0,1 0,-1 0,0-1,0 1,0 0,0 0,0-1,0 1,-1-1,0 1,1-1,-1 1,0-1,0 0,0 0,0 0,0 0,-1 0,1-1,-1 1,1-1,-1 1,0-1,1 0,-2 0,-2 4,-50 53,54-57,1 0,0 0,0 0,1 1,-1-1,0 0,0 1,0-1,1 1,-1-1,1 1,-1-1,1 1,0-1,0 1,-1-1,1 1,0-1,0 1,1 0,-1-1,0 1,0-1,1 1,-1-1,1 1,-1-1,1 1,0-1,0 1,-1-1,1 0,0 0,0 1,0-1,0 0,1 0,-1 0,0 0,0 0,1 0,-1 0,0-1,1 1,-1 0,1-1,-1 1,1-1,11 4,0-2,0 1,1-1,-1-1,0-1,1 1,-1-2,0 0,4-1,27-15,-31 4</inkml:trace>
  <inkml:trace contextRef="#ctx0" brushRef="#br0" timeOffset="6771.6">4320 3,'4'0,"6"-2,-1 2,1-1,0 2,0-1,0 1,-1 0,1 1,0 0,-1 1,0 0,0 1,1-1,-2 2,1-1,-1 1,1 1,0 1,-7-4,0 1,-1-1,1 1,-1 0,0 0,0-1,-1 1,1 0,-1 0,0 0,0 0,0 0,0 0,-1 0,1-1,-1 1,0 0,0 0,-1 0,1-1,-1 1,0-1,0 1,0-1,0 0,0 0,-1 0,0 0,1 0,-2 0,-19 40,22-41,0 1,0-1,0 0,1 1,-1-1,1 1,-1-1,1 0,0 1,0-1,0 1,1-1,-1 1,0-1,1 1,0-1,-1 0,1 1,0-1,0 0,0 0,1 1,-1-1,0 0,1 0,0 0,-1-1,1 1,0 0,0-1,0 1,0-1,0 1,0-1,0 0,1 0,-1 0,0 0,1-1,-1 1,0-1,1 1,115 5,-99-7,96-2,-90 3</inkml:trace>
  <inkml:trace contextRef="#ctx0" brushRef="#br0" timeOffset="8057.048">87 1215,'297'-23,"1"13,11 14,-47-2,258-2,-210-30,63 2,-84 1,-111 16,-100 1,0 4,1 3,10 4,133-27,226 24,-273-23,61-6,14 2,31 1,57 29,-169-27,-96 11,-55 9</inkml:trace>
  <inkml:trace contextRef="#ctx0" brushRef="#br0" timeOffset="9718.615">426 1498,'-247'433,"335"-610,42 4,-50 67,-80 105,0 0,0 1,0-1,0 1,0-1,0 0,1 1,-1-1,0 1,0-1,1 1,-1-1,0 1,1-1,-1 1,0-1,1 1,-1-1,1 1,-1-1,0 1,1 0,-1-1,1 1,-1 0,1 0,0-1,-1 1,1 0,-1 0,1 0,-1-1,1 1,0 0,-1 0,1 0,-1 0,1 0,0 0,-1 0,1 1,-1-1,1 0,0 0,-1 0,1 1,-1-1,1 0,-1 0,1 1,-1-1,1 1,-1-1,1 0,-1 1,0-1,1 1,-1-1,0 1,1-1,-1 1,0-1,1 1,-1-1,0 1,0 0,0-1,0 1,0-1,1 1,-4 43,-35 135,41-104,-3-73,1 0,-1 0,1-1,0 1,0 0,0-1,0 1,0-1,0 1,0-1,0 0,0 1,1-1,-1 0,1 0,-1 0,1 0,-1 0,1 0,0 0,-1 0,1-1,0 1,0-1,-1 1,1-1,0 0,0 0,0 1,-1-1,1-1,0 1,0 0,0 0,0-1,-1 1,1-1,0 1,0-1,11-6,0 0,-1-1,0 0,-1-1,0 0,0-1,-1 0,0-1,-1 0,0 0,-1-1,0 0,3-9,15-16,75-105,-100 142,-1-1,1 0,-1 1,1-1,0 0,-1 1,1-1,0 1,0-1,-1 1,1 0,0-1,0 1,0 0,0-1,-1 1,1 0,0 0,0 0,0 0,0 0,0 0,0 0,0 0,-1 0,1 0,0 0,0 1,0-1,0 0,0 1,-1-1,1 1,0-1,0 1,-1-1,1 1,0-1,-1 1,1 0,0-1,-1 1,1 0,-1-1,1 1,-1 0,0 0,1 0,-1-1,0 1,1 0,-1 0,0 0,0 0,0 0,0 0,0-1,0 1,0 1,12 55,-12-29,-1 0,-1-1,-2 1,-1-1,-1 0,-1 0,-1-1,-1 0,-12 21,11-23</inkml:trace>
  <inkml:trace contextRef="#ctx0" brushRef="#br0" timeOffset="10290.202">1131 1724,'-188'225,"348"-410,-89 114,-69 72,0 0,0-1,0 1,0 0,0 0,-1 0,1 0,0 1,-1-1,1 0,-1 1,1-1,-1 1,0-1,0 1,0 0,0 0,0-1,0 1,0 0,0 0,-1 0,1 0,-1 0,1 0,-1 0,0 0,0 0,0 1,2 3,47 140,-48-145,-1 0,1 1,0-1,-1 1,1-1,-1 1,0-1,1 1,-1 0,0-1,0 1,0-1,0 1,0-1,-1 1,1 0,0-1,-1 1,1-1,-1 1,0-1,1 0,-1 1,0-1,0 0,0 1,0-1,0 0,0 0,0 0,0 0,0 0,-1 0,1 0,0 0,-1 0,1 0,-1-1,1 1,-1-1,1 1,-1-1,1 0,-1 1,1-1,-1 0,1 0,-1 0,0 0,1 0,-1-1,1 1,-1 0,0-1,-83-31,-27-41,87 58</inkml:trace>
  <inkml:trace contextRef="#ctx0" brushRef="#br0" timeOffset="10705.686">1414 1469,'10'85,"5"0,3-1,13 31,-32-114,1 0,0 0,-1 0,1 0,0 0,0 0,0 0,0 0,0 0,0 1,0-1,0 0,0 0,0 0,1 0,-1 0,0 0,1 0,-1 0,1 0,-1 0,1 0,-1 0,1 0,0-1,-1 1,1 0,0 0,0 0,0-1,-1 1,1-1,0 1,0-1,0 1,0-1,0 1,0-1,0 0,0 1,1-1,-1 0,0 0,0 0,0 0,0 0,0 0,0 0,0 0,0-1,0 1,0 0,0 0,0-1,0 1,0-1,0 1,0-1,0 0,0 1,0-1,0 0,122-238,-59 80,-57 134</inkml:trace>
  <inkml:trace contextRef="#ctx0" brushRef="#br0" timeOffset="11835.373">1781 1752,'-206'300,"196"-284,16-21,18-24,110-124,-6 24,-126 127,-1 1,1-1,-1 1,1 0,0 0,0 0,-1 0,1 0,0 0,0 0,0 1,0-1,0 1,0-1,0 1,0 0,0 0,0 0,0 0,0 0,1 0,-1 0,0 1,0-1,0 1,0 0,-1-1,1 1,0 0,0 0,0 0,-1 0,1 1,0-1,-1 0,1 1,-1-1,1 1,-1 0,0-1,0 1,0 0,0 0,0-1,0 1,0 0,-1 0,1 0,0 2,24 129,-12-44,-14-89,0 1,0 0,0-1,0 1,0-1,0 1,0-1,0 0,0 1,0-1,0 0,0 0,0 0,-1 1,1-1,0 0,0-1,0 1,0 0,0 0,0 0,0-1,-1 1,1 0,0-1,0 1,0-1,0 0,0 1,1-1,-1 0,0 1,0-1,0 0,1 0,-1 0,0 0,1 0,-1 0,0 0,1 0,-1 0,1 0,0 0,-1 0,1-1,-5-2,-6-6,0 1,-1 0,0 1,0 0,-1 1,0 1,0 0,0 1,-1 0,0 1,0 0,-11 0,0 1</inkml:trace>
  <inkml:trace contextRef="#ctx0" brushRef="#br0" timeOffset="12103.436">2204 1836,'-14'34,"-10"11,-1-2</inkml:trace>
  <inkml:trace contextRef="#ctx0" brushRef="#br0" timeOffset="12584.655">2006 1301,'6'-3,"0"1,1 0,-1 0,1 0,-1 1,1 0,0 0,0 1,-1 0,1 0,0 1,0 0,-1 0,1 0,0 1,-1 0,0 0,1 1,-1-1,0 1,4 3,-9-3,1 0,-1 1,0-1,0 0,0 1,0-1,-1 1,1-1,-1 1,0 0,0-1,0 1,-1-1,1 1,-1-1,0 1,0-1,0 0,0 1,-1-1,1 0,-1 0,0 0,0 0,0 0,0 0,0-1,-1 1,1-1,-3 3,-7 12,10-16,0 1,1 0,-1 0,0 0,1 0,0 0,-1 0,1 0,0 0,0 1,0-1,0 1,1-1,-1 0,0 1,1-1,0 1,0-1,0 1,0-1,0 1,0-1,1 1,-1-1,1 1,-1-1,1 1,0-1,0 0,0 1,0-1,1 0,-1 0,1 0,-1 0,1 0,0 0,-1 0,1-1,1 1,6 1,1-1,-1 0,1-1,-1 0,1-1,-1 0,1 0,-1-1,1 0,-1-1,0 0,0-1,1 0,5-3,-15 6,21-6</inkml:trace>
  <inkml:trace contextRef="#ctx0" brushRef="#br0" timeOffset="13053.781">2655 1582,'10'0,"7"0,7 0,3 0,2 0,1 0,0 0,0 0,0 0,-1 0,-1 0,1 0,-6 0</inkml:trace>
  <inkml:trace contextRef="#ctx0" brushRef="#br0" timeOffset="13302.219">2796 1498,'-5'39,"-1"21,0 7,1-5,7-12,2-15</inkml:trace>
  <inkml:trace contextRef="#ctx0" brushRef="#br0" timeOffset="14653.803">3079 1893,'253'-357,"-173"278,-80 79,1-1,0 1,-1-1,1 1,0 0,0-1,-1 1,1 0,0-1,0 1,0 0,-1 0,1 0,0 0,0 0,0 0,0 0,-1 0,1 0,0 0,0 0,0 1,-1-1,1 0,0 0,0 1,-1-1,1 1,0-1,0 1,-1-1,1 1,-1-1,1 1,0-1,-1 1,1 0,-1-1,1 1,-1 0,0 0,1-1,-1 1,0 0,0 0,1 0,-1-1,0 1,0 0,0 0,0 0,0 0,1 45,-53 160,51-205,1 1,0 0,-1 0,1 0,0-1,0 1,0 0,1 0,-1-1,0 1,1 0,-1-1,1 1,0 0,-1-1,1 1,0-1,0 1,0-1,0 1,0-1,0 0,0 1,1-1,-1 0,0 0,1 0,-1 0,1 0,-1 0,1 0,0-1,-1 1,1 0,0-1,-1 0,1 1,0-1,1 0,65-23,-45 4,-1-1,-1-1,0 0,-2-2,13-20,6-5,119-136,-157 184,0-1,1 0,-1 1,0-1,0 1,0-1,0 0,1 1,-1-1,0 0,1 1,-1-1,0 1,1-1,-1 1,1-1,-1 1,1-1,-1 1,1-1,-1 1,1 0,-1-1,1 1,0 0,-1 0,1-1,-1 1,1 0,0 0,-1 0,1 0,0 0,-1 0,1 0,0 0,-1 0,1 0,0 0,-1 0,1 0,0 0,-1 1,1-1,0 0,-1 1,1-1,-1 0,1 1,-1-1,1 0,-1 1,1-1,-1 1,1-1,-1 1,1-1,-1 1,0 0,-4 43,-12 16,10-41,0-1,1 1,1 0,1 0,1 0,0 0,2 0,0 0,1 1,3 13,25 22,-19-41</inkml:trace>
  <inkml:trace contextRef="#ctx0" brushRef="#br0" timeOffset="14901.291">4151 1555,'-20'38,"-5"18,1 4,9-4,12-11,7-13</inkml:trace>
  <inkml:trace contextRef="#ctx0" brushRef="#br0" timeOffset="15350.153">4010 1555,'11'-3,"4"-1,1 0,-1 1,0 0,1 2,0 0,-1 0,1 1,0 1,-1 1,1 0,-1 1,10 4,-23-6,0 0,0 0,-1 0,1 0,0 0,-1 1,1-1,-1 1,1-1,-1 1,0-1,0 1,0 0,0 0,0 0,0-1,0 1,0 0,-1 0,1 0,-1 0,0 0,1 0,-1 1,0-1,0 0,0 0,-1 0,1 0,0 0,-1 0,1 0,-1 0,0 0,0 0,0 0,0-1,0 1,0 0,0 0,0-1,-1 1,0 1,1-1,-1 0,1 1,0-1,0 1,0-1,0 1,0-1,1 1,-1 0,1-1,-1 1,1 0,0-1,0 1,0 0,1 0,-1-1,1 1,-1 0,1-1,0 1,0-1,0 1,0-1,1 1,-1-1,1 1,33 23,-32-26,0 1,-1 0,1 0,0 1,-1-1,1 0,0 1,-1 0,0-1,1 1,-1 0,0 0,0 1,0-1,0 0,-1 1,1-1,0 1,-1-1,0 1,0 0,0-1,0 1,0 0,0 0,-1 0,1 0,-1 0,0 0,0 0,0 0,0 0,-1 0,1 0,-1-1,1 1,-1 0,-1 2,-3 3,0-1,0 1,-1-1,0 0,0 0,-1-1,0 0,0 0,0-1,-1 1,0-2,0 1,0-1,0 0,-1-1,0 0,1 0,-1-1,0 0,0-1,0 0,-5 0,6 0,0 0,0-1,0 0,1 0,-1-1,0 0,0-1,1 1,-1-2,0 1,1-1,0 0,0 0,-5-4,-2-5</inkml:trace>
  <inkml:trace contextRef="#ctx0" brushRef="#br0" timeOffset="16019.786">4461 1385,'82'373,"-82"-372,-1-1,1 1,0 0,0 0,0 0,-1 0,1 0,0 0,0 0,0 0,0 0,0 0,1 0,-1 0,0 0,0-1,1 1,-1 0,0 0,1 0,-1 0,1 0,-1-1,1 1,-1 0,1 0,0-1,-1 1,1-1,0 1,0 0,-1-1,1 1,0-1,0 1,0-1,0 0,0 1,-1-1,1 0,0 0,0 0,0 0,0 0,0 0,0 0,0 0,0 0,0 0,0 0,0 0,0-1,0 1,-1 0,1-1,0 1,0-1,0 1,0-1,-1 1,1-1,0 1,-1-1,1 0,0 1,-1-1,1 0,72-196,5-20,-71 205</inkml:trace>
  <inkml:trace contextRef="#ctx0" brushRef="#br0" timeOffset="16351.984">4828 1695,'0'24,"0"13,0 5,0 0,0-3,0-7</inkml:trace>
  <inkml:trace contextRef="#ctx0" brushRef="#br0" timeOffset="16855.491">4828 1639,'73'-17,"-65"16,-5-1,1 1,0-1,0 1,0 0,0 0,0 1,0-1,0 1,0 0,0 0,0 0,0 0,0 1,0 0,0 0,0 0,0 0,0 0,0 1,-1 0,1 0,-1 0,1 0,-1 0,0 1,0-1,1 2,-17 44,11-47,1 1,0-1,0 1,-1 0,1-1,0 1,0 0,1 0,-1-1,0 1,0 0,1 0,0 0,-1 0,1 0,0 0,0 0,0 0,0 0,0 0,0 0,1 0,-1 0,1 0,-1 0,1 0,0 0,0 0,-1-1,1 1,1 0,-1 0,0-1,1 1,26 25,-24-25,-1 0,-1 0,1 0,0 0,0 1,-1-1,1 1,-1-1,0 1,0 0,0 0,0 0,-1 0,1 1,-1-1,0 0,0 1,0-1,0 0,0 1,-1-1,1 1,-1 0,0-1,0 1,-1 1,0 0,0-1,-1 1,1 0,-1-1,0 1,0-1,-1 0,1 0,-1 0,0 0,0 0,0-1,0 1,-1-1,0 0,1 0,-1 0,0 0,0-1,-1 1,1-1,-1 0,1-1,-1 1,1-1,-1 0,-3 1,-7 0,0 0,0-1,1 0,-1-1,0-1,0 0,0-1,-13-4,3-1</inkml:trace>
  <inkml:trace contextRef="#ctx0" brushRef="#br0" timeOffset="17969.531">5280 1639,'0'29,"0"14,0 5,0-6</inkml:trace>
  <inkml:trace contextRef="#ctx0" brushRef="#br0" timeOffset="18435.858">5025 1159,'7'-4,"-1"0,1 1,-1 0,1 0,0 1,0 0,0 0,0 1,1-1,-1 1,0 1,1 0,-1 0,4 1,-8-1,0 0,0 1,0-1,0 1,-1 0,1 0,0 0,0 1,-1-1,1 1,-1-1,1 1,-1 0,0 0,0 0,0 0,0 0,0 0,0 1,0-1,-1 1,1-1,-1 1,0 0,0-1,0 1,0 0,0 0,-1 0,1 0,-1-1,0 1,1 0,-2 0,1 0,0 0,0 0,-1 0,0 0,1 0,-1 0,0-1,-1 1,1 0,0-1,-1 1,1-1,-1 1,0-1,-1 2,-23 28,22-29,0 1,1-1,-1 1,1 0,-1 0,1 1,0-1,1 1,-1-1,1 1,0 0,0 0,0 0,1 0,0 0,0 0,0 0,1 1,-1-1,1 4,4-4,0-2,0 1,0 0,0-1,1 0,-1 0,1 0,0 0,0-1,0 0,0 0,0 0,1-1,-1 1,1-1,-1-1,0 1,1-1,-1 0,1 0,-1 0,1-1,-1 0,5-1,3 1,46-1,-34 1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1:13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0 593,'391'-1,"-226"-26,-165 26,-11 1</inkml:trace>
  <inkml:trace contextRef="#ctx0" brushRef="#br0" timeOffset="379.945">85 819,'10'5,"12"1,8 0,3-1,1-1,-1-7,0-2,-2-1,-1 1,-1 1,-1 2,1 0,-1 2,0 0,0 0,-1 0,2 0,-6 0</inkml:trace>
  <inkml:trace contextRef="#ctx0" brushRef="#br0" timeOffset="6153.139">1468 311,'-8'-2,"0"1,1 0,-1 0,0 1,0 0,0 0,0 1,0 0,1 0,-1 1,0 0,1 0,-1 1,1 0,0 0,0 0,0 1,0 1,1-1,0 1,0 0,0 0,0 1,1 0,0 0,0 0,0 0,-2 6,-3 7,2-1,0 1,1 0,1 1,1 0,0 0,2 0,0 0,2 0,0 1,1-1,1 1,1-1,3 14,-4-29,0 1,1 0,0 0,0-1,0 1,1-1,0 0,0 0,0 0,1 0,0 0,0-1,0 1,0-1,0 0,1 0,0-1,0 0,0 1,0-2,1 1,-1 0,1-1,-1 0,1-1,0 1,0-1,0 0,0-1,0 1,0-1,0 0,-1-1,1 1,5-2,9-3,-2-1,1-1,-1-1,0 0,0-1,-1-1,0-1,-1-1,0 0,-1 0,4-7,4 0,-9 9,-1-1,0 0,0-1,-1 0,-1-1,0 0,-1-1,-1-1,0 1,-1-1,0-1,-1 1,-1-1,-1-1,0 1,-1-1,0 0,-2 0,0 0,-1-10,-1 23,-1 0,0-1,-1 1,1 0,-1 0,1 1,-1-1,0 0,-1 0,1 1,-1-1,1 1,-1 0,0 0,0 0,-1 0,1 1,0-1,-1 1,0 0,1 0,-1 0,0 0,0 1,0-1,0 1,-1 0,1 0,0 1,-1-1,-5 0,0 0,-1 0,1 1,-1 0,1 1,-1 0,1 0,0 1,0 1,0 0,-10 4,-96 76,97-64</inkml:trace>
  <inkml:trace contextRef="#ctx0" brushRef="#br0" timeOffset="6633.673">1948 508,'-5'19,"-2"12,6-5,3-12,5-8,-3-4,-6 1,-4 5,-1 2</inkml:trace>
  <inkml:trace contextRef="#ctx0" brushRef="#br0" timeOffset="7062.356">2371 141,'-17'11,"-1"0,1 1,1 0,0 1,1 1,1 1,0 0,1 1,0 0,-3 8,12-19,1-1,0 1,0 0,0-1,1 1,0 0,0 1,0-1,0 0,1 0,0 1,0-1,1 1,-1-1,1 1,0-1,1 1,-1-1,1 1,0-1,1 1,-1-1,1 0,0 0,0 0,1 0,-1 0,1 0,0-1,1 1,-1-1,1 0,-1 0,1 0,1 0,-1-1,0 0,1 1,0-2,0 1,0-1,4 2,-4-2,0-1,1 0,-1-1,1 1,0-1,-1 0,1 0,-1-1,1 0,-1 0,1 0,-1 0,0-1,1 0,-1 0,0-1,0 1,-1-1,1 0,0 0,-1-1,0 1,0-1,0 0,0 0,1-3,2-1,0-1,-1 1,0-1,0 0,-1-1,0 1,-1-1,0 0,-1 0,0-1,0 1,-1-1,0-7,-1 12,-1 1,0 0,0 0,0-1,-1 1,1 0,-1 0,-1 0,1 0,-1 0,0 0,0 0,0 0,-1 1,1-1,-1 1,0 0,-1 0,1 0,-1 0,0 0,1 1,-2 0,1-1,0 2,-1-1,1 0,-1 1,0 0,0 0,0 0,0 1,0 0,0 0,-5-1,-18 4,3 2</inkml:trace>
  <inkml:trace contextRef="#ctx0" brushRef="#br0" timeOffset="7431.586">2399 424,'-18'14,"1"1,0 0,1 1,1 1,1 0,0 1,1 1,1 0,1 1,0 0,2 1,-7 19,15-37,0 0,1 0,-1 0,1 0,-1 0,1 0,0 1,0-1,0 0,1 0,-1 0,1 0,-1 0,1 0,0 0,0 0,0 0,1-1,-1 1,1 0,0-1,-1 1,1-1,0 0,1 1,-1-1,0 0,0 0,1 0,0-1,-1 1,1 0,0-1,-1 0,1 0,0 0,0 0,0 0,3 0,5 0,0 0,1-1,-1 0,0 0,1-2,-1 1,0-1,0-1,0 0,-1-1,1 0,-1 0,1-1,-2 0,1-1,0-1,-1 1,0-1,-1-1,0 1,0-1,0-1,-1 0,0 0,-4 4,-1-1,1 1,-1-1,0 1,-1-1,1 0,-1 1,0-1,0 0,-1 0,0 0,0 0,0 0,-1 0,0 1,0-1,-1 0,1 0,-1 1,0-1,-1 1,1 0,-1-1,0 1,0 1,-1-1,0 0,0 1,0-1,0 1,0 1,-1-1,0 0,0 1,0 0,0 0,0 1,0-1,-1 1,0 0,1 1,-1-1,0 1,-3 0,-57-10,38 9</inkml:trace>
  <inkml:trace contextRef="#ctx0" brushRef="#br0" timeOffset="7885.887">2682 28,'18'26,"-1"1,-1 1,-1 0,-1 1,-2 1,-1 0,-2 1,0-1,-2 2,-2-1,0 5,-3-17,0-1,-1 1,-1-1,-1 1,-1-1,0 1,-1-1,-1 0,-1 0,-1 0,0 0,-1-1,-1 0,0-1,-9 12,7-10,-1 0,-1 0,-1-1,0 0,-1-1,-1-1,0 0,-1-1,-1-1,0 0,-1-2,0 0,-8 3,2-6</inkml:trace>
  <inkml:trace contextRef="#ctx0" brushRef="#br0" timeOffset="8453.013">1101 28,'-35'53,"2"2,3 1,2 1,3 1,2 2,-3 22,19-63,0 0,2 0,1 1,0 0,1 0,1-1,1 2,1-1,1 0,0 0,2-1,0 1,1 0,1-1,1 0,1 0,0 0,1-1,1 0,1-1,1 0,0 0,1-1,1 0,0-2,1 1,1-2,7 6,-7-10,-1-1,1 0,1-1,-1-1,1 0,1-2,-1 1,0-2,1 0,0-1,0-1,-1-1,1 0,9-2,2-3</inkml:trace>
  <inkml:trace contextRef="#ctx0" brushRef="#br0" timeOffset="12349.504">3387 282,'-3'-2,"1"0,-1 0,1 1,-1-1,0 0,1 1,-1 0,0 0,0 0,0 0,0 0,0 0,0 1,0 0,-1-1,1 1,0 0,0 1,0-1,0 1,0-1,0 1,0 0,0 0,0 0,0 0,0 1,0-1,-1 2,-71 58,65-51,1 1,0 1,1-1,0 2,1-1,0 1,1 0,1 0,0 0,0 1,2 0,-1 0,2 0,0 0,1 1,0-1,1 1,0-1,2 0,1 9,-2-18,1-1,0 1,0 0,0-1,1 0,-1 1,1-1,0 0,0 0,0 0,1-1,0 1,-1-1,1 0,0 0,0 0,1-1,-1 1,1-1,-1 0,1-1,0 1,-1-1,1 1,0-1,0-1,0 1,3-1,3 0,1 0,-1-1,0 0,0-1,0 0,0-1,0 0,0-1,-1 0,1-1,-1 0,2-2,5-3,-1-2,0 0,-1 0,-1-2,0 0,0 0,-2-1,0-1,0 0,-2-1,0 0,1-3,-7 11,1-1,-1 1,-1-1,0 0,0-1,-1 1,0 0,-1-1,0 1,0-1,-1 1,-1-1,0 1,0-1,-1 1,-1-1,1 1,-2 0,1 0,-2 1,1-1,-1 1,-2-4,1 8,1 0,-1 0,0 1,0-1,0 1,0 1,-1-1,0 1,1 0,-1 1,0-1,-1 1,1 1,0-1,0 1,-1 1,1-1,-1 1,1 1,0-1,-1 1,1 0,0 1,0 0,-1 0,1 1,1-1,-1 2,0-1,1 1,0 0,0 0,0 0,-4 4,-8 4</inkml:trace>
  <inkml:trace contextRef="#ctx0" brushRef="#br0" timeOffset="14552.61">3810 593,'5'0,"-3"4,-3 8,-4 0,-3 4,5-6,8-5,4-7,4-4,0-6,-1 4,-9 4,-4 7,-7 3,-2 0</inkml:trace>
  <inkml:trace contextRef="#ctx0" brushRef="#br0" timeOffset="15132.284">4093 254,'1'-3,"0"0,1 0,-1 0,1 0,0 0,-1 1,2-1,-1 0,0 1,0-1,1 1,-1 0,1 0,0 0,-1 0,1 0,0 1,0-1,0 1,0 0,1 0,-1 0,0 0,1 1,11-7,-10 4,0 0,0 0,0 1,0-1,1 1,-1 0,0 1,1-1,0 1,-1 0,1 1,0-1,-1 1,1 0,0 1,-1-1,1 1,0 0,-1 1,1-1,-1 1,0 0,2 1,-6 0,-1 1,1-1,-1 1,1-1,-1 1,0-1,0 1,-1-1,1 1,-1-1,1 0,-1 1,0-1,0 0,-1 1,1-1,-1 0,0 0,1 0,-1 0,-1 0,1-1,0 1,-1-1,1 1,-1-1,-3 6,-42 47,-35 51,81-101,0-1,0 1,0 0,0 0,1 0,0 0,0 0,0 0,0 0,1 0,0 0,0 0,0 0,1 1,0-1,0 0,0 0,1 0,-1-1,1 1,0 0,0 0,3 2,-1-1,1-1,0 0,0 0,0 0,1-1,-1 1,1-1,0-1,0 1,1-1,-1 0,1 0,-1-1,1 0,0 0,0-1,0 0,0 0,0 0,0-1,0 0,0-1,0 1,0-1,0-1,0 1,0-1,-1 0,1-1,0 0,-1 0,0 0,0-1,0 0,4-3,9-8,-3 1</inkml:trace>
  <inkml:trace contextRef="#ctx0" brushRef="#br0" timeOffset="15580.528">4741 226,'-18'4,"-1"2,1 0,0 2,0 0,1 0,0 2,-13 9,28-18,1 0,0-1,-1 1,1 0,0 0,-1 0,1 0,0 0,0 0,0 0,0 0,0 0,0 0,0 1,0-1,1 0,-1 1,0-1,1 1,-1-1,1 0,-1 1,1-1,0 1,0-1,0 1,0 0,0-1,0 1,0-1,0 1,0-1,1 1,-1-1,1 1,-1-1,1 0,0 1,-1-1,1 1,0-1,0 0,0 0,0 0,0 0,0 1,0-1,0 0,1-1,-1 1,0 0,0 0,1 0,-1-1,1 1,-1-1,1 1,-1-1,1 0,-1 1,1-1,0 0,29 7,-21-6,0 1,0 0,-1 1,1-1,-1 2,0-1,0 1,0 1,-1 0,1 0,-1 1,0 0,0 0,3 5,-4-5,-1 1,0 0,-1 0,0 1,0 0,0 0,-1 0,0 0,-1 1,0 0,0-1,-1 1,0 0,0 0,-1 1,0-1,-1 0,0 0,-1 0,0 0,0 1,0-1,-2 0,1-1,-1 1,0 0,-1-1,-1 3,-51 25,39-35</inkml:trace>
  <inkml:trace contextRef="#ctx0" brushRef="#br0" timeOffset="15831.155">4685 254,'29'-9,"23"-9,9 0,-2 2,-6 4,-8 4,-5 4,-11 2</inkml:trace>
  <inkml:trace contextRef="#ctx0" brushRef="#br0" timeOffset="16219.571">5165 85,'19'11,"-1"1,-1 1,0 1,0 1,-2 0,0 1,0 0,-2 1,0 1,-1 0,-1 1,0 0,5 15,-11-21,0 0,-1 1,-1-1,0 1,0 0,-1 0,-1 0,-1 0,0 0,0 0,-2 0,1 0,-2-1,0 1,-1 0,0-1,-1 0,0 0,-1 0,-4 5,-2 2,-1 0,0 0,-2-1,0-1,-1-1,-1 0,-1-1,0-1,-13 8,10-11</inkml:trace>
  <inkml:trace contextRef="#ctx0" brushRef="#br0" timeOffset="16898.518">3246 1,'-34'28,"1"3,1 0,2 2,1 1,1 2,3 1,-20 36,39-58,1 1,0 0,2 0,0 1,0-1,1 1,1 0,1-1,1 1,0 0,1-1,1 1,0-1,1 0,1 0,0 0,1 0,1-1,1 0,0-1,1 1,4 4,1-1,0 0,2-1,0 0,0-1,2-1,0-1,0 0,1-2,1 0,20 9,17 0,-33-15</inkml:trace>
  <inkml:trace contextRef="#ctx0" brushRef="#br0" timeOffset="18224.031">988 1186,'333'-23,"200"17,-347 7,141-28,102-4,114 32,-239-29,-16 1,63-4,38 3,-320 29,134-12,95-8,-89-8,-69 16,81-4,-76 12,-2-23,-61 24,-58 2</inkml:trace>
  <inkml:trace contextRef="#ctx0" brushRef="#br0" timeOffset="29755.233">1807 1553,'1'-4,"0"1,1 0,0 0,-1 0,1 0,0 0,0 0,0 0,1 1,-1-1,1 1,-1 0,1-1,0 1,0 0,0 1,0-1,2 0,4-4,8-4,1 2,0 0,0 0,0 2,1 1,0 0,0 1,1 1,13-1,4-4,-33 6,-1 1,0-1,0 0,1 1,-1-1,1 1,-1 0,1 0,-1 1,1-1,0 1,-1-1,1 1,0 0,-1 1,1-1,0 1,-1-1,1 1,-1 0,1 1,-1-1,1 0,-1 1,0 0,0 0,0 0,0 0,0 0,0 1,0-1,-1 1,0 0,1 0,-1 0,0 0,0 0,0 0,1 3,-4 4,0-1,-1 0,0 0,0-1,-1 1,0 0,0-1,-1 0,0 1,-1-1,0-1,0 1,-1-1,1 0,-2 0,1-1,-1 1,0-2,0 1,-8 4,-143 133,94-40,63-99,0-1,0 1,0 0,1 0,-1 0,1 0,0-1,0 1,0 0,0 0,1 0,0 0,-1-1,2 1,-1 0,0-1,1 1,-1-1,1 1,0-1,0 0,0 1,1-1,-1 0,1-1,0 1,0 0,0-1,0 0,0 1,5 1,1-1,-1 0,0-1,1 0,0 0,-1-1,1 0,0 0,0-1,-1 0,1 0,0-1,0-1,-1 1,1-1,-1-1,1 1,-1-2,0 1,0-1,1-1,40-11,66-26,-101 33</inkml:trace>
  <inkml:trace contextRef="#ctx0" brushRef="#br0" timeOffset="32126.211">2879 1666,'1'-1,"-1"1,1 0,-1 0,1 0,-1 0,1 0,-1 0,1 0,-1 1,1-1,-1 0,1 0,-1 0,1 0,-1 1,0-1,1 0,-1 0,1 1,-1-1,1 0,-1 1,0-1,1 1,-1-1,0 0,0 1,1-1,-1 1,0-1,0 1,1-1,-1 1,0-1,0 1,0-1,0 1,0-1,0 1,0-1,0 1,0-1,0 1,0-1,0 1,0-1,0 1,0-1,-1 1,1-1,0 1,0-1,-1 0,1 1,0-1,0 1,-1-1,1 0,-1 1,1-1,0 0,-1 1,1-1,164 8,-110-9,115-25,-145 24</inkml:trace>
  <inkml:trace contextRef="#ctx0" brushRef="#br0" timeOffset="32589.15">2992 1439,'0'398,"-12"-309,13-76</inkml:trace>
  <inkml:trace contextRef="#ctx0" brushRef="#br0" timeOffset="39405.609">3980 1270,'-12'227,"4"-170,1 1,4-1,1 1,4 11,-1-2,4-42,1-26</inkml:trace>
  <inkml:trace contextRef="#ctx0" brushRef="#br0" timeOffset="39673.579">4261 1666,'-9'19,"-4"11,6 1,4-10,2-9</inkml:trace>
  <inkml:trace contextRef="#ctx0" brushRef="#br0" timeOffset="40194.462">4431 1326,'0'-1,"0"-1,0 0,0 0,0 1,0-1,1 0,-1 0,0 1,1-1,0 0,-1 1,1-1,0 1,0-1,0 1,0-1,0 1,0-1,0 1,0 0,1 0,-1-1,0 1,1 0,-1 0,1 1,-1-1,1 0,0 0,-1 1,1-1,0 1,-1-1,1 1,1 0,11-7,0 1,0 1,1 0,0 1,-1 0,1 2,1-1,-1 2,0 0,0 1,1 0,-1 2,0-1,12 4,-25-4,0 0,0 0,0 0,0 1,0-1,0 1,-1-1,1 1,0-1,-1 1,1 0,-1 0,0 0,0 0,1 0,-1 0,0 0,-1 0,1 0,0 0,-1 1,1-1,-1 0,0 0,1 1,-1-1,0 0,-1 1,1-1,0 0,-1 1,1-1,-1 0,0 0,1 0,-1 0,0 0,-1 2,-48 78,-163 185,210-264,0-1,1 1,0-1,-1 1,1 0,0 0,0 0,1 0,-1 0,1 0,-1 1,1-1,0 0,0 1,1-1,-1 1,1-1,-1 1,1-1,0 1,1 0,-1-1,1 1,-1-1,1 1,0-1,0 0,0 1,1-1,-1 0,1 0,0 0,0 0,0 0,0 0,1-1,-1 1,1 0,11 1,0-1,0 0,1-1,-1-1,0 0,1-1,-1 0,1-2,5 0,26-1,51-16,-78 14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11.4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62 306,'0'0,"-1"0,1-1,0 1,-1-1,1 1,-1 0,1 0,-1-1,1 1,-1 0,1 0,-1 0,1 0,-1-1,0 1,1 0,-1 0,1 0,-1 0,1 0,-1 0,1 0,-1 1,0-1,1 0,-1 0,1 0,-1 1,1-1,-1 0,1 0,-1 1,1-1,0 0,-1 1,1-1,-1 1,1-1,0 0,-1 1,1-1,0 1,-1-1,1 1,0-1,0 1,0-1,0 1,-1-1,1 1,0 0,0-1,0 1,0-1,0 1,0-1,0 1,0-1,0 1,1 0,-7 39,6-39,-12 435,-3-266,8 1,10 75,-1-50,-6-34,3-160,1-1,0 0,0 1,0-1,0 0,0 1,0-1,0 0,0 1,1-1,-1 0,1 1,-1-1,1 0,-1 0,1 1,0-1,-1 0,1 0,0 0,0 0,0 0,0 0,0 0,0 0,0 0,0-1,0 1,0 0,1-1,-1 1,0 0,0-1,1 0,-1 1,0-1,1 0,-1 0,1 0,63 0,-46-1,1 0,35-2,0 2,0 3,53 8,-9 2,1-5,1-4,38-6,3 1,271 2,-122 29,66-47,-54-11,138 19,-207 38,48-28,-112-27,26 25,-193 3,1-1,-1 1,0-1,1 0,-1 0,1 0,-1-1,1 1,-1-1,0 0,1 0,-1 0,0 0,0 0,0-1,0 0,0 1,0-1,0 0,0 0,-1-1,1 1,-1-1,0 1,0-1,0 0,0 1,0-1,0 0,-1 0,1-1,-1 1,0 0,0 0,0-1,0 1,-1 0,0-1,1 1,-1-1,0 1,-1-1,-38-166,28-125,-8-28,-9 69,29-201,-23 314,20 138,1 0,-1 0,1 0,-1 0,0 0,0 1,0-1,-1 0,1 1,0 0,-1-1,0 1,0 0,1 0,-1 1,0-1,0 0,-1 1,1 0,0 0,0 0,-1 0,1 1,-1-1,1 1,0 0,-1 0,1 0,-1 0,1 0,0 1,-1 0,1-1,0 1,-1 1,1-1,0 0,0 1,-2 1,-257 55,-259-19,-1161-40,976 1,542 27,25-25,136-2,0 1,1-1,-1 0,1 1,-1-1,1 1,-1 0,1 0,-1 0,1 0,0 0,0 1,-1-1,1 1,0-1,0 1,1 0,-1 0,0 0,0 0,1 0,0 0,-2 2,-4 13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14.2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 1,'22'209,"-16"-92,-5-1,-6 1,-8 31,1 418,-14-249,-13-78,31-201,4-26,2 1,0-1,0 0,1 1,0-1,1 1,1-1,0 1,2 7,-1-19,0 0,0 0,0-1,0 1,0 0,0-1,0 1,0-1,0 0,0 0,0 0,0 0,0 0,0 0,0-1,0 1,0 0,0-1,0 0,0 0,0 1,0-1,0 0,0 0,-1-1,1 1,0 0,-1 0,1-1,-1 1,1-1,-1 0,1-1,15-7,154-35,120-1,215-30,184-9,-126 29,-157 27,-23 13,-65-13,-166 0,10 20,-57 8,-104 1,0-1,0 1,0 0,1 0,-1-1,0 1,0-1,-1 0,1 0,0 1,0-1,0 0,0-1,-1 1,1 0,0 0,-1-1,1 1,-1-1,0 1,1-1,-1 0,0 1,0-1,0 0,0 0,0 0,-1 0,1 0,-1 0,1 0,-1 0,0 0,1 0,-1 0,0 0,0 0,-1 0,1 0,0-1,-1 1,1 0,-1 0,0 1,1-1,-1 0,0 0,0 0,0 0,-1 1,1-1,0 0,-1 0,-5-12,1-1,1 0,0 0,1-1,1 1,0-1,1 0,1 0,0-1,0 1,-24-204,34-108,-17-20,6 308,-2 1,-1 0,-2 0,-2 1,-13-32,21 66,0 1,-1-1,1 1,-1 0,0 0,0 0,0 0,-1 0,1 0,-1 1,1-1,-1 1,0-1,0 1,0 0,0 0,0 1,-1-1,1 1,-1-1,1 1,-1 0,1 0,-1 1,1-1,-1 1,0-1,-1 1,-111 16,68-6,-387 50,60-28,-359-2,-325-31,677-28,47 30,328-1,0 0,1 0,-1 0,1 1,-1 0,1 1,-1-1,1 1,0 0,0 1,0 0,0 0,-2 1,-5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59,'216'-40,"-181"33,0 2,0 1,0 2,0 1,16 3,-22-2,-17 1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31,'30'8,"1"-1,-1-1,1-2,0-1,0-2,1 0,8-3,103-23,42-8,-174 33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8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114 730,'18'-8,"0"2,0 0,1 1,0 1,-1 1,2 1,-1 0,0 1,0 2,7 0,-25-1,0 0,0 0,0 0,0 1,0-1,0 0,0 0,0 1,-1-1,1 1,0-1,0 1,0-1,0 1,0-1,-1 1,1 0,0-1,0 1,-1 0,1 0,-1 0,1 0,-1-1,1 1,-1 0,1 0,-1 0,0 0,1 0,-1 0,0 0,0 0,0 0,0 0,0 0,0 0,0 0,0 0,0 0,-1 0,1 0,0 0,0 0,-1 0,1 0,-1 0,1 0,-1 0,1 0,-2 0,-35 44,-123 90,158-134,0 1,0-1,0 1,0 0,1 0,-1-1,1 1,-1 1,1-1,0 0,0 0,0 0,0 1,0-1,0 0,1 1,-1-1,1 1,-1-1,1 1,0-1,0 1,0-1,1 1,-1-1,1 1,-1-1,1 0,0 1,-1-1,1 0,1 1,-1-1,0 0,0 0,1 0,-1 0,1 0,0 0,0-1,1 3,8-1,0-1,-1 0,1-1,0 0,0 0,0-1,0 0,0-1,-1-1,1 1,0-2,-1 0,1 0,-1 0,0-2,9-4,0-1</inkml:trace>
  <inkml:trace contextRef="#ctx0" brushRef="#br0" timeOffset="2318.001">2173 561,'34'5,"21"1,5 0,-3-1,-5-6,-12-4</inkml:trace>
  <inkml:trace contextRef="#ctx0" brushRef="#br0" timeOffset="2563.046">2427 363,'-14'38,"-5"33,1 8,3-5,5-9,8-16,5-12,7-12,1-10</inkml:trace>
  <inkml:trace contextRef="#ctx0" brushRef="#br0" timeOffset="3248.38">2682 702,'10'-3,"-1"0,1-1,-1 0,0 0,0-1,0-1,-1 1,0-1,0-1,-1 1,1-1,-1-1,-1 1,1-2,162-221,-106 174,-62 56,0 1,0-1,0 0,-1 1,1-1,0 1,0-1,0 1,-1 0,1-1,0 1,-1 0,1-1,-1 1,1 0,-1 0,1-1,-1 1,1 0,-1 0,0 0,1 0,-1 0,0 0,0 0,0 0,0-1,0 1,0 0,0 0,0 0,0 0,0 0,0 0,-1 0,1 0,0 1,0 36,5 57,-4-93,0 0,-1 0,1 0,0 0,0 0,0 0,1 0,-1 0,0 0,1 0,-1-1,1 1,-1 0,1-1,0 1,0-1,0 0,0 0,0 0,0 0,0 0,0 0,0 0,0-1,1 1,-1-1,0 1,0-1,1 0,-1 0,0 0,1 0,-1-1,0 1,0 0,1-1,-1 0,7-2,1-1,-1-1,0 1,-1-2,1 1,-1-1,0 0,0-1,-1 0,0 0,0-1,-1 1,0-1,0-1,-1 1,0-1,0 0,32-42,35-28,-72 79,0 1,0-1,0 1,0-1,1 1,-1-1,0 1,0-1,0 0,0 1,0-1,0 1,1-1,-1 0,0 1,0-1,1 1,-1-1,0 0,1 0,-1 1,0-1,1 0,-1 1,0-1,1 0,-1 0,1 0,-1 1,0-1,1 0,-1 0,1 0,-1 0,1 0,-1 0,1 0,-1 0,0 0,1 0,-1 0,1 0,-1 0,1 0,-1 0,0-1,1 1,-1 0,1 0,-1 0,0-1,1 1,-1 0,0 0,1-1,-1 1,0 0,1-1,-1 1,0-1,0 1,1 0,-8 39,7-39,-17 65,11-54,1 0,1 0,0 1,1 0,0-1,0 1,1 0,1 1,0-1,1 0,0 0,1 0,0 1,1-1,1 0,0 0,0-1,1 1,0-1,1 0,1 0,0 0,4 6,4-4</inkml:trace>
  <inkml:trace contextRef="#ctx0" brushRef="#br0" timeOffset="3516.525">3557 589,'0'29,"0"14,0 0</inkml:trace>
  <inkml:trace contextRef="#ctx0" brushRef="#br0" timeOffset="3970.61">3500 532,'7'-2,"7"-6,0 2,0-1,1 2,-1 0,2 1,-1 0,0 2,1-1,-1 2,1 0,-1 1,11 1,-25-1,0 0,0 0,0 0,0 0,0 0,-1 1,1-1,0 0,0 0,0 1,-1-1,1 0,0 1,0-1,-1 1,1-1,0 1,-1-1,1 1,0 0,-1-1,1 1,-1 0,1-1,-1 1,1 0,-1-1,0 1,1 0,-1 0,0 0,0 0,0-1,1 1,-1 0,0 0,0 0,0 0,0-1,0 1,-1 0,1 0,0 0,0 0,0-1,-1 1,1 0,0 0,-1 0,1-1,-1 1,0 0,-35 39,23-27,12-12,0 0,0 0,1-1,-1 1,0 0,0 0,1 0,-1 0,0 0,1 1,-1-1,1 0,0 0,-1 0,1 0,0 1,0-1,-1 0,1 0,0 0,0 1,0-1,1 0,-1 0,0 1,0-1,1 0,-1 0,1 0,-1 0,1 0,-1 0,1 0,0 0,-1 0,1 0,0 0,0 0,0 0,0 0,49 24,-27-16,-18-7,0-1,-1 1,0 0,1 0,-1 1,0-1,0 1,0 0,-1 0,1 0,-1 1,1-1,-1 1,0 0,-1 0,1 0,-1 0,1 0,-1 1,-1-1,1 1,0-1,-1 1,0-1,0 1,-1 0,1 0,-1 0,0-1,0 1,-1 0,1 0,-1-1,0 1,0 0,-1-1,1 1,-1-1,0 1,0-1,-3 4,-1-2,0 0,0-1,-1 0,1 0,-1 0,0-1,0 0,-1 0,1-1,-1 1,0-2,0 1,0-1,0-1,0 1,0-2,0 1,-1-1,1 0,0 0,0-1,-1 0,1-1,0 0,0 0,0-1,1 0,-6-2,-5-8</inkml:trace>
  <inkml:trace contextRef="#ctx0" brushRef="#br0" timeOffset="4315.246">3839 138,'15'3,"-1"1,1 0,-1 1,1 1,-1 0,-1 1,0 1,0 0,0 1,-1 0,0 1,-1 0,0 1,0 0,-1 1,-1 0,0 0,-1 1,0 0,-1 1,0-1,-1 2,-1-1,1 4,4 16,-1 0,-2 0,-2 1,-1-1,-1 1,-3 31,0-52,-2 0,0 1,0-1,-1 0,-1 0,-1 0,0-1,0 1,-1-1,-1 0,0-1,-1 0,-1 0,1-1,-2 1,0-2,-9 8,-92 51,86-58</inkml:trace>
  <inkml:trace contextRef="#ctx0" brushRef="#br0" timeOffset="5847.024">4319 363,'0'-1,"1"0,-1 0,1 0,-1 1,1-1,0 0,0 0,-1 1,1-1,0 1,0-1,0 1,0-1,0 1,-1-1,1 1,0 0,0-1,0 1,0 0,0 0,0 0,0 0,0 0,0 0,0 0,0 0,0 0,0 0,0 1,0-1,0 0,0 1,0-1,0 1,0-1,0 1,0-1,-1 1,1-1,0 1,0 0,-1 0,1-1,-1 1,1 0,0 0,-1 0,1 0,-1-1,0 1,1 0,-1 0,0 0,1 0,-1 1,14 63,-13-59,27 170,-28-174,0 4,0 0,1 0,0 0,0-1,0 1,1 0,0 0,0-1,0 0,1 1,0-1,0 0,0 0,0 0,2 1,-3-6,0 0,0-1,0 1,0-1,0 1,-1-1,1 0,0 1,0-1,-1 0,1 0,-1 0,1 0,-1-1,1 1,-1 0,0-1,1 1,-1-1,0 1,0-1,0 1,0-1,0 0,-1 0,1 1,0-1,-1 0,1 0,-1-1,0 3,88-255,-16 59,-59 177,0 8</inkml:trace>
  <inkml:trace contextRef="#ctx0" brushRef="#br0" timeOffset="1033.06">791 815,'11'-31,"1"1,2 0,1 0,1 2,1 0,2 1,1 0,1 2,1 1,11-10,14 4,-46 30,0-1,0 1,0 0,1 0,-1 0,0 0,0 0,0 0,1 0,-1 0,0 0,0 1,0-1,1 1,-1-1,0 0,0 1,0 0,0-1,0 1,0 0,0-1,0 1,0 0,0 0,-1 0,1 0,0 0,0 0,-1 0,1 0,-1 0,1 0,-1 0,1 0,-1 1,0-1,0 0,1 0,-1 0,0 1,0-1,0 1,-8 91,1-61,6-30,1 0,-1 0,0 0,1 0,-1 0,1 0,0 0,0 0,0 0,0 0,0 0,0 0,0 1,1-1,-1 0,1 0,0 0,-1 0,1-1,0 1,0 0,0 0,0 0,1-1,-1 1,0 0,1-1,-1 0,1 1,-1-1,1 0,0 1,0-1,0 0,-1 0,1-1,0 1,0 0,0-1,0 1,0-1,0 1,0-1,1 0,-1 0,0 0,0 0,0 0,0-1,0 1,0-1,0 1,0-1,0 0,0 1,0-1,0 0,-1 0,1-1,0 1,23-18,0-1,-1-1,-1-1,-2 0,0-2,-1-1,6-12,42-47,-68 82,1 0,0 0,0 0,0 1,0-1,0 0,0 1,0-1,0 1,1-1,-1 1,0-1,1 1,0 0,-1 0,1 0,0 0,-1 0,1 0,0 0,0 1,0-1,0 1,-1-1,1 1,0 0,0 0,0-1,0 1,0 1,0-1,0 0,0 0,0 1,0-1,0 1,0 0,-1-1,1 1,0 0,0 0,-1 0,1 0,-1 1,1-1,-1 0,1 1,0 0,-1 4,1 0,-2 0,1 0,-1 1,0-1,0 0,0 0,-1 0,0 0,0 0,-1 0,1 0,-3 3,-6 66,41 32,-23-90</inkml:trace>
  <inkml:trace contextRef="#ctx0" brushRef="#br0" timeOffset="1964.49">1807 532,'-207'271,"199"-257,14-18,19-20,156-165,-113 137,-66 53,0 1,-1-1,1 1,0-1,0 1,-1 0,1 0,-1 0,0 0,0 0,0 0,0 0,0 0,0 0,0 0,0 1,-1-1,1 0,-1 1,0-1,0 0,0 1,0-1,0 0,0 1,-1-1,1 1,0 2,19 131,-20-135,1 0,-1 0,1 0,-1 0,1 0,-1 0,1 0,-1 0,0 0,0-1,1 1,-1 0,0 0,0-1,0 1,0-1,0 1,0 0,0-1,0 0,0 1,0-1,0 0,0 1,0-1,0 0,0 0,-1 0,1 0,0 0,0 0,0 0,0-1,0 1,0 0,0 0,0-1,0 1,0-1,0 1,0-1,0 1,0-1,0 0,0 0,0 1,1-1,-1 0,0 0,1 0,-1 0,0 0,-10-4,-99-35,89 36</inkml:trace>
  <inkml:trace contextRef="#ctx0" brushRef="#br0" timeOffset="4937.71">904 222,'-24'38,"-8"37,1 16,12 1,8-5,11-13,10-9,8-11,7-10,3-7,1-6,2-3,-1-1,0-6,-1-1,0-4,-5-5</inkml:trace>
  <inkml:trace contextRef="#ctx0" brushRef="#br0" timeOffset="-715.674">283 138,'-5'0,"-1"4,0 8,1 5,1 5,2 3,-4-2,-1 0,1 0,2 2,1 1,1 0,1 2,1 0,0 0,0-4</inkml:trace>
  <inkml:trace contextRef="#ctx0" brushRef="#br0" timeOffset="-444.862">1 561,'43'-5,"24"-1,5-5,-4-1,-10 3,-9 2,-13 7,-13 4</inkml:trace>
  <inkml:trace contextRef="#ctx0" brushRef="#br0" timeOffset="7450.087">4714 645,'109'-17,"-108"17,-1 0,1 0,0 1,-1-1,1 0,0 0,-1 0,1 1,-1-1,1 0,-1 1,1-1,-1 0,1 1,-1-1,1 1,-1-1,1 1,-1-1,1 1,-1-1,0 1,1-1,-1 1,0 0,0-1,0 1,1-1,-1 1,0 0,0-1,0 1,0 0,0-1,0 1,0 0,0-1,0 1,0-1,0 1,-1 0,1-1,0 1,0-1,-1 1,1 0,0-1,-1 1,1-1,-1 1,1-1,0 1,-1-1,1 1,-1-1,1 0,-1 1,0-1,-29 35,28-34,-16 16,14-15,-1 1,1 0,1 0,-1 1,0-1,1 1,0-1,-1 1,2 0,-1 0,0 1,1-1,0 1,0-1,0 1,0 0,1-1,-1 5,4-7,0 1,1-1,-1 1,1-1,-1 0,1 0,0 0,-1 0,1 0,0-1,0 1,1-1,-1 0,0 0,0 0,1 0,-1 0,0-1,1 0,-1 1,0-1,1-1,-1 1,1 0,-1-1,0 0,1 1,-1-1,0-1,81-50,-76 46,6-6</inkml:trace>
  <inkml:trace contextRef="#ctx0" brushRef="#br0" timeOffset="7971.183">5025 52,'51'-20,"-43"15,1 0,0 1,1 1,-1-1,0 2,1-1,0 1,0 1,-1-1,1 2,0-1,0 2,5 0,-13-1,0 0,0 1,0 0,0-1,-1 1,1 0,0 0,0 0,-1 0,1 0,0 0,-1 1,1-1,-1 0,0 1,1-1,-1 1,0 0,0-1,0 1,0 0,0 0,0 0,-1-1,1 1,-1 0,1 0,-1 0,0 0,0 0,1 0,-1 0,-1 0,1 0,0 0,0 0,-1 0,-25 73,22-67,2-5,1-1,-1 1,1-1,0 1,0 0,0-1,0 1,0 0,1 0,-1 0,1 0,0 0,0 0,0-1,0 1,0 0,1 0,-1 0,1 0,0 0,0-1,0 1,0 0,0 0,0-1,1 1,-1-1,1 0,0 1,0-1,0 0,0 0,0 0,0 0,1 0,-1-1,1 1,-1-1,1 0,0 1,-1-1,1 0,0 0,0-1,0 1,-1-1,1 1,1-1,14 0,-1-1,1-1,0-1,-1 0,1-1,-1-1,0-1,0 0,-1-1,2-2,23-7,-17 7</inkml:trace>
  <inkml:trace contextRef="#ctx0" brushRef="#br0" timeOffset="9482.518">1 1294,'368'-44,"-65"34,-79 8,-24-24,62-2,54-3,33 3,65-2,-205 21,-101-3,0 4,1 6,19 5,23-1,627-2,-501-30,256 31,-254-28,101-4,24 33,-380-2</inkml:trace>
  <inkml:trace contextRef="#ctx0" brushRef="#br0" timeOffset="10239.03">594 1294,'0'19,"0"21,0 9,0 0,0-3,-5-5,-2-4,1-4,1-3,6-6,4-7</inkml:trace>
  <inkml:trace contextRef="#ctx0" brushRef="#br0" timeOffset="10504.633">368 1774,'38'-19,"37"-12,10 1,-4 4,-11 7,-13 7,-11 10,-9 5,-10 8,-11 1</inkml:trace>
  <inkml:trace contextRef="#ctx0" brushRef="#br0" timeOffset="10953.556">481 1916,'67'-27,"-36"13,1 1,0 2,0 2,1 0,20-1,-51 9,0 0,0 0,0 1,0-1,0 1,0-1,1 1,-1 0,0 0,0 0,0 0,0 0,1 0,-1 0,0 1,0-1,0 1,0 0,0-1,0 1,0 0,0 0,0 1,0-1,0 0,-1 0,1 1,-1-1,1 1,-1 0,1-1,-1 1,0 0,0 0,0 0,0 0,0 0,0 0,0 0,-1 0,1 0,-1 0,1 0,-1 0,0 1,0-1,0 0,-1 2,-5 7,-1 0,0-1,-1 0,-1-1,1 1,-1-2,-1 1,0-1,0-1,0 0,-2 1,-21 16,30-22,-52 51,53-52,1 0,0 1,0-1,-1 1,1-1,0 1,1 0,-1-1,0 1,0 0,1 0,-1 0,1-1,-1 1,1 0,0 0,0 0,0 0,0 0,0 0,0-1,0 1,1 0,-1 0,1 0,-1 0,1-1,0 1,0 0,0 0,0-1,0 1,0-1,0 1,0-1,1 1,6 2,0 0,0-1,1 0,-1-1,1 0,-1 0,1 0,0-1,0-1,0 1,-1-2,1 1,0-1,0 0,0-1,6-2,159-56,-150 50</inkml:trace>
  <inkml:trace contextRef="#ctx0" brushRef="#br0" timeOffset="11672.011">1186 1971,'106'-133,"115"-111,-190 222,-15 46,-18 32,0-49,1 1,0 0,0 0,1 0,0 0,1-1,0 1,0 0,0 0,1-1,0 1,0-1,1 1,0-1,4 6,-5-11,-1-1,1 1,0-1,0 1,0-1,0 0,0 0,0 0,0 0,0 0,0-1,0 1,0 0,1-1,-1 0,0 1,0-1,1 0,-1 0,0-1,0 1,1 0,-1-1,0 1,0-1,0 0,1 0,-1 0,0 0,0 0,0 0,-1 0,3-2,63-51,-62 49,157-189,-154 181,1 1,0 0,0 0,2 1,-1 0,1 0,1 2,9-8,-20 18,0 0,-1 0,1-1,0 1,-1 0,1 0,-1 0,1 0,-1 0,1 0,-1 0,0 0,1 0,-1 0,0 0,0 0,0 0,1 0,-1 0,-1 0,1 1,0-1,0 0,0 0,0 0,-1 0,1 0,-1 0,1 0,0 0,-1 0,0 0,1-1,-1 1,0 0,1 0,-1 0,-1 0,2 0,-20 47,3 1,1 0,3 1,2 0,0 18,13-17,4-33</inkml:trace>
  <inkml:trace contextRef="#ctx0" brushRef="#br0" timeOffset="12237.853">2146 1803,'-25'30,"3"2,0 1,2 0,1 2,2 0,1 3,16-38,1 0,-1 0,0 0,1 0,-1 0,0 0,1 0,-1 0,0 0,1 0,-1 1,0-1,0 0,1 0,-1 0,0 0,1 1,-1-1,0 0,0 0,0 0,1 1,-1-1,0 0,0 1,0-1,1 0,-1 0,0 1,0-1,0 0,0 1,0-1,0 0,0 1,0-1,0 0,0 1,0-1,0 0,0 1,26-31,-24 27,58-75,-43 53,1 0,1 2,2 0,0 2,1 0,17-12,61-34,-97 68,0-1,0 1,0-1,0 1,-1 0,1 0,0 0,0 1,-1-1,1 0,-1 1,1 0,-1 0,0 0,0 0,0 0,0 0,0 0,0 1,0-1,-1 1,1-1,-1 1,0 0,0-1,0 1,0 0,0 0,0 0,-1 1,4 5,62 105,-66-114,1 1,-1 0,1 0,-1 0,1 0,-1-1,0 1,1 0,-1 0,0 0,0 0,0 0,0 0,0 0,0 0,0 0,0 0,0-1,0 1,0 0,-1 0,1 0,0 0,-1 0,1 0,-1-1,1 1,-1 0,1 0,-1 0,1-1,-1 1,0 0,1-1,-1 1,0-1,0 1,1-1,-1 1,0-1,0 1,0-1,0 0,0 0,0 1,1-1,-1 0,0 0,0 0,0 0,-1 0,-56 4,51-5,-199-31,179 31,2 1</inkml:trace>
  <inkml:trace contextRef="#ctx0" brushRef="#br0" timeOffset="12704.863">2626 1520,'21'29,"-2"0,0 2,-2 0,-1 0,-2 2,-1 0,-1 2,23 105,-35-139,0 0,0-1,1 1,-1 0,0-1,1 1,-1-1,0 1,1-1,-1 1,1-1,-1 1,1-1,-1 1,1-1,-1 1,1-1,-1 0,1 1,-1-1,1 0,0 0,-1 1,1-1,0 0,-1 0,1 0,0 0,-1 0,1 0,0 0,-1 0,1 0,0 0,-1 0,1 0,-1 0,1-1,0 1,-1 0,1 0,0-1,-1 1,1 0,-1-1,1 1,-1-1,1 1,-1-1,1 1,-1-1,0 1,1-1,-1 1,0-1,1 0,-1 1,0-1,0 1,19-43,-18 40,18-50,19-58,5 1,45-80,-74 167,-1 6</inkml:trace>
  <inkml:trace contextRef="#ctx0" brushRef="#br0" timeOffset="13382.484">3161 1774,'-153'227,"134"-199,24-47,17-29,2 1,2 2,3 0,1 2,12-12,-42 54,1-1,0 0,0 1,0-1,0 0,0 1,0-1,0 1,0 0,1-1,-1 1,0 0,1 0,-1 0,1 0,0 0,-1 0,1 0,0 1,-1-1,1 1,0-1,0 1,-1-1,1 1,0 0,0 0,0 0,0 0,-1 0,1 0,0 1,0-1,0 1,-1-1,1 1,0 0,-1-1,1 1,0 0,-1 0,1 0,-1 0,0 0,1 1,-1-1,0 0,1 1,-1-1,0 1,6 14,-1 0,0 0,-1 0,-1 1,-1 0,0 0,-1 0,-1 0,-1 0,0 0,-1 0,-2 8,3-22,0-1,-1 0,1 1,-1-1,1 1,-1-1,0 0,0 1,0-1,0 0,0 0,0 0,-1 0,1 0,-1 0,1 0,-1 0,0-1,1 1,-1-1,0 1,0-1,-1 0,1 1,0-1,0 0,0 0,-1-1,1 1,-1-1,1 1,0-1,-1 1,1-1,-1 0,1 0,-1-1,1 1,0 0,-1-1,1 1,-2-1,-101-38,67 17,22 13</inkml:trace>
  <inkml:trace contextRef="#ctx0" brushRef="#br0" timeOffset="13620.294">3500 1887,'-14'34,"-5"15,0 0</inkml:trace>
  <inkml:trace contextRef="#ctx0" brushRef="#br0" timeOffset="14106.38">3387 1294,'15'-4,"0"1,0 0,0 2,0-1,0 2,0 0,0 1,0 0,0 1,0 1,2 1,-16-4,1 1,0-1,0 1,-1 0,1 0,-1 0,1 0,-1 0,1 0,-1 0,0 1,0-1,1 0,-1 1,0-1,0 1,0-1,0 1,-1-1,1 1,0 0,-1-1,1 1,-1 0,0 0,1 0,-1-1,0 1,0 0,0 0,0 0,0-1,-1 1,1 0,-1 0,1-1,-1 1,1 0,-1-1,0 1,0 0,0-1,0 1,-48 63,49-64,-8 7,3-4,0 0,1 1,0-1,0 1,0 0,0 0,1 0,0 1,0-1,0 1,1 0,0 0,0 0,0 0,1 2,2-5,1 0,0 0,1 0,-1-1,0 1,1-1,0 1,-1-1,1 0,0 0,0 0,0 0,0-1,0 1,1-1,-1 0,0 0,1 0,-1 0,1-1,-1 0,1 1,-1-1,1 0,-1 0,1-1,-1 1,1-1,-1 0,1 0,94-24,-76 20</inkml:trace>
  <inkml:trace contextRef="#ctx0" brushRef="#br0" timeOffset="14386.161">3952 1661,'38'-5,"28"-6,6-2,-3 2,-9 3,-10 2,-13 3</inkml:trace>
  <inkml:trace contextRef="#ctx0" brushRef="#br0" timeOffset="14633.725">4262 1407,'-10'38,"-7"33,-2 8,4-4,-2-11,3-10,3-10,4-8,3-5,7-8,3-3,1-5</inkml:trace>
  <inkml:trace contextRef="#ctx0" brushRef="#br0" timeOffset="15300.078">4883 1266,'5'-5,"1"9,0 7,-1 7,-1 6,-2 3,-1 2,0 1,-6-1,-2 1,1 0,1-1,1-1,1 1,2-1,1 0,4-5,3-6</inkml:trace>
  <inkml:trace contextRef="#ctx0" brushRef="#br0" timeOffset="15534.536">4714 1633,'39'5,"26"-4,8-1,-5-1,-8 0,-10-6,-9 0,-11 0</inkml:trace>
  <inkml:trace contextRef="#ctx0" brushRef="#br0" timeOffset="15920.062">4770 1859,'253'-21,"-252"21,0-1,0 1,1 0,-1-1,0 1,0 0,0 0,0-1,0 1,1 0,-1 0,0 0,0 0,0 1,0-1,0 0,1 0,-1 1,0-1,0 0,0 1,0 0,0-1,0 1,0-1,0 1,0 0,0 0,-1-1,1 1,0 0,0 0,-1 0,1 0,-1 0,1 0,-1 0,1 0,-1 0,1 0,-1 1,0-1,0 0,1 0,-1 0,0 0,0 1,0-1,0 0,-1 0,1 0,0 0,0 0,-1 1,1-1,-1 0,1 0,-1 0,1 0,-1 0,-179 167,179-166,0-1,0 0,-1 0,1 1,0-1,0 0,1 1,-1-1,0 1,0-1,1 1,-1-1,1 1,-1 0,1-1,0 1,0 0,-1-1,1 1,0 0,1-1,-1 1,0 0,0 0,1-1,-1 1,1-1,-1 1,1 0,0-1,0 1,-1-1,1 0,0 1,0-1,1 0,-1 1,0-1,0 0,0 0,1 0,-1 0,1 0,-1 0,1-1,-1 1,1 0,-1-1,1 1,0-1,-1 0,1 1,0-1,-1 0,1 0,0 0,0 0,8 1,0 0,1-1,-1-1,1 1,-1-1,0-1,1 0,-1-1,0 0,-1 0,1-1,0 0,2-2,13-6</inkml:trace>
  <inkml:trace contextRef="#ctx0" brushRef="#br0" timeOffset="16606.39">5419 1830,'27'-42,"17"-31,4 1,3 3,11-8,-62 76,0 0,0-1,1 1,-1 0,1 0,-1 0,0 0,1 0,0 0,-1 0,1 0,0 0,-1 0,1 1,0-1,0 0,0 0,0 1,0-1,0 0,0 1,0-1,0 1,0-1,0 1,0 0,0-1,0 1,0 0,1 0,-1 0,0 0,0 0,0 0,0 0,0 0,1 0,-1 1,0-1,0 0,0 1,0-1,0 1,0-1,0 1,0-1,0 1,0 0,0 0,0-1,-1 1,1 0,0 0,0 0,-1 0,1 0,-1 0,1 1,-23 84,10-58,-2 41,14-68,0 1,-1 0,1-1,1 1,-1-1,0 1,0-1,0 1,1-1,-1 1,1-1,-1 1,1-1,0 1,0-1,-1 0,1 1,0-1,0 0,0 0,0 1,1-1,-1 0,0 0,0-1,1 1,-1 0,0 0,1 0,-1-1,1 1,-1-1,1 1,-1-1,1 0,-1 0,1 1,0-1,-1 0,1 0,-1-1,1 1,6-2,0-1,0 0,-1 0,1-1,-1 0,0 0,0-1,-1 1,1-2,-1 1,0-1,0 0,-1 0,0 0,0-1,1-3,3 0,133-170,-58 99,-84 82,0-1,0 1,0-1,0 1,0-1,1 0,-1 1,0-1,0 1,0-1,1 1,-1-1,0 1,1-1,-1 0,0 1,1-1,-1 0,0 1,1-1,-1 0,1 1,-1-1,0 0,1 0,-1 0,1 1,-1-1,1 0,-1 0,1 0,-1 0,1 0,-1 0,1 0,-1 0,1 0,-1 0,1 0,-1 0,1 0,-1 0,1-1,-1 1,1 0,-1 0,0-1,1 1,-1 0,1 0,-1-1,0 1,1 0,-1-1,0 1,1-1,-1 1,0 0,1-1,-1 1,0-1,0 1,0-1,0 1,1-1,-1 1,-9 40,-13 25,12-38,1 0,1 0,1 0,1 1,2 0,0 1,3-1,0 4,28 53,-17-70</inkml:trace>
  <inkml:trace contextRef="#ctx0" brushRef="#br0" timeOffset="16891.261">6266 1633,'-9'39,"-4"16,1 5,2-3,3-12</inkml:trace>
  <inkml:trace contextRef="#ctx0" brushRef="#br0" timeOffset="17272.237">6237 1661,'9'-4,"-1"1,0 0,1 1,-1 0,1 0,0 1,-1 0,1 1,0-1,0 2,0-1,0 1,-1 1,1 0,5 1,-13-2,1 0,-1 1,1-1,-1 0,1 1,-1-1,0 1,0-1,0 1,0 0,0-1,0 1,0 0,0 0,-1 0,1-1,-1 1,1 0,-1 0,0 0,0 0,0 0,0 0,0 0,0 0,0 0,-1 0,1 0,-1-1,0 1,1 0,-1 0,0 0,0-1,0 1,0 0,0-1,0 1,-1-1,-7 27,9-25,1-1,1 1,-1-1,0 1,1-1,-1 1,1-1,0 0,0 1,0-1,0 0,0 0,0-1,0 1,1 0,-1-1,1 1,-1-1,1 0,0 0,-1 0,1 0,0 0,0-1,0 1,0-1,17 8,-17-6,1-1,-1 1,0 0,0 0,-1 0,1 0,0 0,-1 1,1-1,-1 1,0 0,1 0,-2 0,1 0,0 0,0 0,-1 0,0 0,0 1,0-1,0 1,0-1,-1 0,1 1,-1 0,0-1,0 1,0-1,-1 1,1-1,-1 1,0-1,0 0,0 1,0-1,0 0,-1 0,0 1,1-1,-1-1,-1 1,-1 3,-4 3,-1 0,0-1,-1 1,0-2,0 1,0-2,-1 1,0-1,0-1,-1 0,0-1,1 0,-2 0,1-1,0-1,-8 0,-5 0</inkml:trace>
  <inkml:trace contextRef="#ctx0" brushRef="#br0" timeOffset="17718.457">6661 1436,'24'55,"-3"2,-2 0,-3 1,3 29,6-15,-24-70,0-1,0 1,0-1,0 0,0 1,0-1,0 0,0 0,1 0,-1 0,0 0,1 0,-1 0,0 0,1 0,-1-1,1 1,0-1,-1 1,1-1,-1 1,1-1,0 0,-1 0,1 0,0 0,-1 0,1 0,-1 0,1-1,0 1,-1-1,1 1,-1-1,1 1,-1-1,1 0,-1 0,1 0,-1 0,0 0,0 0,1 0,8-9,0 0,-1 0,0-1,0-1,-1 1,-1-1,0-1,0 1,-1-1,-1-1,17-29,115-264,-76 214,-52 86</inkml:trace>
  <inkml:trace contextRef="#ctx0" brushRef="#br0" timeOffset="18655.584">7282 1661,'-5'29,"-1"14,0 5,1-1,2-9</inkml:trace>
  <inkml:trace contextRef="#ctx0" brushRef="#br0" timeOffset="19169.959">7311 1604,'8'-4,"1"1,0 0,0 0,0 1,0 0,1 0,-1 1,0 1,1-1,-1 1,1 1,-1 0,1 0,-1 1,0 0,0 1,6 2,-14-3,0 1,0-1,0 1,0 0,0-1,-1 1,1 0,-1-1,0 1,0 0,0 0,0-1,0 1,-1 0,1 0,-1-1,0 1,0 0,0-1,0 1,0-1,0 0,-1 1,1-1,-1 0,0 0,1 0,-1 0,0 0,0 0,-1 0,1 0,0-1,0 0,-1 1,1-1,-1 0,-12 16,13-16,0 1,1 0,-1-1,1 1,-1 0,1 0,0 0,0 0,0 0,0 0,0 1,0-1,1 0,-1 0,1 1,-1-1,1 0,0 1,0-1,0 0,0 1,1-1,-1 0,1 1,-1-1,1 0,0 0,-1 1,1-1,1 0,-1 0,0 0,0 0,1 0,-1-1,1 1,-1 0,1-1,0 1,0-1,0 1,0-1,0 0,0 0,0 0,0 0,0 0,2 0,24 6,27 10,-54-16,0-1,0 1,0 0,0 0,0 0,0 0,0-1,-1 1,1 1,0-1,0 0,-1 0,1 0,-1 0,1 0,-1 0,0 1,1-1,-1 0,0 0,0 1,0-1,0 0,0 1,0-1,0 0,0 0,0 1,0-1,-1 0,1 0,-1 0,1 1,-1-1,1 0,-1 0,0 0,1 0,-1 0,0 0,-7 8,0 0,0-1,-1 0,0-1,0 0,-1 0,0-1,0-1,0 1,-1-1,0-1,-6 2,6-1,4-3,0 1,0-1,0 0,-1 0,1-1,0 0,-1 0,1-1,-1 0,1 0,-8-2,-8-3</inkml:trace>
  <inkml:trace contextRef="#ctx0" brushRef="#br0" timeOffset="19474.59">7762 1690,'-5'24,"-6"12,-2 6,2 0,3-3,2-7</inkml:trace>
  <inkml:trace contextRef="#ctx0" brushRef="#br0" timeOffset="20138.052">7705 1153,'6'-2,"11"-6,-1 1,1 1,1 0,-1 2,1 0,0 1,0 0,15 1,-32 2,1 0,0 0,-1 0,1 0,0 0,-1 0,1 0,-1 1,1-1,0 1,-1-1,1 1,-1-1,1 1,-1 0,1 0,-1 0,0 0,1 0,-1 0,0 0,0 0,0 1,0-1,0 0,0 1,0-1,0 1,-1-1,1 1,0-1,-1 1,1-1,-1 1,0 0,1-1,-1 1,0 0,0-1,0 1,-27 62,14-47,-32 58,45-73,-1 0,0 0,1 0,-1 0,1 0,0 0,-1 1,1-1,0 0,0 0,1 0,-1 0,0 0,1 0,-1 0,1 0,-1 0,1 0,0 0,0 0,0 0,0-1,0 1,1 0,-1-1,0 1,1-1,0 1,-1-1,1 1,-1-1,1 0,0 0,0 0,0 0,0 0,0 0,6 1,0-1,0 1,-1-1,1 0,0-1,0 0,0 0,0-1,0 0,0-1,0 1,-1-1,1-1,-1 1,1-1,4-3,8-5</inkml:trace>
  <inkml:trace contextRef="#ctx0" brushRef="#br0" timeOffset="21425.818">5843 984,'1130'0,"-927"-28,36 16,-166 3,0 2,0 4,27 4,-69 0,165-28,199 26,-310-16,-78 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400 341,'0'29,"2"22,-3 1,-3 0,-1-1,-3 0,-3 6,-4-11,-3-1,-1-1,-2 0,-2-2,-13 17,-14 42,49-100,1 0,-1 0,1 0,0 1,-1-1,1 0,0 0,0 0,0 0,0 0,0 1,0-1,0 0,0 0,1 0,-1 0,0 0,1 0,-1 0,1 0,-1 0,1 0,-1 0,1 0,0 0,-1 0,1 0,0 0,0 0,0-1,0 1,0 0,0-1,0 1,0-1,0 1,0-1,0 1,0-1,0 0,0 1,0-1,0 0,1 0,57 4,-50-5,392-3,-371-1,-24-1</inkml:trace>
  <inkml:trace contextRef="#ctx0" brushRef="#br0" timeOffset="531.577">1021 510,'13'-13,"1"1,1 1,0 0,0 1,1 1,0 0,1 1,0 0,0 2,0 0,1 1,14-2,-5-1,-24 6,0 0,0 0,0 0,0 1,0-1,0 1,0 0,1 0,-1 0,0 0,1 1,-1-1,1 1,-1 0,1 0,-1 0,0 0,1 1,-1-1,1 1,-1 0,0 0,0 0,1 0,-1 1,0-1,0 1,0 0,-1 0,1 0,0 0,-1 1,1-1,-1 0,2 3,-4 2,-1-1,0 0,0 0,0 1,-1-1,0 0,0 0,0 0,-1-1,0 1,0 0,0-1,-1 0,0 0,0 0,0 0,0-1,-1 1,0-1,-3 2,-4 6,-52 52,24-25,1 2,2 2,2 1,-9 17,40-56,1 1,-1-1,1 1,0 0,0 0,1 0,0 0,0 0,0 1,1-1,0 1,0-1,0 1,1-1,0 1,1-1,-1 1,1-1,0 1,1-1,0 0,0 0,0 0,0 0,1 0,0 0,1 0,-1-1,1 1,0-1,0 0,1-1,-1 1,5 2,-1-1,0 0,0-1,1 0,0-1,0 0,0 0,0-1,1 0,-1-1,1 0,-1 0,1-1,0-1,0 1,0-2,0 1,-1-1,1-1,0 1,-1-2,1 1,3-3,30-43,-33 28</inkml:trace>
  <inkml:trace contextRef="#ctx0" brushRef="#br0" timeOffset="964.742">1867 397,'-10'0,"1"1,-1 0,0 0,1 1,-1 1,1-1,0 1,0 1,0 0,0 0,1 1,0 0,0 0,0 1,0 0,1 1,0-1,-3 5,8-9,1-1,0 1,0 0,0 0,1-1,-1 1,0 0,1 0,-1 0,1 0,0-1,-1 1,1 0,0 0,0 0,0 0,0 0,1 0,-1 0,0 0,1 0,0-1,-1 1,1 0,0 0,0-1,0 1,0 0,0-1,0 1,0-1,1 1,-1-1,1 0,-1 1,2 0,68 39,-47-29,86 70,-106-78,-1 0,0 1,0-1,0 1,-1 0,1 0,-1 0,0 0,-1 0,1 0,-1 0,0 1,0-1,-1 1,0-1,0 0,0 1,0-1,-1 1,0-1,0 0,0 1,-1-1,-1 2,-3 6,-1-1,-1 0,0 0,-1-1,0 0,-1-1,0 0,0 0,-1-1,0 0,-1-1,0-1,0 0,-1 0,0-1,0-1,0 0,-10 2,-28 1,32-10</inkml:trace>
  <inkml:trace contextRef="#ctx0" brushRef="#br0" timeOffset="1229.356">1755 368,'24'0,"22"0,8 0,0-4,-4-3,-7 1,-5 1,-5 2,-2 1,-8 1</inkml:trace>
  <inkml:trace contextRef="#ctx0" brushRef="#br0" timeOffset="3445.138">2347 87,'8'21,"-2"1,0 0,-1 0,-2 0,0 1,-1 0,-1-1,-1 1,-3 22,1 4,2 646,0-692,1 0,-1 0,0 0,0 0,0 0,0 0,0 0,-1 0,1 0,-1 0,0 0,0 0,0 0,0 0,0 0,-1-1,1 1,-1-1,0 1,0-1,0 1,0-1,0 0,0 0,-1 0,1 0,-1-1,1 1,-1 0,0-1,1 0,-1 0,0 0,0 0,0 0,-1 0,-137 10,-182 33,-238 30,352-51,-46-6,81 7,-208 34,194-28,168-25,18-4,1 0,-1 0,1 0,-1 0,1-1,-1 1,0 0,1-1,-1 0,0 1,0-1,1 0,-1 0,0 0,0 0,1 0,-1 0,0 0,1-1,-1 1,0-1,1 1,-1-1,0 0,1 1,-1-1,1 0,-1 0,1 0,0 0,-1-1,1 1,0 0,0 0,0-1,0 1,0-1,0 1,0-1,-5-135,10 85,-3-882,-2 927,0 0,1 0,0 0,1 0,0 0,0 0,0 0,1 0,0 0,0 0,1 0,-1 1,2 0,-1-1,1 1,0 0,0 1,0-1,1 1,0 0,0 0,0 0,1 0,0 1,0 0,0 1,1-1,16-4,1 1,0 2,0 0,0 2,1 1,-1 0,1 2,6 1,535 0,-369-28,29 15,-2-3,-82 12,56-25,111 28,-240-14,-60 11,0 0,1 1,-1 0,1 0,-1 1,1 0,0 1,-1 0,1 0,-1 1,9 2,-5 3,-7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6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2,'0'5,"5"1,6 0,7-1,4-1,4-7,2-2,1-1,0 1,1 1,-1 2,0 0,0 2,-1 0,0 0,0 0,1 0,-6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58,'5'0,"6"0,7 0,4 0,4 0,2 0,1-5,0-1,1 0,-1 1,0 1,-5-3,-2 0,0 0,1 3,2 0,1 2,-4 2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143 962,'82'-141,"22"-7,30-35,-134 182,1 0,-1 0,0 1,0-1,1 0,-1 0,1 0,-1 0,1 0,-1 0,1 1,-1-1,1 0,0 0,-1 1,1-1,0 0,0 1,0-1,-1 1,1-1,0 1,0 0,0-1,0 1,0 0,0-1,0 1,0 0,0 0,0 0,0 0,0 0,0 0,0 0,0 0,0 0,0 1,0-1,-1 0,1 1,0-1,0 0,0 1,0-1,0 1,-1 0,1-1,0 1,0 0,-1-1,1 1,0 0,-1 0,1-1,-1 1,1 0,-1 0,1 1,1 9,-1 0,0 1,-1-1,0 1,0-1,-2 1,1-1,-1 1,-1-1,-2 6,-7 45,18 32,-6-92,1 0,-1 0,1 0,0 0,0 0,-1 0,2 0,-1 0,0-1,0 1,0 0,1-1,-1 1,1-1,0 1,-1-1,1 0,0 0,0 0,-1 0,1 0,0 0,0 0,0-1,0 1,0-1,0 1,0-1,1 0,-1 0,0 0,0 0,0 0,0 0,0-1,0 1,0-1,0 1,0-1,0 0,0 0,1 0,10-6,-1-1,0-1,-1 0,1 0,-2-1,1-1,-1 1,-1-2,0 1,-1-1,1-2,13-15,91-140,-95 145,51-49,-67 74,-1-1,0 1,1-1,-1 1,0 0,0 0,1-1,-1 1,0 0,0 0,0 0,0 0,0 1,0-1,0 0,-1 0,1 0,0 1,-1-1,1 0,-1 1,1-1,-1 1,0-1,1 0,-1 1,0-1,0 1,0-1,0 1,0-1,0 1,-1-1,1 1,0-1,-1 0,1 1,-1-1,0 0,1 1,-1-1,0 0,0 0,0 1,1 0,-69 263,36-153,29-88</inkml:trace>
  <inkml:trace contextRef="#ctx0" brushRef="#br0" timeOffset="619.887">1301 595,'-273'354,"207"-257,66-98,0 1,1 0,-1 0,0 0,0 0,0 0,1 0,-1 0,0 0,1 0,-1 0,0 0,0 0,1 0,-1 0,0 0,0 0,1 0,-1 0,0 0,0 0,1 0,-1 0,0 0,0 1,1-1,-1 0,0 0,0 0,0 0,1 1,-1-1,0 0,0 0,0 0,0 1,0-1,1 0,-1 0,0 1,0-1,0 0,0 0,0 1,0-1,0 0,0 0,0 1,0-1,0 0,22-17,173-219,-30 43,-164 192,0 0,-1 0,1-1,0 1,0 0,0 0,0 1,0-1,0 0,0 0,0 0,0 1,1-1,-1 0,0 1,0-1,1 1,-1 0,0-1,1 1,-1 0,0 0,1 0,-1 0,0 0,1 0,-1 0,0 0,1 0,-1 1,0-1,1 1,-1-1,0 1,0-1,1 1,-1 0,0-1,0 1,0 0,0 0,0 0,0 0,0 0,0 0,0 0,-1 0,1 0,0 1,-1-1,1 0,-1 0,1 1,-1-1,0 0,1 1,-1-1,0 0,0 1,0-1,0 1,13 197,-11-197,-1 0,0 0,0 0,-1 1,1-1,0 0,-1 0,1 1,-1-1,1 0,-1 1,0-1,0 0,0 1,-1-1,1 0,0 1,-1-1,0 0,1 0,-1 0,0 1,0-1,0 0,-1 0,1 0,0 0,-1-1,1 1,-1 0,1-1,-1 1,0-1,0 1,0-1,0 0,0 0,0 1,0-2,0 1,0 0,-1 0,0 0,-9-4,0 0,0-1,0 0,0-1,1 0,0-1,0 0,0-1,1 0,0 0,0-1,-41-26,-7 3,40 25</inkml:trace>
  <inkml:trace contextRef="#ctx0" brushRef="#br0" timeOffset="904.548">1667 623,'34'0,"20"0,6 0,-2 0,-7 5,-6 1,-17 0,-12-1</inkml:trace>
  <inkml:trace contextRef="#ctx0" brushRef="#br0" timeOffset="1150.84">1894 426,'-15'38,"-14"37,-2 10,4-4,2-11,5-13,6-11,6-9,3-6,9-8,2-7</inkml:trace>
  <inkml:trace contextRef="#ctx0" brushRef="#br0" timeOffset="1733.083">2091 792,'204'-276,"-204"275,1 0,-1 0,0 0,1 0,-1 0,0 0,1 0,-1 0,1 0,0 0,-1 0,1 0,0 0,-1 1,1-1,0 0,0 0,0 1,0-1,0 1,0-1,0 1,0-1,0 1,0-1,0 1,0 0,0 0,0-1,0 1,0 0,0 0,0 0,0 0,1 0,-1 0,0 1,0-1,0 0,0 1,0-1,0 0,0 1,0-1,0 1,0 0,0-1,0 1,-1 0,1-1,0 1,0 0,-1 0,1 0,0 0,-1 0,1 0,-1 0,1 0,-10 86,6-82,1 0,1 0,-1 1,1-1,-1 1,2-1,-1 1,1 0,-1-1,2 1,-1 0,1-1,-1 1,2-1,-1 1,0-1,1 0,0 1,1-1,1 3,-3-6,1 0,-1-1,1 0,0 1,0-1,-1 0,1 0,0 0,0 0,0 0,0 0,0 0,0-1,0 1,0-1,1 0,-1 0,0 1,0-1,0 0,0-1,1 1,-1 0,0-1,0 1,0-1,0 0,0 1,0-1,0 0,0 0,0 0,-1-1,1 1,0 0,-1-1,1 0,60-59,149-226,-172 248,-43 77,-34 162,37-188,0-1,1 1,1-1,0 0,1 1,0-1,0 0,1 0,1 0,0 0,2 2,5 5</inkml:trace>
  <inkml:trace contextRef="#ctx0" brushRef="#br0" timeOffset="1995.56">2966 482,'-10'33,"-3"26,1 8,2-3,3-12</inkml:trace>
  <inkml:trace contextRef="#ctx0" brushRef="#br0" timeOffset="2497.452">2881 482,'11'-3,"80"-12,-88 15,-1 0,1 0,0 0,-1 0,1 1,0-1,-1 1,1-1,-1 1,1 0,-1 0,1 0,-1 0,0 1,0-1,1 0,-1 1,0 0,0-1,0 1,-1 0,1 0,0 0,-1 0,1 1,-1-1,0 0,0 1,0-1,0 1,0 0,0 1,-1 1,0-1,0 0,0 0,-1 0,0 1,0-1,0 0,0 0,0 0,-1 0,0-1,0 1,0 0,0-1,0 1,-1-1,1 0,-1 1,0-1,0-1,-3 3,-12 17,17-21,0-1,1 1,0 0,-1 0,1-1,-1 1,1 0,0 0,0-1,-1 1,1 0,0 0,0 0,0 0,0-1,0 1,0 0,0 0,0 0,0 0,0 0,1-1,-1 1,0 0,1 0,-1 0,0-1,1 1,-1 0,1-1,-1 1,1 0,-1-1,1 1,0 0,-1-1,1 1,0-1,-1 1,1-1,0 0,0 1,-1-1,1 0,0 1,0-1,0 0,-1 0,1 0,52 13,-39-10,-8-2,-1-1,0 0,-1 0,1 1,0 0,-1 0,1 0,0 0,-1 1,0 0,1 0,-1 0,0 0,0 1,0-1,0 1,0 0,-1 0,1 1,-1-1,0 1,0-1,0 1,-1 0,1 0,-1 1,0-1,0 0,0 1,-3 3,1 0,-2-1,1 0,-1 1,0-1,0 0,-1 0,0 0,0 0,-1 0,0-1,0 0,-1 1,1-2,-1 1,0 0,-1-1,0 0,1 0,-2-1,1 0,0 0,-1 0,0-1,0 0,0 0,0 0,0-1,0 0,-1-1,1 0,-1 0,1 0,-1-1,0 0,-1-1,-162 1,146-1</inkml:trace>
  <inkml:trace contextRef="#ctx0" brushRef="#br0" timeOffset="3879.639">3219 200,'2'-4,"0"1,0-1,0 0,0 1,0 0,0-1,1 1,0 0,0 0,0 1,0-1,0 0,0 1,1 0,-1 0,1 0,-1 0,1 1,0-1,0 1,0 0,0 0,0 0,0 1,0-1,0 1,0 0,0 0,0 0,0 1,0 0,0-1,0 1,0 1,0-1,-1 0,1 1,1 1,6 11,0 1,-2 0,0 0,0 1,-2 0,0 1,-1-1,0 1,-2 0,0 1,-1-1,0 1,-1 4,6 22,-3 1,-1-1,-1 1,-4 26,0-48,-1-1,-2 0,0 1,-1-1,-1-1,-1 1,0-1,-2 0,-1-1,-7 12,9-19,-1 0,0 0,-1-1,-1 0,0-1,0 0,-1-1,0 0,-1-1,0 0,0-1,-1-1,0 0,-1 0,-8 1,-1-2</inkml:trace>
  <inkml:trace contextRef="#ctx0" brushRef="#br0" timeOffset="4453.911">87 284,'-20'43,"-5"39,1 14,9 1,12-6,12-15,8-10,7-6,4-9,2-9,0-11,6-6,0-2,5-6,-1-5,3-4,-6-5</inkml:trace>
  <inkml:trace contextRef="#ctx0" brushRef="#br0" timeOffset="5868.786">3643 228,'32'159,"-14"-96,63 208,-81-271,0 0,-1 1,1-1,0 1,0-1,0 1,0-1,0 1,0-1,1 1,-1-1,0 1,0-1,0 1,0-1,1 0,-1 1,0-1,0 1,1-1,-1 0,0 1,0-1,1 0,-1 1,1-1,-1 0,0 1,1-1,-1 0,1 0,-1 0,0 1,1-1,-1 0,1 0,-1 0,1 0,-1 0,1 0,-1 0,1 0,-1 0,1 0,-1 0,1 0,-1 0,0 0,1 0,-1-1,1 1,-1 0,1 0,-1 0,0-1,1 1,-1 0,1-1,-1 1,0 0,1-1,-1 1,0 0,0-1,1 1,-1-1,0 1,0 0,0-1,1 0,15-37,-14 31,35-116,38-90,1 47,-70 155</inkml:trace>
  <inkml:trace contextRef="#ctx0" brushRef="#br0" timeOffset="6336.547">4094 538,'15'0,"-10"-1,0 1,0 0,0 0,0 0,-1 0,1 1,0 0,0 0,0 0,-1 0,1 1,0 0,-1 0,0 0,3 2,-6-1,-1 0,1 0,-1 0,0 0,0 0,0 0,0 0,-1 0,1 0,-1 0,0-1,0 1,0 0,0 0,0-1,0 1,-1-1,0 1,1-1,-1 1,0-1,0 0,0 0,0 0,0 0,-1 0,1-1,-1 1,1-1,-1 1,0-1,1 0,-2 0,-2 4,-50 53,54-57,1 0,0 0,0 0,1 1,-1-1,0 0,0 1,0-1,1 1,-1-1,1 1,-1-1,1 1,0-1,0 1,-1-1,1 1,0-1,0 1,1 0,-1-1,0 1,0-1,1 1,-1-1,1 1,-1-1,1 1,0-1,0 1,-1-1,1 0,0 0,0 1,0-1,0 0,1 0,-1 0,0 0,0 0,1 0,-1 0,0-1,1 1,-1 0,1-1,-1 1,1-1,11 4,0-2,0 1,1-1,-1-1,0-1,1 1,-1-2,0 0,4-1,27-15,-31 4</inkml:trace>
  <inkml:trace contextRef="#ctx0" brushRef="#br0" timeOffset="6771.6">4320 3,'4'0,"6"-2,-1 2,1-1,0 2,0-1,0 1,-1 0,1 1,0 0,-1 1,0 0,0 1,1-1,-2 2,1-1,-1 1,1 1,0 1,-7-4,0 1,-1-1,1 1,-1 0,0 0,0-1,-1 1,1 0,-1 0,0 0,0 0,0 0,0 0,-1 0,1-1,-1 1,0 0,0 0,-1 0,1-1,-1 1,0-1,0 1,0-1,0 0,0 0,-1 0,0 0,1 0,-2 0,-19 40,22-41,0 1,0-1,0 0,1 1,-1-1,1 1,-1-1,1 0,0 1,0-1,0 1,1-1,-1 1,0-1,1 1,0-1,-1 0,1 1,0-1,0 0,0 0,1 1,-1-1,0 0,1 0,0 0,-1-1,1 1,0 0,0-1,0 1,0-1,0 1,0-1,0 0,1 0,-1 0,0 0,1-1,-1 1,0-1,1 1,115 5,-99-7,96-2,-90 3</inkml:trace>
  <inkml:trace contextRef="#ctx0" brushRef="#br0" timeOffset="8057.048">87 1215,'297'-23,"1"13,11 14,-47-2,258-2,-210-30,63 2,-84 1,-111 16,-100 1,0 4,1 3,10 4,133-27,226 24,-273-23,61-6,14 2,31 1,57 29,-169-27,-96 11,-55 9</inkml:trace>
  <inkml:trace contextRef="#ctx0" brushRef="#br0" timeOffset="9718.615">426 1498,'-247'433,"335"-610,42 4,-50 67,-80 105,0 0,0 1,0-1,0 1,0-1,0 0,1 1,-1-1,0 1,0-1,1 1,-1-1,0 1,1-1,-1 1,0-1,1 1,-1-1,1 1,-1-1,0 1,1 0,-1-1,1 1,-1 0,1 0,0-1,-1 1,1 0,-1 0,1 0,-1-1,1 1,0 0,-1 0,1 0,-1 0,1 0,0 0,-1 0,1 1,-1-1,1 0,0 0,-1 0,1 1,-1-1,1 0,-1 0,1 1,-1-1,1 1,-1-1,1 0,-1 1,0-1,1 1,-1-1,0 1,1-1,-1 1,0-1,1 1,-1-1,0 1,0 0,0-1,0 1,0-1,1 1,-4 43,-35 135,41-104,-3-73,1 0,-1 0,1-1,0 1,0 0,0-1,0 1,0-1,0 1,0-1,0 0,0 1,1-1,-1 0,1 0,-1 0,1 0,-1 0,1 0,0 0,-1 0,1-1,0 1,0-1,-1 1,1-1,0 0,0 0,0 1,-1-1,1-1,0 1,0 0,0 0,0-1,-1 1,1-1,0 1,0-1,11-6,0 0,-1-1,0 0,-1-1,0 0,0-1,-1 0,0-1,-1 0,0 0,-1-1,0 0,3-9,15-16,75-105,-100 142,-1-1,1 0,-1 1,1-1,0 0,-1 1,1-1,0 1,0-1,-1 1,1 0,0-1,0 1,0 0,0-1,-1 1,1 0,0 0,0 0,0 0,0 0,0 0,0 0,0 0,-1 0,1 0,0 0,0 1,0-1,0 0,0 1,-1-1,1 1,0-1,0 1,-1-1,1 1,0-1,-1 1,1 0,0-1,-1 1,1 0,-1-1,1 1,-1 0,0 0,1 0,-1-1,0 1,1 0,-1 0,0 0,0 0,0 0,0 0,0-1,0 1,0 1,12 55,-12-29,-1 0,-1-1,-2 1,-1-1,-1 0,-1 0,-1-1,-1 0,-12 21,11-23</inkml:trace>
  <inkml:trace contextRef="#ctx0" brushRef="#br0" timeOffset="10290.202">1131 1724,'-188'225,"348"-410,-89 114,-69 72,0 0,0-1,0 1,0 0,0 0,-1 0,1 0,0 1,-1-1,1 0,-1 1,1-1,-1 1,0-1,0 1,0 0,0 0,0-1,0 1,0 0,0 0,-1 0,1 0,-1 0,1 0,-1 0,0 0,0 0,0 1,2 3,47 140,-48-145,-1 0,1 1,0-1,-1 1,1-1,-1 1,0-1,1 1,-1 0,0-1,0 1,0-1,0 1,0-1,-1 1,1 0,0-1,-1 1,1-1,-1 1,0-1,1 0,-1 1,0-1,0 0,0 1,0-1,0 0,0 0,0 0,0 0,0 0,-1 0,1 0,0 0,-1 0,1 0,-1-1,1 1,-1-1,1 1,-1-1,1 0,-1 1,1-1,-1 0,1 0,-1 0,0 0,1 0,-1-1,1 1,-1 0,0-1,-83-31,-27-41,87 58</inkml:trace>
  <inkml:trace contextRef="#ctx0" brushRef="#br0" timeOffset="10705.686">1414 1469,'10'85,"5"0,3-1,13 31,-32-114,1 0,0 0,-1 0,1 0,0 0,0 0,0 0,0 0,0 0,0 1,0-1,0 0,0 0,0 0,1 0,-1 0,0 0,1 0,-1 0,1 0,-1 0,1 0,-1 0,1 0,0-1,-1 1,1 0,0 0,0 0,0-1,-1 1,1-1,0 1,0-1,0 1,0-1,0 1,0-1,0 0,0 1,1-1,-1 0,0 0,0 0,0 0,0 0,0 0,0 0,0 0,0-1,0 1,0 0,0 0,0-1,0 1,0-1,0 1,0-1,0 0,0 1,0-1,0 0,122-238,-59 80,-57 134</inkml:trace>
  <inkml:trace contextRef="#ctx0" brushRef="#br0" timeOffset="11835.373">1781 1752,'-206'300,"196"-284,16-21,18-24,110-124,-6 24,-126 127,-1 1,1-1,-1 1,1 0,0 0,0 0,-1 0,1 0,0 0,0 0,0 1,0-1,0 1,0-1,0 1,0 0,0 0,0 0,0 0,0 0,1 0,-1 0,0 1,0-1,0 1,0 0,-1-1,1 1,0 0,0 0,0 0,-1 0,1 1,0-1,-1 0,1 1,-1-1,1 1,-1 0,0-1,0 1,0 0,0 0,0-1,0 1,0 0,-1 0,1 0,0 2,24 129,-12-44,-14-89,0 1,0 0,0-1,0 1,0-1,0 1,0-1,0 0,0 1,0-1,0 0,0 0,0 0,-1 1,1-1,0 0,0-1,0 1,0 0,0 0,0 0,0-1,-1 1,1 0,0-1,0 1,0-1,0 0,0 1,1-1,-1 0,0 1,0-1,0 0,1 0,-1 0,0 0,1 0,-1 0,0 0,1 0,-1 0,1 0,0 0,-1 0,1-1,-5-2,-6-6,0 1,-1 0,0 1,0 0,-1 1,0 1,0 0,0 1,-1 0,0 1,0 0,-11 0,0 1</inkml:trace>
  <inkml:trace contextRef="#ctx0" brushRef="#br0" timeOffset="12103.436">2204 1836,'-14'34,"-10"11,-1-2</inkml:trace>
  <inkml:trace contextRef="#ctx0" brushRef="#br0" timeOffset="12584.655">2006 1301,'6'-3,"0"1,1 0,-1 0,1 0,-1 1,1 0,0 0,0 1,-1 0,1 0,0 1,0 0,-1 0,1 0,0 1,-1 0,0 0,1 1,-1-1,0 1,4 3,-9-3,1 0,-1 1,0-1,0 0,0 1,0-1,-1 1,1-1,-1 1,0 0,0-1,0 1,-1-1,1 1,-1-1,0 1,0-1,0 0,0 1,-1-1,1 0,-1 0,0 0,0 0,0 0,0 0,0-1,-1 1,1-1,-3 3,-7 12,10-16,0 1,1 0,-1 0,0 0,1 0,0 0,-1 0,1 0,0 0,0 1,0-1,0 1,1-1,-1 0,0 1,1-1,0 1,0-1,0 1,0-1,0 1,0-1,1 1,-1-1,1 1,-1-1,1 1,0-1,0 0,0 1,0-1,1 0,-1 0,1 0,-1 0,1 0,0 0,-1 0,1-1,1 1,6 1,1-1,-1 0,1-1,-1 0,1-1,-1 0,1 0,-1-1,1 0,-1-1,0 0,0-1,1 0,5-3,-15 6,21-6</inkml:trace>
  <inkml:trace contextRef="#ctx0" brushRef="#br0" timeOffset="13053.781">2655 1582,'10'0,"7"0,7 0,3 0,2 0,1 0,0 0,0 0,0 0,-1 0,-1 0,1 0,-6 0</inkml:trace>
  <inkml:trace contextRef="#ctx0" brushRef="#br0" timeOffset="13302.219">2796 1498,'-5'39,"-1"21,0 7,1-5,7-12,2-15</inkml:trace>
  <inkml:trace contextRef="#ctx0" brushRef="#br0" timeOffset="14653.803">3079 1893,'253'-357,"-173"278,-80 79,1-1,0 1,-1-1,1 1,0 0,0-1,-1 1,1 0,0-1,0 1,0 0,-1 0,1 0,0 0,0 0,0 0,0 0,-1 0,1 0,0 0,0 0,0 1,-1-1,1 0,0 0,0 1,-1-1,1 1,0-1,0 1,-1-1,1 1,-1-1,1 1,0-1,-1 1,1 0,-1-1,1 1,-1 0,0 0,1-1,-1 1,0 0,0 0,1 0,-1-1,0 1,0 0,0 0,0 0,0 0,1 45,-53 160,51-205,1 1,0 0,-1 0,1 0,0-1,0 1,0 0,1 0,-1-1,0 1,1 0,-1-1,1 1,0 0,-1-1,1 1,0-1,0 1,0-1,0 1,0-1,0 0,0 1,1-1,-1 0,0 0,1 0,-1 0,1 0,-1 0,1 0,0-1,-1 1,1 0,0-1,-1 0,1 1,0-1,1 0,65-23,-45 4,-1-1,-1-1,0 0,-2-2,13-20,6-5,119-136,-157 184,0-1,1 0,-1 1,0-1,0 1,0-1,0 0,1 1,-1-1,0 0,1 1,-1-1,0 1,1-1,-1 1,1-1,-1 1,1-1,-1 1,1-1,-1 1,1 0,-1-1,1 1,0 0,-1 0,1-1,-1 1,1 0,0 0,-1 0,1 0,0 0,-1 0,1 0,0 0,-1 0,1 0,0 0,-1 0,1 0,0 0,-1 1,1-1,0 0,-1 1,1-1,-1 0,1 1,-1-1,1 0,-1 1,1-1,-1 1,1-1,-1 1,1-1,-1 1,0 0,-4 43,-12 16,10-41,0-1,1 1,1 0,1 0,1 0,0 0,2 0,0 0,1 1,3 13,25 22,-19-41</inkml:trace>
  <inkml:trace contextRef="#ctx0" brushRef="#br0" timeOffset="14901.291">4151 1555,'-20'38,"-5"18,1 4,9-4,12-11,7-13</inkml:trace>
  <inkml:trace contextRef="#ctx0" brushRef="#br0" timeOffset="15350.153">4010 1555,'11'-3,"4"-1,1 0,-1 1,0 0,1 2,0 0,-1 0,1 1,0 1,-1 1,1 0,-1 1,10 4,-23-6,0 0,0 0,-1 0,1 0,0 0,-1 1,1-1,-1 1,1-1,-1 1,0-1,0 1,0 0,0 0,0 0,0-1,0 1,0 0,-1 0,1 0,-1 0,0 0,1 0,-1 1,0-1,0 0,0 0,-1 0,1 0,0 0,-1 0,1 0,-1 0,0 0,0 0,0 0,0-1,0 1,0 0,0 0,0-1,-1 1,0 1,1-1,-1 0,1 1,0-1,0 1,0-1,0 1,0-1,1 1,-1 0,1-1,-1 1,1 0,0-1,0 1,0 0,1 0,-1-1,1 1,-1 0,1-1,0 1,0-1,0 1,0-1,1 1,-1-1,1 1,33 23,-32-26,0 1,-1 0,1 0,0 1,-1-1,1 0,0 1,-1 0,0-1,1 1,-1 0,0 0,0 1,0-1,0 0,-1 1,1-1,0 1,-1-1,0 1,0 0,0-1,0 1,0 0,0 0,-1 0,1 0,-1 0,0 0,0 0,0 0,0 0,-1 0,1 0,-1-1,1 1,-1 0,-1 2,-3 3,0-1,0 1,-1-1,0 0,0 0,-1-1,0 0,0 0,0-1,-1 1,0-2,0 1,0-1,0 0,-1-1,0 0,1 0,-1-1,0 0,0-1,0 0,-5 0,6 0,0 0,0-1,0 0,1 0,-1-1,0 0,0-1,1 1,-1-2,0 1,1-1,0 0,0 0,-5-4,-2-5</inkml:trace>
  <inkml:trace contextRef="#ctx0" brushRef="#br0" timeOffset="16019.786">4461 1385,'82'373,"-82"-372,-1-1,1 1,0 0,0 0,0 0,-1 0,1 0,0 0,0 0,0 0,0 0,0 0,1 0,-1 0,0 0,0-1,1 1,-1 0,0 0,1 0,-1 0,1 0,-1-1,1 1,-1 0,1 0,0-1,-1 1,1-1,0 1,0 0,-1-1,1 1,0-1,0 1,0-1,0 0,0 1,-1-1,1 0,0 0,0 0,0 0,0 0,0 0,0 0,0 0,0 0,0 0,0 0,0 0,0-1,0 1,-1 0,1-1,0 1,0-1,0 1,0-1,-1 1,1-1,0 1,-1-1,1 0,0 1,-1-1,1 0,72-196,5-20,-71 205</inkml:trace>
  <inkml:trace contextRef="#ctx0" brushRef="#br0" timeOffset="16351.984">4828 1695,'0'24,"0"13,0 5,0 0,0-3,0-7</inkml:trace>
  <inkml:trace contextRef="#ctx0" brushRef="#br0" timeOffset="16855.491">4828 1639,'73'-17,"-65"16,-5-1,1 1,0-1,0 1,0 0,0 0,0 1,0-1,0 1,0 0,0 0,0 0,0 0,0 1,0 0,0 0,0 0,0 0,0 0,0 1,-1 0,1 0,-1 0,1 0,-1 0,0 1,0-1,1 2,-17 44,11-47,1 1,0-1,0 1,-1 0,1-1,0 1,0 0,1 0,-1-1,0 1,0 0,1 0,0 0,-1 0,1 0,0 0,0 0,0 0,0 0,0 0,0 0,1 0,-1 0,1 0,-1 0,1 0,0 0,0 0,-1-1,1 1,1 0,-1 0,0-1,1 1,26 25,-24-25,-1 0,-1 0,1 0,0 0,0 1,-1-1,1 1,-1-1,0 1,0 0,0 0,0 0,-1 0,1 1,-1-1,0 0,0 1,0-1,0 0,0 1,-1-1,1 1,-1 0,0-1,0 1,-1 1,0 0,0-1,-1 1,1 0,-1-1,0 1,0-1,-1 0,1 0,-1 0,0 0,0 0,0-1,0 1,-1-1,0 0,1 0,-1 0,0 0,0-1,-1 1,1-1,-1 0,1-1,-1 1,1-1,-1 0,-3 1,-7 0,0 0,0-1,1 0,-1-1,0-1,0 0,0-1,-13-4,3-1</inkml:trace>
  <inkml:trace contextRef="#ctx0" brushRef="#br0" timeOffset="17969.531">5280 1639,'0'29,"0"14,0 5,0-6</inkml:trace>
  <inkml:trace contextRef="#ctx0" brushRef="#br0" timeOffset="18435.858">5025 1159,'7'-4,"-1"0,1 1,-1 0,1 0,0 1,0 0,0 0,0 1,1-1,-1 1,0 1,1 0,-1 0,4 1,-8-1,0 0,0 1,0-1,0 1,-1 0,1 0,0 0,0 1,-1-1,1 1,-1-1,1 1,-1 0,0 0,0 0,0 0,0 0,0 0,0 1,0-1,-1 1,1-1,-1 1,0 0,0-1,0 1,0 0,0 0,-1 0,1 0,-1-1,0 1,1 0,-2 0,1 0,0 0,0 0,-1 0,0 0,1 0,-1 0,0-1,-1 1,1 0,0-1,-1 1,1-1,-1 1,0-1,-1 2,-23 28,22-29,0 1,1-1,-1 1,1 0,-1 0,1 1,0-1,1 1,-1-1,1 1,0 0,0 0,0 0,1 0,0 0,0 0,0 0,1 1,-1-1,1 4,4-4,0-2,0 1,0 0,0-1,1 0,-1 0,1 0,0 0,0-1,0 0,0 0,0 0,1-1,-1 1,1-1,-1-1,0 1,1-1,-1 0,1 0,-1 0,1-1,-1 0,5-1,3 1,46-1,-34 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1:13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0 593,'391'-1,"-226"-26,-165 26,-11 1</inkml:trace>
  <inkml:trace contextRef="#ctx0" brushRef="#br0" timeOffset="379.945">85 819,'10'5,"12"1,8 0,3-1,1-1,-1-7,0-2,-2-1,-1 1,-1 1,-1 2,1 0,-1 2,0 0,0 0,-1 0,2 0,-6 0</inkml:trace>
  <inkml:trace contextRef="#ctx0" brushRef="#br0" timeOffset="6153.139">1468 311,'-8'-2,"0"1,1 0,-1 0,0 1,0 0,0 0,0 1,0 0,1 0,-1 1,0 0,1 0,-1 1,1 0,0 0,0 0,0 1,0 1,1-1,0 1,0 0,0 0,0 1,1 0,0 0,0 0,0 0,-2 6,-3 7,2-1,0 1,1 0,1 1,1 0,0 0,2 0,0 0,2 0,0 1,1-1,1 1,1-1,3 14,-4-29,0 1,1 0,0 0,0-1,0 1,1-1,0 0,0 0,0 0,1 0,0 0,0-1,0 1,0-1,0 0,1 0,0-1,0 0,0 1,0-2,1 1,-1 0,1-1,-1 0,1-1,0 1,0-1,0 0,0-1,0 1,0-1,0 0,-1-1,1 1,5-2,9-3,-2-1,1-1,-1-1,0 0,0-1,-1-1,0-1,-1-1,0 0,-1 0,4-7,4 0,-9 9,-1-1,0 0,0-1,-1 0,-1-1,0 0,-1-1,-1-1,0 1,-1-1,0-1,-1 1,-1-1,-1-1,0 1,-1-1,0 0,-2 0,0 0,-1-10,-1 23,-1 0,0-1,-1 1,1 0,-1 0,1 1,-1-1,0 0,-1 0,1 1,-1-1,1 1,-1 0,0 0,0 0,-1 0,1 1,0-1,-1 1,0 0,1 0,-1 0,0 0,0 1,0-1,0 1,-1 0,1 0,0 1,-1-1,-5 0,0 0,-1 0,1 1,-1 0,1 1,-1 0,1 0,0 1,0 1,0 0,-10 4,-96 76,97-64</inkml:trace>
  <inkml:trace contextRef="#ctx0" brushRef="#br0" timeOffset="6633.673">1948 508,'-5'19,"-2"12,6-5,3-12,5-8,-3-4,-6 1,-4 5,-1 2</inkml:trace>
  <inkml:trace contextRef="#ctx0" brushRef="#br0" timeOffset="7062.356">2371 141,'-17'11,"-1"0,1 1,1 0,0 1,1 1,1 1,0 0,1 1,0 0,-3 8,12-19,1-1,0 1,0 0,0-1,1 1,0 0,0 1,0-1,0 0,1 0,0 1,0-1,1 1,-1-1,1 1,0-1,1 1,-1-1,1 1,0-1,1 1,-1-1,1 0,0 0,0 0,1 0,-1 0,1 0,0-1,1 1,-1-1,1 0,-1 0,1 0,1 0,-1-1,0 0,1 1,0-2,0 1,0-1,4 2,-4-2,0-1,1 0,-1-1,1 1,0-1,-1 0,1 0,-1-1,1 0,-1 0,1 0,-1 0,0-1,1 0,-1 0,0-1,0 1,-1-1,1 0,0 0,-1-1,0 1,0-1,0 0,0 0,1-3,2-1,0-1,-1 1,0-1,0 0,-1-1,0 1,-1-1,0 0,-1 0,0-1,0 1,-1-1,0-7,-1 12,-1 1,0 0,0 0,0-1,-1 1,1 0,-1 0,-1 0,1 0,-1 0,0 0,0 0,0 0,-1 1,1-1,-1 1,0 0,-1 0,1 0,-1 0,0 0,1 1,-2 0,1-1,0 2,-1-1,1 0,-1 1,0 0,0 0,0 0,0 1,0 0,0 0,-5-1,-18 4,3 2</inkml:trace>
  <inkml:trace contextRef="#ctx0" brushRef="#br0" timeOffset="7431.586">2399 424,'-18'14,"1"1,0 0,1 1,1 1,1 0,0 1,1 1,1 0,1 1,0 0,2 1,-7 19,15-37,0 0,1 0,-1 0,1 0,-1 0,1 0,0 1,0-1,0 0,1 0,-1 0,1 0,-1 0,1 0,0 0,0 0,0 0,1-1,-1 1,1 0,0-1,-1 1,1-1,0 0,1 1,-1-1,0 0,0 0,1 0,0-1,-1 1,1 0,0-1,-1 0,1 0,0 0,0 0,0 0,3 0,5 0,0 0,1-1,-1 0,0 0,1-2,-1 1,0-1,0-1,0 0,-1-1,1 0,-1 0,1-1,-2 0,1-1,0-1,-1 1,0-1,-1-1,0 1,0-1,0-1,-1 0,0 0,-4 4,-1-1,1 1,-1-1,0 1,-1-1,1 0,-1 1,0-1,0 0,-1 0,0 0,0 0,0 0,-1 0,0 1,0-1,-1 0,1 0,-1 1,0-1,-1 1,1 0,-1-1,0 1,0 1,-1-1,0 0,0 1,0-1,0 1,0 1,-1-1,0 0,0 1,0 0,0 0,0 1,0-1,-1 1,0 0,1 1,-1-1,0 1,-3 0,-57-10,38 9</inkml:trace>
  <inkml:trace contextRef="#ctx0" brushRef="#br0" timeOffset="7885.887">2682 28,'18'26,"-1"1,-1 1,-1 0,-1 1,-2 1,-1 0,-2 1,0-1,-2 2,-2-1,0 5,-3-17,0-1,-1 1,-1-1,-1 1,-1-1,0 1,-1-1,-1 0,-1 0,-1 0,0 0,-1-1,-1 0,0-1,-9 12,7-10,-1 0,-1 0,-1-1,0 0,-1-1,-1-1,0 0,-1-1,-1-1,0 0,-1-2,0 0,-8 3,2-6</inkml:trace>
  <inkml:trace contextRef="#ctx0" brushRef="#br0" timeOffset="8453.013">1101 28,'-35'53,"2"2,3 1,2 1,3 1,2 2,-3 22,19-63,0 0,2 0,1 1,0 0,1 0,1-1,1 2,1-1,1 0,0 0,2-1,0 1,1 0,1-1,1 0,1 0,0 0,1-1,1 0,1-1,1 0,0 0,1-1,1 0,0-2,1 1,1-2,7 6,-7-10,-1-1,1 0,1-1,-1-1,1 0,1-2,-1 1,0-2,1 0,0-1,0-1,-1-1,1 0,9-2,2-3</inkml:trace>
  <inkml:trace contextRef="#ctx0" brushRef="#br0" timeOffset="12349.504">3387 282,'-3'-2,"1"0,-1 0,1 1,-1-1,0 0,1 1,-1 0,0 0,0 0,0 0,0 0,0 0,0 1,0 0,-1-1,1 1,0 0,0 1,0-1,0 1,0-1,0 1,0 0,0 0,0 0,0 0,0 1,0-1,-1 2,-71 58,65-51,1 1,0 1,1-1,0 2,1-1,0 1,1 0,1 0,0 0,0 1,2 0,-1 0,2 0,0 0,1 1,0-1,1 1,0-1,2 0,1 9,-2-18,1-1,0 1,0 0,0-1,1 0,-1 1,1-1,0 0,0 0,0 0,1-1,0 1,-1-1,1 0,0 0,0 0,1-1,-1 1,1-1,-1 0,1-1,0 1,-1-1,1 1,0-1,0-1,0 1,3-1,3 0,1 0,-1-1,0 0,0-1,0 0,0-1,0 0,0-1,-1 0,1-1,-1 0,2-2,5-3,-1-2,0 0,-1 0,-1-2,0 0,0 0,-2-1,0-1,0 0,-2-1,0 0,1-3,-7 11,1-1,-1 1,-1-1,0 0,0-1,-1 1,0 0,-1-1,0 1,0-1,-1 1,-1-1,0 1,0-1,-1 1,-1-1,1 1,-2 0,1 0,-2 1,1-1,-1 1,-2-4,1 8,1 0,-1 0,0 1,0-1,0 1,0 1,-1-1,0 1,1 0,-1 1,0-1,-1 1,1 1,0-1,0 1,-1 1,1-1,-1 1,1 1,0-1,-1 1,1 0,0 1,0 0,-1 0,1 1,1-1,-1 2,0-1,1 1,0 0,0 0,0 0,-4 4,-8 4</inkml:trace>
  <inkml:trace contextRef="#ctx0" brushRef="#br0" timeOffset="14552.61">3810 593,'5'0,"-3"4,-3 8,-4 0,-3 4,5-6,8-5,4-7,4-4,0-6,-1 4,-9 4,-4 7,-7 3,-2 0</inkml:trace>
  <inkml:trace contextRef="#ctx0" brushRef="#br0" timeOffset="15132.284">4093 254,'1'-3,"0"0,1 0,-1 0,1 0,0 0,-1 1,2-1,-1 0,0 1,0-1,1 1,-1 0,1 0,0 0,-1 0,1 0,0 1,0-1,0 1,0 0,1 0,-1 0,0 0,1 1,11-7,-10 4,0 0,0 0,0 1,0-1,1 1,-1 0,0 1,1-1,0 1,-1 0,1 1,0-1,-1 1,1 0,0 1,-1-1,1 1,0 0,-1 1,1-1,-1 1,0 0,2 1,-6 0,-1 1,1-1,-1 1,1-1,-1 1,0-1,0 1,-1-1,1 1,-1-1,1 0,-1 1,0-1,0 0,-1 1,1-1,-1 0,0 0,1 0,-1 0,-1 0,1-1,0 1,-1-1,1 1,-1-1,-3 6,-42 47,-35 51,81-101,0-1,0 1,0 0,0 0,1 0,0 0,0 0,0 0,0 0,1 0,0 0,0 0,0 0,1 1,0-1,0 0,0 0,1 0,-1-1,1 1,0 0,0 0,3 2,-1-1,1-1,0 0,0 0,0 0,1-1,-1 1,1-1,0-1,0 1,1-1,-1 0,1 0,-1-1,1 0,0 0,0-1,0 0,0 0,0 0,0-1,0 0,0-1,0 1,0-1,0-1,0 1,0-1,-1 0,1-1,0 0,-1 0,0 0,0-1,0 0,4-3,9-8,-3 1</inkml:trace>
  <inkml:trace contextRef="#ctx0" brushRef="#br0" timeOffset="15580.528">4741 226,'-18'4,"-1"2,1 0,0 2,0 0,1 0,0 2,-13 9,28-18,1 0,0-1,-1 1,1 0,0 0,-1 0,1 0,0 0,0 0,0 0,0 0,0 0,0 0,0 1,0-1,1 0,-1 1,0-1,1 1,-1-1,1 0,-1 1,1-1,0 1,0-1,0 1,0 0,0-1,0 1,0-1,0 1,0-1,1 1,-1-1,1 1,-1-1,1 0,0 1,-1-1,1 1,0-1,0 0,0 0,0 0,0 0,0 1,0-1,0 0,1-1,-1 1,0 0,0 0,1 0,-1-1,1 1,-1-1,1 1,-1-1,1 0,-1 1,1-1,0 0,29 7,-21-6,0 1,0 0,-1 1,1-1,-1 2,0-1,0 1,0 1,-1 0,1 0,-1 1,0 0,0 0,3 5,-4-5,-1 1,0 0,-1 0,0 1,0 0,0 0,-1 0,0 0,-1 1,0 0,0-1,-1 1,0 0,0 0,-1 1,0-1,-1 0,0 0,-1 0,0 0,0 1,0-1,-2 0,1-1,-1 1,0 0,-1-1,-1 3,-51 25,39-35</inkml:trace>
  <inkml:trace contextRef="#ctx0" brushRef="#br0" timeOffset="15831.155">4685 254,'29'-9,"23"-9,9 0,-2 2,-6 4,-8 4,-5 4,-11 2</inkml:trace>
  <inkml:trace contextRef="#ctx0" brushRef="#br0" timeOffset="16219.571">5165 85,'19'11,"-1"1,-1 1,0 1,0 1,-2 0,0 1,0 0,-2 1,0 1,-1 0,-1 1,0 0,5 15,-11-21,0 0,-1 1,-1-1,0 1,0 0,-1 0,-1 0,-1 0,0 0,0 0,-2 0,1 0,-2-1,0 1,-1 0,0-1,-1 0,0 0,-1 0,-4 5,-2 2,-1 0,0 0,-2-1,0-1,-1-1,-1 0,-1-1,0-1,-13 8,10-11</inkml:trace>
  <inkml:trace contextRef="#ctx0" brushRef="#br0" timeOffset="16898.518">3246 1,'-34'28,"1"3,1 0,2 2,1 1,1 2,3 1,-20 36,39-58,1 1,0 0,2 0,0 1,0-1,1 1,1 0,1-1,1 1,0 0,1-1,1 1,0-1,1 0,1 0,0 0,1 0,1-1,1 0,0-1,1 1,4 4,1-1,0 0,2-1,0 0,0-1,2-1,0-1,0 0,1-2,1 0,20 9,17 0,-33-15</inkml:trace>
  <inkml:trace contextRef="#ctx0" brushRef="#br0" timeOffset="18224.031">988 1186,'333'-23,"200"17,-347 7,141-28,102-4,114 32,-239-29,-16 1,63-4,38 3,-320 29,134-12,95-8,-89-8,-69 16,81-4,-76 12,-2-23,-61 24,-58 2</inkml:trace>
  <inkml:trace contextRef="#ctx0" brushRef="#br0" timeOffset="29755.233">1807 1553,'1'-4,"0"1,1 0,0 0,-1 0,1 0,0 0,0 0,0 0,1 1,-1-1,1 1,-1 0,1-1,0 1,0 0,0 1,0-1,2 0,4-4,8-4,1 2,0 0,0 0,0 2,1 1,0 0,0 1,1 1,13-1,4-4,-33 6,-1 1,0-1,0 0,1 1,-1-1,1 1,-1 0,1 0,-1 1,1-1,0 1,-1-1,1 1,0 0,-1 1,1-1,0 1,-1-1,1 1,-1 0,1 1,-1-1,1 0,-1 1,0 0,0 0,0 0,0 0,0 0,0 1,0-1,-1 1,0 0,1 0,-1 0,0 0,0 0,0 0,1 3,-4 4,0-1,-1 0,0 0,0-1,-1 1,0 0,0-1,-1 0,0 1,-1-1,0-1,0 1,-1-1,1 0,-2 0,1-1,-1 1,0-2,0 1,-8 4,-143 133,94-40,63-99,0-1,0 1,0 0,1 0,-1 0,1 0,0-1,0 1,0 0,0 0,1 0,0 0,-1-1,2 1,-1 0,0-1,1 1,-1-1,1 1,0-1,0 0,0 1,1-1,-1 0,1-1,0 1,0 0,0-1,0 0,0 1,5 1,1-1,-1 0,0-1,1 0,0 0,-1-1,1 0,0 0,0-1,-1 0,1 0,0-1,0-1,-1 1,1-1,-1-1,1 1,-1-2,0 1,0-1,1-1,40-11,66-26,-101 33</inkml:trace>
  <inkml:trace contextRef="#ctx0" brushRef="#br0" timeOffset="32126.211">2879 1666,'1'-1,"-1"1,1 0,-1 0,1 0,-1 0,1 0,-1 0,1 0,-1 1,1-1,-1 0,1 0,-1 0,1 0,-1 1,0-1,1 0,-1 0,1 1,-1-1,1 0,-1 1,0-1,1 1,-1-1,0 0,0 1,1-1,-1 1,0-1,0 1,1-1,-1 1,0-1,0 1,0-1,0 1,0-1,0 1,0-1,0 1,0-1,0 1,0-1,0 1,0-1,0 1,0-1,-1 1,1-1,0 1,0-1,-1 0,1 1,0-1,0 1,-1-1,1 0,-1 1,1-1,0 0,-1 1,1-1,164 8,-110-9,115-25,-145 24</inkml:trace>
  <inkml:trace contextRef="#ctx0" brushRef="#br0" timeOffset="32589.15">2992 1439,'0'398,"-12"-309,13-76</inkml:trace>
  <inkml:trace contextRef="#ctx0" brushRef="#br0" timeOffset="39405.609">3980 1270,'-12'227,"4"-170,1 1,4-1,1 1,4 11,-1-2,4-42,1-26</inkml:trace>
  <inkml:trace contextRef="#ctx0" brushRef="#br0" timeOffset="39673.579">4261 1666,'-9'19,"-4"11,6 1,4-10,2-9</inkml:trace>
  <inkml:trace contextRef="#ctx0" brushRef="#br0" timeOffset="40194.462">4431 1326,'0'-1,"0"-1,0 0,0 0,0 1,0-1,1 0,-1 0,0 1,1-1,0 0,-1 1,1-1,0 1,0-1,0 1,0-1,0 1,0-1,0 1,0 0,1 0,-1-1,0 1,1 0,-1 0,1 1,-1-1,1 0,0 0,-1 1,1-1,0 1,-1-1,1 1,1 0,11-7,0 1,0 1,1 0,0 1,-1 0,1 2,1-1,-1 2,0 0,0 1,1 0,-1 2,0-1,12 4,-25-4,0 0,0 0,0 0,0 1,0-1,0 1,-1-1,1 1,0-1,-1 1,1 0,-1 0,0 0,0 0,1 0,-1 0,0 0,-1 0,1 0,0 0,-1 1,1-1,-1 0,0 0,1 1,-1-1,0 0,-1 1,1-1,0 0,-1 1,1-1,-1 0,0 0,1 0,-1 0,0 0,-1 2,-48 78,-163 185,210-264,0-1,1 1,0-1,-1 1,1 0,0 0,0 0,1 0,-1 0,1 0,-1 1,1-1,0 0,0 1,1-1,-1 1,1-1,-1 1,1-1,0 1,1 0,-1-1,1 1,-1-1,1 1,0-1,0 0,0 1,1-1,-1 0,1 0,0 0,0 0,0 0,0 0,1-1,-1 1,1 0,11 1,0-1,0 0,1-1,-1-1,0 0,1-1,-1 0,1-2,5 0,26-1,51-16,-78 14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00.2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84,'9'-5,"9"-1,5 0,4 1,2-3,1-1,1 2,-2 1,1 3,-1-4,0 0,-1 0,0 3,0 1,-4 6,-12 2,-8 1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00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0,'10'5,"7"2,7-1,3-1,2-1,1-2,0-1,0-1,-1 1,0-2,0-4,0-2,-1 1,0 1,-5 1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15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537 151,'-8'-2,"0"0,1 0,-1 1,0 0,0 0,0 1,0 0,0 0,0 1,1 0,-1 0,0 1,0 0,1 1,-1-1,1 1,0 1,0-1,0 1,0 1,1-1,0 1,0 0,0 1,0-1,1 1,0 0,0 0,0 1,0 2,-5 5,1 0,1 0,1 1,0 0,1 1,0 0,1 0,1 0,1 0,0 0,1 3,1-12,0 0,1-1,0 1,1 0,0 0,0 0,0 0,0 0,1-1,1 1,-1-1,1 1,0-1,0 0,1 0,-1 0,2-1,-1 1,0-1,1 0,0 0,0-1,1 1,-1-1,1 0,0-1,3 2,1 0,0-1,0-1,1 0,0 0,-1-1,1-1,0 1,0-2,0 1,0-2,0 1,0-2,-1 1,1-1,0-1,-1 0,1-1,-1 0,0 0,0-1,-1 0,1-1,2-2,22-16,-1-1,-2-2,0-1,-2-1,14-19,-35 41,0-1,0 0,-1-1,0 0,-1 0,0 0,0-1,-1 0,0 0,0 0,-1-1,-1 0,0 1,0-1,-1 0,0-8,-2 13,0-1,-1 1,0 0,0-1,0 1,-1 0,0 0,0 0,-1 0,1 0,-1 0,-1 0,1 1,-1 0,0 0,0 0,0 0,-1 0,0 1,0 0,0 0,0 0,-1 1,1 0,-1 0,-4-2,0 1,1 1,-1-1,0 1,0 1,0 0,0 1,0 0,0 0,-1 1,1 0,0 1,0 0,0 1,0 0,0 0,-8 4,2 2,1 0,0 2,0-1,1 2,0 0,1 1,0 0,1 1,0 1,-9 14,6-9</inkml:trace>
  <inkml:trace contextRef="#ctx0" brushRef="#br0" timeOffset="432.661">1101 349,'-5'19,"-1"11,0 6,1 1,2-1,0-11,2-11</inkml:trace>
  <inkml:trace contextRef="#ctx0" brushRef="#br0" timeOffset="959.014">1383 95,'156'-71,"-150"69,1-2,0 1,0 0,1 0,0 1,-1 0,1 1,0-1,0 2,0-1,0 1,-1 0,1 0,5 2,-12-2,0 1,1-1,-1 1,1 0,-1-1,0 1,1 0,-1 0,0 0,0 0,0 0,0 0,0 0,0 1,0-1,0 0,0 0,0 1,-1-1,1 1,0-1,-1 0,0 1,1-1,-1 1,0-1,0 1,1-1,-1 1,0 0,-1-1,1 1,0-1,0 1,-1-1,1 1,-1-1,1 0,-1 1,1-1,-1 1,0-1,0 0,0 0,0 1,-45 58,-9-11,45-42,0-1,0 2,1-1,0 2,0-1,0 1,2 0,-1 1,1 0,0 0,1 0,0 1,1 0,0 0,1 0,0 1,0 0,2 0,-1 0,1 0,1 0,0 5,2-13,-1 0,1 0,0-1,0 1,0 0,1-1,-1 1,1-1,0 1,0-1,0 0,0 0,0 0,1 0,0 0,-1-1,1 1,0-1,0 0,0 1,1-1,-1-1,0 1,1 0,-1-1,1 0,0 0,-1 0,2 0,115 8,-106-10,15 0,1-2,-1-1,0-2,0 0,0-2,9-5,7 0,-25 9</inkml:trace>
  <inkml:trace contextRef="#ctx0" brushRef="#br0" timeOffset="1368.293">0 800,'26'0,"307"-2,116-23,-270 7,631-49,-464 66,-336 1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0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7 173,'-1'-1,"0"0,1 0,-1 0,0 0,1 0,-1 0,1 0,-1 0,1-1,0 1,0 0,-1 0,1-1,0 1,0 0,0 0,0-1,1 1,-1 0,0 0,0-1,1 1,-1 0,1 0,-1 0,1 0,-1 0,1 0,0-1,-1 1,1 1,0-1,0 0,0 0,0 0,0 0,0 1,0-1,1 0,42-31,-43 31,31-15,1 1,0 1,1 2,0 2,29-6,-49 12,0 1,-1 1,1 0,0 1,0 0,1 1,-1 0,0 2,0-1,10 4,-22-5,-1 1,0 0,1-1,-1 1,0 0,0-1,1 1,-1 0,0 0,0 0,0 0,0 0,0 0,0 1,0-1,-1 0,1 0,0 1,-1-1,1 0,-1 1,1-1,-1 1,0-1,1 1,-1-1,0 0,0 1,0-1,0 1,0-1,0 1,-1-1,1 1,0-1,-1 0,1 1,-1-1,0 0,1 1,-1-1,0 0,0 0,0 1,-46 52,-107 44,153-98,0 0,0 1,0-1,0 1,0-1,0 1,0-1,0 1,0 0,0 0,0-1,0 1,0 0,1 0,-1 0,0 0,1 0,-1 0,0 0,1 0,-1 0,1 0,0 1,-1-1,1 0,0 0,0 0,0 0,0 1,0-1,0 0,0 0,0 0,0 1,1-1,-1 0,0 0,1 0,-1 0,1 0,-1 0,1 0,-1 0,1 0,0 0,0 0,-1 0,1 0,52 28,-29-20,-13-7,-1 0,0 1,-1 0,1 0,0 1,-1 1,0-1,0 1,0 1,-1 0,0 0,0 1,0 0,-1 0,0 1,0-1,-1 2,0-1,-1 1,1 0,-1 0,-5-6,0-1,0 1,1 0,-1-1,-1 1,1 0,0-1,-1 1,1-1,-1 1,0 0,0-1,0 0,0 1,0-1,-1 1,1-1,-1 0,1 0,-1 0,0 0,0 0,0 0,0-1,0 1,0-1,0 1,-1-1,1 0,0 0,-1 0,1 0,-2 0,-87 16,-42-24,121 1</inkml:trace>
  <inkml:trace contextRef="#ctx0" brushRef="#br0" timeOffset="247.517">741 315,'-5'24,"-2"8</inkml:trace>
  <inkml:trace contextRef="#ctx0" brushRef="#br0" timeOffset="697.901">938 117,'41'-14,"-18"5,0 1,1 1,-1 1,1 2,0 0,17 0,-40 4,1-1,0 1,-1 0,1-1,0 1,0 0,-1 0,1 1,0-1,0 0,-1 0,1 1,0-1,-1 1,1 0,0-1,-1 1,1 0,-1 0,0 0,1 0,-1 0,1 0,-1 0,0 1,0-1,0 0,0 1,0-1,0 1,0-1,0 1,-1 0,1-1,-1 1,1 0,-1-1,1 1,-1 0,0-1,0 1,0 0,0 0,0-1,0 1,-1 0,1 0,0-1,-1 1,1 0,-1-1,0 1,0-1,0 1,1-1,-2 2,-126 137,125-137,-61 89,62-88,0-1,0 1,1-1,-1 1,1-1,0 1,0 0,0-1,1 1,-1 0,1 0,0 0,0-1,0 1,1 0,-1 0,1-1,0 1,0 0,0-1,1 1,-1 0,1-1,0 0,0 1,0-1,1 1,4 1,1-1,-1-1,1 1,-1-1,1 0,0-1,0 0,0 0,1-1,-1 0,0-1,1 1,-1-2,0 1,1-1,-1 0,3-1,2-1,-1 0,0-1,1-1,-2 1,1-2,0 0,-1 0,0-1,-1 0,2-2,-7 5,12-7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59,'216'-40,"-181"33,0 2,0 1,0 2,0 1,16 3,-22-2,-17 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31,'30'8,"1"-1,-1-1,1-2,0-1,0-2,1 0,8-3,103-23,42-8,-174 33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8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114 730,'18'-8,"0"2,0 0,1 1,0 1,-1 1,2 1,-1 0,0 1,0 2,7 0,-25-1,0 0,0 0,0 0,0 1,0-1,0 0,0 0,0 1,-1-1,1 1,0-1,0 1,0-1,0 1,0-1,-1 1,1 0,0-1,0 1,-1 0,1 0,-1 0,1 0,-1-1,1 1,-1 0,1 0,-1 0,0 0,1 0,-1 0,0 0,0 0,0 0,0 0,0 0,0 0,0 0,0 0,0 0,-1 0,1 0,0 0,0 0,-1 0,1 0,-1 0,1 0,-1 0,1 0,-2 0,-35 44,-123 90,158-134,0 1,0-1,0 1,0 0,1 0,-1-1,1 1,-1 1,1-1,0 0,0 0,0 0,0 1,0-1,0 0,1 1,-1-1,1 1,-1-1,1 1,0-1,0 1,0-1,1 1,-1-1,1 1,-1-1,1 0,0 1,-1-1,1 0,1 1,-1-1,0 0,0 0,1 0,-1 0,1 0,0 0,0-1,1 3,8-1,0-1,-1 0,1-1,0 0,0 0,0-1,0 0,0-1,-1-1,1 1,0-2,-1 0,1 0,-1 0,0-2,9-4,0-1</inkml:trace>
  <inkml:trace contextRef="#ctx0" brushRef="#br0" timeOffset="2318.001">2173 561,'34'5,"21"1,5 0,-3-1,-5-6,-12-4</inkml:trace>
  <inkml:trace contextRef="#ctx0" brushRef="#br0" timeOffset="2563.046">2427 363,'-14'38,"-5"33,1 8,3-5,5-9,8-16,5-12,7-12,1-10</inkml:trace>
  <inkml:trace contextRef="#ctx0" brushRef="#br0" timeOffset="3248.38">2682 702,'10'-3,"-1"0,1-1,-1 0,0 0,0-1,0-1,-1 1,0-1,0-1,-1 1,1-1,-1-1,-1 1,1-2,162-221,-106 174,-62 56,0 1,0-1,0 0,-1 1,1-1,0 1,0-1,0 1,-1 0,1-1,0 1,-1 0,1-1,-1 1,1 0,-1 0,1-1,-1 1,1 0,-1 0,0 0,1 0,-1 0,0 0,0 0,0 0,0-1,0 1,0 0,0 0,0 0,0 0,0 0,0 0,-1 0,1 0,0 1,0 36,5 57,-4-93,0 0,-1 0,1 0,0 0,0 0,0 0,1 0,-1 0,0 0,1 0,-1-1,1 1,-1 0,1-1,0 1,0-1,0 0,0 0,0 0,0 0,0 0,0 0,0 0,0-1,1 1,-1-1,0 1,0-1,1 0,-1 0,0 0,1 0,-1-1,0 1,0 0,1-1,-1 0,7-2,1-1,-1-1,0 1,-1-2,1 1,-1-1,0 0,0-1,-1 0,0 0,0-1,-1 1,0-1,0-1,-1 1,0-1,0 0,32-42,35-28,-72 79,0 1,0-1,0 1,0-1,1 1,-1-1,0 1,0-1,0 0,0 1,0-1,0 1,1-1,-1 0,0 1,0-1,1 1,-1-1,0 0,1 0,-1 1,0-1,1 0,-1 1,0-1,1 0,-1 0,1 0,-1 1,0-1,1 0,-1 0,1 0,-1 0,1 0,-1 0,1 0,-1 0,0 0,1 0,-1 0,1 0,-1 0,1 0,-1 0,0-1,1 1,-1 0,1 0,-1 0,0-1,1 1,-1 0,0 0,1-1,-1 1,0 0,1-1,-1 1,0-1,0 1,1 0,-8 39,7-39,-17 65,11-54,1 0,1 0,0 1,1 0,0-1,0 1,1 0,1 1,0-1,1 0,0 0,1 0,0 1,1-1,1 0,0 0,0-1,1 1,0-1,1 0,1 0,0 0,4 6,4-4</inkml:trace>
  <inkml:trace contextRef="#ctx0" brushRef="#br0" timeOffset="3516.525">3557 589,'0'29,"0"14,0 0</inkml:trace>
  <inkml:trace contextRef="#ctx0" brushRef="#br0" timeOffset="3970.61">3500 532,'7'-2,"7"-6,0 2,0-1,1 2,-1 0,2 1,-1 0,0 2,1-1,-1 2,1 0,-1 1,11 1,-25-1,0 0,0 0,0 0,0 0,0 0,-1 1,1-1,0 0,0 0,0 1,-1-1,1 0,0 1,0-1,-1 1,1-1,0 1,-1-1,1 1,0 0,-1-1,1 1,-1 0,1-1,-1 1,1 0,-1-1,0 1,1 0,-1 0,0 0,0 0,0-1,1 1,-1 0,0 0,0 0,0 0,0-1,0 1,-1 0,1 0,0 0,0 0,0-1,-1 1,1 0,0 0,-1 0,1-1,-1 1,0 0,-35 39,23-27,12-12,0 0,0 0,1-1,-1 1,0 0,0 0,1 0,-1 0,0 0,1 1,-1-1,1 0,0 0,-1 0,1 0,0 1,0-1,-1 0,1 0,0 0,0 1,0-1,1 0,-1 0,0 1,0-1,1 0,-1 0,1 0,-1 0,1 0,-1 0,1 0,0 0,-1 0,1 0,0 0,0 0,0 0,0 0,49 24,-27-16,-18-7,0-1,-1 1,0 0,1 0,-1 1,0-1,0 1,0 0,-1 0,1 0,-1 1,1-1,-1 1,0 0,-1 0,1 0,-1 0,1 0,-1 1,-1-1,1 1,0-1,-1 1,0-1,0 1,-1 0,1 0,-1 0,0-1,0 1,-1 0,1 0,-1-1,0 1,0 0,-1-1,1 1,-1-1,0 1,0-1,-3 4,-1-2,0 0,0-1,-1 0,1 0,-1 0,0-1,0 0,-1 0,1-1,-1 1,0-2,0 1,0-1,0-1,0 1,0-2,0 1,-1-1,1 0,0 0,0-1,-1 0,1-1,0 0,0 0,0-1,1 0,-6-2,-5-8</inkml:trace>
  <inkml:trace contextRef="#ctx0" brushRef="#br0" timeOffset="4315.246">3839 138,'15'3,"-1"1,1 0,-1 1,1 1,-1 0,-1 1,0 1,0 0,0 1,-1 0,0 1,-1 0,0 1,0 0,-1 1,-1 0,0 0,-1 1,0 0,-1 1,0-1,-1 2,-1-1,1 4,4 16,-1 0,-2 0,-2 1,-1-1,-1 1,-3 31,0-52,-2 0,0 1,0-1,-1 0,-1 0,-1 0,0-1,0 1,-1-1,-1 0,0-1,-1 0,-1 0,1-1,-2 1,0-2,-9 8,-92 51,86-58</inkml:trace>
  <inkml:trace contextRef="#ctx0" brushRef="#br0" timeOffset="5847.024">4319 363,'0'-1,"1"0,-1 0,1 0,-1 1,1-1,0 0,0 0,-1 1,1-1,0 1,0-1,0 1,0-1,0 1,-1-1,1 1,0 0,0-1,0 1,0 0,0 0,0 0,0 0,0 0,0 0,0 0,0 0,0 0,0 0,0 1,0-1,0 0,0 1,0-1,0 1,0-1,0 1,0-1,-1 1,1-1,0 1,0 0,-1 0,1-1,-1 1,1 0,0 0,-1 0,1 0,-1-1,0 1,1 0,-1 0,0 0,1 0,-1 1,14 63,-13-59,27 170,-28-174,0 4,0 0,1 0,0 0,0-1,0 1,1 0,0 0,0-1,0 0,1 1,0-1,0 0,0 0,0 0,2 1,-3-6,0 0,0-1,0 1,0-1,0 1,-1-1,1 0,0 1,0-1,-1 0,1 0,-1 0,1 0,-1-1,1 1,-1 0,0-1,1 1,-1-1,0 1,0-1,0 1,0-1,0 0,-1 0,1 1,0-1,-1 0,1 0,-1-1,0 3,88-255,-16 59,-59 177,0 8</inkml:trace>
  <inkml:trace contextRef="#ctx0" brushRef="#br0" timeOffset="1033.06">791 815,'11'-31,"1"1,2 0,1 0,1 2,1 0,2 1,1 0,1 2,1 1,11-10,14 4,-46 30,0-1,0 1,0 0,1 0,-1 0,0 0,0 0,0 0,1 0,-1 0,0 0,0 1,0-1,1 1,-1-1,0 0,0 1,0 0,0-1,0 1,0 0,0-1,0 1,0 0,0 0,-1 0,1 0,0 0,0 0,-1 0,1 0,-1 0,1 0,-1 0,1 0,-1 1,0-1,0 0,1 0,-1 0,0 1,0-1,0 1,-8 91,1-61,6-30,1 0,-1 0,0 0,1 0,-1 0,1 0,0 0,0 0,0 0,0 0,0 0,0 0,0 1,1-1,-1 0,1 0,0 0,-1 0,1-1,0 1,0 0,0 0,0 0,1-1,-1 1,0 0,1-1,-1 0,1 1,-1-1,1 0,0 1,0-1,0 0,-1 0,1-1,0 1,0 0,0-1,0 1,0-1,0 1,0-1,1 0,-1 0,0 0,0 0,0 0,0-1,0 1,0-1,0 1,0-1,0 0,0 1,0-1,0 0,-1 0,1-1,0 1,23-18,0-1,-1-1,-1-1,-2 0,0-2,-1-1,6-12,42-47,-68 82,1 0,0 0,0 0,0 1,0-1,0 0,0 1,0-1,0 1,1-1,-1 1,0-1,1 1,0 0,-1 0,1 0,0 0,-1 0,1 0,0 0,0 1,0-1,0 1,-1-1,1 1,0 0,0 0,0-1,0 1,0 1,0-1,0 0,0 0,0 1,0-1,0 1,0 0,-1-1,1 1,0 0,0 0,-1 0,1 0,-1 1,1-1,-1 0,1 1,0 0,-1 4,1 0,-2 0,1 0,-1 1,0-1,0 0,0 0,-1 0,0 0,0 0,-1 0,1 0,-3 3,-6 66,41 32,-23-90</inkml:trace>
  <inkml:trace contextRef="#ctx0" brushRef="#br0" timeOffset="1964.49">1807 532,'-207'271,"199"-257,14-18,19-20,156-165,-113 137,-66 53,0 1,-1-1,1 1,0-1,0 1,-1 0,1 0,-1 0,0 0,0 0,0 0,0 0,0 0,0 0,0 0,0 1,-1-1,1 0,-1 1,0-1,0 0,0 1,0-1,0 0,0 1,-1-1,1 1,0 2,19 131,-20-135,1 0,-1 0,1 0,-1 0,1 0,-1 0,1 0,-1 0,0 0,0-1,1 1,-1 0,0 0,0-1,0 1,0-1,0 1,0 0,0-1,0 0,0 1,0-1,0 0,0 1,0-1,0 0,0 0,-1 0,1 0,0 0,0 0,0 0,0-1,0 1,0 0,0 0,0-1,0 1,0-1,0 1,0-1,0 1,0-1,0 0,0 0,0 1,1-1,-1 0,0 0,1 0,-1 0,0 0,-10-4,-99-35,89 36</inkml:trace>
  <inkml:trace contextRef="#ctx0" brushRef="#br0" timeOffset="4937.71">904 222,'-24'38,"-8"37,1 16,12 1,8-5,11-13,10-9,8-11,7-10,3-7,1-6,2-3,-1-1,0-6,-1-1,0-4,-5-5</inkml:trace>
  <inkml:trace contextRef="#ctx0" brushRef="#br0" timeOffset="-715.674">283 138,'-5'0,"-1"4,0 8,1 5,1 5,2 3,-4-2,-1 0,1 0,2 2,1 1,1 0,1 2,1 0,0 0,0-4</inkml:trace>
  <inkml:trace contextRef="#ctx0" brushRef="#br0" timeOffset="-444.862">1 561,'43'-5,"24"-1,5-5,-4-1,-10 3,-9 2,-13 7,-13 4</inkml:trace>
  <inkml:trace contextRef="#ctx0" brushRef="#br0" timeOffset="7450.087">4714 645,'109'-17,"-108"17,-1 0,1 0,0 1,-1-1,1 0,0 0,-1 0,1 1,-1-1,1 0,-1 1,1-1,-1 0,1 1,-1-1,1 1,-1-1,1 1,-1-1,1 1,-1-1,0 1,1-1,-1 1,0 0,0-1,0 1,1-1,-1 1,0 0,0-1,0 1,0 0,0-1,0 1,0 0,0-1,0 1,0-1,0 1,-1 0,1-1,0 1,0-1,-1 1,1 0,0-1,-1 1,1-1,-1 1,1-1,0 1,-1-1,1 1,-1-1,1 0,-1 1,0-1,-29 35,28-34,-16 16,14-15,-1 1,1 0,1 0,-1 1,0-1,1 1,0-1,-1 1,2 0,-1 0,0 1,1-1,0 1,0-1,0 1,0 0,1-1,-1 5,4-7,0 1,1-1,-1 1,1-1,-1 0,1 0,0 0,-1 0,1 0,0-1,0 1,1-1,-1 0,0 0,0 0,1 0,-1 0,0-1,1 0,-1 1,0-1,1-1,-1 1,1 0,-1-1,0 0,1 1,-1-1,0-1,81-50,-76 46,6-6</inkml:trace>
  <inkml:trace contextRef="#ctx0" brushRef="#br0" timeOffset="7971.183">5025 52,'51'-20,"-43"15,1 0,0 1,1 1,-1-1,0 2,1-1,0 1,0 1,-1-1,1 2,0-1,0 2,5 0,-13-1,0 0,0 1,0 0,0-1,-1 1,1 0,0 0,0 0,-1 0,1 0,0 0,-1 1,1-1,-1 0,0 1,1-1,-1 1,0 0,0-1,0 1,0 0,0 0,0 0,-1-1,1 1,-1 0,1 0,-1 0,0 0,0 0,1 0,-1 0,-1 0,1 0,0 0,0 0,-1 0,-25 73,22-67,2-5,1-1,-1 1,1-1,0 1,0 0,0-1,0 1,0 0,1 0,-1 0,1 0,0 0,0 0,0-1,0 1,0 0,1 0,-1 0,1 0,0 0,0-1,0 1,0 0,0 0,0-1,1 1,-1-1,1 0,0 1,0-1,0 0,0 0,0 0,0 0,1 0,-1-1,1 1,-1-1,1 0,0 1,-1-1,1 0,0 0,0-1,0 1,-1-1,1 1,1-1,14 0,-1-1,1-1,0-1,-1 0,1-1,-1-1,0-1,0 0,-1-1,2-2,23-7,-17 7</inkml:trace>
  <inkml:trace contextRef="#ctx0" brushRef="#br0" timeOffset="9482.518">1 1294,'368'-44,"-65"34,-79 8,-24-24,62-2,54-3,33 3,65-2,-205 21,-101-3,0 4,1 6,19 5,23-1,627-2,-501-30,256 31,-254-28,101-4,24 33,-380-2</inkml:trace>
  <inkml:trace contextRef="#ctx0" brushRef="#br0" timeOffset="10239.03">594 1294,'0'19,"0"21,0 9,0 0,0-3,-5-5,-2-4,1-4,1-3,6-6,4-7</inkml:trace>
  <inkml:trace contextRef="#ctx0" brushRef="#br0" timeOffset="10504.633">368 1774,'38'-19,"37"-12,10 1,-4 4,-11 7,-13 7,-11 10,-9 5,-10 8,-11 1</inkml:trace>
  <inkml:trace contextRef="#ctx0" brushRef="#br0" timeOffset="10953.556">481 1916,'67'-27,"-36"13,1 1,0 2,0 2,1 0,20-1,-51 9,0 0,0 0,0 1,0-1,0 1,0-1,1 1,-1 0,0 0,0 0,0 0,0 0,1 0,-1 0,0 1,0-1,0 1,0 0,0-1,0 1,0 0,0 0,0 1,0-1,0 0,-1 0,1 1,-1-1,1 1,-1 0,1-1,-1 1,0 0,0 0,0 0,0 0,0 0,0 0,0 0,-1 0,1 0,-1 0,1 0,-1 0,0 1,0-1,0 0,-1 2,-5 7,-1 0,0-1,-1 0,-1-1,1 1,-1-2,-1 1,0-1,0-1,0 0,-2 1,-21 16,30-22,-52 51,53-52,1 0,0 1,0-1,-1 1,1-1,0 1,1 0,-1-1,0 1,0 0,1 0,-1 0,1-1,-1 1,1 0,0 0,0 0,0 0,0 0,0 0,0-1,0 1,1 0,-1 0,1 0,-1 0,1-1,0 1,0 0,0 0,0-1,0 1,0-1,0 1,0-1,1 1,6 2,0 0,0-1,1 0,-1-1,1 0,-1 0,1 0,0-1,0-1,0 1,-1-2,1 1,0-1,0 0,0-1,6-2,159-56,-150 50</inkml:trace>
  <inkml:trace contextRef="#ctx0" brushRef="#br0" timeOffset="11672.011">1186 1971,'106'-133,"115"-111,-190 222,-15 46,-18 32,0-49,1 1,0 0,0 0,1 0,0 0,1-1,0 1,0 0,0 0,1-1,0 1,0-1,1 1,0-1,4 6,-5-11,-1-1,1 1,0-1,0 1,0-1,0 0,0 0,0 0,0 0,0 0,0-1,0 1,0 0,1-1,-1 0,0 1,0-1,1 0,-1 0,0-1,0 1,1 0,-1-1,0 1,0-1,0 0,1 0,-1 0,0 0,0 0,0 0,-1 0,3-2,63-51,-62 49,157-189,-154 181,1 1,0 0,0 0,2 1,-1 0,1 0,1 2,9-8,-20 18,0 0,-1 0,1-1,0 1,-1 0,1 0,-1 0,1 0,-1 0,1 0,-1 0,0 0,1 0,-1 0,0 0,0 0,0 0,1 0,-1 0,-1 0,1 1,0-1,0 0,0 0,0 0,-1 0,1 0,-1 0,1 0,0 0,-1 0,0 0,1-1,-1 1,0 0,1 0,-1 0,-1 0,2 0,-20 47,3 1,1 0,3 1,2 0,0 18,13-17,4-33</inkml:trace>
  <inkml:trace contextRef="#ctx0" brushRef="#br0" timeOffset="12237.853">2146 1803,'-25'30,"3"2,0 1,2 0,1 2,2 0,1 3,16-38,1 0,-1 0,0 0,1 0,-1 0,0 0,1 0,-1 0,0 0,1 0,-1 1,0-1,0 0,1 0,-1 0,0 0,1 1,-1-1,0 0,0 0,0 0,1 1,-1-1,0 0,0 1,0-1,1 0,-1 0,0 1,0-1,0 0,0 1,0-1,0 0,0 1,0-1,0 0,0 1,0-1,0 0,0 1,26-31,-24 27,58-75,-43 53,1 0,1 2,2 0,0 2,1 0,17-12,61-34,-97 68,0-1,0 1,0-1,0 1,-1 0,1 0,0 0,0 1,-1-1,1 0,-1 1,1 0,-1 0,0 0,0 0,0 0,0 0,0 0,0 1,0-1,-1 1,1-1,-1 1,0 0,0-1,0 1,0 0,0 0,0 0,-1 1,4 5,62 105,-66-114,1 1,-1 0,1 0,-1 0,1 0,-1-1,0 1,1 0,-1 0,0 0,0 0,0 0,0 0,0 0,0 0,0 0,0 0,0-1,0 1,0 0,-1 0,1 0,0 0,-1 0,1 0,-1-1,1 1,-1 0,1 0,-1 0,1-1,-1 1,0 0,1-1,-1 1,0-1,0 1,1-1,-1 1,0-1,0 1,0-1,0 0,0 0,0 1,1-1,-1 0,0 0,0 0,0 0,-1 0,-56 4,51-5,-199-31,179 31,2 1</inkml:trace>
  <inkml:trace contextRef="#ctx0" brushRef="#br0" timeOffset="12704.863">2626 1520,'21'29,"-2"0,0 2,-2 0,-1 0,-2 2,-1 0,-1 2,23 105,-35-139,0 0,0-1,1 1,-1 0,0-1,1 1,-1-1,0 1,1-1,-1 1,1-1,-1 1,1-1,-1 1,1-1,-1 1,1-1,-1 0,1 1,-1-1,1 0,0 0,-1 1,1-1,0 0,-1 0,1 0,0 0,-1 0,1 0,0 0,-1 0,1 0,0 0,-1 0,1 0,-1 0,1-1,0 1,-1 0,1 0,0-1,-1 1,1 0,-1-1,1 1,-1-1,1 1,-1-1,1 1,-1-1,0 1,1-1,-1 1,0-1,1 0,-1 1,0-1,0 1,19-43,-18 40,18-50,19-58,5 1,45-80,-74 167,-1 6</inkml:trace>
  <inkml:trace contextRef="#ctx0" brushRef="#br0" timeOffset="13382.484">3161 1774,'-153'227,"134"-199,24-47,17-29,2 1,2 2,3 0,1 2,12-12,-42 54,1-1,0 0,0 1,0-1,0 0,0 1,0-1,0 1,0 0,1-1,-1 1,0 0,1 0,-1 0,1 0,0 0,-1 0,1 0,0 1,-1-1,1 1,0-1,0 1,-1-1,1 1,0 0,0 0,0 0,0 0,-1 0,1 0,0 1,0-1,0 1,-1-1,1 1,0 0,-1-1,1 1,0 0,-1 0,1 0,-1 0,0 0,1 1,-1-1,0 0,1 1,-1-1,0 1,6 14,-1 0,0 0,-1 0,-1 1,-1 0,0 0,-1 0,-1 0,-1 0,0 0,-1 0,-2 8,3-22,0-1,-1 0,1 1,-1-1,1 1,-1-1,0 0,0 1,0-1,0 0,0 0,0 0,-1 0,1 0,-1 0,1 0,-1 0,0-1,1 1,-1-1,0 1,0-1,-1 0,1 1,0-1,0 0,0 0,-1-1,1 1,-1-1,1 1,0-1,-1 1,1-1,-1 0,1 0,-1-1,1 1,0 0,-1-1,1 1,-2-1,-101-38,67 17,22 13</inkml:trace>
  <inkml:trace contextRef="#ctx0" brushRef="#br0" timeOffset="13620.294">3500 1887,'-14'34,"-5"15,0 0</inkml:trace>
  <inkml:trace contextRef="#ctx0" brushRef="#br0" timeOffset="14106.38">3387 1294,'15'-4,"0"1,0 0,0 2,0-1,0 2,0 0,0 1,0 0,0 1,0 1,2 1,-16-4,1 1,0-1,0 1,-1 0,1 0,-1 0,1 0,-1 0,1 0,-1 0,0 1,0-1,1 0,-1 1,0-1,0 1,0-1,0 1,-1-1,1 1,0 0,-1-1,1 1,-1 0,0 0,1 0,-1-1,0 1,0 0,0 0,0 0,0-1,-1 1,1 0,-1 0,1-1,-1 1,1 0,-1-1,0 1,0 0,0-1,0 1,-48 63,49-64,-8 7,3-4,0 0,1 1,0-1,0 1,0 0,0 0,1 0,0 1,0-1,0 1,1 0,0 0,0 0,0 0,1 2,2-5,1 0,0 0,1 0,-1-1,0 1,1-1,0 1,-1-1,1 0,0 0,0 0,0 0,0-1,0 1,1-1,-1 0,0 0,1 0,-1 0,1-1,-1 0,1 1,-1-1,1 0,-1 0,1-1,-1 1,1-1,-1 0,1 0,94-24,-76 20</inkml:trace>
  <inkml:trace contextRef="#ctx0" brushRef="#br0" timeOffset="14386.161">3952 1661,'38'-5,"28"-6,6-2,-3 2,-9 3,-10 2,-13 3</inkml:trace>
  <inkml:trace contextRef="#ctx0" brushRef="#br0" timeOffset="14633.725">4262 1407,'-10'38,"-7"33,-2 8,4-4,-2-11,3-10,3-10,4-8,3-5,7-8,3-3,1-5</inkml:trace>
  <inkml:trace contextRef="#ctx0" brushRef="#br0" timeOffset="15300.078">4883 1266,'5'-5,"1"9,0 7,-1 7,-1 6,-2 3,-1 2,0 1,-6-1,-2 1,1 0,1-1,1-1,1 1,2-1,1 0,4-5,3-6</inkml:trace>
  <inkml:trace contextRef="#ctx0" brushRef="#br0" timeOffset="15534.536">4714 1633,'39'5,"26"-4,8-1,-5-1,-8 0,-10-6,-9 0,-11 0</inkml:trace>
  <inkml:trace contextRef="#ctx0" brushRef="#br0" timeOffset="15920.062">4770 1859,'253'-21,"-252"21,0-1,0 1,1 0,-1-1,0 1,0 0,0 0,0-1,0 1,1 0,-1 0,0 0,0 0,0 1,0-1,0 0,1 0,-1 1,0-1,0 0,0 1,0 0,0-1,0 1,0-1,0 1,0 0,0 0,-1-1,1 1,0 0,0 0,-1 0,1 0,-1 0,1 0,-1 0,1 0,-1 0,1 0,-1 1,0-1,0 0,1 0,-1 0,0 0,0 1,0-1,0 0,-1 0,1 0,0 0,0 0,-1 1,1-1,-1 0,1 0,-1 0,1 0,-1 0,-179 167,179-166,0-1,0 0,-1 0,1 1,0-1,0 0,1 1,-1-1,0 1,0-1,1 1,-1-1,1 1,-1 0,1-1,0 1,0 0,-1-1,1 1,0 0,1-1,-1 1,0 0,0 0,1-1,-1 1,1-1,-1 1,1 0,0-1,0 1,-1-1,1 0,0 1,0-1,1 0,-1 1,0-1,0 0,0 0,1 0,-1 0,1 0,-1 0,1-1,-1 1,1 0,-1-1,1 1,0-1,-1 0,1 1,0-1,-1 0,1 0,0 0,0 0,8 1,0 0,1-1,-1-1,1 1,-1-1,0-1,1 0,-1-1,0 0,-1 0,1-1,0 0,2-2,13-6</inkml:trace>
  <inkml:trace contextRef="#ctx0" brushRef="#br0" timeOffset="16606.39">5419 1830,'27'-42,"17"-31,4 1,3 3,11-8,-62 76,0 0,0-1,1 1,-1 0,1 0,-1 0,0 0,1 0,0 0,-1 0,1 0,0 0,-1 0,1 1,0-1,0 0,0 0,0 1,0-1,0 0,0 1,0-1,0 1,0-1,0 1,0 0,0-1,0 1,0 0,1 0,-1 0,0 0,0 0,0 0,0 0,0 0,1 0,-1 1,0-1,0 0,0 1,0-1,0 1,0-1,0 1,0-1,0 1,0 0,0 0,0-1,-1 1,1 0,0 0,0 0,-1 0,1 0,-1 0,1 1,-23 84,10-58,-2 41,14-68,0 1,-1 0,1-1,1 1,-1-1,0 1,0-1,0 1,1-1,-1 1,1-1,-1 1,1-1,0 1,0-1,-1 0,1 1,0-1,0 0,0 0,0 1,1-1,-1 0,0 0,0-1,1 1,-1 0,0 0,1 0,-1-1,1 1,-1-1,1 1,-1-1,1 0,-1 0,1 1,0-1,-1 0,1 0,-1-1,1 1,6-2,0-1,0 0,-1 0,1-1,-1 0,0 0,0-1,-1 1,1-2,-1 1,0-1,0 0,-1 0,0 0,0-1,1-3,3 0,133-170,-58 99,-84 82,0-1,0 1,0-1,0 1,0-1,1 0,-1 1,0-1,0 1,0-1,1 1,-1-1,0 1,1-1,-1 0,0 1,1-1,-1 0,0 1,1-1,-1 0,1 1,-1-1,0 0,1 0,-1 0,1 1,-1-1,1 0,-1 0,1 0,-1 0,1 0,-1 0,1 0,-1 0,1 0,-1 0,1 0,-1 0,1 0,-1 0,1-1,-1 1,1 0,-1 0,0-1,1 1,-1 0,1 0,-1-1,0 1,1 0,-1-1,0 1,1-1,-1 1,0 0,1-1,-1 1,0-1,0 1,0-1,0 1,1-1,-1 1,-9 40,-13 25,12-38,1 0,1 0,1 0,1 1,2 0,0 1,3-1,0 4,28 53,-17-70</inkml:trace>
  <inkml:trace contextRef="#ctx0" brushRef="#br0" timeOffset="16891.261">6266 1633,'-9'39,"-4"16,1 5,2-3,3-12</inkml:trace>
  <inkml:trace contextRef="#ctx0" brushRef="#br0" timeOffset="17272.237">6237 1661,'9'-4,"-1"1,0 0,1 1,-1 0,1 0,0 1,-1 0,1 1,0-1,0 2,0-1,0 1,-1 1,1 0,5 1,-13-2,1 0,-1 1,1-1,-1 0,1 1,-1-1,0 1,0-1,0 1,0 0,0-1,0 1,0 0,0 0,-1 0,1-1,-1 1,1 0,-1 0,0 0,0 0,0 0,0 0,0 0,0 0,0 0,-1 0,1 0,-1-1,0 1,1 0,-1 0,0 0,0-1,0 1,0 0,0-1,0 1,-1-1,-7 27,9-25,1-1,1 1,-1-1,0 1,1-1,-1 1,1-1,0 0,0 1,0-1,0 0,0 0,0-1,0 1,1 0,-1-1,1 1,-1-1,1 0,0 0,-1 0,1 0,0 0,0-1,0 1,0-1,17 8,-17-6,1-1,-1 1,0 0,0 0,-1 0,1 0,0 0,-1 1,1-1,-1 1,0 0,1 0,-2 0,1 0,0 0,0 0,-1 0,0 0,0 1,0-1,0 1,0-1,-1 0,1 1,-1 0,0-1,0 1,0-1,-1 1,1-1,-1 1,0-1,0 0,0 1,0-1,0 0,-1 0,0 1,1-1,-1-1,-1 1,-1 3,-4 3,-1 0,0-1,-1 1,0-2,0 1,0-2,-1 1,0-1,0-1,-1 0,0-1,1 0,-2 0,1-1,0-1,-8 0,-5 0</inkml:trace>
  <inkml:trace contextRef="#ctx0" brushRef="#br0" timeOffset="17718.457">6661 1436,'24'55,"-3"2,-2 0,-3 1,3 29,6-15,-24-70,0-1,0 1,0-1,0 0,0 1,0-1,0 0,0 0,1 0,-1 0,0 0,1 0,-1 0,0 0,1 0,-1-1,1 1,0-1,-1 1,1-1,-1 1,1-1,0 0,-1 0,1 0,0 0,-1 0,1 0,-1 0,1-1,0 1,-1-1,1 1,-1-1,1 1,-1-1,1 0,-1 0,1 0,-1 0,0 0,0 0,1 0,8-9,0 0,-1 0,0-1,0-1,-1 1,-1-1,0-1,0 1,-1-1,-1-1,17-29,115-264,-76 214,-52 86</inkml:trace>
  <inkml:trace contextRef="#ctx0" brushRef="#br0" timeOffset="18655.584">7282 1661,'-5'29,"-1"14,0 5,1-1,2-9</inkml:trace>
  <inkml:trace contextRef="#ctx0" brushRef="#br0" timeOffset="19169.959">7311 1604,'8'-4,"1"1,0 0,0 0,0 1,0 0,1 0,-1 1,0 1,1-1,-1 1,1 1,-1 0,1 0,-1 1,0 0,0 1,6 2,-14-3,0 1,0-1,0 1,0 0,0-1,-1 1,1 0,-1-1,0 1,0 0,0 0,0-1,0 1,-1 0,1 0,-1-1,0 1,0 0,0-1,0 1,0-1,0 0,-1 1,1-1,-1 0,0 0,1 0,-1 0,0 0,0 0,-1 0,1 0,0-1,0 0,-1 1,1-1,-1 0,-12 16,13-16,0 1,1 0,-1-1,1 1,-1 0,1 0,0 0,0 0,0 0,0 0,0 1,0-1,1 0,-1 0,1 1,-1-1,1 0,0 1,0-1,0 0,0 1,1-1,-1 0,1 1,-1-1,1 0,0 0,-1 1,1-1,1 0,-1 0,0 0,0 0,1 0,-1-1,1 1,-1 0,1-1,0 1,0-1,0 1,0-1,0 0,0 0,0 0,0 0,0 0,2 0,24 6,27 10,-54-16,0-1,0 1,0 0,0 0,0 0,0 0,0-1,-1 1,1 1,0-1,0 0,-1 0,1 0,-1 0,1 0,-1 0,0 1,1-1,-1 0,0 0,0 1,0-1,0 0,0 1,0-1,0 0,0 0,0 1,0-1,-1 0,1 0,-1 0,1 1,-1-1,1 0,-1 0,0 0,1 0,-1 0,0 0,-7 8,0 0,0-1,-1 0,0-1,0 0,-1 0,0-1,0-1,0 1,-1-1,0-1,-6 2,6-1,4-3,0 1,0-1,0 0,-1 0,1-1,0 0,-1 0,1-1,-1 0,1 0,-8-2,-8-3</inkml:trace>
  <inkml:trace contextRef="#ctx0" brushRef="#br0" timeOffset="19474.59">7762 1690,'-5'24,"-6"12,-2 6,2 0,3-3,2-7</inkml:trace>
  <inkml:trace contextRef="#ctx0" brushRef="#br0" timeOffset="20138.052">7705 1153,'6'-2,"11"-6,-1 1,1 1,1 0,-1 2,1 0,0 1,0 0,15 1,-32 2,1 0,0 0,-1 0,1 0,0 0,-1 0,1 0,-1 1,1-1,0 1,-1-1,1 1,-1-1,1 1,-1 0,1 0,-1 0,0 0,1 0,-1 0,0 0,0 0,0 1,0-1,0 0,0 1,0-1,0 1,-1-1,1 1,0-1,-1 1,1-1,-1 1,0 0,1-1,-1 1,0 0,0-1,0 1,-27 62,14-47,-32 58,45-73,-1 0,0 0,1 0,-1 0,1 0,0 0,-1 1,1-1,0 0,0 0,1 0,-1 0,0 0,1 0,-1 0,1 0,-1 0,1 0,0 0,0 0,0 0,0-1,0 1,1 0,-1-1,0 1,1-1,0 1,-1-1,1 1,-1-1,1 0,0 0,0 0,0 0,0 0,0 0,6 1,0-1,0 1,-1-1,1 0,0-1,0 0,0 0,0-1,0 0,0-1,0 1,-1-1,1-1,-1 1,1-1,4-3,8-5</inkml:trace>
  <inkml:trace contextRef="#ctx0" brushRef="#br0" timeOffset="21425.818">5843 984,'1130'0,"-927"-28,36 16,-166 3,0 2,0 4,27 4,-69 0,165-28,199 26,-310-16,-78 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7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705 260,'-25'253,"5"51,-9-67,24-159,10-60</inkml:trace>
  <inkml:trace contextRef="#ctx0" brushRef="#br0" timeOffset="303.034">113 373,'39'-5,"50"-6,20-2,1-3,-8 2,-12-3,-12 2,-10 4,-6-1,-9 1,-9 3,-8 3,-4 2,-8 6,-8 3</inkml:trace>
  <inkml:trace contextRef="#ctx0" brushRef="#br0" timeOffset="666.959">1298 514,'-25'19,"0"1,0 2,2 0,1 2,1 0,1 1,1 1,2 1,-7 13,22-37,-1 0,1 1,0-1,0 1,0 0,1 0,-1-1,1 1,0 0,0 0,0 0,0 0,1 0,0 1,0-1,0 0,0 0,0 0,1 0,0 0,0 0,0 0,0 0,1 0,0 0,-1-1,1 1,1-1,-1 1,0-1,1 0,0 0,0 0,0 0,0 0,0-1,0 1,1-1,-1 0,1 0,0 0,1 0,7 1,1-2,-1 0,0 0,1-1,-1-1,0 0,1 0,-1-1,0-1,0 0,0-1,-1 0,1-1,-1 0,0 0,0-2,-1 1,0-1,0-1,0 0,-1 0,-1-1,1 0,-1 0,-1-1,1 0,-2-1,1 0,-3 4,1 1,-1-2,0 1,0 0,-1-1,0 0,-1 0,0 0,0 0,0 0,-1 0,0 0,-1 0,0-1,0 1,-1 0,0 0,0-1,-1 1,0 0,0 0,-1 1,0-1,-1 0,1 1,-1 0,-1 0,0-1,-1 2,0 0,0 1,0-1,-1 1,0 0,0 1,-1-1,1 2,-1-1,0 1,0 0,0 0,0 1,0 0,-1 1,1 0,-1 0,1 1,0 0,-1 0,1 1,-1 0,1 1,0 0,-1 0,1 0,0 1,1 1,-1-1,0 1,1 0,-6 5,-6 10</inkml:trace>
  <inkml:trace contextRef="#ctx0" brushRef="#br0" timeOffset="1133.342">1722 514,'-18'28,"2"1,1 0,1 2,1-1,2 2,-6 28,15-57,1 1,-1 0,1 0,0 0,0 0,0 0,0 0,1 0,-1 1,1-1,0 0,0 0,1 0,0 0,-1 0,1 0,0 0,1 0,-1 0,1 0,0 0,0 0,0-1,0 1,1-1,-1 0,1 0,0 0,0 0,0 0,0 0,0-1,1 0,-1 1,1-1,0 0,0-1,0 1,-1-1,1 0,3 1,7-4,1 0,-1-1,0-1,0 0,0-1,0 0,-1-1,0-1,0 0,-1-1,0 0,0-1,-1 0,0-1,0 0,-1-1,7-10,9-9,-1-2,-2 0,-1-1,-2-1,-1-1,-2-1,-1-1,-2 0,-2-1,-1 0,3-26,-12 47,0 0,0 0,-2 0,0 0,-1 0,-1-1,0 1,-2 1,0-1,0 0,-2 1,0 0,-1 0,-1-2,5 14,0-1,0 1,0 0,-1 0,1 0,-1 0,0 1,0 0,-1 0,1 0,-1 0,1 0,-1 1,0 0,0 0,0 0,0 1,0-1,0 1,0 1,-1-1,1 1,0 0,0 0,-1 0,1 1,0-1,0 1,-1 1,-3 0,-2 2,0-1,1 1,-1 1,1 0,0 1,0 0,0 0,1 1,0 0,0 1,1 0,0 0,-6 8,4-2,1 0,0 0,2 0,-1 1,2 1,0-1,0 1,2 0,0 0,1 1,0-1,2 1,0-1,0 1,2 0,0-1,1 1,1-1,0 1,1-1,1 0,0 0,1-1,7 11,-3-7,1 0,1-1,1-1,0 0,1-1,1 0,1-1,0-1,1-1,0 0,1-1,0-1,1 0,0-2,1 0,0-1,1-1,-1-1,1-1,0 0,14 0,-5-4</inkml:trace>
  <inkml:trace contextRef="#ctx0" brushRef="#br0" timeOffset="2155.805">2483 401,'-21'14,"1"0,0 2,1 0,1 2,0 0,2 0,0 2,1 0,1 1,-6 13,18-30,0 0,0 1,1-1,0 0,0 1,0 0,0-1,1 1,0-1,0 1,0 0,1-1,-1 1,1 0,0-1,0 1,1-1,-1 0,1 1,0-1,0 0,1 0,-1 0,1 0,0-1,0 1,0-1,0 1,1-1,-1 0,1-1,0 1,0-1,0 1,0-1,0 0,0 0,1-1,-1 1,1-1,-1 0,2 0,2 1,0-1,1 0,-1 0,0 0,1-1,-1 0,0-1,0 0,1 0,-1-1,0 0,0 0,0-1,0 0,-1 0,1-1,-1 0,0 0,0-1,0 0,-1 0,1-1,-1 1,0-1,-1-1,0 1,0-1,0 0,-1 0,3-7,9-14,-1-1,-2-1,-1 0,-1-1,-2 0,-1 0,0-6,-11 50,0-1,1 1,1 0,0 0,0 0,2 1,0-1,0 0,1 0,1-1,0 1,0 0,1-1,1 0,0 0,1 0,1-1,-1 1,3 0,-6-10,0 1,0-1,0-1,0 1,0 0,1-1,-1 1,1-1,-1 0,1 0,-1-1,1 1,0-1,-1 1,1-1,0 0,-1-1,1 1,0-1,-1 1,1-1,0 0,-1-1,0 1,1 0,-1-1,0 0,0 0,1 0,-1 0,-1 0,1-1,86-89,-88 91,89-159,-89 181,-5-13,1 1,0-1,1 1,0-1,0 1,1 0,0 0,1 0,0-1,0 1,0 0,2 0,-1 0,1-1,0 1,1-1,0 1,0-1,0 0,1 0,1 0,0-1,3 5,-5-9,0-1,0 1,1-1,-1 0,1 0,-1 0,1-1,0 1,0-1,0 0,-1 0,1 0,0-1,0 1,0-1,0 0,0 0,0 0,0-1,0 1,0-1,0 0,0 0,0-1,0 1,-1-1,1 1,-1-1,1-1,2 0,83-90,84-156,-173 248,0 0,1 0,-1 0,0 0,1-1,-1 1,1 0,0 1,-1-1,1 0,0 0,-1 0,1 0,0 0,0 1,0-1,0 0,0 1,0-1,0 1,0-1,0 1,0-1,0 1,0 0,0-1,0 1,0 0,0 0,0 0,1 0,-1 0,0 0,0 0,0 0,0 1,0-1,0 0,0 1,0-1,0 0,0 1,0 0,0-1,0 1,0-1,0 1,0 0,0 0,-1 0,1-1,0 1,0 0,-1 0,1 1,8 26,-1 0,-2 1,-1 0,-1 0,-1 0,-2 1,-1-1,-3 20,3 5,9 233,-4-248,-1 1,-3 0,-1 0,-2 0,-1 0,-2 0,-11 37,11-54,-1-1,-1 0,-1 0,-1 0,-1-1,-1-1,-1 0,0 0,-2-1,0-1,-1 0,-1-1,-9 7,24-22,0-1,0 1,0-1,-1 1,1-1,-1 0,1 1,-1-1,1 0,-1 0,0 0,0 0,1 0,-1-1,0 1,0-1,0 1,0-1,0 1,0-1,0 0,0 0,0 0,0 0,0-1,0 1,0 0,1-1,-1 1,0-1,0 0,0 1,0-1,1 0,-1 0,0 0,1-1,-1 1,1 0,-1 0,1-1,0 1,-1-1,1 0,0 1,0-1,0 0,0 1,0-3,0-7,-1 0,2 0,0 0,0 0,1-1,1 1,0 0,0 0,1 0,0 1,1-1,0 1,1 0,0 0,0 0,1 0,1 1,6-7,31-42,3 3,2 2,2 2,2 2,3 2,1 3,3 3,1 2,1 3,23-7,104-58,-161 90</inkml:trace>
  <inkml:trace contextRef="#ctx0" brushRef="#br0" timeOffset="4500.938">0 1502,'191'-10,"-1"-8,182-42,-354 57,652-123,215-4,-663 113,202 12,-88-22,-321 26,0 0,0-2,-1 0,1 0,-1-2,0 1,0-2,0 0,-1-1,1 0,0-2,-8 5</inkml:trace>
  <inkml:trace contextRef="#ctx0" brushRef="#br0" timeOffset="13623.791">4488 288,'4'0,"3"5,-1 1</inkml:trace>
  <inkml:trace contextRef="#ctx0" brushRef="#br0" timeOffset="13840.647">4544 655,'0'0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6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2,'0'5,"5"1,6 0,7-1,4-1,4-7,2-2,1-1,0 1,1 1,-1 2,0 0,0 2,-1 0,0 0,0 0,1 0,-6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58,'5'0,"6"0,7 0,4 0,4 0,2 0,1-5,0-1,1 0,-1 1,0 1,-5-3,-2 0,0 0,1 3,2 0,1 2,-4 2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143 962,'82'-141,"22"-7,30-35,-134 182,1 0,-1 0,0 1,0-1,1 0,-1 0,1 0,-1 0,1 0,-1 0,1 1,-1-1,1 0,0 0,-1 1,1-1,0 0,0 1,0-1,-1 1,1-1,0 1,0 0,0-1,0 1,0 0,0-1,0 1,0 0,0 0,0 0,0 0,0 0,0 0,0 0,0 0,0 0,0 1,0-1,-1 0,1 1,0-1,0 0,0 1,0-1,0 1,-1 0,1-1,0 1,0 0,-1-1,1 1,0 0,-1 0,1-1,-1 1,1 0,-1 0,1 1,1 9,-1 0,0 1,-1-1,0 1,0-1,-2 1,1-1,-1 1,-1-1,-2 6,-7 45,18 32,-6-92,1 0,-1 0,1 0,0 0,0 0,-1 0,2 0,-1 0,0-1,0 1,0 0,1-1,-1 1,1-1,0 1,-1-1,1 0,0 0,0 0,-1 0,1 0,0 0,0 0,0-1,0 1,0-1,0 1,0-1,1 0,-1 0,0 0,0 0,0 0,0 0,0-1,0 1,0-1,0 1,0-1,0 0,0 0,1 0,10-6,-1-1,0-1,-1 0,1 0,-2-1,1-1,-1 1,-1-2,0 1,-1-1,1-2,13-15,91-140,-95 145,51-49,-67 74,-1-1,0 1,1-1,-1 1,0 0,0 0,1-1,-1 1,0 0,0 0,0 0,0 0,0 1,0-1,0 0,-1 0,1 0,0 1,-1-1,1 0,-1 1,1-1,-1 1,0-1,1 0,-1 1,0-1,0 1,0-1,0 1,0-1,0 1,-1-1,1 1,0-1,-1 0,1 1,-1-1,0 0,1 1,-1-1,0 0,0 0,0 1,1 0,-69 263,36-153,29-88</inkml:trace>
  <inkml:trace contextRef="#ctx0" brushRef="#br0" timeOffset="619.887">1301 595,'-273'354,"207"-257,66-98,0 1,1 0,-1 0,0 0,0 0,0 0,1 0,-1 0,0 0,1 0,-1 0,0 0,0 0,1 0,-1 0,0 0,0 0,1 0,-1 0,0 0,0 0,1 0,-1 0,0 0,0 1,1-1,-1 0,0 0,0 0,0 0,1 1,-1-1,0 0,0 0,0 0,0 1,0-1,1 0,-1 0,0 1,0-1,0 0,0 0,0 1,0-1,0 0,0 0,0 1,0-1,0 0,22-17,173-219,-30 43,-164 192,0 0,-1 0,1-1,0 1,0 0,0 0,0 1,0-1,0 0,0 0,0 0,0 1,1-1,-1 0,0 1,0-1,1 1,-1 0,0-1,1 1,-1 0,0 0,1 0,-1 0,0 0,1 0,-1 0,0 0,1 0,-1 1,0-1,1 1,-1-1,0 1,0-1,1 1,-1 0,0-1,0 1,0 0,0 0,0 0,0 0,0 0,0 0,0 0,-1 0,1 0,0 1,-1-1,1 0,-1 0,1 1,-1-1,0 0,1 1,-1-1,0 0,0 1,0-1,0 1,13 197,-11-197,-1 0,0 0,0 0,-1 1,1-1,0 0,-1 0,1 1,-1-1,1 0,-1 1,0-1,0 0,0 1,-1-1,1 0,0 1,-1-1,0 0,1 0,-1 0,0 1,0-1,0 0,-1 0,1 0,0 0,-1-1,1 1,-1 0,1-1,-1 1,0-1,0 1,0-1,0 0,0 0,0 1,0-2,0 1,0 0,-1 0,0 0,-9-4,0 0,0-1,0 0,0-1,1 0,0-1,0 0,0-1,1 0,0 0,0-1,-41-26,-7 3,40 25</inkml:trace>
  <inkml:trace contextRef="#ctx0" brushRef="#br0" timeOffset="904.548">1667 623,'34'0,"20"0,6 0,-2 0,-7 5,-6 1,-17 0,-12-1</inkml:trace>
  <inkml:trace contextRef="#ctx0" brushRef="#br0" timeOffset="1150.84">1894 426,'-15'38,"-14"37,-2 10,4-4,2-11,5-13,6-11,6-9,3-6,9-8,2-7</inkml:trace>
  <inkml:trace contextRef="#ctx0" brushRef="#br0" timeOffset="1733.083">2091 792,'204'-276,"-204"275,1 0,-1 0,0 0,1 0,-1 0,0 0,1 0,-1 0,1 0,0 0,-1 0,1 0,0 0,-1 1,1-1,0 0,0 0,0 1,0-1,0 1,0-1,0 1,0-1,0 1,0-1,0 1,0 0,0 0,0-1,0 1,0 0,0 0,0 0,0 0,1 0,-1 0,0 1,0-1,0 0,0 1,0-1,0 0,0 1,0-1,0 1,0 0,0-1,0 1,-1 0,1-1,0 1,0 0,-1 0,1 0,0 0,-1 0,1 0,-1 0,1 0,-10 86,6-82,1 0,1 0,-1 1,1-1,-1 1,2-1,-1 1,1 0,-1-1,2 1,-1 0,1-1,-1 1,2-1,-1 1,0-1,1 0,0 1,1-1,1 3,-3-6,1 0,-1-1,1 0,0 1,0-1,-1 0,1 0,0 0,0 0,0 0,0 0,0 0,0-1,0 1,0-1,1 0,-1 0,0 1,0-1,0 0,0-1,1 1,-1 0,0-1,0 1,0-1,0 0,0 1,0-1,0 0,0 0,0 0,-1-1,1 1,0 0,-1-1,1 0,60-59,149-226,-172 248,-43 77,-34 162,37-188,0-1,1 1,1-1,0 0,1 1,0-1,0 0,1 0,1 0,0 0,2 2,5 5</inkml:trace>
  <inkml:trace contextRef="#ctx0" brushRef="#br0" timeOffset="1995.56">2966 482,'-10'33,"-3"26,1 8,2-3,3-12</inkml:trace>
  <inkml:trace contextRef="#ctx0" brushRef="#br0" timeOffset="2497.452">2881 482,'11'-3,"80"-12,-88 15,-1 0,1 0,0 0,-1 0,1 1,0-1,-1 1,1-1,-1 1,1 0,-1 0,1 0,-1 0,0 1,0-1,1 0,-1 1,0 0,0-1,0 1,-1 0,1 0,0 0,-1 0,1 1,-1-1,0 0,0 1,0-1,0 1,0 0,0 1,-1 1,0-1,0 0,0 0,-1 0,0 1,0-1,0 0,0 0,0 0,-1 0,0-1,0 1,0 0,0-1,0 1,-1-1,1 0,-1 1,0-1,0-1,-3 3,-12 17,17-21,0-1,1 1,0 0,-1 0,1-1,-1 1,1 0,0 0,0-1,-1 1,1 0,0 0,0 0,0 0,0-1,0 1,0 0,0 0,0 0,0 0,0 0,1-1,-1 1,0 0,1 0,-1 0,0-1,1 1,-1 0,1-1,-1 1,1 0,-1-1,1 1,0 0,-1-1,1 1,0-1,-1 1,1-1,0 0,0 1,-1-1,1 0,0 1,0-1,0 0,-1 0,1 0,52 13,-39-10,-8-2,-1-1,0 0,-1 0,1 1,0 0,-1 0,1 0,0 0,-1 1,0 0,1 0,-1 0,0 0,0 1,0-1,0 1,0 0,-1 0,1 1,-1-1,0 1,0-1,0 1,-1 0,1 0,-1 1,0-1,0 0,0 1,-3 3,1 0,-2-1,1 0,-1 1,0-1,0 0,-1 0,0 0,0 0,-1 0,0-1,0 0,-1 1,1-2,-1 1,0 0,-1-1,0 0,1 0,-2-1,1 0,0 0,-1 0,0-1,0 0,0 0,0 0,0-1,0 0,-1-1,1 0,-1 0,1 0,-1-1,0 0,-1-1,-162 1,146-1</inkml:trace>
  <inkml:trace contextRef="#ctx0" brushRef="#br0" timeOffset="3879.639">3219 200,'2'-4,"0"1,0-1,0 0,0 1,0 0,0-1,1 1,0 0,0 0,0 1,0-1,0 0,0 1,1 0,-1 0,1 0,-1 0,1 1,0-1,0 1,0 0,0 0,0 0,0 1,0-1,0 1,0 0,0 0,0 0,0 1,0 0,0-1,0 1,0 1,0-1,-1 0,1 1,1 1,6 11,0 1,-2 0,0 0,0 1,-2 0,0 1,-1-1,0 1,-2 0,0 1,-1-1,0 1,-1 4,6 22,-3 1,-1-1,-1 1,-4 26,0-48,-1-1,-2 0,0 1,-1-1,-1-1,-1 1,0-1,-2 0,-1-1,-7 12,9-19,-1 0,0 0,-1-1,-1 0,0-1,0 0,-1-1,0 0,-1-1,0 0,0-1,-1-1,0 0,-1 0,-8 1,-1-2</inkml:trace>
  <inkml:trace contextRef="#ctx0" brushRef="#br0" timeOffset="4453.911">87 284,'-20'43,"-5"39,1 14,9 1,12-6,12-15,8-10,7-6,4-9,2-9,0-11,6-6,0-2,5-6,-1-5,3-4,-6-5</inkml:trace>
  <inkml:trace contextRef="#ctx0" brushRef="#br0" timeOffset="5868.786">3643 228,'32'159,"-14"-96,63 208,-81-271,0 0,-1 1,1-1,0 1,0-1,0 1,0-1,0 1,0-1,1 1,-1-1,0 1,0-1,0 1,0-1,1 0,-1 1,0-1,0 1,1-1,-1 0,0 1,0-1,1 0,-1 1,1-1,-1 0,0 1,1-1,-1 0,1 0,-1 0,0 1,1-1,-1 0,1 0,-1 0,1 0,-1 0,1 0,-1 0,1 0,-1 0,1 0,-1 0,1 0,-1 0,0 0,1 0,-1-1,1 1,-1 0,1 0,-1 0,0-1,1 1,-1 0,1-1,-1 1,0 0,1-1,-1 1,0 0,0-1,1 1,-1-1,0 1,0 0,0-1,1 0,15-37,-14 31,35-116,38-90,1 47,-70 155</inkml:trace>
  <inkml:trace contextRef="#ctx0" brushRef="#br0" timeOffset="6336.547">4094 538,'15'0,"-10"-1,0 1,0 0,0 0,0 0,-1 0,1 1,0 0,0 0,0 0,-1 0,1 1,0 0,-1 0,0 0,3 2,-6-1,-1 0,1 0,-1 0,0 0,0 0,0 0,0 0,-1 0,1 0,-1 0,0-1,0 1,0 0,0 0,0-1,0 1,-1-1,0 1,1-1,-1 1,0-1,0 0,0 0,0 0,0 0,-1 0,1-1,-1 1,1-1,-1 1,0-1,1 0,-2 0,-2 4,-50 53,54-57,1 0,0 0,0 0,1 1,-1-1,0 0,0 1,0-1,1 1,-1-1,1 1,-1-1,1 1,0-1,0 1,-1-1,1 1,0-1,0 1,1 0,-1-1,0 1,0-1,1 1,-1-1,1 1,-1-1,1 1,0-1,0 1,-1-1,1 0,0 0,0 1,0-1,0 0,1 0,-1 0,0 0,0 0,1 0,-1 0,0-1,1 1,-1 0,1-1,-1 1,1-1,11 4,0-2,0 1,1-1,-1-1,0-1,1 1,-1-2,0 0,4-1,27-15,-31 4</inkml:trace>
  <inkml:trace contextRef="#ctx0" brushRef="#br0" timeOffset="6771.6">4320 3,'4'0,"6"-2,-1 2,1-1,0 2,0-1,0 1,-1 0,1 1,0 0,-1 1,0 0,0 1,1-1,-2 2,1-1,-1 1,1 1,0 1,-7-4,0 1,-1-1,1 1,-1 0,0 0,0-1,-1 1,1 0,-1 0,0 0,0 0,0 0,0 0,-1 0,1-1,-1 1,0 0,0 0,-1 0,1-1,-1 1,0-1,0 1,0-1,0 0,0 0,-1 0,0 0,1 0,-2 0,-19 40,22-41,0 1,0-1,0 0,1 1,-1-1,1 1,-1-1,1 0,0 1,0-1,0 1,1-1,-1 1,0-1,1 1,0-1,-1 0,1 1,0-1,0 0,0 0,1 1,-1-1,0 0,1 0,0 0,-1-1,1 1,0 0,0-1,0 1,0-1,0 1,0-1,0 0,1 0,-1 0,0 0,1-1,-1 1,0-1,1 1,115 5,-99-7,96-2,-90 3</inkml:trace>
  <inkml:trace contextRef="#ctx0" brushRef="#br0" timeOffset="8057.048">87 1215,'297'-23,"1"13,11 14,-47-2,258-2,-210-30,63 2,-84 1,-111 16,-100 1,0 4,1 3,10 4,133-27,226 24,-273-23,61-6,14 2,31 1,57 29,-169-27,-96 11,-55 9</inkml:trace>
  <inkml:trace contextRef="#ctx0" brushRef="#br0" timeOffset="9718.615">426 1498,'-247'433,"335"-610,42 4,-50 67,-80 105,0 0,0 1,0-1,0 1,0-1,0 0,1 1,-1-1,0 1,0-1,1 1,-1-1,0 1,1-1,-1 1,0-1,1 1,-1-1,1 1,-1-1,0 1,1 0,-1-1,1 1,-1 0,1 0,0-1,-1 1,1 0,-1 0,1 0,-1-1,1 1,0 0,-1 0,1 0,-1 0,1 0,0 0,-1 0,1 1,-1-1,1 0,0 0,-1 0,1 1,-1-1,1 0,-1 0,1 1,-1-1,1 1,-1-1,1 0,-1 1,0-1,1 1,-1-1,0 1,1-1,-1 1,0-1,1 1,-1-1,0 1,0 0,0-1,0 1,0-1,1 1,-4 43,-35 135,41-104,-3-73,1 0,-1 0,1-1,0 1,0 0,0-1,0 1,0-1,0 1,0-1,0 0,0 1,1-1,-1 0,1 0,-1 0,1 0,-1 0,1 0,0 0,-1 0,1-1,0 1,0-1,-1 1,1-1,0 0,0 0,0 1,-1-1,1-1,0 1,0 0,0 0,0-1,-1 1,1-1,0 1,0-1,11-6,0 0,-1-1,0 0,-1-1,0 0,0-1,-1 0,0-1,-1 0,0 0,-1-1,0 0,3-9,15-16,75-105,-100 142,-1-1,1 0,-1 1,1-1,0 0,-1 1,1-1,0 1,0-1,-1 1,1 0,0-1,0 1,0 0,0-1,-1 1,1 0,0 0,0 0,0 0,0 0,0 0,0 0,0 0,-1 0,1 0,0 0,0 1,0-1,0 0,0 1,-1-1,1 1,0-1,0 1,-1-1,1 1,0-1,-1 1,1 0,0-1,-1 1,1 0,-1-1,1 1,-1 0,0 0,1 0,-1-1,0 1,1 0,-1 0,0 0,0 0,0 0,0 0,0-1,0 1,0 1,12 55,-12-29,-1 0,-1-1,-2 1,-1-1,-1 0,-1 0,-1-1,-1 0,-12 21,11-23</inkml:trace>
  <inkml:trace contextRef="#ctx0" brushRef="#br0" timeOffset="10290.202">1131 1724,'-188'225,"348"-410,-89 114,-69 72,0 0,0-1,0 1,0 0,0 0,-1 0,1 0,0 1,-1-1,1 0,-1 1,1-1,-1 1,0-1,0 1,0 0,0 0,0-1,0 1,0 0,0 0,-1 0,1 0,-1 0,1 0,-1 0,0 0,0 0,0 1,2 3,47 140,-48-145,-1 0,1 1,0-1,-1 1,1-1,-1 1,0-1,1 1,-1 0,0-1,0 1,0-1,0 1,0-1,-1 1,1 0,0-1,-1 1,1-1,-1 1,0-1,1 0,-1 1,0-1,0 0,0 1,0-1,0 0,0 0,0 0,0 0,0 0,-1 0,1 0,0 0,-1 0,1 0,-1-1,1 1,-1-1,1 1,-1-1,1 0,-1 1,1-1,-1 0,1 0,-1 0,0 0,1 0,-1-1,1 1,-1 0,0-1,-83-31,-27-41,87 58</inkml:trace>
  <inkml:trace contextRef="#ctx0" brushRef="#br0" timeOffset="10705.686">1414 1469,'10'85,"5"0,3-1,13 31,-32-114,1 0,0 0,-1 0,1 0,0 0,0 0,0 0,0 0,0 0,0 1,0-1,0 0,0 0,0 0,1 0,-1 0,0 0,1 0,-1 0,1 0,-1 0,1 0,-1 0,1 0,0-1,-1 1,1 0,0 0,0 0,0-1,-1 1,1-1,0 1,0-1,0 1,0-1,0 1,0-1,0 0,0 1,1-1,-1 0,0 0,0 0,0 0,0 0,0 0,0 0,0 0,0-1,0 1,0 0,0 0,0-1,0 1,0-1,0 1,0-1,0 0,0 1,0-1,0 0,122-238,-59 80,-57 134</inkml:trace>
  <inkml:trace contextRef="#ctx0" brushRef="#br0" timeOffset="11835.373">1781 1752,'-206'300,"196"-284,16-21,18-24,110-124,-6 24,-126 127,-1 1,1-1,-1 1,1 0,0 0,0 0,-1 0,1 0,0 0,0 0,0 1,0-1,0 1,0-1,0 1,0 0,0 0,0 0,0 0,0 0,1 0,-1 0,0 1,0-1,0 1,0 0,-1-1,1 1,0 0,0 0,0 0,-1 0,1 1,0-1,-1 0,1 1,-1-1,1 1,-1 0,0-1,0 1,0 0,0 0,0-1,0 1,0 0,-1 0,1 0,0 2,24 129,-12-44,-14-89,0 1,0 0,0-1,0 1,0-1,0 1,0-1,0 0,0 1,0-1,0 0,0 0,0 0,-1 1,1-1,0 0,0-1,0 1,0 0,0 0,0 0,0-1,-1 1,1 0,0-1,0 1,0-1,0 0,0 1,1-1,-1 0,0 1,0-1,0 0,1 0,-1 0,0 0,1 0,-1 0,0 0,1 0,-1 0,1 0,0 0,-1 0,1-1,-5-2,-6-6,0 1,-1 0,0 1,0 0,-1 1,0 1,0 0,0 1,-1 0,0 1,0 0,-11 0,0 1</inkml:trace>
  <inkml:trace contextRef="#ctx0" brushRef="#br0" timeOffset="12103.436">2204 1836,'-14'34,"-10"11,-1-2</inkml:trace>
  <inkml:trace contextRef="#ctx0" brushRef="#br0" timeOffset="12584.655">2006 1301,'6'-3,"0"1,1 0,-1 0,1 0,-1 1,1 0,0 0,0 1,-1 0,1 0,0 1,0 0,-1 0,1 0,0 1,-1 0,0 0,1 1,-1-1,0 1,4 3,-9-3,1 0,-1 1,0-1,0 0,0 1,0-1,-1 1,1-1,-1 1,0 0,0-1,0 1,-1-1,1 1,-1-1,0 1,0-1,0 0,0 1,-1-1,1 0,-1 0,0 0,0 0,0 0,0 0,0-1,-1 1,1-1,-3 3,-7 12,10-16,0 1,1 0,-1 0,0 0,1 0,0 0,-1 0,1 0,0 0,0 1,0-1,0 1,1-1,-1 0,0 1,1-1,0 1,0-1,0 1,0-1,0 1,0-1,1 1,-1-1,1 1,-1-1,1 1,0-1,0 0,0 1,0-1,1 0,-1 0,1 0,-1 0,1 0,0 0,-1 0,1-1,1 1,6 1,1-1,-1 0,1-1,-1 0,1-1,-1 0,1 0,-1-1,1 0,-1-1,0 0,0-1,1 0,5-3,-15 6,21-6</inkml:trace>
  <inkml:trace contextRef="#ctx0" brushRef="#br0" timeOffset="13053.781">2655 1582,'10'0,"7"0,7 0,3 0,2 0,1 0,0 0,0 0,0 0,-1 0,-1 0,1 0,-6 0</inkml:trace>
  <inkml:trace contextRef="#ctx0" brushRef="#br0" timeOffset="13302.219">2796 1498,'-5'39,"-1"21,0 7,1-5,7-12,2-15</inkml:trace>
  <inkml:trace contextRef="#ctx0" brushRef="#br0" timeOffset="14653.803">3079 1893,'253'-357,"-173"278,-80 79,1-1,0 1,-1-1,1 1,0 0,0-1,-1 1,1 0,0-1,0 1,0 0,-1 0,1 0,0 0,0 0,0 0,0 0,-1 0,1 0,0 0,0 0,0 1,-1-1,1 0,0 0,0 1,-1-1,1 1,0-1,0 1,-1-1,1 1,-1-1,1 1,0-1,-1 1,1 0,-1-1,1 1,-1 0,0 0,1-1,-1 1,0 0,0 0,1 0,-1-1,0 1,0 0,0 0,0 0,0 0,1 45,-53 160,51-205,1 1,0 0,-1 0,1 0,0-1,0 1,0 0,1 0,-1-1,0 1,1 0,-1-1,1 1,0 0,-1-1,1 1,0-1,0 1,0-1,0 1,0-1,0 0,0 1,1-1,-1 0,0 0,1 0,-1 0,1 0,-1 0,1 0,0-1,-1 1,1 0,0-1,-1 0,1 1,0-1,1 0,65-23,-45 4,-1-1,-1-1,0 0,-2-2,13-20,6-5,119-136,-157 184,0-1,1 0,-1 1,0-1,0 1,0-1,0 0,1 1,-1-1,0 0,1 1,-1-1,0 1,1-1,-1 1,1-1,-1 1,1-1,-1 1,1-1,-1 1,1 0,-1-1,1 1,0 0,-1 0,1-1,-1 1,1 0,0 0,-1 0,1 0,0 0,-1 0,1 0,0 0,-1 0,1 0,0 0,-1 0,1 0,0 0,-1 1,1-1,0 0,-1 1,1-1,-1 0,1 1,-1-1,1 0,-1 1,1-1,-1 1,1-1,-1 1,1-1,-1 1,0 0,-4 43,-12 16,10-41,0-1,1 1,1 0,1 0,1 0,0 0,2 0,0 0,1 1,3 13,25 22,-19-41</inkml:trace>
  <inkml:trace contextRef="#ctx0" brushRef="#br0" timeOffset="14901.291">4151 1555,'-20'38,"-5"18,1 4,9-4,12-11,7-13</inkml:trace>
  <inkml:trace contextRef="#ctx0" brushRef="#br0" timeOffset="15350.153">4010 1555,'11'-3,"4"-1,1 0,-1 1,0 0,1 2,0 0,-1 0,1 1,0 1,-1 1,1 0,-1 1,10 4,-23-6,0 0,0 0,-1 0,1 0,0 0,-1 1,1-1,-1 1,1-1,-1 1,0-1,0 1,0 0,0 0,0 0,0-1,0 1,0 0,-1 0,1 0,-1 0,0 0,1 0,-1 1,0-1,0 0,0 0,-1 0,1 0,0 0,-1 0,1 0,-1 0,0 0,0 0,0 0,0-1,0 1,0 0,0 0,0-1,-1 1,0 1,1-1,-1 0,1 1,0-1,0 1,0-1,0 1,0-1,1 1,-1 0,1-1,-1 1,1 0,0-1,0 1,0 0,1 0,-1-1,1 1,-1 0,1-1,0 1,0-1,0 1,0-1,1 1,-1-1,1 1,33 23,-32-26,0 1,-1 0,1 0,0 1,-1-1,1 0,0 1,-1 0,0-1,1 1,-1 0,0 0,0 1,0-1,0 0,-1 1,1-1,0 1,-1-1,0 1,0 0,0-1,0 1,0 0,0 0,-1 0,1 0,-1 0,0 0,0 0,0 0,0 0,-1 0,1 0,-1-1,1 1,-1 0,-1 2,-3 3,0-1,0 1,-1-1,0 0,0 0,-1-1,0 0,0 0,0-1,-1 1,0-2,0 1,0-1,0 0,-1-1,0 0,1 0,-1-1,0 0,0-1,0 0,-5 0,6 0,0 0,0-1,0 0,1 0,-1-1,0 0,0-1,1 1,-1-2,0 1,1-1,0 0,0 0,-5-4,-2-5</inkml:trace>
  <inkml:trace contextRef="#ctx0" brushRef="#br0" timeOffset="16019.786">4461 1385,'82'373,"-82"-372,-1-1,1 1,0 0,0 0,0 0,-1 0,1 0,0 0,0 0,0 0,0 0,0 0,1 0,-1 0,0 0,0-1,1 1,-1 0,0 0,1 0,-1 0,1 0,-1-1,1 1,-1 0,1 0,0-1,-1 1,1-1,0 1,0 0,-1-1,1 1,0-1,0 1,0-1,0 0,0 1,-1-1,1 0,0 0,0 0,0 0,0 0,0 0,0 0,0 0,0 0,0 0,0 0,0 0,0-1,0 1,-1 0,1-1,0 1,0-1,0 1,0-1,-1 1,1-1,0 1,-1-1,1 0,0 1,-1-1,1 0,72-196,5-20,-71 205</inkml:trace>
  <inkml:trace contextRef="#ctx0" brushRef="#br0" timeOffset="16351.984">4828 1695,'0'24,"0"13,0 5,0 0,0-3,0-7</inkml:trace>
  <inkml:trace contextRef="#ctx0" brushRef="#br0" timeOffset="16855.491">4828 1639,'73'-17,"-65"16,-5-1,1 1,0-1,0 1,0 0,0 0,0 1,0-1,0 1,0 0,0 0,0 0,0 0,0 1,0 0,0 0,0 0,0 0,0 0,0 1,-1 0,1 0,-1 0,1 0,-1 0,0 1,0-1,1 2,-17 44,11-47,1 1,0-1,0 1,-1 0,1-1,0 1,0 0,1 0,-1-1,0 1,0 0,1 0,0 0,-1 0,1 0,0 0,0 0,0 0,0 0,0 0,0 0,1 0,-1 0,1 0,-1 0,1 0,0 0,0 0,-1-1,1 1,1 0,-1 0,0-1,1 1,26 25,-24-25,-1 0,-1 0,1 0,0 0,0 1,-1-1,1 1,-1-1,0 1,0 0,0 0,0 0,-1 0,1 1,-1-1,0 0,0 1,0-1,0 0,0 1,-1-1,1 1,-1 0,0-1,0 1,-1 1,0 0,0-1,-1 1,1 0,-1-1,0 1,0-1,-1 0,1 0,-1 0,0 0,0 0,0-1,0 1,-1-1,0 0,1 0,-1 0,0 0,0-1,-1 1,1-1,-1 0,1-1,-1 1,1-1,-1 0,-3 1,-7 0,0 0,0-1,1 0,-1-1,0-1,0 0,0-1,-13-4,3-1</inkml:trace>
  <inkml:trace contextRef="#ctx0" brushRef="#br0" timeOffset="17969.531">5280 1639,'0'29,"0"14,0 5,0-6</inkml:trace>
  <inkml:trace contextRef="#ctx0" brushRef="#br0" timeOffset="18435.858">5025 1159,'7'-4,"-1"0,1 1,-1 0,1 0,0 1,0 0,0 0,0 1,1-1,-1 1,0 1,1 0,-1 0,4 1,-8-1,0 0,0 1,0-1,0 1,-1 0,1 0,0 0,0 1,-1-1,1 1,-1-1,1 1,-1 0,0 0,0 0,0 0,0 0,0 0,0 1,0-1,-1 1,1-1,-1 1,0 0,0-1,0 1,0 0,0 0,-1 0,1 0,-1-1,0 1,1 0,-2 0,1 0,0 0,0 0,-1 0,0 0,1 0,-1 0,0-1,-1 1,1 0,0-1,-1 1,1-1,-1 1,0-1,-1 2,-23 28,22-29,0 1,1-1,-1 1,1 0,-1 0,1 1,0-1,1 1,-1-1,1 1,0 0,0 0,0 0,1 0,0 0,0 0,0 0,1 1,-1-1,1 4,4-4,0-2,0 1,0 0,0-1,1 0,-1 0,1 0,0 0,0-1,0 0,0 0,0 0,1-1,-1 1,1-1,-1-1,0 1,1-1,-1 0,1 0,-1 0,1-1,-1 0,5-1,3 1,46-1,-34 1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1:13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0 593,'391'-1,"-226"-26,-165 26,-11 1</inkml:trace>
  <inkml:trace contextRef="#ctx0" brushRef="#br0" timeOffset="379.945">85 819,'10'5,"12"1,8 0,3-1,1-1,-1-7,0-2,-2-1,-1 1,-1 1,-1 2,1 0,-1 2,0 0,0 0,-1 0,2 0,-6 0</inkml:trace>
  <inkml:trace contextRef="#ctx0" brushRef="#br0" timeOffset="6153.139">1468 311,'-8'-2,"0"1,1 0,-1 0,0 1,0 0,0 0,0 1,0 0,1 0,-1 1,0 0,1 0,-1 1,1 0,0 0,0 0,0 1,0 1,1-1,0 1,0 0,0 0,0 1,1 0,0 0,0 0,0 0,-2 6,-3 7,2-1,0 1,1 0,1 1,1 0,0 0,2 0,0 0,2 0,0 1,1-1,1 1,1-1,3 14,-4-29,0 1,1 0,0 0,0-1,0 1,1-1,0 0,0 0,0 0,1 0,0 0,0-1,0 1,0-1,0 0,1 0,0-1,0 0,0 1,0-2,1 1,-1 0,1-1,-1 0,1-1,0 1,0-1,0 0,0-1,0 1,0-1,0 0,-1-1,1 1,5-2,9-3,-2-1,1-1,-1-1,0 0,0-1,-1-1,0-1,-1-1,0 0,-1 0,4-7,4 0,-9 9,-1-1,0 0,0-1,-1 0,-1-1,0 0,-1-1,-1-1,0 1,-1-1,0-1,-1 1,-1-1,-1-1,0 1,-1-1,0 0,-2 0,0 0,-1-10,-1 23,-1 0,0-1,-1 1,1 0,-1 0,1 1,-1-1,0 0,-1 0,1 1,-1-1,1 1,-1 0,0 0,0 0,-1 0,1 1,0-1,-1 1,0 0,1 0,-1 0,0 0,0 1,0-1,0 1,-1 0,1 0,0 1,-1-1,-5 0,0 0,-1 0,1 1,-1 0,1 1,-1 0,1 0,0 1,0 1,0 0,-10 4,-96 76,97-64</inkml:trace>
  <inkml:trace contextRef="#ctx0" brushRef="#br0" timeOffset="6633.673">1948 508,'-5'19,"-2"12,6-5,3-12,5-8,-3-4,-6 1,-4 5,-1 2</inkml:trace>
  <inkml:trace contextRef="#ctx0" brushRef="#br0" timeOffset="7062.356">2371 141,'-17'11,"-1"0,1 1,1 0,0 1,1 1,1 1,0 0,1 1,0 0,-3 8,12-19,1-1,0 1,0 0,0-1,1 1,0 0,0 1,0-1,0 0,1 0,0 1,0-1,1 1,-1-1,1 1,0-1,1 1,-1-1,1 1,0-1,1 1,-1-1,1 0,0 0,0 0,1 0,-1 0,1 0,0-1,1 1,-1-1,1 0,-1 0,1 0,1 0,-1-1,0 0,1 1,0-2,0 1,0-1,4 2,-4-2,0-1,1 0,-1-1,1 1,0-1,-1 0,1 0,-1-1,1 0,-1 0,1 0,-1 0,0-1,1 0,-1 0,0-1,0 1,-1-1,1 0,0 0,-1-1,0 1,0-1,0 0,0 0,1-3,2-1,0-1,-1 1,0-1,0 0,-1-1,0 1,-1-1,0 0,-1 0,0-1,0 1,-1-1,0-7,-1 12,-1 1,0 0,0 0,0-1,-1 1,1 0,-1 0,-1 0,1 0,-1 0,0 0,0 0,0 0,-1 1,1-1,-1 1,0 0,-1 0,1 0,-1 0,0 0,1 1,-2 0,1-1,0 2,-1-1,1 0,-1 1,0 0,0 0,0 0,0 1,0 0,0 0,-5-1,-18 4,3 2</inkml:trace>
  <inkml:trace contextRef="#ctx0" brushRef="#br0" timeOffset="7431.586">2399 424,'-18'14,"1"1,0 0,1 1,1 1,1 0,0 1,1 1,1 0,1 1,0 0,2 1,-7 19,15-37,0 0,1 0,-1 0,1 0,-1 0,1 0,0 1,0-1,0 0,1 0,-1 0,1 0,-1 0,1 0,0 0,0 0,0 0,1-1,-1 1,1 0,0-1,-1 1,1-1,0 0,1 1,-1-1,0 0,0 0,1 0,0-1,-1 1,1 0,0-1,-1 0,1 0,0 0,0 0,0 0,3 0,5 0,0 0,1-1,-1 0,0 0,1-2,-1 1,0-1,0-1,0 0,-1-1,1 0,-1 0,1-1,-2 0,1-1,0-1,-1 1,0-1,-1-1,0 1,0-1,0-1,-1 0,0 0,-4 4,-1-1,1 1,-1-1,0 1,-1-1,1 0,-1 1,0-1,0 0,-1 0,0 0,0 0,0 0,-1 0,0 1,0-1,-1 0,1 0,-1 1,0-1,-1 1,1 0,-1-1,0 1,0 1,-1-1,0 0,0 1,0-1,0 1,0 1,-1-1,0 0,0 1,0 0,0 0,0 1,0-1,-1 1,0 0,1 1,-1-1,0 1,-3 0,-57-10,38 9</inkml:trace>
  <inkml:trace contextRef="#ctx0" brushRef="#br0" timeOffset="7885.887">2682 28,'18'26,"-1"1,-1 1,-1 0,-1 1,-2 1,-1 0,-2 1,0-1,-2 2,-2-1,0 5,-3-17,0-1,-1 1,-1-1,-1 1,-1-1,0 1,-1-1,-1 0,-1 0,-1 0,0 0,-1-1,-1 0,0-1,-9 12,7-10,-1 0,-1 0,-1-1,0 0,-1-1,-1-1,0 0,-1-1,-1-1,0 0,-1-2,0 0,-8 3,2-6</inkml:trace>
  <inkml:trace contextRef="#ctx0" brushRef="#br0" timeOffset="8453.013">1101 28,'-35'53,"2"2,3 1,2 1,3 1,2 2,-3 22,19-63,0 0,2 0,1 1,0 0,1 0,1-1,1 2,1-1,1 0,0 0,2-1,0 1,1 0,1-1,1 0,1 0,0 0,1-1,1 0,1-1,1 0,0 0,1-1,1 0,0-2,1 1,1-2,7 6,-7-10,-1-1,1 0,1-1,-1-1,1 0,1-2,-1 1,0-2,1 0,0-1,0-1,-1-1,1 0,9-2,2-3</inkml:trace>
  <inkml:trace contextRef="#ctx0" brushRef="#br0" timeOffset="12349.504">3387 282,'-3'-2,"1"0,-1 0,1 1,-1-1,0 0,1 1,-1 0,0 0,0 0,0 0,0 0,0 0,0 1,0 0,-1-1,1 1,0 0,0 1,0-1,0 1,0-1,0 1,0 0,0 0,0 0,0 0,0 1,0-1,-1 2,-71 58,65-51,1 1,0 1,1-1,0 2,1-1,0 1,1 0,1 0,0 0,0 1,2 0,-1 0,2 0,0 0,1 1,0-1,1 1,0-1,2 0,1 9,-2-18,1-1,0 1,0 0,0-1,1 0,-1 1,1-1,0 0,0 0,0 0,1-1,0 1,-1-1,1 0,0 0,0 0,1-1,-1 1,1-1,-1 0,1-1,0 1,-1-1,1 1,0-1,0-1,0 1,3-1,3 0,1 0,-1-1,0 0,0-1,0 0,0-1,0 0,0-1,-1 0,1-1,-1 0,2-2,5-3,-1-2,0 0,-1 0,-1-2,0 0,0 0,-2-1,0-1,0 0,-2-1,0 0,1-3,-7 11,1-1,-1 1,-1-1,0 0,0-1,-1 1,0 0,-1-1,0 1,0-1,-1 1,-1-1,0 1,0-1,-1 1,-1-1,1 1,-2 0,1 0,-2 1,1-1,-1 1,-2-4,1 8,1 0,-1 0,0 1,0-1,0 1,0 1,-1-1,0 1,1 0,-1 1,0-1,-1 1,1 1,0-1,0 1,-1 1,1-1,-1 1,1 1,0-1,-1 1,1 0,0 1,0 0,-1 0,1 1,1-1,-1 2,0-1,1 1,0 0,0 0,0 0,-4 4,-8 4</inkml:trace>
  <inkml:trace contextRef="#ctx0" brushRef="#br0" timeOffset="14552.61">3810 593,'5'0,"-3"4,-3 8,-4 0,-3 4,5-6,8-5,4-7,4-4,0-6,-1 4,-9 4,-4 7,-7 3,-2 0</inkml:trace>
  <inkml:trace contextRef="#ctx0" brushRef="#br0" timeOffset="15132.284">4093 254,'1'-3,"0"0,1 0,-1 0,1 0,0 0,-1 1,2-1,-1 0,0 1,0-1,1 1,-1 0,1 0,0 0,-1 0,1 0,0 1,0-1,0 1,0 0,1 0,-1 0,0 0,1 1,11-7,-10 4,0 0,0 0,0 1,0-1,1 1,-1 0,0 1,1-1,0 1,-1 0,1 1,0-1,-1 1,1 0,0 1,-1-1,1 1,0 0,-1 1,1-1,-1 1,0 0,2 1,-6 0,-1 1,1-1,-1 1,1-1,-1 1,0-1,0 1,-1-1,1 1,-1-1,1 0,-1 1,0-1,0 0,-1 1,1-1,-1 0,0 0,1 0,-1 0,-1 0,1-1,0 1,-1-1,1 1,-1-1,-3 6,-42 47,-35 51,81-101,0-1,0 1,0 0,0 0,1 0,0 0,0 0,0 0,0 0,1 0,0 0,0 0,0 0,1 1,0-1,0 0,0 0,1 0,-1-1,1 1,0 0,0 0,3 2,-1-1,1-1,0 0,0 0,0 0,1-1,-1 1,1-1,0-1,0 1,1-1,-1 0,1 0,-1-1,1 0,0 0,0-1,0 0,0 0,0 0,0-1,0 0,0-1,0 1,0-1,0-1,0 1,0-1,-1 0,1-1,0 0,-1 0,0 0,0-1,0 0,4-3,9-8,-3 1</inkml:trace>
  <inkml:trace contextRef="#ctx0" brushRef="#br0" timeOffset="15580.528">4741 226,'-18'4,"-1"2,1 0,0 2,0 0,1 0,0 2,-13 9,28-18,1 0,0-1,-1 1,1 0,0 0,-1 0,1 0,0 0,0 0,0 0,0 0,0 0,0 0,0 1,0-1,1 0,-1 1,0-1,1 1,-1-1,1 0,-1 1,1-1,0 1,0-1,0 1,0 0,0-1,0 1,0-1,0 1,0-1,1 1,-1-1,1 1,-1-1,1 0,0 1,-1-1,1 1,0-1,0 0,0 0,0 0,0 0,0 1,0-1,0 0,1-1,-1 1,0 0,0 0,1 0,-1-1,1 1,-1-1,1 1,-1-1,1 0,-1 1,1-1,0 0,29 7,-21-6,0 1,0 0,-1 1,1-1,-1 2,0-1,0 1,0 1,-1 0,1 0,-1 1,0 0,0 0,3 5,-4-5,-1 1,0 0,-1 0,0 1,0 0,0 0,-1 0,0 0,-1 1,0 0,0-1,-1 1,0 0,0 0,-1 1,0-1,-1 0,0 0,-1 0,0 0,0 1,0-1,-2 0,1-1,-1 1,0 0,-1-1,-1 3,-51 25,39-35</inkml:trace>
  <inkml:trace contextRef="#ctx0" brushRef="#br0" timeOffset="15831.155">4685 254,'29'-9,"23"-9,9 0,-2 2,-6 4,-8 4,-5 4,-11 2</inkml:trace>
  <inkml:trace contextRef="#ctx0" brushRef="#br0" timeOffset="16219.571">5165 85,'19'11,"-1"1,-1 1,0 1,0 1,-2 0,0 1,0 0,-2 1,0 1,-1 0,-1 1,0 0,5 15,-11-21,0 0,-1 1,-1-1,0 1,0 0,-1 0,-1 0,-1 0,0 0,0 0,-2 0,1 0,-2-1,0 1,-1 0,0-1,-1 0,0 0,-1 0,-4 5,-2 2,-1 0,0 0,-2-1,0-1,-1-1,-1 0,-1-1,0-1,-13 8,10-11</inkml:trace>
  <inkml:trace contextRef="#ctx0" brushRef="#br0" timeOffset="16898.518">3246 1,'-34'28,"1"3,1 0,2 2,1 1,1 2,3 1,-20 36,39-58,1 1,0 0,2 0,0 1,0-1,1 1,1 0,1-1,1 1,0 0,1-1,1 1,0-1,1 0,1 0,0 0,1 0,1-1,1 0,0-1,1 1,4 4,1-1,0 0,2-1,0 0,0-1,2-1,0-1,0 0,1-2,1 0,20 9,17 0,-33-15</inkml:trace>
  <inkml:trace contextRef="#ctx0" brushRef="#br0" timeOffset="18224.031">988 1186,'333'-23,"200"17,-347 7,141-28,102-4,114 32,-239-29,-16 1,63-4,38 3,-320 29,134-12,95-8,-89-8,-69 16,81-4,-76 12,-2-23,-61 24,-58 2</inkml:trace>
  <inkml:trace contextRef="#ctx0" brushRef="#br0" timeOffset="29755.233">1807 1553,'1'-4,"0"1,1 0,0 0,-1 0,1 0,0 0,0 0,0 0,1 1,-1-1,1 1,-1 0,1-1,0 1,0 0,0 1,0-1,2 0,4-4,8-4,1 2,0 0,0 0,0 2,1 1,0 0,0 1,1 1,13-1,4-4,-33 6,-1 1,0-1,0 0,1 1,-1-1,1 1,-1 0,1 0,-1 1,1-1,0 1,-1-1,1 1,0 0,-1 1,1-1,0 1,-1-1,1 1,-1 0,1 1,-1-1,1 0,-1 1,0 0,0 0,0 0,0 0,0 0,0 1,0-1,-1 1,0 0,1 0,-1 0,0 0,0 0,0 0,1 3,-4 4,0-1,-1 0,0 0,0-1,-1 1,0 0,0-1,-1 0,0 1,-1-1,0-1,0 1,-1-1,1 0,-2 0,1-1,-1 1,0-2,0 1,-8 4,-143 133,94-40,63-99,0-1,0 1,0 0,1 0,-1 0,1 0,0-1,0 1,0 0,0 0,1 0,0 0,-1-1,2 1,-1 0,0-1,1 1,-1-1,1 1,0-1,0 0,0 1,1-1,-1 0,1-1,0 1,0 0,0-1,0 0,0 1,5 1,1-1,-1 0,0-1,1 0,0 0,-1-1,1 0,0 0,0-1,-1 0,1 0,0-1,0-1,-1 1,1-1,-1-1,1 1,-1-2,0 1,0-1,1-1,40-11,66-26,-101 33</inkml:trace>
  <inkml:trace contextRef="#ctx0" brushRef="#br0" timeOffset="32126.211">2879 1666,'1'-1,"-1"1,1 0,-1 0,1 0,-1 0,1 0,-1 0,1 0,-1 1,1-1,-1 0,1 0,-1 0,1 0,-1 1,0-1,1 0,-1 0,1 1,-1-1,1 0,-1 1,0-1,1 1,-1-1,0 0,0 1,1-1,-1 1,0-1,0 1,1-1,-1 1,0-1,0 1,0-1,0 1,0-1,0 1,0-1,0 1,0-1,0 1,0-1,0 1,0-1,0 1,0-1,-1 1,1-1,0 1,0-1,-1 0,1 1,0-1,0 1,-1-1,1 0,-1 1,1-1,0 0,-1 1,1-1,164 8,-110-9,115-25,-145 24</inkml:trace>
  <inkml:trace contextRef="#ctx0" brushRef="#br0" timeOffset="32589.15">2992 1439,'0'398,"-12"-309,13-76</inkml:trace>
  <inkml:trace contextRef="#ctx0" brushRef="#br0" timeOffset="39405.609">3980 1270,'-12'227,"4"-170,1 1,4-1,1 1,4 11,-1-2,4-42,1-26</inkml:trace>
  <inkml:trace contextRef="#ctx0" brushRef="#br0" timeOffset="39673.579">4261 1666,'-9'19,"-4"11,6 1,4-10,2-9</inkml:trace>
  <inkml:trace contextRef="#ctx0" brushRef="#br0" timeOffset="40194.462">4431 1326,'0'-1,"0"-1,0 0,0 0,0 1,0-1,1 0,-1 0,0 1,1-1,0 0,-1 1,1-1,0 1,0-1,0 1,0-1,0 1,0-1,0 1,0 0,1 0,-1-1,0 1,1 0,-1 0,1 1,-1-1,1 0,0 0,-1 1,1-1,0 1,-1-1,1 1,1 0,11-7,0 1,0 1,1 0,0 1,-1 0,1 2,1-1,-1 2,0 0,0 1,1 0,-1 2,0-1,12 4,-25-4,0 0,0 0,0 0,0 1,0-1,0 1,-1-1,1 1,0-1,-1 1,1 0,-1 0,0 0,0 0,1 0,-1 0,0 0,-1 0,1 0,0 0,-1 1,1-1,-1 0,0 0,1 1,-1-1,0 0,-1 1,1-1,0 0,-1 1,1-1,-1 0,0 0,1 0,-1 0,0 0,-1 2,-48 78,-163 185,210-264,0-1,1 1,0-1,-1 1,1 0,0 0,0 0,1 0,-1 0,1 0,-1 1,1-1,0 0,0 1,1-1,-1 1,1-1,-1 1,1-1,0 1,1 0,-1-1,1 1,-1-1,1 1,0-1,0 0,0 1,1-1,-1 0,1 0,0 0,0 0,0 0,0 0,1-1,-1 1,1 0,11 1,0-1,0 0,1-1,-1-1,0 0,1-1,-1 0,1-2,5 0,26-1,51-16,-78 14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00.2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84,'9'-5,"9"-1,5 0,4 1,2-3,1-1,1 2,-2 1,1 3,-1-4,0 0,-1 0,0 3,0 1,-4 6,-12 2,-8 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00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0,'10'5,"7"2,7-1,3-1,2-1,1-2,0-1,0-1,-1 1,0-2,0-4,0-2,-1 1,0 1,-5 1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15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537 151,'-8'-2,"0"0,1 0,-1 1,0 0,0 0,0 1,0 0,0 0,0 1,1 0,-1 0,0 1,0 0,1 1,-1-1,1 1,0 1,0-1,0 1,0 1,1-1,0 1,0 0,0 1,0-1,1 1,0 0,0 0,0 1,0 2,-5 5,1 0,1 0,1 1,0 0,1 1,0 0,1 0,1 0,1 0,0 0,1 3,1-12,0 0,1-1,0 1,1 0,0 0,0 0,0 0,0 0,1-1,1 1,-1-1,1 1,0-1,0 0,1 0,-1 0,2-1,-1 1,0-1,1 0,0 0,0-1,1 1,-1-1,1 0,0-1,3 2,1 0,0-1,0-1,1 0,0 0,-1-1,1-1,0 1,0-2,0 1,0-2,0 1,0-2,-1 1,1-1,0-1,-1 0,1-1,-1 0,0 0,0-1,-1 0,1-1,2-2,22-16,-1-1,-2-2,0-1,-2-1,14-19,-35 41,0-1,0 0,-1-1,0 0,-1 0,0 0,0-1,-1 0,0 0,0 0,-1-1,-1 0,0 1,0-1,-1 0,0-8,-2 13,0-1,-1 1,0 0,0-1,0 1,-1 0,0 0,0 0,-1 0,1 0,-1 0,-1 0,1 1,-1 0,0 0,0 0,0 0,-1 0,0 1,0 0,0 0,0 0,-1 1,1 0,-1 0,-4-2,0 1,1 1,-1-1,0 1,0 1,0 0,0 1,0 0,0 0,-1 1,1 0,0 1,0 0,0 1,0 0,0 0,-8 4,2 2,1 0,0 2,0-1,1 2,0 0,1 1,0 0,1 1,0 1,-9 14,6-9</inkml:trace>
  <inkml:trace contextRef="#ctx0" brushRef="#br0" timeOffset="432.661">1101 349,'-5'19,"-1"11,0 6,1 1,2-1,0-11,2-11</inkml:trace>
  <inkml:trace contextRef="#ctx0" brushRef="#br0" timeOffset="959.014">1383 95,'156'-71,"-150"69,1-2,0 1,0 0,1 0,0 1,-1 0,1 1,0-1,0 2,0-1,0 1,-1 0,1 0,5 2,-12-2,0 1,1-1,-1 1,1 0,-1-1,0 1,1 0,-1 0,0 0,0 0,0 0,0 0,0 0,0 1,0-1,0 0,0 0,0 1,-1-1,1 1,0-1,-1 0,0 1,1-1,-1 1,0-1,0 1,1-1,-1 1,0 0,-1-1,1 1,0-1,0 1,-1-1,1 1,-1-1,1 0,-1 1,1-1,-1 1,0-1,0 0,0 0,0 1,-45 58,-9-11,45-42,0-1,0 2,1-1,0 2,0-1,0 1,2 0,-1 1,1 0,0 0,1 0,0 1,1 0,0 0,1 0,0 1,0 0,2 0,-1 0,1 0,1 0,0 5,2-13,-1 0,1 0,0-1,0 1,0 0,1-1,-1 1,1-1,0 1,0-1,0 0,0 0,0 0,1 0,0 0,-1-1,1 1,0-1,0 0,0 1,1-1,-1-1,0 1,1 0,-1-1,1 0,0 0,-1 0,2 0,115 8,-106-10,15 0,1-2,-1-1,0-2,0 0,0-2,9-5,7 0,-25 9</inkml:trace>
  <inkml:trace contextRef="#ctx0" brushRef="#br0" timeOffset="1368.293">0 800,'26'0,"307"-2,116-23,-270 7,631-49,-464 66,-336 1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0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7 173,'-1'-1,"0"0,1 0,-1 0,0 0,1 0,-1 0,1 0,-1 0,1-1,0 1,0 0,-1 0,1-1,0 1,0 0,0 0,0-1,1 1,-1 0,0 0,0-1,1 1,-1 0,1 0,-1 0,1 0,-1 0,1 0,0-1,-1 1,1 1,0-1,0 0,0 0,0 0,0 0,0 1,0-1,1 0,42-31,-43 31,31-15,1 1,0 1,1 2,0 2,29-6,-49 12,0 1,-1 1,1 0,0 1,0 0,1 1,-1 0,0 2,0-1,10 4,-22-5,-1 1,0 0,1-1,-1 1,0 0,0-1,1 1,-1 0,0 0,0 0,0 0,0 0,0 0,0 1,0-1,-1 0,1 0,0 1,-1-1,1 0,-1 1,1-1,-1 1,0-1,1 1,-1-1,0 0,0 1,0-1,0 1,0-1,0 1,-1-1,1 1,0-1,-1 0,1 1,-1-1,0 0,1 1,-1-1,0 0,0 0,0 1,-46 52,-107 44,153-98,0 0,0 1,0-1,0 1,0-1,0 1,0-1,0 1,0 0,0 0,0-1,0 1,0 0,1 0,-1 0,0 0,1 0,-1 0,0 0,1 0,-1 0,1 0,0 1,-1-1,1 0,0 0,0 0,0 0,0 1,0-1,0 0,0 0,0 0,0 1,1-1,-1 0,0 0,1 0,-1 0,1 0,-1 0,1 0,-1 0,1 0,0 0,0 0,-1 0,1 0,52 28,-29-20,-13-7,-1 0,0 1,-1 0,1 0,0 1,-1 1,0-1,0 1,0 1,-1 0,0 0,0 1,0 0,-1 0,0 1,0-1,-1 2,0-1,-1 1,1 0,-1 0,-5-6,0-1,0 1,1 0,-1-1,-1 1,1 0,0-1,-1 1,1-1,-1 1,0 0,0-1,0 0,0 1,0-1,-1 1,1-1,-1 0,1 0,-1 0,0 0,0 0,0 0,0-1,0 1,0-1,0 1,-1-1,1 0,0 0,-1 0,1 0,-2 0,-87 16,-42-24,121 1</inkml:trace>
  <inkml:trace contextRef="#ctx0" brushRef="#br0" timeOffset="247.517">741 315,'-5'24,"-2"8</inkml:trace>
  <inkml:trace contextRef="#ctx0" brushRef="#br0" timeOffset="697.901">938 117,'41'-14,"-18"5,0 1,1 1,-1 1,1 2,0 0,17 0,-40 4,1-1,0 1,-1 0,1-1,0 1,0 0,-1 0,1 1,0-1,0 0,-1 0,1 1,0-1,-1 1,1 0,0-1,-1 1,1 0,-1 0,0 0,1 0,-1 0,1 0,-1 0,0 1,0-1,0 0,0 1,0-1,0 1,0-1,0 1,-1 0,1-1,-1 1,1 0,-1-1,1 1,-1 0,0-1,0 1,0 0,0 0,0-1,0 1,-1 0,1 0,0-1,-1 1,1 0,-1-1,0 1,0-1,0 1,1-1,-2 2,-126 137,125-137,-61 89,62-88,0-1,0 1,1-1,-1 1,1-1,0 1,0 0,0-1,1 1,-1 0,1 0,0 0,0-1,0 1,1 0,-1 0,1-1,0 1,0 0,0-1,1 1,-1 0,1-1,0 0,0 1,0-1,1 1,4 1,1-1,-1-1,1 1,-1-1,1 0,0-1,0 0,0 0,1-1,-1 0,0-1,1 1,-1-2,0 1,1-1,-1 0,3-1,2-1,-1 0,0-1,1-1,-2 1,1-2,0 0,-1 0,0-1,-1 0,2-2,-7 5,12-7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8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18,'5'4,"1"-1,0 1,1-1,-1 0,1-1,-1 0,1 0,-1 0,1-1,0 0,0 0,0-1,0 0,2 0,0 0,165-25,-39 4,-122 24,-7 1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8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0,'5'5,"6"2,6-1,6-1,2-1,3-2,1-1,1-1,-1 1,0-2,-5-4,-1-2,-1 1,2 1,0 1,-2 2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34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83,'-1'-1,"0"1,0-1,1 1,-1-1,0 0,0 1,0-1,1 0,-1 0,0 1,1-1,-1 0,1 0,-1 0,1 0,-1 0,1 0,0 0,0 0,-1 0,1 0,0 0,0 0,0 0,0 0,0 0,0 0,0 0,0 0,1 0,-1 0,0 0,1 0,-1 0,0 0,1 0,-1 0,1 0,0 0,-1 1,1-1,0 0,-1 0,1 1,0-1,0 0,0 1,-1-1,1 1,0-1,0 1,0-1,0 1,0 0,1-1,62-12,-55 12,43-10,-44 9,-1-1,0 1,1 0,0 1,-1 0,1 0,0 1,0-1,-1 2,1-1,0 1,0 1,-1-1,1 1,-1 0,1 1,-1 0,3 2,-8-4,-1 0,1 0,0 0,-1 0,1 0,-1 1,0-1,1 1,-1-1,0 1,0 0,0-1,0 1,0 0,0 0,0 0,-1-1,1 1,-1 0,1 0,-1 0,0 0,0 0,0 0,0 0,0 0,0 0,0 0,-1 0,1 0,-1 0,0 0,1-1,-1 1,0 0,0 0,0-1,0 1,-1 0,-58 62,50-54,2-3,2-3,-1 0,1 1,0 0,0 0,0 1,1-1,0 1,0 0,0 1,1-1,0 1,0 0,1 0,0 0,0 0,0 1,1-1,0 1,1 0,0-1,0 1,1 0,-1 1,5-4,1-1,-1 0,1 0,0 0,-1-1,2 0,-1 0,0 0,0 0,1-1,0 0,-1 0,1-1,0 0,0 0,0 0,0 0,0-1,0 0,0 0,0-1,0 0,0 0,3-1,7 2,158-31,-148 30,-3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35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31,'39'5,"40"-4,13-1,0-1,-6-1,-13-4,-14-1,-12 0,-10 1,-6 3,-3 0,-2 2,-5 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35.6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30,'256'-29,"-181"35,-73-6,-1 0,0 0,1 1,-1-1,0 0,1 1,-1-1,0 1,0 0,0-1,1 1,-1 0,0 0,0 0,0 0,0 0,0 0,0 0,-1 0,1 0,0 0,-1 1,1-1,0 0,-1 0,1 1,-1-1,0 0,1 1,-1-1,0 0,0 1,0-1,0 1,0-1,0 0,0 1,-1-1,1 0,0 1,-1-1,1 0,-1 0,0 1,1-1,-1 0,0 0,0 0,1 0,-1 0,-1 1,-5 8,-1-1,-1 0,0-1,0 0,0 0,-1-1,0 0,-1-1,1 0,-1-1,-1 1,-39 23,50-29,0 0,1 0,-1 0,0 0,0 1,1-1,-1 0,0 1,1-1,-1 0,0 1,1-1,-1 1,1-1,-1 1,1-1,-1 1,1 0,-1-1,1 1,-1-1,1 1,0 0,-1-1,1 1,0 0,0 0,0-1,-1 1,1 0,0 0,0-1,0 1,0 0,0 0,0-1,0 1,1 0,-1 0,0-1,0 1,1 0,-1-1,0 1,1 0,-1-1,0 1,1 0,-1-1,1 1,-1-1,1 1,0-1,-1 1,1-1,-1 1,1-1,0 0,-1 1,1-1,0 0,0 1,-1-1,1 0,0 0,0 0,55 14,-51-13,68 30,-71-30,-1 0,1 0,-1 0,1 1,-1-1,0 1,0-1,1 1,-1-1,0 1,0 0,-1 0,1-1,0 1,-1 0,1 0,-1 0,1 0,-1 0,0 0,0 0,0 0,0 0,0 0,0-1,0 1,-1 0,1 0,-1 0,0 0,1 0,-1-1,0 1,0 0,0 0,0-1,0 1,-1 0,-8 8,1-1,-1 0,0 0,-1-1,0-1,-1 0,1 0,-1-1,0-1,-1 0,1-1,-1 0,0-1,-10 2,-26 9,-17-5,50-13</inkml:trace>
  <inkml:trace contextRef="#ctx0" brushRef="#br0" timeOffset="449.317">509 58,'214'29,"-211"-29,-1 0,1 0,0 0,-1 0,1 0,-1 1,1-1,0 1,-1 0,1 0,-1 0,0 0,1 0,-1 0,0 1,1-1,-1 1,0 0,0-1,0 1,-1 0,1 0,0 0,-1 1,1-1,-1 0,0 0,0 1,0-1,0 1,0-1,0 1,-1-1,1 1,-1 0,0-1,0 1,0 0,0-1,0 1,0 0,-1-1,1 1,-1-1,0 3,-64 101,57-98,1 1,-1 0,2 0,-1 1,2 0,-1 0,1 1,1-1,0 1,0 0,0 4,4-12,-1-1,1 0,0 0,0 0,1 0,-1 0,0 1,1-1,-1 0,1 0,0 0,-1 0,1 0,0 0,0-1,1 1,-1 0,0 0,0-1,1 1,-1-1,1 1,0-1,-1 1,1-1,0 0,0 0,0 0,0 0,0 0,0-1,0 1,0 0,0-1,0 0,2 1,79-3,40-47,-100 36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2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361 200,'-59'-53,"52"50,1-1,-1 1,0 0,0 0,0 1,0 0,0 0,0 1,-1 0,1 0,0 0,-1 1,1 0,-1 1,1 0,0 0,-1 0,1 1,0 0,0 1,0-1,-4 4,-4 1,8-4,1 0,-1 0,1 0,0 1,-1 0,2 0,-1 1,0 0,1 0,0 0,0 0,0 1,1 0,0 0,0 0,-2 6,4-8,-1 3,-1 0,1 0,1 1,-1-1,1 1,0 0,1 0,0 0,0 0,1 0,0 0,0 0,1 0,1 6,2 2,1-1,1 1,0-1,1-1,1 0,0 0,0 0,2-1,0 0,0-1,1 0,4 3,59 48,50 58,-119-110,0 0,-1 1,0-1,-1 1,0 0,-1 0,0 0,-1 0,0 0,-1 1,0-1,-1 0,-1 0,0 0,0 0,-2 2,0-6,0 0,-1 0,0 0,-1-1,1 1,-2-2,1 1,-1-1,0 1,0-2,0 1,-1-1,0 0,0-1,0 0,-1 0,1-1,-1 0,0 0,0-1,0 0,0-1,0 0,0-1,0 1,-1-2,1 1,0-1,0-1,-8-1,13 1,-1 1,1-1,0 1,0-1,0 0,0-1,0 1,0-1,1 0,-1 0,1 0,0 0,0 0,0-1,0 1,0-1,1 0,0 0,0 0,0 0,0 0,0-1,1 1,0 0,0-1,0 1,0-4,0-3,1 0,0 0,0 0,1 1,1-1,0 0,0 0,1 1,0-1,1 1,1-1,5-9,1 1,1 0,0 1,2 0,0 1,1 1,1 0,0 1,1 1,0 0,1 1,1 1,14-6,-19 9,1 0,-1-2,-1 1,0-1,0-1,-1-1,-1 0,0 0,-1-1,0 0,-1-1,3-8,-8 17,0-1,0 1,-1 0,0-1,0 0,-1 0,0 0,0 0,-1 0,1 0,-2 0,1-1,-1 1,0 0,0 0,-1-1,0 1,-1 0,1 0,-1 0,-1 0,1 0,-3-3,-49-80,41 79</inkml:trace>
  <inkml:trace contextRef="#ctx0" brushRef="#br0" timeOffset="1519.829">672 849,'0'5,"4"1,3-5,4-2,0-7,-1 4,-3 7,-3-2,4-1,-1-5,4-2,0 0</inkml:trace>
  <inkml:trace contextRef="#ctx0" brushRef="#br0" timeOffset="2220.076">1066 200,'5'-12,"1"0,-1 0,2 0,0 1,0 0,1 0,0 1,1 0,0 0,1 1,0 0,0 1,1 0,0 1,0 0,1 1,0 0,0 0,0 1,1 1,-1 1,1-1,0 2,0 0,0 0,12 1,-22 1,1 1,0-1,0 1,0 0,0 0,-1 0,1 1,-1-1,1 1,-1 0,1 0,-1 0,0 0,0 1,0-1,0 1,0 0,-1 0,1 0,-1 0,0 0,0 0,0 1,0-1,-1 1,1-1,-1 1,0 0,0-1,0 1,0 0,-1 0,0 0,0 0,0 0,0 0,0-1,-1 1,0 4,-7 15,0-1,-1 0,-2 0,0-1,-1 0,-1-1,0-1,-2 0,-1-1,0 0,-1-1,0-1,-2-1,-9 6,26-20,1 0,-1 0,1 0,-1 0,1 0,0 1,-1-1,1 0,0 1,0-1,0 1,0-1,0 1,0-1,1 1,-1 0,0-1,1 1,0 0,-1 0,1-1,0 1,0 0,0 0,0 0,0-1,0 1,0 0,1 0,-1 0,0-1,1 1,0 0,-1-1,1 1,0 0,0-1,0 1,0-1,0 0,0 1,1-1,-1 0,0 1,1-1,-1 0,1 0,-1 0,1 0,-1-1,1 1,1 0,82 47,38 29,-118-73,-1 0,0 1,0 0,0 0,0 0,-1 0,0 1,0-1,0 1,-1 0,0 0,0 0,-1 0,1 0,-1 0,0 0,-1 0,0 1,0-1,0 0,-1 5,-1-1,-1 1,1-1,-2 0,1-1,-1 1,-1 0,0-1,0 0,-1 0,0-1,0 1,-1-1,0-1,0 1,-1-1,0-1,-1 1,1-1,-1-1,0 1,-1-1,-6 3,-1 0,1-2,-2 1,1-2,0 0,-1-2,0 1,0-2,0-1,0 0,-17-2,31 2,0-1,1 1,-1-1,0 0,0 0,1 0,-1-1,0 1,0-1,1 0,-1 0,1 0,-1-1,1 1,-1-1,1 0,0 0,0 0,0 0,0 0,0-1,0 1,1-1,-1 0,1 0,0 0,0 0,0 0,0-1,0 1,1 0,0-1,-1 1,1-1,0 0,1 1,-1-1,1 0,0 0,0 1,0-1,0 0,0 1,1-1,0 0,0 1,0-2,15-23,2 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59,'216'-40,"-181"33,0 2,0 1,0 2,0 1,16 3,-22-2,-17 1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31,'30'8,"1"-1,-1-1,1-2,0-1,0-2,1 0,8-3,103-23,42-8,-174 33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8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114 730,'18'-8,"0"2,0 0,1 1,0 1,-1 1,2 1,-1 0,0 1,0 2,7 0,-25-1,0 0,0 0,0 0,0 1,0-1,0 0,0 0,0 1,-1-1,1 1,0-1,0 1,0-1,0 1,0-1,-1 1,1 0,0-1,0 1,-1 0,1 0,-1 0,1 0,-1-1,1 1,-1 0,1 0,-1 0,0 0,1 0,-1 0,0 0,0 0,0 0,0 0,0 0,0 0,0 0,0 0,0 0,-1 0,1 0,0 0,0 0,-1 0,1 0,-1 0,1 0,-1 0,1 0,-2 0,-35 44,-123 90,158-134,0 1,0-1,0 1,0 0,1 0,-1-1,1 1,-1 1,1-1,0 0,0 0,0 0,0 1,0-1,0 0,1 1,-1-1,1 1,-1-1,1 1,0-1,0 1,0-1,1 1,-1-1,1 1,-1-1,1 0,0 1,-1-1,1 0,1 1,-1-1,0 0,0 0,1 0,-1 0,1 0,0 0,0-1,1 3,8-1,0-1,-1 0,1-1,0 0,0 0,0-1,0 0,0-1,-1-1,1 1,0-2,-1 0,1 0,-1 0,0-2,9-4,0-1</inkml:trace>
  <inkml:trace contextRef="#ctx0" brushRef="#br0" timeOffset="2318.001">2173 561,'34'5,"21"1,5 0,-3-1,-5-6,-12-4</inkml:trace>
  <inkml:trace contextRef="#ctx0" brushRef="#br0" timeOffset="2563.046">2427 363,'-14'38,"-5"33,1 8,3-5,5-9,8-16,5-12,7-12,1-10</inkml:trace>
  <inkml:trace contextRef="#ctx0" brushRef="#br0" timeOffset="3248.38">2682 702,'10'-3,"-1"0,1-1,-1 0,0 0,0-1,0-1,-1 1,0-1,0-1,-1 1,1-1,-1-1,-1 1,1-2,162-221,-106 174,-62 56,0 1,0-1,0 0,-1 1,1-1,0 1,0-1,0 1,-1 0,1-1,0 1,-1 0,1-1,-1 1,1 0,-1 0,1-1,-1 1,1 0,-1 0,0 0,1 0,-1 0,0 0,0 0,0 0,0-1,0 1,0 0,0 0,0 0,0 0,0 0,0 0,-1 0,1 0,0 1,0 36,5 57,-4-93,0 0,-1 0,1 0,0 0,0 0,0 0,1 0,-1 0,0 0,1 0,-1-1,1 1,-1 0,1-1,0 1,0-1,0 0,0 0,0 0,0 0,0 0,0 0,0 0,0-1,1 1,-1-1,0 1,0-1,1 0,-1 0,0 0,1 0,-1-1,0 1,0 0,1-1,-1 0,7-2,1-1,-1-1,0 1,-1-2,1 1,-1-1,0 0,0-1,-1 0,0 0,0-1,-1 1,0-1,0-1,-1 1,0-1,0 0,32-42,35-28,-72 79,0 1,0-1,0 1,0-1,1 1,-1-1,0 1,0-1,0 0,0 1,0-1,0 1,1-1,-1 0,0 1,0-1,1 1,-1-1,0 0,1 0,-1 1,0-1,1 0,-1 1,0-1,1 0,-1 0,1 0,-1 1,0-1,1 0,-1 0,1 0,-1 0,1 0,-1 0,1 0,-1 0,0 0,1 0,-1 0,1 0,-1 0,1 0,-1 0,0-1,1 1,-1 0,1 0,-1 0,0-1,1 1,-1 0,0 0,1-1,-1 1,0 0,1-1,-1 1,0-1,0 1,1 0,-8 39,7-39,-17 65,11-54,1 0,1 0,0 1,1 0,0-1,0 1,1 0,1 1,0-1,1 0,0 0,1 0,0 1,1-1,1 0,0 0,0-1,1 1,0-1,1 0,1 0,0 0,4 6,4-4</inkml:trace>
  <inkml:trace contextRef="#ctx0" brushRef="#br0" timeOffset="3516.525">3557 589,'0'29,"0"14,0 0</inkml:trace>
  <inkml:trace contextRef="#ctx0" brushRef="#br0" timeOffset="3970.61">3500 532,'7'-2,"7"-6,0 2,0-1,1 2,-1 0,2 1,-1 0,0 2,1-1,-1 2,1 0,-1 1,11 1,-25-1,0 0,0 0,0 0,0 0,0 0,-1 1,1-1,0 0,0 0,0 1,-1-1,1 0,0 1,0-1,-1 1,1-1,0 1,-1-1,1 1,0 0,-1-1,1 1,-1 0,1-1,-1 1,1 0,-1-1,0 1,1 0,-1 0,0 0,0 0,0-1,1 1,-1 0,0 0,0 0,0 0,0-1,0 1,-1 0,1 0,0 0,0 0,0-1,-1 1,1 0,0 0,-1 0,1-1,-1 1,0 0,-35 39,23-27,12-12,0 0,0 0,1-1,-1 1,0 0,0 0,1 0,-1 0,0 0,1 1,-1-1,1 0,0 0,-1 0,1 0,0 1,0-1,-1 0,1 0,0 0,0 1,0-1,1 0,-1 0,0 1,0-1,1 0,-1 0,1 0,-1 0,1 0,-1 0,1 0,0 0,-1 0,1 0,0 0,0 0,0 0,0 0,49 24,-27-16,-18-7,0-1,-1 1,0 0,1 0,-1 1,0-1,0 1,0 0,-1 0,1 0,-1 1,1-1,-1 1,0 0,-1 0,1 0,-1 0,1 0,-1 1,-1-1,1 1,0-1,-1 1,0-1,0 1,-1 0,1 0,-1 0,0-1,0 1,-1 0,1 0,-1-1,0 1,0 0,-1-1,1 1,-1-1,0 1,0-1,-3 4,-1-2,0 0,0-1,-1 0,1 0,-1 0,0-1,0 0,-1 0,1-1,-1 1,0-2,0 1,0-1,0-1,0 1,0-2,0 1,-1-1,1 0,0 0,0-1,-1 0,1-1,0 0,0 0,0-1,1 0,-6-2,-5-8</inkml:trace>
  <inkml:trace contextRef="#ctx0" brushRef="#br0" timeOffset="4315.246">3839 138,'15'3,"-1"1,1 0,-1 1,1 1,-1 0,-1 1,0 1,0 0,0 1,-1 0,0 1,-1 0,0 1,0 0,-1 1,-1 0,0 0,-1 1,0 0,-1 1,0-1,-1 2,-1-1,1 4,4 16,-1 0,-2 0,-2 1,-1-1,-1 1,-3 31,0-52,-2 0,0 1,0-1,-1 0,-1 0,-1 0,0-1,0 1,-1-1,-1 0,0-1,-1 0,-1 0,1-1,-2 1,0-2,-9 8,-92 51,86-58</inkml:trace>
  <inkml:trace contextRef="#ctx0" brushRef="#br0" timeOffset="5847.024">4319 363,'0'-1,"1"0,-1 0,1 0,-1 1,1-1,0 0,0 0,-1 1,1-1,0 1,0-1,0 1,0-1,0 1,-1-1,1 1,0 0,0-1,0 1,0 0,0 0,0 0,0 0,0 0,0 0,0 0,0 0,0 0,0 0,0 1,0-1,0 0,0 1,0-1,0 1,0-1,0 1,0-1,-1 1,1-1,0 1,0 0,-1 0,1-1,-1 1,1 0,0 0,-1 0,1 0,-1-1,0 1,1 0,-1 0,0 0,1 0,-1 1,14 63,-13-59,27 170,-28-174,0 4,0 0,1 0,0 0,0-1,0 1,1 0,0 0,0-1,0 0,1 1,0-1,0 0,0 0,0 0,2 1,-3-6,0 0,0-1,0 1,0-1,0 1,-1-1,1 0,0 1,0-1,-1 0,1 0,-1 0,1 0,-1-1,1 1,-1 0,0-1,1 1,-1-1,0 1,0-1,0 1,0-1,0 0,-1 0,1 1,0-1,-1 0,1 0,-1-1,0 3,88-255,-16 59,-59 177,0 8</inkml:trace>
  <inkml:trace contextRef="#ctx0" brushRef="#br0" timeOffset="1033.06">791 815,'11'-31,"1"1,2 0,1 0,1 2,1 0,2 1,1 0,1 2,1 1,11-10,14 4,-46 30,0-1,0 1,0 0,1 0,-1 0,0 0,0 0,0 0,1 0,-1 0,0 0,0 1,0-1,1 1,-1-1,0 0,0 1,0 0,0-1,0 1,0 0,0-1,0 1,0 0,0 0,-1 0,1 0,0 0,0 0,-1 0,1 0,-1 0,1 0,-1 0,1 0,-1 1,0-1,0 0,1 0,-1 0,0 1,0-1,0 1,-8 91,1-61,6-30,1 0,-1 0,0 0,1 0,-1 0,1 0,0 0,0 0,0 0,0 0,0 0,0 0,0 1,1-1,-1 0,1 0,0 0,-1 0,1-1,0 1,0 0,0 0,0 0,1-1,-1 1,0 0,1-1,-1 0,1 1,-1-1,1 0,0 1,0-1,0 0,-1 0,1-1,0 1,0 0,0-1,0 1,0-1,0 1,0-1,1 0,-1 0,0 0,0 0,0 0,0-1,0 1,0-1,0 1,0-1,0 0,0 1,0-1,0 0,-1 0,1-1,0 1,23-18,0-1,-1-1,-1-1,-2 0,0-2,-1-1,6-12,42-47,-68 82,1 0,0 0,0 0,0 1,0-1,0 0,0 1,0-1,0 1,1-1,-1 1,0-1,1 1,0 0,-1 0,1 0,0 0,-1 0,1 0,0 0,0 1,0-1,0 1,-1-1,1 1,0 0,0 0,0-1,0 1,0 1,0-1,0 0,0 0,0 1,0-1,0 1,0 0,-1-1,1 1,0 0,0 0,-1 0,1 0,-1 1,1-1,-1 0,1 1,0 0,-1 4,1 0,-2 0,1 0,-1 1,0-1,0 0,0 0,-1 0,0 0,0 0,-1 0,1 0,-3 3,-6 66,41 32,-23-90</inkml:trace>
  <inkml:trace contextRef="#ctx0" brushRef="#br0" timeOffset="1964.49">1807 532,'-207'271,"199"-257,14-18,19-20,156-165,-113 137,-66 53,0 1,-1-1,1 1,0-1,0 1,-1 0,1 0,-1 0,0 0,0 0,0 0,0 0,0 0,0 0,0 0,0 1,-1-1,1 0,-1 1,0-1,0 0,0 1,0-1,0 0,0 1,-1-1,1 1,0 2,19 131,-20-135,1 0,-1 0,1 0,-1 0,1 0,-1 0,1 0,-1 0,0 0,0-1,1 1,-1 0,0 0,0-1,0 1,0-1,0 1,0 0,0-1,0 0,0 1,0-1,0 0,0 1,0-1,0 0,0 0,-1 0,1 0,0 0,0 0,0 0,0-1,0 1,0 0,0 0,0-1,0 1,0-1,0 1,0-1,0 1,0-1,0 0,0 0,0 1,1-1,-1 0,0 0,1 0,-1 0,0 0,-10-4,-99-35,89 36</inkml:trace>
  <inkml:trace contextRef="#ctx0" brushRef="#br0" timeOffset="4937.71">904 222,'-24'38,"-8"37,1 16,12 1,8-5,11-13,10-9,8-11,7-10,3-7,1-6,2-3,-1-1,0-6,-1-1,0-4,-5-5</inkml:trace>
  <inkml:trace contextRef="#ctx0" brushRef="#br0" timeOffset="-715.674">283 138,'-5'0,"-1"4,0 8,1 5,1 5,2 3,-4-2,-1 0,1 0,2 2,1 1,1 0,1 2,1 0,0 0,0-4</inkml:trace>
  <inkml:trace contextRef="#ctx0" brushRef="#br0" timeOffset="-444.862">1 561,'43'-5,"24"-1,5-5,-4-1,-10 3,-9 2,-13 7,-13 4</inkml:trace>
  <inkml:trace contextRef="#ctx0" brushRef="#br0" timeOffset="7450.087">4714 645,'109'-17,"-108"17,-1 0,1 0,0 1,-1-1,1 0,0 0,-1 0,1 1,-1-1,1 0,-1 1,1-1,-1 0,1 1,-1-1,1 1,-1-1,1 1,-1-1,1 1,-1-1,0 1,1-1,-1 1,0 0,0-1,0 1,1-1,-1 1,0 0,0-1,0 1,0 0,0-1,0 1,0 0,0-1,0 1,0-1,0 1,-1 0,1-1,0 1,0-1,-1 1,1 0,0-1,-1 1,1-1,-1 1,1-1,0 1,-1-1,1 1,-1-1,1 0,-1 1,0-1,-29 35,28-34,-16 16,14-15,-1 1,1 0,1 0,-1 1,0-1,1 1,0-1,-1 1,2 0,-1 0,0 1,1-1,0 1,0-1,0 1,0 0,1-1,-1 5,4-7,0 1,1-1,-1 1,1-1,-1 0,1 0,0 0,-1 0,1 0,0-1,0 1,1-1,-1 0,0 0,0 0,1 0,-1 0,0-1,1 0,-1 1,0-1,1-1,-1 1,1 0,-1-1,0 0,1 1,-1-1,0-1,81-50,-76 46,6-6</inkml:trace>
  <inkml:trace contextRef="#ctx0" brushRef="#br0" timeOffset="7971.183">5025 52,'51'-20,"-43"15,1 0,0 1,1 1,-1-1,0 2,1-1,0 1,0 1,-1-1,1 2,0-1,0 2,5 0,-13-1,0 0,0 1,0 0,0-1,-1 1,1 0,0 0,0 0,-1 0,1 0,0 0,-1 1,1-1,-1 0,0 1,1-1,-1 1,0 0,0-1,0 1,0 0,0 0,0 0,-1-1,1 1,-1 0,1 0,-1 0,0 0,0 0,1 0,-1 0,-1 0,1 0,0 0,0 0,-1 0,-25 73,22-67,2-5,1-1,-1 1,1-1,0 1,0 0,0-1,0 1,0 0,1 0,-1 0,1 0,0 0,0 0,0-1,0 1,0 0,1 0,-1 0,1 0,0 0,0-1,0 1,0 0,0 0,0-1,1 1,-1-1,1 0,0 1,0-1,0 0,0 0,0 0,0 0,1 0,-1-1,1 1,-1-1,1 0,0 1,-1-1,1 0,0 0,0-1,0 1,-1-1,1 1,1-1,14 0,-1-1,1-1,0-1,-1 0,1-1,-1-1,0-1,0 0,-1-1,2-2,23-7,-17 7</inkml:trace>
  <inkml:trace contextRef="#ctx0" brushRef="#br0" timeOffset="9482.518">1 1294,'368'-44,"-65"34,-79 8,-24-24,62-2,54-3,33 3,65-2,-205 21,-101-3,0 4,1 6,19 5,23-1,627-2,-501-30,256 31,-254-28,101-4,24 33,-380-2</inkml:trace>
  <inkml:trace contextRef="#ctx0" brushRef="#br0" timeOffset="10239.03">594 1294,'0'19,"0"21,0 9,0 0,0-3,-5-5,-2-4,1-4,1-3,6-6,4-7</inkml:trace>
  <inkml:trace contextRef="#ctx0" brushRef="#br0" timeOffset="10504.633">368 1774,'38'-19,"37"-12,10 1,-4 4,-11 7,-13 7,-11 10,-9 5,-10 8,-11 1</inkml:trace>
  <inkml:trace contextRef="#ctx0" brushRef="#br0" timeOffset="10953.556">481 1916,'67'-27,"-36"13,1 1,0 2,0 2,1 0,20-1,-51 9,0 0,0 0,0 1,0-1,0 1,0-1,1 1,-1 0,0 0,0 0,0 0,0 0,1 0,-1 0,0 1,0-1,0 1,0 0,0-1,0 1,0 0,0 0,0 1,0-1,0 0,-1 0,1 1,-1-1,1 1,-1 0,1-1,-1 1,0 0,0 0,0 0,0 0,0 0,0 0,0 0,-1 0,1 0,-1 0,1 0,-1 0,0 1,0-1,0 0,-1 2,-5 7,-1 0,0-1,-1 0,-1-1,1 1,-1-2,-1 1,0-1,0-1,0 0,-2 1,-21 16,30-22,-52 51,53-52,1 0,0 1,0-1,-1 1,1-1,0 1,1 0,-1-1,0 1,0 0,1 0,-1 0,1-1,-1 1,1 0,0 0,0 0,0 0,0 0,0 0,0-1,0 1,1 0,-1 0,1 0,-1 0,1-1,0 1,0 0,0 0,0-1,0 1,0-1,0 1,0-1,1 1,6 2,0 0,0-1,1 0,-1-1,1 0,-1 0,1 0,0-1,0-1,0 1,-1-2,1 1,0-1,0 0,0-1,6-2,159-56,-150 50</inkml:trace>
  <inkml:trace contextRef="#ctx0" brushRef="#br0" timeOffset="11672.011">1186 1971,'106'-133,"115"-111,-190 222,-15 46,-18 32,0-49,1 1,0 0,0 0,1 0,0 0,1-1,0 1,0 0,0 0,1-1,0 1,0-1,1 1,0-1,4 6,-5-11,-1-1,1 1,0-1,0 1,0-1,0 0,0 0,0 0,0 0,0 0,0-1,0 1,0 0,1-1,-1 0,0 1,0-1,1 0,-1 0,0-1,0 1,1 0,-1-1,0 1,0-1,0 0,1 0,-1 0,0 0,0 0,0 0,-1 0,3-2,63-51,-62 49,157-189,-154 181,1 1,0 0,0 0,2 1,-1 0,1 0,1 2,9-8,-20 18,0 0,-1 0,1-1,0 1,-1 0,1 0,-1 0,1 0,-1 0,1 0,-1 0,0 0,1 0,-1 0,0 0,0 0,0 0,1 0,-1 0,-1 0,1 1,0-1,0 0,0 0,0 0,-1 0,1 0,-1 0,1 0,0 0,-1 0,0 0,1-1,-1 1,0 0,1 0,-1 0,-1 0,2 0,-20 47,3 1,1 0,3 1,2 0,0 18,13-17,4-33</inkml:trace>
  <inkml:trace contextRef="#ctx0" brushRef="#br0" timeOffset="12237.853">2146 1803,'-25'30,"3"2,0 1,2 0,1 2,2 0,1 3,16-38,1 0,-1 0,0 0,1 0,-1 0,0 0,1 0,-1 0,0 0,1 0,-1 1,0-1,0 0,1 0,-1 0,0 0,1 1,-1-1,0 0,0 0,0 0,1 1,-1-1,0 0,0 1,0-1,1 0,-1 0,0 1,0-1,0 0,0 1,0-1,0 0,0 1,0-1,0 0,0 1,0-1,0 0,0 1,26-31,-24 27,58-75,-43 53,1 0,1 2,2 0,0 2,1 0,17-12,61-34,-97 68,0-1,0 1,0-1,0 1,-1 0,1 0,0 0,0 1,-1-1,1 0,-1 1,1 0,-1 0,0 0,0 0,0 0,0 0,0 0,0 1,0-1,-1 1,1-1,-1 1,0 0,0-1,0 1,0 0,0 0,0 0,-1 1,4 5,62 105,-66-114,1 1,-1 0,1 0,-1 0,1 0,-1-1,0 1,1 0,-1 0,0 0,0 0,0 0,0 0,0 0,0 0,0 0,0 0,0-1,0 1,0 0,-1 0,1 0,0 0,-1 0,1 0,-1-1,1 1,-1 0,1 0,-1 0,1-1,-1 1,0 0,1-1,-1 1,0-1,0 1,1-1,-1 1,0-1,0 1,0-1,0 0,0 0,0 1,1-1,-1 0,0 0,0 0,0 0,-1 0,-56 4,51-5,-199-31,179 31,2 1</inkml:trace>
  <inkml:trace contextRef="#ctx0" brushRef="#br0" timeOffset="12704.863">2626 1520,'21'29,"-2"0,0 2,-2 0,-1 0,-2 2,-1 0,-1 2,23 105,-35-139,0 0,0-1,1 1,-1 0,0-1,1 1,-1-1,0 1,1-1,-1 1,1-1,-1 1,1-1,-1 1,1-1,-1 1,1-1,-1 0,1 1,-1-1,1 0,0 0,-1 1,1-1,0 0,-1 0,1 0,0 0,-1 0,1 0,0 0,-1 0,1 0,0 0,-1 0,1 0,-1 0,1-1,0 1,-1 0,1 0,0-1,-1 1,1 0,-1-1,1 1,-1-1,1 1,-1-1,1 1,-1-1,0 1,1-1,-1 1,0-1,1 0,-1 1,0-1,0 1,19-43,-18 40,18-50,19-58,5 1,45-80,-74 167,-1 6</inkml:trace>
  <inkml:trace contextRef="#ctx0" brushRef="#br0" timeOffset="13382.484">3161 1774,'-153'227,"134"-199,24-47,17-29,2 1,2 2,3 0,1 2,12-12,-42 54,1-1,0 0,0 1,0-1,0 0,0 1,0-1,0 1,0 0,1-1,-1 1,0 0,1 0,-1 0,1 0,0 0,-1 0,1 0,0 1,-1-1,1 1,0-1,0 1,-1-1,1 1,0 0,0 0,0 0,0 0,-1 0,1 0,0 1,0-1,0 1,-1-1,1 1,0 0,-1-1,1 1,0 0,-1 0,1 0,-1 0,0 0,1 1,-1-1,0 0,1 1,-1-1,0 1,6 14,-1 0,0 0,-1 0,-1 1,-1 0,0 0,-1 0,-1 0,-1 0,0 0,-1 0,-2 8,3-22,0-1,-1 0,1 1,-1-1,1 1,-1-1,0 0,0 1,0-1,0 0,0 0,0 0,-1 0,1 0,-1 0,1 0,-1 0,0-1,1 1,-1-1,0 1,0-1,-1 0,1 1,0-1,0 0,0 0,-1-1,1 1,-1-1,1 1,0-1,-1 1,1-1,-1 0,1 0,-1-1,1 1,0 0,-1-1,1 1,-2-1,-101-38,67 17,22 13</inkml:trace>
  <inkml:trace contextRef="#ctx0" brushRef="#br0" timeOffset="13620.294">3500 1887,'-14'34,"-5"15,0 0</inkml:trace>
  <inkml:trace contextRef="#ctx0" brushRef="#br0" timeOffset="14106.38">3387 1294,'15'-4,"0"1,0 0,0 2,0-1,0 2,0 0,0 1,0 0,0 1,0 1,2 1,-16-4,1 1,0-1,0 1,-1 0,1 0,-1 0,1 0,-1 0,1 0,-1 0,0 1,0-1,1 0,-1 1,0-1,0 1,0-1,0 1,-1-1,1 1,0 0,-1-1,1 1,-1 0,0 0,1 0,-1-1,0 1,0 0,0 0,0 0,0-1,-1 1,1 0,-1 0,1-1,-1 1,1 0,-1-1,0 1,0 0,0-1,0 1,-48 63,49-64,-8 7,3-4,0 0,1 1,0-1,0 1,0 0,0 0,1 0,0 1,0-1,0 1,1 0,0 0,0 0,0 0,1 2,2-5,1 0,0 0,1 0,-1-1,0 1,1-1,0 1,-1-1,1 0,0 0,0 0,0 0,0-1,0 1,1-1,-1 0,0 0,1 0,-1 0,1-1,-1 0,1 1,-1-1,1 0,-1 0,1-1,-1 1,1-1,-1 0,1 0,94-24,-76 20</inkml:trace>
  <inkml:trace contextRef="#ctx0" brushRef="#br0" timeOffset="14386.161">3952 1661,'38'-5,"28"-6,6-2,-3 2,-9 3,-10 2,-13 3</inkml:trace>
  <inkml:trace contextRef="#ctx0" brushRef="#br0" timeOffset="14633.725">4262 1407,'-10'38,"-7"33,-2 8,4-4,-2-11,3-10,3-10,4-8,3-5,7-8,3-3,1-5</inkml:trace>
  <inkml:trace contextRef="#ctx0" brushRef="#br0" timeOffset="15300.078">4883 1266,'5'-5,"1"9,0 7,-1 7,-1 6,-2 3,-1 2,0 1,-6-1,-2 1,1 0,1-1,1-1,1 1,2-1,1 0,4-5,3-6</inkml:trace>
  <inkml:trace contextRef="#ctx0" brushRef="#br0" timeOffset="15534.536">4714 1633,'39'5,"26"-4,8-1,-5-1,-8 0,-10-6,-9 0,-11 0</inkml:trace>
  <inkml:trace contextRef="#ctx0" brushRef="#br0" timeOffset="15920.062">4770 1859,'253'-21,"-252"21,0-1,0 1,1 0,-1-1,0 1,0 0,0 0,0-1,0 1,1 0,-1 0,0 0,0 0,0 1,0-1,0 0,1 0,-1 1,0-1,0 0,0 1,0 0,0-1,0 1,0-1,0 1,0 0,0 0,-1-1,1 1,0 0,0 0,-1 0,1 0,-1 0,1 0,-1 0,1 0,-1 0,1 0,-1 1,0-1,0 0,1 0,-1 0,0 0,0 1,0-1,0 0,-1 0,1 0,0 0,0 0,-1 1,1-1,-1 0,1 0,-1 0,1 0,-1 0,-179 167,179-166,0-1,0 0,-1 0,1 1,0-1,0 0,1 1,-1-1,0 1,0-1,1 1,-1-1,1 1,-1 0,1-1,0 1,0 0,-1-1,1 1,0 0,1-1,-1 1,0 0,0 0,1-1,-1 1,1-1,-1 1,1 0,0-1,0 1,-1-1,1 0,0 1,0-1,1 0,-1 1,0-1,0 0,0 0,1 0,-1 0,1 0,-1 0,1-1,-1 1,1 0,-1-1,1 1,0-1,-1 0,1 1,0-1,-1 0,1 0,0 0,0 0,8 1,0 0,1-1,-1-1,1 1,-1-1,0-1,1 0,-1-1,0 0,-1 0,1-1,0 0,2-2,13-6</inkml:trace>
  <inkml:trace contextRef="#ctx0" brushRef="#br0" timeOffset="16606.39">5419 1830,'27'-42,"17"-31,4 1,3 3,11-8,-62 76,0 0,0-1,1 1,-1 0,1 0,-1 0,0 0,1 0,0 0,-1 0,1 0,0 0,-1 0,1 1,0-1,0 0,0 0,0 1,0-1,0 0,0 1,0-1,0 1,0-1,0 1,0 0,0-1,0 1,0 0,1 0,-1 0,0 0,0 0,0 0,0 0,0 0,1 0,-1 1,0-1,0 0,0 1,0-1,0 1,0-1,0 1,0-1,0 1,0 0,0 0,0-1,-1 1,1 0,0 0,0 0,-1 0,1 0,-1 0,1 1,-23 84,10-58,-2 41,14-68,0 1,-1 0,1-1,1 1,-1-1,0 1,0-1,0 1,1-1,-1 1,1-1,-1 1,1-1,0 1,0-1,-1 0,1 1,0-1,0 0,0 0,0 1,1-1,-1 0,0 0,0-1,1 1,-1 0,0 0,1 0,-1-1,1 1,-1-1,1 1,-1-1,1 0,-1 0,1 1,0-1,-1 0,1 0,-1-1,1 1,6-2,0-1,0 0,-1 0,1-1,-1 0,0 0,0-1,-1 1,1-2,-1 1,0-1,0 0,-1 0,0 0,0-1,1-3,3 0,133-170,-58 99,-84 82,0-1,0 1,0-1,0 1,0-1,1 0,-1 1,0-1,0 1,0-1,1 1,-1-1,0 1,1-1,-1 0,0 1,1-1,-1 0,0 1,1-1,-1 0,1 1,-1-1,0 0,1 0,-1 0,1 1,-1-1,1 0,-1 0,1 0,-1 0,1 0,-1 0,1 0,-1 0,1 0,-1 0,1 0,-1 0,1 0,-1 0,1-1,-1 1,1 0,-1 0,0-1,1 1,-1 0,1 0,-1-1,0 1,1 0,-1-1,0 1,1-1,-1 1,0 0,1-1,-1 1,0-1,0 1,0-1,0 1,1-1,-1 1,-9 40,-13 25,12-38,1 0,1 0,1 0,1 1,2 0,0 1,3-1,0 4,28 53,-17-70</inkml:trace>
  <inkml:trace contextRef="#ctx0" brushRef="#br0" timeOffset="16891.261">6266 1633,'-9'39,"-4"16,1 5,2-3,3-12</inkml:trace>
  <inkml:trace contextRef="#ctx0" brushRef="#br0" timeOffset="17272.237">6237 1661,'9'-4,"-1"1,0 0,1 1,-1 0,1 0,0 1,-1 0,1 1,0-1,0 2,0-1,0 1,-1 1,1 0,5 1,-13-2,1 0,-1 1,1-1,-1 0,1 1,-1-1,0 1,0-1,0 1,0 0,0-1,0 1,0 0,0 0,-1 0,1-1,-1 1,1 0,-1 0,0 0,0 0,0 0,0 0,0 0,0 0,0 0,-1 0,1 0,-1-1,0 1,1 0,-1 0,0 0,0-1,0 1,0 0,0-1,0 1,-1-1,-7 27,9-25,1-1,1 1,-1-1,0 1,1-1,-1 1,1-1,0 0,0 1,0-1,0 0,0 0,0-1,0 1,1 0,-1-1,1 1,-1-1,1 0,0 0,-1 0,1 0,0 0,0-1,0 1,0-1,17 8,-17-6,1-1,-1 1,0 0,0 0,-1 0,1 0,0 0,-1 1,1-1,-1 1,0 0,1 0,-2 0,1 0,0 0,0 0,-1 0,0 0,0 1,0-1,0 1,0-1,-1 0,1 1,-1 0,0-1,0 1,0-1,-1 1,1-1,-1 1,0-1,0 0,0 1,0-1,0 0,-1 0,0 1,1-1,-1-1,-1 1,-1 3,-4 3,-1 0,0-1,-1 1,0-2,0 1,0-2,-1 1,0-1,0-1,-1 0,0-1,1 0,-2 0,1-1,0-1,-8 0,-5 0</inkml:trace>
  <inkml:trace contextRef="#ctx0" brushRef="#br0" timeOffset="17718.457">6661 1436,'24'55,"-3"2,-2 0,-3 1,3 29,6-15,-24-70,0-1,0 1,0-1,0 0,0 1,0-1,0 0,0 0,1 0,-1 0,0 0,1 0,-1 0,0 0,1 0,-1-1,1 1,0-1,-1 1,1-1,-1 1,1-1,0 0,-1 0,1 0,0 0,-1 0,1 0,-1 0,1-1,0 1,-1-1,1 1,-1-1,1 1,-1-1,1 0,-1 0,1 0,-1 0,0 0,0 0,1 0,8-9,0 0,-1 0,0-1,0-1,-1 1,-1-1,0-1,0 1,-1-1,-1-1,17-29,115-264,-76 214,-52 86</inkml:trace>
  <inkml:trace contextRef="#ctx0" brushRef="#br0" timeOffset="18655.584">7282 1661,'-5'29,"-1"14,0 5,1-1,2-9</inkml:trace>
  <inkml:trace contextRef="#ctx0" brushRef="#br0" timeOffset="19169.959">7311 1604,'8'-4,"1"1,0 0,0 0,0 1,0 0,1 0,-1 1,0 1,1-1,-1 1,1 1,-1 0,1 0,-1 1,0 0,0 1,6 2,-14-3,0 1,0-1,0 1,0 0,0-1,-1 1,1 0,-1-1,0 1,0 0,0 0,0-1,0 1,-1 0,1 0,-1-1,0 1,0 0,0-1,0 1,0-1,0 0,-1 1,1-1,-1 0,0 0,1 0,-1 0,0 0,0 0,-1 0,1 0,0-1,0 0,-1 1,1-1,-1 0,-12 16,13-16,0 1,1 0,-1-1,1 1,-1 0,1 0,0 0,0 0,0 0,0 0,0 1,0-1,1 0,-1 0,1 1,-1-1,1 0,0 1,0-1,0 0,0 1,1-1,-1 0,1 1,-1-1,1 0,0 0,-1 1,1-1,1 0,-1 0,0 0,0 0,1 0,-1-1,1 1,-1 0,1-1,0 1,0-1,0 1,0-1,0 0,0 0,0 0,0 0,0 0,2 0,24 6,27 10,-54-16,0-1,0 1,0 0,0 0,0 0,0 0,0-1,-1 1,1 1,0-1,0 0,-1 0,1 0,-1 0,1 0,-1 0,0 1,1-1,-1 0,0 0,0 1,0-1,0 0,0 1,0-1,0 0,0 0,0 1,0-1,-1 0,1 0,-1 0,1 1,-1-1,1 0,-1 0,0 0,1 0,-1 0,0 0,-7 8,0 0,0-1,-1 0,0-1,0 0,-1 0,0-1,0-1,0 1,-1-1,0-1,-6 2,6-1,4-3,0 1,0-1,0 0,-1 0,1-1,0 0,-1 0,1-1,-1 0,1 0,-8-2,-8-3</inkml:trace>
  <inkml:trace contextRef="#ctx0" brushRef="#br0" timeOffset="19474.59">7762 1690,'-5'24,"-6"12,-2 6,2 0,3-3,2-7</inkml:trace>
  <inkml:trace contextRef="#ctx0" brushRef="#br0" timeOffset="20138.052">7705 1153,'6'-2,"11"-6,-1 1,1 1,1 0,-1 2,1 0,0 1,0 0,15 1,-32 2,1 0,0 0,-1 0,1 0,0 0,-1 0,1 0,-1 1,1-1,0 1,-1-1,1 1,-1-1,1 1,-1 0,1 0,-1 0,0 0,1 0,-1 0,0 0,0 0,0 1,0-1,0 0,0 1,0-1,0 1,-1-1,1 1,0-1,-1 1,1-1,-1 1,0 0,1-1,-1 1,0 0,0-1,0 1,-27 62,14-47,-32 58,45-73,-1 0,0 0,1 0,-1 0,1 0,0 0,-1 1,1-1,0 0,0 0,1 0,-1 0,0 0,1 0,-1 0,1 0,-1 0,1 0,0 0,0 0,0 0,0-1,0 1,1 0,-1-1,0 1,1-1,0 1,-1-1,1 1,-1-1,1 0,0 0,0 0,0 0,0 0,0 0,6 1,0-1,0 1,-1-1,1 0,0-1,0 0,0 0,0-1,0 0,0-1,0 1,-1-1,1-1,-1 1,1-1,4-3,8-5</inkml:trace>
  <inkml:trace contextRef="#ctx0" brushRef="#br0" timeOffset="21425.818">5843 984,'1130'0,"-927"-28,36 16,-166 3,0 2,0 4,27 4,-69 0,165-28,199 26,-310-16,-78 12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6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2,'0'5,"5"1,6 0,7-1,4-1,4-7,2-2,1-1,0 1,1 1,-1 2,0 0,0 2,-1 0,0 0,0 0,1 0,-6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58,'5'0,"6"0,7 0,4 0,4 0,2 0,1-5,0-1,1 0,-1 1,0 1,-5-3,-2 0,0 0,1 3,2 0,1 2,-4 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143 962,'82'-141,"22"-7,30-35,-134 182,1 0,-1 0,0 1,0-1,1 0,-1 0,1 0,-1 0,1 0,-1 0,1 1,-1-1,1 0,0 0,-1 1,1-1,0 0,0 1,0-1,-1 1,1-1,0 1,0 0,0-1,0 1,0 0,0-1,0 1,0 0,0 0,0 0,0 0,0 0,0 0,0 0,0 0,0 0,0 1,0-1,-1 0,1 1,0-1,0 0,0 1,0-1,0 1,-1 0,1-1,0 1,0 0,-1-1,1 1,0 0,-1 0,1-1,-1 1,1 0,-1 0,1 1,1 9,-1 0,0 1,-1-1,0 1,0-1,-2 1,1-1,-1 1,-1-1,-2 6,-7 45,18 32,-6-92,1 0,-1 0,1 0,0 0,0 0,-1 0,2 0,-1 0,0-1,0 1,0 0,1-1,-1 1,1-1,0 1,-1-1,1 0,0 0,0 0,-1 0,1 0,0 0,0 0,0-1,0 1,0-1,0 1,0-1,1 0,-1 0,0 0,0 0,0 0,0 0,0-1,0 1,0-1,0 1,0-1,0 0,0 0,1 0,10-6,-1-1,0-1,-1 0,1 0,-2-1,1-1,-1 1,-1-2,0 1,-1-1,1-2,13-15,91-140,-95 145,51-49,-67 74,-1-1,0 1,1-1,-1 1,0 0,0 0,1-1,-1 1,0 0,0 0,0 0,0 0,0 1,0-1,0 0,-1 0,1 0,0 1,-1-1,1 0,-1 1,1-1,-1 1,0-1,1 0,-1 1,0-1,0 1,0-1,0 1,0-1,0 1,-1-1,1 1,0-1,-1 0,1 1,-1-1,0 0,1 1,-1-1,0 0,0 0,0 1,1 0,-69 263,36-153,29-88</inkml:trace>
  <inkml:trace contextRef="#ctx0" brushRef="#br0" timeOffset="619.887">1301 595,'-273'354,"207"-257,66-98,0 1,1 0,-1 0,0 0,0 0,0 0,1 0,-1 0,0 0,1 0,-1 0,0 0,0 0,1 0,-1 0,0 0,0 0,1 0,-1 0,0 0,0 0,1 0,-1 0,0 0,0 1,1-1,-1 0,0 0,0 0,0 0,1 1,-1-1,0 0,0 0,0 0,0 1,0-1,1 0,-1 0,0 1,0-1,0 0,0 0,0 1,0-1,0 0,0 0,0 1,0-1,0 0,22-17,173-219,-30 43,-164 192,0 0,-1 0,1-1,0 1,0 0,0 0,0 1,0-1,0 0,0 0,0 0,0 1,1-1,-1 0,0 1,0-1,1 1,-1 0,0-1,1 1,-1 0,0 0,1 0,-1 0,0 0,1 0,-1 0,0 0,1 0,-1 1,0-1,1 1,-1-1,0 1,0-1,1 1,-1 0,0-1,0 1,0 0,0 0,0 0,0 0,0 0,0 0,0 0,-1 0,1 0,0 1,-1-1,1 0,-1 0,1 1,-1-1,0 0,1 1,-1-1,0 0,0 1,0-1,0 1,13 197,-11-197,-1 0,0 0,0 0,-1 1,1-1,0 0,-1 0,1 1,-1-1,1 0,-1 1,0-1,0 0,0 1,-1-1,1 0,0 1,-1-1,0 0,1 0,-1 0,0 1,0-1,0 0,-1 0,1 0,0 0,-1-1,1 1,-1 0,1-1,-1 1,0-1,0 1,0-1,0 0,0 0,0 1,0-2,0 1,0 0,-1 0,0 0,-9-4,0 0,0-1,0 0,0-1,1 0,0-1,0 0,0-1,1 0,0 0,0-1,-41-26,-7 3,40 25</inkml:trace>
  <inkml:trace contextRef="#ctx0" brushRef="#br0" timeOffset="904.548">1667 623,'34'0,"20"0,6 0,-2 0,-7 5,-6 1,-17 0,-12-1</inkml:trace>
  <inkml:trace contextRef="#ctx0" brushRef="#br0" timeOffset="1150.84">1894 426,'-15'38,"-14"37,-2 10,4-4,2-11,5-13,6-11,6-9,3-6,9-8,2-7</inkml:trace>
  <inkml:trace contextRef="#ctx0" brushRef="#br0" timeOffset="1733.083">2091 792,'204'-276,"-204"275,1 0,-1 0,0 0,1 0,-1 0,0 0,1 0,-1 0,1 0,0 0,-1 0,1 0,0 0,-1 1,1-1,0 0,0 0,0 1,0-1,0 1,0-1,0 1,0-1,0 1,0-1,0 1,0 0,0 0,0-1,0 1,0 0,0 0,0 0,0 0,1 0,-1 0,0 1,0-1,0 0,0 1,0-1,0 0,0 1,0-1,0 1,0 0,0-1,0 1,-1 0,1-1,0 1,0 0,-1 0,1 0,0 0,-1 0,1 0,-1 0,1 0,-10 86,6-82,1 0,1 0,-1 1,1-1,-1 1,2-1,-1 1,1 0,-1-1,2 1,-1 0,1-1,-1 1,2-1,-1 1,0-1,1 0,0 1,1-1,1 3,-3-6,1 0,-1-1,1 0,0 1,0-1,-1 0,1 0,0 0,0 0,0 0,0 0,0 0,0-1,0 1,0-1,1 0,-1 0,0 1,0-1,0 0,0-1,1 1,-1 0,0-1,0 1,0-1,0 0,0 1,0-1,0 0,0 0,0 0,-1-1,1 1,0 0,-1-1,1 0,60-59,149-226,-172 248,-43 77,-34 162,37-188,0-1,1 1,1-1,0 0,1 1,0-1,0 0,1 0,1 0,0 0,2 2,5 5</inkml:trace>
  <inkml:trace contextRef="#ctx0" brushRef="#br0" timeOffset="1995.56">2966 482,'-10'33,"-3"26,1 8,2-3,3-12</inkml:trace>
  <inkml:trace contextRef="#ctx0" brushRef="#br0" timeOffset="2497.452">2881 482,'11'-3,"80"-12,-88 15,-1 0,1 0,0 0,-1 0,1 1,0-1,-1 1,1-1,-1 1,1 0,-1 0,1 0,-1 0,0 1,0-1,1 0,-1 1,0 0,0-1,0 1,-1 0,1 0,0 0,-1 0,1 1,-1-1,0 0,0 1,0-1,0 1,0 0,0 1,-1 1,0-1,0 0,0 0,-1 0,0 1,0-1,0 0,0 0,0 0,-1 0,0-1,0 1,0 0,0-1,0 1,-1-1,1 0,-1 1,0-1,0-1,-3 3,-12 17,17-21,0-1,1 1,0 0,-1 0,1-1,-1 1,1 0,0 0,0-1,-1 1,1 0,0 0,0 0,0 0,0-1,0 1,0 0,0 0,0 0,0 0,0 0,1-1,-1 1,0 0,1 0,-1 0,0-1,1 1,-1 0,1-1,-1 1,1 0,-1-1,1 1,0 0,-1-1,1 1,0-1,-1 1,1-1,0 0,0 1,-1-1,1 0,0 1,0-1,0 0,-1 0,1 0,52 13,-39-10,-8-2,-1-1,0 0,-1 0,1 1,0 0,-1 0,1 0,0 0,-1 1,0 0,1 0,-1 0,0 0,0 1,0-1,0 1,0 0,-1 0,1 1,-1-1,0 1,0-1,0 1,-1 0,1 0,-1 1,0-1,0 0,0 1,-3 3,1 0,-2-1,1 0,-1 1,0-1,0 0,-1 0,0 0,0 0,-1 0,0-1,0 0,-1 1,1-2,-1 1,0 0,-1-1,0 0,1 0,-2-1,1 0,0 0,-1 0,0-1,0 0,0 0,0 0,0-1,0 0,-1-1,1 0,-1 0,1 0,-1-1,0 0,-1-1,-162 1,146-1</inkml:trace>
  <inkml:trace contextRef="#ctx0" brushRef="#br0" timeOffset="3879.639">3219 200,'2'-4,"0"1,0-1,0 0,0 1,0 0,0-1,1 1,0 0,0 0,0 1,0-1,0 0,0 1,1 0,-1 0,1 0,-1 0,1 1,0-1,0 1,0 0,0 0,0 0,0 1,0-1,0 1,0 0,0 0,0 0,0 1,0 0,0-1,0 1,0 1,0-1,-1 0,1 1,1 1,6 11,0 1,-2 0,0 0,0 1,-2 0,0 1,-1-1,0 1,-2 0,0 1,-1-1,0 1,-1 4,6 22,-3 1,-1-1,-1 1,-4 26,0-48,-1-1,-2 0,0 1,-1-1,-1-1,-1 1,0-1,-2 0,-1-1,-7 12,9-19,-1 0,0 0,-1-1,-1 0,0-1,0 0,-1-1,0 0,-1-1,0 0,0-1,-1-1,0 0,-1 0,-8 1,-1-2</inkml:trace>
  <inkml:trace contextRef="#ctx0" brushRef="#br0" timeOffset="4453.911">87 284,'-20'43,"-5"39,1 14,9 1,12-6,12-15,8-10,7-6,4-9,2-9,0-11,6-6,0-2,5-6,-1-5,3-4,-6-5</inkml:trace>
  <inkml:trace contextRef="#ctx0" brushRef="#br0" timeOffset="5868.786">3643 228,'32'159,"-14"-96,63 208,-81-271,0 0,-1 1,1-1,0 1,0-1,0 1,0-1,0 1,0-1,1 1,-1-1,0 1,0-1,0 1,0-1,1 0,-1 1,0-1,0 1,1-1,-1 0,0 1,0-1,1 0,-1 1,1-1,-1 0,0 1,1-1,-1 0,1 0,-1 0,0 1,1-1,-1 0,1 0,-1 0,1 0,-1 0,1 0,-1 0,1 0,-1 0,1 0,-1 0,1 0,-1 0,0 0,1 0,-1-1,1 1,-1 0,1 0,-1 0,0-1,1 1,-1 0,1-1,-1 1,0 0,1-1,-1 1,0 0,0-1,1 1,-1-1,0 1,0 0,0-1,1 0,15-37,-14 31,35-116,38-90,1 47,-70 155</inkml:trace>
  <inkml:trace contextRef="#ctx0" brushRef="#br0" timeOffset="6336.547">4094 538,'15'0,"-10"-1,0 1,0 0,0 0,0 0,-1 0,1 1,0 0,0 0,0 0,-1 0,1 1,0 0,-1 0,0 0,3 2,-6-1,-1 0,1 0,-1 0,0 0,0 0,0 0,0 0,-1 0,1 0,-1 0,0-1,0 1,0 0,0 0,0-1,0 1,-1-1,0 1,1-1,-1 1,0-1,0 0,0 0,0 0,0 0,-1 0,1-1,-1 1,1-1,-1 1,0-1,1 0,-2 0,-2 4,-50 53,54-57,1 0,0 0,0 0,1 1,-1-1,0 0,0 1,0-1,1 1,-1-1,1 1,-1-1,1 1,0-1,0 1,-1-1,1 1,0-1,0 1,1 0,-1-1,0 1,0-1,1 1,-1-1,1 1,-1-1,1 1,0-1,0 1,-1-1,1 0,0 0,0 1,0-1,0 0,1 0,-1 0,0 0,0 0,1 0,-1 0,0-1,1 1,-1 0,1-1,-1 1,1-1,11 4,0-2,0 1,1-1,-1-1,0-1,1 1,-1-2,0 0,4-1,27-15,-31 4</inkml:trace>
  <inkml:trace contextRef="#ctx0" brushRef="#br0" timeOffset="6771.6">4320 3,'4'0,"6"-2,-1 2,1-1,0 2,0-1,0 1,-1 0,1 1,0 0,-1 1,0 0,0 1,1-1,-2 2,1-1,-1 1,1 1,0 1,-7-4,0 1,-1-1,1 1,-1 0,0 0,0-1,-1 1,1 0,-1 0,0 0,0 0,0 0,0 0,-1 0,1-1,-1 1,0 0,0 0,-1 0,1-1,-1 1,0-1,0 1,0-1,0 0,0 0,-1 0,0 0,1 0,-2 0,-19 40,22-41,0 1,0-1,0 0,1 1,-1-1,1 1,-1-1,1 0,0 1,0-1,0 1,1-1,-1 1,0-1,1 1,0-1,-1 0,1 1,0-1,0 0,0 0,1 1,-1-1,0 0,1 0,0 0,-1-1,1 1,0 0,0-1,0 1,0-1,0 1,0-1,0 0,1 0,-1 0,0 0,1-1,-1 1,0-1,1 1,115 5,-99-7,96-2,-90 3</inkml:trace>
  <inkml:trace contextRef="#ctx0" brushRef="#br0" timeOffset="8057.048">87 1215,'297'-23,"1"13,11 14,-47-2,258-2,-210-30,63 2,-84 1,-111 16,-100 1,0 4,1 3,10 4,133-27,226 24,-273-23,61-6,14 2,31 1,57 29,-169-27,-96 11,-55 9</inkml:trace>
  <inkml:trace contextRef="#ctx0" brushRef="#br0" timeOffset="9718.615">426 1498,'-247'433,"335"-610,42 4,-50 67,-80 105,0 0,0 1,0-1,0 1,0-1,0 0,1 1,-1-1,0 1,0-1,1 1,-1-1,0 1,1-1,-1 1,0-1,1 1,-1-1,1 1,-1-1,0 1,1 0,-1-1,1 1,-1 0,1 0,0-1,-1 1,1 0,-1 0,1 0,-1-1,1 1,0 0,-1 0,1 0,-1 0,1 0,0 0,-1 0,1 1,-1-1,1 0,0 0,-1 0,1 1,-1-1,1 0,-1 0,1 1,-1-1,1 1,-1-1,1 0,-1 1,0-1,1 1,-1-1,0 1,1-1,-1 1,0-1,1 1,-1-1,0 1,0 0,0-1,0 1,0-1,1 1,-4 43,-35 135,41-104,-3-73,1 0,-1 0,1-1,0 1,0 0,0-1,0 1,0-1,0 1,0-1,0 0,0 1,1-1,-1 0,1 0,-1 0,1 0,-1 0,1 0,0 0,-1 0,1-1,0 1,0-1,-1 1,1-1,0 0,0 0,0 1,-1-1,1-1,0 1,0 0,0 0,0-1,-1 1,1-1,0 1,0-1,11-6,0 0,-1-1,0 0,-1-1,0 0,0-1,-1 0,0-1,-1 0,0 0,-1-1,0 0,3-9,15-16,75-105,-100 142,-1-1,1 0,-1 1,1-1,0 0,-1 1,1-1,0 1,0-1,-1 1,1 0,0-1,0 1,0 0,0-1,-1 1,1 0,0 0,0 0,0 0,0 0,0 0,0 0,0 0,-1 0,1 0,0 0,0 1,0-1,0 0,0 1,-1-1,1 1,0-1,0 1,-1-1,1 1,0-1,-1 1,1 0,0-1,-1 1,1 0,-1-1,1 1,-1 0,0 0,1 0,-1-1,0 1,1 0,-1 0,0 0,0 0,0 0,0 0,0-1,0 1,0 1,12 55,-12-29,-1 0,-1-1,-2 1,-1-1,-1 0,-1 0,-1-1,-1 0,-12 21,11-23</inkml:trace>
  <inkml:trace contextRef="#ctx0" brushRef="#br0" timeOffset="10290.202">1131 1724,'-188'225,"348"-410,-89 114,-69 72,0 0,0-1,0 1,0 0,0 0,-1 0,1 0,0 1,-1-1,1 0,-1 1,1-1,-1 1,0-1,0 1,0 0,0 0,0-1,0 1,0 0,0 0,-1 0,1 0,-1 0,1 0,-1 0,0 0,0 0,0 1,2 3,47 140,-48-145,-1 0,1 1,0-1,-1 1,1-1,-1 1,0-1,1 1,-1 0,0-1,0 1,0-1,0 1,0-1,-1 1,1 0,0-1,-1 1,1-1,-1 1,0-1,1 0,-1 1,0-1,0 0,0 1,0-1,0 0,0 0,0 0,0 0,0 0,-1 0,1 0,0 0,-1 0,1 0,-1-1,1 1,-1-1,1 1,-1-1,1 0,-1 1,1-1,-1 0,1 0,-1 0,0 0,1 0,-1-1,1 1,-1 0,0-1,-83-31,-27-41,87 58</inkml:trace>
  <inkml:trace contextRef="#ctx0" brushRef="#br0" timeOffset="10705.686">1414 1469,'10'85,"5"0,3-1,13 31,-32-114,1 0,0 0,-1 0,1 0,0 0,0 0,0 0,0 0,0 0,0 1,0-1,0 0,0 0,0 0,1 0,-1 0,0 0,1 0,-1 0,1 0,-1 0,1 0,-1 0,1 0,0-1,-1 1,1 0,0 0,0 0,0-1,-1 1,1-1,0 1,0-1,0 1,0-1,0 1,0-1,0 0,0 1,1-1,-1 0,0 0,0 0,0 0,0 0,0 0,0 0,0 0,0-1,0 1,0 0,0 0,0-1,0 1,0-1,0 1,0-1,0 0,0 1,0-1,0 0,122-238,-59 80,-57 134</inkml:trace>
  <inkml:trace contextRef="#ctx0" brushRef="#br0" timeOffset="11835.373">1781 1752,'-206'300,"196"-284,16-21,18-24,110-124,-6 24,-126 127,-1 1,1-1,-1 1,1 0,0 0,0 0,-1 0,1 0,0 0,0 0,0 1,0-1,0 1,0-1,0 1,0 0,0 0,0 0,0 0,0 0,1 0,-1 0,0 1,0-1,0 1,0 0,-1-1,1 1,0 0,0 0,0 0,-1 0,1 1,0-1,-1 0,1 1,-1-1,1 1,-1 0,0-1,0 1,0 0,0 0,0-1,0 1,0 0,-1 0,1 0,0 2,24 129,-12-44,-14-89,0 1,0 0,0-1,0 1,0-1,0 1,0-1,0 0,0 1,0-1,0 0,0 0,0 0,-1 1,1-1,0 0,0-1,0 1,0 0,0 0,0 0,0-1,-1 1,1 0,0-1,0 1,0-1,0 0,0 1,1-1,-1 0,0 1,0-1,0 0,1 0,-1 0,0 0,1 0,-1 0,0 0,1 0,-1 0,1 0,0 0,-1 0,1-1,-5-2,-6-6,0 1,-1 0,0 1,0 0,-1 1,0 1,0 0,0 1,-1 0,0 1,0 0,-11 0,0 1</inkml:trace>
  <inkml:trace contextRef="#ctx0" brushRef="#br0" timeOffset="12103.436">2204 1836,'-14'34,"-10"11,-1-2</inkml:trace>
  <inkml:trace contextRef="#ctx0" brushRef="#br0" timeOffset="12584.655">2006 1301,'6'-3,"0"1,1 0,-1 0,1 0,-1 1,1 0,0 0,0 1,-1 0,1 0,0 1,0 0,-1 0,1 0,0 1,-1 0,0 0,1 1,-1-1,0 1,4 3,-9-3,1 0,-1 1,0-1,0 0,0 1,0-1,-1 1,1-1,-1 1,0 0,0-1,0 1,-1-1,1 1,-1-1,0 1,0-1,0 0,0 1,-1-1,1 0,-1 0,0 0,0 0,0 0,0 0,0-1,-1 1,1-1,-3 3,-7 12,10-16,0 1,1 0,-1 0,0 0,1 0,0 0,-1 0,1 0,0 0,0 1,0-1,0 1,1-1,-1 0,0 1,1-1,0 1,0-1,0 1,0-1,0 1,0-1,1 1,-1-1,1 1,-1-1,1 1,0-1,0 0,0 1,0-1,1 0,-1 0,1 0,-1 0,1 0,0 0,-1 0,1-1,1 1,6 1,1-1,-1 0,1-1,-1 0,1-1,-1 0,1 0,-1-1,1 0,-1-1,0 0,0-1,1 0,5-3,-15 6,21-6</inkml:trace>
  <inkml:trace contextRef="#ctx0" brushRef="#br0" timeOffset="13053.781">2655 1582,'10'0,"7"0,7 0,3 0,2 0,1 0,0 0,0 0,0 0,-1 0,-1 0,1 0,-6 0</inkml:trace>
  <inkml:trace contextRef="#ctx0" brushRef="#br0" timeOffset="13302.219">2796 1498,'-5'39,"-1"21,0 7,1-5,7-12,2-15</inkml:trace>
  <inkml:trace contextRef="#ctx0" brushRef="#br0" timeOffset="14653.803">3079 1893,'253'-357,"-173"278,-80 79,1-1,0 1,-1-1,1 1,0 0,0-1,-1 1,1 0,0-1,0 1,0 0,-1 0,1 0,0 0,0 0,0 0,0 0,-1 0,1 0,0 0,0 0,0 1,-1-1,1 0,0 0,0 1,-1-1,1 1,0-1,0 1,-1-1,1 1,-1-1,1 1,0-1,-1 1,1 0,-1-1,1 1,-1 0,0 0,1-1,-1 1,0 0,0 0,1 0,-1-1,0 1,0 0,0 0,0 0,0 0,1 45,-53 160,51-205,1 1,0 0,-1 0,1 0,0-1,0 1,0 0,1 0,-1-1,0 1,1 0,-1-1,1 1,0 0,-1-1,1 1,0-1,0 1,0-1,0 1,0-1,0 0,0 1,1-1,-1 0,0 0,1 0,-1 0,1 0,-1 0,1 0,0-1,-1 1,1 0,0-1,-1 0,1 1,0-1,1 0,65-23,-45 4,-1-1,-1-1,0 0,-2-2,13-20,6-5,119-136,-157 184,0-1,1 0,-1 1,0-1,0 1,0-1,0 0,1 1,-1-1,0 0,1 1,-1-1,0 1,1-1,-1 1,1-1,-1 1,1-1,-1 1,1-1,-1 1,1 0,-1-1,1 1,0 0,-1 0,1-1,-1 1,1 0,0 0,-1 0,1 0,0 0,-1 0,1 0,0 0,-1 0,1 0,0 0,-1 0,1 0,0 0,-1 1,1-1,0 0,-1 1,1-1,-1 0,1 1,-1-1,1 0,-1 1,1-1,-1 1,1-1,-1 1,1-1,-1 1,0 0,-4 43,-12 16,10-41,0-1,1 1,1 0,1 0,1 0,0 0,2 0,0 0,1 1,3 13,25 22,-19-41</inkml:trace>
  <inkml:trace contextRef="#ctx0" brushRef="#br0" timeOffset="14901.291">4151 1555,'-20'38,"-5"18,1 4,9-4,12-11,7-13</inkml:trace>
  <inkml:trace contextRef="#ctx0" brushRef="#br0" timeOffset="15350.153">4010 1555,'11'-3,"4"-1,1 0,-1 1,0 0,1 2,0 0,-1 0,1 1,0 1,-1 1,1 0,-1 1,10 4,-23-6,0 0,0 0,-1 0,1 0,0 0,-1 1,1-1,-1 1,1-1,-1 1,0-1,0 1,0 0,0 0,0 0,0-1,0 1,0 0,-1 0,1 0,-1 0,0 0,1 0,-1 1,0-1,0 0,0 0,-1 0,1 0,0 0,-1 0,1 0,-1 0,0 0,0 0,0 0,0-1,0 1,0 0,0 0,0-1,-1 1,0 1,1-1,-1 0,1 1,0-1,0 1,0-1,0 1,0-1,1 1,-1 0,1-1,-1 1,1 0,0-1,0 1,0 0,1 0,-1-1,1 1,-1 0,1-1,0 1,0-1,0 1,0-1,1 1,-1-1,1 1,33 23,-32-26,0 1,-1 0,1 0,0 1,-1-1,1 0,0 1,-1 0,0-1,1 1,-1 0,0 0,0 1,0-1,0 0,-1 1,1-1,0 1,-1-1,0 1,0 0,0-1,0 1,0 0,0 0,-1 0,1 0,-1 0,0 0,0 0,0 0,0 0,-1 0,1 0,-1-1,1 1,-1 0,-1 2,-3 3,0-1,0 1,-1-1,0 0,0 0,-1-1,0 0,0 0,0-1,-1 1,0-2,0 1,0-1,0 0,-1-1,0 0,1 0,-1-1,0 0,0-1,0 0,-5 0,6 0,0 0,0-1,0 0,1 0,-1-1,0 0,0-1,1 1,-1-2,0 1,1-1,0 0,0 0,-5-4,-2-5</inkml:trace>
  <inkml:trace contextRef="#ctx0" brushRef="#br0" timeOffset="16019.786">4461 1385,'82'373,"-82"-372,-1-1,1 1,0 0,0 0,0 0,-1 0,1 0,0 0,0 0,0 0,0 0,0 0,1 0,-1 0,0 0,0-1,1 1,-1 0,0 0,1 0,-1 0,1 0,-1-1,1 1,-1 0,1 0,0-1,-1 1,1-1,0 1,0 0,-1-1,1 1,0-1,0 1,0-1,0 0,0 1,-1-1,1 0,0 0,0 0,0 0,0 0,0 0,0 0,0 0,0 0,0 0,0 0,0 0,0-1,0 1,-1 0,1-1,0 1,0-1,0 1,0-1,-1 1,1-1,0 1,-1-1,1 0,0 1,-1-1,1 0,72-196,5-20,-71 205</inkml:trace>
  <inkml:trace contextRef="#ctx0" brushRef="#br0" timeOffset="16351.984">4828 1695,'0'24,"0"13,0 5,0 0,0-3,0-7</inkml:trace>
  <inkml:trace contextRef="#ctx0" brushRef="#br0" timeOffset="16855.491">4828 1639,'73'-17,"-65"16,-5-1,1 1,0-1,0 1,0 0,0 0,0 1,0-1,0 1,0 0,0 0,0 0,0 0,0 1,0 0,0 0,0 0,0 0,0 0,0 1,-1 0,1 0,-1 0,1 0,-1 0,0 1,0-1,1 2,-17 44,11-47,1 1,0-1,0 1,-1 0,1-1,0 1,0 0,1 0,-1-1,0 1,0 0,1 0,0 0,-1 0,1 0,0 0,0 0,0 0,0 0,0 0,0 0,1 0,-1 0,1 0,-1 0,1 0,0 0,0 0,-1-1,1 1,1 0,-1 0,0-1,1 1,26 25,-24-25,-1 0,-1 0,1 0,0 0,0 1,-1-1,1 1,-1-1,0 1,0 0,0 0,0 0,-1 0,1 1,-1-1,0 0,0 1,0-1,0 0,0 1,-1-1,1 1,-1 0,0-1,0 1,-1 1,0 0,0-1,-1 1,1 0,-1-1,0 1,0-1,-1 0,1 0,-1 0,0 0,0 0,0-1,0 1,-1-1,0 0,1 0,-1 0,0 0,0-1,-1 1,1-1,-1 0,1-1,-1 1,1-1,-1 0,-3 1,-7 0,0 0,0-1,1 0,-1-1,0-1,0 0,0-1,-13-4,3-1</inkml:trace>
  <inkml:trace contextRef="#ctx0" brushRef="#br0" timeOffset="17969.531">5280 1639,'0'29,"0"14,0 5,0-6</inkml:trace>
  <inkml:trace contextRef="#ctx0" brushRef="#br0" timeOffset="18435.858">5025 1159,'7'-4,"-1"0,1 1,-1 0,1 0,0 1,0 0,0 0,0 1,1-1,-1 1,0 1,1 0,-1 0,4 1,-8-1,0 0,0 1,0-1,0 1,-1 0,1 0,0 0,0 1,-1-1,1 1,-1-1,1 1,-1 0,0 0,0 0,0 0,0 0,0 0,0 1,0-1,-1 1,1-1,-1 1,0 0,0-1,0 1,0 0,0 0,-1 0,1 0,-1-1,0 1,1 0,-2 0,1 0,0 0,0 0,-1 0,0 0,1 0,-1 0,0-1,-1 1,1 0,0-1,-1 1,1-1,-1 1,0-1,-1 2,-23 28,22-29,0 1,1-1,-1 1,1 0,-1 0,1 1,0-1,1 1,-1-1,1 1,0 0,0 0,0 0,1 0,0 0,0 0,0 0,1 1,-1-1,1 4,4-4,0-2,0 1,0 0,0-1,1 0,-1 0,1 0,0 0,0-1,0 0,0 0,0 0,1-1,-1 1,1-1,-1-1,0 1,1-1,-1 0,1 0,-1 0,1-1,-1 0,5-1,3 1,46-1,-34 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1:13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0 593,'391'-1,"-226"-26,-165 26,-11 1</inkml:trace>
  <inkml:trace contextRef="#ctx0" brushRef="#br0" timeOffset="379.945">85 819,'10'5,"12"1,8 0,3-1,1-1,-1-7,0-2,-2-1,-1 1,-1 1,-1 2,1 0,-1 2,0 0,0 0,-1 0,2 0,-6 0</inkml:trace>
  <inkml:trace contextRef="#ctx0" brushRef="#br0" timeOffset="6153.139">1468 311,'-8'-2,"0"1,1 0,-1 0,0 1,0 0,0 0,0 1,0 0,1 0,-1 1,0 0,1 0,-1 1,1 0,0 0,0 0,0 1,0 1,1-1,0 1,0 0,0 0,0 1,1 0,0 0,0 0,0 0,-2 6,-3 7,2-1,0 1,1 0,1 1,1 0,0 0,2 0,0 0,2 0,0 1,1-1,1 1,1-1,3 14,-4-29,0 1,1 0,0 0,0-1,0 1,1-1,0 0,0 0,0 0,1 0,0 0,0-1,0 1,0-1,0 0,1 0,0-1,0 0,0 1,0-2,1 1,-1 0,1-1,-1 0,1-1,0 1,0-1,0 0,0-1,0 1,0-1,0 0,-1-1,1 1,5-2,9-3,-2-1,1-1,-1-1,0 0,0-1,-1-1,0-1,-1-1,0 0,-1 0,4-7,4 0,-9 9,-1-1,0 0,0-1,-1 0,-1-1,0 0,-1-1,-1-1,0 1,-1-1,0-1,-1 1,-1-1,-1-1,0 1,-1-1,0 0,-2 0,0 0,-1-10,-1 23,-1 0,0-1,-1 1,1 0,-1 0,1 1,-1-1,0 0,-1 0,1 1,-1-1,1 1,-1 0,0 0,0 0,-1 0,1 1,0-1,-1 1,0 0,1 0,-1 0,0 0,0 1,0-1,0 1,-1 0,1 0,0 1,-1-1,-5 0,0 0,-1 0,1 1,-1 0,1 1,-1 0,1 0,0 1,0 1,0 0,-10 4,-96 76,97-64</inkml:trace>
  <inkml:trace contextRef="#ctx0" brushRef="#br0" timeOffset="6633.673">1948 508,'-5'19,"-2"12,6-5,3-12,5-8,-3-4,-6 1,-4 5,-1 2</inkml:trace>
  <inkml:trace contextRef="#ctx0" brushRef="#br0" timeOffset="7062.356">2371 141,'-17'11,"-1"0,1 1,1 0,0 1,1 1,1 1,0 0,1 1,0 0,-3 8,12-19,1-1,0 1,0 0,0-1,1 1,0 0,0 1,0-1,0 0,1 0,0 1,0-1,1 1,-1-1,1 1,0-1,1 1,-1-1,1 1,0-1,1 1,-1-1,1 0,0 0,0 0,1 0,-1 0,1 0,0-1,1 1,-1-1,1 0,-1 0,1 0,1 0,-1-1,0 0,1 1,0-2,0 1,0-1,4 2,-4-2,0-1,1 0,-1-1,1 1,0-1,-1 0,1 0,-1-1,1 0,-1 0,1 0,-1 0,0-1,1 0,-1 0,0-1,0 1,-1-1,1 0,0 0,-1-1,0 1,0-1,0 0,0 0,1-3,2-1,0-1,-1 1,0-1,0 0,-1-1,0 1,-1-1,0 0,-1 0,0-1,0 1,-1-1,0-7,-1 12,-1 1,0 0,0 0,0-1,-1 1,1 0,-1 0,-1 0,1 0,-1 0,0 0,0 0,0 0,-1 1,1-1,-1 1,0 0,-1 0,1 0,-1 0,0 0,1 1,-2 0,1-1,0 2,-1-1,1 0,-1 1,0 0,0 0,0 0,0 1,0 0,0 0,-5-1,-18 4,3 2</inkml:trace>
  <inkml:trace contextRef="#ctx0" brushRef="#br0" timeOffset="7431.586">2399 424,'-18'14,"1"1,0 0,1 1,1 1,1 0,0 1,1 1,1 0,1 1,0 0,2 1,-7 19,15-37,0 0,1 0,-1 0,1 0,-1 0,1 0,0 1,0-1,0 0,1 0,-1 0,1 0,-1 0,1 0,0 0,0 0,0 0,1-1,-1 1,1 0,0-1,-1 1,1-1,0 0,1 1,-1-1,0 0,0 0,1 0,0-1,-1 1,1 0,0-1,-1 0,1 0,0 0,0 0,0 0,3 0,5 0,0 0,1-1,-1 0,0 0,1-2,-1 1,0-1,0-1,0 0,-1-1,1 0,-1 0,1-1,-2 0,1-1,0-1,-1 1,0-1,-1-1,0 1,0-1,0-1,-1 0,0 0,-4 4,-1-1,1 1,-1-1,0 1,-1-1,1 0,-1 1,0-1,0 0,-1 0,0 0,0 0,0 0,-1 0,0 1,0-1,-1 0,1 0,-1 1,0-1,-1 1,1 0,-1-1,0 1,0 1,-1-1,0 0,0 1,0-1,0 1,0 1,-1-1,0 0,0 1,0 0,0 0,0 1,0-1,-1 1,0 0,1 1,-1-1,0 1,-3 0,-57-10,38 9</inkml:trace>
  <inkml:trace contextRef="#ctx0" brushRef="#br0" timeOffset="7885.887">2682 28,'18'26,"-1"1,-1 1,-1 0,-1 1,-2 1,-1 0,-2 1,0-1,-2 2,-2-1,0 5,-3-17,0-1,-1 1,-1-1,-1 1,-1-1,0 1,-1-1,-1 0,-1 0,-1 0,0 0,-1-1,-1 0,0-1,-9 12,7-10,-1 0,-1 0,-1-1,0 0,-1-1,-1-1,0 0,-1-1,-1-1,0 0,-1-2,0 0,-8 3,2-6</inkml:trace>
  <inkml:trace contextRef="#ctx0" brushRef="#br0" timeOffset="8453.013">1101 28,'-35'53,"2"2,3 1,2 1,3 1,2 2,-3 22,19-63,0 0,2 0,1 1,0 0,1 0,1-1,1 2,1-1,1 0,0 0,2-1,0 1,1 0,1-1,1 0,1 0,0 0,1-1,1 0,1-1,1 0,0 0,1-1,1 0,0-2,1 1,1-2,7 6,-7-10,-1-1,1 0,1-1,-1-1,1 0,1-2,-1 1,0-2,1 0,0-1,0-1,-1-1,1 0,9-2,2-3</inkml:trace>
  <inkml:trace contextRef="#ctx0" brushRef="#br0" timeOffset="12349.504">3387 282,'-3'-2,"1"0,-1 0,1 1,-1-1,0 0,1 1,-1 0,0 0,0 0,0 0,0 0,0 0,0 1,0 0,-1-1,1 1,0 0,0 1,0-1,0 1,0-1,0 1,0 0,0 0,0 0,0 0,0 1,0-1,-1 2,-71 58,65-51,1 1,0 1,1-1,0 2,1-1,0 1,1 0,1 0,0 0,0 1,2 0,-1 0,2 0,0 0,1 1,0-1,1 1,0-1,2 0,1 9,-2-18,1-1,0 1,0 0,0-1,1 0,-1 1,1-1,0 0,0 0,0 0,1-1,0 1,-1-1,1 0,0 0,0 0,1-1,-1 1,1-1,-1 0,1-1,0 1,-1-1,1 1,0-1,0-1,0 1,3-1,3 0,1 0,-1-1,0 0,0-1,0 0,0-1,0 0,0-1,-1 0,1-1,-1 0,2-2,5-3,-1-2,0 0,-1 0,-1-2,0 0,0 0,-2-1,0-1,0 0,-2-1,0 0,1-3,-7 11,1-1,-1 1,-1-1,0 0,0-1,-1 1,0 0,-1-1,0 1,0-1,-1 1,-1-1,0 1,0-1,-1 1,-1-1,1 1,-2 0,1 0,-2 1,1-1,-1 1,-2-4,1 8,1 0,-1 0,0 1,0-1,0 1,0 1,-1-1,0 1,1 0,-1 1,0-1,-1 1,1 1,0-1,0 1,-1 1,1-1,-1 1,1 1,0-1,-1 1,1 0,0 1,0 0,-1 0,1 1,1-1,-1 2,0-1,1 1,0 0,0 0,0 0,-4 4,-8 4</inkml:trace>
  <inkml:trace contextRef="#ctx0" brushRef="#br0" timeOffset="14552.61">3810 593,'5'0,"-3"4,-3 8,-4 0,-3 4,5-6,8-5,4-7,4-4,0-6,-1 4,-9 4,-4 7,-7 3,-2 0</inkml:trace>
  <inkml:trace contextRef="#ctx0" brushRef="#br0" timeOffset="15132.284">4093 254,'1'-3,"0"0,1 0,-1 0,1 0,0 0,-1 1,2-1,-1 0,0 1,0-1,1 1,-1 0,1 0,0 0,-1 0,1 0,0 1,0-1,0 1,0 0,1 0,-1 0,0 0,1 1,11-7,-10 4,0 0,0 0,0 1,0-1,1 1,-1 0,0 1,1-1,0 1,-1 0,1 1,0-1,-1 1,1 0,0 1,-1-1,1 1,0 0,-1 1,1-1,-1 1,0 0,2 1,-6 0,-1 1,1-1,-1 1,1-1,-1 1,0-1,0 1,-1-1,1 1,-1-1,1 0,-1 1,0-1,0 0,-1 1,1-1,-1 0,0 0,1 0,-1 0,-1 0,1-1,0 1,-1-1,1 1,-1-1,-3 6,-42 47,-35 51,81-101,0-1,0 1,0 0,0 0,1 0,0 0,0 0,0 0,0 0,1 0,0 0,0 0,0 0,1 1,0-1,0 0,0 0,1 0,-1-1,1 1,0 0,0 0,3 2,-1-1,1-1,0 0,0 0,0 0,1-1,-1 1,1-1,0-1,0 1,1-1,-1 0,1 0,-1-1,1 0,0 0,0-1,0 0,0 0,0 0,0-1,0 0,0-1,0 1,0-1,0-1,0 1,0-1,-1 0,1-1,0 0,-1 0,0 0,0-1,0 0,4-3,9-8,-3 1</inkml:trace>
  <inkml:trace contextRef="#ctx0" brushRef="#br0" timeOffset="15580.528">4741 226,'-18'4,"-1"2,1 0,0 2,0 0,1 0,0 2,-13 9,28-18,1 0,0-1,-1 1,1 0,0 0,-1 0,1 0,0 0,0 0,0 0,0 0,0 0,0 0,0 1,0-1,1 0,-1 1,0-1,1 1,-1-1,1 0,-1 1,1-1,0 1,0-1,0 1,0 0,0-1,0 1,0-1,0 1,0-1,1 1,-1-1,1 1,-1-1,1 0,0 1,-1-1,1 1,0-1,0 0,0 0,0 0,0 0,0 1,0-1,0 0,1-1,-1 1,0 0,0 0,1 0,-1-1,1 1,-1-1,1 1,-1-1,1 0,-1 1,1-1,0 0,29 7,-21-6,0 1,0 0,-1 1,1-1,-1 2,0-1,0 1,0 1,-1 0,1 0,-1 1,0 0,0 0,3 5,-4-5,-1 1,0 0,-1 0,0 1,0 0,0 0,-1 0,0 0,-1 1,0 0,0-1,-1 1,0 0,0 0,-1 1,0-1,-1 0,0 0,-1 0,0 0,0 1,0-1,-2 0,1-1,-1 1,0 0,-1-1,-1 3,-51 25,39-35</inkml:trace>
  <inkml:trace contextRef="#ctx0" brushRef="#br0" timeOffset="15831.155">4685 254,'29'-9,"23"-9,9 0,-2 2,-6 4,-8 4,-5 4,-11 2</inkml:trace>
  <inkml:trace contextRef="#ctx0" brushRef="#br0" timeOffset="16219.571">5165 85,'19'11,"-1"1,-1 1,0 1,0 1,-2 0,0 1,0 0,-2 1,0 1,-1 0,-1 1,0 0,5 15,-11-21,0 0,-1 1,-1-1,0 1,0 0,-1 0,-1 0,-1 0,0 0,0 0,-2 0,1 0,-2-1,0 1,-1 0,0-1,-1 0,0 0,-1 0,-4 5,-2 2,-1 0,0 0,-2-1,0-1,-1-1,-1 0,-1-1,0-1,-13 8,10-11</inkml:trace>
  <inkml:trace contextRef="#ctx0" brushRef="#br0" timeOffset="16898.518">3246 1,'-34'28,"1"3,1 0,2 2,1 1,1 2,3 1,-20 36,39-58,1 1,0 0,2 0,0 1,0-1,1 1,1 0,1-1,1 1,0 0,1-1,1 1,0-1,1 0,1 0,0 0,1 0,1-1,1 0,0-1,1 1,4 4,1-1,0 0,2-1,0 0,0-1,2-1,0-1,0 0,1-2,1 0,20 9,17 0,-33-15</inkml:trace>
  <inkml:trace contextRef="#ctx0" brushRef="#br0" timeOffset="18224.031">988 1186,'333'-23,"200"17,-347 7,141-28,102-4,114 32,-239-29,-16 1,63-4,38 3,-320 29,134-12,95-8,-89-8,-69 16,81-4,-76 12,-2-23,-61 24,-58 2</inkml:trace>
  <inkml:trace contextRef="#ctx0" brushRef="#br0" timeOffset="29755.233">1807 1553,'1'-4,"0"1,1 0,0 0,-1 0,1 0,0 0,0 0,0 0,1 1,-1-1,1 1,-1 0,1-1,0 1,0 0,0 1,0-1,2 0,4-4,8-4,1 2,0 0,0 0,0 2,1 1,0 0,0 1,1 1,13-1,4-4,-33 6,-1 1,0-1,0 0,1 1,-1-1,1 1,-1 0,1 0,-1 1,1-1,0 1,-1-1,1 1,0 0,-1 1,1-1,0 1,-1-1,1 1,-1 0,1 1,-1-1,1 0,-1 1,0 0,0 0,0 0,0 0,0 0,0 1,0-1,-1 1,0 0,1 0,-1 0,0 0,0 0,0 0,1 3,-4 4,0-1,-1 0,0 0,0-1,-1 1,0 0,0-1,-1 0,0 1,-1-1,0-1,0 1,-1-1,1 0,-2 0,1-1,-1 1,0-2,0 1,-8 4,-143 133,94-40,63-99,0-1,0 1,0 0,1 0,-1 0,1 0,0-1,0 1,0 0,0 0,1 0,0 0,-1-1,2 1,-1 0,0-1,1 1,-1-1,1 1,0-1,0 0,0 1,1-1,-1 0,1-1,0 1,0 0,0-1,0 0,0 1,5 1,1-1,-1 0,0-1,1 0,0 0,-1-1,1 0,0 0,0-1,-1 0,1 0,0-1,0-1,-1 1,1-1,-1-1,1 1,-1-2,0 1,0-1,1-1,40-11,66-26,-101 33</inkml:trace>
  <inkml:trace contextRef="#ctx0" brushRef="#br0" timeOffset="32126.211">2879 1666,'1'-1,"-1"1,1 0,-1 0,1 0,-1 0,1 0,-1 0,1 0,-1 1,1-1,-1 0,1 0,-1 0,1 0,-1 1,0-1,1 0,-1 0,1 1,-1-1,1 0,-1 1,0-1,1 1,-1-1,0 0,0 1,1-1,-1 1,0-1,0 1,1-1,-1 1,0-1,0 1,0-1,0 1,0-1,0 1,0-1,0 1,0-1,0 1,0-1,0 1,0-1,0 1,0-1,-1 1,1-1,0 1,0-1,-1 0,1 1,0-1,0 1,-1-1,1 0,-1 1,1-1,0 0,-1 1,1-1,164 8,-110-9,115-25,-145 24</inkml:trace>
  <inkml:trace contextRef="#ctx0" brushRef="#br0" timeOffset="32589.15">2992 1439,'0'398,"-12"-309,13-76</inkml:trace>
  <inkml:trace contextRef="#ctx0" brushRef="#br0" timeOffset="39405.609">3980 1270,'-12'227,"4"-170,1 1,4-1,1 1,4 11,-1-2,4-42,1-26</inkml:trace>
  <inkml:trace contextRef="#ctx0" brushRef="#br0" timeOffset="39673.579">4261 1666,'-9'19,"-4"11,6 1,4-10,2-9</inkml:trace>
  <inkml:trace contextRef="#ctx0" brushRef="#br0" timeOffset="40194.462">4431 1326,'0'-1,"0"-1,0 0,0 0,0 1,0-1,1 0,-1 0,0 1,1-1,0 0,-1 1,1-1,0 1,0-1,0 1,0-1,0 1,0-1,0 1,0 0,1 0,-1-1,0 1,1 0,-1 0,1 1,-1-1,1 0,0 0,-1 1,1-1,0 1,-1-1,1 1,1 0,11-7,0 1,0 1,1 0,0 1,-1 0,1 2,1-1,-1 2,0 0,0 1,1 0,-1 2,0-1,12 4,-25-4,0 0,0 0,0 0,0 1,0-1,0 1,-1-1,1 1,0-1,-1 1,1 0,-1 0,0 0,0 0,1 0,-1 0,0 0,-1 0,1 0,0 0,-1 1,1-1,-1 0,0 0,1 1,-1-1,0 0,-1 1,1-1,0 0,-1 1,1-1,-1 0,0 0,1 0,-1 0,0 0,-1 2,-48 78,-163 185,210-264,0-1,1 1,0-1,-1 1,1 0,0 0,0 0,1 0,-1 0,1 0,-1 1,1-1,0 0,0 1,1-1,-1 1,1-1,-1 1,1-1,0 1,1 0,-1-1,1 1,-1-1,1 1,0-1,0 0,0 1,1-1,-1 0,1 0,0 0,0 0,0 0,0 0,1-1,-1 1,1 0,11 1,0-1,0 0,1-1,-1-1,0 0,1-1,-1 0,1-2,5 0,26-1,51-16,-78 14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00.2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84,'9'-5,"9"-1,5 0,4 1,2-3,1-1,1 2,-2 1,1 3,-1-4,0 0,-1 0,0 3,0 1,-4 6,-12 2,-8 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00.6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0,'10'5,"7"2,7-1,3-1,2-1,1-2,0-1,0-1,-1 1,0-2,0-4,0-2,-1 1,0 1,-5 1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15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537 151,'-8'-2,"0"0,1 0,-1 1,0 0,0 0,0 1,0 0,0 0,0 1,1 0,-1 0,0 1,0 0,1 1,-1-1,1 1,0 1,0-1,0 1,0 1,1-1,0 1,0 0,0 1,0-1,1 1,0 0,0 0,0 1,0 2,-5 5,1 0,1 0,1 1,0 0,1 1,0 0,1 0,1 0,1 0,0 0,1 3,1-12,0 0,1-1,0 1,1 0,0 0,0 0,0 0,0 0,1-1,1 1,-1-1,1 1,0-1,0 0,1 0,-1 0,2-1,-1 1,0-1,1 0,0 0,0-1,1 1,-1-1,1 0,0-1,3 2,1 0,0-1,0-1,1 0,0 0,-1-1,1-1,0 1,0-2,0 1,0-2,0 1,0-2,-1 1,1-1,0-1,-1 0,1-1,-1 0,0 0,0-1,-1 0,1-1,2-2,22-16,-1-1,-2-2,0-1,-2-1,14-19,-35 41,0-1,0 0,-1-1,0 0,-1 0,0 0,0-1,-1 0,0 0,0 0,-1-1,-1 0,0 1,0-1,-1 0,0-8,-2 13,0-1,-1 1,0 0,0-1,0 1,-1 0,0 0,0 0,-1 0,1 0,-1 0,-1 0,1 1,-1 0,0 0,0 0,0 0,-1 0,0 1,0 0,0 0,0 0,-1 1,1 0,-1 0,-4-2,0 1,1 1,-1-1,0 1,0 1,0 0,0 1,0 0,0 0,-1 1,1 0,0 1,0 0,0 1,0 0,0 0,-8 4,2 2,1 0,0 2,0-1,1 2,0 0,1 1,0 0,1 1,0 1,-9 14,6-9</inkml:trace>
  <inkml:trace contextRef="#ctx0" brushRef="#br0" timeOffset="432.661">1101 349,'-5'19,"-1"11,0 6,1 1,2-1,0-11,2-11</inkml:trace>
  <inkml:trace contextRef="#ctx0" brushRef="#br0" timeOffset="959.014">1383 95,'156'-71,"-150"69,1-2,0 1,0 0,1 0,0 1,-1 0,1 1,0-1,0 2,0-1,0 1,-1 0,1 0,5 2,-12-2,0 1,1-1,-1 1,1 0,-1-1,0 1,1 0,-1 0,0 0,0 0,0 0,0 0,0 0,0 1,0-1,0 0,0 0,0 1,-1-1,1 1,0-1,-1 0,0 1,1-1,-1 1,0-1,0 1,1-1,-1 1,0 0,-1-1,1 1,0-1,0 1,-1-1,1 1,-1-1,1 0,-1 1,1-1,-1 1,0-1,0 0,0 0,0 1,-45 58,-9-11,45-42,0-1,0 2,1-1,0 2,0-1,0 1,2 0,-1 1,1 0,0 0,1 0,0 1,1 0,0 0,1 0,0 1,0 0,2 0,-1 0,1 0,1 0,0 5,2-13,-1 0,1 0,0-1,0 1,0 0,1-1,-1 1,1-1,0 1,0-1,0 0,0 0,0 0,1 0,0 0,-1-1,1 1,0-1,0 0,0 1,1-1,-1-1,0 1,1 0,-1-1,1 0,0 0,-1 0,2 0,115 8,-106-10,15 0,1-2,-1-1,0-2,0 0,0-2,9-5,7 0,-25 9</inkml:trace>
  <inkml:trace contextRef="#ctx0" brushRef="#br0" timeOffset="1368.293">0 800,'26'0,"307"-2,116-23,-270 7,631-49,-464 66,-336 1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0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7 173,'-1'-1,"0"0,1 0,-1 0,0 0,1 0,-1 0,1 0,-1 0,1-1,0 1,0 0,-1 0,1-1,0 1,0 0,0 0,0-1,1 1,-1 0,0 0,0-1,1 1,-1 0,1 0,-1 0,1 0,-1 0,1 0,0-1,-1 1,1 1,0-1,0 0,0 0,0 0,0 0,0 1,0-1,1 0,42-31,-43 31,31-15,1 1,0 1,1 2,0 2,29-6,-49 12,0 1,-1 1,1 0,0 1,0 0,1 1,-1 0,0 2,0-1,10 4,-22-5,-1 1,0 0,1-1,-1 1,0 0,0-1,1 1,-1 0,0 0,0 0,0 0,0 0,0 0,0 1,0-1,-1 0,1 0,0 1,-1-1,1 0,-1 1,1-1,-1 1,0-1,1 1,-1-1,0 0,0 1,0-1,0 1,0-1,0 1,-1-1,1 1,0-1,-1 0,1 1,-1-1,0 0,1 1,-1-1,0 0,0 0,0 1,-46 52,-107 44,153-98,0 0,0 1,0-1,0 1,0-1,0 1,0-1,0 1,0 0,0 0,0-1,0 1,0 0,1 0,-1 0,0 0,1 0,-1 0,0 0,1 0,-1 0,1 0,0 1,-1-1,1 0,0 0,0 0,0 0,0 1,0-1,0 0,0 0,0 0,0 1,1-1,-1 0,0 0,1 0,-1 0,1 0,-1 0,1 0,-1 0,1 0,0 0,0 0,-1 0,1 0,52 28,-29-20,-13-7,-1 0,0 1,-1 0,1 0,0 1,-1 1,0-1,0 1,0 1,-1 0,0 0,0 1,0 0,-1 0,0 1,0-1,-1 2,0-1,-1 1,1 0,-1 0,-5-6,0-1,0 1,1 0,-1-1,-1 1,1 0,0-1,-1 1,1-1,-1 1,0 0,0-1,0 0,0 1,0-1,-1 1,1-1,-1 0,1 0,-1 0,0 0,0 0,0 0,0-1,0 1,0-1,0 1,-1-1,1 0,0 0,-1 0,1 0,-2 0,-87 16,-42-24,121 1</inkml:trace>
  <inkml:trace contextRef="#ctx0" brushRef="#br0" timeOffset="247.517">741 315,'-5'24,"-2"8</inkml:trace>
  <inkml:trace contextRef="#ctx0" brushRef="#br0" timeOffset="697.901">938 117,'41'-14,"-18"5,0 1,1 1,-1 1,1 2,0 0,17 0,-40 4,1-1,0 1,-1 0,1-1,0 1,0 0,-1 0,1 1,0-1,0 0,-1 0,1 1,0-1,-1 1,1 0,0-1,-1 1,1 0,-1 0,0 0,1 0,-1 0,1 0,-1 0,0 1,0-1,0 0,0 1,0-1,0 1,0-1,0 1,-1 0,1-1,-1 1,1 0,-1-1,1 1,-1 0,0-1,0 1,0 0,0 0,0-1,0 1,-1 0,1 0,0-1,-1 1,1 0,-1-1,0 1,0-1,0 1,1-1,-2 2,-126 137,125-137,-61 89,62-88,0-1,0 1,1-1,-1 1,1-1,0 1,0 0,0-1,1 1,-1 0,1 0,0 0,0-1,0 1,1 0,-1 0,1-1,0 1,0 0,0-1,1 1,-1 0,1-1,0 0,0 1,0-1,1 1,4 1,1-1,-1-1,1 1,-1-1,1 0,0-1,0 0,0 0,1-1,-1 0,0-1,1 1,-1-2,0 1,1-1,-1 0,3-1,2-1,-1 0,0-1,1-1,-2 1,1-2,0 0,-1 0,0-1,-1 0,2-2,-7 5,12-7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8.1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18,'5'4,"1"-1,0 1,1-1,-1 0,1-1,-1 0,1 0,-1 0,1-1,0 0,0 0,0-1,0 0,2 0,0 0,165-25,-39 4,-122 24,-7 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28.4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0,'5'5,"6"2,6-1,6-1,2-1,3-2,1-1,1-1,-1 1,0-2,-5-4,-1-2,-1 1,2 1,0 1,-2 2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34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 83,'-1'-1,"0"1,0-1,1 1,-1-1,0 0,0 1,0-1,1 0,-1 0,0 1,1-1,-1 0,1 0,-1 0,1 0,-1 0,1 0,0 0,0 0,-1 0,1 0,0 0,0 0,0 0,0 0,0 0,0 0,0 0,0 0,1 0,-1 0,0 0,1 0,-1 0,0 0,1 0,-1 0,1 0,0 0,-1 1,1-1,0 0,-1 0,1 1,0-1,0 0,0 1,-1-1,1 1,0-1,0 1,0-1,0 1,0 0,1-1,62-12,-55 12,43-10,-44 9,-1-1,0 1,1 0,0 1,-1 0,1 0,0 1,0-1,-1 2,1-1,0 1,0 1,-1-1,1 1,-1 0,1 1,-1 0,3 2,-8-4,-1 0,1 0,0 0,-1 0,1 0,-1 1,0-1,1 1,-1-1,0 1,0 0,0-1,0 1,0 0,0 0,0 0,-1-1,1 1,-1 0,1 0,-1 0,0 0,0 0,0 0,0 0,0 0,0 0,0 0,-1 0,1 0,-1 0,0 0,1-1,-1 1,0 0,0 0,0-1,0 1,-1 0,-58 62,50-54,2-3,2-3,-1 0,1 1,0 0,0 0,0 1,1-1,0 1,0 0,0 1,1-1,0 1,0 0,1 0,0 0,0 0,0 1,1-1,0 1,1 0,0-1,0 1,1 0,-1 1,5-4,1-1,-1 0,1 0,0 0,-1-1,2 0,-1 0,0 0,0 0,1-1,0 0,-1 0,1-1,0 0,0 0,0 0,0 0,0-1,0 0,0 0,0-1,0 0,0 0,3-1,7 2,158-31,-148 30,-3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35.0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31,'39'5,"40"-4,13-1,0-1,-6-1,-13-4,-14-1,-12 0,-10 1,-6 3,-3 0,-2 2,-5 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35.6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30,'256'-29,"-181"35,-73-6,-1 0,0 0,1 1,-1-1,0 0,1 1,-1-1,0 1,0 0,0-1,1 1,-1 0,0 0,0 0,0 0,0 0,0 0,0 0,-1 0,1 0,0 0,-1 1,1-1,0 0,-1 0,1 1,-1-1,0 0,1 1,-1-1,0 0,0 1,0-1,0 1,0-1,0 0,0 1,-1-1,1 0,0 1,-1-1,1 0,-1 0,0 1,1-1,-1 0,0 0,0 0,1 0,-1 0,-1 1,-5 8,-1-1,-1 0,0-1,0 0,0 0,-1-1,0 0,-1-1,1 0,-1-1,-1 1,-39 23,50-29,0 0,1 0,-1 0,0 0,0 1,1-1,-1 0,0 1,1-1,-1 0,0 1,1-1,-1 1,1-1,-1 1,1-1,-1 1,1 0,-1-1,1 1,-1-1,1 1,0 0,-1-1,1 1,0 0,0 0,0-1,-1 1,1 0,0 0,0-1,0 1,0 0,0 0,0-1,0 1,1 0,-1 0,0-1,0 1,1 0,-1-1,0 1,1 0,-1-1,0 1,1 0,-1-1,1 1,-1-1,1 1,0-1,-1 1,1-1,-1 1,1-1,0 0,-1 1,1-1,0 0,0 1,-1-1,1 0,0 0,0 0,55 14,-51-13,68 30,-71-30,-1 0,1 0,-1 0,1 1,-1-1,0 1,0-1,1 1,-1-1,0 1,0 0,-1 0,1-1,0 1,-1 0,1 0,-1 0,1 0,-1 0,0 0,0 0,0 0,0 0,0 0,0-1,0 1,-1 0,1 0,-1 0,0 0,1 0,-1-1,0 1,0 0,0 0,0-1,0 1,-1 0,-8 8,1-1,-1 0,0 0,-1-1,0-1,-1 0,1 0,-1-1,0-1,-1 0,1-1,-1 0,0-1,-10 2,-26 9,-17-5,50-13</inkml:trace>
  <inkml:trace contextRef="#ctx0" brushRef="#br0" timeOffset="449.317">509 58,'214'29,"-211"-29,-1 0,1 0,0 0,-1 0,1 0,-1 1,1-1,0 1,-1 0,1 0,-1 0,0 0,1 0,-1 0,0 1,1-1,-1 1,0 0,0-1,0 1,-1 0,1 0,0 0,-1 1,1-1,-1 0,0 0,0 1,0-1,0 1,0-1,0 1,-1-1,1 1,-1 0,0-1,0 1,0 0,0-1,0 1,0 0,-1-1,1 1,-1-1,0 3,-64 101,57-98,1 1,-1 0,2 0,-1 1,2 0,-1 0,1 1,1-1,0 1,0 0,0 4,4-12,-1-1,1 0,0 0,0 0,1 0,-1 0,0 1,1-1,-1 0,1 0,0 0,-1 0,1 0,0 0,0-1,1 1,-1 0,0 0,0-1,1 1,-1-1,1 1,0-1,-1 1,1-1,0 0,0 0,0 0,0 0,0 0,0-1,0 1,0 0,0-1,0 0,2 1,79-3,40-47,-100 36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41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29,'5'0,"6"0,6 0,5 0,4 0,2 0,1 0,0 0,1 0,-1 0,0 0,0 0,-1-5,0-1,1 0,-1 1,0 1,-4 2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41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26,'39'0,"22"0,5-5,-4-1,-7 0,-8 1,-12 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42.4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 1,'-3'30,"0"1,-2-1,-2 1,0-1,-2-1,-2 0,-10 22,-43 74,-22 56,81-130,9-33</inkml:trace>
  <inkml:trace contextRef="#ctx0" brushRef="#br0" timeOffset="462.307">674 85,'-27'22,"2"2,1 0,0 1,2 2,1 0,1 2,-12 23,24-38,1 0,1 1,0 0,0 0,2 0,0 0,1 1,0-1,1 8,1-18,1 1,0 0,1 0,0-1,-1 1,2 0,-1-1,1 1,0-1,0 1,0-1,1 0,-1 0,1 0,1 0,-1 0,1-1,0 1,0-1,0 0,0 0,1-1,-1 1,1-1,0 0,0-1,1 1,7 2,1 0,0-1,1-1,-1 0,1-1,-1-1,1 0,0-1,-1-1,1 0,-1-1,1 0,-1-1,0-1,0 0,0-1,0-1,-1 0,0 0,8-7,44-41,-63 53,-1-1,1 1,-1-1,1 0,-1 0,0 0,0 0,0 0,0 0,0 0,0 0,-1 0,1 0,-1 0,1 0,-1-1,0 1,0 0,0 0,0-1,0 1,0 0,-1 0,1 0,-1-1,0 1,1 0,-1 0,0 0,0 0,0 0,-1 0,1 1,0-1,-2-1,-4-1,0 0,0 0,-1 1,0 0,1 1,-1 0,0 0,0 0,-1 1,1 0,0 1,0 0,0 0,-1 0,1 1,0 1,0-1,-2 2,-121 42,110-31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41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2,'0'0,"0"0,-1-1,1 1,-1 0,1 0,-1 0,1 0,-1-1,1 1,-1 0,1 0,-1 0,1 0,0 0,-1 0,1 0,-1 0,1 0,-1 1,1-1,-1 0,1 0,-1 0,1 0,-1 1,1-1,0 0,-1 0,1 1,-1-1,1 0,0 1,-1-1,1 1,0-1,-1 0,1 1,0-1,0 1,0-1,-1 1,1-1,0 0,0 1,0-1,0 1,0-1,0 1,0-1,0 1,0-1,0 1,0-1,0 1,0-1,0 1,0-1,1 1,-16 148,7-28,8-118,-5 16,1 0,1-1,0 1,2 1,0-1,1 0,1 0,3 18,2-19</inkml:trace>
  <inkml:trace contextRef="#ctx0" brushRef="#br0" timeOffset="303.909">1 539,'38'9,"42"4,16-1,3-2,-8-3,-8-2,-4-3,-7 3,-5 2,-10-2,-4 0,-7-2,-6-2,-5 0,-4-1,-7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2:59.2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126 1185,'-8'34,"0"0,2 0,2 1,1 0,2 0,1 7,0-14,28 528,-22-443,7 119,-12 85,-57 272,42-469,-18 137,33-251,-1-1,1 1,0-1,1 1,0-1,-1 0,1 0,1 0,-1 0,1 0,0 0,0-1,0 1,1-1,0 0,0 0,0 0,0 0,0-1,1 0,-1 0,1 0,0 0,0-1,0 0,1 0,-1 0,4 0,157 19,-69-25,1-5,76-17,-55 7,307-12,-192 20,475-4,-706 16,-1-1,1 1,0-1,0 0,0 0,0 0,-1 0,1 0,0-1,0 0,0 1,-1-1,1 0,0 0,-1 0,1 0,-1-1,1 1,-1-1,0 0,1 1,-1-1,0 0,0 0,0 0,0-1,-1 1,1 0,-1-1,1 1,-1-1,0 0,0 1,0-1,0 0,-1 1,1-1,0-2,1-44,-1-1,-2 1,-3-1,-5-22,-1-24,-14-192,12-243,52-69,3-155,-44 57,1 704,1 0,-1 0,0 1,0-1,-1 0,0 0,0 1,0-1,-1 0,0 0,0 0,-1-1,1 1,-1 0,0-1,-1 0,0 0,1 0,-1 0,-1 0,1-1,-1 0,0 0,0 0,-1 1,-93 43,-1-4,-2-4,-72 17,105-35,-243 77,-39-6,243-69,-170 38,-67-4,111-46,199-30,78 23,-24-1,-1 0,0 1,-1 1,1 1,-1 1,0 0,-1 1,0 1,0 0,-1 1,0 1,-1 0,-1 1,0 1,-1 0,0 1,-1 0,0 0,-2 1,0 1,3 6,9 33,-3 2,-2 0,-2 1,-3 0,-3 1,1 48,-6 68,-14 119,-33 583,63-472,-5-196,-14-207,1 1,0-1,0 1,0-1,0 0,1 1,-1-1,1 0,0 0,-1 0,2 0,-1 0,0-1,0 1,1-1,0 1,-1-1,1 0,0 0,0 0,0 0,0-1,1 1,-1-1,0 0,1 0,-1 0,4 1,106 7,-96-9,346-30,-200 11,1267-105,-1239 100,192-11,-305 24,-88-30,8 36,-245-410,183 293,5-2,6-2,-36-130,57 122,5-1,6-2,6 0,4-73,18-54,11 1,12 1,56-223,-64 365,-17 89,5-13,-3-1,-2 0,-2 0,-2-35,0 78,-1 1,0-1,0 0,0 1,0-1,0 1,-1-1,1 0,0 1,-1-1,1 1,-1-1,0 1,1 0,-1-1,0 1,0-1,0 1,0 0,0 0,0 0,0-1,0 1,0 0,-1 0,1 1,0-1,-1 0,1 0,-1 1,1-1,-1 1,1-1,-1 1,1-1,-1 1,1 0,-1 0,0 0,1 0,-1 0,1 0,-1 1,0-1,1 0,-1 1,1-1,-1 1,1-1,-1 1,1 0,0 0,-1 0,1 0,-98 65,69-41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3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27,'39'0,"26"0,8 0,-5 0,-8 0,-10-5,-8-1,-7-1,-5 2,-7 2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0,'43'5,"33"1,14 0,-4-1,-12-1,-13-2,-13-1,-9-1,-12-4,-5-3,-2 1,1 1,-4 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7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0,'1'77,"1"9,-3 1,-4-1,-4 0,-3 0,-11 26,-61 148,80-237,8-24</inkml:trace>
  <inkml:trace contextRef="#ctx0" brushRef="#br0" timeOffset="381.407">419 142,'-84'71,"-138"136,219-205,0 0,1 0,-1 0,0 0,1 1,-1-1,1 1,0-1,0 1,0 0,0 0,1 0,-1 0,1 0,-1 0,1 0,0 0,1 1,-1-1,0 0,1 1,0-1,0 0,0 1,0-1,0 1,1-1,-1 0,1 1,0-1,0 0,0 0,1 0,-1 0,1 0,-1 0,1 0,0 0,0 0,0-1,1 1,-1-1,1 1,8 2,0-1,1 0,-1-1,1 0,0 0,-1-2,1 1,0-1,4-1,41 6,-51-6,0 0,0 1,0 0,0 0,0 0,0 1,-1-1,1 2,0-1,-1 0,1 1,-1 0,0 1,0-1,0 1,-1 0,1 0,-1 0,0 1,0-1,0 1,-1 0,0 0,0 1,0-1,0 1,-1-1,0 1,0 0,-1 0,1 0,-1 0,0 0,-1 0,0 0,0 4,-39 75,35-76,4-4</inkml:trace>
  <inkml:trace contextRef="#ctx0" brushRef="#br0" timeOffset="836.238">645 621,'20'-7,"1"-1,0 1,0 1,0 1,1 1,0 1,0 0,11 2,-32 1,1-1,0 1,0 0,0 1,0-1,0 0,0 0,0 1,0-1,-1 1,1 0,0 0,0-1,-1 1,1 0,-1 0,1 1,0-1,-1 0,0 0,1 1,-1-1,0 1,0-1,0 1,0-1,0 1,0 0,0 0,-1-1,1 1,0 0,-1 0,0 0,1 0,-1 0,0 0,0-1,0 1,0 0,0 0,-1 0,1 0,0 0,-1 0,0 0,1-1,-1 1,0 0,0-1,0 1,0 0,0-1,-1 2,-148 152,148-154,1 1,-1 0,0-1,1 1,-1 0,1 0,0 0,-1 0,1 0,0 0,0 0,0 1,1-1,-1 0,1 0,-1 1,1-1,0 0,-1 1,1-1,1 1,-1-1,0 0,0 1,1-1,0 0,-1 1,1-1,0 0,0 0,0 0,0 0,0 0,1 0,-1 0,1 0,-1 0,1-1,0 1,-1 0,1-1,0 0,0 1,0-1,0 0,1 0,-1 0,0 0,0 0,1-1,9 2,0-1,0 0,-1-1,1 0,0-1,0 0,-1-1,1-1,-1 0,0 0,0-1,0 0,0-1,0 0,-1-1,0 0,0-1,-1 0,0 0,5-5,-1-3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40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78,'-46'197,"34"-146,1 1,3 0,2 1,2 30,4-72,-2 19,1 0,2-1,1 1,1 0,2-1,1 0,1 0,2 0,1 0,-9-26,1 1,-1-1,1 1,1-1,-1 0,0 1,1-1,-1 0,1-1,0 1,0 0,0-1,0 0,1 0,-1 0,1 0,-1 0,1-1,-1 1,1-1,0 0,0 0,0 0,0-1,0 0,-1 1,1-1,0 0,0-1,0 1,1-1,6-1,-1-1,0 0,0-1,-1 0,1 0,-1-1,0 0,0 0,0-1,-1-1,2-1,25-27,-2 0,-1-2,-2-2,-2-1,2-7,151-285,-171 312,-1 0,-1 0,0-1,-2 0,-1 0,0-1,-2 0,0 1,-1-1,-2 0,0-6,0 27,0-1,1 1,-1-1,0 0,0 1,0-1,-1 1,1-1,0 0,0 1,-1-1,1 1,-1-1,0 1,1-1,-1 1,0-1,0 1,0 0,0-1,0 1,0 0,0 0,0 0,-1 0,1 0,0 0,-1 0,1 0,0 0,-1 1,1-1,-1 1,0-1,1 1,-1-1,1 1,-1 0,0 0,1 0,-1 0,1 0,-1 0,0 0,1 1,-1-1,1 0,-1 1,1-1,-1 1,0 0,-10 11,0 1,1 0,1 0,0 1,1 0,0 1,2 0,-1 0,2 1,-5 15,8-24,-11 28,1 0,2 1,2 0,1 1,1 0,3 0,1 1,1-1,2 8,3-18,2 0,0 0,2-1,0 0,2 0,1-1,10 19,-6-21,-1-5</inkml:trace>
  <inkml:trace contextRef="#ctx0" brushRef="#br0" timeOffset="615.92">795 613,'10'-9,"1"0,0 1,0 0,0 1,1 0,0 1,1 0,-1 1,1 1,0 0,0 0,1 1,-1 1,14-1,-26 3,0 0,1-1,-1 1,0 0,0 0,1 0,-1 0,0 0,0 0,1 0,-1 0,0 1,0-1,1 0,-1 1,0-1,0 1,0-1,0 1,0 0,0-1,0 1,0 0,0 0,0 0,0-1,0 1,0 0,-1 0,1 1,0-1,-1 0,1 0,-1 0,1 0,-1 0,1 1,-1-1,0 0,0 0,0 1,0-1,0 0,0 0,0 1,0-1,0 0,0 0,-1 1,1-1,-1 0,-35 59,-49 19,85-76,1-1,-1 1,1-1,0 1,0-1,0 1,0-1,0 0,0 1,1-1,-1 0,1 0,0 0,-1 0,1 0,0 0,0-1,0 1,0-1,0 1,1-1,-1 0,0 0,1 0,-1 0,1 0,-1 0,1-1,-1 1,1-1,0 0,-1 1,1-1,-1 0,3-1,6 4,-8-3,1 0,0 0,0 1,-1-1,1 1,0 0,-1 0,1 0,-1 1,1-1,-1 1,0 0,1 0,-1 0,0 0,0 1,-1-1,1 1,0-1,-1 1,0 0,1 0,-1 1,0-1,-1 0,1 0,-1 1,1-1,-1 1,0 0,0-1,-1 1,1 0,-1 0,1-1,-1 1,0 0,-1 0,1-1,-1 1,0 0,0-1,0 1,0-1,-1 2,-4 2,-1 0,0-1,0 1,-1-1,0-1,0 1,0-1,-1-1,0 0,0 0,0 0,0-1,0-1,-1 0,1 0,-1-1,0 0,1 0,-1-1,0 0,0-1,1 0,-4-2,-29-13,30 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8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490 340,'-38'3,"0"2,1 2,0 1,1 2,-1 1,2 2,-19 10,-49 16,29-5,74-32,1 0,0 0,-1 0,1 0,0 0,0 0,0 0,1 0,-1 0,0 0,1-1,-1 1,1-1,0 1,-1-1,1 1,0-1,0 0,0 0,0 0,0 0,0 0,0 0,0-1,0 1,0-1,0 1,1-1,-1 0,0 0,0 0,2 0,230 6,-233-6,0-1,0 1,-1-1,1 1,0 0,0-1,0 1,0 0,0 0,0 0,0-1,0 1,0 0,0 0,0 1,0-1,0 0,0 0,0 0,0 1,0-1,0 0,0 1,0-1,0 1,0-1,-1 1,1 0,0-1,0 1,0 0,-1-1,1 1,-1 0,1 0,0 0,-1 0,1 0,-1-1,0 1,1 0,-1 0,0 0,0 0,1 0,-1 0,0 0,0 0,0 0,0 0,0 0,0 0,-1 0,1 0,0 0,0 0,-1 0,1 0,-1 0,1 0,-1 0,1 0,-1-1,1 1,-1 0,0 0,0 0,-16 15,0 0,0-2,-1 0,-1-1,-1-1,-4 2,-34 22,39-24,14-10,-1 0,1 0,0 1,0 0,0 0,0 0,0 0,0 1,1 0,0 0,0 0,0 0,0 1,1-1,-1 1,1 0,1 0,-1 1,1-1,-1 0,2 1,-1-1,0 1,1 0,0-1,1 1,-1 0,1 0,0 0,1 2,3-3,0-1,1 1,-1-1,1-1,0 1,1-1,-1 1,0-2,1 1,0 0,-1-1,1 0,0-1,0 1,0-1,1 0,-1-1,0 1,0-1,0-1,0 1,1-1,-1 0,5-1,5 1,-4 1,-6 1,0-1,-1 1,1-1,0-1,0 1,0-1,0 0,0 0,0 0,-1-1,1 0,0 0,-1-1,0 0,1 1,-1-2,0 1,-1-1,1 1,-1-1,3-3,2-9</inkml:trace>
  <inkml:trace contextRef="#ctx0" brushRef="#br0" timeOffset="358.67">236 1,'-11'53,"2"1,3 0,2 1,2-1,3 1,2-1,2 0,4 5,-4-14,-3 0,-1 0,-2 1,-2-1,-2 0,-2-1,-1 1,-12 28,4-17,5-21,1 1,1 1,2 0,2 0,1 0,2 6,2-40,0-1,0 1,0-1,1 0,-1 1,1-1,-1 0,1 1,0-1,0 0,0 0,0 1,1-1,-1 0,0 0,1-1,-1 1,1 0,0 0,0-1,-1 1,1-1,0 1,0-1,0 0,1 0,15 6</inkml:trace>
  <inkml:trace contextRef="#ctx0" brushRef="#br0" timeOffset="774.784">1082 142,'-23'11,"1"2,1 1,0 0,1 2,0 0,1 1,1 1,1 1,1 0,0 1,2 1,0 1,1 0,-1 6,10-20,0 0,0 0,1 1,0-1,1 1,0 0,0-1,1 1,0 0,1 0,0 0,0 0,1 0,0 0,0 0,1-1,0 1,1 0,0-1,0 0,1 1,0-1,1-1,-1 1,1-1,1 0,0 0,0 0,0-1,2 2,-2-4,1 0,0-1,0 0,1 0,-1 0,1-1,-1 0,1-1,-1 0,1 0,0 0,0-1,0 0,-1-1,1 0,0 0,0 0,-1-1,1 0,-1-1,0 0,0 0,0 0,1-1,10-5,-1 0,0-1,0 0,-1-2,-1 0,0 0,0-2,-1 0,-1 0,-1-1,0-1,0 0,-2-1,0 0,-1 0,-1-1,0 0,-2-1,0 1,-1-1,-1-1,0 1,0-20,-4 29,-1 0,0 0,-1 0,0 0,0 0,-1 1,0-1,-1 1,0 0,0 0,-1 0,0 0,-1 1,0 0,0 0,-1 0,0 1,0 0,-1 1,0-1,0 1,0 1,-1 0,0 0,0 0,0 1,0 1,-1-1,1 2,-1-1,0 1,0 1,0 0,0 0,0 1,-9 1,-10 4</inkml:trace>
  <inkml:trace contextRef="#ctx0" brushRef="#br0" timeOffset="5191.115">1111 651,'-52'2,"24"8,-1 0,1 2,1 1,0 1,1 2,1 0,-10 10,29-21,0 1,1 0,0 1,0-1,1 1,0 0,0 0,0 0,1 1,0-1,1 1,0-1,0 1,0 0,1 0,0 0,1 0,0 0,0 0,0 0,1 0,1 0,-1 0,1 0,1 0,-1-1,1 1,0-1,1 0,0 1,0-2,1 1,0 0,0-1,0 0,1 0,-1-1,2 0,0 2,4-3,-1 0,1-1,-1 0,1 0,0-1,0-1,0 0,0 0,0-1,0 0,1-1,-1-1,0 1,-1-2,1 0,0 0,-1-1,1 0,-1 0,9-6,-4 4,1 0,-1-1,0 0,-1-1,0-1,0 0,-1-1,0 0,0-1,-2-1,1 0,-1 0,-1-1,0-1,-1 1,-1-2,0 1,0-1,-2 0,0-1,-1 1,3-15,-7 20,-1 0,0 0,-1 0,0 1,0-1,-1 0,-1 0,1 0,-2 1,1 0,-1 0,-1 0,1 0,-1 0,-1 1,0 0,0 0,-1 0,0 1,0 0,-3-1,5 2,-1 0,0 1,-1 0,1 0,-1 1,0 0,0 0,0 0,0 1,-1 0,1 1,-1 0,0 0,0 0,0 1,0 0,0 1,0 0,0 0,0 0,0 1,0 1,0-1,0 1,1 0,-1 1,1 0,-1 0,1 1,0 0,0 0,1 0,-1 1,1 0,0 1,0-1,1 1,-1 0,-3 6,1 1,0 0,1 0,0 0,1 1,1 0,0 0,-1 9,0 5</inkml:trace>
  <inkml:trace contextRef="#ctx0" brushRef="#br0" timeOffset="6269.505">1646 819,'0'5,"-5"6,-1 7,-5 4,0-1</inkml:trace>
  <inkml:trace contextRef="#ctx0" brushRef="#br0" timeOffset="7020.857">2070 142,'-18'72,"-39"111,57-180,0 0,-1 0,1 0,1 0,-1 0,0 0,1 0,-1 0,1 0,0 0,0 0,0-1,0 1,1 0,-1 0,1-1,0 1,-1-1,1 1,0-1,1 0,-1 0,0 0,1 0,-1 0,1-1,-1 1,1-1,0 1,-1-1,1 0,0 0,0 0,0-1,0 1,0-1,2 1,7 1,-1-1,0 0,1-1,-1 0,0-1,0 0,1-1,-1 0,8-3,-6 2,0 0,0-1,-1-1,0 0,1-1,-2 0,1-1,-1 0,0-1,0 0,-1-1,0 0,-1 0,4-5,85-150,-68 102,-31 61,0 1,0-1,0 1,0-1,1 1,-1 0,0 0,0-1,0 1,0 0,0 0,0 0,0 0,0 0,0 0,0 0,0 1,0-1,0 0,0 0,0 1,1-1,-1 1,0-1,0 1,0-1,0 1,1-1,-1 1,0 0,1-1,-1 1,0 0,1 0,-1-1,1 1,-1 0,1 0,-1 0,1 0,0 0,0 0,-1 0,1-1,0 1,0 0,0 1,-1-1,-15 21,1 2,1-1,2 2,0 0,2 0,0 1,2 0,1 1,-3 23,-29 202,10-59,12-114,20-71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3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27,'39'0,"26"0,8 0,-5 0,-8 0,-10-5,-8-1,-7-1,-5 2,-7 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0,'43'5,"33"1,14 0,-4-1,-12-1,-13-2,-13-1,-9-1,-12-4,-5-3,-2 1,1 1,-4 1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7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0,'1'77,"1"9,-3 1,-4-1,-4 0,-3 0,-11 26,-61 148,80-237,8-24</inkml:trace>
  <inkml:trace contextRef="#ctx0" brushRef="#br0" timeOffset="381.407">419 142,'-84'71,"-138"136,219-205,0 0,1 0,-1 0,0 0,1 1,-1-1,1 1,0-1,0 1,0 0,0 0,1 0,-1 0,1 0,-1 0,1 0,0 0,1 1,-1-1,0 0,1 1,0-1,0 0,0 1,0-1,0 1,1-1,-1 0,1 1,0-1,0 0,0 0,1 0,-1 0,1 0,-1 0,1 0,0 0,0 0,0-1,1 1,-1-1,1 1,8 2,0-1,1 0,-1-1,1 0,0 0,-1-2,1 1,0-1,4-1,41 6,-51-6,0 0,0 1,0 0,0 0,0 0,0 1,-1-1,1 2,0-1,-1 0,1 1,-1 0,0 1,0-1,0 1,-1 0,1 0,-1 0,0 1,0-1,0 1,-1 0,0 0,0 1,0-1,0 1,-1-1,0 1,0 0,-1 0,1 0,-1 0,0 0,-1 0,0 0,0 4,-39 75,35-76,4-4</inkml:trace>
  <inkml:trace contextRef="#ctx0" brushRef="#br0" timeOffset="836.238">645 621,'20'-7,"1"-1,0 1,0 1,0 1,1 1,0 1,0 0,11 2,-32 1,1-1,0 1,0 0,0 1,0-1,0 0,0 0,0 1,0-1,-1 1,1 0,0 0,0-1,-1 1,1 0,-1 0,1 1,0-1,-1 0,0 0,1 1,-1-1,0 1,0-1,0 1,0-1,0 1,0 0,0 0,-1-1,1 1,0 0,-1 0,0 0,1 0,-1 0,0 0,0-1,0 1,0 0,0 0,-1 0,1 0,0 0,-1 0,0 0,1-1,-1 1,0 0,0-1,0 1,0 0,0-1,-1 2,-148 152,148-154,1 1,-1 0,0-1,1 1,-1 0,1 0,0 0,-1 0,1 0,0 0,0 0,0 1,1-1,-1 0,1 0,-1 1,1-1,0 0,-1 1,1-1,1 1,-1-1,0 0,0 1,1-1,0 0,-1 1,1-1,0 0,0 0,0 0,0 0,0 0,1 0,-1 0,1 0,-1 0,1-1,0 1,-1 0,1-1,0 0,0 1,0-1,0 0,1 0,-1 0,0 0,0 0,1-1,9 2,0-1,0 0,-1-1,1 0,0-1,0 0,-1-1,1-1,-1 0,0 0,0-1,0 0,0-1,0 0,-1-1,0 0,0-1,-1 0,0 0,5-5,-1-3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40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78,'-46'197,"34"-146,1 1,3 0,2 1,2 30,4-72,-2 19,1 0,2-1,1 1,1 0,2-1,1 0,1 0,2 0,1 0,-9-26,1 1,-1-1,1 1,1-1,-1 0,0 1,1-1,-1 0,1-1,0 1,0 0,0-1,0 0,1 0,-1 0,1 0,-1 0,1-1,-1 1,1-1,0 0,0 0,0 0,0-1,0 0,-1 1,1-1,0 0,0-1,0 1,1-1,6-1,-1-1,0 0,0-1,-1 0,1 0,-1-1,0 0,0 0,0-1,-1-1,2-1,25-27,-2 0,-1-2,-2-2,-2-1,2-7,151-285,-171 312,-1 0,-1 0,0-1,-2 0,-1 0,0-1,-2 0,0 1,-1-1,-2 0,0-6,0 27,0-1,1 1,-1-1,0 0,0 1,0-1,-1 1,1-1,0 0,0 1,-1-1,1 1,-1-1,0 1,1-1,-1 1,0-1,0 1,0 0,0-1,0 1,0 0,0 0,0 0,-1 0,1 0,0 0,-1 0,1 0,0 0,-1 1,1-1,-1 1,0-1,1 1,-1-1,1 1,-1 0,0 0,1 0,-1 0,1 0,-1 0,0 0,1 1,-1-1,1 0,-1 1,1-1,-1 1,0 0,-10 11,0 1,1 0,1 0,0 1,1 0,0 1,2 0,-1 0,2 1,-5 15,8-24,-11 28,1 0,2 1,2 0,1 1,1 0,3 0,1 1,1-1,2 8,3-18,2 0,0 0,2-1,0 0,2 0,1-1,10 19,-6-21,-1-5</inkml:trace>
  <inkml:trace contextRef="#ctx0" brushRef="#br0" timeOffset="615.92">795 613,'10'-9,"1"0,0 1,0 0,0 1,1 0,0 1,1 0,-1 1,1 1,0 0,0 0,1 1,-1 1,14-1,-26 3,0 0,1-1,-1 1,0 0,0 0,1 0,-1 0,0 0,0 0,1 0,-1 0,0 1,0-1,1 0,-1 1,0-1,0 1,0-1,0 1,0 0,0-1,0 1,0 0,0 0,0 0,0-1,0 1,0 0,-1 0,1 1,0-1,-1 0,1 0,-1 0,1 0,-1 0,1 1,-1-1,0 0,0 0,0 1,0-1,0 0,0 0,0 1,0-1,0 0,0 0,-1 1,1-1,-1 0,-35 59,-49 19,85-76,1-1,-1 1,1-1,0 1,0-1,0 1,0-1,0 0,0 1,1-1,-1 0,1 0,0 0,-1 0,1 0,0 0,0-1,0 1,0-1,0 1,1-1,-1 0,0 0,1 0,-1 0,1 0,-1 0,1-1,-1 1,1-1,0 0,-1 1,1-1,-1 0,3-1,6 4,-8-3,1 0,0 0,0 1,-1-1,1 1,0 0,-1 0,1 0,-1 1,1-1,-1 1,0 0,1 0,-1 0,0 0,0 1,-1-1,1 1,0-1,-1 1,0 0,1 0,-1 1,0-1,-1 0,1 0,-1 1,1-1,-1 1,0 0,0-1,-1 1,1 0,-1 0,1-1,-1 1,0 0,-1 0,1-1,-1 1,0 0,0-1,0 1,0-1,-1 2,-4 2,-1 0,0-1,0 1,-1-1,0-1,0 1,0-1,-1-1,0 0,0 0,0 0,0-1,0-1,-1 0,1 0,-1-1,0 0,1 0,-1-1,0 0,0-1,1 0,-4-2,-29-13,30 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0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1,'0'5,"0"6,0 6,-5 5,-2 4,-4 2,0 1,-3 0,0 0,-1-4,1-3,-2-4,2-6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2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29 537,'29'5,"14"2,4-1,0-1,-4-2,-4 0,-9-2</inkml:trace>
  <inkml:trace contextRef="#ctx0" brushRef="#br0" timeOffset="202.977">0 763,'29'10,"24"-2,7-3,-1-1,-6-2,-7-6,-7-2,-10 0</inkml:trace>
  <inkml:trace contextRef="#ctx0" brushRef="#br0" timeOffset="1301.44">565 933,'3'-21,"1"0,0 0,2 0,0 1,1 0,1 0,1 1,1 0,0 0,5-4,127-159,-134 174,-8 6,1 0,0 1,-1-1,1 1,0-1,0 1,0-1,0 1,1 0,-1-1,0 1,0 0,1 0,-1 0,1 0,-1 0,1 0,-1 0,1 0,0 1,-1-1,1 1,0-1,0 1,-1 0,1 0,0-1,0 1,-1 0,1 1,0-1,0 0,-1 0,1 1,0-1,0 1,-1 0,1-1,-1 1,1 0,0 0,-1 0,0 0,1 0,-1 0,0 1,1-1,-1 0,0 1,0-1,1 2,2 13,-1 1,-1-1,0 1,-1 0,-1 0,-1 0,-2 14,1 17,0-15,8 70,-5-102,-1 0,1 0,-1 0,1 0,0-1,-1 1,1 0,0 0,0-1,-1 1,1 0,0-1,0 1,0-1,0 1,0-1,0 1,0-1,0 0,0 0,0 1,0-1,0 0,0 0,0 0,0 0,0 0,0 0,0 0,0 0,0-1,0 1,0 0,0-1,0 1,0-1,0 1,-1-1,1 1,0-1,0 1,0-1,0 0,41-32,-37 27,159-183,-70 92,-93 97,0-1,0 0,0 1,0-1,0 1,0-1,0 1,0-1,1 1,-1 0,0 0,0-1,0 1,0 0,1 0,-1 0,0 0,0 0,0 1,1-1,-1 0,0 0,0 1,0-1,0 1,0-1,0 1,0-1,0 1,0 0,0 0,0-1,0 1,0 0,-1 0,1 0,0 0,0 0,-1 0,1 0,-1 0,1 0,-1 0,0 0,1 0,-1 1,0-1,1 0,-1 0,0 0,0 0,0 1,0 65,-74 122,68-171</inkml:trace>
  <inkml:trace contextRef="#ctx0" brushRef="#br0" timeOffset="1918.755">1750 509,'-38'23,"1"1,1 2,1 1,1 2,-2 5,31-30,0 1,0 0,1 0,-1 0,1 1,0 0,1 0,-1 0,1 0,0 0,1 0,-1 1,1-1,1 1,-1 0,1 0,0-1,1 1,0 0,0 0,0 0,1 0,0 0,0-1,1 1,0 0,0-1,1 2,-1-6,0 0,1 1,-1-1,1-1,0 1,-1 0,1-1,0 1,0-1,0 0,0 0,0 0,0 0,1 0,-1-1,0 0,0 1,0-1,1 0,-1-1,0 1,0 0,1-1,-1 0,0 0,0 0,0 0,0 0,0-1,0 1,-1-1,2 0,81-68,74-102,-103 125,-55 46,1 0,-1 1,0-1,1 0,-1 0,1 1,-1-1,1 1,-1 0,1-1,-1 1,1 0,-1 0,1 0,-1 0,1 0,-1 0,1 0,-1 1,1-1,-1 0,1 1,-1-1,1 1,-1 0,0-1,1 1,-1 0,0 0,0 0,1 0,-1 0,0 0,0 0,0 0,0 1,0-1,-1 0,1 1,0-1,-1 0,1 1,-1-1,1 1,3 15,-1 0,0 1,-2-1,0 0,-1 1,0-1,-2 0,-2 13,-25 143,30-153,0 1,-2-1,0 0,-2-1,0 1,-1 0,-1-1,-1 1,-1-2,0 1,-1-1,-2 0,1 0,-2-1,0-1,-1 0,-1 0,0-1,-1-1,-1 0,-5 3,18-15,0-1,-1 1,1 0,0-1,-1 0,1 1,-1-1,0 0,1 0,-1 0,0-1,1 1,-1-1,0 1,0-1,0 0,1 0,-1 0,0-1,0 1,0-1,1 1,-1-1,0 0,1 0,-1 0,1 0,-1-1,1 1,-1-1,1 1,0-1,0 0,0 0,0 0,0 0,0 0,1 0,-1-1,0 1,1-1,0 1,0-1,0 1,0-1,0 0,0 1,1-1,-1 0,1 0,0 1,0-1,0-2,4-20,1 0,1 0,1 0,2 1,0 0,2 0,0 1,1 1,2 0,14-19,-13 20,-1 2</inkml:trace>
  <inkml:trace contextRef="#ctx0" brushRef="#br0" timeOffset="2521.765">2230 1,'0'325,"-26"-140,11-78,-1 68,16-173,0-1,0 0,-1 0,1 0,0 1,0-1,0 0,0 0,0 0,0 1,1-1,-1 0,0 0,1 0,-1 0,1 0,-1 1,1-1,-1 0,1 0,0 0,-1 0,1 0,0-1,0 1,0 0,0 0,0 0,0-1,0 1,0-1,0 1,0 0,0-1,0 0,0 1,0-1,1 0,-1 0,0 1,0-1,0 0,1 0,-1 0,0 0,0-1,0 1,1 0,-1 0,0-1,0 1,0-1,0 1,0-1,0 1,0-1,0 0,0 0,0 1,0-1,0 0,0 0,0 0,81-63,71-42,-152 106,0-1,0 0,0 1,0-1,1 1,-1-1,0 1,0 0,0 0,0-1,0 1,0 0,1 0,-1 0,0 0,0 0,0 0,0 0,1 1,-1-1,0 0,0 1,0-1,0 1,0-1,0 1,0-1,0 1,0 0,0-1,0 1,-1 0,1 0,0 0,0 0,-1 0,1 0,0 0,-1 0,1 0,-1 0,0 0,1 0,-1 0,0 0,1 0,-1 1,0-1,0 0,0 0,0 0,0 0,0 0,-1 1,1 0,-8 73,7-71,-14 50,11-45,1-1,0 1,1 0,0 0,0 0,1 0,0 0,1 0,0 0,0 0,1 1,0-1,5 9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1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19,'-24'160,"-11"141,36-291,-1 0,1 0,1 0,0-1,0 1,1 0,0-1,1 0,0 0,5 9,-7-15,-1 0,1 0,0 0,0-1,0 1,1 0,-1-1,1 0,-1 0,1 1,0-1,-1-1,1 1,0 0,0-1,1 0,-1 1,0-1,0 0,1-1,-1 1,0-1,1 1,-1-1,0 0,1 0,-1-1,1 1,-1-1,0 1,1-1,-1 0,1-1,3-2,0-1,0 0,-1-1,1 0,-1 0,-1 0,1 0,-1-1,0 0,0 0,-1-1,0 1,-1-1,1 0,1-8,4-2,109-253,-24 57,-94 197,-57 204,34-15,20-157,0 0,1-1,1 1,0 0,1 0,1 0,0 0,2 7,16 119,-2-106,-12-41</inkml:trace>
  <inkml:trace contextRef="#ctx0" brushRef="#br0" timeOffset="531.064">539 414,'5'-3,"2"-1,0-1,1 2,-1-1,1 1,0 0,-1 0,1 1,0 0,1 0,-1 1,0 0,0 1,1 0,-1 0,0 1,2 0,-9-1,1 0,-1 1,0-1,1 1,-1-1,0 1,0 0,0 0,0-1,0 1,0 0,0 0,0 0,0 0,0 0,0 0,0 0,-1 0,1 1,0-1,-1 0,1 0,-1 1,0-1,1 0,-1 1,0-1,0 0,1 1,-1-1,0 0,-1 1,1-1,0 0,0 1,-1-1,1 0,0 1,-1-1,0 1,-35 50,24-37,12-12,-1 0,1-1,1 1,-1-1,0 1,1-1,-1 1,1-1,0 1,0-1,0 1,0-1,0 0,0 1,1-1,-1 0,1 0,-1 0,1 0,0 0,0-1,0 1,0 0,0-1,0 0,0 1,1-1,-1 0,0 0,1 0,-1 0,1-1,-1 1,1-1,-1 1,1-1,0 0,0 0,12 7,-11-6,-1 0,0 0,0 0,0 1,0-1,-1 1,1 0,0 0,-1 0,1 0,-1 0,1 1,-1-1,0 1,0-1,0 1,-1 0,1 0,-1 0,1 0,-1 0,0 0,0 0,0 1,-1-1,1 0,-1 0,0 1,0-1,0 0,0 1,0-1,-1 0,1 0,-1 1,0-1,0 0,0 0,-1 0,0 1,-3 1,-1 1,0-1,0 0,0 0,-1-1,1 0,-1 0,0 0,0-1,-1 0,1-1,-1 1,1-2,-1 1,0-1,0 0,1 0,-1-1,0 0,0-1,0 1,0-2,-6-1,-28-13,29 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3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27,'39'0,"26"0,8 0,-5 0,-8 0,-10-5,-8-1,-7-1,-5 2,-7 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0,'43'5,"33"1,14 0,-4-1,-12-1,-13-2,-13-1,-9-1,-12-4,-5-3,-2 1,1 1,-4 1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7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0,'1'77,"1"9,-3 1,-4-1,-4 0,-3 0,-11 26,-61 148,80-237,8-24</inkml:trace>
  <inkml:trace contextRef="#ctx0" brushRef="#br0" timeOffset="381.407">419 142,'-84'71,"-138"136,219-205,0 0,1 0,-1 0,0 0,1 1,-1-1,1 1,0-1,0 1,0 0,0 0,1 0,-1 0,1 0,-1 0,1 0,0 0,1 1,-1-1,0 0,1 1,0-1,0 0,0 1,0-1,0 1,1-1,-1 0,1 1,0-1,0 0,0 0,1 0,-1 0,1 0,-1 0,1 0,0 0,0 0,0-1,1 1,-1-1,1 1,8 2,0-1,1 0,-1-1,1 0,0 0,-1-2,1 1,0-1,4-1,41 6,-51-6,0 0,0 1,0 0,0 0,0 0,0 1,-1-1,1 2,0-1,-1 0,1 1,-1 0,0 1,0-1,0 1,-1 0,1 0,-1 0,0 1,0-1,0 1,-1 0,0 0,0 1,0-1,0 1,-1-1,0 1,0 0,-1 0,1 0,-1 0,0 0,-1 0,0 0,0 4,-39 75,35-76,4-4</inkml:trace>
  <inkml:trace contextRef="#ctx0" brushRef="#br0" timeOffset="836.238">645 621,'20'-7,"1"-1,0 1,0 1,0 1,1 1,0 1,0 0,11 2,-32 1,1-1,0 1,0 0,0 1,0-1,0 0,0 0,0 1,0-1,-1 1,1 0,0 0,0-1,-1 1,1 0,-1 0,1 1,0-1,-1 0,0 0,1 1,-1-1,0 1,0-1,0 1,0-1,0 1,0 0,0 0,-1-1,1 1,0 0,-1 0,0 0,1 0,-1 0,0 0,0-1,0 1,0 0,0 0,-1 0,1 0,0 0,-1 0,0 0,1-1,-1 1,0 0,0-1,0 1,0 0,0-1,-1 2,-148 152,148-154,1 1,-1 0,0-1,1 1,-1 0,1 0,0 0,-1 0,1 0,0 0,0 0,0 1,1-1,-1 0,1 0,-1 1,1-1,0 0,-1 1,1-1,1 1,-1-1,0 0,0 1,1-1,0 0,-1 1,1-1,0 0,0 0,0 0,0 0,0 0,1 0,-1 0,1 0,-1 0,1-1,0 1,-1 0,1-1,0 0,0 1,0-1,0 0,1 0,-1 0,0 0,0 0,1-1,9 2,0-1,0 0,-1-1,1 0,0-1,0 0,-1-1,1-1,-1 0,0 0,0-1,0 0,0-1,0 0,-1-1,0 0,0-1,-1 0,0 0,5-5,-1-3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40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78,'-46'197,"34"-146,1 1,3 0,2 1,2 30,4-72,-2 19,1 0,2-1,1 1,1 0,2-1,1 0,1 0,2 0,1 0,-9-26,1 1,-1-1,1 1,1-1,-1 0,0 1,1-1,-1 0,1-1,0 1,0 0,0-1,0 0,1 0,-1 0,1 0,-1 0,1-1,-1 1,1-1,0 0,0 0,0 0,0-1,0 0,-1 1,1-1,0 0,0-1,0 1,1-1,6-1,-1-1,0 0,0-1,-1 0,1 0,-1-1,0 0,0 0,0-1,-1-1,2-1,25-27,-2 0,-1-2,-2-2,-2-1,2-7,151-285,-171 312,-1 0,-1 0,0-1,-2 0,-1 0,0-1,-2 0,0 1,-1-1,-2 0,0-6,0 27,0-1,1 1,-1-1,0 0,0 1,0-1,-1 1,1-1,0 0,0 1,-1-1,1 1,-1-1,0 1,1-1,-1 1,0-1,0 1,0 0,0-1,0 1,0 0,0 0,0 0,-1 0,1 0,0 0,-1 0,1 0,0 0,-1 1,1-1,-1 1,0-1,1 1,-1-1,1 1,-1 0,0 0,1 0,-1 0,1 0,-1 0,0 0,1 1,-1-1,1 0,-1 1,1-1,-1 1,0 0,-10 11,0 1,1 0,1 0,0 1,1 0,0 1,2 0,-1 0,2 1,-5 15,8-24,-11 28,1 0,2 1,2 0,1 1,1 0,3 0,1 1,1-1,2 8,3-18,2 0,0 0,2-1,0 0,2 0,1-1,10 19,-6-21,-1-5</inkml:trace>
  <inkml:trace contextRef="#ctx0" brushRef="#br0" timeOffset="615.92">795 613,'10'-9,"1"0,0 1,0 0,0 1,1 0,0 1,1 0,-1 1,1 1,0 0,0 0,1 1,-1 1,14-1,-26 3,0 0,1-1,-1 1,0 0,0 0,1 0,-1 0,0 0,0 0,1 0,-1 0,0 1,0-1,1 0,-1 1,0-1,0 1,0-1,0 1,0 0,0-1,0 1,0 0,0 0,0 0,0-1,0 1,0 0,-1 0,1 1,0-1,-1 0,1 0,-1 0,1 0,-1 0,1 1,-1-1,0 0,0 0,0 1,0-1,0 0,0 0,0 1,0-1,0 0,0 0,-1 1,1-1,-1 0,-35 59,-49 19,85-76,1-1,-1 1,1-1,0 1,0-1,0 1,0-1,0 0,0 1,1-1,-1 0,1 0,0 0,-1 0,1 0,0 0,0-1,0 1,0-1,0 1,1-1,-1 0,0 0,1 0,-1 0,1 0,-1 0,1-1,-1 1,1-1,0 0,-1 1,1-1,-1 0,3-1,6 4,-8-3,1 0,0 0,0 1,-1-1,1 1,0 0,-1 0,1 0,-1 1,1-1,-1 1,0 0,1 0,-1 0,0 0,0 1,-1-1,1 1,0-1,-1 1,0 0,1 0,-1 1,0-1,-1 0,1 0,-1 1,1-1,-1 1,0 0,0-1,-1 1,1 0,-1 0,1-1,-1 1,0 0,-1 0,1-1,-1 1,0 0,0-1,0 1,0-1,-1 2,-4 2,-1 0,0-1,0 1,-1-1,0-1,0 1,0-1,-1-1,0 0,0 0,0 0,0-1,0-1,-1 0,1 0,-1-1,0 0,1 0,-1-1,0 0,0-1,1 0,-4-2,-29-13,30 3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0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1,'0'5,"0"6,0 6,-5 5,-2 4,-4 2,0 1,-3 0,0 0,-1-4,1-3,-2-4,2-6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2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29 537,'29'5,"14"2,4-1,0-1,-4-2,-4 0,-9-2</inkml:trace>
  <inkml:trace contextRef="#ctx0" brushRef="#br0" timeOffset="202.977">0 763,'29'10,"24"-2,7-3,-1-1,-6-2,-7-6,-7-2,-10 0</inkml:trace>
  <inkml:trace contextRef="#ctx0" brushRef="#br0" timeOffset="1301.44">565 933,'3'-21,"1"0,0 0,2 0,0 1,1 0,1 0,1 1,1 0,0 0,5-4,127-159,-134 174,-8 6,1 0,0 1,-1-1,1 1,0-1,0 1,0-1,0 1,1 0,-1-1,0 1,0 0,1 0,-1 0,1 0,-1 0,1 0,-1 0,1 0,0 1,-1-1,1 1,0-1,0 1,-1 0,1 0,0-1,0 1,-1 0,1 1,0-1,0 0,-1 0,1 1,0-1,0 1,-1 0,1-1,-1 1,1 0,0 0,-1 0,0 0,1 0,-1 0,0 1,1-1,-1 0,0 1,0-1,1 2,2 13,-1 1,-1-1,0 1,-1 0,-1 0,-1 0,-2 14,1 17,0-15,8 70,-5-102,-1 0,1 0,-1 0,1 0,0-1,-1 1,1 0,0 0,0-1,-1 1,1 0,0-1,0 1,0-1,0 1,0-1,0 1,0-1,0 0,0 0,0 1,0-1,0 0,0 0,0 0,0 0,0 0,0 0,0 0,0 0,0-1,0 1,0 0,0-1,0 1,0-1,0 1,-1-1,1 1,0-1,0 1,0-1,0 0,41-32,-37 27,159-183,-70 92,-93 97,0-1,0 0,0 1,0-1,0 1,0-1,0 1,0-1,1 1,-1 0,0 0,0-1,0 1,0 0,1 0,-1 0,0 0,0 0,0 1,1-1,-1 0,0 0,0 1,0-1,0 1,0-1,0 1,0-1,0 1,0 0,0 0,0-1,0 1,0 0,-1 0,1 0,0 0,0 0,-1 0,1 0,-1 0,1 0,-1 0,0 0,1 0,-1 1,0-1,1 0,-1 0,0 0,0 0,0 1,0 65,-74 122,68-171</inkml:trace>
  <inkml:trace contextRef="#ctx0" brushRef="#br0" timeOffset="1918.755">1750 509,'-38'23,"1"1,1 2,1 1,1 2,-2 5,31-30,0 1,0 0,1 0,-1 0,1 1,0 0,1 0,-1 0,1 0,0 0,1 0,-1 1,1-1,1 1,-1 0,1 0,0-1,1 1,0 0,0 0,0 0,1 0,0 0,0-1,1 1,0 0,0-1,1 2,-1-6,0 0,1 1,-1-1,1-1,0 1,-1 0,1-1,0 1,0-1,0 0,0 0,0 0,0 0,1 0,-1-1,0 0,0 1,0-1,1 0,-1-1,0 1,0 0,1-1,-1 0,0 0,0 0,0 0,0 0,0-1,0 1,-1-1,2 0,81-68,74-102,-103 125,-55 46,1 0,-1 1,0-1,1 0,-1 0,1 1,-1-1,1 1,-1 0,1-1,-1 1,1 0,-1 0,1 0,-1 0,1 0,-1 0,1 0,-1 1,1-1,-1 0,1 1,-1-1,1 1,-1 0,0-1,1 1,-1 0,0 0,0 0,1 0,-1 0,0 0,0 0,0 0,0 1,0-1,-1 0,1 1,0-1,-1 0,1 1,-1-1,1 1,3 15,-1 0,0 1,-2-1,0 0,-1 1,0-1,-2 0,-2 13,-25 143,30-153,0 1,-2-1,0 0,-2-1,0 1,-1 0,-1-1,-1 1,-1-2,0 1,-1-1,-2 0,1 0,-2-1,0-1,-1 0,-1 0,0-1,-1-1,-1 0,-5 3,18-15,0-1,-1 1,1 0,0-1,-1 0,1 1,-1-1,0 0,1 0,-1 0,0-1,1 1,-1-1,0 1,0-1,0 0,1 0,-1 0,0-1,0 1,0-1,1 1,-1-1,0 0,1 0,-1 0,1 0,-1-1,1 1,-1-1,1 1,0-1,0 0,0 0,0 0,0 0,0 0,1 0,-1-1,0 1,1-1,0 1,0-1,0 1,0-1,0 0,0 1,1-1,-1 0,1 0,0 1,0-1,0-2,4-20,1 0,1 0,1 0,2 1,0 0,2 0,0 1,1 1,2 0,14-19,-13 20,-1 2</inkml:trace>
  <inkml:trace contextRef="#ctx0" brushRef="#br0" timeOffset="2521.765">2230 1,'0'325,"-26"-140,11-78,-1 68,16-173,0-1,0 0,-1 0,1 0,0 1,0-1,0 0,0 0,0 0,0 1,1-1,-1 0,0 0,1 0,-1 0,1 0,-1 1,1-1,-1 0,1 0,0 0,-1 0,1 0,0-1,0 1,0 0,0 0,0 0,0-1,0 1,0-1,0 1,0 0,0-1,0 0,0 1,0-1,1 0,-1 0,0 1,0-1,0 0,1 0,-1 0,0 0,0-1,0 1,1 0,-1 0,0-1,0 1,0-1,0 1,0-1,0 1,0-1,0 0,0 0,0 1,0-1,0 0,0 0,0 0,81-63,71-42,-152 106,0-1,0 0,0 1,0-1,1 1,-1-1,0 1,0 0,0 0,0-1,0 1,0 0,1 0,-1 0,0 0,0 0,0 0,0 0,1 1,-1-1,0 0,0 1,0-1,0 1,0-1,0 1,0-1,0 1,0 0,0-1,0 1,-1 0,1 0,0 0,0 0,-1 0,1 0,0 0,-1 0,1 0,-1 0,0 0,1 0,-1 0,0 0,1 0,-1 1,0-1,0 0,0 0,0 0,0 0,0 0,-1 1,1 0,-8 73,7-71,-14 50,11-45,1-1,0 1,1 0,0 0,0 0,1 0,0 0,1 0,0 0,0 0,1 1,0-1,5 9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1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19,'-24'160,"-11"141,36-291,-1 0,1 0,1 0,0-1,0 1,1 0,0-1,1 0,0 0,5 9,-7-15,-1 0,1 0,0 0,0-1,0 1,1 0,-1-1,1 0,-1 0,1 1,0-1,-1-1,1 1,0 0,0-1,1 0,-1 1,0-1,0 0,1-1,-1 1,0-1,1 1,-1-1,0 0,1 0,-1-1,1 1,-1-1,0 1,1-1,-1 0,1-1,3-2,0-1,0 0,-1-1,1 0,-1 0,-1 0,1 0,-1-1,0 0,0 0,-1-1,0 1,-1-1,1 0,1-8,4-2,109-253,-24 57,-94 197,-57 204,34-15,20-157,0 0,1-1,1 1,0 0,1 0,1 0,0 0,2 7,16 119,-2-106,-12-41</inkml:trace>
  <inkml:trace contextRef="#ctx0" brushRef="#br0" timeOffset="531.064">539 414,'5'-3,"2"-1,0-1,1 2,-1-1,1 1,0 0,-1 0,1 1,0 0,1 0,-1 1,0 0,0 1,1 0,-1 0,0 1,2 0,-9-1,1 0,-1 1,0-1,1 1,-1-1,0 1,0 0,0 0,0-1,0 1,0 0,0 0,0 0,0 0,0 0,0 0,0 0,-1 0,1 1,0-1,-1 0,1 0,-1 1,0-1,1 0,-1 1,0-1,0 0,1 1,-1-1,0 0,-1 1,1-1,0 0,0 1,-1-1,1 0,0 1,-1-1,0 1,-35 50,24-37,12-12,-1 0,1-1,1 1,-1-1,0 1,1-1,-1 1,1-1,0 1,0-1,0 1,0-1,0 0,0 1,1-1,-1 0,1 0,-1 0,1 0,0 0,0-1,0 1,0 0,0-1,0 0,0 1,1-1,-1 0,0 0,1 0,-1 0,1-1,-1 1,1-1,-1 1,1-1,0 0,0 0,12 7,-11-6,-1 0,0 0,0 0,0 1,0-1,-1 1,1 0,0 0,-1 0,1 0,-1 0,1 1,-1-1,0 1,0-1,0 1,-1 0,1 0,-1 0,1 0,-1 0,0 0,0 0,0 1,-1-1,1 0,-1 0,0 1,0-1,0 0,0 1,0-1,-1 0,1 0,-1 1,0-1,0 0,0 0,-1 0,0 1,-3 1,-1 1,0-1,0 0,0 0,-1-1,1 0,-1 0,0 0,0-1,-1 0,1-1,-1 1,1-2,-1 1,0-1,0 0,1 0,-1-1,0 0,0-1,0 1,0-2,-6-1,-28-13,29 3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2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1,'-14'0,"-1"0,1 2,-1 0,1 0,0 2,-1 0,2 0,-1 1,0 1,1 0,-12 8,11-7,1 1,1 0,-1 0,1 2,1-1,0 1,0 1,-1 3,11-13,0 0,1 0,-1 1,0-1,1 0,-1 1,1-1,-1 1,1-1,0 1,-1-1,1 1,0-1,0 1,0-1,0 1,0-1,1 1,-1-1,0 0,1 1,-1-1,1 1,-1-1,1 0,0 1,0-1,0 0,-1 0,1 1,0-1,0 0,1 0,-1 0,0 0,0-1,0 1,2 1,58 28,-47-24,24 7,-32-11,1-1,0 1,0 1,-1-1,1 1,-1 0,0 1,0-1,0 1,0 0,-1 1,1-1,-1 1,0 0,3 5,-8-7,0 1,0-1,0 1,0-1,0 1,-1-1,1 1,-1-1,0 0,0 1,0-1,-1 0,1 0,-1 0,0 0,0 0,0 0,0 0,0 0,-1-1,1 1,-1-1,1 0,-1 0,0 0,0 0,0 0,0-1,-1 1,1-1,0 0,-3 1,-4 4,-48 27,-1-4,-1-2,-2-2,-5-2,105-33,-15 6</inkml:trace>
  <inkml:trace contextRef="#ctx0" brushRef="#br0" timeOffset="363.83">613 255,'-7'25,"0"-1,0 0,2 0,1 1,0 0,2 0,1 0,1 0,3 22,-2-43,0-1,0 1,0 0,0 0,1-1,0 1,-1-1,1 1,1-1,-1 0,0 0,1 0,-1 0,1 0,0 0,0-1,0 1,1-1,-1 0,0 0,1 0,-1-1,1 1,0-1,-1 0,1 0,0 0,0 0,0-1,0 1,0-1,0 0,0-1,0 1,-1 0,1-1,0 0,0 0,0 0,3-2,24-7,0-1,-1-1,0-2,-1-1,-1-1,0-1,-1-2,-1-1,-1-1,7-8,-19 18,-1 0,-1-1,0 0,-1-1,0 0,-1 0,-1-1,0 0,0-1,-2 0,0 0,0 0,-2-1,2-8,-6 19,0 0,0-1,-1 1,0 0,0 0,0-1,0 1,-1 0,0 0,0 0,-1 1,1-1,-1 1,0-1,0 1,0 0,-1 0,0 0,0 0,0 1,0 0,0-1,0 1,-1 1,0-1,1 1,-1 0,0 0,-2 0,-4-3,-1 1,0 1,0 0,1 1,-1 0,-1 1,1 0,0 1,0 0,0 1,0 1,-7 1,11-1,-1 2,1-1,0 1,0 0,0 0,0 1,1 0,0 1,0 0,0 0,1 0,0 1,0 0,-1 1,-11 16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 0,0-5,-2-1,-3 0,-2 1,-1 2,-1 1,-1 1,-5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65,'39'-4,"36"-8,6-5,-7 0,-15 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4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28 397,'0'19,"0"25,0 11,0 0,0-4,0-6,0-6,0-5,0-3,0-3,0 0,0-1,-5-5,-1-1,0-4</inkml:trace>
  <inkml:trace contextRef="#ctx0" brushRef="#br0" timeOffset="311.517">0 198,'16'-5,"-1"1,1 0,0 2,0-1,0 2,0 0,0 1,0 1,0 0,0 1,0 1,-1 0,1 1,-1 1,0 0,0 1,0 1,3 3,-14-8,0 1,-1 0,0 0,1 1,-1-1,0 1,-1 0,1-1,0 1,-1 0,0 1,0-1,-1 0,1 0,-1 1,0-1,0 1,0 0,0-1,-1 1,0-1,0 1,0 0,-1-1,1 1,-1-1,0 1,0-1,-1 1,0-1,1 0,-1 1,-1-1,-3 8,-1 0,-1-1,0 0,0 0,-1-1,0 0,-1 0,0-1,-1 0,-8 5,-123 58,117-65</inkml:trace>
  <inkml:trace contextRef="#ctx0" brushRef="#br0" timeOffset="1234.057">254 764,'53'-10,"-49"8,1 1,0-1,0 1,0 0,0 0,0 0,0 1,0-1,0 1,0 1,0-1,0 1,-1 0,1 0,0 0,0 0,0 1,1 1,-5-2,0 0,1 1,-1-1,0 1,0-1,0 1,0-1,0 1,0 0,-1 0,1-1,-1 1,1 0,-1 0,1 0,-1-1,0 1,0 0,0 0,0 0,0 0,-1 0,1-1,0 1,-1 0,1 0,-1 0,0-1,0 1,0 0,1-1,-1 1,-1-1,1 2,-42 50,10-21,-49 63,81-94,0 1,1-1,-1 0,1 1,-1-1,1 0,0 1,-1-1,1 1,0-1,0 1,0-1,0 1,0-1,1 1,-1-1,0 1,1-1,-1 0,1 1,-1-1,1 0,0 1,0-1,-1 0,1 0,0 1,0-1,0 0,0 0,0 0,0 0,1-1,-1 1,0 0,0 0,1-1,-1 1,0 0,1-1,-1 0,1 1,-1-1,1 0,-1 0,1 0,-1 1,2-2,74 0,-1-45,-64 32</inkml:trace>
  <inkml:trace contextRef="#ctx0" brushRef="#br0" timeOffset="1770.383">621 1,'2'0,"1"0,-1 0,0 1,1-1,-1 1,0-1,0 1,1 0,-1 0,0 0,0 0,0 0,0 1,0-1,0 0,-1 1,1 0,0-1,-1 1,1 0,-1 0,0 0,1 0,-1 0,0 0,0 0,-1 0,1 0,0 1,-1-1,1 0,-1 0,0 1,1-1,-1 0,0 1,-1-1,1 1,0 0,-22 95,21-96,-1 0,1 0,0 0,0 0,0 0,0 0,0 1,0-1,0 0,1 1,-1-1,1 0,-1 1,1-1,0 1,0-1,0 0,1 1,-1-1,0 1,1-1,0 0,-1 1,1-1,0 0,0 0,0 0,1 0,-1 0,0 0,1 0,0 0,-1 0,1-1,0 1,0 0,0-1,0 0,0 1,0-1,0 0,0 0,1 0,6 1,0-1,-1 0,1 0,0-1,0 0,0 0,0-1,-1-1,1 1,-1-1,1-1,-1 1,2-2,-10 4,20-6</inkml:trace>
  <inkml:trace contextRef="#ctx0" brushRef="#br0" timeOffset="2612.777">592 1,'5'0,"-3"0,-7 0,-8 0,-1 5,-3 1,-3 0,1-1</inkml:trace>
  <inkml:trace contextRef="#ctx0" brushRef="#br0" timeOffset="3085.057">1213 170,'-156'217,"49"-64,-7-4,-66 61,18-3,145-184</inkml:trace>
  <inkml:trace contextRef="#ctx0" brushRef="#br0" timeOffset="3552.796">875 932,'2'-1,"23"-14,0 1,1 1,0 1,1 1,23-5,-49 15,-1 1,1-1,0 0,0 1,0-1,0 1,0-1,0 1,0-1,0 1,0 0,0-1,0 1,0 0,0 0,0 0,0 0,0 0,0 0,0 0,0 0,0 0,0 1,0-1,0 0,0 1,0-1,0 0,0 1,0-1,0 1,0 0,0-1,-1 1,1 0,0-1,0 1,-1 0,1 0,0 0,-1 0,1 0,-1 0,1 0,-1 0,0 0,1 0,-1 0,0 0,0 0,0 0,0 0,1 0,-1 0,-1 0,1 0,0 0,0 1,-6 9,0 0,-1 0,0 0,-1-1,0 0,-1 0,0-1,-1 0,1 0,-2-1,-28 28,26-23,7-8,0 0,0 0,1 0,-1 1,1 0,1 0,-1 0,1 1,0 0,0 0,1 0,0 0,0 0,1 0,0 1,0-1,-1 8,6-12,-1 0,1 0,-1 0,1-1,0 1,0-1,0 1,0-1,1 0,-1 0,0-1,1 1,0-1,-1 0,1 0,0 0,-1 0,1 0,0-1,0 0,0 0,0 0,-1 0,1 0,0-1,0 0,-1 0,1 0,0 0,-1 0,1-1,-1 0,2 0,18-9,-2-2</inkml:trace>
  <inkml:trace contextRef="#ctx0" brushRef="#br0" timeOffset="4054.675">1213 1130,'251'-298,"-240"285,-8 9,0 0,0 0,0 0,1 0,-1 1,1-1,0 1,0 0,0 0,1 0,-1 1,1-1,-1 1,1 0,0 1,0-1,0 1,5-1,-9 4,1 0,0 0,-1 0,1 0,-1 1,1-1,-1 1,0-1,0 1,0-1,-1 1,1-1,-1 1,1 0,-1-1,0 1,0 0,0 0,0-1,-1 1,1 0,-1-1,1 1,-1-1,0 1,0-1,0 1,-1 1,-29 88,31-91,0-1,0 1,1 0,-1-1,0 1,0 0,0-1,1 1,-1-1,0 1,1-1,-1 1,0 0,1-1,-1 1,1-1,-1 0,1 1,-1-1,1 1,-1-1,1 0,-1 1,1-1,-1 0,1 1,0-1,-1 0,1 0,0 0,-1 0,1 0,0 0,-1 0,1 0,0 0,-1 0,1 0,-1 0,1 0,0 0,-1 0,1-1,0 1,-1 0,1-1,-1 1,1 0,-1-1,1 1,-1-1,1 1,-1 0,1-1,36-21,-37 22,141-109,-140 109,0-1,0 1,0 0,0-1,0 1,0 0,0-1,0 1,0 0,0 0,0 0,0 0,0 0,0 0,0 0,0 1,0-1,0 0,0 0,0 1,0-1,0 1,0-1,0 1,0-1,0 1,0-1,-1 1,1 0,0 0,0-1,-1 1,1 0,0 0,-1 0,1 0,-1 0,1 0,-1 0,0 0,1 0,-1 0,0 0,0 0,1 0,-1 0,0 1,4 58,-4-53,7 158,-1-146</inkml:trace>
  <inkml:trace contextRef="#ctx0" brushRef="#br0" timeOffset="5231.929">1976 481,'46'86,"-31"-63,-2 0,-1 1,-1 0,0 1,-2 0,-1 1,-1 0,2 22,-6-34,-1-1,-1 1,0-1,-1 1,0 0,-1 0,-1-1,0 1,-1-1,-1 1,0-1,0 0,-1-1,-1 1,0-1,-1 0,0 0,-1-1,-5 6,-44 38,34-31</inkml:trace>
  <inkml:trace contextRef="#ctx0" brushRef="#br0" timeOffset="5716.386">931 537,'-37'64,"1"1,4 1,3 2,3 1,-16 65,35-115,2 0,0 0,1 0,0 1,2-1,0 1,2 0,0 0,1-1,1 1,1-1,0 1,2-1,0 0,1 0,1-1,1 0,0 0,2 0,0-1,6 7,-9-17,0 0,1 0,0-1,1 0,-1 0,1-1,0 0,0-1,1 0,6 2,3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4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81,'-32'103,"-72"207,186-447,131-195,-187 309,-26 22,1 1,-1 0,1 0,-1 0,1 0,-1 0,1 0,0 0,-1 0,1 0,-1 0,1 0,-1 0,1 1,-1-1,1 0,0 0,-1 1,0-1,1 0,-1 0,1 1,-1-1,1 1,-1-1,1 0,-1 1,0-1,1 1,-1-1,0 1,0-1,1 1,-1-1,0 1,0-1,0 1,0-1,1 1,-1 0,0-1,0 1,0-1,0 1,0-1,0 1,-1 0,1-1,0 1,0-1,0 1,0-1,-1 1,-24 141,14-90,8-43,1 0,0 0,0 0,1 1,0-1,0 0,1 1,0-1,1 1,2 8,-3-17,0 0,1 0,-1 1,0-1,1 0,-1 0,1 0,-1 0,1 0,0 0,-1 0,1 0,0 0,0 0,0 0,0-1,0 1,0 0,0-1,0 1,0 0,0-1,0 1,0-1,0 0,0 1,0-1,1 0,-1 0,0 0,0 1,0-1,1 0,-1-1,0 1,0 0,0 0,0 0,1-1,-1 1,0-1,0 1,0-1,0 1,0-1,0 0,0 1,0-1,0 0,0 0,-1 1,1-2,53-50,-48 45,216-265,-221 272,-1 1,0-1,0 1,0-1,0 1,0-1,1 1,-1-1,0 1,0-1,1 1,-1-1,0 1,1-1,-1 0,0 1,1-1,-1 0,1 1,-1-1,0 0,1 1,-1-1,1 0,-1 0,1 0,-1 1,1-1,-1 0,1 0,-1 0,1 0,0 0,-1 0,1 0,-1 0,1 0,-1 0,1 0,-1-1,1 1,-1 0,1 0,-1 0,1-1,-1 1,1 0,-1-1,0 1,1 0,-1-1,0 1,1 0,-1-1,0 1,1-1,-1 1,0-1,1 1,-1-1,0 1,0-1,0 1,0-1,1 1,-1-1,0 1,0-1,0 1,0-1,-3 41,-47 223,50-212,5-33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0,'-34'36,"1"1,2 1,2 2,1 1,-8 20,32-56,0 1,0 0,1-1,0 1,0 0,0 1,1-1,0 0,0 1,1-1,0 1,0 0,0-1,1 1,0 0,1 0,-1-1,1 1,0 0,1-1,1 4,-2-8,1-1,-1 0,1 1,0-1,-1 0,1 0,0 0,0 0,0-1,0 1,0 0,0-1,0 1,0-1,0 0,0 0,0 1,0-2,0 1,0 0,0 0,0 0,0-1,0 1,0-1,0 0,0 0,-1 0,1 1,0-2,0 1,61-37,-58 34,19-16,-1-1,0-2,-2 0,-1-1,-1-1,0-1,-2-1,1-4,-4 8,-13 20,27-32,-28 34,1 1,-1-1,0 1,1-1,-1 1,1-1,-1 1,1-1,-1 1,1 0,0-1,-1 1,1 0,-1 0,1-1,0 1,-1 0,1 0,0 0,-1 0,1 0,0 0,-1 0,1 0,0 0,-1 0,1 0,0 0,-1 1,1-1,0 0,-1 0,1 1,-1-1,1 0,-1 1,1-1,-1 1,1-1,-1 0,1 1,-1-1,1 1,-1-1,0 1,1 0,-1-1,0 1,1-1,-1 1,0 0,0-1,0 1,1 0,-1-1,0 1,0 0,0-1,0 1,2 15,-1 0,0-1,-1 1,0 0,-2 0,0-1,0 1,-1-1,-1 0,-2 3,-1 11,-28 164,26-127,-3 0,-2-1,-4-1,-17 41,31-94,0 0,-1-1,0 1,-1-1,0 0,-1 0,0-1,0 0,-1 0,0 0,-1-1,0-1,0 1,-1-1,1-1,-1 0,-2 0,11-5,-1-1,0 1,1-1,-1 0,0 1,0-1,1 0,-1 0,0 0,0 0,1-1,-1 1,0 0,1-1,-1 1,0-1,1 0,-1 1,0-1,1 0,0 0,-1 0,1 0,-1 0,1 0,0-1,0 1,0 0,0-1,0 1,0-1,0 1,0-1,0 1,1-1,-1 0,0 1,1-1,0 0,-1 1,1-1,0 0,-5-81,5 74,4-24,1 1,2 0,1 0,2 1,1 0,1 1,2 0,0 1,3 1,0 0,7-6,0-3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5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0,'8'34,"-2"0,-2 1,-1 0,-1 0,-2 0,-1 0,-2-1,-2 1,-1-1,-5 14,-15 151,9-101,17-97,0 0,-1-1,1 1,0 0,0 0,0-1,-1 1,1 0,0 0,0 0,0-1,0 1,1 0,-1 0,0-1,0 1,0 0,1 0,-1-1,0 1,1 0,-1-1,0 1,1 0,-1-1,1 1,-1-1,1 1,-1-1,1 1,0-1,-1 1,1-1,0 1,-1-1,1 0,0 1,-1-1,1 0,0 0,0 0,-1 1,1-1,0 0,0 0,0 0,-1 0,1 0,0 0,0-1,-1 1,1 0,0 0,0 0,-1-1,1 1,0-1,44-20,110-100,-137 108,-14 8,1 1,0-1,1 1,-1 0,1 1,0-1,0 1,0 0,0 1,0 0,1 0,-1 0,1 0,-1 1,1 0,-1 1,7-1,-10 4,0-1,-1 1,1 0,0 0,-1 0,0 0,1 0,-1 1,-1-1,1 1,0-1,-1 1,0 0,0-1,0 1,0 0,0 0,-1 0,0 0,0 0,0 0,0-1,0 1,-1 0,0 0,0 0,0 0,-1 1,-35 142,34-123,3-6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3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27,'39'0,"26"0,8 0,-5 0,-8 0,-10-5,-8-1,-7-1,-5 2,-7 2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0,'43'5,"33"1,14 0,-4-1,-12-1,-13-2,-13-1,-9-1,-12-4,-5-3,-2 1,1 1,-4 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7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0,'1'77,"1"9,-3 1,-4-1,-4 0,-3 0,-11 26,-61 148,80-237,8-24</inkml:trace>
  <inkml:trace contextRef="#ctx0" brushRef="#br0" timeOffset="381.407">419 142,'-84'71,"-138"136,219-205,0 0,1 0,-1 0,0 0,1 1,-1-1,1 1,0-1,0 1,0 0,0 0,1 0,-1 0,1 0,-1 0,1 0,0 0,1 1,-1-1,0 0,1 1,0-1,0 0,0 1,0-1,0 1,1-1,-1 0,1 1,0-1,0 0,0 0,1 0,-1 0,1 0,-1 0,1 0,0 0,0 0,0-1,1 1,-1-1,1 1,8 2,0-1,1 0,-1-1,1 0,0 0,-1-2,1 1,0-1,4-1,41 6,-51-6,0 0,0 1,0 0,0 0,0 0,0 1,-1-1,1 2,0-1,-1 0,1 1,-1 0,0 1,0-1,0 1,-1 0,1 0,-1 0,0 1,0-1,0 1,-1 0,0 0,0 1,0-1,0 1,-1-1,0 1,0 0,-1 0,1 0,-1 0,0 0,-1 0,0 0,0 4,-39 75,35-76,4-4</inkml:trace>
  <inkml:trace contextRef="#ctx0" brushRef="#br0" timeOffset="836.238">645 621,'20'-7,"1"-1,0 1,0 1,0 1,1 1,0 1,0 0,11 2,-32 1,1-1,0 1,0 0,0 1,0-1,0 0,0 0,0 1,0-1,-1 1,1 0,0 0,0-1,-1 1,1 0,-1 0,1 1,0-1,-1 0,0 0,1 1,-1-1,0 1,0-1,0 1,0-1,0 1,0 0,0 0,-1-1,1 1,0 0,-1 0,0 0,1 0,-1 0,0 0,0-1,0 1,0 0,0 0,-1 0,1 0,0 0,-1 0,0 0,1-1,-1 1,0 0,0-1,0 1,0 0,0-1,-1 2,-148 152,148-154,1 1,-1 0,0-1,1 1,-1 0,1 0,0 0,-1 0,1 0,0 0,0 0,0 1,1-1,-1 0,1 0,-1 1,1-1,0 0,-1 1,1-1,1 1,-1-1,0 0,0 1,1-1,0 0,-1 1,1-1,0 0,0 0,0 0,0 0,0 0,1 0,-1 0,1 0,-1 0,1-1,0 1,-1 0,1-1,0 0,0 1,0-1,0 0,1 0,-1 0,0 0,0 0,1-1,9 2,0-1,0 0,-1-1,1 0,0-1,0 0,-1-1,1-1,-1 0,0 0,0-1,0 0,0-1,0 0,-1-1,0 0,0-1,-1 0,0 0,5-5,-1-3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40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78,'-46'197,"34"-146,1 1,3 0,2 1,2 30,4-72,-2 19,1 0,2-1,1 1,1 0,2-1,1 0,1 0,2 0,1 0,-9-26,1 1,-1-1,1 1,1-1,-1 0,0 1,1-1,-1 0,1-1,0 1,0 0,0-1,0 0,1 0,-1 0,1 0,-1 0,1-1,-1 1,1-1,0 0,0 0,0 0,0-1,0 0,-1 1,1-1,0 0,0-1,0 1,1-1,6-1,-1-1,0 0,0-1,-1 0,1 0,-1-1,0 0,0 0,0-1,-1-1,2-1,25-27,-2 0,-1-2,-2-2,-2-1,2-7,151-285,-171 312,-1 0,-1 0,0-1,-2 0,-1 0,0-1,-2 0,0 1,-1-1,-2 0,0-6,0 27,0-1,1 1,-1-1,0 0,0 1,0-1,-1 1,1-1,0 0,0 1,-1-1,1 1,-1-1,0 1,1-1,-1 1,0-1,0 1,0 0,0-1,0 1,0 0,0 0,0 0,-1 0,1 0,0 0,-1 0,1 0,0 0,-1 1,1-1,-1 1,0-1,1 1,-1-1,1 1,-1 0,0 0,1 0,-1 0,1 0,-1 0,0 0,1 1,-1-1,1 0,-1 1,1-1,-1 1,0 0,-10 11,0 1,1 0,1 0,0 1,1 0,0 1,2 0,-1 0,2 1,-5 15,8-24,-11 28,1 0,2 1,2 0,1 1,1 0,3 0,1 1,1-1,2 8,3-18,2 0,0 0,2-1,0 0,2 0,1-1,10 19,-6-21,-1-5</inkml:trace>
  <inkml:trace contextRef="#ctx0" brushRef="#br0" timeOffset="615.92">795 613,'10'-9,"1"0,0 1,0 0,0 1,1 0,0 1,1 0,-1 1,1 1,0 0,0 0,1 1,-1 1,14-1,-26 3,0 0,1-1,-1 1,0 0,0 0,1 0,-1 0,0 0,0 0,1 0,-1 0,0 1,0-1,1 0,-1 1,0-1,0 1,0-1,0 1,0 0,0-1,0 1,0 0,0 0,0 0,0-1,0 1,0 0,-1 0,1 1,0-1,-1 0,1 0,-1 0,1 0,-1 0,1 1,-1-1,0 0,0 0,0 1,0-1,0 0,0 0,0 1,0-1,0 0,0 0,-1 1,1-1,-1 0,-35 59,-49 19,85-76,1-1,-1 1,1-1,0 1,0-1,0 1,0-1,0 0,0 1,1-1,-1 0,1 0,0 0,-1 0,1 0,0 0,0-1,0 1,0-1,0 1,1-1,-1 0,0 0,1 0,-1 0,1 0,-1 0,1-1,-1 1,1-1,0 0,-1 1,1-1,-1 0,3-1,6 4,-8-3,1 0,0 0,0 1,-1-1,1 1,0 0,-1 0,1 0,-1 1,1-1,-1 1,0 0,1 0,-1 0,0 0,0 1,-1-1,1 1,0-1,-1 1,0 0,1 0,-1 1,0-1,-1 0,1 0,-1 1,1-1,-1 1,0 0,0-1,-1 1,1 0,-1 0,1-1,-1 1,0 0,-1 0,1-1,-1 1,0 0,0-1,0 1,0-1,-1 2,-4 2,-1 0,0-1,0 1,-1-1,0-1,0 1,0-1,-1-1,0 0,0 0,0 0,0-1,0-1,-1 0,1 0,-1-1,0 0,1 0,-1-1,0 0,0-1,1 0,-4-2,-29-13,30 3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0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1,'0'5,"0"6,0 6,-5 5,-2 4,-4 2,0 1,-3 0,0 0,-1-4,1-3,-2-4,2-6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2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29 537,'29'5,"14"2,4-1,0-1,-4-2,-4 0,-9-2</inkml:trace>
  <inkml:trace contextRef="#ctx0" brushRef="#br0" timeOffset="202.977">0 763,'29'10,"24"-2,7-3,-1-1,-6-2,-7-6,-7-2,-10 0</inkml:trace>
  <inkml:trace contextRef="#ctx0" brushRef="#br0" timeOffset="1301.44">565 933,'3'-21,"1"0,0 0,2 0,0 1,1 0,1 0,1 1,1 0,0 0,5-4,127-159,-134 174,-8 6,1 0,0 1,-1-1,1 1,0-1,0 1,0-1,0 1,1 0,-1-1,0 1,0 0,1 0,-1 0,1 0,-1 0,1 0,-1 0,1 0,0 1,-1-1,1 1,0-1,0 1,-1 0,1 0,0-1,0 1,-1 0,1 1,0-1,0 0,-1 0,1 1,0-1,0 1,-1 0,1-1,-1 1,1 0,0 0,-1 0,0 0,1 0,-1 0,0 1,1-1,-1 0,0 1,0-1,1 2,2 13,-1 1,-1-1,0 1,-1 0,-1 0,-1 0,-2 14,1 17,0-15,8 70,-5-102,-1 0,1 0,-1 0,1 0,0-1,-1 1,1 0,0 0,0-1,-1 1,1 0,0-1,0 1,0-1,0 1,0-1,0 1,0-1,0 0,0 0,0 1,0-1,0 0,0 0,0 0,0 0,0 0,0 0,0 0,0 0,0-1,0 1,0 0,0-1,0 1,0-1,0 1,-1-1,1 1,0-1,0 1,0-1,0 0,41-32,-37 27,159-183,-70 92,-93 97,0-1,0 0,0 1,0-1,0 1,0-1,0 1,0-1,1 1,-1 0,0 0,0-1,0 1,0 0,1 0,-1 0,0 0,0 0,0 1,1-1,-1 0,0 0,0 1,0-1,0 1,0-1,0 1,0-1,0 1,0 0,0 0,0-1,0 1,0 0,-1 0,1 0,0 0,0 0,-1 0,1 0,-1 0,1 0,-1 0,0 0,1 0,-1 1,0-1,1 0,-1 0,0 0,0 0,0 1,0 65,-74 122,68-171</inkml:trace>
  <inkml:trace contextRef="#ctx0" brushRef="#br0" timeOffset="1918.755">1750 509,'-38'23,"1"1,1 2,1 1,1 2,-2 5,31-30,0 1,0 0,1 0,-1 0,1 1,0 0,1 0,-1 0,1 0,0 0,1 0,-1 1,1-1,1 1,-1 0,1 0,0-1,1 1,0 0,0 0,0 0,1 0,0 0,0-1,1 1,0 0,0-1,1 2,-1-6,0 0,1 1,-1-1,1-1,0 1,-1 0,1-1,0 1,0-1,0 0,0 0,0 0,0 0,1 0,-1-1,0 0,0 1,0-1,1 0,-1-1,0 1,0 0,1-1,-1 0,0 0,0 0,0 0,0 0,0-1,0 1,-1-1,2 0,81-68,74-102,-103 125,-55 46,1 0,-1 1,0-1,1 0,-1 0,1 1,-1-1,1 1,-1 0,1-1,-1 1,1 0,-1 0,1 0,-1 0,1 0,-1 0,1 0,-1 1,1-1,-1 0,1 1,-1-1,1 1,-1 0,0-1,1 1,-1 0,0 0,0 0,1 0,-1 0,0 0,0 0,0 0,0 1,0-1,-1 0,1 1,0-1,-1 0,1 1,-1-1,1 1,3 15,-1 0,0 1,-2-1,0 0,-1 1,0-1,-2 0,-2 13,-25 143,30-153,0 1,-2-1,0 0,-2-1,0 1,-1 0,-1-1,-1 1,-1-2,0 1,-1-1,-2 0,1 0,-2-1,0-1,-1 0,-1 0,0-1,-1-1,-1 0,-5 3,18-15,0-1,-1 1,1 0,0-1,-1 0,1 1,-1-1,0 0,1 0,-1 0,0-1,1 1,-1-1,0 1,0-1,0 0,1 0,-1 0,0-1,0 1,0-1,1 1,-1-1,0 0,1 0,-1 0,1 0,-1-1,1 1,-1-1,1 1,0-1,0 0,0 0,0 0,0 0,0 0,1 0,-1-1,0 1,1-1,0 1,0-1,0 1,0-1,0 0,0 1,1-1,-1 0,1 0,0 1,0-1,0-2,4-20,1 0,1 0,1 0,2 1,0 0,2 0,0 1,1 1,2 0,14-19,-13 20,-1 2</inkml:trace>
  <inkml:trace contextRef="#ctx0" brushRef="#br0" timeOffset="2521.765">2230 1,'0'325,"-26"-140,11-78,-1 68,16-173,0-1,0 0,-1 0,1 0,0 1,0-1,0 0,0 0,0 0,0 1,1-1,-1 0,0 0,1 0,-1 0,1 0,-1 1,1-1,-1 0,1 0,0 0,-1 0,1 0,0-1,0 1,0 0,0 0,0 0,0-1,0 1,0-1,0 1,0 0,0-1,0 0,0 1,0-1,1 0,-1 0,0 1,0-1,0 0,1 0,-1 0,0 0,0-1,0 1,1 0,-1 0,0-1,0 1,0-1,0 1,0-1,0 1,0-1,0 0,0 0,0 1,0-1,0 0,0 0,0 0,81-63,71-42,-152 106,0-1,0 0,0 1,0-1,1 1,-1-1,0 1,0 0,0 0,0-1,0 1,0 0,1 0,-1 0,0 0,0 0,0 0,0 0,1 1,-1-1,0 0,0 1,0-1,0 1,0-1,0 1,0-1,0 1,0 0,0-1,0 1,-1 0,1 0,0 0,0 0,-1 0,1 0,0 0,-1 0,1 0,-1 0,0 0,1 0,-1 0,0 0,1 0,-1 1,0-1,0 0,0 0,0 0,0 0,0 0,-1 1,1 0,-8 73,7-71,-14 50,11-45,1-1,0 1,1 0,0 0,0 0,1 0,0 0,1 0,0 0,0 0,1 1,0-1,5 9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1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19,'-24'160,"-11"141,36-291,-1 0,1 0,1 0,0-1,0 1,1 0,0-1,1 0,0 0,5 9,-7-15,-1 0,1 0,0 0,0-1,0 1,1 0,-1-1,1 0,-1 0,1 1,0-1,-1-1,1 1,0 0,0-1,1 0,-1 1,0-1,0 0,1-1,-1 1,0-1,1 1,-1-1,0 0,1 0,-1-1,1 1,-1-1,0 1,1-1,-1 0,1-1,3-2,0-1,0 0,-1-1,1 0,-1 0,-1 0,1 0,-1-1,0 0,0 0,-1-1,0 1,-1-1,1 0,1-8,4-2,109-253,-24 57,-94 197,-57 204,34-15,20-157,0 0,1-1,1 1,0 0,1 0,1 0,0 0,2 7,16 119,-2-106,-12-41</inkml:trace>
  <inkml:trace contextRef="#ctx0" brushRef="#br0" timeOffset="531.064">539 414,'5'-3,"2"-1,0-1,1 2,-1-1,1 1,0 0,-1 0,1 1,0 0,1 0,-1 1,0 0,0 1,1 0,-1 0,0 1,2 0,-9-1,1 0,-1 1,0-1,1 1,-1-1,0 1,0 0,0 0,0-1,0 1,0 0,0 0,0 0,0 0,0 0,0 0,0 0,-1 0,1 1,0-1,-1 0,1 0,-1 1,0-1,1 0,-1 1,0-1,0 0,1 1,-1-1,0 0,-1 1,1-1,0 0,0 1,-1-1,1 0,0 1,-1-1,0 1,-35 50,24-37,12-12,-1 0,1-1,1 1,-1-1,0 1,1-1,-1 1,1-1,0 1,0-1,0 1,0-1,0 0,0 1,1-1,-1 0,1 0,-1 0,1 0,0 0,0-1,0 1,0 0,0-1,0 0,0 1,1-1,-1 0,0 0,1 0,-1 0,1-1,-1 1,1-1,-1 1,1-1,0 0,0 0,12 7,-11-6,-1 0,0 0,0 0,0 1,0-1,-1 1,1 0,0 0,-1 0,1 0,-1 0,1 1,-1-1,0 1,0-1,0 1,-1 0,1 0,-1 0,1 0,-1 0,0 0,0 0,0 1,-1-1,1 0,-1 0,0 1,0-1,0 0,0 1,0-1,-1 0,1 0,-1 1,0-1,0 0,0 0,-1 0,0 1,-3 1,-1 1,0-1,0 0,0 0,-1-1,1 0,-1 0,0 0,0-1,-1 0,1-1,-1 1,1-2,-1 1,0-1,0 0,1 0,-1-1,0 0,0-1,0 1,0-2,-6-1,-28-13,29 3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2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1,'-14'0,"-1"0,1 2,-1 0,1 0,0 2,-1 0,2 0,-1 1,0 1,1 0,-12 8,11-7,1 1,1 0,-1 0,1 2,1-1,0 1,0 1,-1 3,11-13,0 0,1 0,-1 1,0-1,1 0,-1 1,1-1,-1 1,1-1,0 1,-1-1,1 1,0-1,0 1,0-1,0 1,0-1,1 1,-1-1,0 0,1 1,-1-1,1 1,-1-1,1 0,0 1,0-1,0 0,-1 0,1 1,0-1,0 0,1 0,-1 0,0 0,0-1,0 1,2 1,58 28,-47-24,24 7,-32-11,1-1,0 1,0 1,-1-1,1 1,-1 0,0 1,0-1,0 1,0 0,-1 1,1-1,-1 1,0 0,3 5,-8-7,0 1,0-1,0 1,0-1,0 1,-1-1,1 1,-1-1,0 0,0 1,0-1,-1 0,1 0,-1 0,0 0,0 0,0 0,0 0,0 0,-1-1,1 1,-1-1,1 0,-1 0,0 0,0 0,0 0,0-1,-1 1,1-1,0 0,-3 1,-4 4,-48 27,-1-4,-1-2,-2-2,-5-2,105-33,-15 6</inkml:trace>
  <inkml:trace contextRef="#ctx0" brushRef="#br0" timeOffset="363.83">613 255,'-7'25,"0"-1,0 0,2 0,1 1,0 0,2 0,1 0,1 0,3 22,-2-43,0-1,0 1,0 0,0 0,1-1,0 1,-1-1,1 1,1-1,-1 0,0 0,1 0,-1 0,1 0,0 0,0-1,0 1,1-1,-1 0,0 0,1 0,-1-1,1 1,0-1,-1 0,1 0,0 0,0 0,0-1,0 1,0-1,0 0,0-1,0 1,-1 0,1-1,0 0,0 0,0 0,3-2,24-7,0-1,-1-1,0-2,-1-1,-1-1,0-1,-1-2,-1-1,-1-1,7-8,-19 18,-1 0,-1-1,0 0,-1-1,0 0,-1 0,-1-1,0 0,0-1,-2 0,0 0,0 0,-2-1,2-8,-6 19,0 0,0-1,-1 1,0 0,0 0,0-1,0 1,-1 0,0 0,0 0,-1 1,1-1,-1 1,0-1,0 1,0 0,-1 0,0 0,0 0,0 1,0 0,0-1,0 1,-1 1,0-1,1 1,-1 0,0 0,-2 0,-4-3,-1 1,0 1,0 0,1 1,-1 0,-1 1,1 0,0 1,0 0,0 1,0 1,-7 1,11-1,-1 2,1-1,0 1,0 0,0 0,0 1,1 0,0 1,0 0,0 0,1 0,0 1,0 0,-1 1,-11 16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 0,0-5,-2-1,-3 0,-2 1,-1 2,-1 1,-1 1,-5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65,'39'-4,"36"-8,6-5,-7 0,-15 2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4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28 397,'0'19,"0"25,0 11,0 0,0-4,0-6,0-6,0-5,0-3,0-3,0 0,0-1,-5-5,-1-1,0-4</inkml:trace>
  <inkml:trace contextRef="#ctx0" brushRef="#br0" timeOffset="311.517">0 198,'16'-5,"-1"1,1 0,0 2,0-1,0 2,0 0,0 1,0 1,0 0,0 1,0 1,-1 0,1 1,-1 1,0 0,0 1,0 1,3 3,-14-8,0 1,-1 0,0 0,1 1,-1-1,0 1,-1 0,1-1,0 1,-1 0,0 1,0-1,-1 0,1 0,-1 1,0-1,0 1,0 0,0-1,-1 1,0-1,0 1,0 0,-1-1,1 1,-1-1,0 1,0-1,-1 1,0-1,1 0,-1 1,-1-1,-3 8,-1 0,-1-1,0 0,0 0,-1-1,0 0,-1 0,0-1,-1 0,-8 5,-123 58,117-65</inkml:trace>
  <inkml:trace contextRef="#ctx0" brushRef="#br0" timeOffset="1234.057">254 764,'53'-10,"-49"8,1 1,0-1,0 1,0 0,0 0,0 0,0 1,0-1,0 1,0 1,0-1,0 1,-1 0,1 0,0 0,0 0,0 1,1 1,-5-2,0 0,1 1,-1-1,0 1,0-1,0 1,0-1,0 1,0 0,-1 0,1-1,-1 1,1 0,-1 0,1 0,-1-1,0 1,0 0,0 0,0 0,0 0,-1 0,1-1,0 1,-1 0,1 0,-1 0,0-1,0 1,0 0,1-1,-1 1,-1-1,1 2,-42 50,10-21,-49 63,81-94,0 1,1-1,-1 0,1 1,-1-1,1 0,0 1,-1-1,1 1,0-1,0 1,0-1,0 1,0-1,1 1,-1-1,0 1,1-1,-1 0,1 1,-1-1,1 0,0 1,0-1,-1 0,1 0,0 1,0-1,0 0,0 0,0 0,0 0,1-1,-1 1,0 0,0 0,1-1,-1 1,0 0,1-1,-1 0,1 1,-1-1,1 0,-1 0,1 0,-1 1,2-2,74 0,-1-45,-64 32</inkml:trace>
  <inkml:trace contextRef="#ctx0" brushRef="#br0" timeOffset="1770.383">621 1,'2'0,"1"0,-1 0,0 1,1-1,-1 1,0-1,0 1,1 0,-1 0,0 0,0 0,0 0,0 1,0-1,0 0,-1 1,1 0,0-1,-1 1,1 0,-1 0,0 0,1 0,-1 0,0 0,0 0,-1 0,1 0,0 1,-1-1,1 0,-1 0,0 1,1-1,-1 0,0 1,-1-1,1 1,0 0,-22 95,21-96,-1 0,1 0,0 0,0 0,0 0,0 0,0 1,0-1,0 0,1 1,-1-1,1 0,-1 1,1-1,0 1,0-1,0 0,1 1,-1-1,0 1,1-1,0 0,-1 1,1-1,0 0,0 0,0 0,1 0,-1 0,0 0,1 0,0 0,-1 0,1-1,0 1,0 0,0-1,0 0,0 1,0-1,0 0,0 0,1 0,6 1,0-1,-1 0,1 0,0-1,0 0,0 0,0-1,-1-1,1 1,-1-1,1-1,-1 1,2-2,-10 4,20-6</inkml:trace>
  <inkml:trace contextRef="#ctx0" brushRef="#br0" timeOffset="2612.777">592 1,'5'0,"-3"0,-7 0,-8 0,-1 5,-3 1,-3 0,1-1</inkml:trace>
  <inkml:trace contextRef="#ctx0" brushRef="#br0" timeOffset="3085.057">1213 170,'-156'217,"49"-64,-7-4,-66 61,18-3,145-184</inkml:trace>
  <inkml:trace contextRef="#ctx0" brushRef="#br0" timeOffset="3552.796">875 932,'2'-1,"23"-14,0 1,1 1,0 1,1 1,23-5,-49 15,-1 1,1-1,0 0,0 1,0-1,0 1,0-1,0 1,0-1,0 1,0 0,0-1,0 1,0 0,0 0,0 0,0 0,0 0,0 0,0 0,0 0,0 0,0 1,0-1,0 0,0 1,0-1,0 0,0 1,0-1,0 1,0 0,0-1,-1 1,1 0,0-1,0 1,-1 0,1 0,0 0,-1 0,1 0,-1 0,1 0,-1 0,0 0,1 0,-1 0,0 0,0 0,0 0,0 0,1 0,-1 0,-1 0,1 0,0 0,0 1,-6 9,0 0,-1 0,0 0,-1-1,0 0,-1 0,0-1,-1 0,1 0,-2-1,-28 28,26-23,7-8,0 0,0 0,1 0,-1 1,1 0,1 0,-1 0,1 1,0 0,0 0,1 0,0 0,0 0,1 0,0 1,0-1,-1 8,6-12,-1 0,1 0,-1 0,1-1,0 1,0-1,0 1,0-1,1 0,-1 0,0-1,1 1,0-1,-1 0,1 0,0 0,-1 0,1 0,0-1,0 0,0 0,0 0,-1 0,1 0,0-1,0 0,-1 0,1 0,0 0,-1 0,1-1,-1 0,2 0,18-9,-2-2</inkml:trace>
  <inkml:trace contextRef="#ctx0" brushRef="#br0" timeOffset="4054.675">1213 1130,'251'-298,"-240"285,-8 9,0 0,0 0,0 0,1 0,-1 1,1-1,0 1,0 0,0 0,1 0,-1 1,1-1,-1 1,1 0,0 1,0-1,0 1,5-1,-9 4,1 0,0 0,-1 0,1 0,-1 1,1-1,-1 1,0-1,0 1,0-1,-1 1,1-1,-1 1,1 0,-1-1,0 1,0 0,0 0,0-1,-1 1,1 0,-1-1,1 1,-1-1,0 1,0-1,0 1,-1 1,-29 88,31-91,0-1,0 1,1 0,-1-1,0 1,0 0,0-1,1 1,-1-1,0 1,1-1,-1 1,0 0,1-1,-1 1,1-1,-1 0,1 1,-1-1,1 1,-1-1,1 0,-1 1,1-1,-1 0,1 1,0-1,-1 0,1 0,0 0,-1 0,1 0,0 0,-1 0,1 0,0 0,-1 0,1 0,-1 0,1 0,0 0,-1 0,1-1,0 1,-1 0,1-1,-1 1,1 0,-1-1,1 1,-1-1,1 1,-1 0,1-1,36-21,-37 22,141-109,-140 109,0-1,0 1,0 0,0-1,0 1,0 0,0-1,0 1,0 0,0 0,0 0,0 0,0 0,0 0,0 0,0 1,0-1,0 0,0 0,0 1,0-1,0 1,0-1,0 1,0-1,0 1,0-1,-1 1,1 0,0 0,0-1,-1 1,1 0,0 0,-1 0,1 0,-1 0,1 0,-1 0,0 0,1 0,-1 0,0 0,0 0,1 0,-1 0,0 1,4 58,-4-53,7 158,-1-146</inkml:trace>
  <inkml:trace contextRef="#ctx0" brushRef="#br0" timeOffset="5231.929">1976 481,'46'86,"-31"-63,-2 0,-1 1,-1 0,0 1,-2 0,-1 1,-1 0,2 22,-6-34,-1-1,-1 1,0-1,-1 1,0 0,-1 0,-1-1,0 1,-1-1,-1 1,0-1,0 0,-1-1,-1 1,0-1,-1 0,0 0,-1-1,-5 6,-44 38,34-31</inkml:trace>
  <inkml:trace contextRef="#ctx0" brushRef="#br0" timeOffset="5716.386">931 537,'-37'64,"1"1,4 1,3 2,3 1,-16 65,35-115,2 0,0 0,1 0,0 1,2-1,0 1,2 0,0 0,1-1,1 1,1-1,0 1,2-1,0 0,1 0,1-1,1 0,0 0,2 0,0-1,6 7,-9-17,0 0,1 0,0-1,1 0,-1 0,1-1,0 0,0-1,1 0,6 2,3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4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81,'-32'103,"-72"207,186-447,131-195,-187 309,-26 22,1 1,-1 0,1 0,-1 0,1 0,-1 0,1 0,0 0,-1 0,1 0,-1 0,1 0,-1 0,1 1,-1-1,1 0,0 0,-1 1,0-1,1 0,-1 0,1 1,-1-1,1 1,-1-1,1 0,-1 1,0-1,1 1,-1-1,0 1,0-1,1 1,-1-1,0 1,0-1,0 1,0-1,1 1,-1 0,0-1,0 1,0-1,0 1,0-1,0 1,-1 0,1-1,0 1,0-1,0 1,0-1,-1 1,-24 141,14-90,8-43,1 0,0 0,0 0,1 1,0-1,0 0,1 1,0-1,1 1,2 8,-3-17,0 0,1 0,-1 1,0-1,1 0,-1 0,1 0,-1 0,1 0,0 0,-1 0,1 0,0 0,0 0,0 0,0-1,0 1,0 0,0-1,0 1,0 0,0-1,0 1,0-1,0 0,0 1,0-1,1 0,-1 0,0 0,0 1,0-1,1 0,-1-1,0 1,0 0,0 0,0 0,1-1,-1 1,0-1,0 1,0-1,0 1,0-1,0 0,0 1,0-1,0 0,0 0,-1 1,1-2,53-50,-48 45,216-265,-221 272,-1 1,0-1,0 1,0-1,0 1,0-1,1 1,-1-1,0 1,0-1,1 1,-1-1,0 1,1-1,-1 0,0 1,1-1,-1 0,1 1,-1-1,0 0,1 1,-1-1,1 0,-1 0,1 0,-1 1,1-1,-1 0,1 0,-1 0,1 0,0 0,-1 0,1 0,-1 0,1 0,-1 0,1 0,-1-1,1 1,-1 0,1 0,-1 0,1-1,-1 1,1 0,-1-1,0 1,1 0,-1-1,0 1,1 0,-1-1,0 1,1-1,-1 1,0-1,1 1,-1-1,0 1,0-1,0 1,0-1,1 1,-1-1,0 1,0-1,0 1,0-1,-3 41,-47 223,50-212,5-33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0,'-34'36,"1"1,2 1,2 2,1 1,-8 20,32-56,0 1,0 0,1-1,0 1,0 0,0 1,1-1,0 0,0 1,1-1,0 1,0 0,0-1,1 1,0 0,1 0,-1-1,1 1,0 0,1-1,1 4,-2-8,1-1,-1 0,1 1,0-1,-1 0,1 0,0 0,0 0,0-1,0 1,0 0,0-1,0 1,0-1,0 0,0 0,0 1,0-2,0 1,0 0,0 0,0 0,0-1,0 1,0-1,0 0,0 0,-1 0,1 1,0-2,0 1,61-37,-58 34,19-16,-1-1,0-2,-2 0,-1-1,-1-1,0-1,-2-1,1-4,-4 8,-13 20,27-32,-28 34,1 1,-1-1,0 1,1-1,-1 1,1-1,-1 1,1-1,-1 1,1 0,0-1,-1 1,1 0,-1 0,1-1,0 1,-1 0,1 0,0 0,-1 0,1 0,0 0,-1 0,1 0,0 0,-1 0,1 0,0 0,-1 1,1-1,0 0,-1 0,1 1,-1-1,1 0,-1 1,1-1,-1 1,1-1,-1 0,1 1,-1-1,1 1,-1-1,0 1,1 0,-1-1,0 1,1-1,-1 1,0 0,0-1,0 1,1 0,-1-1,0 1,0 0,0-1,0 1,2 15,-1 0,0-1,-1 1,0 0,-2 0,0-1,0 1,-1-1,-1 0,-2 3,-1 11,-28 164,26-127,-3 0,-2-1,-4-1,-17 41,31-94,0 0,-1-1,0 1,-1-1,0 0,-1 0,0-1,0 0,-1 0,0 0,-1-1,0-1,0 1,-1-1,1-1,-1 0,-2 0,11-5,-1-1,0 1,1-1,-1 0,0 1,0-1,1 0,-1 0,0 0,0 0,1-1,-1 1,0 0,1-1,-1 1,0-1,1 0,-1 1,0-1,1 0,0 0,-1 0,1 0,-1 0,1 0,0-1,0 1,0 0,0-1,0 1,0-1,0 1,0-1,0 1,1-1,-1 0,0 1,1-1,0 0,-1 1,1-1,0 0,-5-81,5 74,4-24,1 1,2 0,1 0,2 1,1 0,1 1,2 0,0 1,3 1,0 0,7-6,0-3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5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0,'8'34,"-2"0,-2 1,-1 0,-1 0,-2 0,-1 0,-2-1,-2 1,-1-1,-5 14,-15 151,9-101,17-97,0 0,-1-1,1 1,0 0,0 0,0-1,-1 1,1 0,0 0,0 0,0-1,0 1,1 0,-1 0,0-1,0 1,0 0,1 0,-1-1,0 1,1 0,-1-1,0 1,1 0,-1-1,1 1,-1-1,1 1,-1-1,1 1,0-1,-1 1,1-1,0 1,-1-1,1 0,0 1,-1-1,1 0,0 0,0 0,-1 1,1-1,0 0,0 0,0 0,-1 0,1 0,0 0,0-1,-1 1,1 0,0 0,0 0,-1-1,1 1,0-1,44-20,110-100,-137 108,-14 8,1 1,0-1,1 1,-1 0,1 1,0-1,0 1,0 0,0 1,0 0,1 0,-1 0,1 0,-1 1,1 0,-1 1,7-1,-10 4,0-1,-1 1,1 0,0 0,-1 0,0 0,1 0,-1 1,-1-1,1 1,0-1,-1 1,0 0,0-1,0 1,0 0,0 0,-1 0,0 0,0 0,0 0,0-1,0 1,-1 0,0 0,0 0,0 0,-1 1,-35 142,34-123,3-6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32.2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2732,'40'-90,"98"-146,11 5,9 7,11 7,-9 5,342-414,-343 434,-207 256,41-53,-1 1,0-1,-1-1,0 1,-1-1,0-1,0 0,-1 0,0-1,0-1,-13 7,-203 71,226-85,0 0,-1 0,1 0,-1 0,1 0,0 1,-1-1,1 0,0 1,-1-1,1 1,0-1,0 1,-1-1,1 1,0 0,0 0,0 0,0-1,0 1,0 0,0 1,0-1,0 0,0 0,1 0,-1 0,0 1,1-1,-1 0,1 0,0 1,-1-1,1 0,0 1,0-1,0 1,-1-1,2 0,-1 1,0-1,0 1,0-1,1 0,-1 1,0-1,1 0,0 0,-1 1,1-1,0 0,-1 0,1 0,0 0,0 0,0 0,0 0,0 0,0 0,1 0,95 50,-17 2,104 55,-182-108,-1 1,0 0,1 0,-1-1,1 1,0-1,-1 0,1 1,-1-1,1 0,0 0,-1 0,1 0,-1 0,1 0,0 0,-1-1,1 1,-1 0,1-1,-1 0,1 1,-1-1,1 0,-1 0,0 0,1 0,-1 0,0 0,0 0,0 0,0 0,1 0,-2-1,1 1,0 0,0-1,0 1,-1-1,1 1,-1-1,1 1,-1-1,1 0,3-77,-4 69,-2-35,-1 1,-3-1,-1 1,-2 0,-8-20,12 51,-1 1,0 0,0 1,-1 0,-1 0,0 0,0 1,-1 0,0 0,-1 1,0 1,0-1,-1 2,0-1,0 2,-1-1,0 2,0-1,0 2,-1 0,-5-1,-28 10,27 6</inkml:trace>
  <inkml:trace contextRef="#ctx0" brushRef="#br0" timeOffset="365.459">2287 165,'-32'-17,"0"1,-1 2,-1 2,0 1,-1 1,0 2,-1 2,-18-1,47 6,-1 1,1 0,0 0,0 0,0 1,0 1,0-1,0 1,0 0,0 0,0 1,1 0,0 0,-1 1,1 0,0 0,1 0,-1 1,1-1,0 2,0-1,0 0,-3 6,-3 4,1 2,0-1,1 1,1 1,1-1,0 1,1 1,1-1,1 1,1 0,0 0,2 0,0 0,1 0,1 1,0-1,2 0,0 0,1-1,1 1,1-1,0 0,2 0,0 0,1-1,0-1,1 1,1-2,1 1,0-2,5 5,0-6,1 0,0-1,1-1,0 0,1-2,-1 0,2-1,-1-1,1-1,1-1,-1-1,1-1,-1-1,1 0,0-2,-1-1,1 0,0-2,4-1,22-5,-1-1,0-3,-1-2,0-2,-1-1,-2-3,0-2,6-5,-26 15,0-1,-1 0,-1-1,0-2,-1 0,-1-1,-1-1,-1-1,0 0,-1-1,-2-1,0-1,-1 0,-1 0,-2-1,0-1,-1 0,-2 0,0 0,-2-1,-1-3,-4 20,0 1,-1 0,0-1,-1 1,0 0,0-1,-1 1,0 1,0-1,-1 0,0 1,0-1,-1 1,0 0,0 1,-1-1,0 1,0 0,0 1,-1-1,0 1,0 1,0-1,0 1,-1 0,1 1,-3-1,-20-9</inkml:trace>
  <inkml:trace contextRef="#ctx0" brushRef="#br0" timeOffset="620.093">1073 503,'124'-6,"-1"-5,60-15,-132 18,119-18,340-49,175 9,-548 59,810-23,-854 26,-76-2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1,'29'4,"19"3,6-1,-2-1,-4-1,-5-2,-6-1,-4 0,-3-1,-2-1,-5-4,-7-2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3727 87,'52'0,"23"0,3 0,-11-4,-13-3,-11 1,-12 1</inkml:trace>
  <inkml:trace contextRef="#ctx0" brushRef="#br0" timeOffset="-7447.39">508 31,'416'27,"9"-27,-107-27,357 26,-359-28,-194 47,-39-22,-77 2,0 0,0 1,0 0,0 0,0 1,0-1,0 1,0 0,0 1,0 0,0 0,0 0,0 1,-1-1,1 1,0 1,1 2</inkml:trace>
  <inkml:trace contextRef="#ctx0" brushRef="#br0" timeOffset="-3881.44">735 199,'-3'1,"0"-1,1 0,-1 0,1 1,-1 0,0-1,1 1,0 0,-1 0,1 0,0 1,-1-1,1 1,0-1,0 1,0 0,0-1,0 1,1 0,-1 0,0 0,1 1,0-1,-1 0,1 1,0-1,0 0,0 1,1-1,-1 3,-2 0,-150 336,136-310,10-24,10-23,16-30,2 0,2 2,2 0,1 2,3 1,27-30,50-36,-105 106,0 0,0 1,-1-1,1 0,0 1,0-1,0 1,0-1,0 1,-1-1,1 1,0 0,0 0,0-1,0 1,0 0,0 0,0 0,0 0,0 0,0 0,0 0,0 0,0 1,0-1,0 0,0 1,0-1,0 0,0 1,0-1,0 1,0 0,-1-1,1 1,0 0,0-1,-1 1,1 0,0 0,-1-1,1 1,-1 0,1 0,-1 0,1 0,-1 0,0 0,0 0,1 0,-1 0,6 57,-6-54,-20 184,19-183,-1-1,1 0,0-1,0 1,0 0,0 0,1 0,-1 0,1 0,0-1,0 1,1 0,-1 0,1 0,0 0,0 0,0-1,0 1,2 2,-1-6,-1 0,1 0,0 0,0 0,0 0,-1 0,1-1,0 1,0 0,-1-1,1 1,0-1,-1 0,1 0,-1 1,1-1,-1 0,1 0,-1-1,1 1,-1 0,0 0,0-1,0 1,0 0,0-1,0 1,0-1,0 0,0 1,-1-1,1-1,2-1,85-138,21 11,-78 100,-31 30,1 0,-1 0,0 0,1 0,-1 0,1 0,0 0,-1 0,1 1,0-1,-1 0,1 0,0 0,0 1,0-1,0 1,0-1,0 0,0 1,0 0,0-1,0 1,0-1,0 1,0 0,0 0,0 0,0 0,0 0,0 0,0 0,0 0,1 0,-1 0,0 1,0-1,0 0,0 1,0-1,0 1,0-1,0 1,0-1,-1 1,1 0,0-1,0 1,0 0,-1 0,1-1,0 1,-1 0,1 0,-1 0,1 0,5 142,-8-93,1 64,1-90</inkml:trace>
  <inkml:trace contextRef="#ctx0" brushRef="#br0" timeOffset="-3578.074">1355 398,'0'28,"0"15,-4 0,-3-2,1-9</inkml:trace>
  <inkml:trace contextRef="#ctx0" brushRef="#br0" timeOffset="-3078.108">1299 341,'12'-7,"0"0,1 0,0 1,0 0,0 2,1-1,0 2,0-1,0 2,0 0,4 1,-16 0,-1 1,1-1,0 1,0 0,-1 0,1 0,0 0,0 0,-1 0,1 0,0 1,0-1,-1 1,1-1,0 1,-1 0,1-1,-1 1,1 0,-1 0,1 0,-1 0,0 1,1-1,-1 0,0 0,0 1,0-1,0 1,0-1,0 1,0-1,-1 1,1 0,0-1,-1 1,1 0,-1-1,0 1,0 0,0 0,0-1,0 1,0 0,0 0,0-1,-1 1,1 0,0-1,-1 1,0 0,1-1,-1 1,0 0,0 0,-46 79,48-78,1 0,-1-1,0 1,1-1,0 1,-1-1,1 0,0 0,0 0,0 0,0 0,1 0,-1 0,0-1,1 1,-1-1,1 1,0-1,-1 0,1 0,0 0,0-1,0 1,0-1,0 0,6 4,-7-4,0 1,0-1,1 1,-1 0,0 0,0 0,0 0,0 0,0 0,0 1,0-1,-1 1,1-1,0 1,-1 0,1 0,-1 0,0 0,1 0,-1 0,0 0,0 0,-1 0,1 0,0 0,-1 1,1-1,-1 0,0 1,1-1,-1 0,0 1,-1-1,1 0,0 1,-1-1,1 0,-1 0,0 1,1-1,-1 0,0 0,-1 0,1 0,0 0,0 0,-1 0,1-1,-1 1,0 0,-1 0,-3 5,0 0,-1-1,1 0,-1 0,-1-1,1 1,-1-2,0 1,0-1,0 0,-1-1,1 0,-1 0,0-1,0 0,0-1,0 0,0 0,-3-1,-5-8,4-4</inkml:trace>
  <inkml:trace contextRef="#ctx0" brushRef="#br0" timeOffset="-2784.228">1808 426,'33'0,"17"0,3 0,-6-5,-12-1</inkml:trace>
  <inkml:trace contextRef="#ctx0" brushRef="#br0" timeOffset="-2596.385">2005 256,'-15'38,"-4"23,1 5,3-8</inkml:trace>
  <inkml:trace contextRef="#ctx0" brushRef="#br0" timeOffset="-1920.719">2061 623,'195'-261,"-131"203,-62 59,-1-1,1 1,0 0,-1 0,1 0,-1-1,1 2,-1-1,1 0,-1 0,0 0,0 1,1-1,-1 0,0 1,0-1,0 1,-1-1,1 1,0 0,-1-1,1 1,-1 0,1 0,-1-1,0 1,1 0,-1 0,0-1,0 1,-1 0,1 0,0 0,0-1,-1 1,0 1,1 0,3 109,-3-111,0 0,1 0,-1 0,0 0,0 0,1 0,-1-1,1 1,-1 0,1 0,-1 0,1 0,-1-1,1 1,0 0,-1-1,1 1,0 0,0-1,0 1,-1-1,1 1,0-1,0 0,0 1,0-1,0 0,0 0,0 1,0-1,0 0,0 0,-1 0,1 0,0 0,0 0,0-1,0 1,0 0,0 0,0-1,0 1,0 0,0-1,-1 1,1-1,0 1,0-1,0 0,-1 1,1-1,0 0,-1 1,1-1,-1 0,1 0,42-44,-43 45,143-175,-143 175,0 1,0 0,0 0,0 0,0 0,0 0,1-1,-1 1,0 0,0 0,1 0,-1-1,1 1,-1 0,0 0,1-1,0 1,-1-1,1 1,-1 0,1-1,0 1,-1-1,1 1,0-1,0 1,-1-1,1 0,0 1,0-1,-1 0,1 0,0 0,0 1,0-1,0 0,0 0,-1 0,1 0,0 0,0-1,0 1,0 0,-1 0,1-1,0 1,0 0,0-1,-1 1,1 0,0-1,-1 1,1-1,0 0,-1 1,1-1,0 1,-1-1,1 0,-1 1,0-1,1 0,-1 0,1 0,-4 12,-1 6,0 0,2 0,-1 0,2 0,0 0,1 1,1-1,2 13,3-11</inkml:trace>
  <inkml:trace contextRef="#ctx0" brushRef="#br0" timeOffset="-1243.376">2795 369,'-2'10,"-14"82,16-89,0-1,0 1,0 0,0-1,1 1,-1 0,0-1,1 1,0-1,0 1,0-1,0 1,0-1,0 0,1 1,-1-1,1 0,-1 0,1 0,0 0,0 0,0-1,0 1,0 0,0-1,1 0,-1 1,0-1,1 0,-1 0,2 0,1-1,-1 1,0-1,0 0,0-1,0 1,1-1,-1 0,0 0,0 0,0 0,0-1,-1 1,1-1,0 0,-1-1,1 1,-1 0,1-1,-1 0,0 0,0 0,-1 0,1 0,1-3,48-34,-50 41,-1 0,1-1,0 1,0 0,0 0,0 0,0 0,-1 0,1 0,0 0,-1 1,1-1,-1 1,0-1,1 1,-1-1,0 1,0 0,0 0,0-1,0 1,0 0,-1 0,1 0,-1 0,1 0,-1 0,0 0,0 0,0 0,0 1,6 14,-5-15,0 0,0 0,0 1,0-1,1 0,-1 0,1 0,-1 0,1 0,0-1,0 1,-1 0,1-1,0 1,1-1,-1 0,0 0,0 0,1 0,-1 0,0 0,1-1,-1 1,1-1,-1 1,1-1,-1 0,1 0,-1 0,1 0,-1-1,1 1,-1-1,0 1,1-1,-1 0,0 0,1 0,1-2,4 0,-1-2,0 1,0-1,0 0,0-1,-1 1,0-1,0-1,0 1,-1-1,2-3,74-117,-67 85,-16 28</inkml:trace>
  <inkml:trace contextRef="#ctx0" brushRef="#br0" timeOffset="3920.376">3303 87,'16'14,"0"0,-1 0,-1 2,0-1,-1 2,-1 0,-1 0,0 2,-1-1,5 15,-9-20,-2-1,1 0,-2 1,0 0,0 0,-1 0,-1 0,0 0,-1 1,0-1,-1 0,0 0,-1 0,-1 0,0 0,-1 0,0-1,-1 0,0 0,-1 0,-1 0,0-1,0 0,-3 3,-9 7,0-1,-2 0,0-1,-1-1,-1-1,-18 9,16-11</inkml:trace>
  <inkml:trace contextRef="#ctx0" brushRef="#br0" timeOffset="4940.719">707 143,'-25'11,"1"0,0 2,1 1,0 1,1 1,1 0,0 2,2 1,-8 9,16-18,1 1,1 0,0 1,0 0,1 1,1-1,0 1,0 1,2 0,-1 0,2 0,0 0,1 0,0 1,1 0,1 0,0-1,1 1,1 0,0 0,3 12,0-6,2 0,1 0,0-1,1 1,2-2,0 1,1-1,0-1,2 0,0-1,1 0,8 6,-10-14,0-1,1-1,0 0,0-1,1 0,0-1,0-1,0 0,0-1,1 0,1-1,9 1</inkml:trace>
  <inkml:trace contextRef="#ctx0" brushRef="#br0" timeOffset="6024.438">1 341,'94'-71,"-91"69,1 0,0 0,-1 0,1 1,0 0,0 0,-1 0,1 0,0 0,0 1,0-1,0 1,0 0,0 1,0-1,0 1,0-1,0 1,0 0,0 1,0-1,-1 1,1-1,-1 1,1 0,-1 1,4 1,-5 1,0 0,1 0,-1 1,-1-1,1 0,-1 1,0-1,0 1,-1-1,0 1,1-1,-2 1,1-1,-1 1,0-1,0 1,0-1,-1 1,0-1,0 0,0 0,-1 0,-1 2,-2 11,-69 166,66-169,3-6,0 1,1 0,0 0,0 0,1 1,0-1,1 1,0 0,1 0,0 0,1 0,0 4,1-12,1 0,0 0,0 0,0 0,1 0,-1-1,0 1,1 0,0-1,0 1,0-1,0 1,0-1,0 0,0 0,1 0,-1 0,1-1,0 1,-1 0,1-1,0 0,0 0,0 0,0 0,0 0,0-1,3 1,96 2,-78-4,1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54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245 592,'-17'73,"0"11,-3-1,-3 0,-8 8,29-130,9 11,1-1,1 1,1 0,2 1,1 0,1 1,12-16,-2 4,-15 22,0 1,1 0,1 1,0 0,1 1,1 0,8-7,-21 20,1-1,0 1,-1-1,1 1,0-1,-1 1,1-1,0 1,-1 0,1 0,0-1,0 1,-1 0,1 0,0 0,0 0,0 0,-1 0,1 0,0 0,0 0,0 0,-1 0,1 0,0 0,0 1,-1-1,1 0,0 1,-1-1,1 1,0-1,-1 1,1-1,0 1,-1-1,1 1,-1-1,1 1,-1 0,1-1,-1 1,0 0,1-1,-1 1,0 0,0 0,1-1,-1 1,0 0,0 0,0-1,0 1,0 0,5 48,-5-45,1 139,-1-142,1 0,-1 0,0 0,0 0,1 0,-1 0,0 0,1-1,-1 1,1 0,-1 0,1-1,-1 1,1 0,-1-1,1 1,0 0,0-1,-1 1,1-1,0 1,0-1,-1 1,1-1,0 0,0 1,0-1,0 0,0 0,0 0,0 1,-1-1,1 0,0 0,0-1,0 1,0 0,0 0,0 0,0 0,0-1,-1 1,1 0,0-1,0 1,0-1,-1 1,1-1,0 1,0-1,36-32,83-127,-56 74,-64 86,0 1,0-1,0 1,0-1,0 1,0-1,0 1,1-1,-1 0,0 1,0-1,1 1,-1-1,0 0,1 1,-1-1,0 1,1-1,-1 0,0 0,1 1,-1-1,1 0,-1 0,0 1,1-1,-1 0,1 0,-1 0,1 0,-1 0,1 0,-1 0,1 0,-1 0,1 0,-1 0,1 0,-1 0,0 0,1 0,-1 0,1 0,-1-1,1 1,-1 0,1 0,-1-1,0 1,1 0,-1-1,0 1,1 0,-1-1,0 1,1 0,-1-1,0 1,0-1,1 1,-1 0,0-1,0 1,0-1,0 1,0-1,1 0,-1 40,-30 138,39-75,-2-83</inkml:trace>
  <inkml:trace contextRef="#ctx0" brushRef="#br0" timeOffset="782.145">894 733,'-56'224,"40"-194,3-48,12 3,-1 0,2-1,0 1,1-1,1 1,0 0,1 0,0 0,2 0,-1 0,2 1,0 0,1 0,0 0,1 1,0 0,2 1,-1 0,4-3,-12 13,0 1,-1-1,1 1,0-1,0 1,0 0,0-1,0 1,0 0,1 0,-1 0,0 0,1 0,-1 0,0 0,1 0,-1 1,1-1,-1 0,1 1,0 0,-1-1,1 1,0 0,-1 0,1 0,-1 0,1 0,0 0,-1 0,1 0,0 1,-1-1,1 1,-1-1,1 1,-1 0,1-1,-1 1,1 0,-1 0,0 0,1 0,-1 0,0 0,0 1,0-1,0 0,0 1,0-1,0 0,0 1,-1-1,1 1,-1-1,1 1,-1 0,1-1,-1 1,0-1,0 1,0 0,0-1,0 1,0 0,0 0,-19 65,20-65,-1 1,1-1,0 0,0 0,0 0,0 0,0 0,0 0,0 0,1 0,-1 0,1-1,-1 1,1-1,0 1,0-1,-1 1,1-1,0 0,0 0,0 0,1 0,-1 0,0 0,1-1,10 8,-9-7,-1 1,0 0,0 0,0 1,0-1,0 1,0-1,0 1,-1 0,1 0,-1 0,0 0,0 0,0 1,-1-1,1 1,-1-1,0 1,0 0,0-1,0 1,0 0,-1 0,0 0,0-1,0 1,0 0,0 0,-1 0,-1 3,-3 17,6-19,-1-1,-1 0,1 1,-1-1,1 0,-1 1,-1-1,1 0,0 0,-1 0,0 0,0 0,0 0,-1-1,1 1,-1-1,0 1,0-1,0 0,0 0,0 0,-1-1,1 1,-1-1,0 0,0 0,0 0,0 0,-3 0,1 0,0-1,0 1,0-1,0-1,-1 1,1-1,0 0,0-1,0 1,0-1,0-1,0 1,0-1,0 0,0 0,1 0,-1-1,1 0,-1 0,1-1,0 1,0-1,1 0,-1-1,1 1,0-1,0 1,0-2,3-8</inkml:trace>
  <inkml:trace contextRef="#ctx0" brushRef="#br0" timeOffset="1463.585">1345 790,'15'0,"9"0,5 0,3 0,1 0,-1 0,-1 0,0 0,-2 0,-5-5,-7-1</inkml:trace>
  <inkml:trace contextRef="#ctx0" brushRef="#br0" timeOffset="1719.379">1515 621,'-14'38,"-6"23,2 5,3-3,4-9,10-12,4-9,2-5,0-8</inkml:trace>
  <inkml:trace contextRef="#ctx0" brushRef="#br0" timeOffset="2266.022">1656 988,'39'-64,"-2"2,2 2,3 1,49-52,-57 83,-33 28,-1-1,1 1,0-1,-1 1,1 0,-1-1,1 1,0 0,0 0,-1-1,1 1,0 0,-1 0,1 0,0 0,0 0,-1 0,1 0,0 0,-1 0,1 0,0 0,0 1,-1-1,1 0,0 0,-1 1,1-1,0 0,-1 1,1-1,-1 1,1-1,-1 1,1-1,-1 1,1-1,-1 1,1 0,-1-1,0 1,1 0,-1-1,0 1,0 0,1-1,-1 1,0 0,0 0,0-1,0 1,0 0,0-1,-28 115,12-46,15-67,1-1,-1 0,1 1,0-1,0 0,0 1,0-1,0 0,0 1,0-1,0 0,0 1,0-1,1 0,-1 0,1 1,-1-1,1 0,-1 0,1 1,0-1,0 0,-1 0,1 0,0 0,0 0,0 0,0 0,0-1,0 1,0 0,1 0,-1-1,0 1,0-1,0 1,1-1,-1 0,0 1,1-1,-1 0,0 0,1 0,-1 0,0 0,1 0,-1 0,0 0,2-1,4-2,0 0,0-1,0 1,-1-1,0-1,1 0,-1 0,-1 0,1 0,-1-1,0 0,0 0,3-6,13-13,29-38,49-44,-99 107,1-1,-1 0,1 1,0-1,-1 1,1 0,0-1,0 1,-1-1,1 1,0 0,0 0,-1-1,1 1,0 0,0 0,0 0,0 0,-1 0,1 0,0 0,0 0,0 0,-1 1,1-1,0 0,0 0,0 1,-1-1,1 0,0 1,-1-1,1 1,0-1,-1 1,1-1,0 1,-1 0,1-1,-1 1,1 0,-1-1,0 1,1 0,-1 0,0-1,1 1,-1 0,0 0,0 0,0-1,0 1,1 1,-2 45,-20 25,15-60,2 0,-1 0,1 1,1 0,1 0,0 0,0 0,1 0,1 0,0 0,1 0,0 0,1 0,0 0,2 3,20 16,-8-23</inkml:trace>
  <inkml:trace contextRef="#ctx0" brushRef="#br0" timeOffset="2896.37">2417 762,'-14'39,"10"-31,0 0,0 1,1 0,0-1,1 1,0 0,0 0,1 1,0-1,1 0,0 0,0 1,1-1,0 0,1 2,-1-9,0 0,0 0,0 0,0 0,0 0,0-1,0 1,1 0,-1-1,1 1,-1-1,1 1,0-1,-1 0,1 1,0-1,0 0,0 0,0-1,0 1,0 0,0 0,0-1,0 0,0 1,0-1,1 0,-1 0,0 0,0 0,0 0,0-1,1 1,-1-1,0 1,0-1,0 0,0 0,0 0,-1 0,1 0,0 0,1-1,76-62,-25 2,-37 110,-15-45,0 0,0-1,-1 1,2-1,-1 1,0-1,0 0,1 0,-1 0,1 0,0 0,-1 0,1-1,0 1,0-1,0 0,0 0,0 0,0-1,1 1,-1-1,0 1,0-1,0 0,1 0,-1 0,0-1,0 1,0-1,1 0,-1 0,0 0,0 0,1-1,3-1,0-1,-1 0,1 0,-1 0,0 0,0-1,-1 0,1 0,-1-1,-1 0,1 0,-1 0,0 0,2-4,3-8,22-75,-34 78</inkml:trace>
  <inkml:trace contextRef="#ctx0" brushRef="#br0" timeOffset="3181.738">2841 311,'44'92,"-3"3,19 71,-53-149,-1 0,-1 1,0-1,-2 1,1 0,-2 0,-1 0,0 0,-1 0,-1 0,-1 0,0 0,-2 0,0 0,-1-1,0 1,-1-1,-2-1,1 1,-2-1,0-1,-1 1,0-2,-1 1,-1-1,-1-1,0 0,-4 2,-35 20,32-21</inkml:trace>
  <inkml:trace contextRef="#ctx0" brushRef="#br0" timeOffset="3880.125">245 254,'-41'57,"3"1,3 2,2 2,-2 12,26-59,0 0,2 1,0 0,0 0,2 0,0 1,1 0,0 0,2 0,0 0,1 1,0-1,1 0,2 1,-1-1,2 0,0 0,1 0,1 0,1-1,0 0,1 1,13 12,1 0,1-1,1-1,2-1,0-1,2-1,0-2,2 0,1-2,0-1,1-2,1-1,0-1,2-2,23 3,-33-12</inkml:trace>
  <inkml:trace contextRef="#ctx0" brushRef="#br0" timeOffset="6082.039">3518 592,'0'-2,"0"0,0 0,0 0,0 0,0 1,0-1,-1 0,1 0,-1 0,1 0,-1 0,0 1,0-1,0 0,0 0,0 1,0-1,0 1,-1-1,1 1,-1 0,1-1,-1 1,1 0,-1 0,0 0,1 0,-1 0,0 1,0-1,1 0,-1 1,0-1,0 1,0 0,0 0,0 0,0 0,0 0,0 0,0 0,0 0,0 1,1-1,-2 1,-83 35,76-27,0 0,1 1,0-1,1 2,0-1,0 1,1 1,1-1,0 1,0 0,1 1,1-1,0 1,1 0,0 0,1 0,0 0,1 0,1 1,0-1,1 0,0 0,2 5,-3-15,1 0,0 0,0 0,1 0,-1 0,0 0,1-1,0 1,-1 0,1-1,0 1,1-1,-1 0,0 1,1-1,-1 0,1-1,0 1,-1 0,1-1,0 1,0-1,0 0,0 0,0 0,0-1,0 1,1-1,-1 1,0-1,0 0,0 0,0-1,1 1,-1-1,0 1,0-1,0 0,0 0,0 0,0-1,0 1,-1-1,1 0,0 1,1-2,19-16,0 0,-2-2,0 0,-2-2,0 0,-1-1,-2 0,0-2,-2 0,9-21,-12 28,5-1,-9 28,-5 42,-3-41,0 34,10 111,27 47,-33-185,-1 1,-1-1,0 0,-1 0,0 1,-2-1,0 0,-1 4,0-5,-1 0,0 0,-1 0,0-1,-1 0,-1 0,0 0,-1-1,-1 0,0 0,0-1,-1 0,-7 5,5-5,8-7,0 0,0-1,0 1,-1-1,1 0,-1 0,0-1,0 0,0 1,-1-2,1 1,-1-1,0 1,1-2,-1 1,0-1,-4 1,7-4,0 0,0 0,0-1,0 1,1-1,-1 0,1 0,0 0,0 0,0 0,0 0,1-1,-1 1,1 0,0-1,0 1,0-1,0 0,1 1,-1-1,1 0,0 1,0-1,0 0,1 1,0-4,-1 3,1-20,1 1,1-1,2 1,0 0,1 0,2-2,16-71,-20 72</inkml:trace>
  <inkml:trace contextRef="#ctx0" brushRef="#br0" timeOffset="6950.911">4082 0,'-25'141,"-4"41,-24 230,47-241,5-170,1 1,0-1,0 0,-1 0,1 0,0 0,0 1,0-1,0 0,1 0,-1 0,0 1,0-1,1 0,-1 0,1 0,-1 0,1 0,-1 0,1 0,0 0,-1 0,1 0,0 0,0 0,0 0,0 0,-1-1,1 1,0 0,1-1,-1 1,0-1,0 1,0-1,0 1,0-1,0 0,1 0,-1 0,0 1,0-1,0 0,1 0,-1-1,0 1,0 0,0 0,0 0,1-1,-1 1,0-1,0 1,0-1,0 1,0-1,0 0,0 1,0-1,0 0,0 0,-1 0,1 0,0 0,121-137,-115 131,0 1,1 0,0 0,1 0,-1 1,1 1,0-1,0 2,0-1,0 1,1 0,7 0,-14 2,1 1,0-1,0 1,-1 0,1 0,0 0,-1 1,1-1,0 1,-1 0,1 0,-1 0,1 1,-1-1,1 1,-1 0,0 0,0 0,0 0,0 0,0 1,0 0,-1-1,1 1,-1 0,0 0,0 0,0 0,0 1,-1-1,1 0,-1 1,0 0,1 1,-1 3,0-1,0 1,-1-1,0 1,0-1,-1 1,0-1,0 1,-1-1,0 1,0-1,-1 0,0 0,0 0,-1 0,-16 49,26-24,4-22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1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133 480,'-23'111,"-78"202,92-293,10-26,32-77,4 2,3 2,4 2,8-6,9 10,-60 72,0 1,-1 0,1-1,-1 1,1-1,0 1,0 0,-1-1,1 1,0 0,0 0,-1 0,1 0,0 0,0 0,-1 0,1 0,0 0,0 0,-1 0,1 0,0 0,0 0,-1 1,1-1,0 0,0 1,-1-1,1 0,-1 1,1-1,0 1,-1-1,1 1,-1-1,1 1,-1 0,1-1,-1 1,1 0,-1-1,0 1,1 0,-1-1,0 1,0 0,0 0,1-1,-1 1,0 0,0 0,6 44,-6-43,-2 232,2-233,0 0,-1 0,1 0,0 0,0 0,0 0,0 0,0 1,0-1,0 0,0 0,1 0,-1 0,0 0,1 0,-1 0,1 0,-1 0,1 0,-1 0,1 0,0 0,-1 0,1-1,0 1,0 0,0 0,0-1,-1 1,1 0,0-1,0 1,0-1,0 0,0 1,0-1,1 0,-1 1,0-1,0 0,0 0,0 0,0 0,0 0,0 0,0 0,1 0,-1-1,0 1,0 0,0-1,0 1,0-1,0 1,0-1,0 1,0-1,-1 0,1 1,0-1,0 0,0 0,-1 0,91-121,-46 51,76-83,-121 154,1-1,-1 0,0 0,1 0,-1 1,1-1,-1 0,1 0,-1 1,1-1,-1 1,1-1,0 0,-1 1,1-1,0 1,-1-1,1 1,0 0,0-1,0 1,0 0,-1-1,1 1,0 0,0 0,0 0,0 0,0 0,-1 0,1 0,0 0,0 0,0 0,0 1,0-1,-1 0,1 1,0-1,0 0,0 1,-1-1,1 1,0-1,-1 1,1-1,0 1,-1 0,1-1,-1 1,1 0,-1-1,1 1,-1 0,1 0,-1 0,0-1,0 1,1 0,-1 0,0 0,0 0,0 0,0-1,0 1,0 0,0 0,0 0,0 0,2 26,-2 0,0 0,-2 0,-1 0,-1 0,-3 8,-10 111,16-119,2-3</inkml:trace>
  <inkml:trace contextRef="#ctx0" brushRef="#br0" timeOffset="398.612">866 679,'0'9,"-5"9,-1 5,0 4,1 2,-3 1,-1 0,2 0,2-1,2 0,1-5</inkml:trace>
  <inkml:trace contextRef="#ctx0" brushRef="#br0" timeOffset="923.891">838 679,'10'-6,"-3"2,-1 0,1 0,0 0,0 1,0 0,0 0,1 1,-1 0,1 0,-1 1,1 0,0 0,0 1,-1 0,1 0,0 1,1 0,-7 1,-1-1,0 0,0 1,0-1,0 0,0 1,0-1,-1 1,1-1,-1 1,1 0,-1-1,1 1,-1-1,0 1,0 0,1 0,-1-1,0 1,-1 0,1-1,0 1,0 0,-1-1,1 1,-1-1,0 1,1 0,-1-1,0 1,0-1,0 0,0 1,0-1,0 0,0 0,0 1,-1-1,1 0,-7 14,6-13,1 1,0 0,0 0,1 0,-1 0,1 0,-1 0,1 0,0 0,0 0,0 0,1 0,-1 0,1 0,-1 0,1 0,0 0,0 0,0-1,1 1,-1 0,1 0,-1-1,1 1,0-1,0 0,0 0,0 1,1-1,-1-1,0 1,1 0,-1 0,1-1,0 0,0 1,-1-1,2 0,-1 0,0 0,0 0,0 0,0 1,0-1,0 1,0 0,-1 0,1 0,0 0,-1 0,0 0,1 1,-1-1,0 1,0 0,0 0,-1-1,1 1,-1 0,0 0,0 1,0-1,0 0,0 0,0 1,-1-1,0 0,0 0,0 1,0-1,0 0,0 1,-1-1,0 0,0 0,0 1,0-1,0 0,-1 0,-1 2,-2 3,-1-1,-1 1,1-1,-1-1,-1 1,1-1,-1-1,0 1,0-1,-1-1,0 0,1 0,-1 0,-1-1,1-1,0 1,-1-2,1 1,-1-1,1-1,-1 1,-2-2,-27-14,27 2</inkml:trace>
  <inkml:trace contextRef="#ctx0" brushRef="#br0" timeOffset="4239.685">1431 424,'25'84,"7"144,-32-218,1 0,-1 0,1 0,1-1,0 1,0 0,1-1,0 0,1 0,0 2,-4-11,1 1,-1 0,0 0,1-1,-1 1,0 0,1 0,-1-1,1 1,-1 0,1-1,0 1,-1-1,1 1,0-1,-1 1,1-1,0 0,0 1,-1-1,1 0,0 1,0-1,-1 0,1 0,0 0,0 1,0-1,0 0,-1 0,1-1,0 1,0 0,0 0,0 0,-1 0,1-1,0 1,0 0,-1-1,1 1,0-1,0 1,-1-1,1 1,-1-1,1 1,0-1,-1 1,1-1,-1 0,1 1,-1-1,0 0,1 0,-1 1,0-1,1 0,-1 0,21-47,115-351,-104 332,-20 47</inkml:trace>
  <inkml:trace contextRef="#ctx0" brushRef="#br0" timeOffset="6454.938">1769 763,'0'9,"0"9,0 5,0 4,0 3,0 0,0 0,0-5</inkml:trace>
  <inkml:trace contextRef="#ctx0" brushRef="#br0" timeOffset="7007.591">1713 763,'109'-54,"-68"48,-41 7,1-1,0 0,-1 1,1-1,0 1,-1-1,1 1,-1-1,1 1,-1-1,1 1,-1 0,1-1,-1 1,1 0,-1-1,0 1,0 0,1-1,-1 1,0 0,0 0,0-1,0 1,0 0,0 0,0-1,0 1,0 0,0 0,0 0,0-1,0 1,-1 0,1-1,0 1,-1 0,1 0,0-1,-1 1,1-1,-1 1,1 0,-1-1,1 1,-1-1,1 1,-1-1,0 1,-69 76,69-76,0 0,0 0,0 0,0 0,0 0,1 1,-1-1,0 0,1 0,-1 0,1 1,0-1,-1 0,1 0,0 1,0-1,-1 0,1 1,0-1,1 0,-1 1,0-1,0 0,0 1,1-1,-1 0,1 0,-1 1,1-1,-1 0,1 0,0 0,0 0,-1 0,1 0,0 0,0 0,0 0,0 0,0 0,0 0,0-1,1 1,-1 0,0-1,0 1,1-1,-1 0,1 1,66 12,-65-14,0 1,0-1,0 1,0 0,0 0,0 0,1 0,-1 0,0 1,0-1,0 1,0 0,0 0,-1 0,1 0,0 1,0-1,-1 1,1-1,-1 1,1 0,-1 0,0 0,1 0,-1 1,0-1,-1 1,1-1,0 1,-1-1,1 1,-1 0,0 0,0 0,0 0,0 0,-1 0,1 0,-1 0,0 0,0 0,0 0,0 1,-4 5,0-1,-1 1,0-1,-1 1,0-2,0 1,0-1,-1 0,0 0,-1 0,1-1,-1-1,0 1,-1-1,0 0,1-1,-1 0,-6 1,-38 9,34-16</inkml:trace>
  <inkml:trace contextRef="#ctx0" brushRef="#br0" timeOffset="7317.476">2136 791,'0'19,"0"11,-5 6,-1 1,0-1,-4-6,0-4,2-1,2-1,2-4</inkml:trace>
  <inkml:trace contextRef="#ctx0" brushRef="#br0" timeOffset="148278.646">866 86,'2'-5,"0"0,1 1,0-1,0 1,0 0,1 0,-1 0,1 0,0 1,0-1,0 1,1 0,-1 1,1-1,0 1,-1 0,4-2,-1 1,0 0,-1 0,1 0,0 1,0 0,1 1,-1-1,0 1,0 1,1-1,-1 1,0 1,1-1,-1 1,7 2,-12-1,-1 1,1-1,0 1,-1 0,1 0,-1 0,0 0,0 0,0 0,-1 0,1 0,-1 1,1-1,-1 0,0 0,0 0,-1 1,1-1,-1 0,1 0,-1 0,0 0,0 0,0 0,-1 0,1 0,-1 0,1 0,-1-1,0 1,0-1,-1 1,1-1,-74 110,76-111,-1 0,0 0,1 0,-1-1,1 1,-1 0,1 0,0 0,-1 0,1 0,0 0,0 0,0 0,0 0,0 0,0 0,0 0,0 0,0 0,0 0,0 0,0 0,1 0,-1 0,1 0,-1 0,0 0,1 0,0 0,-1-1,1 1,-1 0,1 0,0 0,0-1,-1 1,1-1,0 1,0 0,0-1,0 1,0-1,0 0,0 1,0-1,0 0,0 0,0 1,0-1,0 0,58 4,-52-4,111-3,-92 3</inkml:trace>
  <inkml:trace contextRef="#ctx0" brushRef="#br0" timeOffset="151260.838">1826 58,'1'1,"0"1,0-1,0 0,0 1,0-1,0 0,1 0,-1 0,1 0,-1 0,0 0,1 0,0 0,-1-1,1 1,-1-1,1 1,0-1,-1 0,1 1,0-1,0 0,-1 0,1 0,0 0,0-1,-1 1,1 0,0-1,-1 1,1-1,-1 1,2-2,1 2,165-36,-167 35,-1 1,1-1,0 1,-1 0,1 0,0 0,0 0,-1 0,1 0,0 0,-1 0,1 1,0-1,-1 1,1-1,0 1,-1-1,1 1,-1 0,1 0,-1 0,1 0,-1 0,0 0,0 0,1 1,-1-1,0 0,0 1,0-1,0 1,0-1,-1 1,1-1,0 1,-1 0,1-1,-1 1,0 0,1-1,-1 1,0 0,0 0,0-1,0 1,-1 0,-28 78,-56 50,85-129,-1 0,0 0,1 0,-1 1,1-1,-1 0,1 0,-1 1,1-1,0 0,0 1,0-1,0 0,0 1,0-1,0 0,0 1,0-1,1 0,-1 1,0-1,1 0,-1 0,1 1,0-1,-1 0,1 0,0 0,0 0,0 0,0 0,0 0,0 0,0 0,0 0,0-1,0 1,0 0,0-1,1 1,-1-1,0 1,0-1,1 1,-1-1,63 2,55-37,-94 26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41.3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25,'73'357,"-59"-87,-15-266,0 0,1 0,-1-1,1 1,0 0,0 0,1 0,-1 0,1 0,0 0,0-1,0 1,0 0,1-1,-1 1,1 0,0-1,0 0,1 0,-1 0,0 0,1 0,0 0,0 0,0-1,0 1,0-1,0 0,1 0,-1 0,1-1,2 2,20 0,1-2,-1 0,0-2,1-1,-1-1,0-1,0-1,-1-1,19-8,-22 8,682-155,-307 93,-253 45,-142 21,0 0,-1 0,1 0,-1 0,1-1,-1 1,0 0,0-1,0 1,0-1,-1 1,1-1,-1 0,1 1,-1-1,0 1,0-1,0 0,0 1,-1-1,1 1,-1-1,0 0,1 1,-1 0,0-1,0 1,-1-1,1 1,0 0,-1 0,1 0,-1 0,0-1,-6-17,-4-13,3-1,1 0,1-1,2 1,-1-26,7-52,0 88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3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27,'39'0,"26"0,8 0,-5 0,-8 0,-10-5,-8-1,-7-1,-5 2,-7 2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0,'43'5,"33"1,14 0,-4-1,-12-1,-13-2,-13-1,-9-1,-12-4,-5-3,-2 1,1 1,-4 1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7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0,'1'77,"1"9,-3 1,-4-1,-4 0,-3 0,-11 26,-61 148,80-237,8-24</inkml:trace>
  <inkml:trace contextRef="#ctx0" brushRef="#br0" timeOffset="381.407">419 142,'-84'71,"-138"136,219-205,0 0,1 0,-1 0,0 0,1 1,-1-1,1 1,0-1,0 1,0 0,0 0,1 0,-1 0,1 0,-1 0,1 0,0 0,1 1,-1-1,0 0,1 1,0-1,0 0,0 1,0-1,0 1,1-1,-1 0,1 1,0-1,0 0,0 0,1 0,-1 0,1 0,-1 0,1 0,0 0,0 0,0-1,1 1,-1-1,1 1,8 2,0-1,1 0,-1-1,1 0,0 0,-1-2,1 1,0-1,4-1,41 6,-51-6,0 0,0 1,0 0,0 0,0 0,0 1,-1-1,1 2,0-1,-1 0,1 1,-1 0,0 1,0-1,0 1,-1 0,1 0,-1 0,0 1,0-1,0 1,-1 0,0 0,0 1,0-1,0 1,-1-1,0 1,0 0,-1 0,1 0,-1 0,0 0,-1 0,0 0,0 4,-39 75,35-76,4-4</inkml:trace>
  <inkml:trace contextRef="#ctx0" brushRef="#br0" timeOffset="836.238">645 621,'20'-7,"1"-1,0 1,0 1,0 1,1 1,0 1,0 0,11 2,-32 1,1-1,0 1,0 0,0 1,0-1,0 0,0 0,0 1,0-1,-1 1,1 0,0 0,0-1,-1 1,1 0,-1 0,1 1,0-1,-1 0,0 0,1 1,-1-1,0 1,0-1,0 1,0-1,0 1,0 0,0 0,-1-1,1 1,0 0,-1 0,0 0,1 0,-1 0,0 0,0-1,0 1,0 0,0 0,-1 0,1 0,0 0,-1 0,0 0,1-1,-1 1,0 0,0-1,0 1,0 0,0-1,-1 2,-148 152,148-154,1 1,-1 0,0-1,1 1,-1 0,1 0,0 0,-1 0,1 0,0 0,0 0,0 1,1-1,-1 0,1 0,-1 1,1-1,0 0,-1 1,1-1,1 1,-1-1,0 0,0 1,1-1,0 0,-1 1,1-1,0 0,0 0,0 0,0 0,0 0,1 0,-1 0,1 0,-1 0,1-1,0 1,-1 0,1-1,0 0,0 1,0-1,0 0,1 0,-1 0,0 0,0 0,1-1,9 2,0-1,0 0,-1-1,1 0,0-1,0 0,-1-1,1-1,-1 0,0 0,0-1,0 0,0-1,0 0,-1-1,0 0,0-1,-1 0,0 0,5-5,-1-3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40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78,'-46'197,"34"-146,1 1,3 0,2 1,2 30,4-72,-2 19,1 0,2-1,1 1,1 0,2-1,1 0,1 0,2 0,1 0,-9-26,1 1,-1-1,1 1,1-1,-1 0,0 1,1-1,-1 0,1-1,0 1,0 0,0-1,0 0,1 0,-1 0,1 0,-1 0,1-1,-1 1,1-1,0 0,0 0,0 0,0-1,0 0,-1 1,1-1,0 0,0-1,0 1,1-1,6-1,-1-1,0 0,0-1,-1 0,1 0,-1-1,0 0,0 0,0-1,-1-1,2-1,25-27,-2 0,-1-2,-2-2,-2-1,2-7,151-285,-171 312,-1 0,-1 0,0-1,-2 0,-1 0,0-1,-2 0,0 1,-1-1,-2 0,0-6,0 27,0-1,1 1,-1-1,0 0,0 1,0-1,-1 1,1-1,0 0,0 1,-1-1,1 1,-1-1,0 1,1-1,-1 1,0-1,0 1,0 0,0-1,0 1,0 0,0 0,0 0,-1 0,1 0,0 0,-1 0,1 0,0 0,-1 1,1-1,-1 1,0-1,1 1,-1-1,1 1,-1 0,0 0,1 0,-1 0,1 0,-1 0,0 0,1 1,-1-1,1 0,-1 1,1-1,-1 1,0 0,-10 11,0 1,1 0,1 0,0 1,1 0,0 1,2 0,-1 0,2 1,-5 15,8-24,-11 28,1 0,2 1,2 0,1 1,1 0,3 0,1 1,1-1,2 8,3-18,2 0,0 0,2-1,0 0,2 0,1-1,10 19,-6-21,-1-5</inkml:trace>
  <inkml:trace contextRef="#ctx0" brushRef="#br0" timeOffset="615.92">795 613,'10'-9,"1"0,0 1,0 0,0 1,1 0,0 1,1 0,-1 1,1 1,0 0,0 0,1 1,-1 1,14-1,-26 3,0 0,1-1,-1 1,0 0,0 0,1 0,-1 0,0 0,0 0,1 0,-1 0,0 1,0-1,1 0,-1 1,0-1,0 1,0-1,0 1,0 0,0-1,0 1,0 0,0 0,0 0,0-1,0 1,0 0,-1 0,1 1,0-1,-1 0,1 0,-1 0,1 0,-1 0,1 1,-1-1,0 0,0 0,0 1,0-1,0 0,0 0,0 1,0-1,0 0,0 0,-1 1,1-1,-1 0,-35 59,-49 19,85-76,1-1,-1 1,1-1,0 1,0-1,0 1,0-1,0 0,0 1,1-1,-1 0,1 0,0 0,-1 0,1 0,0 0,0-1,0 1,0-1,0 1,1-1,-1 0,0 0,1 0,-1 0,1 0,-1 0,1-1,-1 1,1-1,0 0,-1 1,1-1,-1 0,3-1,6 4,-8-3,1 0,0 0,0 1,-1-1,1 1,0 0,-1 0,1 0,-1 1,1-1,-1 1,0 0,1 0,-1 0,0 0,0 1,-1-1,1 1,0-1,-1 1,0 0,1 0,-1 1,0-1,-1 0,1 0,-1 1,1-1,-1 1,0 0,0-1,-1 1,1 0,-1 0,1-1,-1 1,0 0,-1 0,1-1,-1 1,0 0,0-1,0 1,0-1,-1 2,-4 2,-1 0,0-1,0 1,-1-1,0-1,0 1,0-1,-1-1,0 0,0 0,0 0,0-1,0-1,-1 0,1 0,-1-1,0 0,1 0,-1-1,0 0,0-1,1 0,-4-2,-29-13,30 3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0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1,'0'5,"0"6,0 6,-5 5,-2 4,-4 2,0 1,-3 0,0 0,-1-4,1-3,-2-4,2-6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2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29 537,'29'5,"14"2,4-1,0-1,-4-2,-4 0,-9-2</inkml:trace>
  <inkml:trace contextRef="#ctx0" brushRef="#br0" timeOffset="202.977">0 763,'29'10,"24"-2,7-3,-1-1,-6-2,-7-6,-7-2,-10 0</inkml:trace>
  <inkml:trace contextRef="#ctx0" brushRef="#br0" timeOffset="1301.44">565 933,'3'-21,"1"0,0 0,2 0,0 1,1 0,1 0,1 1,1 0,0 0,5-4,127-159,-134 174,-8 6,1 0,0 1,-1-1,1 1,0-1,0 1,0-1,0 1,1 0,-1-1,0 1,0 0,1 0,-1 0,1 0,-1 0,1 0,-1 0,1 0,0 1,-1-1,1 1,0-1,0 1,-1 0,1 0,0-1,0 1,-1 0,1 1,0-1,0 0,-1 0,1 1,0-1,0 1,-1 0,1-1,-1 1,1 0,0 0,-1 0,0 0,1 0,-1 0,0 1,1-1,-1 0,0 1,0-1,1 2,2 13,-1 1,-1-1,0 1,-1 0,-1 0,-1 0,-2 14,1 17,0-15,8 70,-5-102,-1 0,1 0,-1 0,1 0,0-1,-1 1,1 0,0 0,0-1,-1 1,1 0,0-1,0 1,0-1,0 1,0-1,0 1,0-1,0 0,0 0,0 1,0-1,0 0,0 0,0 0,0 0,0 0,0 0,0 0,0 0,0-1,0 1,0 0,0-1,0 1,0-1,0 1,-1-1,1 1,0-1,0 1,0-1,0 0,41-32,-37 27,159-183,-70 92,-93 97,0-1,0 0,0 1,0-1,0 1,0-1,0 1,0-1,1 1,-1 0,0 0,0-1,0 1,0 0,1 0,-1 0,0 0,0 0,0 1,1-1,-1 0,0 0,0 1,0-1,0 1,0-1,0 1,0-1,0 1,0 0,0 0,0-1,0 1,0 0,-1 0,1 0,0 0,0 0,-1 0,1 0,-1 0,1 0,-1 0,0 0,1 0,-1 1,0-1,1 0,-1 0,0 0,0 0,0 1,0 65,-74 122,68-171</inkml:trace>
  <inkml:trace contextRef="#ctx0" brushRef="#br0" timeOffset="1918.755">1750 509,'-38'23,"1"1,1 2,1 1,1 2,-2 5,31-30,0 1,0 0,1 0,-1 0,1 1,0 0,1 0,-1 0,1 0,0 0,1 0,-1 1,1-1,1 1,-1 0,1 0,0-1,1 1,0 0,0 0,0 0,1 0,0 0,0-1,1 1,0 0,0-1,1 2,-1-6,0 0,1 1,-1-1,1-1,0 1,-1 0,1-1,0 1,0-1,0 0,0 0,0 0,0 0,1 0,-1-1,0 0,0 1,0-1,1 0,-1-1,0 1,0 0,1-1,-1 0,0 0,0 0,0 0,0 0,0-1,0 1,-1-1,2 0,81-68,74-102,-103 125,-55 46,1 0,-1 1,0-1,1 0,-1 0,1 1,-1-1,1 1,-1 0,1-1,-1 1,1 0,-1 0,1 0,-1 0,1 0,-1 0,1 0,-1 1,1-1,-1 0,1 1,-1-1,1 1,-1 0,0-1,1 1,-1 0,0 0,0 0,1 0,-1 0,0 0,0 0,0 0,0 1,0-1,-1 0,1 1,0-1,-1 0,1 1,-1-1,1 1,3 15,-1 0,0 1,-2-1,0 0,-1 1,0-1,-2 0,-2 13,-25 143,30-153,0 1,-2-1,0 0,-2-1,0 1,-1 0,-1-1,-1 1,-1-2,0 1,-1-1,-2 0,1 0,-2-1,0-1,-1 0,-1 0,0-1,-1-1,-1 0,-5 3,18-15,0-1,-1 1,1 0,0-1,-1 0,1 1,-1-1,0 0,1 0,-1 0,0-1,1 1,-1-1,0 1,0-1,0 0,1 0,-1 0,0-1,0 1,0-1,1 1,-1-1,0 0,1 0,-1 0,1 0,-1-1,1 1,-1-1,1 1,0-1,0 0,0 0,0 0,0 0,0 0,1 0,-1-1,0 1,1-1,0 1,0-1,0 1,0-1,0 0,0 1,1-1,-1 0,1 0,0 1,0-1,0-2,4-20,1 0,1 0,1 0,2 1,0 0,2 0,0 1,1 1,2 0,14-19,-13 20,-1 2</inkml:trace>
  <inkml:trace contextRef="#ctx0" brushRef="#br0" timeOffset="2521.765">2230 1,'0'325,"-26"-140,11-78,-1 68,16-173,0-1,0 0,-1 0,1 0,0 1,0-1,0 0,0 0,0 0,0 1,1-1,-1 0,0 0,1 0,-1 0,1 0,-1 1,1-1,-1 0,1 0,0 0,-1 0,1 0,0-1,0 1,0 0,0 0,0 0,0-1,0 1,0-1,0 1,0 0,0-1,0 0,0 1,0-1,1 0,-1 0,0 1,0-1,0 0,1 0,-1 0,0 0,0-1,0 1,1 0,-1 0,0-1,0 1,0-1,0 1,0-1,0 1,0-1,0 0,0 0,0 1,0-1,0 0,0 0,0 0,81-63,71-42,-152 106,0-1,0 0,0 1,0-1,1 1,-1-1,0 1,0 0,0 0,0-1,0 1,0 0,1 0,-1 0,0 0,0 0,0 0,0 0,1 1,-1-1,0 0,0 1,0-1,0 1,0-1,0 1,0-1,0 1,0 0,0-1,0 1,-1 0,1 0,0 0,0 0,-1 0,1 0,0 0,-1 0,1 0,-1 0,0 0,1 0,-1 0,0 0,1 0,-1 1,0-1,0 0,0 0,0 0,0 0,0 0,-1 1,1 0,-8 73,7-71,-14 50,11-45,1-1,0 1,1 0,0 0,0 0,1 0,0 0,1 0,0 0,0 0,1 1,0-1,5 9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1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19,'-24'160,"-11"141,36-291,-1 0,1 0,1 0,0-1,0 1,1 0,0-1,1 0,0 0,5 9,-7-15,-1 0,1 0,0 0,0-1,0 1,1 0,-1-1,1 0,-1 0,1 1,0-1,-1-1,1 1,0 0,0-1,1 0,-1 1,0-1,0 0,1-1,-1 1,0-1,1 1,-1-1,0 0,1 0,-1-1,1 1,-1-1,0 1,1-1,-1 0,1-1,3-2,0-1,0 0,-1-1,1 0,-1 0,-1 0,1 0,-1-1,0 0,0 0,-1-1,0 1,-1-1,1 0,1-8,4-2,109-253,-24 57,-94 197,-57 204,34-15,20-157,0 0,1-1,1 1,0 0,1 0,1 0,0 0,2 7,16 119,-2-106,-12-41</inkml:trace>
  <inkml:trace contextRef="#ctx0" brushRef="#br0" timeOffset="531.064">539 414,'5'-3,"2"-1,0-1,1 2,-1-1,1 1,0 0,-1 0,1 1,0 0,1 0,-1 1,0 0,0 1,1 0,-1 0,0 1,2 0,-9-1,1 0,-1 1,0-1,1 1,-1-1,0 1,0 0,0 0,0-1,0 1,0 0,0 0,0 0,0 0,0 0,0 0,0 0,-1 0,1 1,0-1,-1 0,1 0,-1 1,0-1,1 0,-1 1,0-1,0 0,1 1,-1-1,0 0,-1 1,1-1,0 0,0 1,-1-1,1 0,0 1,-1-1,0 1,-35 50,24-37,12-12,-1 0,1-1,1 1,-1-1,0 1,1-1,-1 1,1-1,0 1,0-1,0 1,0-1,0 0,0 1,1-1,-1 0,1 0,-1 0,1 0,0 0,0-1,0 1,0 0,0-1,0 0,0 1,1-1,-1 0,0 0,1 0,-1 0,1-1,-1 1,1-1,-1 1,1-1,0 0,0 0,12 7,-11-6,-1 0,0 0,0 0,0 1,0-1,-1 1,1 0,0 0,-1 0,1 0,-1 0,1 1,-1-1,0 1,0-1,0 1,-1 0,1 0,-1 0,1 0,-1 0,0 0,0 0,0 1,-1-1,1 0,-1 0,0 1,0-1,0 0,0 1,0-1,-1 0,1 0,-1 1,0-1,0 0,0 0,-1 0,0 1,-3 1,-1 1,0-1,0 0,0 0,-1-1,1 0,-1 0,0 0,0-1,-1 0,1-1,-1 1,1-2,-1 1,0-1,0 0,1 0,-1-1,0 0,0-1,0 1,0-2,-6-1,-28-13,29 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2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1,'-14'0,"-1"0,1 2,-1 0,1 0,0 2,-1 0,2 0,-1 1,0 1,1 0,-12 8,11-7,1 1,1 0,-1 0,1 2,1-1,0 1,0 1,-1 3,11-13,0 0,1 0,-1 1,0-1,1 0,-1 1,1-1,-1 1,1-1,0 1,-1-1,1 1,0-1,0 1,0-1,0 1,0-1,1 1,-1-1,0 0,1 1,-1-1,1 1,-1-1,1 0,0 1,0-1,0 0,-1 0,1 1,0-1,0 0,1 0,-1 0,0 0,0-1,0 1,2 1,58 28,-47-24,24 7,-32-11,1-1,0 1,0 1,-1-1,1 1,-1 0,0 1,0-1,0 1,0 0,-1 1,1-1,-1 1,0 0,3 5,-8-7,0 1,0-1,0 1,0-1,0 1,-1-1,1 1,-1-1,0 0,0 1,0-1,-1 0,1 0,-1 0,0 0,0 0,0 0,0 0,0 0,-1-1,1 1,-1-1,1 0,-1 0,0 0,0 0,0 0,0-1,-1 1,1-1,0 0,-3 1,-4 4,-48 27,-1-4,-1-2,-2-2,-5-2,105-33,-15 6</inkml:trace>
  <inkml:trace contextRef="#ctx0" brushRef="#br0" timeOffset="363.83">613 255,'-7'25,"0"-1,0 0,2 0,1 1,0 0,2 0,1 0,1 0,3 22,-2-43,0-1,0 1,0 0,0 0,1-1,0 1,-1-1,1 1,1-1,-1 0,0 0,1 0,-1 0,1 0,0 0,0-1,0 1,1-1,-1 0,0 0,1 0,-1-1,1 1,0-1,-1 0,1 0,0 0,0 0,0-1,0 1,0-1,0 0,0-1,0 1,-1 0,1-1,0 0,0 0,0 0,3-2,24-7,0-1,-1-1,0-2,-1-1,-1-1,0-1,-1-2,-1-1,-1-1,7-8,-19 18,-1 0,-1-1,0 0,-1-1,0 0,-1 0,-1-1,0 0,0-1,-2 0,0 0,0 0,-2-1,2-8,-6 19,0 0,0-1,-1 1,0 0,0 0,0-1,0 1,-1 0,0 0,0 0,-1 1,1-1,-1 1,0-1,0 1,0 0,-1 0,0 0,0 0,0 1,0 0,0-1,0 1,-1 1,0-1,1 1,-1 0,0 0,-2 0,-4-3,-1 1,0 1,0 0,1 1,-1 0,-1 1,1 0,0 1,0 0,0 1,0 1,-7 1,11-1,-1 2,1-1,0 1,0 0,0 0,0 1,1 0,0 1,0 0,0 0,1 0,0 1,0 0,-1 1,-11 16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 0,0-5,-2-1,-3 0,-2 1,-1 2,-1 1,-1 1,-5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65,'39'-4,"36"-8,6-5,-7 0,-15 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4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28 397,'0'19,"0"25,0 11,0 0,0-4,0-6,0-6,0-5,0-3,0-3,0 0,0-1,-5-5,-1-1,0-4</inkml:trace>
  <inkml:trace contextRef="#ctx0" brushRef="#br0" timeOffset="311.517">0 198,'16'-5,"-1"1,1 0,0 2,0-1,0 2,0 0,0 1,0 1,0 0,0 1,0 1,-1 0,1 1,-1 1,0 0,0 1,0 1,3 3,-14-8,0 1,-1 0,0 0,1 1,-1-1,0 1,-1 0,1-1,0 1,-1 0,0 1,0-1,-1 0,1 0,-1 1,0-1,0 1,0 0,0-1,-1 1,0-1,0 1,0 0,-1-1,1 1,-1-1,0 1,0-1,-1 1,0-1,1 0,-1 1,-1-1,-3 8,-1 0,-1-1,0 0,0 0,-1-1,0 0,-1 0,0-1,-1 0,-8 5,-123 58,117-65</inkml:trace>
  <inkml:trace contextRef="#ctx0" brushRef="#br0" timeOffset="1234.057">254 764,'53'-10,"-49"8,1 1,0-1,0 1,0 0,0 0,0 0,0 1,0-1,0 1,0 1,0-1,0 1,-1 0,1 0,0 0,0 0,0 1,1 1,-5-2,0 0,1 1,-1-1,0 1,0-1,0 1,0-1,0 1,0 0,-1 0,1-1,-1 1,1 0,-1 0,1 0,-1-1,0 1,0 0,0 0,0 0,0 0,-1 0,1-1,0 1,-1 0,1 0,-1 0,0-1,0 1,0 0,1-1,-1 1,-1-1,1 2,-42 50,10-21,-49 63,81-94,0 1,1-1,-1 0,1 1,-1-1,1 0,0 1,-1-1,1 1,0-1,0 1,0-1,0 1,0-1,1 1,-1-1,0 1,1-1,-1 0,1 1,-1-1,1 0,0 1,0-1,-1 0,1 0,0 1,0-1,0 0,0 0,0 0,0 0,1-1,-1 1,0 0,0 0,1-1,-1 1,0 0,1-1,-1 0,1 1,-1-1,1 0,-1 0,1 0,-1 1,2-2,74 0,-1-45,-64 32</inkml:trace>
  <inkml:trace contextRef="#ctx0" brushRef="#br0" timeOffset="1770.383">621 1,'2'0,"1"0,-1 0,0 1,1-1,-1 1,0-1,0 1,1 0,-1 0,0 0,0 0,0 0,0 1,0-1,0 0,-1 1,1 0,0-1,-1 1,1 0,-1 0,0 0,1 0,-1 0,0 0,0 0,-1 0,1 0,0 1,-1-1,1 0,-1 0,0 1,1-1,-1 0,0 1,-1-1,1 1,0 0,-22 95,21-96,-1 0,1 0,0 0,0 0,0 0,0 0,0 1,0-1,0 0,1 1,-1-1,1 0,-1 1,1-1,0 1,0-1,0 0,1 1,-1-1,0 1,1-1,0 0,-1 1,1-1,0 0,0 0,0 0,1 0,-1 0,0 0,1 0,0 0,-1 0,1-1,0 1,0 0,0-1,0 0,0 1,0-1,0 0,0 0,1 0,6 1,0-1,-1 0,1 0,0-1,0 0,0 0,0-1,-1-1,1 1,-1-1,1-1,-1 1,2-2,-10 4,20-6</inkml:trace>
  <inkml:trace contextRef="#ctx0" brushRef="#br0" timeOffset="2612.777">592 1,'5'0,"-3"0,-7 0,-8 0,-1 5,-3 1,-3 0,1-1</inkml:trace>
  <inkml:trace contextRef="#ctx0" brushRef="#br0" timeOffset="3085.057">1213 170,'-156'217,"49"-64,-7-4,-66 61,18-3,145-184</inkml:trace>
  <inkml:trace contextRef="#ctx0" brushRef="#br0" timeOffset="3552.796">875 932,'2'-1,"23"-14,0 1,1 1,0 1,1 1,23-5,-49 15,-1 1,1-1,0 0,0 1,0-1,0 1,0-1,0 1,0-1,0 1,0 0,0-1,0 1,0 0,0 0,0 0,0 0,0 0,0 0,0 0,0 0,0 0,0 1,0-1,0 0,0 1,0-1,0 0,0 1,0-1,0 1,0 0,0-1,-1 1,1 0,0-1,0 1,-1 0,1 0,0 0,-1 0,1 0,-1 0,1 0,-1 0,0 0,1 0,-1 0,0 0,0 0,0 0,0 0,1 0,-1 0,-1 0,1 0,0 0,0 1,-6 9,0 0,-1 0,0 0,-1-1,0 0,-1 0,0-1,-1 0,1 0,-2-1,-28 28,26-23,7-8,0 0,0 0,1 0,-1 1,1 0,1 0,-1 0,1 1,0 0,0 0,1 0,0 0,0 0,1 0,0 1,0-1,-1 8,6-12,-1 0,1 0,-1 0,1-1,0 1,0-1,0 1,0-1,1 0,-1 0,0-1,1 1,0-1,-1 0,1 0,0 0,-1 0,1 0,0-1,0 0,0 0,0 0,-1 0,1 0,0-1,0 0,-1 0,1 0,0 0,-1 0,1-1,-1 0,2 0,18-9,-2-2</inkml:trace>
  <inkml:trace contextRef="#ctx0" brushRef="#br0" timeOffset="4054.675">1213 1130,'251'-298,"-240"285,-8 9,0 0,0 0,0 0,1 0,-1 1,1-1,0 1,0 0,0 0,1 0,-1 1,1-1,-1 1,1 0,0 1,0-1,0 1,5-1,-9 4,1 0,0 0,-1 0,1 0,-1 1,1-1,-1 1,0-1,0 1,0-1,-1 1,1-1,-1 1,1 0,-1-1,0 1,0 0,0 0,0-1,-1 1,1 0,-1-1,1 1,-1-1,0 1,0-1,0 1,-1 1,-29 88,31-91,0-1,0 1,1 0,-1-1,0 1,0 0,0-1,1 1,-1-1,0 1,1-1,-1 1,0 0,1-1,-1 1,1-1,-1 0,1 1,-1-1,1 1,-1-1,1 0,-1 1,1-1,-1 0,1 1,0-1,-1 0,1 0,0 0,-1 0,1 0,0 0,-1 0,1 0,0 0,-1 0,1 0,-1 0,1 0,0 0,-1 0,1-1,0 1,-1 0,1-1,-1 1,1 0,-1-1,1 1,-1-1,1 1,-1 0,1-1,36-21,-37 22,141-109,-140 109,0-1,0 1,0 0,0-1,0 1,0 0,0-1,0 1,0 0,0 0,0 0,0 0,0 0,0 0,0 0,0 1,0-1,0 0,0 0,0 1,0-1,0 1,0-1,0 1,0-1,0 1,0-1,-1 1,1 0,0 0,0-1,-1 1,1 0,0 0,-1 0,1 0,-1 0,1 0,-1 0,0 0,1 0,-1 0,0 0,0 0,1 0,-1 0,0 1,4 58,-4-53,7 158,-1-146</inkml:trace>
  <inkml:trace contextRef="#ctx0" brushRef="#br0" timeOffset="5231.929">1976 481,'46'86,"-31"-63,-2 0,-1 1,-1 0,0 1,-2 0,-1 1,-1 0,2 22,-6-34,-1-1,-1 1,0-1,-1 1,0 0,-1 0,-1-1,0 1,-1-1,-1 1,0-1,0 0,-1-1,-1 1,0-1,-1 0,0 0,-1-1,-5 6,-44 38,34-31</inkml:trace>
  <inkml:trace contextRef="#ctx0" brushRef="#br0" timeOffset="5716.386">931 537,'-37'64,"1"1,4 1,3 2,3 1,-16 65,35-115,2 0,0 0,1 0,0 1,2-1,0 1,2 0,0 0,1-1,1 1,1-1,0 1,2-1,0 0,1 0,1-1,1 0,0 0,2 0,0-1,6 7,-9-17,0 0,1 0,0-1,1 0,-1 0,1-1,0 0,0-1,1 0,6 2,3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4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81,'-32'103,"-72"207,186-447,131-195,-187 309,-26 22,1 1,-1 0,1 0,-1 0,1 0,-1 0,1 0,0 0,-1 0,1 0,-1 0,1 0,-1 0,1 1,-1-1,1 0,0 0,-1 1,0-1,1 0,-1 0,1 1,-1-1,1 1,-1-1,1 0,-1 1,0-1,1 1,-1-1,0 1,0-1,1 1,-1-1,0 1,0-1,0 1,0-1,1 1,-1 0,0-1,0 1,0-1,0 1,0-1,0 1,-1 0,1-1,0 1,0-1,0 1,0-1,-1 1,-24 141,14-90,8-43,1 0,0 0,0 0,1 1,0-1,0 0,1 1,0-1,1 1,2 8,-3-17,0 0,1 0,-1 1,0-1,1 0,-1 0,1 0,-1 0,1 0,0 0,-1 0,1 0,0 0,0 0,0 0,0-1,0 1,0 0,0-1,0 1,0 0,0-1,0 1,0-1,0 0,0 1,0-1,1 0,-1 0,0 0,0 1,0-1,1 0,-1-1,0 1,0 0,0 0,0 0,1-1,-1 1,0-1,0 1,0-1,0 1,0-1,0 0,0 1,0-1,0 0,0 0,-1 1,1-2,53-50,-48 45,216-265,-221 272,-1 1,0-1,0 1,0-1,0 1,0-1,1 1,-1-1,0 1,0-1,1 1,-1-1,0 1,1-1,-1 0,0 1,1-1,-1 0,1 1,-1-1,0 0,1 1,-1-1,1 0,-1 0,1 0,-1 1,1-1,-1 0,1 0,-1 0,1 0,0 0,-1 0,1 0,-1 0,1 0,-1 0,1 0,-1-1,1 1,-1 0,1 0,-1 0,1-1,-1 1,1 0,-1-1,0 1,1 0,-1-1,0 1,1 0,-1-1,0 1,1-1,-1 1,0-1,1 1,-1-1,0 1,0-1,0 1,0-1,1 1,-1-1,0 1,0-1,0 1,0-1,-3 41,-47 223,50-212,5-33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0,'-34'36,"1"1,2 1,2 2,1 1,-8 20,32-56,0 1,0 0,1-1,0 1,0 0,0 1,1-1,0 0,0 1,1-1,0 1,0 0,0-1,1 1,0 0,1 0,-1-1,1 1,0 0,1-1,1 4,-2-8,1-1,-1 0,1 1,0-1,-1 0,1 0,0 0,0 0,0-1,0 1,0 0,0-1,0 1,0-1,0 0,0 0,0 1,0-2,0 1,0 0,0 0,0 0,0-1,0 1,0-1,0 0,0 0,-1 0,1 1,0-2,0 1,61-37,-58 34,19-16,-1-1,0-2,-2 0,-1-1,-1-1,0-1,-2-1,1-4,-4 8,-13 20,27-32,-28 34,1 1,-1-1,0 1,1-1,-1 1,1-1,-1 1,1-1,-1 1,1 0,0-1,-1 1,1 0,-1 0,1-1,0 1,-1 0,1 0,0 0,-1 0,1 0,0 0,-1 0,1 0,0 0,-1 0,1 0,0 0,-1 1,1-1,0 0,-1 0,1 1,-1-1,1 0,-1 1,1-1,-1 1,1-1,-1 0,1 1,-1-1,1 1,-1-1,0 1,1 0,-1-1,0 1,1-1,-1 1,0 0,0-1,0 1,1 0,-1-1,0 1,0 0,0-1,0 1,2 15,-1 0,0-1,-1 1,0 0,-2 0,0-1,0 1,-1-1,-1 0,-2 3,-1 11,-28 164,26-127,-3 0,-2-1,-4-1,-17 41,31-94,0 0,-1-1,0 1,-1-1,0 0,-1 0,0-1,0 0,-1 0,0 0,-1-1,0-1,0 1,-1-1,1-1,-1 0,-2 0,11-5,-1-1,0 1,1-1,-1 0,0 1,0-1,1 0,-1 0,0 0,0 0,1-1,-1 1,0 0,1-1,-1 1,0-1,1 0,-1 1,0-1,1 0,0 0,-1 0,1 0,-1 0,1 0,0-1,0 1,0 0,0-1,0 1,0-1,0 1,0-1,0 1,1-1,-1 0,0 1,1-1,0 0,-1 1,1-1,0 0,-5-81,5 74,4-24,1 1,2 0,1 0,2 1,1 0,1 1,2 0,0 1,3 1,0 0,7-6,0-3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5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0,'8'34,"-2"0,-2 1,-1 0,-1 0,-2 0,-1 0,-2-1,-2 1,-1-1,-5 14,-15 151,9-101,17-97,0 0,-1-1,1 1,0 0,0 0,0-1,-1 1,1 0,0 0,0 0,0-1,0 1,1 0,-1 0,0-1,0 1,0 0,1 0,-1-1,0 1,1 0,-1-1,0 1,1 0,-1-1,1 1,-1-1,1 1,-1-1,1 1,0-1,-1 1,1-1,0 1,-1-1,1 0,0 1,-1-1,1 0,0 0,0 0,-1 1,1-1,0 0,0 0,0 0,-1 0,1 0,0 0,0-1,-1 1,1 0,0 0,0 0,-1-1,1 1,0-1,44-20,110-100,-137 108,-14 8,1 1,0-1,1 1,-1 0,1 1,0-1,0 1,0 0,0 1,0 0,1 0,-1 0,1 0,-1 1,1 0,-1 1,7-1,-10 4,0-1,-1 1,1 0,0 0,-1 0,0 0,1 0,-1 1,-1-1,1 1,0-1,-1 1,0 0,0-1,0 1,0 0,0 0,-1 0,0 0,0 0,0 0,0-1,0 1,-1 0,0 0,0 0,0 0,-1 1,-35 142,34-123,3-6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32.2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2732,'40'-90,"98"-146,11 5,9 7,11 7,-9 5,342-414,-343 434,-207 256,41-53,-1 1,0-1,-1-1,0 1,-1-1,0-1,0 0,-1 0,0-1,0-1,-13 7,-203 71,226-85,0 0,-1 0,1 0,-1 0,1 0,0 1,-1-1,1 0,0 1,-1-1,1 1,0-1,0 1,-1-1,1 1,0 0,0 0,0 0,0-1,0 1,0 0,0 1,0-1,0 0,0 0,1 0,-1 0,0 1,1-1,-1 0,1 0,0 1,-1-1,1 0,0 1,0-1,0 1,-1-1,2 0,-1 1,0-1,0 1,0-1,1 0,-1 1,0-1,1 0,0 0,-1 1,1-1,0 0,-1 0,1 0,0 0,0 0,0 0,0 0,0 0,0 0,1 0,95 50,-17 2,104 55,-182-108,-1 1,0 0,1 0,-1-1,1 1,0-1,-1 0,1 1,-1-1,1 0,0 0,-1 0,1 0,-1 0,1 0,0 0,-1-1,1 1,-1 0,1-1,-1 0,1 1,-1-1,1 0,-1 0,0 0,1 0,-1 0,0 0,0 0,0 0,0 0,1 0,-2-1,1 1,0 0,0-1,0 1,-1-1,1 1,-1-1,1 1,-1-1,1 0,3-77,-4 69,-2-35,-1 1,-3-1,-1 1,-2 0,-8-20,12 51,-1 1,0 0,0 1,-1 0,-1 0,0 0,0 1,-1 0,0 0,-1 1,0 1,0-1,-1 2,0-1,0 2,-1-1,0 2,0-1,0 2,-1 0,-5-1,-28 10,27 6</inkml:trace>
  <inkml:trace contextRef="#ctx0" brushRef="#br0" timeOffset="365.459">2287 165,'-32'-17,"0"1,-1 2,-1 2,0 1,-1 1,0 2,-1 2,-18-1,47 6,-1 1,1 0,0 0,0 0,0 1,0 1,0-1,0 1,0 0,0 0,0 1,1 0,0 0,-1 1,1 0,0 0,1 0,-1 1,1-1,0 2,0-1,0 0,-3 6,-3 4,1 2,0-1,1 1,1 1,1-1,0 1,1 1,1-1,1 1,1 0,0 0,2 0,0 0,1 0,1 1,0-1,2 0,0 0,1-1,1 1,1-1,0 0,2 0,0 0,1-1,0-1,1 1,1-2,1 1,0-2,5 5,0-6,1 0,0-1,1-1,0 0,1-2,-1 0,2-1,-1-1,1-1,1-1,-1-1,1-1,-1-1,1 0,0-2,-1-1,1 0,0-2,4-1,22-5,-1-1,0-3,-1-2,0-2,-1-1,-2-3,0-2,6-5,-26 15,0-1,-1 0,-1-1,0-2,-1 0,-1-1,-1-1,-1-1,0 0,-1-1,-2-1,0-1,-1 0,-1 0,-2-1,0-1,-1 0,-2 0,0 0,-2-1,-1-3,-4 20,0 1,-1 0,0-1,-1 1,0 0,0-1,-1 1,0 1,0-1,-1 0,0 1,0-1,-1 1,0 0,0 1,-1-1,0 1,0 0,0 1,-1-1,0 1,0 1,0-1,0 1,-1 0,1 1,-3-1,-20-9</inkml:trace>
  <inkml:trace contextRef="#ctx0" brushRef="#br0" timeOffset="620.093">1073 503,'124'-6,"-1"-5,60-15,-132 18,119-18,340-49,175 9,-548 59,810-23,-854 26,-76-2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1,'29'4,"19"3,6-1,-2-1,-4-1,-5-2,-6-1,-4 0,-3-1,-2-1,-5-4,-7-2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3727 87,'52'0,"23"0,3 0,-11-4,-13-3,-11 1,-12 1</inkml:trace>
  <inkml:trace contextRef="#ctx0" brushRef="#br0" timeOffset="-7447.39">508 31,'416'27,"9"-27,-107-27,357 26,-359-28,-194 47,-39-22,-77 2,0 0,0 1,0 0,0 0,0 1,0-1,0 1,0 0,0 1,0 0,0 0,0 0,0 1,-1-1,1 1,0 1,1 2</inkml:trace>
  <inkml:trace contextRef="#ctx0" brushRef="#br0" timeOffset="-3881.44">735 199,'-3'1,"0"-1,1 0,-1 0,1 1,-1 0,0-1,1 1,0 0,-1 0,1 0,0 1,-1-1,1 1,0-1,0 1,0 0,0-1,0 1,1 0,-1 0,0 0,1 1,0-1,-1 0,1 1,0-1,0 0,0 1,1-1,-1 3,-2 0,-150 336,136-310,10-24,10-23,16-30,2 0,2 2,2 0,1 2,3 1,27-30,50-36,-105 106,0 0,0 1,-1-1,1 0,0 1,0-1,0 1,0-1,0 1,-1-1,1 1,0 0,0 0,0-1,0 1,0 0,0 0,0 0,0 0,0 0,0 0,0 0,0 0,0 1,0-1,0 0,0 1,0-1,0 0,0 1,0-1,0 1,0 0,-1-1,1 1,0 0,0-1,-1 1,1 0,0 0,-1-1,1 1,-1 0,1 0,-1 0,1 0,-1 0,0 0,0 0,1 0,-1 0,6 57,-6-54,-20 184,19-183,-1-1,1 0,0-1,0 1,0 0,0 0,1 0,-1 0,1 0,0-1,0 1,1 0,-1 0,1 0,0 0,0 0,0-1,0 1,2 2,-1-6,-1 0,1 0,0 0,0 0,0 0,-1 0,1-1,0 1,0 0,-1-1,1 1,0-1,-1 0,1 0,-1 1,1-1,-1 0,1 0,-1-1,1 1,-1 0,0 0,0-1,0 1,0 0,0-1,0 1,0-1,0 0,0 1,-1-1,1-1,2-1,85-138,21 11,-78 100,-31 30,1 0,-1 0,0 0,1 0,-1 0,1 0,0 0,-1 0,1 1,0-1,-1 0,1 0,0 0,0 1,0-1,0 1,0-1,0 0,0 1,0 0,0-1,0 1,0-1,0 1,0 0,0 0,0 0,0 0,0 0,0 0,0 0,0 0,1 0,-1 0,0 1,0-1,0 0,0 1,0-1,0 1,0-1,0 1,0-1,-1 1,1 0,0-1,0 1,0 0,-1 0,1-1,0 1,-1 0,1 0,-1 0,1 0,5 142,-8-93,1 64,1-90</inkml:trace>
  <inkml:trace contextRef="#ctx0" brushRef="#br0" timeOffset="-3578.074">1355 398,'0'28,"0"15,-4 0,-3-2,1-9</inkml:trace>
  <inkml:trace contextRef="#ctx0" brushRef="#br0" timeOffset="-3078.108">1299 341,'12'-7,"0"0,1 0,0 1,0 0,0 2,1-1,0 2,0-1,0 2,0 0,4 1,-16 0,-1 1,1-1,0 1,0 0,-1 0,1 0,0 0,0 0,-1 0,1 0,0 1,0-1,-1 1,1-1,0 1,-1 0,1-1,-1 1,1 0,-1 0,1 0,-1 0,0 1,1-1,-1 0,0 0,0 1,0-1,0 1,0-1,0 1,0-1,-1 1,1 0,0-1,-1 1,1 0,-1-1,0 1,0 0,0 0,0-1,0 1,0 0,0 0,0-1,-1 1,1 0,0-1,-1 1,0 0,1-1,-1 1,0 0,0 0,-46 79,48-78,1 0,-1-1,0 1,1-1,0 1,-1-1,1 0,0 0,0 0,0 0,0 0,1 0,-1 0,0-1,1 1,-1-1,1 1,0-1,-1 0,1 0,0 0,0-1,0 1,0-1,0 0,6 4,-7-4,0 1,0-1,1 1,-1 0,0 0,0 0,0 0,0 0,0 0,0 1,0-1,-1 1,1-1,0 1,-1 0,1 0,-1 0,0 0,1 0,-1 0,0 0,0 0,-1 0,1 0,0 0,-1 1,1-1,-1 0,0 1,1-1,-1 0,0 1,-1-1,1 0,0 1,-1-1,1 0,-1 0,0 1,1-1,-1 0,0 0,-1 0,1 0,0 0,0 0,-1 0,1-1,-1 1,0 0,-1 0,-3 5,0 0,-1-1,1 0,-1 0,-1-1,1 1,-1-2,0 1,0-1,0 0,-1-1,1 0,-1 0,0-1,0 0,0-1,0 0,0 0,-3-1,-5-8,4-4</inkml:trace>
  <inkml:trace contextRef="#ctx0" brushRef="#br0" timeOffset="-2784.228">1808 426,'33'0,"17"0,3 0,-6-5,-12-1</inkml:trace>
  <inkml:trace contextRef="#ctx0" brushRef="#br0" timeOffset="-2596.385">2005 256,'-15'38,"-4"23,1 5,3-8</inkml:trace>
  <inkml:trace contextRef="#ctx0" brushRef="#br0" timeOffset="-1920.719">2061 623,'195'-261,"-131"203,-62 59,-1-1,1 1,0 0,-1 0,1 0,-1-1,1 2,-1-1,1 0,-1 0,0 0,0 1,1-1,-1 0,0 1,0-1,0 1,-1-1,1 1,0 0,-1-1,1 1,-1 0,1 0,-1-1,0 1,1 0,-1 0,0-1,0 1,-1 0,1 0,0 0,0-1,-1 1,0 1,1 0,3 109,-3-111,0 0,1 0,-1 0,0 0,0 0,1 0,-1-1,1 1,-1 0,1 0,-1 0,1 0,-1-1,1 1,0 0,-1-1,1 1,0 0,0-1,0 1,-1-1,1 1,0-1,0 0,0 1,0-1,0 0,0 0,0 1,0-1,0 0,0 0,-1 0,1 0,0 0,0 0,0-1,0 1,0 0,0 0,0-1,0 1,0 0,0-1,-1 1,1-1,0 1,0-1,0 0,-1 1,1-1,0 0,-1 1,1-1,-1 0,1 0,42-44,-43 45,143-175,-143 175,0 1,0 0,0 0,0 0,0 0,0 0,1-1,-1 1,0 0,0 0,1 0,-1-1,1 1,-1 0,0 0,1-1,0 1,-1-1,1 1,-1 0,1-1,0 1,-1-1,1 1,0-1,0 1,-1-1,1 0,0 1,0-1,-1 0,1 0,0 0,0 1,0-1,0 0,0 0,-1 0,1 0,0 0,0-1,0 1,0 0,-1 0,1-1,0 1,0 0,0-1,-1 1,1 0,0-1,-1 1,1-1,0 0,-1 1,1-1,0 1,-1-1,1 0,-1 1,0-1,1 0,-1 0,1 0,-4 12,-1 6,0 0,2 0,-1 0,2 0,0 0,1 1,1-1,2 13,3-11</inkml:trace>
  <inkml:trace contextRef="#ctx0" brushRef="#br0" timeOffset="-1243.376">2795 369,'-2'10,"-14"82,16-89,0-1,0 1,0 0,0-1,1 1,-1 0,0-1,1 1,0-1,0 1,0-1,0 1,0-1,0 0,1 1,-1-1,1 0,-1 0,1 0,0 0,0 0,0-1,0 1,0 0,0-1,1 0,-1 1,0-1,1 0,-1 0,2 0,1-1,-1 1,0-1,0 0,0-1,0 1,1-1,-1 0,0 0,0 0,0 0,0-1,-1 1,1-1,0 0,-1-1,1 1,-1 0,1-1,-1 0,0 0,0 0,-1 0,1 0,1-3,48-34,-50 41,-1 0,1-1,0 1,0 0,0 0,0 0,0 0,-1 0,1 0,0 0,-1 1,1-1,-1 1,0-1,1 1,-1-1,0 1,0 0,0 0,0-1,0 1,0 0,-1 0,1 0,-1 0,1 0,-1 0,0 0,0 0,0 0,0 1,6 14,-5-15,0 0,0 0,0 1,0-1,1 0,-1 0,1 0,-1 0,1 0,0-1,0 1,-1 0,1-1,0 1,1-1,-1 0,0 0,0 0,1 0,-1 0,0 0,1-1,-1 1,1-1,-1 1,1-1,-1 0,1 0,-1 0,1 0,-1-1,1 1,-1-1,0 1,1-1,-1 0,0 0,1 0,1-2,4 0,-1-2,0 1,0-1,0 0,0-1,-1 1,0-1,0-1,0 1,-1-1,2-3,74-117,-67 85,-16 28</inkml:trace>
  <inkml:trace contextRef="#ctx0" brushRef="#br0" timeOffset="3920.376">3303 87,'16'14,"0"0,-1 0,-1 2,0-1,-1 2,-1 0,-1 0,0 2,-1-1,5 15,-9-20,-2-1,1 0,-2 1,0 0,0 0,-1 0,-1 0,0 0,-1 1,0-1,-1 0,0 0,-1 0,-1 0,0 0,-1 0,0-1,-1 0,0 0,-1 0,-1 0,0-1,0 0,-3 3,-9 7,0-1,-2 0,0-1,-1-1,-1-1,-18 9,16-11</inkml:trace>
  <inkml:trace contextRef="#ctx0" brushRef="#br0" timeOffset="4940.719">707 143,'-25'11,"1"0,0 2,1 1,0 1,1 1,1 0,0 2,2 1,-8 9,16-18,1 1,1 0,0 1,0 0,1 1,1-1,0 1,0 1,2 0,-1 0,2 0,0 0,1 0,0 1,1 0,1 0,0-1,1 1,1 0,0 0,3 12,0-6,2 0,1 0,0-1,1 1,2-2,0 1,1-1,0-1,2 0,0-1,1 0,8 6,-10-14,0-1,1-1,0 0,0-1,1 0,0-1,0-1,0 0,0-1,1 0,1-1,9 1</inkml:trace>
  <inkml:trace contextRef="#ctx0" brushRef="#br0" timeOffset="6024.438">1 341,'94'-71,"-91"69,1 0,0 0,-1 0,1 1,0 0,0 0,-1 0,1 0,0 0,0 1,0-1,0 1,0 0,0 1,0-1,0 1,0-1,0 1,0 0,0 1,0-1,-1 1,1-1,-1 1,1 0,-1 1,4 1,-5 1,0 0,1 0,-1 1,-1-1,1 0,-1 1,0-1,0 1,-1-1,0 1,1-1,-2 1,1-1,-1 1,0-1,0 1,0-1,-1 1,0-1,0 0,0 0,-1 0,-1 2,-2 11,-69 166,66-169,3-6,0 1,1 0,0 0,0 0,1 1,0-1,1 1,0 0,1 0,0 0,1 0,0 4,1-12,1 0,0 0,0 0,0 0,1 0,-1-1,0 1,1 0,0-1,0 1,0-1,0 1,0-1,0 0,0 0,1 0,-1 0,1-1,0 1,-1 0,1-1,0 0,0 0,0 0,0 0,0 0,0-1,3 1,96 2,-78-4,1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54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245 592,'-17'73,"0"11,-3-1,-3 0,-8 8,29-130,9 11,1-1,1 1,1 0,2 1,1 0,1 1,12-16,-2 4,-15 22,0 1,1 0,1 1,0 0,1 1,1 0,8-7,-21 20,1-1,0 1,-1-1,1 1,0-1,-1 1,1-1,0 1,-1 0,1 0,0-1,0 1,-1 0,1 0,0 0,0 0,0 0,-1 0,1 0,0 0,0 0,0 0,-1 0,1 0,0 0,0 1,-1-1,1 0,0 1,-1-1,1 1,0-1,-1 1,1-1,0 1,-1-1,1 1,-1-1,1 1,-1 0,1-1,-1 1,0 0,1-1,-1 1,0 0,0 0,1-1,-1 1,0 0,0 0,0-1,0 1,0 0,5 48,-5-45,1 139,-1-142,1 0,-1 0,0 0,0 0,1 0,-1 0,0 0,1-1,-1 1,1 0,-1 0,1-1,-1 1,1 0,-1-1,1 1,0 0,0-1,-1 1,1-1,0 1,0-1,-1 1,1-1,0 0,0 1,0-1,0 0,0 0,0 0,0 1,-1-1,1 0,0 0,0-1,0 1,0 0,0 0,0 0,0 0,0-1,-1 1,1 0,0-1,0 1,0-1,-1 1,1-1,0 1,0-1,36-32,83-127,-56 74,-64 86,0 1,0-1,0 1,0-1,0 1,0-1,0 1,1-1,-1 0,0 1,0-1,1 1,-1-1,0 0,1 1,-1-1,0 1,1-1,-1 0,0 0,1 1,-1-1,1 0,-1 0,0 1,1-1,-1 0,1 0,-1 0,1 0,-1 0,1 0,-1 0,1 0,-1 0,1 0,-1 0,1 0,-1 0,0 0,1 0,-1 0,1 0,-1-1,1 1,-1 0,1 0,-1-1,0 1,1 0,-1-1,0 1,1 0,-1-1,0 1,1 0,-1-1,0 1,0-1,1 1,-1 0,0-1,0 1,0-1,0 1,0-1,1 0,-1 40,-30 138,39-75,-2-83</inkml:trace>
  <inkml:trace contextRef="#ctx0" brushRef="#br0" timeOffset="782.145">894 733,'-56'224,"40"-194,3-48,12 3,-1 0,2-1,0 1,1-1,1 1,0 0,1 0,0 0,2 0,-1 0,2 1,0 0,1 0,0 0,1 1,0 0,2 1,-1 0,4-3,-12 13,0 1,-1-1,1 1,0-1,0 1,0 0,0-1,0 1,0 0,1 0,-1 0,0 0,1 0,-1 0,0 0,1 0,-1 1,1-1,-1 0,1 1,0 0,-1-1,1 1,0 0,-1 0,1 0,-1 0,1 0,0 0,-1 0,1 0,0 1,-1-1,1 1,-1-1,1 1,-1 0,1-1,-1 1,1 0,-1 0,0 0,1 0,-1 0,0 0,0 1,0-1,0 0,0 1,0-1,0 0,0 1,-1-1,1 1,-1-1,1 1,-1 0,1-1,-1 1,0-1,0 1,0 0,0-1,0 1,0 0,0 0,-19 65,20-65,-1 1,1-1,0 0,0 0,0 0,0 0,0 0,0 0,0 0,1 0,-1 0,1-1,-1 1,1-1,0 1,0-1,-1 1,1-1,0 0,0 0,0 0,1 0,-1 0,0 0,1-1,10 8,-9-7,-1 1,0 0,0 0,0 1,0-1,0 1,0-1,0 1,-1 0,1 0,-1 0,0 0,0 0,0 1,-1-1,1 1,-1-1,0 1,0 0,0-1,0 1,0 0,-1 0,0 0,0-1,0 1,0 0,0 0,-1 0,-1 3,-3 17,6-19,-1-1,-1 0,1 1,-1-1,1 0,-1 1,-1-1,1 0,0 0,-1 0,0 0,0 0,0 0,-1-1,1 1,-1-1,0 1,0-1,0 0,0 0,0 0,-1-1,1 1,-1-1,0 0,0 0,0 0,0 0,-3 0,1 0,0-1,0 1,0-1,0-1,-1 1,1-1,0 0,0-1,0 1,0-1,0-1,0 1,0-1,0 0,0 0,1 0,-1-1,1 0,-1 0,1-1,0 1,0-1,1 0,-1-1,1 1,0-1,0 1,0-2,3-8</inkml:trace>
  <inkml:trace contextRef="#ctx0" brushRef="#br0" timeOffset="1463.585">1345 790,'15'0,"9"0,5 0,3 0,1 0,-1 0,-1 0,0 0,-2 0,-5-5,-7-1</inkml:trace>
  <inkml:trace contextRef="#ctx0" brushRef="#br0" timeOffset="1719.379">1515 621,'-14'38,"-6"23,2 5,3-3,4-9,10-12,4-9,2-5,0-8</inkml:trace>
  <inkml:trace contextRef="#ctx0" brushRef="#br0" timeOffset="2266.022">1656 988,'39'-64,"-2"2,2 2,3 1,49-52,-57 83,-33 28,-1-1,1 1,0-1,-1 1,1 0,-1-1,1 1,0 0,0 0,-1-1,1 1,0 0,-1 0,1 0,0 0,0 0,-1 0,1 0,0 0,-1 0,1 0,0 0,0 1,-1-1,1 0,0 0,-1 1,1-1,0 0,-1 1,1-1,-1 1,1-1,-1 1,1-1,-1 1,1-1,-1 1,1 0,-1-1,0 1,1 0,-1-1,0 1,0 0,1-1,-1 1,0 0,0 0,0-1,0 1,0 0,0-1,-28 115,12-46,15-67,1-1,-1 0,1 1,0-1,0 0,0 1,0-1,0 0,0 1,0-1,0 0,0 1,0-1,1 0,-1 0,1 1,-1-1,1 0,-1 0,1 1,0-1,0 0,-1 0,1 0,0 0,0 0,0 0,0 0,0-1,0 1,0 0,1 0,-1-1,0 1,0-1,0 1,1-1,-1 0,0 1,1-1,-1 0,0 0,1 0,-1 0,0 0,1 0,-1 0,0 0,2-1,4-2,0 0,0-1,0 1,-1-1,0-1,1 0,-1 0,-1 0,1 0,-1-1,0 0,0 0,3-6,13-13,29-38,49-44,-99 107,1-1,-1 0,1 1,0-1,-1 1,1 0,0-1,0 1,-1-1,1 1,0 0,0 0,-1-1,1 1,0 0,0 0,0 0,0 0,-1 0,1 0,0 0,0 0,0 0,-1 1,1-1,0 0,0 0,0 1,-1-1,1 0,0 1,-1-1,1 1,0-1,-1 1,1-1,0 1,-1 0,1-1,-1 1,1 0,-1-1,0 1,1 0,-1 0,0-1,1 1,-1 0,0 0,0 0,0-1,0 1,1 1,-2 45,-20 25,15-60,2 0,-1 0,1 1,1 0,1 0,0 0,0 0,1 0,1 0,0 0,1 0,0 0,1 0,0 0,2 3,20 16,-8-23</inkml:trace>
  <inkml:trace contextRef="#ctx0" brushRef="#br0" timeOffset="2896.37">2417 762,'-14'39,"10"-31,0 0,0 1,1 0,0-1,1 1,0 0,0 0,1 1,0-1,1 0,0 0,0 1,1-1,0 0,1 2,-1-9,0 0,0 0,0 0,0 0,0 0,0-1,0 1,1 0,-1-1,1 1,-1-1,1 1,0-1,-1 0,1 1,0-1,0 0,0 0,0-1,0 1,0 0,0 0,0-1,0 0,0 1,0-1,1 0,-1 0,0 0,0 0,0 0,0-1,1 1,-1-1,0 1,0-1,0 0,0 0,0 0,-1 0,1 0,0 0,1-1,76-62,-25 2,-37 110,-15-45,0 0,0-1,-1 1,2-1,-1 1,0-1,0 0,1 0,-1 0,1 0,0 0,-1 0,1-1,0 1,0-1,0 0,0 0,0 0,0-1,1 1,-1-1,0 1,0-1,0 0,1 0,-1 0,0-1,0 1,0-1,1 0,-1 0,0 0,0 0,1-1,3-1,0-1,-1 0,1 0,-1 0,0 0,0-1,-1 0,1 0,-1-1,-1 0,1 0,-1 0,0 0,2-4,3-8,22-75,-34 78</inkml:trace>
  <inkml:trace contextRef="#ctx0" brushRef="#br0" timeOffset="3181.738">2841 311,'44'92,"-3"3,19 71,-53-149,-1 0,-1 1,0-1,-2 1,1 0,-2 0,-1 0,0 0,-1 0,-1 0,-1 0,0 0,-2 0,0 0,-1-1,0 1,-1-1,-2-1,1 1,-2-1,0-1,-1 1,0-2,-1 1,-1-1,-1-1,0 0,-4 2,-35 20,32-21</inkml:trace>
  <inkml:trace contextRef="#ctx0" brushRef="#br0" timeOffset="3880.125">245 254,'-41'57,"3"1,3 2,2 2,-2 12,26-59,0 0,2 1,0 0,0 0,2 0,0 1,1 0,0 0,2 0,0 0,1 1,0-1,1 0,2 1,-1-1,2 0,0 0,1 0,1 0,1-1,0 0,1 1,13 12,1 0,1-1,1-1,2-1,0-1,2-1,0-2,2 0,1-2,0-1,1-2,1-1,0-1,2-2,23 3,-33-12</inkml:trace>
  <inkml:trace contextRef="#ctx0" brushRef="#br0" timeOffset="6082.039">3518 592,'0'-2,"0"0,0 0,0 0,0 0,0 1,0-1,-1 0,1 0,-1 0,1 0,-1 0,0 1,0-1,0 0,0 0,0 1,0-1,0 1,-1-1,1 1,-1 0,1-1,-1 1,1 0,-1 0,0 0,1 0,-1 0,0 1,0-1,1 0,-1 1,0-1,0 1,0 0,0 0,0 0,0 0,0 0,0 0,0 0,0 0,0 1,1-1,-2 1,-83 35,76-27,0 0,1 1,0-1,1 2,0-1,0 1,1 1,1-1,0 1,0 0,1 1,1-1,0 1,1 0,0 0,1 0,0 0,1 0,1 1,0-1,1 0,0 0,2 5,-3-15,1 0,0 0,0 0,1 0,-1 0,0 0,1-1,0 1,-1 0,1-1,0 1,1-1,-1 0,0 1,1-1,-1 0,1-1,0 1,-1 0,1-1,0 1,0-1,0 0,0 0,0 0,0-1,0 1,1-1,-1 1,0-1,0 0,0 0,0-1,1 1,-1-1,0 1,0-1,0 0,0 0,0 0,0-1,0 1,-1-1,1 0,0 1,1-2,19-16,0 0,-2-2,0 0,-2-2,0 0,-1-1,-2 0,0-2,-2 0,9-21,-12 28,5-1,-9 28,-5 42,-3-41,0 34,10 111,27 47,-33-185,-1 1,-1-1,0 0,-1 0,0 1,-2-1,0 0,-1 4,0-5,-1 0,0 0,-1 0,0-1,-1 0,-1 0,0 0,-1-1,-1 0,0 0,0-1,-1 0,-7 5,5-5,8-7,0 0,0-1,0 1,-1-1,1 0,-1 0,0-1,0 0,0 1,-1-2,1 1,-1-1,0 1,1-2,-1 1,0-1,-4 1,7-4,0 0,0 0,0-1,0 1,1-1,-1 0,1 0,0 0,0 0,0 0,0 0,1-1,-1 1,1 0,0-1,0 1,0-1,0 0,1 1,-1-1,1 0,0 1,0-1,0 0,1 1,0-4,-1 3,1-20,1 1,1-1,2 1,0 0,1 0,2-2,16-71,-20 72</inkml:trace>
  <inkml:trace contextRef="#ctx0" brushRef="#br0" timeOffset="6950.911">4082 0,'-25'141,"-4"41,-24 230,47-241,5-170,1 1,0-1,0 0,-1 0,1 0,0 0,0 1,0-1,0 0,1 0,-1 0,0 1,0-1,1 0,-1 0,1 0,-1 0,1 0,-1 0,1 0,0 0,-1 0,1 0,0 0,0 0,0 0,0 0,-1-1,1 1,0 0,1-1,-1 1,0-1,0 1,0-1,0 1,0-1,0 0,1 0,-1 0,0 1,0-1,0 0,1 0,-1-1,0 1,0 0,0 0,0 0,1-1,-1 1,0-1,0 1,0-1,0 1,0-1,0 0,0 1,0-1,0 0,0 0,-1 0,1 0,0 0,121-137,-115 131,0 1,1 0,0 0,1 0,-1 1,1 1,0-1,0 2,0-1,0 1,1 0,7 0,-14 2,1 1,0-1,0 1,-1 0,1 0,0 0,-1 1,1-1,0 1,-1 0,1 0,-1 0,1 1,-1-1,1 1,-1 0,0 0,0 0,0 0,0 0,0 1,0 0,-1-1,1 1,-1 0,0 0,0 0,0 0,0 1,-1-1,1 0,-1 1,0 0,1 1,-1 3,0-1,0 1,-1-1,0 1,0-1,-1 1,0-1,0 1,-1-1,0 1,0-1,-1 0,0 0,0 0,-1 0,-16 49,26-24,4-22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1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133 480,'-23'111,"-78"202,92-293,10-26,32-77,4 2,3 2,4 2,8-6,9 10,-60 72,0 1,-1 0,1-1,-1 1,1-1,0 1,0 0,-1-1,1 1,0 0,0 0,-1 0,1 0,0 0,0 0,-1 0,1 0,0 0,0 0,-1 0,1 0,0 0,0 0,-1 1,1-1,0 0,0 1,-1-1,1 0,-1 1,1-1,0 1,-1-1,1 1,-1-1,1 1,-1 0,1-1,-1 1,1 0,-1-1,0 1,1 0,-1-1,0 1,0 0,0 0,1-1,-1 1,0 0,0 0,6 44,-6-43,-2 232,2-233,0 0,-1 0,1 0,0 0,0 0,0 0,0 0,0 1,0-1,0 0,0 0,1 0,-1 0,0 0,1 0,-1 0,1 0,-1 0,1 0,-1 0,1 0,0 0,-1 0,1-1,0 1,0 0,0 0,0-1,-1 1,1 0,0-1,0 1,0-1,0 0,0 1,0-1,1 0,-1 1,0-1,0 0,0 0,0 0,0 0,0 0,0 0,0 0,1 0,-1-1,0 1,0 0,0-1,0 1,0-1,0 1,0-1,0 1,0-1,-1 0,1 1,0-1,0 0,0 0,-1 0,91-121,-46 51,76-83,-121 154,1-1,-1 0,0 0,1 0,-1 1,1-1,-1 0,1 0,-1 1,1-1,-1 1,1-1,0 0,-1 1,1-1,0 1,-1-1,1 1,0 0,0-1,0 1,0 0,-1-1,1 1,0 0,0 0,0 0,0 0,0 0,-1 0,1 0,0 0,0 0,0 0,0 1,0-1,-1 0,1 1,0-1,0 0,0 1,-1-1,1 1,0-1,-1 1,1-1,0 1,-1 0,1-1,-1 1,1 0,-1-1,1 1,-1 0,1 0,-1 0,0-1,0 1,1 0,-1 0,0 0,0 0,0 0,0-1,0 1,0 0,0 0,0 0,0 0,2 26,-2 0,0 0,-2 0,-1 0,-1 0,-3 8,-10 111,16-119,2-3</inkml:trace>
  <inkml:trace contextRef="#ctx0" brushRef="#br0" timeOffset="398.612">866 679,'0'9,"-5"9,-1 5,0 4,1 2,-3 1,-1 0,2 0,2-1,2 0,1-5</inkml:trace>
  <inkml:trace contextRef="#ctx0" brushRef="#br0" timeOffset="923.891">838 679,'10'-6,"-3"2,-1 0,1 0,0 0,0 1,0 0,0 0,1 1,-1 0,1 0,-1 1,1 0,0 0,0 1,-1 0,1 0,0 1,1 0,-7 1,-1-1,0 0,0 1,0-1,0 0,0 1,0-1,-1 1,1-1,-1 1,1 0,-1-1,1 1,-1-1,0 1,0 0,1 0,-1-1,0 1,-1 0,1-1,0 1,0 0,-1-1,1 1,-1-1,0 1,1 0,-1-1,0 1,0-1,0 0,0 1,0-1,0 0,0 0,0 1,-1-1,1 0,-7 14,6-13,1 1,0 0,0 0,1 0,-1 0,1 0,-1 0,1 0,0 0,0 0,0 0,1 0,-1 0,1 0,-1 0,1 0,0 0,0 0,0-1,1 1,-1 0,1 0,-1-1,1 1,0-1,0 0,0 0,0 1,1-1,-1-1,0 1,1 0,-1 0,1-1,0 0,0 1,-1-1,2 0,-1 0,0 0,0 0,0 0,0 1,0-1,0 1,0 0,-1 0,1 0,0 0,-1 0,0 0,1 1,-1-1,0 1,0 0,0 0,-1-1,1 1,-1 0,0 0,0 1,0-1,0 0,0 0,0 1,-1-1,0 0,0 0,0 1,0-1,0 0,0 1,-1-1,0 0,0 0,0 1,0-1,0 0,-1 0,-1 2,-2 3,-1-1,-1 1,1-1,-1-1,-1 1,1-1,-1-1,0 1,0-1,-1-1,0 0,1 0,-1 0,-1-1,1-1,0 1,-1-2,1 1,-1-1,1-1,-1 1,-2-2,-27-14,27 2</inkml:trace>
  <inkml:trace contextRef="#ctx0" brushRef="#br0" timeOffset="4239.685">1431 424,'25'84,"7"144,-32-218,1 0,-1 0,1 0,1-1,0 1,0 0,1-1,0 0,1 0,0 2,-4-11,1 1,-1 0,0 0,1-1,-1 1,0 0,1 0,-1-1,1 1,-1 0,1-1,0 1,-1-1,1 1,0-1,-1 1,1-1,0 0,0 1,-1-1,1 0,0 1,0-1,-1 0,1 0,0 0,0 1,0-1,0 0,-1 0,1-1,0 1,0 0,0 0,0 0,-1 0,1-1,0 1,0 0,-1-1,1 1,0-1,0 1,-1-1,1 1,-1-1,1 1,0-1,-1 1,1-1,-1 0,1 1,-1-1,0 0,1 0,-1 1,0-1,1 0,-1 0,21-47,115-351,-104 332,-20 47</inkml:trace>
  <inkml:trace contextRef="#ctx0" brushRef="#br0" timeOffset="6454.938">1769 763,'0'9,"0"9,0 5,0 4,0 3,0 0,0 0,0-5</inkml:trace>
  <inkml:trace contextRef="#ctx0" brushRef="#br0" timeOffset="7007.591">1713 763,'109'-54,"-68"48,-41 7,1-1,0 0,-1 1,1-1,0 1,-1-1,1 1,-1-1,1 1,-1-1,1 1,-1 0,1-1,-1 1,1 0,-1-1,0 1,0 0,1-1,-1 1,0 0,0 0,0-1,0 1,0 0,0 0,0-1,0 1,0 0,0 0,0 0,0-1,0 1,-1 0,1-1,0 1,-1 0,1 0,0-1,-1 1,1-1,-1 1,1 0,-1-1,1 1,-1-1,1 1,-1-1,0 1,-69 76,69-76,0 0,0 0,0 0,0 0,0 0,1 1,-1-1,0 0,1 0,-1 0,1 1,0-1,-1 0,1 0,0 1,0-1,-1 0,1 1,0-1,1 0,-1 1,0-1,0 0,0 1,1-1,-1 0,1 0,-1 1,1-1,-1 0,1 0,0 0,0 0,-1 0,1 0,0 0,0 0,0 0,0 0,0 0,0 0,0-1,1 1,-1 0,0-1,0 1,1-1,-1 0,1 1,66 12,-65-14,0 1,0-1,0 1,0 0,0 0,0 0,1 0,-1 0,0 1,0-1,0 1,0 0,0 0,-1 0,1 0,0 1,0-1,-1 1,1-1,-1 1,1 0,-1 0,0 0,1 0,-1 1,0-1,-1 1,1-1,0 1,-1-1,1 1,-1 0,0 0,0 0,0 0,0 0,-1 0,1 0,-1 0,0 0,0 0,0 0,0 1,-4 5,0-1,-1 1,0-1,-1 1,0-2,0 1,0-1,-1 0,0 0,-1 0,1-1,-1-1,0 1,-1-1,0 0,1-1,-1 0,-6 1,-38 9,34-16</inkml:trace>
  <inkml:trace contextRef="#ctx0" brushRef="#br0" timeOffset="7317.476">2136 791,'0'19,"0"11,-5 6,-1 1,0-1,-4-6,0-4,2-1,2-1,2-4</inkml:trace>
  <inkml:trace contextRef="#ctx0" brushRef="#br0" timeOffset="148278.646">866 86,'2'-5,"0"0,1 1,0-1,0 1,0 0,1 0,-1 0,1 0,0 1,0-1,0 1,1 0,-1 1,1-1,0 1,-1 0,4-2,-1 1,0 0,-1 0,1 0,0 1,0 0,1 1,-1-1,0 1,0 1,1-1,-1 1,0 1,1-1,-1 1,7 2,-12-1,-1 1,1-1,0 1,-1 0,1 0,-1 0,0 0,0 0,0 0,-1 0,1 0,-1 1,1-1,-1 0,0 0,0 0,-1 1,1-1,-1 0,1 0,-1 0,0 0,0 0,0 0,-1 0,1 0,-1 0,1 0,-1-1,0 1,0-1,-1 1,1-1,-74 110,76-111,-1 0,0 0,1 0,-1-1,1 1,-1 0,1 0,0 0,-1 0,1 0,0 0,0 0,0 0,0 0,0 0,0 0,0 0,0 0,0 0,0 0,0 0,0 0,1 0,-1 0,1 0,-1 0,0 0,1 0,0 0,-1-1,1 1,-1 0,1 0,0 0,0-1,-1 1,1-1,0 1,0 0,0-1,0 1,0-1,0 0,0 1,0-1,0 0,0 0,0 1,0-1,0 0,58 4,-52-4,111-3,-92 3</inkml:trace>
  <inkml:trace contextRef="#ctx0" brushRef="#br0" timeOffset="151260.838">1826 58,'1'1,"0"1,0-1,0 0,0 1,0-1,0 0,1 0,-1 0,1 0,-1 0,0 0,1 0,0 0,-1-1,1 1,-1-1,1 1,0-1,-1 0,1 1,0-1,0 0,-1 0,1 0,0 0,0-1,-1 1,1 0,0-1,-1 1,1-1,-1 1,2-2,1 2,165-36,-167 35,-1 1,1-1,0 1,-1 0,1 0,0 0,0 0,-1 0,1 0,0 0,-1 0,1 1,0-1,-1 1,1-1,0 1,-1-1,1 1,-1 0,1 0,-1 0,1 0,-1 0,0 0,0 0,1 1,-1-1,0 0,0 1,0-1,0 1,0-1,-1 1,1-1,0 1,-1 0,1-1,-1 1,0 0,1-1,-1 1,0 0,0 0,0-1,0 1,-1 0,-28 78,-56 50,85-129,-1 0,0 0,1 0,-1 1,1-1,-1 0,1 0,-1 1,1-1,0 0,0 1,0-1,0 0,0 1,0-1,0 0,0 1,0-1,1 0,-1 1,0-1,1 0,-1 0,1 1,0-1,-1 0,1 0,0 0,0 0,0 0,0 0,0 0,0 0,0 0,0 0,0-1,0 1,0 0,0-1,1 1,-1-1,0 1,0-1,1 1,-1-1,63 2,55-37,-94 26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1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1016 678,'-4'5,"-3"6,-4 7,0 4,1 3,-1 3,0 1,2 1,3-1,2 0,2 0,2 0,-5-5,-1-2,0-5</inkml:trace>
  <inkml:trace contextRef="#ctx0" brushRef="#br0" timeOffset="-1291.25">1 227,'17'39,"21"118,-10 4,28 103,-49-239,6-31,53-240,67-122,-106 316,-21 52</inkml:trace>
  <inkml:trace contextRef="#ctx0" brushRef="#br0" timeOffset="-902.955">452 707,'0'14,"0"10,0 5,0 3,0 1,0-1,0-1,0 0,0-11,0-9</inkml:trace>
  <inkml:trace contextRef="#ctx0" brushRef="#br0" timeOffset="-371.043">452 650,'1'-2,"1"0,-1 1,0-1,1 0,0 0,-1 1,1-1,0 1,0 0,0-1,0 1,0 0,0 0,0 0,0 0,1 1,-1-1,0 0,0 1,1 0,-1-1,0 1,1 0,-1 0,2 1,-1-2,75 6,-76-4,0-1,0 1,-1 0,1 0,0 0,-1 0,1 0,-1 0,1 0,-1 0,1 1,-1-1,0 0,1 1,-1-1,0 1,0 0,0-1,-1 1,1 0,0 0,0-1,-1 1,1 0,-1 0,0 0,0 0,1 0,-1 0,-1 0,1-1,0 1,0 0,-1 0,1 0,-1 0,1 0,-1-1,0 3,-49 84,49-85,0 0,1 1,-1-1,1 0,0 1,0-1,0 0,0 1,1-1,0 0,-1 1,1-1,0 0,0 0,1 0,-1 0,1 0,-1 0,1 0,0 0,0-1,0 1,1-1,-1 1,0-1,1 0,0 0,-1 0,1 0,0 0,0-1,0 1,0-1,1 0,37 36,-39-35,0 0,-1 1,1-1,-1 0,1 1,-1-1,0 1,0-1,0 1,-1-1,1 1,0 0,-1-1,0 1,0 0,0 0,0-1,0 1,0 0,-1-1,1 1,-1 0,0-1,1 1,-1-1,-1 1,1-1,0 1,-1-1,1 0,-1 1,1-1,-1 0,0 0,0 0,0-1,0 1,-1 0,1-1,0 1,-1-1,1 0,-1 0,1 0,-1 0,-2 0,-1 1,0 0,-1 0,1-1,-1 0,1 0,-1-1,1 0,-1 0,0-1,1 1,0-1,-1-1,1 1,-1-1,1 0,0-1,0 0,-3-1,-4-9</inkml:trace>
  <inkml:trace contextRef="#ctx0" brushRef="#br0" timeOffset="3211.19">735 1,'79'1,"-69"-1,56 2,-65-2,1 1,-1-1,1 0,-1 0,0 1,1-1,-1 1,1-1,-1 1,0 0,0-1,1 1,-1 0,0 0,0 0,0 0,0 0,0 0,0 0,0 0,0 0,0 1,-1-1,1 0,0 0,-1 1,1-1,-1 1,0-1,1 0,-1 1,0-1,0 1,0-1,0 1,0-1,0 1,0-1,-1 2,-95 156,95-157,1 0,0-1,0 1,0 0,0 0,0 0,1-1,-1 1,0 0,1 0,-1 0,1-1,0 1,0 0,-1-1,1 1,0-1,1 1,-1-1,0 1,0-1,0 0,1 0,-1 0,1 1,-1-1,1-1,-1 1,1 0,0 0,-1 0,1-1,0 1,0-1,0 0,-1 1,1-1,1 0,78 5,-71-5,19-1,-3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5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1,'452'0,"-422"5,-24 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5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56,'43'-9,"19"-4,4 1,-4 2,-9 3,-12 2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29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1,'-23'81,"3"1,4 1,3 1,4 0,4 0,5 73,16-67,-16-88,1 0,0 0,0 0,0 0,0-1,0 1,0 0,0 0,0-1,1 1,-1 0,1-1,-1 1,1-1,0 0,0 0,-1 0,1 0,0 0,0 0,0 0,0 0,0-1,0 1,0-1,0 1,1-1,-1 0,0 0,0 0,0 0,0 0,0-1,0 1,0-1,0 1,1-1,-1 0,-1 1,1-1,181-119,-181 118,-1 0,1 0,0 1,0-1,0 1,1 0,-1 0,0 0,0 0,1 0,-1 0,1 0,-1 1,0-1,1 1,-1 0,1-1,-1 1,1 0,-1 1,1-1,-1 0,1 1,-1-1,1 1,-1 0,0 0,1 0,-1 0,0 0,0 1,0-1,0 1,0-1,0 1,0 0,0-1,-1 1,1 0,-1 0,1 0,-1 1,0-1,0 0,1 1,1 13,0-1,0 1,-2 0,0-1,0 1,-2 0,-1 14,0 2,1-7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8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1784 591,'29'5,"14"1,4 0,0-1,-9-2</inkml:trace>
  <inkml:trace contextRef="#ctx0" brushRef="#br0" timeOffset="252.15">1897 478,'-9'33,"-4"22,1 5,2-3,3-5,2-8,3-6,6-4,2-9</inkml:trace>
  <inkml:trace contextRef="#ctx0" brushRef="#br0" timeOffset="833.555">2066 873,'28'-68,"4"2,2 1,3 2,5-2,-41 63,-1 1,1-1,-1 0,1 0,-1 1,1-1,0 1,0-1,0 1,0-1,0 1,0-1,0 1,0 0,0-1,1 1,-1 0,1 0,-1 0,1 0,-1 0,1 1,-1-1,1 0,0 1,-1-1,1 1,0 0,0-1,-1 1,1 0,0 0,0 0,-1 0,1 0,0 1,0-1,-1 0,1 1,0-1,-1 1,1 0,0 0,-1-1,1 1,-1 0,1 0,-1 1,0-1,0 0,1 0,-1 1,0-1,0 0,0 1,0-1,-19 115,20-39,-2-76,0 0,0 1,1-1,-1 1,1-1,-1 0,1 1,0-1,0 0,-1 0,1 0,0 1,0-1,0 0,0 0,0 0,1-1,-1 1,0 0,0 0,0-1,1 1,-1 0,0-1,1 1,-1-1,1 0,-1 1,1-1,-1 0,0 0,1 0,-1 0,1 0,-1 0,1-1,-1 1,0 0,1-1,-1 1,1-1,-1 1,0-1,0 0,1 1,-1-1,0 0,0 0,0 0,1 0,11-9,0 0,0-1,-1-1,0 0,-1 0,0-1,-1 0,-1-1,0 0,-1-1,4-8,53-76,-60 120,-14 28,9-48,-12 47,9-39,-1 0,2 0,-1 0,1 1,1-1,-1 1,2-1,-1 1,1 0,1-1,0 1,0-1,1 1,0-1,0 0,1 1,1-1,-1-1,2 1,5 6</inkml:trace>
  <inkml:trace contextRef="#ctx0" brushRef="#br0" timeOffset="1336.867">2659 619,'-13'30,"10"-26,1-1,-1 1,1 0,0 0,0 0,0 0,0 1,1-1,0 0,0 1,0-1,0 1,1 0,-1-1,1 1,0-1,1 1,-1-1,1 1,0-1,0 1,0-1,1 1,0-1,-1 0,1 0,1 0,1 3,-2-6,1 1,0-1,-1 0,1 0,0 0,-1 0,1 0,0-1,0 1,0-1,0 0,0 1,0-1,0-1,0 1,0 0,-1-1,1 1,0-1,0 0,0 0,-1 0,1-1,0 1,-1 0,1-1,-1 0,0 0,1 0,66-61,-67 60,36-36,-35 75,-3-33,-1 0,1 0,-1 1,1-1,0 0,0 0,1 0,-1 1,1-1,-1 0,1 0,0 0,0 0,0 0,1 0,-1 0,1 0,0-1,-1 1,1 0,0-1,1 0,-1 1,0-1,1 0,-1 0,1 0,0-1,-1 1,1 0,0-1,0 0,0 0,0 0,0 0,0 0,1-1,-1 1,0-1,0 0,1 0,4 0,1 0,-1-1,0 0,0-1,0 1,0-2,-1 1,1-1,0 0,-1-1,0 0,0 0,0 0,0-1,-1 0,0 0,0-1,0 0,0 0,-1 0,0 0,-1-1,1 0,-1 0,-1 0,1-1,-1 1,0-1,-1 0,0 0,-5-31,-6 27</inkml:trace>
  <inkml:trace contextRef="#ctx0" brushRef="#br0" timeOffset="-1031.912">401 873,'19'-50,"2"1,2 1,2 1,2 1,2 1,35-39,26-5,-89 88,0 1,0-1,-1 0,1 1,0-1,0 1,0-1,0 1,0-1,0 1,0 0,0 0,0-1,0 1,0 0,0 0,0 0,0 0,0 0,0 0,0 0,0 0,0 0,0 1,0-1,0 0,0 1,-1-1,1 1,0-1,0 1,0-1,0 1,0 0,-1-1,1 1,0 0,-1-1,1 1,0 0,-1 0,1 0,-1 0,0 0,1 0,-1 0,1-1,-1 1,0 0,0 0,0 0,0 0,0 1,5 59,-5-55,2 138,-1-142,-1-1,0 0,1 1,0-1,-1 0,1 0,0 1,0-1,-1 0,1 0,0 0,0 0,0 0,1 0,-1 0,0 0,0 0,0-1,1 1,-1 0,0-1,1 1,-1-1,0 1,1-1,-1 0,1 0,-1 0,1 0,-1 0,0 0,1 0,-1 0,1 0,-1 0,0-1,1 1,-1-1,1 1,-1-1,0 0,0 1,1-1,-1 0,0 0,0 0,0 0,0 0,0 0,0 0,55-55,108-180,-116 185,-37 96,-16 275,5-296</inkml:trace>
  <inkml:trace contextRef="#ctx0" brushRef="#br0" timeOffset="-780.912">1361 506,'-10'33,"-3"21,1 7,2-4,-2-10,2-14</inkml:trace>
  <inkml:trace contextRef="#ctx0" brushRef="#br0" timeOffset="-302.826">1248 562,'12'-11,"1"0,1 1,0 0,0 1,1 0,0 2,1 0,0 0,0 1,16-3,-31 9,1-1,-1 1,0-1,0 1,1 0,-1 0,0-1,1 1,-1 0,1 0,-1 0,0 1,1-1,-1 0,0 0,1 1,-1-1,0 1,0-1,1 1,-1-1,0 1,0 0,0 0,0-1,0 1,0 0,0 0,0 0,0 0,0 0,-1 1,1-1,0 0,-1 0,1 0,-1 1,1-1,-1 0,1 1,-1-1,0 0,0 1,0-1,0 0,0 1,0-1,0 0,0 1,-27 61,23-57,1-3,1-1,-1 0,1 1,0 0,0-1,0 1,0 0,0 0,0 0,1 0,0 0,-1 1,1-1,1 0,-1 0,0 1,1-1,-1 1,1-1,0 0,0 1,1-1,-1 1,1-1,0 0,-1 1,1-1,1 0,-1 0,0 1,1-1,0 0,0 0,34 22,-32-24,0 0,-1 0,1 1,-1-1,0 1,1 0,-1 0,0 0,0 1,0-1,0 1,-1-1,1 1,-1 0,0 0,1 0,-1 0,-1 1,1-1,0 0,-1 1,0-1,1 1,-1 0,-1-1,1 1,-1 0,1 0,-1-1,0 1,0 0,-1 0,1-1,-1 4,-5-1,1 0,-1-1,0 1,-1-1,1-1,-1 1,0-1,0 0,0 0,-1-1,1 0,-1-1,1 1,-1-2,0 1,0-1,0 0,-3 0,6 0,1 0,-1 0,1 0,-1-1,1 1,-1-1,1 0,-1-1,1 1,-1-1,1 0,-1 0,1 0,0 0,-1-1,1 0,0 0,0 0,0 0,0-1,1 0,-1 1,1-1,-1-1,1 1,0 0,0-1,1 1,-1-1,1 0,0 0,0 0,0 0,0-1,1 1,-2-4,7-8</inkml:trace>
  <inkml:trace contextRef="#ctx0" brushRef="#br0" timeOffset="2518.433">457 1099,'281'-23,"0"12,40 14,-73-1,401-2,-423-28,-102 11,-110 15,0 1,0 0,1 1,-1 1,0 0,0 1,0 0,5 2,62 7,60-10,-116-2</inkml:trace>
  <inkml:trace contextRef="#ctx0" brushRef="#br0" timeOffset="5014.823">1275 1380,'-7'11,"0"-1,0 1,1 1,0-1,1 1,0 0,1 0,0 0,1 1,1 0,-1 5,-18 62,-56 101,77-180,0 0,0 0,0-1,0 1,0 0,0 0,0 0,0-1,0 1,-1 0,1 0,0 0,0-1,-1 1,1 0,0-1,-1 1,1 0,-1-1,1 1,-1 0,1-1,-1 1,0-1,1 1,-1-1,0 1,1-1,-1 1,0-1,0 0,1 1,-1-1,0 0,0 0,1 0,-1 1,0-1,0 0,0 0,1 0,-1 0,0-1,0 1,0 0,1 0,-1 0,0-1,0 1,0 0,1-1,-1 1,0 0,1-1,-1 1,0-1,1 1,-1-1,1 1,-1-1,1 0,-1 1,1-1,-1 0,1 0,26-95,-21 85,8-20,2 1,1 1,1 1,1 0,2 1,1 1,0 1,2 1,5-3,8-6,-28 24,1 0,0 1,1-1,0 2,0-1,1 1,0 1,0 0,0 1,4-1,-13 5,-1 1,1 0,-1 0,1 0,0 0,-1 0,1 0,-1 0,1 0,-1 1,1-1,-1 1,1-1,-1 1,0 0,1-1,-1 1,0 0,1 0,-1 0,0 0,0 0,0 0,0 0,0 0,0 1,0-1,0 0,-1 1,1-1,0 0,-1 1,1-1,-1 1,1-1,-1 1,0-1,0 1,1 0,3 62,-34 86,28-131,8 96,-6-114,1 0,0 0,-1 0,1 0,0 0,0 0,0-1,-1 1,1 0,0 0,0-1,0 1,0 0,0-1,1 1,-1-1,0 0,0 1,0-1,0 0,1 1,-1-1,0 0,0 0,0 0,1 0,-1 0,0-1,0 1,0 0,0-1,1 1,-1 0,0-1,0 1,0-1,0 0,0 1,0-1,0 0,0 1,0-1,-1 0,2-1,42-38,-43 39,158-212,-46 81,-112 131,-1 0,1 1,-1-1,1 0,0 0,-1 0,1 0,0 1,0-1,0 0,-1 0,1 1,0-1,0 1,0-1,0 1,0-1,0 1,0 0,0-1,0 1,0 0,1 0,-1 0,0 0,0 0,0 0,0 0,0 0,0 0,0 1,0-1,0 0,0 1,0-1,0 1,0-1,0 1,0-1,0 1,0 0,0-1,-1 1,1 0,0 0,0-1,-1 1,1 0,-1 0,1 0,-1 0,1 0,-1 0,1 0,-1 0,0 1,10 63,-40 111,46-51,-11-102,-1-3</inkml:trace>
  <inkml:trace contextRef="#ctx0" brushRef="#br0" timeOffset="5334.636">2066 1579,'0'28,"0"15,0 5,5-6,1-10</inkml:trace>
  <inkml:trace contextRef="#ctx0" brushRef="#br0" timeOffset="5950.015">2066 1550,'28'-22,"-21"18,-1 0,1 0,0 1,0 0,0 0,1 1,-1 0,1 0,-1 1,1-1,0 2,0-1,-1 1,1 1,0-1,0 1,-1 0,1 1,-1 0,1 0,-1 1,4 2,-10-4,0 0,0 0,0 0,0 0,0 1,0-1,0 0,-1 1,1-1,0 1,-1-1,0 1,1-1,-1 1,0-1,0 1,0-1,0 1,0-1,0 1,0 0,0-1,0 1,-1-1,1 1,-1-1,1 0,-1 1,0-1,0 1,1-1,-1 0,0 0,0 1,0-1,0 0,0 0,-1 0,1 0,-1 0,-52 43,52-43,0-1,0 1,1-1,-1 1,0-1,0 1,1 0,-1 0,0 0,1-1,-1 2,1-1,-1 0,1 0,-1 0,1 1,0-1,0 1,0-1,0 1,0-1,0 1,0 0,0-1,1 1,-1 0,0 0,1 0,0-1,-1 1,1 0,0 0,0 0,0 0,0 0,1-1,-1 1,0 0,1 0,-1 0,1 0,-1-1,1 1,0 0,0-1,0 1,0-1,0 1,0-1,1 1,1 0,2-1,0 0,0 1,0 0,0 0,-1 1,1-1,0 1,-1 0,0 0,0 0,0 1,0-1,0 1,-1 0,1 0,-1 0,0 1,0-1,-1 1,1 0,-1 0,0 0,-1 0,1 0,-1 0,0 0,0 0,0 0,-1 1,0-1,0 0,0 1,-1 2,-1-4,0 0,0 0,0 0,-1 0,1-1,-1 1,0-1,1 0,-2 1,1-1,0-1,-1 1,1 0,-1-1,0 0,0 0,0 0,0 0,0-1,0 1,0-1,-1 0,1 0,0-1,-1 0,1 1,0-1,-1 0,1-1,-1 1,1-1,0 0,0 0,-1-1,1 1,0-1,0 0,0 0,0 0,1 0,-1-1,1 1,-1-1,-2-3,-6-12</inkml:trace>
  <inkml:trace contextRef="#ctx0" brushRef="#br0" timeOffset="17353.456">3223 281,'3'-1,"0"0,0 0,0 0,0 1,0-1,0 1,0 0,0 0,1 0,-1 1,0-1,0 1,0-1,0 1,0 0,0 0,-1 0,1 1,0-1,0 1,-1 0,1-1,-1 1,1 0,-1 0,0 1,0-1,0 0,0 1,0-1,0 2,12 17,-2 0,0 1,-1 0,-1 0,-1 1,-2 1,0-1,-1 1,0 6,12 41,-2-6,-2 0,-3 0,2 63,-15-86,-1 0,-2-1,-2 1,-2-1,-2 0,-1-1,-2 0,-2-1,-2-1,-1-1,-16 22,-1 0,-4-1,-2-1,-2-3,-3-2,-5 1,34-35</inkml:trace>
  <inkml:trace contextRef="#ctx0" brushRef="#br0" timeOffset="18169.628">147 224,'-2'10,"-44"182,9 2,9 1,-2 163,26-283,4-1,3 1,4 0,3-1,3-1,19 61,-20-96,3-1,1 0,1-1,2 0,2-2,1 0,22 24,-35-45,2-1,-1 0,2-1,-1 0,1-1,1 0,0-1,1 0,-1-1,12 5,14-13,-27-8</inkml:trace>
  <inkml:trace contextRef="#ctx0" brushRef="#br0" timeOffset="19186.935">3590 54,'3'-4,"-1"0,1 1,0-1,0 0,0 1,1 0,-1 0,1 0,0 0,0 0,0 1,0-1,1 1,-1 0,0 1,1-1,-1 1,1 0,0 0,-1 0,1 1,0-1,0 1,-1 0,1 1,0-1,0 1,-1 0,1 0,0 0,-1 1,0 0,1 0,-1 0,0 0,0 1,0-1,0 1,0 0,-1 0,1 0,-1 1,0-1,0 1,0 0,0 1,-1 6,0 1,-1-1,-1 1,0 0,0-1,-1 1,-1-1,0 1,0-1,-1 0,-1 1,0-1,0-1,-1 1,0-1,-1 0,0 0,-1 0,0-1,-1 0,0-1,0 1,-7 4,-18 30,31-42,1 1,-1 0,1 0,0 0,-1 0,1 1,0-1,0 0,0 0,0 1,1-1,-1 0,1 1,-1-1,1 1,0-1,0 1,0-1,0 1,0-1,1 0,-1 1,1-1,0 1,-1-1,1 0,0 0,0 1,1-1,-1 0,0 0,1 0,-1 0,1 0,0-1,0 1,-1 0,1-1,0 1,0-1,1 0,-1 0,0 1,0-1,0-1,1 1,-1 0,1-1,-1 1,0-1,1 0,-1 1,1-1,1-1,112-16,-90 12</inkml:trace>
  <inkml:trace contextRef="#ctx0" brushRef="#br0" timeOffset="19820.538">3873 929,'25'-11,"0"1,1 2,0 0,1 2,0 0,11 1,-36 4,0 0,0 0,0 0,1 0,-1 1,0-1,1 1,-1 0,0 0,1-1,-1 2,0-1,1 0,-1 0,0 1,1-1,-1 1,0 0,0-1,0 1,1 0,-1 0,0 1,0-1,-1 0,1 1,0-1,0 1,-1 0,1-1,0 1,-1 0,0 0,0 0,1 0,-1 0,0 0,0 1,-1-1,1 0,0 0,-1 1,0-1,1 0,-1 1,0-1,0 0,0 1,-5 14,-1 0,0 0,-1-1,-1 0,-1-1,0 0,-1 0,-4 4,-21 35,33-50,-4 3,1 1,0 0,0 1,0 0,1-1,1 1,-1 0,1 1,1-1,0 1,0-1,1 1,0 0,1-1,0 1,1 6,0-14,0 0,0 0,0 0,0 0,0 0,0-1,1 1,-1 0,1-1,-1 1,1-1,0 0,-1 0,1 1,0-1,0 0,0 0,0-1,0 1,0 0,0-1,0 1,0-1,0 1,0-1,0 0,1 0,-1 0,0 0,0-1,0 1,0-1,2 0,69-24,23-36,-75 49</inkml:trace>
  <inkml:trace contextRef="#ctx0" brushRef="#br0" timeOffset="20453.947">4691 873,'-19'6,"1"2,0 1,1 0,0 1,0 0,1 2,1 0,0 1,0 0,1 1,1 1,0 0,-1 4,-43 91,56-107,0 0,0 0,1-1,-1 1,1 0,0 0,-1 0,1-1,1 1,-1 0,0 0,1 0,-1 0,1-1,0 1,0 0,0-1,0 1,0-1,1 1,-1-1,1 1,0-1,-1 0,1 0,0 0,0 0,1 0,-1 0,0-1,0 1,1-1,-1 1,1-1,0 0,-1 0,1 0,0 0,-1-1,1 1,0-1,9 0,-1 0,1-1,-1-1,1 0,-1 0,0-1,0-1,0 0,0 0,-1-1,1 0,-1-1,0 0,-1-1,0 0,0 0,0-1,-1 0,0-1,6-9,20-13,116-104,-150 135,0-1,0 1,0 0,1-1,-1 1,0-1,0 1,1 0,-1-1,0 1,1 0,-1-1,0 1,1 0,-1-1,1 1,-1 0,1 0,-1-1,0 1,1 0,-1 0,1 0,-1 0,1 0,-1 0,1 0,-1 0,1 0,-1 0,1 0,-1 0,1 0,-1 0,0 0,1 0,-1 0,1 0,-1 1,1-1,-1 0,1 0,-1 1,0-1,1 0,-1 1,0-1,1 0,-1 1,0-1,1 1,-1-1,0 0,0 1,0-1,1 1,-1-1,0 1,0-1,0 0,0 1,0-1,0 1,0-1,0 1,0-1,0 1,0-1,0 1,0 0,0 37,-49 214,37 79,12-313,-1-1,-1 1,0-1,-2 0,1 0,-2 0,-1 0,0-1,-1 0,-7 13,12-27,1 1,-1 0,0-1,0 1,0-1,-1 0,1 1,-1-1,1 0,-1 0,0-1,0 1,1-1,-1 1,0-1,0 0,-1 0,1 0,0-1,0 1,0-1,-1 1,1-1,0 0,0 0,0-1,-1 1,1-1,0 1,0-1,0 0,0 0,0-1,0 1,0-1,0 1,0-1,1 0,-1 0,1 0,-1 0,1-1,0 1,0 0,0-1,0 0,0 1,1-1,-1 0,0-3,-2-8,2 0,0 0,0 0,2-1,-1 1,2 0,0-1,1 1,0 0,1 0,1 0,0 0,1 1,0 0,1 0,0 0,1 0,4-3,7-24,26-55,-33 70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17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85 201,'-29'255,"31"-29,2-203,2-5</inkml:trace>
  <inkml:trace contextRef="#ctx0" brushRef="#br0" timeOffset="532.163">0 145,'8'-11,"-1"0,1 1,1-1,0 2,0-1,1 2,0-1,1 1,0 1,0 0,0 0,1 1,0 0,0 1,1 1,-1 0,1 1,0 0,0 1,0 0,0 1,1 0,-1 2,0-1,0 1,3 2,-13-3,0 1,0 0,0 0,0 0,0 1,0-1,0 1,0 0,-1-1,1 1,0 0,-1 1,0-1,0 0,1 1,-1-1,-1 1,1 0,0-1,-1 1,1 0,-1 0,0 0,0 0,0 0,0 1,-1-1,1 0,-1 0,0 1,0-1,0 0,0 0,-1 0,1 2,-2 4,0 0,-1 0,0 0,-1-1,1 1,-1-1,-1 0,0 0,0 0,0-1,-1 0,-1 1,-3 3,-1 0,0 0,-1-1,0-1,-1 0,0 0,0-2,-1 1,0-2,0 0,-1 0,0-1,1-1,-6 0,-5-1</inkml:trace>
  <inkml:trace contextRef="#ctx0" brushRef="#br0" timeOffset="3549.238">311 596,'5'5,"1"11,1 8,-2 4,-2 3,-1 0,-1 0,0-1,-1 0,0 0,-1-6</inkml:trace>
  <inkml:trace contextRef="#ctx0" brushRef="#br0" timeOffset="4317.514">311 568,'49'-17,"98"-22,-144 38,3 0,-1 0,1 0,-1 0,1 1,-1 0,1 0,-1 0,1 0,-1 1,1 0,-1 0,0 1,1 0,-1-1,0 2,0-1,0 1,-1-1,1 1,0 1,-1-1,0 1,-4-2,0 1,-1-1,0 1,0 0,1-1,-2 0,1 1,0-1,0 0,-1 1,1-1,-1 0,0 0,1 0,-1 0,0-1,0 1,0 0,-1-1,1 0,0 1,0-1,-1 0,1 0,-1 0,1 0,-1-1,1 1,-1-1,0 1,1-1,-1 0,0 0,-52 12,78 5,-5-12,-12-4,1 1,0-1,-1 1,0 0,1 0,-1 1,0 0,0 0,0 0,-1 1,1 0,-1 0,0 0,0 1,0 0,0-1,-1 2,0-1,0 1,-1-1,1 1,-1 1,-3-4,0 0,0 0,0 0,-1 0,1 0,-1 0,0 0,1 0,-1 0,-1 0,1-1,0 1,-1 0,0-1,1 1,-1-1,0 0,0 1,0-1,-1 0,1 0,0 0,-1-1,1 1,-1 0,0-1,1 0,-3 1,-82 29,74-28,0 0,0-1,0 0,0-1,0-1,-1 0,1-1,0 0,-10-3,5-2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3.6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 0,'0'5,"0"16,0 9,0 4,0 2,0-1,0-2,-5-1,-1-2,-1-1,2 0,-3-6,0-6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8.0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52 112,'30'432,"-30"-418,1-10,-1 0,1 0,-1 1,0-1,0 0,-1 0,1 1,-1-1,0 0,0 0,0 0,-1 0,1 0,-1 0,0 0,0-1,0 1,-1 0,2-3,0-1,0 1,0-1,0 1,0-1,-1 1,1-1,0 0,0 1,0-1,0 0,0 0,-1 0,1 0,0 0,0 0,0 0,0 0,-1-1,1 1,0 0,0-1,0 1,0-1,0 1,0-1,0 0,0 1,0-1,0 0,0 0,1 1,-1-1,0 0,0 0,1 0,-1 0,0 0,1 0,-1 0,1 0,-1-1,-20-48,20 28,0 0,2 0,0 0,2 0,0 0,1 0,1 1,1 0,2 0,0 0,0 1,2 0,1 1,0 0,7-8,-4 5,0 0,1 1,1 0,1 1,1 1,0 1,2 1,0 0,0 1,8-2,-26 16,-1 1,1-1,0 1,0-1,0 1,0 0,0 0,1 0,-1 0,0 0,0 0,1 1,-1-1,0 1,1 0,-1-1,0 1,1 0,-1 1,1-1,-1 0,0 1,1-1,-1 1,0 0,1-1,-1 1,0 0,0 0,0 1,0-1,0 0,0 1,0-1,-1 1,1 0,0 0,-1-1,1 1,-1 0,0 0,0 0,1 1,-1-1,-1 0,1 0,0 1,-1-1,1 0,-1 1,1 0,-2 8,-1-1,0 0,0 0,-1 1,0-1,-1-1,0 1,0-1,-1 1,-1-1,1 0,-5 3,1 3,-11 12,-1-1,-1-1,-1-1,-1 0,-1-2,-1-2,-23 15,30-22</inkml:trace>
  <inkml:trace contextRef="#ctx0" brushRef="#br0" timeOffset="611.691">278 450,'-6'16,"2"-1,-1 1,2 1,0-1,1 0,1 1,0-1,1 1,1-1,1 1,0-1,1 1,-2-15,-1 0,0 0,1-1,0 1,-1 0,1 0,0-1,0 1,0 0,0-1,0 1,0-1,1 1,-1-1,0 1,1-1,-1 0,1 0,0 0,-1 0,1 0,0 0,0 0,-1-1,1 1,0 0,0-1,0 0,0 1,0-1,0 0,-1 0,1 0,0 0,0-1,0 1,0 0,0-1,0 1,0-1,-1 0,1 1,0-1,0 0,-1 0,1 0,-1 0,1-1,73-64,-6-49,-68 114,0 1,1-1,-1 1,1 0,-1-1,0 1,1 0,-1 0,1 0,-1 0,0 1,1-1,-1 0,1 1,-1-1,0 0,1 1,-1 0,0-1,0 1,1 0,-1 0,0-1,0 1,0 0,0 0,0 0,0 0,0 1,0-1,-1 0,1 0,0 0,-1 1,1-1,-1 0,1 1,-1-1,0 0,1 1,-1-1,0 1,0-1,0 0,0 2,5 7,-4-7,0 0,0 0,0 0,0 0,0-1,1 1,-1 0,1-1,0 1,0-1,0 0,0 1,0-1,1 0,-1 0,1 0,-1-1,1 1,-1-1,1 1,0-1,0 0,0 0,0 0,0 0,0-1,0 1,0-1,0 0,0 0,0 0,0 0,0-1,0 1,0-1,0 1,0-1,2-1,2-3,-1-1,0 1,0-1,0 0,-1-1,0 0,0 1,-1-2,1 1,-2 0,1-1,2-8,7-12,-1-6,-13 21</inkml:trace>
  <inkml:trace contextRef="#ctx0" brushRef="#br0" timeOffset="862.186">871 422,'-5'34,"-1"20,-1 6,2-2,-3-12,0-8,0-10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27.0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0 282,'25'-5,"21"-1,8 0,1-4,-6 0,-5 2,-6 2,-5 2,-3 2,-11 1,-9 1</inkml:trace>
  <inkml:trace contextRef="#ctx0" brushRef="#br0" timeOffset="301.469">170 0,'5'34,"1"25,1 7,2-2,1-7,-2-10,-2-6,-2-7,-2-3,-1-3,0-1,-2-6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0,'5'0,"11"0,8 0,4 0,3 0,0 0,0 0,0 0,-1 0,-1 0,0 0,-1 0,0 0,0 0,-9 0,-9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5:30.8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1,'43'5,"39"1,9 1,-5-7,-13-3,-13-1,-18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5:53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85 111,'-11'256,"-46"56,56-307,-3 5,1 0,1 0,0 0,0 1,1-1,0 1,1 0,0-1,1 1,1 8,4-7</inkml:trace>
  <inkml:trace contextRef="#ctx0" brushRef="#br0" timeOffset="515.721">57 54,'19'-9,"0"1,1 0,0 1,0 2,1 0,0 1,-1 0,1 2,1 1,-1 1,7 1,-22-1,-1 1,1 1,-1-1,1 1,-1 0,0 1,0-1,0 1,0 0,0 0,0 0,-1 1,0 0,1 0,-1 0,-1 0,1 1,-1-1,0 1,0 0,0 0,0 0,-1 0,0 0,0 1,0-1,-1 1,0 0,0-1,0 1,-1 0,0 3,0 0,0-1,-1 1,0-1,-1 0,0 1,0-1,-1 0,0 0,0 0,-1-1,0 1,0-1,-1 0,0 0,0 0,0-1,-1 1,0-1,-1-1,1 1,-1-1,-5 3,-2 1,1-1,-2-1,1 0,-1 0,0-2,0 0,-1-1,0 0,0-1,0-1,-8 0,-56-7,62-2</inkml:trace>
  <inkml:trace contextRef="#ctx0" brushRef="#br0" timeOffset="5232.928">227 675,'91'-44,"-74"37,50-10,-66 16,0 1,1 0,-1 0,0 0,1 0,-1 1,0-1,0 0,1 1,-1-1,0 0,0 1,1-1,-1 1,0 0,0-1,0 1,0 0,0 0,0 0,0 0,0 0,0 0,0 0,-1 0,1 0,0 0,-1 0,1 0,0 1,-1-1,0 0,1 0,-1 1,0-1,0 0,1 1,-1-1,0 0,0 1,-1-1,1 0,0 0,-1 2,0 5,-1-1,-1 1,0-1,0 0,0 0,-1 0,0 0,0 0,-1-1,1 0,-1 0,-1 0,1-1,-5 4,-31 38,4 35,36-79,1-1,-1 1,1 0,0-1,0 1,0-1,1 1,-1 0,1-1,-1 1,1-1,0 1,0-1,0 1,0-1,0 0,1 1,-1-1,1 0,0 0,-1 0,1 0,0 0,0-1,0 1,0 0,0-1,1 0,-1 1,0-1,1 0,1 1,7 1,1 0,-1 0,0-1,0-1,1 0,-1 0,1-1,-1-1,1 0,-1 0,1-1,-1-1,0 0,0 0,4-3,5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9.39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861 1220,'-106'166,"9"5,-61 147,111-152,45-161,1 0,1 0,-1 0,1 0,0 0,0 0,0 0,1 0,-1 0,1 0,1-1,-1 1,1 0,-1 0,1-1,1 1,-1-1,1 0,-1 1,1-1,1-1,-1 1,0 0,1-1,0 1,0-1,0 0,0-1,0 1,0-1,1 1,-1-1,2 0,10 4,1-1,0-1,0-1,1 0,-1-1,1-1,-1 0,1-1,-1-2,18-2,-23 2,18-2,1-2,-1-1,1-1,-2-2,0 0,23-13,-29 6,-5 1</inkml:trace>
  <inkml:trace contextRef="#ctx0" brushRef="#br0" timeOffset="238.96">156 1756,'48'-20,"49"-15,18-2,4 1,-9 6,-9 3,-11 7,-13 7,-8 5,-12 4,-6 3,-7 1,-6 1,-10 1</inkml:trace>
  <inkml:trace contextRef="#ctx0" brushRef="#br0" timeOffset="503.022">1370 1671,'43'-9,"38"-9,10 0,0-3,-7 3,-12-1,-10 3,-9 5,-10 3,-7-1,-5 1,-3 1,-6 3</inkml:trace>
  <inkml:trace contextRef="#ctx0" brushRef="#br0" timeOffset="685.764">1397 2010,'72'-10,"34"-8,7 0,-4-3,-18-2,-13 3,-16 0,-14-2,-9 4,-13 4</inkml:trace>
  <inkml:trace contextRef="#ctx0" brushRef="#br0" timeOffset="1105.58">2865 965,'-227'425,"147"-265,-42 75,120-232,0 1,0-1,0 1,1 0,0 0,0 0,0 0,0 0,1 0,-1 0,1 0,0 0,1 0,-1 0,0 0,1 0,0 0,0 0,0-1,1 1,-1 0,1 0,0-1,0 1,0-1,0 0,1 0,0 1,-1-1,1-1,0 1,0 0,0-1,1 0,-1 1,1-1,-1-1,1 1,0 0,-1-1,3 1,12 0,0 0,0-1,0-1,0-1,0 0,0-2,-1 0,1 0,-1-2,0 0,0-1,0-1,10-6,46-13,-47 18,1 0,-2-2,1 0,-1-2,-1-1,0 0,-1-2,0-1,15-15,-20 13</inkml:trace>
  <inkml:trace contextRef="#ctx0" brushRef="#br0" timeOffset="1319.297">2244 1474,'43'0,"44"-5,15-1,1-5,-8-1,-5-2,-9 0,-13-1,-13 1,-17 3</inkml:trace>
  <inkml:trace contextRef="#ctx0" brushRef="#br0" timeOffset="1505.078">3457 1332,'-19'44,"-11"27,-1 13,5-4,8-6,5-10,7-7,3-8,2-8,2-6,5-9,2-4,4-6,0-5</inkml:trace>
  <inkml:trace contextRef="#ctx0" brushRef="#br0" timeOffset="2283.49">3486 317,'-189'-40,"-2"9,-134-2,200 24,-1 5,0 6,0 6,0 5,-100 24,88-5,2 6,1 6,3 6,2 5,-115 69,157-73,2 3,3 5,3 3,2 4,3 2,4 4,2 3,-35 54,69-80,2 1,2 2,3 2,2 0,3 2,1 0,4 1,2 1,2 1,3 1,3-1,0 31,5-17,4-1,3 0,2 0,4 0,3-1,4 0,8 17,-10-39,3-1,2-1,2-1,2-1,2 0,2-2,2-2,1 0,3-2,24 22,-27-35,2 0,0-2,1-2,2-1,0-2,1-1,1-2,0-2,1-1,0-2,1-1,1-3,34 2,6-3,0-4,0-3,0-4,0-3,-1-4,42-13,81-33,-3-9,-3-9,-3-8,135-83,-103 50,-6-9,-6-11,77-69,-203 136,-2-4,-4-3,-3-4,-4-4,-3-2,-5-4,-3-2,43-89,-79 126,-2-1,-3-1,-2-1,-3-1,-3 0,-2-2,-3 1,-3-1,-1-20,-5 52,-2 0,0 0,-2 0,-1 0,-2 0,0 0,-2 1,-2 1,0-1,-2 1,-1 1,-1 0,-1 1,-2 1,0 0,-2 2,0 0,-2 0,0 2,-5-1,-7-3,-1 1,-2 2,0 2,-1 1,-1 2,-1 2,0 1,-1 2,0 2,-29-3,-27-1,0 5,-1 4,0 4,-2 4,-107 11,31 6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13.7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1301 1268,'-37'144,"-67"141,-7-34,104-230,5-18,0-1,0 1,1 0,-1 0,1 0,-1 0,1 0,0 1,1-1,-1 0,0 0,1 1,0-1,0 0,0 1,0-1,0 0,1 1,-1-1,1 0,0 0,0 1,0-1,0 0,1 0,-1 0,1 0,0-1,0 1,0 0,0-1,0 1,1-1,-1 0,2 1,7 0,0-1,0 0,0-1,0 0,0-1,0 0,1-1,-1 0,0-1,0 0,0-1,-1 0,1 0,-1-1,1-1,-1 0,0 0,-1-1,1 0,-1-1,6-6,35-38,-41 31</inkml:trace>
  <inkml:trace contextRef="#ctx0" brushRef="#br0" timeOffset="287.3">878 1720,'38'-15,"32"-4,9-4,-4 2,-10 4,-12 6,-9 4,-13-1,-7 0,-2 2,0 2,0 1,-3 2</inkml:trace>
  <inkml:trace contextRef="#ctx0" brushRef="#br0" timeOffset="588.839">1612 1691,'38'-9,"32"-9,9 0,-4 2,-11 4,-15 4</inkml:trace>
  <inkml:trace contextRef="#ctx0" brushRef="#br0" timeOffset="835.543">1612 1917,'38'-5,"27"-11,8-3,-4-3,-10 3,-9 4,-8-1,-8 4,-8-2,-4 2,-2 2,-3-1,-6 1</inkml:trace>
  <inkml:trace contextRef="#ctx0" brushRef="#br0" timeOffset="1200.359">2543 1268,'-97'395,"36"-221,58-165,1 0,0 0,0 0,1 0,1 1,-1-1,1 0,1 1,0-1,1 7,-1-13,0 0,0 0,0 0,0 0,1 0,-1 0,1 0,-1-1,1 1,0-1,0 1,0-1,1 0,-1 1,1-1,-1 0,1-1,-1 1,1 0,0-1,0 1,0-1,0 0,0 0,0 0,0-1,0 1,1-1,-1 0,0 1,3-2,9 0,0-2,-1 0,0-1,0 0,0-1,0 0,0-1,-1-1,9-6,2 0,-8 7,-1-2,0 0,-1 0,0-1,0-1,0-1,-2 0,1 0,-1-2,8-11,-11 7</inkml:trace>
  <inkml:trace contextRef="#ctx0" brushRef="#br0" timeOffset="1454.158">2232 1635,'44'-10,"32"-7,9-2,0-2,-11 3,-12 4,-17 5</inkml:trace>
  <inkml:trace contextRef="#ctx0" brushRef="#br0" timeOffset="1883.998">3022 1691,'21'-6,"-11"2,0 0,1 0,-1 1,1 1,0 0,0 0,0 1,0 1,0 0,0 0,0 1,0 0,0 1,-1 0,7 3,-15-5,-1 1,0 0,0 0,0 0,0 0,0 0,0 0,0 0,0 0,-1 1,1-1,0 0,-1 0,1 1,-1-1,1 0,-1 1,1-1,-1 0,0 1,0-1,0 1,0-1,0 1,0-1,0 0,0 1,-1-1,1 1,0-1,-1 0,1 1,-1-1,0 0,1 0,-1 1,0-1,0 0,-34 49,32-47,-53 53,46-48,0 1,0 0,0 0,2 1,-1 0,1 0,0 1,1 0,1 0,-1 1,2 0,0 0,0 0,-2 14,7-24,0 0,0 1,0-1,0 0,0 1,1-1,-1 0,1 1,0-1,0 0,0 0,0 0,0 0,0 0,0 0,1 0,-1 0,1 0,-1 0,1-1,0 1,0-1,-1 1,1-1,0 0,0 0,1 0,-1 0,0 0,0 0,0 0,1-1,-1 1,0-1,1 0,-1 1,2-1,91-4,97-67,-167 63</inkml:trace>
  <inkml:trace contextRef="#ctx0" brushRef="#br0" timeOffset="13922.192">3502 590,'-7'-19,"0"0,-1 0,-1 1,0 0,-2 1,0 0,-1 0,0 1,-1 1,-1 0,-1 1,-4-3,0 3,0 1,-2 1,0 0,0 2,-1 0,0 1,0 2,-7-2,-28-6,-1 2,0 3,-1 2,-3 3,-267-22,-278 28,445 8,0 7,1 7,2 7,-17 11,105-21,2 2,0 4,1 3,2 2,1 3,2 4,-13 11,34-19,1 3,2 1,1 2,2 1,1 2,2 1,2 2,2 1,1 2,3 0,2 2,1 0,3 2,2 0,-8 41,0 12,5 0,5 2,4 0,4 0,7 82,12-51,29 130,-37-242,96 358,-57-238,79 213,-89-290,3-2,2-2,4-1,1-2,4-2,6 3,4 3,2-3,3-3,61 43,-67-57,1-3,2-3,2-2,53 21,-55-30,39 18,2-5,38 8,-73-29,27 9,2-5,75 9,-127-26,76 10,0-5,0-5,1-6,32-6,-41-7,-1-3,55-20,83-55,-179 59,-2-2,-2-4,30-24,-6-8,-3-3,-4-4,-3-4,-3-3,-5-4,-3-2,18-39,26-102,-80 158,87-278,-85 241,-4 1,-5-1,-4 0,-2-36,-8-9,-6 0,-9-52,-6 101,-5 1,-4 1,-5 0,-4 2,-28-61,31 102,-3 1,-3 2,-2 1,-2 1,-19-19,27 37,-2 1,-1 1,-2 2,-1 1,-2 2,-2 1,0 2,-2 1,-17-7,-14-4,-2 3,-1 3,-2 4,-1 3,-66-13,-332-30,419 64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7,'24'0,"23"0,7 0,0 0,-5 0,-5-5,-6 3,-5 2,-2 2,-8-1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8.3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59,'38'-5,"32"-6,9-1,-4 1,-5 2,-10 4,-11 1,-8 3,-11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9.0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30 444,'0'9,"0"23,0 10,0 4,0-3,0-2,0 0,0-1,0-3,0-3,0-3,4-1,3-1,-1-1,-2 0,0-5</inkml:trace>
  <inkml:trace contextRef="#ctx0" brushRef="#br0" timeOffset="345.613">1 302,'21'-14,"34"-25,3 2,1 3,2 3,57-21,-114 50,-1 0,0 0,1 1,-1-1,1 1,-1 0,1 0,0 0,0 1,-1-1,1 1,0 0,0 0,0 0,-1 1,1-1,0 1,-1 0,1 0,0 0,-1 1,1-1,-1 1,0 0,1 0,-1 0,0 0,0 0,0 1,-1-1,1 1,0 0,-1 0,0 0,0 0,0 1,0-1,0 0,-1 1,1-1,-1 1,0-1,0 1,0 2,-2 8,0 0,-1 0,-1 0,0 0,0-1,-2 1,0-1,0 0,-1 0,-1-1,0 0,0 0,-2 0,1-1,-1 0,-1-1,-8 8,1 0,0-1,-1-1,-1 0,-1-1,0-1,-1-1,0-1,-20 8,23-14</inkml:trace>
  <inkml:trace contextRef="#ctx0" brushRef="#br0" timeOffset="864.137">311 866,'20'-4,"-11"2,0 0,0 0,0 0,0 1,0 0,0 1,1 0,-1 1,0 0,0 0,0 1,0 0,0 0,0 1,5 3,-13-5,0-1,0 1,0 0,0 0,0 0,-1 0,1 0,0 0,-1 0,1 0,-1 0,1 1,-1-1,0 0,1 0,-1 0,0 0,0 1,0-1,0 0,0 0,0 1,0-1,0 0,0 0,0 0,-1 1,1-1,-1 0,1 0,-1 0,1 0,-1 0,1 0,-1 0,0 0,0 0,0 0,1 0,-1 0,-1 0,-44 40,37-34,8-6,-5 3,0 0,0 1,1-1,-1 1,1 1,0-1,1 1,-1 0,1 0,0 0,1 0,-1 1,1-1,1 1,-2 3,4-8,0 0,0-1,1 1,-1-1,0 1,1-1,-1 1,1 0,-1-1,1 0,0 1,0-1,-1 1,1-1,0 0,0 1,1-1,-1 0,0 0,0 0,0 0,1 0,-1 0,1 0,-1-1,0 1,1 0,-1-1,1 1,0-1,-1 0,1 1,-1-1,1 0,0 0,-1 0,1 0,-1 0,2-1,64-8,3-30,-53 25</inkml:trace>
  <inkml:trace contextRef="#ctx0" brushRef="#br0" timeOffset="1276.862">763 20,'8'-3,"0"-1,0 2,1-1,-1 1,0 0,1 1,0 0,-1 0,1 1,-1 0,1 1,-1-1,1 2,-1-1,1 1,-1 1,0-1,0 1,3 2,-10-3,0 0,0 1,0-1,0 0,-1 1,1-1,0 1,-1-1,0 1,0-1,0 1,0-1,0 1,0-1,0 1,-1-1,1 1,-1-1,0 1,0-1,0 0,0 1,0-1,-1 0,1 0,0 0,-1 0,0 0,1 0,-1 0,0-1,0 1,-1 0,-2 4,-109 120,111-124,0-1,0 1,0 0,0 1,1-1,-1 0,1 1,0 0,-1-1,1 1,0 0,1 0,-1 0,0 0,1 1,0-1,0 0,0 0,0 1,0-1,1 1,-1-1,1 1,0-1,0 1,0-1,1 1,-1-1,1 1,0-1,0 0,0 1,0-1,1 0,-1 0,1 0,0 0,0 0,0 0,10 4,0-1,1-1,-1 0,1-1,0 0,0-1,1 0,-1-1,0-1,1 0,6-1,66 10,-62-5</inkml:trace>
  <inkml:trace contextRef="#ctx0" brushRef="#br0" timeOffset="1626.188">1525 302,'-539'556,"221"-257,56-28,244-254</inkml:trace>
  <inkml:trace contextRef="#ctx0" brushRef="#br0" timeOffset="2429.598">989 1092,'15'-13,"1"1,1 0,0 1,1 1,0 0,1 1,-1 2,2 0,16-4,40 3,-75 8,0 0,1 0,-1 0,1 0,-1 0,0 1,1-1,-1 1,0-1,1 1,-1-1,0 1,0 0,0 0,0-1,1 1,-1 0,0 0,0 0,-1 0,1 0,0 0,0 1,0-1,-1 0,1 0,-1 1,1-1,-1 0,1 0,-1 1,0-1,1 1,-1-1,0 0,0 1,0-1,0 1,-1-1,1 0,0 1,0-1,-1 0,1 1,-1-1,1 0,-1 0,0 1,1-1,-2 1,-8 15,0 0,-1 0,-1-1,-1-1,0 0,-1-1,0-1,-9 6,-8 11,0-2,18-18,0 0,1 1,1 0,0 1,0 0,1 1,1 0,0 0,1 1,0 0,1 1,1 0,0 0,0 5,5-18,1 1,0-1,0 0,0 0,0 1,1-1,-1 0,0 0,1 0,0 1,0-1,-1 0,1 0,0 0,1 0,-1 0,0 0,0 0,1-1,-1 1,1 0,0-1,-1 1,1-1,0 0,0 0,0 1,0-1,0 0,0-1,0 1,0 0,1 0,-1-1,0 0,0 1,1-1,-1 0,0 0,2 0,94-12,-75 5,-3 1</inkml:trace>
  <inkml:trace contextRef="#ctx0" brushRef="#br0" timeOffset="3128.533">1355 1431,'26'-52,"1"1,2 1,3 2,36-43,91-89,-159 179,1 0,-1 0,1 0,-1 0,1 0,0 0,0 0,-1 0,1 0,0 0,0 0,0 0,0 1,0-1,0 0,0 1,0-1,0 1,0-1,0 1,1-1,-1 1,0 0,0 0,0-1,1 1,-1 0,0 0,0 0,0 1,1-1,-1 0,0 0,0 1,0-1,1 0,-1 1,0-1,0 1,0 0,0-1,0 1,0 0,0-1,0 1,0 0,-1 0,1 0,0 0,0 0,-1 0,1 0,-16 103,-1-40,12-53,1 1,-1 1,2-1,0 0,0 1,1-1,1 1,0-1,0 1,2 4,-2-15,1-1,-1 1,1 0,-1 0,1 0,0-1,-1 1,1 0,0-1,0 1,0-1,0 1,1-1,-1 1,0-1,1 0,-1 1,1-1,-1 0,1 0,-1 0,1 0,0-1,-1 1,1 0,0-1,0 1,0-1,-1 0,1 1,0-1,0 0,0 0,0 0,0 0,0-1,-1 1,1 0,0-1,0 1,0-1,-1 0,1 0,0 1,-1-1,1-1,71-55,55-122,-93 130,-25 33,2 0,-1 0,2 2,0-1,0 2,1 0,9-6,-22 19,0-1,1 1,-1 0,0 0,0 0,0 0,1 0,-1 0,0 1,0-1,0 0,1 0,-1 1,0-1,0 1,0-1,0 1,0 0,0-1,0 1,0 0,0 0,0-1,0 1,-1 0,1 0,0 0,-1 0,1 0,0 0,-1 0,1 0,-1 1,0-1,1 0,-1 0,0 0,0 0,1 1,-1-1,0 0,0 0,0 0,-1 1,1-1,0 0,0 0,-1 0,1 1,0-1,-1 0,0 0,1 0,-1 0,1 0,-1 0,0 0,0 0,0 0,-33 101,25-79,1 0,0 0,2 1,1 0,1 0,0 7,3-5,2 0,0 0,2 0,1 0,6 24,-5-27,-1-3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6:46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1,'11'148,"-5"-106,-1 0,-2 0,-2 0,-2 0,-2 0,-1 0,-7 39,-4-1,-3 0,-3-1,-17 37,2-15,36-101</inkml:trace>
  <inkml:trace contextRef="#ctx0" brushRef="#br0" timeOffset="468.64">459 170,'-298'316,"297"-315,-1-1,0 1,1 0,0-1,-1 1,1 0,-1 0,1 0,0 0,0 0,0 0,-1 0,1 1,0-1,0 0,1 1,-1-1,0 0,0 1,1-1,-1 1,1-1,-1 1,1-1,-1 1,1 0,0-1,0 1,0-1,0 1,0 0,0-1,1 1,-1-1,0 1,1 0,-1-1,1 1,0-1,-1 1,1-1,0 0,0 1,0-1,0 0,0 0,0 1,0-1,1 0,62 34,-54-31,-1 0,1 1,-1-1,0 2,-1-1,1 2,-1-1,0 1,-1 0,0 0,0 1,0 0,2 5,40 102,-40-101</inkml:trace>
  <inkml:trace contextRef="#ctx0" brushRef="#br0" timeOffset="968.613">600 593,'13'-4,"-7"1,0 1,-1 0,1 0,0 0,0 1,1 0,-1 0,0 0,0 1,0 0,1 0,-1 1,0-1,0 1,0 1,0-1,0 1,0 0,0 0,-1 1,1 0,-1 0,2 1,-6 0,0 1,0-1,-1 0,1 0,-1 0,0 0,-1 1,1-1,-1 0,1 0,-1 0,-1 0,1 0,0 0,-1 0,0 0,0-1,0 1,0-1,-1 1,1-1,-1 0,0 0,0 0,-1 1,-2 3,-93 104,97-110,0 1,1-1,0 1,-1 0,1 0,0-1,0 1,0 0,0 0,0 0,0 0,1 0,-1 0,1 0,-1 1,1-1,0 0,0 0,0 0,0 0,0 1,0-1,1 0,-1 0,1 0,0 0,-1 0,1 0,0 0,0 0,0 0,0 0,1-1,-1 1,0 0,1-1,-1 1,1-1,0 1,-1-1,1 0,0 0,0 0,0 0,0 0,0 0,0 0,0 0,0-1,0 1,0-1,0 0,0 0,1 1,10 0,0 1,1-2,-1 1,0-2,0 0,0 0,0-2,0 1,0-2,0 1,-1-2,12-5,-3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7.4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81 427,'48'-16,"-1"-1,-1-2,0-2,-2-3,-1-1,4-4,-23 14,1-2,-2 0,0-1,-1-1,-1-1,-1-1,-1-1,-1 0,0-2,-2 0,19-33,-99 237,42-95,-3-1,-5-2,-2-1,-5-1,-2-2,-5-2,-22 28,48-78,-2 0,0-2,-2 0,-1-2,0 0,-2-2,0 0,-11 4,34-22,0 0,0 0,0-1,0 1,0-1,0 0,0 1,-1-1,1 0,0 0,-1-1,1 1,-1 0,1-1,-1 1,1-1,-1 0,0 0,1 0,-1 0,1 0,-1-1,1 1,-1-1,1 0,-1 0,1 0,0 0,-1 0,1 0,0 0,0-1,0 1,0-1,0 0,0 1,0-1,1 0,-1 0,0 0,1-1,0 1,1-5,1 1,0-1,1 0,0 1,0-1,0 1,1 0,0 0,0 0,0 0,1 0,0 1,0-1,0 1,1 0,0 1,0-1,4-2,4-9,2 0,0 1,0 1,1 1,1 0,1 1,0 1,0 0,1 2,0 0,0 1,1 1,1 0,-1 2,20-3,-24 8,0 0,0 1,0 0,0 1,0 1,0 1,0 0,-1 1,0 1,12 6,-8-6,0-1,0 0,0-1,0-2,1 0,-1 0,1-2,-1-1,1 0,-1-1,1-1,-1-1,0-1,0-1,-1 0,0-1,15-9,-3 0,-2-1,0-1,-1-1,-1-1,19-21,-38 35,-1 1,0 0,0 0,0-1,-1 0,0 0,0-1,0 1,-1-1,0 0,0 0,-1 0,0-1,0 1,-1-1,1-3,-3 9,0 0,-1 1,1-1,0 0,-1 0,1 0,-1 1,0-1,1 0,-1 1,0-1,0 1,0-1,0 1,-1-1,1 1,0 0,0-1,-1 1,1 0,-1 0,1 0,-1 0,1 0,-1 0,0 1,0-1,1 0,-1 1,0-1,0 1,0 0,1 0,-1 0,0 0,0 0,0 0,0 0,1 0,-1 1,0-1,-74 25,62-18,0 1,1 0,0 1,0 0,1 1,0 1,1 0,0 1,0 0,2 0,-1 1,2 0,-1 1,2 0,0 0,1 0,0 1,1 0,1 0,0 3,4-13,0 0,1 0,-1 1,1-1,0 0,1 0,-1 0,1 0,0 0,0 0,1 0,-1-1,1 1,0-1,0 0,1 0,-1 0,1 0,0 0,0-1,0 0,1 0,-1 0,1 0,-1-1,1 1,1-1,140 37,-122-36,0-1,0-2,0 0,0-2,1-1,-2 0,1-2,0-1,-1-1,0 0,15-9,23-12,-1-3,-1-3,31-25,-53 33,-2 0,-1-3,-1-1,-2-1,-1-2,-1-1,-2-1,-1-1,-2-1,-2-2,8-20,-22 41,-1 0,-1 0,-1-1,-1 0,0 0,-1 0,-1 0,-1-1,-1-8,0 26,0 1,0 0,0-1,0 1,0-1,0 1,0-1,-1 1,1 0,0-1,-1 1,0 0,1-1,-1 1,0 0,1 0,-1-1,0 1,0 0,0 0,0 0,0 0,0 0,0 0,0 0,-1 1,1-1,0 0,-1 1,1-1,0 1,-1-1,1 1,0 0,-1-1,1 1,-1 0,1 0,-1 0,1 0,0 0,-1 0,1 1,-1-1,1 0,0 1,-1-1,1 1,0 0,-1-1,1 1,0 0,0 0,0-1,-1 1,1 0,0 0,0 0,0 1,-17 14,1 1,1 0,0 2,1-1,1 2,1 0,0 1,2 0,1 1,0 0,2 0,0 1,1 0,2 1,0-1,1 13,-3 4,-1-7,1 0,2 0,1 1,2-1,1 1,2 0,1-1,2 1,1-1,2 0,6 19,-13-49,0 0,1 0,-1-1,1 1,0 0,0 0,0-1,0 1,0-1,0 1,1-1,-1 1,1-1,0 0,-1 0,1 0,0 0,0 0,1 0,-1 0,0-1,1 1,-1-1,1 0,-1 1,1-1,-1 0,1-1,0 1,0 0,-1-1,1 1,0-1,0 0,0 0,0 0,-1-1,1 1,0 0,0-1,-1 0,1 0,0 0,-1 0,1 0,-1 0,1-1,1 0,9-15</inkml:trace>
  <inkml:trace contextRef="#ctx0" brushRef="#br0" timeOffset="168.29">1295 427,'67'14,"37"5,9-6,2-4,-6-5,-12-7,-7-4,-10 0,-13 1,-19 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15.1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471 91,'-301'499,"132"-260,252-323,220-288,-11 11,-292 360,1 1,-1-1,1 0,-1 1,1-1,-1 0,1 1,-1-1,1 0,0 1,-1-1,1 1,0 0,0-1,-1 1,1-1,0 1,0 0,0 0,-1-1,1 1,0 0,0 0,0 0,0 0,0 0,-1 0,1 0,0 0,0 0,0 1,0-1,-1 0,1 1,0-1,0 0,-1 1,1-1,0 1,0-1,-1 1,1-1,0 1,-1-1,1 1,-1 0,1-1,-1 1,1 0,-1 0,0-1,1 1,-1 0,0 0,1 0,-1 0,0-1,0 1,0 0,0 0,0 0,0 0,0 0,10 59,19 227,-52-57,33-133,-10-95,1 0,0 0,0 0,-1 0,1 0,1 0,-1 0,0-1,0 1,1-1,-1 1,1-1,-1 1,1-1,-1 0,1 0,0 1,0-1,0-1,0 1,0 0,-1 0,1-1,1 1,-1-1,0 1,0-1,0 0,0 0,0 0,0 0,0 0,0-1,0 1,0-1,0 1,0-1,0 0,0 1,0-1,0 0,0 0,-1-1,2 0,10-7,0-1,-1 0,0-1,0 0,-1-1,-1 0,0 0,-1-2,2-2,21-28,200-279,-129 205,-102 117,0 0,-1 0,1 0,0 0,0 0,-1 1,1-1,0 0,0 1,0-1,0 0,0 1,0-1,0 1,0 0,0-1,0 1,0 0,0 0,0-1,0 1,1 0,-1 0,0 0,0 1,0-1,0 0,0 0,0 0,0 1,0-1,0 1,0-1,0 1,0-1,0 1,0-1,0 1,0 0,0-1,-1 1,1 0,0 0,0 0,-1 0,1 0,-1 0,1 0,-1 0,1 0,-1 0,0 0,1 0,-1 1,7 63,-7-64,-2 55,-2-1,-3 0,-2 0,-13 44,21-96,-2 2,1 1,0 0,0 0,0-1,1 1,0 0,0 0,0 0,1 1,0-1,0 0,0 0,1 0,0 0,0 0,1 0,-1 0,1-1,1 1,-1 0,1-1,0 0,0 1,0-1,2 0,12 7</inkml:trace>
  <inkml:trace contextRef="#ctx0" brushRef="#br0" timeOffset="319.71">1742 260,'43'0,"28"0,8 0,0 0,-10 0,-10 0,-12 0,-8 0,-6 0,-4 0,-3 0,-4 0</inkml:trace>
  <inkml:trace contextRef="#ctx0" brushRef="#br0" timeOffset="564.044">1855 570,'43'5,"29"2,6-1,1-6,-10-3,-10-1,-12-5,-13 0</inkml:trace>
  <inkml:trace contextRef="#ctx0" brushRef="#br0" timeOffset="3739.756">2757 740,'48'-54,"258"-268,-182 228,-123 94,0-1,0 1,0 0,1 0,-1 0,0-1,0 1,0 0,0 0,1 1,-1-1,0 0,0 0,0 1,0-1,0 0,0 1,0-1,0 1,0-1,0 1,0 0,0-1,0 1,0 0,0 0,0 0,-1-1,1 1,0 0,-1 0,1 0,0 0,-1 0,0 0,1 1,-1-1,0 0,1 0,-1 0,0 0,0 0,0 1,0-1,0 0,0 0,0 0,0 0,-1 1,0 62,-10-9,-4 61,16-113,-1 0,1 0,-1 0,1 0,0-1,0 1,0 0,1 0,-1-1,1 1,-1 0,1-1,0 0,0 1,0-1,0 0,0 0,1 0,-1 0,1-1,-1 1,1-1,-1 1,1-1,0 0,0 0,0 0,0 0,0-1,0 1,0-1,0 1,0-1,3-1,3 0,1-1,-1 0,1-1,-1 0,0 0,0-1,0 0,-1-1,0 0,0 0,0-1,0 0,-1 0,0-1,0 1,0-2,-1 1,4-7,11-9,285-300,-243 273,-62 51,-1-1,1 1,0 0,0 0,0 0,-1-1,1 1,-1 0,1 0,-1 0,1 0,-1 0,1 0,-1 0,0 0,1 0,-1 1,0-1,0 0,0 0,0 0,0 0,0 0,0 0,0 0,-1 0,1 1,0-1,-1 0,1 0,0 0,-1 0,1 0,-1 0,0 0,-59 168,49-147,0 2,2-1,0 1,2 1,0-1,2 1,1 0,1 1,1-1,1 23,6-21,2-4</inkml:trace>
  <inkml:trace contextRef="#ctx0" brushRef="#br0" timeOffset="6819.145">4084 486,'-5'14,"-1"20,0 8,1 2,2-1,1-4,0-4,2-2,0-8</inkml:trace>
  <inkml:trace contextRef="#ctx0" brushRef="#br0" timeOffset="7284.428">4027 514,'48'-2,"-32"1,0 0,1 1,-1 1,0 0,0 1,0 1,0 0,0 1,2 2,-16-5,0 0,0 0,0 0,-1 0,1 1,0-1,-1 1,1-1,-1 1,0-1,1 1,-1 0,0 0,0-1,0 1,0 0,0 0,-1 0,1 0,-1 0,1 0,-1 1,0-1,1 0,-1 0,0 0,-1 0,1 0,0 0,0 0,-1 1,0-1,1 0,-1 0,0 0,0-1,0 1,0 0,0 0,-1 0,1 1,-1-1,1 1,0-1,0 1,0 0,0-1,0 1,1 0,0 0,-1-1,1 1,0 0,0 0,0 0,0 0,1-1,-1 1,1 0,0 0,0-1,0 1,0-1,0 1,1-1,-1 1,1-1,-1 0,2 2,14 10,-14-13,-1 0,0 0,0 0,0 0,0 0,0 0,0 0,0 1,0-1,0 1,0 0,-1-1,1 1,-1 0,1 0,-1 0,0 0,0 0,0 0,0 0,0 1,0-1,-1 0,1 0,-1 1,1-1,-1 0,0 1,0-1,0 0,0 1,-1-1,1 1,-1-1,1 0,-1 0,0 1,1-1,-1 0,-1 0,1 0,0 0,0 0,-1 0,0 0,-6 6,-1-1,-1 0,1 0,-1-1,0-1,0 0,-1 0,0-1,0 0,0 0,0-2,0 1,-1-1,1-1,-1 0,1-1,-3 0,12 0,0 0,0 0,0 0,0 0,0-1,0 1,0-1,0 1,0-1,0 1,0-1,0 0,0 0,0 0,1 0,-1-1,0 1,1 0,-1-1,1 1,-1-1,1 1,0-1,0 0,0 1,0-1,-1-1,1-9</inkml:trace>
  <inkml:trace contextRef="#ctx0" brushRef="#br0" timeOffset="8000.426">4620 570,'29'0,"24"0,7-5,-1-1,-6 0,-7 1,-7 2,-10 1</inkml:trace>
  <inkml:trace contextRef="#ctx0" brushRef="#br0" timeOffset="8204.976">4818 345,'-14'34,"-6"25,2 7,4-2,3-8,5-8,2-8,8-10,2-11</inkml:trace>
  <inkml:trace contextRef="#ctx0" brushRef="#br0" timeOffset="8836.669">5044 740,'450'-444,"-400"406,-49 38,0-1,0 1,0 0,0-1,0 1,0 0,0-1,0 1,0 0,0 0,1 0,-1 0,0 0,0 0,0 1,0-1,0 0,0 0,0 1,0-1,0 1,0-1,0 1,0-1,0 1,0 0,0-1,0 1,-1 0,1 0,0-1,0 1,-1 0,1 0,-1 0,1 0,-1 0,1 0,-1 0,1 0,-1 0,0 0,0 0,0 0,1 0,-1 1,0-1,0 0,0 0,-1 0,1 1,-13 107,1-47,10-48,0-2,0 0,1 0,0 0,1 0,0 0,1 0,1 0,0 0,1 4,0-13,0 0,1 1,-1-2,0 1,1 0,0 0,-1-1,1 0,0 0,0 0,1 0,-1-1,0 0,1 0,-1 0,0 0,1 0,-1-1,1 0,-1 0,1 0,-1-1,1 1,-1-1,0 0,1-1,-1 1,0-1,0 1,0-1,0 0,0-1,0 1,-1-1,2 0,28-22,0-1,-2-2,-2 0,0-3,-2 0,-1-1,-1-2,10-20,-35 54,36-49,-37 69,-91 204,87-215,1 1,0 1,1-1,0 0,1 1,0 0,0 0,2-1,-1 1,1 0,1 0,0 0,0 0,1-1,0 1,4 8,21 10,-10-21</inkml:trace>
  <inkml:trace contextRef="#ctx0" brushRef="#br0" timeOffset="9338.493">6200 458,'-6'37,"1"-14,1-1,1 2,1-1,1 0,1 0,2 5,-2-24,1-1,-1 1,1-1,0 1,0-1,0 0,1 1,-1-1,1 0,0 0,0 0,0 0,0 0,0 0,0-1,1 1,0-1,-1 0,1 0,0 0,0 0,0 0,0 0,0-1,1 1,-1-1,0 0,1 0,-1 0,1-1,-1 1,1-1,-1 0,1 0,-1 0,1 0,-1-1,1 1,-1-1,1 0,-1 0,0 0,1-1,-1 1,0-1,0 0,0 0,2-1,19-11,-1 0,-1-1,-1-1,0-2,-1 0,0-2,-19 19,-1 0,0 0,1 1,-1-1,1 0,0 0,-1 0,1 0,0 1,-1-1,1 0,0 1,0-1,-1 0,1 1,0-1,0 1,0-1,0 1,0 0,0-1,0 1,0 0,0 0,0 0,0-1,0 1,0 0,0 0,0 1,0-1,0 0,0 0,0 0,0 1,0-1,0 0,0 1,0-1,0 1,0-1,-1 1,1 0,0-1,0 1,-1 0,1-1,0 1,-1 0,1 0,0 0,-1 0,1 0,-1-1,0 2,3 3,-1 0,1 0,0 0,0-1,1 1,-1-1,1 1,0-1,0 0,0-1,1 1,-1-1,1 0,0 0,0 0,0 0,0-1,0 0,1 0,-1-1,1 1,-1-1,1 0,5 0,0 0,0-1,1 0,-1-1,1 0,-1 0,0-1,1-1,-1 0,0 0,-1-1,1-1,-1 0,0 0,0-1,0 0,-1-1,0 0,0 0,-1-1,0 0,0 0,3-6,-7 10,1 0,-1 0,-1 0,1-1,-1 0,0 1,0-1,0 0,0-1,-1 1,0 0,0-1,0 1,-1-1,0 0,0 1,-1-1,1 0,-1 0,0 1,-1-7,-5-5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7:40.29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3198 1523,'35'-24,"-34"24,-1 0,1 0,0 0,-1 0,1 0,0 0,0 0,-1 0,1 0,0 0,-1 0,1 0,0 1,-1-1,1 0,-1 1,1-1,0 0,-1 1,1-1,-1 0,1 1,-1-1,1 1,-1-1,1 1,-1 0,0-1,1 1,-1-1,0 1,1 0,-1-1,0 1,0 0,0-1,1 1,-1 0,0-1,0 1,0 0,0-1,0 1,0 0,0-1,-1 1,1 0,0-1,0 1,0 0,-1-1,1 1,0-1,-1 1,1 0,-1-1,1 1,-13 53,-2-1,-2-1,-3 0,-2-1,-18 30,36-74,-30 59,22-48,1 2,1 0,0 0,2 1,0 0,2 0,0 1,1 0,1 0,1 0,1 10,2-30,1 1,-1 0,0-1,1 1,0 0,0-1,0 1,0-1,0 1,0-1,1 0,-1 1,1-1,-1 0,1 0,0 0,0 0,0 0,0 0,0-1,1 1,-1-1,0 0,1 1,-1-1,1 0,-1 0,1-1,0 1,-1 0,1-1,0 0,-1 1,1-1,1 0,98-12,-73 5,88-36,-95 9,-17 16</inkml:trace>
  <inkml:trace contextRef="#ctx0" brushRef="#br0" timeOffset="248.142">2745 1947,'44'-5,"42"-6,17-2,5-3,-7 1,-15 4,-12 2,-10 4,-11 2,-9 2,-8 1,-10 1</inkml:trace>
  <inkml:trace contextRef="#ctx0" brushRef="#br0" timeOffset="853.632">3818 1805,'20'0,"19"-5,10-1,0 0,-4 1,-3 2,-5 1,-4 0,-8-3,-2-1,-2 0,-3 6,-10 3,-6 1</inkml:trace>
  <inkml:trace contextRef="#ctx0" brushRef="#br0" timeOffset="1098.252">3846 2088,'39'-5,"26"-6,8-2,0-3,-6 1,-11 3,-15 4</inkml:trace>
  <inkml:trace contextRef="#ctx0" brushRef="#br0" timeOffset="1434.071">4721 1495,'-93'228,"10"-29,80-194,0 0,1 0,-1 1,1-1,0 1,1-1,-1 1,1 0,0 0,1-1,-1 1,1 0,0 0,1 0,-1 0,1-1,0 1,1 0,-1 0,1-1,1 1,-1-1,1 0,-1 0,1 0,1 0,-1 0,1-1,0 1,0-1,0 0,1 0,0 0,2 1,1-1,0 1,0-2,1 1,-1-1,1 0,-1-1,1 0,0 0,0-1,0 0,0-1,0 0,0 0,0-1,0 0,0-1,0 0,0 0,-1-1,1 0,-1 0,1-1,-1 0,-1-1,1 1,0-2,-1 1,0-1,0-1,37-49,-36 37</inkml:trace>
  <inkml:trace contextRef="#ctx0" brushRef="#br0" timeOffset="1683.581">4467 1748,'38'0,"23"0,5 0,-3 0,-8-4,-8-3,-13 1</inkml:trace>
  <inkml:trace contextRef="#ctx0" brushRef="#br0" timeOffset="2152.814">5003 1862,'84'-9,"36"4,-118 5,-1 0,1 0,-1 1,1-1,0 0,-1 1,1-1,-1 1,1-1,0 1,-1 0,0-1,1 1,-1 0,1 0,-1 0,0 0,0 1,0-1,1 0,-1 0,0 1,-1-1,1 0,0 1,0-1,-1 1,1-1,0 1,-1 0,0-1,1 1,-1-1,0 1,0 0,0-1,0 1,0 0,0-1,0 1,-1 0,1-1,-1 1,1-1,-1 1,1-1,-1 1,0-1,-50 67,-87 41,138-107,0 1,0-1,0 0,0 0,0 0,0 0,1 1,-1-1,1 0,-1 0,1 0,0 0,0 0,0 0,0 0,0 0,0 0,0-1,1 1,-1 0,1-1,-1 1,1-1,0 0,-1 1,1-1,0 0,0 0,0 0,0 0,0 0,0-1,0 1,0-1,0 1,1-1,-1 0,0 0,9 5,17 8,-24-12,0 0,1 0,-1 0,0 0,0 1,0 0,0-1,-1 1,1 1,0-1,-1 0,0 1,1 0,-1 0,0 0,-1 0,1 0,0 1,-1-1,0 1,0 0,0-1,0 1,0 0,-1 0,0 0,0 1,0-1,0 0,-1 0,1 0,-1 4,-4 2,-1 0,0 0,-1 0,1-1,-2 1,0-2,0 1,0-1,-1 0,0 0,-1-1,1 0,-2 0,1-1,-1-1,1 1,-2-1,1-1,0 0,-1-1,0 0,-6 1,-10 1,3-2</inkml:trace>
  <inkml:trace contextRef="#ctx0" brushRef="#br0" timeOffset="7286.701">4665 169,'1'-8,"1"0,0 0,0 0,0 0,1 0,0 1,0-1,1 1,0 0,1 0,-1 1,1-1,0 1,1 0,0 0,0 1,0-1,0 1,1 1,0-1,0 1,0 1,1-1,-1 1,1 0,0 1,-1 0,1 0,0 0,1 1,-1 1,0-1,0 1,0 1,0-1,0 1,0 1,0 0,0 0,0 0,1 2,3 3,0 2,-1 0,-1 0,1 1,-2 0,1 1,-1 0,-1 1,0 0,-1 0,5 10,17 24,83 135,55 127,-2 5,-21-34,-116-225,-3 0,-2 2,-2 1,-3 0,-3 1,-2 1,-3 1,0 17,22 261,-11-170,29 109,9 66,-49-236,-6 0,-8 104,-4-139,-4-1,-2 0,-4-1,-3 0,-3-2,-2 0,-22 34,12-32,-3-1,-3-3,-3-1,-2-2,-3-3,-38 35,13-19,-3-3,-4-4,-2-3,-3-4,-2-4,-3-4,-23 7,-34 7,-2-7,-3-6,-2-7,-142 23,21-21,-2-12,-1-13,-12-11,137-14,0-7,1-7,0-7,2-6,0-7,-82-32,130 31,1-4,2-5,2-4,3-4,2-4,2-5,3-3,3-5,3-3,3-3,-8-17,44 37,2-1,3-1,2-3,3-1,3-1,3-2,2-1,-13-54,2-11,5-1,6-2,6 0,6-2,5-58,4 103,5-1,4 1,3 0,5 0,3 1,4 1,4 0,4 2,4 1,3 1,4 2,3 2,17-18,28-15,5 5,5 3,5 5,4 4,3 5,5 5,3 5,20-4,78-41,5 9,5 11,5 9,99-23,27 12,4 14,230-23,-418 86,1 8,2 8,0 6,169 16,-305-4,0 2,-1 2,0 1,-1 2,1 2,-2 1,0 2,-1 1,0 1,-1 2,0 3,7 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3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27,'39'0,"26"0,8 0,-5 0,-8 0,-10-5,-8-1,-7-1,-5 2,-7 2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8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0,'43'5,"33"1,14 0,-4-1,-12-1,-13-2,-13-1,-9-1,-12-4,-5-3,-2 1,1 1,-4 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37.1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136 0,'1'77,"1"9,-3 1,-4-1,-4 0,-3 0,-11 26,-61 148,80-237,8-24</inkml:trace>
  <inkml:trace contextRef="#ctx0" brushRef="#br0" timeOffset="381.407">419 142,'-84'71,"-138"136,219-205,0 0,1 0,-1 0,0 0,1 1,-1-1,1 1,0-1,0 1,0 0,0 0,1 0,-1 0,1 0,-1 0,1 0,0 0,1 1,-1-1,0 0,1 1,0-1,0 0,0 1,0-1,0 1,1-1,-1 0,1 1,0-1,0 0,0 0,1 0,-1 0,1 0,-1 0,1 0,0 0,0 0,0-1,1 1,-1-1,1 1,8 2,0-1,1 0,-1-1,1 0,0 0,-1-2,1 1,0-1,4-1,41 6,-51-6,0 0,0 1,0 0,0 0,0 0,0 1,-1-1,1 2,0-1,-1 0,1 1,-1 0,0 1,0-1,0 1,-1 0,1 0,-1 0,0 1,0-1,0 1,-1 0,0 0,0 1,0-1,0 1,-1-1,0 1,0 0,-1 0,1 0,-1 0,0 0,-1 0,0 0,0 4,-39 75,35-76,4-4</inkml:trace>
  <inkml:trace contextRef="#ctx0" brushRef="#br0" timeOffset="836.238">645 621,'20'-7,"1"-1,0 1,0 1,0 1,1 1,0 1,0 0,11 2,-32 1,1-1,0 1,0 0,0 1,0-1,0 0,0 0,0 1,0-1,-1 1,1 0,0 0,0-1,-1 1,1 0,-1 0,1 1,0-1,-1 0,0 0,1 1,-1-1,0 1,0-1,0 1,0-1,0 1,0 0,0 0,-1-1,1 1,0 0,-1 0,0 0,1 0,-1 0,0 0,0-1,0 1,0 0,0 0,-1 0,1 0,0 0,-1 0,0 0,1-1,-1 1,0 0,0-1,0 1,0 0,0-1,-1 2,-148 152,148-154,1 1,-1 0,0-1,1 1,-1 0,1 0,0 0,-1 0,1 0,0 0,0 0,0 1,1-1,-1 0,1 0,-1 1,1-1,0 0,-1 1,1-1,1 1,-1-1,0 0,0 1,1-1,0 0,-1 1,1-1,0 0,0 0,0 0,0 0,0 0,1 0,-1 0,1 0,-1 0,1-1,0 1,-1 0,1-1,0 0,0 1,0-1,0 0,1 0,-1 0,0 0,0 0,1-1,9 2,0-1,0 0,-1-1,1 0,0-1,0 0,-1-1,1-1,-1 0,0 0,0-1,0 0,0-1,0 0,-1-1,0 0,0-1,-1 0,0 0,5-5,-1-3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40.2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78,'-46'197,"34"-146,1 1,3 0,2 1,2 30,4-72,-2 19,1 0,2-1,1 1,1 0,2-1,1 0,1 0,2 0,1 0,-9-26,1 1,-1-1,1 1,1-1,-1 0,0 1,1-1,-1 0,1-1,0 1,0 0,0-1,0 0,1 0,-1 0,1 0,-1 0,1-1,-1 1,1-1,0 0,0 0,0 0,0-1,0 0,-1 1,1-1,0 0,0-1,0 1,1-1,6-1,-1-1,0 0,0-1,-1 0,1 0,-1-1,0 0,0 0,0-1,-1-1,2-1,25-27,-2 0,-1-2,-2-2,-2-1,2-7,151-285,-171 312,-1 0,-1 0,0-1,-2 0,-1 0,0-1,-2 0,0 1,-1-1,-2 0,0-6,0 27,0-1,1 1,-1-1,0 0,0 1,0-1,-1 1,1-1,0 0,0 1,-1-1,1 1,-1-1,0 1,1-1,-1 1,0-1,0 1,0 0,0-1,0 1,0 0,0 0,0 0,-1 0,1 0,0 0,-1 0,1 0,0 0,-1 1,1-1,-1 1,0-1,1 1,-1-1,1 1,-1 0,0 0,1 0,-1 0,1 0,-1 0,0 0,1 1,-1-1,1 0,-1 1,1-1,-1 1,0 0,-10 11,0 1,1 0,1 0,0 1,1 0,0 1,2 0,-1 0,2 1,-5 15,8-24,-11 28,1 0,2 1,2 0,1 1,1 0,3 0,1 1,1-1,2 8,3-18,2 0,0 0,2-1,0 0,2 0,1-1,10 19,-6-21,-1-5</inkml:trace>
  <inkml:trace contextRef="#ctx0" brushRef="#br0" timeOffset="615.92">795 613,'10'-9,"1"0,0 1,0 0,0 1,1 0,0 1,1 0,-1 1,1 1,0 0,0 0,1 1,-1 1,14-1,-26 3,0 0,1-1,-1 1,0 0,0 0,1 0,-1 0,0 0,0 0,1 0,-1 0,0 1,0-1,1 0,-1 1,0-1,0 1,0-1,0 1,0 0,0-1,0 1,0 0,0 0,0 0,0-1,0 1,0 0,-1 0,1 1,0-1,-1 0,1 0,-1 0,1 0,-1 0,1 1,-1-1,0 0,0 0,0 1,0-1,0 0,0 0,0 1,0-1,0 0,0 0,-1 1,1-1,-1 0,-35 59,-49 19,85-76,1-1,-1 1,1-1,0 1,0-1,0 1,0-1,0 0,0 1,1-1,-1 0,1 0,0 0,-1 0,1 0,0 0,0-1,0 1,0-1,0 1,1-1,-1 0,0 0,1 0,-1 0,1 0,-1 0,1-1,-1 1,1-1,0 0,-1 1,1-1,-1 0,3-1,6 4,-8-3,1 0,0 0,0 1,-1-1,1 1,0 0,-1 0,1 0,-1 1,1-1,-1 1,0 0,1 0,-1 0,0 0,0 1,-1-1,1 1,0-1,-1 1,0 0,1 0,-1 1,0-1,-1 0,1 0,-1 1,1-1,-1 1,0 0,0-1,-1 1,1 0,-1 0,1-1,-1 1,0 0,-1 0,1-1,-1 1,0 0,0-1,0 1,0-1,-1 2,-4 2,-1 0,0-1,0 1,-1-1,0-1,0 1,0-1,-1-1,0 0,0 0,0 0,0-1,0-1,-1 0,1 0,-1-1,0 0,1 0,-1-1,0 0,0-1,1 0,-4-2,-29-13,30 3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0.2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121 1,'0'5,"0"6,0 6,-5 5,-2 4,-4 2,0 1,-3 0,0 0,-1-4,1-3,-2-4,2-6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2.7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29 537,'29'5,"14"2,4-1,0-1,-4-2,-4 0,-9-2</inkml:trace>
  <inkml:trace contextRef="#ctx0" brushRef="#br0" timeOffset="202.977">0 763,'29'10,"24"-2,7-3,-1-1,-6-2,-7-6,-7-2,-10 0</inkml:trace>
  <inkml:trace contextRef="#ctx0" brushRef="#br0" timeOffset="1301.44">565 933,'3'-21,"1"0,0 0,2 0,0 1,1 0,1 0,1 1,1 0,0 0,5-4,127-159,-134 174,-8 6,1 0,0 1,-1-1,1 1,0-1,0 1,0-1,0 1,1 0,-1-1,0 1,0 0,1 0,-1 0,1 0,-1 0,1 0,-1 0,1 0,0 1,-1-1,1 1,0-1,0 1,-1 0,1 0,0-1,0 1,-1 0,1 1,0-1,0 0,-1 0,1 1,0-1,0 1,-1 0,1-1,-1 1,1 0,0 0,-1 0,0 0,1 0,-1 0,0 1,1-1,-1 0,0 1,0-1,1 2,2 13,-1 1,-1-1,0 1,-1 0,-1 0,-1 0,-2 14,1 17,0-15,8 70,-5-102,-1 0,1 0,-1 0,1 0,0-1,-1 1,1 0,0 0,0-1,-1 1,1 0,0-1,0 1,0-1,0 1,0-1,0 1,0-1,0 0,0 0,0 1,0-1,0 0,0 0,0 0,0 0,0 0,0 0,0 0,0 0,0-1,0 1,0 0,0-1,0 1,0-1,0 1,-1-1,1 1,0-1,0 1,0-1,0 0,41-32,-37 27,159-183,-70 92,-93 97,0-1,0 0,0 1,0-1,0 1,0-1,0 1,0-1,1 1,-1 0,0 0,0-1,0 1,0 0,1 0,-1 0,0 0,0 0,0 1,1-1,-1 0,0 0,0 1,0-1,0 1,0-1,0 1,0-1,0 1,0 0,0 0,0-1,0 1,0 0,-1 0,1 0,0 0,0 0,-1 0,1 0,-1 0,1 0,-1 0,0 0,1 0,-1 1,0-1,1 0,-1 0,0 0,0 0,0 1,0 65,-74 122,68-171</inkml:trace>
  <inkml:trace contextRef="#ctx0" brushRef="#br0" timeOffset="1918.755">1750 509,'-38'23,"1"1,1 2,1 1,1 2,-2 5,31-30,0 1,0 0,1 0,-1 0,1 1,0 0,1 0,-1 0,1 0,0 0,1 0,-1 1,1-1,1 1,-1 0,1 0,0-1,1 1,0 0,0 0,0 0,1 0,0 0,0-1,1 1,0 0,0-1,1 2,-1-6,0 0,1 1,-1-1,1-1,0 1,-1 0,1-1,0 1,0-1,0 0,0 0,0 0,0 0,1 0,-1-1,0 0,0 1,0-1,1 0,-1-1,0 1,0 0,1-1,-1 0,0 0,0 0,0 0,0 0,0-1,0 1,-1-1,2 0,81-68,74-102,-103 125,-55 46,1 0,-1 1,0-1,1 0,-1 0,1 1,-1-1,1 1,-1 0,1-1,-1 1,1 0,-1 0,1 0,-1 0,1 0,-1 0,1 0,-1 1,1-1,-1 0,1 1,-1-1,1 1,-1 0,0-1,1 1,-1 0,0 0,0 0,1 0,-1 0,0 0,0 0,0 0,0 1,0-1,-1 0,1 1,0-1,-1 0,1 1,-1-1,1 1,3 15,-1 0,0 1,-2-1,0 0,-1 1,0-1,-2 0,-2 13,-25 143,30-153,0 1,-2-1,0 0,-2-1,0 1,-1 0,-1-1,-1 1,-1-2,0 1,-1-1,-2 0,1 0,-2-1,0-1,-1 0,-1 0,0-1,-1-1,-1 0,-5 3,18-15,0-1,-1 1,1 0,0-1,-1 0,1 1,-1-1,0 0,1 0,-1 0,0-1,1 1,-1-1,0 1,0-1,0 0,1 0,-1 0,0-1,0 1,0-1,1 1,-1-1,0 0,1 0,-1 0,1 0,-1-1,1 1,-1-1,1 1,0-1,0 0,0 0,0 0,0 0,0 0,1 0,-1-1,0 1,1-1,0 1,0-1,0 1,0-1,0 0,0 1,1-1,-1 0,1 0,0 1,0-1,0-2,4-20,1 0,1 0,1 0,2 1,0 0,2 0,0 1,1 1,2 0,14-19,-13 20,-1 2</inkml:trace>
  <inkml:trace contextRef="#ctx0" brushRef="#br0" timeOffset="2521.765">2230 1,'0'325,"-26"-140,11-78,-1 68,16-173,0-1,0 0,-1 0,1 0,0 1,0-1,0 0,0 0,0 0,0 1,1-1,-1 0,0 0,1 0,-1 0,1 0,-1 1,1-1,-1 0,1 0,0 0,-1 0,1 0,0-1,0 1,0 0,0 0,0 0,0-1,0 1,0-1,0 1,0 0,0-1,0 0,0 1,0-1,1 0,-1 0,0 1,0-1,0 0,1 0,-1 0,0 0,0-1,0 1,1 0,-1 0,0-1,0 1,0-1,0 1,0-1,0 1,0-1,0 0,0 0,0 1,0-1,0 0,0 0,0 0,81-63,71-42,-152 106,0-1,0 0,0 1,0-1,1 1,-1-1,0 1,0 0,0 0,0-1,0 1,0 0,1 0,-1 0,0 0,0 0,0 0,0 0,1 1,-1-1,0 0,0 1,0-1,0 1,0-1,0 1,0-1,0 1,0 0,0-1,0 1,-1 0,1 0,0 0,0 0,-1 0,1 0,0 0,-1 0,1 0,-1 0,0 0,1 0,-1 0,0 0,1 0,-1 1,0-1,0 0,0 0,0 0,0 0,0 0,-1 1,1 0,-8 73,7-71,-14 50,11-45,1-1,0 1,1 0,0 0,0 0,1 0,0 0,1 0,0 0,0 0,1 1,0-1,5 9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8:51.8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19,'-24'160,"-11"141,36-291,-1 0,1 0,1 0,0-1,0 1,1 0,0-1,1 0,0 0,5 9,-7-15,-1 0,1 0,0 0,0-1,0 1,1 0,-1-1,1 0,-1 0,1 1,0-1,-1-1,1 1,0 0,0-1,1 0,-1 1,0-1,0 0,1-1,-1 1,0-1,1 1,-1-1,0 0,1 0,-1-1,1 1,-1-1,0 1,1-1,-1 0,1-1,3-2,0-1,0 0,-1-1,1 0,-1 0,-1 0,1 0,-1-1,0 0,0 0,-1-1,0 1,-1-1,1 0,1-8,4-2,109-253,-24 57,-94 197,-57 204,34-15,20-157,0 0,1-1,1 1,0 0,1 0,1 0,0 0,2 7,16 119,-2-106,-12-41</inkml:trace>
  <inkml:trace contextRef="#ctx0" brushRef="#br0" timeOffset="531.064">539 414,'5'-3,"2"-1,0-1,1 2,-1-1,1 1,0 0,-1 0,1 1,0 0,1 0,-1 1,0 0,0 1,1 0,-1 0,0 1,2 0,-9-1,1 0,-1 1,0-1,1 1,-1-1,0 1,0 0,0 0,0-1,0 1,0 0,0 0,0 0,0 0,0 0,0 0,0 0,-1 0,1 1,0-1,-1 0,1 0,-1 1,0-1,1 0,-1 1,0-1,0 0,1 1,-1-1,0 0,-1 1,1-1,0 0,0 1,-1-1,1 0,0 1,-1-1,0 1,-35 50,24-37,12-12,-1 0,1-1,1 1,-1-1,0 1,1-1,-1 1,1-1,0 1,0-1,0 1,0-1,0 0,0 1,1-1,-1 0,1 0,-1 0,1 0,0 0,0-1,0 1,0 0,0-1,0 0,0 1,1-1,-1 0,0 0,1 0,-1 0,1-1,-1 1,1-1,-1 1,1-1,0 0,0 0,12 7,-11-6,-1 0,0 0,0 0,0 1,0-1,-1 1,1 0,0 0,-1 0,1 0,-1 0,1 1,-1-1,0 1,0-1,0 1,-1 0,1 0,-1 0,1 0,-1 0,0 0,0 0,0 1,-1-1,1 0,-1 0,0 1,0-1,0 0,0 1,0-1,-1 0,1 0,-1 1,0-1,0 0,0 0,-1 0,0 1,-3 1,-1 1,0-1,0 0,0 0,-1-1,1 0,-1 0,0 0,0-1,-1 0,1-1,-1 1,1-2,-1 1,0-1,0 0,1 0,-1-1,0 0,0-1,0 1,0-2,-6-1,-28-13,29 3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2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443 1,'-14'0,"-1"0,1 2,-1 0,1 0,0 2,-1 0,2 0,-1 1,0 1,1 0,-12 8,11-7,1 1,1 0,-1 0,1 2,1-1,0 1,0 1,-1 3,11-13,0 0,1 0,-1 1,0-1,1 0,-1 1,1-1,-1 1,1-1,0 1,-1-1,1 1,0-1,0 1,0-1,0 1,0-1,1 1,-1-1,0 0,1 1,-1-1,1 1,-1-1,1 0,0 1,0-1,0 0,-1 0,1 1,0-1,0 0,1 0,-1 0,0 0,0-1,0 1,2 1,58 28,-47-24,24 7,-32-11,1-1,0 1,0 1,-1-1,1 1,-1 0,0 1,0-1,0 1,0 0,-1 1,1-1,-1 1,0 0,3 5,-8-7,0 1,0-1,0 1,0-1,0 1,-1-1,1 1,-1-1,0 0,0 1,0-1,-1 0,1 0,-1 0,0 0,0 0,0 0,0 0,0 0,-1-1,1 1,-1-1,1 0,-1 0,0 0,0 0,0 0,0-1,-1 1,1-1,0 0,-3 1,-4 4,-48 27,-1-4,-1-2,-2-2,-5-2,105-33,-15 6</inkml:trace>
  <inkml:trace contextRef="#ctx0" brushRef="#br0" timeOffset="363.83">613 255,'-7'25,"0"-1,0 0,2 0,1 1,0 0,2 0,1 0,1 0,3 22,-2-43,0-1,0 1,0 0,0 0,1-1,0 1,-1-1,1 1,1-1,-1 0,0 0,1 0,-1 0,1 0,0 0,0-1,0 1,1-1,-1 0,0 0,1 0,-1-1,1 1,0-1,-1 0,1 0,0 0,0 0,0-1,0 1,0-1,0 0,0-1,0 1,-1 0,1-1,0 0,0 0,0 0,3-2,24-7,0-1,-1-1,0-2,-1-1,-1-1,0-1,-1-2,-1-1,-1-1,7-8,-19 18,-1 0,-1-1,0 0,-1-1,0 0,-1 0,-1-1,0 0,0-1,-2 0,0 0,0 0,-2-1,2-8,-6 19,0 0,0-1,-1 1,0 0,0 0,0-1,0 1,-1 0,0 0,0 0,-1 1,1-1,-1 1,0-1,0 1,0 0,-1 0,0 0,0 0,0 1,0 0,0-1,0 1,-1 1,0-1,1 1,-1 0,0 0,-2 0,-4-3,-1 1,0 1,0 0,1 1,-1 0,-1 1,1 0,0 1,0 0,0 1,0 1,-7 1,11-1,-1 2,1-1,0 1,0 0,0 0,0 1,1 0,0 1,0 0,0 0,1 0,0 1,0 0,-1 1,-11 16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29,'14'0,"15"0,7 0,2 0,0-5,-2-1,-3 0,-2 1,-1 2,-1 1,-1 1,-5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1.3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65,'39'-4,"36"-8,6-5,-7 0,-15 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29:54.5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28 397,'0'19,"0"25,0 11,0 0,0-4,0-6,0-6,0-5,0-3,0-3,0 0,0-1,-5-5,-1-1,0-4</inkml:trace>
  <inkml:trace contextRef="#ctx0" brushRef="#br0" timeOffset="311.517">0 198,'16'-5,"-1"1,1 0,0 2,0-1,0 2,0 0,0 1,0 1,0 0,0 1,0 1,-1 0,1 1,-1 1,0 0,0 1,0 1,3 3,-14-8,0 1,-1 0,0 0,1 1,-1-1,0 1,-1 0,1-1,0 1,-1 0,0 1,0-1,-1 0,1 0,-1 1,0-1,0 1,0 0,0-1,-1 1,0-1,0 1,0 0,-1-1,1 1,-1-1,0 1,0-1,-1 1,0-1,1 0,-1 1,-1-1,-3 8,-1 0,-1-1,0 0,0 0,-1-1,0 0,-1 0,0-1,-1 0,-8 5,-123 58,117-65</inkml:trace>
  <inkml:trace contextRef="#ctx0" brushRef="#br0" timeOffset="1234.057">254 764,'53'-10,"-49"8,1 1,0-1,0 1,0 0,0 0,0 0,0 1,0-1,0 1,0 1,0-1,0 1,-1 0,1 0,0 0,0 0,0 1,1 1,-5-2,0 0,1 1,-1-1,0 1,0-1,0 1,0-1,0 1,0 0,-1 0,1-1,-1 1,1 0,-1 0,1 0,-1-1,0 1,0 0,0 0,0 0,0 0,-1 0,1-1,0 1,-1 0,1 0,-1 0,0-1,0 1,0 0,1-1,-1 1,-1-1,1 2,-42 50,10-21,-49 63,81-94,0 1,1-1,-1 0,1 1,-1-1,1 0,0 1,-1-1,1 1,0-1,0 1,0-1,0 1,0-1,1 1,-1-1,0 1,1-1,-1 0,1 1,-1-1,1 0,0 1,0-1,-1 0,1 0,0 1,0-1,0 0,0 0,0 0,0 0,1-1,-1 1,0 0,0 0,1-1,-1 1,0 0,1-1,-1 0,1 1,-1-1,1 0,-1 0,1 0,-1 1,2-2,74 0,-1-45,-64 32</inkml:trace>
  <inkml:trace contextRef="#ctx0" brushRef="#br0" timeOffset="1770.383">621 1,'2'0,"1"0,-1 0,0 1,1-1,-1 1,0-1,0 1,1 0,-1 0,0 0,0 0,0 0,0 1,0-1,0 0,-1 1,1 0,0-1,-1 1,1 0,-1 0,0 0,1 0,-1 0,0 0,0 0,-1 0,1 0,0 1,-1-1,1 0,-1 0,0 1,1-1,-1 0,0 1,-1-1,1 1,0 0,-22 95,21-96,-1 0,1 0,0 0,0 0,0 0,0 0,0 1,0-1,0 0,1 1,-1-1,1 0,-1 1,1-1,0 1,0-1,0 0,1 1,-1-1,0 1,1-1,0 0,-1 1,1-1,0 0,0 0,0 0,1 0,-1 0,0 0,1 0,0 0,-1 0,1-1,0 1,0 0,0-1,0 0,0 1,0-1,0 0,0 0,1 0,6 1,0-1,-1 0,1 0,0-1,0 0,0 0,0-1,-1-1,1 1,-1-1,1-1,-1 1,2-2,-10 4,20-6</inkml:trace>
  <inkml:trace contextRef="#ctx0" brushRef="#br0" timeOffset="2612.777">592 1,'5'0,"-3"0,-7 0,-8 0,-1 5,-3 1,-3 0,1-1</inkml:trace>
  <inkml:trace contextRef="#ctx0" brushRef="#br0" timeOffset="3085.057">1213 170,'-156'217,"49"-64,-7-4,-66 61,18-3,145-184</inkml:trace>
  <inkml:trace contextRef="#ctx0" brushRef="#br0" timeOffset="3552.796">875 932,'2'-1,"23"-14,0 1,1 1,0 1,1 1,23-5,-49 15,-1 1,1-1,0 0,0 1,0-1,0 1,0-1,0 1,0-1,0 1,0 0,0-1,0 1,0 0,0 0,0 0,0 0,0 0,0 0,0 0,0 0,0 0,0 1,0-1,0 0,0 1,0-1,0 0,0 1,0-1,0 1,0 0,0-1,-1 1,1 0,0-1,0 1,-1 0,1 0,0 0,-1 0,1 0,-1 0,1 0,-1 0,0 0,1 0,-1 0,0 0,0 0,0 0,0 0,1 0,-1 0,-1 0,1 0,0 0,0 1,-6 9,0 0,-1 0,0 0,-1-1,0 0,-1 0,0-1,-1 0,1 0,-2-1,-28 28,26-23,7-8,0 0,0 0,1 0,-1 1,1 0,1 0,-1 0,1 1,0 0,0 0,1 0,0 0,0 0,1 0,0 1,0-1,-1 8,6-12,-1 0,1 0,-1 0,1-1,0 1,0-1,0 1,0-1,1 0,-1 0,0-1,1 1,0-1,-1 0,1 0,0 0,-1 0,1 0,0-1,0 0,0 0,0 0,-1 0,1 0,0-1,0 0,-1 0,1 0,0 0,-1 0,1-1,-1 0,2 0,18-9,-2-2</inkml:trace>
  <inkml:trace contextRef="#ctx0" brushRef="#br0" timeOffset="4054.675">1213 1130,'251'-298,"-240"285,-8 9,0 0,0 0,0 0,1 0,-1 1,1-1,0 1,0 0,0 0,1 0,-1 1,1-1,-1 1,1 0,0 1,0-1,0 1,5-1,-9 4,1 0,0 0,-1 0,1 0,-1 1,1-1,-1 1,0-1,0 1,0-1,-1 1,1-1,-1 1,1 0,-1-1,0 1,0 0,0 0,0-1,-1 1,1 0,-1-1,1 1,-1-1,0 1,0-1,0 1,-1 1,-29 88,31-91,0-1,0 1,1 0,-1-1,0 1,0 0,0-1,1 1,-1-1,0 1,1-1,-1 1,0 0,1-1,-1 1,1-1,-1 0,1 1,-1-1,1 1,-1-1,1 0,-1 1,1-1,-1 0,1 1,0-1,-1 0,1 0,0 0,-1 0,1 0,0 0,-1 0,1 0,0 0,-1 0,1 0,-1 0,1 0,0 0,-1 0,1-1,0 1,-1 0,1-1,-1 1,1 0,-1-1,1 1,-1-1,1 1,-1 0,1-1,36-21,-37 22,141-109,-140 109,0-1,0 1,0 0,0-1,0 1,0 0,0-1,0 1,0 0,0 0,0 0,0 0,0 0,0 0,0 0,0 1,0-1,0 0,0 0,0 1,0-1,0 1,0-1,0 1,0-1,0 1,0-1,-1 1,1 0,0 0,0-1,-1 1,1 0,0 0,-1 0,1 0,-1 0,1 0,-1 0,0 0,1 0,-1 0,0 0,0 0,1 0,-1 0,0 1,4 58,-4-53,7 158,-1-146</inkml:trace>
  <inkml:trace contextRef="#ctx0" brushRef="#br0" timeOffset="5231.929">1976 481,'46'86,"-31"-63,-2 0,-1 1,-1 0,0 1,-2 0,-1 1,-1 0,2 22,-6-34,-1-1,-1 1,0-1,-1 1,0 0,-1 0,-1-1,0 1,-1-1,-1 1,0-1,0 0,-1-1,-1 1,0-1,-1 0,0 0,-1-1,-5 6,-44 38,34-31</inkml:trace>
  <inkml:trace contextRef="#ctx0" brushRef="#br0" timeOffset="5716.386">931 537,'-37'64,"1"1,4 1,3 2,3 1,-16 65,35-115,2 0,0 0,1 0,0 1,2-1,0 1,2 0,0 0,1-1,1 1,1-1,0 1,2-1,0 0,1 0,1-1,1 0,0 0,2 0,0-1,6 7,-9-17,0 0,1 0,0-1,1 0,-1 0,1-1,0 0,0-1,1 0,6 2,3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4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137 81,'-32'103,"-72"207,186-447,131-195,-187 309,-26 22,1 1,-1 0,1 0,-1 0,1 0,-1 0,1 0,0 0,-1 0,1 0,-1 0,1 0,-1 0,1 1,-1-1,1 0,0 0,-1 1,0-1,1 0,-1 0,1 1,-1-1,1 1,-1-1,1 0,-1 1,0-1,1 1,-1-1,0 1,0-1,1 1,-1-1,0 1,0-1,0 1,0-1,1 1,-1 0,0-1,0 1,0-1,0 1,0-1,0 1,-1 0,1-1,0 1,0-1,0 1,0-1,-1 1,-24 141,14-90,8-43,1 0,0 0,0 0,1 1,0-1,0 0,1 1,0-1,1 1,2 8,-3-17,0 0,1 0,-1 1,0-1,1 0,-1 0,1 0,-1 0,1 0,0 0,-1 0,1 0,0 0,0 0,0 0,0-1,0 1,0 0,0-1,0 1,0 0,0-1,0 1,0-1,0 0,0 1,0-1,1 0,-1 0,0 0,0 1,0-1,1 0,-1-1,0 1,0 0,0 0,0 0,1-1,-1 1,0-1,0 1,0-1,0 1,0-1,0 0,0 1,0-1,0 0,0 0,-1 1,1-2,53-50,-48 45,216-265,-221 272,-1 1,0-1,0 1,0-1,0 1,0-1,1 1,-1-1,0 1,0-1,1 1,-1-1,0 1,1-1,-1 0,0 1,1-1,-1 0,1 1,-1-1,0 0,1 1,-1-1,1 0,-1 0,1 0,-1 1,1-1,-1 0,1 0,-1 0,1 0,0 0,-1 0,1 0,-1 0,1 0,-1 0,1 0,-1-1,1 1,-1 0,1 0,-1 0,1-1,-1 1,1 0,-1-1,0 1,1 0,-1-1,0 1,1 0,-1-1,0 1,1-1,-1 1,0-1,1 1,-1-1,0 1,0-1,0 1,0-1,1 1,-1-1,0 1,0-1,0 1,0-1,-3 41,-47 223,50-212,5-33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4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0,'-34'36,"1"1,2 1,2 2,1 1,-8 20,32-56,0 1,0 0,1-1,0 1,0 0,0 1,1-1,0 0,0 1,1-1,0 1,0 0,0-1,1 1,0 0,1 0,-1-1,1 1,0 0,1-1,1 4,-2-8,1-1,-1 0,1 1,0-1,-1 0,1 0,0 0,0 0,0-1,0 1,0 0,0-1,0 1,0-1,0 0,0 0,0 1,0-2,0 1,0 0,0 0,0 0,0-1,0 1,0-1,0 0,0 0,-1 0,1 1,0-2,0 1,61-37,-58 34,19-16,-1-1,0-2,-2 0,-1-1,-1-1,0-1,-2-1,1-4,-4 8,-13 20,27-32,-28 34,1 1,-1-1,0 1,1-1,-1 1,1-1,-1 1,1-1,-1 1,1 0,0-1,-1 1,1 0,-1 0,1-1,0 1,-1 0,1 0,0 0,-1 0,1 0,0 0,-1 0,1 0,0 0,-1 0,1 0,0 0,-1 1,1-1,0 0,-1 0,1 1,-1-1,1 0,-1 1,1-1,-1 1,1-1,-1 0,1 1,-1-1,1 1,-1-1,0 1,1 0,-1-1,0 1,1-1,-1 1,0 0,0-1,0 1,1 0,-1-1,0 1,0 0,0-1,0 1,2 15,-1 0,0-1,-1 1,0 0,-2 0,0-1,0 1,-1-1,-1 0,-2 3,-1 11,-28 164,26-127,-3 0,-2-1,-4-1,-17 41,31-94,0 0,-1-1,0 1,-1-1,0 0,-1 0,0-1,0 0,-1 0,0 0,-1-1,0-1,0 1,-1-1,1-1,-1 0,-2 0,11-5,-1-1,0 1,1-1,-1 0,0 1,0-1,1 0,-1 0,0 0,0 0,1-1,-1 1,0 0,1-1,-1 1,0-1,1 0,-1 1,0-1,1 0,0 0,-1 0,1 0,-1 0,1 0,0-1,0 1,0 0,0-1,0 1,0-1,0 1,0-1,0 1,1-1,-1 0,0 1,1-1,0 0,-1 1,1-1,0 0,-5-81,5 74,4-24,1 1,2 0,1 0,2 1,1 0,1 1,2 0,0 1,3 1,0 0,7-6,0-3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05.4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 0,'8'34,"-2"0,-2 1,-1 0,-1 0,-2 0,-1 0,-2-1,-2 1,-1-1,-5 14,-15 151,9-101,17-97,0 0,-1-1,1 1,0 0,0 0,0-1,-1 1,1 0,0 0,0 0,0-1,0 1,1 0,-1 0,0-1,0 1,0 0,1 0,-1-1,0 1,1 0,-1-1,0 1,1 0,-1-1,1 1,-1-1,1 1,-1-1,1 1,0-1,-1 1,1-1,0 1,-1-1,1 0,0 1,-1-1,1 0,0 0,0 0,-1 1,1-1,0 0,0 0,0 0,-1 0,1 0,0 0,0-1,-1 1,1 0,0 0,0 0,-1-1,1 1,0-1,44-20,110-100,-137 108,-14 8,1 1,0-1,1 1,-1 0,1 1,0-1,0 1,0 0,0 1,0 0,1 0,-1 0,1 0,-1 1,1 0,-1 1,7-1,-10 4,0-1,-1 1,1 0,0 0,-1 0,0 0,1 0,-1 1,-1-1,1 1,0-1,-1 1,0 0,0-1,0 1,0 0,0 0,-1 0,0 0,0 0,0 0,0-1,0 1,-1 0,0 0,0 0,0 0,-1 1,-35 142,34-123,3-6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32.27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2732,'40'-90,"98"-146,11 5,9 7,11 7,-9 5,342-414,-343 434,-207 256,41-53,-1 1,0-1,-1-1,0 1,-1-1,0-1,0 0,-1 0,0-1,0-1,-13 7,-203 71,226-85,0 0,-1 0,1 0,-1 0,1 0,0 1,-1-1,1 0,0 1,-1-1,1 1,0-1,0 1,-1-1,1 1,0 0,0 0,0 0,0-1,0 1,0 0,0 1,0-1,0 0,0 0,1 0,-1 0,0 1,1-1,-1 0,1 0,0 1,-1-1,1 0,0 1,0-1,0 1,-1-1,2 0,-1 1,0-1,0 1,0-1,1 0,-1 1,0-1,1 0,0 0,-1 1,1-1,0 0,-1 0,1 0,0 0,0 0,0 0,0 0,0 0,0 0,1 0,95 50,-17 2,104 55,-182-108,-1 1,0 0,1 0,-1-1,1 1,0-1,-1 0,1 1,-1-1,1 0,0 0,-1 0,1 0,-1 0,1 0,0 0,-1-1,1 1,-1 0,1-1,-1 0,1 1,-1-1,1 0,-1 0,0 0,1 0,-1 0,0 0,0 0,0 0,0 0,1 0,-2-1,1 1,0 0,0-1,0 1,-1-1,1 1,-1-1,1 1,-1-1,1 0,3-77,-4 69,-2-35,-1 1,-3-1,-1 1,-2 0,-8-20,12 51,-1 1,0 0,0 1,-1 0,-1 0,0 0,0 1,-1 0,0 0,-1 1,0 1,0-1,-1 2,0-1,0 2,-1-1,0 2,0-1,0 2,-1 0,-5-1,-28 10,27 6</inkml:trace>
  <inkml:trace contextRef="#ctx0" brushRef="#br0" timeOffset="365.459">2287 165,'-32'-17,"0"1,-1 2,-1 2,0 1,-1 1,0 2,-1 2,-18-1,47 6,-1 1,1 0,0 0,0 0,0 1,0 1,0-1,0 1,0 0,0 0,0 1,1 0,0 0,-1 1,1 0,0 0,1 0,-1 1,1-1,0 2,0-1,0 0,-3 6,-3 4,1 2,0-1,1 1,1 1,1-1,0 1,1 1,1-1,1 1,1 0,0 0,2 0,0 0,1 0,1 1,0-1,2 0,0 0,1-1,1 1,1-1,0 0,2 0,0 0,1-1,0-1,1 1,1-2,1 1,0-2,5 5,0-6,1 0,0-1,1-1,0 0,1-2,-1 0,2-1,-1-1,1-1,1-1,-1-1,1-1,-1-1,1 0,0-2,-1-1,1 0,0-2,4-1,22-5,-1-1,0-3,-1-2,0-2,-1-1,-2-3,0-2,6-5,-26 15,0-1,-1 0,-1-1,0-2,-1 0,-1-1,-1-1,-1-1,0 0,-1-1,-2-1,0-1,-1 0,-1 0,-2-1,0-1,-1 0,-2 0,0 0,-2-1,-1-3,-4 20,0 1,-1 0,0-1,-1 1,0 0,0-1,-1 1,0 1,0-1,-1 0,0 1,0-1,-1 1,0 0,0 1,-1-1,0 1,0 0,0 1,-1-1,0 1,0 1,0-1,0 1,-1 0,1 1,-3-1,-20-9</inkml:trace>
  <inkml:trace contextRef="#ctx0" brushRef="#br0" timeOffset="620.093">1073 503,'124'-6,"-1"-5,60-15,-132 18,119-18,340-49,175 9,-548 59,810-23,-854 26,-76-2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45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1,'29'4,"19"3,6-1,-2-1,-4-1,-5-2,-6-1,-4 0,-3-1,-2-1,-5-4,-7-2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4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3727 87,'52'0,"23"0,3 0,-11-4,-13-3,-11 1,-12 1</inkml:trace>
  <inkml:trace contextRef="#ctx0" brushRef="#br0" timeOffset="-7447.39">508 31,'416'27,"9"-27,-107-27,357 26,-359-28,-194 47,-39-22,-77 2,0 0,0 1,0 0,0 0,0 1,0-1,0 1,0 0,0 1,0 0,0 0,0 0,0 1,-1-1,1 1,0 1,1 2</inkml:trace>
  <inkml:trace contextRef="#ctx0" brushRef="#br0" timeOffset="-3881.44">735 199,'-3'1,"0"-1,1 0,-1 0,1 1,-1 0,0-1,1 1,0 0,-1 0,1 0,0 1,-1-1,1 1,0-1,0 1,0 0,0-1,0 1,1 0,-1 0,0 0,1 1,0-1,-1 0,1 1,0-1,0 0,0 1,1-1,-1 3,-2 0,-150 336,136-310,10-24,10-23,16-30,2 0,2 2,2 0,1 2,3 1,27-30,50-36,-105 106,0 0,0 1,-1-1,1 0,0 1,0-1,0 1,0-1,0 1,-1-1,1 1,0 0,0 0,0-1,0 1,0 0,0 0,0 0,0 0,0 0,0 0,0 0,0 0,0 1,0-1,0 0,0 1,0-1,0 0,0 1,0-1,0 1,0 0,-1-1,1 1,0 0,0-1,-1 1,1 0,0 0,-1-1,1 1,-1 0,1 0,-1 0,1 0,-1 0,0 0,0 0,1 0,-1 0,6 57,-6-54,-20 184,19-183,-1-1,1 0,0-1,0 1,0 0,0 0,1 0,-1 0,1 0,0-1,0 1,1 0,-1 0,1 0,0 0,0 0,0-1,0 1,2 2,-1-6,-1 0,1 0,0 0,0 0,0 0,-1 0,1-1,0 1,0 0,-1-1,1 1,0-1,-1 0,1 0,-1 1,1-1,-1 0,1 0,-1-1,1 1,-1 0,0 0,0-1,0 1,0 0,0-1,0 1,0-1,0 0,0 1,-1-1,1-1,2-1,85-138,21 11,-78 100,-31 30,1 0,-1 0,0 0,1 0,-1 0,1 0,0 0,-1 0,1 1,0-1,-1 0,1 0,0 0,0 1,0-1,0 1,0-1,0 0,0 1,0 0,0-1,0 1,0-1,0 1,0 0,0 0,0 0,0 0,0 0,0 0,0 0,0 0,1 0,-1 0,0 1,0-1,0 0,0 1,0-1,0 1,0-1,0 1,0-1,-1 1,1 0,0-1,0 1,0 0,-1 0,1-1,0 1,-1 0,1 0,-1 0,1 0,5 142,-8-93,1 64,1-90</inkml:trace>
  <inkml:trace contextRef="#ctx0" brushRef="#br0" timeOffset="-3578.074">1355 398,'0'28,"0"15,-4 0,-3-2,1-9</inkml:trace>
  <inkml:trace contextRef="#ctx0" brushRef="#br0" timeOffset="-3078.108">1299 341,'12'-7,"0"0,1 0,0 1,0 0,0 2,1-1,0 2,0-1,0 2,0 0,4 1,-16 0,-1 1,1-1,0 1,0 0,-1 0,1 0,0 0,0 0,-1 0,1 0,0 1,0-1,-1 1,1-1,0 1,-1 0,1-1,-1 1,1 0,-1 0,1 0,-1 0,0 1,1-1,-1 0,0 0,0 1,0-1,0 1,0-1,0 1,0-1,-1 1,1 0,0-1,-1 1,1 0,-1-1,0 1,0 0,0 0,0-1,0 1,0 0,0 0,0-1,-1 1,1 0,0-1,-1 1,0 0,1-1,-1 1,0 0,0 0,-46 79,48-78,1 0,-1-1,0 1,1-1,0 1,-1-1,1 0,0 0,0 0,0 0,0 0,1 0,-1 0,0-1,1 1,-1-1,1 1,0-1,-1 0,1 0,0 0,0-1,0 1,0-1,0 0,6 4,-7-4,0 1,0-1,1 1,-1 0,0 0,0 0,0 0,0 0,0 0,0 1,0-1,-1 1,1-1,0 1,-1 0,1 0,-1 0,0 0,1 0,-1 0,0 0,0 0,-1 0,1 0,0 0,-1 1,1-1,-1 0,0 1,1-1,-1 0,0 1,-1-1,1 0,0 1,-1-1,1 0,-1 0,0 1,1-1,-1 0,0 0,-1 0,1 0,0 0,0 0,-1 0,1-1,-1 1,0 0,-1 0,-3 5,0 0,-1-1,1 0,-1 0,-1-1,1 1,-1-2,0 1,0-1,0 0,-1-1,1 0,-1 0,0-1,0 0,0-1,0 0,0 0,-3-1,-5-8,4-4</inkml:trace>
  <inkml:trace contextRef="#ctx0" brushRef="#br0" timeOffset="-2784.228">1808 426,'33'0,"17"0,3 0,-6-5,-12-1</inkml:trace>
  <inkml:trace contextRef="#ctx0" brushRef="#br0" timeOffset="-2596.385">2005 256,'-15'38,"-4"23,1 5,3-8</inkml:trace>
  <inkml:trace contextRef="#ctx0" brushRef="#br0" timeOffset="-1920.719">2061 623,'195'-261,"-131"203,-62 59,-1-1,1 1,0 0,-1 0,1 0,-1-1,1 2,-1-1,1 0,-1 0,0 0,0 1,1-1,-1 0,0 1,0-1,0 1,-1-1,1 1,0 0,-1-1,1 1,-1 0,1 0,-1-1,0 1,1 0,-1 0,0-1,0 1,-1 0,1 0,0 0,0-1,-1 1,0 1,1 0,3 109,-3-111,0 0,1 0,-1 0,0 0,0 0,1 0,-1-1,1 1,-1 0,1 0,-1 0,1 0,-1-1,1 1,0 0,-1-1,1 1,0 0,0-1,0 1,-1-1,1 1,0-1,0 0,0 1,0-1,0 0,0 0,0 1,0-1,0 0,0 0,-1 0,1 0,0 0,0 0,0-1,0 1,0 0,0 0,0-1,0 1,0 0,0-1,-1 1,1-1,0 1,0-1,0 0,-1 1,1-1,0 0,-1 1,1-1,-1 0,1 0,42-44,-43 45,143-175,-143 175,0 1,0 0,0 0,0 0,0 0,0 0,1-1,-1 1,0 0,0 0,1 0,-1-1,1 1,-1 0,0 0,1-1,0 1,-1-1,1 1,-1 0,1-1,0 1,-1-1,1 1,0-1,0 1,-1-1,1 0,0 1,0-1,-1 0,1 0,0 0,0 1,0-1,0 0,0 0,-1 0,1 0,0 0,0-1,0 1,0 0,-1 0,1-1,0 1,0 0,0-1,-1 1,1 0,0-1,-1 1,1-1,0 0,-1 1,1-1,0 1,-1-1,1 0,-1 1,0-1,1 0,-1 0,1 0,-4 12,-1 6,0 0,2 0,-1 0,2 0,0 0,1 1,1-1,2 13,3-11</inkml:trace>
  <inkml:trace contextRef="#ctx0" brushRef="#br0" timeOffset="-1243.376">2795 369,'-2'10,"-14"82,16-89,0-1,0 1,0 0,0-1,1 1,-1 0,0-1,1 1,0-1,0 1,0-1,0 1,0-1,0 0,1 1,-1-1,1 0,-1 0,1 0,0 0,0 0,0-1,0 1,0 0,0-1,1 0,-1 1,0-1,1 0,-1 0,2 0,1-1,-1 1,0-1,0 0,0-1,0 1,1-1,-1 0,0 0,0 0,0 0,0-1,-1 1,1-1,0 0,-1-1,1 1,-1 0,1-1,-1 0,0 0,0 0,-1 0,1 0,1-3,48-34,-50 41,-1 0,1-1,0 1,0 0,0 0,0 0,0 0,-1 0,1 0,0 0,-1 1,1-1,-1 1,0-1,1 1,-1-1,0 1,0 0,0 0,0-1,0 1,0 0,-1 0,1 0,-1 0,1 0,-1 0,0 0,0 0,0 0,0 1,6 14,-5-15,0 0,0 0,0 1,0-1,1 0,-1 0,1 0,-1 0,1 0,0-1,0 1,-1 0,1-1,0 1,1-1,-1 0,0 0,0 0,1 0,-1 0,0 0,1-1,-1 1,1-1,-1 1,1-1,-1 0,1 0,-1 0,1 0,-1-1,1 1,-1-1,0 1,1-1,-1 0,0 0,1 0,1-2,4 0,-1-2,0 1,0-1,0 0,0-1,-1 1,0-1,0-1,0 1,-1-1,2-3,74-117,-67 85,-16 28</inkml:trace>
  <inkml:trace contextRef="#ctx0" brushRef="#br0" timeOffset="3920.376">3303 87,'16'14,"0"0,-1 0,-1 2,0-1,-1 2,-1 0,-1 0,0 2,-1-1,5 15,-9-20,-2-1,1 0,-2 1,0 0,0 0,-1 0,-1 0,0 0,-1 1,0-1,-1 0,0 0,-1 0,-1 0,0 0,-1 0,0-1,-1 0,0 0,-1 0,-1 0,0-1,0 0,-3 3,-9 7,0-1,-2 0,0-1,-1-1,-1-1,-18 9,16-11</inkml:trace>
  <inkml:trace contextRef="#ctx0" brushRef="#br0" timeOffset="4940.719">707 143,'-25'11,"1"0,0 2,1 1,0 1,1 1,1 0,0 2,2 1,-8 9,16-18,1 1,1 0,0 1,0 0,1 1,1-1,0 1,0 1,2 0,-1 0,2 0,0 0,1 0,0 1,1 0,1 0,0-1,1 1,1 0,0 0,3 12,0-6,2 0,1 0,0-1,1 1,2-2,0 1,1-1,0-1,2 0,0-1,1 0,8 6,-10-14,0-1,1-1,0 0,0-1,1 0,0-1,0-1,0 0,0-1,1 0,1-1,9 1</inkml:trace>
  <inkml:trace contextRef="#ctx0" brushRef="#br0" timeOffset="6024.438">1 341,'94'-71,"-91"69,1 0,0 0,-1 0,1 1,0 0,0 0,-1 0,1 0,0 0,0 1,0-1,0 1,0 0,0 1,0-1,0 1,0-1,0 1,0 0,0 1,0-1,-1 1,1-1,-1 1,1 0,-1 1,4 1,-5 1,0 0,1 0,-1 1,-1-1,1 0,-1 1,0-1,0 1,-1-1,0 1,1-1,-2 1,1-1,-1 1,0-1,0 1,0-1,-1 1,0-1,0 0,0 0,-1 0,-1 2,-2 11,-69 166,66-169,3-6,0 1,1 0,0 0,0 0,1 1,0-1,1 1,0 0,1 0,0 0,1 0,0 4,1-12,1 0,0 0,0 0,0 0,1 0,-1-1,0 1,1 0,0-1,0 1,0-1,0 1,0-1,0 0,0 0,1 0,-1 0,1-1,0 1,-1 0,1-1,0 0,0 0,0 0,0 0,0 0,0-1,3 1,96 2,-78-4,1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54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245 592,'-17'73,"0"11,-3-1,-3 0,-8 8,29-130,9 11,1-1,1 1,1 0,2 1,1 0,1 1,12-16,-2 4,-15 22,0 1,1 0,1 1,0 0,1 1,1 0,8-7,-21 20,1-1,0 1,-1-1,1 1,0-1,-1 1,1-1,0 1,-1 0,1 0,0-1,0 1,-1 0,1 0,0 0,0 0,0 0,-1 0,1 0,0 0,0 0,0 0,-1 0,1 0,0 0,0 1,-1-1,1 0,0 1,-1-1,1 1,0-1,-1 1,1-1,0 1,-1-1,1 1,-1-1,1 1,-1 0,1-1,-1 1,0 0,1-1,-1 1,0 0,0 0,1-1,-1 1,0 0,0 0,0-1,0 1,0 0,5 48,-5-45,1 139,-1-142,1 0,-1 0,0 0,0 0,1 0,-1 0,0 0,1-1,-1 1,1 0,-1 0,1-1,-1 1,1 0,-1-1,1 1,0 0,0-1,-1 1,1-1,0 1,0-1,-1 1,1-1,0 0,0 1,0-1,0 0,0 0,0 0,0 1,-1-1,1 0,0 0,0-1,0 1,0 0,0 0,0 0,0 0,0-1,-1 1,1 0,0-1,0 1,0-1,-1 1,1-1,0 1,0-1,36-32,83-127,-56 74,-64 86,0 1,0-1,0 1,0-1,0 1,0-1,0 1,1-1,-1 0,0 1,0-1,1 1,-1-1,0 0,1 1,-1-1,0 1,1-1,-1 0,0 0,1 1,-1-1,1 0,-1 0,0 1,1-1,-1 0,1 0,-1 0,1 0,-1 0,1 0,-1 0,1 0,-1 0,1 0,-1 0,1 0,-1 0,0 0,1 0,-1 0,1 0,-1-1,1 1,-1 0,1 0,-1-1,0 1,1 0,-1-1,0 1,1 0,-1-1,0 1,1 0,-1-1,0 1,0-1,1 1,-1 0,0-1,0 1,0-1,0 1,0-1,1 0,-1 40,-30 138,39-75,-2-83</inkml:trace>
  <inkml:trace contextRef="#ctx0" brushRef="#br0" timeOffset="782.145">894 733,'-56'224,"40"-194,3-48,12 3,-1 0,2-1,0 1,1-1,1 1,0 0,1 0,0 0,2 0,-1 0,2 1,0 0,1 0,0 0,1 1,0 0,2 1,-1 0,4-3,-12 13,0 1,-1-1,1 1,0-1,0 1,0 0,0-1,0 1,0 0,1 0,-1 0,0 0,1 0,-1 0,0 0,1 0,-1 1,1-1,-1 0,1 1,0 0,-1-1,1 1,0 0,-1 0,1 0,-1 0,1 0,0 0,-1 0,1 0,0 1,-1-1,1 1,-1-1,1 1,-1 0,1-1,-1 1,1 0,-1 0,0 0,1 0,-1 0,0 0,0 1,0-1,0 0,0 1,0-1,0 0,0 1,-1-1,1 1,-1-1,1 1,-1 0,1-1,-1 1,0-1,0 1,0 0,0-1,0 1,0 0,0 0,-19 65,20-65,-1 1,1-1,0 0,0 0,0 0,0 0,0 0,0 0,0 0,1 0,-1 0,1-1,-1 1,1-1,0 1,0-1,-1 1,1-1,0 0,0 0,0 0,1 0,-1 0,0 0,1-1,10 8,-9-7,-1 1,0 0,0 0,0 1,0-1,0 1,0-1,0 1,-1 0,1 0,-1 0,0 0,0 0,0 1,-1-1,1 1,-1-1,0 1,0 0,0-1,0 1,0 0,-1 0,0 0,0-1,0 1,0 0,0 0,-1 0,-1 3,-3 17,6-19,-1-1,-1 0,1 1,-1-1,1 0,-1 1,-1-1,1 0,0 0,-1 0,0 0,0 0,0 0,-1-1,1 1,-1-1,0 1,0-1,0 0,0 0,0 0,-1-1,1 1,-1-1,0 0,0 0,0 0,0 0,-3 0,1 0,0-1,0 1,0-1,0-1,-1 1,1-1,0 0,0-1,0 1,0-1,0-1,0 1,0-1,0 0,0 0,1 0,-1-1,1 0,-1 0,1-1,0 1,0-1,1 0,-1-1,1 1,0-1,0 1,0-2,3-8</inkml:trace>
  <inkml:trace contextRef="#ctx0" brushRef="#br0" timeOffset="1463.585">1345 790,'15'0,"9"0,5 0,3 0,1 0,-1 0,-1 0,0 0,-2 0,-5-5,-7-1</inkml:trace>
  <inkml:trace contextRef="#ctx0" brushRef="#br0" timeOffset="1719.379">1515 621,'-14'38,"-6"23,2 5,3-3,4-9,10-12,4-9,2-5,0-8</inkml:trace>
  <inkml:trace contextRef="#ctx0" brushRef="#br0" timeOffset="2266.022">1656 988,'39'-64,"-2"2,2 2,3 1,49-52,-57 83,-33 28,-1-1,1 1,0-1,-1 1,1 0,-1-1,1 1,0 0,0 0,-1-1,1 1,0 0,-1 0,1 0,0 0,0 0,-1 0,1 0,0 0,-1 0,1 0,0 0,0 1,-1-1,1 0,0 0,-1 1,1-1,0 0,-1 1,1-1,-1 1,1-1,-1 1,1-1,-1 1,1-1,-1 1,1 0,-1-1,0 1,1 0,-1-1,0 1,0 0,1-1,-1 1,0 0,0 0,0-1,0 1,0 0,0-1,-28 115,12-46,15-67,1-1,-1 0,1 1,0-1,0 0,0 1,0-1,0 0,0 1,0-1,0 0,0 1,0-1,1 0,-1 0,1 1,-1-1,1 0,-1 0,1 1,0-1,0 0,-1 0,1 0,0 0,0 0,0 0,0 0,0-1,0 1,0 0,1 0,-1-1,0 1,0-1,0 1,1-1,-1 0,0 1,1-1,-1 0,0 0,1 0,-1 0,0 0,1 0,-1 0,0 0,2-1,4-2,0 0,0-1,0 1,-1-1,0-1,1 0,-1 0,-1 0,1 0,-1-1,0 0,0 0,3-6,13-13,29-38,49-44,-99 107,1-1,-1 0,1 1,0-1,-1 1,1 0,0-1,0 1,-1-1,1 1,0 0,0 0,-1-1,1 1,0 0,0 0,0 0,0 0,-1 0,1 0,0 0,0 0,0 0,-1 1,1-1,0 0,0 0,0 1,-1-1,1 0,0 1,-1-1,1 1,0-1,-1 1,1-1,0 1,-1 0,1-1,-1 1,1 0,-1-1,0 1,1 0,-1 0,0-1,1 1,-1 0,0 0,0 0,0-1,0 1,1 1,-2 45,-20 25,15-60,2 0,-1 0,1 1,1 0,1 0,0 0,0 0,1 0,1 0,0 0,1 0,0 0,1 0,0 0,2 3,20 16,-8-23</inkml:trace>
  <inkml:trace contextRef="#ctx0" brushRef="#br0" timeOffset="2896.37">2417 762,'-14'39,"10"-31,0 0,0 1,1 0,0-1,1 1,0 0,0 0,1 1,0-1,1 0,0 0,0 1,1-1,0 0,1 2,-1-9,0 0,0 0,0 0,0 0,0 0,0-1,0 1,1 0,-1-1,1 1,-1-1,1 1,0-1,-1 0,1 1,0-1,0 0,0 0,0-1,0 1,0 0,0 0,0-1,0 0,0 1,0-1,1 0,-1 0,0 0,0 0,0 0,0-1,1 1,-1-1,0 1,0-1,0 0,0 0,0 0,-1 0,1 0,0 0,1-1,76-62,-25 2,-37 110,-15-45,0 0,0-1,-1 1,2-1,-1 1,0-1,0 0,1 0,-1 0,1 0,0 0,-1 0,1-1,0 1,0-1,0 0,0 0,0 0,0-1,1 1,-1-1,0 1,0-1,0 0,1 0,-1 0,0-1,0 1,0-1,1 0,-1 0,0 0,0 0,1-1,3-1,0-1,-1 0,1 0,-1 0,0 0,0-1,-1 0,1 0,-1-1,-1 0,1 0,-1 0,0 0,2-4,3-8,22-75,-34 78</inkml:trace>
  <inkml:trace contextRef="#ctx0" brushRef="#br0" timeOffset="3181.738">2841 311,'44'92,"-3"3,19 71,-53-149,-1 0,-1 1,0-1,-2 1,1 0,-2 0,-1 0,0 0,-1 0,-1 0,-1 0,0 0,-2 0,0 0,-1-1,0 1,-1-1,-2-1,1 1,-2-1,0-1,-1 1,0-2,-1 1,-1-1,-1-1,0 0,-4 2,-35 20,32-21</inkml:trace>
  <inkml:trace contextRef="#ctx0" brushRef="#br0" timeOffset="3880.125">245 254,'-41'57,"3"1,3 2,2 2,-2 12,26-59,0 0,2 1,0 0,0 0,2 0,0 1,1 0,0 0,2 0,0 0,1 1,0-1,1 0,2 1,-1-1,2 0,0 0,1 0,1 0,1-1,0 0,1 1,13 12,1 0,1-1,1-1,2-1,0-1,2-1,0-2,2 0,1-2,0-1,1-2,1-1,0-1,2-2,23 3,-33-12</inkml:trace>
  <inkml:trace contextRef="#ctx0" brushRef="#br0" timeOffset="6082.039">3518 592,'0'-2,"0"0,0 0,0 0,0 0,0 1,0-1,-1 0,1 0,-1 0,1 0,-1 0,0 1,0-1,0 0,0 0,0 1,0-1,0 1,-1-1,1 1,-1 0,1-1,-1 1,1 0,-1 0,0 0,1 0,-1 0,0 1,0-1,1 0,-1 1,0-1,0 1,0 0,0 0,0 0,0 0,0 0,0 0,0 0,0 0,0 1,1-1,-2 1,-83 35,76-27,0 0,1 1,0-1,1 2,0-1,0 1,1 1,1-1,0 1,0 0,1 1,1-1,0 1,1 0,0 0,1 0,0 0,1 0,1 1,0-1,1 0,0 0,2 5,-3-15,1 0,0 0,0 0,1 0,-1 0,0 0,1-1,0 1,-1 0,1-1,0 1,1-1,-1 0,0 1,1-1,-1 0,1-1,0 1,-1 0,1-1,0 1,0-1,0 0,0 0,0 0,0-1,0 1,1-1,-1 1,0-1,0 0,0 0,0-1,1 1,-1-1,0 1,0-1,0 0,0 0,0 0,0-1,0 1,-1-1,1 0,0 1,1-2,19-16,0 0,-2-2,0 0,-2-2,0 0,-1-1,-2 0,0-2,-2 0,9-21,-12 28,5-1,-9 28,-5 42,-3-41,0 34,10 111,27 47,-33-185,-1 1,-1-1,0 0,-1 0,0 1,-2-1,0 0,-1 4,0-5,-1 0,0 0,-1 0,0-1,-1 0,-1 0,0 0,-1-1,-1 0,0 0,0-1,-1 0,-7 5,5-5,8-7,0 0,0-1,0 1,-1-1,1 0,-1 0,0-1,0 0,0 1,-1-2,1 1,-1-1,0 1,1-2,-1 1,0-1,-4 1,7-4,0 0,0 0,0-1,0 1,1-1,-1 0,1 0,0 0,0 0,0 0,0 0,1-1,-1 1,1 0,0-1,0 1,0-1,0 0,1 1,-1-1,1 0,0 1,0-1,0 0,1 1,0-4,-1 3,1-20,1 1,1-1,2 1,0 0,1 0,2-2,16-71,-20 72</inkml:trace>
  <inkml:trace contextRef="#ctx0" brushRef="#br0" timeOffset="6950.911">4082 0,'-25'141,"-4"41,-24 230,47-241,5-170,1 1,0-1,0 0,-1 0,1 0,0 0,0 1,0-1,0 0,1 0,-1 0,0 1,0-1,1 0,-1 0,1 0,-1 0,1 0,-1 0,1 0,0 0,-1 0,1 0,0 0,0 0,0 0,0 0,-1-1,1 1,0 0,1-1,-1 1,0-1,0 1,0-1,0 1,0-1,0 0,1 0,-1 0,0 1,0-1,0 0,1 0,-1-1,0 1,0 0,0 0,0 0,1-1,-1 1,0-1,0 1,0-1,0 1,0-1,0 0,0 1,0-1,0 0,0 0,-1 0,1 0,0 0,121-137,-115 131,0 1,1 0,0 0,1 0,-1 1,1 1,0-1,0 2,0-1,0 1,1 0,7 0,-14 2,1 1,0-1,0 1,-1 0,1 0,0 0,-1 1,1-1,0 1,-1 0,1 0,-1 0,1 1,-1-1,1 1,-1 0,0 0,0 0,0 0,0 0,0 1,0 0,-1-1,1 1,-1 0,0 0,0 0,0 0,0 1,-1-1,1 0,-1 1,0 0,1 1,-1 3,0-1,0 1,-1-1,0 1,0-1,-1 1,0-1,0 1,-1-1,0 1,0-1,-1 0,0 0,0 0,-1 0,-16 49,26-24,4-22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0:19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133 480,'-23'111,"-78"202,92-293,10-26,32-77,4 2,3 2,4 2,8-6,9 10,-60 72,0 1,-1 0,1-1,-1 1,1-1,0 1,0 0,-1-1,1 1,0 0,0 0,-1 0,1 0,0 0,0 0,-1 0,1 0,0 0,0 0,-1 0,1 0,0 0,0 0,-1 1,1-1,0 0,0 1,-1-1,1 0,-1 1,1-1,0 1,-1-1,1 1,-1-1,1 1,-1 0,1-1,-1 1,1 0,-1-1,0 1,1 0,-1-1,0 1,0 0,0 0,1-1,-1 1,0 0,0 0,6 44,-6-43,-2 232,2-233,0 0,-1 0,1 0,0 0,0 0,0 0,0 0,0 1,0-1,0 0,0 0,1 0,-1 0,0 0,1 0,-1 0,1 0,-1 0,1 0,-1 0,1 0,0 0,-1 0,1-1,0 1,0 0,0 0,0-1,-1 1,1 0,0-1,0 1,0-1,0 0,0 1,0-1,1 0,-1 1,0-1,0 0,0 0,0 0,0 0,0 0,0 0,0 0,1 0,-1-1,0 1,0 0,0-1,0 1,0-1,0 1,0-1,0 1,0-1,-1 0,1 1,0-1,0 0,0 0,-1 0,91-121,-46 51,76-83,-121 154,1-1,-1 0,0 0,1 0,-1 1,1-1,-1 0,1 0,-1 1,1-1,-1 1,1-1,0 0,-1 1,1-1,0 1,-1-1,1 1,0 0,0-1,0 1,0 0,-1-1,1 1,0 0,0 0,0 0,0 0,0 0,-1 0,1 0,0 0,0 0,0 0,0 1,0-1,-1 0,1 1,0-1,0 0,0 1,-1-1,1 1,0-1,-1 1,1-1,0 1,-1 0,1-1,-1 1,1 0,-1-1,1 1,-1 0,1 0,-1 0,0-1,0 1,1 0,-1 0,0 0,0 0,0 0,0-1,0 1,0 0,0 0,0 0,0 0,2 26,-2 0,0 0,-2 0,-1 0,-1 0,-3 8,-10 111,16-119,2-3</inkml:trace>
  <inkml:trace contextRef="#ctx0" brushRef="#br0" timeOffset="398.612">866 679,'0'9,"-5"9,-1 5,0 4,1 2,-3 1,-1 0,2 0,2-1,2 0,1-5</inkml:trace>
  <inkml:trace contextRef="#ctx0" brushRef="#br0" timeOffset="923.891">838 679,'10'-6,"-3"2,-1 0,1 0,0 0,0 1,0 0,0 0,1 1,-1 0,1 0,-1 1,1 0,0 0,0 1,-1 0,1 0,0 1,1 0,-7 1,-1-1,0 0,0 1,0-1,0 0,0 1,0-1,-1 1,1-1,-1 1,1 0,-1-1,1 1,-1-1,0 1,0 0,1 0,-1-1,0 1,-1 0,1-1,0 1,0 0,-1-1,1 1,-1-1,0 1,1 0,-1-1,0 1,0-1,0 0,0 1,0-1,0 0,0 0,0 1,-1-1,1 0,-7 14,6-13,1 1,0 0,0 0,1 0,-1 0,1 0,-1 0,1 0,0 0,0 0,0 0,1 0,-1 0,1 0,-1 0,1 0,0 0,0 0,0-1,1 1,-1 0,1 0,-1-1,1 1,0-1,0 0,0 0,0 1,1-1,-1-1,0 1,1 0,-1 0,1-1,0 0,0 1,-1-1,2 0,-1 0,0 0,0 0,0 0,0 1,0-1,0 1,0 0,-1 0,1 0,0 0,-1 0,0 0,1 1,-1-1,0 1,0 0,0 0,-1-1,1 1,-1 0,0 0,0 1,0-1,0 0,0 0,0 1,-1-1,0 0,0 0,0 1,0-1,0 0,0 1,-1-1,0 0,0 0,0 1,0-1,0 0,-1 0,-1 2,-2 3,-1-1,-1 1,1-1,-1-1,-1 1,1-1,-1-1,0 1,0-1,-1-1,0 0,1 0,-1 0,-1-1,1-1,0 1,-1-2,1 1,-1-1,1-1,-1 1,-2-2,-27-14,27 2</inkml:trace>
  <inkml:trace contextRef="#ctx0" brushRef="#br0" timeOffset="4239.685">1431 424,'25'84,"7"144,-32-218,1 0,-1 0,1 0,1-1,0 1,0 0,1-1,0 0,1 0,0 2,-4-11,1 1,-1 0,0 0,1-1,-1 1,0 0,1 0,-1-1,1 1,-1 0,1-1,0 1,-1-1,1 1,0-1,-1 1,1-1,0 0,0 1,-1-1,1 0,0 1,0-1,-1 0,1 0,0 0,0 1,0-1,0 0,-1 0,1-1,0 1,0 0,0 0,0 0,-1 0,1-1,0 1,0 0,-1-1,1 1,0-1,0 1,-1-1,1 1,-1-1,1 1,0-1,-1 1,1-1,-1 0,1 1,-1-1,0 0,1 0,-1 1,0-1,1 0,-1 0,21-47,115-351,-104 332,-20 47</inkml:trace>
  <inkml:trace contextRef="#ctx0" brushRef="#br0" timeOffset="6454.938">1769 763,'0'9,"0"9,0 5,0 4,0 3,0 0,0 0,0-5</inkml:trace>
  <inkml:trace contextRef="#ctx0" brushRef="#br0" timeOffset="7007.591">1713 763,'109'-54,"-68"48,-41 7,1-1,0 0,-1 1,1-1,0 1,-1-1,1 1,-1-1,1 1,-1-1,1 1,-1 0,1-1,-1 1,1 0,-1-1,0 1,0 0,1-1,-1 1,0 0,0 0,0-1,0 1,0 0,0 0,0-1,0 1,0 0,0 0,0 0,0-1,0 1,-1 0,1-1,0 1,-1 0,1 0,0-1,-1 1,1-1,-1 1,1 0,-1-1,1 1,-1-1,1 1,-1-1,0 1,-69 76,69-76,0 0,0 0,0 0,0 0,0 0,1 1,-1-1,0 0,1 0,-1 0,1 1,0-1,-1 0,1 0,0 1,0-1,-1 0,1 1,0-1,1 0,-1 1,0-1,0 0,0 1,1-1,-1 0,1 0,-1 1,1-1,-1 0,1 0,0 0,0 0,-1 0,1 0,0 0,0 0,0 0,0 0,0 0,0 0,0-1,1 1,-1 0,0-1,0 1,1-1,-1 0,1 1,66 12,-65-14,0 1,0-1,0 1,0 0,0 0,0 0,1 0,-1 0,0 1,0-1,0 1,0 0,0 0,-1 0,1 0,0 1,0-1,-1 1,1-1,-1 1,1 0,-1 0,0 0,1 0,-1 1,0-1,-1 1,1-1,0 1,-1-1,1 1,-1 0,0 0,0 0,0 0,0 0,-1 0,1 0,-1 0,0 0,0 0,0 0,0 1,-4 5,0-1,-1 1,0-1,-1 1,0-2,0 1,0-1,-1 0,0 0,-1 0,1-1,-1-1,0 1,-1-1,0 0,1-1,-1 0,-6 1,-38 9,34-16</inkml:trace>
  <inkml:trace contextRef="#ctx0" brushRef="#br0" timeOffset="7317.476">2136 791,'0'19,"0"11,-5 6,-1 1,0-1,-4-6,0-4,2-1,2-1,2-4</inkml:trace>
  <inkml:trace contextRef="#ctx0" brushRef="#br0" timeOffset="148278.646">866 86,'2'-5,"0"0,1 1,0-1,0 1,0 0,1 0,-1 0,1 0,0 1,0-1,0 1,1 0,-1 1,1-1,0 1,-1 0,4-2,-1 1,0 0,-1 0,1 0,0 1,0 0,1 1,-1-1,0 1,0 1,1-1,-1 1,0 1,1-1,-1 1,7 2,-12-1,-1 1,1-1,0 1,-1 0,1 0,-1 0,0 0,0 0,0 0,-1 0,1 0,-1 1,1-1,-1 0,0 0,0 0,-1 1,1-1,-1 0,1 0,-1 0,0 0,0 0,0 0,-1 0,1 0,-1 0,1 0,-1-1,0 1,0-1,-1 1,1-1,-74 110,76-111,-1 0,0 0,1 0,-1-1,1 1,-1 0,1 0,0 0,-1 0,1 0,0 0,0 0,0 0,0 0,0 0,0 0,0 0,0 0,0 0,0 0,0 0,0 0,1 0,-1 0,1 0,-1 0,0 0,1 0,0 0,-1-1,1 1,-1 0,1 0,0 0,0-1,-1 1,1-1,0 1,0 0,0-1,0 1,0-1,0 0,0 1,0-1,0 0,0 0,0 1,0-1,0 0,58 4,-52-4,111-3,-92 3</inkml:trace>
  <inkml:trace contextRef="#ctx0" brushRef="#br0" timeOffset="151260.838">1826 58,'1'1,"0"1,0-1,0 0,0 1,0-1,0 0,1 0,-1 0,1 0,-1 0,0 0,1 0,0 0,-1-1,1 1,-1-1,1 1,0-1,-1 0,1 1,0-1,0 0,-1 0,1 0,0 0,0-1,-1 1,1 0,0-1,-1 1,1-1,-1 1,2-2,1 2,165-36,-167 35,-1 1,1-1,0 1,-1 0,1 0,0 0,0 0,-1 0,1 0,0 0,-1 0,1 1,0-1,-1 1,1-1,0 1,-1-1,1 1,-1 0,1 0,-1 0,1 0,-1 0,0 0,0 0,1 1,-1-1,0 0,0 1,0-1,0 1,0-1,-1 1,1-1,0 1,-1 0,1-1,-1 1,0 0,1-1,-1 1,0 0,0 0,0-1,0 1,-1 0,-28 78,-56 50,85-129,-1 0,0 0,1 0,-1 1,1-1,-1 0,1 0,-1 1,1-1,0 0,0 1,0-1,0 0,0 1,0-1,0 0,0 1,0-1,1 0,-1 1,0-1,1 0,-1 0,1 1,0-1,-1 0,1 0,0 0,0 0,0 0,0 0,0 0,0 0,0 0,0 0,0-1,0 1,0 0,0-1,1 1,-1-1,0 1,0-1,1 1,-1-1,63 2,55-37,-94 26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1.5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1016 678,'-4'5,"-3"6,-4 7,0 4,1 3,-1 3,0 1,2 1,3-1,2 0,2 0,2 0,-5-5,-1-2,0-5</inkml:trace>
  <inkml:trace contextRef="#ctx0" brushRef="#br0" timeOffset="-1291.25">1 227,'17'39,"21"118,-10 4,28 103,-49-239,6-31,53-240,67-122,-106 316,-21 52</inkml:trace>
  <inkml:trace contextRef="#ctx0" brushRef="#br0" timeOffset="-902.955">452 707,'0'14,"0"10,0 5,0 3,0 1,0-1,0-1,0 0,0-11,0-9</inkml:trace>
  <inkml:trace contextRef="#ctx0" brushRef="#br0" timeOffset="-371.043">452 650,'1'-2,"1"0,-1 1,0-1,1 0,0 0,-1 1,1-1,0 1,0 0,0-1,0 1,0 0,0 0,0 0,0 0,1 1,-1-1,0 0,0 1,1 0,-1-1,0 1,1 0,-1 0,2 1,-1-2,75 6,-76-4,0-1,0 1,-1 0,1 0,0 0,-1 0,1 0,-1 0,1 0,-1 0,1 1,-1-1,0 0,1 1,-1-1,0 1,0 0,0-1,-1 1,1 0,0 0,0-1,-1 1,1 0,-1 0,0 0,0 0,1 0,-1 0,-1 0,1-1,0 1,0 0,-1 0,1 0,-1 0,1 0,-1-1,0 3,-49 84,49-85,0 0,1 1,-1-1,1 0,0 1,0-1,0 0,0 1,1-1,0 0,-1 1,1-1,0 0,0 0,1 0,-1 0,1 0,-1 0,1 0,0 0,0-1,0 1,1-1,-1 1,0-1,1 0,0 0,-1 0,1 0,0 0,0-1,0 1,0-1,1 0,37 36,-39-35,0 0,-1 1,1-1,-1 0,1 1,-1-1,0 1,0-1,0 1,-1-1,1 1,0 0,-1-1,0 1,0 0,0 0,0-1,0 1,0 0,-1-1,1 1,-1 0,0-1,1 1,-1-1,-1 1,1-1,0 1,-1-1,1 0,-1 1,1-1,-1 0,0 0,0 0,0-1,0 1,-1 0,1-1,0 1,-1-1,1 0,-1 0,1 0,-1 0,-2 0,-1 1,0 0,-1 0,1-1,-1 0,1 0,-1-1,1 0,-1 0,0-1,1 1,0-1,-1-1,1 1,-1-1,1 0,0-1,0 0,-3-1,-4-9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5.7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1,'452'0,"-422"5,-24 1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5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56,'43'-9,"19"-4,4 1,-4 2,-9 3,-12 2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29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1,'-23'81,"3"1,4 1,3 1,4 0,4 0,5 73,16-67,-16-88,1 0,0 0,0 0,0 0,0-1,0 1,0 0,0 0,0-1,1 1,-1 0,1-1,-1 1,1-1,0 0,0 0,-1 0,1 0,0 0,0 0,0 0,0 0,0-1,0 1,0-1,0 1,1-1,-1 0,0 0,0 0,0 0,0 0,0-1,0 1,0-1,0 1,1-1,-1 0,-1 1,1-1,181-119,-181 118,-1 0,1 0,0 1,0-1,0 1,1 0,-1 0,0 0,0 0,1 0,-1 0,1 0,-1 1,0-1,1 1,-1 0,1-1,-1 1,1 0,-1 1,1-1,-1 0,1 1,-1-1,1 1,-1 0,0 0,1 0,-1 0,0 0,0 1,0-1,0 1,0-1,0 1,0 0,0-1,-1 1,1 0,-1 0,1 0,-1 1,0-1,0 0,1 1,1 13,0-1,0 1,-2 0,0-1,0 1,-2 0,-1 14,0 2,1-7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08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1784 591,'29'5,"14"1,4 0,0-1,-9-2</inkml:trace>
  <inkml:trace contextRef="#ctx0" brushRef="#br0" timeOffset="252.15">1897 478,'-9'33,"-4"22,1 5,2-3,3-5,2-8,3-6,6-4,2-9</inkml:trace>
  <inkml:trace contextRef="#ctx0" brushRef="#br0" timeOffset="833.555">2066 873,'28'-68,"4"2,2 1,3 2,5-2,-41 63,-1 1,1-1,-1 0,1 0,-1 1,1-1,0 1,0-1,0 1,0-1,0 1,0-1,0 1,0 0,0-1,1 1,-1 0,1 0,-1 0,1 0,-1 0,1 1,-1-1,1 0,0 1,-1-1,1 1,0 0,0-1,-1 1,1 0,0 0,0 0,-1 0,1 0,0 1,0-1,-1 0,1 1,0-1,-1 1,1 0,0 0,-1-1,1 1,-1 0,1 0,-1 1,0-1,0 0,1 0,-1 1,0-1,0 0,0 1,0-1,-19 115,20-39,-2-76,0 0,0 1,1-1,-1 1,1-1,-1 0,1 1,0-1,0 0,-1 0,1 0,0 1,0-1,0 0,0 0,0 0,1-1,-1 1,0 0,0 0,0-1,1 1,-1 0,0-1,1 1,-1-1,1 0,-1 1,1-1,-1 0,0 0,1 0,-1 0,1 0,-1 0,1-1,-1 1,0 0,1-1,-1 1,1-1,-1 1,0-1,0 0,1 1,-1-1,0 0,0 0,0 0,1 0,11-9,0 0,0-1,-1-1,0 0,-1 0,0-1,-1 0,-1-1,0 0,-1-1,4-8,53-76,-60 120,-14 28,9-48,-12 47,9-39,-1 0,2 0,-1 0,1 1,1-1,-1 1,2-1,-1 1,1 0,1-1,0 1,0-1,1 1,0-1,0 0,1 1,1-1,-1-1,2 1,5 6</inkml:trace>
  <inkml:trace contextRef="#ctx0" brushRef="#br0" timeOffset="1336.867">2659 619,'-13'30,"10"-26,1-1,-1 1,1 0,0 0,0 0,0 0,0 1,1-1,0 0,0 1,0-1,0 1,1 0,-1-1,1 1,0-1,1 1,-1-1,1 1,0-1,0 1,0-1,1 1,0-1,-1 0,1 0,1 0,1 3,-2-6,1 1,0-1,-1 0,1 0,0 0,-1 0,1 0,0-1,0 1,0-1,0 0,0 1,0-1,0-1,0 1,0 0,-1-1,1 1,0-1,0 0,0 0,-1 0,1-1,0 1,-1 0,1-1,-1 0,0 0,1 0,66-61,-67 60,36-36,-35 75,-3-33,-1 0,1 0,-1 1,1-1,0 0,0 0,1 0,-1 1,1-1,-1 0,1 0,0 0,0 0,0 0,1 0,-1 0,1 0,0-1,-1 1,1 0,0-1,1 0,-1 1,0-1,1 0,-1 0,1 0,0-1,-1 1,1 0,0-1,0 0,0 0,0 0,0 0,0 0,1-1,-1 1,0-1,0 0,1 0,4 0,1 0,-1-1,0 0,0-1,0 1,0-2,-1 1,1-1,0 0,-1-1,0 0,0 0,0 0,0-1,-1 0,0 0,0-1,0 0,0 0,-1 0,0 0,-1-1,1 0,-1 0,-1 0,1-1,-1 1,0-1,-1 0,0 0,-5-31,-6 27</inkml:trace>
  <inkml:trace contextRef="#ctx0" brushRef="#br0" timeOffset="-1031.912">401 873,'19'-50,"2"1,2 1,2 1,2 1,2 1,35-39,26-5,-89 88,0 1,0-1,-1 0,1 1,0-1,0 1,0-1,0 1,0-1,0 1,0 0,0 0,0-1,0 1,0 0,0 0,0 0,0 0,0 0,0 0,0 0,0 0,0 0,0 1,0-1,0 0,0 1,-1-1,1 1,0-1,0 1,0-1,0 1,0 0,-1-1,1 1,0 0,-1-1,1 1,0 0,-1 0,1 0,-1 0,0 0,1 0,-1 0,1-1,-1 1,0 0,0 0,0 0,0 0,0 1,5 59,-5-55,2 138,-1-142,-1-1,0 0,1 1,0-1,-1 0,1 0,0 1,0-1,-1 0,1 0,0 0,0 0,0 0,1 0,-1 0,0 0,0 0,0-1,1 1,-1 0,0-1,1 1,-1-1,0 1,1-1,-1 0,1 0,-1 0,1 0,-1 0,0 0,1 0,-1 0,1 0,-1 0,0-1,1 1,-1-1,1 1,-1-1,0 0,0 1,1-1,-1 0,0 0,0 0,0 0,0 0,0 0,0 0,55-55,108-180,-116 185,-37 96,-16 275,5-296</inkml:trace>
  <inkml:trace contextRef="#ctx0" brushRef="#br0" timeOffset="-780.912">1361 506,'-10'33,"-3"21,1 7,2-4,-2-10,2-14</inkml:trace>
  <inkml:trace contextRef="#ctx0" brushRef="#br0" timeOffset="-302.826">1248 562,'12'-11,"1"0,1 1,0 0,0 1,1 0,0 2,1 0,0 0,0 1,16-3,-31 9,1-1,-1 1,0-1,0 1,1 0,-1 0,0-1,1 1,-1 0,1 0,-1 0,0 1,1-1,-1 0,0 0,1 1,-1-1,0 1,0-1,1 1,-1-1,0 1,0 0,0 0,0-1,0 1,0 0,0 0,0 0,0 0,0 0,-1 1,1-1,0 0,-1 0,1 0,-1 1,1-1,-1 0,1 1,-1-1,0 0,0 1,0-1,0 0,0 1,0-1,0 0,0 1,-27 61,23-57,1-3,1-1,-1 0,1 1,0 0,0-1,0 1,0 0,0 0,0 0,1 0,0 0,-1 1,1-1,1 0,-1 0,0 1,1-1,-1 1,1-1,0 0,0 1,1-1,-1 1,1-1,0 0,-1 1,1-1,1 0,-1 0,0 1,1-1,0 0,0 0,34 22,-32-24,0 0,-1 0,1 1,-1-1,0 1,1 0,-1 0,0 0,0 1,0-1,0 1,-1-1,1 1,-1 0,0 0,1 0,-1 0,-1 1,1-1,0 0,-1 1,0-1,1 1,-1 0,-1-1,1 1,-1 0,1 0,-1-1,0 1,0 0,-1 0,1-1,-1 4,-5-1,1 0,-1-1,0 1,-1-1,1-1,-1 1,0-1,0 0,0 0,-1-1,1 0,-1-1,1 1,-1-2,0 1,0-1,0 0,-3 0,6 0,1 0,-1 0,1 0,-1-1,1 1,-1-1,1 0,-1-1,1 1,-1-1,1 0,-1 0,1 0,0 0,-1-1,1 0,0 0,0 0,0 0,0-1,1 0,-1 1,1-1,-1-1,1 1,0 0,0-1,1 1,-1-1,1 0,0 0,0 0,0 0,0-1,1 1,-2-4,7-8</inkml:trace>
  <inkml:trace contextRef="#ctx0" brushRef="#br0" timeOffset="2518.433">457 1099,'281'-23,"0"12,40 14,-73-1,401-2,-423-28,-102 11,-110 15,0 1,0 0,1 1,-1 1,0 0,0 1,0 0,5 2,62 7,60-10,-116-2</inkml:trace>
  <inkml:trace contextRef="#ctx0" brushRef="#br0" timeOffset="5014.823">1275 1380,'-7'11,"0"-1,0 1,1 1,0-1,1 1,0 0,1 0,0 0,1 1,1 0,-1 5,-18 62,-56 101,77-180,0 0,0 0,0-1,0 1,0 0,0 0,0 0,0-1,0 1,-1 0,1 0,0 0,0-1,-1 1,1 0,0-1,-1 1,1 0,-1-1,1 1,-1 0,1-1,-1 1,0-1,1 1,-1-1,0 1,1-1,-1 1,0-1,0 0,1 1,-1-1,0 0,0 0,1 0,-1 1,0-1,0 0,0 0,1 0,-1 0,0-1,0 1,0 0,1 0,-1 0,0-1,0 1,0 0,1-1,-1 1,0 0,1-1,-1 1,0-1,1 1,-1-1,1 1,-1-1,1 0,-1 1,1-1,-1 0,1 0,26-95,-21 85,8-20,2 1,1 1,1 1,1 0,2 1,1 1,0 1,2 1,5-3,8-6,-28 24,1 0,0 1,1-1,0 2,0-1,1 1,0 1,0 0,0 1,4-1,-13 5,-1 1,1 0,-1 0,1 0,0 0,-1 0,1 0,-1 0,1 0,-1 1,1-1,-1 1,1-1,-1 1,0 0,1-1,-1 1,0 0,1 0,-1 0,0 0,0 0,0 0,0 0,0 0,0 1,0-1,0 0,-1 1,1-1,0 0,-1 1,1-1,-1 1,1-1,-1 1,0-1,0 1,1 0,3 62,-34 86,28-131,8 96,-6-114,1 0,0 0,-1 0,1 0,0 0,0 0,0-1,-1 1,1 0,0 0,0-1,0 1,0 0,0-1,1 1,-1-1,0 0,0 1,0-1,0 0,1 1,-1-1,0 0,0 0,0 0,1 0,-1 0,0-1,0 1,0 0,0-1,1 1,-1 0,0-1,0 1,0-1,0 0,0 1,0-1,0 0,0 1,0-1,-1 0,2-1,42-38,-43 39,158-212,-46 81,-112 131,-1 0,1 1,-1-1,1 0,0 0,-1 0,1 0,0 1,0-1,0 0,-1 0,1 1,0-1,0 1,0-1,0 1,0-1,0 1,0 0,0-1,0 1,0 0,1 0,-1 0,0 0,0 0,0 0,0 0,0 0,0 0,0 1,0-1,0 0,0 1,0-1,0 1,0-1,0 1,0-1,0 1,0 0,0-1,-1 1,1 0,0 0,0-1,-1 1,1 0,-1 0,1 0,-1 0,1 0,-1 0,1 0,-1 0,0 1,10 63,-40 111,46-51,-11-102,-1-3</inkml:trace>
  <inkml:trace contextRef="#ctx0" brushRef="#br0" timeOffset="5334.636">2066 1579,'0'28,"0"15,0 5,5-6,1-10</inkml:trace>
  <inkml:trace contextRef="#ctx0" brushRef="#br0" timeOffset="5950.015">2066 1550,'28'-22,"-21"18,-1 0,1 0,0 1,0 0,0 0,1 1,-1 0,1 0,-1 1,1-1,0 2,0-1,-1 1,1 1,0-1,0 1,-1 0,1 1,-1 0,1 0,-1 1,4 2,-10-4,0 0,0 0,0 0,0 0,0 1,0-1,0 0,-1 1,1-1,0 1,-1-1,0 1,1-1,-1 1,0-1,0 1,0-1,0 1,0-1,0 1,0 0,0-1,0 1,-1-1,1 1,-1-1,1 0,-1 1,0-1,0 1,1-1,-1 0,0 0,0 1,0-1,0 0,0 0,-1 0,1 0,-1 0,-52 43,52-43,0-1,0 1,1-1,-1 1,0-1,0 1,1 0,-1 0,0 0,1-1,-1 2,1-1,-1 0,1 0,-1 0,1 1,0-1,0 1,0-1,0 1,0-1,0 1,0 0,0-1,1 1,-1 0,0 0,1 0,0-1,-1 1,1 0,0 0,0 0,0 0,0 0,1-1,-1 1,0 0,1 0,-1 0,1 0,-1-1,1 1,0 0,0-1,0 1,0-1,0 1,0-1,1 1,1 0,2-1,0 0,0 1,0 0,0 0,-1 1,1-1,0 1,-1 0,0 0,0 0,0 1,0-1,0 1,-1 0,1 0,-1 0,0 1,0-1,-1 1,1 0,-1 0,0 0,-1 0,1 0,-1 0,0 0,0 0,0 0,-1 1,0-1,0 0,0 1,-1 2,-1-4,0 0,0 0,0 0,-1 0,1-1,-1 1,0-1,1 0,-2 1,1-1,0-1,-1 1,1 0,-1-1,0 0,0 0,0 0,0 0,0-1,0 1,0-1,-1 0,1 0,0-1,-1 0,1 1,0-1,-1 0,1-1,-1 1,1-1,0 0,0 0,-1-1,1 1,0-1,0 0,0 0,0 0,1 0,-1-1,1 1,-1-1,-2-3,-6-12</inkml:trace>
  <inkml:trace contextRef="#ctx0" brushRef="#br0" timeOffset="17353.456">3223 281,'3'-1,"0"0,0 0,0 0,0 1,0-1,0 1,0 0,0 0,1 0,-1 1,0-1,0 1,0-1,0 1,0 0,0 0,-1 0,1 1,0-1,0 1,-1 0,1-1,-1 1,1 0,-1 0,0 1,0-1,0 0,0 1,0-1,0 2,12 17,-2 0,0 1,-1 0,-1 0,-1 1,-2 1,0-1,-1 1,0 6,12 41,-2-6,-2 0,-3 0,2 63,-15-86,-1 0,-2-1,-2 1,-2-1,-2 0,-1-1,-2 0,-2-1,-2-1,-1-1,-16 22,-1 0,-4-1,-2-1,-2-3,-3-2,-5 1,34-35</inkml:trace>
  <inkml:trace contextRef="#ctx0" brushRef="#br0" timeOffset="18169.628">147 224,'-2'10,"-44"182,9 2,9 1,-2 163,26-283,4-1,3 1,4 0,3-1,3-1,19 61,-20-96,3-1,1 0,1-1,2 0,2-2,1 0,22 24,-35-45,2-1,-1 0,2-1,-1 0,1-1,1 0,0-1,1 0,-1-1,12 5,14-13,-27-8</inkml:trace>
  <inkml:trace contextRef="#ctx0" brushRef="#br0" timeOffset="19820.538">3873 929,'25'-11,"0"1,1 2,0 0,1 2,0 0,11 1,-36 4,0 0,0 0,0 0,1 0,-1 1,0-1,1 1,-1 0,0 0,1-1,-1 2,0-1,1 0,-1 0,0 1,1-1,-1 1,0 0,0-1,0 1,1 0,-1 0,0 1,0-1,-1 0,1 1,0-1,0 1,-1 0,1-1,0 1,-1 0,0 0,0 0,1 0,-1 0,0 0,0 1,-1-1,1 0,0 0,-1 1,0-1,1 0,-1 1,0-1,0 0,0 1,-5 14,-1 0,0 0,-1-1,-1 0,-1-1,0 0,-1 0,-4 4,-21 35,33-50,-4 3,1 1,0 0,0 1,0 0,1-1,1 1,-1 0,1 1,1-1,0 1,0-1,1 1,0 0,1-1,0 1,1 6,0-14,0 0,0 0,0 0,0 0,0 0,0-1,1 1,-1 0,1-1,-1 1,1-1,0 0,-1 0,1 1,0-1,0 0,0 0,0-1,0 1,0 0,0-1,0 1,0-1,0 1,0-1,0 0,1 0,-1 0,0 0,0-1,0 1,0-1,2 0,69-24,23-36,-75 49</inkml:trace>
  <inkml:trace contextRef="#ctx0" brushRef="#br0" timeOffset="20453.947">4691 873,'-19'6,"1"2,0 1,1 0,0 1,0 0,1 2,1 0,0 1,0 0,1 1,1 1,0 0,-1 4,-43 91,56-107,0 0,0 0,1-1,-1 1,1 0,0 0,-1 0,1-1,1 1,-1 0,0 0,1 0,-1 0,1-1,0 1,0 0,0-1,0 1,0-1,1 1,-1-1,1 1,0-1,-1 0,1 0,0 0,0 0,1 0,-1 0,0-1,0 1,1-1,-1 1,1-1,0 0,-1 0,1 0,0 0,-1-1,1 1,0-1,9 0,-1 0,1-1,-1-1,1 0,-1 0,0-1,0-1,0 0,0 0,-1-1,1 0,-1-1,0 0,-1-1,0 0,0 0,0-1,-1 0,0-1,6-9,20-13,116-104,-150 135,0-1,0 1,0 0,1-1,-1 1,0-1,0 1,1 0,-1-1,0 1,1 0,-1-1,0 1,1 0,-1-1,1 1,-1 0,1 0,-1-1,0 1,1 0,-1 0,1 0,-1 0,1 0,-1 0,1 0,-1 0,1 0,-1 0,1 0,-1 0,1 0,-1 0,0 0,1 0,-1 0,1 0,-1 1,1-1,-1 0,1 0,-1 1,0-1,1 0,-1 1,0-1,1 0,-1 1,0-1,1 1,-1-1,0 0,0 1,0-1,1 1,-1-1,0 1,0-1,0 0,0 1,0-1,0 1,0-1,0 1,0-1,0 1,0-1,0 1,0 0,0 37,-49 214,37 79,12-313,-1-1,-1 1,0-1,-2 0,1 0,-2 0,-1 0,0-1,-1 0,-7 13,12-27,1 1,-1 0,0-1,0 1,0-1,-1 0,1 1,-1-1,1 0,-1 0,0-1,0 1,1-1,-1 1,0-1,0 0,-1 0,1 0,0-1,0 1,0-1,-1 1,1-1,0 0,0 0,0-1,-1 1,1-1,0 1,0-1,0 0,0 0,0-1,0 1,0-1,0 1,0-1,1 0,-1 0,1 0,-1 0,1-1,0 1,0 0,0-1,0 0,0 1,1-1,-1 0,0-3,-2-8,2 0,0 0,0 0,2-1,-1 1,2 0,0-1,1 1,0 0,1 0,1 0,0 0,1 1,0 0,1 0,0 0,1 0,4-3,7-24,26-55,-33 70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3:52.1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58,'5'-5,"0"0,0 1,0 0,1 0,0 0,-1 1,1 0,1 0,-1 0,0 1,1 0,-1 0,1 0,-1 1,1 0,0 1,0-1,-1 1,1 1,0-1,-1 1,1 0,0 1,-1-1,1 1,-1 1,0-1,1 1,-1 0,-1 0,1 1,0 0,-1 0,0 0,0 1,0 0,0 0,-1 0,0 0,2 4,10 21,-1 0,-2 1,-1 1,-1 0,-2 1,-1 0,-2 0,-1 0,-1 1,-2 0,-2 0,-1 0,-2 1,3 181,-10 0,-12 27,-22 85,8-124,59-304,7-76,-2-28,-12 35,7 1,8 1,20-51,-41 187,2 1,0 0,2 0,2 1,0 1,4-3,-10 19,0 0,1 1,0 0,1 1,0 1,0 0,1 0,0 1,1 1,0 0,0 1,0 0,1 1,0 1,0 0,0 1,0 1,0 0,1 1,8 1,258 2,-36-48,158-20,-142 36,3 2,-114 17,17-6,-166 17,0 0,0 1,1-1,-1 1,0 0,0-1,0 1,1 0,-1 0,0 0,-1 1,1-1,0 0,0 1,0-1,-1 1,1 0,-1 0,1-1,-1 1,0 0,0 0,1 0,-1 0,-1 0,1 1,0-1,-1 0,1 0,-1 1,1-1,-1 0,0 1,0-1,0 0,0 0,-1 1,-16 92,16-90,-77 317,72-298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03.2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447 492,'-2'-10,"0"1,1-1,0 1,1-1,0 0,0 1,1-1,0 1,1-1,0 1,0-1,2-1,-4 12,0-1,0 0,1 0,-1 0,0 1,0-1,1 0,-1 0,0 0,0 0,1 1,-1-1,0 0,0 0,1 0,-1 0,0 0,1 0,-1 0,0 0,0 0,1 0,-1 0,0 0,1 0,-1 0,0 0,0 0,1 0,-1-1,0 1,1 0,-1 0,0 0,0 0,0 0,1-1,-1 1,0 0,0 0,1-1,-2 33,-43 154,-70 173,11 93,43-166,48-236,0 10,-4-1,-1 0,-4-2,-13 26,31-79,-1 0,1 1,0-1,1 1,-1-1,1 1,0 0,0 0,1 0,-1 0,1 0,0 1,1-1,-1 0,1 0,0 1,0-1,1 0,-1 0,1 1,0-1,1 0,-1 0,1 0,0 0,1-1,-1 1,1 0,-1-1,1 0,1 1,-1-1,1 0,-1-1,1 1,0-1,1 0,-1 0,2 1,125 19,166 3,32 3,-86-14,171-13,-208-4,505 3,-359 24,-73 0,-2 12,114 36,-306-56,17 2,0-4,95 1,763-18,-857 2,274 11,73 35,-66-18,-90 0,-184-25,-1-6,1-4,77-16,-50 6,0 7,0 5,57 9,-8-2,424-2,-467 24,-141-24,1 0,-1 0,0-1,1 1,-1-1,0 1,0-1,1 0,-1 0,0 0,0 0,0 0,0 0,0-1,0 1,0-1,-1 1,1-1,0 0,-1 0,1 0,-1 0,0 0,0 0,0 0,0 0,0 0,0 0,0-1,-1 1,1 0,-1-1,0 1,1-1,1-91,-3 72,3-33,2 1,2 0,3 0,3-2,7-48,131-666,-121 657,5 2,4 1,23-37,91-228,-4 93,-144 272,0 4,-1-1,0-1,0 1,0 0,-1-1,0 1,0-1,-1 0,0 0,0 1,-1-1,0 0,-1 0,0 0,0 1,0-1,-1 0,0 1,-1-3,1 9,0-1,1 1,-1-1,0 1,0 0,0-1,0 1,0 0,-1 1,1-1,0 0,0 0,-1 1,1-1,0 1,-1 0,1 0,0 0,-1 0,1 0,0 1,-1-1,1 0,0 1,0 0,-1 0,1-1,0 1,0 1,0-1,0 0,0 0,-1 2,-15 4,-181 46,-2-10,-2-8,-89-1,96-10,-297 23,16-19,-215 28,317-33,-66 11,100-12,48-5,-148-16,197-3,-465 3,346 25,-116 3,196-18,49 4,-127-12,229-4,-250 30,29 0,-186-30,369 28,36-20,111 21,22-11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0.7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1 171,'62'-17,"2"3,0 3,1 3,0 2,54 3,150-20,317-9,-81 5,268 25,-462-18,196 13,-430 6,-70 8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5.3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0 156,'65'-12,"1"3,0 3,0 3,1 3,0 3,159-5,21-25,472 26,-425 12,-201 0,0-5,83-5,66 27,-18-29,-108-23,113-31,-49 38,-7 2,-81 12,106-24,140 27,-233-13,-85 16,-2 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53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1 283,'0'-1,"1"1,-1 0,1 0,-1-1,0 1,1 0,-1 0,1-1,-1 1,1 0,-1 0,1 0,-1 0,1 0,-1 0,1 0,-1 0,1 0,-1 0,1 0,-1 0,1 0,-1 0,1 0,-1 0,1 1,-1-1,1 0,-1 0,0 1,1-1,-1 0,1 0,-1 1,0-1,1 1,-1-1,0 0,1 1,-1-1,0 1,0-1,1 1,-1-1,0 0,0 1,0-1,0 1,0-1,0 1,0-1,0 1,0-1,0 1,0-1,0 1,0-1,0 1,0-1,0 1,0-1,-1 1,1 0,18-13,0-1,-1 0,-1-2,0 1,-1-2,-1 0,0-1,-1 0,-1-1,1-3,6-7,49-68,-67 96,1 0,-1 0,0 0,1 1,-1-1,0 0,1 1,-1-1,0 1,0-1,0 1,1 0,-1-1,0 1,0 0,0 0,0 0,0 0,0 0,-1 0,1 0,0 0,0 0,-1 0,1 0,-1 1,1-1,-1 0,1 0,-1 1,0-1,0 0,1 1,-1 0,1 0,40 109,-5 1,17 93,-16 54,-35-228,-1 0,-2 1,-1-1,-1 0,-2 0,-1 0,-1-1,-2 0,-1 0,-1-1,-6 9,13-27,-1 0,0 0,0-1,-1 0,-1 0,1 0,-2-1,1 1,-1-2,-1 1,0-1,0-1,0 0,-1 0,0 0,0-2,-1 1,1-1,-1-1,-1 0,1 0,0-1,-1 0,8-2,1 0,-1 0,0 0,1-1,-1 1,0-1,0 0,1 0,-1 0,0 0,0-1,1 1,-1-1,0 0,1 0,-1 0,1-1,-1 1,1-1,0 0,0 0,-1 0,2-1,-1 1,0-1,0 1,1-1,-1 0,1 0,0 0,0 0,0 0,0-1,1 1,-1-1,1 1,-1-2,3-10,-1 0,2 0,0 0,1 0,1 1,0 0,1-1,0 1,1 1,1-1,0 1,1 0,0 1,1 0,0 0,1 1,0 0,2 0,190-185,-100 138,-90 53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5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0 427,'13'-34,"202"-243,-120 173,-95 103,1 0,0 0,-1 0,1 1,0-1,-1 0,1 1,0-1,0 0,0 1,-1-1,1 1,0 0,0-1,0 1,0 0,0-1,0 1,0 0,0 0,0 0,0 0,0 0,0 0,0 0,0 0,0 0,0 0,0 1,0-1,0 0,0 1,-1-1,1 1,0-1,0 1,0-1,0 1,-1-1,1 1,0 0,0-1,-1 1,1 0,-1 0,1 0,-1 0,1-1,-1 1,1 0,-1 0,0 0,0 0,1 1,5 57,-6-57,1 22,0 1,2 0,1-1,1 1,1-1,2 2,-6-21,0 0,0 0,1 0,0 0,0-1,0 1,1-1,0 1,0-1,0 0,0-1,0 1,1-1,0 0,-1 0,1 0,0-1,1 1,-1-1,0 0,1-1,-1 1,1-1,-1-1,1 1,-1-1,1 1,0-2,0 1,11-5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57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1 120,'7'4,"0"0,0 0,0-1,1 0,-1-1,1 0,0 0,0 0,0-1,0 0,0-1,0 0,0 0,0-1,0 0,7-1,238-23,33 26,-265-4,-24-5,-35-11,23 11,-70-59,74 53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0.7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1 171,'62'-17,"2"3,0 3,1 3,0 2,54 3,150-20,317-9,-81 5,268 25,-462-18,196 13,-430 6,-70 8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5.3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0 156,'65'-12,"1"3,0 3,0 3,1 3,0 3,159-5,21-25,472 26,-425 12,-201 0,0-5,83-5,66 27,-18-29,-108-23,113-31,-49 38,-7 2,-81 12,106-24,140 27,-233-13,-85 16,-2 1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53.80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259 3089,'-30'21,"1"1,0 1,2 2,1 1,1 0,1 2,-3 7,22-28,0 1,0-1,1 1,0 0,1 0,0 0,0 1,0-1,1 1,1 0,-1-1,1 1,1 0,0 0,0 0,1 0,0-1,0 1,1 0,0 0,0-1,1 0,1 1,-1-1,1 0,0-1,1 1,0-1,2 3,8 7,1-1,0 0,2-1,-1 0,2-2,0 0,1-1,0-1,0-1,3 0,-17-7,0-1,1 1,-1-1,1-1,-1 1,1-1,0 0,-1-1,1 0,0 0,0 0,-1-1,1 0,0 0,-1-1,2 0,10-4</inkml:trace>
  <inkml:trace contextRef="#ctx0" brushRef="#br0" timeOffset="-6236.182">964 1452,'-44'215,"31"-136,-4 1,-3-2,-27 66,42-134,7-18,14-35,-9 20,34-92,4 1,46-80,44-55,-134 247,-1 0,1 1,-1 0,0-1,1 1,-1 0,1-1,-1 1,1 0,0-1,-1 1,1 0,0 0,0 0,0 0,0 0,0 0,0 0,0 0,0 0,0 0,0 0,1 1,-1-1,0 1,0-1,1 1,-1-1,1 1,-1 0,0-1,1 1,-1 0,1 0,-1 0,0 0,1 0,-1 0,1 1,-1-1,0 0,1 1,-1-1,0 1,1 0,-1-1,0 1,0 0,0 0,1 0,5 14,0 1,-1 1,-1-1,-1 1,0 0,-1 1,0-1,-2 0,0 1,-1-1,-2 15,2-12,-1 31,0-24,1 1,1-1,1 0,2 0,0-1,2 2,-6-27,0 1,0-1,0 1,0-1,0 1,1-1,-1 1,0-1,1 1,-1-1,1 1,-1-1,1 1,0-1,0 0,0 1,-1-1,1 0,0 0,0 0,1 0,-1 0,0 0,0 0,0 0,1 0,-1 0,0-1,1 1,-1-1,1 1,-1-1,1 1,-1-1,1 0,-1 0,1 1,-1-1,1 0,-1-1,1 1,-1 0,1 0,-1-1,1 1,-1-1,1 1,-1-1,1 1,-1-1,0 0,1 0,-1 0,0 0,0 0,0 0,0 0,0 0,0 0,0-1,120-249,50-116,-149 333,-22 34,1-1,-1 1,0-1,0 1,1-1,-1 1,0-1,1 1,-1-1,1 1,-1-1,0 1,1 0,-1-1,1 1,-1 0,1 0,-1-1,1 1,-1 0,1 0,-1 0,1 0,0-1,-1 1,1 0,-1 0,1 0,-1 0,1 0,-1 0,1 0,0 1,-1-1,1 0,-1 0,1 0,-1 1,1-1,-1 0,1 0,-1 1,1-1,-1 0,0 1,1-1,-1 1,1-1,-1 0,0 1,1-1,-1 1,0-1,0 1,1-1,-1 1,0 0,0-1,0 1,0-1,0 1,1 0,5 125,-8-85,1 244,1-281,0-1,0 1,1 0,-1-1,1 1,0-1,0 1,0-1,0 1,1-1,-1 0,1 1,0-1,0 0,0 0,0-1,1 1,-1 0,1-1,2 3,5-3</inkml:trace>
  <inkml:trace contextRef="#ctx0" brushRef="#br0" timeOffset="-5974.133">2008 1254,'-6'26,"1"-1,1 1,2 0,0 0,1 0,2 0,1 0,0-1,2 1,2 0,-6-23,1 0,-1-1,1 1,0-1,0 0,0 1,0-1,0 0,1 1,-1-1,1 0,-1 0,1 0,0 0,0-1,0 1,0 0,0-1,0 1,0-1,1 0,-1 0,0 0,1 0,-1 0,1 0,-1-1,1 1,-1-1,1 1,0-1,-1 0,1 0,-1 0,1-1,-1 1,1-1,0 1,-1-1,0 0,1 0,-1 0,1 0,5-4,1 0,-1-1,0 0,-1 0,0-1,0 0,0 0,0 0,-1-1,-1 0,1 0,-1-1,-1 1,1-1,-2 0,1 0,-1-1,1-4,-3 9,1 1,-1-1,0 0,0 0,-1 0,1 0,-1 0,0 1,-1-1,1 0,-1 0,0 0,0 0,0 1,-1-1,1 0,-1 1,-1-1,1 1,0 0,-1 0,0 0,0 0,0 0,-1 0,1 1,-1 0,0 0,0 0,0 0,0 0,0 1,-1 0,1 0,-1 0,1 0,-1 1,-71 2,56 6</inkml:trace>
  <inkml:trace contextRef="#ctx0" brushRef="#br0" timeOffset="-5435.459">2375 1508,'2'-7,"9"-44,3 0,1 0,3 2,2 0,2 1,12-17,-31 61,-4 4,1-1,0 0,0 0,0 0,0 1,0-1,0 0,0 0,0 1,0-1,0 0,0 0,0 0,1 1,-1-1,0 0,1 1,-1-1,0 0,1 1,-1-1,1 0,-1 1,1-1,-1 1,1-1,0 0,-1 1,1 0,0-1,-1 1,1-1,0 1,-1 0,1 0,0-1,0 1,-1 0,1 0,0 0,0 0,0 0,-1 0,1 0,0 0,0 0,-1 0,1 0,0 0,0 1,-1-1,1 0,0 1,0-1,-1 0,1 1,0-1,-1 1,1-1,-1 1,1-1,-1 1,1 0,-1-1,1 1,0 52,-2-47,0-1,1 1,-1 0,1 0,1 0,-1 0,1 0,0 0,1 0,-1-1,1 1,0-1,0 1,1-1,0 1,-1-5,0 0,0 0,0-1,1 1,-1 0,0-1,0 0,1 1,-1-1,0 0,0 0,1 0,-1-1,0 1,0 0,1-1,-1 1,0-1,0 0,0 0,0 0,0 0,0 0,0 0,0-1,0 1,-1-1,1 1,0-1,-1 0,1 1,-1-1,0 0,0 0,0 0,0 0,0 0,1-1,2-3,112-136,-116 141,1 0,-1 1,1-1,0 0,0 1,-1-1,1 0,0 1,0-1,0 1,-1 0,1-1,0 1,0 0,0-1,0 1,0 0,0 0,0 0,0 0,0 0,0 0,0 0,0 0,0 0,0 0,0 1,-1-1,1 0,0 1,0-1,0 0,0 1,0-1,-1 1,1 0,0-1,0 1,-1 0,1-1,0 1,-1 0,1 0,-1-1,1 1,-1 0,1 0,15 51,-11-32,40 53,-26-59</inkml:trace>
  <inkml:trace contextRef="#ctx0" brushRef="#br0" timeOffset="-5089.343">3025 1170,'9'-6,"15"-10,0 0,-2-2,0-1,-1 0,-1-1,0-2,-2 0,1-2,-17 22,-1 0,1 1,0-1,-1 0,1 0,-1 0,0 0,1-1,-1 1,0 0,0 0,-1-1,1 1,0-1,-1 1,1 0,-1-1,0 1,0-1,0 1,0-1,0 1,-1-1,1 1,-1-1,1 1,-1 0,0-1,0 1,0 0,0 0,-1 0,1-1,0 1,-1 0,0 1,1-1,-1 0,0 0,0 1,0-1,0 1,0 0,0-1,0 1,-1 0,1 0,0 1,-1-1,1 0,-1 1,1-1,0 1,-1 0,1 0,-1 0,1 0,-3 1,-5 3,0 1,1 1,-1-1,1 2,0-1,1 1,0 1,0-1,0 1,1 1,0 0,1 0,-1 0,2 0,0 1,0 0,0 0,-1 8,0-7,1-1,1 1,-1-1,2 1,-1-1,2 1,-1 0,1 1,1-1,0 0,1 0,0 3,0-10,1 0,-1 1,1-1,0 0,0 0,1 0,-1 0,1 0,0 0,0 0,0 0,1-1,-1 1,1-1,0 0,0 1,0-1,0-1,0 1,1 0,-1-1,1 0,0 1,0-2,0 1,0 0,0-1,0 1,0-1,2 0,1 0,0 0,1 0,-1 0,1-1,-1 0,1 0,-1-1,0 0,1 0,-1-1,0 0,4-2,7-3</inkml:trace>
  <inkml:trace contextRef="#ctx0" brushRef="#br0" timeOffset="-4702.506">3363 1114,'170'-179,"-170"179,0-1,1 0,-1 1,1-1,-1 1,0-1,1 1,-1-1,1 0,-1 1,1 0,-1-1,1 1,0-1,-1 1,1 0,0-1,-1 1,1 0,0 0,-1-1,1 1,0 0,-1 0,1 0,0 0,0 0,-1 0,1 0,0 0,-1 0,1 0,0 1,-1-1,1 0,0 0,-1 1,1-1,0 0,-1 1,1-1,0 1,-1-1,1 1,-1-1,1 1,-1-1,1 1,7 37,-5-19,-2-16,0 0,0 0,0 0,0 0,0 0,1 0,0 0,-1 0,1-1,0 1,0-1,0 1,1-1,-1 0,0 0,1 0,0 0,-1 0,1 0,0-1,0 0,0 1,0-1,0 0,0 0,1-1,-1 1,0-1,0 1,0-1,1 0,-1 0,0-1,0 1,1-1,-1 1,0-1,0 0,0 0,0 0,0-1,0 1,0-1,-1 0,1 1,0-1,-1-1,0 1,1 0,-1 0,0-1,0 1,0-1,0 0,10-11,0-1,-2 0,1-1,-2 0,0-1,-1 0,-1 0,0-1,-2 0,0 0,0 0,-2-1,0-1,-1-5</inkml:trace>
  <inkml:trace contextRef="#ctx0" brushRef="#br0" timeOffset="-4101.79">4013 13,'98'421,"-84"-283,-13-105,1-1,2 0,2 0,0 0,7 14,-13-45,0 0,0 0,0 0,0 0,0 0,0 0,0 0,1 0,-1-1,0 1,1 0,-1 0,0 0,1 0,0 0,-1 0,1-1,-1 1,1 0,0 0,-1-1,1 1,0 0,0-1,0 1,0-1,-1 1,1-1,0 0,0 1,0-1,0 0,0 0,0 1,0-1,0 0,0 0,0 0,0 0,0 0,0 0,0-1,0 1,0 0,0 0,0-1,0 1,0-1,0 1,-1-1,1 1,0-1,0 1,0-1,-1 0,1 1,0-2,7-11</inkml:trace>
  <inkml:trace contextRef="#ctx0" brushRef="#br0" timeOffset="-3905.01">3900 464,'38'5,"32"-8,10-4,-6-5,-9-5,-12 0,-9-2,-8 2,-10 5</inkml:trace>
  <inkml:trace contextRef="#ctx0" brushRef="#br0" timeOffset="-3620.607">4464 408,'1'10,"1"-1,0-1,0 1,1 0,0 0,0-1,1 0,0 1,1-2,0 1,0 0,1-1,-1 0,2 0,-1-1,1 0,0 0,0 0,1-1,6 4,-8-10,0-1,0 0,0 0,-1 0,1 0,-1-1,1 0,-1-1,0 1,0-1,-1 0,1 0,-1 0,0-1,0 1,0-1,-1 0,1 0,-1 0,0-1,-1 1,1-1,-1 0,0 1,-1-1,1-5,3-1,79-218,-80 222</inkml:trace>
  <inkml:trace contextRef="#ctx0" brushRef="#br0" timeOffset="-3192.296">4972 464,'30'-89,"4"1,44-78,-78 167,0 0,0 0,1 0,-1 0,1 0,-1 0,1 0,-1 0,1 0,-1 0,1 0,0 0,-1 0,1-1,0 1,0 0,0-1,0 1,0 0,0-1,0 1,0-1,0 1,0-1,0 0,0 0,0 1,0-1,0 0,0 0,0 0,0 0,0 0,0 0,0 0,1 0,-1-1,0 1,0 0,0-1,0 1,0 0,0-1,0 0,0 1,0-1,-1 1,1-1,0 0,0 0,0 0,-1 1,1-1,0 0,-1 0,1 0,-1 0,1 0,-1 0,0 0,1 0,-1 0,0 0,0 0,1 0,-1-1,0 1,0 0,0 0,6 53,13 27,-18-78,0 0,0 0,0 0,0-1,0 1,0 0,0 0,0-1,1 1,-1 0,0-1,1 0,-1 1,0-1,1 0,-1 1,0-1,1 0,-1 0,1 0,-1 0,0-1,1 1,-1 0,0-1,1 1,-1 0,0-1,1 1,-1-1,0 0,0 0,0 1,0-1,0 0,0 0,0 0,0 0,0 0,0 0,1-1,38-50,-38 49,22-30,2 0,1 1,1 2,15-12,-42 41,1 0,-1-1,0 1,0 0,1 0,-1-1,0 1,1 0,-1 0,1 1,0-1,-1 0,1 0,0 1,-1-1,1 1,0 0,0-1,-1 1,1 0,0 0,0 0,-1 0,1 0,0 1,0-1,-1 0,1 1,0 0,-1-1,1 1,0 0,-1 0,1-1,-1 1,1 1,-1-1,0 0,1 0,-1 0,0 1,0-1,0 1,0-1,0 1,0-1,0 1,0-1,-1 1,1 0,-1-1,1 1,-1 0,0 0,0-1,1 1,-1 0,4 17,-4-11,1-1,0 0,1 1,0-1,0 0,0 0,1 0,0 0,0 0,1 0,0-1,0 0,0 0,1 0,0 0,0-1,1 1,-1-1,1-1,0 1,4 1,12 3</inkml:trace>
  <inkml:trace contextRef="#ctx0" brushRef="#br0" timeOffset="300.594">823 3032,'-16'30,"0"0,2 0,1 2,1-1,2 2,2-1,0 1,3 1,-3 31,8-60,-1-1,1 0,0 0,0 1,0-1,0 0,1 0,0 1,0-1,0 0,0 0,1 0,-1 0,1 0,0-1,1 1,-1 0,0-1,1 0,0 1,0-1,0 0,0 0,0-1,1 1,-1-1,1 1,0-1,-1 0,1-1,0 1,0-1,0 1,0-1,1 0,-1-1,0 1,0-1,1 0,1 0,4-4,1 0,-1 0,0-1,-1 0,1-1,-1 0,0-1,0 0,-1 0,0-1,0 0,-1 0,0-1,0 0,-1 0,3-7,0 3,-1-1,0 0,-1-1,-1 1,0-1,-1 0,-1-1,0 1,-1-1,-1 0,0 0,-1 0,-1 0,0 0,-1 0,-2-1,4 12,-2-1,1 1,0 0,-1 0,0 0,-1-1,1 1,-1 0,0 0,0 1,0-1,-1 0,1 1,-1-1,-1 1,1 0,0 0,-1 0,0 1,0-1,0 1,0 0,-1 0,1 0,-1 1,1-1,-1 1,0 0,0 1,0-1,0 1,0 0,-1 0,1 1,0-1,0 1,-1 0,1 1,0-1,0 1,-1 0,1 0,0 1,0-1,0 1,1 1,-1-1,0 0,-2 3,-33 41,25-23</inkml:trace>
  <inkml:trace contextRef="#ctx0" brushRef="#br0" timeOffset="1180.643">1218 3372,'125'-428,"-125"428,0 0,1 0,-1 1,0-1,1 0,-1 0,0 0,1 0,-1 1,1-1,-1 0,1 0,-1 0,0 0,1 0,-1 0,1 0,-1 0,1 0,-1 0,0 0,1 0,-1-1,1 1,-1 0,0 0,1 0,-1-1,1 1,-1 0,0 0,1-1,-1 1,0 0,1-1,-1 1,0 0,0-1,1 1,-1 0,0-1,0 1,0 0,0-1,1 1,-1-1,0 1,0-1,0 1,0 0,0-1,0 1,0-1,0 1,0-1,0 1,0 0,0-1,-1 1,1-1,0 1,0-1,4 38,-5-6,10 79,-8-106,0-1,1 1,-1-1,0 1,1-1,0 1,0-1,0 0,0 0,1 0,-1 0,1 0,0-1,0 1,0-1,0 0,0 0,0 0,1 0,-1 0,0-1,1 1,0-1,-1 0,1 0,2 0,0 0,-1-1,0 1,1-1,-1 0,0-1,1 1,-1-1,0 0,0 0,0-1,1 0,-1 0,-1 0,1 0,0-1,-1 1,1-1,-1-1,0 1,0 0,0-1,0 0,-1 0,1 0,-1-1,0 1,0-1,0 0,57-149,-49 117,-9 31,2-3,-1 1,0-1,0 1,-1-1,0 0,0 0,-1 0,0 0,-1 0,0 0,0 0,-1 0,0 0,-1 0,0 0,0 0,-3-6,-1 9</inkml:trace>
  <inkml:trace contextRef="#ctx0" brushRef="#br0" timeOffset="1549.21">2178 2440,'-14'15,"1"1,0 0,1 0,1 2,0-1,2 1,0 1,-2 5,10-22,1 0,-1 0,0 0,1 0,-1 0,1 0,-1 0,1 1,0-1,0 0,0 0,0 0,0 1,1-1,-1 0,1 0,-1 0,1 0,0 0,0 0,0 0,0 0,0 0,0 0,0-1,1 1,-1 0,1-1,-1 1,1-1,0 1,-1-1,1 0,0 0,0 0,0 0,0 0,0 0,0 0,0-1,0 1,0-1,1 1,7 2,-7-4,0 1,0 1,0-1,0 0,0 1,0 0,-1-1,1 1,0 0,0 1,0-1,-1 0,1 1,-1-1,1 1,-1 0,0 0,1 0,-1 0,0 0,0 1,-1-1,1 1,0-1,-1 1,0-1,1 1,-1 0,0 0,0 0,-1 0,1-1,0 1,-1 0,0 0,0 0,0 0,0 2,-4 6,-1-1,0 0,-1 0,0 0,0-1,-1 0,0 0,0 0,-7 4,0 2,0 2,-1-2,-1 0,0-1,-1 0,-1-1,0-1,-1-1,-10 4,4-5</inkml:trace>
  <inkml:trace contextRef="#ctx0" brushRef="#br0" timeOffset="2230.417">2207 2779,'14'2,"1"0,-1 0,1-1,0-1,-1 0,1-1,-1-1,1 0,-1-1,0-1,0 0,0-1,0 0,-1-1,0-1,0 0,0-1,-1 0,-1 0,1-2,-1 1,-1-2,0 1,0-1,-1-1,0 0,-1 0,-1 0,0-1,0 0,-2-1,4-11,-1-9,-2 14,-1-1,-1 1,-1 0,-1-1,-1 0,0 0,-3-20,2 39,0 0,0 0,0 0,-1 0,1 0,-1 0,1 0,-1 0,1 0,-1 0,0 0,0 0,0 0,0 0,-1 1,1-1,0 1,-1-1,1 1,-1-1,1 1,-1 0,0-1,1 1,-1 0,0 0,0 0,0 1,0-1,0 0,0 1,0-1,0 1,0 0,0 0,0 0,0 0,0 0,0 0,-1 0,1 1,0-1,0 1,0-1,0 1,0 0,1 0,-1 0,0 0,-14 11,0 0,1 1,0 1,1 0,1 1,0 1,1 0,1 0,0 3,-45 97,55-112,0-1,0 1,1-1,-1 1,1-1,0 1,0 0,0-1,0 1,1-1,-1 1,1-1,0 1,0-1,0 1,1-1,-1 0,1 0,0 1,0-1,0-1,0 1,0 0,1 0,-1-1,1 1,-1-1,1 0,0 0,0 0,0 0,1 0,-1-1,1 1,11 1,0 0,-1-1,1-1,1 0,-1-1,0-1,0 0,0-1,-1 0,1-1,0-1,-1-1,0 0,0-1,0 0,12-8,-3 2,-1-1,0-1,0-1,-2-1,0-1,0-1,-2-1,0 0,-2-1,0-1,0-1,-9 9,-1-1,0 1,-1-1,0 0,-1 0,-1 0,0 0,-1-1,0 0,-1 1,-1-1,0 0,-2 1,-2-15,5 27,-1 1,0-1,0 1,0-1,0 1,0-1,0 1,0 0,-1-1,1 1,0-1,-1 1,1-1,-1 1,0 0,1-1,-1 1,0 0,0 0,0 0,0-1,0 1,0 0,0 0,0 0,0 1,-1-1,1 0,0 0,0 1,-1-1,1 0,-1 1,1 0,-1-1,1 1,0 0,-1 0,1-1,-1 1,1 0,-1 1,1-1,-2 0,2 1,0 0,1 0,-1 0,0 0,0 0,0 1,1-1,-1 0,0 0,1 1,-1-1,1 0,0 1,-1-1,1 0,0 1,0-1,0 0,0 1,0-1,0 1,0-1,1 0,-1 1,0-1,1 0,-1 1,1-1,-1 0,1 0,0 0,0 1,-1-1,1 0,0 0,0 0,0 0,0 0,0 0,0-1,0 1,1 0,-1 0,0-1,0 1,2 0,63 28,-65-28,35 9,-30-9,1 0,-1 0,0 1,1 0,-1 0,0 1,0-1,0 1,-1 1,1-1,-1 1,1 0,-1 0,-1 1,1-1,0 1,-1 0,3 5,36 129,-43-137,-1 1,1-1,0 1,0-1,0 0,1 1,-1-1,1 1,-1-1,1 0,0 0,0 1,0-1,0 0,0 0,0 0,1 0,-1 0,1 0,-1 0,1-1,0 1,0 0,-1-1,1 1,0-1,1 0,-1 0,0 0,0 0,0 0,1 0,-1-1,0 1,1-1,-1 1,1-1,-1 0,0 0,2 0,15-7</inkml:trace>
  <inkml:trace contextRef="#ctx0" brushRef="#br0" timeOffset="2549.122">3307 2045,'34'62,"-21"-34,2-1,0 0,2-1,1 0,1-1,2-2,0 0,1-1,8 5,-29-25,1-1,-1 1,1-1,-1 1,1-1,0 1,-1-1,1 0,0 0,0 0,0 0,0 0,0 0,0 0,0-1,0 1,1-1,-1 0,0 0,0 1,0-1,0-1,1 1,-1 0,0 0,0-1,0 1,0-1,0 0,0 0,0 1,0-1,0-1,0 1,0 0,0 0,-1-1,1 1,0-1,-1 1,0-1,1 0,0 0,1-11,0-1,-1 1,0 0,-1-1,-1 1,0-1,-1 1,-2-13,0-13,2-189,5 205,2 5</inkml:trace>
  <inkml:trace contextRef="#ctx0" brushRef="#br0" timeOffset="3232.682">3984 1791,'-18'15,"1"2,0 0,1 0,1 2,1 0,0 0,2 1,0 1,2 0,0 1,1 0,1 1,7-21,0 0,0 0,0 1,0-1,0 1,1-1,-1 1,1-1,-1 1,1 0,0-1,0 1,0-1,1 1,-1-1,1 1,-1 0,1-1,0 0,0 1,0-1,0 1,0-1,1 0,-1 0,1 0,-1 0,1 0,0 0,0 0,-1 0,2-1,-1 1,0-1,0 0,0 1,1-1,-1 0,0 0,1 0,-1-1,1 1,-1-1,1 1,1-1,8-3,0-1,0-1,0 0,-1 0,1-1,-1-1,-1 0,1 0,-1-1,-1 0,1-1,5-7,0 1,0-1,-1-1,0 0,-2-1,0 0,-1-1,-1 0,-10 20,0-1,0 1,1 0,-1 0,0-1,0 1,0 0,1 0,-1-1,0 1,1 0,-1 0,1-1,-1 1,1-1,-1 1,1 0,-1-1,1 1,0-1,-1 1,1-1,0 0,-1 1,1-1,0 1,0-1,-1 0,1 0,0 0,0 1,-1-1,1 0,0 0,0 0,0 0,-1 0,1 0,0 0,0-1,-1 1,1 0,0 0,0-1,-1 1,1 0,0-1,0 1,-1-1,1 1,-1-1,1 1,0-1,-1 1,1-1,-1 1,1-1,-1 0,0 1,1-1,-1 0,1 0,-1 1,0-1,2 6,-1-1,1 1,0 0,1-1,-1 1,1-1,0 0,0 0,0 0,1 0,0-1,-1 1,1-1,0 0,0 0,1-1,-1 1,1-1,-1 0,1 0,0 0,0 0,-1-1,1 0,0 0,0-1,0 1,1-1,-1 0,0 0,0-1,0 1,0-1,2-1,4-5,1 0,-1-1,0 0,-1 0,0-1,0-1,-1 0,-1 0,1-1,-1 0,-1 0,0-1,-1 0,0 0,-1 0,-1-1,1 0,-2 0,0 0,0 0,-1-8,11-24,4-15,-3 0,-2-1,-3-1,-3 1,-2-1,-5-62,-17 42,18 80,0 0,-1 0,0 1,1-1,-1 0,0 1,0-1,0 1,0-1,0 1,0-1,0 1,0 0,-1 0,1-1,-1 1,1 0,-1 0,1 0,-1 1,1-1,-1 0,0 0,1 1,-1-1,0 1,0 0,1-1,-1 1,0 0,0 0,0 0,1 0,-1 1,0-1,0 0,1 1,-1-1,0 1,0 0,1-1,-1 1,0 0,-5 7,1-1,-1 1,1 0,1 0,0 0,0 1,0 0,1 0,1 0,-1 0,2 1,-1-1,1 1,1 0,-1 0,2 0,-1 0,2-1,-1 1,1 1,2 29,1-1,2 0,2 0,1 0,2-1,2 0,1-1,2-1,1 0,6 4,71 94,-94-132,0-1,1 0,-1 0,1 0,-1 0,1 0,0 1,-1-1,1 0,0 0,0-1,0 1,0 0,0 0,0 0,0 0,0-1,0 1,0-1,0 1,0-1,1 1,-1-1,0 1,0-1,0 0,1 0,-1 0,0 0,1 0,-1 0,0 0,0 0,1 0,-1 0,0-1,0 1,0-1,1 1,-1-1,0 1,0-1,0 0,0 1,0-1,0 0,0 0,0 0,0 0,0 0,-1 0,1 0,0 0,-1 0,1 0,-1 0,1 0,-1 0,1-1,-1 1,0 0,1 0,-1-1,0 1,0 0,-3-15</inkml:trace>
  <inkml:trace contextRef="#ctx0" brushRef="#br0" timeOffset="3483.759">4239 1508,'43'-14,"29"-5,6 1,-4-2,-11 4,-11 3,-9 5,-8 3,-4 3,-4 1,-5 2</inkml:trace>
  <inkml:trace contextRef="#ctx0" brushRef="#br0" timeOffset="3716.443">4944 1508,'14'24,"5"8</inkml:trace>
  <inkml:trace contextRef="#ctx0" brushRef="#br0" timeOffset="3965.859">4944 1227,'-5'-10,"4"-3,1 1</inkml:trace>
  <inkml:trace contextRef="#ctx0" brushRef="#br0" timeOffset="4130.175">5170 1198,'0'8,"1"1,-1 0,2 0,-1-1,1 1,0-1,1 0,0 0,0 1,1-2,0 1,1 0,-1-1,1 0,1 0,-1 0,1-1,0 0,1 0,0 0,0-1,0 0,0-1,1 1,-1-1,8 2,-12-6,1 1,0-1,0 0,-1-1,1 1,0-1,-1 1,1-1,-1 0,1-1,-1 1,1-1,-1 1,0-1,0 0,0 0,0 0,0-1,0 1,0-1,-1 1,0-1,1 0,-1 0,0 0,0 0,0-1,0-1,3-3,-1 0,0-1,0 0,-1 0,0 0,-1 0,0 0,0-1,-1 1,0-9,-1 12,0 0,-1 0,0 0,0 0,0 0,0 1,-1-1,0 0,-1 1,1-1,-1 1,0 0,0 0,-1 0,1 0,-1 1,0-1,-1 1,1 0,-1 0,1 0,-1 1,0 0,-1 0,1 0,0 0,-1 1,1 0,-1 0,0 1,0 0,0-1,0 2,-5-1,-11 5</inkml:trace>
  <inkml:trace contextRef="#ctx0" brushRef="#br0" timeOffset="9114.054">5678 973,'-12'165,"1"-53,11-113,0 1,0-1,0 1,0 0,0-1,0 1,0-1,1 1,-1-1,0 1,0-1,1 1,-1 0,0-1,0 1,1 0,-1-1,0 1,1 0,-1-1,1 1,-1 0,0-1,1 1,-1 0,1 0,-1 0,1 0,-1-1,1 1,-1 0,1 0,-1 0,1 0,-1 0,0 0,1 0,-1 0,1 0,-1 0,1 0,-1 1,1-1,-1 0,1 0,-1 0,0 1,1-1,-1 0,1 0,-1 1,0-1,1 0,-1 1,0-1,1 1,-1-1,0 0,0 1,1-1,-1 1,0-1,0 1,0-1,1 0,-1 1,21-42,-21 40,104-320,-87 246,-17 76,0-1,0 0,0 1,0-1,1 0,-1 1,0-1,0 0,0 1,1-1,-1 0,0 1,1-1,-1 0,0 0,0 1,1-1,-1 0,0 0,1 1,-1-1,1 0,-1 0,0 0,1 0,-1 0,0 0,1 0,-1 0,1 0,-1 0,0 0,1 0,-1 0,1 0,-1 0,0 0,1 0,-1 0,0 0,1-1,-1 1,0 0,1 0,-1 0,0-1,1 1,-1 0,0 0,1-1,-1 1,0 0,0-1,1 1,-1 0,0-1,0 1,0 0,10 38,-9-36,-1 8,2-1,-1 1,1-1,1 0,0 1,0-1,1-1,0 1,0 0,1-1,0 0,1 0,0 0,0-1,0 0,1 0,0-1,1 1,-1-2,1 1,0-1,1 0,-1-1,1 0,0 0,0-1,0 0,0 0,1-1,-1-1,1 1,-5-3,1 1,-1-1,0 0,0 0,1-1,-1 0,0 0,-1 0,1 0,0-1,0 1,-1-1,0-1,0 1,0 0,0-1,0 0,0 0,-1 0,0 0,0-1,0 1,1-5,47-118,-48 116,1 0,-2 0,0-1,0 1,-1 0,0-1,-1 0,0 1,-1-1,0 1,-1-1,0 1,-1 0,0 0,-1 0,0 0,-1 0,-2-2,-3-5</inkml:trace>
  <inkml:trace contextRef="#ctx0" brushRef="#br0" timeOffset="10786.184">626 4387,'-54'26,"1"3,2 2,1 2,1 2,-37 36,60-44,25-27,1 1,-1-1,1 0,0 0,-1 1,1-1,-1 0,1 1,0-1,-1 0,1 1,0-1,-1 1,1-1,0 0,0 1,-1-1,1 1,0-1,0 1,0-1,0 1,0-1,0 1,0-1,0 1,0-1,0 1,0-1,0 1,0-1,0 1,0-1,0 1,0-1,1 1,-1-1,0 1,0-1,1 1,-1-1,0 0,1 1,-1-1,0 0,1 1,-1-1,0 0,1 1,-1-1,1 0,-1 0,1 1,-1-1,1 0,-1 0,1 0,-1 0,1 0,-1 1,1-1,-1 0,1 0,-1 0,1 0,-1-1,175-35,-174 35,1 1,-1 0,0-1,0 1,0 0,0-1,0 1,1 0,-1 0,0 0,0 0,0 0,0 0,0 1,1-1,-1 0,0 0,0 1,0-1,0 1,0-1,0 1,0-1,0 1,0 0,0 0,0-1,0 1,-1 0,1 0,0 0,0 0,-1 0,1 0,-1 0,1 0,-1 0,1 0,-1 0,0 0,1 0,-1 1,0-1,0 0,0 0,0 0,0 0,0 1,0-1,0 0,-1 0,1 0,0 0,-1 0,1 1,-28 63,-132 163,138-158,22-68,0 0,0-1,1 1,-1 0,0 0,1 0,-1-1,1 1,0 0,0-1,-1 1,1 0,0-1,0 1,0-1,1 1,-1-1,0 0,1 1,-1-1,0 0,1 0,-1 0,1 0,0 0,-1-1,1 1,0 0,0-1,-1 1,1-1,0 1,0-1,0 0,-1 0,1 0,1 0,12-1,-1-1,0 0,0-1,0-1,0 0,-1-1,0 0,0-1,0-1,0 0,-1 0,9-9,17-6,-32 18,1 1,-1-1,1 0,-1 0,0-1,0 1,-1-1,0-1,0 1,0-1,0 0,-1 0,0 0,0-1,-1 0,5-14</inkml:trace>
  <inkml:trace contextRef="#ctx0" brushRef="#br0" timeOffset="11082.498">316 4218,'2'30,"3"-1,0 1,2 0,1-1,1-1,1 1,12 19,-10-18,12 27,-2 2,-3 1,-3 0,-2 1,-3 1,1 27,14 167,3-139,-19-93</inkml:trace>
  <inkml:trace contextRef="#ctx0" brushRef="#br0" timeOffset="11648.48">1303 4359,'-2'4,"-29"35,1 1,3 2,1 1,2 1,-9 25,30-63,1-1,-1 0,1 1,0-1,1 1,0 0,0 0,0-1,0 1,1 0,0 0,0 0,0 0,1-1,0 1,0 0,1 0,0-1,0 1,0-1,0 0,1 1,0-1,0 0,0-1,1 1,-1 0,1-1,1 0,-1 0,0 0,1 0,0-1,0 0,0 0,0 0,0-1,1 1,-1-1,1-1,-1 1,3 0,3-3,0 0,0-1,0 0,0-1,0 0,-1-1,0 0,0-1,0 0,0 0,-1-1,1 0,-2-1,1 0,-1 0,0-1,0 0,-1-1,0 1,-1-1,0-1,4-6,8-10</inkml:trace>
  <inkml:trace contextRef="#ctx0" brushRef="#br0" timeOffset="12536.57">1614 4274,'-11'19,"1"1,1-1,1 2,1-1,1 1,0 0,2 1,0-1,2 1,0 0,2 0,1 20,-1-38,1-1,0 1,-1 0,1 0,1-1,-1 1,0-1,1 1,0-1,0 0,0 1,0-1,0 0,1 0,-1-1,1 1,0 0,0-1,0 0,0 1,0-1,1 0,-1-1,1 1,-1-1,1 1,-1-1,1 0,0 0,0-1,-1 1,1-1,0 0,0 0,0 0,-1 0,1-1,0 0,0 0,-1 0,3 0,11-6,0 0,0-2,-1 1,0-2,-1 0,0-1,0-1,-1 0,-1 0,5-7,-9 10,-1-1,1 0,-1-1,-1 0,0 0,-1-1,0 0,-1 0,0 0,0-1,-2 1,0-1,0 0,-1 0,0 0,-1-1,-1 1,0 0,-1 0,-1 0,0 0,0 0,-3-6,4 15,-1 0,1-1,-1 1,0 0,-1 0,1 1,-1-1,1 0,-1 1,0 0,0-1,-1 1,1 1,-1-1,1 0,-1 1,0 0,0-1,0 2,0-1,0 0,-1 1,1 0,0 0,-1 0,1 0,-1 1,1 0,-1 0,1 0,-1 0,1 1,-1 0,1 0,0 0,-1 0,1 1,0-1,0 1,0 0,0 1,0-1,0 1,1-1,-1 1,1 0,-2 2,2-2,0 0,-1 0,1 0,0 0,1 1,-1-1,1 1,-1 0,1 0,0 0,0 0,1 0,-1 0,1 0,0 0,0 1,0-1,1 1,-1-1,1 1,0-1,1 0,-1 1,1-1,0 1,0-1,0 0,0 0,1 1,0-1,0 0,0 0,0-1,1 1,-1 0,1-1,0 0,0 1,0-1,0 0,1-1,0 1,-1 0,1-1,1 1,16-1,0-1,1 0,-1-2,0 0,0-2,0 0,0-1,0-1,-1-1,0-1,0-1,-1 0,0-2,0 0,-1-1,0-1,-1-1,-1 0,6-6,3-2,0-1,-2-2,0 0,-2-1,-1-1,-1-1,-1-1,-1 0,-2-2,-3 9,-1-1,-2 0,0-1,-1 0,-2 0,0 0,-1-1,-1-8,-4 23,0 1,0 0,-1 0,0 0,-1 0,0 0,0 0,-1 0,1 0,-2 1,1 0,-1-1,0 1,-1 0,-4-5,6 9,0 0,0 0,0 0,0 0,0 1,-1-1,1 1,-1 0,1 0,-1 0,0 1,0-1,0 1,0 0,0 0,0 1,0-1,0 1,0-1,0 1,-1 1,1-1,0 1,0-1,0 1,0 0,0 0,0 1,1-1,-1 1,-3 2,-1 1,0 0,0 1,1 0,-1 0,1 1,1 0,-1 0,1 0,1 1,-1 0,1 0,0 1,1-1,0 1,1 0,0 0,0 1,1-1,0 0,0 1,1 4,-2 8,2 0,1-1,1 1,0 0,2-1,1 0,0 1,1-1,3 3,-4-13,0 0,0 0,2 0,-1-1,1 0,1 0,-1 0,2-1,-1 0,2-1,-1 1,1-2,0 1,0-1,1-1,0 1,0-2,1 1,0-1,-1-1,2 0,-1-1,0 0,1-1,-1 0,1 0,0-1,0-1,-1 0,1-1,0 0,-1-1,1 0,-1-1,7-2,1-3,1-2,-1 0,-1-1,0 0,0-2,-1 0,-1-1,0-1,-1 0,-1-1,0-1,-2 0,1-1,-2 0,-1-1,0 0,-1-1,-1 0,-1 0,-1-1,4-18,45-217,-52 243,-2 1,0-1,0 1,-1-1,0 0,-1 1,-1-1,0 1,-1-1,0 1,-1 0,0 0,-1 0,0 1,-1 0,0 0,-1 0,0 1,-6-6,11 14,0-1,0 1,0 0,-1 0,1 0,-1 0,1 0,-1 1,0-1,0 1,1-1,-1 1,0 0,0 0,-1 1,1-1,0 1,0-1,0 1,0 0,0 0,-1 0,1 1,0-1,0 1,0 0,0 0,0 0,0 0,0 0,0 1,1-1,-1 1,0-1,1 1,-1 0,1 0,0 1,-1 0,-5 5,0 1,0 0,1 0,1 1,0 0,0 0,0 1,2-1,-1 1,1 2,-2 5,2-1,0 1,1-1,0 1,2 0,0 0,1 1,1-1,0 0,2-1,0 1,1 0,1-1,0 1,3 4,0-2,0 1,2-1,0-1,1 0,1 0,1-1,0-1,1 0,1-1,1 0,14 10,-19-16,1 0,0-2,1 1,0-1,1-1,-1-1,2 0,-1 0,9 1,0-3</inkml:trace>
  <inkml:trace contextRef="#ctx0" brushRef="#br0" timeOffset="12786.427">3166 3569,'9'38,"4"18,4-1,-1-9</inkml:trace>
  <inkml:trace contextRef="#ctx0" brushRef="#br0" timeOffset="13015.759">3109 3259,'0'0</inkml:trace>
  <inkml:trace contextRef="#ctx0" brushRef="#br0" timeOffset="13298.574">3505 3259,'-8'3,"0"1,0 1,0 0,1 0,0 0,0 1,0 0,1 0,-1 1,2-1,-1 2,1-1,0 0,0 1,1 0,0 0,-1 4,6-9,0 0,0 0,0 0,0 0,0 0,1 0,-1 0,1 0,0-1,0 1,0-1,0 1,0-1,0 0,1 1,-1-1,1 0,-1-1,1 1,0 0,0-1,0 0,0 1,0-1,0 0,0-1,0 1,1 0,-1-1,0 0,0 0,1 0,-1 0,0 0,0-1,35 10,-34-7,0 0,0 0,-1 1,1 0,0 0,-1 0,0 0,0 0,0 0,0 1,-1 0,1-1,-1 1,0 0,0 0,0 0,-1 1,1-1,-1 0,0 1,0-1,-1 0,1 1,-1-1,0 1,0-1,0 1,-1-1,0 1,0-1,0 0,0 1,-1-1,1 0,-1 0,0 0,0 0,-1 0,1 0,-1-1,0 1,0-1,0 0,0 0,-1 0,-1 1,-35 35,22-26</inkml:trace>
  <inkml:trace contextRef="#ctx0" brushRef="#br0" timeOffset="13486.149">3674 3343,'0'38,"4"18,8-1,0-10</inkml:trace>
  <inkml:trace contextRef="#ctx0" brushRef="#br0" timeOffset="13731.21">3702 2835,'0'0</inkml:trace>
  <inkml:trace contextRef="#ctx0" brushRef="#br0" timeOffset="13969.374">3900 3118,'6'16,"1"-1,1 1,1-1,0-1,1 0,0 0,1-1,1 0,0-1,0 0,1-1,11 7,-22-17,0 0,0 0,1 1,-1-1,0-1,1 1,-1 0,1-1,-1 1,1-1,-1 0,1 1,-1-1,1 0,-1-1,1 1,-1 0,1-1,-1 0,0 1,1-1,-1 0,1 0,-1 0,0-1,0 1,0 0,0-1,0 1,0-1,0 0,0 0,-1 0,1 0,-1 0,1 0,-1 0,1-2,27-93,-27 90,-1 0,1 0,-1-1,0 1,-1 0,0-1,0 1,-1-1,1 1,-2 0,1 0,-1-1,0 1,0 0,-1 1,0-1,0 0,-1 1,0-1,0 1,0 0,-1 1,0-1,0 1,0 0,-1 0,0 0,0 1,0 0,-7-3,-14 1,2 2</inkml:trace>
  <inkml:trace contextRef="#ctx0" brushRef="#br0" timeOffset="14349.728">4294 3089,'17'-68,"35"-86,-52 153,1 1,0-1,0 1,0-1,0 1,0-1,0 1,-1 0,1-1,0 1,0 0,0 0,0 0,0-1,0 1,0 0,0 0,0 1,0-1,0 0,0 0,0 0,0 1,0-1,0 0,0 1,0-1,0 1,-1-1,1 1,0 0,0-1,-1 1,1 0,0-1,-1 1,1 0,0 0,-1-1,1 1,-1 0,0 0,1 0,-1 0,0 0,1 0,-1 0,0 0,0 0,0 0,0 0,0 0,0 0,0 0,0 0,0 0,5 10,-2-7,-1 0,0 1,1-1,0 0,0 0,0 0,1-1,-1 1,1-1,0 0,0 0,0 0,0 0,0-1,1 1,-1-1,1 0,-1-1,1 1,0-1,0 0,0 0,0 0,0-1,0 0,0 0,0 0,0-1,0 1,-1-1,1 0,0-1,0 1,-1-1,1 0,0 0,-1 0,0-1,2-1,2-1,-1-1,0 0,0-1,-1 0,1 0,-1 0,-1-1,0 1,0-2,0 1,-1 0,0-1,-1 0,0 1,0-2,-1 1,0 0,-1 0,0 0,0-1,-1 1,-1-1,1 0,-4-103,4 89</inkml:trace>
  <inkml:trace contextRef="#ctx0" brushRef="#br0" timeOffset="14718.762">4972 2355,'-8'3,"1"1,-1 0,1 1,0-1,0 1,1 0,-1 1,1 0,1 0,-1 0,1 1,0-1,0 1,1 1,0-1,0 0,1 1,0 0,0 1,5-5,0 0,0 0,1 0,0 0,-1 0,1 0,1 0,-1-1,0 0,1 1,0-1,0-1,0 1,0-1,0 1,0-1,1 0,-1-1,1 1,-1-1,1 0,0 0,-1 0,1 0,2-1,9 4,-11-3,0 0,0 0,0 0,-1 1,1-1,-1 1,1 0,-1 1,0-1,0 1,0 0,0-1,0 2,0-1,-1 0,0 1,0 0,0 0,0 0,0 0,-1 0,1 0,-1 1,-1-1,1 1,0 0,-1-1,0 1,0 0,-1 0,1 0,-1-1,0 1,0 0,-1 0,1 0,-1 0,0-1,-1 2,-62 59,39-51</inkml:trace>
  <inkml:trace contextRef="#ctx0" brushRef="#br0" timeOffset="15785.041">4013 3005,'-5'0,"-6"0,-2 4,-3 3,1 4,-1 5,1 4,4 5,4 1,2 3,8 0,7-5,3-11,3-7,0-11,-4-3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4.1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61,'111'0,"267"-11,116-24,179 23,-429 14,88 27,541-30,-703-26,310 26,-170 1,-140 27,-127-25,0-2,0-2,0-2,38-8,-22 4,0 3,0 3,57 4,-15 0,336-1,-166 25,188-24,-145 25,879-27,481 0,-1449-29,-84 30,-139-1,0 1,1-1,-1 1,0 0,1-1,-1 1,0 0,0 0,0 0,0 1,0-1,0 0,0 1,0-1,0 1,-1 0,1 0,-1 0,1-1,-1 1,0 1,0-1,0 0,0 0,0 0,0 0,0 1,-1-1,1 0,-1 1,0-1,0 0,0 1,0-1,0 1,0-1,-1 0,1 1,-1-1,1 0,-1 1,0-1,0 0,0 0,-3 22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0.7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1 171,'62'-17,"2"3,0 3,1 3,0 2,54 3,150-20,317-9,-81 5,268 25,-462-18,196 13,-430 6,-70 8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5.3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0 156,'65'-12,"1"3,0 3,0 3,1 3,0 3,159-5,21-25,472 26,-425 12,-201 0,0-5,83-5,66 27,-18-29,-108-23,113-31,-49 38,-7 2,-81 12,106-24,140 27,-233-13,-85 16,-2 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4.1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61,'111'0,"267"-11,116-24,179 23,-429 14,88 27,541-30,-703-26,310 26,-170 1,-140 27,-127-25,0-2,0-2,0-2,38-8,-22 4,0 3,0 3,57 4,-15 0,336-1,-166 25,188-24,-145 25,879-27,481 0,-1449-29,-84 30,-139-1,0 1,1-1,-1 1,0 0,1-1,-1 1,0 0,0 0,0 0,0 1,0-1,0 0,0 1,0-1,0 1,-1 0,1 0,-1 0,1-1,-1 1,0 1,0-1,0 0,0 0,0 0,0 0,0 1,-1-1,1 0,-1 1,0-1,0 0,0 1,0-1,0 1,0-1,-1 0,1 1,-1-1,1 0,-1 1,0-1,0 0,0 0,-3 22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25.186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0 118,'18'-6,"-1"1,1 1,1 1,-1 0,0 2,1 0,-1 0,1 2,-1 1,0 0,1 1,-1 1,0 1,-1 0,11 5,10 0,-14-8,-28-10,-8 5,-6-3,32 2,690 5,787-1,-1168-29,131 30,-192 26,108-27,22-56,-110 28,-164 28,140-10,-144-3,0 6,1 4,15 7,27-2,446-2,-266 27,510-26,36-1,-786 12,-84-8,1-2,0 1,0-2,0 0,0 0,0-1,0-1,0-1,9-2,3-2,-1 1,1 1,0 1,0 2,0 0,0 2,0 0,-2 4,-6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26.675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0 255,'340'-83,"14"81,-274 3,279-13,119-17,1-5,45 23,-374 12,307 27,-2-56,-121-1,57 0,-189 5,107 21,-285 3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0:16.77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0 411,'2'1,"0"0,0 1,0-1,-1 1,1-1,0 1,-1 0,1 0,-1 0,0-1,0 2,0-1,0 0,0 0,0 0,0 0,-1 1,1-1,-1 0,1 0,-1 1,0-1,0 0,0 1,0 0,0 0,15 165,2 78,-16-231,1 0,0 0,1 0,1-1,0 1,1-1,0 0,6 9,-9-19,0 0,1 0,-1 0,1 0,0-1,0 1,0-1,0 0,1 0,0 0,-1 0,1 0,0-1,0 0,0 0,1 0,-1 0,0-1,1 0,-1 1,1-2,-1 1,1 0,0-1,-1 0,1 0,-1-1,1 1,3-1,12-5,0 0,0-2,-1 0,1-1,-2 0,0-2,13-9,66-35,-20 26,1 2,2 5,1 2,-14 3,653-196,-181 70,-490 131,132-16,-172 28,1 0,-1-1,0 0,1 0,-1-1,0 0,0-1,0 0,0 0,-1-1,1-1,-8 3,1 0,-1 0,1 0,-1-1,0 1,0-1,-1 1,1-1,0 1,-1-1,1 1,-1-1,0 1,0-1,0 0,0 1,0-1,-1 1,1-1,-1 0,0 1,0-1,1 1,-2 0,1-1,0 1,0 0,-1 0,0-1,-2-9,-9-24,2-1,2 0,1 0,2-1,-1-30,1 14,0 35</inkml:trace>
  <inkml:trace contextRef="#ctx0" brushRef="#br0" timeOffset="11496.398">2061 1483,'0'-2,"0"0,0 0,0 1,0-1,-1 0,1 1,0-1,-1 0,1 1,-1-1,0 1,1-1,-1 1,0-1,0 1,0-1,0 1,0 0,0 0,-1-1,1 1,0 0,-1 0,1 0,0 0,-1 0,1 1,-1-1,0 0,1 1,-1-1,1 1,-1 0,0-1,1 1,-1 0,0 0,-1 0,-65 14,40 2,0 1,1 1,0 1,2 1,0 1,-16 19,-5 3,22-22,2 0,0 1,1 2,2 0,0 1,2 0,-2 6,16-23,0 0,0 0,0 1,1-1,0 1,1-1,0 1,0 0,1-1,0 1,1 0,0 0,0-1,1 1,0-1,0 1,1-1,0 0,1 0,0 0,0-1,0 1,1-1,0 0,1 0,-1 0,1-1,1 0,-1 0,8 4,-8-5,0-1,1 0,0 0,0-1,0 0,0 0,0 0,1-1,-1 0,1-1,0 0,-1 0,1 0,0-1,0 0,-1-1,1 0,0 0,-1 0,1-1,0 0,225-91,-256 113,-3-1,2 0,0 1,1 2,2 0,0 1,1 1,1 1,2 1,0 1,2 0,1 1,-10 28,20-49,0 1,1 0,0 0,0 1,1-1,0 1,0-1,1 1,1-1,-1 1,1 0,0-1,1 1,0 0,1-1,0 1,0-1,0 0,1 1,1-1,-1 0,1-1,1 1,-1-1,1 0,1 0,-1 0,1-1,0 0,0 0,1 0,0-1,0 0,0 0,1-1,4 2,6-3,1-1,-1 0,1-2,0 0,0-2,-1 0,1-1,-1 0,0-2,0 0,0-1,-1-1,0 0,0-1,-1-1,15-11,-7 8,146-95,-157 96</inkml:trace>
  <inkml:trace contextRef="#ctx0" brushRef="#br0" timeOffset="13319.186">2455 2499,'80'-73,"-3"-3,-3-3,-5-3,-2-4,27-50,21-115,-103 222,-1-1,-1 0,-2-1,0 1,-2-1,-2-1,-1 1,-1-1,-2 1,-1-1,-4-23,5 50,-1 0,0-1,0 1,-1 0,1 0,-1 0,0 0,-1 0,1 0,-1 0,0 1,0-1,0 1,-1 0,1 0,-1 0,0 0,0 1,-1 0,1 0,-1 0,1 0,-1 1,0-1,0 1,0 0,-1 1,1-1,0 1,0 0,-1 1,1-1,-1 1,1 0,0 0,-1 1,1 0,0 0,-1 0,-2 1,-9 8,1 1,1 0,0 1,0 0,2 2,-1-1,2 2,0 0,0 0,2 1,0 0,0 1,2 0,0 0,1 1,1 0,1 0,0 1,0 4,-3 2,1 1,0-1,2 1,1 0,1 1,2-1,0 1,2-1,0 0,2 1,1-1,2 0,0-1,1 1,2-1,0 0,2-1,1-1,2 4,-10-21,1 1,-1-1,1 0,0 0,1-1,-1 0,1 1,0-2,1 1,-1-1,1 0,0 0,0-1,0 0,0 0,0-1,1 1,-1-2,1 1,0-1,0 0,-1-1,1 0,0 0,0-1,-1 1,1-2,-1 1,5-2,12-9,0 0,0-2,-2 0,0-2,0-1,-2 0,0-1,13-16,57-48,119-88,-80 77,-243 167,98-59,1 1,1 0,0 1,2 1,0 0,1 0,0 1,2 1,0 0,2 0,0 0,1 1,-2 16,6-32,1 0,0 0,0 0,1 0,0 1,0-1,0 0,0 0,1 0,0 0,0 0,0 0,1 0,-1 0,1-1,0 1,1 0,-1-1,1 0,0 1,0-1,0 0,1-1,-1 1,1 0,0-1,0 0,0 0,0 0,1-1,-1 1,1-1,0 0,-1 0,1-1,0 1,0-1,0 0,0-1,0 1,1-1,-1 0,0 0,0 0,0-1,0 0,11-7,-1-1,0 0,0-1,-1-1,-1 0,1-1,-2 0,0-1,0 0,-2-1,1-1,-2 1,0-2,-1 1,0-1,-1 0,3-13,5-6,-2-1,-2-1,-1 0,4-32,-16 29,-11 70,13-23,1 1,-1-1,1 1,0-1,1 0,0 1,0-1,0 0,1 0,0 0,0 0,1-1,0 1,0-1,1 0,0 0,0-1,0 1,0-1,1 0,0 0,0-1,0 0,1 0,-1 0,1-1,0 0,0-1,0 1,1-1,-1 0,0-1,1 0,-1 0,1-1,-1 0,1 0,-1 0,1-1,-1 0,1-1,-1 0,0 0,5-2,1-4,-1-1,-1 0,1 0,-1-1,-1-1,0 0,0 0,-1-1,-1 0,0 0,0-1,-2 0,1-1,-2 1,3-8,61-177,-25 90,-43 106,0 1,0 0,-1 0,1 0,0 0,1 0,-1 0,0 0,0 0,0 0,0 1,1-1,-1 0,0 1,1-1,-1 1,0-1,1 1,-1 0,1 0,-1-1,1 1,-1 0,0 0,1 1,-1-1,1 0,-1 0,1 1,-1-1,0 0,1 1,-1 0,0-1,1 1,-1 0,0 0,0-1,0 1,0 0,0 0,0 0,0 0,1 1,38 53,-34-44,0 1,-1-1,0 1,0 0,-1 0,-1 0,0 0,-1 1,-1-1,1 1,-2 0,0-1,0 1,-1-1,-1 1,0 0,-1-1,0 0,-3 7,5-18,-1 7,-1 1,-1-1,0 0,0-1,0 1,-1-1,0 0,-1 0,1 0,-1 0,-1-1,1 0,-1-1,0 1,-1-1,-8-8,31-18,126-68,-56 42,-61 33,-1-2,-1-1,0-1,-1-1,-1-1,0 0,-2-2,-1 0,0-1,-2-1,0 0,10-25,58-198,-76 219,0 0,-2 0,-2 0,0 0,-2-1,-1 1,-1-1,-1 1,-2-1,-1 1,-1 0,-2 1,0 0,-2 0,-1 0,-1 1,-1 1,-1 0,-14-17,27 40,0 1,0-1,0 1,0 0,0-1,-1 1,1 0,0 0,-1 0,1 0,-1 0,1 0,-1 0,1 1,-1-1,1 0,-1 1,0 0,1-1,-1 1,0 0,0 0,1 0,-1 0,0 0,0 0,1 0,-1 0,0 1,1-1,-1 1,0-1,1 1,-1 0,1 0,-1 0,1-1,-1 1,1 1,0-1,-1 0,1 0,0 0,0 1,0-1,0 1,0-1,0 1,0-1,1 1,-1-1,0 1,1 0,0-1,-1 1,1 0,0 1,-5 17,2 1,1 0,0 0,2 0,0-1,3 14,-1 12,3 7,3 1,1-2,4 1,1-2,5 7,77 216,-74-218,-18-44,0 0,0-1,1 1,1-1,0 0,0 0,1-1,1 0,6 7,-13-16,1 1,-1-1,1 0,0 0,-1 1,1-1,0 0,0-1,0 1,0 0,0 0,0-1,0 1,0-1,0 0,0 0,0 0,0 0,0 0,1 0,-1 0,0 0,0-1,0 1,0-1,0 0,0 0,0 1,-1-1,1-1,0 1,0 0,-1 0,1 0,0-1,-1 1,0-1,1 0,-1 1,0-1,1-1,37-81,-34 31,-4 29</inkml:trace>
  <inkml:trace contextRef="#ctx0" brushRef="#br0" timeOffset="13602.887">4516 1060,'39'-9,"26"-9,12-6,-2 2,-9-1,-11 4,-10 0,-8 4,-5 4,-9-1,-3 1,0 3,-3-2,-5 1</inkml:trace>
  <inkml:trace contextRef="#ctx0" brushRef="#br0" timeOffset="13853.737">5306 1004,'14'38,"5"18,0-1</inkml:trace>
  <inkml:trace contextRef="#ctx0" brushRef="#br0" timeOffset="14082.441">5278 664,'-5'-14,"-2"-5</inkml:trace>
  <inkml:trace contextRef="#ctx0" brushRef="#br0" timeOffset="14255.393">5701 580,'-13'17,"0"0,2 0,0 1,0 0,2 1,0 1,1-1,1 1,1 0,1 1,1 0,1-1,0 9,3-24,0-1,1 1,0-1,0 0,0 1,0-1,1 0,-1 1,1-1,0 0,1 0,-1-1,1 1,-1 0,1-1,0 0,0 1,1-1,-1 0,1-1,-1 1,1-1,0 1,0-1,0 0,0-1,1 1,-1-1,0 0,1 0,-1 0,1 0,-1-1,1 0,-1 0,1 0,1 0,16-1,-1 0,0-1,0-1,0-2,0 1,0-2,-1-1,0-1,-1 0,1-2,-2 0,1-1,-1-1,32-28,-32 20</inkml:trace>
  <inkml:trace contextRef="#ctx0" brushRef="#br0" timeOffset="16134.346">2907 3204,'-30'19,"0"0,2 2,1 2,0 0,2 2,1 0,1 2,1 1,1 0,-3 8,9-15,1 1,0 1,2 0,1 0,0 1,2 1,1 0,1 0,1 0,1 1,1 0,2 0,0 0,2 0,1 0,1 0,1 0,4 14,-4-32,0 1,0-1,1 1,1-1,-1 0,1-1,1 1,0-1,0 0,0 0,0-1,1 0,0 0,1 0,-1-1,1 0,0-1,0 0,1 0,-1 0,1-1,0-1,0 1,0-2,0 1,0-1,0 0,0-1,0 0,0-1,1 1,-1-2,0 1,0-1,0-1,-1 0,3-1,44-20,-1-3,-1-2,-1-3,-2-2,22-20,-18 15,-14 9,-6 5</inkml:trace>
  <inkml:trace contextRef="#ctx0" brushRef="#br0" timeOffset="17071.166">3613 3374,'-71'92,"4"3,-34 69,56-58,45-103,-1 0,0-1,1 1,-1 0,1-1,0 1,0 0,0 0,0-1,0 1,1 0,-1-1,1 1,0 0,-1-1,1 1,1-1,-1 1,0-1,1 0,-1 1,1-1,-1 0,1 0,0 0,0 0,0 0,0-1,0 1,1 0,-1-1,0 0,1 0,-1 1,1-1,-1-1,1 1,0 0,0-1,9 3,0-2,1 0,-1-1,1 0,-1 0,0-1,1-1,-1 0,0-1,0 0,0-1,-1-1,1 1,-1-2,0 1,-1-2,1 1,7-8,-2 2,0-1,-1-1,-1 0,0-1,-1-1,0 0,-1-1,-1 0,-1 0,-1-2,1-1,-3 0,-2 0,0-1,-1 0,-1 0,-1 0,-1 0,0 0,-2 0,-1 0,-1-4,3 19,-1 1,0-1,0 1,-1-1,1 1,-1-1,0 1,-1 0,1 0,-1 0,0 0,0 1,-1-1,1 1,-1 0,0 0,0 0,0 0,-1 1,0-1,1 1,-1 0,0 1,0-1,-1 1,1 0,0 0,-1 1,1 0,-1 0,1 0,-1 0,0 1,1 0,-1 0,0 1,1-1,-1 1,1 1,-1-1,1 1,0 0,-1 0,0 1,3-2,0 1,-1-1,1 1,0 0,0 0,1 0,-1 0,0 1,1-1,-1 1,1 0,0-1,0 1,0 0,0 0,1 1,-1-1,1 0,-1 0,1 1,0-1,1 1,-1-1,1 1,-1-1,1 1,0-1,0 1,1-1,-1 1,1-1,-1 1,1-1,0 1,1-1,-1 0,1 1,-1-1,1 0,0 0,0 0,0-1,0 1,1 0,-1-1,1 1,0-1,-1 0,1 0,0 0,0 0,1 0,-1-1,0 0,0 1,3-1,7 1,1 0,0-2,-1 0,1 0,-1-1,1-1,-1 0,1-1,-1 0,0-1,0-1,-1 0,1 0,-1-1,0-1,-1 0,0-1,0 0,8-8,-7 8,21-17,-2-1,0-2,-2-2,-1 0,-2-2,0 0,-3-2,-1-1,17-35,-25 44,-1-1,-2 0,-1-1,-1 0,-1-1,-1 0,-2 0,-1 0,-1-1,-2 1,-1-1,-1 1,-2-1,0 1,-2 0,-2 0,0 0,-4-5,8 24,-1 0,0 1,0-1,-1 1,0 0,-1 0,1 1,-2-1,1 1,-1 1,-1-1,1 1,-1 1,-1-1,-8-4,12 11,0 0,-1 1,1-1,0 1,-1 0,1 1,0-1,0 1,0 0,0 1,1-1,-1 1,0 0,1 0,0 0,0 1,0-1,0 1,0 0,1 0,0 0,0 1,0-1,0 1,1 0,-1 0,1 0,-1 4,-7 16,1 1,1 0,2 1,0-1,2 1,1 1,1-1,1 0,2 1,2 19,-2 0,-1-6,2 0,2 0,1-1,3 1,1-1,1-1,3 0,1 0,13 23,-16-39,0-1,2 0,0-1,2 0,0-1,1-1,1-1,1 0,0-1,19 12,-31-25,1-1,0 1,0-2,0 1,0-1,0 0,1-1,-1 0,1 0,-1 0,1-1,-1 0,1-1,-1 1,0-1,1-1,-1 0,0 0,0 0,0-1,0 0,0 0,0-1,1-1,10-5,-1-2,0 0,-1-1,-1 0,0-1,-1-1,0 0,4-7,16-29,-2-1,-2-2,-3 0,-2-2,-3-1,-2-1,-2-1,-3 0,-3-1,-2 0,-3-1,-3 0,-2 0,-3 0,-7-40,9 92,-1-1,0 1,0-1,-1 1,-1 0,1-1,-2 1,1 0,-1 0,0 0,-1 1,0-1,-1 1,0 0,0 0,0 0,-1 1,0 0,-1 0,1 0,-2 1,1 0,0 0,-1 1,-3-2,6 6,1 1,-1-1,1 1,-1 0,1 0,0 1,-1-1,1 1,-1 0,1 0,0 0,0 1,-1 0,1-1,0 1,1 1,-1-1,0 1,1-1,-1 1,1 0,0 0,0 1,0-1,0 1,0-1,1 2,-58 108,50-78,1 0,2 0,1 1,2 0,1 0,2 0,2 0,4 31,-3-32,2 1,2-1,1 0,1 0,2-1,1 0,2 0,2-2,0 0,3 0,0-2,7 7,-18-28,1-1,0 0,0-1,1 0,0 0,0-1,1 0,0 0,0-1,0-1,0 0,1 0,0-1,-1 0,1-1,1 0,-1-1,0 0,0-1,0 0,0 0,1-2,2 0,-9 2,-1 0,0-1,0 0,0 0,0 0,1 0,-2 0,1-1,0 0,0 0,0 0,-1 0,1-1,-1 1,0-1,0 0,0 0,0 0,2-3,4-11</inkml:trace>
  <inkml:trace contextRef="#ctx0" brushRef="#br0" timeOffset="17316.456">5249 2753,'0'34,"5"15,2 0</inkml:trace>
  <inkml:trace contextRef="#ctx0" brushRef="#br0" timeOffset="17554.367">5165 2330,'0'0</inkml:trace>
  <inkml:trace contextRef="#ctx0" brushRef="#br0" timeOffset="17818.584">5561 2330,'-12'10,"0"0,1 2,1-1,0 1,0 1,1 0,1 0,0 1,1-1,1 2,0-1,1 1,0 0,-1 10,7-21,0-1,0 0,0 0,1 0,-1 1,1-1,0-1,0 1,0 0,0 0,0-1,0 1,1-1,0 0,-1 1,1-1,0-1,0 1,0 0,0-1,0 1,0-1,1 0,-1 0,0 0,1-1,-1 1,0-1,1 0,-1 0,1 0,-1 0,1 0,-1-1,0 1,1-1,-1 0,1-1,35 5,-36-3,1 1,0 1,0-1,-1 0,1 1,-1 0,1 0,-1 0,0 0,0 1,0-1,0 1,0 0,-1 0,1 0,-1 0,1 0,-1 0,0 1,-1-1,1 1,0-1,-1 1,0 0,0-1,0 1,0 0,-1 0,0 0,1 0,-1 0,-1 0,1 0,0-1,-1 1,0 0,0 0,0 0,-2 2,1 1,-1 1,1-1,-2 1,1-1,-1 0,0-1,-1 1,1-1,-1 0,-1 0,1 0,-5 3,-10 7</inkml:trace>
  <inkml:trace contextRef="#ctx0" brushRef="#br0" timeOffset="18051.99">5871 2527,'0'29,"0"9</inkml:trace>
  <inkml:trace contextRef="#ctx0" brushRef="#br0" timeOffset="18299.505">5814 1906,'0'0</inkml:trace>
  <inkml:trace contextRef="#ctx0" brushRef="#br0" timeOffset="18534.28">6068 2216,'-4'16,"0"0,1 1,1-1,1 0,0 1,1-1,1 1,0-1,1 1,1-1,0 0,2 0,0 0,0-1,-4-12,0-1,1 1,-1-1,0 1,1-1,0 0,-1 1,1-1,0 0,0 0,0 0,0-1,1 1,-1 0,0-1,1 0,-1 1,1-1,-1 0,1 0,0 0,0-1,-1 1,1-1,0 1,0-1,-1 0,1 0,0 0,0-1,0 1,-1-1,1 1,0-1,0 0,1-1,3-1,-1 0,0-1,0 0,0 0,0-1,-1 0,1 0,-1 0,0 0,-1-1,1 0,-1 0,3-6,-2 0,0 0,0 0,-2-1,1 0,-1 0,-1 0,-1 0,0 0,0 0,-1-1,-1 1,0 0,-1 0,0 0,-1 0,-1 0,0 1,0-1,-1 1,-1 0,0 0,-2 0,6 8,-1 0,0 0,0 0,-1 0,1 1,-1 0,0-1,0 2,0-1,0 0,0 1,0-1,-1 1,1 0,-1 1,0-1,0 1,1 0,-1 0,0 1,0-1,0 1,0 0,0 0,0 1,0-1,1 1,-1 0,0 1,0-1,-4 3,-7 8,2 1</inkml:trace>
  <inkml:trace contextRef="#ctx0" brushRef="#br0" timeOffset="18917.996">6492 2160,'33'-186,"-33"186,0 1,0 0,1 0,-1-1,0 1,1 0,-1-1,1 1,-1 0,1-1,-1 1,1 0,-1-1,1 1,-1-1,1 1,0-1,-1 0,1 1,0-1,0 1,-1-1,1 0,0 0,0 1,-1-1,1 0,0 0,0 0,0 0,-1 0,1 0,0 0,0 0,0 0,-1-1,1 1,0 0,0 0,-1-1,1 1,0 0,-1-1,1 1,0-1,-1 1,1-1,0 1,-1-1,1 0,-1 1,1-1,-1 1,1-1,-1 0,0 0,1 1,-1-1,0 0,0 0,1 1,-1-1,0 0,0 0,5 7,-3-3,-1 2,2 0,-1 0,0 0,1 0,0-1,0 1,0-1,1 0,-1 0,1 0,0 0,0-1,1 1,-1-1,1 0,0-1,-1 1,1-1,0 0,0 0,1 0,-1-1,0 0,0 0,1 0,-1 0,1-1,-1 0,1 0,-1-1,0 0,1 0,-1 0,0 0,3-2,5-8,-1-1,0-1,0 0,-2 0,1-1,-2-1,0 0,-1 0,0 0,-1-1,-1 0,0-1,-2 0,1 1,-1-10,2 5,7-35,-10 32</inkml:trace>
  <inkml:trace contextRef="#ctx0" brushRef="#br0" timeOffset="19288.988">7169 1455,'-12'10,"1"1,0 0,0 0,1 2,1-1,0 1,1 0,0 1,1 0,0 0,1 1,1-1,1 1,-3 11,8-23,1 1,-1-1,0 1,1-1,0 0,0 1,0-1,0 0,0 0,1-1,-1 1,1 0,0-1,0 1,0-1,0 0,0 0,0 0,1-1,-1 1,1-1,-1 1,1-1,-1 0,1-1,0 1,0-1,-1 1,1-1,0 0,0-1,-1 1,2-1,15 4,2 1,110 33,-129-36,0 1,0 0,0 0,0 0,0 0,0 0,0 1,-1-1,0 1,1 0,-1 0,0 0,0 0,0 0,-1 0,1 0,-1 1,1-1,-1 1,-1-1,1 1,0-1,-1 1,1-1,-1 1,0 0,0-1,-1 1,1-1,-1 1,0 0,0-1,0 1,-1 2,-2 2,1 1,-1-1,0-1,-1 1,0 0,0-1,0 0,-1 0,0-1,-1 0,1 0,-1 0,0-1,-1 0,1 0,-1-1,0 0,0 0,-1-1,1 0,-1 0,1-1,-5 0,-11-2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400 341,'0'29,"2"22,-3 1,-3 0,-1-1,-3 0,-3 6,-4-11,-3-1,-1-1,-2 0,-2-2,-13 17,-14 42,49-100,1 0,-1 0,1 0,0 1,-1-1,1 0,0 0,0 0,0 0,0 0,0 1,0-1,0 0,0 0,1 0,-1 0,0 0,1 0,-1 0,1 0,-1 0,1 0,-1 0,1 0,0 0,-1 0,1 0,0 0,0 0,0-1,0 1,0 0,0-1,0 1,0-1,0 1,0-1,0 1,0-1,0 0,0 1,0-1,0 0,1 0,57 4,-50-5,392-3,-371-1,-24-1</inkml:trace>
  <inkml:trace contextRef="#ctx0" brushRef="#br0" timeOffset="531.577">1021 510,'13'-13,"1"1,1 1,0 0,0 1,1 1,0 0,1 1,0 0,0 2,0 0,1 1,14-2,-5-1,-24 6,0 0,0 0,0 0,0 1,0-1,0 1,0 0,1 0,-1 0,0 0,1 1,-1-1,1 1,-1 0,1 0,-1 0,0 0,1 1,-1-1,1 1,-1 0,0 0,0 0,1 0,-1 1,0-1,0 1,0 0,-1 0,1 0,0 0,-1 1,1-1,-1 0,2 3,-4 2,-1-1,0 0,0 0,0 1,-1-1,0 0,0 0,0 0,-1-1,0 1,0 0,0-1,-1 0,0 0,0 0,0 0,0-1,-1 1,0-1,-3 2,-4 6,-52 52,24-25,1 2,2 2,2 1,-9 17,40-56,1 1,-1-1,1 1,0 0,0 0,1 0,0 0,0 0,0 1,1-1,0 1,0-1,0 1,1-1,0 1,1-1,-1 1,1-1,0 1,1-1,0 0,0 0,0 0,0 0,1 0,0 0,1 0,-1-1,1 1,0-1,0 0,1-1,-1 1,5 2,-1-1,0 0,0-1,1 0,0-1,0 0,0 0,0-1,1 0,-1-1,1 0,-1 0,1-1,0-1,0 1,0-2,0 1,-1-1,1-1,0 1,-1-2,1 1,3-3,30-43,-33 28</inkml:trace>
  <inkml:trace contextRef="#ctx0" brushRef="#br0" timeOffset="964.742">1867 397,'-10'0,"1"1,-1 0,0 0,1 1,-1 1,1-1,0 1,0 1,0 0,0 0,1 1,0 0,0 0,0 1,0 0,1 1,0-1,-3 5,8-9,1-1,0 1,0 0,0 0,1-1,-1 1,0 0,1 0,-1 0,1 0,0-1,-1 1,1 0,0 0,0 0,0 0,0 0,1 0,-1 0,0 0,1 0,0-1,-1 1,1 0,0 0,0-1,0 1,0 0,0-1,0 1,0-1,1 1,-1-1,1 0,-1 1,2 0,68 39,-47-29,86 70,-106-78,-1 0,0 1,0-1,0 1,-1 0,1 0,-1 0,0 0,-1 0,1 0,-1 0,0 1,0-1,-1 1,0-1,0 0,0 1,0-1,-1 1,0-1,0 0,0 1,-1-1,-1 2,-3 6,-1-1,-1 0,0 0,-1-1,0 0,-1-1,0 0,0 0,-1-1,0 0,-1-1,0-1,0 0,-1 0,0-1,0-1,0 0,-10 2,-28 1,32-10</inkml:trace>
  <inkml:trace contextRef="#ctx0" brushRef="#br0" timeOffset="1229.356">1755 368,'24'0,"22"0,8 0,0-4,-4-3,-7 1,-5 1,-5 2,-2 1,-8 1</inkml:trace>
  <inkml:trace contextRef="#ctx0" brushRef="#br0" timeOffset="3445.138">2347 87,'8'21,"-2"1,0 0,-1 0,-2 0,0 1,-1 0,-1-1,-1 1,-3 22,1 4,2 646,0-692,1 0,-1 0,0 0,0 0,0 0,0 0,0 0,-1 0,1 0,-1 0,0 0,0 0,0 0,0 0,0 0,-1-1,1 1,-1-1,0 1,0-1,0 1,0-1,0 0,0 0,-1 0,1 0,-1-1,1 1,-1 0,0-1,1 0,-1 0,0 0,0 0,0 0,-1 0,-137 10,-182 33,-238 30,352-51,-46-6,81 7,-208 34,194-28,168-25,18-4,1 0,-1 0,1 0,-1 0,1-1,-1 1,0 0,1-1,-1 0,0 1,0-1,1 0,-1 0,0 0,0 0,1 0,-1 0,0 0,1-1,-1 1,0-1,1 1,-1-1,0 0,1 1,-1-1,1 0,-1 0,1 0,0 0,-1-1,1 1,0 0,0 0,0-1,0 1,0-1,0 1,0-1,-5-135,10 85,-3-882,-2 927,0 0,1 0,0 0,1 0,0 0,0 0,0 0,1 0,0 0,0 0,1 0,-1 1,2 0,-1-1,1 1,0 0,0 1,0-1,1 1,0 0,0 0,0 0,1 0,0 1,0 0,0 1,1-1,16-4,1 1,0 2,0 0,0 2,1 1,-1 0,1 2,6 1,535 0,-369-28,29 15,-2-3,-82 12,56-25,111 28,-240-14,-60 11,0 0,1 1,-1 0,1 0,-1 1,1 0,0 1,-1 0,1 0,-1 1,9 2,-5 3,-7 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7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705 260,'-25'253,"5"51,-9-67,24-159,10-60</inkml:trace>
  <inkml:trace contextRef="#ctx0" brushRef="#br0" timeOffset="303.034">113 373,'39'-5,"50"-6,20-2,1-3,-8 2,-12-3,-12 2,-10 4,-6-1,-9 1,-9 3,-8 3,-4 2,-8 6,-8 3</inkml:trace>
  <inkml:trace contextRef="#ctx0" brushRef="#br0" timeOffset="666.959">1298 514,'-25'19,"0"1,0 2,2 0,1 2,1 0,1 1,1 1,2 1,-7 13,22-37,-1 0,1 1,0-1,0 1,0 0,1 0,-1-1,1 1,0 0,0 0,0 0,0 0,1 0,0 1,0-1,0 0,0 0,0 0,1 0,0 0,0 0,0 0,0 0,1 0,0 0,-1-1,1 1,1-1,-1 1,0-1,1 0,0 0,0 0,0 0,0 0,0-1,0 1,1-1,-1 0,1 0,0 0,1 0,7 1,1-2,-1 0,0 0,1-1,-1-1,0 0,1 0,-1-1,0-1,0 0,0-1,-1 0,1-1,-1 0,0 0,0-2,-1 1,0-1,0-1,0 0,-1 0,-1-1,1 0,-1 0,-1-1,1 0,-2-1,1 0,-3 4,1 1,-1-2,0 1,0 0,-1-1,0 0,-1 0,0 0,0 0,0 0,-1 0,0 0,-1 0,0-1,0 1,-1 0,0 0,0-1,-1 1,0 0,0 0,-1 1,0-1,-1 0,1 1,-1 0,-1 0,0-1,-1 2,0 0,0 1,0-1,-1 1,0 0,0 1,-1-1,1 2,-1-1,0 1,0 0,0 0,0 1,0 0,-1 1,1 0,-1 0,1 1,0 0,-1 0,1 1,-1 0,1 1,0 0,-1 0,1 0,0 1,1 1,-1-1,0 1,1 0,-6 5,-6 10</inkml:trace>
  <inkml:trace contextRef="#ctx0" brushRef="#br0" timeOffset="1133.342">1722 514,'-18'28,"2"1,1 0,1 2,1-1,2 2,-6 28,15-57,1 1,-1 0,1 0,0 0,0 0,0 0,0 0,1 0,-1 1,1-1,0 0,0 0,1 0,0 0,-1 0,1 0,0 0,1 0,-1 0,1 0,0 0,0 0,0-1,0 1,1-1,-1 0,1 0,0 0,0 0,0 0,0 0,0-1,1 0,-1 1,1-1,0 0,0-1,0 1,-1-1,1 0,3 1,7-4,1 0,-1-1,0-1,0 0,0-1,0 0,-1-1,0-1,0 0,-1-1,0 0,0-1,-1 0,0-1,0 0,-1-1,7-10,9-9,-1-2,-2 0,-1-1,-2-1,-1-1,-2-1,-1-1,-2 0,-2-1,-1 0,3-26,-12 47,0 0,0 0,-2 0,0 0,-1 0,-1-1,0 1,-2 1,0-1,0 0,-2 1,0 0,-1 0,-1-2,5 14,0-1,0 1,0 0,-1 0,1 0,-1 0,0 1,0 0,-1 0,1 0,-1 0,1 0,-1 1,0 0,0 0,0 0,0 1,0-1,0 1,0 1,-1-1,1 1,0 0,0 0,-1 0,1 1,0-1,0 1,-1 1,-3 0,-2 2,0-1,1 1,-1 1,1 0,0 1,0 0,0 0,1 1,0 0,0 1,1 0,0 0,-6 8,4-2,1 0,0 0,2 0,-1 1,2 1,0-1,0 1,2 0,0 0,1 1,0-1,2 1,0-1,0 1,2 0,0-1,1 1,1-1,0 1,1-1,1 0,0 0,1-1,7 11,-3-7,1 0,1-1,1-1,0 0,1-1,1 0,1-1,0-1,1-1,0 0,1-1,0-1,1 0,0-2,1 0,0-1,1-1,-1-1,1-1,0 0,14 0,-5-4</inkml:trace>
  <inkml:trace contextRef="#ctx0" brushRef="#br0" timeOffset="2155.805">2483 401,'-21'14,"1"0,0 2,1 0,1 2,0 0,2 0,0 2,1 0,1 1,-6 13,18-30,0 0,0 1,1-1,0 0,0 1,0 0,0-1,1 1,0-1,0 1,0 0,1-1,-1 1,1 0,0-1,0 1,1-1,-1 0,1 1,0-1,0 0,1 0,-1 0,1 0,0-1,0 1,0-1,0 1,1-1,-1 0,1-1,0 1,0-1,0 1,0-1,0 0,0 0,1-1,-1 1,1-1,-1 0,2 0,2 1,0-1,1 0,-1 0,0 0,1-1,-1 0,0-1,0 0,1 0,-1-1,0 0,0 0,0-1,0 0,-1 0,1-1,-1 0,0 0,0-1,0 0,-1 0,1-1,-1 1,0-1,-1-1,0 1,0-1,0 0,-1 0,3-7,9-14,-1-1,-2-1,-1 0,-1-1,-2 0,-1 0,0-6,-11 50,0-1,1 1,1 0,0 0,0 0,2 1,0-1,0 0,1 0,1-1,0 1,0 0,1-1,1 0,0 0,1 0,1-1,-1 1,3 0,-6-10,0 1,0-1,0-1,0 1,0 0,1-1,-1 1,1-1,-1 0,1 0,-1-1,1 1,0-1,-1 1,1-1,0 0,-1-1,1 1,0-1,-1 1,1-1,0 0,-1-1,0 1,1 0,-1-1,0 0,0 0,1 0,-1 0,-1 0,1-1,86-89,-88 91,89-159,-89 181,-5-13,1 1,0-1,1 1,0-1,0 1,1 0,0 0,1 0,0-1,0 1,0 0,2 0,-1 0,1-1,0 1,1-1,0 1,0-1,0 0,1 0,1 0,0-1,3 5,-5-9,0-1,0 1,1-1,-1 0,1 0,-1 0,1-1,0 1,0-1,0 0,-1 0,1 0,0-1,0 1,0-1,0 0,0 0,0 0,0-1,0 1,0-1,0 0,0 0,0-1,0 1,-1-1,1 1,-1-1,1-1,2 0,83-90,84-156,-173 248,0 0,1 0,-1 0,0 0,1-1,-1 1,1 0,0 1,-1-1,1 0,0 0,-1 0,1 0,0 0,0 1,0-1,0 0,0 1,0-1,0 1,0-1,0 1,0-1,0 1,0 0,0-1,0 1,0 0,0 0,0 0,1 0,-1 0,0 0,0 0,0 0,0 1,0-1,0 0,0 1,0-1,0 0,0 1,0 0,0-1,0 1,0-1,0 1,0 0,0 0,-1 0,1-1,0 1,0 0,-1 0,1 1,8 26,-1 0,-2 1,-1 0,-1 0,-1 0,-2 1,-1-1,-3 20,3 5,9 233,-4-248,-1 1,-3 0,-1 0,-2 0,-1 0,-2 0,-11 37,11-54,-1-1,-1 0,-1 0,-1 0,-1-1,-1-1,-1 0,0 0,-2-1,0-1,-1 0,-1-1,-9 7,24-22,0-1,0 1,0-1,-1 1,1-1,-1 0,1 1,-1-1,1 0,-1 0,0 0,0 0,1 0,-1-1,0 1,0-1,0 1,0-1,0 1,0-1,0 0,0 0,0 0,0 0,0-1,0 1,0 0,1-1,-1 1,0-1,0 0,0 1,0-1,1 0,-1 0,0 0,1-1,-1 1,1 0,-1 0,1-1,0 1,-1-1,1 0,0 1,0-1,0 0,0 1,0-3,0-7,-1 0,2 0,0 0,0 0,1-1,1 1,0 0,0 0,1 0,0 1,1-1,0 1,1 0,0 0,0 0,1 0,1 1,6-7,31-42,3 3,2 2,2 2,2 2,3 2,1 3,3 3,1 2,1 3,23-7,104-58,-161 90</inkml:trace>
  <inkml:trace contextRef="#ctx0" brushRef="#br0" timeOffset="4500.938">0 1502,'191'-10,"-1"-8,182-42,-354 57,652-123,215-4,-663 113,202 12,-88-22,-321 26,0 0,0-2,-1 0,1 0,-1-2,0 1,0-2,0 0,-1-1,1 0,0-2,-8 5</inkml:trace>
  <inkml:trace contextRef="#ctx0" brushRef="#br0" timeOffset="13623.791">4488 288,'4'0,"3"5,-1 1</inkml:trace>
  <inkml:trace contextRef="#ctx0" brushRef="#br0" timeOffset="13840.647">4544 655,'0'0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1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1,'2'3,"0"-1,0 1,1 0,-1-1,1 0,-1 1,1-1,0 0,0 0,0 0,0-1,0 1,0-1,1 0,-1 0,0 0,3 0,-3 1,10 1,-1-1,1 0,-1-1,1 0,0-1,-1 0,1-1,-1-1,1 0,3-1,41-4,113-21,-146 26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2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0,'19'5,"11"1,6 0,1-1,-1-2,-2 0,-1 2,-3 2,0-1,-1-1,-6-7,-1-2,-1-1,2 0,2 2,-4-4,-5-1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0:1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7985 1166,'-28'4,"14"-3,0 1,0 1,0-1,0 2,1 0,-1 1,1 0,0 1,0 0,1 1,-3 3,14-10,0 1,0-1,-1 1,1 0,0-1,0 1,0 0,0 0,0 0,1 0,-1 0,0 0,0 0,1 0,-1 0,0 0,1 1,-1-1,1 0,-1 0,1 1,0-1,0 0,0 1,-1-1,1 0,0 0,1 1,-1-1,0 0,0 1,0-1,1 0,-1 0,1 1,-1-1,1 0,-1 0,1 0,0 0,-1 0,1 0,0 0,0 0,0 0,0 0,0 0,0 0,1 0,63 28,-59-27,88 43,-92-44,0 1,0 0,0 0,0 0,0 0,0 0,0 0,-1 0,1 1,-1-1,1 1,-1-1,0 1,0-1,0 1,0 0,-1 0,1-1,-1 1,0 0,1 0,-1-1,0 1,-1 0,1 0,0 0,-1-1,0 1,0 0,0 0,0-1,0 1,0-1,-1 2,-5 5,-1 0,0 0,-1-1,1 0,-1-1,-1 0,1 0,-1-1,-1-1,1 1,-1-1,0-1,0 0,0-1,0 0,-1-1,1 0,-1 0,0-2,-6 1,-7 3,-26-2,32-7</inkml:trace>
  <inkml:trace contextRef="#ctx0" brushRef="#br0" timeOffset="-641.95">7420 517,'-66'185,"49"-123,17-62,1 0,-1 0,0 0,0-1,0 1,1 0,-1 0,0 0,0 0,0 0,1 0,-1 0,0 0,0 0,0 0,1 0,-1 0,0 0,0 0,1 0,-1 0,0 0,0 0,0 0,1 0,-1 0,0 0,0 0,0 0,1 0,-1 0,0 1,0-1,0 0,0 0,1 0,-1 0,0 1,0-1,0 0,0 0,0 0,0 0,1 1,-1-1,0 0,0 0,0 0,0 1,0-1,0 0,0 0,0 1,0-1,14-22,-12 19,33-54,3 1,2 2,3 1,38-35,-80 87,0 0,-1 0,1 0,0 1,0-1,-1 0,1 0,0 1,0-1,0 0,0 1,0-1,0 1,0-1,0 1,0-1,0 1,0 0,0 0,1-1,-1 1,0 0,0 0,0 0,0 0,0 0,0 0,1 1,-1-1,0 0,0 1,0-1,0 1,0-1,0 1,0-1,0 1,0-1,0 1,0 0,-1 0,1-1,0 1,0 0,-1 0,1 0,-1 0,1 0,0 0,-1 0,0 0,1 0,-1 0,0 0,1 1,-1-1,0 0,0 0,0 0,0 0,0 0,0 0,0 1,-1-1,1 0,0 0,-1 0,8 136,-6-136,0 1,-1-1,1 1,0-1,-1 1,1-1,0 0,0 1,0-1,0 0,0 0,1 0,-1 0,0 0,0 0,1 0,-1 0,0-1,1 1,-1 0,1-1,-1 1,1-1,0 0,-1 1,1-1,-1 0,1 0,-1 0,1 0,0 0,-1 0,1-1,-1 1,1 0,-1-1,1 1,-1-1,1 0,-1 1,1-1,-1 0,0 0,0 0,1 0,-1-1,66-50,-64 48,113-109,-115 112,-1 0,1 0,0 0,-1 0,1 0,0 0,0 0,0 0,0 1,0-1,0 0,0 0,0 1,0-1,0 1,0-1,0 1,0-1,1 1,-1 0,0-1,0 1,0 0,1 0,-1 0,0 0,0 0,0 0,1 0,-1 1,0-1,0 0,0 1,1-1,-1 0,0 1,0 0,0-1,0 1,0 0,0-1,0 1,0 0,0 0,-1 0,1 0,0 0,0 0,-1 0,1 0,-1 0,1 0,-1 0,1 0,-1 1,0-1,1 0,-1 0,0 0,0 1,0-1,0 0,0 1,-11 76,8-66,0 1,1 0,1-1,0 1,0 0,1 0,1 0,0-1,1 1,1 0,0-1,0 1,-2-10,1 0,-1-1,0 1,1 0,0-1,0 0,-1 1,1-1,1 0,-1 0,0 0,0 0,1 0,-1-1,1 1,0-1,-1 0,1 1,2-1,14 5</inkml:trace>
  <inkml:trace contextRef="#ctx0" brushRef="#br0" timeOffset="-403.089">7533 883,'34'10,"20"3,6-1,3-2,-1-8,-5-4,-3-1,-6-1,-1 0,-5 6,-3 3,-5 0,-7-1</inkml:trace>
  <inkml:trace contextRef="#ctx0" brushRef="#br0" timeOffset="-22796.156">224 602,'-11'196,"-8"32,15-177,-2-33</inkml:trace>
  <inkml:trace contextRef="#ctx0" brushRef="#br0" timeOffset="-21602.929">703 545,'-54'27,"37"-18,14-8,-1 1,0-1,1 0,-1 1,0 0,1 0,0 0,-1 1,1-1,0 1,0-1,1 1,-1 0,0 0,1 0,0 0,0 1,0-1,0 1,0-1,1 1,0 0,-1 0,1-1,1 1,-1 0,0 0,1 0,0 0,0 0,1 3,1 1,1-1,0 0,1 0,0 0,0 0,0-1,1 0,0 0,0 0,1 0,0-1,0 0,0 0,0-1,1 1,-1-1,1-1,0 1,1-1,-1-1,0 1,1-1,0 0,-1-1,5 0,77 36,-85-33,0 0,-1 0,0 1,0-1,0 1,0 0,-1 0,0 0,0 0,0 0,0 0,-1 0,0 1,0-1,-1 0,1 1,-1-1,0 1,-1-1,1 1,-1-1,0 0,0 1,-1-1,0 0,0 0,0 0,0 0,-1 0,0-1,0 1,0-1,0 1,-1-1,0 0,0-1,0 1,0-1,-3 3,-90 57,93-61,0 0,0 0,0 0,-1-1,1 0,0 0,-1 0,1-1,-1 1,1-1,-1 0,0 0,1-1,-1 1,1-1,-1 0,1 0,0-1,-1 1,1-1,0 0,0 0,-2-2,-8-7</inkml:trace>
  <inkml:trace contextRef="#ctx0" brushRef="#br0" timeOffset="-21356.588">647 517,'14'4,"10"3,6 4,2 0,0-1,6-3,-1-3,0-1,-3-2,-2-1,-1 0,-2 0,0-1,-1 1,-5-1</inkml:trace>
  <inkml:trace contextRef="#ctx0" brushRef="#br0" timeOffset="-20855.937">1409 630,'-60'38,"47"-25,0 1,1-1,0 2,1 0,0 0,2 1,0 1,0-1,2 1,0 1,1-1,0 1,2 0,0 1,-1 14,5-29,-1 0,1 0,0 0,0 0,0 0,1 0,-1 0,1 0,0 0,0 0,1 0,-1 0,1 0,-1-1,1 1,1-1,-1 1,0-1,1 0,-1 0,1 0,0 0,0 0,0-1,1 1,-1-1,1 0,-1 0,1 0,0 0,-1-1,1 1,0-1,0 0,0 0,0-1,0 1,0-1,0 0,1 0,-1 0,0-1,0 1,12-3,-1 0,1 0,-1-1,0-1,0-1,0 0,-1-1,0 0,0-1,-1-1,0 0,0-1,-1 0,0-1,-1 0,4-6,-11 12,0-1,0 0,0 0,0 0,-1-1,0 1,-1-1,1 0,-1 0,0 0,-1 0,0 0,0 0,0 0,-1 0,0 0,-1-1,0 1,0 0,0 0,-1 0,0 0,0 0,0 1,-1-1,0 1,-1-1,1 1,-4-3,4 3,-1 1,1 0,-1 0,0 0,0 0,-1 1,1 0,-1 0,0 0,0 0,-1 1,1 0,-1 0,0 1,1-1,-1 1,0 0,0 1,-1-1,1 1,0 0,0 1,-1 0,1 0,0 0,0 1,-6 0,-13 9</inkml:trace>
  <inkml:trace contextRef="#ctx0" brushRef="#br0" timeOffset="-20453.872">1889 686,'-16'7,"-114"57,126-61,0 0,0 1,0-1,0 1,0-1,1 1,0 0,0 0,0 1,0-1,1 1,-1-1,1 1,0 0,1 0,-1 0,1 0,0 0,0 0,0 0,1 0,0 1,0-1,0 0,1 5,2-4,-1 1,1-1,0 0,1 0,-1-1,1 1,0-1,1 0,-1 0,1 0,0 0,0-1,0 0,1 0,0 0,-1-1,1 0,1 0,-1 0,0-1,1 0,-1 0,1 0,-1-1,2 0,-1 0,0 1,0-1,0-1,-1 1,1-1,0 0,0-1,0 0,0 0,0 0,0-1,-1 0,1 0,-1-1,1 1,-1-2,0 1,0-1,-1 0,1 0,-1 0,3-3,5-5,0 0,-2-1,1 0,-2 0,0-1,0-1,-2 0,5-10,-9 15,0-1,0 0,-1-1,-1 1,0 0,-1-1,0 1,0-1,-1 0,-1 1,0-1,-1 1,0-1,0 1,-1 0,-3-6,4 14,1 0,-1 0,0 0,0 1,0-1,0 1,0 0,-1-1,1 1,-1 0,1 0,-1 1,0-1,1 1,-1-1,0 1,0 0,0 0,-1 0,1 0,0 1,0-1,0 1,0 0,-1 0,1 0,0 0,0 0,-1 1,1-1,-2 2,-90 43,78-31</inkml:trace>
  <inkml:trace contextRef="#ctx0" brushRef="#br0" timeOffset="-20072.498">2312 686,'-9'8,"0"-1,0 2,1-1,1 1,0 1,0-1,0 1,1 0,1 0,0 1,0 0,1 0,0 0,1 0,1 1,-1-1,2 1,0 0,0 9,2-18,0 1,0-1,1 1,-1-1,1 0,0 1,0-1,0 0,0 0,0 0,1-1,0 1,-1-1,1 1,0-1,0 0,0 0,0 0,1 0,-1-1,1 1,-1-1,1 0,-1 0,1 0,-1 0,1-1,2 0,102-13,-92 8,0-1,0-1,-1-1,-1 0,1-1,-1 0,-1-1,0 0,0-1,-1-1,0 0,-1-1,0 0,-1-1,-1 0,0 0,-1-1,0-2,34-108,-41 121,0 0,-1 0,1 0,-1 0,0-1,0 1,-1 0,1 0,-1 0,0 0,0 0,0 0,0 0,-1 0,1 0,-1 1,0-1,-1 1,1-1,0 1,-1 0,0 0,0 0,0 0,0 0,0 1,-1-1,1 1,-3-1,-2 1,0 0,0 1,1 1,-1-1,0 1,0 0,0 1,0 0,0 0,0 1,1 0,-1 1,1-1,-1 1,1 1,0-1,0 1,0 0,1 1,-1 0,1 0,-1 2,-18 10</inkml:trace>
  <inkml:trace contextRef="#ctx0" brushRef="#br0" timeOffset="-14502.225">4175 573,'0'0,"0"-1,-1 1,1 0,0-1,0 1,-1-1,1 1,0-1,0 1,0 0,0-1,0 1,0-1,0 1,0-1,0 1,0-1,0 1,0-1,0 1,0-1,0 1,0 0,0-1,1 1,-1-1,0 1,0 0,1-1,-1 1,0-1,0 1,1 0,-1-1,0 1,1 0,-1 0,1-1,-1 1,0 0,1 0,-1-1,1 1,-1 0,1 0,-1 0,0 0,1 0,-1 0,1 0,-1 0,1 0,-1 0,1 0,-1 0,1 0,-1 0,0 0,1 0,114-23,-106 20,0 0,0 0,1 1,-1 0,1 1,-1 0,1 1,-1 0,1 0,0 1,8 2,-17-3,0 1,1-1,-1 1,0-1,1 1,-1 0,0 0,0 0,0 0,0 0,0 0,0 0,0 0,0 0,0 0,-1 1,1-1,0 0,-1 1,1-1,-1 0,1 1,-1-1,0 1,1-1,-1 0,0 1,0-1,0 1,0-1,0 1,-1-1,1 0,0 1,-1-1,1 1,-1-1,1 0,-1 1,0-1,0 1,-34 51,-192 191,224-242,1 1,0-1,-1 1,1 0,1 0,-1 0,0 0,1 0,-1 0,1 0,0 1,0-1,0 0,1 1,-1-1,1 1,0-1,0 1,0-1,0 0,1 1,-1-1,1 1,0-1,0 0,0 1,0-1,1 0,-1 0,1 0,0 0,0 0,0 0,0-1,0 1,1-1,1 2,4 1,0-1,1-1,-1 1,1-1,0-1,-1 1,1-2,0 1,0-1,0-1,1 1,-1-2,0 1,0-1,0 0,0-1,0 0,-1-1,1 0,-1 0,1-1,-1 0,0 0,0-1,-1 0,1 0,3-4,3-2</inkml:trace>
  <inkml:trace contextRef="#ctx0" brushRef="#br0" timeOffset="-14172.756">4796 657,'-13'13,"-119"141,130-152,0 0,1 0,-1 1,0-1,1 0,0 1,-1-1,1 1,0 0,0-1,0 1,1 0,-1 0,1 0,-1-1,1 1,0 0,0 0,0 0,1 0,-1-1,1 1,-1 0,1 0,0-1,0 1,0 0,1-1,-1 1,0-1,1 1,0-1,-1 0,1 0,0 0,0 0,0 0,1 0,-1 0,0-1,1 1,-1-1,1 0,-1 0,2 1,7-2,1 0,-1 0,0-1,1 0,-1-1,0-1,0 0,0 0,0-1,-1 0,1-1,-1 0,0-1,-1 0,1 0,-1-1,-1 0,9-9,3-1,0 0,-2-2,0-1,0 0,-2-1,-1-1,7-13,-20 33,-1-1,1 0,-1 1,0-1,0 0,0 0,0 0,0 0,0 0,-1 0,0 0,0 0,1 0,-2 0,1 0,0 0,-1 0,1 0,-1 0,0 0,0 0,0 0,0 0,-1 1,1-1,-1 0,1 1,-1 0,0-1,0 1,0 0,0 0,-1 0,1 0,-1 0,1 0,-1 1,1-1,-1 1,0 0,0 0,0 0,0 0,0 0,0 0,0 1,0 0,-3-1,-21 3,1 3</inkml:trace>
  <inkml:trace contextRef="#ctx0" brushRef="#br0" timeOffset="-13274.515">5501 602,'-9'2,"0"0,0 0,0 1,1 1,-1-1,1 1,0 1,0 0,0 0,0 0,1 1,0 0,0 1,1-1,0 1,0 0,0 1,0 2,2-5,1-1,0 1,0 0,0 0,0 0,1 0,0 0,0 0,1 1,-1-1,1 1,0-1,1 1,-1 0,1-1,0 1,1 0,-1-1,1 1,0-1,1 1,-1-1,1 1,0-1,0 0,1 0,-1 0,1 0,1 0,-1-1,0 1,1-1,0 0,0 0,0 0,1-1,-1 1,1-1,0 0,0-1,0 1,0-1,0 0,1 0,-1 0,1-1,-1 0,1 0,-1 0,1-1,0 0,3 0,2-3,1-1,0-1,-1 1,0-2,0 0,0 0,-1 0,0-2,0 1,-1-1,0-1,0 1,-1-2,0 1,-1-1,0 0,0-1,-1 1,-1-1,0 0,0-1,2-11,-5 20,-1 0,0 0,0 0,0 0,0 0,-1 0,1 0,-1 0,0 0,0-1,0 1,0 0,-1 0,1 0,-1 0,0 0,0 0,0 0,0 0,0 0,-1 0,1 0,-1 1,0-1,0 1,0-1,0 1,0 0,-1 0,1 0,0 0,-1 0,0 0,1 1,-1-1,0 1,0 0,0-1,0 1,0 1,0-1,0 0,0 1,0 0,-1 0,-14 2</inkml:trace>
  <inkml:trace contextRef="#ctx0" brushRef="#br0" timeOffset="-12835.805">5953 657,'-8'3,"1"-1,-1 1,1 0,-1 1,1-1,0 2,0-1,1 1,-1 0,1 0,0 1,1-1,-1 2,1-1,0 0,1 1,-1 0,1 0,1 0,-1 1,1-1,1 1,-1 0,1-1,1 1,-1 0,1 5,3-9,0 1,1-1,-1 0,1 0,0 0,0 0,1-1,-1 1,1-1,-1 0,1 0,0 0,0-1,1 1,-1-1,0 0,1 0,-1 0,1-1,0 0,-1 0,1 0,0 0,0-1,0 1,0-1,-1-1,1 1,0-1,0 0,0 0,-1 0,1 0,0-1,-1 0,1 0,-1 0,0-1,0 1,8-5,-1 0,0-1,0 0,-1-1,0 0,0-1,-1 1,0-2,-1 1,0-2,1-3,-5 9,0 1,-1-1,0-1,0 1,-1 0,0 0,0-1,0 0,-1 1,0-1,0 0,-1 1,1-1,-2 0,1 0,-1 0,0 1,0-1,-1 0,0 1,0 0,0-1,-2 0,2 3,-1 0,0 1,0-1,0 1,0 0,-1 0,1 0,-1 1,0-1,0 1,0 0,0 0,0 0,0 0,-1 1,1 0,-1 0,1 0,-1 0,1 1,-1 0,1 0,-1 0,1 0,-1 1,1 0,-1-1,1 2,0-1,-1 0,1 1,0 0,0 0,0 0,0 1,0-1,-1 3,-21 11</inkml:trace>
  <inkml:trace contextRef="#ctx0" brushRef="#br0" timeOffset="-12467.145">6376 630,'-1'0,"-11"8,1 1,0-1,0 1,1 1,1 0,-1 1,2 0,-1 0,2 1,-1 0,2 0,0 0,0 1,1 0,0 3,4-13,1-1,0 1,0 0,0-1,0 1,0 0,0-1,1 1,-1 0,1-1,0 1,0-1,0 1,0-1,0 1,1-1,-1 0,1 0,-1 0,1 0,0 0,0 0,0 0,0 0,0-1,0 1,1-1,-1 1,0-1,1 0,-1 0,1 0,-1 0,1-1,0 1,-1-1,1 1,0-1,101-14,-85 6,0 0,-1-1,0-1,-1 0,0-2,-1 0,0 0,-1-2,0 0,-1-1,-1 0,0-1,-1 0,4-10,-14 23,0 0,0 1,-1-1,1 0,-1 0,0-1,0 1,0 0,0 0,0-1,-1 1,1 0,-1-1,0 1,0 0,0-1,-1 1,1 0,-1-1,0 1,0 0,0 0,0 0,0 0,-1 0,1 0,-1 0,0 0,0 0,0 1,0-1,-1 1,1-1,-1 1,1 0,-1 0,0 0,0 0,1 1,-1-1,-1 1,1 0,0 0,0 0,0 0,-1 0,1 1,0-1,-1 1,0 0,-63 6,35 1</inkml:trace>
  <inkml:trace contextRef="#ctx0" brushRef="#br0" timeOffset="-10469.369">422 1391,'622'0,"-425"28,29-28,-57-27,57-2,-56 1,225 27,-198-27,114 28,-114-27,537 27,-564-28,55 16,-179 5,-1 2,1 2,0 2,8 3,104-5,12-25,309 28,-27 0,-226-29,56 29,-141-25,-29 4,-88 16</inkml:trace>
  <inkml:trace contextRef="#ctx0" brushRef="#br0" timeOffset="-6587.717">2594 1646,'109'-61,"-69"45,1 1,1 2,-1 2,2 2,-1 1,1 3,39 0,-81 4,1 0,0 0,0 1,0-1,0 1,0-1,0 1,0 0,0 0,0 0,1 0,-1 0,0 0,0 0,0 1,0-1,0 1,0-1,0 1,-1 0,1 0,0 0,0 0,0 0,-1 0,1 1,-1-1,1 1,-1-1,1 1,-1-1,0 1,0 0,0-1,0 1,0 0,0 0,0 0,0 0,-1 0,1 0,-1 0,0 0,1 0,-1 0,0 0,0 0,-1 0,1 0,0 0,0 0,-1 1,0-2,1 1,-1 1,-8 8,0 0,0-1,-1 0,-1 0,1-1,-2 0,1-1,-7 3,-56 47,73-57,0-1,0 1,0 0,1-1,-1 1,0 0,0 0,0 0,1-1,-1 1,1 0,-1 0,0 0,1 0,0 0,-1 0,1 0,-1 0,1 0,0 0,0 1,0-1,0 0,0 0,0 0,0 0,0 0,0 0,0 0,1 0,-1 0,0 0,1 0,-1 0,1 0,-1 0,1 0,-1 0,1 0,0 0,-1 0,1 0,0-1,0 1,0 0,0-1,-1 1,1 0,0-1,0 1,0-1,0 0,0 1,0-1,1 0,-1 1,0-1,0 0,0 0,0 0,0 0,0 0,0 0,63 6,49 15,-107-18,0 1,0-1,0 1,-1 1,1-1,-1 1,0 0,-1 0,1 0,-1 0,0 1,0 0,2 5,-4-8,-1-1,0 1,0 0,0-1,0 1,-1 0,1 0,-1 0,0-1,0 1,0 0,0 0,0 0,0 0,-1 0,1-1,-1 1,0 0,0-1,0 1,0 0,-1-1,1 1,-1-1,1 0,-1 1,0-1,0 0,0 0,0 0,0 0,0 0,-1-1,-1 2,-11 6,-1 0,0-1,0 0,-1-1,0-1,0-1,-1 0,1-1,-1-1,0-1,0-1,0 0,-8-1,24 0,1 0,0 0,0 1,0-1,-1 0,1 0,0 0,0 0,0 0,-1 0,1-1,0 1,0 0,0-1,-1 1,1 0,0-1,0 1,0-1,0 0,0 1,0-1,0 0,0 0,0 0,0 0,1 0,-1 0,0 0,0 0,1 0,-1 0,1 0,-1 0,1 0,0 0,-1-1,1 1,0 0,0 0,-1 0,1-1,0 1,0 0,1 0,-1-1,0 1,0 0,1 0,-1 0,0-1,1 1,-1 0,1 0,0 0,-1 0,1 0,0 0,-1 0,1 0,1-1,7-11</inkml:trace>
  <inkml:trace contextRef="#ctx0" brushRef="#br0" timeOffset="-6082.029">3808 1533,'-12'2,"0"0,-1 1,1 0,1 1,-1 0,0 1,1 0,0 1,0 0,1 1,0 0,0 1,0 0,1 0,1 1,-1 1,1-1,1 1,0 0,0 1,1 0,0 0,1 0,0 1,0 2,3-10,0 0,0 0,1 0,0 0,0 0,0 0,0 0,0 1,1-1,0 0,-1 1,2-1,-1 0,0 0,1 1,0-1,0 0,0 0,1 0,-1 0,1 0,0 0,0-1,0 1,1 0,-1-1,1 0,0 0,0 0,0 0,0 0,1 0,-1-1,1 1,0-1,-1 0,1 0,0-1,0 1,0-1,0 0,2 1,10-2,1 0,-1-1,1-1,-1 0,0-1,0-1,0 0,0-2,-1 1,1-2,-1 0,-1-1,0 0,0-1,0-1,-1 0,8-9,-15 14,-1-1,1 0,-1-1,0 1,-1-1,1 0,-2 0,1 0,-1 0,0-1,0 0,-1 1,0-1,0 0,-1 0,0 0,0-6,-1 10,0-1,0 1,-1 0,1 0,-1 0,0 0,0 0,-1 0,1 0,-1 0,0 0,0 0,0 1,0-1,-1 1,1-1,-1 1,0 0,0 0,0 0,0 1,-1-1,1 1,-1 0,0 0,1 0,-1 0,0 0,0 1,0 0,0 0,-1 0,1 0,0 1,-5-1,0 0,-1 0,1 1,0 1,0 0,0 0,0 0,0 1,0 1,1 0,-1 0,1 0,-1 1,1 0,0 1,1 0,-1 0,-2 3,-6 6</inkml:trace>
  <inkml:trace contextRef="#ctx0" brushRef="#br0" timeOffset="-5371.893">4288 1590,'-6'1,"0"1,0 0,0 1,0-1,1 1,-1 0,1 1,0-1,0 1,0 0,0 0,0 1,1-1,0 1,0 0,-2 5,-5 1,6-4,1-1,-1 1,1-1,0 1,1 0,-1 1,1-1,1 0,0 1,0 0,0-1,1 1,0 0,0 0,1 7,0-12,0 1,1-1,-1 1,1-1,0 1,0-1,0 1,0-1,0 0,1 1,-1-1,1 0,0 0,0 0,1 0,-1-1,0 1,1 0,-1-1,1 0,0 0,0 0,0 0,0 0,0 0,1-1,-1 1,0-1,1 0,-1 0,1 0,-1-1,1 1,-1-1,2 0,10-2,0 0,0-1,0-1,0 0,-1-1,0-1,0 0,0-1,-1 0,0-1,0-1,-1 0,0 0,5-7,3 1,-9 7,-1-1,0 0,-1-1,0 0,0-1,-1 0,0 0,-1 0,4-10,-9 17,0 1,0-1,0 0,-1 1,0-1,0 0,0 0,0 0,-1 0,1 0,-1-1,0 1,0 0,0 0,-1 0,0 0,0 0,0 0,0 0,0 0,-1 1,1-1,-1 0,0 1,-1-1,1 1,0 0,-1-1,0 1,0 1,0-1,0 0,-2-1,1 1,-1 1,0-1,0 1,0 0,0 0,-1 0,1 0,-1 1,1 0,-1 1,1-1,-1 1,1 0,-1 0,1 0,-1 1,1 0,-1 0,1 1,0-1,-1 1,-3 2,-101 69,85-50</inkml:trace>
  <inkml:trace contextRef="#ctx0" brushRef="#br0" timeOffset="-4815.83">4852 1561,'1'0,"-1"-1,1 1,-1 0,0 0,1-1,-1 1,0 0,1-1,-1 1,0 0,0-1,1 1,-1 0,0-1,0 1,1 0,-1-1,0 1,0-1,0 1,0-1,0 1,0 0,0-1,0 1,0-1,0 1,0-1,0 1,0 0,0-1,0 1,0-1,0 1,-1-1,1 1,0 0,0-1,0 1,-1 0,1-1,0 1,-1 0,1-1,0 1,-1 0,1-1,0 1,-1 0,1 0,0 0,-1-1,1 1,-1 0,1 0,-1 0,1 0,0 0,-1 0,1 0,-1 0,1 0,-1 0,1 0,0 0,-1 0,1 0,-1 0,1 0,-1 0,-33 3,27 3,0 0,0 0,1 1,-1 0,1 0,1 0,-1 1,1-1,1 1,-1 1,1-1,1 0,0 1,0 0,-1 8,2-13,0 0,0 0,1 0,0 0,0 0,0 1,0-1,1 0,-1 1,1-1,0 0,1 0,-1 1,1-1,-1 0,1 0,1 0,-1 1,1-1,-1 0,1-1,0 1,0 0,1-1,-1 1,1-1,0 1,0-1,0 0,0 0,0-1,1 1,-1-1,1 0,0 1,0-2,0 1,0 0,0-1,0 0,0 0,6 1,0-1,0 0,0-1,0 0,0 0,0-1,0-1,0 1,-1-2,1 1,0-2,-1 1,0-1,0 0,0-1,0 0,-1-1,0 1,0-2,0 1,-1-1,0 0,0-1,-1 1,0-1,0-1,-1 1,2-6,-3 10,-1 0,0 0,0 0,0-1,0 1,-1-1,0 0,0 1,0-1,-1 0,0 0,0 0,0 0,0 0,-1-1,1 1,-2 0,1 0,0 0,-1 0,0-1,0 1,-1 0,1 0,-1 1,0-1,0 0,-1 1,1-1,-1 1,0 0,0 0,-2-2,0 2,-1 1,1-1,-1 1,0 0,0 1,0 0,0-1,0 2,-1-1,1 1,0 0,-1 0,1 1,-1 0,1 0,-1 0,1 1,-1 0,0 0,-13 6</inkml:trace>
  <inkml:trace contextRef="#ctx0" brushRef="#br0" timeOffset="-1886.19">224 178,'-5'-1,"0"-1,0 1,0 0,0 0,0 0,0 1,0 0,-1 0,1 0,0 0,0 1,0 0,0 0,0 1,0-1,0 1,0 0,0 0,1 1,-1-1,1 1,0 0,-1 0,1 1,1-1,-1 1,-1 1,-3 5,1 1,-1-1,2 2,-1-1,1 1,1-1,0 2,1-1,1 0,-2 7,-3 12,2 0,1 1,1-1,2 1,1 0,2 0,1 0,3 12,69 555,-44-196,-31-59,-9-274,8-65,-1 0,1 1,0-1,1 1,0-1,-1 1,2-1,-1 1,1 0,-1-1,2 1,-1 0,1-1,-1 1,2 0,-1-1,0 1,1-1,0 0,1 1,-1-1,1 0,0-1,0 1,0 0,1-1,0 1,0-1,0 0,0-1,4 4,119 20,-7-7,-102-14</inkml:trace>
  <inkml:trace contextRef="#ctx0" brushRef="#br0" timeOffset="39082.89">2820 856,'2'2,"-1"0,1 0,0-1,-1 1,1 0,0-1,0 1,0-1,0 0,0 1,0-1,0 0,1 0,-1 0,0-1,1 1,-1 0,0-1,1 0,-1 0,1 1,-1-1,1-1,-1 1,1 0,1 0,0-1,1 1,-1-1,0 0,1 0,-1-1,0 1,0-1,0 0,0 0,0 0,-1-1,1 1,-1-1,1 0,-1 0,0 0,0-1,0 1,-1 0,1-1,-1 0,0 0,0 0,0 0,0 0,-1 0,0 0,1 0,-1-2,3-4,-4 11,0 0,0-1,0 1,0-1,1 1,-1-1,0 1,0-1,1 1,-1-1,0 0,0 1,1-1,-1 1,1-1,-1 0,0 1,1-1,-1 0,1 1,-1-1,1 0,-1 0,1 1,-1-1,1 0,-1 0,1 0,-1 0,1 0,-1 0,1 0,-1 0,1 0,0 0,-1 0,1 0,-1 0,1 0,-1 0,1 0,-1-1,1 1,-1 0,1 0,-1-1,0 1,1 0,-1-1,1 1,-1 0,0-1,1 1,-1-1,0 1,1-1,-1 1,0-1,0 1,1-1,-1 1,0-1,0 1,0-1,0 1,0-1,0 1,0-1,0 1,13 41,-1 24,-5-32,-1-1,-2 1,-1 0,-1 1,-3 20,-1-45,0 0,-1 0,0-1,-1 1,1-1,-2 0,1 0,-1 0,0-1,-1 1,0-1,0-1,0 1,-1-1,0 0,0 0,-1-1,1 0,-1-1,0 1,-1-2,1 1,-1-1,1 0,-1-1,0 0,0 0,0-1,-5 0,12-1,0 1,0-1,0 0,0 0,0 0,0-1,0 1,0 0,0-1,-1 0,1 1,1-1,-1 0,0 0,0 0,0 0,0 0,1 0,-1-1,0 1,1-1,-1 1,1-1,0 1,-1-1,1 0,0 0,0 0,0 1,0-1,1 0,-1 0,0 0,1 0,0-1,-1 1,1 0,0 0,0 0,0 0,0 0,0 0,1 0,-1 0,1 0,-1 0,1-1,38-95,-8 57,-16 28</inkml:trace>
  <inkml:trace contextRef="#ctx0" brushRef="#br0" timeOffset="39521.278">2792 573,'38'-29,"-1"-1,-2-2,-1-1,-2-2,28-38,-60 73,0-1,0 1,0-1,0 1,0-1,0 1,0-1,0 1,0-1,0 1,0-1,0 1,0-1,0 1,1-1,-1 1,0-1,0 1,0 0,1-1,-1 1,0-1,1 1,-1 0,0-1,1 1,-1 0,1-1,-1 1,0 0,1-1,-1 1,1 0,-1 0,1 0,-1 0,1-1,-1 1,1 0,-1 0,1 0,-1 0,1 0,-1 0,1 0,-1 0,1 0,-1 1,1-1,-1 0,1 0,-1 0,1 0,-1 1,0-1,1 0,-1 1,1-1,-1 0,0 1,1-1,-1 1,2 34,-2-33,1 14,0 1,2-1,0 1,0-1,2 0,0 0,1-1,0 1,1-1,1-1,6 9,-6-7</inkml:trace>
  <inkml:trace contextRef="#ctx0" brushRef="#br0" timeOffset="40931.947">3356 827,'5'0,"6"0,6 0,6 0,2 0,-1 5,-2-4,2-1,0-1,2-1,1 1,0 0,1 0,0 1,1 0,-5 0</inkml:trace>
  <inkml:trace contextRef="#ctx0" brushRef="#br0" timeOffset="41278.109">3526 657,'0'5,"0"6,0 7,0 4,0 4,0 2,0 1,0 0,0 1,0-1,0 0,0 0,0-1,0 0,0 1,0-6</inkml:trace>
  <inkml:trace contextRef="#ctx0" brushRef="#br0" timeOffset="51605.87">6828 743,'-23'79,"10"-38,9-33,1 0,0 0,0 0,1 0,0 1,1-1,0 1,0 0,0-1,2 1,-1 0,1-1,0 1,1 2,-1-9,0 0,1 0,-1 1,1-1,0 0,0 0,-1 0,1-1,0 1,1 0,-1-1,0 1,0-1,1 0,-1 0,1 0,-1 0,1 0,-1 0,1-1,-1 1,1-1,0 0,-1 1,1-1,0-1,-1 1,1 0,0-1,0 1,15-5</inkml:trace>
  <inkml:trace contextRef="#ctx0" brushRef="#br0" timeOffset="52147.869">6856 376,'0'6,"20"-19,44-62,-63 74,-1 0,1 0,-1 1,1-1,0 1,-1-1,1 0,0 1,-1-1,1 1,0-1,0 1,-1 0,1-1,0 1,0 0,0 0,-1-1,1 1,0 0,0 0,0 0,0 0,0 0,-1 0,1 0,0 0,0 1,0-1,0 0,-1 0,1 1,0-1,0 0,-1 1,1-1,0 1,0-1,-1 1,1 0,-1-1,1 1,0-1,-1 1,1 0,-1 0,0-1,1 1,-1 0,1 0,-1-1,18 44,-8-5,34 75,-32-100</inkml:trace>
  <inkml:trace contextRef="#ctx0" brushRef="#br0" timeOffset="53483.506">7025 9,'32'-1,"-27"-1,-1 1,1 0,0 0,0 0,-1 0,1 1,0 0,0 0,0 0,-1 1,1-1,0 1,-1 0,1 1,0-1,-1 1,1 0,-1 0,0 0,0 1,0-1,0 1,0 0,0 0,-1 1,0-1,1 1,-1-1,-1 1,1 0,0 0,-1 1,0 0,0 165,-31 23,-33 101,-15 101,44-146,33-215,13 117,-10-140,-1-1,0 1,0 0,-1 0,0 0,-1 0,0 0,-1-1,0 1,-2 5,-1 56,5-71,-1 1,0-1,0 0,0 1,0-1,0 0,0 1,0-1,-1 0,1 0,0 1,-1-1,1 0,-1 0,1 0,-1 1,0-1,1 0,-1 0,0 0,0 0,0 0,0 0,0 0,0-1,0 1,0 0,0 0,0-1,-1 1,1-1,0 1,0-1,0 1,-1-1,1 0,0 0,-1 0,1 0,0 1,-1-2,-62-10,31 3,3 3,-1 3,0 0,0 2,0 1,0 1,0 2,-8 3,15-1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7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705 260,'-25'253,"5"51,-9-67,24-159,10-60</inkml:trace>
  <inkml:trace contextRef="#ctx0" brushRef="#br0" timeOffset="303.034">113 373,'39'-5,"50"-6,20-2,1-3,-8 2,-12-3,-12 2,-10 4,-6-1,-9 1,-9 3,-8 3,-4 2,-8 6,-8 3</inkml:trace>
  <inkml:trace contextRef="#ctx0" brushRef="#br0" timeOffset="666.959">1298 514,'-25'19,"0"1,0 2,2 0,1 2,1 0,1 1,1 1,2 1,-7 13,22-37,-1 0,1 1,0-1,0 1,0 0,1 0,-1-1,1 1,0 0,0 0,0 0,0 0,1 0,0 1,0-1,0 0,0 0,0 0,1 0,0 0,0 0,0 0,0 0,1 0,0 0,-1-1,1 1,1-1,-1 1,0-1,1 0,0 0,0 0,0 0,0 0,0-1,0 1,1-1,-1 0,1 0,0 0,1 0,7 1,1-2,-1 0,0 0,1-1,-1-1,0 0,1 0,-1-1,0-1,0 0,0-1,-1 0,1-1,-1 0,0 0,0-2,-1 1,0-1,0-1,0 0,-1 0,-1-1,1 0,-1 0,-1-1,1 0,-2-1,1 0,-3 4,1 1,-1-2,0 1,0 0,-1-1,0 0,-1 0,0 0,0 0,0 0,-1 0,0 0,-1 0,0-1,0 1,-1 0,0 0,0-1,-1 1,0 0,0 0,-1 1,0-1,-1 0,1 1,-1 0,-1 0,0-1,-1 2,0 0,0 1,0-1,-1 1,0 0,0 1,-1-1,1 2,-1-1,0 1,0 0,0 0,0 1,0 0,-1 1,1 0,-1 0,1 1,0 0,-1 0,1 1,-1 0,1 1,0 0,-1 0,1 0,0 1,1 1,-1-1,0 1,1 0,-6 5,-6 10</inkml:trace>
  <inkml:trace contextRef="#ctx0" brushRef="#br0" timeOffset="1133.342">1722 514,'-18'28,"2"1,1 0,1 2,1-1,2 2,-6 28,15-57,1 1,-1 0,1 0,0 0,0 0,0 0,0 0,1 0,-1 1,1-1,0 0,0 0,1 0,0 0,-1 0,1 0,0 0,1 0,-1 0,1 0,0 0,0 0,0-1,0 1,1-1,-1 0,1 0,0 0,0 0,0 0,0 0,0-1,1 0,-1 1,1-1,0 0,0-1,0 1,-1-1,1 0,3 1,7-4,1 0,-1-1,0-1,0 0,0-1,0 0,-1-1,0-1,0 0,-1-1,0 0,0-1,-1 0,0-1,0 0,-1-1,7-10,9-9,-1-2,-2 0,-1-1,-2-1,-1-1,-2-1,-1-1,-2 0,-2-1,-1 0,3-26,-12 47,0 0,0 0,-2 0,0 0,-1 0,-1-1,0 1,-2 1,0-1,0 0,-2 1,0 0,-1 0,-1-2,5 14,0-1,0 1,0 0,-1 0,1 0,-1 0,0 1,0 0,-1 0,1 0,-1 0,1 0,-1 1,0 0,0 0,0 0,0 1,0-1,0 1,0 1,-1-1,1 1,0 0,0 0,-1 0,1 1,0-1,0 1,-1 1,-3 0,-2 2,0-1,1 1,-1 1,1 0,0 1,0 0,0 0,1 1,0 0,0 1,1 0,0 0,-6 8,4-2,1 0,0 0,2 0,-1 1,2 1,0-1,0 1,2 0,0 0,1 1,0-1,2 1,0-1,0 1,2 0,0-1,1 1,1-1,0 1,1-1,1 0,0 0,1-1,7 11,-3-7,1 0,1-1,1-1,0 0,1-1,1 0,1-1,0-1,1-1,0 0,1-1,0-1,1 0,0-2,1 0,0-1,1-1,-1-1,1-1,0 0,14 0,-5-4</inkml:trace>
  <inkml:trace contextRef="#ctx0" brushRef="#br0" timeOffset="2155.805">2483 401,'-21'14,"1"0,0 2,1 0,1 2,0 0,2 0,0 2,1 0,1 1,-6 13,18-30,0 0,0 1,1-1,0 0,0 1,0 0,0-1,1 1,0-1,0 1,0 0,1-1,-1 1,1 0,0-1,0 1,1-1,-1 0,1 1,0-1,0 0,1 0,-1 0,1 0,0-1,0 1,0-1,0 1,1-1,-1 0,1-1,0 1,0-1,0 1,0-1,0 0,0 0,1-1,-1 1,1-1,-1 0,2 0,2 1,0-1,1 0,-1 0,0 0,1-1,-1 0,0-1,0 0,1 0,-1-1,0 0,0 0,0-1,0 0,-1 0,1-1,-1 0,0 0,0-1,0 0,-1 0,1-1,-1 1,0-1,-1-1,0 1,0-1,0 0,-1 0,3-7,9-14,-1-1,-2-1,-1 0,-1-1,-2 0,-1 0,0-6,-11 50,0-1,1 1,1 0,0 0,0 0,2 1,0-1,0 0,1 0,1-1,0 1,0 0,1-1,1 0,0 0,1 0,1-1,-1 1,3 0,-6-10,0 1,0-1,0-1,0 1,0 0,1-1,-1 1,1-1,-1 0,1 0,-1-1,1 1,0-1,-1 1,1-1,0 0,-1-1,1 1,0-1,-1 1,1-1,0 0,-1-1,0 1,1 0,-1-1,0 0,0 0,1 0,-1 0,-1 0,1-1,86-89,-88 91,89-159,-89 181,-5-13,1 1,0-1,1 1,0-1,0 1,1 0,0 0,1 0,0-1,0 1,0 0,2 0,-1 0,1-1,0 1,1-1,0 1,0-1,0 0,1 0,1 0,0-1,3 5,-5-9,0-1,0 1,1-1,-1 0,1 0,-1 0,1-1,0 1,0-1,0 0,-1 0,1 0,0-1,0 1,0-1,0 0,0 0,0 0,0-1,0 1,0-1,0 0,0 0,0-1,0 1,-1-1,1 1,-1-1,1-1,2 0,83-90,84-156,-173 248,0 0,1 0,-1 0,0 0,1-1,-1 1,1 0,0 1,-1-1,1 0,0 0,-1 0,1 0,0 0,0 1,0-1,0 0,0 1,0-1,0 1,0-1,0 1,0-1,0 1,0 0,0-1,0 1,0 0,0 0,0 0,1 0,-1 0,0 0,0 0,0 0,0 1,0-1,0 0,0 1,0-1,0 0,0 1,0 0,0-1,0 1,0-1,0 1,0 0,0 0,-1 0,1-1,0 1,0 0,-1 0,1 1,8 26,-1 0,-2 1,-1 0,-1 0,-1 0,-2 1,-1-1,-3 20,3 5,9 233,-4-248,-1 1,-3 0,-1 0,-2 0,-1 0,-2 0,-11 37,11-54,-1-1,-1 0,-1 0,-1 0,-1-1,-1-1,-1 0,0 0,-2-1,0-1,-1 0,-1-1,-9 7,24-22,0-1,0 1,0-1,-1 1,1-1,-1 0,1 1,-1-1,1 0,-1 0,0 0,0 0,1 0,-1-1,0 1,0-1,0 1,0-1,0 1,0-1,0 0,0 0,0 0,0 0,0-1,0 1,0 0,1-1,-1 1,0-1,0 0,0 1,0-1,1 0,-1 0,0 0,1-1,-1 1,1 0,-1 0,1-1,0 1,-1-1,1 0,0 1,0-1,0 0,0 1,0-3,0-7,-1 0,2 0,0 0,0 0,1-1,1 1,0 0,0 0,1 0,0 1,1-1,0 1,1 0,0 0,0 0,1 0,1 1,6-7,31-42,3 3,2 2,2 2,2 2,3 2,1 3,3 3,1 2,1 3,23-7,104-58,-161 90</inkml:trace>
  <inkml:trace contextRef="#ctx0" brushRef="#br0" timeOffset="4500.938">0 1502,'191'-10,"-1"-8,182-42,-354 57,652-123,215-4,-663 113,202 12,-88-22,-321 26,0 0,0-2,-1 0,1 0,-1-2,0 1,0-2,0 0,-1-1,1 0,0-2,-8 5</inkml:trace>
  <inkml:trace contextRef="#ctx0" brushRef="#br0" timeOffset="13623.791">4488 288,'4'0,"3"5,-1 1</inkml:trace>
  <inkml:trace contextRef="#ctx0" brushRef="#br0" timeOffset="13840.647">4544 655,'0'0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2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361 200,'-59'-53,"52"50,1-1,-1 1,0 0,0 0,0 1,0 0,0 0,0 1,-1 0,1 0,0 0,-1 1,1 0,-1 1,1 0,0 0,-1 0,1 1,0 0,0 1,0-1,-4 4,-4 1,8-4,1 0,-1 0,1 0,0 1,-1 0,2 0,-1 1,0 0,1 0,0 0,0 0,0 1,1 0,0 0,0 0,-2 6,4-8,-1 3,-1 0,1 0,1 1,-1-1,1 1,0 0,1 0,0 0,0 0,1 0,0 0,0 0,1 0,1 6,2 2,1-1,1 1,0-1,1-1,1 0,0 0,0 0,2-1,0 0,0-1,1 0,4 3,59 48,50 58,-119-110,0 0,-1 1,0-1,-1 1,0 0,-1 0,0 0,-1 0,0 0,-1 1,0-1,-1 0,-1 0,0 0,0 0,-2 2,0-6,0 0,-1 0,0 0,-1-1,1 1,-2-2,1 1,-1-1,0 1,0-2,0 1,-1-1,0 0,0-1,0 0,-1 0,1-1,-1 0,0 0,0-1,0 0,0-1,0 0,0-1,0 1,-1-2,1 1,0-1,0-1,-8-1,13 1,-1 1,1-1,0 1,0-1,0 0,0-1,0 1,0-1,1 0,-1 0,1 0,0 0,0 0,0-1,0 1,0-1,1 0,0 0,0 0,0 0,0 0,0-1,1 1,0 0,0-1,0 1,0-4,0-3,1 0,0 0,0 0,1 1,1-1,0 0,0 0,1 1,0-1,1 1,1-1,5-9,1 1,1 0,0 1,2 0,0 1,1 1,1 0,0 1,1 1,0 0,1 1,1 1,14-6,-19 9,1 0,-1-2,-1 1,0-1,0-1,-1-1,-1 0,0 0,-1-1,0 0,-1-1,3-8,-8 17,0-1,0 1,-1 0,0-1,0 0,-1 0,0 0,0 0,-1 0,1 0,-2 0,1-1,-1 1,0 0,0 0,-1-1,0 1,-1 0,1 0,-1 0,-1 0,1 0,-3-3,-49-80,41 79</inkml:trace>
  <inkml:trace contextRef="#ctx0" brushRef="#br0" timeOffset="1519.829">672 849,'0'5,"4"1,3-5,4-2,0-7,-1 4,-3 7,-3-2,4-1,-1-5,4-2,0 0</inkml:trace>
  <inkml:trace contextRef="#ctx0" brushRef="#br0" timeOffset="2220.076">1066 200,'5'-12,"1"0,-1 0,2 0,0 1,0 0,1 0,0 1,1 0,0 0,1 1,0 0,0 1,1 0,0 1,0 0,1 1,0 0,0 0,0 1,1 1,-1 1,1-1,0 2,0 0,0 0,12 1,-22 1,1 1,0-1,0 1,0 0,0 0,-1 0,1 1,-1-1,1 1,-1 0,1 0,-1 0,0 0,0 1,0-1,0 1,0 0,-1 0,1 0,-1 0,0 0,0 0,0 1,0-1,-1 1,1-1,-1 1,0 0,0-1,0 1,0 0,-1 0,0 0,0 0,0 0,0 0,0-1,-1 1,0 4,-7 15,0-1,-1 0,-2 0,0-1,-1 0,-1-1,0-1,-2 0,-1-1,0 0,-1-1,0-1,-2-1,-9 6,26-20,1 0,-1 0,1 0,-1 0,1 0,0 1,-1-1,1 0,0 1,0-1,0 1,0-1,0 1,0-1,1 1,-1 0,0-1,1 1,0 0,-1 0,1-1,0 1,0 0,0 0,0 0,0-1,0 1,0 0,1 0,-1 0,0-1,1 1,0 0,-1-1,1 1,0 0,0-1,0 1,0-1,0 0,0 1,1-1,-1 0,0 1,1-1,-1 0,1 0,-1 0,1 0,-1-1,1 1,1 0,82 47,38 29,-118-73,-1 0,0 1,0 0,0 0,0 0,-1 0,0 1,0-1,0 1,-1 0,0 0,0 0,-1 0,1 0,-1 0,0 0,-1 0,0 1,0-1,0 0,-1 5,-1-1,-1 1,1-1,-2 0,1-1,-1 1,-1 0,0-1,0 0,-1 0,0-1,0 1,-1-1,0-1,0 1,-1-1,0-1,-1 1,1-1,-1-1,0 1,-1-1,-6 3,-1 0,1-2,-2 1,1-2,0 0,-1-2,0 1,0-2,0-1,0 0,-17-2,31 2,0-1,1 1,-1-1,0 0,0 0,1 0,-1-1,0 1,0-1,1 0,-1 0,1 0,-1-1,1 1,-1-1,1 0,0 0,0 0,0 0,0 0,0-1,0 1,1-1,-1 0,1 0,0 0,0 0,0 0,0-1,0 1,1 0,0-1,-1 1,1-1,0 0,1 1,-1-1,1 0,0 0,0 1,0-1,0 0,0 1,1-1,0 0,0 1,0-2,15-23,2 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1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1,'2'3,"0"-1,0 1,1 0,-1-1,1 0,-1 1,1-1,0 0,0 0,0 0,0-1,0 1,0-1,1 0,-1 0,0 0,3 0,-3 1,10 1,-1-1,1 0,-1-1,1 0,0-1,-1 0,1-1,-1-1,1 0,3-1,41-4,113-21,-146 26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2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0,'19'5,"11"1,6 0,1-1,-1-2,-2 0,-1 2,-3 2,0-1,-1-1,-6-7,-1-2,-1-1,2 0,2 2,-4-4,-5-1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0:1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7985 1166,'-28'4,"14"-3,0 1,0 1,0-1,0 2,1 0,-1 1,1 0,0 1,0 0,1 1,-3 3,14-10,0 1,0-1,-1 1,1 0,0-1,0 1,0 0,0 0,0 0,1 0,-1 0,0 0,0 0,1 0,-1 0,0 0,1 1,-1-1,1 0,-1 0,1 1,0-1,0 0,0 1,-1-1,1 0,0 0,1 1,-1-1,0 0,0 1,0-1,1 0,-1 0,1 1,-1-1,1 0,-1 0,1 0,0 0,-1 0,1 0,0 0,0 0,0 0,0 0,0 0,0 0,1 0,63 28,-59-27,88 43,-92-44,0 1,0 0,0 0,0 0,0 0,0 0,0 0,-1 0,1 1,-1-1,1 1,-1-1,0 1,0-1,0 1,0 0,-1 0,1-1,-1 1,0 0,1 0,-1-1,0 1,-1 0,1 0,0 0,-1-1,0 1,0 0,0 0,0-1,0 1,0-1,-1 2,-5 5,-1 0,0 0,-1-1,1 0,-1-1,-1 0,1 0,-1-1,-1-1,1 1,-1-1,0-1,0 0,0-1,0 0,-1-1,1 0,-1 0,0-2,-6 1,-7 3,-26-2,32-7</inkml:trace>
  <inkml:trace contextRef="#ctx0" brushRef="#br0" timeOffset="-641.95">7420 517,'-66'185,"49"-123,17-62,1 0,-1 0,0 0,0-1,0 1,1 0,-1 0,0 0,0 0,0 0,1 0,-1 0,0 0,0 0,0 0,1 0,-1 0,0 0,0 0,1 0,-1 0,0 0,0 0,0 0,1 0,-1 0,0 0,0 0,0 0,1 0,-1 0,0 1,0-1,0 0,0 0,1 0,-1 0,0 1,0-1,0 0,0 0,0 0,0 0,1 1,-1-1,0 0,0 0,0 0,0 1,0-1,0 0,0 0,0 1,0-1,14-22,-12 19,33-54,3 1,2 2,3 1,38-35,-80 87,0 0,-1 0,1 0,0 1,0-1,-1 0,1 0,0 1,0-1,0 0,0 1,0-1,0 1,0-1,0 1,0-1,0 1,0 0,0 0,1-1,-1 1,0 0,0 0,0 0,0 0,0 0,0 0,1 1,-1-1,0 0,0 1,0-1,0 1,0-1,0 1,0-1,0 1,0-1,0 1,0 0,-1 0,1-1,0 1,0 0,-1 0,1 0,-1 0,1 0,0 0,-1 0,0 0,1 0,-1 0,0 0,1 1,-1-1,0 0,0 0,0 0,0 0,0 0,0 0,0 1,-1-1,1 0,0 0,-1 0,8 136,-6-136,0 1,-1-1,1 1,0-1,-1 1,1-1,0 0,0 1,0-1,0 0,0 0,1 0,-1 0,0 0,0 0,1 0,-1 0,0-1,1 1,-1 0,1-1,-1 1,1-1,0 0,-1 1,1-1,-1 0,1 0,-1 0,1 0,0 0,-1 0,1-1,-1 1,1 0,-1-1,1 1,-1-1,1 0,-1 1,1-1,-1 0,0 0,0 0,1 0,-1-1,66-50,-64 48,113-109,-115 112,-1 0,1 0,0 0,-1 0,1 0,0 0,0 0,0 0,0 1,0-1,0 0,0 0,0 1,0-1,0 1,0-1,0 1,0-1,1 1,-1 0,0-1,0 1,0 0,1 0,-1 0,0 0,0 0,0 0,1 0,-1 1,0-1,0 0,0 1,1-1,-1 0,0 1,0 0,0-1,0 1,0 0,0-1,0 1,0 0,0 0,-1 0,1 0,0 0,0 0,-1 0,1 0,-1 0,1 0,-1 0,1 0,-1 1,0-1,1 0,-1 0,0 0,0 1,0-1,0 0,0 1,-11 76,8-66,0 1,1 0,1-1,0 1,0 0,1 0,1 0,0-1,1 1,1 0,0-1,0 1,-2-10,1 0,-1-1,0 1,1 0,0-1,0 0,-1 1,1-1,1 0,-1 0,0 0,0 0,1 0,-1-1,1 1,0-1,-1 0,1 1,2-1,14 5</inkml:trace>
  <inkml:trace contextRef="#ctx0" brushRef="#br0" timeOffset="-403.089">7533 883,'34'10,"20"3,6-1,3-2,-1-8,-5-4,-3-1,-6-1,-1 0,-5 6,-3 3,-5 0,-7-1</inkml:trace>
  <inkml:trace contextRef="#ctx0" brushRef="#br0" timeOffset="-22796.156">224 602,'-11'196,"-8"32,15-177,-2-33</inkml:trace>
  <inkml:trace contextRef="#ctx0" brushRef="#br0" timeOffset="-21602.929">703 545,'-54'27,"37"-18,14-8,-1 1,0-1,1 0,-1 1,0 0,1 0,0 0,-1 1,1-1,0 1,0-1,1 1,-1 0,0 0,1 0,0 0,0 1,0-1,0 1,0-1,1 1,0 0,-1 0,1-1,1 1,-1 0,0 0,1 0,0 0,0 0,1 3,1 1,1-1,0 0,1 0,0 0,0 0,0-1,1 0,0 0,0 0,1 0,0-1,0 0,0 0,0-1,1 1,-1-1,1-1,0 1,1-1,-1-1,0 1,1-1,0 0,-1-1,5 0,77 36,-85-33,0 0,-1 0,0 1,0-1,0 1,0 0,-1 0,0 0,0 0,0 0,0 0,-1 0,0 1,0-1,-1 0,1 1,-1-1,0 1,-1-1,1 1,-1-1,0 0,0 1,-1-1,0 0,0 0,0 0,0 0,-1 0,0-1,0 1,0-1,0 1,-1-1,0 0,0-1,0 1,0-1,-3 3,-90 57,93-61,0 0,0 0,0 0,-1-1,1 0,0 0,-1 0,1-1,-1 1,1-1,-1 0,0 0,1-1,-1 1,1-1,-1 0,1 0,0-1,-1 1,1-1,0 0,0 0,-2-2,-8-7</inkml:trace>
  <inkml:trace contextRef="#ctx0" brushRef="#br0" timeOffset="-21356.588">647 517,'14'4,"10"3,6 4,2 0,0-1,6-3,-1-3,0-1,-3-2,-2-1,-1 0,-2 0,0-1,-1 1,-5-1</inkml:trace>
  <inkml:trace contextRef="#ctx0" brushRef="#br0" timeOffset="-20855.937">1409 630,'-60'38,"47"-25,0 1,1-1,0 2,1 0,0 0,2 1,0 1,0-1,2 1,0 1,1-1,0 1,2 0,0 1,-1 14,5-29,-1 0,1 0,0 0,0 0,0 0,1 0,-1 0,1 0,0 0,0 0,1 0,-1 0,1 0,-1-1,1 1,1-1,-1 1,0-1,1 0,-1 0,1 0,0 0,0 0,0-1,1 1,-1-1,1 0,-1 0,1 0,0 0,-1-1,1 1,0-1,0 0,0 0,0-1,0 1,0-1,0 0,1 0,-1 0,0-1,0 1,12-3,-1 0,1 0,-1-1,0-1,0-1,0 0,-1-1,0 0,0-1,-1-1,0 0,0-1,-1 0,0-1,-1 0,4-6,-11 12,0-1,0 0,0 0,0 0,-1-1,0 1,-1-1,1 0,-1 0,0 0,-1 0,0 0,0 0,0 0,-1 0,0 0,-1-1,0 1,0 0,0 0,-1 0,0 0,0 0,0 1,-1-1,0 1,-1-1,1 1,-4-3,4 3,-1 1,1 0,-1 0,0 0,0 0,-1 1,1 0,-1 0,0 0,0 0,-1 1,1 0,-1 0,0 1,1-1,-1 1,0 0,0 1,-1-1,1 1,0 0,0 1,-1 0,1 0,0 0,0 1,-6 0,-13 9</inkml:trace>
  <inkml:trace contextRef="#ctx0" brushRef="#br0" timeOffset="-20453.872">1889 686,'-16'7,"-114"57,126-61,0 0,0 1,0-1,0 1,0-1,1 1,0 0,0 0,0 1,0-1,1 1,-1-1,1 1,0 0,1 0,-1 0,1 0,0 0,0 0,0 0,1 0,0 1,0-1,0 0,1 5,2-4,-1 1,1-1,0 0,1 0,-1-1,1 1,0-1,1 0,-1 0,1 0,0 0,0-1,0 0,1 0,0 0,-1-1,1 0,1 0,-1 0,0-1,1 0,-1 0,1 0,-1-1,2 0,-1 0,0 1,0-1,0-1,-1 1,1-1,0 0,0-1,0 0,0 0,0 0,0-1,-1 0,1 0,-1-1,1 1,-1-2,0 1,0-1,-1 0,1 0,-1 0,3-3,5-5,0 0,-2-1,1 0,-2 0,0-1,0-1,-2 0,5-10,-9 15,0-1,0 0,-1-1,-1 1,0 0,-1-1,0 1,0-1,-1 0,-1 1,0-1,-1 1,0-1,0 1,-1 0,-3-6,4 14,1 0,-1 0,0 0,0 1,0-1,0 1,0 0,-1-1,1 1,-1 0,1 0,-1 1,0-1,1 1,-1-1,0 1,0 0,0 0,-1 0,1 0,0 1,0-1,0 1,0 0,-1 0,1 0,0 0,0 0,-1 1,1-1,-2 2,-90 43,78-31</inkml:trace>
  <inkml:trace contextRef="#ctx0" brushRef="#br0" timeOffset="-20072.498">2312 686,'-9'8,"0"-1,0 2,1-1,1 1,0 1,0-1,0 1,1 0,1 0,0 1,0 0,1 0,0 0,1 0,1 1,-1-1,2 1,0 0,0 9,2-18,0 1,0-1,1 1,-1-1,1 0,0 1,0-1,0 0,0 0,0 0,1-1,0 1,-1-1,1 1,0-1,0 0,0 0,0 0,1 0,-1-1,1 1,-1-1,1 0,-1 0,1 0,-1 0,1-1,2 0,102-13,-92 8,0-1,0-1,-1-1,-1 0,1-1,-1 0,-1-1,0 0,0-1,-1-1,0 0,-1-1,0 0,-1-1,-1 0,0 0,-1-1,0-2,34-108,-41 121,0 0,-1 0,1 0,-1 0,0-1,0 1,-1 0,1 0,-1 0,0 0,0 0,0 0,0 0,-1 0,1 0,-1 1,0-1,-1 1,1-1,0 1,-1 0,0 0,0 0,0 0,0 0,0 1,-1-1,1 1,-3-1,-2 1,0 0,0 1,1 1,-1-1,0 1,0 0,0 1,0 0,0 0,0 1,1 0,-1 1,1-1,-1 1,1 1,0-1,0 1,0 0,1 1,-1 0,1 0,-1 2,-18 10</inkml:trace>
  <inkml:trace contextRef="#ctx0" brushRef="#br0" timeOffset="-14502.225">4175 573,'0'0,"0"-1,-1 1,1 0,0-1,0 1,-1-1,1 1,0-1,0 1,0 0,0-1,0 1,0-1,0 1,0-1,0 1,0-1,0 1,0-1,0 1,0-1,0 1,0 0,0-1,1 1,-1-1,0 1,0 0,1-1,-1 1,0-1,0 1,1 0,-1-1,0 1,1 0,-1 0,1-1,-1 1,0 0,1 0,-1-1,1 1,-1 0,1 0,-1 0,0 0,1 0,-1 0,1 0,-1 0,1 0,-1 0,1 0,-1 0,1 0,-1 0,0 0,1 0,114-23,-106 20,0 0,0 0,1 1,-1 0,1 1,-1 0,1 1,-1 0,1 0,0 1,8 2,-17-3,0 1,1-1,-1 1,0-1,1 1,-1 0,0 0,0 0,0 0,0 0,0 0,0 0,0 0,0 0,0 0,-1 1,1-1,0 0,-1 1,1-1,-1 0,1 1,-1-1,0 1,1-1,-1 0,0 1,0-1,0 1,0-1,0 1,-1-1,1 0,0 1,-1-1,1 1,-1-1,1 0,-1 1,0-1,0 1,-34 51,-192 191,224-242,1 1,0-1,-1 1,1 0,1 0,-1 0,0 0,1 0,-1 0,1 0,0 1,0-1,0 0,1 1,-1-1,1 1,0-1,0 1,0-1,0 0,1 1,-1-1,1 1,0-1,0 0,0 1,0-1,1 0,-1 0,1 0,0 0,0 0,0 0,0-1,0 1,1-1,1 2,4 1,0-1,1-1,-1 1,1-1,0-1,-1 1,1-2,0 1,0-1,0-1,1 1,-1-2,0 1,0-1,0 0,0-1,0 0,-1-1,1 0,-1 0,1-1,-1 0,0 0,0-1,-1 0,1 0,3-4,3-2</inkml:trace>
  <inkml:trace contextRef="#ctx0" brushRef="#br0" timeOffset="-14172.756">4796 657,'-13'13,"-119"141,130-152,0 0,1 0,-1 1,0-1,1 0,0 1,-1-1,1 1,0 0,0-1,0 1,1 0,-1 0,1 0,-1-1,1 1,0 0,0 0,0 0,1 0,-1-1,1 1,-1 0,1 0,0-1,0 1,0 0,1-1,-1 1,0-1,1 1,0-1,-1 0,1 0,0 0,0 0,0 0,1 0,-1 0,0-1,1 1,-1-1,1 0,-1 0,2 1,7-2,1 0,-1 0,0-1,1 0,-1-1,0-1,0 0,0 0,0-1,-1 0,1-1,-1 0,0-1,-1 0,1 0,-1-1,-1 0,9-9,3-1,0 0,-2-2,0-1,0 0,-2-1,-1-1,7-13,-20 33,-1-1,1 0,-1 1,0-1,0 0,0 0,0 0,0 0,0 0,-1 0,0 0,0 0,1 0,-2 0,1 0,0 0,-1 0,1 0,-1 0,0 0,0 0,0 0,0 0,-1 1,1-1,-1 0,1 1,-1 0,0-1,0 1,0 0,0 0,-1 0,1 0,-1 0,1 0,-1 1,1-1,-1 1,0 0,0 0,0 0,0 0,0 0,0 0,0 1,0 0,-3-1,-21 3,1 3</inkml:trace>
  <inkml:trace contextRef="#ctx0" brushRef="#br0" timeOffset="-13274.515">5501 602,'-9'2,"0"0,0 0,0 1,1 1,-1-1,1 1,0 1,0 0,0 0,0 0,1 1,0 0,0 1,1-1,0 1,0 0,0 1,0 2,2-5,1-1,0 1,0 0,0 0,0 0,1 0,0 0,0 0,1 1,-1-1,1 1,0-1,1 1,-1 0,1-1,0 1,1 0,-1-1,1 1,0-1,1 1,-1-1,1 1,0-1,0 0,1 0,-1 0,1 0,1 0,-1-1,0 1,1-1,0 0,0 0,0 0,1-1,-1 1,1-1,0 0,0-1,0 1,0-1,0 0,1 0,-1 0,1-1,-1 0,1 0,-1 0,1-1,0 0,3 0,2-3,1-1,0-1,-1 1,0-2,0 0,0 0,-1 0,0-2,0 1,-1-1,0-1,0 1,-1-2,0 1,-1-1,0 0,0-1,-1 1,-1-1,0 0,0-1,2-11,-5 20,-1 0,0 0,0 0,0 0,0 0,-1 0,1 0,-1 0,0 0,0-1,0 1,0 0,-1 0,1 0,-1 0,0 0,0 0,0 0,0 0,0 0,-1 0,1 0,-1 1,0-1,0 1,0-1,0 1,0 0,-1 0,1 0,0 0,-1 0,0 0,1 1,-1-1,0 1,0 0,0-1,0 1,0 1,0-1,0 0,0 1,0 0,-1 0,-14 2</inkml:trace>
  <inkml:trace contextRef="#ctx0" brushRef="#br0" timeOffset="-12835.805">5953 657,'-8'3,"1"-1,-1 1,1 0,-1 1,1-1,0 2,0-1,1 1,-1 0,1 0,0 1,1-1,-1 2,1-1,0 0,1 1,-1 0,1 0,1 0,-1 1,1-1,1 1,-1 0,1-1,1 1,-1 0,1 5,3-9,0 1,1-1,-1 0,1 0,0 0,0 0,1-1,-1 1,1-1,-1 0,1 0,0 0,0-1,1 1,-1-1,0 0,1 0,-1 0,1-1,0 0,-1 0,1 0,0 0,0-1,0 1,0-1,-1-1,1 1,0-1,0 0,0 0,-1 0,1 0,0-1,-1 0,1 0,-1 0,0-1,0 1,8-5,-1 0,0-1,0 0,-1-1,0 0,0-1,-1 1,0-2,-1 1,0-2,1-3,-5 9,0 1,-1-1,0-1,0 1,-1 0,0 0,0-1,0 0,-1 1,0-1,0 0,-1 1,1-1,-2 0,1 0,-1 0,0 1,0-1,-1 0,0 1,0 0,0-1,-2 0,2 3,-1 0,0 1,0-1,0 1,0 0,-1 0,1 0,-1 1,0-1,0 1,0 0,0 0,0 0,0 0,-1 1,1 0,-1 0,1 0,-1 0,1 1,-1 0,1 0,-1 0,1 0,-1 1,1 0,-1-1,1 2,0-1,-1 0,1 1,0 0,0 0,0 0,0 1,0-1,-1 3,-21 11</inkml:trace>
  <inkml:trace contextRef="#ctx0" brushRef="#br0" timeOffset="-12467.145">6376 630,'-1'0,"-11"8,1 1,0-1,0 1,1 1,1 0,-1 1,2 0,-1 0,2 1,-1 0,2 0,0 0,0 1,1 0,0 3,4-13,1-1,0 1,0 0,0-1,0 1,0 0,0-1,1 1,-1 0,1-1,0 1,0-1,0 1,0-1,0 1,1-1,-1 0,1 0,-1 0,1 0,0 0,0 0,0 0,0 0,0-1,0 1,1-1,-1 1,0-1,1 0,-1 0,1 0,-1 0,1-1,0 1,-1-1,1 1,0-1,101-14,-85 6,0 0,-1-1,0-1,-1 0,0-2,-1 0,0 0,-1-2,0 0,-1-1,-1 0,0-1,-1 0,4-10,-14 23,0 0,0 1,-1-1,1 0,-1 0,0-1,0 1,0 0,0 0,0-1,-1 1,1 0,-1-1,0 1,0 0,0-1,-1 1,1 0,-1-1,0 1,0 0,0 0,0 0,0 0,-1 0,1 0,-1 0,0 0,0 0,0 1,0-1,-1 1,1-1,-1 1,1 0,-1 0,0 0,0 0,1 1,-1-1,-1 1,1 0,0 0,0 0,0 0,-1 0,1 1,0-1,-1 1,0 0,-63 6,35 1</inkml:trace>
  <inkml:trace contextRef="#ctx0" brushRef="#br0" timeOffset="-10469.369">422 1391,'622'0,"-425"28,29-28,-57-27,57-2,-56 1,225 27,-198-27,114 28,-114-27,537 27,-564-28,55 16,-179 5,-1 2,1 2,0 2,8 3,104-5,12-25,309 28,-27 0,-226-29,56 29,-141-25,-29 4,-88 16</inkml:trace>
  <inkml:trace contextRef="#ctx0" brushRef="#br0" timeOffset="-6587.717">2594 1646,'109'-61,"-69"45,1 1,1 2,-1 2,2 2,-1 1,1 3,39 0,-81 4,1 0,0 0,0 1,0-1,0 1,0-1,0 1,0 0,0 0,0 0,1 0,-1 0,0 0,0 0,0 1,0-1,0 1,0-1,0 1,-1 0,1 0,0 0,0 0,0 0,-1 0,1 1,-1-1,1 1,-1-1,1 1,-1-1,0 1,0 0,0-1,0 1,0 0,0 0,0 0,0 0,-1 0,1 0,-1 0,0 0,1 0,-1 0,0 0,0 0,-1 0,1 0,0 0,0 0,-1 1,0-2,1 1,-1 1,-8 8,0 0,0-1,-1 0,-1 0,1-1,-2 0,1-1,-7 3,-56 47,73-57,0-1,0 1,0 0,1-1,-1 1,0 0,0 0,0 0,1-1,-1 1,1 0,-1 0,0 0,1 0,0 0,-1 0,1 0,-1 0,1 0,0 0,0 1,0-1,0 0,0 0,0 0,0 0,0 0,0 0,0 0,1 0,-1 0,0 0,1 0,-1 0,1 0,-1 0,1 0,-1 0,1 0,0 0,-1 0,1 0,0-1,0 1,0 0,0-1,-1 1,1 0,0-1,0 1,0-1,0 0,0 1,0-1,1 0,-1 1,0-1,0 0,0 0,0 0,0 0,0 0,0 0,63 6,49 15,-107-18,0 1,0-1,0 1,-1 1,1-1,-1 1,0 0,-1 0,1 0,-1 0,0 1,0 0,2 5,-4-8,-1-1,0 1,0 0,0-1,0 1,-1 0,1 0,-1 0,0-1,0 1,0 0,0 0,0 0,0 0,-1 0,1-1,-1 1,0 0,0-1,0 1,0 0,-1-1,1 1,-1-1,1 0,-1 1,0-1,0 0,0 0,0 0,0 0,0 0,-1-1,-1 2,-11 6,-1 0,0-1,0 0,-1-1,0-1,0-1,-1 0,1-1,-1-1,0-1,0-1,0 0,-8-1,24 0,1 0,0 0,0 1,0-1,-1 0,1 0,0 0,0 0,0 0,-1 0,1-1,0 1,0 0,0-1,-1 1,1 0,0-1,0 1,0-1,0 0,0 1,0-1,0 0,0 0,0 0,0 0,1 0,-1 0,0 0,0 0,1 0,-1 0,1 0,-1 0,1 0,0 0,-1-1,1 1,0 0,0 0,-1 0,1-1,0 1,0 0,1 0,-1-1,0 1,0 0,1 0,-1 0,0-1,1 1,-1 0,1 0,0 0,-1 0,1 0,0 0,-1 0,1 0,1-1,7-11</inkml:trace>
  <inkml:trace contextRef="#ctx0" brushRef="#br0" timeOffset="-6082.029">3808 1533,'-12'2,"0"0,-1 1,1 0,1 1,-1 0,0 1,1 0,0 1,0 0,1 1,0 0,0 1,0 0,1 0,1 1,-1 1,1-1,1 1,0 0,0 1,1 0,0 0,1 0,0 1,0 2,3-10,0 0,0 0,1 0,0 0,0 0,0 0,0 0,0 1,1-1,0 0,-1 1,2-1,-1 0,0 0,1 1,0-1,0 0,0 0,1 0,-1 0,1 0,0 0,0-1,0 1,1 0,-1-1,1 0,0 0,0 0,0 0,0 0,1 0,-1-1,1 1,0-1,-1 0,1 0,0-1,0 1,0-1,0 0,2 1,10-2,1 0,-1-1,1-1,-1 0,0-1,0-1,0 0,0-2,-1 1,1-2,-1 0,-1-1,0 0,0-1,0-1,-1 0,8-9,-15 14,-1-1,1 0,-1-1,0 1,-1-1,1 0,-2 0,1 0,-1 0,0-1,0 0,-1 1,0-1,0 0,-1 0,0 0,0-6,-1 10,0-1,0 1,-1 0,1 0,-1 0,0 0,0 0,-1 0,1 0,-1 0,0 0,0 0,0 1,0-1,-1 1,1-1,-1 1,0 0,0 0,0 0,0 1,-1-1,1 1,-1 0,0 0,1 0,-1 0,0 0,0 1,0 0,0 0,-1 0,1 0,0 1,-5-1,0 0,-1 0,1 1,0 1,0 0,0 0,0 0,0 1,0 1,1 0,-1 0,1 0,-1 1,1 0,0 1,1 0,-1 0,-2 3,-6 6</inkml:trace>
  <inkml:trace contextRef="#ctx0" brushRef="#br0" timeOffset="-5371.893">4288 1590,'-6'1,"0"1,0 0,0 1,0-1,1 1,-1 0,1 1,0-1,0 1,0 0,0 0,0 1,1-1,0 1,0 0,-2 5,-5 1,6-4,1-1,-1 1,1-1,0 1,1 0,-1 1,1-1,1 0,0 1,0 0,0-1,1 1,0 0,0 0,1 7,0-12,0 1,1-1,-1 1,1-1,0 1,0-1,0 1,0-1,0 0,1 1,-1-1,1 0,0 0,0 0,1 0,-1-1,0 1,1 0,-1-1,1 0,0 0,0 0,0 0,0 0,0 0,1-1,-1 1,0-1,1 0,-1 0,1 0,-1-1,1 1,-1-1,2 0,10-2,0 0,0-1,0-1,0 0,-1-1,0-1,0 0,0-1,-1 0,0-1,0-1,-1 0,0 0,5-7,3 1,-9 7,-1-1,0 0,-1-1,0 0,0-1,-1 0,0 0,-1 0,4-10,-9 17,0 1,0-1,0 0,-1 1,0-1,0 0,0 0,0 0,-1 0,1 0,-1-1,0 1,0 0,0 0,-1 0,0 0,0 0,0 0,0 0,0 0,-1 1,1-1,-1 0,0 1,-1-1,1 1,0 0,-1-1,0 1,0 1,0-1,0 0,-2-1,1 1,-1 1,0-1,0 1,0 0,0 0,-1 0,1 0,-1 1,1 0,-1 1,1-1,-1 1,1 0,-1 0,1 0,-1 1,1 0,-1 0,1 1,0-1,-1 1,-3 2,-101 69,85-50</inkml:trace>
  <inkml:trace contextRef="#ctx0" brushRef="#br0" timeOffset="-4815.83">4852 1561,'1'0,"-1"-1,1 1,-1 0,0 0,1-1,-1 1,0 0,1-1,-1 1,0 0,0-1,1 1,-1 0,0-1,0 1,1 0,-1-1,0 1,0-1,0 1,0-1,0 1,0 0,0-1,0 1,0-1,0 1,0-1,0 1,0 0,0-1,0 1,0-1,0 1,-1-1,1 1,0 0,0-1,0 1,-1 0,1-1,0 1,-1 0,1-1,0 1,-1 0,1-1,0 1,-1 0,1 0,0 0,-1-1,1 1,-1 0,1 0,-1 0,1 0,0 0,-1 0,1 0,-1 0,1 0,-1 0,1 0,0 0,-1 0,1 0,-1 0,1 0,-1 0,-33 3,27 3,0 0,0 0,1 1,-1 0,1 0,1 0,-1 1,1-1,1 1,-1 1,1-1,1 0,0 1,0 0,-1 8,2-13,0 0,0 0,1 0,0 0,0 0,0 1,0-1,1 0,-1 1,1-1,0 0,1 0,-1 1,1-1,-1 0,1 0,1 0,-1 1,1-1,-1 0,1-1,0 1,0 0,1-1,-1 1,1-1,0 1,0-1,0 0,0 0,0-1,1 1,-1-1,1 0,0 1,0-2,0 1,0 0,0-1,0 0,0 0,6 1,0-1,0 0,0-1,0 0,0 0,0-1,0-1,0 1,-1-2,1 1,0-2,-1 1,0-1,0 0,0-1,0 0,-1-1,0 1,0-2,0 1,-1-1,0 0,0-1,-1 1,0-1,0-1,-1 1,2-6,-3 10,-1 0,0 0,0 0,0-1,0 1,-1-1,0 0,0 1,0-1,-1 0,0 0,0 0,0 0,0 0,-1-1,1 1,-2 0,1 0,0 0,-1 0,0-1,0 1,-1 0,1 0,-1 1,0-1,0 0,-1 1,1-1,-1 1,0 0,0 0,-2-2,0 2,-1 1,1-1,-1 1,0 0,0 1,0 0,0-1,0 2,-1-1,1 1,0 0,-1 0,1 1,-1 0,1 0,-1 0,1 1,-1 0,0 0,-13 6</inkml:trace>
  <inkml:trace contextRef="#ctx0" brushRef="#br0" timeOffset="-1886.19">224 178,'-5'-1,"0"-1,0 1,0 0,0 0,0 0,0 1,0 0,-1 0,1 0,0 0,0 1,0 0,0 0,0 1,0-1,0 1,0 0,0 0,1 1,-1-1,1 1,0 0,-1 0,1 1,1-1,-1 1,-1 1,-3 5,1 1,-1-1,2 2,-1-1,1 1,1-1,0 2,1-1,1 0,-2 7,-3 12,2 0,1 1,1-1,2 1,1 0,2 0,1 0,3 12,69 555,-44-196,-31-59,-9-274,8-65,-1 0,1 1,0-1,1 1,0-1,-1 1,2-1,-1 1,1 0,-1-1,2 1,-1 0,1-1,-1 1,2 0,-1-1,0 1,1-1,0 0,1 1,-1-1,1 0,0-1,0 1,0 0,1-1,0 1,0-1,0 0,0-1,4 4,119 20,-7-7,-102-14</inkml:trace>
  <inkml:trace contextRef="#ctx0" brushRef="#br0" timeOffset="39082.89">2820 856,'2'2,"-1"0,1 0,0-1,-1 1,1 0,0-1,0 1,0-1,0 0,0 1,0-1,0 0,1 0,-1 0,0-1,1 1,-1 0,0-1,1 0,-1 0,1 1,-1-1,1-1,-1 1,1 0,1 0,0-1,1 1,-1-1,0 0,1 0,-1-1,0 1,0-1,0 0,0 0,0 0,-1-1,1 1,-1-1,1 0,-1 0,0 0,0-1,0 1,-1 0,1-1,-1 0,0 0,0 0,0 0,0 0,-1 0,0 0,1 0,-1-2,3-4,-4 11,0 0,0-1,0 1,0-1,1 1,-1-1,0 1,0-1,1 1,-1-1,0 0,0 1,1-1,-1 1,1-1,-1 0,0 1,1-1,-1 0,1 1,-1-1,1 0,-1 0,1 1,-1-1,1 0,-1 0,1 0,-1 0,1 0,-1 0,1 0,-1 0,1 0,0 0,-1 0,1 0,-1 0,1 0,-1 0,1 0,-1-1,1 1,-1 0,1 0,-1-1,0 1,1 0,-1-1,1 1,-1 0,0-1,1 1,-1-1,0 1,1-1,-1 1,0-1,0 1,1-1,-1 1,0-1,0 1,0-1,0 1,0-1,0 1,0-1,0 1,13 41,-1 24,-5-32,-1-1,-2 1,-1 0,-1 1,-3 20,-1-45,0 0,-1 0,0-1,-1 1,1-1,-2 0,1 0,-1 0,0-1,-1 1,0-1,0-1,0 1,-1-1,0 0,0 0,-1-1,1 0,-1-1,0 1,-1-2,1 1,-1-1,1 0,-1-1,0 0,0 0,0-1,-5 0,12-1,0 1,0-1,0 0,0 0,0 0,0-1,0 1,0 0,0-1,-1 0,1 1,1-1,-1 0,0 0,0 0,0 0,0 0,1 0,-1-1,0 1,1-1,-1 1,1-1,0 1,-1-1,1 0,0 0,0 0,0 1,0-1,1 0,-1 0,0 0,1 0,0-1,-1 1,1 0,0 0,0 0,0 0,0 0,0 0,1 0,-1 0,1 0,-1 0,1-1,38-95,-8 57,-16 28</inkml:trace>
  <inkml:trace contextRef="#ctx0" brushRef="#br0" timeOffset="39521.278">2792 573,'38'-29,"-1"-1,-2-2,-1-1,-2-2,28-38,-60 73,0-1,0 1,0-1,0 1,0-1,0 1,0-1,0 1,0-1,0 1,0-1,0 1,0-1,0 1,1-1,-1 1,0-1,0 1,0 0,1-1,-1 1,0-1,1 1,-1 0,0-1,1 1,-1 0,1-1,-1 1,0 0,1-1,-1 1,1 0,-1 0,1 0,-1 0,1-1,-1 1,1 0,-1 0,1 0,-1 0,1 0,-1 0,1 0,-1 0,1 0,-1 1,1-1,-1 0,1 0,-1 0,1 0,-1 1,0-1,1 0,-1 1,1-1,-1 0,0 1,1-1,-1 1,2 34,-2-33,1 14,0 1,2-1,0 1,0-1,2 0,0 0,1-1,0 1,1-1,1-1,6 9,-6-7</inkml:trace>
  <inkml:trace contextRef="#ctx0" brushRef="#br0" timeOffset="40931.947">3356 827,'5'0,"6"0,6 0,6 0,2 0,-1 5,-2-4,2-1,0-1,2-1,1 1,0 0,1 0,0 1,1 0,-5 0</inkml:trace>
  <inkml:trace contextRef="#ctx0" brushRef="#br0" timeOffset="41278.109">3526 657,'0'5,"0"6,0 7,0 4,0 4,0 2,0 1,0 0,0 1,0-1,0 0,0 0,0-1,0 0,0 1,0-6</inkml:trace>
  <inkml:trace contextRef="#ctx0" brushRef="#br0" timeOffset="51605.87">6828 743,'-23'79,"10"-38,9-33,1 0,0 0,0 0,1 0,0 1,1-1,0 1,0 0,0-1,2 1,-1 0,1-1,0 1,1 2,-1-9,0 0,1 0,-1 1,1-1,0 0,0 0,-1 0,1-1,0 1,1 0,-1-1,0 1,0-1,1 0,-1 0,1 0,-1 0,1 0,-1 0,1-1,-1 1,1-1,0 0,-1 1,1-1,0-1,-1 1,1 0,0-1,0 1,15-5</inkml:trace>
  <inkml:trace contextRef="#ctx0" brushRef="#br0" timeOffset="52147.869">6856 376,'0'6,"20"-19,44-62,-63 74,-1 0,1 0,-1 1,1-1,0 1,-1-1,1 0,0 1,-1-1,1 1,0-1,0 1,-1 0,1-1,0 1,0 0,0 0,-1-1,1 1,0 0,0 0,0 0,0 0,0 0,-1 0,1 0,0 0,0 1,0-1,0 0,-1 0,1 1,0-1,0 0,-1 1,1-1,0 1,0-1,-1 1,1 0,-1-1,1 1,0-1,-1 1,1 0,-1 0,0-1,1 1,-1 0,1 0,-1-1,18 44,-8-5,34 75,-32-100</inkml:trace>
  <inkml:trace contextRef="#ctx0" brushRef="#br0" timeOffset="53483.506">7025 9,'32'-1,"-27"-1,-1 1,1 0,0 0,0 0,-1 0,1 1,0 0,0 0,0 0,-1 1,1-1,0 1,-1 0,1 1,0-1,-1 1,1 0,-1 0,0 0,0 1,0-1,0 1,0 0,0 0,-1 1,0-1,1 1,-1-1,-1 1,1 0,0 0,-1 1,0 0,0 165,-31 23,-33 101,-15 101,44-146,33-215,13 117,-10-140,-1-1,0 1,0 0,-1 0,0 0,-1 0,0 0,-1-1,0 1,-2 5,-1 56,5-71,-1 1,0-1,0 0,0 1,0-1,0 0,0 1,0-1,-1 0,1 0,0 1,-1-1,1 0,-1 0,1 0,-1 1,0-1,1 0,-1 0,0 0,0 0,0 0,0 0,0 0,0-1,0 1,0 0,0 0,0-1,-1 1,1-1,0 1,0-1,0 1,-1-1,1 0,0 0,-1 0,1 0,0 1,-1-2,-62-10,31 3,3 3,-1 3,0 0,0 2,0 1,0 1,0 2,-8 3,15-1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1 209,'0'0,"0"-1,0 0,-1 0,1 0,0 1,0-1,0 0,0 0,0 0,0 1,1-1,-1 0,0 0,0 0,0 1,1-1,-1 0,0 0,1 1,-1-1,1 0,-1 1,1-1,-1 0,1 1,-1-1,1 1,0-1,-1 1,1-1,0 1,-1-1,1 1,0 0,0-1,0 1,-1 0,1 0,0 0,0 0,0-1,-1 1,1 0,0 0,0 1,0-1,-1 0,1 0,0 0,0 0,0 1,-1-1,1 0,0 1,-1-1,1 0,0 1,0-1,0 1,261 20,41-10,-275-6,77 1,-104-7,0 1,0-1,0 1,0 0,-1-1,1 0,0 1,0-1,0 1,-1-1,1 0,0 0,-1 0,1 1,0-1,-1 0,1 0,-1 0,0 0,1 0,-1 0,0 0,1 0,-1 0,0 0,0 0,0 0,0 0,0 0,0 0,0 0,0 0,-1 0,1 0,0 0,0 0,-1 0,1 1,-1-1,1 0,-1 0,1 0,-1 0,0 0,1 1,-1-1,0 0,1 1,-1-1,0 0,-1 0,-39-40,25 29,1 0,1-1,0 0,0-1,2-1,0 0,0-1,-2-6,11 11,6 6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1,'36'13,"1"-2,0-1,0-1,1-3,0-1,23 0,192-8,-229 3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8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30,'33'0,"17"0,9 0,-1 0,-6-5,-6-1,-7 0,-4 1,-5 1,-1 2,-2 1,0 1,0 0,0 0,1 0,-5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6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23,'5'1,"0"-1,-1 1,1 0,0 0,0 0,-1 1,1 0,-1 0,1 0,-1 0,0 1,0-1,0 1,0 0,0 0,0 1,-1-1,0 1,0 0,0 0,0 0,0 0,-1 0,0 1,42 112,-43-113,94 407,-79-338,-16-74,0 1,0 0,1-1,-1 1,0 0,0-1,0 1,0 0,1-1,-1 1,0 0,0-1,1 1,-1 0,0 0,0-1,1 1,-1 0,0 0,1-1,-1 1,0 0,1 0,-1 0,0 0,1 0,-1 0,1 0,-1-1,0 1,1 0,-1 0,0 0,1 0,-1 1,1-1,-1 0,0 0,1 0,-1 0,0 0,1 0,-1 1,0-1,1 0,-1 0,0 0,1 1,-1-1,0 0,0 0,1 1,-1-1,0 0,0 1,1-1,-1 0,0 1,0-1,0 0,0 1,0-1,0 1,0-1,13-37,-11 32,153-375,-48 128,-96 234,-5 21,-3 34,-3-14</inkml:trace>
  <inkml:trace contextRef="#ctx0" brushRef="#br0" timeOffset="416.345">649 531,'4'-1,"3"-2,0-1,1 2,0-1,0 1,-1 0,1 1,0 0,1 0,-1 0,0 1,0 1,0-1,0 1,0 1,0-1,0 1,2 2,-8-3,-1 1,1-1,-1 1,1 0,-1 0,0 0,1 0,-1 0,0 0,0 0,-1 0,1 0,0 0,-1 0,1 0,-1 1,0-1,0 0,0 0,0 1,0-1,0 0,0 0,-1 0,1 1,-1-1,0 0,0 0,1 0,-1 0,-1 1,-39 65,38-64,-19 23,17-22,0 1,0-1,0 1,1-1,0 1,0 0,1 1,-1-1,2 1,-1 0,1-1,-1 1,2 0,-1 2,4-6,0-1,-1 1,1 0,1 0,-1-1,0 1,1-1,-1 0,1 0,0 0,-1 0,1 0,0 0,0-1,0 0,1 1,-1-1,0 0,0-1,1 1,-1 0,1-1,-1 0,0 0,1 0,-1 0,0-1,1 1,-1-1,0 0,2 0,8 0,-1 0,1-1,-1-1,1 0,-1-1,0 0,0-1,-1 0,1-1,-1 0,0-1,0 0,2-6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5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0 254,'394'46,"-135"-35,-143 5,-95-18</inkml:trace>
  <inkml:trace contextRef="#ctx0" brushRef="#br0" timeOffset="292.145">113 479,'54'8,"0"-2,0-2,1-3,26-3,301-15,-311 6,-53 5</inkml:trace>
  <inkml:trace contextRef="#ctx0" brushRef="#br0" timeOffset="668.794">395 0,'285'205,"-117"-116,-158-85,-1 0,0 1,0 0,-1 1,0 0,0 0,0 0,-1 1,0 1,0-1,0 1,-1 0,-1 0,1 1,-1 0,0 1,-5-5,-1 1,1-1,-1 1,0-1,-1 0,1 1,-1-1,0 0,0 0,0 0,-1 0,0 0,0-1,0 1,-1-1,1 0,-1 0,0 0,0-1,-1 1,1-1,-1 0,1 0,-1 0,0-1,0 0,0 0,-1 0,1 1,-226 122,195-93,31-15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0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30,'-10'2,"0"0,0 1,1 0,0 0,-1 1,1 0,0 1,1 0,-1 0,1 1,0 0,-3 4,-9 4,12-7,-1-1,2 1,-1 0,1 1,0 0,0 0,1 0,0 1,1 0,0 0,-2 5,5-10,1 0,-1 0,1 0,0 0,0 0,0 0,1 0,-1 0,1 0,0 0,0 0,1 1,-1-1,1 0,0 0,0 0,0 0,1 0,-1 0,1-1,0 1,0 0,0-1,1 1,-1-1,1 0,0 0,-1 0,2 0,-1 0,17 11,1-1,0-1,1-1,1-1,-1 0,1-2,1-1,11 2,88 32,-119-40,0 0,1 1,-1-1,0 1,0 0,0 0,0 0,-1 1,1-1,0 1,-1 0,0 0,0 0,0 0,0 1,0-1,0 1,-1 0,0-1,0 1,0 0,0 1,-1-1,1 0,-1 0,0 1,-1-1,1 0,-1 1,0-1,0 1,0-1,0 1,-1-1,0 0,0 1,0-1,0 0,-1 2,-8 9,0 0,-1-1,0 0,-1-1,-1 0,0-1,0-1,-2 0,1 0,-1-2,-1 0,1 0,-2-2,1 0,-1-1,0 0,0-1,-2-1,-30-1,31-8</inkml:trace>
  <inkml:trace contextRef="#ctx0" brushRef="#br0" timeOffset="679.93">232 30,'76'1,"177"-13,-111-6,-129 17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1 150,'18'0,"1"-1,-1 0,0-2,1 0,-1-1,0 0,-1-2,1 0,-1-1,-1-1,1 0,-1-1,0-1,-1-1,0 0,-1 0,-1-2,7-6,-20 18,1 0,-1 0,1 0,-1 0,1 0,0 1,-1-1,1 0,0 0,0 1,0-1,0 0,0 1,-1-1,1 1,0-1,0 1,0-1,0 1,1 0,-1 0,0-1,0 1,0 0,0 0,0 0,0 0,0 0,0 0,0 1,0-1,0 0,0 1,0-1,0 0,0 1,0-1,0 1,0-1,0 1,0 0,0-1,0 1,-1 0,1 0,0 0,-1-1,1 1,0 0,-1 0,1 0,-1 0,1 0,-1 0,0 0,0 0,1 0,-1 0,0 0,0 1,0-1,0 0,0 0,0 0,0 0,0 0,-1 0,1 0,0 0,-1 1,3 52,-1 0,-4 1,-2-1,-3 8,-2 23,2 148,7-221,0 0,-2 1,1-1,-1 0,-1 0,0 0,-1-1,0 0,0 0,-1 0,-1 0,0-1,0 0,-1 0,-1-1,1 0,-1-1,-2 1,6-5,-1-1,-1 0,1 0,0-1,-1 0,1 0,-1 0,1-1,-1 0,0 0,0-1,1 0,-1 0,0 0,0-1,1 0,-1-1,0 1,-1-2,4 2,0 0,0 0,1-1,-1 0,1 0,-1 0,1 0,-1 0,1 0,0-1,0 0,0 0,1 0,-1 0,1 0,-1 0,1-1,0 1,1-1,-1 1,0-1,1 0,0 0,0 1,0-1,0 0,1 0,-1 0,1 0,0 0,1 0,-1-3,5-15,1 0,0 1,2-1,1 1,0 1,10-15,-6 9,22-41,-21 39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1 298,'191'-195,"-186"188,5-4,-1 0,2 0,-1 1,1 0,1 1,0 1,0-1,1 2,4-2,-14 9,0 0,-1 0,1 0,0 1,0-1,0 1,-1 0,1-1,0 1,0 1,-1-1,1 0,-1 1,1-1,-1 1,0 0,0 0,0-1,0 2,0-1,0 0,0 0,-1 1,1-1,-1 1,1-1,-1 1,0-1,0 1,0 0,-1 0,1-1,-1 1,1 0,-1 0,0 0,0 0,0 0,0-1,-1 1,0 1,4 9,6 29,-4-12,2 0,1 0,1-1,1 0,2 0,3 3,-5-14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6.6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0 254,'107'22,"-55"-17,0-1,0-3,0-2,2-3,53-22,-89 16</inkml:trace>
  <inkml:trace contextRef="#ctx0" brushRef="#br0" timeOffset="260.837">254 0,'-9'34,"-4"15,1 5,2-3,3 0,2-3,3-6,1-5,1-4,1-3,-1-2,1 0,-1-1,0 0,1 1,-1-5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3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1 535,'22'-87,"46"-52,32 1,-42 53,-58 85,0-1,1 0,-1 1,1-1,-1 0,1 1,-1-1,1 1,-1-1,1 1,-1-1,1 1,0 0,-1-1,1 1,-1 0,1-1,0 1,0 0,-1 0,1-1,0 1,-1 0,1 0,0 0,0 0,-1 0,1 0,0 0,0 0,-1 1,1-1,0 0,-1 0,1 0,0 1,-1-1,1 0,0 1,-1-1,1 1,-1-1,1 1,-1-1,1 1,-1-1,1 1,-1 0,1-1,-1 1,0-1,1 1,-1 0,0-1,0 1,1 0,-1 0,0-1,0 1,0 0,0 0,0-1,0 1,0 0,0-1,0 1,0 0,4 58,-4-55,21 152,-21-155,0 1,0 0,0-1,0 1,1-1,-1 1,1-1,-1 1,1-1,-1 0,1 1,0-1,0 0,0 1,0-1,0 0,0 0,0 0,0 0,0 0,0 0,1 0,-1 0,0 0,1 0,-1-1,0 1,1-1,-1 1,1-1,-1 1,1-1,0 0,-1 0,1 0,-1 0,1 0,-1 0,1 0,-1 0,1-1,-1 1,1-1,-1 1,1-1,-1 1,1-1,-1 0,0 0,1 0,-1 0,0 0,0 0,0 0,0 0,0 0,0 0,0-1,137-191,-111 154,56-58,-83 97,0 0,0-1,0 1,1-1,-1 1,0 0,1-1,-1 1,0 0,1-1,-1 1,0 0,1-1,-1 1,1 0,-1 0,0-1,1 1,-1 0,1 0,-1 0,1 0,-1 0,1 0,-1 0,1 0,-1 0,0 0,1 0,-1 0,1 0,-1 0,1 0,-1 0,1 0,-1 1,1-1,-1 0,0 0,1 1,-1-1,1 0,-1 0,0 1,1-1,-1 0,0 1,0-1,1 1,-1-1,0 0,0 1,1-1,-1 1,0-1,0 1,0-1,0 1,0-1,0 0,0 1,0-1,0 1,0-1,0 1,0-1,0 1,0-1,0 1,0-1,-9 36,-52 92,47-103,0 1,2 0,0 1,2 0,1 0,2 1,0 0,2 4,8 18,3-32</inkml:trace>
  <inkml:trace contextRef="#ctx0" brushRef="#br0" timeOffset="265.994">1186 139,'-28'19,"-37"23,3 3,-57 53,-91 108,9-5,188-183</inkml:trace>
  <inkml:trace contextRef="#ctx0" brushRef="#br0" timeOffset="742.216">1157 506,'-233'122,"231"-122,-1 0,1 0,0 1,0-1,0 1,-1-1,1 1,0 0,0 0,0 0,0 0,0 0,0 1,1-1,-1 1,0-1,1 1,-1-1,1 1,-1 0,1 0,0 0,0 0,0 0,0 0,0 0,0 0,0 0,1 0,-1 0,1 1,-1-1,1 0,0 0,0 1,0-1,0 0,1 0,-1 1,1-1,-1 0,1 0,0 0,0 0,0 0,0 0,0 0,0 0,0 0,1 0,0 1,46 27,-42-28,0 0,-1 0,1 1,0-1,-1 1,1 0,-1 1,0-1,0 1,0 0,-1 0,1 1,-1 0,0-1,0 1,-1 0,0 1,1-1,-2 1,1-1,-1 1,0 0,0 0,0 0,-1 0,0 0,0 1,-1-1,1 0,-1 0,-1 2,-4-1,0 0,0 0,-1 0,0-1,0 0,-1 0,0 0,0-1,0 0,0-1,-1 1,0-1,0-1,0 0,0 0,-1 0,1-1,-1 0,0-1,1 0,-1 0,0-1,0 0,-7-2,-26-13,29 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5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424 939,'40'-13,"0"1,1 3,0 1,0 2,27 0,-8 7,-59-1,0 0,0 0,0 0,0 0,-1 0,1 1,0-1,0 0,0 1,0-1,0 1,0-1,-1 0,1 1,0 0,0-1,0 1,-1 0,1-1,0 1,-1 0,1-1,-1 1,1 0,-1 0,1 0,-1 0,0 0,1 0,-1-1,0 1,0 0,0 0,0 0,1 0,-1 0,0 0,-1 0,1 0,0 0,0 0,0 0,-1 0,1 0,0 0,-1-1,1 1,-1 0,1 0,-1 0,1 0,-1-1,1 1,-1 0,0-1,0 2,-15 17,14-18,0 0,0 1,1-1,-1 0,0 1,0 0,1-1,-1 1,1 0,0 0,-1 0,1 0,0 0,0 0,0 0,0 0,0 0,1 0,-1 1,1-1,0 0,-1 1,1-1,0 0,0 0,0 1,1-1,-1 0,1 1,-1-1,1 0,0 0,-1 0,1 1,0-1,1 0,-1 0,0-1,0 1,1 0,1 1,88 42,-80-42,0 1,0 0,-1 0,0 1,0 1,0 0,-1 0,1 1,5 5,-13-9,0-1,0 0,0 1,-1-1,1 1,0-1,-1 1,0 0,1-1,-1 1,0 0,-1 0,1 0,0 0,-1 0,0 0,0 0,0 0,0 0,0 0,0 0,-1 0,1 0,-1 0,0 0,0 0,0 0,-1 0,1-1,0 1,-1 0,0-1,0 0,-1 3,-4 2,0 1,0-1,0 0,-1-1,0 0,0 0,-1-1,0 0,0 0,0-1,-8 4,1-1,-1-1,0-1,-1 0,1-1,-1-1,0-1,1-1,-1 0,0-1,0-1,0 0,-12-4,28 5,-1 0,1-1,0 1,0-1,-1 1,1-1,0 0,0 0,0 0,0 0,0 0,0 0,0-1,0 1,0-1,1 1,-1-1,0 0,1 0,0 1,-1-1,1 0,0 0,0 0,0-1,0 1,0 0,1 0,-1-1,1 1,-1 0,1 0,0-1,0 1,0 0,0-1,0 1,1 0,-1-1,1 1,-1 0,1 0,0-1,0 1,0 0,0 0,0 0,1 0,9-11</inkml:trace>
  <inkml:trace contextRef="#ctx0" brushRef="#br0" timeOffset="-1170.207">1 290,'2'-5,"0"-1,1 0,0 1,0-1,1 1,-1 0,1 0,0 0,0 1,1-1,-1 1,1 0,0 0,0 1,0-1,1 1,-1 0,1 1,0-1,0 1,0 0,0 1,1-1,4-2,1 0,-1 0,0 1,1 1,0 0,-1 0,1 1,0 1,0 0,0 1,-1 0,1 0,6 3,-17-4,1 1,-1-1,1 1,-1 0,0 0,0-1,1 1,-1 0,0 0,0 0,0 0,0 1,0-1,0 0,0 0,0 1,-1-1,1 0,0 1,-1-1,1 0,-1 1,1-1,-1 1,0-1,0 1,0-1,0 1,0-1,0 1,0-1,0 1,0-1,-1 1,1-1,-1 1,1-1,-1 1,1-1,-1 0,0 1,0-1,-39 55,40-56,-177 188,174-182,0 0,1-1,0 1,0 0,0 0,1 1,0-1,0 0,1 0,0 1,0-1,0 0,1 0,0 1,0-1,0 0,1 0,0 0,0 0,1 0,-1-1,1 1,0-1,1 1,0-1,-1 0,2-1,-1 1,0-1,1 1,0-1,0-1,0 1,1-1,-1 0,1 0,-1 0,1-1,0 0,0 0,2 0,-3 1,-1-1,1 0,0 0,0 0,1-1,-1 1,0-1,1 0,-1-1,0 0,1 1,-1-2,1 1,-1 0,0-1,1 0,-1-1,0 1,0-1,0 0,0 0,0 0,0-1,-1 0,1 0,-1 0,0 0,1-1,-2 0,74-71,-57 56</inkml:trace>
  <inkml:trace contextRef="#ctx0" brushRef="#br0" timeOffset="-917.796">791 290,'-6'2,"-1"0,1 1,0-1,0 1,0 0,0 1,0-1,1 1,-1 0,1 0,0 1,1 0,-1 0,1 0,0 0,-3 5,5-8,-1 1,0 0,1 0,-1 0,1 1,0-1,0 0,0 1,0 0,1-1,-1 1,1 0,0 0,0 0,1-1,-1 1,1 0,0 0,0 0,0 0,0 0,1 0,0 0,0 0,0 0,0 0,0-1,1 1,0 0,-1-1,1 1,1-1,-1 0,0 0,1 0,0 0,0 0,-1 0,2-1,-1 1,0-1,0 0,1 0,-1 0,1-1,0 1,10 1,0 0,0-2,0 1,0-2,0 0,0-1,0 0,0-1,0 0,0-1,0-1,-1 0,0-1,0-1,0 0,0 0,-1-1,0-1,-1 0,0-1,0 0,-1 0,0-1,0-1,-1 0,7-11,-13 18,1 0,-1 0,0-1,-1 1,1-1,-1 0,0 0,0 0,0 0,-1 0,0-1,0 1,0 0,-1-1,1 1,-1 0,0-1,-1 1,0 0,1-1,-2 1,1 0,-1 0,1 0,-1 0,-1 0,1 0,-1 1,0-1,0 1,0-1,0 1,-1 0,-3-2,-2-1,-1 0,0 0,-1 1,0 1,0-1,0 2,-1 0,1 0,-1 1,0 0,0 1,0 1,0 0,0 0,-7 2,-17-2</inkml:trace>
  <inkml:trace contextRef="#ctx0" brushRef="#br0" timeOffset="-597.345">30 742,'558'-54,"16"23,-550 31</inkml:trace>
  <inkml:trace contextRef="#ctx0" brushRef="#br0" timeOffset="2014.486">1808 517,'-34'31,"-56"172,72-154,-11 70,29-115,0 0,-1 0,2 0,-1 0,0 0,1 0,0 0,0 0,0 0,0-1,1 1,-1 0,1-1,0 1,0-1,0 0,0 1,1-1,0 0,-1-1,1 1,0 0,0-1,0 1,1-1,-1 0,1 0,3 1,-2 0,-1-1,1 0,0 0,0 0,0-1,0 1,0-1,1 0,-1-1,0 1,1-1,-1 0,0-1,0 1,1-1,-1 0,0 0,0-1,0 1,0-1,0 0,0-1,0 1,-1-1,1 0,-1 0,0 0,0-1,0 1,0-1,-1 0,0 0,1 0,-1-1,-1 1,2-3,0-16,-2 0</inkml:trace>
  <inkml:trace contextRef="#ctx0" brushRef="#br0" timeOffset="2488.064">1384 234,'81'-32,"-54"23,1-1,-2-1,1-2,-1 0,-1-2,-1-1,0-1,-1-1,6-7,-16 10,-12 13,0 0,0-1,0 1,0 0,0 0,1 0,-1 0,0 0,1 0,0 0,-1 1,1-1,0 1,0-1,0 1,0 0,0-1,0 1,0 0,1 0,-1 1,0-1,1 0,-1 1,0-1,1 1,-1 0,0 0,1 0,-1 0,1 0,-1 0,0 1,1-1,-1 1,0 0,1 0,-1 0,0 0,0 0,0 0,0 0,0 1,0-1,0 1,0 0,102 153,-33-106,-48-40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9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1 548,'92'-159,"79"-101,-110 197,-59 64,-1 0,1 0,-1 1,0-1,1 0,-1 1,0-1,0 1,0-1,0 1,0-1,0 1,0 0,-1 0,1-1,-1 1,1 0,-1 0,0 0,0 0,1-1,-1 1,-1 0,1 0,0 0,0 0,-1-1,1 1,-1 1,1 0,0 13,-1-12,0-1,0 0,1 1,-1-1,1 1,0-1,0 1,0-1,0 1,1-1,-1 1,1-1,0 0,0 1,0-1,0 0,1 0,0 1,-1-1,1 0,0-1,0 1,0 0,1-1,-1 1,1-1,0 0,-1 1,1-1,0 0,0-1,0 1,0-1,1 1,2 0,3-3,-1 0,1 0,-1-1,1 0,-1-1,0 0,0 0,0-1,0 0,0 0,-1-1,0 0,0 0,0-1,-1 1,0-2,0 1,4-6,20-16,116-85,-145 111,0 1,0-1,0 1,1 0,-1 0,0 0,1 0,-1 0,1 0,-1 0,1 0,-1 0,1 1,0-1,-1 1,1-1,0 1,0 0,-1-1,1 1,0 0,0 0,-1 0,1 1,0-1,0 0,-1 1,1-1,0 1,-1-1,1 1,-1 0,1 0,-1-1,1 1,-1 0,1 1,-1-1,0 0,0 0,1 1,-1-1,0 0,0 1,0-1,0 1,-1-1,1 1,0 0,-1-1,1 1,-1 0,1-1,-1 1,0 0,4 67,-5-63,0 0,0 0,0-1,1 1,0 0,0 0,1 0,-1 0,1-1,1 1,-1 0,1-1,0 1,0-1,0 1,1-1,0 0,0 0,0 0,1-1,0 1,0-1,0 1,0-1,0-1,1 1,0-1,0 0,0 0,0 0,2 0,49 7,-31-10</inkml:trace>
  <inkml:trace contextRef="#ctx0" brushRef="#br0" timeOffset="264.141">1 577,'43'5,"43"-4,21-1,3-6,-9-2,-11 0,-12 2,-9-3,-12 1,-6 0,-6 3,-7 1,-5 7,-3 3,-2 0,0-1,-6-2</inkml:trace>
  <inkml:trace contextRef="#ctx0" brushRef="#br0" timeOffset="763.545">819 661,'-234'57,"129"-12,103-45,0 0,0 0,0 0,1 1,-1-1,0 0,0 1,1 0,-1-1,1 1,-1 0,0 0,1 0,0 0,-1 0,1 0,-1 0,1 1,0-1,0 0,0 1,0-1,0 1,0-1,0 1,0-1,1 1,-1 0,1 0,-1-1,1 1,0 0,-1 0,1-1,0 1,0 0,0 0,0-1,1 1,-1 0,0 0,1-1,-1 1,1 0,0-1,0 1,-1 0,1-1,0 1,0-1,0 1,1-1,-1 0,0 0,1 1,11 5,1 0,0-1,1-1,-1 0,1-1,0 0,0-1,6 0,10 3,-22-5,0 0,0 1,0 0,0 0,0 1,0 0,-1 1,1 0,-1 1,0-1,-1 1,1 1,-1 0,0 0,0 0,0 1,-1 0,4 5,-9-10,0 1,-1 0,1-1,0 1,-1-1,1 1,-1 0,0-1,0 1,0 0,0-1,-1 1,1-1,-1 1,1 0,-1-1,0 1,0-1,0 1,0-1,-1 0,1 1,0-1,-1 0,0 0,0 0,1 0,-1 0,0-1,0 1,-2 1,-74 40,48-31,-1-2,0-2,0-1,0-1,-1-1,0-2,0-2,-26-1,53 0,0 0,0 0,0 0,0-1,1 0,-1 0,0 0,0-1,0 1,1-1,-1 0,1 0,-1-1,1 1,0-1,0 0,0 0,1-1,-1 1,1-1,-1 0,1 1,0-1,1-1,-2-1,-2-14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8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490 340,'-38'3,"0"2,1 2,0 1,1 2,-1 1,2 2,-19 10,-49 16,29-5,74-32,1 0,0 0,-1 0,1 0,0 0,0 0,0 0,1 0,-1 0,0 0,1-1,-1 1,1-1,0 1,-1-1,1 1,0-1,0 0,0 0,0 0,0 0,0 0,0 0,0-1,0 1,0-1,0 1,1-1,-1 0,0 0,0 0,2 0,230 6,-233-6,0-1,0 1,-1-1,1 1,0 0,0-1,0 1,0 0,0 0,0 0,0-1,0 1,0 0,0 0,0 1,0-1,0 0,0 0,0 0,0 1,0-1,0 0,0 1,0-1,0 1,0-1,-1 1,1 0,0-1,0 1,0 0,-1-1,1 1,-1 0,1 0,0 0,-1 0,1 0,-1-1,0 1,1 0,-1 0,0 0,0 0,1 0,-1 0,0 0,0 0,0 0,0 0,0 0,0 0,-1 0,1 0,0 0,0 0,-1 0,1 0,-1 0,1 0,-1 0,1 0,-1-1,1 1,-1 0,0 0,0 0,-16 15,0 0,0-2,-1 0,-1-1,-1-1,-4 2,-34 22,39-24,14-10,-1 0,1 0,0 1,0 0,0 0,0 0,0 0,0 1,1 0,0 0,0 0,0 0,0 1,1-1,-1 1,1 0,1 0,-1 1,1-1,-1 0,2 1,-1-1,0 1,1 0,0-1,1 1,-1 0,1 0,0 0,1 2,3-3,0-1,1 1,-1-1,1-1,0 1,1-1,-1 1,0-2,1 1,0 0,-1-1,1 0,0-1,0 1,0-1,1 0,-1-1,0 1,0-1,0-1,0 1,1-1,-1 0,5-1,5 1,-4 1,-6 1,0-1,-1 1,1-1,0-1,0 1,0-1,0 0,0 0,0 0,-1-1,1 0,0 0,-1-1,0 0,1 1,-1-2,0 1,-1-1,1 1,-1-1,3-3,2-9</inkml:trace>
  <inkml:trace contextRef="#ctx0" brushRef="#br0" timeOffset="358.67">236 1,'-11'53,"2"1,3 0,2 1,2-1,3 1,2-1,2 0,4 5,-4-14,-3 0,-1 0,-2 1,-2-1,-2 0,-2-1,-1 1,-12 28,4-17,5-21,1 1,1 1,2 0,2 0,1 0,2 6,2-40,0-1,0 1,0-1,1 0,-1 1,1-1,-1 0,1 1,0-1,0 0,0 0,0 1,1-1,-1 0,0 0,1-1,-1 1,1 0,0 0,0-1,-1 1,1-1,0 1,0-1,0 0,1 0,15 6</inkml:trace>
  <inkml:trace contextRef="#ctx0" brushRef="#br0" timeOffset="774.784">1082 142,'-23'11,"1"2,1 1,0 0,1 2,0 0,1 1,1 1,1 1,1 0,0 1,2 1,0 1,1 0,-1 6,10-20,0 0,0 0,1 1,0-1,1 1,0 0,0-1,1 1,0 0,1 0,0 0,0 0,1 0,0 0,0 0,1-1,0 1,1 0,0-1,0 0,1 1,0-1,1-1,-1 1,1-1,1 0,0 0,0 0,0-1,2 2,-2-4,1 0,0-1,0 0,1 0,-1 0,1-1,-1 0,1-1,-1 0,1 0,0 0,0-1,0 0,-1-1,1 0,0 0,0 0,-1-1,1 0,-1-1,0 0,0 0,0 0,1-1,10-5,-1 0,0-1,0 0,-1-2,-1 0,0 0,0-2,-1 0,-1 0,-1-1,0-1,0 0,-2-1,0 0,-1 0,-1-1,0 0,-2-1,0 1,-1-1,-1-1,0 1,0-20,-4 29,-1 0,0 0,-1 0,0 0,0 0,-1 1,0-1,-1 1,0 0,0 0,-1 0,0 0,-1 1,0 0,0 0,-1 0,0 1,0 0,-1 1,0-1,0 1,0 1,-1 0,0 0,0 0,0 1,0 1,-1-1,1 2,-1-1,0 1,0 1,0 0,0 0,0 1,-9 1,-10 4</inkml:trace>
  <inkml:trace contextRef="#ctx0" brushRef="#br0" timeOffset="5191.115">1111 651,'-52'2,"24"8,-1 0,1 2,1 1,0 1,1 2,1 0,-10 10,29-21,0 1,1 0,0 1,0-1,1 1,0 0,0 0,0 0,1 1,0-1,1 1,0-1,0 1,0 0,1 0,0 0,1 0,0 0,0 0,0 0,1 0,1 0,-1 0,1 0,1 0,-1-1,1 1,0-1,1 0,0 1,0-2,1 1,0 0,0-1,0 0,1 0,-1-1,2 0,0 2,4-3,-1 0,1-1,-1 0,1 0,0-1,0-1,0 0,0 0,0-1,0 0,1-1,-1-1,0 1,-1-2,1 0,0 0,-1-1,1 0,-1 0,9-6,-4 4,1 0,-1-1,0 0,-1-1,0-1,0 0,-1-1,0 0,0-1,-2-1,1 0,-1 0,-1-1,0-1,-1 1,-1-2,0 1,0-1,-2 0,0-1,-1 1,3-15,-7 20,-1 0,0 0,-1 0,0 1,0-1,-1 0,-1 0,1 0,-2 1,1 0,-1 0,-1 0,1 0,-1 0,-1 1,0 0,0 0,-1 0,0 1,0 0,-3-1,5 2,-1 0,0 1,-1 0,1 0,-1 1,0 0,0 0,0 0,0 1,-1 0,1 1,-1 0,0 0,0 0,0 1,0 0,0 1,0 0,0 0,0 0,0 1,0 1,0-1,0 1,1 0,-1 1,1 0,-1 0,1 1,0 0,0 0,1 0,-1 1,1 0,0 1,0-1,1 1,-1 0,-3 6,1 1,0 0,1 0,0 0,1 1,1 0,0 0,-1 9,0 5</inkml:trace>
  <inkml:trace contextRef="#ctx0" brushRef="#br0" timeOffset="6269.505">1646 819,'0'5,"-5"6,-1 7,-5 4,0-1</inkml:trace>
  <inkml:trace contextRef="#ctx0" brushRef="#br0" timeOffset="7020.857">2070 142,'-18'72,"-39"111,57-180,0 0,-1 0,1 0,1 0,-1 0,0 0,1 0,-1 0,1 0,0 0,0 0,0-1,0 1,1 0,-1 0,1-1,0 1,-1-1,1 1,0-1,1 0,-1 0,0 0,1 0,-1 0,1-1,-1 1,1-1,0 1,-1-1,1 0,0 0,0 0,0-1,0 1,0-1,2 1,7 1,-1-1,0 0,1-1,-1 0,0-1,0 0,1-1,-1 0,8-3,-6 2,0 0,0-1,-1-1,0 0,1-1,-2 0,1-1,-1 0,0-1,0 0,-1-1,0 0,-1 0,4-5,85-150,-68 102,-31 61,0 1,0-1,0 1,0-1,1 1,-1 0,0 0,0-1,0 1,0 0,0 0,0 0,0 0,0 0,0 0,0 0,0 1,0-1,0 0,0 0,0 1,1-1,-1 1,0-1,0 1,0-1,0 1,1-1,-1 1,0 0,1-1,-1 1,0 0,1 0,-1-1,1 1,-1 0,1 0,-1 0,1 0,0 0,0 0,-1 0,1-1,0 1,0 0,0 1,-1-1,-15 21,1 2,1-1,2 2,0 0,2 0,0 1,2 0,1 1,-3 23,-29 202,10-59,12-114,20-71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1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1,'2'3,"0"-1,0 1,1 0,-1-1,1 0,-1 1,1-1,0 0,0 0,0 0,0-1,0 1,0-1,1 0,-1 0,0 0,3 0,-3 1,10 1,-1-1,1 0,-1-1,1 0,0-1,-1 0,1-1,-1-1,1 0,3-1,41-4,113-21,-146 26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2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0,'19'5,"11"1,6 0,1-1,-1-2,-2 0,-1 2,-3 2,0-1,-1-1,-6-7,-1-2,-1-1,2 0,2 2,-4-4,-5-1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0:1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7985 1166,'-28'4,"14"-3,0 1,0 1,0-1,0 2,1 0,-1 1,1 0,0 1,0 0,1 1,-3 3,14-10,0 1,0-1,-1 1,1 0,0-1,0 1,0 0,0 0,0 0,1 0,-1 0,0 0,0 0,1 0,-1 0,0 0,1 1,-1-1,1 0,-1 0,1 1,0-1,0 0,0 1,-1-1,1 0,0 0,1 1,-1-1,0 0,0 1,0-1,1 0,-1 0,1 1,-1-1,1 0,-1 0,1 0,0 0,-1 0,1 0,0 0,0 0,0 0,0 0,0 0,0 0,1 0,63 28,-59-27,88 43,-92-44,0 1,0 0,0 0,0 0,0 0,0 0,0 0,-1 0,1 1,-1-1,1 1,-1-1,0 1,0-1,0 1,0 0,-1 0,1-1,-1 1,0 0,1 0,-1-1,0 1,-1 0,1 0,0 0,-1-1,0 1,0 0,0 0,0-1,0 1,0-1,-1 2,-5 5,-1 0,0 0,-1-1,1 0,-1-1,-1 0,1 0,-1-1,-1-1,1 1,-1-1,0-1,0 0,0-1,0 0,-1-1,1 0,-1 0,0-2,-6 1,-7 3,-26-2,32-7</inkml:trace>
  <inkml:trace contextRef="#ctx0" brushRef="#br0" timeOffset="-641.95">7420 517,'-66'185,"49"-123,17-62,1 0,-1 0,0 0,0-1,0 1,1 0,-1 0,0 0,0 0,0 0,1 0,-1 0,0 0,0 0,0 0,1 0,-1 0,0 0,0 0,1 0,-1 0,0 0,0 0,0 0,1 0,-1 0,0 0,0 0,0 0,1 0,-1 0,0 1,0-1,0 0,0 0,1 0,-1 0,0 1,0-1,0 0,0 0,0 0,0 0,1 1,-1-1,0 0,0 0,0 0,0 1,0-1,0 0,0 0,0 1,0-1,14-22,-12 19,33-54,3 1,2 2,3 1,38-35,-80 87,0 0,-1 0,1 0,0 1,0-1,-1 0,1 0,0 1,0-1,0 0,0 1,0-1,0 1,0-1,0 1,0-1,0 1,0 0,0 0,1-1,-1 1,0 0,0 0,0 0,0 0,0 0,0 0,1 1,-1-1,0 0,0 1,0-1,0 1,0-1,0 1,0-1,0 1,0-1,0 1,0 0,-1 0,1-1,0 1,0 0,-1 0,1 0,-1 0,1 0,0 0,-1 0,0 0,1 0,-1 0,0 0,1 1,-1-1,0 0,0 0,0 0,0 0,0 0,0 0,0 1,-1-1,1 0,0 0,-1 0,8 136,-6-136,0 1,-1-1,1 1,0-1,-1 1,1-1,0 0,0 1,0-1,0 0,0 0,1 0,-1 0,0 0,0 0,1 0,-1 0,0-1,1 1,-1 0,1-1,-1 1,1-1,0 0,-1 1,1-1,-1 0,1 0,-1 0,1 0,0 0,-1 0,1-1,-1 1,1 0,-1-1,1 1,-1-1,1 0,-1 1,1-1,-1 0,0 0,0 0,1 0,-1-1,66-50,-64 48,113-109,-115 112,-1 0,1 0,0 0,-1 0,1 0,0 0,0 0,0 0,0 1,0-1,0 0,0 0,0 1,0-1,0 1,0-1,0 1,0-1,1 1,-1 0,0-1,0 1,0 0,1 0,-1 0,0 0,0 0,0 0,1 0,-1 1,0-1,0 0,0 1,1-1,-1 0,0 1,0 0,0-1,0 1,0 0,0-1,0 1,0 0,0 0,-1 0,1 0,0 0,0 0,-1 0,1 0,-1 0,1 0,-1 0,1 0,-1 1,0-1,1 0,-1 0,0 0,0 1,0-1,0 0,0 1,-11 76,8-66,0 1,1 0,1-1,0 1,0 0,1 0,1 0,0-1,1 1,1 0,0-1,0 1,-2-10,1 0,-1-1,0 1,1 0,0-1,0 0,-1 1,1-1,1 0,-1 0,0 0,0 0,1 0,-1-1,1 1,0-1,-1 0,1 1,2-1,14 5</inkml:trace>
  <inkml:trace contextRef="#ctx0" brushRef="#br0" timeOffset="-403.089">7533 883,'34'10,"20"3,6-1,3-2,-1-8,-5-4,-3-1,-6-1,-1 0,-5 6,-3 3,-5 0,-7-1</inkml:trace>
  <inkml:trace contextRef="#ctx0" brushRef="#br0" timeOffset="-22796.156">224 602,'-11'196,"-8"32,15-177,-2-33</inkml:trace>
  <inkml:trace contextRef="#ctx0" brushRef="#br0" timeOffset="-21602.929">703 545,'-54'27,"37"-18,14-8,-1 1,0-1,1 0,-1 1,0 0,1 0,0 0,-1 1,1-1,0 1,0-1,1 1,-1 0,0 0,1 0,0 0,0 1,0-1,0 1,0-1,1 1,0 0,-1 0,1-1,1 1,-1 0,0 0,1 0,0 0,0 0,1 3,1 1,1-1,0 0,1 0,0 0,0 0,0-1,1 0,0 0,0 0,1 0,0-1,0 0,0 0,0-1,1 1,-1-1,1-1,0 1,1-1,-1-1,0 1,1-1,0 0,-1-1,5 0,77 36,-85-33,0 0,-1 0,0 1,0-1,0 1,0 0,-1 0,0 0,0 0,0 0,0 0,-1 0,0 1,0-1,-1 0,1 1,-1-1,0 1,-1-1,1 1,-1-1,0 0,0 1,-1-1,0 0,0 0,0 0,0 0,-1 0,0-1,0 1,0-1,0 1,-1-1,0 0,0-1,0 1,0-1,-3 3,-90 57,93-61,0 0,0 0,0 0,-1-1,1 0,0 0,-1 0,1-1,-1 1,1-1,-1 0,0 0,1-1,-1 1,1-1,-1 0,1 0,0-1,-1 1,1-1,0 0,0 0,-2-2,-8-7</inkml:trace>
  <inkml:trace contextRef="#ctx0" brushRef="#br0" timeOffset="-21356.588">647 517,'14'4,"10"3,6 4,2 0,0-1,6-3,-1-3,0-1,-3-2,-2-1,-1 0,-2 0,0-1,-1 1,-5-1</inkml:trace>
  <inkml:trace contextRef="#ctx0" brushRef="#br0" timeOffset="-20855.937">1409 630,'-60'38,"47"-25,0 1,1-1,0 2,1 0,0 0,2 1,0 1,0-1,2 1,0 1,1-1,0 1,2 0,0 1,-1 14,5-29,-1 0,1 0,0 0,0 0,0 0,1 0,-1 0,1 0,0 0,0 0,1 0,-1 0,1 0,-1-1,1 1,1-1,-1 1,0-1,1 0,-1 0,1 0,0 0,0 0,0-1,1 1,-1-1,1 0,-1 0,1 0,0 0,-1-1,1 1,0-1,0 0,0 0,0-1,0 1,0-1,0 0,1 0,-1 0,0-1,0 1,12-3,-1 0,1 0,-1-1,0-1,0-1,0 0,-1-1,0 0,0-1,-1-1,0 0,0-1,-1 0,0-1,-1 0,4-6,-11 12,0-1,0 0,0 0,0 0,-1-1,0 1,-1-1,1 0,-1 0,0 0,-1 0,0 0,0 0,0 0,-1 0,0 0,-1-1,0 1,0 0,0 0,-1 0,0 0,0 0,0 1,-1-1,0 1,-1-1,1 1,-4-3,4 3,-1 1,1 0,-1 0,0 0,0 0,-1 1,1 0,-1 0,0 0,0 0,-1 1,1 0,-1 0,0 1,1-1,-1 1,0 0,0 1,-1-1,1 1,0 0,0 1,-1 0,1 0,0 0,0 1,-6 0,-13 9</inkml:trace>
  <inkml:trace contextRef="#ctx0" brushRef="#br0" timeOffset="-20453.872">1889 686,'-16'7,"-114"57,126-61,0 0,0 1,0-1,0 1,0-1,1 1,0 0,0 0,0 1,0-1,1 1,-1-1,1 1,0 0,1 0,-1 0,1 0,0 0,0 0,0 0,1 0,0 1,0-1,0 0,1 5,2-4,-1 1,1-1,0 0,1 0,-1-1,1 1,0-1,1 0,-1 0,1 0,0 0,0-1,0 0,1 0,0 0,-1-1,1 0,1 0,-1 0,0-1,1 0,-1 0,1 0,-1-1,2 0,-1 0,0 1,0-1,0-1,-1 1,1-1,0 0,0-1,0 0,0 0,0 0,0-1,-1 0,1 0,-1-1,1 1,-1-2,0 1,0-1,-1 0,1 0,-1 0,3-3,5-5,0 0,-2-1,1 0,-2 0,0-1,0-1,-2 0,5-10,-9 15,0-1,0 0,-1-1,-1 1,0 0,-1-1,0 1,0-1,-1 0,-1 1,0-1,-1 1,0-1,0 1,-1 0,-3-6,4 14,1 0,-1 0,0 0,0 1,0-1,0 1,0 0,-1-1,1 1,-1 0,1 0,-1 1,0-1,1 1,-1-1,0 1,0 0,0 0,-1 0,1 0,0 1,0-1,0 1,0 0,-1 0,1 0,0 0,0 0,-1 1,1-1,-2 2,-90 43,78-31</inkml:trace>
  <inkml:trace contextRef="#ctx0" brushRef="#br0" timeOffset="-20072.498">2312 686,'-9'8,"0"-1,0 2,1-1,1 1,0 1,0-1,0 1,1 0,1 0,0 1,0 0,1 0,0 0,1 0,1 1,-1-1,2 1,0 0,0 9,2-18,0 1,0-1,1 1,-1-1,1 0,0 1,0-1,0 0,0 0,0 0,1-1,0 1,-1-1,1 1,0-1,0 0,0 0,0 0,1 0,-1-1,1 1,-1-1,1 0,-1 0,1 0,-1 0,1-1,2 0,102-13,-92 8,0-1,0-1,-1-1,-1 0,1-1,-1 0,-1-1,0 0,0-1,-1-1,0 0,-1-1,0 0,-1-1,-1 0,0 0,-1-1,0-2,34-108,-41 121,0 0,-1 0,1 0,-1 0,0-1,0 1,-1 0,1 0,-1 0,0 0,0 0,0 0,0 0,-1 0,1 0,-1 1,0-1,-1 1,1-1,0 1,-1 0,0 0,0 0,0 0,0 0,0 1,-1-1,1 1,-3-1,-2 1,0 0,0 1,1 1,-1-1,0 1,0 0,0 1,0 0,0 0,0 1,1 0,-1 1,1-1,-1 1,1 1,0-1,0 1,0 0,1 1,-1 0,1 0,-1 2,-18 10</inkml:trace>
  <inkml:trace contextRef="#ctx0" brushRef="#br0" timeOffset="-14502.225">4175 573,'0'0,"0"-1,-1 1,1 0,0-1,0 1,-1-1,1 1,0-1,0 1,0 0,0-1,0 1,0-1,0 1,0-1,0 1,0-1,0 1,0-1,0 1,0-1,0 1,0 0,0-1,1 1,-1-1,0 1,0 0,1-1,-1 1,0-1,0 1,1 0,-1-1,0 1,1 0,-1 0,1-1,-1 1,0 0,1 0,-1-1,1 1,-1 0,1 0,-1 0,0 0,1 0,-1 0,1 0,-1 0,1 0,-1 0,1 0,-1 0,1 0,-1 0,0 0,1 0,114-23,-106 20,0 0,0 0,1 1,-1 0,1 1,-1 0,1 1,-1 0,1 0,0 1,8 2,-17-3,0 1,1-1,-1 1,0-1,1 1,-1 0,0 0,0 0,0 0,0 0,0 0,0 0,0 0,0 0,0 0,-1 1,1-1,0 0,-1 1,1-1,-1 0,1 1,-1-1,0 1,1-1,-1 0,0 1,0-1,0 1,0-1,0 1,-1-1,1 0,0 1,-1-1,1 1,-1-1,1 0,-1 1,0-1,0 1,-34 51,-192 191,224-242,1 1,0-1,-1 1,1 0,1 0,-1 0,0 0,1 0,-1 0,1 0,0 1,0-1,0 0,1 1,-1-1,1 1,0-1,0 1,0-1,0 0,1 1,-1-1,1 1,0-1,0 0,0 1,0-1,1 0,-1 0,1 0,0 0,0 0,0 0,0-1,0 1,1-1,1 2,4 1,0-1,1-1,-1 1,1-1,0-1,-1 1,1-2,0 1,0-1,0-1,1 1,-1-2,0 1,0-1,0 0,0-1,0 0,-1-1,1 0,-1 0,1-1,-1 0,0 0,0-1,-1 0,1 0,3-4,3-2</inkml:trace>
  <inkml:trace contextRef="#ctx0" brushRef="#br0" timeOffset="-14172.756">4796 657,'-13'13,"-119"141,130-152,0 0,1 0,-1 1,0-1,1 0,0 1,-1-1,1 1,0 0,0-1,0 1,1 0,-1 0,1 0,-1-1,1 1,0 0,0 0,0 0,1 0,-1-1,1 1,-1 0,1 0,0-1,0 1,0 0,1-1,-1 1,0-1,1 1,0-1,-1 0,1 0,0 0,0 0,0 0,1 0,-1 0,0-1,1 1,-1-1,1 0,-1 0,2 1,7-2,1 0,-1 0,0-1,1 0,-1-1,0-1,0 0,0 0,0-1,-1 0,1-1,-1 0,0-1,-1 0,1 0,-1-1,-1 0,9-9,3-1,0 0,-2-2,0-1,0 0,-2-1,-1-1,7-13,-20 33,-1-1,1 0,-1 1,0-1,0 0,0 0,0 0,0 0,0 0,-1 0,0 0,0 0,1 0,-2 0,1 0,0 0,-1 0,1 0,-1 0,0 0,0 0,0 0,0 0,-1 1,1-1,-1 0,1 1,-1 0,0-1,0 1,0 0,0 0,-1 0,1 0,-1 0,1 0,-1 1,1-1,-1 1,0 0,0 0,0 0,0 0,0 0,0 0,0 1,0 0,-3-1,-21 3,1 3</inkml:trace>
  <inkml:trace contextRef="#ctx0" brushRef="#br0" timeOffset="-13274.515">5501 602,'-9'2,"0"0,0 0,0 1,1 1,-1-1,1 1,0 1,0 0,0 0,0 0,1 1,0 0,0 1,1-1,0 1,0 0,0 1,0 2,2-5,1-1,0 1,0 0,0 0,0 0,1 0,0 0,0 0,1 1,-1-1,1 1,0-1,1 1,-1 0,1-1,0 1,1 0,-1-1,1 1,0-1,1 1,-1-1,1 1,0-1,0 0,1 0,-1 0,1 0,1 0,-1-1,0 1,1-1,0 0,0 0,0 0,1-1,-1 1,1-1,0 0,0-1,0 1,0-1,0 0,1 0,-1 0,1-1,-1 0,1 0,-1 0,1-1,0 0,3 0,2-3,1-1,0-1,-1 1,0-2,0 0,0 0,-1 0,0-2,0 1,-1-1,0-1,0 1,-1-2,0 1,-1-1,0 0,0-1,-1 1,-1-1,0 0,0-1,2-11,-5 20,-1 0,0 0,0 0,0 0,0 0,-1 0,1 0,-1 0,0 0,0-1,0 1,0 0,-1 0,1 0,-1 0,0 0,0 0,0 0,0 0,0 0,-1 0,1 0,-1 1,0-1,0 1,0-1,0 1,0 0,-1 0,1 0,0 0,-1 0,0 0,1 1,-1-1,0 1,0 0,0-1,0 1,0 1,0-1,0 0,0 1,0 0,-1 0,-14 2</inkml:trace>
  <inkml:trace contextRef="#ctx0" brushRef="#br0" timeOffset="-12835.805">5953 657,'-8'3,"1"-1,-1 1,1 0,-1 1,1-1,0 2,0-1,1 1,-1 0,1 0,0 1,1-1,-1 2,1-1,0 0,1 1,-1 0,1 0,1 0,-1 1,1-1,1 1,-1 0,1-1,1 1,-1 0,1 5,3-9,0 1,1-1,-1 0,1 0,0 0,0 0,1-1,-1 1,1-1,-1 0,1 0,0 0,0-1,1 1,-1-1,0 0,1 0,-1 0,1-1,0 0,-1 0,1 0,0 0,0-1,0 1,0-1,-1-1,1 1,0-1,0 0,0 0,-1 0,1 0,0-1,-1 0,1 0,-1 0,0-1,0 1,8-5,-1 0,0-1,0 0,-1-1,0 0,0-1,-1 1,0-2,-1 1,0-2,1-3,-5 9,0 1,-1-1,0-1,0 1,-1 0,0 0,0-1,0 0,-1 1,0-1,0 0,-1 1,1-1,-2 0,1 0,-1 0,0 1,0-1,-1 0,0 1,0 0,0-1,-2 0,2 3,-1 0,0 1,0-1,0 1,0 0,-1 0,1 0,-1 1,0-1,0 1,0 0,0 0,0 0,0 0,-1 1,1 0,-1 0,1 0,-1 0,1 1,-1 0,1 0,-1 0,1 0,-1 1,1 0,-1-1,1 2,0-1,-1 0,1 1,0 0,0 0,0 0,0 1,0-1,-1 3,-21 11</inkml:trace>
  <inkml:trace contextRef="#ctx0" brushRef="#br0" timeOffset="-12467.145">6376 630,'-1'0,"-11"8,1 1,0-1,0 1,1 1,1 0,-1 1,2 0,-1 0,2 1,-1 0,2 0,0 0,0 1,1 0,0 3,4-13,1-1,0 1,0 0,0-1,0 1,0 0,0-1,1 1,-1 0,1-1,0 1,0-1,0 1,0-1,0 1,1-1,-1 0,1 0,-1 0,1 0,0 0,0 0,0 0,0 0,0-1,0 1,1-1,-1 1,0-1,1 0,-1 0,1 0,-1 0,1-1,0 1,-1-1,1 1,0-1,101-14,-85 6,0 0,-1-1,0-1,-1 0,0-2,-1 0,0 0,-1-2,0 0,-1-1,-1 0,0-1,-1 0,4-10,-14 23,0 0,0 1,-1-1,1 0,-1 0,0-1,0 1,0 0,0 0,0-1,-1 1,1 0,-1-1,0 1,0 0,0-1,-1 1,1 0,-1-1,0 1,0 0,0 0,0 0,0 0,-1 0,1 0,-1 0,0 0,0 0,0 1,0-1,-1 1,1-1,-1 1,1 0,-1 0,0 0,0 0,1 1,-1-1,-1 1,1 0,0 0,0 0,0 0,-1 0,1 1,0-1,-1 1,0 0,-63 6,35 1</inkml:trace>
  <inkml:trace contextRef="#ctx0" brushRef="#br0" timeOffset="-10469.369">422 1391,'622'0,"-425"28,29-28,-57-27,57-2,-56 1,225 27,-198-27,114 28,-114-27,537 27,-564-28,55 16,-179 5,-1 2,1 2,0 2,8 3,104-5,12-25,309 28,-27 0,-226-29,56 29,-141-25,-29 4,-88 16</inkml:trace>
  <inkml:trace contextRef="#ctx0" brushRef="#br0" timeOffset="-6587.717">2594 1646,'109'-61,"-69"45,1 1,1 2,-1 2,2 2,-1 1,1 3,39 0,-81 4,1 0,0 0,0 1,0-1,0 1,0-1,0 1,0 0,0 0,0 0,1 0,-1 0,0 0,0 0,0 1,0-1,0 1,0-1,0 1,-1 0,1 0,0 0,0 0,0 0,-1 0,1 1,-1-1,1 1,-1-1,1 1,-1-1,0 1,0 0,0-1,0 1,0 0,0 0,0 0,0 0,-1 0,1 0,-1 0,0 0,1 0,-1 0,0 0,0 0,-1 0,1 0,0 0,0 0,-1 1,0-2,1 1,-1 1,-8 8,0 0,0-1,-1 0,-1 0,1-1,-2 0,1-1,-7 3,-56 47,73-57,0-1,0 1,0 0,1-1,-1 1,0 0,0 0,0 0,1-1,-1 1,1 0,-1 0,0 0,1 0,0 0,-1 0,1 0,-1 0,1 0,0 0,0 1,0-1,0 0,0 0,0 0,0 0,0 0,0 0,0 0,1 0,-1 0,0 0,1 0,-1 0,1 0,-1 0,1 0,-1 0,1 0,0 0,-1 0,1 0,0-1,0 1,0 0,0-1,-1 1,1 0,0-1,0 1,0-1,0 0,0 1,0-1,1 0,-1 1,0-1,0 0,0 0,0 0,0 0,0 0,0 0,63 6,49 15,-107-18,0 1,0-1,0 1,-1 1,1-1,-1 1,0 0,-1 0,1 0,-1 0,0 1,0 0,2 5,-4-8,-1-1,0 1,0 0,0-1,0 1,-1 0,1 0,-1 0,0-1,0 1,0 0,0 0,0 0,0 0,-1 0,1-1,-1 1,0 0,0-1,0 1,0 0,-1-1,1 1,-1-1,1 0,-1 1,0-1,0 0,0 0,0 0,0 0,0 0,-1-1,-1 2,-11 6,-1 0,0-1,0 0,-1-1,0-1,0-1,-1 0,1-1,-1-1,0-1,0-1,0 0,-8-1,24 0,1 0,0 0,0 1,0-1,-1 0,1 0,0 0,0 0,0 0,-1 0,1-1,0 1,0 0,0-1,-1 1,1 0,0-1,0 1,0-1,0 0,0 1,0-1,0 0,0 0,0 0,0 0,1 0,-1 0,0 0,0 0,1 0,-1 0,1 0,-1 0,1 0,0 0,-1-1,1 1,0 0,0 0,-1 0,1-1,0 1,0 0,1 0,-1-1,0 1,0 0,1 0,-1 0,0-1,1 1,-1 0,1 0,0 0,-1 0,1 0,0 0,-1 0,1 0,1-1,7-11</inkml:trace>
  <inkml:trace contextRef="#ctx0" brushRef="#br0" timeOffset="-6082.029">3808 1533,'-12'2,"0"0,-1 1,1 0,1 1,-1 0,0 1,1 0,0 1,0 0,1 1,0 0,0 1,0 0,1 0,1 1,-1 1,1-1,1 1,0 0,0 1,1 0,0 0,1 0,0 1,0 2,3-10,0 0,0 0,1 0,0 0,0 0,0 0,0 0,0 1,1-1,0 0,-1 1,2-1,-1 0,0 0,1 1,0-1,0 0,0 0,1 0,-1 0,1 0,0 0,0-1,0 1,1 0,-1-1,1 0,0 0,0 0,0 0,0 0,1 0,-1-1,1 1,0-1,-1 0,1 0,0-1,0 1,0-1,0 0,2 1,10-2,1 0,-1-1,1-1,-1 0,0-1,0-1,0 0,0-2,-1 1,1-2,-1 0,-1-1,0 0,0-1,0-1,-1 0,8-9,-15 14,-1-1,1 0,-1-1,0 1,-1-1,1 0,-2 0,1 0,-1 0,0-1,0 0,-1 1,0-1,0 0,-1 0,0 0,0-6,-1 10,0-1,0 1,-1 0,1 0,-1 0,0 0,0 0,-1 0,1 0,-1 0,0 0,0 0,0 1,0-1,-1 1,1-1,-1 1,0 0,0 0,0 0,0 1,-1-1,1 1,-1 0,0 0,1 0,-1 0,0 0,0 1,0 0,0 0,-1 0,1 0,0 1,-5-1,0 0,-1 0,1 1,0 1,0 0,0 0,0 0,0 1,0 1,1 0,-1 0,1 0,-1 1,1 0,0 1,1 0,-1 0,-2 3,-6 6</inkml:trace>
  <inkml:trace contextRef="#ctx0" brushRef="#br0" timeOffset="-5371.893">4288 1590,'-6'1,"0"1,0 0,0 1,0-1,1 1,-1 0,1 1,0-1,0 1,0 0,0 0,0 1,1-1,0 1,0 0,-2 5,-5 1,6-4,1-1,-1 1,1-1,0 1,1 0,-1 1,1-1,1 0,0 1,0 0,0-1,1 1,0 0,0 0,1 7,0-12,0 1,1-1,-1 1,1-1,0 1,0-1,0 1,0-1,0 0,1 1,-1-1,1 0,0 0,0 0,1 0,-1-1,0 1,1 0,-1-1,1 0,0 0,0 0,0 0,0 0,0 0,1-1,-1 1,0-1,1 0,-1 0,1 0,-1-1,1 1,-1-1,2 0,10-2,0 0,0-1,0-1,0 0,-1-1,0-1,0 0,0-1,-1 0,0-1,0-1,-1 0,0 0,5-7,3 1,-9 7,-1-1,0 0,-1-1,0 0,0-1,-1 0,0 0,-1 0,4-10,-9 17,0 1,0-1,0 0,-1 1,0-1,0 0,0 0,0 0,-1 0,1 0,-1-1,0 1,0 0,0 0,-1 0,0 0,0 0,0 0,0 0,0 0,-1 1,1-1,-1 0,0 1,-1-1,1 1,0 0,-1-1,0 1,0 1,0-1,0 0,-2-1,1 1,-1 1,0-1,0 1,0 0,0 0,-1 0,1 0,-1 1,1 0,-1 1,1-1,-1 1,1 0,-1 0,1 0,-1 1,1 0,-1 0,1 1,0-1,-1 1,-3 2,-101 69,85-50</inkml:trace>
  <inkml:trace contextRef="#ctx0" brushRef="#br0" timeOffset="-4815.83">4852 1561,'1'0,"-1"-1,1 1,-1 0,0 0,1-1,-1 1,0 0,1-1,-1 1,0 0,0-1,1 1,-1 0,0-1,0 1,1 0,-1-1,0 1,0-1,0 1,0-1,0 1,0 0,0-1,0 1,0-1,0 1,0-1,0 1,0 0,0-1,0 1,0-1,0 1,-1-1,1 1,0 0,0-1,0 1,-1 0,1-1,0 1,-1 0,1-1,0 1,-1 0,1-1,0 1,-1 0,1 0,0 0,-1-1,1 1,-1 0,1 0,-1 0,1 0,0 0,-1 0,1 0,-1 0,1 0,-1 0,1 0,0 0,-1 0,1 0,-1 0,1 0,-1 0,-33 3,27 3,0 0,0 0,1 1,-1 0,1 0,1 0,-1 1,1-1,1 1,-1 1,1-1,1 0,0 1,0 0,-1 8,2-13,0 0,0 0,1 0,0 0,0 0,0 1,0-1,1 0,-1 1,1-1,0 0,1 0,-1 1,1-1,-1 0,1 0,1 0,-1 1,1-1,-1 0,1-1,0 1,0 0,1-1,-1 1,1-1,0 1,0-1,0 0,0 0,0-1,1 1,-1-1,1 0,0 1,0-2,0 1,0 0,0-1,0 0,0 0,6 1,0-1,0 0,0-1,0 0,0 0,0-1,0-1,0 1,-1-2,1 1,0-2,-1 1,0-1,0 0,0-1,0 0,-1-1,0 1,0-2,0 1,-1-1,0 0,0-1,-1 1,0-1,0-1,-1 1,2-6,-3 10,-1 0,0 0,0 0,0-1,0 1,-1-1,0 0,0 1,0-1,-1 0,0 0,0 0,0 0,0 0,-1-1,1 1,-2 0,1 0,0 0,-1 0,0-1,0 1,-1 0,1 0,-1 1,0-1,0 0,-1 1,1-1,-1 1,0 0,0 0,-2-2,0 2,-1 1,1-1,-1 1,0 0,0 1,0 0,0-1,0 2,-1-1,1 1,0 0,-1 0,1 1,-1 0,1 0,-1 0,1 1,-1 0,0 0,-13 6</inkml:trace>
  <inkml:trace contextRef="#ctx0" brushRef="#br0" timeOffset="-1886.19">224 178,'-5'-1,"0"-1,0 1,0 0,0 0,0 0,0 1,0 0,-1 0,1 0,0 0,0 1,0 0,0 0,0 1,0-1,0 1,0 0,0 0,1 1,-1-1,1 1,0 0,-1 0,1 1,1-1,-1 1,-1 1,-3 5,1 1,-1-1,2 2,-1-1,1 1,1-1,0 2,1-1,1 0,-2 7,-3 12,2 0,1 1,1-1,2 1,1 0,2 0,1 0,3 12,69 555,-44-196,-31-59,-9-274,8-65,-1 0,1 1,0-1,1 1,0-1,-1 1,2-1,-1 1,1 0,-1-1,2 1,-1 0,1-1,-1 1,2 0,-1-1,0 1,1-1,0 0,1 1,-1-1,1 0,0-1,0 1,0 0,1-1,0 1,0-1,0 0,0-1,4 4,119 20,-7-7,-102-14</inkml:trace>
  <inkml:trace contextRef="#ctx0" brushRef="#br0" timeOffset="39082.89">2820 856,'2'2,"-1"0,1 0,0-1,-1 1,1 0,0-1,0 1,0-1,0 0,0 1,0-1,0 0,1 0,-1 0,0-1,1 1,-1 0,0-1,1 0,-1 0,1 1,-1-1,1-1,-1 1,1 0,1 0,0-1,1 1,-1-1,0 0,1 0,-1-1,0 1,0-1,0 0,0 0,0 0,-1-1,1 1,-1-1,1 0,-1 0,0 0,0-1,0 1,-1 0,1-1,-1 0,0 0,0 0,0 0,0 0,-1 0,0 0,1 0,-1-2,3-4,-4 11,0 0,0-1,0 1,0-1,1 1,-1-1,0 1,0-1,1 1,-1-1,0 0,0 1,1-1,-1 1,1-1,-1 0,0 1,1-1,-1 0,1 1,-1-1,1 0,-1 0,1 1,-1-1,1 0,-1 0,1 0,-1 0,1 0,-1 0,1 0,-1 0,1 0,0 0,-1 0,1 0,-1 0,1 0,-1 0,1 0,-1-1,1 1,-1 0,1 0,-1-1,0 1,1 0,-1-1,1 1,-1 0,0-1,1 1,-1-1,0 1,1-1,-1 1,0-1,0 1,1-1,-1 1,0-1,0 1,0-1,0 1,0-1,0 1,0-1,0 1,13 41,-1 24,-5-32,-1-1,-2 1,-1 0,-1 1,-3 20,-1-45,0 0,-1 0,0-1,-1 1,1-1,-2 0,1 0,-1 0,0-1,-1 1,0-1,0-1,0 1,-1-1,0 0,0 0,-1-1,1 0,-1-1,0 1,-1-2,1 1,-1-1,1 0,-1-1,0 0,0 0,0-1,-5 0,12-1,0 1,0-1,0 0,0 0,0 0,0-1,0 1,0 0,0-1,-1 0,1 1,1-1,-1 0,0 0,0 0,0 0,0 0,1 0,-1-1,0 1,1-1,-1 1,1-1,0 1,-1-1,1 0,0 0,0 0,0 1,0-1,1 0,-1 0,0 0,1 0,0-1,-1 1,1 0,0 0,0 0,0 0,0 0,0 0,1 0,-1 0,1 0,-1 0,1-1,38-95,-8 57,-16 28</inkml:trace>
  <inkml:trace contextRef="#ctx0" brushRef="#br0" timeOffset="39521.278">2792 573,'38'-29,"-1"-1,-2-2,-1-1,-2-2,28-38,-60 73,0-1,0 1,0-1,0 1,0-1,0 1,0-1,0 1,0-1,0 1,0-1,0 1,0-1,0 1,1-1,-1 1,0-1,0 1,0 0,1-1,-1 1,0-1,1 1,-1 0,0-1,1 1,-1 0,1-1,-1 1,0 0,1-1,-1 1,1 0,-1 0,1 0,-1 0,1-1,-1 1,1 0,-1 0,1 0,-1 0,1 0,-1 0,1 0,-1 0,1 0,-1 1,1-1,-1 0,1 0,-1 0,1 0,-1 1,0-1,1 0,-1 1,1-1,-1 0,0 1,1-1,-1 1,2 34,-2-33,1 14,0 1,2-1,0 1,0-1,2 0,0 0,1-1,0 1,1-1,1-1,6 9,-6-7</inkml:trace>
  <inkml:trace contextRef="#ctx0" brushRef="#br0" timeOffset="40931.947">3356 827,'5'0,"6"0,6 0,6 0,2 0,-1 5,-2-4,2-1,0-1,2-1,1 1,0 0,1 0,0 1,1 0,-5 0</inkml:trace>
  <inkml:trace contextRef="#ctx0" brushRef="#br0" timeOffset="41278.109">3526 657,'0'5,"0"6,0 7,0 4,0 4,0 2,0 1,0 0,0 1,0-1,0 0,0 0,0-1,0 0,0 1,0-6</inkml:trace>
  <inkml:trace contextRef="#ctx0" brushRef="#br0" timeOffset="51605.87">6828 743,'-23'79,"10"-38,9-33,1 0,0 0,0 0,1 0,0 1,1-1,0 1,0 0,0-1,2 1,-1 0,1-1,0 1,1 2,-1-9,0 0,1 0,-1 1,1-1,0 0,0 0,-1 0,1-1,0 1,1 0,-1-1,0 1,0-1,1 0,-1 0,1 0,-1 0,1 0,-1 0,1-1,-1 1,1-1,0 0,-1 1,1-1,0-1,-1 1,1 0,0-1,0 1,15-5</inkml:trace>
  <inkml:trace contextRef="#ctx0" brushRef="#br0" timeOffset="52147.869">6856 376,'0'6,"20"-19,44-62,-63 74,-1 0,1 0,-1 1,1-1,0 1,-1-1,1 0,0 1,-1-1,1 1,0-1,0 1,-1 0,1-1,0 1,0 0,0 0,-1-1,1 1,0 0,0 0,0 0,0 0,0 0,-1 0,1 0,0 0,0 1,0-1,0 0,-1 0,1 1,0-1,0 0,-1 1,1-1,0 1,0-1,-1 1,1 0,-1-1,1 1,0-1,-1 1,1 0,-1 0,0-1,1 1,-1 0,1 0,-1-1,18 44,-8-5,34 75,-32-100</inkml:trace>
  <inkml:trace contextRef="#ctx0" brushRef="#br0" timeOffset="53483.506">7025 9,'32'-1,"-27"-1,-1 1,1 0,0 0,0 0,-1 0,1 1,0 0,0 0,0 0,-1 1,1-1,0 1,-1 0,1 1,0-1,-1 1,1 0,-1 0,0 0,0 1,0-1,0 1,0 0,0 0,-1 1,0-1,1 1,-1-1,-1 1,1 0,0 0,-1 1,0 0,0 165,-31 23,-33 101,-15 101,44-146,33-215,13 117,-10-140,-1-1,0 1,0 0,-1 0,0 0,-1 0,0 0,-1-1,0 1,-2 5,-1 56,5-71,-1 1,0-1,0 0,0 1,0-1,0 0,0 1,0-1,-1 0,1 0,0 1,-1-1,1 0,-1 0,1 0,-1 1,0-1,1 0,-1 0,0 0,0 0,0 0,0 0,0 0,0-1,0 1,0 0,0 0,0-1,-1 1,1-1,0 1,0-1,0 1,-1-1,1 0,0 0,-1 0,1 0,0 1,-1-2,-62-10,31 3,3 3,-1 3,0 0,0 2,0 1,0 1,0 2,-8 3,15-1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1 209,'0'0,"0"-1,0 0,-1 0,1 0,0 1,0-1,0 0,0 0,0 0,0 1,1-1,-1 0,0 0,0 0,0 1,1-1,-1 0,0 0,1 1,-1-1,1 0,-1 1,1-1,-1 0,1 1,-1-1,1 1,0-1,-1 1,1-1,0 1,-1-1,1 1,0 0,0-1,0 1,-1 0,1 0,0 0,0 0,0-1,-1 1,1 0,0 0,0 1,0-1,-1 0,1 0,0 0,0 0,0 1,-1-1,1 0,0 1,-1-1,1 0,0 1,0-1,0 1,261 20,41-10,-275-6,77 1,-104-7,0 1,0-1,0 1,0 0,-1-1,1 0,0 1,0-1,0 1,-1-1,1 0,0 0,-1 0,1 1,0-1,-1 0,1 0,-1 0,0 0,1 0,-1 0,0 0,1 0,-1 0,0 0,0 0,0 0,0 0,0 0,0 0,0 0,0 0,-1 0,1 0,0 0,0 0,-1 0,1 1,-1-1,1 0,-1 0,1 0,-1 0,0 0,1 1,-1-1,0 0,1 1,-1-1,0 0,-1 0,-39-40,25 29,1 0,1-1,0 0,0-1,2-1,0 0,0-1,-2-6,11 11,6 6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1,'36'13,"1"-2,0-1,0-1,1-3,0-1,23 0,192-8,-229 3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8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30,'33'0,"17"0,9 0,-1 0,-6-5,-6-1,-7 0,-4 1,-5 1,-1 2,-2 1,0 1,0 0,0 0,1 0,-5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6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23,'5'1,"0"-1,-1 1,1 0,0 0,0 0,-1 1,1 0,-1 0,1 0,-1 0,0 1,0-1,0 1,0 0,0 0,0 1,-1-1,0 1,0 0,0 0,0 0,0 0,-1 0,0 1,42 112,-43-113,94 407,-79-338,-16-74,0 1,0 0,1-1,-1 1,0 0,0-1,0 1,0 0,1-1,-1 1,0 0,0-1,1 1,-1 0,0 0,0-1,1 1,-1 0,0 0,1-1,-1 1,0 0,1 0,-1 0,0 0,1 0,-1 0,1 0,-1-1,0 1,1 0,-1 0,0 0,1 0,-1 1,1-1,-1 0,0 0,1 0,-1 0,0 0,1 0,-1 1,0-1,1 0,-1 0,0 0,1 1,-1-1,0 0,0 0,1 1,-1-1,0 0,0 1,1-1,-1 0,0 1,0-1,0 0,0 1,0-1,0 1,0-1,13-37,-11 32,153-375,-48 128,-96 234,-5 21,-3 34,-3-14</inkml:trace>
  <inkml:trace contextRef="#ctx0" brushRef="#br0" timeOffset="416.345">649 531,'4'-1,"3"-2,0-1,1 2,0-1,0 1,-1 0,1 1,0 0,1 0,-1 0,0 1,0 1,0-1,0 1,0 1,0-1,0 1,2 2,-8-3,-1 1,1-1,-1 1,1 0,-1 0,0 0,1 0,-1 0,0 0,0 0,-1 0,1 0,0 0,-1 0,1 0,-1 1,0-1,0 0,0 0,0 1,0-1,0 0,0 0,-1 0,1 1,-1-1,0 0,0 0,1 0,-1 0,-1 1,-39 65,38-64,-19 23,17-22,0 1,0-1,0 1,1-1,0 1,0 0,1 1,-1-1,2 1,-1 0,1-1,-1 1,2 0,-1 2,4-6,0-1,-1 1,1 0,1 0,-1-1,0 1,1-1,-1 0,1 0,0 0,-1 0,1 0,0 0,0-1,0 0,1 1,-1-1,0 0,0-1,1 1,-1 0,1-1,-1 0,0 0,1 0,-1 0,0-1,1 1,-1-1,0 0,2 0,8 0,-1 0,1-1,-1-1,1 0,-1-1,0 0,0-1,-1 0,1-1,-1 0,0-1,0 0,2-6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5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0 254,'394'46,"-135"-35,-143 5,-95-18</inkml:trace>
  <inkml:trace contextRef="#ctx0" brushRef="#br0" timeOffset="292.145">113 479,'54'8,"0"-2,0-2,1-3,26-3,301-15,-311 6,-53 5</inkml:trace>
  <inkml:trace contextRef="#ctx0" brushRef="#br0" timeOffset="668.794">395 0,'285'205,"-117"-116,-158-85,-1 0,0 1,0 0,-1 1,0 0,0 0,0 0,-1 1,0 1,0-1,0 1,-1 0,-1 0,1 1,-1 0,0 1,-5-5,-1 1,1-1,-1 1,0-1,-1 0,1 1,-1-1,0 0,0 0,0 0,-1 0,0 0,0-1,0 1,-1-1,1 0,-1 0,0 0,0-1,-1 1,1-1,-1 0,1 0,-1 0,0-1,0 0,0 0,-1 0,1 1,-226 122,195-93,31-15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0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30,'-10'2,"0"0,0 1,1 0,0 0,-1 1,1 0,0 1,1 0,-1 0,1 1,0 0,-3 4,-9 4,12-7,-1-1,2 1,-1 0,1 1,0 0,0 0,1 0,0 1,1 0,0 0,-2 5,5-10,1 0,-1 0,1 0,0 0,0 0,0 0,1 0,-1 0,1 0,0 0,0 0,1 1,-1-1,1 0,0 0,0 0,0 0,1 0,-1 0,1-1,0 1,0 0,0-1,1 1,-1-1,1 0,0 0,-1 0,2 0,-1 0,17 11,1-1,0-1,1-1,1-1,-1 0,1-2,1-1,11 2,88 32,-119-40,0 0,1 1,-1-1,0 1,0 0,0 0,0 0,-1 1,1-1,0 1,-1 0,0 0,0 0,0 0,0 1,0-1,0 1,-1 0,0-1,0 1,0 0,0 1,-1-1,1 0,-1 0,0 1,-1-1,1 0,-1 1,0-1,0 1,0-1,0 1,-1-1,0 0,0 1,0-1,0 0,-1 2,-8 9,0 0,-1-1,0 0,-1-1,-1 0,0-1,0-1,-2 0,1 0,-1-2,-1 0,1 0,-2-2,1 0,-1-1,0 0,0-1,-2-1,-30-1,31-8</inkml:trace>
  <inkml:trace contextRef="#ctx0" brushRef="#br0" timeOffset="679.93">232 30,'76'1,"177"-13,-111-6,-129 17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1 150,'18'0,"1"-1,-1 0,0-2,1 0,-1-1,0 0,-1-2,1 0,-1-1,-1-1,1 0,-1-1,0-1,-1-1,0 0,-1 0,-1-2,7-6,-20 18,1 0,-1 0,1 0,-1 0,1 0,0 1,-1-1,1 0,0 0,0 1,0-1,0 0,0 1,-1-1,1 1,0-1,0 1,0-1,0 1,1 0,-1 0,0-1,0 1,0 0,0 0,0 0,0 0,0 0,0 0,0 1,0-1,0 0,0 1,0-1,0 0,0 1,0-1,0 1,0-1,0 1,0 0,0-1,0 1,-1 0,1 0,0 0,-1-1,1 1,0 0,-1 0,1 0,-1 0,1 0,-1 0,0 0,0 0,1 0,-1 0,0 0,0 1,0-1,0 0,0 0,0 0,0 0,0 0,-1 0,1 0,0 0,-1 1,3 52,-1 0,-4 1,-2-1,-3 8,-2 23,2 148,7-221,0 0,-2 1,1-1,-1 0,-1 0,0 0,-1-1,0 0,0 0,-1 0,-1 0,0-1,0 0,-1 0,-1-1,1 0,-1-1,-2 1,6-5,-1-1,-1 0,1 0,0-1,-1 0,1 0,-1 0,1-1,-1 0,0 0,0-1,1 0,-1 0,0 0,0-1,1 0,-1-1,0 1,-1-2,4 2,0 0,0 0,1-1,-1 0,1 0,-1 0,1 0,-1 0,1 0,0-1,0 0,0 0,1 0,-1 0,1 0,-1 0,1-1,0 1,1-1,-1 1,0-1,1 0,0 0,0 1,0-1,0 0,1 0,-1 0,1 0,0 0,1 0,-1-3,5-15,1 0,0 1,2-1,1 1,0 1,10-15,-6 9,22-41,-21 39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1 298,'191'-195,"-186"188,5-4,-1 0,2 0,-1 1,1 0,1 1,0 1,0-1,1 2,4-2,-14 9,0 0,-1 0,1 0,0 1,0-1,0 1,-1 0,1-1,0 1,0 1,-1-1,1 0,-1 1,1-1,-1 1,0 0,0 0,0-1,0 2,0-1,0 0,0 0,-1 1,1-1,-1 1,1-1,-1 1,0-1,0 1,0 0,-1 0,1-1,-1 1,1 0,-1 0,0 0,0 0,0 0,0-1,-1 1,0 1,4 9,6 29,-4-12,2 0,1 0,1-1,1 0,2 0,3 3,-5-14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6.6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0 254,'107'22,"-55"-17,0-1,0-3,0-2,2-3,53-22,-89 16</inkml:trace>
  <inkml:trace contextRef="#ctx0" brushRef="#br0" timeOffset="260.837">254 0,'-9'34,"-4"15,1 5,2-3,3 0,2-3,3-6,1-5,1-4,1-3,-1-2,1 0,-1-1,0 0,1 1,-1-5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3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1 535,'22'-87,"46"-52,32 1,-42 53,-58 85,0-1,1 0,-1 1,1-1,-1 0,1 1,-1-1,1 1,-1-1,1 1,-1-1,1 1,0 0,-1-1,1 1,-1 0,1-1,0 1,0 0,-1 0,1-1,0 1,-1 0,1 0,0 0,0 0,-1 0,1 0,0 0,0 0,-1 1,1-1,0 0,-1 0,1 0,0 1,-1-1,1 0,0 1,-1-1,1 1,-1-1,1 1,-1-1,1 1,-1-1,1 1,-1 0,1-1,-1 1,0-1,1 1,-1 0,0-1,0 1,1 0,-1 0,0-1,0 1,0 0,0 0,0-1,0 1,0 0,0-1,0 1,0 0,4 58,-4-55,21 152,-21-155,0 1,0 0,0-1,0 1,1-1,-1 1,1-1,-1 1,1-1,-1 0,1 1,0-1,0 0,0 1,0-1,0 0,0 0,0 0,0 0,0 0,0 0,1 0,-1 0,0 0,1 0,-1-1,0 1,1-1,-1 1,1-1,-1 1,1-1,0 0,-1 0,1 0,-1 0,1 0,-1 0,1 0,-1 0,1-1,-1 1,1-1,-1 1,1-1,-1 1,1-1,-1 0,0 0,1 0,-1 0,0 0,0 0,0 0,0 0,0 0,0 0,0-1,137-191,-111 154,56-58,-83 97,0 0,0-1,0 1,1-1,-1 1,0 0,1-1,-1 1,0 0,1-1,-1 1,0 0,1-1,-1 1,1 0,-1 0,0-1,1 1,-1 0,1 0,-1 0,1 0,-1 0,1 0,-1 0,1 0,-1 0,0 0,1 0,-1 0,1 0,-1 0,1 0,-1 0,1 0,-1 1,1-1,-1 0,0 0,1 1,-1-1,1 0,-1 0,0 1,1-1,-1 0,0 1,0-1,1 1,-1-1,0 0,0 1,1-1,-1 1,0-1,0 1,0-1,0 1,0-1,0 0,0 1,0-1,0 1,0-1,0 1,0-1,0 1,0-1,0 1,0-1,-9 36,-52 92,47-103,0 1,2 0,0 1,2 0,1 0,2 1,0 0,2 4,8 18,3-32</inkml:trace>
  <inkml:trace contextRef="#ctx0" brushRef="#br0" timeOffset="265.994">1186 139,'-28'19,"-37"23,3 3,-57 53,-91 108,9-5,188-183</inkml:trace>
  <inkml:trace contextRef="#ctx0" brushRef="#br0" timeOffset="742.216">1157 506,'-233'122,"231"-122,-1 0,1 0,0 1,0-1,0 1,-1-1,1 1,0 0,0 0,0 0,0 0,0 0,0 1,1-1,-1 1,0-1,1 1,-1-1,1 1,-1 0,1 0,0 0,0 0,0 0,0 0,0 0,0 0,0 0,1 0,-1 0,1 1,-1-1,1 0,0 0,0 1,0-1,0 0,1 0,-1 1,1-1,-1 0,1 0,0 0,0 0,0 0,0 0,0 0,0 0,0 0,1 0,0 1,46 27,-42-28,0 0,-1 0,1 1,0-1,-1 1,1 0,-1 1,0-1,0 1,0 0,-1 0,1 1,-1 0,0-1,0 1,-1 0,0 1,1-1,-2 1,1-1,-1 1,0 0,0 0,0 0,-1 0,0 0,0 1,-1-1,1 0,-1 0,-1 2,-4-1,0 0,0 0,-1 0,0-1,0 0,-1 0,0 0,0-1,0 0,0-1,-1 1,0-1,0-1,0 0,0 0,-1 0,1-1,-1 0,0-1,1 0,-1 0,0-1,0 0,-7-2,-26-13,29 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5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424 939,'40'-13,"0"1,1 3,0 1,0 2,27 0,-8 7,-59-1,0 0,0 0,0 0,0 0,-1 0,1 1,0-1,0 0,0 1,0-1,0 1,0-1,-1 0,1 1,0 0,0-1,0 1,-1 0,1-1,0 1,-1 0,1-1,-1 1,1 0,-1 0,1 0,-1 0,0 0,1 0,-1-1,0 1,0 0,0 0,0 0,1 0,-1 0,0 0,-1 0,1 0,0 0,0 0,0 0,-1 0,1 0,0 0,-1-1,1 1,-1 0,1 0,-1 0,1 0,-1-1,1 1,-1 0,0-1,0 2,-15 17,14-18,0 0,0 1,1-1,-1 0,0 1,0 0,1-1,-1 1,1 0,0 0,-1 0,1 0,0 0,0 0,0 0,0 0,0 0,1 0,-1 1,1-1,0 0,-1 1,1-1,0 0,0 0,0 1,1-1,-1 0,1 1,-1-1,1 0,0 0,-1 0,1 1,0-1,1 0,-1 0,0-1,0 1,1 0,1 1,88 42,-80-42,0 1,0 0,-1 0,0 1,0 1,0 0,-1 0,1 1,5 5,-13-9,0-1,0 0,0 1,-1-1,1 1,0-1,-1 1,0 0,1-1,-1 1,0 0,-1 0,1 0,0 0,-1 0,0 0,0 0,0 0,0 0,0 0,0 0,-1 0,1 0,-1 0,0 0,0 0,0 0,-1 0,1-1,0 1,-1 0,0-1,0 0,-1 3,-4 2,0 1,0-1,0 0,-1-1,0 0,0 0,-1-1,0 0,0 0,0-1,-8 4,1-1,-1-1,0-1,-1 0,1-1,-1-1,0-1,1-1,-1 0,0-1,0-1,0 0,-12-4,28 5,-1 0,1-1,0 1,0-1,-1 1,1-1,0 0,0 0,0 0,0 0,0 0,0 0,0-1,0 1,0-1,1 1,-1-1,0 0,1 0,0 1,-1-1,1 0,0 0,0 0,0-1,0 1,0 0,1 0,-1-1,1 1,-1 0,1 0,0-1,0 1,0 0,0-1,0 1,1 0,-1-1,1 1,-1 0,1 0,0-1,0 1,0 0,0 0,0 0,1 0,9-11</inkml:trace>
  <inkml:trace contextRef="#ctx0" brushRef="#br0" timeOffset="-1170.207">1 290,'2'-5,"0"-1,1 0,0 1,0-1,1 1,-1 0,1 0,0 0,0 1,1-1,-1 1,1 0,0 0,0 1,0-1,1 1,-1 0,1 1,0-1,0 1,0 0,0 1,1-1,4-2,1 0,-1 0,0 1,1 1,0 0,-1 0,1 1,0 1,0 0,0 1,-1 0,1 0,6 3,-17-4,1 1,-1-1,1 1,-1 0,0 0,0-1,1 1,-1 0,0 0,0 0,0 0,0 1,0-1,0 0,0 0,0 1,-1-1,1 0,0 1,-1-1,1 0,-1 1,1-1,-1 1,0-1,0 1,0-1,0 1,0-1,0 1,0-1,0 1,0-1,-1 1,1-1,-1 1,1-1,-1 1,1-1,-1 0,0 1,0-1,-39 55,40-56,-177 188,174-182,0 0,1-1,0 1,0 0,0 0,1 1,0-1,0 0,1 0,0 1,0-1,0 0,1 0,0 1,0-1,0 0,1 0,0 0,0 0,1 0,-1-1,1 1,0-1,1 1,0-1,-1 0,2-1,-1 1,0-1,1 1,0-1,0-1,0 1,1-1,-1 0,1 0,-1 0,1-1,0 0,0 0,2 0,-3 1,-1-1,1 0,0 0,0 0,1-1,-1 1,0-1,1 0,-1-1,0 0,1 1,-1-2,1 1,-1 0,0-1,1 0,-1-1,0 1,0-1,0 0,0 0,0 0,0-1,-1 0,1 0,-1 0,0 0,1-1,-2 0,74-71,-57 56</inkml:trace>
  <inkml:trace contextRef="#ctx0" brushRef="#br0" timeOffset="-917.796">791 290,'-6'2,"-1"0,1 1,0-1,0 1,0 0,0 1,0-1,1 1,-1 0,1 0,0 1,1 0,-1 0,1 0,0 0,-3 5,5-8,-1 1,0 0,1 0,-1 0,1 1,0-1,0 0,0 1,0 0,1-1,-1 1,1 0,0 0,0 0,1-1,-1 1,1 0,0 0,0 0,0 0,0 0,1 0,0 0,0 0,0 0,0 0,0-1,1 1,0 0,-1-1,1 1,1-1,-1 0,0 0,1 0,0 0,0 0,-1 0,2-1,-1 1,0-1,0 0,1 0,-1 0,1-1,0 1,10 1,0 0,0-2,0 1,0-2,0 0,0-1,0 0,0-1,0 0,0-1,0-1,-1 0,0-1,0-1,0 0,0 0,-1-1,0-1,-1 0,0-1,0 0,-1 0,0-1,0-1,-1 0,7-11,-13 18,1 0,-1 0,0-1,-1 1,1-1,-1 0,0 0,0 0,0 0,-1 0,0-1,0 1,0 0,-1-1,1 1,-1 0,0-1,-1 1,0 0,1-1,-2 1,1 0,-1 0,1 0,-1 0,-1 0,1 0,-1 1,0-1,0 1,0-1,0 1,-1 0,-3-2,-2-1,-1 0,0 0,-1 1,0 1,0-1,0 2,-1 0,1 0,-1 1,0 0,0 1,0 1,0 0,0 0,-7 2,-17-2</inkml:trace>
  <inkml:trace contextRef="#ctx0" brushRef="#br0" timeOffset="-597.345">30 742,'558'-54,"16"23,-550 31</inkml:trace>
  <inkml:trace contextRef="#ctx0" brushRef="#br0" timeOffset="2014.486">1808 517,'-34'31,"-56"172,72-154,-11 70,29-115,0 0,-1 0,2 0,-1 0,0 0,1 0,0 0,0 0,0 0,0-1,1 1,-1 0,1-1,0 1,0-1,0 0,0 1,1-1,0 0,-1-1,1 1,0 0,0-1,0 1,1-1,-1 0,1 0,3 1,-2 0,-1-1,1 0,0 0,0 0,0-1,0 1,0-1,1 0,-1-1,0 1,1-1,-1 0,0-1,0 1,1-1,-1 0,0 0,0-1,0 1,0-1,0 0,0-1,0 1,-1-1,1 0,-1 0,0 0,0-1,0 1,0-1,-1 0,0 0,1 0,-1-1,-1 1,2-3,0-16,-2 0</inkml:trace>
  <inkml:trace contextRef="#ctx0" brushRef="#br0" timeOffset="2488.064">1384 234,'81'-32,"-54"23,1-1,-2-1,1-2,-1 0,-1-2,-1-1,0-1,-1-1,6-7,-16 10,-12 13,0 0,0-1,0 1,0 0,0 0,1 0,-1 0,0 0,1 0,0 0,-1 1,1-1,0 1,0-1,0 1,0 0,0-1,0 1,0 0,1 0,-1 1,0-1,1 0,-1 1,0-1,1 1,-1 0,0 0,1 0,-1 0,1 0,-1 0,0 1,1-1,-1 1,0 0,1 0,-1 0,0 0,0 0,0 0,0 0,0 1,0-1,0 1,0 0,102 153,-33-106,-48-40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9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1 548,'92'-159,"79"-101,-110 197,-59 64,-1 0,1 0,-1 1,0-1,1 0,-1 1,0-1,0 1,0-1,0 1,0-1,0 1,0 0,-1 0,1-1,-1 1,1 0,-1 0,0 0,0 0,1-1,-1 1,-1 0,1 0,0 0,0 0,-1-1,1 1,-1 1,1 0,0 13,-1-12,0-1,0 0,1 1,-1-1,1 1,0-1,0 1,0-1,0 1,1-1,-1 1,1-1,0 0,0 1,0-1,0 0,1 0,0 1,-1-1,1 0,0-1,0 1,0 0,1-1,-1 1,1-1,0 0,-1 1,1-1,0 0,0-1,0 1,0-1,1 1,2 0,3-3,-1 0,1 0,-1-1,1 0,-1-1,0 0,0 0,0-1,0 0,0 0,-1-1,0 0,0 0,0-1,-1 1,0-2,0 1,4-6,20-16,116-85,-145 111,0 1,0-1,0 1,1 0,-1 0,0 0,1 0,-1 0,1 0,-1 0,1 0,-1 0,1 1,0-1,-1 1,1-1,0 1,0 0,-1-1,1 1,0 0,0 0,-1 0,1 1,0-1,0 0,-1 1,1-1,0 1,-1-1,1 1,-1 0,1 0,-1-1,1 1,-1 0,1 1,-1-1,0 0,0 0,1 1,-1-1,0 0,0 1,0-1,0 1,-1-1,1 1,0 0,-1-1,1 1,-1 0,1-1,-1 1,0 0,4 67,-5-63,0 0,0 0,0-1,1 1,0 0,0 0,1 0,-1 0,1-1,1 1,-1 0,1-1,0 1,0-1,0 1,1-1,0 0,0 0,0 0,1-1,0 1,0-1,0 1,0-1,0-1,1 1,0-1,0 0,0 0,0 0,2 0,49 7,-31-10</inkml:trace>
  <inkml:trace contextRef="#ctx0" brushRef="#br0" timeOffset="264.141">1 577,'43'5,"43"-4,21-1,3-6,-9-2,-11 0,-12 2,-9-3,-12 1,-6 0,-6 3,-7 1,-5 7,-3 3,-2 0,0-1,-6-2</inkml:trace>
  <inkml:trace contextRef="#ctx0" brushRef="#br0" timeOffset="763.545">819 661,'-234'57,"129"-12,103-45,0 0,0 0,0 0,1 1,-1-1,0 0,0 1,1 0,-1-1,1 1,-1 0,0 0,1 0,0 0,-1 0,1 0,-1 0,1 1,0-1,0 0,0 1,0-1,0 1,0-1,0 1,0-1,1 1,-1 0,1 0,-1-1,1 1,0 0,-1 0,1-1,0 1,0 0,0 0,0-1,1 1,-1 0,0 0,1-1,-1 1,1 0,0-1,0 1,-1 0,1-1,0 1,0-1,0 1,1-1,-1 0,0 0,1 1,11 5,1 0,0-1,1-1,-1 0,1-1,0 0,0-1,6 0,10 3,-22-5,0 0,0 1,0 0,0 0,0 1,0 0,-1 1,1 0,-1 1,0-1,-1 1,1 1,-1 0,0 0,0 0,0 1,-1 0,4 5,-9-10,0 1,-1 0,1-1,0 1,-1-1,1 1,-1 0,0-1,0 1,0 0,0-1,-1 1,1-1,-1 1,1 0,-1-1,0 1,0-1,0 1,0-1,-1 0,1 1,0-1,-1 0,0 0,0 0,1 0,-1 0,0-1,0 1,-2 1,-74 40,48-31,-1-2,0-2,0-1,0-1,-1-1,0-2,0-2,-26-1,53 0,0 0,0 0,0 0,0-1,1 0,-1 0,0 0,0-1,0 1,1-1,-1 0,1 0,-1-1,1 1,0-1,0 0,0 0,1-1,-1 1,1-1,-1 0,1 1,0-1,1-1,-2-1,-2-14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1,'23'4,"24"3,7-1,0-1,-5-1,-5-2,-6-1,-5 0,-2-1,-7-1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28,'38'5,"32"-3,9-3,-4 0,-10-5,-11-2,-11 1,-7 2,-5 1,-8 2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8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1 205,'100'160,"8"132,-94-275,-7-42,-4 12,68-202,112-171,-172 365,-3 8</inkml:trace>
  <inkml:trace contextRef="#ctx0" brushRef="#br0" timeOffset="415.807">509 544,'24'-7,"-15"4,0-1,1 2,-1-1,0 1,1 1,0 0,-1 0,1 1,-1 0,1 0,0 1,-1 1,1-1,-1 2,4 0,-12-2,1 0,-1-1,1 1,-1 0,0 0,1 0,-1 0,0 0,0 1,0-1,0 0,0 0,0 1,0-1,0 1,0-1,-1 1,1-1,0 1,-1-1,0 1,1 0,-1-1,0 1,0 0,0-1,0 1,0-1,0 1,0 0,-1-1,1 1,0 0,-1-1,0 1,1-1,-1 1,0-1,0 1,-42 54,39-52,-23 23,19-21,0 1,1 0,-1 1,2 0,-1 0,1 1,0-1,1 1,0 1,0 1,5-9,1 0,-1 0,1 1,0-1,0 0,0 0,0 0,1-1,-1 1,0 0,1 0,-1-1,1 1,0 0,0-1,-1 0,1 1,0-1,0 0,0 0,0 0,0 0,0-1,1 1,-1 0,0-1,0 0,1 1,-1-1,0 0,0 0,1 0,-1-1,0 1,0 0,1-1,-1 1,0-1,0 0,0 0,0 0,1 0,23-5,-1-1,0-1,0-2,0 0,-1-2,11-6,-13 3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1 339,'7'-4,"0"0,0 0,0 1,1 0,-1 0,1 1,0 0,0 0,0 1,0 0,0 0,0 1,0 0,8 1,-1-1,252-26,197-50,-402 77,-62 4</inkml:trace>
  <inkml:trace contextRef="#ctx0" brushRef="#br0" timeOffset="271.626">114 509,'43'5,"48"-4,13-1,-1-1,-14-1,-12 1,-14-5,-14-1,-10 0,-6 2,-5 2,-2-4,0-1,-1-3,-4 0</inkml:trace>
  <inkml:trace contextRef="#ctx0" brushRef="#br0" timeOffset="622.368">537 0,'422'150,"-260"-66,-159-82,-1 0,1 1,-1-1,0 0,0 1,0-1,0 1,0 0,0-1,-1 1,1 0,-1 0,0 0,0 0,0 0,0 1,-1-1,1 0,-1 0,0 1,0-1,0 0,0 0,0 0,-1 1,0-1,1 0,-1 0,0 0,-1 0,1 0,0 0,-1 0,-68 87,22-51,-1-3,-1-2,-35 16,-19 13,66-35,25-15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59,'33'-13,"0"2,1 2,0 1,0 1,1 2,0 2,0 1,5 1,-38 1,0 0,0 0,-1 0,1 0,0 0,0 1,0-1,-1 0,1 1,0-1,-1 1,1 0,0 0,-1-1,1 1,-1 0,1 0,-1 0,0 1,1-1,-1 0,0 0,0 1,0-1,0 1,0-1,0 1,0-1,0 1,-1 0,1-1,-1 1,1 0,-1-1,0 1,1 0,-1 0,0-1,0 1,0 0,-1 0,1 0,0-1,-1 1,1 0,-1-1,1 1,-1 0,0-1,0 1,1-1,-1 1,-1 0,-8 16,-2-1,0 0,-1 0,0-2,-1 1,-1-2,-1 0,-14 10,-44 43,52-45,14-15,-1 0,2 0,-1 1,1 0,0 0,1 1,0 0,0 0,1 0,1 1,-1 0,1 0,1 0,0 0,-1 7,4-14,0 0,0 0,0 1,1-1,-1 0,1 0,0 0,0 0,0 0,1 0,-1 0,1 0,-1 0,1 0,0-1,0 1,0-1,1 0,-1 1,0-1,1 0,0 0,-1 0,1-1,0 1,0-1,0 0,0 1,0-1,0 0,2 0,103 11,-96-13,0 1,-1-2,1 0,0 0,0-1,-1 0,0-1,0-1,0 0,0 0,7-6,6-5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5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1,'-39'-1,"-1"3,1 2,0 1,0 2,0 1,1 2,-30 13,64-22,0-1,1 1,-1 0,1 0,0 0,-1 0,1 0,0 1,0 0,-1-1,1 1,1 0,-1 1,0-1,0 0,1 1,0 0,-1-1,1 1,0 0,0 0,0 0,1 1,-1-1,1 0,0 0,0 1,0-1,0 1,1-1,-1 1,1 0,0-1,0 1,0-1,0 1,1-1,-1 1,1-1,1 2,0 0,1-1,1 1,-1-1,0 0,1 0,0-1,0 1,0-1,0 0,1 0,-1 0,1 0,0-1,0 0,0 0,0 0,0-1,0 1,0-1,1 0,-1-1,0 1,1-1,-1 0,0-1,1 1,-1-1,0 0,0 0,2-1,17-5,-1-1,0 0,-1-2,0-1,-1 0,2-3,89-54,-111 67,0 0,0 1,0-1,0 0,0 0,1 1,-1-1,0 0,0 1,0-1,1 1,-1 0,0-1,1 1,-1 0,0 0,1 0,-1 0,0 0,1 0,-1 0,0 0,1 0,-1 1,0-1,1 0,-1 1,0 0,0-1,0 1,1 0,-1-1,0 1,0 0,0 0,0 0,0 0,0 0,-1 0,1 0,0 0,0 0,-1 0,1 1,-1-1,1 0,-1 0,1 1,-1-1,0 0,0 1,1-1,-1 0,0 1,0-1,-1 0,1 1,0-1,0 0,-1 1,1-1,0 0,-1 0,1 1,-1-1,0 1,-116 271,108-249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0,'-45'246,"45"-243,0 0,0 0,0 0,1 0,0 0,-1-1,1 1,0 0,0 0,0 0,1-1,-1 1,1 0,-1-1,1 1,0-1,0 0,0 0,0 0,1 0,-1 0,0 0,1 0,-1-1,1 1,0-1,0 0,-1 0,1 0,0 0,0 0,0-1,0 1,0-1,0 0,0 0,0 0,0 0,0 0,0-1,0 1,0-1,0 0,-1 0,3-1,24-4,1-2,-1-1,-1-1,1-2,16-10,-32 14,-6 1</inkml:trace>
  <inkml:trace contextRef="#ctx0" brushRef="#br0" timeOffset="314.44">440 28,'-14'33,"-5"17,-4 4,2-3,4-4,1-6,3-5,3-4,9-7,4-9</inkml:trace>
  <inkml:trace contextRef="#ctx0" brushRef="#br0" timeOffset="619.626">723 84,'-15'16,"2"0,-1 0,2 1,0 1,1 0,1 1,1 0,1 0,0 1,-2 10,10-26,0 1,0-1,0 0,0 0,1 0,0 0,0 0,0 0,0 0,1 0,-1-1,1 1,0 0,0-1,0 1,1-1,-1 0,1 0,0 0,0 0,0 0,0-1,0 1,1-1,-1 0,1 0,-1 0,1 0,0-1,0 1,0-1,0 0,0 0,0-1,0 1,0-1,0 0,0 0,0 0,0-1,0 1,0-1,0 0,0 0,0 0,0-1,0 1,-1-1,1 0,-1 0,1 0,-1-1,1 0,5 0,-1-1,0 0,0 0,0 0,-1-1,1-1,-1 1,0-1,-1 0,1-1,-1 0,-1 0,1 0,-1 0,0-1,-1 0,0 0,0 0,-1-1,0 1,0-1,-1 0,0 0,-1 0,0 1,0-2,-1 1,0 0,0 0,-2-6,-5-3</inkml:trace>
  <inkml:trace contextRef="#ctx0" brushRef="#br0" timeOffset="937.75">1118 56,'-14'23,"2"1,1 1,1 0,0 1,2-1,2 2,0-1,1 1,1 11,4-36,-1 1,1-1,0 1,0 0,0-1,0 1,0 0,0-1,1 1,0 0,-1-1,1 1,0-1,0 1,0-1,1 0,-1 1,0-1,1 0,0 0,-1 0,1 0,0 0,0 0,0-1,0 1,0 0,1-1,-1 0,0 0,1 1,-1-1,1-1,-1 1,1 0,0-1,-1 1,2-1,11-3,-1-1,1-1,-1 0,0-1,-1 0,1-1,-1-1,-1 0,1 0,-2-1,1-1,-1 0,0-1,-1 0,-1-1,0 0,0 0,-1-1,-1 0,0 0,0-1,3-13,-8 25,0 0,0-1,-1 1,1-1,-1 0,1 1,-1-1,0 0,0 0,0 0,-1 0,1 0,-1 0,1 0,-1 0,0 0,0 0,-1 0,1 0,-1 0,1 0,-1 0,0 0,0 0,0 0,0 1,-1-1,1 0,-1 1,1-1,-1 1,0-1,0 1,0 0,-1 0,1 0,0 0,-1 0,1 1,-1-1,0 1,1 0,-1-1,0 1,-49-5,27 6</inkml:trace>
  <inkml:trace contextRef="#ctx0" brushRef="#br0" timeOffset="1215.437">158 564,'167'10,"1"-8,-1-8,135-22,3-6,-93 7,-182 25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52,'-18'13,"-8"5,1 0,1 2,0 0,2 2,-4 6,24-27,1 0,-1 0,1 1,-1-1,1 1,-1-1,1 1,0-1,0 1,0 0,0 0,0-1,0 1,1 0,-1 0,1 0,-1 0,1 0,0 0,-1 0,1 0,0 0,0 0,1 0,-1 0,0 0,1 0,-1 0,1 0,-1 0,1 0,0-1,0 1,0 0,0 0,0-1,0 1,1 0,-1-1,0 0,1 1,-1-1,1 0,0 0,-1 1,1-1,0 0,0-1,0 1,1 0,53 15,-49-15,0 0,1 0,-1 0,0 1,0 0,0 0,0 1,0-1,-1 2,1-1,-1 1,1 0,-1 0,-1 1,1 0,-1 0,0 0,0 0,0 1,-1 0,1 0,-1 0,-1 1,0-1,2 5,-4-4,0-1,0 1,-1 0,0 1,0-1,-1 0,0-1,0 1,0 0,-1 0,0 0,-1-1,1 1,-1-1,0 0,-1 1,0-2,0 1,0 0,0-1,-1 0,0 0,0 0,-1 0,1-1,-1 0,0 0,0-1,0 1,0-1,-1-1,-3 2,-53 19,49-24</inkml:trace>
  <inkml:trace contextRef="#ctx0" brushRef="#br0" timeOffset="246.866">44 81,'43'-10,"34"-2,8-1,-5 4,-12 2,-12 2,-11 3,-9-4,-5 0,-3 0,-7 1</inkml:trace>
  <inkml:trace contextRef="#ctx0" brushRef="#br0" timeOffset="532.293">637 307,'39'0,"36"-5,10-1,-4-1,-12 2,-11 2,-13 1,-12-4,-13-1</inkml:trace>
  <inkml:trace contextRef="#ctx0" brushRef="#br0" timeOffset="797.089">835 165,'-5'39,"-1"21,0 7,1-5,1-7,-3-8,0-8,0-5,2-9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88,'16'-9,"-2"0,0 0,0 2,0 0,1 0,0 1,1 1,-1 1,1 0,6 0,-20 4,0-1,0 1,0 0,0 0,0 0,0 0,0 0,0 0,0 1,0-1,0 1,0-1,0 1,0 0,0 0,0 0,0 0,-1 0,1 0,0 0,-1 1,1-1,-1 1,1-1,-1 1,0-1,0 1,0 0,0 0,0-1,0 1,0 0,0 0,-1 0,1 0,-1 0,1 0,-1 0,0 1,-10 86,7-77,-30 202,8 1,10 0,13 197,-3-275,5-137,0 0,-1 0,1-1,0 1,0 0,-1 0,1 0,0 0,-1-1,1 1,0 0,-1 0,1 0,0 0,-1 0,1 0,0 0,-1 0,1 0,0 0,-1 0,1 0,0 0,-1 0,1 0,0 0,-1 0,1 1,0-1,0 0,-1 0,1 0,0 0,-1 1,1-1,0 0,0 0,-1 1,1-1,0 0,0 0,0 1,-1-1,1 0,0 0,0 1,0-1,0 0,0 1,0-1,0 0,0 1,0-1,0 0,0 1,0-1,0 0,0 1,0-1,0 0,0 1,0-1,0 0,0 1,-7-28,3-25,3 0,2 0,2-1,3 2,1-1,5-10,1-1,3 1,3 0,2 1,3 1,2 1,3 2,2 0,3 3,3 0,26-28,-39 57,1 2,1 0,2 2,0 1,1 1,0 2,2 1,9-3,8 1,0 3,2 2,-1 2,2 2,-1 2,45 1,22-5,30-2,0 7,80 10,180 24,-36 0,583-28,-193 0,-563-28,-68 16,-101 5,1 2,-1 1,1 1,0 2,0 1,27 4,-55-4,0 0,-1 0,1 0,0 0,0 0,-1 1,1-1,0 0,-1 1,1 0,-1-1,1 1,-1 0,1 0,-1 0,1 0,-1 0,0 0,1 0,-1 1,0-1,0 0,0 1,0-1,0 1,0-1,-1 1,1-1,0 1,-1 0,1-1,-1 1,0 0,1-1,-1 1,0 0,0 0,0-1,0 1,0 0,-1 0,1-1,0 1,-1 0,0-1,1 1,-1-1,0 1,-48 137,32-83,7-32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0 321,'34'-26,"0"-2,-3-1,0-1,15-21,58-57,-103 107,-1 0,1-1,-1 1,1 0,0 0,0 0,0 0,0 0,-1 0,1 0,1 0,-1 0,0 0,0 1,0-1,0 0,1 1,-1-1,0 1,0-1,1 1,-1 0,0-1,1 1,-1 0,0 0,1 0,-1 0,1 0,-1 0,0 1,1-1,-1 0,0 1,1-1,-1 1,0-1,0 1,0 0,1-1,-1 1,0 0,0 0,0 0,0 0,0 0,0 0,-1 0,1 0,4 60,-6-56,1 0,-1 0,1 0,0 0,0 0,1 0,0 0,-1 0,2-1,-1 1,0 0,1 0,0-1,0 1,1-1,1 3,0-5,0-1,0 0,1 0,-1 0,0-1,1 1,-1-1,0 0,1 0,-1-1,1 1,-1-1,0 0,0 0,0-1,1 1,-1-1,0 0,-1 0,1 0,0 0,-1-1,1 1,-1-1,0 0,1 0,0-3,2 2,208-135,-212 137,1 1,-1-1,1 1,-1-1,1 1,-1 0,1 0,-1 0,1 0,0 1,0-1,-1 1,1-1,0 1,0 0,0 0,0 0,-1 1,1-1,0 1,0 0,-1-1,1 1,0 0,-1 0,1 1,-1-1,1 1,-1-1,0 1,1 0,6 5,0 1,0 0,1-1,0 0,1 0,-1-1,1 0,0-1,1-1,-1 1,1-2,0 0,8 1,8-2,-3-1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59,'38'-5,"37"-1,15 0,2-4,-9 0,-10 2,-13 2,-11 2,-9 2,-7 1,-4 5,-3 3,-5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9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1,'-15'5,"-25"9,0 1,1 2,1 2,1 1,1 2,-23 19,58-41,0 0,0 0,0 1,0-1,0 1,0-1,0 1,0 0,0-1,0 1,0 0,1-1,-1 1,0 0,0 0,1 0,-1 0,1 0,-1 0,1 0,-1 0,1 0,-1 0,1 0,0 0,0 0,-1 0,1 0,0 0,0 0,0 0,0 0,0 1,1-1,-1 0,0 0,0 0,1 0,-1 0,1 0,-1 0,1 0,-1 0,1 0,-1 0,1-1,0 1,0 0,-1 0,1 0,0-1,0 1,0 0,0-1,0 1,0-1,0 1,0-1,0 0,0 1,0-1,0 0,0 0,0 0,0 0,0 1,1-2,-1 1,0 0,1 0,167 36,-167-35,0 0,1 1,-1-1,0 0,0 1,0-1,0 1,0-1,0 1,0 0,-1 0,1 0,-1 0,1 0,-1 0,0 1,0-1,0 0,0 1,0-1,0 1,-1-1,1 1,-1-1,0 1,0-1,0 1,0-1,0 1,0-1,-1 1,1-1,-1 1,1-1,-1 1,0-1,0 0,0 1,-1-1,1 0,0 0,-1 0,0 0,1 0,-1 0,0 0,0-1,0 1,-1 0,-10 8,0-1,-1-1,0 0,0-1,0-1,-1 0,0-1,0 0,0-2,-11 2,-3-4,4-3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0:51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86 371,'10'-18,"1"0,1 1,0 0,2 1,0 1,0 0,2 1,0 0,0 1,2 0,-16 12,-1-1,1 1,0 0,0 0,-1 0,1 0,0 0,0 0,0 0,0 0,0 1,0-1,0 1,0 0,1 0,-1-1,0 1,0 0,0 1,0-1,0 0,0 1,0-1,0 1,0 0,0-1,0 1,0 0,0 0,0 0,0 1,-1-1,1 0,0 1,-1-1,1 1,-1-1,0 1,0 0,1-1,-1 1,0 0,0 0,-1 0,1 0,0 0,5 21,-1 0,-1 0,-1 0,-1 0,-1 1,-1-1,-1 0,-1 1,-2-1,-3 17,5-26,-19 131,-6-1,-6-1,-30 71,12-62,42-138,16-50,102-258,-63 198,23-49,6 2,31-35,-8 42,-98 135,0 0,1 0,-1 0,0 0,0 0,1 0,-1 0,1 0,-1 0,1 0,-1 0,1 1,0-1,-1 0,1 0,0 1,-1-1,1 0,0 1,0-1,0 1,0-1,0 1,0 0,-1-1,1 1,0 0,0-1,0 1,0 0,0 0,0 0,0 0,0 0,0 0,0 0,0 0,0 1,0-1,0 0,0 0,0 1,0-1,0 1,0-1,0 1,0-1,-1 1,1 0,0-1,0 1,-1 0,1-1,0 1,-1 0,1 0,-1 0,1 0,-1 0,1 0,-1 0,0 0,4 22,-2 1,-1 0,-1 0,0 0,-2 0,-1 0,-1 0,-3 6,-134 537,140-561,-3 3,1 1,0 0,1 0,0 0,1 0,0 0,0 1,1-1,1 0,-1 0,2 0,0 3,-2-12,0 0,1 0,-1-1,1 1,-1 0,0-1,1 1,-1-1,1 1,0 0,-1-1,1 1,-1-1,1 1,0-1,-1 0,1 1,0-1,0 0,-1 1,1-1,0 0,0 0,-1 0,1 0,0 1,0-1,0 0,-1 0,1-1,0 1,0 0,0 0,-1 0,1 0,0-1,0 1,-1 0,1-1,0 1,-1-1,1 1,0-1,-1 1,1-1,-1 1,1-1,-1 1,1-1,-1 0,1 1,-1-1,1 0,-1 1,0-2,30-42,-29 42,160-320,-100 209,11-23,6 2,46-53,-114 174,-5 5,0-1,2 1,-1 0,1 1,0 0,0 0,1 0,-1 1,2 0,5-3,-13 10,0-1,0 1,-1-1,1 1,0 0,0 0,-1 0,1-1,-1 1,1 0,-1 0,1 0,-1 0,0 0,1 0,-1 0,0 0,0 0,1 0,-1 0,0 0,0 0,0 0,0 0,-1 0,1 0,0 0,0 0,-1 0,1 0,0 0,-1 0,1 0,-1 0,1-1,-1 2,1-1,-78 233,64-199,-30 75,4 2,6 1,-7 53,45-64,-3-100,0 1,0-1,0 0,0 1,0-1,0 0,0 0,1 0,-1 0,1 0,0 0,-1-1,1 1,0 0,0-1,0 1,0-1,0 0,0 0,1 0,-1 0,0 0,1 0,-1-1,0 1,1-1,-1 1,1-1,-1 0,1 0,-1 0,1 0,-1-1,1 1,-1-1,0 1,1-1,0 0,15-5</inkml:trace>
  <inkml:trace contextRef="#ctx0" brushRef="#br0" timeOffset="297.698">1468 654,'-49'74,"3"3,3 1,-15 44,31-26,27-93,-1-1,1 0,0 1,0-1,0 1,0-1,0 1,1-1,-1 0,1 1,-1-1,1 0,0 1,0-1,0 0,0 0,1 0,-1 0,1 0,-1 0,1 0,-1 0,1-1,0 1,0-1,0 1,0-1,0 0,0 1,0-1,1 0,-1-1,0 1,1 0,-1-1,0 1,1-1,0 1,6-1,1 1,0-2,0 1,-1-1,1 0,0-1,-1-1,1 1,-1-1,0-1,0 0,0 0,-1 0,1-1,-1-1,0 1,-1-1,1-1,2-3,5-5,-1 0,0-1,-1 0,-1-1,-1-1,0 0,-2 0,7-16,-13 25,1 0,-1 0,0-1,-1 0,0 1,0-1,-1 0,-1 0,0 0,0 0,-1 1,0-1,0 0,-1 0,-1 1,0-1,0 1,0-1,-1 1,-1 1,0-1,0 0,0 1,-1 0,-1 1,1-1,-14-10</inkml:trace>
  <inkml:trace contextRef="#ctx0" brushRef="#br0" timeOffset="760.958">1722 1049,'125'-217,"-56"95,-69 121,0 0,1 1,-1-1,0 1,1-1,-1 1,0-1,1 1,-1-1,1 1,-1-1,1 1,-1 0,1-1,-1 1,1 0,-1-1,1 1,0 0,-1 0,1 0,-1-1,1 1,0 0,-1 0,1 0,0 0,-1 0,1 0,-1 0,1 0,0 0,-1 0,1 1,-1-1,1 0,0 0,-1 1,1-1,-1 0,1 1,-1-1,1 0,-1 1,1-1,-1 1,1-1,-1 1,0-1,1 1,-1-1,0 1,1-1,-1 1,0-1,0 1,1 0,-1-1,0 1,0 0,0-1,0 1,0 0,6 43,-5-31,10 80,-10-91,-1 0,1 0,-1 0,1 0,0 0,0 0,0 0,0 0,0 0,0 0,1 0,-1-1,1 1,-1-1,1 1,0-1,-1 1,1-1,0 0,0 0,0 0,0 0,0 0,0 0,0-1,0 1,0-1,0 1,1-1,-1 0,0 0,0 0,0 0,1 0,-1-1,0 1,0 0,1-1,4-3,-1 0,0 0,0 0,0-1,0 0,0 0,-1 0,0-1,0 1,-1-1,1-1,-1 1,-1 0,1-1,-1 0,0 0,-1 0,0 0,2-6,1-1,3-7,-2 4</inkml:trace>
  <inkml:trace contextRef="#ctx0" brushRef="#br0" timeOffset="1216.923">2399 682,'-25'27,"1"2,1 0,2 2,1 0,1 2,2 0,1 0,-6 24,20-55,1 1,-1-1,1 1,0 0,0 0,0 0,0-1,1 1,-1 0,1 0,0 0,0 0,0 0,0 0,0 0,0 0,1 0,0 0,0 0,-1 0,2 0,-1-1,0 1,0 0,1-1,0 1,-1-1,1 1,0-1,0 0,0 0,1 0,-1 0,0 0,1 0,-1-1,1 1,0-1,-1 0,1 0,1 1,13-3,0-1,-1 0,1-1,-1-1,0-1,0 0,0-1,0-1,-1 0,0-1,-1 0,0-2,0 0,-1 0,0-1,-1 0,2-3,10-10,0-1,-2-1,-1-1,-1 0,-1-2,-1 0,-2-1,-1-1,-2 0,0-2,3 1,-2 1,-1-2,-2 0,-1 0,-1-1,-2-1,-2 1,-1-1,-1 0,-2 0,-2 0,-1 0,-1 1,-6-19,8 46,-2 1,1-1,-1 0,0 1,0-1,-1 1,0 0,0 0,0 1,-1-1,1 1,-2 0,1 0,0 0,-1 1,0 0,0 0,0 0,0 1,-1 0,1 0,-1 1,0 0,0 0,0 0,0 1,0 0,0 0,0 1,-1 0,1 0,0 1,0 0,0 0,0 1,0 0,0 0,-3 2,-6 4,-1 0,2 2,0 0,0 1,1 0,0 1,1 1,0 0,1 1,0 0,2 0,-1 2,2-1,0 1,1 1,1-1,0 1,1 0,1 1,0 0,2 0,0 0,1 0,0-4,1 0,0-1,1 1,0 0,1 0,1 0,0-1,1 1,0 0,1-1,1 0,0 0,0-1,2 1,0-1,0 0,1-1,0 0,1 0,0-1,1 0,0 0,1 0,5-1,0 0,0-1,1-1,0 0,0-1,0-1,1-1,0 0,0-2,0 0,0 0,0-2,0 0,0-2,12-1,-10 2,9 0</inkml:trace>
  <inkml:trace contextRef="#ctx0" brushRef="#br0" timeOffset="2163.6">3219 484,'-62'38,"3"2,1 3,2 2,2 3,-25 31,18 20,59-95,1-1,0 0,0 0,1 0,-1 1,0-1,1 0,0 0,0 1,0-1,0 0,1 1,-1-1,1 0,0 0,0 1,0-1,0 0,1 0,-1 0,1 0,0-1,-1 1,1 0,1-1,-1 1,0-1,1 1,-1-1,1 0,-1 0,4 1,0 0,1 0,-1 0,1 0,0-1,0 0,0-1,0 1,0-1,1-1,-1 1,0-1,0-1,0 1,1-1,-1 0,0-1,0 0,0 0,-1 0,1-1,0 0,-1-1,6-3,130-107,-118 88,-2 0,-1-1,-1-2,-1 0,-2 0,-1-2,3-11,-11 34,-15 38,2-13,0 1,1-1,1 1,1 0,0 1,1-1,1 0,1 0,0 0,4 14,-4-27,0-1,1 1,0 0,0-1,0 1,0-1,1 0,0 0,0 0,0 0,0 0,0 0,1-1,0 0,0 1,0-2,0 1,0 0,0-1,1 0,-1 0,1 0,0 0,-1-1,1 0,0 0,0 0,0 0,0-1,0 0,0 0,0 0,0-1,0 1,-1-1,1-1,0 1,0 0,-1-1,1 0,-1 0,1-1,2-1,7-7,0-1,0-1,-2 0,1 0,-2-1,0-1,-1 0,0 0,3-9,8-9,49-105,-80 163,0 0,2 1,0 0,2 0,1 1,1 0,1 13,20 48,-16-86,0 0,0 0,0 0,0 1,0-1,1 0,-1 0,0-1,1 1,0 0,-1 0,1-1,0 1,0-1,0 0,0 1,0-1,0 0,0 0,0 0,0-1,1 1,-1 0,0-1,1 1,-1-1,0 0,1 0,-1 0,1 0,-1 0,0-1,1 1,-1-1,2 0,7-6,-1 0,0 0,0-1,-1-1,0 0,0 0,-1 0,-1-1,1 0,-1-1,-1 0,0 0,-1 0,0-1,2-8,1 3,103-207,-111 222,1 1,-1-1,0 1,1-1,-1 1,1-1,0 1,0 0,-1-1,1 1,0 0,0-1,0 1,0 0,0 0,1 0,-1 0,0 0,0 0,1 0,-1 1,1-1,-1 0,0 1,1-1,-1 1,1 0,0-1,-1 1,1 0,-1 0,1 0,-1 0,1 0,-1 0,1 0,0 1,-1-1,1 1,-1-1,0 1,1-1,-1 1,1 0,-1 0,1 0,4 8,1 0,-2 1,1 0,-1 0,-1 1,0-1,0 1,-1 0,2 11,-1-5,10 46,-2 0,-4 1,-2 1,-3-1,-3 1,-3-1,-11 64,10-91,-2 0,-1 0,-2-1,-1 0,-2-1,-1 0,-2 0,-2-2,-1 0,-1-1,-1 0,-3-2,0-1,-20 19,43-47,-1 0,1 1,-1-1,0 0,1 0,-1 0,0 0,0 0,0 0,0 0,0 0,0 0,0 0,0 0,0-1,0 1,-1 0,1-1,0 1,0-1,-1 0,1 1,0-1,-1 0,1 0,0 0,-1 1,1-1,-1-1,1 1,0 0,-1 0,1 0,0-1,0 1,-1-1,1 1,0-1,0 0,-1 1,1-1,0 0,0 0,0 0,0 1,0-1,0 0,0-1,1 1,-1 0,0 0,0 0,1 0,-1-1,1 1,-1-1,0-16,0-1,1 1,2 0,-1 0,2 0,1 0,0 0,1 0,1 1,6-13,17-40,4 2,2 1,4 2,41-54,48-36,-103 135,-4 8</inkml:trace>
  <inkml:trace contextRef="#ctx0" brushRef="#br0" timeOffset="2729.183">0 1698,'125'5,"141"-22,-2-11,91-29,70-9,1714-191,-1238 147,-794 98,-6-1,1 5,50 4,-178 23,7-13</inkml:trace>
  <inkml:trace contextRef="#ctx0" brushRef="#br0" timeOffset="3576.651">5194 456,'-5'0,"-1"4,-5-2,-1-2</inkml:trace>
  <inkml:trace contextRef="#ctx0" brushRef="#br0" timeOffset="3830.981">5278 738,'-4'19,"-3"2,1-3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1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1,'2'3,"0"-1,0 1,1 0,-1-1,1 0,-1 1,1-1,0 0,0 0,0 0,0-1,0 1,0-1,1 0,-1 0,0 0,3 0,-3 1,10 1,-1-1,1 0,-1-1,1 0,0-1,-1 0,1-1,-1-1,1 0,3-1,41-4,113-21,-146 26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2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0,'19'5,"11"1,6 0,1-1,-1-2,-2 0,-1 2,-3 2,0-1,-1-1,-6-7,-1-2,-1-1,2 0,2 2,-4-4,-5-1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0:1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7985 1166,'-28'4,"14"-3,0 1,0 1,0-1,0 2,1 0,-1 1,1 0,0 1,0 0,1 1,-3 3,14-10,0 1,0-1,-1 1,1 0,0-1,0 1,0 0,0 0,0 0,1 0,-1 0,0 0,0 0,1 0,-1 0,0 0,1 1,-1-1,1 0,-1 0,1 1,0-1,0 0,0 1,-1-1,1 0,0 0,1 1,-1-1,0 0,0 1,0-1,1 0,-1 0,1 1,-1-1,1 0,-1 0,1 0,0 0,-1 0,1 0,0 0,0 0,0 0,0 0,0 0,0 0,1 0,63 28,-59-27,88 43,-92-44,0 1,0 0,0 0,0 0,0 0,0 0,0 0,-1 0,1 1,-1-1,1 1,-1-1,0 1,0-1,0 1,0 0,-1 0,1-1,-1 1,0 0,1 0,-1-1,0 1,-1 0,1 0,0 0,-1-1,0 1,0 0,0 0,0-1,0 1,0-1,-1 2,-5 5,-1 0,0 0,-1-1,1 0,-1-1,-1 0,1 0,-1-1,-1-1,1 1,-1-1,0-1,0 0,0-1,0 0,-1-1,1 0,-1 0,0-2,-6 1,-7 3,-26-2,32-7</inkml:trace>
  <inkml:trace contextRef="#ctx0" brushRef="#br0" timeOffset="-641.95">7420 517,'-66'185,"49"-123,17-62,1 0,-1 0,0 0,0-1,0 1,1 0,-1 0,0 0,0 0,0 0,1 0,-1 0,0 0,0 0,0 0,1 0,-1 0,0 0,0 0,1 0,-1 0,0 0,0 0,0 0,1 0,-1 0,0 0,0 0,0 0,1 0,-1 0,0 1,0-1,0 0,0 0,1 0,-1 0,0 1,0-1,0 0,0 0,0 0,0 0,1 1,-1-1,0 0,0 0,0 0,0 1,0-1,0 0,0 0,0 1,0-1,14-22,-12 19,33-54,3 1,2 2,3 1,38-35,-80 87,0 0,-1 0,1 0,0 1,0-1,-1 0,1 0,0 1,0-1,0 0,0 1,0-1,0 1,0-1,0 1,0-1,0 1,0 0,0 0,1-1,-1 1,0 0,0 0,0 0,0 0,0 0,0 0,1 1,-1-1,0 0,0 1,0-1,0 1,0-1,0 1,0-1,0 1,0-1,0 1,0 0,-1 0,1-1,0 1,0 0,-1 0,1 0,-1 0,1 0,0 0,-1 0,0 0,1 0,-1 0,0 0,1 1,-1-1,0 0,0 0,0 0,0 0,0 0,0 0,0 1,-1-1,1 0,0 0,-1 0,8 136,-6-136,0 1,-1-1,1 1,0-1,-1 1,1-1,0 0,0 1,0-1,0 0,0 0,1 0,-1 0,0 0,0 0,1 0,-1 0,0-1,1 1,-1 0,1-1,-1 1,1-1,0 0,-1 1,1-1,-1 0,1 0,-1 0,1 0,0 0,-1 0,1-1,-1 1,1 0,-1-1,1 1,-1-1,1 0,-1 1,1-1,-1 0,0 0,0 0,1 0,-1-1,66-50,-64 48,113-109,-115 112,-1 0,1 0,0 0,-1 0,1 0,0 0,0 0,0 0,0 1,0-1,0 0,0 0,0 1,0-1,0 1,0-1,0 1,0-1,1 1,-1 0,0-1,0 1,0 0,1 0,-1 0,0 0,0 0,0 0,1 0,-1 1,0-1,0 0,0 1,1-1,-1 0,0 1,0 0,0-1,0 1,0 0,0-1,0 1,0 0,0 0,-1 0,1 0,0 0,0 0,-1 0,1 0,-1 0,1 0,-1 0,1 0,-1 1,0-1,1 0,-1 0,0 0,0 1,0-1,0 0,0 1,-11 76,8-66,0 1,1 0,1-1,0 1,0 0,1 0,1 0,0-1,1 1,1 0,0-1,0 1,-2-10,1 0,-1-1,0 1,1 0,0-1,0 0,-1 1,1-1,1 0,-1 0,0 0,0 0,1 0,-1-1,1 1,0-1,-1 0,1 1,2-1,14 5</inkml:trace>
  <inkml:trace contextRef="#ctx0" brushRef="#br0" timeOffset="-403.089">7533 883,'34'10,"20"3,6-1,3-2,-1-8,-5-4,-3-1,-6-1,-1 0,-5 6,-3 3,-5 0,-7-1</inkml:trace>
  <inkml:trace contextRef="#ctx0" brushRef="#br0" timeOffset="-22796.156">224 602,'-11'196,"-8"32,15-177,-2-33</inkml:trace>
  <inkml:trace contextRef="#ctx0" brushRef="#br0" timeOffset="-21602.929">703 545,'-54'27,"37"-18,14-8,-1 1,0-1,1 0,-1 1,0 0,1 0,0 0,-1 1,1-1,0 1,0-1,1 1,-1 0,0 0,1 0,0 0,0 1,0-1,0 1,0-1,1 1,0 0,-1 0,1-1,1 1,-1 0,0 0,1 0,0 0,0 0,1 3,1 1,1-1,0 0,1 0,0 0,0 0,0-1,1 0,0 0,0 0,1 0,0-1,0 0,0 0,0-1,1 1,-1-1,1-1,0 1,1-1,-1-1,0 1,1-1,0 0,-1-1,5 0,77 36,-85-33,0 0,-1 0,0 1,0-1,0 1,0 0,-1 0,0 0,0 0,0 0,0 0,-1 0,0 1,0-1,-1 0,1 1,-1-1,0 1,-1-1,1 1,-1-1,0 0,0 1,-1-1,0 0,0 0,0 0,0 0,-1 0,0-1,0 1,0-1,0 1,-1-1,0 0,0-1,0 1,0-1,-3 3,-90 57,93-61,0 0,0 0,0 0,-1-1,1 0,0 0,-1 0,1-1,-1 1,1-1,-1 0,0 0,1-1,-1 1,1-1,-1 0,1 0,0-1,-1 1,1-1,0 0,0 0,-2-2,-8-7</inkml:trace>
  <inkml:trace contextRef="#ctx0" brushRef="#br0" timeOffset="-21356.588">647 517,'14'4,"10"3,6 4,2 0,0-1,6-3,-1-3,0-1,-3-2,-2-1,-1 0,-2 0,0-1,-1 1,-5-1</inkml:trace>
  <inkml:trace contextRef="#ctx0" brushRef="#br0" timeOffset="-20855.937">1409 630,'-60'38,"47"-25,0 1,1-1,0 2,1 0,0 0,2 1,0 1,0-1,2 1,0 1,1-1,0 1,2 0,0 1,-1 14,5-29,-1 0,1 0,0 0,0 0,0 0,1 0,-1 0,1 0,0 0,0 0,1 0,-1 0,1 0,-1-1,1 1,1-1,-1 1,0-1,1 0,-1 0,1 0,0 0,0 0,0-1,1 1,-1-1,1 0,-1 0,1 0,0 0,-1-1,1 1,0-1,0 0,0 0,0-1,0 1,0-1,0 0,1 0,-1 0,0-1,0 1,12-3,-1 0,1 0,-1-1,0-1,0-1,0 0,-1-1,0 0,0-1,-1-1,0 0,0-1,-1 0,0-1,-1 0,4-6,-11 12,0-1,0 0,0 0,0 0,-1-1,0 1,-1-1,1 0,-1 0,0 0,-1 0,0 0,0 0,0 0,-1 0,0 0,-1-1,0 1,0 0,0 0,-1 0,0 0,0 0,0 1,-1-1,0 1,-1-1,1 1,-4-3,4 3,-1 1,1 0,-1 0,0 0,0 0,-1 1,1 0,-1 0,0 0,0 0,-1 1,1 0,-1 0,0 1,1-1,-1 1,0 0,0 1,-1-1,1 1,0 0,0 1,-1 0,1 0,0 0,0 1,-6 0,-13 9</inkml:trace>
  <inkml:trace contextRef="#ctx0" brushRef="#br0" timeOffset="-20453.872">1889 686,'-16'7,"-114"57,126-61,0 0,0 1,0-1,0 1,0-1,1 1,0 0,0 0,0 1,0-1,1 1,-1-1,1 1,0 0,1 0,-1 0,1 0,0 0,0 0,0 0,1 0,0 1,0-1,0 0,1 5,2-4,-1 1,1-1,0 0,1 0,-1-1,1 1,0-1,1 0,-1 0,1 0,0 0,0-1,0 0,1 0,0 0,-1-1,1 0,1 0,-1 0,0-1,1 0,-1 0,1 0,-1-1,2 0,-1 0,0 1,0-1,0-1,-1 1,1-1,0 0,0-1,0 0,0 0,0 0,0-1,-1 0,1 0,-1-1,1 1,-1-2,0 1,0-1,-1 0,1 0,-1 0,3-3,5-5,0 0,-2-1,1 0,-2 0,0-1,0-1,-2 0,5-10,-9 15,0-1,0 0,-1-1,-1 1,0 0,-1-1,0 1,0-1,-1 0,-1 1,0-1,-1 1,0-1,0 1,-1 0,-3-6,4 14,1 0,-1 0,0 0,0 1,0-1,0 1,0 0,-1-1,1 1,-1 0,1 0,-1 1,0-1,1 1,-1-1,0 1,0 0,0 0,-1 0,1 0,0 1,0-1,0 1,0 0,-1 0,1 0,0 0,0 0,-1 1,1-1,-2 2,-90 43,78-31</inkml:trace>
  <inkml:trace contextRef="#ctx0" brushRef="#br0" timeOffset="-20072.498">2312 686,'-9'8,"0"-1,0 2,1-1,1 1,0 1,0-1,0 1,1 0,1 0,0 1,0 0,1 0,0 0,1 0,1 1,-1-1,2 1,0 0,0 9,2-18,0 1,0-1,1 1,-1-1,1 0,0 1,0-1,0 0,0 0,0 0,1-1,0 1,-1-1,1 1,0-1,0 0,0 0,0 0,1 0,-1-1,1 1,-1-1,1 0,-1 0,1 0,-1 0,1-1,2 0,102-13,-92 8,0-1,0-1,-1-1,-1 0,1-1,-1 0,-1-1,0 0,0-1,-1-1,0 0,-1-1,0 0,-1-1,-1 0,0 0,-1-1,0-2,34-108,-41 121,0 0,-1 0,1 0,-1 0,0-1,0 1,-1 0,1 0,-1 0,0 0,0 0,0 0,0 0,-1 0,1 0,-1 1,0-1,-1 1,1-1,0 1,-1 0,0 0,0 0,0 0,0 0,0 1,-1-1,1 1,-3-1,-2 1,0 0,0 1,1 1,-1-1,0 1,0 0,0 1,0 0,0 0,0 1,1 0,-1 1,1-1,-1 1,1 1,0-1,0 1,0 0,1 1,-1 0,1 0,-1 2,-18 10</inkml:trace>
  <inkml:trace contextRef="#ctx0" brushRef="#br0" timeOffset="-14502.225">4175 573,'0'0,"0"-1,-1 1,1 0,0-1,0 1,-1-1,1 1,0-1,0 1,0 0,0-1,0 1,0-1,0 1,0-1,0 1,0-1,0 1,0-1,0 1,0-1,0 1,0 0,0-1,1 1,-1-1,0 1,0 0,1-1,-1 1,0-1,0 1,1 0,-1-1,0 1,1 0,-1 0,1-1,-1 1,0 0,1 0,-1-1,1 1,-1 0,1 0,-1 0,0 0,1 0,-1 0,1 0,-1 0,1 0,-1 0,1 0,-1 0,1 0,-1 0,0 0,1 0,114-23,-106 20,0 0,0 0,1 1,-1 0,1 1,-1 0,1 1,-1 0,1 0,0 1,8 2,-17-3,0 1,1-1,-1 1,0-1,1 1,-1 0,0 0,0 0,0 0,0 0,0 0,0 0,0 0,0 0,0 0,-1 1,1-1,0 0,-1 1,1-1,-1 0,1 1,-1-1,0 1,1-1,-1 0,0 1,0-1,0 1,0-1,0 1,-1-1,1 0,0 1,-1-1,1 1,-1-1,1 0,-1 1,0-1,0 1,-34 51,-192 191,224-242,1 1,0-1,-1 1,1 0,1 0,-1 0,0 0,1 0,-1 0,1 0,0 1,0-1,0 0,1 1,-1-1,1 1,0-1,0 1,0-1,0 0,1 1,-1-1,1 1,0-1,0 0,0 1,0-1,1 0,-1 0,1 0,0 0,0 0,0 0,0-1,0 1,1-1,1 2,4 1,0-1,1-1,-1 1,1-1,0-1,-1 1,1-2,0 1,0-1,0-1,1 1,-1-2,0 1,0-1,0 0,0-1,0 0,-1-1,1 0,-1 0,1-1,-1 0,0 0,0-1,-1 0,1 0,3-4,3-2</inkml:trace>
  <inkml:trace contextRef="#ctx0" brushRef="#br0" timeOffset="-14172.756">4796 657,'-13'13,"-119"141,130-152,0 0,1 0,-1 1,0-1,1 0,0 1,-1-1,1 1,0 0,0-1,0 1,1 0,-1 0,1 0,-1-1,1 1,0 0,0 0,0 0,1 0,-1-1,1 1,-1 0,1 0,0-1,0 1,0 0,1-1,-1 1,0-1,1 1,0-1,-1 0,1 0,0 0,0 0,0 0,1 0,-1 0,0-1,1 1,-1-1,1 0,-1 0,2 1,7-2,1 0,-1 0,0-1,1 0,-1-1,0-1,0 0,0 0,0-1,-1 0,1-1,-1 0,0-1,-1 0,1 0,-1-1,-1 0,9-9,3-1,0 0,-2-2,0-1,0 0,-2-1,-1-1,7-13,-20 33,-1-1,1 0,-1 1,0-1,0 0,0 0,0 0,0 0,0 0,-1 0,0 0,0 0,1 0,-2 0,1 0,0 0,-1 0,1 0,-1 0,0 0,0 0,0 0,0 0,-1 1,1-1,-1 0,1 1,-1 0,0-1,0 1,0 0,0 0,-1 0,1 0,-1 0,1 0,-1 1,1-1,-1 1,0 0,0 0,0 0,0 0,0 0,0 0,0 1,0 0,-3-1,-21 3,1 3</inkml:trace>
  <inkml:trace contextRef="#ctx0" brushRef="#br0" timeOffset="-13274.515">5501 602,'-9'2,"0"0,0 0,0 1,1 1,-1-1,1 1,0 1,0 0,0 0,0 0,1 1,0 0,0 1,1-1,0 1,0 0,0 1,0 2,2-5,1-1,0 1,0 0,0 0,0 0,1 0,0 0,0 0,1 1,-1-1,1 1,0-1,1 1,-1 0,1-1,0 1,1 0,-1-1,1 1,0-1,1 1,-1-1,1 1,0-1,0 0,1 0,-1 0,1 0,1 0,-1-1,0 1,1-1,0 0,0 0,0 0,1-1,-1 1,1-1,0 0,0-1,0 1,0-1,0 0,1 0,-1 0,1-1,-1 0,1 0,-1 0,1-1,0 0,3 0,2-3,1-1,0-1,-1 1,0-2,0 0,0 0,-1 0,0-2,0 1,-1-1,0-1,0 1,-1-2,0 1,-1-1,0 0,0-1,-1 1,-1-1,0 0,0-1,2-11,-5 20,-1 0,0 0,0 0,0 0,0 0,-1 0,1 0,-1 0,0 0,0-1,0 1,0 0,-1 0,1 0,-1 0,0 0,0 0,0 0,0 0,0 0,-1 0,1 0,-1 1,0-1,0 1,0-1,0 1,0 0,-1 0,1 0,0 0,-1 0,0 0,1 1,-1-1,0 1,0 0,0-1,0 1,0 1,0-1,0 0,0 1,0 0,-1 0,-14 2</inkml:trace>
  <inkml:trace contextRef="#ctx0" brushRef="#br0" timeOffset="-12835.805">5953 657,'-8'3,"1"-1,-1 1,1 0,-1 1,1-1,0 2,0-1,1 1,-1 0,1 0,0 1,1-1,-1 2,1-1,0 0,1 1,-1 0,1 0,1 0,-1 1,1-1,1 1,-1 0,1-1,1 1,-1 0,1 5,3-9,0 1,1-1,-1 0,1 0,0 0,0 0,1-1,-1 1,1-1,-1 0,1 0,0 0,0-1,1 1,-1-1,0 0,1 0,-1 0,1-1,0 0,-1 0,1 0,0 0,0-1,0 1,0-1,-1-1,1 1,0-1,0 0,0 0,-1 0,1 0,0-1,-1 0,1 0,-1 0,0-1,0 1,8-5,-1 0,0-1,0 0,-1-1,0 0,0-1,-1 1,0-2,-1 1,0-2,1-3,-5 9,0 1,-1-1,0-1,0 1,-1 0,0 0,0-1,0 0,-1 1,0-1,0 0,-1 1,1-1,-2 0,1 0,-1 0,0 1,0-1,-1 0,0 1,0 0,0-1,-2 0,2 3,-1 0,0 1,0-1,0 1,0 0,-1 0,1 0,-1 1,0-1,0 1,0 0,0 0,0 0,0 0,-1 1,1 0,-1 0,1 0,-1 0,1 1,-1 0,1 0,-1 0,1 0,-1 1,1 0,-1-1,1 2,0-1,-1 0,1 1,0 0,0 0,0 0,0 1,0-1,-1 3,-21 11</inkml:trace>
  <inkml:trace contextRef="#ctx0" brushRef="#br0" timeOffset="-12467.145">6376 630,'-1'0,"-11"8,1 1,0-1,0 1,1 1,1 0,-1 1,2 0,-1 0,2 1,-1 0,2 0,0 0,0 1,1 0,0 3,4-13,1-1,0 1,0 0,0-1,0 1,0 0,0-1,1 1,-1 0,1-1,0 1,0-1,0 1,0-1,0 1,1-1,-1 0,1 0,-1 0,1 0,0 0,0 0,0 0,0 0,0-1,0 1,1-1,-1 1,0-1,1 0,-1 0,1 0,-1 0,1-1,0 1,-1-1,1 1,0-1,101-14,-85 6,0 0,-1-1,0-1,-1 0,0-2,-1 0,0 0,-1-2,0 0,-1-1,-1 0,0-1,-1 0,4-10,-14 23,0 0,0 1,-1-1,1 0,-1 0,0-1,0 1,0 0,0 0,0-1,-1 1,1 0,-1-1,0 1,0 0,0-1,-1 1,1 0,-1-1,0 1,0 0,0 0,0 0,0 0,-1 0,1 0,-1 0,0 0,0 0,0 1,0-1,-1 1,1-1,-1 1,1 0,-1 0,0 0,0 0,1 1,-1-1,-1 1,1 0,0 0,0 0,0 0,-1 0,1 1,0-1,-1 1,0 0,-63 6,35 1</inkml:trace>
  <inkml:trace contextRef="#ctx0" brushRef="#br0" timeOffset="-10469.369">422 1391,'622'0,"-425"28,29-28,-57-27,57-2,-56 1,225 27,-198-27,114 28,-114-27,537 27,-564-28,55 16,-179 5,-1 2,1 2,0 2,8 3,104-5,12-25,309 28,-27 0,-226-29,56 29,-141-25,-29 4,-88 16</inkml:trace>
  <inkml:trace contextRef="#ctx0" brushRef="#br0" timeOffset="-6587.717">2594 1646,'109'-61,"-69"45,1 1,1 2,-1 2,2 2,-1 1,1 3,39 0,-81 4,1 0,0 0,0 1,0-1,0 1,0-1,0 1,0 0,0 0,0 0,1 0,-1 0,0 0,0 0,0 1,0-1,0 1,0-1,0 1,-1 0,1 0,0 0,0 0,0 0,-1 0,1 1,-1-1,1 1,-1-1,1 1,-1-1,0 1,0 0,0-1,0 1,0 0,0 0,0 0,0 0,-1 0,1 0,-1 0,0 0,1 0,-1 0,0 0,0 0,-1 0,1 0,0 0,0 0,-1 1,0-2,1 1,-1 1,-8 8,0 0,0-1,-1 0,-1 0,1-1,-2 0,1-1,-7 3,-56 47,73-57,0-1,0 1,0 0,1-1,-1 1,0 0,0 0,0 0,1-1,-1 1,1 0,-1 0,0 0,1 0,0 0,-1 0,1 0,-1 0,1 0,0 0,0 1,0-1,0 0,0 0,0 0,0 0,0 0,0 0,0 0,1 0,-1 0,0 0,1 0,-1 0,1 0,-1 0,1 0,-1 0,1 0,0 0,-1 0,1 0,0-1,0 1,0 0,0-1,-1 1,1 0,0-1,0 1,0-1,0 0,0 1,0-1,1 0,-1 1,0-1,0 0,0 0,0 0,0 0,0 0,0 0,63 6,49 15,-107-18,0 1,0-1,0 1,-1 1,1-1,-1 1,0 0,-1 0,1 0,-1 0,0 1,0 0,2 5,-4-8,-1-1,0 1,0 0,0-1,0 1,-1 0,1 0,-1 0,0-1,0 1,0 0,0 0,0 0,0 0,-1 0,1-1,-1 1,0 0,0-1,0 1,0 0,-1-1,1 1,-1-1,1 0,-1 1,0-1,0 0,0 0,0 0,0 0,0 0,-1-1,-1 2,-11 6,-1 0,0-1,0 0,-1-1,0-1,0-1,-1 0,1-1,-1-1,0-1,0-1,0 0,-8-1,24 0,1 0,0 0,0 1,0-1,-1 0,1 0,0 0,0 0,0 0,-1 0,1-1,0 1,0 0,0-1,-1 1,1 0,0-1,0 1,0-1,0 0,0 1,0-1,0 0,0 0,0 0,0 0,1 0,-1 0,0 0,0 0,1 0,-1 0,1 0,-1 0,1 0,0 0,-1-1,1 1,0 0,0 0,-1 0,1-1,0 1,0 0,1 0,-1-1,0 1,0 0,1 0,-1 0,0-1,1 1,-1 0,1 0,0 0,-1 0,1 0,0 0,-1 0,1 0,1-1,7-11</inkml:trace>
  <inkml:trace contextRef="#ctx0" brushRef="#br0" timeOffset="-6082.029">3808 1533,'-12'2,"0"0,-1 1,1 0,1 1,-1 0,0 1,1 0,0 1,0 0,1 1,0 0,0 1,0 0,1 0,1 1,-1 1,1-1,1 1,0 0,0 1,1 0,0 0,1 0,0 1,0 2,3-10,0 0,0 0,1 0,0 0,0 0,0 0,0 0,0 1,1-1,0 0,-1 1,2-1,-1 0,0 0,1 1,0-1,0 0,0 0,1 0,-1 0,1 0,0 0,0-1,0 1,1 0,-1-1,1 0,0 0,0 0,0 0,0 0,1 0,-1-1,1 1,0-1,-1 0,1 0,0-1,0 1,0-1,0 0,2 1,10-2,1 0,-1-1,1-1,-1 0,0-1,0-1,0 0,0-2,-1 1,1-2,-1 0,-1-1,0 0,0-1,0-1,-1 0,8-9,-15 14,-1-1,1 0,-1-1,0 1,-1-1,1 0,-2 0,1 0,-1 0,0-1,0 0,-1 1,0-1,0 0,-1 0,0 0,0-6,-1 10,0-1,0 1,-1 0,1 0,-1 0,0 0,0 0,-1 0,1 0,-1 0,0 0,0 0,0 1,0-1,-1 1,1-1,-1 1,0 0,0 0,0 0,0 1,-1-1,1 1,-1 0,0 0,1 0,-1 0,0 0,0 1,0 0,0 0,-1 0,1 0,0 1,-5-1,0 0,-1 0,1 1,0 1,0 0,0 0,0 0,0 1,0 1,1 0,-1 0,1 0,-1 1,1 0,0 1,1 0,-1 0,-2 3,-6 6</inkml:trace>
  <inkml:trace contextRef="#ctx0" brushRef="#br0" timeOffset="-5371.893">4288 1590,'-6'1,"0"1,0 0,0 1,0-1,1 1,-1 0,1 1,0-1,0 1,0 0,0 0,0 1,1-1,0 1,0 0,-2 5,-5 1,6-4,1-1,-1 1,1-1,0 1,1 0,-1 1,1-1,1 0,0 1,0 0,0-1,1 1,0 0,0 0,1 7,0-12,0 1,1-1,-1 1,1-1,0 1,0-1,0 1,0-1,0 0,1 1,-1-1,1 0,0 0,0 0,1 0,-1-1,0 1,1 0,-1-1,1 0,0 0,0 0,0 0,0 0,0 0,1-1,-1 1,0-1,1 0,-1 0,1 0,-1-1,1 1,-1-1,2 0,10-2,0 0,0-1,0-1,0 0,-1-1,0-1,0 0,0-1,-1 0,0-1,0-1,-1 0,0 0,5-7,3 1,-9 7,-1-1,0 0,-1-1,0 0,0-1,-1 0,0 0,-1 0,4-10,-9 17,0 1,0-1,0 0,-1 1,0-1,0 0,0 0,0 0,-1 0,1 0,-1-1,0 1,0 0,0 0,-1 0,0 0,0 0,0 0,0 0,0 0,-1 1,1-1,-1 0,0 1,-1-1,1 1,0 0,-1-1,0 1,0 1,0-1,0 0,-2-1,1 1,-1 1,0-1,0 1,0 0,0 0,-1 0,1 0,-1 1,1 0,-1 1,1-1,-1 1,1 0,-1 0,1 0,-1 1,1 0,-1 0,1 1,0-1,-1 1,-3 2,-101 69,85-50</inkml:trace>
  <inkml:trace contextRef="#ctx0" brushRef="#br0" timeOffset="-4815.83">4852 1561,'1'0,"-1"-1,1 1,-1 0,0 0,1-1,-1 1,0 0,1-1,-1 1,0 0,0-1,1 1,-1 0,0-1,0 1,1 0,-1-1,0 1,0-1,0 1,0-1,0 1,0 0,0-1,0 1,0-1,0 1,0-1,0 1,0 0,0-1,0 1,0-1,0 1,-1-1,1 1,0 0,0-1,0 1,-1 0,1-1,0 1,-1 0,1-1,0 1,-1 0,1-1,0 1,-1 0,1 0,0 0,-1-1,1 1,-1 0,1 0,-1 0,1 0,0 0,-1 0,1 0,-1 0,1 0,-1 0,1 0,0 0,-1 0,1 0,-1 0,1 0,-1 0,-33 3,27 3,0 0,0 0,1 1,-1 0,1 0,1 0,-1 1,1-1,1 1,-1 1,1-1,1 0,0 1,0 0,-1 8,2-13,0 0,0 0,1 0,0 0,0 0,0 1,0-1,1 0,-1 1,1-1,0 0,1 0,-1 1,1-1,-1 0,1 0,1 0,-1 1,1-1,-1 0,1-1,0 1,0 0,1-1,-1 1,1-1,0 1,0-1,0 0,0 0,0-1,1 1,-1-1,1 0,0 1,0-2,0 1,0 0,0-1,0 0,0 0,6 1,0-1,0 0,0-1,0 0,0 0,0-1,0-1,0 1,-1-2,1 1,0-2,-1 1,0-1,0 0,0-1,0 0,-1-1,0 1,0-2,0 1,-1-1,0 0,0-1,-1 1,0-1,0-1,-1 1,2-6,-3 10,-1 0,0 0,0 0,0-1,0 1,-1-1,0 0,0 1,0-1,-1 0,0 0,0 0,0 0,0 0,-1-1,1 1,-2 0,1 0,0 0,-1 0,0-1,0 1,-1 0,1 0,-1 1,0-1,0 0,-1 1,1-1,-1 1,0 0,0 0,-2-2,0 2,-1 1,1-1,-1 1,0 0,0 1,0 0,0-1,0 2,-1-1,1 1,0 0,-1 0,1 1,-1 0,1 0,-1 0,1 1,-1 0,0 0,-13 6</inkml:trace>
  <inkml:trace contextRef="#ctx0" brushRef="#br0" timeOffset="-1886.19">224 178,'-5'-1,"0"-1,0 1,0 0,0 0,0 0,0 1,0 0,-1 0,1 0,0 0,0 1,0 0,0 0,0 1,0-1,0 1,0 0,0 0,1 1,-1-1,1 1,0 0,-1 0,1 1,1-1,-1 1,-1 1,-3 5,1 1,-1-1,2 2,-1-1,1 1,1-1,0 2,1-1,1 0,-2 7,-3 12,2 0,1 1,1-1,2 1,1 0,2 0,1 0,3 12,69 555,-44-196,-31-59,-9-274,8-65,-1 0,1 1,0-1,1 1,0-1,-1 1,2-1,-1 1,1 0,-1-1,2 1,-1 0,1-1,-1 1,2 0,-1-1,0 1,1-1,0 0,1 1,-1-1,1 0,0-1,0 1,0 0,1-1,0 1,0-1,0 0,0-1,4 4,119 20,-7-7,-102-14</inkml:trace>
  <inkml:trace contextRef="#ctx0" brushRef="#br0" timeOffset="39082.89">2820 856,'2'2,"-1"0,1 0,0-1,-1 1,1 0,0-1,0 1,0-1,0 0,0 1,0-1,0 0,1 0,-1 0,0-1,1 1,-1 0,0-1,1 0,-1 0,1 1,-1-1,1-1,-1 1,1 0,1 0,0-1,1 1,-1-1,0 0,1 0,-1-1,0 1,0-1,0 0,0 0,0 0,-1-1,1 1,-1-1,1 0,-1 0,0 0,0-1,0 1,-1 0,1-1,-1 0,0 0,0 0,0 0,0 0,-1 0,0 0,1 0,-1-2,3-4,-4 11,0 0,0-1,0 1,0-1,1 1,-1-1,0 1,0-1,1 1,-1-1,0 0,0 1,1-1,-1 1,1-1,-1 0,0 1,1-1,-1 0,1 1,-1-1,1 0,-1 0,1 1,-1-1,1 0,-1 0,1 0,-1 0,1 0,-1 0,1 0,-1 0,1 0,0 0,-1 0,1 0,-1 0,1 0,-1 0,1 0,-1-1,1 1,-1 0,1 0,-1-1,0 1,1 0,-1-1,1 1,-1 0,0-1,1 1,-1-1,0 1,1-1,-1 1,0-1,0 1,1-1,-1 1,0-1,0 1,0-1,0 1,0-1,0 1,0-1,0 1,13 41,-1 24,-5-32,-1-1,-2 1,-1 0,-1 1,-3 20,-1-45,0 0,-1 0,0-1,-1 1,1-1,-2 0,1 0,-1 0,0-1,-1 1,0-1,0-1,0 1,-1-1,0 0,0 0,-1-1,1 0,-1-1,0 1,-1-2,1 1,-1-1,1 0,-1-1,0 0,0 0,0-1,-5 0,12-1,0 1,0-1,0 0,0 0,0 0,0-1,0 1,0 0,0-1,-1 0,1 1,1-1,-1 0,0 0,0 0,0 0,0 0,1 0,-1-1,0 1,1-1,-1 1,1-1,0 1,-1-1,1 0,0 0,0 0,0 1,0-1,1 0,-1 0,0 0,1 0,0-1,-1 1,1 0,0 0,0 0,0 0,0 0,0 0,1 0,-1 0,1 0,-1 0,1-1,38-95,-8 57,-16 28</inkml:trace>
  <inkml:trace contextRef="#ctx0" brushRef="#br0" timeOffset="39521.278">2792 573,'38'-29,"-1"-1,-2-2,-1-1,-2-2,28-38,-60 73,0-1,0 1,0-1,0 1,0-1,0 1,0-1,0 1,0-1,0 1,0-1,0 1,0-1,0 1,1-1,-1 1,0-1,0 1,0 0,1-1,-1 1,0-1,1 1,-1 0,0-1,1 1,-1 0,1-1,-1 1,0 0,1-1,-1 1,1 0,-1 0,1 0,-1 0,1-1,-1 1,1 0,-1 0,1 0,-1 0,1 0,-1 0,1 0,-1 0,1 0,-1 1,1-1,-1 0,1 0,-1 0,1 0,-1 1,0-1,1 0,-1 1,1-1,-1 0,0 1,1-1,-1 1,2 34,-2-33,1 14,0 1,2-1,0 1,0-1,2 0,0 0,1-1,0 1,1-1,1-1,6 9,-6-7</inkml:trace>
  <inkml:trace contextRef="#ctx0" brushRef="#br0" timeOffset="40931.947">3356 827,'5'0,"6"0,6 0,6 0,2 0,-1 5,-2-4,2-1,0-1,2-1,1 1,0 0,1 0,0 1,1 0,-5 0</inkml:trace>
  <inkml:trace contextRef="#ctx0" brushRef="#br0" timeOffset="41278.109">3526 657,'0'5,"0"6,0 7,0 4,0 4,0 2,0 1,0 0,0 1,0-1,0 0,0 0,0-1,0 0,0 1,0-6</inkml:trace>
  <inkml:trace contextRef="#ctx0" brushRef="#br0" timeOffset="51605.87">6828 743,'-23'79,"10"-38,9-33,1 0,0 0,0 0,1 0,0 1,1-1,0 1,0 0,0-1,2 1,-1 0,1-1,0 1,1 2,-1-9,0 0,1 0,-1 1,1-1,0 0,0 0,-1 0,1-1,0 1,1 0,-1-1,0 1,0-1,1 0,-1 0,1 0,-1 0,1 0,-1 0,1-1,-1 1,1-1,0 0,-1 1,1-1,0-1,-1 1,1 0,0-1,0 1,15-5</inkml:trace>
  <inkml:trace contextRef="#ctx0" brushRef="#br0" timeOffset="52147.869">6856 376,'0'6,"20"-19,44-62,-63 74,-1 0,1 0,-1 1,1-1,0 1,-1-1,1 0,0 1,-1-1,1 1,0-1,0 1,-1 0,1-1,0 1,0 0,0 0,-1-1,1 1,0 0,0 0,0 0,0 0,0 0,-1 0,1 0,0 0,0 1,0-1,0 0,-1 0,1 1,0-1,0 0,-1 1,1-1,0 1,0-1,-1 1,1 0,-1-1,1 1,0-1,-1 1,1 0,-1 0,0-1,1 1,-1 0,1 0,-1-1,18 44,-8-5,34 75,-32-100</inkml:trace>
  <inkml:trace contextRef="#ctx0" brushRef="#br0" timeOffset="53483.506">7025 9,'32'-1,"-27"-1,-1 1,1 0,0 0,0 0,-1 0,1 1,0 0,0 0,0 0,-1 1,1-1,0 1,-1 0,1 1,0-1,-1 1,1 0,-1 0,0 0,0 1,0-1,0 1,0 0,0 0,-1 1,0-1,1 1,-1-1,-1 1,1 0,0 0,-1 1,0 0,0 165,-31 23,-33 101,-15 101,44-146,33-215,13 117,-10-140,-1-1,0 1,0 0,-1 0,0 0,-1 0,0 0,-1-1,0 1,-2 5,-1 56,5-71,-1 1,0-1,0 0,0 1,0-1,0 0,0 1,0-1,-1 0,1 0,0 1,-1-1,1 0,-1 0,1 0,-1 1,0-1,1 0,-1 0,0 0,0 0,0 0,0 0,0 0,0-1,0 1,0 0,0 0,0-1,-1 1,1-1,0 1,0-1,0 1,-1-1,1 0,0 0,-1 0,1 0,0 1,-1-2,-62-10,31 3,3 3,-1 3,0 0,0 2,0 1,0 1,0 2,-8 3,15-1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1 209,'0'0,"0"-1,0 0,-1 0,1 0,0 1,0-1,0 0,0 0,0 0,0 1,1-1,-1 0,0 0,0 0,0 1,1-1,-1 0,0 0,1 1,-1-1,1 0,-1 1,1-1,-1 0,1 1,-1-1,1 1,0-1,-1 1,1-1,0 1,-1-1,1 1,0 0,0-1,0 1,-1 0,1 0,0 0,0 0,0-1,-1 1,1 0,0 0,0 1,0-1,-1 0,1 0,0 0,0 0,0 1,-1-1,1 0,0 1,-1-1,1 0,0 1,0-1,0 1,261 20,41-10,-275-6,77 1,-104-7,0 1,0-1,0 1,0 0,-1-1,1 0,0 1,0-1,0 1,-1-1,1 0,0 0,-1 0,1 1,0-1,-1 0,1 0,-1 0,0 0,1 0,-1 0,0 0,1 0,-1 0,0 0,0 0,0 0,0 0,0 0,0 0,0 0,0 0,-1 0,1 0,0 0,0 0,-1 0,1 1,-1-1,1 0,-1 0,1 0,-1 0,0 0,1 1,-1-1,0 0,1 1,-1-1,0 0,-1 0,-39-40,25 29,1 0,1-1,0 0,0-1,2-1,0 0,0-1,-2-6,11 11,6 6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1,'36'13,"1"-2,0-1,0-1,1-3,0-1,23 0,192-8,-229 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8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30,'33'0,"17"0,9 0,-1 0,-6-5,-6-1,-7 0,-4 1,-5 1,-1 2,-2 1,0 1,0 0,0 0,1 0,-5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6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23,'5'1,"0"-1,-1 1,1 0,0 0,0 0,-1 1,1 0,-1 0,1 0,-1 0,0 1,0-1,0 1,0 0,0 0,0 1,-1-1,0 1,0 0,0 0,0 0,0 0,-1 0,0 1,42 112,-43-113,94 407,-79-338,-16-74,0 1,0 0,1-1,-1 1,0 0,0-1,0 1,0 0,1-1,-1 1,0 0,0-1,1 1,-1 0,0 0,0-1,1 1,-1 0,0 0,1-1,-1 1,0 0,1 0,-1 0,0 0,1 0,-1 0,1 0,-1-1,0 1,1 0,-1 0,0 0,1 0,-1 1,1-1,-1 0,0 0,1 0,-1 0,0 0,1 0,-1 1,0-1,1 0,-1 0,0 0,1 1,-1-1,0 0,0 0,1 1,-1-1,0 0,0 1,1-1,-1 0,0 1,0-1,0 0,0 1,0-1,0 1,0-1,13-37,-11 32,153-375,-48 128,-96 234,-5 21,-3 34,-3-14</inkml:trace>
  <inkml:trace contextRef="#ctx0" brushRef="#br0" timeOffset="416.345">649 531,'4'-1,"3"-2,0-1,1 2,0-1,0 1,-1 0,1 1,0 0,1 0,-1 0,0 1,0 1,0-1,0 1,0 1,0-1,0 1,2 2,-8-3,-1 1,1-1,-1 1,1 0,-1 0,0 0,1 0,-1 0,0 0,0 0,-1 0,1 0,0 0,-1 0,1 0,-1 1,0-1,0 0,0 0,0 1,0-1,0 0,0 0,-1 0,1 1,-1-1,0 0,0 0,1 0,-1 0,-1 1,-39 65,38-64,-19 23,17-22,0 1,0-1,0 1,1-1,0 1,0 0,1 1,-1-1,2 1,-1 0,1-1,-1 1,2 0,-1 2,4-6,0-1,-1 1,1 0,1 0,-1-1,0 1,1-1,-1 0,1 0,0 0,-1 0,1 0,0 0,0-1,0 0,1 1,-1-1,0 0,0-1,1 1,-1 0,1-1,-1 0,0 0,1 0,-1 0,0-1,1 1,-1-1,0 0,2 0,8 0,-1 0,1-1,-1-1,1 0,-1-1,0 0,0-1,-1 0,1-1,-1 0,0-1,0 0,2-6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5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0 254,'394'46,"-135"-35,-143 5,-95-18</inkml:trace>
  <inkml:trace contextRef="#ctx0" brushRef="#br0" timeOffset="292.145">113 479,'54'8,"0"-2,0-2,1-3,26-3,301-15,-311 6,-53 5</inkml:trace>
  <inkml:trace contextRef="#ctx0" brushRef="#br0" timeOffset="668.794">395 0,'285'205,"-117"-116,-158-85,-1 0,0 1,0 0,-1 1,0 0,0 0,0 0,-1 1,0 1,0-1,0 1,-1 0,-1 0,1 1,-1 0,0 1,-5-5,-1 1,1-1,-1 1,0-1,-1 0,1 1,-1-1,0 0,0 0,0 0,-1 0,0 0,0-1,0 1,-1-1,1 0,-1 0,0 0,0-1,-1 1,1-1,-1 0,1 0,-1 0,0-1,0 0,0 0,-1 0,1 1,-226 122,195-93,31-15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0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30,'-10'2,"0"0,0 1,1 0,0 0,-1 1,1 0,0 1,1 0,-1 0,1 1,0 0,-3 4,-9 4,12-7,-1-1,2 1,-1 0,1 1,0 0,0 0,1 0,0 1,1 0,0 0,-2 5,5-10,1 0,-1 0,1 0,0 0,0 0,0 0,1 0,-1 0,1 0,0 0,0 0,1 1,-1-1,1 0,0 0,0 0,0 0,1 0,-1 0,1-1,0 1,0 0,0-1,1 1,-1-1,1 0,0 0,-1 0,2 0,-1 0,17 11,1-1,0-1,1-1,1-1,-1 0,1-2,1-1,11 2,88 32,-119-40,0 0,1 1,-1-1,0 1,0 0,0 0,0 0,-1 1,1-1,0 1,-1 0,0 0,0 0,0 0,0 1,0-1,0 1,-1 0,0-1,0 1,0 0,0 1,-1-1,1 0,-1 0,0 1,-1-1,1 0,-1 1,0-1,0 1,0-1,0 1,-1-1,0 0,0 1,0-1,0 0,-1 2,-8 9,0 0,-1-1,0 0,-1-1,-1 0,0-1,0-1,-2 0,1 0,-1-2,-1 0,1 0,-2-2,1 0,-1-1,0 0,0-1,-2-1,-30-1,31-8</inkml:trace>
  <inkml:trace contextRef="#ctx0" brushRef="#br0" timeOffset="679.93">232 30,'76'1,"177"-13,-111-6,-129 17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1 150,'18'0,"1"-1,-1 0,0-2,1 0,-1-1,0 0,-1-2,1 0,-1-1,-1-1,1 0,-1-1,0-1,-1-1,0 0,-1 0,-1-2,7-6,-20 18,1 0,-1 0,1 0,-1 0,1 0,0 1,-1-1,1 0,0 0,0 1,0-1,0 0,0 1,-1-1,1 1,0-1,0 1,0-1,0 1,1 0,-1 0,0-1,0 1,0 0,0 0,0 0,0 0,0 0,0 0,0 1,0-1,0 0,0 1,0-1,0 0,0 1,0-1,0 1,0-1,0 1,0 0,0-1,0 1,-1 0,1 0,0 0,-1-1,1 1,0 0,-1 0,1 0,-1 0,1 0,-1 0,0 0,0 0,1 0,-1 0,0 0,0 1,0-1,0 0,0 0,0 0,0 0,0 0,-1 0,1 0,0 0,-1 1,3 52,-1 0,-4 1,-2-1,-3 8,-2 23,2 148,7-221,0 0,-2 1,1-1,-1 0,-1 0,0 0,-1-1,0 0,0 0,-1 0,-1 0,0-1,0 0,-1 0,-1-1,1 0,-1-1,-2 1,6-5,-1-1,-1 0,1 0,0-1,-1 0,1 0,-1 0,1-1,-1 0,0 0,0-1,1 0,-1 0,0 0,0-1,1 0,-1-1,0 1,-1-2,4 2,0 0,0 0,1-1,-1 0,1 0,-1 0,1 0,-1 0,1 0,0-1,0 0,0 0,1 0,-1 0,1 0,-1 0,1-1,0 1,1-1,-1 1,0-1,1 0,0 0,0 1,0-1,0 0,1 0,-1 0,1 0,0 0,1 0,-1-3,5-15,1 0,0 1,2-1,1 1,0 1,10-15,-6 9,22-41,-21 39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1 298,'191'-195,"-186"188,5-4,-1 0,2 0,-1 1,1 0,1 1,0 1,0-1,1 2,4-2,-14 9,0 0,-1 0,1 0,0 1,0-1,0 1,-1 0,1-1,0 1,0 1,-1-1,1 0,-1 1,1-1,-1 1,0 0,0 0,0-1,0 2,0-1,0 0,0 0,-1 1,1-1,-1 1,1-1,-1 1,0-1,0 1,0 0,-1 0,1-1,-1 1,1 0,-1 0,0 0,0 0,0 0,0-1,-1 1,0 1,4 9,6 29,-4-12,2 0,1 0,1-1,1 0,2 0,3 3,-5-14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6.6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0 254,'107'22,"-55"-17,0-1,0-3,0-2,2-3,53-22,-89 16</inkml:trace>
  <inkml:trace contextRef="#ctx0" brushRef="#br0" timeOffset="260.837">254 0,'-9'34,"-4"15,1 5,2-3,3 0,2-3,3-6,1-5,1-4,1-3,-1-2,1 0,-1-1,0 0,1 1,-1-5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3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1 535,'22'-87,"46"-52,32 1,-42 53,-58 85,0-1,1 0,-1 1,1-1,-1 0,1 1,-1-1,1 1,-1-1,1 1,-1-1,1 1,0 0,-1-1,1 1,-1 0,1-1,0 1,0 0,-1 0,1-1,0 1,-1 0,1 0,0 0,0 0,-1 0,1 0,0 0,0 0,-1 1,1-1,0 0,-1 0,1 0,0 1,-1-1,1 0,0 1,-1-1,1 1,-1-1,1 1,-1-1,1 1,-1-1,1 1,-1 0,1-1,-1 1,0-1,1 1,-1 0,0-1,0 1,1 0,-1 0,0-1,0 1,0 0,0 0,0-1,0 1,0 0,0-1,0 1,0 0,4 58,-4-55,21 152,-21-155,0 1,0 0,0-1,0 1,1-1,-1 1,1-1,-1 1,1-1,-1 0,1 1,0-1,0 0,0 1,0-1,0 0,0 0,0 0,0 0,0 0,0 0,1 0,-1 0,0 0,1 0,-1-1,0 1,1-1,-1 1,1-1,-1 1,1-1,0 0,-1 0,1 0,-1 0,1 0,-1 0,1 0,-1 0,1-1,-1 1,1-1,-1 1,1-1,-1 1,1-1,-1 0,0 0,1 0,-1 0,0 0,0 0,0 0,0 0,0 0,0 0,0-1,137-191,-111 154,56-58,-83 97,0 0,0-1,0 1,1-1,-1 1,0 0,1-1,-1 1,0 0,1-1,-1 1,0 0,1-1,-1 1,1 0,-1 0,0-1,1 1,-1 0,1 0,-1 0,1 0,-1 0,1 0,-1 0,1 0,-1 0,0 0,1 0,-1 0,1 0,-1 0,1 0,-1 0,1 0,-1 1,1-1,-1 0,0 0,1 1,-1-1,1 0,-1 0,0 1,1-1,-1 0,0 1,0-1,1 1,-1-1,0 0,0 1,1-1,-1 1,0-1,0 1,0-1,0 1,0-1,0 0,0 1,0-1,0 1,0-1,0 1,0-1,0 1,0-1,0 1,0-1,-9 36,-52 92,47-103,0 1,2 0,0 1,2 0,1 0,2 1,0 0,2 4,8 18,3-32</inkml:trace>
  <inkml:trace contextRef="#ctx0" brushRef="#br0" timeOffset="265.994">1186 139,'-28'19,"-37"23,3 3,-57 53,-91 108,9-5,188-183</inkml:trace>
  <inkml:trace contextRef="#ctx0" brushRef="#br0" timeOffset="742.216">1157 506,'-233'122,"231"-122,-1 0,1 0,0 1,0-1,0 1,-1-1,1 1,0 0,0 0,0 0,0 0,0 0,0 1,1-1,-1 1,0-1,1 1,-1-1,1 1,-1 0,1 0,0 0,0 0,0 0,0 0,0 0,0 0,0 0,1 0,-1 0,1 1,-1-1,1 0,0 0,0 1,0-1,0 0,1 0,-1 1,1-1,-1 0,1 0,0 0,0 0,0 0,0 0,0 0,0 0,0 0,1 0,0 1,46 27,-42-28,0 0,-1 0,1 1,0-1,-1 1,1 0,-1 1,0-1,0 1,0 0,-1 0,1 1,-1 0,0-1,0 1,-1 0,0 1,1-1,-2 1,1-1,-1 1,0 0,0 0,0 0,-1 0,0 0,0 1,-1-1,1 0,-1 0,-1 2,-4-1,0 0,0 0,-1 0,0-1,0 0,-1 0,0 0,0-1,0 0,0-1,-1 1,0-1,0-1,0 0,0 0,-1 0,1-1,-1 0,0-1,1 0,-1 0,0-1,0 0,-7-2,-26-13,29 2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5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424 939,'40'-13,"0"1,1 3,0 1,0 2,27 0,-8 7,-59-1,0 0,0 0,0 0,0 0,-1 0,1 1,0-1,0 0,0 1,0-1,0 1,0-1,-1 0,1 1,0 0,0-1,0 1,-1 0,1-1,0 1,-1 0,1-1,-1 1,1 0,-1 0,1 0,-1 0,0 0,1 0,-1-1,0 1,0 0,0 0,0 0,1 0,-1 0,0 0,-1 0,1 0,0 0,0 0,0 0,-1 0,1 0,0 0,-1-1,1 1,-1 0,1 0,-1 0,1 0,-1-1,1 1,-1 0,0-1,0 2,-15 17,14-18,0 0,0 1,1-1,-1 0,0 1,0 0,1-1,-1 1,1 0,0 0,-1 0,1 0,0 0,0 0,0 0,0 0,0 0,1 0,-1 1,1-1,0 0,-1 1,1-1,0 0,0 0,0 1,1-1,-1 0,1 1,-1-1,1 0,0 0,-1 0,1 1,0-1,1 0,-1 0,0-1,0 1,1 0,1 1,88 42,-80-42,0 1,0 0,-1 0,0 1,0 1,0 0,-1 0,1 1,5 5,-13-9,0-1,0 0,0 1,-1-1,1 1,0-1,-1 1,0 0,1-1,-1 1,0 0,-1 0,1 0,0 0,-1 0,0 0,0 0,0 0,0 0,0 0,0 0,-1 0,1 0,-1 0,0 0,0 0,0 0,-1 0,1-1,0 1,-1 0,0-1,0 0,-1 3,-4 2,0 1,0-1,0 0,-1-1,0 0,0 0,-1-1,0 0,0 0,0-1,-8 4,1-1,-1-1,0-1,-1 0,1-1,-1-1,0-1,1-1,-1 0,0-1,0-1,0 0,-12-4,28 5,-1 0,1-1,0 1,0-1,-1 1,1-1,0 0,0 0,0 0,0 0,0 0,0 0,0-1,0 1,0-1,1 1,-1-1,0 0,1 0,0 1,-1-1,1 0,0 0,0 0,0-1,0 1,0 0,1 0,-1-1,1 1,-1 0,1 0,0-1,0 1,0 0,0-1,0 1,1 0,-1-1,1 1,-1 0,1 0,0-1,0 1,0 0,0 0,0 0,1 0,9-11</inkml:trace>
  <inkml:trace contextRef="#ctx0" brushRef="#br0" timeOffset="-1170.207">1 290,'2'-5,"0"-1,1 0,0 1,0-1,1 1,-1 0,1 0,0 0,0 1,1-1,-1 1,1 0,0 0,0 1,0-1,1 1,-1 0,1 1,0-1,0 1,0 0,0 1,1-1,4-2,1 0,-1 0,0 1,1 1,0 0,-1 0,1 1,0 1,0 0,0 1,-1 0,1 0,6 3,-17-4,1 1,-1-1,1 1,-1 0,0 0,0-1,1 1,-1 0,0 0,0 0,0 0,0 1,0-1,0 0,0 0,0 1,-1-1,1 0,0 1,-1-1,1 0,-1 1,1-1,-1 1,0-1,0 1,0-1,0 1,0-1,0 1,0-1,0 1,0-1,-1 1,1-1,-1 1,1-1,-1 1,1-1,-1 0,0 1,0-1,-39 55,40-56,-177 188,174-182,0 0,1-1,0 1,0 0,0 0,1 1,0-1,0 0,1 0,0 1,0-1,0 0,1 0,0 1,0-1,0 0,1 0,0 0,0 0,1 0,-1-1,1 1,0-1,1 1,0-1,-1 0,2-1,-1 1,0-1,1 1,0-1,0-1,0 1,1-1,-1 0,1 0,-1 0,1-1,0 0,0 0,2 0,-3 1,-1-1,1 0,0 0,0 0,1-1,-1 1,0-1,1 0,-1-1,0 0,1 1,-1-2,1 1,-1 0,0-1,1 0,-1-1,0 1,0-1,0 0,0 0,0 0,0-1,-1 0,1 0,-1 0,0 0,1-1,-2 0,74-71,-57 56</inkml:trace>
  <inkml:trace contextRef="#ctx0" brushRef="#br0" timeOffset="-917.796">791 290,'-6'2,"-1"0,1 1,0-1,0 1,0 0,0 1,0-1,1 1,-1 0,1 0,0 1,1 0,-1 0,1 0,0 0,-3 5,5-8,-1 1,0 0,1 0,-1 0,1 1,0-1,0 0,0 1,0 0,1-1,-1 1,1 0,0 0,0 0,1-1,-1 1,1 0,0 0,0 0,0 0,0 0,1 0,0 0,0 0,0 0,0 0,0-1,1 1,0 0,-1-1,1 1,1-1,-1 0,0 0,1 0,0 0,0 0,-1 0,2-1,-1 1,0-1,0 0,1 0,-1 0,1-1,0 1,10 1,0 0,0-2,0 1,0-2,0 0,0-1,0 0,0-1,0 0,0-1,0-1,-1 0,0-1,0-1,0 0,0 0,-1-1,0-1,-1 0,0-1,0 0,-1 0,0-1,0-1,-1 0,7-11,-13 18,1 0,-1 0,0-1,-1 1,1-1,-1 0,0 0,0 0,0 0,-1 0,0-1,0 1,0 0,-1-1,1 1,-1 0,0-1,-1 1,0 0,1-1,-2 1,1 0,-1 0,1 0,-1 0,-1 0,1 0,-1 1,0-1,0 1,0-1,0 1,-1 0,-3-2,-2-1,-1 0,0 0,-1 1,0 1,0-1,0 2,-1 0,1 0,-1 1,0 0,0 1,0 1,0 0,0 0,-7 2,-17-2</inkml:trace>
  <inkml:trace contextRef="#ctx0" brushRef="#br0" timeOffset="-597.345">30 742,'558'-54,"16"23,-550 31</inkml:trace>
  <inkml:trace contextRef="#ctx0" brushRef="#br0" timeOffset="2014.486">1808 517,'-34'31,"-56"172,72-154,-11 70,29-115,0 0,-1 0,2 0,-1 0,0 0,1 0,0 0,0 0,0 0,0-1,1 1,-1 0,1-1,0 1,0-1,0 0,0 1,1-1,0 0,-1-1,1 1,0 0,0-1,0 1,1-1,-1 0,1 0,3 1,-2 0,-1-1,1 0,0 0,0 0,0-1,0 1,0-1,1 0,-1-1,0 1,1-1,-1 0,0-1,0 1,1-1,-1 0,0 0,0-1,0 1,0-1,0 0,0-1,0 1,-1-1,1 0,-1 0,0 0,0-1,0 1,0-1,-1 0,0 0,1 0,-1-1,-1 1,2-3,0-16,-2 0</inkml:trace>
  <inkml:trace contextRef="#ctx0" brushRef="#br0" timeOffset="2488.064">1384 234,'81'-32,"-54"23,1-1,-2-1,1-2,-1 0,-1-2,-1-1,0-1,-1-1,6-7,-16 10,-12 13,0 0,0-1,0 1,0 0,0 0,1 0,-1 0,0 0,1 0,0 0,-1 1,1-1,0 1,0-1,0 1,0 0,0-1,0 1,0 0,1 0,-1 1,0-1,1 0,-1 1,0-1,1 1,-1 0,0 0,1 0,-1 0,1 0,-1 0,0 1,1-1,-1 1,0 0,1 0,-1 0,0 0,0 0,0 0,0 0,0 1,0-1,0 1,0 0,102 153,-33-106,-48-40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9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1 548,'92'-159,"79"-101,-110 197,-59 64,-1 0,1 0,-1 1,0-1,1 0,-1 1,0-1,0 1,0-1,0 1,0-1,0 1,0 0,-1 0,1-1,-1 1,1 0,-1 0,0 0,0 0,1-1,-1 1,-1 0,1 0,0 0,0 0,-1-1,1 1,-1 1,1 0,0 13,-1-12,0-1,0 0,1 1,-1-1,1 1,0-1,0 1,0-1,0 1,1-1,-1 1,1-1,0 0,0 1,0-1,0 0,1 0,0 1,-1-1,1 0,0-1,0 1,0 0,1-1,-1 1,1-1,0 0,-1 1,1-1,0 0,0-1,0 1,0-1,1 1,2 0,3-3,-1 0,1 0,-1-1,1 0,-1-1,0 0,0 0,0-1,0 0,0 0,-1-1,0 0,0 0,0-1,-1 1,0-2,0 1,4-6,20-16,116-85,-145 111,0 1,0-1,0 1,1 0,-1 0,0 0,1 0,-1 0,1 0,-1 0,1 0,-1 0,1 1,0-1,-1 1,1-1,0 1,0 0,-1-1,1 1,0 0,0 0,-1 0,1 1,0-1,0 0,-1 1,1-1,0 1,-1-1,1 1,-1 0,1 0,-1-1,1 1,-1 0,1 1,-1-1,0 0,0 0,1 1,-1-1,0 0,0 1,0-1,0 1,-1-1,1 1,0 0,-1-1,1 1,-1 0,1-1,-1 1,0 0,4 67,-5-63,0 0,0 0,0-1,1 1,0 0,0 0,1 0,-1 0,1-1,1 1,-1 0,1-1,0 1,0-1,0 1,1-1,0 0,0 0,0 0,1-1,0 1,0-1,0 1,0-1,0-1,1 1,0-1,0 0,0 0,0 0,2 0,49 7,-31-10</inkml:trace>
  <inkml:trace contextRef="#ctx0" brushRef="#br0" timeOffset="264.141">1 577,'43'5,"43"-4,21-1,3-6,-9-2,-11 0,-12 2,-9-3,-12 1,-6 0,-6 3,-7 1,-5 7,-3 3,-2 0,0-1,-6-2</inkml:trace>
  <inkml:trace contextRef="#ctx0" brushRef="#br0" timeOffset="763.545">819 661,'-234'57,"129"-12,103-45,0 0,0 0,0 0,1 1,-1-1,0 0,0 1,1 0,-1-1,1 1,-1 0,0 0,1 0,0 0,-1 0,1 0,-1 0,1 1,0-1,0 0,0 1,0-1,0 1,0-1,0 1,0-1,1 1,-1 0,1 0,-1-1,1 1,0 0,-1 0,1-1,0 1,0 0,0 0,0-1,1 1,-1 0,0 0,1-1,-1 1,1 0,0-1,0 1,-1 0,1-1,0 1,0-1,0 1,1-1,-1 0,0 0,1 1,11 5,1 0,0-1,1-1,-1 0,1-1,0 0,0-1,6 0,10 3,-22-5,0 0,0 1,0 0,0 0,0 1,0 0,-1 1,1 0,-1 1,0-1,-1 1,1 1,-1 0,0 0,0 0,0 1,-1 0,4 5,-9-10,0 1,-1 0,1-1,0 1,-1-1,1 1,-1 0,0-1,0 1,0 0,0-1,-1 1,1-1,-1 1,1 0,-1-1,0 1,0-1,0 1,0-1,-1 0,1 1,0-1,-1 0,0 0,0 0,1 0,-1 0,0-1,0 1,-2 1,-74 40,48-31,-1-2,0-2,0-1,0-1,-1-1,0-2,0-2,-26-1,53 0,0 0,0 0,0 0,0-1,1 0,-1 0,0 0,0-1,0 1,1-1,-1 0,1 0,-1-1,1 1,0-1,0 0,0 0,1-1,-1 1,1-1,-1 0,1 1,0-1,1-1,-2-1,-2-14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1,'23'4,"24"3,7-1,0-1,-5-1,-5-2,-6-1,-5 0,-2-1,-7-1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28,'38'5,"32"-3,9-3,-4 0,-10-5,-11-2,-11 1,-7 2,-5 1,-8 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8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1 205,'100'160,"8"132,-94-275,-7-42,-4 12,68-202,112-171,-172 365,-3 8</inkml:trace>
  <inkml:trace contextRef="#ctx0" brushRef="#br0" timeOffset="415.807">509 544,'24'-7,"-15"4,0-1,1 2,-1-1,0 1,1 1,0 0,-1 0,1 1,-1 0,1 0,0 1,-1 1,1-1,-1 2,4 0,-12-2,1 0,-1-1,1 1,-1 0,0 0,1 0,-1 0,0 0,0 1,0-1,0 0,0 0,0 1,0-1,0 1,0-1,-1 1,1-1,0 1,-1-1,0 1,1 0,-1-1,0 1,0 0,0-1,0 1,0-1,0 1,0 0,-1-1,1 1,0 0,-1-1,0 1,1-1,-1 1,0-1,0 1,-42 54,39-52,-23 23,19-21,0 1,1 0,-1 1,2 0,-1 0,1 1,0-1,1 1,0 1,0 1,5-9,1 0,-1 0,1 1,0-1,0 0,0 0,0 0,1-1,-1 1,0 0,1 0,-1-1,1 1,0 0,0-1,-1 0,1 1,0-1,0 0,0 0,0 0,0 0,0-1,1 1,-1 0,0-1,0 0,1 1,-1-1,0 0,0 0,1 0,-1-1,0 1,0 0,1-1,-1 1,0-1,0 0,0 0,0 0,1 0,23-5,-1-1,0-1,0-2,0 0,-1-2,11-6,-13 3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1 339,'7'-4,"0"0,0 0,0 1,1 0,-1 0,1 1,0 0,0 0,0 1,0 0,0 0,0 1,0 0,8 1,-1-1,252-26,197-50,-402 77,-62 4</inkml:trace>
  <inkml:trace contextRef="#ctx0" brushRef="#br0" timeOffset="271.626">114 509,'43'5,"48"-4,13-1,-1-1,-14-1,-12 1,-14-5,-14-1,-10 0,-6 2,-5 2,-2-4,0-1,-1-3,-4 0</inkml:trace>
  <inkml:trace contextRef="#ctx0" brushRef="#br0" timeOffset="622.368">537 0,'422'150,"-260"-66,-159-82,-1 0,1 1,-1-1,0 0,0 1,0-1,0 1,0 0,0-1,-1 1,1 0,-1 0,0 0,0 0,0 0,0 1,-1-1,1 0,-1 0,0 1,0-1,0 0,0 0,0 0,-1 1,0-1,1 0,-1 0,0 0,-1 0,1 0,0 0,-1 0,-68 87,22-51,-1-3,-1-2,-35 16,-19 13,66-35,25-15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59,'33'-13,"0"2,1 2,0 1,0 1,1 2,0 2,0 1,5 1,-38 1,0 0,0 0,-1 0,1 0,0 0,0 1,0-1,-1 0,1 1,0-1,-1 1,1 0,0 0,-1-1,1 1,-1 0,1 0,-1 0,0 1,1-1,-1 0,0 0,0 1,0-1,0 1,0-1,0 1,0-1,0 1,-1 0,1-1,-1 1,1 0,-1-1,0 1,1 0,-1 0,0-1,0 1,0 0,-1 0,1 0,0-1,-1 1,1 0,-1-1,1 1,-1 0,0-1,0 1,1-1,-1 1,-1 0,-8 16,-2-1,0 0,-1 0,0-2,-1 1,-1-2,-1 0,-14 10,-44 43,52-45,14-15,-1 0,2 0,-1 1,1 0,0 0,1 1,0 0,0 0,1 0,1 1,-1 0,1 0,1 0,0 0,-1 7,4-14,0 0,0 0,0 1,1-1,-1 0,1 0,0 0,0 0,0 0,1 0,-1 0,1 0,-1 0,1 0,0-1,0 1,0-1,1 0,-1 1,0-1,1 0,0 0,-1 0,1-1,0 1,0-1,0 0,0 1,0-1,0 0,2 0,103 11,-96-13,0 1,-1-2,1 0,0 0,0-1,-1 0,0-1,0-1,0 0,0 0,7-6,6-5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5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1,'-39'-1,"-1"3,1 2,0 1,0 2,0 1,1 2,-30 13,64-22,0-1,1 1,-1 0,1 0,0 0,-1 0,1 0,0 1,0 0,-1-1,1 1,1 0,-1 1,0-1,0 0,1 1,0 0,-1-1,1 1,0 0,0 0,0 0,1 1,-1-1,1 0,0 0,0 1,0-1,0 1,1-1,-1 1,1 0,0-1,0 1,0-1,0 1,1-1,-1 1,1-1,1 2,0 0,1-1,1 1,-1-1,0 0,1 0,0-1,0 1,0-1,0 0,1 0,-1 0,1 0,0-1,0 0,0 0,0 0,0-1,0 1,0-1,1 0,-1-1,0 1,1-1,-1 0,0-1,1 1,-1-1,0 0,0 0,2-1,17-5,-1-1,0 0,-1-2,0-1,-1 0,2-3,89-54,-111 67,0 0,0 1,0-1,0 0,0 0,1 1,-1-1,0 0,0 1,0-1,1 1,-1 0,0-1,1 1,-1 0,0 0,1 0,-1 0,0 0,1 0,-1 0,0 0,1 0,-1 1,0-1,1 0,-1 1,0 0,0-1,0 1,1 0,-1-1,0 1,0 0,0 0,0 0,0 0,0 0,-1 0,1 0,0 0,0 0,-1 0,1 1,-1-1,1 0,-1 0,1 1,-1-1,0 0,0 1,1-1,-1 0,0 1,0-1,-1 0,1 1,0-1,0 0,-1 1,1-1,0 0,-1 0,1 1,-1-1,0 1,-116 271,108-249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0,'-45'246,"45"-243,0 0,0 0,0 0,1 0,0 0,-1-1,1 1,0 0,0 0,0 0,1-1,-1 1,1 0,-1-1,1 1,0-1,0 0,0 0,0 0,1 0,-1 0,0 0,1 0,-1-1,1 1,0-1,0 0,-1 0,1 0,0 0,0 0,0-1,0 1,0-1,0 0,0 0,0 0,0 0,0 0,0-1,0 1,0-1,0 0,-1 0,3-1,24-4,1-2,-1-1,-1-1,1-2,16-10,-32 14,-6 1</inkml:trace>
  <inkml:trace contextRef="#ctx0" brushRef="#br0" timeOffset="314.44">440 28,'-14'33,"-5"17,-4 4,2-3,4-4,1-6,3-5,3-4,9-7,4-9</inkml:trace>
  <inkml:trace contextRef="#ctx0" brushRef="#br0" timeOffset="619.626">723 84,'-15'16,"2"0,-1 0,2 1,0 1,1 0,1 1,1 0,1 0,0 1,-2 10,10-26,0 1,0-1,0 0,0 0,1 0,0 0,0 0,0 0,0 0,1 0,-1-1,1 1,0 0,0-1,0 1,1-1,-1 0,1 0,0 0,0 0,0 0,0-1,0 1,1-1,-1 0,1 0,-1 0,1 0,0-1,0 1,0-1,0 0,0 0,0-1,0 1,0-1,0 0,0 0,0 0,0-1,0 1,0-1,0 0,0 0,0 0,0-1,0 1,-1-1,1 0,-1 0,1 0,-1-1,1 0,5 0,-1-1,0 0,0 0,0 0,-1-1,1-1,-1 1,0-1,-1 0,1-1,-1 0,-1 0,1 0,-1 0,0-1,-1 0,0 0,0 0,-1-1,0 1,0-1,-1 0,0 0,-1 0,0 1,0-2,-1 1,0 0,0 0,-2-6,-5-3</inkml:trace>
  <inkml:trace contextRef="#ctx0" brushRef="#br0" timeOffset="937.75">1118 56,'-14'23,"2"1,1 1,1 0,0 1,2-1,2 2,0-1,1 1,1 11,4-36,-1 1,1-1,0 1,0 0,0-1,0 1,0 0,0-1,1 1,0 0,-1-1,1 1,0-1,0 1,0-1,1 0,-1 1,0-1,1 0,0 0,-1 0,1 0,0 0,0 0,0-1,0 1,0 0,1-1,-1 0,0 0,1 1,-1-1,1-1,-1 1,1 0,0-1,-1 1,2-1,11-3,-1-1,1-1,-1 0,0-1,-1 0,1-1,-1-1,-1 0,1 0,-2-1,1-1,-1 0,0-1,-1 0,-1-1,0 0,0 0,-1-1,-1 0,0 0,0-1,3-13,-8 25,0 0,0-1,-1 1,1-1,-1 0,1 1,-1-1,0 0,0 0,0 0,-1 0,1 0,-1 0,1 0,-1 0,0 0,0 0,-1 0,1 0,-1 0,1 0,-1 0,0 0,0 0,0 0,0 1,-1-1,1 0,-1 1,1-1,-1 1,0-1,0 1,0 0,-1 0,1 0,0 0,-1 0,1 1,-1-1,0 1,1 0,-1-1,0 1,-49-5,27 6</inkml:trace>
  <inkml:trace contextRef="#ctx0" brushRef="#br0" timeOffset="1215.437">158 564,'167'10,"1"-8,-1-8,135-22,3-6,-93 7,-182 25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52,'-18'13,"-8"5,1 0,1 2,0 0,2 2,-4 6,24-27,1 0,-1 0,1 1,-1-1,1 1,-1-1,1 1,0-1,0 1,0 0,0 0,0-1,0 1,1 0,-1 0,1 0,-1 0,1 0,0 0,-1 0,1 0,0 0,0 0,1 0,-1 0,0 0,1 0,-1 0,1 0,-1 0,1 0,0-1,0 1,0 0,0 0,0-1,0 1,1 0,-1-1,0 0,1 1,-1-1,1 0,0 0,-1 1,1-1,0 0,0-1,0 1,1 0,53 15,-49-15,0 0,1 0,-1 0,0 1,0 0,0 0,0 1,0-1,-1 2,1-1,-1 1,1 0,-1 0,-1 1,1 0,-1 0,0 0,0 0,0 1,-1 0,1 0,-1 0,-1 1,0-1,2 5,-4-4,0-1,0 1,-1 0,0 1,0-1,-1 0,0-1,0 1,0 0,-1 0,0 0,-1-1,1 1,-1-1,0 0,-1 1,0-2,0 1,0 0,0-1,-1 0,0 0,0 0,-1 0,1-1,-1 0,0 0,0-1,0 1,0-1,-1-1,-3 2,-53 19,49-24</inkml:trace>
  <inkml:trace contextRef="#ctx0" brushRef="#br0" timeOffset="246.866">44 81,'43'-10,"34"-2,8-1,-5 4,-12 2,-12 2,-11 3,-9-4,-5 0,-3 0,-7 1</inkml:trace>
  <inkml:trace contextRef="#ctx0" brushRef="#br0" timeOffset="532.293">637 307,'39'0,"36"-5,10-1,-4-1,-12 2,-11 2,-13 1,-12-4,-13-1</inkml:trace>
  <inkml:trace contextRef="#ctx0" brushRef="#br0" timeOffset="797.089">835 165,'-5'39,"-1"21,0 7,1-5,1-7,-3-8,0-8,0-5,2-9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88,'16'-9,"-2"0,0 0,0 2,0 0,1 0,0 1,1 1,-1 1,1 0,6 0,-20 4,0-1,0 1,0 0,0 0,0 0,0 0,0 0,0 0,0 1,0-1,0 1,0-1,0 1,0 0,0 0,0 0,0 0,-1 0,1 0,0 0,-1 1,1-1,-1 1,1-1,-1 1,0-1,0 1,0 0,0 0,0-1,0 1,0 0,0 0,-1 0,1 0,-1 0,1 0,-1 0,0 1,-10 86,7-77,-30 202,8 1,10 0,13 197,-3-275,5-137,0 0,-1 0,1-1,0 1,0 0,-1 0,1 0,0 0,-1-1,1 1,0 0,-1 0,1 0,0 0,-1 0,1 0,0 0,-1 0,1 0,0 0,-1 0,1 0,0 0,-1 0,1 0,0 0,-1 0,1 1,0-1,0 0,-1 0,1 0,0 0,-1 1,1-1,0 0,0 0,-1 1,1-1,0 0,0 0,0 1,-1-1,1 0,0 0,0 1,0-1,0 0,0 1,0-1,0 0,0 1,0-1,0 0,0 1,0-1,0 0,0 1,0-1,0 0,0 1,0-1,0 0,0 1,-7-28,3-25,3 0,2 0,2-1,3 2,1-1,5-10,1-1,3 1,3 0,2 1,3 1,2 1,3 2,2 0,3 3,3 0,26-28,-39 57,1 2,1 0,2 2,0 1,1 1,0 2,2 1,9-3,8 1,0 3,2 2,-1 2,2 2,-1 2,45 1,22-5,30-2,0 7,80 10,180 24,-36 0,583-28,-193 0,-563-28,-68 16,-101 5,1 2,-1 1,1 1,0 2,0 1,27 4,-55-4,0 0,-1 0,1 0,0 0,0 0,-1 1,1-1,0 0,-1 1,1 0,-1-1,1 1,-1 0,1 0,-1 0,1 0,-1 0,0 0,1 0,-1 1,0-1,0 0,0 1,0-1,0 1,0-1,-1 1,1-1,0 1,-1 0,1-1,-1 1,0 0,1-1,-1 1,0 0,0 0,0-1,0 1,0 0,-1 0,1-1,0 1,-1 0,0-1,1 1,-1-1,0 1,-48 137,32-83,7-32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0 321,'34'-26,"0"-2,-3-1,0-1,15-21,58-57,-103 107,-1 0,1-1,-1 1,1 0,0 0,0 0,0 0,0 0,-1 0,1 0,1 0,-1 0,0 0,0 1,0-1,0 0,1 1,-1-1,0 1,0-1,1 1,-1 0,0-1,1 1,-1 0,0 0,1 0,-1 0,1 0,-1 0,0 1,1-1,-1 0,0 1,1-1,-1 1,0-1,0 1,0 0,1-1,-1 1,0 0,0 0,0 0,0 0,0 0,0 0,-1 0,1 0,4 60,-6-56,1 0,-1 0,1 0,0 0,0 0,1 0,0 0,-1 0,2-1,-1 1,0 0,1 0,0-1,0 1,1-1,1 3,0-5,0-1,0 0,1 0,-1 0,0-1,1 1,-1-1,0 0,1 0,-1-1,1 1,-1-1,0 0,0 0,0-1,1 1,-1-1,0 0,-1 0,1 0,0 0,-1-1,1 1,-1-1,0 0,1 0,0-3,2 2,208-135,-212 137,1 1,-1-1,1 1,-1-1,1 1,-1 0,1 0,-1 0,1 0,0 1,0-1,-1 1,1-1,0 1,0 0,0 0,0 0,-1 1,1-1,0 1,0 0,-1-1,1 1,0 0,-1 0,1 1,-1-1,1 1,-1-1,0 1,1 0,6 5,0 1,0 0,1-1,0 0,1 0,-1-1,1 0,0-1,1-1,-1 1,1-2,0 0,8 1,8-2,-3-1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59,'38'-5,"37"-1,15 0,2-4,-9 0,-10 2,-13 2,-11 2,-9 2,-7 1,-4 5,-3 3,-5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9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1,'-15'5,"-25"9,0 1,1 2,1 2,1 1,1 2,-23 19,58-41,0 0,0 0,0 1,0-1,0 1,0-1,0 1,0 0,0-1,0 1,0 0,1-1,-1 1,0 0,0 0,1 0,-1 0,1 0,-1 0,1 0,-1 0,1 0,-1 0,1 0,0 0,0 0,-1 0,1 0,0 0,0 0,0 0,0 0,0 1,1-1,-1 0,0 0,0 0,1 0,-1 0,1 0,-1 0,1 0,-1 0,1 0,-1 0,1-1,0 1,0 0,-1 0,1 0,0-1,0 1,0 0,0-1,0 1,0-1,0 1,0-1,0 0,0 1,0-1,0 0,0 0,0 0,0 0,0 1,1-2,-1 1,0 0,1 0,167 36,-167-35,0 0,1 1,-1-1,0 0,0 1,0-1,0 1,0-1,0 1,0 0,-1 0,1 0,-1 0,1 0,-1 0,0 1,0-1,0 0,0 1,0-1,0 1,-1-1,1 1,-1-1,0 1,0-1,0 1,0-1,0 1,0-1,-1 1,1-1,-1 1,1-1,-1 1,0-1,0 0,0 1,-1-1,1 0,0 0,-1 0,0 0,1 0,-1 0,0 0,0-1,0 1,-1 0,-10 8,0-1,-1-1,0 0,0-1,0-1,-1 0,0-1,0 0,0-2,-11 2,-3-4,4-3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49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53,'369'0,"-200"-26,-96 11,-67 9,-6 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49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0,'39'5,"36"1,10 0,1-1,-11-2,-12-1,-12 0,-10-2,-8 0,-8-5,-10-1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2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37 256,'165'1,"-163"-2,1 1,-1 1,1-1,-1 0,1 1,-1-1,1 1,-1 0,0-1,1 1,-1 0,0 1,0-1,0 0,1 1,-1-1,-1 1,1 0,0-1,0 1,-1 0,1 0,-1 0,1 0,-1 1,0-1,0 0,0 0,0 1,0-1,-1 1,1-1,-1 1,1-1,-1 1,0-1,0 2,-30 90,-30-6,59-85,1-1,-1 1,1-1,-1 1,1-1,0 1,0-1,0 1,0-1,0 1,1-1,-1 0,1 1,0-1,-1 1,1-1,0 0,0 0,1 1,-1-1,0 0,1 0,-1 0,1 0,0-1,0 1,-1 0,1-1,0 1,1-1,-1 1,0-1,0 0,0 0,1 0,-1 0,0-1,1 1,-1-1,1 1,-1-1,1 0,-1 0,1 0,-1 0,1 0,0-1,17 7,-2-2,-1 2,1 0,-1 0,0 2,0 0,-1 1,0 1,-1 0,0 2,0-1,-1 2,3 4,-13-12,-2-1,1 1,0 0,-1-1,0 1,0 1,-1-1,1 0,-1 0,0 0,-1 1,1-1,-1 1,0-1,0 0,-1 1,1-1,-1 0,-1 1,1-1,-1 0,1 0,-2 0,1 0,0 0,-1-1,0 1,0-1,0 1,-1-1,0 0,-8 10,-1-1,-1 0,0-1,-1 0,0-1,-1-1,0 0,-8 3,-6 1,1-1,-2-2,1 0,-1-2,-1-2,0-1,-11 0,41-5,0 0,0-1,0 1,0-1,0 1,0-1,0 0,0 0,-1 0,1 0,0 0,0 0,0-1,0 1,0-1,0 1,0-1,0 0,0 0,0 0,0 0,0 0,0 0,1-1,-1 1,1 0,-1-1,1 0,-1 1,1-1,0 0,-1 0,8-10</inkml:trace>
  <inkml:trace contextRef="#ctx0" brushRef="#br0" timeOffset="632.531">743 424,'26'-20,"0"-2,-1 0,-2-2,0-1,15-22,52-55,-54 80,-35 22,0 0,-1 0,1 0,0 0,0 0,0 0,-1 0,1 0,0 0,0 1,0-1,-1 0,1 1,0-1,-1 0,1 1,0-1,-1 1,1-1,0 1,-1 0,1-1,-1 1,1-1,-1 1,1 0,-1 0,0-1,1 1,-1 0,0 0,1-1,-1 1,0 0,0 0,0 0,0-1,0 1,0 0,0 0,0 0,0-1,0 1,0 0,-1 0,1 0,0-1,0 1,-1 0,1 0,-1-1,-27 99,27-97,0-1,0 1,0-1,1 1,-1-1,0 1,1 0,0-1,-1 1,1 0,0-1,0 1,0 0,0-1,0 1,0 0,0-1,0 1,1 0,-1-1,1 1,-1 0,1-1,0 1,0-1,0 1,-1-1,1 0,1 1,-1-1,0 0,0 0,0 0,1 1,-1-1,0-1,1 1,-1 0,1 0,-1 0,1-1,0 1,-1-1,1 1,-1-1,1 0,0 0,-1 1,1-1,0 0,0 0,-1-1,1 1,0 0,-1-1,1 1,-1-1,1 1,0-1,-1 0,1 1,-1-1,0 0,1 0,0-1,116-86,-62 40,51-22,-105 71,0-1,0 1,-1-1,1 1,0-1,-1 1,1 0,0 0,-1 0,1 0,-1 0,0 0,1 0,-1 0,0 1,0-1,0 1,1-1,-1 1,-1-1,1 1,0-1,0 1,-1 0,1-1,-1 1,1 0,-1 0,0-1,1 1,-1 0,0 0,0 0,-1-1,1 1,0 0,-1 0,1-1,0 1,-1 0,0-1,0 1,1 0,-1-1,0 1,0-1,0 1,0-1,-1 1,0 7,-1 4,-6 116,15-110</inkml:trace>
  <inkml:trace contextRef="#ctx0" brushRef="#br0" timeOffset="870.86">2069 1,'-44'48,"-46"40,-19 14,-1 0,10-8,12-15,11-12,14-12,13-6,10-6,7-11,4-6,8-2,2-6,4-1,6-3</inkml:trace>
  <inkml:trace contextRef="#ctx0" brushRef="#br0" timeOffset="1318.332">2182 481,'-4'-2,"0"1,0 0,1 0,-1 0,0 1,0-1,0 1,0 0,0 0,0 0,0 0,0 1,0 0,1 0,-1 0,0 0,-3 2,-7 1,-1 1,2 1,-1 0,1 1,0 0,0 1,1 1,0 0,0 0,-4 6,15-14,0 0,0 0,0 0,0 0,0 0,0 0,1 0,-1 0,0 0,1 0,-1 0,0 0,1 1,-1-1,1 0,0 0,-1 1,1-1,0 0,0 1,0-1,0 0,0 1,0-1,0 0,0 0,1 1,-1-1,0 0,1 1,-1-1,1 0,0 0,-1 0,1 0,0 0,0 1,-1-1,1-1,0 1,0 0,0 0,0 0,1 0,59 23,-53-22,-3-1,1 0,-1 0,1 0,-1 0,1 1,-1 0,0 0,0 1,0-1,0 1,0 0,-1 1,1-1,-1 1,0-1,0 2,0-1,-1 0,1 1,-1-1,0 1,0 0,-1 0,1 0,-1 0,0 1,-1-1,1 0,-1 1,0-1,-1 1,1 0,-1-1,0 1,0 0,-1-1,0 1,0-1,0 1,0-1,-2 3,-4 4,-1-1,0-1,-1 0,0 0,0 0,-1-1,0-1,-1 0,1 0,-2-1,1 0,-1-1,0 0,0-1,-1-1,0 0,1 0,-1-1,-1-1,1 0,0-1,0 0,-1-1,1-1,-7-1,-42-21,49 11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0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288 88,'0'-3,"0"0,0 0,-1 0,1 0,-1 1,0-1,1 0,-1 1,-1-1,1 0,0 1,-1-1,1 1,-1 0,0-1,1 1,-1 0,0 0,-1 0,1 0,0 1,0-1,-1 1,1-1,-1 1,0 0,1 0,-1 0,0 0,1 0,-1 1,0-1,0 1,0 0,0 0,1 0,-1 0,0 0,0 0,0 1,1 0,-1-1,0 1,0 0,1 0,-1 1,1-1,-1 0,1 1,0 0,-1-1,0 3,-10 4,0 0,1 1,0 0,0 1,1 1,0-1,1 2,1 0,0 0,0 0,1 1,1 0,0 1,1 0,0 0,1 0,1 1,0 0,1-1,1 1,-1 5,2-14,1 1,-1 0,1-1,0 1,1 0,0-1,0 1,0-1,1 1,-1-1,2 0,-1 1,1-1,0 0,0-1,0 1,1 0,0-1,0 0,1 0,-1 0,1 0,0-1,2 1,1 1,1-1,0 0,1-1,-1 0,1 0,0-1,0-1,0 1,0-1,1-1,-1 0,0-1,1 0,-1 0,0-1,1 0,-1-1,0 0,0-1,0 0,0 0,-1-1,7-4,16-5,0-2,-1-1,-1-1,0-1,13-13,-35 24,0 1,0-2,0 1,-1-1,0 0,-1 0,0-1,0 0,-1 0,0-1,0 1,-1-1,-1 0,0 0,0 0,-1-1,0 1,0 0,-1-1,-1-3,0 7,-1 0,0 0,-1 0,0 1,0-1,0 0,-1 1,0 0,0-1,0 1,-1 1,0-1,0 0,0 1,-1 0,0 0,0 0,0 1,-1-1,1 1,-1 1,0-1,0 1,-1 0,1 0,-5 0,-4-3,-1 1,1 0,-2 1,1 1,0 1,0 0,-1 1,1 1,-1 0,-13 3,-103 37,104-24</inkml:trace>
  <inkml:trace contextRef="#ctx0" brushRef="#br0" timeOffset="377.165">458 426,'-48'29,"1"3,2 1,1 3,2 1,-19 23,3 39,57-96,0 0,0-1,0 1,0 0,1 0,-1 0,1 0,-1-1,1 1,0 0,1 0,-1 0,0 0,1 0,0 0,-1-1,1 1,0 0,0 0,1-1,-1 1,1-1,-1 1,1-1,0 0,0 1,-1-1,2 0,-1 0,0 0,0-1,1 1,-1-1,1 1,-1-1,1 0,0 1,10 0,-1 0,1-1,0-1,0 0,-1 0,1-1,0-1,-1 0,1-1,-1 0,0-1,0 0,0-1,0 0,-1-1,8-6,-8 8,0-1,0 0,0-1,-1 0,0-1,0 0,-1 0,0-1,0 0,-1-1,0 0,0-1,-1 1,0-1,-1-1,0 1,-1-1,0 0,0 0,-2-1,1 1,0-8,-4 16,0-1,-1 1,0 0,0-1,0 1,0 0,0 0,0-1,-1 1,0 0,1 1,-1-1,0 0,-1 0,1 1,0-1,-1 1,1 0,-1 0,0 0,0 0,0 0,0 1,0-1,0 1,0 0,0-1,0 2,-1-1,-1 0,-106-8,-83 51,156-27</inkml:trace>
  <inkml:trace contextRef="#ctx0" brushRef="#br0" timeOffset="682.416">937 595,'0'20,"-5"15,-6 2,-2-1,7-6,4-13,3-9</inkml:trace>
  <inkml:trace contextRef="#ctx0" brushRef="#br0" timeOffset="1202.428">1191 172,'4'-6,"1"1,0-1,0 1,0 1,1-1,0 1,0 0,0 0,0 0,1 1,5-2,-12 5,18-7,1 0,-1 2,1 0,0 1,0 1,1 1,-1 0,0 2,1 0,-1 1,11 2,-28-3,-1 0,1 0,0 0,-1 0,1 1,0-1,0 0,-1 1,1-1,-1 1,1 0,0-1,-1 1,1 0,-1 0,0 0,1 0,-1 0,0 0,1 0,-1 1,0-1,0 0,0 1,0-1,0 1,-1-1,1 1,0-1,-1 1,1 0,-1-1,1 1,-1 0,0-1,0 1,0 0,0 0,0-1,0 1,0 0,0-1,-1 1,1 0,-1-1,1 1,-1-1,0 1,0 0,1-1,-1 0,0 1,0-1,-1 1,1-1,0 0,0 0,0 0,-1 1,-191 188,192-189,0 0,-1 1,1-1,0 1,0-1,-1 1,1 0,0-1,1 1,-1 0,0 0,0-1,1 1,-1 0,1 0,0 0,-1 0,1 0,0 0,0 0,0 0,1 0,-1-1,0 1,1 0,-1 0,1 0,-1 0,1 0,0-1,0 1,0 0,0-1,0 1,0-1,1 1,-1-1,0 1,1-1,-1 0,1 0,-1 0,1 0,0 0,0 0,-1 0,1 0,0-1,0 1,1 0,199 52,-119-4,-81-47,-1 0,1-1,-1 1,1 0,-1 0,0 0,0 0,0 1,0-1,0 0,0 0,-1 1,1-1,-1 0,0 1,1-1,-1 0,0 1,0-1,-1 0,1 1,0-1,-1 0,0 1,1-1,-1 0,0 0,0 1,0-1,0 0,-1 0,1 0,0-1,-1 1,0 0,1 0,-1-1,-2 2,-10 11,-2-1,0-1,0-1,-1 0,-1-1,1 0,-2-2,1 0,-1-1,0-1,-10 1,-24-3,35-8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5.5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1,'-34'133,"12"-77,-3-2,-2-1,-2-1,-3-2,-3 1,-33 54,-17 33,84-134,-1 0,1-1,1 1,-1 0,0 0,1 0,0 0,0 0,0 0,0 0,1 0,-1-1,1 1,0 0,0 0,1-1,-1 1,1 0,0-1,0 1,0-1,0 0,0 0,1 0,-1 0,1 0,0 0,0-1,0 1,0-1,1 0,5 5,1-2,-1 1,1-1,0-1,0 1,1-2,-1 1,1-2,0 1,8 0,194-6,-184 0,0-1,-1-1,0-2,0-1,-1-1,2-2,-28 11,0 0,0 0,1 0,-1-1,0 1,0-1,0 1,0-1,0 1,0-1,0 1,0-1,0 0,0 0,0 0,-1 1,1-1,0 0,0 0,-1 0,1 0,-1 0,1 0,-1 0,1 0,-1-1,0 1,1 0,-1 0,0 0,0 0,0-1,0 1,0 0,0 0,0 0,0-1,-7-10</inkml:trace>
  <inkml:trace contextRef="#ctx0" brushRef="#br0" timeOffset="253.862">0 481,'44'0,"32"-5,14-2,1 1,-5 1,-8 1,-8 2,-6-4,-4 0,-12 0</inkml:trace>
  <inkml:trace contextRef="#ctx0" brushRef="#br0" timeOffset="683.004">1496 424,'-70'26,"10"-6,0 4,2 2,0 2,-20 16,68-37,0 0,1 1,0 0,0 1,1-1,0 2,0-1,1 1,1 0,0 1,0-1,1 1,0 0,0 1,2-1,-1 1,1 0,3-10,0 0,0 0,0 0,1 1,-1-1,0 0,1 0,-1 0,1 0,0 0,-1-1,1 1,0 0,0 0,1 0,-1-1,0 1,0 0,1-1,-1 0,1 1,-1-1,1 0,0 1,0-1,-1 0,1 0,0-1,0 1,0 0,0 0,0-1,0 0,0 1,0-1,0 0,0 0,0 0,2 0,82-9,-54-3,-1-2,0-1,-1-1,-1-2,-1-1,-1-1,0-1,-2-2,0 0,20-26,40-32,-80 75,28-20,-33 26,1 0,0-1,-1 1,1 0,-1 0,1-1,0 1,-1 0,1 0,0 0,-1 0,1 0,-1 0,1 0,0 0,-1 0,1 0,0 0,-1 0,1 0,0 1,-1-1,1 0,0 0,-1 1,1-1,-1 0,1 1,-1-1,1 1,-1-1,1 0,-1 1,1-1,-1 1,0 0,1-1,-1 1,0-1,1 1,-1-1,0 1,0 0,0-1,1 1,-1 0,0-1,0 1,0 0,0-1,0 1,0 0,0-1,-1 1,-17 157,22-138</inkml:trace>
  <inkml:trace contextRef="#ctx0" brushRef="#br0" timeOffset="1101.281">1750 819,'263'-270,"-253"257,40-31,-48 46,0 0,0 0,-1 0,1 0,0 1,-1-1,0 1,0-1,1 1,-1 0,-1-1,1 1,0 0,-1 0,1-1,-1 1,0 0,0 0,0 0,0-1,-1 1,0 2,1 0,1 16,-2-17,0 1,0-1,0 1,1 0,0 0,0-1,0 1,1 0,-1-1,1 1,0 0,1-1,-1 1,1-1,0 1,0-1,0 0,1 0,-1 0,1 0,0-1,0 1,0-1,1 1,-1-1,1 0,0 0,0-1,0 1,2 0,7-1,0-2,-1 1,1-2,0 0,-1 0,1-1,0-1,-1 0,0 0,0-1,0-1,0 0,-1-1,0 0,0-1,-1 0,1-1,-1 0,-1 0,0-1,0 0,-1-1,0 0,0 0,3-7,27-65,-31 57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2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0,'1'2,"0"0,1 0,-1 0,1 0,0-1,-1 1,1-1,0 1,0-1,0 0,0 1,0-1,0 0,0 0,0-1,1 1,-1 0,0-1,0 1,1-1,-1 0,0 0,1 0,-1 0,2 0,-1 0,338 3,-268-2,-67 3,-6 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3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1,'1'2,"1"0,-1 0,1-1,0 1,-1 0,1-1,0 1,0-1,0 1,0-1,0 0,0 0,0 0,1 0,-1 0,0-1,1 1,-1-1,0 1,1-1,-1 0,0 0,1 0,1 0,-1 0,339 3,-292-8,-32-1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1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74,'-17'2,"1"0,0 1,-1 1,2 1,-1 1,0 0,1 0,0 2,1 0,0 0,0 2,1 0,0 0,0 1,2 0,-1 2,-8 10,13-4,0 1,1 0,1 0,1 0,1 1,0 12,1-22,0-1,1 0,0 1,1-1,0 1,1-1,-1 1,2-1,0 0,0 0,1 1,0-1,1-1,0 1,0-1,1 1,1-1,-1 0,1-1,1 0,0 0,0 0,0-1,1 0,0 0,0-1,1 0,0 0,0-1,0 0,1-1,0 0,5 2,14-3,1 0,-1-2,0-1,0-2,1 0,-1-2,-1-2,1 0,-1-2,0-1,0-1,-1-1,-1-2,0 0,-1-2,0-1,-1-1,-1-1,0-1,-2-1,0-1,1-4,-10 13,-2-1,1 0,-2 0,0-1,0 0,-2-1,1 1,1-8,-7 16,0 0,0 0,-1-1,0 1,0 0,0-1,-1 1,0-1,0 1,-1 0,1-1,-2 1,1 0,0-1,-1 1,0 0,-1 0,0 0,1 1,-2-1,1 1,-4-5,-10-6,0 1,-2 1,0 0,0 2,-1 0,-1 1,0 1,0 1,-1 1,0 0,-1 2,0 1,0 1,0 0,0 2,0 1,-7-2,0 2,0 0,0 3,0 0,1 2,-1 1,1 1,0 2,-26 10,5 2</inkml:trace>
  <inkml:trace contextRef="#ctx0" brushRef="#br0" timeOffset="415.264">55 441,'0'-6,"0"-1,1 1,-1 0,1 0,1 0,-1 1,1-1,0 0,0 0,1 1,0 0,0-1,0 1,1 0,-1 0,1 1,0-1,1 1,-1 0,1 0,0 0,0 1,4-3,3-5,1 1,0 1,0 0,1 1,0 0,0 1,1 1,0 0,0 1,0 1,1 0,-1 1,1 0,0 2,2 0,-10 3,-1 1,1 0,-1 0,0 1,0 0,0 0,0 1,-1 0,0 0,0 0,0 1,0 0,-1 0,0 0,-1 1,1 0,-1 0,0 0,1 5,34 45,-33-50,0-1,1 1,-1-1,1 0,1 0,-1-1,1 0,-1-1,2 1,-1-2,0 1,1-1,-1 0,1-1,0 0,0 0,0-1,0 0,0-1,0 0,0 0,0-1,8-1,102-39,-101 29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35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57,'-8'-3,"1"0,0 0,0 1,-1 0,0 1,1-1,-1 1,0 1,1 0,-1 0,0 0,1 1,-1 0,0 1,1-1,-1 2,1-1,0 1,0 0,0 0,-3 2,3-2,0-1,1 1,-1 0,1 1,0-1,-1 1,2 0,-1 1,0 0,1-1,0 2,0-1,1 1,-1-1,1 2,4-3,1-1,-1 0,1 1,0-1,0 0,1 0,-1 1,1-1,0 0,-1 0,1-1,0 1,1 0,-1-1,0 1,1-1,0 0,-1 0,1 0,0 0,0 0,0-1,0 1,0-1,1 0,-1 0,0 0,1 0,-1 0,1-1,10 6,-4-2,0 0,0 0,0 1,-1 1,1-1,-1 2,-1-1,1 1,-1 0,0 1,-1 0,0 0,0 0,-1 1,0 0,0 1,-1-1,0 1,-1 0,0 0,-1 0,0 1,-1 0,1-1,-2 1,0 0,0 0,-1-1,0 1,-1 0,-1 0,1 0,-3 4,2-7,0-1,-1 0,0 0,0 0,-1-1,0 1,0-1,-1 0,1 0,-1 0,0-1,-1 1,0-1,1-1,-2 1,1-1,0 0,-1 0,0-1,0 0,0 0,0 0,0-1,0 0,-1-1,-1 0,-10-2</inkml:trace>
  <inkml:trace contextRef="#ctx0" brushRef="#br0" timeOffset="297.97">254 0,'46'11,"-1"-3,1-1,1-2,-1-3,0-1,36-5,16 2,-5 19,-74-11</inkml:trace>
  <inkml:trace contextRef="#ctx0" brushRef="#br0" timeOffset="801.046">1 678,'7'5,"1"0,0 0,1-1,-1 0,1 0,0-1,-1 0,2 0,-1-1,0 0,0-1,2 0,-1 1,37 2,1-1,0-3,0-1,0-3,0-2,33-8,141-13,-56 27,-143 0</inkml:trace>
  <inkml:trace contextRef="#ctx0" brushRef="#br0" timeOffset="1696.447">57 931,'7'-6,"1"0,-1 0,1 1,0 0,0 0,1 1,0 0,-1 1,1 0,0 0,1 1,-1 0,0 0,1 1,-1 0,1 1,-1 0,2 1,-9-1,0-1,0 1,-1 0,1 0,0 0,0 0,0 1,-1-1,1 0,0 1,0 0,-1-1,1 1,0 0,-1 0,1 0,-1 0,1 0,-1 0,1 0,-1 0,0 0,1 1,-1-1,0 1,0-1,0 1,0-1,-1 1,1 0,0-1,-1 1,1 0,-1 0,1-1,-1 1,0 0,0 0,1 0,-2-1,1 1,0 0,0 0,0 0,-1-1,1 1,-1 0,0 0,-49 76,20-52,11-10,0 0,1 1,1 1,0 1,2 0,0 1,-6 13,18-30,1 1,-1 0,1-1,0 1,0 0,1 0,-1 1,1-1,0 0,0 0,1 1,-1-1,1 0,0 1,0-1,0 0,1 1,-1-1,1 0,0 1,0-1,1 0,-1 0,1 0,0 0,0 0,0 0,1-1,0 1,-1-1,1 0,0 1,0-1,1 0,-1-1,1 1,-1-1,1 1,0-1,0 0,0-1,0 1,0-1,0 1,2-1,-1-1,0 1,0-2,-1 1,1 0,0-1,0 0,-1 0,1 0,0-1,-1 0,0 0,1 0,-1 0,0 0,0-1,0 0,0 0,-1 0,1 0,-1-1,0 1,0-1,0 0,0 0,-1 0,2-3,4-11</inkml:trace>
  <inkml:trace contextRef="#ctx0" brushRef="#br0" timeOffset="2068.434">565 959,'-18'17,"1"0,0 1,1 1,1 0,1 1,1 1,1 0,1 1,0 0,2 1,0 3,8-22,0-1,0 0,1 1,-1-1,1 0,0 1,0-1,0 0,1 1,-1-1,1 0,0 1,0-1,0 0,0 0,0 0,1 0,-1 0,1 0,0 0,0 0,0-1,0 1,1-1,-1 1,1-1,-1 0,1 0,0 0,0 0,0-1,0 1,0-1,0 0,0 0,0 0,0 0,1 0,-1-1,0 1,1-1,-1 0,1 0,-1 0,0-1,1 1,-1-1,0 0,3 0,7-2,1-1,-1 0,0-1,0-1,0 0,-1 0,0-1,0-1,0 0,-1 0,-1-2,1 1,-1-1,-1 0,0-1,0 0,-1-1,-1 0,6-12,-11 20,0 1,0 0,1 0,-2 0,1 0,0 0,-1-1,0 1,1 0,-1-1,-1 1,1-1,0 0,-1 1,0-1,0 0,0 1,0-1,0 1,-1-1,0 0,1 1,-2-1,1 1,0 0,-1-1,1 1,-1 0,0 0,0 0,-1-1,-4-2,0 0,0 1,0 0,-1 0,0 0,0 1,-1 1,1-1,-1 1,1 1,-1 0,0 0,0 0,0 1,0 1,0 0,0 0,0 0,0 1,0 1,0-1,0 1,0 1,1 0,-1 0,1 1,-6 3,-15 4</inkml:trace>
  <inkml:trace contextRef="#ctx0" brushRef="#br0" timeOffset="2515.546">1158 818,'-55'55,"3"3,3 1,2 3,-8 17,-49 89,70-123,20-27</inkml:trace>
  <inkml:trace contextRef="#ctx0" brushRef="#br0" timeOffset="3085.779">1129 1016,'22'-11,"-2"-1,1 2,0 0,0 1,1 1,0 2,0 0,0 1,1 1,17-1,-39 5,1 0,0 0,0 0,-1 0,1 0,0 0,0 1,-1-1,1 1,0-1,0 1,-1-1,1 1,-1 0,1 0,0 0,-1 0,0 0,1 0,-1 0,0 1,1-1,-1 0,0 1,0-1,0 1,0-1,0 1,-1-1,1 1,0 0,-1-1,1 1,-1 0,0 0,1-1,-1 1,0 0,0 0,0 0,0-1,-1 1,1 0,0 0,-1-1,1 1,-1 0,0-1,1 1,-1 0,0-1,0 1,0-1,0 1,0-1,0 0,-1 0,1 1,0-1,-1 0,-1 1,-18 21,17-20,-1 1,1 0,1 0,-1 0,1 0,-1 1,1-1,0 1,1 0,-1 0,1 0,0 0,-1 6,4-8,0 0,0 0,1-1,-1 1,1 0,0 0,0-1,0 1,0-1,0 0,0 1,1-1,-1 0,1 0,-1-1,1 1,0 0,0-1,0 0,0 0,0 0,0 0,0 0,0 0,1-1,5 3,-5-2,0 0,0 0,0 1,0-1,-1 1,1 0,0 0,-1 0,1 0,-1 1,1 0,-1-1,0 1,0 0,-1 0,1 1,0-1,-1 1,0-1,0 1,0 0,0-1,-1 1,0 0,1 0,-1 0,-1 1,1-1,-1 0,1 0,-1 0,0 0,-1 1,1-1,-1 0,1 0,-2 0,1 0,0 0,-1 0,1 0,-2 1,-5 3,0-1,0 0,-1-1,0 0,0 0,0-1,-1 0,0 0,0-1,0-1,0 0,-1 0,1-1,-1 0,0-1,1 0,-1-1,0 0,0 0,0-1,1-1,-1 0,-3-1,10 3,0-1,0 0,-1 0,1 0,0 0,0-1,0 1,0-1,1 0,-1 0,0-1,1 1,-1-1,1 0,0 1,0-2,-1 0,-8-14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415 193,'-6'-5,"0"0,0 1,-1 0,0 0,1 0,-2 1,1 0,0 1,0-1,-1 1,0 1,1 0,-1 0,0 0,1 1,-1 0,0 0,0 1,1 0,-1 0,1 1,-1 0,1 1,-1-1,1 1,0 1,-1 0,-15 14,2 0,1 1,0 2,1 0,1 1,2 0,0 2,1 0,1 0,-2 10,14-30,0-1,0 1,1 0,0-1,-1 1,1 0,1 0,-1 0,1 0,-1 0,1 0,0 0,1 0,-1 0,1 0,-1 0,1-1,0 1,1 0,-1 0,1-1,0 1,-1 0,1-1,1 0,-1 1,1-1,-1 0,1 0,0-1,0 1,0-1,0 1,0-1,1 0,-1 0,1 0,0-1,-1 1,1-1,0 0,3 1,16 1,1-2,-1 0,1-2,-1 0,1-1,-1-2,0 0,0-2,0 0,-1-2,0 0,0-1,7-6,-8 6,0-1,0-2,-1 0,0 0,-1-2,-1-1,0 0,-1-1,-1-1,0 0,-1-2,-1 1,-1-2,-1 0,10-21,-19 36,0-2,0 1,0 0,-1-1,0 1,0-1,-1 1,0-1,0 0,0 0,-1 0,0 0,0 1,-1-1,0 0,0 0,0 1,-1-1,0 0,-1 1,1 0,-1-1,0 1,-1 0,1 1,-1-1,-1 1,1-1,-1 1,1 1,-1-1,-1 1,1-1,-1 1,0 1,0-1,0 1,-3-1,-5 2,0 1,0 0,0 1,0 1,0 0,0 1,0 0,0 2,0-1,1 1,0 1,0 1,0 0,0 0,1 1,-1 2,-13 4,-11 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1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1,'2'3,"0"-1,0 1,1 0,-1-1,1 0,-1 1,1-1,0 0,0 0,0 0,0-1,0 1,0-1,1 0,-1 0,0 0,3 0,-3 1,10 1,-1-1,1 0,-1-1,1 0,0-1,-1 0,1-1,-1-1,1 0,3-1,41-4,113-21,-146 26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2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0,'19'5,"11"1,6 0,1-1,-1-2,-2 0,-1 2,-3 2,0-1,-1-1,-6-7,-1-2,-1-1,2 0,2 2,-4-4,-5-1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0:1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7985 1166,'-28'4,"14"-3,0 1,0 1,0-1,0 2,1 0,-1 1,1 0,0 1,0 0,1 1,-3 3,14-10,0 1,0-1,-1 1,1 0,0-1,0 1,0 0,0 0,0 0,1 0,-1 0,0 0,0 0,1 0,-1 0,0 0,1 1,-1-1,1 0,-1 0,1 1,0-1,0 0,0 1,-1-1,1 0,0 0,1 1,-1-1,0 0,0 1,0-1,1 0,-1 0,1 1,-1-1,1 0,-1 0,1 0,0 0,-1 0,1 0,0 0,0 0,0 0,0 0,0 0,0 0,1 0,63 28,-59-27,88 43,-92-44,0 1,0 0,0 0,0 0,0 0,0 0,0 0,-1 0,1 1,-1-1,1 1,-1-1,0 1,0-1,0 1,0 0,-1 0,1-1,-1 1,0 0,1 0,-1-1,0 1,-1 0,1 0,0 0,-1-1,0 1,0 0,0 0,0-1,0 1,0-1,-1 2,-5 5,-1 0,0 0,-1-1,1 0,-1-1,-1 0,1 0,-1-1,-1-1,1 1,-1-1,0-1,0 0,0-1,0 0,-1-1,1 0,-1 0,0-2,-6 1,-7 3,-26-2,32-7</inkml:trace>
  <inkml:trace contextRef="#ctx0" brushRef="#br0" timeOffset="-641.95">7420 517,'-66'185,"49"-123,17-62,1 0,-1 0,0 0,0-1,0 1,1 0,-1 0,0 0,0 0,0 0,1 0,-1 0,0 0,0 0,0 0,1 0,-1 0,0 0,0 0,1 0,-1 0,0 0,0 0,0 0,1 0,-1 0,0 0,0 0,0 0,1 0,-1 0,0 1,0-1,0 0,0 0,1 0,-1 0,0 1,0-1,0 0,0 0,0 0,0 0,1 1,-1-1,0 0,0 0,0 0,0 1,0-1,0 0,0 0,0 1,0-1,14-22,-12 19,33-54,3 1,2 2,3 1,38-35,-80 87,0 0,-1 0,1 0,0 1,0-1,-1 0,1 0,0 1,0-1,0 0,0 1,0-1,0 1,0-1,0 1,0-1,0 1,0 0,0 0,1-1,-1 1,0 0,0 0,0 0,0 0,0 0,0 0,1 1,-1-1,0 0,0 1,0-1,0 1,0-1,0 1,0-1,0 1,0-1,0 1,0 0,-1 0,1-1,0 1,0 0,-1 0,1 0,-1 0,1 0,0 0,-1 0,0 0,1 0,-1 0,0 0,1 1,-1-1,0 0,0 0,0 0,0 0,0 0,0 0,0 1,-1-1,1 0,0 0,-1 0,8 136,-6-136,0 1,-1-1,1 1,0-1,-1 1,1-1,0 0,0 1,0-1,0 0,0 0,1 0,-1 0,0 0,0 0,1 0,-1 0,0-1,1 1,-1 0,1-1,-1 1,1-1,0 0,-1 1,1-1,-1 0,1 0,-1 0,1 0,0 0,-1 0,1-1,-1 1,1 0,-1-1,1 1,-1-1,1 0,-1 1,1-1,-1 0,0 0,0 0,1 0,-1-1,66-50,-64 48,113-109,-115 112,-1 0,1 0,0 0,-1 0,1 0,0 0,0 0,0 0,0 1,0-1,0 0,0 0,0 1,0-1,0 1,0-1,0 1,0-1,1 1,-1 0,0-1,0 1,0 0,1 0,-1 0,0 0,0 0,0 0,1 0,-1 1,0-1,0 0,0 1,1-1,-1 0,0 1,0 0,0-1,0 1,0 0,0-1,0 1,0 0,0 0,-1 0,1 0,0 0,0 0,-1 0,1 0,-1 0,1 0,-1 0,1 0,-1 1,0-1,1 0,-1 0,0 0,0 1,0-1,0 0,0 1,-11 76,8-66,0 1,1 0,1-1,0 1,0 0,1 0,1 0,0-1,1 1,1 0,0-1,0 1,-2-10,1 0,-1-1,0 1,1 0,0-1,0 0,-1 1,1-1,1 0,-1 0,0 0,0 0,1 0,-1-1,1 1,0-1,-1 0,1 1,2-1,14 5</inkml:trace>
  <inkml:trace contextRef="#ctx0" brushRef="#br0" timeOffset="-403.089">7533 883,'34'10,"20"3,6-1,3-2,-1-8,-5-4,-3-1,-6-1,-1 0,-5 6,-3 3,-5 0,-7-1</inkml:trace>
  <inkml:trace contextRef="#ctx0" brushRef="#br0" timeOffset="-22796.156">224 602,'-11'196,"-8"32,15-177,-2-33</inkml:trace>
  <inkml:trace contextRef="#ctx0" brushRef="#br0" timeOffset="-21602.929">703 545,'-54'27,"37"-18,14-8,-1 1,0-1,1 0,-1 1,0 0,1 0,0 0,-1 1,1-1,0 1,0-1,1 1,-1 0,0 0,1 0,0 0,0 1,0-1,0 1,0-1,1 1,0 0,-1 0,1-1,1 1,-1 0,0 0,1 0,0 0,0 0,1 3,1 1,1-1,0 0,1 0,0 0,0 0,0-1,1 0,0 0,0 0,1 0,0-1,0 0,0 0,0-1,1 1,-1-1,1-1,0 1,1-1,-1-1,0 1,1-1,0 0,-1-1,5 0,77 36,-85-33,0 0,-1 0,0 1,0-1,0 1,0 0,-1 0,0 0,0 0,0 0,0 0,-1 0,0 1,0-1,-1 0,1 1,-1-1,0 1,-1-1,1 1,-1-1,0 0,0 1,-1-1,0 0,0 0,0 0,0 0,-1 0,0-1,0 1,0-1,0 1,-1-1,0 0,0-1,0 1,0-1,-3 3,-90 57,93-61,0 0,0 0,0 0,-1-1,1 0,0 0,-1 0,1-1,-1 1,1-1,-1 0,0 0,1-1,-1 1,1-1,-1 0,1 0,0-1,-1 1,1-1,0 0,0 0,-2-2,-8-7</inkml:trace>
  <inkml:trace contextRef="#ctx0" brushRef="#br0" timeOffset="-21356.588">647 517,'14'4,"10"3,6 4,2 0,0-1,6-3,-1-3,0-1,-3-2,-2-1,-1 0,-2 0,0-1,-1 1,-5-1</inkml:trace>
  <inkml:trace contextRef="#ctx0" brushRef="#br0" timeOffset="-20855.937">1409 630,'-60'38,"47"-25,0 1,1-1,0 2,1 0,0 0,2 1,0 1,0-1,2 1,0 1,1-1,0 1,2 0,0 1,-1 14,5-29,-1 0,1 0,0 0,0 0,0 0,1 0,-1 0,1 0,0 0,0 0,1 0,-1 0,1 0,-1-1,1 1,1-1,-1 1,0-1,1 0,-1 0,1 0,0 0,0 0,0-1,1 1,-1-1,1 0,-1 0,1 0,0 0,-1-1,1 1,0-1,0 0,0 0,0-1,0 1,0-1,0 0,1 0,-1 0,0-1,0 1,12-3,-1 0,1 0,-1-1,0-1,0-1,0 0,-1-1,0 0,0-1,-1-1,0 0,0-1,-1 0,0-1,-1 0,4-6,-11 12,0-1,0 0,0 0,0 0,-1-1,0 1,-1-1,1 0,-1 0,0 0,-1 0,0 0,0 0,0 0,-1 0,0 0,-1-1,0 1,0 0,0 0,-1 0,0 0,0 0,0 1,-1-1,0 1,-1-1,1 1,-4-3,4 3,-1 1,1 0,-1 0,0 0,0 0,-1 1,1 0,-1 0,0 0,0 0,-1 1,1 0,-1 0,0 1,1-1,-1 1,0 0,0 1,-1-1,1 1,0 0,0 1,-1 0,1 0,0 0,0 1,-6 0,-13 9</inkml:trace>
  <inkml:trace contextRef="#ctx0" brushRef="#br0" timeOffset="-20453.872">1889 686,'-16'7,"-114"57,126-61,0 0,0 1,0-1,0 1,0-1,1 1,0 0,0 0,0 1,0-1,1 1,-1-1,1 1,0 0,1 0,-1 0,1 0,0 0,0 0,0 0,1 0,0 1,0-1,0 0,1 5,2-4,-1 1,1-1,0 0,1 0,-1-1,1 1,0-1,1 0,-1 0,1 0,0 0,0-1,0 0,1 0,0 0,-1-1,1 0,1 0,-1 0,0-1,1 0,-1 0,1 0,-1-1,2 0,-1 0,0 1,0-1,0-1,-1 1,1-1,0 0,0-1,0 0,0 0,0 0,0-1,-1 0,1 0,-1-1,1 1,-1-2,0 1,0-1,-1 0,1 0,-1 0,3-3,5-5,0 0,-2-1,1 0,-2 0,0-1,0-1,-2 0,5-10,-9 15,0-1,0 0,-1-1,-1 1,0 0,-1-1,0 1,0-1,-1 0,-1 1,0-1,-1 1,0-1,0 1,-1 0,-3-6,4 14,1 0,-1 0,0 0,0 1,0-1,0 1,0 0,-1-1,1 1,-1 0,1 0,-1 1,0-1,1 1,-1-1,0 1,0 0,0 0,-1 0,1 0,0 1,0-1,0 1,0 0,-1 0,1 0,0 0,0 0,-1 1,1-1,-2 2,-90 43,78-31</inkml:trace>
  <inkml:trace contextRef="#ctx0" brushRef="#br0" timeOffset="-20072.498">2312 686,'-9'8,"0"-1,0 2,1-1,1 1,0 1,0-1,0 1,1 0,1 0,0 1,0 0,1 0,0 0,1 0,1 1,-1-1,2 1,0 0,0 9,2-18,0 1,0-1,1 1,-1-1,1 0,0 1,0-1,0 0,0 0,0 0,1-1,0 1,-1-1,1 1,0-1,0 0,0 0,0 0,1 0,-1-1,1 1,-1-1,1 0,-1 0,1 0,-1 0,1-1,2 0,102-13,-92 8,0-1,0-1,-1-1,-1 0,1-1,-1 0,-1-1,0 0,0-1,-1-1,0 0,-1-1,0 0,-1-1,-1 0,0 0,-1-1,0-2,34-108,-41 121,0 0,-1 0,1 0,-1 0,0-1,0 1,-1 0,1 0,-1 0,0 0,0 0,0 0,0 0,-1 0,1 0,-1 1,0-1,-1 1,1-1,0 1,-1 0,0 0,0 0,0 0,0 0,0 1,-1-1,1 1,-3-1,-2 1,0 0,0 1,1 1,-1-1,0 1,0 0,0 1,0 0,0 0,0 1,1 0,-1 1,1-1,-1 1,1 1,0-1,0 1,0 0,1 1,-1 0,1 0,-1 2,-18 10</inkml:trace>
  <inkml:trace contextRef="#ctx0" brushRef="#br0" timeOffset="-14502.225">4175 573,'0'0,"0"-1,-1 1,1 0,0-1,0 1,-1-1,1 1,0-1,0 1,0 0,0-1,0 1,0-1,0 1,0-1,0 1,0-1,0 1,0-1,0 1,0-1,0 1,0 0,0-1,1 1,-1-1,0 1,0 0,1-1,-1 1,0-1,0 1,1 0,-1-1,0 1,1 0,-1 0,1-1,-1 1,0 0,1 0,-1-1,1 1,-1 0,1 0,-1 0,0 0,1 0,-1 0,1 0,-1 0,1 0,-1 0,1 0,-1 0,1 0,-1 0,0 0,1 0,114-23,-106 20,0 0,0 0,1 1,-1 0,1 1,-1 0,1 1,-1 0,1 0,0 1,8 2,-17-3,0 1,1-1,-1 1,0-1,1 1,-1 0,0 0,0 0,0 0,0 0,0 0,0 0,0 0,0 0,0 0,-1 1,1-1,0 0,-1 1,1-1,-1 0,1 1,-1-1,0 1,1-1,-1 0,0 1,0-1,0 1,0-1,0 1,-1-1,1 0,0 1,-1-1,1 1,-1-1,1 0,-1 1,0-1,0 1,-34 51,-192 191,224-242,1 1,0-1,-1 1,1 0,1 0,-1 0,0 0,1 0,-1 0,1 0,0 1,0-1,0 0,1 1,-1-1,1 1,0-1,0 1,0-1,0 0,1 1,-1-1,1 1,0-1,0 0,0 1,0-1,1 0,-1 0,1 0,0 0,0 0,0 0,0-1,0 1,1-1,1 2,4 1,0-1,1-1,-1 1,1-1,0-1,-1 1,1-2,0 1,0-1,0-1,1 1,-1-2,0 1,0-1,0 0,0-1,0 0,-1-1,1 0,-1 0,1-1,-1 0,0 0,0-1,-1 0,1 0,3-4,3-2</inkml:trace>
  <inkml:trace contextRef="#ctx0" brushRef="#br0" timeOffset="-14172.756">4796 657,'-13'13,"-119"141,130-152,0 0,1 0,-1 1,0-1,1 0,0 1,-1-1,1 1,0 0,0-1,0 1,1 0,-1 0,1 0,-1-1,1 1,0 0,0 0,0 0,1 0,-1-1,1 1,-1 0,1 0,0-1,0 1,0 0,1-1,-1 1,0-1,1 1,0-1,-1 0,1 0,0 0,0 0,0 0,1 0,-1 0,0-1,1 1,-1-1,1 0,-1 0,2 1,7-2,1 0,-1 0,0-1,1 0,-1-1,0-1,0 0,0 0,0-1,-1 0,1-1,-1 0,0-1,-1 0,1 0,-1-1,-1 0,9-9,3-1,0 0,-2-2,0-1,0 0,-2-1,-1-1,7-13,-20 33,-1-1,1 0,-1 1,0-1,0 0,0 0,0 0,0 0,0 0,-1 0,0 0,0 0,1 0,-2 0,1 0,0 0,-1 0,1 0,-1 0,0 0,0 0,0 0,0 0,-1 1,1-1,-1 0,1 1,-1 0,0-1,0 1,0 0,0 0,-1 0,1 0,-1 0,1 0,-1 1,1-1,-1 1,0 0,0 0,0 0,0 0,0 0,0 0,0 1,0 0,-3-1,-21 3,1 3</inkml:trace>
  <inkml:trace contextRef="#ctx0" brushRef="#br0" timeOffset="-13274.515">5501 602,'-9'2,"0"0,0 0,0 1,1 1,-1-1,1 1,0 1,0 0,0 0,0 0,1 1,0 0,0 1,1-1,0 1,0 0,0 1,0 2,2-5,1-1,0 1,0 0,0 0,0 0,1 0,0 0,0 0,1 1,-1-1,1 1,0-1,1 1,-1 0,1-1,0 1,1 0,-1-1,1 1,0-1,1 1,-1-1,1 1,0-1,0 0,1 0,-1 0,1 0,1 0,-1-1,0 1,1-1,0 0,0 0,0 0,1-1,-1 1,1-1,0 0,0-1,0 1,0-1,0 0,1 0,-1 0,1-1,-1 0,1 0,-1 0,1-1,0 0,3 0,2-3,1-1,0-1,-1 1,0-2,0 0,0 0,-1 0,0-2,0 1,-1-1,0-1,0 1,-1-2,0 1,-1-1,0 0,0-1,-1 1,-1-1,0 0,0-1,2-11,-5 20,-1 0,0 0,0 0,0 0,0 0,-1 0,1 0,-1 0,0 0,0-1,0 1,0 0,-1 0,1 0,-1 0,0 0,0 0,0 0,0 0,0 0,-1 0,1 0,-1 1,0-1,0 1,0-1,0 1,0 0,-1 0,1 0,0 0,-1 0,0 0,1 1,-1-1,0 1,0 0,0-1,0 1,0 1,0-1,0 0,0 1,0 0,-1 0,-14 2</inkml:trace>
  <inkml:trace contextRef="#ctx0" brushRef="#br0" timeOffset="-12835.805">5953 657,'-8'3,"1"-1,-1 1,1 0,-1 1,1-1,0 2,0-1,1 1,-1 0,1 0,0 1,1-1,-1 2,1-1,0 0,1 1,-1 0,1 0,1 0,-1 1,1-1,1 1,-1 0,1-1,1 1,-1 0,1 5,3-9,0 1,1-1,-1 0,1 0,0 0,0 0,1-1,-1 1,1-1,-1 0,1 0,0 0,0-1,1 1,-1-1,0 0,1 0,-1 0,1-1,0 0,-1 0,1 0,0 0,0-1,0 1,0-1,-1-1,1 1,0-1,0 0,0 0,-1 0,1 0,0-1,-1 0,1 0,-1 0,0-1,0 1,8-5,-1 0,0-1,0 0,-1-1,0 0,0-1,-1 1,0-2,-1 1,0-2,1-3,-5 9,0 1,-1-1,0-1,0 1,-1 0,0 0,0-1,0 0,-1 1,0-1,0 0,-1 1,1-1,-2 0,1 0,-1 0,0 1,0-1,-1 0,0 1,0 0,0-1,-2 0,2 3,-1 0,0 1,0-1,0 1,0 0,-1 0,1 0,-1 1,0-1,0 1,0 0,0 0,0 0,0 0,-1 1,1 0,-1 0,1 0,-1 0,1 1,-1 0,1 0,-1 0,1 0,-1 1,1 0,-1-1,1 2,0-1,-1 0,1 1,0 0,0 0,0 0,0 1,0-1,-1 3,-21 11</inkml:trace>
  <inkml:trace contextRef="#ctx0" brushRef="#br0" timeOffset="-12467.145">6376 630,'-1'0,"-11"8,1 1,0-1,0 1,1 1,1 0,-1 1,2 0,-1 0,2 1,-1 0,2 0,0 0,0 1,1 0,0 3,4-13,1-1,0 1,0 0,0-1,0 1,0 0,0-1,1 1,-1 0,1-1,0 1,0-1,0 1,0-1,0 1,1-1,-1 0,1 0,-1 0,1 0,0 0,0 0,0 0,0 0,0-1,0 1,1-1,-1 1,0-1,1 0,-1 0,1 0,-1 0,1-1,0 1,-1-1,1 1,0-1,101-14,-85 6,0 0,-1-1,0-1,-1 0,0-2,-1 0,0 0,-1-2,0 0,-1-1,-1 0,0-1,-1 0,4-10,-14 23,0 0,0 1,-1-1,1 0,-1 0,0-1,0 1,0 0,0 0,0-1,-1 1,1 0,-1-1,0 1,0 0,0-1,-1 1,1 0,-1-1,0 1,0 0,0 0,0 0,0 0,-1 0,1 0,-1 0,0 0,0 0,0 1,0-1,-1 1,1-1,-1 1,1 0,-1 0,0 0,0 0,1 1,-1-1,-1 1,1 0,0 0,0 0,0 0,-1 0,1 1,0-1,-1 1,0 0,-63 6,35 1</inkml:trace>
  <inkml:trace contextRef="#ctx0" brushRef="#br0" timeOffset="-10469.369">422 1391,'622'0,"-425"28,29-28,-57-27,57-2,-56 1,225 27,-198-27,114 28,-114-27,537 27,-564-28,55 16,-179 5,-1 2,1 2,0 2,8 3,104-5,12-25,309 28,-27 0,-226-29,56 29,-141-25,-29 4,-88 16</inkml:trace>
  <inkml:trace contextRef="#ctx0" brushRef="#br0" timeOffset="-6587.717">2594 1646,'109'-61,"-69"45,1 1,1 2,-1 2,2 2,-1 1,1 3,39 0,-81 4,1 0,0 0,0 1,0-1,0 1,0-1,0 1,0 0,0 0,0 0,1 0,-1 0,0 0,0 0,0 1,0-1,0 1,0-1,0 1,-1 0,1 0,0 0,0 0,0 0,-1 0,1 1,-1-1,1 1,-1-1,1 1,-1-1,0 1,0 0,0-1,0 1,0 0,0 0,0 0,0 0,-1 0,1 0,-1 0,0 0,1 0,-1 0,0 0,0 0,-1 0,1 0,0 0,0 0,-1 1,0-2,1 1,-1 1,-8 8,0 0,0-1,-1 0,-1 0,1-1,-2 0,1-1,-7 3,-56 47,73-57,0-1,0 1,0 0,1-1,-1 1,0 0,0 0,0 0,1-1,-1 1,1 0,-1 0,0 0,1 0,0 0,-1 0,1 0,-1 0,1 0,0 0,0 1,0-1,0 0,0 0,0 0,0 0,0 0,0 0,0 0,1 0,-1 0,0 0,1 0,-1 0,1 0,-1 0,1 0,-1 0,1 0,0 0,-1 0,1 0,0-1,0 1,0 0,0-1,-1 1,1 0,0-1,0 1,0-1,0 0,0 1,0-1,1 0,-1 1,0-1,0 0,0 0,0 0,0 0,0 0,0 0,63 6,49 15,-107-18,0 1,0-1,0 1,-1 1,1-1,-1 1,0 0,-1 0,1 0,-1 0,0 1,0 0,2 5,-4-8,-1-1,0 1,0 0,0-1,0 1,-1 0,1 0,-1 0,0-1,0 1,0 0,0 0,0 0,0 0,-1 0,1-1,-1 1,0 0,0-1,0 1,0 0,-1-1,1 1,-1-1,1 0,-1 1,0-1,0 0,0 0,0 0,0 0,0 0,-1-1,-1 2,-11 6,-1 0,0-1,0 0,-1-1,0-1,0-1,-1 0,1-1,-1-1,0-1,0-1,0 0,-8-1,24 0,1 0,0 0,0 1,0-1,-1 0,1 0,0 0,0 0,0 0,-1 0,1-1,0 1,0 0,0-1,-1 1,1 0,0-1,0 1,0-1,0 0,0 1,0-1,0 0,0 0,0 0,0 0,1 0,-1 0,0 0,0 0,1 0,-1 0,1 0,-1 0,1 0,0 0,-1-1,1 1,0 0,0 0,-1 0,1-1,0 1,0 0,1 0,-1-1,0 1,0 0,1 0,-1 0,0-1,1 1,-1 0,1 0,0 0,-1 0,1 0,0 0,-1 0,1 0,1-1,7-11</inkml:trace>
  <inkml:trace contextRef="#ctx0" brushRef="#br0" timeOffset="-6082.029">3808 1533,'-12'2,"0"0,-1 1,1 0,1 1,-1 0,0 1,1 0,0 1,0 0,1 1,0 0,0 1,0 0,1 0,1 1,-1 1,1-1,1 1,0 0,0 1,1 0,0 0,1 0,0 1,0 2,3-10,0 0,0 0,1 0,0 0,0 0,0 0,0 0,0 1,1-1,0 0,-1 1,2-1,-1 0,0 0,1 1,0-1,0 0,0 0,1 0,-1 0,1 0,0 0,0-1,0 1,1 0,-1-1,1 0,0 0,0 0,0 0,0 0,1 0,-1-1,1 1,0-1,-1 0,1 0,0-1,0 1,0-1,0 0,2 1,10-2,1 0,-1-1,1-1,-1 0,0-1,0-1,0 0,0-2,-1 1,1-2,-1 0,-1-1,0 0,0-1,0-1,-1 0,8-9,-15 14,-1-1,1 0,-1-1,0 1,-1-1,1 0,-2 0,1 0,-1 0,0-1,0 0,-1 1,0-1,0 0,-1 0,0 0,0-6,-1 10,0-1,0 1,-1 0,1 0,-1 0,0 0,0 0,-1 0,1 0,-1 0,0 0,0 0,0 1,0-1,-1 1,1-1,-1 1,0 0,0 0,0 0,0 1,-1-1,1 1,-1 0,0 0,1 0,-1 0,0 0,0 1,0 0,0 0,-1 0,1 0,0 1,-5-1,0 0,-1 0,1 1,0 1,0 0,0 0,0 0,0 1,0 1,1 0,-1 0,1 0,-1 1,1 0,0 1,1 0,-1 0,-2 3,-6 6</inkml:trace>
  <inkml:trace contextRef="#ctx0" brushRef="#br0" timeOffset="-5371.893">4288 1590,'-6'1,"0"1,0 0,0 1,0-1,1 1,-1 0,1 1,0-1,0 1,0 0,0 0,0 1,1-1,0 1,0 0,-2 5,-5 1,6-4,1-1,-1 1,1-1,0 1,1 0,-1 1,1-1,1 0,0 1,0 0,0-1,1 1,0 0,0 0,1 7,0-12,0 1,1-1,-1 1,1-1,0 1,0-1,0 1,0-1,0 0,1 1,-1-1,1 0,0 0,0 0,1 0,-1-1,0 1,1 0,-1-1,1 0,0 0,0 0,0 0,0 0,0 0,1-1,-1 1,0-1,1 0,-1 0,1 0,-1-1,1 1,-1-1,2 0,10-2,0 0,0-1,0-1,0 0,-1-1,0-1,0 0,0-1,-1 0,0-1,0-1,-1 0,0 0,5-7,3 1,-9 7,-1-1,0 0,-1-1,0 0,0-1,-1 0,0 0,-1 0,4-10,-9 17,0 1,0-1,0 0,-1 1,0-1,0 0,0 0,0 0,-1 0,1 0,-1-1,0 1,0 0,0 0,-1 0,0 0,0 0,0 0,0 0,0 0,-1 1,1-1,-1 0,0 1,-1-1,1 1,0 0,-1-1,0 1,0 1,0-1,0 0,-2-1,1 1,-1 1,0-1,0 1,0 0,0 0,-1 0,1 0,-1 1,1 0,-1 1,1-1,-1 1,1 0,-1 0,1 0,-1 1,1 0,-1 0,1 1,0-1,-1 1,-3 2,-101 69,85-50</inkml:trace>
  <inkml:trace contextRef="#ctx0" brushRef="#br0" timeOffset="-4815.83">4852 1561,'1'0,"-1"-1,1 1,-1 0,0 0,1-1,-1 1,0 0,1-1,-1 1,0 0,0-1,1 1,-1 0,0-1,0 1,1 0,-1-1,0 1,0-1,0 1,0-1,0 1,0 0,0-1,0 1,0-1,0 1,0-1,0 1,0 0,0-1,0 1,0-1,0 1,-1-1,1 1,0 0,0-1,0 1,-1 0,1-1,0 1,-1 0,1-1,0 1,-1 0,1-1,0 1,-1 0,1 0,0 0,-1-1,1 1,-1 0,1 0,-1 0,1 0,0 0,-1 0,1 0,-1 0,1 0,-1 0,1 0,0 0,-1 0,1 0,-1 0,1 0,-1 0,-33 3,27 3,0 0,0 0,1 1,-1 0,1 0,1 0,-1 1,1-1,1 1,-1 1,1-1,1 0,0 1,0 0,-1 8,2-13,0 0,0 0,1 0,0 0,0 0,0 1,0-1,1 0,-1 1,1-1,0 0,1 0,-1 1,1-1,-1 0,1 0,1 0,-1 1,1-1,-1 0,1-1,0 1,0 0,1-1,-1 1,1-1,0 1,0-1,0 0,0 0,0-1,1 1,-1-1,1 0,0 1,0-2,0 1,0 0,0-1,0 0,0 0,6 1,0-1,0 0,0-1,0 0,0 0,0-1,0-1,0 1,-1-2,1 1,0-2,-1 1,0-1,0 0,0-1,0 0,-1-1,0 1,0-2,0 1,-1-1,0 0,0-1,-1 1,0-1,0-1,-1 1,2-6,-3 10,-1 0,0 0,0 0,0-1,0 1,-1-1,0 0,0 1,0-1,-1 0,0 0,0 0,0 0,0 0,-1-1,1 1,-2 0,1 0,0 0,-1 0,0-1,0 1,-1 0,1 0,-1 1,0-1,0 0,-1 1,1-1,-1 1,0 0,0 0,-2-2,0 2,-1 1,1-1,-1 1,0 0,0 1,0 0,0-1,0 2,-1-1,1 1,0 0,-1 0,1 1,-1 0,1 0,-1 0,1 1,-1 0,0 0,-13 6</inkml:trace>
  <inkml:trace contextRef="#ctx0" brushRef="#br0" timeOffset="-1886.19">224 178,'-5'-1,"0"-1,0 1,0 0,0 0,0 0,0 1,0 0,-1 0,1 0,0 0,0 1,0 0,0 0,0 1,0-1,0 1,0 0,0 0,1 1,-1-1,1 1,0 0,-1 0,1 1,1-1,-1 1,-1 1,-3 5,1 1,-1-1,2 2,-1-1,1 1,1-1,0 2,1-1,1 0,-2 7,-3 12,2 0,1 1,1-1,2 1,1 0,2 0,1 0,3 12,69 555,-44-196,-31-59,-9-274,8-65,-1 0,1 1,0-1,1 1,0-1,-1 1,2-1,-1 1,1 0,-1-1,2 1,-1 0,1-1,-1 1,2 0,-1-1,0 1,1-1,0 0,1 1,-1-1,1 0,0-1,0 1,0 0,1-1,0 1,0-1,0 0,0-1,4 4,119 20,-7-7,-102-14</inkml:trace>
  <inkml:trace contextRef="#ctx0" brushRef="#br0" timeOffset="39082.89">2820 856,'2'2,"-1"0,1 0,0-1,-1 1,1 0,0-1,0 1,0-1,0 0,0 1,0-1,0 0,1 0,-1 0,0-1,1 1,-1 0,0-1,1 0,-1 0,1 1,-1-1,1-1,-1 1,1 0,1 0,0-1,1 1,-1-1,0 0,1 0,-1-1,0 1,0-1,0 0,0 0,0 0,-1-1,1 1,-1-1,1 0,-1 0,0 0,0-1,0 1,-1 0,1-1,-1 0,0 0,0 0,0 0,0 0,-1 0,0 0,1 0,-1-2,3-4,-4 11,0 0,0-1,0 1,0-1,1 1,-1-1,0 1,0-1,1 1,-1-1,0 0,0 1,1-1,-1 1,1-1,-1 0,0 1,1-1,-1 0,1 1,-1-1,1 0,-1 0,1 1,-1-1,1 0,-1 0,1 0,-1 0,1 0,-1 0,1 0,-1 0,1 0,0 0,-1 0,1 0,-1 0,1 0,-1 0,1 0,-1-1,1 1,-1 0,1 0,-1-1,0 1,1 0,-1-1,1 1,-1 0,0-1,1 1,-1-1,0 1,1-1,-1 1,0-1,0 1,1-1,-1 1,0-1,0 1,0-1,0 1,0-1,0 1,0-1,0 1,13 41,-1 24,-5-32,-1-1,-2 1,-1 0,-1 1,-3 20,-1-45,0 0,-1 0,0-1,-1 1,1-1,-2 0,1 0,-1 0,0-1,-1 1,0-1,0-1,0 1,-1-1,0 0,0 0,-1-1,1 0,-1-1,0 1,-1-2,1 1,-1-1,1 0,-1-1,0 0,0 0,0-1,-5 0,12-1,0 1,0-1,0 0,0 0,0 0,0-1,0 1,0 0,0-1,-1 0,1 1,1-1,-1 0,0 0,0 0,0 0,0 0,1 0,-1-1,0 1,1-1,-1 1,1-1,0 1,-1-1,1 0,0 0,0 0,0 1,0-1,1 0,-1 0,0 0,1 0,0-1,-1 1,1 0,0 0,0 0,0 0,0 0,0 0,1 0,-1 0,1 0,-1 0,1-1,38-95,-8 57,-16 28</inkml:trace>
  <inkml:trace contextRef="#ctx0" brushRef="#br0" timeOffset="39521.278">2792 573,'38'-29,"-1"-1,-2-2,-1-1,-2-2,28-38,-60 73,0-1,0 1,0-1,0 1,0-1,0 1,0-1,0 1,0-1,0 1,0-1,0 1,0-1,0 1,1-1,-1 1,0-1,0 1,0 0,1-1,-1 1,0-1,1 1,-1 0,0-1,1 1,-1 0,1-1,-1 1,0 0,1-1,-1 1,1 0,-1 0,1 0,-1 0,1-1,-1 1,1 0,-1 0,1 0,-1 0,1 0,-1 0,1 0,-1 0,1 0,-1 1,1-1,-1 0,1 0,-1 0,1 0,-1 1,0-1,1 0,-1 1,1-1,-1 0,0 1,1-1,-1 1,2 34,-2-33,1 14,0 1,2-1,0 1,0-1,2 0,0 0,1-1,0 1,1-1,1-1,6 9,-6-7</inkml:trace>
  <inkml:trace contextRef="#ctx0" brushRef="#br0" timeOffset="40931.947">3356 827,'5'0,"6"0,6 0,6 0,2 0,-1 5,-2-4,2-1,0-1,2-1,1 1,0 0,1 0,0 1,1 0,-5 0</inkml:trace>
  <inkml:trace contextRef="#ctx0" brushRef="#br0" timeOffset="41278.109">3526 657,'0'5,"0"6,0 7,0 4,0 4,0 2,0 1,0 0,0 1,0-1,0 0,0 0,0-1,0 0,0 1,0-6</inkml:trace>
  <inkml:trace contextRef="#ctx0" brushRef="#br0" timeOffset="51605.87">6828 743,'-23'79,"10"-38,9-33,1 0,0 0,0 0,1 0,0 1,1-1,0 1,0 0,0-1,2 1,-1 0,1-1,0 1,1 2,-1-9,0 0,1 0,-1 1,1-1,0 0,0 0,-1 0,1-1,0 1,1 0,-1-1,0 1,0-1,1 0,-1 0,1 0,-1 0,1 0,-1 0,1-1,-1 1,1-1,0 0,-1 1,1-1,0-1,-1 1,1 0,0-1,0 1,15-5</inkml:trace>
  <inkml:trace contextRef="#ctx0" brushRef="#br0" timeOffset="52147.869">6856 376,'0'6,"20"-19,44-62,-63 74,-1 0,1 0,-1 1,1-1,0 1,-1-1,1 0,0 1,-1-1,1 1,0-1,0 1,-1 0,1-1,0 1,0 0,0 0,-1-1,1 1,0 0,0 0,0 0,0 0,0 0,-1 0,1 0,0 0,0 1,0-1,0 0,-1 0,1 1,0-1,0 0,-1 1,1-1,0 1,0-1,-1 1,1 0,-1-1,1 1,0-1,-1 1,1 0,-1 0,0-1,1 1,-1 0,1 0,-1-1,18 44,-8-5,34 75,-32-100</inkml:trace>
  <inkml:trace contextRef="#ctx0" brushRef="#br0" timeOffset="53483.506">7025 9,'32'-1,"-27"-1,-1 1,1 0,0 0,0 0,-1 0,1 1,0 0,0 0,0 0,-1 1,1-1,0 1,-1 0,1 1,0-1,-1 1,1 0,-1 0,0 0,0 1,0-1,0 1,0 0,0 0,-1 1,0-1,1 1,-1-1,-1 1,1 0,0 0,-1 1,0 0,0 165,-31 23,-33 101,-15 101,44-146,33-215,13 117,-10-140,-1-1,0 1,0 0,-1 0,0 0,-1 0,0 0,-1-1,0 1,-2 5,-1 56,5-71,-1 1,0-1,0 0,0 1,0-1,0 0,0 1,0-1,-1 0,1 0,0 1,-1-1,1 0,-1 0,1 0,-1 1,0-1,1 0,-1 0,0 0,0 0,0 0,0 0,0 0,0-1,0 1,0 0,0 0,0-1,-1 1,1-1,0 1,0-1,0 1,-1-1,1 0,0 0,-1 0,1 0,0 1,-1-2,-62-10,31 3,3 3,-1 3,0 0,0 2,0 1,0 1,0 2,-8 3,15-1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1 209,'0'0,"0"-1,0 0,-1 0,1 0,0 1,0-1,0 0,0 0,0 0,0 1,1-1,-1 0,0 0,0 0,0 1,1-1,-1 0,0 0,1 1,-1-1,1 0,-1 1,1-1,-1 0,1 1,-1-1,1 1,0-1,-1 1,1-1,0 1,-1-1,1 1,0 0,0-1,0 1,-1 0,1 0,0 0,0 0,0-1,-1 1,1 0,0 0,0 1,0-1,-1 0,1 0,0 0,0 0,0 1,-1-1,1 0,0 1,-1-1,1 0,0 1,0-1,0 1,261 20,41-10,-275-6,77 1,-104-7,0 1,0-1,0 1,0 0,-1-1,1 0,0 1,0-1,0 1,-1-1,1 0,0 0,-1 0,1 1,0-1,-1 0,1 0,-1 0,0 0,1 0,-1 0,0 0,1 0,-1 0,0 0,0 0,0 0,0 0,0 0,0 0,0 0,0 0,-1 0,1 0,0 0,0 0,-1 0,1 1,-1-1,1 0,-1 0,1 0,-1 0,0 0,1 1,-1-1,0 0,1 1,-1-1,0 0,-1 0,-39-40,25 29,1 0,1-1,0 0,0-1,2-1,0 0,0-1,-2-6,11 11,6 6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1,'36'13,"1"-2,0-1,0-1,1-3,0-1,23 0,192-8,-229 3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8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30,'33'0,"17"0,9 0,-1 0,-6-5,-6-1,-7 0,-4 1,-5 1,-1 2,-2 1,0 1,0 0,0 0,1 0,-5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6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23,'5'1,"0"-1,-1 1,1 0,0 0,0 0,-1 1,1 0,-1 0,1 0,-1 0,0 1,0-1,0 1,0 0,0 0,0 1,-1-1,0 1,0 0,0 0,0 0,0 0,-1 0,0 1,42 112,-43-113,94 407,-79-338,-16-74,0 1,0 0,1-1,-1 1,0 0,0-1,0 1,0 0,1-1,-1 1,0 0,0-1,1 1,-1 0,0 0,0-1,1 1,-1 0,0 0,1-1,-1 1,0 0,1 0,-1 0,0 0,1 0,-1 0,1 0,-1-1,0 1,1 0,-1 0,0 0,1 0,-1 1,1-1,-1 0,0 0,1 0,-1 0,0 0,1 0,-1 1,0-1,1 0,-1 0,0 0,1 1,-1-1,0 0,0 0,1 1,-1-1,0 0,0 1,1-1,-1 0,0 1,0-1,0 0,0 1,0-1,0 1,0-1,13-37,-11 32,153-375,-48 128,-96 234,-5 21,-3 34,-3-14</inkml:trace>
  <inkml:trace contextRef="#ctx0" brushRef="#br0" timeOffset="416.345">649 531,'4'-1,"3"-2,0-1,1 2,0-1,0 1,-1 0,1 1,0 0,1 0,-1 0,0 1,0 1,0-1,0 1,0 1,0-1,0 1,2 2,-8-3,-1 1,1-1,-1 1,1 0,-1 0,0 0,1 0,-1 0,0 0,0 0,-1 0,1 0,0 0,-1 0,1 0,-1 1,0-1,0 0,0 0,0 1,0-1,0 0,0 0,-1 0,1 1,-1-1,0 0,0 0,1 0,-1 0,-1 1,-39 65,38-64,-19 23,17-22,0 1,0-1,0 1,1-1,0 1,0 0,1 1,-1-1,2 1,-1 0,1-1,-1 1,2 0,-1 2,4-6,0-1,-1 1,1 0,1 0,-1-1,0 1,1-1,-1 0,1 0,0 0,-1 0,1 0,0 0,0-1,0 0,1 1,-1-1,0 0,0-1,1 1,-1 0,1-1,-1 0,0 0,1 0,-1 0,0-1,1 1,-1-1,0 0,2 0,8 0,-1 0,1-1,-1-1,1 0,-1-1,0 0,0-1,-1 0,1-1,-1 0,0-1,0 0,2-6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5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0 254,'394'46,"-135"-35,-143 5,-95-18</inkml:trace>
  <inkml:trace contextRef="#ctx0" brushRef="#br0" timeOffset="292.145">113 479,'54'8,"0"-2,0-2,1-3,26-3,301-15,-311 6,-53 5</inkml:trace>
  <inkml:trace contextRef="#ctx0" brushRef="#br0" timeOffset="668.794">395 0,'285'205,"-117"-116,-158-85,-1 0,0 1,0 0,-1 1,0 0,0 0,0 0,-1 1,0 1,0-1,0 1,-1 0,-1 0,1 1,-1 0,0 1,-5-5,-1 1,1-1,-1 1,0-1,-1 0,1 1,-1-1,0 0,0 0,0 0,-1 0,0 0,0-1,0 1,-1-1,1 0,-1 0,0 0,0-1,-1 1,1-1,-1 0,1 0,-1 0,0-1,0 0,0 0,-1 0,1 1,-226 122,195-93,31-15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0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30,'-10'2,"0"0,0 1,1 0,0 0,-1 1,1 0,0 1,1 0,-1 0,1 1,0 0,-3 4,-9 4,12-7,-1-1,2 1,-1 0,1 1,0 0,0 0,1 0,0 1,1 0,0 0,-2 5,5-10,1 0,-1 0,1 0,0 0,0 0,0 0,1 0,-1 0,1 0,0 0,0 0,1 1,-1-1,1 0,0 0,0 0,0 0,1 0,-1 0,1-1,0 1,0 0,0-1,1 1,-1-1,1 0,0 0,-1 0,2 0,-1 0,17 11,1-1,0-1,1-1,1-1,-1 0,1-2,1-1,11 2,88 32,-119-40,0 0,1 1,-1-1,0 1,0 0,0 0,0 0,-1 1,1-1,0 1,-1 0,0 0,0 0,0 0,0 1,0-1,0 1,-1 0,0-1,0 1,0 0,0 1,-1-1,1 0,-1 0,0 1,-1-1,1 0,-1 1,0-1,0 1,0-1,0 1,-1-1,0 0,0 1,0-1,0 0,-1 2,-8 9,0 0,-1-1,0 0,-1-1,-1 0,0-1,0-1,-2 0,1 0,-1-2,-1 0,1 0,-2-2,1 0,-1-1,0 0,0-1,-2-1,-30-1,31-8</inkml:trace>
  <inkml:trace contextRef="#ctx0" brushRef="#br0" timeOffset="679.93">232 30,'76'1,"177"-13,-111-6,-129 17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1 150,'18'0,"1"-1,-1 0,0-2,1 0,-1-1,0 0,-1-2,1 0,-1-1,-1-1,1 0,-1-1,0-1,-1-1,0 0,-1 0,-1-2,7-6,-20 18,1 0,-1 0,1 0,-1 0,1 0,0 1,-1-1,1 0,0 0,0 1,0-1,0 0,0 1,-1-1,1 1,0-1,0 1,0-1,0 1,1 0,-1 0,0-1,0 1,0 0,0 0,0 0,0 0,0 0,0 0,0 1,0-1,0 0,0 1,0-1,0 0,0 1,0-1,0 1,0-1,0 1,0 0,0-1,0 1,-1 0,1 0,0 0,-1-1,1 1,0 0,-1 0,1 0,-1 0,1 0,-1 0,0 0,0 0,1 0,-1 0,0 0,0 1,0-1,0 0,0 0,0 0,0 0,0 0,-1 0,1 0,0 0,-1 1,3 52,-1 0,-4 1,-2-1,-3 8,-2 23,2 148,7-221,0 0,-2 1,1-1,-1 0,-1 0,0 0,-1-1,0 0,0 0,-1 0,-1 0,0-1,0 0,-1 0,-1-1,1 0,-1-1,-2 1,6-5,-1-1,-1 0,1 0,0-1,-1 0,1 0,-1 0,1-1,-1 0,0 0,0-1,1 0,-1 0,0 0,0-1,1 0,-1-1,0 1,-1-2,4 2,0 0,0 0,1-1,-1 0,1 0,-1 0,1 0,-1 0,1 0,0-1,0 0,0 0,1 0,-1 0,1 0,-1 0,1-1,0 1,1-1,-1 1,0-1,1 0,0 0,0 1,0-1,0 0,1 0,-1 0,1 0,0 0,1 0,-1-3,5-15,1 0,0 1,2-1,1 1,0 1,10-15,-6 9,22-41,-21 39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1 298,'191'-195,"-186"188,5-4,-1 0,2 0,-1 1,1 0,1 1,0 1,0-1,1 2,4-2,-14 9,0 0,-1 0,1 0,0 1,0-1,0 1,-1 0,1-1,0 1,0 1,-1-1,1 0,-1 1,1-1,-1 1,0 0,0 0,0-1,0 2,0-1,0 0,0 0,-1 1,1-1,-1 1,1-1,-1 1,0-1,0 1,0 0,-1 0,1-1,-1 1,1 0,-1 0,0 0,0 0,0 0,0-1,-1 1,0 1,4 9,6 29,-4-12,2 0,1 0,1-1,1 0,2 0,3 3,-5-14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6.6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0 254,'107'22,"-55"-17,0-1,0-3,0-2,2-3,53-22,-89 16</inkml:trace>
  <inkml:trace contextRef="#ctx0" brushRef="#br0" timeOffset="260.837">254 0,'-9'34,"-4"15,1 5,2-3,3 0,2-3,3-6,1-5,1-4,1-3,-1-2,1 0,-1-1,0 0,1 1,-1-5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3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1 535,'22'-87,"46"-52,32 1,-42 53,-58 85,0-1,1 0,-1 1,1-1,-1 0,1 1,-1-1,1 1,-1-1,1 1,-1-1,1 1,0 0,-1-1,1 1,-1 0,1-1,0 1,0 0,-1 0,1-1,0 1,-1 0,1 0,0 0,0 0,-1 0,1 0,0 0,0 0,-1 1,1-1,0 0,-1 0,1 0,0 1,-1-1,1 0,0 1,-1-1,1 1,-1-1,1 1,-1-1,1 1,-1-1,1 1,-1 0,1-1,-1 1,0-1,1 1,-1 0,0-1,0 1,1 0,-1 0,0-1,0 1,0 0,0 0,0-1,0 1,0 0,0-1,0 1,0 0,4 58,-4-55,21 152,-21-155,0 1,0 0,0-1,0 1,1-1,-1 1,1-1,-1 1,1-1,-1 0,1 1,0-1,0 0,0 1,0-1,0 0,0 0,0 0,0 0,0 0,0 0,1 0,-1 0,0 0,1 0,-1-1,0 1,1-1,-1 1,1-1,-1 1,1-1,0 0,-1 0,1 0,-1 0,1 0,-1 0,1 0,-1 0,1-1,-1 1,1-1,-1 1,1-1,-1 1,1-1,-1 0,0 0,1 0,-1 0,0 0,0 0,0 0,0 0,0 0,0 0,0-1,137-191,-111 154,56-58,-83 97,0 0,0-1,0 1,1-1,-1 1,0 0,1-1,-1 1,0 0,1-1,-1 1,0 0,1-1,-1 1,1 0,-1 0,0-1,1 1,-1 0,1 0,-1 0,1 0,-1 0,1 0,-1 0,1 0,-1 0,0 0,1 0,-1 0,1 0,-1 0,1 0,-1 0,1 0,-1 1,1-1,-1 0,0 0,1 1,-1-1,1 0,-1 0,0 1,1-1,-1 0,0 1,0-1,1 1,-1-1,0 0,0 1,1-1,-1 1,0-1,0 1,0-1,0 1,0-1,0 0,0 1,0-1,0 1,0-1,0 1,0-1,0 1,0-1,0 1,0-1,-9 36,-52 92,47-103,0 1,2 0,0 1,2 0,1 0,2 1,0 0,2 4,8 18,3-32</inkml:trace>
  <inkml:trace contextRef="#ctx0" brushRef="#br0" timeOffset="265.994">1186 139,'-28'19,"-37"23,3 3,-57 53,-91 108,9-5,188-183</inkml:trace>
  <inkml:trace contextRef="#ctx0" brushRef="#br0" timeOffset="742.216">1157 506,'-233'122,"231"-122,-1 0,1 0,0 1,0-1,0 1,-1-1,1 1,0 0,0 0,0 0,0 0,0 0,0 1,1-1,-1 1,0-1,1 1,-1-1,1 1,-1 0,1 0,0 0,0 0,0 0,0 0,0 0,0 0,0 0,1 0,-1 0,1 1,-1-1,1 0,0 0,0 1,0-1,0 0,1 0,-1 1,1-1,-1 0,1 0,0 0,0 0,0 0,0 0,0 0,0 0,0 0,1 0,0 1,46 27,-42-28,0 0,-1 0,1 1,0-1,-1 1,1 0,-1 1,0-1,0 1,0 0,-1 0,1 1,-1 0,0-1,0 1,-1 0,0 1,1-1,-2 1,1-1,-1 1,0 0,0 0,0 0,-1 0,0 0,0 1,-1-1,1 0,-1 0,-1 2,-4-1,0 0,0 0,-1 0,0-1,0 0,-1 0,0 0,0-1,0 0,0-1,-1 1,0-1,0-1,0 0,0 0,-1 0,1-1,-1 0,0-1,1 0,-1 0,0-1,0 0,-7-2,-26-13,29 2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5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424 939,'40'-13,"0"1,1 3,0 1,0 2,27 0,-8 7,-59-1,0 0,0 0,0 0,0 0,-1 0,1 1,0-1,0 0,0 1,0-1,0 1,0-1,-1 0,1 1,0 0,0-1,0 1,-1 0,1-1,0 1,-1 0,1-1,-1 1,1 0,-1 0,1 0,-1 0,0 0,1 0,-1-1,0 1,0 0,0 0,0 0,1 0,-1 0,0 0,-1 0,1 0,0 0,0 0,0 0,-1 0,1 0,0 0,-1-1,1 1,-1 0,1 0,-1 0,1 0,-1-1,1 1,-1 0,0-1,0 2,-15 17,14-18,0 0,0 1,1-1,-1 0,0 1,0 0,1-1,-1 1,1 0,0 0,-1 0,1 0,0 0,0 0,0 0,0 0,0 0,1 0,-1 1,1-1,0 0,-1 1,1-1,0 0,0 0,0 1,1-1,-1 0,1 1,-1-1,1 0,0 0,-1 0,1 1,0-1,1 0,-1 0,0-1,0 1,1 0,1 1,88 42,-80-42,0 1,0 0,-1 0,0 1,0 1,0 0,-1 0,1 1,5 5,-13-9,0-1,0 0,0 1,-1-1,1 1,0-1,-1 1,0 0,1-1,-1 1,0 0,-1 0,1 0,0 0,-1 0,0 0,0 0,0 0,0 0,0 0,0 0,-1 0,1 0,-1 0,0 0,0 0,0 0,-1 0,1-1,0 1,-1 0,0-1,0 0,-1 3,-4 2,0 1,0-1,0 0,-1-1,0 0,0 0,-1-1,0 0,0 0,0-1,-8 4,1-1,-1-1,0-1,-1 0,1-1,-1-1,0-1,1-1,-1 0,0-1,0-1,0 0,-12-4,28 5,-1 0,1-1,0 1,0-1,-1 1,1-1,0 0,0 0,0 0,0 0,0 0,0 0,0-1,0 1,0-1,1 1,-1-1,0 0,1 0,0 1,-1-1,1 0,0 0,0 0,0-1,0 1,0 0,1 0,-1-1,1 1,-1 0,1 0,0-1,0 1,0 0,0-1,0 1,1 0,-1-1,1 1,-1 0,1 0,0-1,0 1,0 0,0 0,0 0,1 0,9-11</inkml:trace>
  <inkml:trace contextRef="#ctx0" brushRef="#br0" timeOffset="-1170.207">1 290,'2'-5,"0"-1,1 0,0 1,0-1,1 1,-1 0,1 0,0 0,0 1,1-1,-1 1,1 0,0 0,0 1,0-1,1 1,-1 0,1 1,0-1,0 1,0 0,0 1,1-1,4-2,1 0,-1 0,0 1,1 1,0 0,-1 0,1 1,0 1,0 0,0 1,-1 0,1 0,6 3,-17-4,1 1,-1-1,1 1,-1 0,0 0,0-1,1 1,-1 0,0 0,0 0,0 0,0 1,0-1,0 0,0 0,0 1,-1-1,1 0,0 1,-1-1,1 0,-1 1,1-1,-1 1,0-1,0 1,0-1,0 1,0-1,0 1,0-1,0 1,0-1,-1 1,1-1,-1 1,1-1,-1 1,1-1,-1 0,0 1,0-1,-39 55,40-56,-177 188,174-182,0 0,1-1,0 1,0 0,0 0,1 1,0-1,0 0,1 0,0 1,0-1,0 0,1 0,0 1,0-1,0 0,1 0,0 0,0 0,1 0,-1-1,1 1,0-1,1 1,0-1,-1 0,2-1,-1 1,0-1,1 1,0-1,0-1,0 1,1-1,-1 0,1 0,-1 0,1-1,0 0,0 0,2 0,-3 1,-1-1,1 0,0 0,0 0,1-1,-1 1,0-1,1 0,-1-1,0 0,1 1,-1-2,1 1,-1 0,0-1,1 0,-1-1,0 1,0-1,0 0,0 0,0 0,0-1,-1 0,1 0,-1 0,0 0,1-1,-2 0,74-71,-57 56</inkml:trace>
  <inkml:trace contextRef="#ctx0" brushRef="#br0" timeOffset="-917.796">791 290,'-6'2,"-1"0,1 1,0-1,0 1,0 0,0 1,0-1,1 1,-1 0,1 0,0 1,1 0,-1 0,1 0,0 0,-3 5,5-8,-1 1,0 0,1 0,-1 0,1 1,0-1,0 0,0 1,0 0,1-1,-1 1,1 0,0 0,0 0,1-1,-1 1,1 0,0 0,0 0,0 0,0 0,1 0,0 0,0 0,0 0,0 0,0-1,1 1,0 0,-1-1,1 1,1-1,-1 0,0 0,1 0,0 0,0 0,-1 0,2-1,-1 1,0-1,0 0,1 0,-1 0,1-1,0 1,10 1,0 0,0-2,0 1,0-2,0 0,0-1,0 0,0-1,0 0,0-1,0-1,-1 0,0-1,0-1,0 0,0 0,-1-1,0-1,-1 0,0-1,0 0,-1 0,0-1,0-1,-1 0,7-11,-13 18,1 0,-1 0,0-1,-1 1,1-1,-1 0,0 0,0 0,0 0,-1 0,0-1,0 1,0 0,-1-1,1 1,-1 0,0-1,-1 1,0 0,1-1,-2 1,1 0,-1 0,1 0,-1 0,-1 0,1 0,-1 1,0-1,0 1,0-1,0 1,-1 0,-3-2,-2-1,-1 0,0 0,-1 1,0 1,0-1,0 2,-1 0,1 0,-1 1,0 0,0 1,0 1,0 0,0 0,-7 2,-17-2</inkml:trace>
  <inkml:trace contextRef="#ctx0" brushRef="#br0" timeOffset="-597.345">30 742,'558'-54,"16"23,-550 31</inkml:trace>
  <inkml:trace contextRef="#ctx0" brushRef="#br0" timeOffset="2014.486">1808 517,'-34'31,"-56"172,72-154,-11 70,29-115,0 0,-1 0,2 0,-1 0,0 0,1 0,0 0,0 0,0 0,0-1,1 1,-1 0,1-1,0 1,0-1,0 0,0 1,1-1,0 0,-1-1,1 1,0 0,0-1,0 1,1-1,-1 0,1 0,3 1,-2 0,-1-1,1 0,0 0,0 0,0-1,0 1,0-1,1 0,-1-1,0 1,1-1,-1 0,0-1,0 1,1-1,-1 0,0 0,0-1,0 1,0-1,0 0,0-1,0 1,-1-1,1 0,-1 0,0 0,0-1,0 1,0-1,-1 0,0 0,1 0,-1-1,-1 1,2-3,0-16,-2 0</inkml:trace>
  <inkml:trace contextRef="#ctx0" brushRef="#br0" timeOffset="2488.064">1384 234,'81'-32,"-54"23,1-1,-2-1,1-2,-1 0,-1-2,-1-1,0-1,-1-1,6-7,-16 10,-12 13,0 0,0-1,0 1,0 0,0 0,1 0,-1 0,0 0,1 0,0 0,-1 1,1-1,0 1,0-1,0 1,0 0,0-1,0 1,0 0,1 0,-1 1,0-1,1 0,-1 1,0-1,1 1,-1 0,0 0,1 0,-1 0,1 0,-1 0,0 1,1-1,-1 1,0 0,1 0,-1 0,0 0,0 0,0 0,0 0,0 1,0-1,0 1,0 0,102 153,-33-106,-48-40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9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1 548,'92'-159,"79"-101,-110 197,-59 64,-1 0,1 0,-1 1,0-1,1 0,-1 1,0-1,0 1,0-1,0 1,0-1,0 1,0 0,-1 0,1-1,-1 1,1 0,-1 0,0 0,0 0,1-1,-1 1,-1 0,1 0,0 0,0 0,-1-1,1 1,-1 1,1 0,0 13,-1-12,0-1,0 0,1 1,-1-1,1 1,0-1,0 1,0-1,0 1,1-1,-1 1,1-1,0 0,0 1,0-1,0 0,1 0,0 1,-1-1,1 0,0-1,0 1,0 0,1-1,-1 1,1-1,0 0,-1 1,1-1,0 0,0-1,0 1,0-1,1 1,2 0,3-3,-1 0,1 0,-1-1,1 0,-1-1,0 0,0 0,0-1,0 0,0 0,-1-1,0 0,0 0,0-1,-1 1,0-2,0 1,4-6,20-16,116-85,-145 111,0 1,0-1,0 1,1 0,-1 0,0 0,1 0,-1 0,1 0,-1 0,1 0,-1 0,1 1,0-1,-1 1,1-1,0 1,0 0,-1-1,1 1,0 0,0 0,-1 0,1 1,0-1,0 0,-1 1,1-1,0 1,-1-1,1 1,-1 0,1 0,-1-1,1 1,-1 0,1 1,-1-1,0 0,0 0,1 1,-1-1,0 0,0 1,0-1,0 1,-1-1,1 1,0 0,-1-1,1 1,-1 0,1-1,-1 1,0 0,4 67,-5-63,0 0,0 0,0-1,1 1,0 0,0 0,1 0,-1 0,1-1,1 1,-1 0,1-1,0 1,0-1,0 1,1-1,0 0,0 0,0 0,1-1,0 1,0-1,0 1,0-1,0-1,1 1,0-1,0 0,0 0,0 0,2 0,49 7,-31-10</inkml:trace>
  <inkml:trace contextRef="#ctx0" brushRef="#br0" timeOffset="264.141">1 577,'43'5,"43"-4,21-1,3-6,-9-2,-11 0,-12 2,-9-3,-12 1,-6 0,-6 3,-7 1,-5 7,-3 3,-2 0,0-1,-6-2</inkml:trace>
  <inkml:trace contextRef="#ctx0" brushRef="#br0" timeOffset="763.545">819 661,'-234'57,"129"-12,103-45,0 0,0 0,0 0,1 1,-1-1,0 0,0 1,1 0,-1-1,1 1,-1 0,0 0,1 0,0 0,-1 0,1 0,-1 0,1 1,0-1,0 0,0 1,0-1,0 1,0-1,0 1,0-1,1 1,-1 0,1 0,-1-1,1 1,0 0,-1 0,1-1,0 1,0 0,0 0,0-1,1 1,-1 0,0 0,1-1,-1 1,1 0,0-1,0 1,-1 0,1-1,0 1,0-1,0 1,1-1,-1 0,0 0,1 1,11 5,1 0,0-1,1-1,-1 0,1-1,0 0,0-1,6 0,10 3,-22-5,0 0,0 1,0 0,0 0,0 1,0 0,-1 1,1 0,-1 1,0-1,-1 1,1 1,-1 0,0 0,0 0,0 1,-1 0,4 5,-9-10,0 1,-1 0,1-1,0 1,-1-1,1 1,-1 0,0-1,0 1,0 0,0-1,-1 1,1-1,-1 1,1 0,-1-1,0 1,0-1,0 1,0-1,-1 0,1 1,0-1,-1 0,0 0,0 0,1 0,-1 0,0-1,0 1,-2 1,-74 40,48-31,-1-2,0-2,0-1,0-1,-1-1,0-2,0-2,-26-1,53 0,0 0,0 0,0 0,0-1,1 0,-1 0,0 0,0-1,0 1,1-1,-1 0,1 0,-1-1,1 1,0-1,0 0,0 0,1-1,-1 1,1-1,-1 0,1 1,0-1,1-1,-2-1,-2-14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1,'23'4,"24"3,7-1,0-1,-5-1,-5-2,-6-1,-5 0,-2-1,-7-1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28,'38'5,"32"-3,9-3,-4 0,-10-5,-11-2,-11 1,-7 2,-5 1,-8 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8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1 205,'100'160,"8"132,-94-275,-7-42,-4 12,68-202,112-171,-172 365,-3 8</inkml:trace>
  <inkml:trace contextRef="#ctx0" brushRef="#br0" timeOffset="415.807">509 544,'24'-7,"-15"4,0-1,1 2,-1-1,0 1,1 1,0 0,-1 0,1 1,-1 0,1 0,0 1,-1 1,1-1,-1 2,4 0,-12-2,1 0,-1-1,1 1,-1 0,0 0,1 0,-1 0,0 0,0 1,0-1,0 0,0 0,0 1,0-1,0 1,0-1,-1 1,1-1,0 1,-1-1,0 1,1 0,-1-1,0 1,0 0,0-1,0 1,0-1,0 1,0 0,-1-1,1 1,0 0,-1-1,0 1,1-1,-1 1,0-1,0 1,-42 54,39-52,-23 23,19-21,0 1,1 0,-1 1,2 0,-1 0,1 1,0-1,1 1,0 1,0 1,5-9,1 0,-1 0,1 1,0-1,0 0,0 0,0 0,1-1,-1 1,0 0,1 0,-1-1,1 1,0 0,0-1,-1 0,1 1,0-1,0 0,0 0,0 0,0 0,0-1,1 1,-1 0,0-1,0 0,1 1,-1-1,0 0,0 0,1 0,-1-1,0 1,0 0,1-1,-1 1,0-1,0 0,0 0,0 0,1 0,23-5,-1-1,0-1,0-2,0 0,-1-2,11-6,-13 3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1 339,'7'-4,"0"0,0 0,0 1,1 0,-1 0,1 1,0 0,0 0,0 1,0 0,0 0,0 1,0 0,8 1,-1-1,252-26,197-50,-402 77,-62 4</inkml:trace>
  <inkml:trace contextRef="#ctx0" brushRef="#br0" timeOffset="271.626">114 509,'43'5,"48"-4,13-1,-1-1,-14-1,-12 1,-14-5,-14-1,-10 0,-6 2,-5 2,-2-4,0-1,-1-3,-4 0</inkml:trace>
  <inkml:trace contextRef="#ctx0" brushRef="#br0" timeOffset="622.368">537 0,'422'150,"-260"-66,-159-82,-1 0,1 1,-1-1,0 0,0 1,0-1,0 1,0 0,0-1,-1 1,1 0,-1 0,0 0,0 0,0 0,0 1,-1-1,1 0,-1 0,0 1,0-1,0 0,0 0,0 0,-1 1,0-1,1 0,-1 0,0 0,-1 0,1 0,0 0,-1 0,-68 87,22-51,-1-3,-1-2,-35 16,-19 13,66-35,25-15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59,'33'-13,"0"2,1 2,0 1,0 1,1 2,0 2,0 1,5 1,-38 1,0 0,0 0,-1 0,1 0,0 0,0 1,0-1,-1 0,1 1,0-1,-1 1,1 0,0 0,-1-1,1 1,-1 0,1 0,-1 0,0 1,1-1,-1 0,0 0,0 1,0-1,0 1,0-1,0 1,0-1,0 1,-1 0,1-1,-1 1,1 0,-1-1,0 1,1 0,-1 0,0-1,0 1,0 0,-1 0,1 0,0-1,-1 1,1 0,-1-1,1 1,-1 0,0-1,0 1,1-1,-1 1,-1 0,-8 16,-2-1,0 0,-1 0,0-2,-1 1,-1-2,-1 0,-14 10,-44 43,52-45,14-15,-1 0,2 0,-1 1,1 0,0 0,1 1,0 0,0 0,1 0,1 1,-1 0,1 0,1 0,0 0,-1 7,4-14,0 0,0 0,0 1,1-1,-1 0,1 0,0 0,0 0,0 0,1 0,-1 0,1 0,-1 0,1 0,0-1,0 1,0-1,1 0,-1 1,0-1,1 0,0 0,-1 0,1-1,0 1,0-1,0 0,0 1,0-1,0 0,2 0,103 11,-96-13,0 1,-1-2,1 0,0 0,0-1,-1 0,0-1,0-1,0 0,0 0,7-6,6-5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5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1,'-39'-1,"-1"3,1 2,0 1,0 2,0 1,1 2,-30 13,64-22,0-1,1 1,-1 0,1 0,0 0,-1 0,1 0,0 1,0 0,-1-1,1 1,1 0,-1 1,0-1,0 0,1 1,0 0,-1-1,1 1,0 0,0 0,0 0,1 1,-1-1,1 0,0 0,0 1,0-1,0 1,1-1,-1 1,1 0,0-1,0 1,0-1,0 1,1-1,-1 1,1-1,1 2,0 0,1-1,1 1,-1-1,0 0,1 0,0-1,0 1,0-1,0 0,1 0,-1 0,1 0,0-1,0 0,0 0,0 0,0-1,0 1,0-1,1 0,-1-1,0 1,1-1,-1 0,0-1,1 1,-1-1,0 0,0 0,2-1,17-5,-1-1,0 0,-1-2,0-1,-1 0,2-3,89-54,-111 67,0 0,0 1,0-1,0 0,0 0,1 1,-1-1,0 0,0 1,0-1,1 1,-1 0,0-1,1 1,-1 0,0 0,1 0,-1 0,0 0,1 0,-1 0,0 0,1 0,-1 1,0-1,1 0,-1 1,0 0,0-1,0 1,1 0,-1-1,0 1,0 0,0 0,0 0,0 0,0 0,-1 0,1 0,0 0,0 0,-1 0,1 1,-1-1,1 0,-1 0,1 1,-1-1,0 0,0 1,1-1,-1 0,0 1,0-1,-1 0,1 1,0-1,0 0,-1 1,1-1,0 0,-1 0,1 1,-1-1,0 1,-116 271,108-249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0,'-45'246,"45"-243,0 0,0 0,0 0,1 0,0 0,-1-1,1 1,0 0,0 0,0 0,1-1,-1 1,1 0,-1-1,1 1,0-1,0 0,0 0,0 0,1 0,-1 0,0 0,1 0,-1-1,1 1,0-1,0 0,-1 0,1 0,0 0,0 0,0-1,0 1,0-1,0 0,0 0,0 0,0 0,0 0,0-1,0 1,0-1,0 0,-1 0,3-1,24-4,1-2,-1-1,-1-1,1-2,16-10,-32 14,-6 1</inkml:trace>
  <inkml:trace contextRef="#ctx0" brushRef="#br0" timeOffset="314.44">440 28,'-14'33,"-5"17,-4 4,2-3,4-4,1-6,3-5,3-4,9-7,4-9</inkml:trace>
  <inkml:trace contextRef="#ctx0" brushRef="#br0" timeOffset="619.626">723 84,'-15'16,"2"0,-1 0,2 1,0 1,1 0,1 1,1 0,1 0,0 1,-2 10,10-26,0 1,0-1,0 0,0 0,1 0,0 0,0 0,0 0,0 0,1 0,-1-1,1 1,0 0,0-1,0 1,1-1,-1 0,1 0,0 0,0 0,0 0,0-1,0 1,1-1,-1 0,1 0,-1 0,1 0,0-1,0 1,0-1,0 0,0 0,0-1,0 1,0-1,0 0,0 0,0 0,0-1,0 1,0-1,0 0,0 0,0 0,0-1,0 1,-1-1,1 0,-1 0,1 0,-1-1,1 0,5 0,-1-1,0 0,0 0,0 0,-1-1,1-1,-1 1,0-1,-1 0,1-1,-1 0,-1 0,1 0,-1 0,0-1,-1 0,0 0,0 0,-1-1,0 1,0-1,-1 0,0 0,-1 0,0 1,0-2,-1 1,0 0,0 0,-2-6,-5-3</inkml:trace>
  <inkml:trace contextRef="#ctx0" brushRef="#br0" timeOffset="937.75">1118 56,'-14'23,"2"1,1 1,1 0,0 1,2-1,2 2,0-1,1 1,1 11,4-36,-1 1,1-1,0 1,0 0,0-1,0 1,0 0,0-1,1 1,0 0,-1-1,1 1,0-1,0 1,0-1,1 0,-1 1,0-1,1 0,0 0,-1 0,1 0,0 0,0 0,0-1,0 1,0 0,1-1,-1 0,0 0,1 1,-1-1,1-1,-1 1,1 0,0-1,-1 1,2-1,11-3,-1-1,1-1,-1 0,0-1,-1 0,1-1,-1-1,-1 0,1 0,-2-1,1-1,-1 0,0-1,-1 0,-1-1,0 0,0 0,-1-1,-1 0,0 0,0-1,3-13,-8 25,0 0,0-1,-1 1,1-1,-1 0,1 1,-1-1,0 0,0 0,0 0,-1 0,1 0,-1 0,1 0,-1 0,0 0,0 0,-1 0,1 0,-1 0,1 0,-1 0,0 0,0 0,0 0,0 1,-1-1,1 0,-1 1,1-1,-1 1,0-1,0 1,0 0,-1 0,1 0,0 0,-1 0,1 1,-1-1,0 1,1 0,-1-1,0 1,-49-5,27 6</inkml:trace>
  <inkml:trace contextRef="#ctx0" brushRef="#br0" timeOffset="1215.437">158 564,'167'10,"1"-8,-1-8,135-22,3-6,-93 7,-182 25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52,'-18'13,"-8"5,1 0,1 2,0 0,2 2,-4 6,24-27,1 0,-1 0,1 1,-1-1,1 1,-1-1,1 1,0-1,0 1,0 0,0 0,0-1,0 1,1 0,-1 0,1 0,-1 0,1 0,0 0,-1 0,1 0,0 0,0 0,1 0,-1 0,0 0,1 0,-1 0,1 0,-1 0,1 0,0-1,0 1,0 0,0 0,0-1,0 1,1 0,-1-1,0 0,1 1,-1-1,1 0,0 0,-1 1,1-1,0 0,0-1,0 1,1 0,53 15,-49-15,0 0,1 0,-1 0,0 1,0 0,0 0,0 1,0-1,-1 2,1-1,-1 1,1 0,-1 0,-1 1,1 0,-1 0,0 0,0 0,0 1,-1 0,1 0,-1 0,-1 1,0-1,2 5,-4-4,0-1,0 1,-1 0,0 1,0-1,-1 0,0-1,0 1,0 0,-1 0,0 0,-1-1,1 1,-1-1,0 0,-1 1,0-2,0 1,0 0,0-1,-1 0,0 0,0 0,-1 0,1-1,-1 0,0 0,0-1,0 1,0-1,-1-1,-3 2,-53 19,49-24</inkml:trace>
  <inkml:trace contextRef="#ctx0" brushRef="#br0" timeOffset="246.866">44 81,'43'-10,"34"-2,8-1,-5 4,-12 2,-12 2,-11 3,-9-4,-5 0,-3 0,-7 1</inkml:trace>
  <inkml:trace contextRef="#ctx0" brushRef="#br0" timeOffset="532.293">637 307,'39'0,"36"-5,10-1,-4-1,-12 2,-11 2,-13 1,-12-4,-13-1</inkml:trace>
  <inkml:trace contextRef="#ctx0" brushRef="#br0" timeOffset="797.089">835 165,'-5'39,"-1"21,0 7,1-5,1-7,-3-8,0-8,0-5,2-9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88,'16'-9,"-2"0,0 0,0 2,0 0,1 0,0 1,1 1,-1 1,1 0,6 0,-20 4,0-1,0 1,0 0,0 0,0 0,0 0,0 0,0 0,0 1,0-1,0 1,0-1,0 1,0 0,0 0,0 0,0 0,-1 0,1 0,0 0,-1 1,1-1,-1 1,1-1,-1 1,0-1,0 1,0 0,0 0,0-1,0 1,0 0,0 0,-1 0,1 0,-1 0,1 0,-1 0,0 1,-10 86,7-77,-30 202,8 1,10 0,13 197,-3-275,5-137,0 0,-1 0,1-1,0 1,0 0,-1 0,1 0,0 0,-1-1,1 1,0 0,-1 0,1 0,0 0,-1 0,1 0,0 0,-1 0,1 0,0 0,-1 0,1 0,0 0,-1 0,1 0,0 0,-1 0,1 1,0-1,0 0,-1 0,1 0,0 0,-1 1,1-1,0 0,0 0,-1 1,1-1,0 0,0 0,0 1,-1-1,1 0,0 0,0 1,0-1,0 0,0 1,0-1,0 0,0 1,0-1,0 0,0 1,0-1,0 0,0 1,0-1,0 0,0 1,0-1,0 0,0 1,-7-28,3-25,3 0,2 0,2-1,3 2,1-1,5-10,1-1,3 1,3 0,2 1,3 1,2 1,3 2,2 0,3 3,3 0,26-28,-39 57,1 2,1 0,2 2,0 1,1 1,0 2,2 1,9-3,8 1,0 3,2 2,-1 2,2 2,-1 2,45 1,22-5,30-2,0 7,80 10,180 24,-36 0,583-28,-193 0,-563-28,-68 16,-101 5,1 2,-1 1,1 1,0 2,0 1,27 4,-55-4,0 0,-1 0,1 0,0 0,0 0,-1 1,1-1,0 0,-1 1,1 0,-1-1,1 1,-1 0,1 0,-1 0,1 0,-1 0,0 0,1 0,-1 1,0-1,0 0,0 1,0-1,0 1,0-1,-1 1,1-1,0 1,-1 0,1-1,-1 1,0 0,1-1,-1 1,0 0,0 0,0-1,0 1,0 0,-1 0,1-1,0 1,-1 0,0-1,1 1,-1-1,0 1,-48 137,32-83,7-32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0 321,'34'-26,"0"-2,-3-1,0-1,15-21,58-57,-103 107,-1 0,1-1,-1 1,1 0,0 0,0 0,0 0,0 0,-1 0,1 0,1 0,-1 0,0 0,0 1,0-1,0 0,1 1,-1-1,0 1,0-1,1 1,-1 0,0-1,1 1,-1 0,0 0,1 0,-1 0,1 0,-1 0,0 1,1-1,-1 0,0 1,1-1,-1 1,0-1,0 1,0 0,1-1,-1 1,0 0,0 0,0 0,0 0,0 0,0 0,-1 0,1 0,4 60,-6-56,1 0,-1 0,1 0,0 0,0 0,1 0,0 0,-1 0,2-1,-1 1,0 0,1 0,0-1,0 1,1-1,1 3,0-5,0-1,0 0,1 0,-1 0,0-1,1 1,-1-1,0 0,1 0,-1-1,1 1,-1-1,0 0,0 0,0-1,1 1,-1-1,0 0,-1 0,1 0,0 0,-1-1,1 1,-1-1,0 0,1 0,0-3,2 2,208-135,-212 137,1 1,-1-1,1 1,-1-1,1 1,-1 0,1 0,-1 0,1 0,0 1,0-1,-1 1,1-1,0 1,0 0,0 0,0 0,-1 1,1-1,0 1,0 0,-1-1,1 1,0 0,-1 0,1 1,-1-1,1 1,-1-1,0 1,1 0,6 5,0 1,0 0,1-1,0 0,1 0,-1-1,1 0,0-1,1-1,-1 1,1-2,0 0,8 1,8-2,-3-1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59,'38'-5,"37"-1,15 0,2-4,-9 0,-10 2,-13 2,-11 2,-9 2,-7 1,-4 5,-3 3,-5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9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1,'-15'5,"-25"9,0 1,1 2,1 2,1 1,1 2,-23 19,58-41,0 0,0 0,0 1,0-1,0 1,0-1,0 1,0 0,0-1,0 1,0 0,1-1,-1 1,0 0,0 0,1 0,-1 0,1 0,-1 0,1 0,-1 0,1 0,-1 0,1 0,0 0,0 0,-1 0,1 0,0 0,0 0,0 0,0 0,0 1,1-1,-1 0,0 0,0 0,1 0,-1 0,1 0,-1 0,1 0,-1 0,1 0,-1 0,1-1,0 1,0 0,-1 0,1 0,0-1,0 1,0 0,0-1,0 1,0-1,0 1,0-1,0 0,0 1,0-1,0 0,0 0,0 0,0 0,0 1,1-2,-1 1,0 0,1 0,167 36,-167-35,0 0,1 1,-1-1,0 0,0 1,0-1,0 1,0-1,0 1,0 0,-1 0,1 0,-1 0,1 0,-1 0,0 1,0-1,0 0,0 1,0-1,0 1,-1-1,1 1,-1-1,0 1,0-1,0 1,0-1,0 1,0-1,-1 1,1-1,-1 1,1-1,-1 1,0-1,0 0,0 1,-1-1,1 0,0 0,-1 0,0 0,1 0,-1 0,0 0,0-1,0 1,-1 0,-10 8,0-1,-1-1,0 0,0-1,0-1,-1 0,0-1,0 0,0-2,-11 2,-3-4,4-3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49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53,'369'0,"-200"-26,-96 11,-67 9,-6 1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49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0,'39'5,"36"1,10 0,1-1,-11-2,-12-1,-12 0,-10-2,-8 0,-8-5,-10-1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2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37 256,'165'1,"-163"-2,1 1,-1 1,1-1,-1 0,1 1,-1-1,1 1,-1 0,0-1,1 1,-1 0,0 1,0-1,0 0,1 1,-1-1,-1 1,1 0,0-1,0 1,-1 0,1 0,-1 0,1 0,-1 1,0-1,0 0,0 0,0 1,0-1,-1 1,1-1,-1 1,1-1,-1 1,0-1,0 2,-30 90,-30-6,59-85,1-1,-1 1,1-1,-1 1,1-1,0 1,0-1,0 1,0-1,0 1,1-1,-1 0,1 1,0-1,-1 1,1-1,0 0,0 0,1 1,-1-1,0 0,1 0,-1 0,1 0,0-1,0 1,-1 0,1-1,0 1,1-1,-1 1,0-1,0 0,0 0,1 0,-1 0,0-1,1 1,-1-1,1 1,-1-1,1 0,-1 0,1 0,-1 0,1 0,0-1,17 7,-2-2,-1 2,1 0,-1 0,0 2,0 0,-1 1,0 1,-1 0,0 2,0-1,-1 2,3 4,-13-12,-2-1,1 1,0 0,-1-1,0 1,0 1,-1-1,1 0,-1 0,0 0,-1 1,1-1,-1 1,0-1,0 0,-1 1,1-1,-1 0,-1 1,1-1,-1 0,1 0,-2 0,1 0,0 0,-1-1,0 1,0-1,0 1,-1-1,0 0,-8 10,-1-1,-1 0,0-1,-1 0,0-1,-1-1,0 0,-8 3,-6 1,1-1,-2-2,1 0,-1-2,-1-2,0-1,-11 0,41-5,0 0,0-1,0 1,0-1,0 1,0-1,0 0,0 0,-1 0,1 0,0 0,0 0,0-1,0 1,0-1,0 1,0-1,0 0,0 0,0 0,0 0,0 0,0 0,1-1,-1 1,1 0,-1-1,1 0,-1 1,1-1,0 0,-1 0,8-10</inkml:trace>
  <inkml:trace contextRef="#ctx0" brushRef="#br0" timeOffset="632.531">743 424,'26'-20,"0"-2,-1 0,-2-2,0-1,15-22,52-55,-54 80,-35 22,0 0,-1 0,1 0,0 0,0 0,0 0,-1 0,1 0,0 0,0 1,0-1,-1 0,1 1,0-1,-1 0,1 1,0-1,-1 1,1-1,0 1,-1 0,1-1,-1 1,1-1,-1 1,1 0,-1 0,0-1,1 1,-1 0,0 0,1-1,-1 1,0 0,0 0,0 0,0-1,0 1,0 0,0 0,0 0,0-1,0 1,0 0,-1 0,1 0,0-1,0 1,-1 0,1 0,-1-1,-27 99,27-97,0-1,0 1,0-1,1 1,-1-1,0 1,1 0,0-1,-1 1,1 0,0-1,0 1,0 0,0-1,0 1,0 0,0-1,0 1,1 0,-1-1,1 1,-1 0,1-1,0 1,0-1,0 1,-1-1,1 0,1 1,-1-1,0 0,0 0,0 0,1 1,-1-1,0-1,1 1,-1 0,1 0,-1 0,1-1,0 1,-1-1,1 1,-1-1,1 0,0 0,-1 1,1-1,0 0,0 0,-1-1,1 1,0 0,-1-1,1 1,-1-1,1 1,0-1,-1 0,1 1,-1-1,0 0,1 0,0-1,116-86,-62 40,51-22,-105 71,0-1,0 1,-1-1,1 1,0-1,-1 1,1 0,0 0,-1 0,1 0,-1 0,0 0,1 0,-1 0,0 1,0-1,0 1,1-1,-1 1,-1-1,1 1,0-1,0 1,-1 0,1-1,-1 1,1 0,-1 0,0-1,1 1,-1 0,0 0,0 0,-1-1,1 1,0 0,-1 0,1-1,0 1,-1 0,0-1,0 1,1 0,-1-1,0 1,0-1,0 1,0-1,-1 1,0 7,-1 4,-6 116,15-110</inkml:trace>
  <inkml:trace contextRef="#ctx0" brushRef="#br0" timeOffset="870.86">2069 1,'-44'48,"-46"40,-19 14,-1 0,10-8,12-15,11-12,14-12,13-6,10-6,7-11,4-6,8-2,2-6,4-1,6-3</inkml:trace>
  <inkml:trace contextRef="#ctx0" brushRef="#br0" timeOffset="1318.332">2182 481,'-4'-2,"0"1,0 0,1 0,-1 0,0 1,0-1,0 1,0 0,0 0,0 0,0 0,0 1,0 0,1 0,-1 0,0 0,-3 2,-7 1,-1 1,2 1,-1 0,1 1,0 0,0 1,1 1,0 0,0 0,-4 6,15-14,0 0,0 0,0 0,0 0,0 0,0 0,1 0,-1 0,0 0,1 0,-1 0,0 0,1 1,-1-1,1 0,0 0,-1 1,1-1,0 0,0 1,0-1,0 0,0 1,0-1,0 0,0 0,1 1,-1-1,0 0,1 1,-1-1,1 0,0 0,-1 0,1 0,0 0,0 1,-1-1,1-1,0 1,0 0,0 0,0 0,1 0,59 23,-53-22,-3-1,1 0,-1 0,1 0,-1 0,1 1,-1 0,0 0,0 1,0-1,0 1,0 0,-1 1,1-1,-1 1,0-1,0 2,0-1,-1 0,1 1,-1-1,0 1,0 0,-1 0,1 0,-1 0,0 1,-1-1,1 0,-1 1,0-1,-1 1,1 0,-1-1,0 1,0 0,-1-1,0 1,0-1,0 1,0-1,-2 3,-4 4,-1-1,0-1,-1 0,0 0,0 0,-1-1,0-1,-1 0,1 0,-2-1,1 0,-1-1,0 0,0-1,-1-1,0 0,1 0,-1-1,-1-1,1 0,0-1,0 0,-1-1,1-1,-7-1,-42-21,49 11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0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288 88,'0'-3,"0"0,0 0,-1 0,1 0,-1 1,0-1,1 0,-1 1,-1-1,1 0,0 1,-1-1,1 1,-1 0,0-1,1 1,-1 0,0 0,-1 0,1 0,0 1,0-1,-1 1,1-1,-1 1,0 0,1 0,-1 0,0 0,1 0,-1 1,0-1,0 1,0 0,0 0,1 0,-1 0,0 0,0 0,0 1,1 0,-1-1,0 1,0 0,1 0,-1 1,1-1,-1 0,1 1,0 0,-1-1,0 3,-10 4,0 0,1 1,0 0,0 1,1 1,0-1,1 2,1 0,0 0,0 0,1 1,1 0,0 1,1 0,0 0,1 0,1 1,0 0,1-1,1 1,-1 5,2-14,1 1,-1 0,1-1,0 1,1 0,0-1,0 1,0-1,1 1,-1-1,2 0,-1 1,1-1,0 0,0-1,0 1,1 0,0-1,0 0,1 0,-1 0,1 0,0-1,2 1,1 1,1-1,0 0,1-1,-1 0,1 0,0-1,0-1,0 1,0-1,1-1,-1 0,0-1,1 0,-1 0,0-1,1 0,-1-1,0 0,0-1,0 0,0 0,-1-1,7-4,16-5,0-2,-1-1,-1-1,0-1,13-13,-35 24,0 1,0-2,0 1,-1-1,0 0,-1 0,0-1,0 0,-1 0,0-1,0 1,-1-1,-1 0,0 0,0 0,-1-1,0 1,0 0,-1-1,-1-3,0 7,-1 0,0 0,-1 0,0 1,0-1,0 0,-1 1,0 0,0-1,0 1,-1 1,0-1,0 0,0 1,-1 0,0 0,0 0,0 1,-1-1,1 1,-1 1,0-1,0 1,-1 0,1 0,-5 0,-4-3,-1 1,1 0,-2 1,1 1,0 1,0 0,-1 1,1 1,-1 0,-13 3,-103 37,104-24</inkml:trace>
  <inkml:trace contextRef="#ctx0" brushRef="#br0" timeOffset="377.165">458 426,'-48'29,"1"3,2 1,1 3,2 1,-19 23,3 39,57-96,0 0,0-1,0 1,0 0,1 0,-1 0,1 0,-1-1,1 1,0 0,1 0,-1 0,0 0,1 0,0 0,-1-1,1 1,0 0,0 0,1-1,-1 1,1-1,-1 1,1-1,0 0,0 1,-1-1,2 0,-1 0,0 0,0-1,1 1,-1-1,1 1,-1-1,1 0,0 1,10 0,-1 0,1-1,0-1,0 0,-1 0,1-1,0-1,-1 0,1-1,-1 0,0-1,0 0,0-1,0 0,-1-1,8-6,-8 8,0-1,0 0,0-1,-1 0,0-1,0 0,-1 0,0-1,0 0,-1-1,0 0,0-1,-1 1,0-1,-1-1,0 1,-1-1,0 0,0 0,-2-1,1 1,0-8,-4 16,0-1,-1 1,0 0,0-1,0 1,0 0,0 0,0-1,-1 1,0 0,1 1,-1-1,0 0,-1 0,1 1,0-1,-1 1,1 0,-1 0,0 0,0 0,0 0,0 1,0-1,0 1,0 0,0-1,0 2,-1-1,-1 0,-106-8,-83 51,156-27</inkml:trace>
  <inkml:trace contextRef="#ctx0" brushRef="#br0" timeOffset="682.416">937 595,'0'20,"-5"15,-6 2,-2-1,7-6,4-13,3-9</inkml:trace>
  <inkml:trace contextRef="#ctx0" brushRef="#br0" timeOffset="1202.428">1191 172,'4'-6,"1"1,0-1,0 1,0 1,1-1,0 1,0 0,0 0,0 0,1 1,5-2,-12 5,18-7,1 0,-1 2,1 0,0 1,0 1,1 1,-1 0,0 2,1 0,-1 1,11 2,-28-3,-1 0,1 0,0 0,-1 0,1 1,0-1,0 0,-1 1,1-1,-1 1,1 0,0-1,-1 1,1 0,-1 0,0 0,1 0,-1 0,0 0,1 0,-1 1,0-1,0 0,0 1,0-1,0 1,-1-1,1 1,0-1,-1 1,1 0,-1-1,1 1,-1 0,0-1,0 1,0 0,0 0,0-1,0 1,0 0,0-1,-1 1,1 0,-1-1,1 1,-1-1,0 1,0 0,1-1,-1 0,0 1,0-1,-1 1,1-1,0 0,0 0,0 0,-1 1,-191 188,192-189,0 0,-1 1,1-1,0 1,0-1,-1 1,1 0,0-1,1 1,-1 0,0 0,0-1,1 1,-1 0,1 0,0 0,-1 0,1 0,0 0,0 0,0 0,1 0,-1-1,0 1,1 0,-1 0,1 0,-1 0,1 0,0-1,0 1,0 0,0-1,0 1,0-1,1 1,-1-1,0 1,1-1,-1 0,1 0,-1 0,1 0,0 0,0 0,-1 0,1 0,0-1,0 1,1 0,199 52,-119-4,-81-47,-1 0,1-1,-1 1,1 0,-1 0,0 0,0 0,0 1,0-1,0 0,0 0,-1 1,1-1,-1 0,0 1,1-1,-1 0,0 1,0-1,-1 0,1 1,0-1,-1 0,0 1,1-1,-1 0,0 0,0 1,0-1,0 0,-1 0,1 0,0-1,-1 1,0 0,1 0,-1-1,-2 2,-10 11,-2-1,0-1,0-1,-1 0,-1-1,1 0,-2-2,1 0,-1-1,0-1,-10 1,-24-3,35-8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5.5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1,'-34'133,"12"-77,-3-2,-2-1,-2-1,-3-2,-3 1,-33 54,-17 33,84-134,-1 0,1-1,1 1,-1 0,0 0,1 0,0 0,0 0,0 0,0 0,1 0,-1-1,1 1,0 0,0 0,1-1,-1 1,1 0,0-1,0 1,0-1,0 0,0 0,1 0,-1 0,1 0,0 0,0-1,0 1,0-1,1 0,5 5,1-2,-1 1,1-1,0-1,0 1,1-2,-1 1,1-2,0 1,8 0,194-6,-184 0,0-1,-1-1,0-2,0-1,-1-1,2-2,-28 11,0 0,0 0,1 0,-1-1,0 1,0-1,0 1,0-1,0 1,0-1,0 1,0-1,0 0,0 0,0 0,-1 1,1-1,0 0,0 0,-1 0,1 0,-1 0,1 0,-1 0,1 0,-1-1,0 1,1 0,-1 0,0 0,0 0,0-1,0 1,0 0,0 0,0 0,0-1,-7-10</inkml:trace>
  <inkml:trace contextRef="#ctx0" brushRef="#br0" timeOffset="253.862">0 481,'44'0,"32"-5,14-2,1 1,-5 1,-8 1,-8 2,-6-4,-4 0,-12 0</inkml:trace>
  <inkml:trace contextRef="#ctx0" brushRef="#br0" timeOffset="683.004">1496 424,'-70'26,"10"-6,0 4,2 2,0 2,-20 16,68-37,0 0,1 1,0 0,0 1,1-1,0 2,0-1,1 1,1 0,0 1,0-1,1 1,0 0,0 1,2-1,-1 1,1 0,3-10,0 0,0 0,0 0,1 1,-1-1,0 0,1 0,-1 0,1 0,0 0,-1-1,1 1,0 0,0 0,1 0,-1-1,0 1,0 0,1-1,-1 0,1 1,-1-1,1 0,0 1,0-1,-1 0,1 0,0-1,0 1,0 0,0 0,0-1,0 0,0 1,0-1,0 0,0 0,0 0,2 0,82-9,-54-3,-1-2,0-1,-1-1,-1-2,-1-1,-1-1,0-1,-2-2,0 0,20-26,40-32,-80 75,28-20,-33 26,1 0,0-1,-1 1,1 0,-1 0,1-1,0 1,-1 0,1 0,0 0,-1 0,1 0,-1 0,1 0,0 0,-1 0,1 0,0 0,-1 0,1 0,0 1,-1-1,1 0,0 0,-1 1,1-1,-1 0,1 1,-1-1,1 1,-1-1,1 0,-1 1,1-1,-1 1,0 0,1-1,-1 1,0-1,1 1,-1-1,0 1,0 0,0-1,1 1,-1 0,0-1,0 1,0 0,0-1,0 1,0 0,0-1,-1 1,-17 157,22-138</inkml:trace>
  <inkml:trace contextRef="#ctx0" brushRef="#br0" timeOffset="1101.281">1750 819,'263'-270,"-253"257,40-31,-48 46,0 0,0 0,-1 0,1 0,0 1,-1-1,0 1,0-1,1 1,-1 0,-1-1,1 1,0 0,-1 0,1-1,-1 1,0 0,0 0,0 0,0-1,-1 1,0 2,1 0,1 16,-2-17,0 1,0-1,0 1,1 0,0 0,0-1,0 1,1 0,-1-1,1 1,0 0,1-1,-1 1,1-1,0 1,0-1,0 0,1 0,-1 0,1 0,0-1,0 1,0-1,1 1,-1-1,1 0,0 0,0-1,0 1,2 0,7-1,0-2,-1 1,1-2,0 0,-1 0,1-1,0-1,-1 0,0 0,0-1,0-1,0 0,-1-1,0 0,0-1,-1 0,1-1,-1 0,-1 0,0-1,0 0,-1-1,0 0,0 0,3-7,27-65,-31 57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2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0,'1'2,"0"0,1 0,-1 0,1 0,0-1,-1 1,1-1,0 1,0-1,0 0,0 1,0-1,0 0,0 0,0-1,1 1,-1 0,0-1,0 1,1-1,-1 0,0 0,1 0,-1 0,2 0,-1 0,338 3,-268-2,-67 3,-6 2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3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1,'1'2,"1"0,-1 0,1-1,0 1,-1 0,1-1,0 1,0-1,0 1,0-1,0 0,0 0,0 0,1 0,-1 0,0-1,1 1,-1-1,0 1,1-1,-1 0,0 0,1 0,1 0,-1 0,339 3,-292-8,-32-1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1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74,'-17'2,"1"0,0 1,-1 1,2 1,-1 1,0 0,1 0,0 2,1 0,0 0,0 2,1 0,0 0,0 1,2 0,-1 2,-8 10,13-4,0 1,1 0,1 0,1 0,1 1,0 12,1-22,0-1,1 0,0 1,1-1,0 1,1-1,-1 1,2-1,0 0,0 0,1 1,0-1,1-1,0 1,0-1,1 1,1-1,-1 0,1-1,1 0,0 0,0 0,0-1,1 0,0 0,0-1,1 0,0 0,0-1,0 0,1-1,0 0,5 2,14-3,1 0,-1-2,0-1,0-2,1 0,-1-2,-1-2,1 0,-1-2,0-1,0-1,-1-1,-1-2,0 0,-1-2,0-1,-1-1,-1-1,0-1,-2-1,0-1,1-4,-10 13,-2-1,1 0,-2 0,0-1,0 0,-2-1,1 1,1-8,-7 16,0 0,0 0,-1-1,0 1,0 0,0-1,-1 1,0-1,0 1,-1 0,1-1,-2 1,1 0,0-1,-1 1,0 0,-1 0,0 0,1 1,-2-1,1 1,-4-5,-10-6,0 1,-2 1,0 0,0 2,-1 0,-1 1,0 1,0 1,-1 1,0 0,-1 2,0 1,0 1,0 0,0 2,0 1,-7-2,0 2,0 0,0 3,0 0,1 2,-1 1,1 1,0 2,-26 10,5 2</inkml:trace>
  <inkml:trace contextRef="#ctx0" brushRef="#br0" timeOffset="415.264">55 441,'0'-6,"0"-1,1 1,-1 0,1 0,1 0,-1 1,1-1,0 0,0 0,1 1,0 0,0-1,0 1,1 0,-1 0,1 1,0-1,1 1,-1 0,1 0,0 0,0 1,4-3,3-5,1 1,0 1,0 0,1 1,0 0,0 1,1 1,0 0,0 1,0 1,1 0,-1 1,1 0,0 2,2 0,-10 3,-1 1,1 0,-1 0,0 1,0 0,0 0,0 1,-1 0,0 0,0 0,0 1,0 0,-1 0,0 0,-1 1,1 0,-1 0,0 0,1 5,34 45,-33-50,0-1,1 1,-1-1,1 0,1 0,-1-1,1 0,-1-1,2 1,-1-2,0 1,1-1,-1 0,1-1,0 0,0 0,0-1,0 0,0-1,0 0,0 0,0-1,8-1,102-39,-101 29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35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57,'-8'-3,"1"0,0 0,0 1,-1 0,0 1,1-1,-1 1,0 1,1 0,-1 0,0 0,1 1,-1 0,0 1,1-1,-1 2,1-1,0 1,0 0,0 0,-3 2,3-2,0-1,1 1,-1 0,1 1,0-1,-1 1,2 0,-1 1,0 0,1-1,0 2,0-1,1 1,-1-1,1 2,4-3,1-1,-1 0,1 1,0-1,0 0,1 0,-1 1,1-1,0 0,-1 0,1-1,0 1,1 0,-1-1,0 1,1-1,0 0,-1 0,1 0,0 0,0 0,0-1,0 1,0-1,1 0,-1 0,0 0,1 0,-1 0,1-1,10 6,-4-2,0 0,0 0,0 1,-1 1,1-1,-1 2,-1-1,1 1,-1 0,0 1,-1 0,0 0,0 0,-1 1,0 0,0 1,-1-1,0 1,-1 0,0 0,-1 0,0 1,-1 0,1-1,-2 1,0 0,0 0,-1-1,0 1,-1 0,-1 0,1 0,-3 4,2-7,0-1,-1 0,0 0,0 0,-1-1,0 1,0-1,-1 0,1 0,-1 0,0-1,-1 1,0-1,1-1,-2 1,1-1,0 0,-1 0,0-1,0 0,0 0,0 0,0-1,0 0,-1-1,-1 0,-10-2</inkml:trace>
  <inkml:trace contextRef="#ctx0" brushRef="#br0" timeOffset="297.97">254 0,'46'11,"-1"-3,1-1,1-2,-1-3,0-1,36-5,16 2,-5 19,-74-11</inkml:trace>
  <inkml:trace contextRef="#ctx0" brushRef="#br0" timeOffset="801.046">1 678,'7'5,"1"0,0 0,1-1,-1 0,1 0,0-1,-1 0,2 0,-1-1,0 0,0-1,2 0,-1 1,37 2,1-1,0-3,0-1,0-3,0-2,33-8,141-13,-56 27,-143 0</inkml:trace>
  <inkml:trace contextRef="#ctx0" brushRef="#br0" timeOffset="1696.447">57 931,'7'-6,"1"0,-1 0,1 1,0 0,0 0,1 1,0 0,-1 1,1 0,0 0,1 1,-1 0,0 0,1 1,-1 0,1 1,-1 0,2 1,-9-1,0-1,0 1,-1 0,1 0,0 0,0 0,0 1,-1-1,1 0,0 1,0 0,-1-1,1 1,0 0,-1 0,1 0,-1 0,1 0,-1 0,1 0,-1 0,0 0,1 1,-1-1,0 1,0-1,0 1,0-1,-1 1,1 0,0-1,-1 1,1 0,-1 0,1-1,-1 1,0 0,0 0,1 0,-2-1,1 1,0 0,0 0,0 0,-1-1,1 1,-1 0,0 0,-49 76,20-52,11-10,0 0,1 1,1 1,0 1,2 0,0 1,-6 13,18-30,1 1,-1 0,1-1,0 1,0 0,1 0,-1 1,1-1,0 0,0 0,1 1,-1-1,1 0,0 1,0-1,0 0,1 1,-1-1,1 0,0 1,0-1,1 0,-1 0,1 0,0 0,0 0,0 0,1-1,0 1,-1-1,1 0,0 1,0-1,1 0,-1-1,1 1,-1-1,1 1,0-1,0 0,0-1,0 1,0-1,0 1,2-1,-1-1,0 1,0-2,-1 1,1 0,0-1,0 0,-1 0,1 0,0-1,-1 0,0 0,1 0,-1 0,0 0,0-1,0 0,0 0,-1 0,1 0,-1-1,0 1,0-1,0 0,0 0,-1 0,2-3,4-11</inkml:trace>
  <inkml:trace contextRef="#ctx0" brushRef="#br0" timeOffset="2068.434">565 959,'-18'17,"1"0,0 1,1 1,1 0,1 1,1 1,1 0,1 1,0 0,2 1,0 3,8-22,0-1,0 0,1 1,-1-1,1 0,0 1,0-1,0 0,1 1,-1-1,1 0,0 1,0-1,0 0,0 0,0 0,1 0,-1 0,1 0,0 0,0 0,0-1,0 1,1-1,-1 1,1-1,-1 0,1 0,0 0,0 0,0-1,0 1,0-1,0 0,0 0,0 0,0 0,1 0,-1-1,0 1,1-1,-1 0,1 0,-1 0,0-1,1 1,-1-1,0 0,3 0,7-2,1-1,-1 0,0-1,0-1,0 0,-1 0,0-1,0-1,0 0,-1 0,-1-2,1 1,-1-1,-1 0,0-1,0 0,-1-1,-1 0,6-12,-11 20,0 1,0 0,1 0,-2 0,1 0,0 0,-1-1,0 1,1 0,-1-1,-1 1,1-1,0 0,-1 1,0-1,0 0,0 1,0-1,0 1,-1-1,0 0,1 1,-2-1,1 1,0 0,-1-1,1 1,-1 0,0 0,0 0,-1-1,-4-2,0 0,0 1,0 0,-1 0,0 0,0 1,-1 1,1-1,-1 1,1 1,-1 0,0 0,0 0,0 1,0 1,0 0,0 0,0 0,0 1,0 1,0-1,0 1,0 1,1 0,-1 0,1 1,-6 3,-15 4</inkml:trace>
  <inkml:trace contextRef="#ctx0" brushRef="#br0" timeOffset="2515.546">1158 818,'-55'55,"3"3,3 1,2 3,-8 17,-49 89,70-123,20-27</inkml:trace>
  <inkml:trace contextRef="#ctx0" brushRef="#br0" timeOffset="3085.779">1129 1016,'22'-11,"-2"-1,1 2,0 0,0 1,1 1,0 2,0 0,0 1,1 1,17-1,-39 5,1 0,0 0,0 0,-1 0,1 0,0 0,0 1,-1-1,1 1,0-1,0 1,-1-1,1 1,-1 0,1 0,0 0,-1 0,0 0,1 0,-1 0,0 1,1-1,-1 0,0 1,0-1,0 1,0-1,0 1,-1-1,1 1,0 0,-1-1,1 1,-1 0,0 0,1-1,-1 1,0 0,0 0,0 0,0-1,-1 1,1 0,0 0,-1-1,1 1,-1 0,0-1,1 1,-1 0,0-1,0 1,0-1,0 1,0-1,0 0,-1 0,1 1,0-1,-1 0,-1 1,-18 21,17-20,-1 1,1 0,1 0,-1 0,1 0,-1 1,1-1,0 1,1 0,-1 0,1 0,0 0,-1 6,4-8,0 0,0 0,1-1,-1 1,1 0,0 0,0-1,0 1,0-1,0 0,0 1,1-1,-1 0,1 0,-1-1,1 1,0 0,0-1,0 0,0 0,0 0,0 0,0 0,0 0,1-1,5 3,-5-2,0 0,0 0,0 1,0-1,-1 1,1 0,0 0,-1 0,1 0,-1 1,1 0,-1-1,0 1,0 0,-1 0,1 1,0-1,-1 1,0-1,0 1,0 0,0-1,-1 1,0 0,1 0,-1 0,-1 1,1-1,-1 0,1 0,-1 0,0 0,-1 1,1-1,-1 0,1 0,-2 0,1 0,0 0,-1 0,1 0,-2 1,-5 3,0-1,0 0,-1-1,0 0,0 0,0-1,-1 0,0 0,0-1,0-1,0 0,-1 0,1-1,-1 0,0-1,1 0,-1-1,0 0,0 0,0-1,1-1,-1 0,-3-1,10 3,0-1,0 0,-1 0,1 0,0 0,0-1,0 1,0-1,1 0,-1 0,0-1,1 1,-1-1,1 0,0 1,0-2,-1 0,-8-14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4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225 575,'-27'42,"1"1,2 1,2 1,2 2,-13 47,28-80,0 0,1 0,0 0,1 1,1-1,0 1,1 0,1-1,0 1,1 0,1 0,0-1,1 1,1-1,0 0,0 0,2 0,5 11,-3-17,1-1,0 0,0 0,0-1,1 0,-1 0,1-1,1 0,-1-1,1-1,0 1,0-2,0 1,0-1,0-1,0 0,1-1,-1 0,0-1,0 0,1-1,10-2,1-1,-1-2,1 0,-1-1,-1-1,1-1,-1-1,-1-1,0 0,-1-2,0 0,-1-2,-1 0,0 0,-2-2,0 0,0 0,-2-2,0 0,-2 0,4-9,-12 22,-1 1,0-1,0 1,-1-1,0 0,0 0,-1 0,1 1,-2-1,1 0,-1 0,0 0,0 0,-1 1,0-1,0 1,0-1,-1 1,0 0,0 0,-1 0,0 0,0 1,0-1,0 1,-1 0,0 0,-1 0,-7-7,0 1,0 1,-1 0,-1 1,1 0,-1 1,-1 1,0 0,0 1,-14-3,-3 2</inkml:trace>
  <inkml:trace contextRef="#ctx0" brushRef="#br0" timeOffset="331.553">0 913,'35'-5,"-1"1,0 2,1 1,-1 2,1 1,-1 2,0 2,0 0,0 3,30 11,-38-13,2 0,-1-2,0-2,1 0,0-2,0-1,-1-1,26-4,55-19,-109 26,-3 3</inkml:trace>
  <inkml:trace contextRef="#ctx0" brushRef="#br0" timeOffset="645.665">1045 772,'57'0,"25"0,2 0,-8 0,-12 0,-13 0,-9 0,-8 0,-4 0,-3 0,-6 0</inkml:trace>
  <inkml:trace contextRef="#ctx0" brushRef="#br0" timeOffset="900.704">1157 998,'38'5,"37"-4,11-1,-5-6,-7-2,-10 1,-17-4,-16 0</inkml:trace>
  <inkml:trace contextRef="#ctx0" brushRef="#br0" timeOffset="1252.123">2427 292,'-27'87,"-4"-1,-3-1,-28 45,59-122,-9 14,1 1,1 0,1 0,2 1,0 0,1 1,2 0,0 0,1 19,2-39,0 0,0 0,1 0,0 0,0 0,0 0,1 0,0 0,0 0,0-1,0 1,1 0,0 0,0-1,0 1,0-1,1 0,0 1,-1-1,2 0,-1-1,0 1,1-1,0 1,0-1,0 0,0 0,0-1,2 1,11 1,-1-2,1 0,0-1,0 0,0-2,0 0,0 0,0-2,0 0,-1-1,0-1,0-1,0 0,8-4,4 0,-17 7,-1 0,1-1,-1 0,0 0,0-1,-1-1,1 1,-1-2,0 1,-1-1,1-1,-1 0,4-10</inkml:trace>
  <inkml:trace contextRef="#ctx0" brushRef="#br0" timeOffset="1500.84">1891 659,'48'10,"49"2,18 1,-1-4,-10-7,-13-4,-13-2,-10 0,-6-4,-10-1,-14 1</inkml:trace>
  <inkml:trace contextRef="#ctx0" brushRef="#br0" timeOffset="1802.08">3048 602,'-101'116,"-127"82,226-197,0 1,0-1,0 0,0 0,1 1,-1-1,0 1,1-1,-1 1,1 0,-1 0,1-1,0 1,0 0,0 0,0 0,0 1,0-1,1 0,-1 0,1 0,-1 1,1-1,0 0,0 0,0 1,0-1,0 0,0 0,1 1,-1-1,1 0,0 0,0 0,-1 0,1 0,1 0,-1 0,0 0,0 0,1 0,-1-1,1 1,-1 0,1-1,0 1,0-1,-1 0,1 0,0 0,0 1,0-2,1 1,-1 0,0 0,0-1,2 1,10-2,0-1,0 0,0-2,0 1,-1-1,1-1,-1-1,-1 0,1 0,-1-1,0-1,3-2,20-13,-1-1,-2-1,0-2,12-16,-43 42,-1 0,0 0,1 0,-1 0,1 0,-1 0,1 0,-1 0,1 1,0-1,0 0,-1 0,1 0,0 1,0-1,0 0,0 1,-1-1,1 1,0-1,0 1,0 0,0-1,1 1,-1 0,0-1,0 1,0 0,0 0,0 0,0 0,0 0,0 0,0 1,0-1,0 0,0 0,0 1,0-1,0 1,0-1,0 1,0-1,0 1,0 0,0-1,0 1,-1 0,1 0,0-1,0 1,-1 0,1 0,-1 0,1 0,4 44,-4-21</inkml:trace>
  <inkml:trace contextRef="#ctx0" brushRef="#br0" timeOffset="2149.783">3245 1054,'37'-60,"2"2,3 2,2 2,3 1,-1 18,-46 35,1-1,0 1,0 0,0-1,0 1,0 0,0 0,0-1,-1 1,1 0,0 0,0 0,0 0,0 0,0 0,0 0,0 1,0-1,0 0,0 0,-1 1,1-1,0 1,0-1,0 1,0-1,-1 1,1-1,0 1,-1 0,1-1,0 1,-1 0,1-1,-1 1,1 0,-1 0,1 0,-1 0,0-1,1 1,-1 0,0 0,0 0,0 0,1 0,-1 0,0 0,0 0,-1 0,1 0,0 0,0-1,0 1,0 0,-1 0,1 0,-5 44,4-41,-1 0,1-1,0 1,0 0,0 0,1-1,0 1,-1 0,1 0,1 0,-1 0,0 0,1-1,0 1,0 0,0 0,0-1,1 1,-1-1,1 1,0-1,0 1,0-1,0 0,1 0,0 0,-1-1,1 1,0 0,0-1,2 1,2-1,0 0,1-1,-1 0,0-1,1 1,-1-2,1 1,-1-1,0 0,1 0,-1-1,0 0,0 0,0-1,0 1,0-2,-1 1,1-1,-1 0,0 0,0-1,-1 0,1 0,-1 0,0-1,0 1,-1-1,3-5,43-72,-43 63</inkml:trace>
  <inkml:trace contextRef="#ctx0" brushRef="#br0" timeOffset="2816.644">3641 349,'5'0,"11"4,7 2,5 0,3-1,-4 4,-3-1,1 0,0-3,1-1,0-7,-3-3</inkml:trace>
  <inkml:trace contextRef="#ctx0" brushRef="#br0" timeOffset="3064.912">4149 66,'-10'38,"-3"23,1 5,2-3,3-8,3-8,2-8,6-10,2-11</inkml:trace>
  <inkml:trace contextRef="#ctx0" brushRef="#br0" timeOffset="4155.569">4769 9,'-4'-2,"-1"1,0-1,1 1,-1 0,0 0,0 1,0-1,0 1,0 0,0 0,0 1,0 0,0-1,0 2,0-1,1 0,-1 1,0 0,1 0,0 1,-1-1,1 1,0 0,0 0,0 0,1 1,-1-1,-1 3,-4 2,-1 2,2-1,-1 1,1 0,1 1,0 0,1 0,0 0,0 1,1 0,1 0,-1 3,-78 235,73-212,2 0,2 1,1 0,1 34,5 435,-1-500,0 0,0 0,1 0,0 0,1 0,0-1,0 1,0 0,1-1,0 1,0-1,1 0,0 0,1 0,-1-1,1 1,0-1,1 0,0 0,2 1,8-1,-2-6</inkml:trace>
  <inkml:trace contextRef="#ctx0" brushRef="#br0" timeOffset="4867.569">4883 208,'-10'24,"-8"22,0 8,2 0,4-5,5-5,2-6,8-9,3-10</inkml:trace>
  <inkml:trace contextRef="#ctx0" brushRef="#br0" timeOffset="5187.095">5193 95,'-4'3,"1"0,0 1,0 0,0 0,0 0,1 0,-1 0,1 1,0-1,0 1,1-1,-1 1,1 0,0-1,0 1,1 0,-1 0,1 0,0 0,1-1,-1 1,1 0,0 0,0 0,0-1,1 1,0 0,-1-1,2 0,-1 1,0-1,1 0,0 0,0 0,0-1,1 1,1 1,49 15,-49-19,0-1,-1 0,1 1,-1 0,1 0,-1 0,0 1,1-1,-1 1,0 0,0 0,0 1,0-1,0 1,-1 0,1 0,-1 0,0 1,0-1,0 1,0-1,-1 1,1 0,-1 0,0 0,0 0,0 1,-1-1,0 0,0 1,0-1,0 1,0-1,-1 1,0 0,0-1,-2 5,-1-1,0 1,-1-1,0 0,0 0,0 0,-1-1,0 0,-1 0,1 0,-1 0,-1-1,1 0,-1 0,0-1,0 0,-1 0,0-1,0 0,0 0,0-1,0 0,-1 0,1-1,-2 0,-13 3</inkml:trace>
  <inkml:trace contextRef="#ctx0" brushRef="#br0" timeOffset="5436.617">5165 95,'38'-5,"23"3,5 2,1 2,-5 4,-10 1,-8 0,-6-1,-6-2,-3-2,-2-1,0 0,-1-1,1 0,0-1,-4 1</inkml:trace>
  <inkml:trace contextRef="#ctx0" brushRef="#br0" timeOffset="5715.467">4600 715,'43'5,"43"1,17-4,0-4,-12 0,-13-1,-9 1,-12 0,-11 1,-8-5,-6 0,-4-1,-1 2,-1 2,0 1,-5 1</inkml:trace>
  <inkml:trace contextRef="#ctx0" brushRef="#br0" timeOffset="6151.817">4798 942,'227'-11,"-184"23,-43-11,1-1,-1 1,1-1,-1 1,1-1,-1 1,1-1,-1 1,0 0,1-1,-1 1,0 0,1-1,-1 1,0 0,0-1,0 1,1 0,-1 0,0-1,0 1,0 0,0 0,-1-1,1 1,0 0,0-1,0 1,0 0,-1 0,1-1,0 1,-1-1,1 1,-1 0,1-1,0 1,-1-1,1 1,-1-1,0 1,1-1,-1 1,1-1,-1 1,0-1,1 0,-1 1,0-1,1 0,-1 0,0 0,0 1,-88 49,74-44,0 1,1 1,0 0,0 1,0 1,1 0,1 1,-1 1,12-11,0 0,-1 0,1 0,0 1,0-1,0 0,0 1,0-1,1 1,-1-1,0 1,1-1,-1 1,1 0,-1-1,1 1,0 0,-1-1,1 1,0 0,0 0,0-1,1 1,-1 0,0-1,1 1,-1 0,1-1,-1 1,1-1,0 1,0 0,0-1,0 0,0 1,0-1,0 0,0 1,0-1,1 0,-1 0,0 0,1 0,-1 0,1 0,76 19,-49-24,-2-2</inkml:trace>
  <inkml:trace contextRef="#ctx0" brushRef="#br0" timeOffset="6414.192">5419 913,'-18'12,"1"-1,1 1,-1 0,2 1,0 1,0 0,1 1,1 1,-1 3,13-18,0 0,0 0,0 0,0 1,0-1,0 0,0 1,0-1,0 1,1-1,-1 1,1-1,-1 1,1 0,0-1,0 1,-1-1,1 1,0 0,1-1,-1 1,0 0,0-1,1 1,-1-1,1 1,-1-1,1 1,-1-1,1 1,0-1,0 1,0-1,0 0,0 1,0-1,0 0,0 0,1 0,-1 0,0 0,1 0,-1 0,1-1,-1 1,1 0,-1-1,1 1,-1-1,1 0,-1 1,1-1,0 0,-1 0,1 0,0 0,13 2,0-1,0 0,-1-1,1 0,0-1,0-1,-1-1,1 0,-1-1,10-3,-22 6,0 0,0 0,0-1,0 1,-1 0,1-1,0 1,-1-1,1 0,-1 0,1 1,-1-1,0 0,0 0,0 0,0 0,0 0,0-1,-1 1,1 0,-1 0,1 0,-1-1,0 1,0 0,0 0,0-1,0 1,0 0,-1 0,1-1,-1 1,0 0,1 0,-1 0,0 0,0 0,0 0,-1 0,1 0,0 0,-1 0,0 1,1-1,-1 1,0-1,1 1,-1 0,0-1,0 1,0 0,0 0,0 0,-1 1,1-1,-2 0,-9-5,-1 0,0 1,0 0,0 2,-1-1,0 2,1 0,-1 0,0 2,0 0,-1 0,-9 1</inkml:trace>
  <inkml:trace contextRef="#ctx0" brushRef="#br0" timeOffset="6821.955">5786 66,'28'17,"0"2,-2 1,0 1,-2 1,0 1,-1 1,6 12,-14-19,-1 1,0 0,-2 2,0-1,-1 1,-1 1,-1 0,-1 0,-1 1,-1 0,0 1,-2-1,-1 1,0-1,-2 14,2-13,0 1,-2 0,-1 0,-1-1,-1 1,-1 0,-1-1,-1 1,-1-1,-1-1,-1 1,-1-1,-1 0,-1-1,-1 0,-1-1,0-1,-13 13,-16 6,-2-2,-1-2,-2-2,-3-1,27-18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13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1 311,'331'-27,"-9"26,-216 23,-98-19</inkml:trace>
  <inkml:trace contextRef="#ctx0" brushRef="#br0" timeOffset="400.489">114 537,'482'0,"-410"11,-54-5</inkml:trace>
  <inkml:trace contextRef="#ctx0" brushRef="#br0" timeOffset="997.296">508 0,'-2'1,"-1"1,1-1,-1 0,1 1,0-1,0 1,0-1,0 1,0 0,0 0,0 0,0 0,1 1,-1-1,1 0,0 1,-1-1,1 1,0-1,1 1,-1-1,0 1,1 0,-1-1,1 1,0 0,0-1,0 1,0 0,0 0,1-1,-1 1,1 0,0-1,0 1,0-1,0 1,0-1,1 1,-1-1,1 0,0 1,80 86,96 47,-50-10,-127-125,0 0,0 0,0 0,0 0,0 0,-1 0,1 0,0 1,-1-1,1 0,0 1,-1-1,0 0,1 1,-1-1,0 0,1 1,-1-1,0 1,0-1,0 0,0 1,-1-1,1 1,0-1,-1 0,1 1,-1-1,1 0,-1 1,1-1,-1 0,0 0,0 0,1 0,-1 0,0 1,0-1,0-1,0 1,-1 0,1 0,0 0,0-1,0 1,-1 0,1-1,0 1,-1-1,1 1,0-1,-1 0,1 0,-1 0,1 0,0 0,-1 0,-14 3,-1 1,1 0,0 1,0 0,1 2,0 0,0 0,0 2,1 0,0 0,0 2,-166 156,164-154,-42 48,57-51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52.0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422 33,'-2'-2,"1"0,0 0,-1 0,0 0,1 1,-1-1,0 1,0-1,0 1,0 0,0-1,0 1,0 0,0 0,0 1,-1-1,1 0,0 1,-1-1,1 1,0 0,-1 0,1 0,-1 0,0 0,0 0,-9-3,-1 2,0-1,0 2,0 0,0 0,1 1,-1 1,0 0,0 0,1 2,0-1,-1 2,1-1,1 2,-1 0,1 0,0 1,0 0,1 1,0 0,-1 2,8-6,1 0,0 0,0 0,0 0,0 0,1 0,0 1,0-1,0 1,0-1,1 1,-1-1,1 1,0-1,1 1,-1-1,1 1,0-1,0 1,0-1,0 0,1 0,0 1,0-1,0 0,0-1,1 1,0 0,-1-1,1 1,0-1,1 0,-1 0,1 0,-1 0,1-1,2 2,-4-4,1 1,0 1,-1-1,1 0,-1 1,1-1,-1 1,0 0,0-1,0 1,0 0,0 1,0-1,0 0,-1 0,1 1,-1-1,1 1,-1-1,0 1,0 0,0 0,-1-1,1 1,-1 0,1 0,-1 0,0 0,0-1,0 1,0 0,-1 0,1 0,-1 0,0 2,-82 100,74-97,0 0,1 0,0 1,0 0,1 0,0 0,1 1,0 0,0 1,1-1,1 1,-1 0,2 0,-1 4,4-12,0-1,0 1,0 0,0 0,0 0,1 0,-1 0,1 0,0 0,0 0,0-1,0 1,1 0,-1-1,1 1,0-1,-1 1,1-1,0 0,0 0,1 0,-1 0,0 0,1 0,-1-1,1 1,-1-1,1 0,0 1,-1-1,1-1,0 1,0 0,1 0,103 10,14-41,-100 20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4:47.4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3704 194,'-18'21,"1"1,1 0,2 2,0-1,-10 25,15-30,-117 314,120-307,16-30,82-143,68-122,-101 138,-62 139,1 0,0 0,0 0,1 1,0-1,0 0,1 0,0 1,0-1,0 0,1 0,0 1,1-1,0 0,0 0,0 0,2 2,63 134,-51-113,-12-21,0 0,1 0,0 0,0-1,1 0,0 0,0-1,1 0,0 0,1 0,-1-1,1 0,1 0,-1-1,1 0,-1-1,1 0,1 0,-1-1,1 0,-1 0,10 0,-15-3,0 0,0-1,0 0,0 0,0 0,-1 0,1 0,0-1,-1 0,1 0,-1 0,0 0,1 0,-1-1,0 1,-1-1,1 0,0 0,-1 0,1 0,-1 0,0-1,0 1,0-1,-1 1,1-3,29-105,-26 88,1-5,-2 0,0-1,-2 1,-1-1,-1 0,-1 0,-3-9,-25-118,22 127</inkml:trace>
  <inkml:trace contextRef="#ctx0" brushRef="#br0" timeOffset="-1926.99">2829 504,'-2'55,"33"294,-31 58,27-137,-26 414,-35-433,16-155,-4 18,-18 170,12 7,0-18,-1-70,29-131,1-110,-1 16</inkml:trace>
  <inkml:trace contextRef="#ctx0" brushRef="#br0" timeOffset="-1098.51">2942 391,'-48'34,"-43"43,65-52,-2-2,0 0,-1-2,-1-1,-1-1,-1-2,0-1,-18 5,5-8,84-8,453-7,-490 2,0 1,-1-1,1 1,-1 0,1-1,0 1,-1-1,1 0,0 1,-1-1,1 0,0 0,0 0,-1 0,1-1,0 1,-1 0,1-1,0 1,-1-1,1 1,-1-1,1 0,0 0,-1 0,0 0,1 0,-1 0,0 0,1 0,-1 0,0-1,0 1,0 0,0-1,0 1,0-1,-1 1,1-1,0 0,-1 1,1-1,-1 0,0 1,0-1,1 0,-1 0,-13-15,0 0,-1 2,0-1,-1 2,-1 0,0 1,-1 1,-3-1,-20-18,-97-93,120 97,16 17</inkml:trace>
  <inkml:trace contextRef="#ctx0" brushRef="#br0" timeOffset="821.221">2886 4061,'-242'202,"240"-201,-1 0,1 1,0-1,-1 1,1-1,0 1,0 0,0-1,0 1,0 0,1 0,-1 1,0-1,1 0,0 0,-1 1,1-1,0 1,0-1,1 1,-1 0,0-1,1 1,0 0,0-1,-1 1,1 0,1-1,-1 1,0 0,1-1,-1 1,1 0,0-1,0 1,0-1,0 1,0-1,1 0,-1 1,1-1,0 0,-1 0,1 0,0 0,0 0,0-1,1 1,69 26,-66-27,0 0,1 1,-1-1,0 1,0 0,0 1,0-1,0 1,0 0,-1 1,0-1,0 1,0 0,0 1,0-1,-1 1,0 0,0 0,0 0,0 0,-1 1,3 5,-6-7,1 0,-1 0,0 0,0 0,0 0,0 0,-1 0,0 0,0 0,0 0,0 0,-1 0,1-1,-1 1,0 0,0-1,0 1,0-1,-1 0,0 0,1 0,-1 0,0 0,-1-1,0 2,-91 51,85-50,-1-1,0-1,0 0,0 0,0-1,0 0,0-1,-1-1,1 0,-1 0,1-1,0 0,0-1,-1-1,-6-8,6-1</inkml:trace>
  <inkml:trace contextRef="#ctx0" brushRef="#br0" timeOffset="1880.919">2800 3807,'-22'-36,"-3"2,-1 1,-1 1,-2 1,-1 1,19 21,0-1,0 2,-1-1,0 2,0 0,-1 0,0 1,0 1,-1 0,0 0,1 2,-1 0,-1 0,1 1,0 1,-5 1,361 3,-71-2,-222 12,-48-12,0-1,-1 0,1 1,0-1,-1 1,1-1,0 1,-1 0,1-1,-1 1,1-1,-1 1,1 0,-1 0,1-1,-1 1,0 0,1 0,-1-1,0 1,0 0,0 0,1 0,-1 0,0-1,0 1,0 0,-1 0,1 0,0 0,0-1,0 1,0 0,-1 0,1 0,0-1,-1 1,1 0,-1-1,1 1,-1 0,1-1,-1 1,1 0,-1-1,0 1,1-1,-1 1,0-1,1 1,-1-1,0 0,0 1,0-1,0 0,-217 128,215-127,-1 1,1 0,0-1,0 1,0 1,0-1,0 0,0 1,1-1,-1 1,1 0,-1 0,1 0,0 0,0 0,1 1,-1-1,1 0,-1 1,1 0,0-1,1 1,-1-1,0 4,4 8</inkml:trace>
  <inkml:trace contextRef="#ctx0" brushRef="#br0" timeOffset="3216.952">1108 2085,'343'0,"-111"27,448-26,-209-29,965 28,-1306 1,-118 3,-7 2</inkml:trace>
  <inkml:trace contextRef="#ctx0" brushRef="#br0" timeOffset="5812.521">63 1691,'-36'190,"29"-165,1 0,1 1,1-1,1 1,2-1,1 1,0 0,2 0,1-1,1 1,1-1,1 0,2 0,0-1,2 0,11 22,-18-43,-1 0,1 0,0 0,0 0,0-1,0 1,0-1,1 1,-1-1,1 0,0-1,-1 1,1-1,0 1,0-1,0 0,0-1,0 1,0-1,0 1,0-1,0-1,0 1,0 0,0-1,0 0,0 0,0 0,0 0,0-1,-1 0,1 1,-1-1,1-1,-1 1,1 0,-1-1,0 0,0 1,1-3,24-23,-2-1,0-2,-2 0,-1-2,4-9,-27 40,0 1,0 0,1 0,-1 0,1 0,-1 0,0 0,1 0,0 0,-1 0,1 0,0 0,-1 0,1 0,0 1,0-1,0 0,0 0,-1 1,1-1,0 0,0 1,1-1,-1 1,0 0,0-1,0 1,0 0,0 0,0-1,0 1,1 0,-1 0,0 0,0 0,0 1,0-1,0 0,0 0,1 1,-1-1,0 1,0-1,0 1,0-1,0 1,0-1,0 1,-1 0,1 0,0-1,0 1,0 0,-1 0,1 0,0 0,-1 0,1 0,-1 0,1 0,-1 0,0 1,30 108,-28-105,0 0,0 0,1 0,0 0,0 0,0 0,0-1,1 0,0 1,0-1,0 0,0-1,0 1,1-1,0 0,0 0,-1-1,2 1,-1-1,0 0,0 0,1-1,-1 0,1 0,-1 0,1 0,0-1,-1 0,1 0,-1-1,1 1,0-1,-1 0,1-1,-1 1,0-1,0 0,1-1,-1 1,-1-1,1 0,3-3,5-9,0-1,-2-1,0 0,0-1,-2 0,0-1,-2 0,0 0,-1 0,0-1,-2 0,0 0,-1-10,13-43,28-68,-34 126</inkml:trace>
  <inkml:trace contextRef="#ctx0" brushRef="#br0" timeOffset="6602.798">1248 2057,'-2'-1,"1"-1,-1 1,0-1,0 0,1 0,-1 0,1 0,0 0,0 0,-1-1,1 1,0 0,1 0,-1-1,0 1,1-1,0 1,-1-1,1 1,0 0,0-1,0 1,0-1,1 1,-1-1,1 1,0-1,-1 1,1 0,1-2,26-112,-24 103,20-48,-23 60,-1 0,1 0,0 0,-1 0,1 0,0 0,0 1,0-1,0 0,0 0,0 0,0 1,0-1,0 1,0-1,0 1,0-1,1 1,-1-1,0 1,0 0,1 0,-1 0,0 0,0 0,1 0,-1 0,0 0,0 0,0 1,1-1,-1 0,0 1,0-1,0 1,0-1,0 1,1 0,-1-1,0 1,-1 0,1 0,0 0,0-1,0 1,0 1,6 7,0 1,-1 0,0 0,0 0,-1 1,-1 0,0 0,0 0,-1 1,0-1,-1 1,0 3,5 19,83 309,-69-243,-20-100,-1 1,0-1,1 1,-1-1,1 1,-1 0,0-1,0 1,0 0,1-1,-1 1,0 0,0-1,0 1,0 0,0-1,0 1,0 0,0-1,0 1,0 0,-1-1,1 1,0 0,0-1,-1 1,1 0,0-1,-1 1,1-1,0 1,-1-1,1 1,-1-1,1 1,-1-1,1 1,-1-1,1 0,-1 1,0-1,1 0,-1 1,0-1,1 0,-1 0,0 0,1 1,-1-1,0 0,1 0,-1 0,0 0,1 0,-1 0,0-1,1 1,-1 0,0 0,1 0,-1-1,0 1,0 0,-40-24,-145-135,161 139,2-2,0 0,2-2,0 0,-6-13,15 17</inkml:trace>
  <inkml:trace contextRef="#ctx0" brushRef="#br0" timeOffset="7676.404">4268 2029,'-9'0,"0"0,0 0,0-1,0 0,0 0,0-1,1-1,-1 1,0-1,1-1,0 1,0-1,0-1,0 0,1 0,-1 0,1-1,1 0,-1 0,1-1,0 0,1 0,-2-3,-60-128,67 139,0-1,0 1,-1-1,1 1,0-1,-1 1,1-1,-1 0,1 1,0-1,-1 1,1-1,-1 0,1 0,-1 1,1-1,-1 0,1 0,-1 1,1-1,-1 0,1 0,-1 0,0 0,1 0,-1 0,1 0,-1 0,1 0,-1 0,1 0,-1 0,0 0,1-1,-1 1,1 0,-1 0,1-1,-1 1,1 0,0 0,-1-1,1 1,-1-1,1 1,-1 0,1-1,0 1,-1-1,1 1,0-1,0 1,-1-1,1 1,0-1,0 1,-4 53,4-52,0 85,-10 131,1-152,3 0,3 0,3 30,56-208,-41 85,2 0,2 1,0 1,1 1,2 1,1 1,0 1,2 0,0 2,23-13,-3 1,-26 21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01.090"/>
    </inkml:context>
    <inkml:brush xml:id="br0">
      <inkml:brushProperty name="width" value="0.1" units="cm"/>
      <inkml:brushProperty name="height" value="0.1" units="cm"/>
      <inkml:brushProperty name="color" value="#33CCFF"/>
      <inkml:brushProperty name="ignorePressure" value="1"/>
    </inkml:brush>
  </inkml:definitions>
  <inkml:trace contextRef="#ctx0" brushRef="#br0">31 450,'17'-51,"-11"74,-21 101,6 2,6-1,6 28,-2-4,-31 464,32-124,-3-486,1 0,-1 0,1 1,0-1,0 0,0 0,0 0,1 0,-1 0,1 0,0 0,0 0,0-1,0 1,1 0,-1 0,1-1,-1 1,1-1,0 1,0-1,0 0,0 0,0 0,1 0,-1 0,1 0,-1-1,1 1,0-1,0 1,-1-1,1 0,0 0,0-1,1 1,235-3,78-26,-29 17,-270 7,1 1,0 0,-1 1,1 2,0-1,0 2,-1 1,8 1,37 7,1-4,0-2,0-3,9-3,16 1,-89 1</inkml:trace>
  <inkml:trace contextRef="#ctx0" brushRef="#br0" timeOffset="354.597">2175 1776,'-49'104,"-70"92,-41 98,131-237,24-50</inkml:trace>
  <inkml:trace contextRef="#ctx0" brushRef="#br0" timeOffset="671.87">1724 1748,'11'32,"1"-2,1 0,2 0,1-2,1 1,1-2,2-1,0 0,2-1,1-2,1 0,1-1,0-2,2-1,25 15,111 112,-149-134</inkml:trace>
  <inkml:trace contextRef="#ctx0" brushRef="#br0" timeOffset="1991.23">793 111,'0'43,"-3"-20,1 0,1 0,2-1,0 1,1 0,1 0,1-1,2 0,0 0,1 0,1-1,1 0,1 0,1-1,0 0,7 7,-16-25,-1 0,1-1,0 1,0 0,0 0,0-1,1 1,-1-1,0 0,0 0,1 0,-1 0,1 0,-1 0,1-1,0 1,-1-1,1 1,-1-1,1 0,0 0,-1-1,1 1,0 0,-1-1,1 0,-1 1,1-1,-1 0,1 0,-1 0,0-1,0 1,2-2,55-73,66-307,-88 300,-35 83,0 1,0-1,0 1,0-1,0 1,0 0,0 0,0 0,0 0,-1 0,1 0,0 0,0 1,-1-1,1 0,-1 1,0 0,1-1,-1 1,0 0,0 0,0-1,0 1,0 0,0 0,-1 0,1 0,-1 0,1 0,-1 1,0-1,1 1,44 99,-20-47,-1 2,-4 0,8 35,7 137,-33-210,-2-1,1 1,-2-1,-1 1,0-1,-1 0,-1 0,-1 0,0 0,-1-1,-1 1,-1-2,-1 1,0-1,-1 0,0-1,-1 0,-1-1,5-8,0-1,0 0,0 0,0 0,-1-1,0-1,1 1,-1-1,-1 0,1-1,0 0,-1-1,1 1,-6-1,10-1,0 1,0-1,0 0,0-1,0 1,0-1,0 1,0-1,0 0,0-1,0 1,0-1,0 0,1 0,-1 0,1 0,-1 0,1-1,0 0,0 0,0 0,0 0,1 0,-1 0,1-1,0 1,0-1,0 1,0-1,0-2,-1-4,1 0,0 0,1 0,0-1,1 1,0 0,0 0,1-1,1 1,0 0,0 0,0 0,2 1,-1-1,1 1,5-10,97-132,-74 115,2 1,1 2,1 1,1 2,2 1,1 3,22-11,-23 18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1,'9'0,"9"0,5 0,4 0,2 0,1 0,0 0,0 0,0 0,-1 0,0 0,-1 0,0 0,0 0,1 0,-6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4.4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31,'34'-5,"15"-1,5-1,-2 2,-6 2,-5 1,-5 0,-4 2,-2 0,-2 0,-6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6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109 1,'-10'28,"-7"15,-2 5,4-1,3-4,4 0,4-2,2-3,1-3,1-4,1-1,0-1,0-2,-1 1,-4-5,-3-2,1-9,1-6</inkml:trace>
  <inkml:trace contextRef="#ctx0" brushRef="#br0" timeOffset="319.02">392 85,'-300'175,"295"-171,-4 1,1 0,0 1,0 0,0 1,1 0,0 0,1 1,-1-1,2 1,-1 1,-2 4,9-10,-1 0,1 0,0 0,0 1,0-1,0-1,0 1,1 0,0 0,-1 0,1-1,0 1,0-1,0 0,1 1,-1-1,0 0,1 0,0 0,-1-1,1 1,0-1,0 1,0-1,0 0,0 0,0 0,0-1,0 1,0-1,0 0,1 1,-1-1,1-1,70 10,-61-9,1 1,-1 0,0 1,0 1,0 0,0 1,0 0,0 1,-1 0,5 4,-14-8,-1 1,0-1,-1 1,1 0,0 0,0 0,-1 0,1 0,-1 0,0 0,1 0,-1 1,0-1,-1 1,1-1,0 1,-1-1,1 1,-1-1,0 1,1-1,-1 1,-1-1,1 1,0-1,-1 1,1-1,-1 1,0-1,1 1,-1-1,-1 0,1 1,0-1,0 0,-1 0,1 0,-1 0,0 0,-9 16</inkml:trace>
  <inkml:trace contextRef="#ctx0" brushRef="#br0" timeOffset="857.681">702 282,'-39'28,"1"2,1 2,2 1,-23 28,23-1,35-60,-1 1,1 0,-1 0,1 0,0 0,-1 0,1 0,0 0,0 0,0 0,0 0,0 0,0 1,0-1,0 0,0 0,0 0,1 0,-1 0,0 0,1 0,-1 0,1-1,-1 1,1 0,-1 0,1 0,0 0,-1-1,1 1,0 0,0 0,0-1,-1 1,1-1,0 1,0-1,0 1,0-1,0 1,0-1,0 0,0 0,0 1,0-1,0 0,0 0,0 0,0 0,0 0,0 0,0-1,0 1,0 0,0 0,0-1,0 1,0-1,0 1,0-1,0 1,17-6,-1-1,0 0,-1-1,0-1,0 0,-1-1,0-1,-1 0,4-5,-1 3,-10 7,3-3,1 1,0-1,1 2,-1-1,1 2,1-1,-1 2,1 0,0 0,5 0,-16 5,1-1,0 1,-1 0,1 0,-1 1,1-1,-1 1,1-1,-1 1,1 0,-1-1,1 1,-1 1,0-1,1 0,-1 0,0 1,0-1,0 1,0 0,0 0,-1 0,1 0,0 0,-1 0,1 0,-1 0,0 1,0-1,0 0,0 1,0 1,17 87,-16-76,5 38,-1-24,0 1,-2 0,-1 1,-1-1,-2 0,-1 1,-2-1,-1 0,-1 0,-1 0,-2 0,-1-1,-1-1,-14 28,21-49,0 0,-1 0,0-1,0 0,-1 1,1-1,-1-1,-1 1,1-1,-1 0,0 0,0 0,0-1,-1 0,0-1,0 1,0-1,0 0,0-1,0 0,-1 0,1 0,-1-1,1 0,-1-1,0 0,1 0,-4-1,7-2,1 0,0-1,0 1,0-1,0 0,1 0,-1 0,1 0,0-1,0 1,1-1,-1 1,1-1,0 1,0-1,0 0,1 1,0-1,0 0,0 0,1 1,-1-1,1 0,0 1,0-1,1 0,-1 1,1 0,0-1,0 1,1 0,-1 0,1 0,13-24,1 2,0 0,2 1,2 0,0 2,1 0,1 2,2-1,-3 4,2 1,-1 1,2 1,0 1,0 1,2 1,-1 2,28-8,-27 12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5.0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116 35,'-9'24,"-9"12,0 11,2 1,4-3,0-3,1-5,2-4,4-2,2-2,1-1,2-1,0 0,1 1,-1-5</inkml:trace>
  <inkml:trace contextRef="#ctx0" brushRef="#br0" timeOffset="325.434">511 90,'-9'11,"-19"19,2 2,1 1,1 1,2 1,1 1,-11 29,29-62,1 1,0-1,1 1,-1 0,1 0,-1-1,1 1,0 0,1 0,-1 0,1 0,0 0,0 1,0-1,0 0,1 0,-1 0,1 0,0 0,0-1,1 1,-1 0,1 0,0-1,0 1,0-1,0 1,1-1,-1 0,1 0,0 0,0 0,0 0,3-1,0 1,0-1,0 1,0-2,0 1,0-1,1 0,-1 0,1 0,-1-1,0 0,1 0,-1-1,0 0,1 0,-1-1,0 1,0-1,0-1,0 1,0-1,0 0,3-3,6-3,-1 0,-1-1,0 0,0-1,-1-1,-1 0,0-1,7-9,-9 9,0 1,-2-1,1 0,-2 0,0-1,0 0,-1 0,-1-1,0 1,-1-1,-1 0,0 0,-1 0,-1 0,0 0,-1 0,-1 0,-2-11,3 23,0 0,0 0,0 0,0 0,0 0,-1 0,1 1,-1-1,0 1,0-1,0 1,0-1,0 1,0 0,-1 0,1 0,-1 0,1 1,-1-1,0 1,0-1,0 1,1 0,-1 0,0 0,-1 1,1-1,0 1,0 0,0-1,0 1,0 1,0-1,0 0,0 1,-1 0,1-1,1 1,-1 0,0 1,0-1,-2 1,-19 10</inkml:trace>
  <inkml:trace contextRef="#ctx0" brushRef="#br0" timeOffset="710.867">1076 176,'-22'7,"-1"2,1 0,0 2,1 0,0 2,1 0,0 1,15-10,0 0,0 0,1 0,-1 0,1 1,0 0,0 0,0 0,1 0,0 1,0-1,0 1,0 0,1 0,0 0,1 0,-1 0,1 0,0 0,1 1,-1-1,1 0,1 1,-1-1,1 0,0 0,0 1,3 5,-3-7,1 0,0 0,1 0,-1 0,1 0,0-1,1 1,-1-1,1 0,-1 0,1 0,0 0,1-1,-1 0,1 1,-1-2,1 1,0 0,0-1,0 0,0 0,1-1,-1 1,0-1,1 0,-1-1,1 1,-1-1,1 0,-1-1,1 1,3-2,3 0,0 0,-1-1,1 0,-1-1,0-1,0 0,0 0,-1-1,1 0,-1-1,-1 0,1-1,-1 0,5-6,-6 4,-1 0,0 0,-1-1,0 0,0 0,-1 0,-1-1,0 0,0 1,-1-2,-1 1,0 0,-1 0,0-1,-1 1,0 0,-1-1,0 1,-1 0,0-1,-1 1,-1 1,0-1,0 0,-1 1,-1 0,0 0,0 0,-1 1,-2-2,5 8,1 0,-1 1,1 0,-1 0,0 0,-1 0,1 1,0-1,-1 1,1 0,-1 1,0-1,0 1,0 0,1 0,-1 0,0 1,0-1,0 1,0 0,0 1,0 0,-1 0,-11 4</inkml:trace>
  <inkml:trace contextRef="#ctx0" brushRef="#br0" timeOffset="1073.537">1555 147,'-22'14,"1"1,0 0,0 2,2 1,0 0,2 1,0 1,0 1,2 1,-10 18,24-37,0 0,-1 0,1 0,1 0,-1 0,0 0,1 0,-1 0,1 0,0 0,0 1,1-1,-1 0,0 0,1 0,0 0,0 0,0 0,0 0,0 0,1 0,-1-1,1 1,0 0,-1-1,1 1,0-1,1 0,-1 0,0 0,1 0,-1 0,1 0,0 0,3 1,1 0,-1 0,1 0,-1-1,1 0,0 0,0 0,0-1,0 0,0-1,0 0,0 0,0 0,6-2,1-1,-1 0,0-1,0 0,0-1,-1-1,0 0,0 0,0-2,-1 1,0-1,0-1,-1 0,0 0,-1-1,0-1,0 1,-1-1,-1-1,0 0,5-10,-5 11,-1 1,0-2,-1 1,0 0,-1-1,0 0,-1 0,0 0,-1-1,0 1,-1-1,-1 1,0 0,0-1,-1 1,-1-1,0 1,-1 0,0 0,-1 0,-2-6,2 14,1 1,-1-1,0 1,0 0,-1 0,1 1,0 0,-1-1,1 1,-1 1,0-1,0 1,0-1,1 2,-1-1,0 0,0 1,0 0,0 0,0 0,0 1,0 0,0 0,-2 1,-19 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13.5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312 52,'-48'59,"-73"283,-10-70,120-251,21-52,152-275,71-83,-218 369,-9 30,-5 40,-2-40,-1 311,32-185,-29-135,1 0,-1-1,0 1,0 0,1 0,-1-1,0 1,1-1,-1 1,1-1,-1 1,1-1,-1 0,1 0,-1 0,0 0,1 0,-1 0,1 0,-1-1,1 1,-1 0,1-1,-1 1,0-1,1 1,-1-1,0 0,1 0,-1 0,0 1,0-1,0 0,0-1,0 1,0 0,0 0,0 0,0 0,0-1,-1 1,1 0,-1-1,1 1,-1-1,1 1,-1 0,0-1,3-1,202-299,-120 188,-84 114,0 0,0 0,0 0,0 0,0 0,0 0,0 0,0 0,0 1,0-1,-1 0,1 0,0 1,0-1,0 1,0-1,0 1,-1-1,1 1,0-1,0 1,-1 0,1 0,0-1,-1 1,1 0,-1 0,1 0,-1-1,1 1,-1 0,0 0,1 0,-1 0,0 0,0 0,0 0,0 0,0 0,0 0,0 0,0 0,0 0,0 0,0-1,-1 1,1 0,0 0,-1 0,1 0,0 0,-1 0,0-1,1 1,-1 1,1 1,-33 205,32-190,1 0,0 0,1 0,2 0,-1 0,2-1,3 10,-1-8</inkml:trace>
  <inkml:trace contextRef="#ctx0" brushRef="#br0" timeOffset="373.296">1243 418,'-8'0,"-1"1,0 0,1 1,-1 0,1 0,-1 1,1 0,0 1,0-1,1 2,-1-1,1 1,0 0,0 0,0 1,1 0,0 0,0 1,0 0,1 0,0 0,1 0,-1 1,1 0,1 0,-1 0,2 0,-1 1,1-1,0 1,1-1,0 1,0 2,2-7,-1-1,1 1,0 0,1 0,-1 0,1 0,0-1,0 1,0-1,0 1,0-1,1 0,0 0,-1 0,1 0,0-1,1 1,-1-1,0 0,1 1,-1-2,1 1,-1 0,1-1,0 1,0-1,3 0,3 1,0 0,-1-1,1 0,0 0,0-2,0 1,-1-1,1 0,0-1,-1 0,1-1,71-43,-66 36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29.0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308 1,'0'19,"-5"11,-1 6,-5 1,0-1,-4-1,-3-3,-4-1,-3 3,-1 1,-3-1,1-1,-1-2,0 0,0-2,5-6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4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0,'5'0,"6"0,1 5,4 1,4 0,3-1,2-2,2-1,2 0,0-2,0 0,0 0,-1 0,-4 4,-6 3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1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0,'34'5,"15"1,5 0,-2-1,-6-1,-5-2,-5-1,-4-1,-2 0,-7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2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113 113,'-3'5,"0"0,-1 1,2-1,-1 1,0-1,1 1,0 0,1 0,-1 0,1 0,0 0,1 0,-1 0,-4 24,-36 295,12-136,28-188,1 0,-1-1,0 1,0 0,1 0,-1 0,0 0,1 0,-1 0,1 0,-1 0,1 0,0 0,-1 0,1 0,0 0,0 0,0 0,-1 0,1 0,0 0,1 0,-1 0,0 0,0 0,0 1,1-1,-1 0,0 0,1 0,-1 0,1 0,-1-1,1 1,0 0,-1 0,1 0,0 0,-1-1,1 1,0 0,0-1,0 1,0 0,0-1,0 1,0-1,0 1,0-1,0 0,0 0,0 1,0-1,0 0,0 0,0 0,0 0,0 0,1 0,-1 0,0-1,0 1,0 0,20-15,0-4</inkml:trace>
  <inkml:trace contextRef="#ctx0" brushRef="#br0" timeOffset="470.342">537 113,'-84'42,"75"-36,-8 6,8-6,0 0,0 0,0 0,1 1,-1 1,2-1,-1 1,1 1,1-1,-1 1,1 1,1-1,-1 2,5-8,1-1,-1 1,1 0,-1-1,1 1,0 0,0-1,1 1,-1 0,0-1,1 1,-1 0,1-1,0 1,0-1,0 1,0-1,1 0,-1 1,1-1,-1 0,1 0,0 0,0 0,0 0,0 0,0-1,0 1,0-1,0 1,1-1,80 37,-72-34,113 62,-119-63,-1 1,0 0,0-1,0 1,-1 1,0-1,1 1,-1-1,-1 1,1 0,-1 0,0 0,0 0,0 0,-1 1,1-1,-2 0,1 1,0-1,-1 1,0-1,0 1,-1-1,0 3,-1-2,0 0,-1-1,0 1,0 0,-1-1,1 0,-1 0,0 0,-1 0,1-1,-1 0,0 0,0 0,0 0,0-1,-1 1,1-2,-1 1,0 0,0-1,0 0,0-1,0 1,0-1,-1-1,1 1,0-1,-1 0,1 0,0-1,-1 1,1-2,0 1,0-1,0 1,-1-2,-11-4</inkml:trace>
  <inkml:trace contextRef="#ctx0" brushRef="#br0" timeOffset="693.995">480 84,'24'0,"13"-4,4-3,1 1,-2 2,-4 0,-2-3,-3-1,-1 2,-2 1,0 1,0 7,-5 3</inkml:trace>
  <inkml:trace contextRef="#ctx0" brushRef="#br0" timeOffset="1382.965">959 367,'51'-80,"-25"38,1 1,2 1,2 1,7-5,9 12,-46 32,0-1,0 1,0 0,1 0,-1 0,0 0,0 0,0 0,1 0,-1 0,0 0,0 1,0-1,1 0,-1 1,0-1,0 1,0 0,0-1,0 1,0 0,0-1,0 1,0 0,-1 0,1 0,0 0,0 0,-1 0,1 0,0 0,-1 0,1 0,-1 0,0 0,1 0,-1 1,0-1,1 0,-1 0,0 0,0 1,0-1,0 1,3 52,-4-47,0 0,1 0,1 0,-1 0,1 0,0 0,1 0,-1 0,1-1,1 1,-1-1,1 1,1 1,-1-7,0 0,0 0,0 0,0-1,-1 1,1-1,0 0,0 0,0 0,0 0,0 0,0 0,0-1,0 0,0 0,-1 1,1-1,0-1,0 1,-1 0,1-1,-1 1,1-1,-1 0,0 0,0 0,0 0,0 0,0-1,0 1,0 0,-1-1,1-1,5-2,132-129,-138 134,-1 0,1 1,0-1,-1 0,1 1,0-1,0 0,-1 1,1-1,0 1,0-1,0 1,0 0,-1-1,1 1,0 0,0 0,0-1,0 1,0 0,0 0,0 0,0 0,0 0,0 0,0 0,0 1,0-1,-1 0,1 1,0-1,0 0,0 1,0-1,0 1,-1-1,1 1,0-1,0 1,-1 0,1-1,0 1,-1 0,1 0,-1-1,1 1,-1 0,1 0,-1 0,0 0,1 0,-1 0,0-1,0 1,0 0,0 0,1 0,-1 0,0 0,-1 0,1 0,0 0,0 0,0 0,-1 0,1 0,0 0,-1-1,1 2,-74 172,38-83,36-78</inkml:trace>
  <inkml:trace contextRef="#ctx0" brushRef="#br0" timeOffset="1645.608">2032 0,'-356'328,"115"-116,152-124,84-76</inkml:trace>
  <inkml:trace contextRef="#ctx0" brushRef="#br0" timeOffset="2126.567">1976 451,'15'-10,"-21"7,-29 12,-132 89,166-98,-1 1,1 0,0 0,0 0,0 0,0 0,-1 0,1 0,1 1,-1-1,0 0,0 0,0 1,1-1,-1 1,1-1,-1 1,1-1,-1 1,1-1,0 1,0-1,0 1,0-1,0 1,0-1,0 1,0-1,1 1,-1-1,1 1,-1-1,1 1,-1-1,1 1,0-1,0 0,0 0,-1 1,1-1,1 0,-1 0,0 0,1 1,65 38,-54-33,-8-6,0 1,-1 0,1 0,0 0,-1 1,0 0,1 0,-1 0,0 0,0 0,-1 1,1 0,-1-1,0 2,0-1,0 0,0 0,-1 1,0-1,0 1,0 0,0 0,-1 0,0 0,0 0,0 0,-1 0,1 0,-1 0,-1 0,1 0,-1 0,1 0,-2 0,1 0,0 0,-1 0,0 0,0 0,-3 3,-3 1,-1-1,0 0,0-1,-1 0,0-1,0 0,-1 0,0-1,0 0,0-1,0-1,-1 0,1 0,-1-1,0 0,0-1,1-1,-1 1,0-2,0 0,0 0,0-1,-2-2,-54-30,56 17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30.2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2,'-11'-2,"10"12,4-4,15 55,-3 0,-2 2,-3-1,-2 2,-4-1,-2 1,-6 51,4-86,17 54,5-98,91-275,14-77,-149 429,12-43</inkml:trace>
  <inkml:trace contextRef="#ctx0" brushRef="#br0" timeOffset="498.604">520 510,'-1'-2,"-1"0,0 0,1 1,-1-1,0 0,0 1,1 0,-1-1,0 1,-1 0,1 0,0 0,0 0,0 1,-1-1,1 1,0-1,-1 1,1 0,0-1,-1 1,1 1,0-1,-1 0,1 0,0 1,0 0,-1-1,1 1,0 0,0 0,-1 0,-5 3,1-1,-1 1,1 1,0-1,0 1,0 0,1 1,0 0,0 0,0 0,1 0,-1 1,2 0,-1 0,1 1,0-1,-1 4,3-6,0-1,0 1,1 0,-1 0,1 0,0 0,0 0,1 0,-1 0,1 1,0-1,1 0,-1 0,1 0,0 0,1 0,-1 0,1 0,0 0,0 0,0-1,1 1,-1-1,1 0,0 1,0-1,1-1,3 4,-2-3,0-1,0 0,1 0,-1 0,1-1,0 1,0-1,0-1,0 1,0-1,0 0,0-1,1 1,-1-1,0-1,0 1,0-1,0 0,1 0,-1-1,0 1,-1-2,1 1,0 0,-1-1,1 0,-1-1,0 1,0-1,0 0,-1 0,1 0,1-3,4-8</inkml:trace>
  <inkml:trace contextRef="#ctx0" brushRef="#br0" timeOffset="770.124">718 482,'-5'19,"-6"11,-1 6,1 1,2-1,4-2,1-1,8-7,1-8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7.6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311 38,'0'0,"0"0,0 1,0-1,0 0,-1 0,1 1,0-1,0 0,-1 0,1 0,0 0,0 1,-1-1,1 0,0 0,-1 0,1 0,0 0,-1 0,1 0,0 0,0 0,-1 0,1 0,0 0,-1 0,1 0,0 0,-1 0,1 0,0 0,0 0,-1-1,1 1,0 0,0 0,-1 0,1 0,0-1,-1 1,-17 45,14-34,-105 222,-48 38,146-253,77-102,226-290,-176 227,-116 146,1 1,-1-1,0 0,1 1,-1-1,1 0,-1 1,1-1,-1 1,1-1,-1 1,1-1,-1 1,1-1,0 1,-1-1,1 1,0 0,-1-1,1 1,0 0,0 0,-1 0,1 0,0-1,0 1,-1 0,1 0,0 0,0 0,-1 1,1-1,0 0,0 0,-1 0,1 1,0-1,0 0,-1 1,1-1,0 0,-1 1,1-1,-1 1,1-1,-1 1,1-1,-1 1,1 0,-1-1,1 1,-1 0,0-1,1 1,-1 0,0-1,1 1,-1 0,0 0,0-1,0 1,0 0,0 0,0-1,0 1,0 0,4 59,-5-54,-19 202,18-200,1-1,-1 1,2 0,-1-1,1 1,0 0,1-1,0 1,0-1,0 1,1-1,0 1,1-1,-1 0,2 0,-1 0,1 0,0-1,3 5,-3-10,-1 0,1-1,-1 1,1-1,-1 0,1 0,-1 0,1-1,-1 1,0-1,1 0,-1 0,1 0,-1-1,0 1,0-1,0 1,0-1,0 0,0 0,0-1,-1 1,1 0,-1-1,0 0,1 1,-1-1,0 0,-1 0,1 0,0 0,0-3,9-7,233-270,-163 187,-81 96,0 1,0-1,-1 1,1-1,0 1,0 0,0-1,0 1,0-1,0 1,-1-1,1 1,1 0,-1-1,0 1,0-1,0 1,0 0,0-1,0 1,1-1,-1 1,0-1,0 1,1-1,-1 1,0-1,1 1,-1-1,1 0,-1 1,0-1,1 1,-1-1,1 0,-1 1,1-1,-1 0,1 0,-1 1,1-1,0 0,-1 0,1 0,-1 0,1 0,-1 0,1 0,0 0,-1 0,1 0,-1 0,1 0,-1 0,1 0,0-1,-1 1,1 0,-1 0,1-1,-1 1,1 0,-1-1,1 1,-1 0,0-1,1 1,-1-1,1 1,-11 50,9-48,-78 279,75-264,0 0,1 1,1-1,1 1,1 0,0-1,1 1,1-1,1 1,0-1,2 4,2-2</inkml:trace>
  <inkml:trace contextRef="#ctx0" brushRef="#br0" timeOffset="248.876">1271 348,'-9'34,"-9"16,-1 4,3-3,4-4,5-6,-3-10,2-10</inkml:trace>
  <inkml:trace contextRef="#ctx0" brushRef="#br0" timeOffset="500.342">1045 348,'29'10,"14"3,5-1,-1-2,-4-3,-4-3,-5-2,-2-1,-7 4,-8 1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3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1,'-34'33,"-15"17,-5-1,7-9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49.8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1 453,'340'0,"-255"-18,-78 13</inkml:trace>
  <inkml:trace contextRef="#ctx0" brushRef="#br0" timeOffset="571.701">57 621,'10'0,"7"0,7 0,3 0,2 0,1 0,0 0,0 0,-1 0,0 0,0 0,0 0,-1 0,0 0,-5 0</inkml:trace>
  <inkml:trace contextRef="#ctx0" brushRef="#br0" timeOffset="1128.921">621 367,'220'-72,"-133"63,-85 9,0 0,1 0,-1 0,0 0,0 0,0 1,0-1,0 1,0-1,1 1,-1 0,-1 0,1 0,0 0,0 0,0 0,0 1,-1-1,1 0,-1 1,1 0,-1-1,1 1,-1 0,0-1,0 1,0 0,0 0,0 0,0 0,-1 0,1 0,-1 1,1-1,-1 0,0 0,0 2,-2 4,0 1,-1-1,0 1,0-1,-1 0,0 0,0-1,-1 1,0-1,-1 0,-5 6,-1 3,-143 150,147-159,0 1,0 0,1 0,0 1,0 0,1 0,0 1,1-1,0 1,0 2,4-8,-1 0,1-1,0 1,0 0,0 0,1 0,0 0,0 0,0 0,0 0,0 0,1 0,-1 0,1-1,0 1,0 0,1 0,-1-1,1 1,0 0,0-1,0 0,0 1,1-1,-1 0,1 0,0-1,0 1,1 0,5 2,1-2,-1 1,1-1,0-1,0 1,0-2,0 1,0-2,0 1,0-1,1-1,-1 0,0 0,0-1,0 0,0-1,-1 0,1-1,-1 0,1 0,-1-1,-1 0,1-1,5-4,8-1,3 0</inkml:trace>
  <inkml:trace contextRef="#ctx0" brushRef="#br0" timeOffset="1445.5">1384 424,'-17'17,"-2"-1,0 1,1 1,2 1,0 0,0 1,2 1,1 0,0 1,2 0,0 1,-4 17,14-37,0 1,1-1,-1 0,1 1,0-1,0 0,0 1,0-1,1 1,-1-1,1 0,0 0,0 1,0-1,1 0,-1 0,1 0,-1 0,1-1,0 1,0 0,0-1,1 1,-1-1,1 0,-1 1,1-1,0-1,0 1,-1 0,1-1,1 1,-1-1,0 0,0 0,0 0,1 0,-1-1,0 1,1-1,2 0,6 1,0-1,0-1,0 0,0 0,0-1,0-1,0 0,-1 0,1-1,-1-1,0 0,0-1,-1 0,0 0,0-1,0 0,-1-1,0 0,2-2,7-8,-1-1,-1-1,0-1,-2 0,0-1,-2 0,0-1,5-16,-13 33,-1-1,0 0,-1 0,1-1,-1 1,-1 0,1-1,-1 1,-1-1,1 1,-1-1,0 0,-1 1,0-1,0 1,-1-1,0 1,0 0,-1 0,0-1,0 2,0-1,-1 0,0 1,0 0,-1 0,-4-5,3 9,1 0,-1 1,0-1,0 1,0 0,-1 1,1-1,0 1,0 0,0 1,0 0,0 0,0 0,0 0,0 1,0 0,1 1,-1-1,0 1,1 0,0 0,0 1,0-1,0 1,1 0,-1 1,1-1,0 1,0 0,-1 2,-14 11</inkml:trace>
  <inkml:trace contextRef="#ctx0" brushRef="#br0" timeOffset="1802.697">1976 424,'-17'6,"0"2,1-1,0 2,0 0,1 1,0 1,1 0,0 1,1 1,0 0,1 0,0 1,-7 14,17-26,1 1,-1 0,1-1,0 1,0 0,0 0,0 0,1 0,-1 0,1 0,0 0,0 0,0 0,0 0,0-1,1 1,-1 0,1 0,0 0,0 0,0 0,0-1,0 1,1 0,-1-1,1 1,0-1,0 1,0-1,0 0,0 0,0 0,0 0,3 1,1 1,0 0,1-1,-1 0,1 0,0-1,0 0,0 0,0 0,0-1,1 0,-1-1,0 0,6 0,5-5,-1 0,0-1,-1-1,1-1,-1 0,-1-1,0-1,0 0,-1-1,0-1,-1 0,0-1,-1 0,0-1,-1 0,-1-1,0 0,-1-1,3-9,24-79,-35 100,-1 1,0-1,0 1,0 0,-1-1,1 1,-1-1,0 1,0 0,0-1,0 1,-1 0,1 0,-1 0,0 0,0 0,0 0,0 1,0-1,-1 1,1-1,-1 1,1 0,-1 0,0 0,0 0,0 0,0 1,0 0,-1-1,-80 0,59 8</inkml:trace>
  <inkml:trace contextRef="#ctx0" brushRef="#br0" timeOffset="2171.655">2259 424,'-5'10,"1"1,0 0,1 0,1 0,-1 0,2 0,0 1,0-1,1 0,0 1,1-1,0 1,1-1,0 0,1 0,0 0,1 0,0-1,4 7,-5-14,1 0,-1 1,1-1,0-1,0 1,0 0,0-1,1 0,-1 0,1 0,-1-1,1 0,0 0,0 0,-1 0,1-1,0 1,0-1,0 0,0-1,-1 1,1-1,0 0,0 0,-1-1,1 1,2-3,117-64,-111 60,0-1,0 0,-1 0,0-1,-1-1,0 0,-1-1,0 0,-1 0,0-1,-1 0,-1-1,0 0,-1 0,0 0,3-13,-9 23,1 0,-1 0,0 0,-1-1,1 1,-1 0,1 0,-1 0,-1 0,1 0,0 0,-1 0,0 1,0-1,0 0,0 1,-1-1,1 1,-1 0,0 0,0 0,0 0,0 1,-1-1,1 1,-1 0,1 0,-1 0,0 0,0 1,0-1,0 1,0 0,-5-2,0 1,0 1,-1-1,1 1,0 1,0 0,-1 0,1 1,0 0,0 0,0 1,0 0,0 1,-6 2,-78 51,68-38</inkml:trace>
  <inkml:trace contextRef="#ctx0" brushRef="#br0" timeOffset="2488.419">3106 1,'-39'75,"15"-32,1 1,3 1,2 0,1 2,3 0,-5 32,-6 92,13-110,6-56</inkml:trace>
  <inkml:trace contextRef="#ctx0" brushRef="#br0" timeOffset="2801.012">3133 283,'-33'19,"-12"12,-2-1,6 1,15-6,13-2,12-5,7 0,7-4,6 0,5 4,3-2,2 1,0 2,1-1,-6 0,-1-2,-5-5</inkml:trace>
  <inkml:trace contextRef="#ctx0" brushRef="#br0" timeOffset="3346.405">3473 424,'-11'0,"-1"1,1 0,1 1,-1 0,0 1,0 0,1 1,0 0,0 0,0 1,0 1,1-1,-1 2,2-1,-1 1,1 0,0 1,0 0,1 1,0-1,0 1,6-7,0 0,0 0,0 0,0-1,0 1,0 0,0 0,0 0,1 0,-1 0,1 0,0 1,0-1,-1 0,1 0,1 0,-1 0,0 0,0 0,1 0,-1 0,1 0,0 0,0 0,-1 0,1 0,0 0,1 0,-1 0,0-1,0 1,1-1,-1 1,1-1,0 1,-1-1,1 0,0 0,0 1,-1-1,1-1,2 2,2 0,1 0,-1 0,1-1,-1 0,1 0,0 0,-1-1,1 0,0 0,-1-1,1 0,-1 0,3-1,189-97,-172 86,96-33,-119 46,-1 0,0 0,1 0,-1 0,0 0,1 1,-1-1,0 1,1-1,-1 1,0 0,0 0,0 0,0 0,0 0,0 0,0 1,0-1,0 1,0-1,-1 1,1 0,-1 0,1 0,-1 0,0 0,0 0,1 0,-2 0,1 0,0 0,0 1,-1-1,1 0,-1 1,1-1,-1 0,0 1,0-1,0 0,-1 2,-12 101,-3-53,-1 0,-3-2,-26 48,34-76,0-1,-1-1,0 0,-2-1,-1-1,0 0,-1-1,-1-1,0 0,-1-2,-1 0,-11 6,30-20,1 1,-1-1,1 1,-1-1,0 1,1-1,-1 1,1-1,-1 0,0 1,0-1,1 0,-1 0,0 1,0-1,1 0,-1 0,0 0,0 0,1 0,-1 0,0 0,0 0,1 0,-1 0,0-1,0 1,1 0,-1 0,0-1,0 1,1 0,-1-1,0 1,1-1,-1 1,1-1,-1 1,1-1,-1 0,1 1,-1-1,1 1,-1-1,1 0,0 1,-1-1,1 0,0 0,0 1,0-1,-1 0,1 0,0 1,0-1,0 0,0 0,10-45,3 17,2 1,1 1,1 0,1 1,1 1,3-1,71-105,-80 107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0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0,'4'0,"8"0,5 0,0 5,2 1,3 0,2-1,2-1,1-2,-3-6,-2-2,0 0,2 1,1 2,-3 5,-6 3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3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0,'34'0,"15"0,5 0,-2 0,-6 0,-5 0,-5 0,-4 0,-2 0,-2 0,-6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8.6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1,'0'24,"-5"12,-2 6,1 5,-4-1,0 1,2-2,-3 1,1-4,2-2,2-5,-3-3,1-2,1-1,2-1,2-1,6-4,3-7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5.9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1,'57'312,"-57"-241,11 72,12-26,-23-117,0-1,0 1,0-1,0 1,0-1,1 1,-1-1,0 1,0-1,0 1,1 0,-1-1,0 1,0-1,1 1,-1 0,0-1,1 1,-1 0,1-1,-1 1,0 0,1 0,-1-1,1 1,-1 0,1 0,-1 0,0-1,1 1,-1 0,1 0,-1 0,1 0,-1 0,1 0,-1 0,1 0,-1 0,1 0,-1 1,1-1,-1 0,1 0,-1 0,1 0,-1 1,0-1,1 0,-1 1,1-1,-1 0,0 0,1 1,-1-1,0 1,1-1,-1 0,0 1,0-1,0 1,1-1,-1 1,0-1,0 1,0-1,0 1,0-1,0 1,0-1,17-40,-16 38,59-191,54-131,-84 248,-24 76,-5 11</inkml:trace>
  <inkml:trace contextRef="#ctx0" brushRef="#br0" timeOffset="391.998">537 424,'-5'10,"-6"7,-2 7,2 3,3 2,2 1,3 0,1 0,2-1,0-9,0-9</inkml:trace>
  <inkml:trace contextRef="#ctx0" brushRef="#br0" timeOffset="633.324">339 340,'39'-5,"17"-2,4 1,-4 1,-6 2,-7 0,-6 2,-9 1</inkml:trace>
  <inkml:trace contextRef="#ctx0" brushRef="#br0" timeOffset="1331.422">904 311,'0'5,"0"6,0 6,0 6,-5 2,-1 3,0 1,1 1,1-1,-3 0,0 0,0 0,2-1,2 1,1-1,1-9,1-9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6:13.9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1 239,'24'-11,"-1"0,1-2,-2-1,0 0,-1-2,0 0,-2-2,0 0,0-1,-2-1,5-8,-21 26,0-1,0 1,0 0,0 0,1 0,-1-1,0 1,1 1,0-1,-1 0,1 0,0 0,0 1,0-1,0 1,0 0,0-1,0 1,1 0,-1 0,0 1,1-1,-1 0,1 1,-1-1,0 1,1 0,-1 0,1 0,-1 0,1 0,-1 1,1-1,-1 1,1-1,-1 1,0 0,1 0,-1 0,0 0,0 0,0 1,0-1,1 1,6 13,-1 0,-1 0,0 0,-1 1,-1 0,0 0,1 11,20 58,2-22,-18-48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5:59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277 1357,'-51'50,"1"3,3 2,3 2,-16 28,58-82,-1 0,1 0,-1 1,1-1,0 1,0-1,1 1,-1 0,1 0,0-1,0 1,0 0,0 0,1 0,-1 0,1 0,0 0,1 0,-1 0,0 0,1 0,0 0,0 0,0 0,1 0,-1 0,1-1,0 1,0-1,0 1,1-1,-1 0,1 0,0 0,0 0,0 0,0-1,0 1,1-1,10 3,0 0,0-2,0 0,1 0,-1-1,1-1,-1-1,1 0,0 0,-1-2,1 0,-1 0,0-2,1 0,-2 0,1-1,0-1,-1 0,0-1,-1 0,1-1,4-5,6 0,-2-1,0-1,-1 0,-1-2,0 0,-1-1,-1-1,0-1,-2 0,0-1,-2-1,0 0,-1-1,-2 0,3-8,-11 24,0 1,0-1,0 0,-1 0,0 0,0 1,-1-1,0 0,0 0,0 0,-1 0,0 0,-1 0,1 0,-1 1,-1-1,1 0,-1 1,0 0,-1 0,1 0,-1 0,0 0,-1 1,1 0,-1 0,0 0,-1 0,1 1,-1 0,1 0,-1 1,-1-1,1 1,0 0,-1 1,1 0,-1 0,0 0,0 1,-4-1,-3 4,-1 1,1 0,0 0,0 1,1 1,-1 1,1 0,0 0,1 2,0-1,0 1,0 1,1 0,0 1,1 0,0 1,1 0,0 0,0 1,1 1,-7 6</inkml:trace>
  <inkml:trace contextRef="#ctx0" brushRef="#br0" timeOffset="550.079">785 1526,'219'-218,"-218"217,-1 0,1-1,-1 1,1-1,0 1,-1-1,1 1,0-1,0 1,0 0,0-1,0 1,0 0,1 0,-1 0,0 0,1 0,-1 0,0 0,1 0,-1 1,1-1,-1 1,1-1,-1 1,1-1,0 1,-1 0,1 0,0 0,-1 0,1 0,-1 0,1 0,0 0,-1 1,1-1,-1 1,1-1,0 1,-1 0,0-1,1 1,-1 0,1 0,-1 0,0 0,0 0,0 0,1 1,-1-1,0 1,2 12,-3-11,-1-1,1 0,0 0,0 1,1-1,-1 0,0 1,1-1,-1 0,1 0,0 0,0 0,0 0,0 1,0-1,0-1,0 1,1 0,-1 0,1 0,0-1,-1 1,1-1,0 1,0-1,0 0,0 0,0 0,0 0,0 0,0 0,0 0,0-1,1 1,-1-1,0 0,0 1,1-1,10-4,0 0,0-1,-1 0,1-1,-1 0,-1-1,1 0,-1-1,0 0,6-7,64-41,-80 56,0-1,0 1,0 0,0-1,0 1,0 0,0 0,0 0,0 0,0 0,0 0,0 0,0 0,0 0,0 0,0 1,0-1,0 0,0 1,0-1,0 1,0-1,0 1,0-1,-1 1,1 0,0-1,0 1,-1 0,1 0,0-1,-1 1,1 0,-1 0,1 0,-1 0,1 0,-1 0,0 0,1 0,-1 0,0 0,0 0,0 0,0 0,0 0,0 0,0 0,0 0,0 0,-1 0,-9 59,8-53,-11 75,13-80,0 0,0 0,0-1,0 1,0 0,0 0,0 0,0 0,1 0,-1-1,1 1,-1 0,1 0,0-1,0 1,0 0,0-1,0 1,0-1,0 1,0-1,1 0,-1 1,0-1,1 0,-1 0,1 0,0 0,-1 0,1 0,0-1,-1 1,1 0,0-1,0 0,0 1,0-1,-1 0,1 0,0 0,1 0,12-3</inkml:trace>
  <inkml:trace contextRef="#ctx0" brushRef="#br0" timeOffset="795.684">1942 1074,'-38'29,"-18"19,-9 6,3 4,1-4,6-1,4-5,5-5,5-6,6-4,4-3,6-2,4-5,4-3,1 1,4-3</inkml:trace>
  <inkml:trace contextRef="#ctx0" brushRef="#br0" timeOffset="1224.381">2084 1441,'-36'8,"1"1,0 2,1 2,0 0,1 3,1 0,-15 12,45-27,-1 1,1-1,0 0,0 1,0-1,0 1,0 0,0 0,1 0,-1 0,0 0,1 0,0 0,-1 0,1 1,0-1,0 0,0 1,1-1,-1 1,1-1,-1 1,1-1,0 1,0 0,0-1,0 1,0-1,0 1,1-1,0 1,-1-1,1 1,0-1,0 1,0-1,0 0,1 0,-1 1,1-1,-1 0,1 0,0-1,0 1,-1 0,1 0,1-1,1 2,46 32,-44-33,-1 0,0 1,1 0,-1 0,0 0,0 1,0-1,-1 1,0 0,1 1,-1-1,-1 1,1 0,-1 0,1 0,-1 0,-1 0,1 1,-1-1,0 1,0 0,-1-1,0 1,1 2,-5-1,-1 0,0 0,0 0,0 0,-1-1,0 0,0 0,0 0,-1-1,0 0,0 0,0 0,-1-1,0 1,1-2,-1 1,-1-1,1 0,0-1,-1 1,0-1,1-1,-1 0,-7 1,-102-8,93-1</inkml:trace>
  <inkml:trace contextRef="#ctx0" brushRef="#br0" timeOffset="8466.664">2873 1357,'-112'340,"112"-339,-5 9,0 1,1 0,1 1,0-1,0 1,1 0,1-1,0 1,0 0,1 0,1 0,0 0,1 0,1-8,1 0,0 0,1-1,-1 0,1 0,-1 0,1 0,0-1,0 0,0 0,0 0,1-1,-1 1,0-1,1-1,-1 1,1-1,-1 0,1 0,-1 0,1-1,-1 0,0 0,1 0,-1-1,0 1,0-1,0-1,2 0,49-30,-46 18</inkml:trace>
  <inkml:trace contextRef="#ctx0" brushRef="#br0" timeOffset="8963.526">2648 1187,'88'-80,"-3"-5,61-79,-146 163,1 0,-1 0,0 0,1 0,-1 0,1 0,-1 0,1 0,-1 0,1 0,0 0,-1 0,1 1,0-1,0 0,0 1,-1-1,1 0,0 1,0-1,0 1,0-1,0 1,0 0,0-1,0 1,0 0,1 0,-1 0,0 0,0 0,0 0,0 0,0 0,0 0,0 0,0 1,0-1,0 0,0 1,0-1,0 1,0-1,0 1,0-1,0 1,0 0,0-1,-1 1,1 0,0 0,-1 0,1-1,0 1,0 1,64 153,5-52,-56-91</inkml:trace>
  <inkml:trace contextRef="#ctx0" brushRef="#br0" timeOffset="14462.842">2139 284,'199'-142,"-80"14,-118 127,-1 1,0-1,1 0,-1 0,1 0,-1 1,1-1,-1 0,1 1,0-1,-1 0,1 1,0-1,-1 1,1-1,0 1,0-1,-1 1,1 0,0-1,0 1,0 0,0-1,0 1,-1 0,1 0,0 0,0 0,0 0,0 0,0 0,0 0,0 1,-1-1,1 0,0 0,0 1,0-1,0 0,-1 1,1-1,0 1,0-1,-1 1,1-1,0 1,-1 0,1-1,-1 1,1 0,-1 0,1-1,-1 1,1 0,-1 0,0 0,1-1,-1 1,0 0,0 0,0 0,0 0,0 0,0 1,10 60,8 110,-7 112,-12-270,0-1,0 1,-1-1,-1 1,0-1,-1 0,0-1,-1 1,0-1,-1 1,-1-2,0 1,0-1,-1 0,-1 0,0-1,0 0,-1-1,0 0,0-1,-10 6,-4 2,16-10,1 0,-1 0,0-1,0 0,-1-1,0 0,1 0,-1-1,0 0,-1 0,1-1,-1 0,1-1,-1 0,-2-1,10 0,0-1,0 1,0-1,-1 0,1 0,0 0,0 0,1 0,-1 0,0-1,0 1,0-1,1 1,-1-1,1 0,-1 1,1-1,0 0,0 0,0 0,0 0,0 0,0 0,0 0,1-1,-1 1,1 0,0 0,-1 0,1-1,0 1,0 0,0 0,1-1,-1 1,1 0,-1 0,1 0,0-1,0 1,38-88,113-84,-80 90,-50 60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3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1 177,'334'-1,"-174"-24,-74 4,-86 20,1 1,-1-1,0 0,0 0,0 0,1 0,-1 0,0 0,0 0,0 0,-1 0,1 0,0 0,0 0,0 0,-1 0,1 1,0-1,-1 0,1 0,-1 0,1 0,-1 1,1-1,-1 0,0 0,1 1,-1-1,0 1,0-1,1 0,-1 1,0-1,0 1,0 0,0-1,1 1,-1 0,0-1,0 1,0 0,0 0,0 0,0 0,0 0,0 0,0 0,0 0,-5-3,-100-80,95 69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04.1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63,'0'0,"1"1,-1-1,0 1,0-1,1 1,-1-1,0 0,0 1,0-1,1 1,-1-1,0 1,0 0,0-1,0 1,0-1,0 1,0-1,0 1,0-1,0 1,0-1,-1 1,1-1,0 1,0-1,0 1,-1-1,1 1,0-1,0 0,-1 1,1-1,0 1,-1-1,1 0,-1 1,1-1,-1 0,1 1,0-1,-1 0,1 0,-1 0,1 1,-1-1,1 0,-1 0,1 0,-1 0,1 0,-1 0,0 0,1 0,-1 0,46 25,-23-20,0-1,0-1,1-1,-1 0,0-2,23-2,-2 0,115-25,-158 26,0-1,-1 0,1 1,0-1,-1 0,1 1,-1-1,0 0,0 1,1-1,-1 1,0 0,0-1,-1 1,1 0,0-1,0 1,-1 0,1 0,0 0,-1 0,1 0,-1 0,1 1,-1-1,0 0,1 1,-1-1,0 0,-62-41,47 28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4.8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0,'90'10,"-88"-9,0-1,0 1,0 0,0-1,0 1,0 0,-1 0,1 0,0 1,-1-1,1 0,-1 1,1-1,-1 1,0-1,0 1,1 0,-1-1,0 1,0 0,-1 0,1 0,0-1,-1 1,1 0,-1 0,1 0,-1 0,0 0,0 0,0 0,0 0,0 0,-1 0,1 0,-1 0,1 0,-1 0,0 0,1 0,-1 0,0 0,-66 83,67-84,-1 0,1-1,-1 1,1 0,-1-1,1 1,-1 0,1 0,0-1,0 1,-1 0,1 0,0 0,0 0,0-1,0 1,0 0,0 0,0 0,0 0,0-1,0 1,0 0,1 0,-1 0,0-1,1 1,-1 0,0 0,1-1,-1 1,1 0,-1-1,1 1,-1 0,1-1,0 1,-1-1,1 1,0-1,-1 1,1-1,0 0,0 1,0-1,-1 0,1 0,0 1,0-1,0 0,-1 0,1 0,0 0,0 0,0 0,0 0,-1 0,59 4,-54-4,54-6,-33-1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2.1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7,'0'-1,"1"0,0 1,0-1,0 0,0 1,0-1,0 1,0 0,0-1,0 1,0 0,0 0,1-1,-1 1,0 0,0 0,0 0,0 0,0 0,0 1,0-1,0 0,0 0,0 1,0-1,0 1,0-1,0 1,0-1,0 1,0 0,0-1,0 1,0 0,-1 0,1-1,0 1,-1 0,1 0,0 0,-1 0,1 0,-1 0,25 45,-6 11,-3 1,-2 0,-3 2,-2-1,-1 29,19 101,-17-136,-10-52,1-1,-1 1,1 0,-1 0,1-1,-1 1,1 0,-1-1,1 1,0-1,-1 1,1-1,0 1,0-1,-1 1,1-1,0 1,0-1,0 0,-1 0,1 1,0-1,0 0,0 0,0 0,0 0,-1 0,1 0,0 0,0 0,0-1,0 1,-1 0,1 0,0-1,0 1,0 0,-1-1,1 1,0-1,0 1,-1-1,1 1,-1-1,1 0,0 1,-1-1,1 0,-1 1,1-1,-1 0,0 0,1 1,-1-1,0 0,1 0,-1 0,0 0,0 0,16-23,0-1,-2 0,-1-2,-2 1,0-2,-1-2,21-48,-8 28,-2-1,-3 0,-1-2,-3 0,5-43,-17 78,-2 6</inkml:trace>
  <inkml:trace contextRef="#ctx0" brushRef="#br0" timeOffset="2246.202">762 543,'-6'-1,"0"0,0 1,-1 0,1 0,0 0,0 0,-1 1,1 0,0 1,0-1,0 1,0 0,1 1,-1 0,0-1,1 2,0-1,0 1,0-1,0 1,0 1,1-1,0 1,0 0,0 0,0 0,1 0,0 0,0 1,0 0,1-1,-1 1,1 0,0 0,0 0,1 0,0 0,0 0,1 1,-1-1,1 0,0 0,1 1,0-1,0 0,0 0,1 0,-1 0,2 0,-1 0,1-1,-1 1,1-1,1 1,-1-1,1 0,0 0,0-1,1 1,-1-1,1 0,0 0,0-1,0 1,1-1,-1 0,1 0,1 0,-1-2,0 0,0 0,-1 0,1 0,0-1,0 0,0 0,0-1,0 1,0-1,0-1,0 1,-1-1,1 0,-1 0,1-1,-1 0,0 0,2-1,7-8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5.7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0 104,'312'0,"-250"-11,-92-15,-107-22,122 38,8 2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1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1,'15'0,"9"0,5 0,3 0,1 0,-1 0,-1 0,-1 0,0 0,-1 0,-1 0,0 0,-4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6.3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1,'38'5,"18"1,4 0,-4-6,-6-3,-7-1,-6 1,-4 0,-8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0,'9'5,"9"2,5 4,4 0,2-2,1-2,1-2,-2-2,1-2,-1-1,0 0,-1-5,1-2,-1 0,0 2,-5 2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9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18,'39'5,"17"-3,3-3,3 0,-6 0,-7 0,-2-5,-5-2,-9 2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1.2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0 137,'193'-17,"-123"9,54-14,-124 22,1-1,-1 0,0 1,0-1,1 0,-1 0,0 0,0 1,0-1,0 0,0 0,0 1,0-1,0 0,0 0,0 0,0 1,0-1,-1 0,1 0,0 1,-1-1,1 0,0 0,-1 1,1-1,-1 0,1 1,-1-1,1 1,-1-1,0 1,1-1,-1 1,0-1,1 1,-1 0,0-1,1 1,-1 0,0-1,0 1,0 0,1 0,-1 0,0 0,0 0,1 0,-1 0,0 0,-1 0,0-1,-52-42,40 24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2.2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322 1,'-24'33,"-13"17,-4 3,-1-1,2-5,9-6,3-10,3-5,6-3,0-4,4-7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3.1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0 538,'31'-47,"13"-21,2 2,3 2,35-33,53-31,-137 127,1 1,-1-1,1 0,-1 0,1 1,-1-1,1 0,-1 1,1-1,0 0,-1 1,1-1,0 1,-1-1,1 1,0 0,0-1,0 1,-1 0,1-1,0 1,0 0,0 0,0 0,0 0,-1 0,1 0,0 0,0 0,0 0,0 0,0 0,0 0,-1 1,1-1,0 0,0 1,0-1,-1 1,1-1,0 1,-1-1,1 1,0-1,-1 1,1 0,0-1,-1 1,1 0,-1 0,0-1,1 1,-1 0,1 0,-1 0,0-1,0 1,0 0,1 0,-1 0,0 0,0 0,0-1,0 1,0 0,0 0,-1 0,1 0,0 0,-1 0,-13 75,11-71,1 0,-1 1,1-1,1 0,-1 1,1-1,0 1,0 0,1-1,-1 1,1 0,1-1,-1 1,1 0,0-1,0 1,1-1,-1 1,1-1,0 0,1 0,-1 0,2 1,-3-5,1 1,-1-1,1 1,0-1,-1 0,1 0,0 0,0 0,0 0,0 0,0 0,0-1,0 1,1-1,-1 0,0 1,0-1,0 0,0 0,0 0,1-1,-1 1,0 0,0-1,0 1,0-1,0 0,0 0,0 0,0 0,0 0,0 0,-1 0,1-1,0 0,60-57,-56 52,155-150,-97 88,-63 70,0-1,0 1,0-1,-1 1,1 0,0-1,0 1,0 0,-1 0,1 0,0-1,-1 1,1 0,-1 0,1 0,-1 0,1 0,-1 0,0 0,1 0,-1 0,0 0,0 0,0 0,0 1,0-1,0 0,0 0,0 0,0 0,-1 0,1 0,0 0,-1 1,-2 22,-1 0,-2 0,0 0,-1-1,-2 0,0 0,0-4,2 0,0 0,1 1,2-1,0 1,0 1,2-1,1 0,0 4,6-1,1-5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0.1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9,'-6'27,"2"-1,0 1,2 0,0 0,2 0,1 0,2 0,0-1,2 1,1-1,0 0,3 0,0 0,1-1,5 7,-6-17,-7-10,1 1,-1-1,1 1,1-1,-1 0,1 0,0 0,0-1,0 1,0-1,1 0,0 0,0-1,0 1,0-1,1 0,-1-1,6 3,-7-7,1-1,-1 1,0-1,0 0,0 0,0 0,0 0,-1-1,0 1,1-1,-1 0,0 0,-1 0,1-1,-1 1,0 0,0-1,0 0,-1 1,1-1,-1 0,0 0,-1-1,1 3,35-136,-28 101,1 1,1 0,3 1,0 0,3 1,8-13,-13 30,-3 3</inkml:trace>
  <inkml:trace contextRef="#ctx0" brushRef="#br0" timeOffset="466.37">471 433,'23'-1,"-17"0,0 1,0-1,0 1,1 0,-1 0,0 1,0 0,-1 0,1 1,0-1,0 1,0 0,-1 1,1-1,0 2,-5-1,0 0,0 0,-1 0,1 0,-1 0,0 0,1 0,-1 0,-1 0,1 0,0 0,-1 0,0 0,1-1,-1 1,0 0,-1 0,1 0,0-1,-1 1,0-1,1 1,-1-1,0 1,0-1,0 0,-1 0,1 0,0 0,-1-1,1 1,-1-1,0 1,-2 0,-8 10,7-6,-30 38,36-43,-1 0,1 0,0 0,-1 0,1 0,0 0,0 0,0 0,0 0,0 0,0 0,0 0,1 0,-1 0,0 0,1 0,-1 0,0 0,1 0,-1 0,1 0,-1 0,1-1,0 1,-1 0,1 0,0 0,-1-1,1 1,0-1,0 1,0 0,0-1,0 0,0 1,0-1,-1 1,1-1,0 0,0 0,0 0,0 1,1-1,-1 0,0 0,0 0,0-1,0 1,0 0,0 0,0 0,16 1,0 0,1-1,-1-1,1 0,-1-1,0-1,0-1,0 0,0-2,-1 0,15-7,-12 4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47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1 283,'17'39,"33"235,-42-212,14 148,-19-194,22 41,-23-57,0-1,0 0,0 0,1 0,-1-1,0 1,0 0,-1-1,1 0,0 1,0-1,-1 0,1 0,-1 0,0 0,1 0,-1 0,0 0,0 0,0 0,-1-1,1 1,0 0,-1-1,1 1,-1 0,0-1,0 0,1-2,44-171,-30 108,2 1,4 1,20-44,-28 85,-3-1,0 0,-1 0,-1 0,-2-1,2-16,-6 19</inkml:trace>
  <inkml:trace contextRef="#ctx0" brushRef="#br0" timeOffset="619.489">510 763,'-5'29,"-2"14,1 4,1 0,1-4,2-4,1-5,1-2,0-12,0-14,0-8</inkml:trace>
  <inkml:trace contextRef="#ctx0" brushRef="#br0" timeOffset="942.893">340 763,'34'-10,"15"-2,5-1,-3 3,-9 8,-7 4,-10 2</inkml:trace>
  <inkml:trace contextRef="#ctx0" brushRef="#br0" timeOffset="1345.72">707 791,'24'-5,"-14"2,0 0,0 1,0 0,0 0,0 2,1-1,-1 1,0 1,0-1,1 2,-1 0,0 0,0 1,-8-3,-1 1,1 0,0 0,-1 0,1 0,-1 0,0 0,1 1,-1-1,0 0,0 1,1-1,-1 1,0-1,-1 1,1-1,0 1,0 0,-1 0,1-1,-1 1,1 0,-1 0,0 0,0-1,0 1,0 0,0 0,0 0,0 0,-1-1,1 1,0 0,-1 0,0-1,1 1,-1 0,0-1,0 1,0 0,-49 68,39-57,-13 13,19-22,1 0,-1 0,1 0,0 1,0-1,0 1,1 0,-1 1,1-1,1 0,-1 1,1 0,0-1,0 1,0 0,1 0,0 0,0 0,1 3,0-7,0-1,1 1,-1 0,1 0,0 0,-1-1,1 1,0 0,0-1,0 1,0-1,1 1,-1-1,0 0,0 1,1-1,-1 0,1 0,-1 0,1 0,0 0,-1 0,1 0,0-1,0 1,-1-1,1 1,0-1,0 1,0-1,0 0,0 0,-1 0,1 0,0-1,0 1,0 0,0-1,0 1,70-26,-50 16</inkml:trace>
  <inkml:trace contextRef="#ctx0" brushRef="#br0" timeOffset="1980.589">30 113,'224'-27,"-224"27,-1-1,1 1,-1-1,1 0,-1 1,1-1,0 1,0-1,-1 0,1 1,0-1,0 0,0 1,0-1,-1 0,1 0,0 1,0-1,0 0,1 1,-1-1,0 0,0 1,0-1,0 0,1 1,-1-1,0 0,1 1,-1-1,0 1,1-1,-1 0,1 1,-1-1,1 1,-1 0,1-1,-1 1,1-1,-1 1,1 0,0-1,-1 1,1 0,0 0,-1-1,1 1,0 0,-1 0,1 0,0 0,0 0,-1 0,1 0,0 0,-1 0,1 0,0 0,-1 1,1-1,0 0,-1 0,1 1,0-1,-1 0,1 1,-127-58,116 53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7:55.6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1 228,'283'-1,"-124"-26,-147 25</inkml:trace>
  <inkml:trace contextRef="#ctx0" brushRef="#br0" timeOffset="299.252">28 397,'25'0,"11"0,6 0,0 0,-3 0,-2-5,-4-1,-1 0,-3 1,0 1,-1 2,-1 1,-4 1</inkml:trace>
  <inkml:trace contextRef="#ctx0" brushRef="#br0" timeOffset="1442.536">848 172,'-219'340,"188"-306,43-70,9 0,3 0,0 1,3 2,0 1,2 0,15-10,44-49,-39 46,-47 47,0 0,-1 0,1 0,0 0,-1 0,1 0,-1 0,1 1,-1-1,0 0,0 1,0-1,-1 1,1 0,0-1,-1 1,0-1,0 1,0 0,0-1,0 1,0 0,0-1,-1 1,0 1,-9 49,7-48,1 0,0 0,0 0,1 0,-1 1,1-1,0 0,1 1,-1-1,1 1,0-1,1 0,-1 1,1-1,0 1,1-1,-1 0,1 0,0 0,0 0,0 0,1 0,0 0,0-1,1 3,1-7,-1 1,0-1,0 0,0 0,0-1,0 1,1-1,-1 0,0 0,0 0,0 0,-1-1,1 0,0 0,-1 0,1 0,-1 0,1-1,-1 1,0-1,0 0,0 0,0 0,-1-1,0 1,1 0,0-4,6-2,139-168,-148 175,0 1,0 0,1 0,-1 0,0 0,1 0,-1 0,1 0,-1 0,1 0,0 0,-1 0,1 0,0 1,0-1,-1 0,1 0,0 1,0-1,0 0,0 1,0-1,0 1,0-1,0 1,0 0,0-1,0 1,1 0,-1 0,0 0,0 0,0 0,0 0,0 0,0 0,0 0,1 1,-1-1,0 0,0 1,0-1,0 1,0-1,0 1,0-1,0 1,-1 0,1-1,0 1,0 0,0 0,-1 0,1-1,0 1,-1 0,1 0,-1 0,1 0,-1 0,1 0,-1 1,-12 109,-1-51,13-53,-1-1,1 1,0-1,0 1,1-1,0 1,0-1,0 1,1-1,0 0,1 0,-1 0,1 0,0 0,0 0,4 4,3 4</inkml:trace>
  <inkml:trace contextRef="#ctx0" brushRef="#br0" timeOffset="1724.347">1666 256,'-29'19,"-14"11,0 6,8 1,9-1,14-7,9-2,10-8,9-5,6-6,4-5,2-2,2-1,-4-6,-8-1</inkml:trace>
  <inkml:trace contextRef="#ctx0" brushRef="#br0" timeOffset="1985.657">1835 312,'34'0,"15"0,5 0,-3 0,-4 0,-6 0,-5 0,-9-4,-4-3,-5 1</inkml:trace>
  <inkml:trace contextRef="#ctx0" brushRef="#br0" timeOffset="2230.486">2060 86,'-9'34,"-4"15,1 5,2-2,3-5,3-6,1-6,-2-3,-2-2,2-2,1-1,1-4</inkml:trace>
  <inkml:trace contextRef="#ctx0" brushRef="#br0" timeOffset="2761.803">2314 453,'222'-208,"-120"108,-102 101,0 0,0-1,0 1,0-1,1 1,-1 0,0-1,1 1,-1-1,0 1,1-1,-1 1,0-1,1 1,-1-1,1 1,-1-1,1 1,-1-1,1 0,-1 1,1-1,0 0,-1 0,1 1,0-1,-1 0,1 0,-1 0,1 0,0 0,-1 0,1 0,0 0,-1 0,1 0,0 0,-1 0,1 0,-1-1,1 1,0 0,-1 0,1-1,-1 1,1 0,-1-1,1 1,-1-1,1 1,-1-1,1 1,-1-1,0 1,1-1,-23 91,21-88,0-1,0 1,0 0,1 0,-1 0,0 0,1 0,-1 0,1 0,0 0,0 0,-1 0,1 0,1 0,-1 0,0 0,0 0,1 0,-1 0,1 0,0 0,-1 0,1-1,0 1,0 0,0 0,0-1,1 1,-1 0,0-1,1 0,-1 1,1-1,-1 0,1 1,0-1,0 0,-1 0,1 0,0-1,0 1,0 0,0-1,0 1,0-1,0 0,1 1,7-2,1 0,-1-1,1 0,-1 0,0-1,0-1,0 0,-1 0,1 0,-1-2,0 1,0-1,-1 0,1-1,-1 0,-1 0,0 0,0-1,1-2,43-35,142-95,-142 108,-58 64,-39 51,35-68,0 1,2 0,0 0,1 1,1 1,0-1,1 1,1 0,1 1,0-1,2 1,0 0,1 10,17 10,-3-27</inkml:trace>
  <inkml:trace contextRef="#ctx0" brushRef="#br0" timeOffset="4000.563">3359 341,'-5'24,"-1"13,0 4,-4-4,0-4,2-2,1-7</inkml:trace>
  <inkml:trace contextRef="#ctx0" brushRef="#br0" timeOffset="4196.236">3190 369,'34'0,"15"0,5 0,-3-5,-4-1,-6 0,-10 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5.2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239 70,'-222'-67,"205"64,39 16,-16-10,172 95,-123-82,0-2,1-3,1-2,38 1,107 1,108-12,-129-1,450 34,-430-17,117 15,184 8,169-10,1026-29,-1523-27,114 16,-211 3,0 4,1 3,10 3,128-3,39-27,286 29,-262-28,183 29,-202-31,-36 3,562 27,-751-2,0-3,0 0,0-3,-1-1,0-1,22-11,79-21,-120 38,0 0,1 1,-1 1,1 0,-1 1,1 1,-1 0,1 2,-1-1,1 2,-1 0,0 1,0 0,0 1,-1 1,1 1,-1 0,-1 0,11 8,0 5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16.1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0 104,'2'3,"-1"1,0-1,1 0,0 0,0 0,0 0,0 0,0-1,0 1,1 0,-1-1,1 0,0 0,0 0,0 0,0 0,0 0,2 0,4 4,104 31,-83-31,25 2,0-2,0-2,1-3,9-3,-2 1,177-10,215-39,-113 8,677-35,-515 40,-284 38,-171 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0.8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1 161,'46'0,"121"-12,-154 9,1 0,-1 0,1 1,0 1,0 0,-1 1,1 0,0 1,0 1,4 1,55 11,-73-14,-1 0,1 0,0 0,-1-1,1 1,0 0,-1 0,1 0,0-1,-1 1,1 0,0-1,0 1,-1 0,1-1,0 1,0 0,0-1,-1 1,1 0,0-1,0 1,0 0,0-1,0 1,0-1,0 1,0 0,0-1,0 1,0-1,0 1,0 0,0-1,0 1,0-1,0 1,0 0,1-1,-1 1,0 0,0-1,0 1,1 0,-1-1,0 1,0 0,1-1,-1 1,0 0,1 0,-1-1,0 1,1 0,-1 0,1 0,-1 0,0-1,1 1,-1 0,1 0,-1 0,0 0,1 0,-1 0,1 0,-1 0,-26-25,25 25,-129-101,115 90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1.4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0 198,'24'-5,"13"-1,5 0,-1 1,-1 2,-3 1,-4 1,-2 0,-1 1,-2 0,0 1,0-1,-6-5,0-1,-10 0,-7 1</inkml:trace>
  <inkml:trace contextRef="#ctx0" brushRef="#br0" timeOffset="268.982">226 1,'0'33,"0"17,0 4,0-3,0-4,0-6,5-5,1-4,0-2,-1-2,4-6,-1-1,0-5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38.8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82 189,'-11'189,"-25"48,26-125,9-89</inkml:trace>
  <inkml:trace contextRef="#ctx0" brushRef="#br0" timeOffset="270.775">53 20,'20'-6,"1"2,-1 0,1 1,-1 2,1 0,0 1,-1 1,1 1,3 1,-16-2,0 0,0 1,0 0,-1 1,1-1,-1 1,1 1,-1-1,0 1,0 1,-1-1,1 1,-1 0,0 1,-1 0,1-1,-1 2,0-1,-1 1,1-1,-1 1,0 0,-1 1,2 5,-4-8,1 0,-2 1,1-1,0 1,-1-1,0 1,-1-1,1 0,-1 1,0-1,0 1,-1-1,1 0,-1 0,0 0,-1 0,1 0,-1 0,0-1,0 1,-1-1,1 0,-1 0,0 0,-1 0,-118 75,97-68,-2-2,1-1,-1-1,0-1,-1-2,1-1,-7 0,11-3</inkml:trace>
  <inkml:trace contextRef="#ctx0" brushRef="#br0" timeOffset="727.689">506 556,'-14'0,"1"1,0 1,0 0,-1 0,2 2,-1-1,0 2,1-1,-2 2,10-4,0 0,0 0,0 0,0 1,0-1,1 1,-1 0,1 0,0 0,0 0,0 1,0 0,0-1,1 1,0 0,-1 0,2 0,-1 0,0 0,1 1,0-1,0 1,0-1,0 1,1-1,0 1,0-1,0 1,0-1,1 0,0 1,0-1,0 0,0 0,1 0,0 0,0 0,0 0,0-1,0 1,1 0,0-1,-1 0,1 0,0 0,1 0,-1 0,1-1,-1 1,1-1,0 0,0 0,0 0,0-1,0 1,0-1,0 0,0 0,1 0,4 0,1 0,-1 0,0 0,1-2,-1 1,1-1,-1 0,0-1,0 0,0 0,0-1,0-1,4-1,9-7,-3 1</inkml:trace>
  <inkml:trace contextRef="#ctx0" brushRef="#br0" timeOffset="1066.635">787 527,'-4'10,"-3"7,1 7,-3 3,-1 2,1 1,3 0,2-5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4.8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0,'24'5,"13"2,4-1,1-1,-2-2,-4 0,-2-2,-3-1,-2 0,0 0,-1 0,-5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2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82 720,'-20'92,"4"1,5 1,3 0,5 0,4 8,-11-54,-4-93,15 20,1 1,1-1,2 1,0 0,2 1,0-1,2 1,0 1,2-1,0 2,1 0,7-8,-13 18,22-38,2 2,1 1,3 2,1 1,3 1,1 3,2 1,1 2,2 2,46-27,-36 41,-53 20,0 0,0 0,0-1,0 1,0 1,0-1,0 0,0 0,0 0,0 0,0 1,0-1,0 0,0 1,0-1,0 1,0-1,0 1,-1 0,1-1,0 1,0 0,-1-1,1 1,0 0,-1 0,1 0,-1 0,1 0,-1 0,1-1,-1 1,0 0,1 0,-1 0,0 0,0 0,0 1,0-1,0 0,0 0,0 0,0 0,0 0,0 0,0 0,-1 0,1 0,0 0,-1 0,1 0,-1 0,-6 17,0 0,-1 0,-1 0,-1-1,0-1,-2 0,0 0,-9 9,17-20,-21 28,-2-2,0 0,-2-2,-2-2,0 0,-2-2,-25 15,7-24,33-16</inkml:trace>
  <inkml:trace contextRef="#ctx0" brushRef="#br0" timeOffset="899.454">421 1143,'-5'29,"-1"14,-5 4,0 0,1-4,-2-9,1-11</inkml:trace>
  <inkml:trace contextRef="#ctx0" brushRef="#br0" timeOffset="1252.603">223 1143,'19'-5,"11"-6,6-2,1 2,-1 3,-1 2,-3 3,-1 2,-1 0,-2 1,-5 1</inkml:trace>
  <inkml:trace contextRef="#ctx0" brushRef="#br0" timeOffset="1515.771">732 1114,'-10'34,"-3"15,1 5,2-7</inkml:trace>
  <inkml:trace contextRef="#ctx0" brushRef="#br0" timeOffset="2261.785">167 466,'13'-12,"-1"1,1 1,1 0,0 1,0 0,1 1,0 1,1 0,0 1,-1 0,2 2,-1 0,1 1,-1 0,1 2,0 0,0 0,-1 2,1 0,0 1,-1 0,14 5,-123-97,-9-34,33-13,67 121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5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1,'5'0,"6"0,7 0,4 0,4 0,1 0,2 0,1 0,-1 0,0 0,0 0,0 0,0 0,-1 0,0 0,0 0,-4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1 211,'23'-5,"0"1,1 1,-1 1,1 0,0 2,-1 1,1 1,15 4,57 1,119-7,-216-1,0 1,0-1,1 1,-1-1,0 0,0 0,1 1,-1-1,0 0,1 0,-1 0,1 1,-1-1,1 0,-1 0,1 0,0 0,-1 0,1 0,0 0,0 0,0 0,0 0,0 0,0 0,0 0,0 0,0 0,0 0,1 0,-1 0,0 0,1 0,-1 0,0 0,1 0,0 0,-1 0,1 0,-1 1,1-1,0 0,0 0,-1 1,1-1,0 1,0-1,0 0,0 1,0 0,0-1,0 1,0-1,0 1,0 0,0 0,0 0,0 0,0-1,0 1,0 1,0-1,0 0,0 0,0 0,0 0,0 1,0-1,-199-90,166 76,25 13,1-1,-1-1,1 1,0-1,0 0,0 0,0-1,0 0,1 0,0 0,0-1,0 0,-3-4,3-3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47.9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29 278,'75'360,"-37"-137,-37-211</inkml:trace>
  <inkml:trace contextRef="#ctx0" brushRef="#br0" timeOffset="265.36">0 221,'18'-22,"1"1,1 0,1 2,0 0,1 1,1 1,1 2,1 0,0 1,0 2,14-5,-28 14,0 1,0 0,0 0,1 1,-1 1,0-1,1 2,-1 0,0 0,0 1,0 1,0-1,0 2,0 0,-1 0,1 1,-1 0,0 0,-1 1,0 1,0 0,0 0,0 1,-1 0,-1 0,1 0,-1 1,-1 1,0-1,0 1,-4-4,0 0,0 0,-1 0,0 1,0-1,-1 0,1 0,-1 1,-1-1,1 0,-1 1,0-1,-1 0,1 0,-1 0,-1 0,1 0,-1 0,0-1,0 1,0-1,-1 0,0 0,-3 3,-118 100,90-87,0-1,-1-1,-1-3,0 0,-1-3,-1-1,0-2,-6-1,17-5</inkml:trace>
  <inkml:trace contextRef="#ctx0" brushRef="#br0" timeOffset="1610.441">453 757,'41'-1,"-28"-1,0 1,0 1,1 0,-1 1,0 0,0 1,0 1,0 0,-1 1,8 3,-18-7,-1 1,1 0,0 0,0 0,-1 0,1 0,0 0,-1 0,0 1,1-1,-1 0,0 1,1 0,-1-1,0 1,0-1,0 1,0 0,-1 0,1 0,0-1,-1 1,1 0,-1 0,0 0,0 0,1 0,-1 0,0 0,-1 0,1 0,0 0,-1 0,1-1,-1 1,1 0,-1 0,0 0,0-1,0 1,0 0,0-1,0 1,-65 58,-68 30,133-89,0-1,0 1,0 0,0 0,0 0,0-1,0 1,1 0,-1 0,0 1,0-1,1 0,-1 0,1 0,-1 0,1 0,0 1,-1-1,1 0,0 0,0 1,0-1,0 0,0 0,0 1,0-1,0 0,1 0,-1 1,0-1,1 0,-1 0,1 0,-1 0,1 1,0-1,-1 0,1 0,0 0,0 0,0-1,0 1,-1 0,1 0,0 0,1-1,-1 1,0 0,61 14,-31-16,-1-2,1-1,-1-1,0-2,0-1,-1-1,1-2,-8 1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5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0 368,'39'-5,"17"-2,4 1,-4 1,-6-3,-7-1,-5 2,-6 2,-2 1,-2 2,-1 2,0-6,-1 0,2 0,-6 2</inkml:trace>
  <inkml:trace contextRef="#ctx0" brushRef="#br0" timeOffset="276.615">113 508,'34'0,"20"0,7 0,-4 0,0 0,-7-4,-5-3,-7 1,-5 2,-3 0,-1 2,-2 1,0 0,0 1,-5 1</inkml:trace>
  <inkml:trace contextRef="#ctx0" brushRef="#br0" timeOffset="734.39">424 1,'8'9,"0"1,0-2,1 1,0-1,1 0,0-1,0 0,1-1,-1 0,1 0,1-1,-1-1,1 0,0 0,8 0,6 5,-3 0,0 0,0 1,0 2,-2 0,1 1,-2 2,0 0,0 1,-15-12,0 1,0-1,0 1,-1 0,0 0,0 1,0-1,0 1,-1 0,0 0,0 0,-1 0,0 1,0-1,0 1,-1-1,0 1,0 0,-1-1,0 1,0 0,0 0,-1-1,0 1,0-1,-1 1,0-1,0 1,0-1,-1 0,-2 5,-5 3,0 0,-2-1,1 0,-1 0,-1-1,0-1,-1 0,0-1,-4 1,-23 19,-79 57,103-71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1.0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1 110,'282'1,"-224"14,-188-93,86 39,38 31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0,'-31'26,"0"2,1 1,2 1,1 1,2 1,-1 4,-51 100,75-131,0 1,1-1,-1 1,1-1,0 1,0-1,0 1,1 0,0-1,0 1,1 0,0-1,0 1,0-1,0 1,1-1,0 1,0-1,0 0,1 0,0 0,0 0,0-1,0 1,3 2,1-2,-1 0,2 0,-1 0,0-1,1 0,0-1,0 0,0 0,0 0,0-1,0-1,1 1,-1-1,1-1,-1 1,1-1,-1-1,1 0,-1 0,1-1,-1 1,0-2,0 1,0-1,0-1,0 0,0 0,-1 0,0-1,0 0,0 0,2-3,10-3,-1-1,0-1,-1 0,-1-1,0-1,-1 0,0-1,-1-1,-1 0,-1-1,-1-1,0 0,-1 0,-1-1,-1 0,-1 0,2-12,-8 27,0 0,-1-1,1 1,-1 0,-1-1,1 1,-1-1,0 1,0 0,0 0,-1-1,0 1,0 0,0 1,-1-1,0 0,0 1,0-1,0 1,0 0,-1 0,0 0,0 0,0 1,0 0,-1-1,1 2,-1-1,0 0,0 1,0 0,0 0,0 1,0-1,-1 1,1 0,0 1,-1-1,1 1,0 0,-1 0,1 1,-9 0,1 2,0 0,0 0,0 1,1 1,-1 0,1 1,0 0,1 1,0 0,0 1,0 0,1 1,0 0,-4 5,-5 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6.2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1 227,'185'-1,"-184"0,-1 0,1 0,0 0,-1 0,1-1,-1 1,1 0,-1 0,0-1,1 1,-1 0,0 0,0-1,0 1,0 0,0-1,0 1,0 0,-1 0,1-1,0 1,-1 0,1 0,-1-1,1 1,-1 0,1 0,-1 0,0 0,0 0,0 0,1 0,-1 0,0 0,0 0,0 1,-1-1,1 0,0 0,0 1,0-1,0 1,-1-1,1 1,0 0,0 0,-1-1,-4-4,-133-133,129 120,3 2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4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66,'0'1,"10"72,2 0,4 0,18 51,26 25,-60-148,0 0,0 0,0-1,0 1,0 0,0 0,0 0,0 0,1 0,-1-1,0 1,1 0,-1 0,0 0,1-1,-1 1,1 0,-1-1,1 1,0 0,-1-1,1 1,0-1,-1 1,1-1,0 1,0-1,-1 0,1 1,0-1,0 0,0 1,-1-1,1 0,0 0,0 0,0 0,0 0,0 0,0 0,-1 0,1 0,0 0,0-1,0 1,0 0,-1 0,1-1,0 1,0-1,-1 1,1-1,0 1,-1-1,1 1,0-1,-1 1,1-1,-1 0,1 1,-1-1,1 0,0 0,49-144,-48 139,13-45,3 0,1 1,3 1,2 2,4-5,39-60,-61 105</inkml:trace>
  <inkml:trace contextRef="#ctx0" brushRef="#br0" timeOffset="285.699">536 405,'-10'34,"-3"15,1 5,7-7,5-7,1-15,2-16,0-10</inkml:trace>
  <inkml:trace contextRef="#ctx0" brushRef="#br0" timeOffset="536.324">367 321,'24'14,"13"5,4-1,1-3,-3-5,-2-3,-4-4,-1-1,-8-2</inkml:trace>
  <inkml:trace contextRef="#ctx0" brushRef="#br0" timeOffset="764.964">875 376,'-10'39,"-3"17,1 4,7-8,4-14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2.4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0 312,'29'0,"14"0,0-5,-3-2,-3 1,-3 1,-2 2,-8 5,-2 4,-5-1</inkml:trace>
  <inkml:trace contextRef="#ctx0" brushRef="#br0" timeOffset="238.532">226 0,'-14'39,"-5"17,0 4,4 1,5-4,3-8,4-7,1-6,7-5,2-1,0-3,4 0,-1 0,-1 0,2-5,0-5</inkml:trace>
  <inkml:trace contextRef="#ctx0" brushRef="#br0" timeOffset="887.382">508 566,'9'-13,"53"-75,4 4,34-32,32 8,-132 107,1 0,0 0,0 0,0 0,0 0,0 0,0 0,0 0,0 1,0-1,0 0,1 1,-1-1,0 1,0-1,1 1,-1-1,0 1,0 0,1 0,-1 0,0 0,1 0,-1 0,0 0,1 0,-1 1,0-1,1 0,-1 1,0-1,0 1,0-1,1 1,-1 0,0-1,0 1,0 0,0 0,0 0,0 0,0 0,0 0,-1 0,1 0,0 0,-1 0,1 0,-1 1,1-1,-1 0,1 0,-1 1,0 0,-25 167,24-167,0 0,1 0,-1 0,1 0,-1 1,1-1,0 0,0 0,0 1,0-1,1 0,-1 0,0 0,1 0,0 1,-1-1,1 0,0 0,0 0,0 0,0 0,1-1,-1 1,1 0,-1 0,1-1,-1 1,1-1,0 0,-1 1,1-1,0 0,0 0,0 0,0 0,0 0,1-1,-1 1,0-1,0 1,0-1,0 0,1 0,-1 0,0 0,0 0,1 0,-1-1,0 1,2-1,9-6,0-1,-1-1,1 0,-2 0,1-1,-1-1,-1 0,0 0,2-4,32-33,142-120,-181 163,-4 2,1 1,0 0,0 0,0 0,0 0,0 0,0 0,0 1,1-1,-1 1,1-1,-1 1,1 0,-1 0,1 0,0 1,0-1,-1 0,1 1,0 0,-6 47,1-42,-33 82,24-63,0 0,2 1,1 0,1 1,1 0,1 0,1 0,2 5,9 75,-1-88</inkml:trace>
  <inkml:trace contextRef="#ctx0" brushRef="#br0" timeOffset="1144.129">1581 453,'-14'33,"-6"16,2 5,8-7,6-12</inkml:trace>
  <inkml:trace contextRef="#ctx0" brushRef="#br0" timeOffset="1363.173">1468 340,'14'14,"10"5,6-1,2-3,0-5,1-3,-2-4,-1-2,0-1,-6-5,-7-2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8:58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0 649,'34'-48,"226"-300,-252 336,1 1,0 1,0 0,1 0,1 1,-1 0,2 0,-1 1,12-6,-21 14,0 0,0-1,0 1,0 0,-1 0,1 0,0 0,0 1,0-1,0 0,0 1,-1-1,1 1,0 0,0 0,-1 0,1-1,-1 1,1 1,0-1,-1 0,0 0,1 0,-1 1,0-1,0 1,0-1,0 1,0 0,0-1,0 1,0 0,-1-1,1 1,0 2,18 67,-16-36,-3-27,0 1,1-1,0 1,1-1,-1 0,2 1,-1-1,1 0,0 0,1-1,0 1,-3-6,0-1,0 0,1 0,-1 0,0 0,1 0,-1 0,1 0,-1 0,1 0,-1-1,1 1,-1 0,1-1,0 0,-1 1,1-1,0 0,-1 0,1 0,0 0,0 0,-1 0,1-1,0 1,-1 0,1-1,0 1,-1-1,1 0,-1 0,1 1,-1-1,1 0,0-1,52-41,-50 39,289-305,-270 288,-23 21,0 0,1 0,-1-1,0 1,1 0,-1 0,0 0,1 0,-1-1,1 1,-1 0,0 0,1 0,-1 0,1 0,-1 0,0 0,1 0,-1 0,1 0,-1 1,0-1,1 0,-1 0,1 0,-1 0,0 1,1-1,-1 0,0 0,1 1,-1-1,0 0,0 0,1 1,-1-1,0 0,0 1,1-1,-1 0,0 1,0-1,0 1,0-1,1 0,-1 1,0-1,0 1,0-1,0 0,0 1,0-1,0 1,0-1,0 0,-1 1,1-1,0 1,0-1,0 0,0 1,0-1,-1 1,1-1,0 0,-1 1,-35 133,35-131,-9 30,2 1,2-1,0 2,0 30,12 14,0-61</inkml:trace>
  <inkml:trace contextRef="#ctx0" brushRef="#br0" timeOffset="830.336">1271 1,'-4'5,"1"1,0 0,1 0,-1 1,1-1,0 0,1 1,0-1,0 1,0 0,1-1,0 1,0 0,0-1,1 1,0-1,1 1,-1-1,1 1,1 0,2 25,31 197,-17-174,-19-54,1-1,-1 1,1 0,0 0,-1 0,1-1,0 1,0 0,-1-1,1 1,0 0,0-1,0 1,0-1,0 1,0-1,0 0,0 0,0 1,0-1,0 0,0 0,0 0,0 0,0 0,0 0,0 0,0 0,0 0,0-1,0 1,0 0,0-1,0 1,0 0,0-1,-1 1,1-1,0 0,0 1,0-1,-1 0,1 1,0-1,-1 0,1 0,0 0,-1 1,1-1,-1 0,1-1,15-22,0 0,-2-1,-1-1,-1 0,-1-1,1-8,9-19,62-139,-80 181</inkml:trace>
  <inkml:trace contextRef="#ctx0" brushRef="#br0" timeOffset="1706.292">1694 339,'-7'-1,"-1"0,1 1,-1 0,1 1,-1-1,1 1,-1 1,1 0,0 0,-1 0,1 1,0 0,1 0,-1 1,0-1,1 2,0-1,0 1,0 0,1 0,0 0,0 1,0 0,0 0,1 0,0 0,0 1,1 0,0 0,0 0,1 0,-1 0,2 0,-1 1,1-1,0 1,0-1,1 1,0-1,1 1,0 4,2-6,0 0,0 0,1-1,0 1,0-1,0 1,0-1,1-1,0 1,0-1,1 1,-1-1,1-1,-1 1,1-1,1 0,-1-1,0 1,0-1,1 0,0-1,-1 0,1 0,0 0,-1-1,1 0,0 0,0 0,-1-1,1 0,-1-1,1 1,-1-1,1 0,-1-1,3-1,21-24,-21 11</inkml:trace>
  <inkml:trace contextRef="#ctx0" brushRef="#br0" timeOffset="1978.342">1920 395,'-5'24,"-6"13,-1 5,1 0,2-3,4-2,1-8</inkml:trace>
  <inkml:trace contextRef="#ctx0" brushRef="#br0" timeOffset="3497.692">988 537,'-4'-2,"1"-1,-1 1,0 0,0 0,0 1,-1-1,1 1,0 0,-1 0,1 0,0 1,-1 0,1-1,-1 2,1-1,0 0,-1 1,1 0,0 0,-1 0,1 0,0 1,0 0,0 0,0 0,0 0,0 0,1 1,-1 0,1 0,0 0,0 0,0 0,0 1,0-1,1 1,0 0,-1 0,1 0,1 0,-1 0,1 0,-1 0,1 0,0 1,1-1,-1 1,1 2,0-3,1 0,0 0,0 0,0 0,0 0,1 0,0 0,-1 0,1-1,1 1,-1-1,0 1,1-1,0 0,0 0,0 0,0 0,0-1,1 1,-1-1,1 0,-1 0,1 0,0 0,0-1,0 0,0 0,0 0,0 0,1 0,8 1,0 0,-1-1,1-1,0 0,0-1,-1 0,1-1,0 0,4-2,8-4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2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1,'14'5,"10"1,5 0,3-1,1-1,-1-2,-1-1,-1 0,-5 4,-2 1,-1-1,-4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7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1,'38'9,"18"4,4-6,-4-3,-6-4,-7 0,-6-2,-9 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09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65 764,'12'-45,"1"2,3 0,1 0,2 2,2 0,6-5,-7 19,1 1,1 1,1 1,1 1,5-3,-3 2,-26 23,1 0,0 0,-1 0,1 1,0-1,0 0,0 0,0 0,0 0,0 1,0-1,0 1,0-1,0 0,0 1,0 0,0-1,0 1,0 0,0-1,1 1,-1 0,0 0,0 0,0 0,1 0,-1 0,0 1,0-1,0 0,0 0,0 1,1-1,-1 1,0-1,0 1,0 0,0-1,0 1,0 0,-1-1,1 1,0 0,0 0,0 0,-1 0,1 0,0 0,-1 0,1 0,-1 0,1 0,-1 0,0 1,0-1,1 0,-1 0,0 0,0 0,0 1,0-1,0 0,0 0,0 0,-1 0,1 2,1 168,-1-169,0 0,0-1,0 1,1 0,-1-1,1 1,-1 0,1-1,0 1,0-1,0 1,-1-1,1 1,0-1,1 0,-1 1,0-1,0 0,1 0,-1 0,0 0,1 0,-1 0,1 0,-1-1,1 1,0 0,-1-1,1 1,0-1,-1 0,1 0,0 1,-1-1,1 0,0 0,0-1,-1 1,1 0,0-1,-1 1,1-1,0 1,-1-1,1 0,-1 1,1-1,-1 0,1 0,-1 0,0 0,1 0,-1-1,0 1,0 0,0-1,0 1,1-2,205-203,-143 157,-63 50,0 0,1 1,-1-1,0 1,0-1,0 1,0 0,0-1,-1 1,1 0,0 0,-1-1,1 1,-1 0,0 0,0 0,0 0,0 0,0-1,0 1,0 0,0 0,-1 0,1 0,-1 0,1-1,-1 1,0 0,0 0,0 0,-1 6,-40 197,41-180</inkml:trace>
  <inkml:trace contextRef="#ctx0" brushRef="#br0" timeOffset="349.344">1053 481,'-15'5,"-9"1,0 5,-2 5,4 5,6 3,6 3,9-3,4-2,8-4,5-5,6-4,3-5,3-2,-3-7,-2-2,-5 0</inkml:trace>
  <inkml:trace contextRef="#ctx0" brushRef="#br0" timeOffset="904.144">1306 397,'20'4,"10"3,6-1,-4-6,-2-3,-2-1,-1 0,1 1,-1 1,0 1,-4-5,-6 0</inkml:trace>
  <inkml:trace contextRef="#ctx0" brushRef="#br0" timeOffset="1213.04">1419 255,'5'29,"7"14,0 5,-1-1,-3-4,-2-5,-3-3,-1-3,-2-3,-4-5,-3-3,0 0,2 2,1-4</inkml:trace>
  <inkml:trace contextRef="#ctx0" brushRef="#br0" timeOffset="2237.105">1759 678,'36'-77,"80"-136,-109 203,-3 4,-1 0,1 0,0 0,1 1,0-1,-1 1,2 0,-1 1,0-1,1 1,0 0,0 0,0 1,1-1,-1 1,2 0,-6 3,-1 0,0 0,0 0,1 1,-1-1,0 0,0 0,1 1,-1-1,0 1,0-1,0 1,0 0,0-1,1 1,-1 0,0 0,-1-1,1 1,0 0,0 0,0 0,0 0,-1 0,1 0,0 1,-1-1,1 0,-1 0,0 0,1 1,-1-1,0 0,0 0,1 1,-1-1,0 0,0 0,-1 1,1 0,-5 53,0-33,2-16,1 0,0-1,1 1,0 0,0 0,0 0,1 0,-1 0,1 0,1 0,-1 0,1 0,0 0,1 0,-1 0,1 0,2 3,-2-8,0-1,1 1,-1 0,0-1,1 1,-1-1,0 0,1 0,-1 0,0 0,1 0,-1 0,1-1,-1 1,0-1,1 1,-1-1,0 0,0 0,0 0,0 0,0-1,0 1,0 0,0-1,0 0,0 1,-1-1,1 0,-1 0,1 0,-1 0,0 0,1-1,3-3,191-222,-171 211,-24 17,-1 0,1 0,-1 0,1 0,-1 0,0 0,1 0,-1 0,1 0,-1 0,1 0,-1 1,0-1,1 0,-1 0,1 0,-1 1,0-1,1 0,-1 0,0 1,1-1,-1 0,0 1,0-1,1 1,-1-1,0 0,0 1,0-1,1 1,-1-1,0 0,0 1,0-1,0 1,0-1,0 1,0-1,0 1,0-1,0 0,0 1,0-1,0 1,0-1,0 1,-1-1,1 0,0 1,0-1,-1 1,1-1,0 0,0 1,-1-1,1 0,0 1,-1-1,1 0,0 0,-1 1,-36 105,23-34,9-56,1 1,1 0,1-1,0 1,1 0,0 0,2 0,0 0,2 10,3-9</inkml:trace>
  <inkml:trace contextRef="#ctx0" brushRef="#br0" timeOffset="2490.269">2548 481,'-14'34,"-5"15,0 5,5-2,8-11,6-11</inkml:trace>
  <inkml:trace contextRef="#ctx0" brushRef="#br0" timeOffset="2695.579">2351 481,'29'0,"14"0,4 0,0 0,-4 0,-4 0,-4 0,-4 0,-1 0,-6 0</inkml:trace>
  <inkml:trace contextRef="#ctx0" brushRef="#br0" timeOffset="3022.165">2633 30,'181'234,"-173"-219,0 0,-1 0,-1 1,0 0,-1 0,-1 0,0 0,-1 1,-1 0,-1 0,0-1,-1 1,-1 0,-1 0,0-1,-1 1,-1-1,0 1,-1-1,-1-1,-1 1,0-1,-1 0,0 0,-1-1,-1-1,0 1,-1-1,-1-1,0 0,0-1,-1 0,-1-1,-4 3,-6 1</inkml:trace>
  <inkml:trace contextRef="#ctx0" brushRef="#br0" timeOffset="3788.24">234 1,'-30'26,"0"2,1 1,2 1,1 2,-3 7,21-28,0 1,1 0,1 0,0 1,1-1,0 1,1 0,0 1,1-1,1 0,0 1,1 0,0 0,1-1,0 1,2 0,0 2,6 5,1 0,2-1,0 0,1 0,0-1,2-1,0 0,1-1,1-1,1 0,0-1,1-1,0-1,1 0,19 8,4 5,1-2,1-2,1-2,1-2,1-2,0-2,10 0,-15-4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5.0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0 164,'103'15,"1"-6,-1-3,72-8,-160 2,-54-18,28 15,0 0,0-1,1-1,0 0,-1-1,2 1,-1-2,1 1,0-2,0 1,1-1,0 0,0-1,1 0,0 0,1-1,0 1,0-1,-2-8,1-6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14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56,'15'37,"11"24,-3 2,-3 0,11 56,-5 19,-17-110,-9-29,0 1,0 0,0-1,0 1,0 0,0-1,0 1,0 0,0-1,0 1,0 0,1-1,-1 1,0 0,0 0,0-1,0 1,1 0,-1-1,0 1,0 0,1 0,-1-1,0 1,0 0,1 0,-1 0,0 0,1-1,-1 1,0 0,0 0,1 0,-1 0,0 0,1 0,-1 0,0 0,1 0,-1 0,0 0,1 0,-1 0,0 0,1 0,-1 0,0 0,1 0,-1 0,0 1,1-1,-1 0,0 0,1 0,-1 0,0 1,0-1,1 0,-1 0,0 1,0-1,0 0,54-198,39-82,-74 223,-13 33</inkml:trace>
  <inkml:trace contextRef="#ctx0" brushRef="#br0" timeOffset="512.515">451 394,'21'0,"-15"-1,1 0,0 1,-1 0,1 0,0 1,-1 0,1 0,-1 1,0-1,1 1,-1 1,0-1,4 3,-8-2,-1-1,0 0,-1 1,1-1,0 0,-1 1,1-1,-1 1,0-1,1 1,-1-1,-1 1,1-1,0 1,0-1,-1 1,0-1,1 1,-1-1,0 0,0 1,0-1,-1 0,1 0,-1 0,1 0,-1 0,1 0,-1 0,0 0,0-1,0 1,0-1,-1 1,-3 5,3-5,1-1,-1 1,1 0,0 0,-1 0,1 0,0 0,0 0,0 1,0-1,1 1,-1-1,1 1,0 0,-1-1,1 1,0 0,1 0,-1 0,0 0,1 0,0 0,-1 0,1 0,0 0,1 0,-1 0,1 0,-1 0,1 0,0 0,0-1,0 1,0 0,1 0,-1-1,1 1,-1-1,1 1,0-1,0 0,0 1,0-1,1 0,-1-1,2 2,1-1,0 0,0-1,1 0,-1 0,1 0,-1 0,1-1,-1 0,1 0,-1-1,1 1,-1-1,1-1,-1 1,0-1,1 1,-1-1,0-1,0 1,-1-1,1 0,0 0,-1 0,0-1,0 0,1 0,10-13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3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0 209,'322'0,"-106"-27,-215 28,-1-1,1 1,0-1,-1 0,1 1,0-1,0 0,-1 0,1 0,0 1,-1-1,1 0,0 0,0 0,-1 0,1 0,0 0,0 0,-1-1,1 1,0 0,0 0,-1 0,1-1,0 1,-1 0,1-1,0 1,-1-1,1 1,-1-1,1 1,0-1,-1 1,1-1,-1 0,0 1,1-1,-1 1,1-1,-1 0,0 0,0 1,1-1,-1 0,0 1,0-1,0 0,0 0,0 1,0-1,0 0,0 0,0 1,0-1,0 0,-1 0,1 1,0-1,0 0,-1 0,1 1,-1-1,1 0,-110-136,106 118,11 17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7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0,'219'45,"-168"-37,0-4,-1-1,1-3,6-2,19 1,-64 1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3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0,'34'5,"15"1,10 0,-1-1,-6-2,-1-1,-6 0,-4-2,-1 0,-1 0,-8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6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1,'0'33,"0"17,5-1,2-9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1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5 210,'-1'-1,"1"1,0 0,-1-1,1 1,0-1,-1 1,1-1,0 1,0-1,-1 1,1-1,0 0,0 1,0-1,0 1,0-1,0 1,0-1,0 0,0 1,0-1,0 1,0-1,0 1,0-1,1 0,-1 1,0-1,0 1,1-1,-1 1,0-1,1 1,-1 0,0-1,1 1,-1-1,1 1,-1 0,1-1,-1 1,1 0,-1-1,1 1,-1 0,1 0,-1 0,1-1,-1 1,1 0,-1 0,1 0,0 0,-1 0,1 0,-1 0,1 0,-1 0,1 0,39-5,-39 5,313-1,-314 1,-1-1,1 1,-1-1,1 0,0 1,0-1,-1 1,1-1,0 0,0 1,0-1,0 1,0-1,0 0,0 1,0-1,0 0,0 1,0-1,0 0,0 1,0-1,0 1,1-1,-1 0,0 1,1-1,-1 1,0-1,1 1,-1-1,0 1,1-1,-1 1,1-1,-1 1,1 0,-1-1,1 1,0 0,-1-1,1 1,-1 0,1 0,0-1,-1 1,1 0,-1 0,1 0,0 0,-1 0,1 0,0 0,-1 0,1 0,0 0,-1 0,1 1,-1-1,1 0,0 0,-1 1,1-1,-42-30,28 21,0 1,1-2,0 0,1 0,0-1,0 0,1-1,1 0,-5-8,7 4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1.13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0 221,'451'0,"-385"11,-97-14,16-1,1 0,-1-1,1 0,-1-1,2-1,-1 0,1-1,0 0,1-1,-1 0,2-1,0-1,0 0,1 0,0-1,1 0,0-1,1 0,0 0,-4-12,4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8.6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0 603,'26'-49,"3"2,1 1,2 1,2 2,2 1,2 2,21-17,-11 25,-47 32,1 0,-1-1,0 1,0 0,0 0,1 0,-1 0,0 0,0 0,0 0,1 0,-1 0,0 1,0-1,0 0,0 1,1-1,-1 1,0-1,0 1,0 0,0-1,0 1,0 0,-1 0,1 0,0 0,0-1,0 1,-1 0,1 0,-1 1,1-1,-1 0,1 0,-1 0,1 0,-1 0,0 0,0 1,1-1,-1 0,0 0,0 0,0 1,4 201,-4-201,1 0,-1 0,1 0,-1 0,1 0,0 0,0 0,0 0,0 0,0 0,0 0,1-1,-1 1,0 0,1-1,0 1,-1-1,1 1,0-1,0 0,-1 0,1 0,0 0,0 0,0 0,1-1,-1 1,0-1,0 1,0-1,0 0,0 0,1 0,-1 0,1 0,68-37,140-213,-211 251,0 0,0-1,0 1,0-1,0 1,0-1,0 1,0-1,1 1,-1 0,0-1,0 1,1-1,-1 1,0-1,1 0,-1 1,0-1,1 1,-1-1,1 0,-1 1,1-1,-1 0,1 1,-1-1,1 0,-1 0,1 0,-1 1,1-1,0 0,-1 0,1 0,-1 0,1 0,-1 0,1 0,0 0,-1 0,1 0,-1 0,1-1,-1 1,1 0,-1 0,1-1,-1 1,1 0,-1 0,1-1,-1 1,1-1,-1 1,1 0,-1-1,0 1,1-1,-1 1,0-1,0 1,1-1,-1 1,0-1,0 1,0-1,1 1,-1-1,0 54,0-44,-3 255,14-219,-5-27</inkml:trace>
  <inkml:trace contextRef="#ctx0" brushRef="#br0" timeOffset="270.612">1101 406,'-9'33,"-4"17,1 3,2-1,8-10,4-13</inkml:trace>
  <inkml:trace contextRef="#ctx0" brushRef="#br0" timeOffset="544.677">933 377,'19'5,"11"1,5 0,2-1,-1-1,-1-2,-3-1,-1 0,-2-1,0 0,-1-1,-5 1</inkml:trace>
  <inkml:trace contextRef="#ctx0" brushRef="#br0" timeOffset="1114.19">1440 39,'46'139,"-7"10,-38-140,2 14,0-1,1 1,2-1,0 0,2 0,0-1,4 7,-11-26,-1-1,1 0,-1 0,1 1,-1-1,1 0,-1 0,1 0,0 0,0 0,0 0,0 0,0 0,0 0,0 0,0 0,0-1,0 1,0 0,0-1,0 1,1-1,-1 1,0-1,1 1,-1-1,0 0,0 0,1 0,-1 0,0 0,1 0,-1 0,0 0,1 0,-1-1,0 1,1 0,-1-1,0 1,0-1,0 0,1 1,-1-1,0 0,0 0,0 0,0 1,0-2,33-60,6-105,-29 112,2 1,3 0,20-47,-18 68,-12 26</inkml:trace>
  <inkml:trace contextRef="#ctx0" brushRef="#br0" timeOffset="1434.666">2061 349,'0'14,"0"10,0 6,0 2,0 0,0 1,0-2,0-1,5-5,1-2,0-11,-1-6</inkml:trace>
  <inkml:trace contextRef="#ctx0" brushRef="#br0" timeOffset="1669.65">1948 349,'19'0,"12"0,4 0,2 0,-1 0,-1 0,-3 0,-1 0,-2 0,0 0,-6 0</inkml:trace>
  <inkml:trace contextRef="#ctx0" brushRef="#br0" timeOffset="1891.317">2428 349,'-5'34,"-1"15,0 5,5-2,4-6,1-10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7.5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1 169,'28'5,"15"2,5-1,-1-1,-4-2,-5 0,-3-2,-3-1,-3 0,0 0,-2 0,-4-5,-7-2</inkml:trace>
  <inkml:trace contextRef="#ctx0" brushRef="#br0" timeOffset="254.127">226 1,'0'33,"0"17,0 3,0 4,0-4,0-6,0-7,0-4,0-4,0-3,5-1,1-6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90,'54'136,"1"96,-54-226,0 1,1-1,0 1,1-1,0 0,0 0,0 0,0 0,1 0,0-1,0 0,0 0,1 0,1 1,-3-6,-1 0,0-1,1 1,-1-1,0 0,1 0,-1 0,0 0,0 0,0 0,0-1,0 1,0 0,0-1,-1 0,1 1,0-1,-1 0,1 0,-1 0,0 0,0 0,0 0,0-1,0 1,0 0,0 0,-1-1,1 1,-1 0,0-1,0 1,0-1,1 1,9-26,9-34,2 2,3 0,2 2,3 0,3 2,28-37,-41 80,-14 17</inkml:trace>
  <inkml:trace contextRef="#ctx0" brushRef="#br0" timeOffset="358.02">705 343,'-19'10,"-11"3,-1 4,1-1,5 2,6 3,7 2,6 2,8-3,4 0,6-5,5-4,6-5,2-4,3-2,1-7,-5-2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5.3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310 93,'-219'419,"137"-310,74-108,16-19,74-116,5 5,69-78,-87 128,-67 80,0 0,0 1,-1-1,1 0,-1 0,1 1,-1-1,1 0,-1 1,0 0,0-1,0 1,0 0,0 0,0-1,0 1,-1 0,1 0,0 0,-1 0,0 0,1 0,-1 0,0 0,0 0,0 0,-1 2,3 5,13 93,-14-82,1-1,1 1,0-1,2 0,0 0,1-1,1 1,4 7,-10-25,0 1,-1-1,1 0,0 1,0-1,0 0,0 1,0-1,1 0,-1 0,0 0,0 0,1 0,-1 0,1 0,-1-1,1 1,-1 0,1-1,-1 1,1-1,-1 0,1 1,0-1,-1 0,1 0,0 0,-1 0,1 0,-1-1,1 1,0 0,-1-1,1 1,-1-1,1 1,-1-1,1 0,-1 0,1 0,-1 0,0 0,0 0,1 0,51-57,23-61,-55 83,0 1,3 1,1 1,23-23,0 23,-47 33,0-1,0 1,0 0,1 0,-1-1,0 1,0 0,1 0,-1 0,0 1,0-1,0 0,1 0,-1 1,0-1,0 1,0-1,0 1,0-1,0 1,0-1,0 1,0 0,0 0,0 0,0-1,0 1,0 0,-1 0,1 0,0 0,-1 0,1 1,-1-1,1 0,-1 0,0 0,1 0,-1 1,0-1,0 0,0 0,0 0,0 2,-10 116,0-67,9-49,-3 14,1 0,1 0,0 0,1 1,1-1,0 0,1 0,1 1,1-1,0 0,2-1,0 1,0-1,2 0,3 7,20-3,-13-19</inkml:trace>
  <inkml:trace contextRef="#ctx0" brushRef="#br0" timeOffset="281.653">1411 262,'-29'14,"-15"10,-3 6,5 2,10 1,15-1,16-1,12-5,9-8,7-6,2-6,3-3,-1-3,0-1,-6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1.9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0,'55'91,"-42"-72,-1 0,0 1,-1 0,-1 1,-1 0,-1 1,0 4,42 198,-41-159,20 59,-29-123,0 0,0-1,1 1,-1 0,0-1,1 1,-1 0,0-1,1 1,-1-1,1 1,-1 0,1-1,-1 1,1-1,-1 1,1-1,0 0,-1 1,1-1,0 0,-1 1,1-1,0 0,-1 0,1 0,0 1,0-1,-1 0,1 0,0 0,0 0,-1 0,1 0,0-1,0 1,-1 0,1 0,0 0,-1-1,1 1,0 0,-1-1,1 1,-1-1,1 1,0-1,-1 1,1-1,-1 1,1-1,-1 1,1-1,-1 0,0 1,1-1,-1 1,0-1,23-43,-22 42,106-357,-44 114,-50 221,-7 25</inkml:trace>
  <inkml:trace contextRef="#ctx0" brushRef="#br0" timeOffset="869.646">566 480,'103'-10,"-101"10,0 1,-1 0,1-1,0 1,-1 0,1 0,-1 0,1 0,-1 0,0 0,1 0,-1 1,0-1,0 0,0 1,0-1,0 1,0-1,0 1,-1 0,1-1,0 1,-1 0,1-1,-1 1,0 0,0 0,1 0,-1-1,0 1,-1 0,1 0,0-1,0 1,-1 0,1 0,-1-1,0 1,-27 65,-52 42,78-107,1-1,-1 1,1-1,-1 1,1 0,0 0,0 0,0 0,0 0,0 0,0 0,0 0,1 0,-1 0,1 0,-1 0,1 1,0-1,0 0,0 0,0 0,0 1,1-1,-1 0,1 0,-1 0,1 0,0 0,0 0,0 0,0 0,0 0,0 0,0 0,1 0,-1-1,1 1,-1-1,1 1,0-1,-1 0,1 1,0-1,0 0,0 0,0 0,0 0,0-1,0 1,1-1,-1 1,0-1,0 0,0 1,11 0,-1 0,0 0,0-1,0-1,1 0,-1 0,0-1,0-1,0 0,-1-1,1 0,-1 0,0-1,0-1,0 0,8-7,-5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20.3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113 283,'34'0,"20"0,6 0,-2 0,-6 0,-3 0,-5 0,-4 0,-5 0,-4 0,-1 0,-3 0,1 0,-1 0,0 0,-4 0</inkml:trace>
  <inkml:trace contextRef="#ctx0" brushRef="#br0" timeOffset="272.462">0 480,'39'0,"17"0,8 0,4-5,-5-1,-4-1,-3 2,-5 2,-2-4,-5-1,-5 2,-4 1,-3 2,-3 1,-1 1,-1-4,-4-1</inkml:trace>
  <inkml:trace contextRef="#ctx0" brushRef="#br0" timeOffset="729.482">424 0,'-1'0,"1"0,-1 0,0 0,1 0,-1 0,1 1,-1-1,1 0,-1 0,0 1,1-1,-1 0,1 0,-1 1,1-1,0 1,-1-1,1 0,-1 1,1-1,0 1,-1-1,1 1,0-1,-1 1,1-1,0 1,0-1,0 1,-1 0,1-1,0 1,0-1,0 1,0 0,0-1,0 1,0-1,0 1,0 0,0-1,1 1,-1-1,0 1,0-1,1 1,-1-1,0 1,0-1,1 1,-1-1,1 1,-1-1,0 1,1-1,18 31,-7-20,1 0,0-1,0 0,1 0,1-2,-1 0,1 0,0-2,8 3,17 9,157 63,-88 1,-106-79,0 1,0 0,0-1,0 1,-1 0,0 0,1 0,-2 1,1-1,0 0,-1 1,0 0,0-1,0 1,0-1,-1 1,0 0,0-1,0 1,-1 0,1-1,-1 1,0 0,-1-1,1 1,-1-1,-1 3,-9 10,-1-1,0-1,-1-1,-1 0,0 0,-1-2,0 0,-1 0,0-2,-1 0,0-1,0-1,-3 0,8-2,-103 63,98-54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2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87,'43'10,"1"-2,0-2,1-2,-1-2,1-2,-1-2,0-2,6-3,60-5,-1 5,1 4,22 6,15-1,182 27,756-30,-127 1,-596-27,497 26,-305 0,-148-27,78 28,-157-28,-93 11,-97 5,-113 12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34.3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265 1,'-35'62,"3"1,2 2,4 1,-5 22,22-60,0 0,-2-1,-2-1,0 0,-1 0,-2-1,-10 11,72-127,88-128,-42 89,-19 34,-73 96,1-1,-1 0,0 1,1-1,-1 0,1 1,-1-1,1 1,-1-1,1 1,-1-1,1 1,-1-1,1 1,0 0,-1-1,1 1,0 0,-1-1,1 1,0 0,-1 0,1 0,0 0,0 0,-1 0,1 0,0 0,0 0,-1 0,1 0,0 0,0 0,-1 0,1 1,0-1,-1 0,1 1,0-1,-1 0,1 1,-1-1,1 1,0-1,-1 1,1-1,-1 1,0-1,1 1,-1 0,1-1,-1 1,0 0,1-1,-1 1,0 0,0-1,0 1,1 0,-1 0,0-1,0 1,0 0,0 0,0-1,-1 2,5 57,-4-54,-2 286,2-289,0-1,0 1,0-1,0 0,0 1,0-1,0 0,1 1,-1-1,0 0,1 1,0-1,-1 0,1 0,0 0,-1 0,1 1,0-1,0 0,0 0,0 0,0-1,0 1,0 0,0 0,0 0,1-1,-1 1,0-1,0 1,1-1,-1 1,0-1,1 0,-1 0,0 1,1-1,-1 0,0 0,1 0,-1-1,0 1,1 0,-1 0,0-1,1 1,-1-1,0 1,0-1,1 0,-1 1,0-1,0 0,0 0,0 0,0 0,0 0,0 0,25-19,-2-1,0-1,-2-1,0-1,-2-1,14-21,-8 11,117-159,-143 195,0-1,0 1,1-1,-1 1,0-1,0 0,1 1,-1-1,0 0,0 1,1-1,-1 0,1 1,-1-1,0 0,1 1,-1-1,0 0,1 0,-1 0,1 0,-1 1,1-1,-1 0,1 0,-1 0,0 0,1 0,-1 0,1 0,-1 0,1 0,-1 0,1 0,-1 0,1 0,-1-1,0 1,1 0,-1 0,1 0,-1-1,0 1,1 0,-1-1,0 1,1 0,-1-1,0 1,1 0,-1-1,0 1,0 0,1-1,-1 1,0-1,0 1,0-1,0 1,1 0,-1-1,0 1,0-1,0 1,0-1,0 1,0-1,0 1,0-1,-6 38,5-30,-26 200,38-100,-3-89</inkml:trace>
  <inkml:trace contextRef="#ctx0" brushRef="#br0" timeOffset="321.376">1168 311,'-16'3,"0"0,1 2,-1 0,1 0,0 1,0 1,0 1,1 0,1 1,-1 0,1 1,1 1,-1 1,10-9,0 0,1 0,-1 0,1 0,0 1,0-1,0 1,1-1,-1 1,1 0,0-1,0 1,0 0,0 0,1 0,0 0,0 0,0 0,0 0,0 0,1-1,0 1,0 0,0 0,0 0,0-1,1 1,0 0,-1-1,1 1,1-1,-1 0,0 0,1 0,0 0,0 0,-1-1,2 1,-1-1,0 0,0 1,1-2,-1 1,1 0,2 0,5 1,1-2,-1 1,0-2,0 1,1-1,-1-1,0 0,0-1,0 0,0-1,0 0,0 0,0-1,1-2,13-6</inkml:trace>
  <inkml:trace contextRef="#ctx0" brushRef="#br0" timeOffset="583.997">1479 254,'29'5,"14"1,5 0,-2-1,-3-6,-4-3,-4-1,-3 1,-3 0,-1 2,-5-4,-2-2,-4 2</inkml:trace>
  <inkml:trace contextRef="#ctx0" brushRef="#br0" timeOffset="816.2">1705 113,'0'33,"0"17,0 4,0-2,0-6,0-5,0-5,0-4,-5-3,-1-1,-1-5</inkml:trace>
  <inkml:trace contextRef="#ctx0" brushRef="#br0" timeOffset="1733.166">2043 508,'217'-236,"-181"185,51-52,-87 102,1 0,0 0,0 0,-1 0,1 0,0 0,0 1,0-1,0 0,0 0,0 1,0-1,0 1,0-1,1 1,-1 0,0-1,0 1,0 0,0 0,1-1,-1 1,0 0,0 0,1 0,-1 1,0-1,0 0,0 0,0 1,1-1,-1 1,0-1,0 1,0-1,0 1,0 0,0-1,0 1,0 0,0 0,-1 0,1 0,0 0,0 0,-1 0,1 0,0 0,-1 0,1 0,-1 0,0 0,1 0,-1 1,0-1,0 0,0 0,0 0,0 1,0-1,0 1,-11 73,8-65,0 1,1-1,0 1,1 0,0-1,1 1,0 0,1 0,0-1,1 1,0 0,2 7,-3-16,0 0,0 0,0 0,0 0,1 0,-1 0,1 0,-1 0,1-1,-1 1,1-1,0 1,0-1,0 1,0-1,0 0,0 0,0 0,0 0,0-1,1 1,-1 0,0-1,1 1,-1-1,0 0,0 0,1 0,-1 0,0 0,1-1,-1 1,0-1,1 0,-1 1,0-1,0 0,0 0,0 0,1-1,80-55,130-192,-208 244,-5 4,0 1,0-1,0 0,0 0,0 1,1-1,-1 0,0 0,0 1,1-1,-1 0,1 1,-1-1,0 0,1 1,-1-1,1 1,-1-1,1 1,0-1,-1 1,1-1,-1 1,1 0,0-1,-1 1,1 0,0-1,0 1,-1 0,1 0,0 0,0 0,-1 0,1 0,0 0,0 0,-1 0,1 0,0 0,0 0,-1 0,1 1,0-1,-1 0,1 0,0 1,-1-1,1 1,0-1,-1 0,1 1,-1-1,1 1,-1 0,1-1,-1 1,1-1,-1 1,1 0,-1 0,-1 188,0-160,0-15,0-1,1 1,1 0,0-1,1 1,0-1,1 0,0 1,4 6,5 4</inkml:trace>
  <inkml:trace contextRef="#ctx0" brushRef="#br0" timeOffset="2002.218">3200 254,'-4'34,"-2"15,-5 5,-1-2,3-6,2-10</inkml:trace>
  <inkml:trace contextRef="#ctx0" brushRef="#br0" timeOffset="2265.614">2974 282,'34'0,"16"0,4 5,-3 2,1-1,-5-1,-5-2,-5 0,-4-2,-3-1,-6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1.7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1,'2'3,"0"-1,0 1,1 0,-1-1,1 0,-1 1,1-1,0 0,0 0,0 0,0-1,0 1,0-1,1 0,-1 0,0 0,3 0,-3 1,10 1,-1-1,1 0,-1-1,1 0,0-1,-1 0,1-1,-1-1,1 0,3-1,41-4,113-21,-146 26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39:42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0,'19'5,"11"1,6 0,1-1,-1-2,-2 0,-1 2,-3 2,0-1,-1-1,-6-7,-1-2,-1-1,2 0,2 2,-4-4,-5-1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0:12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7985 1166,'-28'4,"14"-3,0 1,0 1,0-1,0 2,1 0,-1 1,1 0,0 1,0 0,1 1,-3 3,14-10,0 1,0-1,-1 1,1 0,0-1,0 1,0 0,0 0,0 0,1 0,-1 0,0 0,0 0,1 0,-1 0,0 0,1 1,-1-1,1 0,-1 0,1 1,0-1,0 0,0 1,-1-1,1 0,0 0,1 1,-1-1,0 0,0 1,0-1,1 0,-1 0,1 1,-1-1,1 0,-1 0,1 0,0 0,-1 0,1 0,0 0,0 0,0 0,0 0,0 0,0 0,1 0,63 28,-59-27,88 43,-92-44,0 1,0 0,0 0,0 0,0 0,0 0,0 0,-1 0,1 1,-1-1,1 1,-1-1,0 1,0-1,0 1,0 0,-1 0,1-1,-1 1,0 0,1 0,-1-1,0 1,-1 0,1 0,0 0,-1-1,0 1,0 0,0 0,0-1,0 1,0-1,-1 2,-5 5,-1 0,0 0,-1-1,1 0,-1-1,-1 0,1 0,-1-1,-1-1,1 1,-1-1,0-1,0 0,0-1,0 0,-1-1,1 0,-1 0,0-2,-6 1,-7 3,-26-2,32-7</inkml:trace>
  <inkml:trace contextRef="#ctx0" brushRef="#br0" timeOffset="-641.95">7420 517,'-66'185,"49"-123,17-62,1 0,-1 0,0 0,0-1,0 1,1 0,-1 0,0 0,0 0,0 0,1 0,-1 0,0 0,0 0,0 0,1 0,-1 0,0 0,0 0,1 0,-1 0,0 0,0 0,0 0,1 0,-1 0,0 0,0 0,0 0,1 0,-1 0,0 1,0-1,0 0,0 0,1 0,-1 0,0 1,0-1,0 0,0 0,0 0,0 0,1 1,-1-1,0 0,0 0,0 0,0 1,0-1,0 0,0 0,0 1,0-1,14-22,-12 19,33-54,3 1,2 2,3 1,38-35,-80 87,0 0,-1 0,1 0,0 1,0-1,-1 0,1 0,0 1,0-1,0 0,0 1,0-1,0 1,0-1,0 1,0-1,0 1,0 0,0 0,1-1,-1 1,0 0,0 0,0 0,0 0,0 0,0 0,1 1,-1-1,0 0,0 1,0-1,0 1,0-1,0 1,0-1,0 1,0-1,0 1,0 0,-1 0,1-1,0 1,0 0,-1 0,1 0,-1 0,1 0,0 0,-1 0,0 0,1 0,-1 0,0 0,1 1,-1-1,0 0,0 0,0 0,0 0,0 0,0 0,0 1,-1-1,1 0,0 0,-1 0,8 136,-6-136,0 1,-1-1,1 1,0-1,-1 1,1-1,0 0,0 1,0-1,0 0,0 0,1 0,-1 0,0 0,0 0,1 0,-1 0,0-1,1 1,-1 0,1-1,-1 1,1-1,0 0,-1 1,1-1,-1 0,1 0,-1 0,1 0,0 0,-1 0,1-1,-1 1,1 0,-1-1,1 1,-1-1,1 0,-1 1,1-1,-1 0,0 0,0 0,1 0,-1-1,66-50,-64 48,113-109,-115 112,-1 0,1 0,0 0,-1 0,1 0,0 0,0 0,0 0,0 1,0-1,0 0,0 0,0 1,0-1,0 1,0-1,0 1,0-1,1 1,-1 0,0-1,0 1,0 0,1 0,-1 0,0 0,0 0,0 0,1 0,-1 1,0-1,0 0,0 1,1-1,-1 0,0 1,0 0,0-1,0 1,0 0,0-1,0 1,0 0,0 0,-1 0,1 0,0 0,0 0,-1 0,1 0,-1 0,1 0,-1 0,1 0,-1 1,0-1,1 0,-1 0,0 0,0 1,0-1,0 0,0 1,-11 76,8-66,0 1,1 0,1-1,0 1,0 0,1 0,1 0,0-1,1 1,1 0,0-1,0 1,-2-10,1 0,-1-1,0 1,1 0,0-1,0 0,-1 1,1-1,1 0,-1 0,0 0,0 0,1 0,-1-1,1 1,0-1,-1 0,1 1,2-1,14 5</inkml:trace>
  <inkml:trace contextRef="#ctx0" brushRef="#br0" timeOffset="-403.089">7533 883,'34'10,"20"3,6-1,3-2,-1-8,-5-4,-3-1,-6-1,-1 0,-5 6,-3 3,-5 0,-7-1</inkml:trace>
  <inkml:trace contextRef="#ctx0" brushRef="#br0" timeOffset="-22796.156">224 602,'-11'196,"-8"32,15-177,-2-33</inkml:trace>
  <inkml:trace contextRef="#ctx0" brushRef="#br0" timeOffset="-21602.929">703 545,'-54'27,"37"-18,14-8,-1 1,0-1,1 0,-1 1,0 0,1 0,0 0,-1 1,1-1,0 1,0-1,1 1,-1 0,0 0,1 0,0 0,0 1,0-1,0 1,0-1,1 1,0 0,-1 0,1-1,1 1,-1 0,0 0,1 0,0 0,0 0,1 3,1 1,1-1,0 0,1 0,0 0,0 0,0-1,1 0,0 0,0 0,1 0,0-1,0 0,0 0,0-1,1 1,-1-1,1-1,0 1,1-1,-1-1,0 1,1-1,0 0,-1-1,5 0,77 36,-85-33,0 0,-1 0,0 1,0-1,0 1,0 0,-1 0,0 0,0 0,0 0,0 0,-1 0,0 1,0-1,-1 0,1 1,-1-1,0 1,-1-1,1 1,-1-1,0 0,0 1,-1-1,0 0,0 0,0 0,0 0,-1 0,0-1,0 1,0-1,0 1,-1-1,0 0,0-1,0 1,0-1,-3 3,-90 57,93-61,0 0,0 0,0 0,-1-1,1 0,0 0,-1 0,1-1,-1 1,1-1,-1 0,0 0,1-1,-1 1,1-1,-1 0,1 0,0-1,-1 1,1-1,0 0,0 0,-2-2,-8-7</inkml:trace>
  <inkml:trace contextRef="#ctx0" brushRef="#br0" timeOffset="-21356.588">647 517,'14'4,"10"3,6 4,2 0,0-1,6-3,-1-3,0-1,-3-2,-2-1,-1 0,-2 0,0-1,-1 1,-5-1</inkml:trace>
  <inkml:trace contextRef="#ctx0" brushRef="#br0" timeOffset="-20855.937">1409 630,'-60'38,"47"-25,0 1,1-1,0 2,1 0,0 0,2 1,0 1,0-1,2 1,0 1,1-1,0 1,2 0,0 1,-1 14,5-29,-1 0,1 0,0 0,0 0,0 0,1 0,-1 0,1 0,0 0,0 0,1 0,-1 0,1 0,-1-1,1 1,1-1,-1 1,0-1,1 0,-1 0,1 0,0 0,0 0,0-1,1 1,-1-1,1 0,-1 0,1 0,0 0,-1-1,1 1,0-1,0 0,0 0,0-1,0 1,0-1,0 0,1 0,-1 0,0-1,0 1,12-3,-1 0,1 0,-1-1,0-1,0-1,0 0,-1-1,0 0,0-1,-1-1,0 0,0-1,-1 0,0-1,-1 0,4-6,-11 12,0-1,0 0,0 0,0 0,-1-1,0 1,-1-1,1 0,-1 0,0 0,-1 0,0 0,0 0,0 0,-1 0,0 0,-1-1,0 1,0 0,0 0,-1 0,0 0,0 0,0 1,-1-1,0 1,-1-1,1 1,-4-3,4 3,-1 1,1 0,-1 0,0 0,0 0,-1 1,1 0,-1 0,0 0,0 0,-1 1,1 0,-1 0,0 1,1-1,-1 1,0 0,0 1,-1-1,1 1,0 0,0 1,-1 0,1 0,0 0,0 1,-6 0,-13 9</inkml:trace>
  <inkml:trace contextRef="#ctx0" brushRef="#br0" timeOffset="-20453.872">1889 686,'-16'7,"-114"57,126-61,0 0,0 1,0-1,0 1,0-1,1 1,0 0,0 0,0 1,0-1,1 1,-1-1,1 1,0 0,1 0,-1 0,1 0,0 0,0 0,0 0,1 0,0 1,0-1,0 0,1 5,2-4,-1 1,1-1,0 0,1 0,-1-1,1 1,0-1,1 0,-1 0,1 0,0 0,0-1,0 0,1 0,0 0,-1-1,1 0,1 0,-1 0,0-1,1 0,-1 0,1 0,-1-1,2 0,-1 0,0 1,0-1,0-1,-1 1,1-1,0 0,0-1,0 0,0 0,0 0,0-1,-1 0,1 0,-1-1,1 1,-1-2,0 1,0-1,-1 0,1 0,-1 0,3-3,5-5,0 0,-2-1,1 0,-2 0,0-1,0-1,-2 0,5-10,-9 15,0-1,0 0,-1-1,-1 1,0 0,-1-1,0 1,0-1,-1 0,-1 1,0-1,-1 1,0-1,0 1,-1 0,-3-6,4 14,1 0,-1 0,0 0,0 1,0-1,0 1,0 0,-1-1,1 1,-1 0,1 0,-1 1,0-1,1 1,-1-1,0 1,0 0,0 0,-1 0,1 0,0 1,0-1,0 1,0 0,-1 0,1 0,0 0,0 0,-1 1,1-1,-2 2,-90 43,78-31</inkml:trace>
  <inkml:trace contextRef="#ctx0" brushRef="#br0" timeOffset="-20072.498">2312 686,'-9'8,"0"-1,0 2,1-1,1 1,0 1,0-1,0 1,1 0,1 0,0 1,0 0,1 0,0 0,1 0,1 1,-1-1,2 1,0 0,0 9,2-18,0 1,0-1,1 1,-1-1,1 0,0 1,0-1,0 0,0 0,0 0,1-1,0 1,-1-1,1 1,0-1,0 0,0 0,0 0,1 0,-1-1,1 1,-1-1,1 0,-1 0,1 0,-1 0,1-1,2 0,102-13,-92 8,0-1,0-1,-1-1,-1 0,1-1,-1 0,-1-1,0 0,0-1,-1-1,0 0,-1-1,0 0,-1-1,-1 0,0 0,-1-1,0-2,34-108,-41 121,0 0,-1 0,1 0,-1 0,0-1,0 1,-1 0,1 0,-1 0,0 0,0 0,0 0,0 0,-1 0,1 0,-1 1,0-1,-1 1,1-1,0 1,-1 0,0 0,0 0,0 0,0 0,0 1,-1-1,1 1,-3-1,-2 1,0 0,0 1,1 1,-1-1,0 1,0 0,0 1,0 0,0 0,0 1,1 0,-1 1,1-1,-1 1,1 1,0-1,0 1,0 0,1 1,-1 0,1 0,-1 2,-18 10</inkml:trace>
  <inkml:trace contextRef="#ctx0" brushRef="#br0" timeOffset="-14502.225">4175 573,'0'0,"0"-1,-1 1,1 0,0-1,0 1,-1-1,1 1,0-1,0 1,0 0,0-1,0 1,0-1,0 1,0-1,0 1,0-1,0 1,0-1,0 1,0-1,0 1,0 0,0-1,1 1,-1-1,0 1,0 0,1-1,-1 1,0-1,0 1,1 0,-1-1,0 1,1 0,-1 0,1-1,-1 1,0 0,1 0,-1-1,1 1,-1 0,1 0,-1 0,0 0,1 0,-1 0,1 0,-1 0,1 0,-1 0,1 0,-1 0,1 0,-1 0,0 0,1 0,114-23,-106 20,0 0,0 0,1 1,-1 0,1 1,-1 0,1 1,-1 0,1 0,0 1,8 2,-17-3,0 1,1-1,-1 1,0-1,1 1,-1 0,0 0,0 0,0 0,0 0,0 0,0 0,0 0,0 0,0 0,-1 1,1-1,0 0,-1 1,1-1,-1 0,1 1,-1-1,0 1,1-1,-1 0,0 1,0-1,0 1,0-1,0 1,-1-1,1 0,0 1,-1-1,1 1,-1-1,1 0,-1 1,0-1,0 1,-34 51,-192 191,224-242,1 1,0-1,-1 1,1 0,1 0,-1 0,0 0,1 0,-1 0,1 0,0 1,0-1,0 0,1 1,-1-1,1 1,0-1,0 1,0-1,0 0,1 1,-1-1,1 1,0-1,0 0,0 1,0-1,1 0,-1 0,1 0,0 0,0 0,0 0,0-1,0 1,1-1,1 2,4 1,0-1,1-1,-1 1,1-1,0-1,-1 1,1-2,0 1,0-1,0-1,1 1,-1-2,0 1,0-1,0 0,0-1,0 0,-1-1,1 0,-1 0,1-1,-1 0,0 0,0-1,-1 0,1 0,3-4,3-2</inkml:trace>
  <inkml:trace contextRef="#ctx0" brushRef="#br0" timeOffset="-14172.756">4796 657,'-13'13,"-119"141,130-152,0 0,1 0,-1 1,0-1,1 0,0 1,-1-1,1 1,0 0,0-1,0 1,1 0,-1 0,1 0,-1-1,1 1,0 0,0 0,0 0,1 0,-1-1,1 1,-1 0,1 0,0-1,0 1,0 0,1-1,-1 1,0-1,1 1,0-1,-1 0,1 0,0 0,0 0,0 0,1 0,-1 0,0-1,1 1,-1-1,1 0,-1 0,2 1,7-2,1 0,-1 0,0-1,1 0,-1-1,0-1,0 0,0 0,0-1,-1 0,1-1,-1 0,0-1,-1 0,1 0,-1-1,-1 0,9-9,3-1,0 0,-2-2,0-1,0 0,-2-1,-1-1,7-13,-20 33,-1-1,1 0,-1 1,0-1,0 0,0 0,0 0,0 0,0 0,-1 0,0 0,0 0,1 0,-2 0,1 0,0 0,-1 0,1 0,-1 0,0 0,0 0,0 0,0 0,-1 1,1-1,-1 0,1 1,-1 0,0-1,0 1,0 0,0 0,-1 0,1 0,-1 0,1 0,-1 1,1-1,-1 1,0 0,0 0,0 0,0 0,0 0,0 0,0 1,0 0,-3-1,-21 3,1 3</inkml:trace>
  <inkml:trace contextRef="#ctx0" brushRef="#br0" timeOffset="-13274.515">5501 602,'-9'2,"0"0,0 0,0 1,1 1,-1-1,1 1,0 1,0 0,0 0,0 0,1 1,0 0,0 1,1-1,0 1,0 0,0 1,0 2,2-5,1-1,0 1,0 0,0 0,0 0,1 0,0 0,0 0,1 1,-1-1,1 1,0-1,1 1,-1 0,1-1,0 1,1 0,-1-1,1 1,0-1,1 1,-1-1,1 1,0-1,0 0,1 0,-1 0,1 0,1 0,-1-1,0 1,1-1,0 0,0 0,0 0,1-1,-1 1,1-1,0 0,0-1,0 1,0-1,0 0,1 0,-1 0,1-1,-1 0,1 0,-1 0,1-1,0 0,3 0,2-3,1-1,0-1,-1 1,0-2,0 0,0 0,-1 0,0-2,0 1,-1-1,0-1,0 1,-1-2,0 1,-1-1,0 0,0-1,-1 1,-1-1,0 0,0-1,2-11,-5 20,-1 0,0 0,0 0,0 0,0 0,-1 0,1 0,-1 0,0 0,0-1,0 1,0 0,-1 0,1 0,-1 0,0 0,0 0,0 0,0 0,0 0,-1 0,1 0,-1 1,0-1,0 1,0-1,0 1,0 0,-1 0,1 0,0 0,-1 0,0 0,1 1,-1-1,0 1,0 0,0-1,0 1,0 1,0-1,0 0,0 1,0 0,-1 0,-14 2</inkml:trace>
  <inkml:trace contextRef="#ctx0" brushRef="#br0" timeOffset="-12835.805">5953 657,'-8'3,"1"-1,-1 1,1 0,-1 1,1-1,0 2,0-1,1 1,-1 0,1 0,0 1,1-1,-1 2,1-1,0 0,1 1,-1 0,1 0,1 0,-1 1,1-1,1 1,-1 0,1-1,1 1,-1 0,1 5,3-9,0 1,1-1,-1 0,1 0,0 0,0 0,1-1,-1 1,1-1,-1 0,1 0,0 0,0-1,1 1,-1-1,0 0,1 0,-1 0,1-1,0 0,-1 0,1 0,0 0,0-1,0 1,0-1,-1-1,1 1,0-1,0 0,0 0,-1 0,1 0,0-1,-1 0,1 0,-1 0,0-1,0 1,8-5,-1 0,0-1,0 0,-1-1,0 0,0-1,-1 1,0-2,-1 1,0-2,1-3,-5 9,0 1,-1-1,0-1,0 1,-1 0,0 0,0-1,0 0,-1 1,0-1,0 0,-1 1,1-1,-2 0,1 0,-1 0,0 1,0-1,-1 0,0 1,0 0,0-1,-2 0,2 3,-1 0,0 1,0-1,0 1,0 0,-1 0,1 0,-1 1,0-1,0 1,0 0,0 0,0 0,0 0,-1 1,1 0,-1 0,1 0,-1 0,1 1,-1 0,1 0,-1 0,1 0,-1 1,1 0,-1-1,1 2,0-1,-1 0,1 1,0 0,0 0,0 0,0 1,0-1,-1 3,-21 11</inkml:trace>
  <inkml:trace contextRef="#ctx0" brushRef="#br0" timeOffset="-12467.145">6376 630,'-1'0,"-11"8,1 1,0-1,0 1,1 1,1 0,-1 1,2 0,-1 0,2 1,-1 0,2 0,0 0,0 1,1 0,0 3,4-13,1-1,0 1,0 0,0-1,0 1,0 0,0-1,1 1,-1 0,1-1,0 1,0-1,0 1,0-1,0 1,1-1,-1 0,1 0,-1 0,1 0,0 0,0 0,0 0,0 0,0-1,0 1,1-1,-1 1,0-1,1 0,-1 0,1 0,-1 0,1-1,0 1,-1-1,1 1,0-1,101-14,-85 6,0 0,-1-1,0-1,-1 0,0-2,-1 0,0 0,-1-2,0 0,-1-1,-1 0,0-1,-1 0,4-10,-14 23,0 0,0 1,-1-1,1 0,-1 0,0-1,0 1,0 0,0 0,0-1,-1 1,1 0,-1-1,0 1,0 0,0-1,-1 1,1 0,-1-1,0 1,0 0,0 0,0 0,0 0,-1 0,1 0,-1 0,0 0,0 0,0 1,0-1,-1 1,1-1,-1 1,1 0,-1 0,0 0,0 0,1 1,-1-1,-1 1,1 0,0 0,0 0,0 0,-1 0,1 1,0-1,-1 1,0 0,-63 6,35 1</inkml:trace>
  <inkml:trace contextRef="#ctx0" brushRef="#br0" timeOffset="-10469.369">422 1391,'622'0,"-425"28,29-28,-57-27,57-2,-56 1,225 27,-198-27,114 28,-114-27,537 27,-564-28,55 16,-179 5,-1 2,1 2,0 2,8 3,104-5,12-25,309 28,-27 0,-226-29,56 29,-141-25,-29 4,-88 16</inkml:trace>
  <inkml:trace contextRef="#ctx0" brushRef="#br0" timeOffset="-6587.717">2594 1646,'109'-61,"-69"45,1 1,1 2,-1 2,2 2,-1 1,1 3,39 0,-81 4,1 0,0 0,0 1,0-1,0 1,0-1,0 1,0 0,0 0,0 0,1 0,-1 0,0 0,0 0,0 1,0-1,0 1,0-1,0 1,-1 0,1 0,0 0,0 0,0 0,-1 0,1 1,-1-1,1 1,-1-1,1 1,-1-1,0 1,0 0,0-1,0 1,0 0,0 0,0 0,0 0,-1 0,1 0,-1 0,0 0,1 0,-1 0,0 0,0 0,-1 0,1 0,0 0,0 0,-1 1,0-2,1 1,-1 1,-8 8,0 0,0-1,-1 0,-1 0,1-1,-2 0,1-1,-7 3,-56 47,73-57,0-1,0 1,0 0,1-1,-1 1,0 0,0 0,0 0,1-1,-1 1,1 0,-1 0,0 0,1 0,0 0,-1 0,1 0,-1 0,1 0,0 0,0 1,0-1,0 0,0 0,0 0,0 0,0 0,0 0,0 0,1 0,-1 0,0 0,1 0,-1 0,1 0,-1 0,1 0,-1 0,1 0,0 0,-1 0,1 0,0-1,0 1,0 0,0-1,-1 1,1 0,0-1,0 1,0-1,0 0,0 1,0-1,1 0,-1 1,0-1,0 0,0 0,0 0,0 0,0 0,0 0,63 6,49 15,-107-18,0 1,0-1,0 1,-1 1,1-1,-1 1,0 0,-1 0,1 0,-1 0,0 1,0 0,2 5,-4-8,-1-1,0 1,0 0,0-1,0 1,-1 0,1 0,-1 0,0-1,0 1,0 0,0 0,0 0,0 0,-1 0,1-1,-1 1,0 0,0-1,0 1,0 0,-1-1,1 1,-1-1,1 0,-1 1,0-1,0 0,0 0,0 0,0 0,0 0,-1-1,-1 2,-11 6,-1 0,0-1,0 0,-1-1,0-1,0-1,-1 0,1-1,-1-1,0-1,0-1,0 0,-8-1,24 0,1 0,0 0,0 1,0-1,-1 0,1 0,0 0,0 0,0 0,-1 0,1-1,0 1,0 0,0-1,-1 1,1 0,0-1,0 1,0-1,0 0,0 1,0-1,0 0,0 0,0 0,0 0,1 0,-1 0,0 0,0 0,1 0,-1 0,1 0,-1 0,1 0,0 0,-1-1,1 1,0 0,0 0,-1 0,1-1,0 1,0 0,1 0,-1-1,0 1,0 0,1 0,-1 0,0-1,1 1,-1 0,1 0,0 0,-1 0,1 0,0 0,-1 0,1 0,1-1,7-11</inkml:trace>
  <inkml:trace contextRef="#ctx0" brushRef="#br0" timeOffset="-6082.029">3808 1533,'-12'2,"0"0,-1 1,1 0,1 1,-1 0,0 1,1 0,0 1,0 0,1 1,0 0,0 1,0 0,1 0,1 1,-1 1,1-1,1 1,0 0,0 1,1 0,0 0,1 0,0 1,0 2,3-10,0 0,0 0,1 0,0 0,0 0,0 0,0 0,0 1,1-1,0 0,-1 1,2-1,-1 0,0 0,1 1,0-1,0 0,0 0,1 0,-1 0,1 0,0 0,0-1,0 1,1 0,-1-1,1 0,0 0,0 0,0 0,0 0,1 0,-1-1,1 1,0-1,-1 0,1 0,0-1,0 1,0-1,0 0,2 1,10-2,1 0,-1-1,1-1,-1 0,0-1,0-1,0 0,0-2,-1 1,1-2,-1 0,-1-1,0 0,0-1,0-1,-1 0,8-9,-15 14,-1-1,1 0,-1-1,0 1,-1-1,1 0,-2 0,1 0,-1 0,0-1,0 0,-1 1,0-1,0 0,-1 0,0 0,0-6,-1 10,0-1,0 1,-1 0,1 0,-1 0,0 0,0 0,-1 0,1 0,-1 0,0 0,0 0,0 1,0-1,-1 1,1-1,-1 1,0 0,0 0,0 0,0 1,-1-1,1 1,-1 0,0 0,1 0,-1 0,0 0,0 1,0 0,0 0,-1 0,1 0,0 1,-5-1,0 0,-1 0,1 1,0 1,0 0,0 0,0 0,0 1,0 1,1 0,-1 0,1 0,-1 1,1 0,0 1,1 0,-1 0,-2 3,-6 6</inkml:trace>
  <inkml:trace contextRef="#ctx0" brushRef="#br0" timeOffset="-5371.893">4288 1590,'-6'1,"0"1,0 0,0 1,0-1,1 1,-1 0,1 1,0-1,0 1,0 0,0 0,0 1,1-1,0 1,0 0,-2 5,-5 1,6-4,1-1,-1 1,1-1,0 1,1 0,-1 1,1-1,1 0,0 1,0 0,0-1,1 1,0 0,0 0,1 7,0-12,0 1,1-1,-1 1,1-1,0 1,0-1,0 1,0-1,0 0,1 1,-1-1,1 0,0 0,0 0,1 0,-1-1,0 1,1 0,-1-1,1 0,0 0,0 0,0 0,0 0,0 0,1-1,-1 1,0-1,1 0,-1 0,1 0,-1-1,1 1,-1-1,2 0,10-2,0 0,0-1,0-1,0 0,-1-1,0-1,0 0,0-1,-1 0,0-1,0-1,-1 0,0 0,5-7,3 1,-9 7,-1-1,0 0,-1-1,0 0,0-1,-1 0,0 0,-1 0,4-10,-9 17,0 1,0-1,0 0,-1 1,0-1,0 0,0 0,0 0,-1 0,1 0,-1-1,0 1,0 0,0 0,-1 0,0 0,0 0,0 0,0 0,0 0,-1 1,1-1,-1 0,0 1,-1-1,1 1,0 0,-1-1,0 1,0 1,0-1,0 0,-2-1,1 1,-1 1,0-1,0 1,0 0,0 0,-1 0,1 0,-1 1,1 0,-1 1,1-1,-1 1,1 0,-1 0,1 0,-1 1,1 0,-1 0,1 1,0-1,-1 1,-3 2,-101 69,85-50</inkml:trace>
  <inkml:trace contextRef="#ctx0" brushRef="#br0" timeOffset="-4815.83">4852 1561,'1'0,"-1"-1,1 1,-1 0,0 0,1-1,-1 1,0 0,1-1,-1 1,0 0,0-1,1 1,-1 0,0-1,0 1,1 0,-1-1,0 1,0-1,0 1,0-1,0 1,0 0,0-1,0 1,0-1,0 1,0-1,0 1,0 0,0-1,0 1,0-1,0 1,-1-1,1 1,0 0,0-1,0 1,-1 0,1-1,0 1,-1 0,1-1,0 1,-1 0,1-1,0 1,-1 0,1 0,0 0,-1-1,1 1,-1 0,1 0,-1 0,1 0,0 0,-1 0,1 0,-1 0,1 0,-1 0,1 0,0 0,-1 0,1 0,-1 0,1 0,-1 0,-33 3,27 3,0 0,0 0,1 1,-1 0,1 0,1 0,-1 1,1-1,1 1,-1 1,1-1,1 0,0 1,0 0,-1 8,2-13,0 0,0 0,1 0,0 0,0 0,0 1,0-1,1 0,-1 1,1-1,0 0,1 0,-1 1,1-1,-1 0,1 0,1 0,-1 1,1-1,-1 0,1-1,0 1,0 0,1-1,-1 1,1-1,0 1,0-1,0 0,0 0,0-1,1 1,-1-1,1 0,0 1,0-2,0 1,0 0,0-1,0 0,0 0,6 1,0-1,0 0,0-1,0 0,0 0,0-1,0-1,0 1,-1-2,1 1,0-2,-1 1,0-1,0 0,0-1,0 0,-1-1,0 1,0-2,0 1,-1-1,0 0,0-1,-1 1,0-1,0-1,-1 1,2-6,-3 10,-1 0,0 0,0 0,0-1,0 1,-1-1,0 0,0 1,0-1,-1 0,0 0,0 0,0 0,0 0,-1-1,1 1,-2 0,1 0,0 0,-1 0,0-1,0 1,-1 0,1 0,-1 1,0-1,0 0,-1 1,1-1,-1 1,0 0,0 0,-2-2,0 2,-1 1,1-1,-1 1,0 0,0 1,0 0,0-1,0 2,-1-1,1 1,0 0,-1 0,1 1,-1 0,1 0,-1 0,1 1,-1 0,0 0,-13 6</inkml:trace>
  <inkml:trace contextRef="#ctx0" brushRef="#br0" timeOffset="-1886.19">224 178,'-5'-1,"0"-1,0 1,0 0,0 0,0 0,0 1,0 0,-1 0,1 0,0 0,0 1,0 0,0 0,0 1,0-1,0 1,0 0,0 0,1 1,-1-1,1 1,0 0,-1 0,1 1,1-1,-1 1,-1 1,-3 5,1 1,-1-1,2 2,-1-1,1 1,1-1,0 2,1-1,1 0,-2 7,-3 12,2 0,1 1,1-1,2 1,1 0,2 0,1 0,3 12,69 555,-44-196,-31-59,-9-274,8-65,-1 0,1 1,0-1,1 1,0-1,-1 1,2-1,-1 1,1 0,-1-1,2 1,-1 0,1-1,-1 1,2 0,-1-1,0 1,1-1,0 0,1 1,-1-1,1 0,0-1,0 1,0 0,1-1,0 1,0-1,0 0,0-1,4 4,119 20,-7-7,-102-14</inkml:trace>
  <inkml:trace contextRef="#ctx0" brushRef="#br0" timeOffset="39082.89">2820 856,'2'2,"-1"0,1 0,0-1,-1 1,1 0,0-1,0 1,0-1,0 0,0 1,0-1,0 0,1 0,-1 0,0-1,1 1,-1 0,0-1,1 0,-1 0,1 1,-1-1,1-1,-1 1,1 0,1 0,0-1,1 1,-1-1,0 0,1 0,-1-1,0 1,0-1,0 0,0 0,0 0,-1-1,1 1,-1-1,1 0,-1 0,0 0,0-1,0 1,-1 0,1-1,-1 0,0 0,0 0,0 0,0 0,-1 0,0 0,1 0,-1-2,3-4,-4 11,0 0,0-1,0 1,0-1,1 1,-1-1,0 1,0-1,1 1,-1-1,0 0,0 1,1-1,-1 1,1-1,-1 0,0 1,1-1,-1 0,1 1,-1-1,1 0,-1 0,1 1,-1-1,1 0,-1 0,1 0,-1 0,1 0,-1 0,1 0,-1 0,1 0,0 0,-1 0,1 0,-1 0,1 0,-1 0,1 0,-1-1,1 1,-1 0,1 0,-1-1,0 1,1 0,-1-1,1 1,-1 0,0-1,1 1,-1-1,0 1,1-1,-1 1,0-1,0 1,1-1,-1 1,0-1,0 1,0-1,0 1,0-1,0 1,0-1,0 1,13 41,-1 24,-5-32,-1-1,-2 1,-1 0,-1 1,-3 20,-1-45,0 0,-1 0,0-1,-1 1,1-1,-2 0,1 0,-1 0,0-1,-1 1,0-1,0-1,0 1,-1-1,0 0,0 0,-1-1,1 0,-1-1,0 1,-1-2,1 1,-1-1,1 0,-1-1,0 0,0 0,0-1,-5 0,12-1,0 1,0-1,0 0,0 0,0 0,0-1,0 1,0 0,0-1,-1 0,1 1,1-1,-1 0,0 0,0 0,0 0,0 0,1 0,-1-1,0 1,1-1,-1 1,1-1,0 1,-1-1,1 0,0 0,0 0,0 1,0-1,1 0,-1 0,0 0,1 0,0-1,-1 1,1 0,0 0,0 0,0 0,0 0,0 0,1 0,-1 0,1 0,-1 0,1-1,38-95,-8 57,-16 28</inkml:trace>
  <inkml:trace contextRef="#ctx0" brushRef="#br0" timeOffset="39521.278">2792 573,'38'-29,"-1"-1,-2-2,-1-1,-2-2,28-38,-60 73,0-1,0 1,0-1,0 1,0-1,0 1,0-1,0 1,0-1,0 1,0-1,0 1,0-1,0 1,1-1,-1 1,0-1,0 1,0 0,1-1,-1 1,0-1,1 1,-1 0,0-1,1 1,-1 0,1-1,-1 1,0 0,1-1,-1 1,1 0,-1 0,1 0,-1 0,1-1,-1 1,1 0,-1 0,1 0,-1 0,1 0,-1 0,1 0,-1 0,1 0,-1 1,1-1,-1 0,1 0,-1 0,1 0,-1 1,0-1,1 0,-1 1,1-1,-1 0,0 1,1-1,-1 1,2 34,-2-33,1 14,0 1,2-1,0 1,0-1,2 0,0 0,1-1,0 1,1-1,1-1,6 9,-6-7</inkml:trace>
  <inkml:trace contextRef="#ctx0" brushRef="#br0" timeOffset="40931.947">3356 827,'5'0,"6"0,6 0,6 0,2 0,-1 5,-2-4,2-1,0-1,2-1,1 1,0 0,1 0,0 1,1 0,-5 0</inkml:trace>
  <inkml:trace contextRef="#ctx0" brushRef="#br0" timeOffset="41278.109">3526 657,'0'5,"0"6,0 7,0 4,0 4,0 2,0 1,0 0,0 1,0-1,0 0,0 0,0-1,0 0,0 1,0-6</inkml:trace>
  <inkml:trace contextRef="#ctx0" brushRef="#br0" timeOffset="51605.87">6828 743,'-23'79,"10"-38,9-33,1 0,0 0,0 0,1 0,0 1,1-1,0 1,0 0,0-1,2 1,-1 0,1-1,0 1,1 2,-1-9,0 0,1 0,-1 1,1-1,0 0,0 0,-1 0,1-1,0 1,1 0,-1-1,0 1,0-1,1 0,-1 0,1 0,-1 0,1 0,-1 0,1-1,-1 1,1-1,0 0,-1 1,1-1,0-1,-1 1,1 0,0-1,0 1,15-5</inkml:trace>
  <inkml:trace contextRef="#ctx0" brushRef="#br0" timeOffset="52147.869">6856 376,'0'6,"20"-19,44-62,-63 74,-1 0,1 0,-1 1,1-1,0 1,-1-1,1 0,0 1,-1-1,1 1,0-1,0 1,-1 0,1-1,0 1,0 0,0 0,-1-1,1 1,0 0,0 0,0 0,0 0,0 0,-1 0,1 0,0 0,0 1,0-1,0 0,-1 0,1 1,0-1,0 0,-1 1,1-1,0 1,0-1,-1 1,1 0,-1-1,1 1,0-1,-1 1,1 0,-1 0,0-1,1 1,-1 0,1 0,-1-1,18 44,-8-5,34 75,-32-100</inkml:trace>
  <inkml:trace contextRef="#ctx0" brushRef="#br0" timeOffset="53483.506">7025 9,'32'-1,"-27"-1,-1 1,1 0,0 0,0 0,-1 0,1 1,0 0,0 0,0 0,-1 1,1-1,0 1,-1 0,1 1,0-1,-1 1,1 0,-1 0,0 0,0 1,0-1,0 1,0 0,0 0,-1 1,0-1,1 1,-1-1,-1 1,1 0,0 0,-1 1,0 0,0 165,-31 23,-33 101,-15 101,44-146,33-215,13 117,-10-140,-1-1,0 1,0 0,-1 0,0 0,-1 0,0 0,-1-1,0 1,-2 5,-1 56,5-71,-1 1,0-1,0 0,0 1,0-1,0 0,0 1,0-1,-1 0,1 0,0 1,-1-1,1 0,-1 0,1 0,-1 1,0-1,1 0,-1 0,0 0,0 0,0 0,0 0,0 0,0-1,0 1,0 0,0 0,0-1,-1 1,1-1,0 1,0-1,0 1,-1-1,1 0,0 0,-1 0,1 0,0 1,-1-2,-62-10,31 3,3 3,-1 3,0 0,0 2,0 1,0 1,0 2,-8 3,15-1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3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1 209,'0'0,"0"-1,0 0,-1 0,1 0,0 1,0-1,0 0,0 0,0 0,0 1,1-1,-1 0,0 0,0 0,0 1,1-1,-1 0,0 0,1 1,-1-1,1 0,-1 1,1-1,-1 0,1 1,-1-1,1 1,0-1,-1 1,1-1,0 1,-1-1,1 1,0 0,0-1,0 1,-1 0,1 0,0 0,0 0,0-1,-1 1,1 0,0 0,0 1,0-1,-1 0,1 0,0 0,0 0,0 1,-1-1,1 0,0 1,-1-1,1 0,0 1,0-1,0 1,261 20,41-10,-275-6,77 1,-104-7,0 1,0-1,0 1,0 0,-1-1,1 0,0 1,0-1,0 1,-1-1,1 0,0 0,-1 0,1 1,0-1,-1 0,1 0,-1 0,0 0,1 0,-1 0,0 0,1 0,-1 0,0 0,0 0,0 0,0 0,0 0,0 0,0 0,0 0,-1 0,1 0,0 0,0 0,-1 0,1 1,-1-1,1 0,-1 0,1 0,-1 0,0 0,1 1,-1-1,0 0,1 1,-1-1,0 0,-1 0,-39-40,25 29,1 0,1-1,0 0,0-1,2-1,0 0,0-1,-2-6,11 11,6 6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7.8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1,'36'13,"1"-2,0-1,0-1,1-3,0-1,23 0,192-8,-229 3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8.1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30,'33'0,"17"0,9 0,-1 0,-6-5,-6-1,-7 0,-4 1,-5 1,-1 2,-2 1,0 1,0 0,0 0,1 0,-5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6.4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23,'5'1,"0"-1,-1 1,1 0,0 0,0 0,-1 1,1 0,-1 0,1 0,-1 0,0 1,0-1,0 1,0 0,0 0,0 1,-1-1,0 1,0 0,0 0,0 0,0 0,-1 0,0 1,42 112,-43-113,94 407,-79-338,-16-74,0 1,0 0,1-1,-1 1,0 0,0-1,0 1,0 0,1-1,-1 1,0 0,0-1,1 1,-1 0,0 0,0-1,1 1,-1 0,0 0,1-1,-1 1,0 0,1 0,-1 0,0 0,1 0,-1 0,1 0,-1-1,0 1,1 0,-1 0,0 0,1 0,-1 1,1-1,-1 0,0 0,1 0,-1 0,0 0,1 0,-1 1,0-1,1 0,-1 0,0 0,1 1,-1-1,0 0,0 0,1 1,-1-1,0 0,0 1,1-1,-1 0,0 1,0-1,0 0,0 1,0-1,0 1,0-1,13-37,-11 32,153-375,-48 128,-96 234,-5 21,-3 34,-3-14</inkml:trace>
  <inkml:trace contextRef="#ctx0" brushRef="#br0" timeOffset="416.345">649 531,'4'-1,"3"-2,0-1,1 2,0-1,0 1,-1 0,1 1,0 0,1 0,-1 0,0 1,0 1,0-1,0 1,0 1,0-1,0 1,2 2,-8-3,-1 1,1-1,-1 1,1 0,-1 0,0 0,1 0,-1 0,0 0,0 0,-1 0,1 0,0 0,-1 0,1 0,-1 1,0-1,0 0,0 0,0 1,0-1,0 0,0 0,-1 0,1 1,-1-1,0 0,0 0,1 0,-1 0,-1 1,-39 65,38-64,-19 23,17-22,0 1,0-1,0 1,1-1,0 1,0 0,1 1,-1-1,2 1,-1 0,1-1,-1 1,2 0,-1 2,4-6,0-1,-1 1,1 0,1 0,-1-1,0 1,1-1,-1 0,1 0,0 0,-1 0,1 0,0 0,0-1,0 0,1 1,-1-1,0 0,0-1,1 1,-1 0,1-1,-1 0,0 0,1 0,-1 0,0-1,1 1,-1-1,0 0,2 0,8 0,-1 0,1-1,-1-1,1 0,-1-1,0 0,0-1,-1 0,1-1,-1 0,0-1,0 0,2-6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15.0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0 254,'394'46,"-135"-35,-143 5,-95-18</inkml:trace>
  <inkml:trace contextRef="#ctx0" brushRef="#br0" timeOffset="292.145">113 479,'54'8,"0"-2,0-2,1-3,26-3,301-15,-311 6,-53 5</inkml:trace>
  <inkml:trace contextRef="#ctx0" brushRef="#br0" timeOffset="668.794">395 0,'285'205,"-117"-116,-158-85,-1 0,0 1,0 0,-1 1,0 0,0 0,0 0,-1 1,0 1,0-1,0 1,-1 0,-1 0,1 1,-1 0,0 1,-5-5,-1 1,1-1,-1 1,0-1,-1 0,1 1,-1-1,0 0,0 0,0 0,-1 0,0 0,0-1,0 1,-1-1,1 0,-1 0,0 0,0-1,-1 1,1-1,-1 0,1 0,-1 0,0-1,0 0,0 0,-1 0,1 1,-226 122,195-93,31-15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0.7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232 30,'-10'2,"0"0,0 1,1 0,0 0,-1 1,1 0,0 1,1 0,-1 0,1 1,0 0,-3 4,-9 4,12-7,-1-1,2 1,-1 0,1 1,0 0,0 0,1 0,0 1,1 0,0 0,-2 5,5-10,1 0,-1 0,1 0,0 0,0 0,0 0,1 0,-1 0,1 0,0 0,0 0,1 1,-1-1,1 0,0 0,0 0,0 0,1 0,-1 0,1-1,0 1,0 0,0-1,1 1,-1-1,1 0,0 0,-1 0,2 0,-1 0,17 11,1-1,0-1,1-1,1-1,-1 0,1-2,1-1,11 2,88 32,-119-40,0 0,1 1,-1-1,0 1,0 0,0 0,0 0,-1 1,1-1,0 1,-1 0,0 0,0 0,0 0,0 1,0-1,0 1,-1 0,0-1,0 1,0 0,0 1,-1-1,1 0,-1 0,0 1,-1-1,1 0,-1 1,0-1,0 1,0-1,0 1,-1-1,0 0,0 1,0-1,0 0,-1 2,-8 9,0 0,-1-1,0 0,-1-1,-1 0,0-1,0-1,-2 0,1 0,-1-2,-1 0,1 0,-2-2,1 0,-1-1,0 0,0-1,-2-1,-30-1,31-8</inkml:trace>
  <inkml:trace contextRef="#ctx0" brushRef="#br0" timeOffset="679.93">232 30,'76'1,"177"-13,-111-6,-129 17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1 150,'18'0,"1"-1,-1 0,0-2,1 0,-1-1,0 0,-1-2,1 0,-1-1,-1-1,1 0,-1-1,0-1,-1-1,0 0,-1 0,-1-2,7-6,-20 18,1 0,-1 0,1 0,-1 0,1 0,0 1,-1-1,1 0,0 0,0 1,0-1,0 0,0 1,-1-1,1 1,0-1,0 1,0-1,0 1,1 0,-1 0,0-1,0 1,0 0,0 0,0 0,0 0,0 0,0 0,0 1,0-1,0 0,0 1,0-1,0 0,0 1,0-1,0 1,0-1,0 1,0 0,0-1,0 1,-1 0,1 0,0 0,-1-1,1 1,0 0,-1 0,1 0,-1 0,1 0,-1 0,0 0,0 0,1 0,-1 0,0 0,0 1,0-1,0 0,0 0,0 0,0 0,0 0,-1 0,1 0,0 0,-1 1,3 52,-1 0,-4 1,-2-1,-3 8,-2 23,2 148,7-221,0 0,-2 1,1-1,-1 0,-1 0,0 0,-1-1,0 0,0 0,-1 0,-1 0,0-1,0 0,-1 0,-1-1,1 0,-1-1,-2 1,6-5,-1-1,-1 0,1 0,0-1,-1 0,1 0,-1 0,1-1,-1 0,0 0,0-1,1 0,-1 0,0 0,0-1,1 0,-1-1,0 1,-1-2,4 2,0 0,0 0,1-1,-1 0,1 0,-1 0,1 0,-1 0,1 0,0-1,0 0,0 0,1 0,-1 0,1 0,-1 0,1-1,0 1,1-1,-1 1,0-1,1 0,0 0,0 1,0-1,0 0,1 0,-1 0,1 0,0 0,1 0,-1-3,5-15,1 0,0 1,2-1,1 1,0 1,10-15,-6 9,22-41,-21 39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5.8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1 298,'191'-195,"-186"188,5-4,-1 0,2 0,-1 1,1 0,1 1,0 1,0-1,1 2,4-2,-14 9,0 0,-1 0,1 0,0 1,0-1,0 1,-1 0,1-1,0 1,0 1,-1-1,1 0,-1 1,1-1,-1 1,0 0,0 0,0-1,0 2,0-1,0 0,0 0,-1 1,1-1,-1 1,1-1,-1 1,0-1,0 1,0 0,-1 0,1-1,-1 1,1 0,-1 0,0 0,0 0,0 0,0-1,-1 1,0 1,4 9,6 29,-4-12,2 0,1 0,1-1,1 0,2 0,3 3,-5-14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6.6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0 254,'107'22,"-55"-17,0-1,0-3,0-2,2-3,53-22,-89 16</inkml:trace>
  <inkml:trace contextRef="#ctx0" brushRef="#br0" timeOffset="260.837">254 0,'-9'34,"-4"15,1 5,2-3,3 0,2-3,3-6,1-5,1-4,1-3,-1-2,1 0,-1-1,0 0,1 1,-1-5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1:23.8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1 535,'22'-87,"46"-52,32 1,-42 53,-58 85,0-1,1 0,-1 1,1-1,-1 0,1 1,-1-1,1 1,-1-1,1 1,-1-1,1 1,0 0,-1-1,1 1,-1 0,1-1,0 1,0 0,-1 0,1-1,0 1,-1 0,1 0,0 0,0 0,-1 0,1 0,0 0,0 0,-1 1,1-1,0 0,-1 0,1 0,0 1,-1-1,1 0,0 1,-1-1,1 1,-1-1,1 1,-1-1,1 1,-1-1,1 1,-1 0,1-1,-1 1,0-1,1 1,-1 0,0-1,0 1,1 0,-1 0,0-1,0 1,0 0,0 0,0-1,0 1,0 0,0-1,0 1,0 0,4 58,-4-55,21 152,-21-155,0 1,0 0,0-1,0 1,1-1,-1 1,1-1,-1 1,1-1,-1 0,1 1,0-1,0 0,0 1,0-1,0 0,0 0,0 0,0 0,0 0,0 0,1 0,-1 0,0 0,1 0,-1-1,0 1,1-1,-1 1,1-1,-1 1,1-1,0 0,-1 0,1 0,-1 0,1 0,-1 0,1 0,-1 0,1-1,-1 1,1-1,-1 1,1-1,-1 1,1-1,-1 0,0 0,1 0,-1 0,0 0,0 0,0 0,0 0,0 0,0 0,0-1,137-191,-111 154,56-58,-83 97,0 0,0-1,0 1,1-1,-1 1,0 0,1-1,-1 1,0 0,1-1,-1 1,0 0,1-1,-1 1,1 0,-1 0,0-1,1 1,-1 0,1 0,-1 0,1 0,-1 0,1 0,-1 0,1 0,-1 0,0 0,1 0,-1 0,1 0,-1 0,1 0,-1 0,1 0,-1 1,1-1,-1 0,0 0,1 1,-1-1,1 0,-1 0,0 1,1-1,-1 0,0 1,0-1,1 1,-1-1,0 0,0 1,1-1,-1 1,0-1,0 1,0-1,0 1,0-1,0 0,0 1,0-1,0 1,0-1,0 1,0-1,0 1,0-1,0 1,0-1,-9 36,-52 92,47-103,0 1,2 0,0 1,2 0,1 0,2 1,0 0,2 4,8 18,3-32</inkml:trace>
  <inkml:trace contextRef="#ctx0" brushRef="#br0" timeOffset="265.994">1186 139,'-28'19,"-37"23,3 3,-57 53,-91 108,9-5,188-183</inkml:trace>
  <inkml:trace contextRef="#ctx0" brushRef="#br0" timeOffset="742.216">1157 506,'-233'122,"231"-122,-1 0,1 0,0 1,0-1,0 1,-1-1,1 1,0 0,0 0,0 0,0 0,0 0,0 1,1-1,-1 1,0-1,1 1,-1-1,1 1,-1 0,1 0,0 0,0 0,0 0,0 0,0 0,0 0,0 0,1 0,-1 0,1 1,-1-1,1 0,0 0,0 1,0-1,0 0,1 0,-1 1,1-1,-1 0,1 0,0 0,0 0,0 0,0 0,0 0,0 0,0 0,1 0,0 1,46 27,-42-28,0 0,-1 0,1 1,0-1,-1 1,1 0,-1 1,0-1,0 1,0 0,-1 0,1 1,-1 0,0-1,0 1,-1 0,0 1,1-1,-2 1,1-1,-1 1,0 0,0 0,0 0,-1 0,0 0,0 1,-1-1,1 0,-1 0,-1 2,-4-1,0 0,0 0,-1 0,0-1,0 0,-1 0,0 0,0-1,0 0,0-1,-1 1,0-1,0-1,0 0,0 0,-1 0,1-1,-1 0,0-1,1 0,-1 0,0-1,0 0,-7-2,-26-13,29 2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5.2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424 939,'40'-13,"0"1,1 3,0 1,0 2,27 0,-8 7,-59-1,0 0,0 0,0 0,0 0,-1 0,1 1,0-1,0 0,0 1,0-1,0 1,0-1,-1 0,1 1,0 0,0-1,0 1,-1 0,1-1,0 1,-1 0,1-1,-1 1,1 0,-1 0,1 0,-1 0,0 0,1 0,-1-1,0 1,0 0,0 0,0 0,1 0,-1 0,0 0,-1 0,1 0,0 0,0 0,0 0,-1 0,1 0,0 0,-1-1,1 1,-1 0,1 0,-1 0,1 0,-1-1,1 1,-1 0,0-1,0 2,-15 17,14-18,0 0,0 1,1-1,-1 0,0 1,0 0,1-1,-1 1,1 0,0 0,-1 0,1 0,0 0,0 0,0 0,0 0,0 0,1 0,-1 1,1-1,0 0,-1 1,1-1,0 0,0 0,0 1,1-1,-1 0,1 1,-1-1,1 0,0 0,-1 0,1 1,0-1,1 0,-1 0,0-1,0 1,1 0,1 1,88 42,-80-42,0 1,0 0,-1 0,0 1,0 1,0 0,-1 0,1 1,5 5,-13-9,0-1,0 0,0 1,-1-1,1 1,0-1,-1 1,0 0,1-1,-1 1,0 0,-1 0,1 0,0 0,-1 0,0 0,0 0,0 0,0 0,0 0,0 0,-1 0,1 0,-1 0,0 0,0 0,0 0,-1 0,1-1,0 1,-1 0,0-1,0 0,-1 3,-4 2,0 1,0-1,0 0,-1-1,0 0,0 0,-1-1,0 0,0 0,0-1,-8 4,1-1,-1-1,0-1,-1 0,1-1,-1-1,0-1,1-1,-1 0,0-1,0-1,0 0,-12-4,28 5,-1 0,1-1,0 1,0-1,-1 1,1-1,0 0,0 0,0 0,0 0,0 0,0 0,0-1,0 1,0-1,1 1,-1-1,0 0,1 0,0 1,-1-1,1 0,0 0,0 0,0-1,0 1,0 0,1 0,-1-1,1 1,-1 0,1 0,0-1,0 1,0 0,0-1,0 1,1 0,-1-1,1 1,-1 0,1 0,0-1,0 1,0 0,0 0,0 0,1 0,9-11</inkml:trace>
  <inkml:trace contextRef="#ctx0" brushRef="#br0" timeOffset="-1170.207">1 290,'2'-5,"0"-1,1 0,0 1,0-1,1 1,-1 0,1 0,0 0,0 1,1-1,-1 1,1 0,0 0,0 1,0-1,1 1,-1 0,1 1,0-1,0 1,0 0,0 1,1-1,4-2,1 0,-1 0,0 1,1 1,0 0,-1 0,1 1,0 1,0 0,0 1,-1 0,1 0,6 3,-17-4,1 1,-1-1,1 1,-1 0,0 0,0-1,1 1,-1 0,0 0,0 0,0 0,0 1,0-1,0 0,0 0,0 1,-1-1,1 0,0 1,-1-1,1 0,-1 1,1-1,-1 1,0-1,0 1,0-1,0 1,0-1,0 1,0-1,0 1,0-1,-1 1,1-1,-1 1,1-1,-1 1,1-1,-1 0,0 1,0-1,-39 55,40-56,-177 188,174-182,0 0,1-1,0 1,0 0,0 0,1 1,0-1,0 0,1 0,0 1,0-1,0 0,1 0,0 1,0-1,0 0,1 0,0 0,0 0,1 0,-1-1,1 1,0-1,1 1,0-1,-1 0,2-1,-1 1,0-1,1 1,0-1,0-1,0 1,1-1,-1 0,1 0,-1 0,1-1,0 0,0 0,2 0,-3 1,-1-1,1 0,0 0,0 0,1-1,-1 1,0-1,1 0,-1-1,0 0,1 1,-1-2,1 1,-1 0,0-1,1 0,-1-1,0 1,0-1,0 0,0 0,0 0,0-1,-1 0,1 0,-1 0,0 0,1-1,-2 0,74-71,-57 56</inkml:trace>
  <inkml:trace contextRef="#ctx0" brushRef="#br0" timeOffset="-917.796">791 290,'-6'2,"-1"0,1 1,0-1,0 1,0 0,0 1,0-1,1 1,-1 0,1 0,0 1,1 0,-1 0,1 0,0 0,-3 5,5-8,-1 1,0 0,1 0,-1 0,1 1,0-1,0 0,0 1,0 0,1-1,-1 1,1 0,0 0,0 0,1-1,-1 1,1 0,0 0,0 0,0 0,0 0,1 0,0 0,0 0,0 0,0 0,0-1,1 1,0 0,-1-1,1 1,1-1,-1 0,0 0,1 0,0 0,0 0,-1 0,2-1,-1 1,0-1,0 0,1 0,-1 0,1-1,0 1,10 1,0 0,0-2,0 1,0-2,0 0,0-1,0 0,0-1,0 0,0-1,0-1,-1 0,0-1,0-1,0 0,0 0,-1-1,0-1,-1 0,0-1,0 0,-1 0,0-1,0-1,-1 0,7-11,-13 18,1 0,-1 0,0-1,-1 1,1-1,-1 0,0 0,0 0,0 0,-1 0,0-1,0 1,0 0,-1-1,1 1,-1 0,0-1,-1 1,0 0,1-1,-2 1,1 0,-1 0,1 0,-1 0,-1 0,1 0,-1 1,0-1,0 1,0-1,0 1,-1 0,-3-2,-2-1,-1 0,0 0,-1 1,0 1,0-1,0 2,-1 0,1 0,-1 1,0 0,0 1,0 1,0 0,0 0,-7 2,-17-2</inkml:trace>
  <inkml:trace contextRef="#ctx0" brushRef="#br0" timeOffset="-597.345">30 742,'558'-54,"16"23,-550 31</inkml:trace>
  <inkml:trace contextRef="#ctx0" brushRef="#br0" timeOffset="2014.486">1808 517,'-34'31,"-56"172,72-154,-11 70,29-115,0 0,-1 0,2 0,-1 0,0 0,1 0,0 0,0 0,0 0,0-1,1 1,-1 0,1-1,0 1,0-1,0 0,0 1,1-1,0 0,-1-1,1 1,0 0,0-1,0 1,1-1,-1 0,1 0,3 1,-2 0,-1-1,1 0,0 0,0 0,0-1,0 1,0-1,1 0,-1-1,0 1,1-1,-1 0,0-1,0 1,1-1,-1 0,0 0,0-1,0 1,0-1,0 0,0-1,0 1,-1-1,1 0,-1 0,0 0,0-1,0 1,0-1,-1 0,0 0,1 0,-1-1,-1 1,2-3,0-16,-2 0</inkml:trace>
  <inkml:trace contextRef="#ctx0" brushRef="#br0" timeOffset="2488.064">1384 234,'81'-32,"-54"23,1-1,-2-1,1-2,-1 0,-1-2,-1-1,0-1,-1-1,6-7,-16 10,-12 13,0 0,0-1,0 1,0 0,0 0,1 0,-1 0,0 0,1 0,0 0,-1 1,1-1,0 1,0-1,0 1,0 0,0-1,0 1,0 0,1 0,-1 1,0-1,1 0,-1 1,0-1,1 1,-1 0,0 0,1 0,-1 0,1 0,-1 0,0 1,1-1,-1 1,0 0,1 0,-1 0,0 0,0 0,0 0,0 0,0 1,0-1,0 1,0 0,102 153,-33-106,-48-40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19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1 548,'92'-159,"79"-101,-110 197,-59 64,-1 0,1 0,-1 1,0-1,1 0,-1 1,0-1,0 1,0-1,0 1,0-1,0 1,0 0,-1 0,1-1,-1 1,1 0,-1 0,0 0,0 0,1-1,-1 1,-1 0,1 0,0 0,0 0,-1-1,1 1,-1 1,1 0,0 13,-1-12,0-1,0 0,1 1,-1-1,1 1,0-1,0 1,0-1,0 1,1-1,-1 1,1-1,0 0,0 1,0-1,0 0,1 0,0 1,-1-1,1 0,0-1,0 1,0 0,1-1,-1 1,1-1,0 0,-1 1,1-1,0 0,0-1,0 1,0-1,1 1,2 0,3-3,-1 0,1 0,-1-1,1 0,-1-1,0 0,0 0,0-1,0 0,0 0,-1-1,0 0,0 0,0-1,-1 1,0-2,0 1,4-6,20-16,116-85,-145 111,0 1,0-1,0 1,1 0,-1 0,0 0,1 0,-1 0,1 0,-1 0,1 0,-1 0,1 1,0-1,-1 1,1-1,0 1,0 0,-1-1,1 1,0 0,0 0,-1 0,1 1,0-1,0 0,-1 1,1-1,0 1,-1-1,1 1,-1 0,1 0,-1-1,1 1,-1 0,1 1,-1-1,0 0,0 0,1 1,-1-1,0 0,0 1,0-1,0 1,-1-1,1 1,0 0,-1-1,1 1,-1 0,1-1,-1 1,0 0,4 67,-5-63,0 0,0 0,0-1,1 1,0 0,0 0,1 0,-1 0,1-1,1 1,-1 0,1-1,0 1,0-1,0 1,1-1,0 0,0 0,0 0,1-1,0 1,0-1,0 1,0-1,0-1,1 1,0-1,0 0,0 0,0 0,2 0,49 7,-31-10</inkml:trace>
  <inkml:trace contextRef="#ctx0" brushRef="#br0" timeOffset="264.141">1 577,'43'5,"43"-4,21-1,3-6,-9-2,-11 0,-12 2,-9-3,-12 1,-6 0,-6 3,-7 1,-5 7,-3 3,-2 0,0-1,-6-2</inkml:trace>
  <inkml:trace contextRef="#ctx0" brushRef="#br0" timeOffset="763.545">819 661,'-234'57,"129"-12,103-45,0 0,0 0,0 0,1 1,-1-1,0 0,0 1,1 0,-1-1,1 1,-1 0,0 0,1 0,0 0,-1 0,1 0,-1 0,1 1,0-1,0 0,0 1,0-1,0 1,0-1,0 1,0-1,1 1,-1 0,1 0,-1-1,1 1,0 0,-1 0,1-1,0 1,0 0,0 0,0-1,1 1,-1 0,0 0,1-1,-1 1,1 0,0-1,0 1,-1 0,1-1,0 1,0-1,0 1,1-1,-1 0,0 0,1 1,11 5,1 0,0-1,1-1,-1 0,1-1,0 0,0-1,6 0,10 3,-22-5,0 0,0 1,0 0,0 0,0 1,0 0,-1 1,1 0,-1 1,0-1,-1 1,1 1,-1 0,0 0,0 0,0 1,-1 0,4 5,-9-10,0 1,-1 0,1-1,0 1,-1-1,1 1,-1 0,0-1,0 1,0 0,0-1,-1 1,1-1,-1 1,1 0,-1-1,0 1,0-1,0 1,0-1,-1 0,1 1,0-1,-1 0,0 0,0 0,1 0,-1 0,0-1,0 1,-2 1,-74 40,48-31,-1-2,0-2,0-1,0-1,-1-1,0-2,0-2,-26-1,53 0,0 0,0 0,0 0,0-1,1 0,-1 0,0 0,0-1,0 1,1-1,-1 0,1 0,-1-1,1 1,0-1,0 0,0 0,1-1,-1 1,1-1,-1 0,1 1,0-1,1-1,-2-1,-2-14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2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1,'23'4,"24"3,7-1,0-1,-5-1,-5-2,-6-1,-5 0,-2-1,-7-1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9.4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28,'38'5,"32"-3,9-3,-4 0,-10-5,-11-2,-11 1,-7 2,-5 1,-8 2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8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1 205,'100'160,"8"132,-94-275,-7-42,-4 12,68-202,112-171,-172 365,-3 8</inkml:trace>
  <inkml:trace contextRef="#ctx0" brushRef="#br0" timeOffset="415.807">509 544,'24'-7,"-15"4,0-1,1 2,-1-1,0 1,1 1,0 0,-1 0,1 1,-1 0,1 0,0 1,-1 1,1-1,-1 2,4 0,-12-2,1 0,-1-1,1 1,-1 0,0 0,1 0,-1 0,0 0,0 1,0-1,0 0,0 0,0 1,0-1,0 1,0-1,-1 1,1-1,0 1,-1-1,0 1,1 0,-1-1,0 1,0 0,0-1,0 1,0-1,0 1,0 0,-1-1,1 1,0 0,-1-1,0 1,1-1,-1 1,0-1,0 1,-42 54,39-52,-23 23,19-21,0 1,1 0,-1 1,2 0,-1 0,1 1,0-1,1 1,0 1,0 1,5-9,1 0,-1 0,1 1,0-1,0 0,0 0,0 0,1-1,-1 1,0 0,1 0,-1-1,1 1,0 0,0-1,-1 0,1 1,0-1,0 0,0 0,0 0,0 0,0-1,1 1,-1 0,0-1,0 0,1 1,-1-1,0 0,0 0,1 0,-1-1,0 1,0 0,1-1,-1 1,0-1,0 0,0 0,0 0,1 0,23-5,-1-1,0-1,0-2,0 0,-1-2,11-6,-13 3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26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1 339,'7'-4,"0"0,0 0,0 1,1 0,-1 0,1 1,0 0,0 0,0 1,0 0,0 0,0 1,0 0,8 1,-1-1,252-26,197-50,-402 77,-62 4</inkml:trace>
  <inkml:trace contextRef="#ctx0" brushRef="#br0" timeOffset="271.626">114 509,'43'5,"48"-4,13-1,-1-1,-14-1,-12 1,-14-5,-14-1,-10 0,-6 2,-5 2,-2-4,0-1,-1-3,-4 0</inkml:trace>
  <inkml:trace contextRef="#ctx0" brushRef="#br0" timeOffset="622.368">537 0,'422'150,"-260"-66,-159-82,-1 0,1 1,-1-1,0 0,0 1,0-1,0 1,0 0,0-1,-1 1,1 0,-1 0,0 0,0 0,0 0,0 1,-1-1,1 0,-1 0,0 1,0-1,0 0,0 0,0 0,-1 1,0-1,1 0,-1 0,0 0,-1 0,1 0,0 0,-1 0,-68 87,22-51,-1-3,-1-2,-35 16,-19 13,66-35,25-15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59,'33'-13,"0"2,1 2,0 1,0 1,1 2,0 2,0 1,5 1,-38 1,0 0,0 0,-1 0,1 0,0 0,0 1,0-1,-1 0,1 1,0-1,-1 1,1 0,0 0,-1-1,1 1,-1 0,1 0,-1 0,0 1,1-1,-1 0,0 0,0 1,0-1,0 1,0-1,0 1,0-1,0 1,-1 0,1-1,-1 1,1 0,-1-1,0 1,1 0,-1 0,0-1,0 1,0 0,-1 0,1 0,0-1,-1 1,1 0,-1-1,1 1,-1 0,0-1,0 1,1-1,-1 1,-1 0,-8 16,-2-1,0 0,-1 0,0-2,-1 1,-1-2,-1 0,-14 10,-44 43,52-45,14-15,-1 0,2 0,-1 1,1 0,0 0,1 1,0 0,0 0,1 0,1 1,-1 0,1 0,1 0,0 0,-1 7,4-14,0 0,0 0,0 1,1-1,-1 0,1 0,0 0,0 0,0 0,1 0,-1 0,1 0,-1 0,1 0,0-1,0 1,0-1,1 0,-1 1,0-1,1 0,0 0,-1 0,1-1,0 1,0-1,0 0,0 1,0-1,0 0,2 0,103 11,-96-13,0 1,-1-2,1 0,0 0,0-1,-1 0,0-1,0-1,0 0,0 0,7-6,6-5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5.3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418 1,'-39'-1,"-1"3,1 2,0 1,0 2,0 1,1 2,-30 13,64-22,0-1,1 1,-1 0,1 0,0 0,-1 0,1 0,0 1,0 0,-1-1,1 1,1 0,-1 1,0-1,0 0,1 1,0 0,-1-1,1 1,0 0,0 0,0 0,1 1,-1-1,1 0,0 0,0 1,0-1,0 1,1-1,-1 1,1 0,0-1,0 1,0-1,0 1,1-1,-1 1,1-1,1 2,0 0,1-1,1 1,-1-1,0 0,1 0,0-1,0 1,0-1,0 0,1 0,-1 0,1 0,0-1,0 0,0 0,0 0,0-1,0 1,0-1,1 0,-1-1,0 1,1-1,-1 0,0-1,1 1,-1-1,0 0,0 0,2-1,17-5,-1-1,0 0,-1-2,0-1,-1 0,2-3,89-54,-111 67,0 0,0 1,0-1,0 0,0 0,1 1,-1-1,0 0,0 1,0-1,1 1,-1 0,0-1,1 1,-1 0,0 0,1 0,-1 0,0 0,1 0,-1 0,0 0,1 0,-1 1,0-1,1 0,-1 1,0 0,0-1,0 1,1 0,-1-1,0 1,0 0,0 0,0 0,0 0,0 0,-1 0,1 0,0 0,0 0,-1 0,1 1,-1-1,1 0,-1 0,1 1,-1-1,0 0,0 1,1-1,-1 0,0 1,0-1,-1 0,1 1,0-1,0 0,-1 1,1-1,0 0,-1 0,1 1,-1-1,0 1,-116 271,108-249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3.6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46 0,'-45'246,"45"-243,0 0,0 0,0 0,1 0,0 0,-1-1,1 1,0 0,0 0,0 0,1-1,-1 1,1 0,-1-1,1 1,0-1,0 0,0 0,0 0,1 0,-1 0,0 0,1 0,-1-1,1 1,0-1,0 0,-1 0,1 0,0 0,0 0,0-1,0 1,0-1,0 0,0 0,0 0,0 0,0 0,0-1,0 1,0-1,0 0,-1 0,3-1,24-4,1-2,-1-1,-1-1,1-2,16-10,-32 14,-6 1</inkml:trace>
  <inkml:trace contextRef="#ctx0" brushRef="#br0" timeOffset="314.44">440 28,'-14'33,"-5"17,-4 4,2-3,4-4,1-6,3-5,3-4,9-7,4-9</inkml:trace>
  <inkml:trace contextRef="#ctx0" brushRef="#br0" timeOffset="619.626">723 84,'-15'16,"2"0,-1 0,2 1,0 1,1 0,1 1,1 0,1 0,0 1,-2 10,10-26,0 1,0-1,0 0,0 0,1 0,0 0,0 0,0 0,0 0,1 0,-1-1,1 1,0 0,0-1,0 1,1-1,-1 0,1 0,0 0,0 0,0 0,0-1,0 1,1-1,-1 0,1 0,-1 0,1 0,0-1,0 1,0-1,0 0,0 0,0-1,0 1,0-1,0 0,0 0,0 0,0-1,0 1,0-1,0 0,0 0,0 0,0-1,0 1,-1-1,1 0,-1 0,1 0,-1-1,1 0,5 0,-1-1,0 0,0 0,0 0,-1-1,1-1,-1 1,0-1,-1 0,1-1,-1 0,-1 0,1 0,-1 0,0-1,-1 0,0 0,0 0,-1-1,0 1,0-1,-1 0,0 0,-1 0,0 1,0-2,-1 1,0 0,0 0,-2-6,-5-3</inkml:trace>
  <inkml:trace contextRef="#ctx0" brushRef="#br0" timeOffset="937.75">1118 56,'-14'23,"2"1,1 1,1 0,0 1,2-1,2 2,0-1,1 1,1 11,4-36,-1 1,1-1,0 1,0 0,0-1,0 1,0 0,0-1,1 1,0 0,-1-1,1 1,0-1,0 1,0-1,1 0,-1 1,0-1,1 0,0 0,-1 0,1 0,0 0,0 0,0-1,0 1,0 0,1-1,-1 0,0 0,1 1,-1-1,1-1,-1 1,1 0,0-1,-1 1,2-1,11-3,-1-1,1-1,-1 0,0-1,-1 0,1-1,-1-1,-1 0,1 0,-2-1,1-1,-1 0,0-1,-1 0,-1-1,0 0,0 0,-1-1,-1 0,0 0,0-1,3-13,-8 25,0 0,0-1,-1 1,1-1,-1 0,1 1,-1-1,0 0,0 0,0 0,-1 0,1 0,-1 0,1 0,-1 0,0 0,0 0,-1 0,1 0,-1 0,1 0,-1 0,0 0,0 0,0 0,0 1,-1-1,1 0,-1 1,1-1,-1 1,0-1,0 1,0 0,-1 0,1 0,0 0,-1 0,1 1,-1-1,0 1,1 0,-1-1,0 1,-49-5,27 6</inkml:trace>
  <inkml:trace contextRef="#ctx0" brushRef="#br0" timeOffset="1215.437">158 564,'167'10,"1"-8,-1-8,135-22,3-6,-93 7,-182 25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1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186 52,'-18'13,"-8"5,1 0,1 2,0 0,2 2,-4 6,24-27,1 0,-1 0,1 1,-1-1,1 1,-1-1,1 1,0-1,0 1,0 0,0 0,0-1,0 1,1 0,-1 0,1 0,-1 0,1 0,0 0,-1 0,1 0,0 0,0 0,1 0,-1 0,0 0,1 0,-1 0,1 0,-1 0,1 0,0-1,0 1,0 0,0 0,0-1,0 1,1 0,-1-1,0 0,1 1,-1-1,1 0,0 0,-1 1,1-1,0 0,0-1,0 1,1 0,53 15,-49-15,0 0,1 0,-1 0,0 1,0 0,0 0,0 1,0-1,-1 2,1-1,-1 1,1 0,-1 0,-1 1,1 0,-1 0,0 0,0 0,0 1,-1 0,1 0,-1 0,-1 1,0-1,2 5,-4-4,0-1,0 1,-1 0,0 1,0-1,-1 0,0-1,0 1,0 0,-1 0,0 0,-1-1,1 1,-1-1,0 0,-1 1,0-2,0 1,0 0,0-1,-1 0,0 0,0 0,-1 0,1-1,-1 0,0 0,0-1,0 1,0-1,-1-1,-3 2,-53 19,49-24</inkml:trace>
  <inkml:trace contextRef="#ctx0" brushRef="#br0" timeOffset="246.866">44 81,'43'-10,"34"-2,8-1,-5 4,-12 2,-12 2,-11 3,-9-4,-5 0,-3 0,-7 1</inkml:trace>
  <inkml:trace contextRef="#ctx0" brushRef="#br0" timeOffset="532.293">637 307,'39'0,"36"-5,10-1,-4-1,-12 2,-11 2,-13 1,-12-4,-13-1</inkml:trace>
  <inkml:trace contextRef="#ctx0" brushRef="#br0" timeOffset="797.089">835 165,'-5'39,"-1"21,0 7,1-5,1-7,-3-8,0-8,0-5,2-9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7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88,'16'-9,"-2"0,0 0,0 2,0 0,1 0,0 1,1 1,-1 1,1 0,6 0,-20 4,0-1,0 1,0 0,0 0,0 0,0 0,0 0,0 0,0 1,0-1,0 1,0-1,0 1,0 0,0 0,0 0,0 0,-1 0,1 0,0 0,-1 1,1-1,-1 1,1-1,-1 1,0-1,0 1,0 0,0 0,0-1,0 1,0 0,0 0,-1 0,1 0,-1 0,1 0,-1 0,0 1,-10 86,7-77,-30 202,8 1,10 0,13 197,-3-275,5-137,0 0,-1 0,1-1,0 1,0 0,-1 0,1 0,0 0,-1-1,1 1,0 0,-1 0,1 0,0 0,-1 0,1 0,0 0,-1 0,1 0,0 0,-1 0,1 0,0 0,-1 0,1 0,0 0,-1 0,1 1,0-1,0 0,-1 0,1 0,0 0,-1 1,1-1,0 0,0 0,-1 1,1-1,0 0,0 0,0 1,-1-1,1 0,0 0,0 1,0-1,0 0,0 1,0-1,0 0,0 1,0-1,0 0,0 1,0-1,0 0,0 1,0-1,0 0,0 1,0-1,0 0,0 1,-7-28,3-25,3 0,2 0,2-1,3 2,1-1,5-10,1-1,3 1,3 0,2 1,3 1,2 1,3 2,2 0,3 3,3 0,26-28,-39 57,1 2,1 0,2 2,0 1,1 1,0 2,2 1,9-3,8 1,0 3,2 2,-1 2,2 2,-1 2,45 1,22-5,30-2,0 7,80 10,180 24,-36 0,583-28,-193 0,-563-28,-68 16,-101 5,1 2,-1 1,1 1,0 2,0 1,27 4,-55-4,0 0,-1 0,1 0,0 0,0 0,-1 1,1-1,0 0,-1 1,1 0,-1-1,1 1,-1 0,1 0,-1 0,1 0,-1 0,0 0,1 0,-1 1,0-1,0 0,0 1,0-1,0 1,0-1,-1 1,1-1,0 1,-1 0,1-1,-1 1,0 0,1-1,-1 1,0 0,0 0,0-1,0 1,0 0,-1 0,1-1,0 1,-1 0,0-1,1 1,-1-1,0 1,-48 137,32-83,7-32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5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0 321,'34'-26,"0"-2,-3-1,0-1,15-21,58-57,-103 107,-1 0,1-1,-1 1,1 0,0 0,0 0,0 0,0 0,-1 0,1 0,1 0,-1 0,0 0,0 1,0-1,0 0,1 1,-1-1,0 1,0-1,1 1,-1 0,0-1,1 1,-1 0,0 0,1 0,-1 0,1 0,-1 0,0 1,1-1,-1 0,0 1,1-1,-1 1,0-1,0 1,0 0,1-1,-1 1,0 0,0 0,0 0,0 0,0 0,0 0,-1 0,1 0,4 60,-6-56,1 0,-1 0,1 0,0 0,0 0,1 0,0 0,-1 0,2-1,-1 1,0 0,1 0,0-1,0 1,1-1,1 3,0-5,0-1,0 0,1 0,-1 0,0-1,1 1,-1-1,0 0,1 0,-1-1,1 1,-1-1,0 0,0 0,0-1,1 1,-1-1,0 0,-1 0,1 0,0 0,-1-1,1 1,-1-1,0 0,1 0,0-3,2 2,208-135,-212 137,1 1,-1-1,1 1,-1-1,1 1,-1 0,1 0,-1 0,1 0,0 1,0-1,-1 1,1-1,0 1,0 0,0 0,0 0,-1 1,1-1,0 1,0 0,-1-1,1 1,0 0,-1 0,1 1,-1-1,1 1,-1-1,0 1,1 0,6 5,0 1,0 0,1-1,0 0,1 0,-1-1,1 0,0-1,1-1,-1 1,1-2,0 0,8 1,8-2,-3-1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8.8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59,'38'-5,"37"-1,15 0,2-4,-9 0,-10 2,-13 2,-11 2,-9 2,-7 1,-4 5,-3 3,-5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39.11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335 1,'-15'5,"-25"9,0 1,1 2,1 2,1 1,1 2,-23 19,58-41,0 0,0 0,0 1,0-1,0 1,0-1,0 1,0 0,0-1,0 1,0 0,1-1,-1 1,0 0,0 0,1 0,-1 0,1 0,-1 0,1 0,-1 0,1 0,-1 0,1 0,0 0,0 0,-1 0,1 0,0 0,0 0,0 0,0 0,0 1,1-1,-1 0,0 0,0 0,1 0,-1 0,1 0,-1 0,1 0,-1 0,1 0,-1 0,1-1,0 1,0 0,-1 0,1 0,0-1,0 1,0 0,0-1,0 1,0-1,0 1,0-1,0 0,0 1,0-1,0 0,0 0,0 0,0 0,0 1,1-2,-1 1,0 0,1 0,167 36,-167-35,0 0,1 1,-1-1,0 0,0 1,0-1,0 1,0-1,0 1,0 0,-1 0,1 0,-1 0,1 0,-1 0,0 1,0-1,0 0,0 1,0-1,0 1,-1-1,1 1,-1-1,0 1,0-1,0 1,0-1,0 1,0-1,-1 1,1-1,-1 1,1-1,-1 1,0-1,0 0,0 1,-1-1,1 0,0 0,-1 0,0 0,1 0,-1 0,0 0,0-1,0 1,-1 0,-10 8,0-1,-1-1,0 0,0-1,0-1,-1 0,0-1,0 0,0-2,-11 2,-3-4,4-3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49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53,'369'0,"-200"-26,-96 11,-67 9,-6 1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2:49.7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0,'39'5,"36"1,10 0,1-1,-11-2,-12-1,-12 0,-10-2,-8 0,-8-5,-10-1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2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37 256,'165'1,"-163"-2,1 1,-1 1,1-1,-1 0,1 1,-1-1,1 1,-1 0,0-1,1 1,-1 0,0 1,0-1,0 0,1 1,-1-1,-1 1,1 0,0-1,0 1,-1 0,1 0,-1 0,1 0,-1 1,0-1,0 0,0 0,0 1,0-1,-1 1,1-1,-1 1,1-1,-1 1,0-1,0 2,-30 90,-30-6,59-85,1-1,-1 1,1-1,-1 1,1-1,0 1,0-1,0 1,0-1,0 1,1-1,-1 0,1 1,0-1,-1 1,1-1,0 0,0 0,1 1,-1-1,0 0,1 0,-1 0,1 0,0-1,0 1,-1 0,1-1,0 1,1-1,-1 1,0-1,0 0,0 0,1 0,-1 0,0-1,1 1,-1-1,1 1,-1-1,1 0,-1 0,1 0,-1 0,1 0,0-1,17 7,-2-2,-1 2,1 0,-1 0,0 2,0 0,-1 1,0 1,-1 0,0 2,0-1,-1 2,3 4,-13-12,-2-1,1 1,0 0,-1-1,0 1,0 1,-1-1,1 0,-1 0,0 0,-1 1,1-1,-1 1,0-1,0 0,-1 1,1-1,-1 0,-1 1,1-1,-1 0,1 0,-2 0,1 0,0 0,-1-1,0 1,0-1,0 1,-1-1,0 0,-8 10,-1-1,-1 0,0-1,-1 0,0-1,-1-1,0 0,-8 3,-6 1,1-1,-2-2,1 0,-1-2,-1-2,0-1,-11 0,41-5,0 0,0-1,0 1,0-1,0 1,0-1,0 0,0 0,-1 0,1 0,0 0,0 0,0-1,0 1,0-1,0 1,0-1,0 0,0 0,0 0,0 0,0 0,0 0,1-1,-1 1,1 0,-1-1,1 0,-1 1,1-1,0 0,-1 0,8-10</inkml:trace>
  <inkml:trace contextRef="#ctx0" brushRef="#br0" timeOffset="632.531">743 424,'26'-20,"0"-2,-1 0,-2-2,0-1,15-22,52-55,-54 80,-35 22,0 0,-1 0,1 0,0 0,0 0,0 0,-1 0,1 0,0 0,0 1,0-1,-1 0,1 1,0-1,-1 0,1 1,0-1,-1 1,1-1,0 1,-1 0,1-1,-1 1,1-1,-1 1,1 0,-1 0,0-1,1 1,-1 0,0 0,1-1,-1 1,0 0,0 0,0 0,0-1,0 1,0 0,0 0,0 0,0-1,0 1,0 0,-1 0,1 0,0-1,0 1,-1 0,1 0,-1-1,-27 99,27-97,0-1,0 1,0-1,1 1,-1-1,0 1,1 0,0-1,-1 1,1 0,0-1,0 1,0 0,0-1,0 1,0 0,0-1,0 1,1 0,-1-1,1 1,-1 0,1-1,0 1,0-1,0 1,-1-1,1 0,1 1,-1-1,0 0,0 0,0 0,1 1,-1-1,0-1,1 1,-1 0,1 0,-1 0,1-1,0 1,-1-1,1 1,-1-1,1 0,0 0,-1 1,1-1,0 0,0 0,-1-1,1 1,0 0,-1-1,1 1,-1-1,1 1,0-1,-1 0,1 1,-1-1,0 0,1 0,0-1,116-86,-62 40,51-22,-105 71,0-1,0 1,-1-1,1 1,0-1,-1 1,1 0,0 0,-1 0,1 0,-1 0,0 0,1 0,-1 0,0 1,0-1,0 1,1-1,-1 1,-1-1,1 1,0-1,0 1,-1 0,1-1,-1 1,1 0,-1 0,0-1,1 1,-1 0,0 0,0 0,-1-1,1 1,0 0,-1 0,1-1,0 1,-1 0,0-1,0 1,1 0,-1-1,0 1,0-1,0 1,0-1,-1 1,0 7,-1 4,-6 116,15-110</inkml:trace>
  <inkml:trace contextRef="#ctx0" brushRef="#br0" timeOffset="870.86">2069 1,'-44'48,"-46"40,-19 14,-1 0,10-8,12-15,11-12,14-12,13-6,10-6,7-11,4-6,8-2,2-6,4-1,6-3</inkml:trace>
  <inkml:trace contextRef="#ctx0" brushRef="#br0" timeOffset="1318.332">2182 481,'-4'-2,"0"1,0 0,1 0,-1 0,0 1,0-1,0 1,0 0,0 0,0 0,0 0,0 1,0 0,1 0,-1 0,0 0,-3 2,-7 1,-1 1,2 1,-1 0,1 1,0 0,0 1,1 1,0 0,0 0,-4 6,15-14,0 0,0 0,0 0,0 0,0 0,0 0,1 0,-1 0,0 0,1 0,-1 0,0 0,1 1,-1-1,1 0,0 0,-1 1,1-1,0 0,0 1,0-1,0 0,0 1,0-1,0 0,0 0,1 1,-1-1,0 0,1 1,-1-1,1 0,0 0,-1 0,1 0,0 0,0 1,-1-1,1-1,0 1,0 0,0 0,0 0,1 0,59 23,-53-22,-3-1,1 0,-1 0,1 0,-1 0,1 1,-1 0,0 0,0 1,0-1,0 1,0 0,-1 1,1-1,-1 1,0-1,0 2,0-1,-1 0,1 1,-1-1,0 1,0 0,-1 0,1 0,-1 0,0 1,-1-1,1 0,-1 1,0-1,-1 1,1 0,-1-1,0 1,0 0,-1-1,0 1,0-1,0 1,0-1,-2 3,-4 4,-1-1,0-1,-1 0,0 0,0 0,-1-1,0-1,-1 0,1 0,-2-1,1 0,-1-1,0 0,0-1,-1-1,0 0,1 0,-1-1,-1-1,1 0,0-1,0 0,-1-1,1-1,-7-1,-42-21,49 11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0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288 88,'0'-3,"0"0,0 0,-1 0,1 0,-1 1,0-1,1 0,-1 1,-1-1,1 0,0 1,-1-1,1 1,-1 0,0-1,1 1,-1 0,0 0,-1 0,1 0,0 1,0-1,-1 1,1-1,-1 1,0 0,1 0,-1 0,0 0,1 0,-1 1,0-1,0 1,0 0,0 0,1 0,-1 0,0 0,0 0,0 1,1 0,-1-1,0 1,0 0,1 0,-1 1,1-1,-1 0,1 1,0 0,-1-1,0 3,-10 4,0 0,1 1,0 0,0 1,1 1,0-1,1 2,1 0,0 0,0 0,1 1,1 0,0 1,1 0,0 0,1 0,1 1,0 0,1-1,1 1,-1 5,2-14,1 1,-1 0,1-1,0 1,1 0,0-1,0 1,0-1,1 1,-1-1,2 0,-1 1,1-1,0 0,0-1,0 1,1 0,0-1,0 0,1 0,-1 0,1 0,0-1,2 1,1 1,1-1,0 0,1-1,-1 0,1 0,0-1,0-1,0 1,0-1,1-1,-1 0,0-1,1 0,-1 0,0-1,1 0,-1-1,0 0,0-1,0 0,0 0,-1-1,7-4,16-5,0-2,-1-1,-1-1,0-1,13-13,-35 24,0 1,0-2,0 1,-1-1,0 0,-1 0,0-1,0 0,-1 0,0-1,0 1,-1-1,-1 0,0 0,0 0,-1-1,0 1,0 0,-1-1,-1-3,0 7,-1 0,0 0,-1 0,0 1,0-1,0 0,-1 1,0 0,0-1,0 1,-1 1,0-1,0 0,0 1,-1 0,0 0,0 0,0 1,-1-1,1 1,-1 1,0-1,0 1,-1 0,1 0,-5 0,-4-3,-1 1,1 0,-2 1,1 1,0 1,0 0,-1 1,1 1,-1 0,-13 3,-103 37,104-24</inkml:trace>
  <inkml:trace contextRef="#ctx0" brushRef="#br0" timeOffset="377.165">458 426,'-48'29,"1"3,2 1,1 3,2 1,-19 23,3 39,57-96,0 0,0-1,0 1,0 0,1 0,-1 0,1 0,-1-1,1 1,0 0,1 0,-1 0,0 0,1 0,0 0,-1-1,1 1,0 0,0 0,1-1,-1 1,1-1,-1 1,1-1,0 0,0 1,-1-1,2 0,-1 0,0 0,0-1,1 1,-1-1,1 1,-1-1,1 0,0 1,10 0,-1 0,1-1,0-1,0 0,-1 0,1-1,0-1,-1 0,1-1,-1 0,0-1,0 0,0-1,0 0,-1-1,8-6,-8 8,0-1,0 0,0-1,-1 0,0-1,0 0,-1 0,0-1,0 0,-1-1,0 0,0-1,-1 1,0-1,-1-1,0 1,-1-1,0 0,0 0,-2-1,1 1,0-8,-4 16,0-1,-1 1,0 0,0-1,0 1,0 0,0 0,0-1,-1 1,0 0,1 1,-1-1,0 0,-1 0,1 1,0-1,-1 1,1 0,-1 0,0 0,0 0,0 0,0 1,0-1,0 1,0 0,0-1,0 2,-1-1,-1 0,-106-8,-83 51,156-27</inkml:trace>
  <inkml:trace contextRef="#ctx0" brushRef="#br0" timeOffset="682.416">937 595,'0'20,"-5"15,-6 2,-2-1,7-6,4-13,3-9</inkml:trace>
  <inkml:trace contextRef="#ctx0" brushRef="#br0" timeOffset="1202.428">1191 172,'4'-6,"1"1,0-1,0 1,0 1,1-1,0 1,0 0,0 0,0 0,1 1,5-2,-12 5,18-7,1 0,-1 2,1 0,0 1,0 1,1 1,-1 0,0 2,1 0,-1 1,11 2,-28-3,-1 0,1 0,0 0,-1 0,1 1,0-1,0 0,-1 1,1-1,-1 1,1 0,0-1,-1 1,1 0,-1 0,0 0,1 0,-1 0,0 0,1 0,-1 1,0-1,0 0,0 1,0-1,0 1,-1-1,1 1,0-1,-1 1,1 0,-1-1,1 1,-1 0,0-1,0 1,0 0,0 0,0-1,0 1,0 0,0-1,-1 1,1 0,-1-1,1 1,-1-1,0 1,0 0,1-1,-1 0,0 1,0-1,-1 1,1-1,0 0,0 0,0 0,-1 1,-191 188,192-189,0 0,-1 1,1-1,0 1,0-1,-1 1,1 0,0-1,1 1,-1 0,0 0,0-1,1 1,-1 0,1 0,0 0,-1 0,1 0,0 0,0 0,0 0,1 0,-1-1,0 1,1 0,-1 0,1 0,-1 0,1 0,0-1,0 1,0 0,0-1,0 1,0-1,1 1,-1-1,0 1,1-1,-1 0,1 0,-1 0,1 0,0 0,0 0,-1 0,1 0,0-1,0 1,1 0,199 52,-119-4,-81-47,-1 0,1-1,-1 1,1 0,-1 0,0 0,0 0,0 1,0-1,0 0,0 0,-1 1,1-1,-1 0,0 1,1-1,-1 0,0 1,0-1,-1 0,1 1,0-1,-1 0,0 1,1-1,-1 0,0 0,0 1,0-1,0 0,-1 0,1 0,0-1,-1 1,0 0,1 0,-1-1,-2 2,-10 11,-2-1,0-1,0-1,-1 0,-1-1,1 0,-2-2,1 0,-1-1,0-1,-10 1,-24-3,35-8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15.5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593 1,'-34'133,"12"-77,-3-2,-2-1,-2-1,-3-2,-3 1,-33 54,-17 33,84-134,-1 0,1-1,1 1,-1 0,0 0,1 0,0 0,0 0,0 0,0 0,1 0,-1-1,1 1,0 0,0 0,1-1,-1 1,1 0,0-1,0 1,0-1,0 0,0 0,1 0,-1 0,1 0,0 0,0-1,0 1,0-1,1 0,5 5,1-2,-1 1,1-1,0-1,0 1,1-2,-1 1,1-2,0 1,8 0,194-6,-184 0,0-1,-1-1,0-2,0-1,-1-1,2-2,-28 11,0 0,0 0,1 0,-1-1,0 1,0-1,0 1,0-1,0 1,0-1,0 1,0-1,0 0,0 0,0 0,-1 1,1-1,0 0,0 0,-1 0,1 0,-1 0,1 0,-1 0,1 0,-1-1,0 1,1 0,-1 0,0 0,0 0,0-1,0 1,0 0,0 0,0 0,0-1,-7-10</inkml:trace>
  <inkml:trace contextRef="#ctx0" brushRef="#br0" timeOffset="253.862">0 481,'44'0,"32"-5,14-2,1 1,-5 1,-8 1,-8 2,-6-4,-4 0,-12 0</inkml:trace>
  <inkml:trace contextRef="#ctx0" brushRef="#br0" timeOffset="683.004">1496 424,'-70'26,"10"-6,0 4,2 2,0 2,-20 16,68-37,0 0,1 1,0 0,0 1,1-1,0 2,0-1,1 1,1 0,0 1,0-1,1 1,0 0,0 1,2-1,-1 1,1 0,3-10,0 0,0 0,0 0,1 1,-1-1,0 0,1 0,-1 0,1 0,0 0,-1-1,1 1,0 0,0 0,1 0,-1-1,0 1,0 0,1-1,-1 0,1 1,-1-1,1 0,0 1,0-1,-1 0,1 0,0-1,0 1,0 0,0 0,0-1,0 0,0 1,0-1,0 0,0 0,0 0,2 0,82-9,-54-3,-1-2,0-1,-1-1,-1-2,-1-1,-1-1,0-1,-2-2,0 0,20-26,40-32,-80 75,28-20,-33 26,1 0,0-1,-1 1,1 0,-1 0,1-1,0 1,-1 0,1 0,0 0,-1 0,1 0,-1 0,1 0,0 0,-1 0,1 0,0 0,-1 0,1 0,0 1,-1-1,1 0,0 0,-1 1,1-1,-1 0,1 1,-1-1,1 1,-1-1,1 0,-1 1,1-1,-1 1,0 0,1-1,-1 1,0-1,1 1,-1-1,0 1,0 0,0-1,1 1,-1 0,0-1,0 1,0 0,0-1,0 1,0 0,0-1,-1 1,-17 157,22-138</inkml:trace>
  <inkml:trace contextRef="#ctx0" brushRef="#br0" timeOffset="1101.281">1750 819,'263'-270,"-253"257,40-31,-48 46,0 0,0 0,-1 0,1 0,0 1,-1-1,0 1,0-1,1 1,-1 0,-1-1,1 1,0 0,-1 0,1-1,-1 1,0 0,0 0,0 0,0-1,-1 1,0 2,1 0,1 16,-2-17,0 1,0-1,0 1,1 0,0 0,0-1,0 1,1 0,-1-1,1 1,0 0,1-1,-1 1,1-1,0 1,0-1,0 0,1 0,-1 0,1 0,0-1,0 1,0-1,1 1,-1-1,1 0,0 0,0-1,0 1,2 0,7-1,0-2,-1 1,1-2,0 0,-1 0,1-1,0-1,-1 0,0 0,0-1,0-1,0 0,-1-1,0 0,0-1,-1 0,1-1,-1 0,-1 0,0-1,0 0,-1-1,0 0,0 0,3-7,27-65,-31 57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2.5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0,'1'2,"0"0,1 0,-1 0,1 0,0-1,-1 1,1-1,0 1,0-1,0 0,0 1,0-1,0 0,0 0,0-1,1 1,-1 0,0-1,0 1,1-1,-1 0,0 0,1 0,-1 0,2 0,-1 0,338 3,-268-2,-67 3,-6 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3.0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1,'1'2,"1"0,-1 0,1-1,0 1,-1 0,1-1,0 1,0-1,0 1,0-1,0 0,0 0,0 0,1 0,-1 0,0-1,1 1,-1-1,0 1,1-1,-1 0,0 0,1 0,1 0,-1 0,339 3,-292-8,-32-1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21.6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309 74,'-17'2,"1"0,0 1,-1 1,2 1,-1 1,0 0,1 0,0 2,1 0,0 0,0 2,1 0,0 0,0 1,2 0,-1 2,-8 10,13-4,0 1,1 0,1 0,1 0,1 1,0 12,1-22,0-1,1 0,0 1,1-1,0 1,1-1,-1 1,2-1,0 0,0 0,1 1,0-1,1-1,0 1,0-1,1 1,1-1,-1 0,1-1,1 0,0 0,0 0,0-1,1 0,0 0,0-1,1 0,0 0,0-1,0 0,1-1,0 0,5 2,14-3,1 0,-1-2,0-1,0-2,1 0,-1-2,-1-2,1 0,-1-2,0-1,0-1,-1-1,-1-2,0 0,-1-2,0-1,-1-1,-1-1,0-1,-2-1,0-1,1-4,-10 13,-2-1,1 0,-2 0,0-1,0 0,-2-1,1 1,1-8,-7 16,0 0,0 0,-1-1,0 1,0 0,0-1,-1 1,0-1,0 1,-1 0,1-1,-2 1,1 0,0-1,-1 1,0 0,-1 0,0 0,1 1,-2-1,1 1,-4-5,-10-6,0 1,-2 1,0 0,0 2,-1 0,-1 1,0 1,0 1,-1 1,0 0,-1 2,0 1,0 1,0 0,0 2,0 1,-7-2,0 2,0 0,0 3,0 0,1 2,-1 1,1 1,0 2,-26 10,5 2</inkml:trace>
  <inkml:trace contextRef="#ctx0" brushRef="#br0" timeOffset="415.264">55 441,'0'-6,"0"-1,1 1,-1 0,1 0,1 0,-1 1,1-1,0 0,0 0,1 1,0 0,0-1,0 1,1 0,-1 0,1 1,0-1,1 1,-1 0,1 0,0 0,0 1,4-3,3-5,1 1,0 1,0 0,1 1,0 0,0 1,1 1,0 0,0 1,0 1,1 0,-1 1,1 0,0 2,2 0,-10 3,-1 1,1 0,-1 0,0 1,0 0,0 0,0 1,-1 0,0 0,0 0,0 1,0 0,-1 0,0 0,-1 1,1 0,-1 0,0 0,1 5,34 45,-33-50,0-1,1 1,-1-1,1 0,1 0,-1-1,1 0,-1-1,2 1,-1-2,0 1,1-1,-1 0,1-1,0 0,0 0,0-1,0 0,0-1,0 0,0 0,0-1,8-1,102-39,-101 29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35.7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481 57,'-8'-3,"1"0,0 0,0 1,-1 0,0 1,1-1,-1 1,0 1,1 0,-1 0,0 0,1 1,-1 0,0 1,1-1,-1 2,1-1,0 1,0 0,0 0,-3 2,3-2,0-1,1 1,-1 0,1 1,0-1,-1 1,2 0,-1 1,0 0,1-1,0 2,0-1,1 1,-1-1,1 2,4-3,1-1,-1 0,1 1,0-1,0 0,1 0,-1 1,1-1,0 0,-1 0,1-1,0 1,1 0,-1-1,0 1,1-1,0 0,-1 0,1 0,0 0,0 0,0-1,0 1,0-1,1 0,-1 0,0 0,1 0,-1 0,1-1,10 6,-4-2,0 0,0 0,0 1,-1 1,1-1,-1 2,-1-1,1 1,-1 0,0 1,-1 0,0 0,0 0,-1 1,0 0,0 1,-1-1,0 1,-1 0,0 0,-1 0,0 1,-1 0,1-1,-2 1,0 0,0 0,-1-1,0 1,-1 0,-1 0,1 0,-3 4,2-7,0-1,-1 0,0 0,0 0,-1-1,0 1,0-1,-1 0,1 0,-1 0,0-1,-1 1,0-1,1-1,-2 1,1-1,0 0,-1 0,0-1,0 0,0 0,0 0,0-1,0 0,-1-1,-1 0,-10-2</inkml:trace>
  <inkml:trace contextRef="#ctx0" brushRef="#br0" timeOffset="297.97">254 0,'46'11,"-1"-3,1-1,1-2,-1-3,0-1,36-5,16 2,-5 19,-74-11</inkml:trace>
  <inkml:trace contextRef="#ctx0" brushRef="#br0" timeOffset="801.046">1 678,'7'5,"1"0,0 0,1-1,-1 0,1 0,0-1,-1 0,2 0,-1-1,0 0,0-1,2 0,-1 1,37 2,1-1,0-3,0-1,0-3,0-2,33-8,141-13,-56 27,-143 0</inkml:trace>
  <inkml:trace contextRef="#ctx0" brushRef="#br0" timeOffset="1696.447">57 931,'7'-6,"1"0,-1 0,1 1,0 0,0 0,1 1,0 0,-1 1,1 0,0 0,1 1,-1 0,0 0,1 1,-1 0,1 1,-1 0,2 1,-9-1,0-1,0 1,-1 0,1 0,0 0,0 0,0 1,-1-1,1 0,0 1,0 0,-1-1,1 1,0 0,-1 0,1 0,-1 0,1 0,-1 0,1 0,-1 0,0 0,1 1,-1-1,0 1,0-1,0 1,0-1,-1 1,1 0,0-1,-1 1,1 0,-1 0,1-1,-1 1,0 0,0 0,1 0,-2-1,1 1,0 0,0 0,0 0,-1-1,1 1,-1 0,0 0,-49 76,20-52,11-10,0 0,1 1,1 1,0 1,2 0,0 1,-6 13,18-30,1 1,-1 0,1-1,0 1,0 0,1 0,-1 1,1-1,0 0,0 0,1 1,-1-1,1 0,0 1,0-1,0 0,1 1,-1-1,1 0,0 1,0-1,1 0,-1 0,1 0,0 0,0 0,0 0,1-1,0 1,-1-1,1 0,0 1,0-1,1 0,-1-1,1 1,-1-1,1 1,0-1,0 0,0-1,0 1,0-1,0 1,2-1,-1-1,0 1,0-2,-1 1,1 0,0-1,0 0,-1 0,1 0,0-1,-1 0,0 0,1 0,-1 0,0 0,0-1,0 0,0 0,-1 0,1 0,-1-1,0 1,0-1,0 0,0 0,-1 0,2-3,4-11</inkml:trace>
  <inkml:trace contextRef="#ctx0" brushRef="#br0" timeOffset="2068.434">565 959,'-18'17,"1"0,0 1,1 1,1 0,1 1,1 1,1 0,1 1,0 0,2 1,0 3,8-22,0-1,0 0,1 1,-1-1,1 0,0 1,0-1,0 0,1 1,-1-1,1 0,0 1,0-1,0 0,0 0,0 0,1 0,-1 0,1 0,0 0,0 0,0-1,0 1,1-1,-1 1,1-1,-1 0,1 0,0 0,0 0,0-1,0 1,0-1,0 0,0 0,0 0,0 0,1 0,-1-1,0 1,1-1,-1 0,1 0,-1 0,0-1,1 1,-1-1,0 0,3 0,7-2,1-1,-1 0,0-1,0-1,0 0,-1 0,0-1,0-1,0 0,-1 0,-1-2,1 1,-1-1,-1 0,0-1,0 0,-1-1,-1 0,6-12,-11 20,0 1,0 0,1 0,-2 0,1 0,0 0,-1-1,0 1,1 0,-1-1,-1 1,1-1,0 0,-1 1,0-1,0 0,0 1,0-1,0 1,-1-1,0 0,1 1,-2-1,1 1,0 0,-1-1,1 1,-1 0,0 0,0 0,-1-1,-4-2,0 0,0 1,0 0,-1 0,0 0,0 1,-1 1,1-1,-1 1,1 1,-1 0,0 0,0 0,0 1,0 1,0 0,0 0,0 0,0 1,0 1,0-1,0 1,0 1,1 0,-1 0,1 1,-6 3,-15 4</inkml:trace>
  <inkml:trace contextRef="#ctx0" brushRef="#br0" timeOffset="2515.546">1158 818,'-55'55,"3"3,3 1,2 3,-8 17,-49 89,70-123,20-27</inkml:trace>
  <inkml:trace contextRef="#ctx0" brushRef="#br0" timeOffset="3085.779">1129 1016,'22'-11,"-2"-1,1 2,0 0,0 1,1 1,0 2,0 0,0 1,1 1,17-1,-39 5,1 0,0 0,0 0,-1 0,1 0,0 0,0 1,-1-1,1 1,0-1,0 1,-1-1,1 1,-1 0,1 0,0 0,-1 0,0 0,1 0,-1 0,0 1,1-1,-1 0,0 1,0-1,0 1,0-1,0 1,-1-1,1 1,0 0,-1-1,1 1,-1 0,0 0,1-1,-1 1,0 0,0 0,0 0,0-1,-1 1,1 0,0 0,-1-1,1 1,-1 0,0-1,1 1,-1 0,0-1,0 1,0-1,0 1,0-1,0 0,-1 0,1 1,0-1,-1 0,-1 1,-18 21,17-20,-1 1,1 0,1 0,-1 0,1 0,-1 1,1-1,0 1,1 0,-1 0,1 0,0 0,-1 6,4-8,0 0,0 0,1-1,-1 1,1 0,0 0,0-1,0 1,0-1,0 0,0 1,1-1,-1 0,1 0,-1-1,1 1,0 0,0-1,0 0,0 0,0 0,0 0,0 0,0 0,1-1,5 3,-5-2,0 0,0 0,0 1,0-1,-1 1,1 0,0 0,-1 0,1 0,-1 1,1 0,-1-1,0 1,0 0,-1 0,1 1,0-1,-1 1,0-1,0 1,0 0,0-1,-1 1,0 0,1 0,-1 0,-1 1,1-1,-1 0,1 0,-1 0,0 0,-1 1,1-1,-1 0,1 0,-2 0,1 0,0 0,-1 0,1 0,-2 1,-5 3,0-1,0 0,-1-1,0 0,0 0,0-1,-1 0,0 0,0-1,0-1,0 0,-1 0,1-1,-1 0,0-1,1 0,-1-1,0 0,0 0,0-1,1-1,-1 0,-3-1,10 3,0-1,0 0,-1 0,1 0,0 0,0-1,0 1,0-1,1 0,-1 0,0-1,1 1,-1-1,1 0,0 1,0-2,-1 0,-8-14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3:41.4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225 575,'-27'42,"1"1,2 1,2 1,2 2,-13 47,28-80,0 0,1 0,0 0,1 1,1-1,0 1,1 0,1-1,0 1,1 0,1 0,0-1,1 1,1-1,0 0,0 0,2 0,5 11,-3-17,1-1,0 0,0 0,0-1,1 0,-1 0,1-1,1 0,-1-1,1-1,0 1,0-2,0 1,0-1,0-1,0 0,1-1,-1 0,0-1,0 0,1-1,10-2,1-1,-1-2,1 0,-1-1,-1-1,1-1,-1-1,-1-1,0 0,-1-2,0 0,-1-2,-1 0,0 0,-2-2,0 0,0 0,-2-2,0 0,-2 0,4-9,-12 22,-1 1,0-1,0 1,-1-1,0 0,0 0,-1 0,1 1,-2-1,1 0,-1 0,0 0,0 0,-1 1,0-1,0 1,0-1,-1 1,0 0,0 0,-1 0,0 0,0 1,0-1,0 1,-1 0,0 0,-1 0,-7-7,0 1,0 1,-1 0,-1 1,1 0,-1 1,-1 1,0 0,0 1,-14-3,-3 2</inkml:trace>
  <inkml:trace contextRef="#ctx0" brushRef="#br0" timeOffset="331.553">0 913,'35'-5,"-1"1,0 2,1 1,-1 2,1 1,-1 2,0 2,0 0,0 3,30 11,-38-13,2 0,-1-2,0-2,1 0,0-2,0-1,-1-1,26-4,55-19,-109 26,-3 3</inkml:trace>
  <inkml:trace contextRef="#ctx0" brushRef="#br0" timeOffset="645.665">1045 772,'57'0,"25"0,2 0,-8 0,-12 0,-13 0,-9 0,-8 0,-4 0,-3 0,-6 0</inkml:trace>
  <inkml:trace contextRef="#ctx0" brushRef="#br0" timeOffset="900.704">1157 998,'38'5,"37"-4,11-1,-5-6,-7-2,-10 1,-17-4,-16 0</inkml:trace>
  <inkml:trace contextRef="#ctx0" brushRef="#br0" timeOffset="1252.123">2427 292,'-27'87,"-4"-1,-3-1,-28 45,59-122,-9 14,1 1,1 0,1 0,2 1,0 0,1 1,2 0,0 0,1 19,2-39,0 0,0 0,1 0,0 0,0 0,0 0,1 0,0 0,0 0,0-1,0 1,1 0,0 0,0-1,0 1,0-1,1 0,0 1,-1-1,2 0,-1-1,0 1,1-1,0 1,0-1,0 0,0 0,0-1,2 1,11 1,-1-2,1 0,0-1,0 0,0-2,0 0,0 0,0-2,0 0,-1-1,0-1,0-1,0 0,8-4,4 0,-17 7,-1 0,1-1,-1 0,0 0,0-1,-1-1,1 1,-1-2,0 1,-1-1,1-1,-1 0,4-10</inkml:trace>
  <inkml:trace contextRef="#ctx0" brushRef="#br0" timeOffset="1500.84">1891 659,'48'10,"49"2,18 1,-1-4,-10-7,-13-4,-13-2,-10 0,-6-4,-10-1,-14 1</inkml:trace>
  <inkml:trace contextRef="#ctx0" brushRef="#br0" timeOffset="1802.08">3048 602,'-101'116,"-127"82,226-197,0 1,0-1,0 0,0 0,1 1,-1-1,0 1,1-1,-1 1,1 0,-1 0,1-1,0 1,0 0,0 0,0 0,0 1,0-1,1 0,-1 0,1 0,-1 1,1-1,0 0,0 0,0 1,0-1,0 0,0 0,1 1,-1-1,1 0,0 0,0 0,-1 0,1 0,1 0,-1 0,0 0,0 0,1 0,-1-1,1 1,-1 0,1-1,0 1,0-1,-1 0,1 0,0 0,0 1,0-2,1 1,-1 0,0 0,0-1,2 1,10-2,0-1,0 0,0-2,0 1,-1-1,1-1,-1-1,-1 0,1 0,-1-1,0-1,3-2,20-13,-1-1,-2-1,0-2,12-16,-43 42,-1 0,0 0,1 0,-1 0,1 0,-1 0,1 0,-1 0,1 1,0-1,0 0,-1 0,1 0,0 1,0-1,0 0,0 1,-1-1,1 1,0-1,0 1,0 0,0-1,1 1,-1 0,0-1,0 1,0 0,0 0,0 0,0 0,0 0,0 0,0 1,0-1,0 0,0 0,0 1,0-1,0 1,0-1,0 1,0-1,0 1,0 0,0-1,0 1,-1 0,1 0,0-1,0 1,-1 0,1 0,-1 0,1 0,4 44,-4-21</inkml:trace>
  <inkml:trace contextRef="#ctx0" brushRef="#br0" timeOffset="2149.783">3245 1054,'37'-60,"2"2,3 2,2 2,3 1,-1 18,-46 35,1-1,0 1,0 0,0-1,0 1,0 0,0 0,0-1,-1 1,1 0,0 0,0 0,0 0,0 0,0 0,0 0,0 1,0-1,0 0,0 0,-1 1,1-1,0 1,0-1,0 1,0-1,-1 1,1-1,0 1,-1 0,1-1,0 1,-1 0,1-1,-1 1,1 0,-1 0,1 0,-1 0,0-1,1 1,-1 0,0 0,0 0,0 0,1 0,-1 0,0 0,0 0,-1 0,1 0,0 0,0-1,0 1,0 0,-1 0,1 0,-5 44,4-41,-1 0,1-1,0 1,0 0,0 0,1-1,0 1,-1 0,1 0,1 0,-1 0,0 0,1-1,0 1,0 0,0 0,0-1,1 1,-1-1,1 1,0-1,0 1,0-1,0 0,1 0,0 0,-1-1,1 1,0 0,0-1,2 1,2-1,0 0,1-1,-1 0,0-1,1 1,-1-2,1 1,-1-1,0 0,1 0,-1-1,0 0,0 0,0-1,0 1,0-2,-1 1,1-1,-1 0,0 0,0-1,-1 0,1 0,-1 0,0-1,0 1,-1-1,3-5,43-72,-43 63</inkml:trace>
  <inkml:trace contextRef="#ctx0" brushRef="#br0" timeOffset="2816.644">3641 349,'5'0,"11"4,7 2,5 0,3-1,-4 4,-3-1,1 0,0-3,1-1,0-7,-3-3</inkml:trace>
  <inkml:trace contextRef="#ctx0" brushRef="#br0" timeOffset="3064.912">4149 66,'-10'38,"-3"23,1 5,2-3,3-8,3-8,2-8,6-10,2-11</inkml:trace>
  <inkml:trace contextRef="#ctx0" brushRef="#br0" timeOffset="4155.569">4769 9,'-4'-2,"-1"1,0-1,1 1,-1 0,0 0,0 1,0-1,0 1,0 0,0 0,0 1,0 0,0-1,0 2,0-1,1 0,-1 1,0 0,1 0,0 1,-1-1,1 1,0 0,0 0,0 0,1 1,-1-1,-1 3,-4 2,-1 2,2-1,-1 1,1 0,1 1,0 0,1 0,0 0,0 1,1 0,1 0,-1 3,-78 235,73-212,2 0,2 1,1 0,1 34,5 435,-1-500,0 0,0 0,1 0,0 0,1 0,0-1,0 1,0 0,1-1,0 1,0-1,1 0,0 0,1 0,-1-1,1 1,0-1,1 0,0 0,2 1,8-1,-2-6</inkml:trace>
  <inkml:trace contextRef="#ctx0" brushRef="#br0" timeOffset="4867.569">4883 208,'-10'24,"-8"22,0 8,2 0,4-5,5-5,2-6,8-9,3-10</inkml:trace>
  <inkml:trace contextRef="#ctx0" brushRef="#br0" timeOffset="5187.095">5193 95,'-4'3,"1"0,0 1,0 0,0 0,0 0,1 0,-1 0,1 1,0-1,0 1,1-1,-1 1,1 0,0-1,0 1,1 0,-1 0,1 0,0 0,1-1,-1 1,1 0,0 0,0 0,0-1,1 1,0 0,-1-1,2 0,-1 1,0-1,1 0,0 0,0 0,0-1,1 1,1 1,49 15,-49-19,0-1,-1 0,1 1,-1 0,1 0,-1 0,0 1,1-1,-1 1,0 0,0 0,0 1,0-1,0 1,-1 0,1 0,-1 0,0 1,0-1,0 1,0-1,-1 1,1 0,-1 0,0 0,0 0,0 1,-1-1,0 0,0 1,0-1,0 1,0-1,-1 1,0 0,0-1,-2 5,-1-1,0 1,-1-1,0 0,0 0,0 0,-1-1,0 0,-1 0,1 0,-1 0,-1-1,1 0,-1 0,0-1,0 0,-1 0,0-1,0 0,0 0,0-1,0 0,-1 0,1-1,-2 0,-13 3</inkml:trace>
  <inkml:trace contextRef="#ctx0" brushRef="#br0" timeOffset="5436.617">5165 95,'38'-5,"23"3,5 2,1 2,-5 4,-10 1,-8 0,-6-1,-6-2,-3-2,-2-1,0 0,-1-1,1 0,0-1,-4 1</inkml:trace>
  <inkml:trace contextRef="#ctx0" brushRef="#br0" timeOffset="5715.467">4600 715,'43'5,"43"1,17-4,0-4,-12 0,-13-1,-9 1,-12 0,-11 1,-8-5,-6 0,-4-1,-1 2,-1 2,0 1,-5 1</inkml:trace>
  <inkml:trace contextRef="#ctx0" brushRef="#br0" timeOffset="6151.817">4798 942,'227'-11,"-184"23,-43-11,1-1,-1 1,1-1,-1 1,1-1,-1 1,1-1,-1 1,0 0,1-1,-1 1,0 0,1-1,-1 1,0 0,0-1,0 1,1 0,-1 0,0-1,0 1,0 0,0 0,-1-1,1 1,0 0,0-1,0 1,0 0,-1 0,1-1,0 1,-1-1,1 1,-1 0,1-1,0 1,-1-1,1 1,-1-1,0 1,1-1,-1 1,1-1,-1 1,0-1,1 0,-1 1,0-1,1 0,-1 0,0 0,0 1,-88 49,74-44,0 1,1 1,0 0,0 1,0 1,1 0,1 1,-1 1,12-11,0 0,-1 0,1 0,0 1,0-1,0 0,0 1,0-1,1 1,-1-1,0 1,1-1,-1 1,1 0,-1-1,1 1,0 0,-1-1,1 1,0 0,0 0,0-1,1 1,-1 0,0-1,1 1,-1 0,1-1,-1 1,1-1,0 1,0 0,0-1,0 0,0 1,0-1,0 0,0 1,0-1,1 0,-1 0,0 0,1 0,-1 0,1 0,76 19,-49-24,-2-2</inkml:trace>
  <inkml:trace contextRef="#ctx0" brushRef="#br0" timeOffset="6414.192">5419 913,'-18'12,"1"-1,1 1,-1 0,2 1,0 1,0 0,1 1,1 1,-1 3,13-18,0 0,0 0,0 0,0 1,0-1,0 0,0 1,0-1,0 1,1-1,-1 1,1-1,-1 1,1 0,0-1,0 1,-1-1,1 1,0 0,1-1,-1 1,0 0,0-1,1 1,-1-1,1 1,-1-1,1 1,-1-1,1 1,0-1,0 1,0-1,0 0,0 1,0-1,0 0,0 0,1 0,-1 0,0 0,1 0,-1 0,1-1,-1 1,1 0,-1-1,1 1,-1-1,1 0,-1 1,1-1,0 0,-1 0,1 0,0 0,13 2,0-1,0 0,-1-1,1 0,0-1,0-1,-1-1,1 0,-1-1,10-3,-22 6,0 0,0 0,0-1,0 1,-1 0,1-1,0 1,-1-1,1 0,-1 0,1 1,-1-1,0 0,0 0,0 0,0 0,0 0,0-1,-1 1,1 0,-1 0,1 0,-1-1,0 1,0 0,0 0,0-1,0 1,0 0,-1 0,1-1,-1 1,0 0,1 0,-1 0,0 0,0 0,0 0,-1 0,1 0,0 0,-1 0,0 1,1-1,-1 1,0-1,1 1,-1 0,0-1,0 1,0 0,0 0,0 0,-1 1,1-1,-2 0,-9-5,-1 0,0 1,0 0,0 2,-1-1,0 2,1 0,-1 0,0 2,0 0,-1 0,-9 1</inkml:trace>
  <inkml:trace contextRef="#ctx0" brushRef="#br0" timeOffset="6821.955">5786 66,'28'17,"0"2,-2 1,0 1,-2 1,0 1,-1 1,6 12,-14-19,-1 1,0 0,-2 2,0-1,-1 1,-1 1,-1 0,-1 0,-1 1,-1 0,0 1,-2-1,-1 1,0-1,-2 14,2-13,0 1,-2 0,-1 0,-1-1,-1 1,-1 0,-1-1,-1 1,-1-1,-1-1,-1 1,-1-1,-1 0,-1-1,-1 0,-1-1,0-1,-13 13,-16 6,-2-2,-1-2,-2-2,-3-1,27-18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13.2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1 311,'331'-27,"-9"26,-216 23,-98-19</inkml:trace>
  <inkml:trace contextRef="#ctx0" brushRef="#br0" timeOffset="400.489">114 537,'482'0,"-410"11,-54-5</inkml:trace>
  <inkml:trace contextRef="#ctx0" brushRef="#br0" timeOffset="997.296">508 0,'-2'1,"-1"1,1-1,-1 0,1 1,0-1,0 1,0-1,0 1,0 0,0 0,0 0,0 0,1 1,-1-1,1 0,0 1,-1-1,1 1,0-1,1 1,-1-1,0 1,1 0,-1-1,1 1,0 0,0-1,0 1,0 0,0 0,1-1,-1 1,1 0,0-1,0 1,0-1,0 1,0-1,1 1,-1-1,1 0,0 1,80 86,96 47,-50-10,-127-125,0 0,0 0,0 0,0 0,0 0,-1 0,1 0,0 1,-1-1,1 0,0 1,-1-1,0 0,1 1,-1-1,0 0,1 1,-1-1,0 1,0-1,0 0,0 1,-1-1,1 1,0-1,-1 0,1 1,-1-1,1 0,-1 1,1-1,-1 0,0 0,0 0,1 0,-1 0,0 1,0-1,0-1,0 1,-1 0,1 0,0 0,0-1,0 1,-1 0,1-1,0 1,-1-1,1 1,0-1,-1 0,1 0,-1 0,1 0,0 0,-1 0,-14 3,-1 1,1 0,0 1,0 0,1 2,0 0,0 0,0 2,1 0,0 0,0 2,-166 156,164-154,-42 48,57-51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29.5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91,'-21'38,"1"0,2 2,2 0,1 1,3 1,1 0,-2 19,11-53,0 0,0 0,1 1,0-1,0 1,1-1,0 1,1 0,-1-1,2 0,-1 1,1-1,1 0,-1 1,1-1,1-1,0 1,0 0,0-1,1 0,0 0,0 0,1-1,-1 0,2 0,-1 0,1-1,0 0,0 0,0 0,0-1,1 0,0-1,5 2,2-2,0 0,0-1,0-1,1-1,-1 0,0-1,1 0,-1-2,0 1,0-2,-1 0,1-1,-1 0,0-1,0-1,0 0,-1-1,0 0,-1-1,0-1,0 0,-1 0,-1-1,1-1,-2 0,1 0,-2-1,0 0,0 0,-1-1,-1 0,0 0,-1 0,-1-1,0 0,1-9,-3 5,-1 0,0 0,-1 0,-1 0,-1 0,-1 0,0 1,-2-1,0 1,-1 0,0 0,-2 0,3 8,0 0,-1 0,0 1,0 0,-1 1,0-1,-1 1,1 1,-2-1,1 1,-1 1,0-1,0 2,-1-1,0 1,0 1,0 0,0 0,-1 1,1 0,-4 0,-14-1</inkml:trace>
  <inkml:trace contextRef="#ctx0" brushRef="#br0" timeOffset="396.124">1 457,'106'-19,"-36"5,0 3,1 3,41 2,53 35,-83-27,-57-2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26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29 340,'24'0,"13"0,4 0,1 0,-2 0,-4 0,-2 0,-3 0,-1 0,-2 0,0 0,0 0,-1 0,1 0,0 0,-10 0,-7 0</inkml:trace>
  <inkml:trace contextRef="#ctx0" brushRef="#br0" timeOffset="703.051">0 621,'2'2,"0"0,-1 0,1-1,0 1,0 0,0-1,0 0,0 1,1-1,-1 0,0 0,1 0,-1 0,0-1,1 1,-1-1,1 1,-1-1,1 0,1 0,0 1,248 7,-158-10,42-3,-119-1</inkml:trace>
  <inkml:trace contextRef="#ctx0" brushRef="#br0" timeOffset="2731.623">537 0,'-10'1,"-1"-1,1 2,0-1,0 1,0 1,0 0,0 0,0 1,1 1,0-1,0 1,0 1,-5 3,13-8,0 1,0-1,-1 0,1 1,0-1,1 0,-1 1,0-1,0 1,0 0,1-1,-1 1,1-1,0 1,-1 0,1 0,0-1,0 1,0 0,0-1,0 1,0 0,0-1,1 1,-1 0,1-1,-1 1,1 0,0-1,0 1,-1-1,1 1,0-1,0 0,0 1,1-1,-1 0,0 0,55 50,-46-44,110 87,-23-19,-77-62,0 1,-1 1,-1 1,0 0,-1 1,6 10,-20-24,-1 0,0-1,0 1,0 1,0-1,0 0,-1 0,1 1,-1-1,0 0,0 1,-1-1,1 1,-1 0,1-1,-1 1,0 0,0-1,-1 1,1-1,-1 1,0-1,0 1,0-1,0 1,0-1,-1 0,0 1,0-1,0 0,0 0,0 0,0-1,-1 1,1 0,-1-1,-1 1,-178 129,-35 17,201-135,4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30.1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1 543,'38'4,"28"3,6-1,-3-2,-9 0,-10-2,-9-1,-11-5,-10-2</inkml:trace>
  <inkml:trace contextRef="#ctx0" brushRef="#br0" timeOffset="246.166">1 824,'34'5,"39"-3,13-3,-4 0,-11 0,-13-1,-11 1,-9-4,-11-2</inkml:trace>
  <inkml:trace contextRef="#ctx0" brushRef="#br0" timeOffset="16739.392">706 373,'244'-62,"-220"56,-13 3,0 0,0 0,0 1,0 0,0 1,0 0,0 1,0 0,1 1,-1 0,0 1,8 2,-18-4,1 1,-1-1,1 1,-1 0,1-1,-1 1,1 0,-1 0,1 0,-1 0,0 0,0 0,1 1,-1-1,0 0,0 0,0 1,-1-1,1 1,0-1,0 1,-1-1,1 1,-1 0,1-1,-1 1,0 0,0-1,0 1,0 0,0-1,0 1,0 0,0-1,0 1,-1 0,1-1,-1 1,0-1,1 1,-1-1,0 1,-47 56,28-41,13-12,0 1,0 0,0 0,1 0,0 1,0 0,0 0,1 1,0 0,-1 4,6-9,0 1,1 0,0-1,-1 1,2-1,-1 1,0-1,1 1,-1-1,1 0,0 0,0 0,0 0,1 0,-1 0,1 0,-1-1,1 1,0-1,0 0,0 0,0 0,0 0,1-1,-1 1,0-1,1 0,0 0,-1 0,1 0,2 0,13 7,-13-6,0 0,0 1,0 0,-1 0,1 1,0-1,-1 1,0 1,0-1,0 1,-1-1,0 1,0 0,0 1,0-1,-1 1,0 0,0 0,0 0,-1 0,0 0,0 0,-1 1,1-1,-1 1,-1-1,1 1,-1 0,0-1,-1 1,0-1,0 1,0-1,-1 1,0-1,-1 4,-6 3,0 0,-1 0,0-1,-1-1,-1 1,1-2,-2 0,1 0,-2-1,1 0,-1-2,0 1,-3-1,-23 15,1-5,25-16</inkml:trace>
  <inkml:trace contextRef="#ctx0" brushRef="#br0" timeOffset="17120.043">1750 232,'-67'80,"2"3,5 2,-6 18,60-96,0 1,0 0,0 1,1-1,1 1,0 0,0 1,0-1,1 0,1 1,-1 0,2 0,-1-1,1 1,1 0,0 0,0 0,1 0,0 0,1 0,0 0,1-1,0 1,0-1,3 6,-2-8,-1-1,1 1,0-1,1 0,0-1,0 1,0-1,0 0,1 0,0 0,0-1,0 0,0 0,1-1,-1 1,1-2,0 1,0-1,0 0,1 0,-1-1,0 0,0 0,1 0,-1-1,1-1,-1 1,0-1,1 0,-1-1,0 0,0 0,0 0,0-1,0 0,-1 0,5-4,-5 3,0 0,-1-1,0 1,0-1,0-1,-1 1,1-1,-1 0,0 0,-1 0,0 0,0 0,0-1,-1 0,0 1,0-1,0 0,-1 0,0 0,-1 0,1 0,-1 0,-1 0,1 0,-1 0,-1 0,1 0,-1 0,0 0,-1 1,1-1,-1 1,-4-6,1 5,0 0,0 0,-1 1,0 0,0 1,-1-1,1 1,-1 1,0 0,0 0,-1 0,1 1,-1 0,0 1,0 0,0 0,0 1,0 0,0 0,0 1,0 1,0-1,0 2,0-1,0 1,0 0,0 1,1 0,-1 0,1 1,-7 4,-15 9</inkml:trace>
  <inkml:trace contextRef="#ctx0" brushRef="#br0" timeOffset="17416.608">2005 768,'-5'14,"4"5,1 0</inkml:trace>
  <inkml:trace contextRef="#ctx0" brushRef="#br0" timeOffset="17953.512">2400 402,'-8'-11,"-1"1,-1 0,1 0,-1 1,-1 0,0 1,0 1,0-1,-1 2,0-1,-6 0,13 4,-1 1,0 0,0 0,0 1,0 0,0 0,0 0,-1 1,1 0,0 0,0 0,0 1,0 0,0 0,0 1,0 0,0 0,0 0,0 1,1-1,-1 1,1 1,0-1,0 1,-3 3,3-3,0 0,1 1,-1 0,1 0,0 0,0 0,1 0,0 1,0 0,0 0,0 0,1 0,0 0,1 0,-1 1,1-1,0 0,1 1,-1-1,1 1,1-1,-1 1,1-1,0 1,1-1,-1 0,1 1,0-1,1 0,0 0,0-1,2 4,1-5,0 0,1-1,-1 0,1 0,0 0,0-1,0 0,1 0,-1 0,0-1,1 0,-1-1,1 0,-1 0,1-1,-1 1,3-2,7 1,-2-2,1 0,-1-1,1-1,-1-1,-1 0,1 0,-1-2,0 0,-1-1,0 0,0 0,-1-2,0 0,-1 0,0-1,3-5,11-8,-24 24,-1 0,0 0,0 1,0-1,0 0,0 0,1 0,-1 0,0 1,1-1,-1 0,1 0,-1 1,1-1,-1 0,1 1,-1-1,1 0,0 1,-1-1,1 1,0-1,0 1,-1-1,1 1,0 0,0-1,0 1,-1 0,1 0,0 0,0-1,0 1,0 0,0 0,-1 0,1 0,0 0,0 1,0-1,0 0,0 0,-1 1,1-1,0 0,0 1,0-1,-1 1,1-1,0 1,-1-1,1 1,0-1,-1 1,1 0,-1-1,1 1,-1 0,1-1,-1 1,1 0,-1 0,0 0,1 0,-57 131,12 32,34-102,3-30,2 0,1 0,2 0,1 0,2 11,4-20,1-5</inkml:trace>
  <inkml:trace contextRef="#ctx0" brushRef="#br0" timeOffset="18454.489">2484 6,'-1'6,"0"0,1 0,-1 1,1-1,1 0,-1 0,1 0,0 1,0-1,1 0,0 0,0-1,0 1,1 0,0-1,0 1,0-1,1 0,-1 0,1 0,0-1,1 1,-1-1,1 0,0 0,0-1,0 1,1-1,-1 0,3 1,-4-3,-1 0,0 0,1 0,-1 0,1 0,-1-1,1 0,-1 1,1-1,-1 0,1-1,-1 1,1-1,-1 0,1 1,-1-1,1-1,-1 1,0-1,0 1,0-1,0 0,0 0,0 0,0 0,0-1,-1 1,0-1,1 1,-1-1,0 0,0 0,0 0,-1 0,1-1,-1 1,1 0,-1-1,0 1,-1 0,1-1,0 1,-1-1,0 0,0 1,0-1,0 1,-1-1,0-2,-2 1,0 0,-1 0,0 0,0 0,0 1,0-1,-1 1,1 0,-1 1,0-1,0 1,-1 0,1 0,-1 0,1 1,-1 0,0 0,0 1,0-1,0 1,0 0,0 1,0 0,0 0,0 0,0 1,0-1,0 1,0 1,0-1,0 1,0 0,0 1,1-1,0 1,-1 0,0 1,-8 9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55.7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666 13,'-21'40,"1"2,2 0,2 0,1 2,3 0,2 0,-5 40,3 33,4 0,5 0,8 41,-2-6,27 662,-31-202,-20-450,22-160,-1 0,0 0,1 1,0-1,-1 0,1 0,0 0,0 1,0-1,0 0,1 0,-1-1,0 1,1 0,0 0,-1-1,1 1,0-1,0 1,0-1,0 0,0 0,0 0,0 0,0 0,0 0,0 0,1-1,-1 1,0-1,0 0,1 0,-1 1,0-1,1-1,-1 1,0 0,1-1,-1 1,0-1,0 0,0 1,0-1,1 0,-1 0,0-1,0 1,0-1,18-1,421-15,-89-10,43-5,386 19,497 78,-513-7,-538-29,-226-27,0 0,1-1,-1 1,0-1,0 0,1 1,-1-1,0 0,1 0,-1 1,1-1,-1 0,0-1,1 1,-1 0,0 0,1 0,-1-1,0 1,0-1,1 1,-1-1,0 1,0-1,0 0,0 0,1 0,-1 1,0-1,0 0,-1 0,1 0,0 0,0-1,0 1,-1 0,1 0,-1 0,1-1,-1 1,1 0,-1-1,0 1,1 0,-1-1,0 1,0 0,0-1,0 1,0 0,-1-1,1 1,0 0,-1-1,1 1,0 0,-1 0,0-1,1 1,-1 0,0 0,0 0,-69-141,43 32,4-1,6-2,4 1,5-1,5-28,13-237,21-60,-25 397,-2-1,-1 1,-3-1,-1 1,-3-1,0 1,-3 0,-2 1,-1 0,-2 0,-2 1,-1 0,-20-34,-111-126,138 192,0 1,-1 0,0 0,-1 1,1 0,-1 1,0 0,0 0,0 1,0 0,-1 1,1 0,-1 1,1 0,-1 1,0 0,1 0,-1 1,0 1,1 0,-3 0,-16 0,-393 27,-601-15,140-8,816-8,-280-6,0-15,3-15,-75-29,83-22,254 87,80 3,0-1,1 1,-1 0,0 0,1-1,-1 1,0 0,1 1,0-1,-1 0,1 0,0 1,-1-1,1 0,0 1,0-1,0 1,0 0,0-1,1 1,-1 0,0 0,1-1,-1 1,1 0,0 0,0 0,0 0,-1-1,2 1,-1 0,0 0,0 0,1 0,-1-1,1 1,-1 0,1 0,0-1,-1 1,1 0,0 0,6 12,1-1,0 0,0 0,1 0,1-1,0 0,1-1,0 0,0-1,13 8,2 1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4:59.9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994 119,'-15'101,"4"1,5 0,5 56,30 390,-5-187,23 529,-1-516,-45-368,1-1,-1 1,1-1,0 0,0 0,0 1,1-2,0 1,0 0,0 0,0-1,1 0,0 0,0 0,0 0,0 0,1-1,-1 0,1 0,0 0,0 0,0-1,0 0,0 0,1 0,-1-1,1 0,-1 0,1 0,-1 0,1-1,0 0,-1 0,1-1,1 0,59-1,0-2,0-4,26-7,113-12,-23 24,-1 8,1 8,75 20,-148-20,146 15,125-8,583-22,1265-81,-1021 55,-226 1,133-3,673-83,439-86,-1606 171,5 28,-281 1,-29-30,-285 26,0-1,0-2,-1-1,0-1,25-11,-50 17,0-1,0 0,0 0,-1 0,1 0,-1-1,0 1,0-1,0 0,0 0,0 0,-1 0,0-1,0 1,1-5,31-44,-17 42,-1-1,1 2,1 0,0 2,0 0,1 0,0 2,0 0,1 2,-1 0,1 1,0 0,0 2,18 1,-35 1,0-1,0 1,0-1,0 0,0 0,0 0,0 0,0-1,0 1,0-1,0 0,0 1,0-1,0-1,-1 1,1 0,0-1,-1 1,1-1,-1 0,0 0,1 0,-1 0,0 0,0 0,0-1,-1 1,1-1,0 1,-1-1,0 0,1 0,-1 1,-1-1,1 0,0-1,2-24,-2-1,0 1,-2-1,-2 1,0 0,-5-17,-6-56,-59-594,58 560,-6 0,-6 2,-6 1,-6 2,-5 2,-10-8,2 21,50 113,0 1,0 0,0 0,0 0,0 0,0 0,0 0,0 0,0 1,-1-1,1 1,0 0,0 0,-1-1,1 1,0 1,0-1,-1 0,1 0,0 1,0 0,0-1,-1 1,1 0,0 0,0 0,0 0,0 0,1 0,-1 1,0-1,0 1,1-1,-1 1,1 0,0 0,-1-1,1 1,0 0,0 0,0 0,0 0,0 1,0-1,-23 23,9-18,0 0,0-1,0 0,-1-1,0-1,0 0,-1-1,1-1,-9 0,-4 1,-1332 153,-51-42,-610-33,2010-81,-2924 175,2559-146,-2145 121,728-113,-373 82,1790-69,-78 34,224-53,205-31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00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2546.407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2913.666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397.89">11118 172,'-26'130,"-12"172,28-172,-46 214,52-320,18-24,-3-12,-1-1</inkml:trace>
  <inkml:trace contextRef="#ctx0" brushRef="#br0" timeOffset="913.902">11345 59,'-49'190,"22"-41,7 1,7 3,9 141,9-271,1-6</inkml:trace>
  <inkml:trace contextRef="#ctx0" brushRef="#br0" timeOffset="1167.091">11598 680,'-23'39,"-14"21,0 12,2-8,6-10,8-8,13-13,13-12,9-14,3-8</inkml:trace>
  <inkml:trace contextRef="#ctx0" brushRef="#br0" timeOffset="1409.768">11598 286</inkml:trace>
  <inkml:trace contextRef="#ctx0" brushRef="#br0" timeOffset="1667.897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1833.842">12360 737,'-33'43,"-12"19,2-1</inkml:trace>
  <inkml:trace contextRef="#ctx0" brushRef="#br0" timeOffset="2031.516">12332 342</inkml:trace>
  <inkml:trace contextRef="#ctx0" brushRef="#br0" timeOffset="2279.31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4363.951">4797 1668,'112'-27,"0"5,1 5,0 4,66 4,432-16,-88 25,-127-27,237 15,-130-23,-107 7,376-57,-235 63,-337 10,91 9,0 1,133-25,-72 14,169-15,-40-6,-391 27,515-25,-79 4,221 28,-401-27,-169 3,-152 21</inkml:trace>
  <inkml:trace contextRef="#ctx0" brushRef="#br0" timeOffset="61002.421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61547.20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63829.593">14788 1076,'312'0,"-115"-28,57 16,-187 2,0 3,0 3,1 3,24 4,27-1,51-30,101 28,-259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00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2546.407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2913.666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397.89">11118 172,'-26'130,"-12"172,28-172,-46 214,52-320,18-24,-3-12,-1-1</inkml:trace>
  <inkml:trace contextRef="#ctx0" brushRef="#br0" timeOffset="913.902">11345 59,'-49'190,"22"-41,7 1,7 3,9 141,9-271,1-6</inkml:trace>
  <inkml:trace contextRef="#ctx0" brushRef="#br0" timeOffset="1167.091">11598 680,'-23'39,"-14"21,0 12,2-8,6-10,8-8,13-13,13-12,9-14,3-8</inkml:trace>
  <inkml:trace contextRef="#ctx0" brushRef="#br0" timeOffset="1409.768">11598 286</inkml:trace>
  <inkml:trace contextRef="#ctx0" brushRef="#br0" timeOffset="1667.897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1833.842">12360 737,'-33'43,"-12"19,2-1</inkml:trace>
  <inkml:trace contextRef="#ctx0" brushRef="#br0" timeOffset="2031.516">12332 342</inkml:trace>
  <inkml:trace contextRef="#ctx0" brushRef="#br0" timeOffset="2279.31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4363.951">4797 1668,'112'-27,"0"5,1 5,0 4,66 4,432-16,-88 25,-127-27,237 15,-130-23,-107 7,376-57,-235 63,-337 10,91 9,0 1,133-25,-72 14,169-15,-40-6,-391 27,515-25,-79 4,221 28,-401-27,-169 3,-152 21</inkml:trace>
  <inkml:trace contextRef="#ctx0" brushRef="#br0" timeOffset="10134.921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20719.346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19072.049">1467 2544,'-5'38,"-1"22,0 7,1-5,1-7,2-8,1-8,0-5,1-4,0-2,1-2,-1 1,0 0,0-5</inkml:trace>
  <inkml:trace contextRef="#ctx0" brushRef="#br0" timeOffset="19322.343">1157 2854,'38'-5,"37"-6,10-2,-4 2,-7 3,-10 2,-12 3,-10 2,-12-5,-6 0,-8 0</inkml:trace>
  <inkml:trace contextRef="#ctx0" brushRef="#br0" timeOffset="20054.502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22022.619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22286.67">4712 2571,'39'-4,"31"-3,14 1,-3 2,-10 0,-13 2,-10 1,-10-4,-11-2</inkml:trace>
  <inkml:trace contextRef="#ctx0" brushRef="#br0" timeOffset="22503.336">5079 2261,'-19'43,"-7"38,2 11,4-6,6-13,6-14,3-12,3-9,7-7,7-3,2-7</inkml:trace>
  <inkml:trace contextRef="#ctx0" brushRef="#br0" timeOffset="23187.97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61002.421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61547.20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63829.593">14788 1076,'312'0,"-115"-28,57 16,-187 2,0 3,0 3,1 3,24 4,27-1,51-30,101 28,-259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2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60,'43'-5,"34"-6,8-2,0 2,-11 3,-12 2,-13 3,-9 1,-7 2,-9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4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40,'43'-5,"33"-10,5-4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9.2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1 112,'221'-99,"-219"97,0 1,0 0,0-1,1 1,-1 0,0 0,1 1,-1-1,1 0,-1 1,1-1,0 1,-1 0,1 0,-1 0,1 0,-1 0,1 1,-1-1,1 1,-1 0,1-1,-1 1,1 0,-1 0,0 1,0-1,1 0,-1 1,0 0,0-1,-1 1,1 0,0 0,0 0,-1 0,1 0,-1 0,0 1,0-1,0 0,0 1,0-1,0 3,-4 6,-1-1,0 1,0-1,-2 0,1 0,-1-1,0 1,-1-1,0-1,-7 7,1 1,-31 37,26-34,1 1,1 0,0 2,2 0,1 0,-9 20,21-39,0 0,1-1,-1 1,0 0,1 0,0-1,0 1,-1 0,2 0,-1 0,0-1,1 1,-1 0,1 0,0-1,0 1,0 0,0-1,0 1,0-1,1 1,0-1,-1 0,1 0,0 0,0 0,0 0,0 0,0 0,1 0,-1-1,0 1,1-1,-1 0,1 0,0 0,-1 0,1 0,0 0,-1-1,1 0,0 1,0-1,0 0,0 0,-1 0,1-1,0 1,0-1,-1 1,1-1,0 0,-1 0,2-1,20-5,0 0,-1-2,0-1,0 0,-1-2,-1 0,8-7,11-5,-13 8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395 424,'-20'43,"-5"44,1 11,4-2,11-7,7-14,3-15,7-12,2-6,4-10,-1-4,3-4,3 0,4-5,2-5,-3-5</inkml:trace>
  <inkml:trace contextRef="#ctx0" brushRef="#br0" timeOffset="262.808">0 1242,'29'0,"38"-4,17-3,4-4,-3-5,-7 0,-6-2,-7 2,-4 0,-8 1,-8 4,-7 4,-5-2,-4 0,-6 3</inkml:trace>
  <inkml:trace contextRef="#ctx0" brushRef="#br0" timeOffset="966.928">1015 1356,'287'-440,"-282"434,39-43,-43 48,0 1,0-1,0 0,0 0,1 1,-1-1,0 1,0-1,0 1,0 0,1-1,-1 1,0 0,0 0,0 0,1-1,-1 1,0 1,0-1,1 0,-1 0,0 0,0 1,1-1,-1 1,0-1,0 1,0-1,0 1,0 0,0-1,0 1,0 0,0 0,0 0,0 0,0-1,-1 1,1 1,0-1,-1 0,1 0,-1 0,1 0,-1 0,1 0,-1 1,2 6,0 0,0 0,-1 1,0-1,-1 0,0 1,0-1,-1 0,0 1,0-1,-1 0,-2 7,-2 20,5-29,-3 84,4-88,0 1,0-1,1 1,-1-1,1 0,-1 0,1 1,-1-1,1 0,0 0,0 0,0 1,1-1,-1 0,0-1,1 1,-1 0,1 0,0-1,0 1,-1-1,1 1,0-1,0 0,0 1,1-1,-1 0,0-1,0 1,0 0,1-1,-1 1,0-1,2 1,5-4,1 0,0 0,-1-1,0 0,0-1,0 0,-1 0,1-1,-1 0,-1-1,1 0,-1 0,0 0,-1-1,0 0,4-6,173-238,-136 204,-46 47,0 0,0 0,0 0,0 1,0-1,0 0,0 1,0-1,0 1,0-1,0 1,1 0,-1-1,0 1,0 0,0 0,1 0,-1 0,0 0,0 0,0 0,1 0,-1 0,0 1,0-1,0 0,0 1,1-1,-1 1,0-1,0 1,0 0,0-1,0 1,0 0,-1 0,1 0,0-1,0 1,0 0,-1 0,1 0,0 0,-1 1,1-1,-1 0,0 0,1 0,-1 0,0 0,0 1,1-1,17 242,-16-232,1 1,0 0,1-1,1 0,-1 0,2 0,0 0,0-1,1 0,0 0,3 2,4 1</inkml:trace>
  <inkml:trace contextRef="#ctx0" brushRef="#br0" timeOffset="1313.345">2173 622,'-5'50,"2"1,2-1,2 1,3-1,2 1,2-1,2-1,13 37,-18-72,0-1,1 0,0 0,1-1,1 0,0 0,0-1,1 0,4 3,-12-13,0 0,0 0,0 0,0 0,0 0,0-1,0 1,0 0,0-1,0 1,1-1,-1 1,0-1,0 1,1-1,-1 0,0 0,1 0,-1 0,0 0,1 0,-1 0,0 0,1 0,-1 0,0-1,0 1,1-1,-1 1,0-1,0 1,1-1,-1 0,0 0,0 1,0-1,0 0,0 0,0 0,-1 0,1 0,0 0,0 0,-1 0,1-1,0 1,-1-1,28-61,-27 60,61-250,-39 126,-16 80,2 0,2 0,2 2,8-18,-11 40</inkml:trace>
  <inkml:trace contextRef="#ctx0" brushRef="#br0" timeOffset="1866.513">2737 198,'12'-17,"1"-1,1 2,0 0,1 1,1 0,0 1,1 1,0 1,1 0,1 1,0 1,0 1,17-5,-34 13,0 0,-1 0,2 0,-1 1,0-1,0 1,0 0,0 0,0-1,0 1,0 1,0-1,1 0,-1 0,0 1,0-1,0 1,0 0,0 0,0-1,0 1,-1 0,1 1,0-1,0 0,-1 0,1 1,-1-1,1 1,-1 0,0-1,1 1,-1 0,0 0,0 0,0-1,0 1,-1 0,1 0,0 0,-1 1,0-1,1 1,-16 94,-119 103,132-198,1 0,-1 1,0-1,1 1,0-1,-1 1,1 0,0-1,0 1,1 0,-1 0,0 0,1 0,0 0,0-1,0 1,0 0,0 0,0 0,1 0,-1 0,1 0,0-1,0 1,0 0,0-1,1 1,-1 0,1-1,-1 0,1 1,0-1,0 0,0 0,0 0,0 0,1 0,-1-1,1 1,-1-1,1 1,-1-1,2 1,13 0,0-1,1-1,-1 0,1-1,-1-1,0-1,0 0,0-1,0-1,-1 0,0-1,0-1,0-1,-1 0,0-1,1-2,-8 7,48-26,-32 16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7.6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115 0,'-9'53,"-4"60,1 26,2 3,3-12,2-15,3-16,1-17,1-11,1-14,-1-12,1-8,-6-6,-1-3,-4-7,-1-7</inkml:trace>
  <inkml:trace contextRef="#ctx0" brushRef="#br0" timeOffset="268.805">624 311,'-171'120,"-81"78,81-37,168-159,1 0,0 0,-1 0,1 0,0 1,0-1,1 1,-1-1,0 1,1 0,0 0,-1 0,1 0,0 0,1 0,-1 0,0 0,1 0,0 0,-1 0,1 0,1 0,-1 1,0-1,1 0,0 0,-1 0,1 0,0 0,1 0,-1 0,0-1,1 1,0 0,-1-1,1 1,0-1,0 1,1-1,-1 0,0 0,1 0,-1 0,1-1,0 1,0-1,-1 1,2-1,126 21,-82-18,215 32,-257-35,-1 0,0 0,1 0,-1 1,0-1,0 1,0 1,0-1,0 0,-1 1,1 0,-1 0,0 1,0-1,0 1,0 0,0 0,-1 0,0 1,0-1,0 1,0-1,-1 1,0 0,0 0,0 0,0 1,-1-1,0 0,0 0,-1 1,1 2,-2 39,0-34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5.2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1665 367,'-546'1016,"358"-724,169-271,19-21,0 0,0-1,0 1,0 0,0 0,0-1,1 1,-1 0,0-1,0 1,0 0,0 0,0-1,-1 1,1 0,0-1,0 1,0 0,0 0,0-1,0 1,0 0,0 0,-1-1,1 1,0 0,0 0,0-1,-1 1,1 0,0 0,0 0,0 0,-1-1,1 1,0 0,0 0,-1 0,1 0,0 0,-1 0,1 0,0 0,0 0,-1-1,1 1,0 0,0 0,-1 1,1-1,0 0,-1 0,1 0,0 0,-1 0,84-195,78-136,184-276,-216 387,-117 197,-18 60,-37 96,6 1,5 2,7 2,5 3,17-123,1 2,1-1,1 0,0 0,2 0,0 0,1 0,1 0,0-1,4 9,-6-23,0-1,0 1,1 0,-1-1,1 1,0-1,0 0,0 0,0 0,0 0,1 0,-1-1,1 1,0-1,-1 0,1 0,0-1,0 1,1-1,-1 0,0 0,0 0,1-1,-1 1,0-1,1 0,-1 0,0-1,0 1,1-1,-1 0,2-1,8-1,-1-2,0 0,0 0,-1-1,1-1,-1 0,-1-1,1 0,5-6,19-17,-1-2,-1-1,-3-1,0-2,-3-2,-1 0,-2-2,-1-1,-3 0,-1-2,-2 0,-2-2,0-9,-1-11,-2 0,-4 0,-2-1,-4-1,-2-4,-2 54</inkml:trace>
  <inkml:trace contextRef="#ctx0" brushRef="#br0" timeOffset="273.164">2597 650,'-39'33,"1"1,2 2,2 2,1 1,2 2,0 5,-23 58,53-101,-1 0,1 0,0 0,0 1,1-1,-1 1,1-1,-1 1,1-1,0 0,0 1,1-1,-1 1,1-1,0 1,0-1,0 0,0 1,0-1,1 0,-1 0,1 0,0 0,0 0,0-1,0 1,1 0,-1-1,1 0,1 2,5-2,0 0,0-1,0 1,0-2,0 1,0-2,0 1,0-1,0 0,0-1,0 0,-1 0,1-1,0 0,-1-1,0 0,0 0,0 0,0-1,-1-1,15-4,-1 0,0-2,-1 0,-1-2,0 0,0-1,-2-1,0 0,-1-2,0 1,-2-2,0 0,-1-1,-1 0,-1-1,0-1,-2 1,-1-2,0 1,-2-1,-1 0,-5 16,0 0,0 0,-1 0,0 0,-1 0,0 1,0-1,0 0,-1 1,0 0,0-1,0 1,-1 0,0 1,0-1,-1 1,1-1,-1 1,0 1,-1-1,1 1,-1 0,0 0,0 1,0-1,0 1,-1 1,1-1,-1 1,1 0,-1 1,0-1,0 1,0 1,0-1,0 1,0 1,0-1,0 1,-3 1,-9 4</inkml:trace>
  <inkml:trace contextRef="#ctx0" brushRef="#br0" timeOffset="521.427">3415 0,'-5'44,"-6"32,-2 19,-2 2,0-5,3-4,4-13,3-9,2-6,3-9,0-7,0-8,1-4,-1-3,1-2,-6-5,-1-7</inkml:trace>
  <inkml:trace contextRef="#ctx0" brushRef="#br0" timeOffset="754.751">3048 480,'43'-9,"39"-4,14 1,1 2,-12 3,-15 2,-9 3,-12 1,-8 1,-6 1,-10-1</inkml:trace>
  <inkml:trace contextRef="#ctx0" brushRef="#br0" timeOffset="1017.548">3923 453,'59'-22,"0"-3,-2-2,-1-2,-1-3,9-10,-52 35,-1 0,0-1,0 0,-1-1,0 0,0-1,-1 0,0 0,-1-1,0 0,-1-1,0 1,0-3,-6 12,0 1,-1 0,1-1,-1 1,0-1,1 1,-1-1,0 1,0-1,0 1,0-1,0 1,0-1,0 1,-1-1,1 1,0-1,-1 1,0-1,1 1,-1 0,0-1,1 1,-1 0,0-1,0 1,0 0,0 0,0 0,0 0,-1 0,1 0,0 0,0 1,-1-1,1 0,-1 1,1-1,0 1,-1-1,1 1,-1-1,1 1,-1 0,1 0,-1 0,0 0,-75 9,39 6,1 1,1 2,1 1,0 2,1 1,2 2,0 1,2 1,-23 27,35-34,1 1,1 1,1 1,0 0,2 1,1 0,-6 15,14-26,-1-1,1 1,1 0,0 0,1 1,0-1,1 1,0-1,1 0,1 1,0-1,0 1,1-1,1 0,0 0,5 11,-3-13,1-1,0 0,1 0,0 0,0-1,1 0,0-1,0 0,1 0,0-1,0 0,0 0,1-1,0 0,0-1,0 0,1-1,-1 0,1 0,3-1,22 5</inkml:trace>
  <inkml:trace contextRef="#ctx0" brushRef="#br0" timeOffset="1184.794">0 2145,'49'3,"0"-3,-1-2,1-2,8-3,-6 1,629-106,633-192,-847 187,-410 103,1388-321,-1001 244,-353 73</inkml:trace>
  <inkml:trace contextRef="#ctx0" brushRef="#br0" timeOffset="1602.258">5193 113,'5'5,"11"6,2 2</inkml:trace>
  <inkml:trace contextRef="#ctx0" brushRef="#br0" timeOffset="1838.694">5193 706,'10'0,"2"0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20,'-5'15,"-1"9,5 0,2-8,6-7,2-10,5-4,-1-7,-3-6,3 0,-2-1,-7 2,-9 4,-4 9,-5 5,0 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4:32.03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4512 7225,'-33'45,"1"2,3 1,1 1,3 2,-5 18,25-59,-195 524,157-443,43-107,28-52,3 2,2 1,4 1,26-32,-38 57,175-266,-95 116,-105 189,1 1,-1-1,0 0,0 1,1-1,-1 0,0 1,0-1,1 0,-1 0,0 1,1-1,-1 0,1 0,-1 0,0 1,1-1,-1 0,1 0,-1 0,0 0,1 0,-1 0,1 0,-1 0,1 0,-1 0,0 0,1 0,-1 0,1 0,-1 0,0 0,1-1,-1 1,1 0,-1 0,0 0,1-1,-1 1,0 0,1 0,-1-1,0 1,1 0,-1-1,0 1,0 0,1-1,-1 1,0-1,0 1,0 0,0-1,0 1,1-1,-1 1,0-1,0 1,0 0,0-1,0 1,1 38,-1-32,0 15,1 0,1-1,0 1,2-1,1 0,0 0,1 0,1-1,1 1,1-2,1 1,0-1,1-1,1 0,1-1,0 0,1-1,1 0,0-1,5 2,-17-13,1-1,0 0,0 0,0-1,1 1,-1-1,0 0,1 0,-1 0,0-1,1 1,-1-1,1 0,-1-1,1 1,-1-1,1 0,-1 0,0 0,0 0,1-1,-1 1,0-1,0-1,-1 1,1 0,0-1,-1 0,1 0,-1 0,0 0,0 0,0-1,0 1,-1-1,0 0,1 0,0-2,59-151,-53 125,11-138,-20 146</inkml:trace>
  <inkml:trace contextRef="#ctx0" brushRef="#br0" timeOffset="300.558">5529 7253,'-19'22,"0"1,2 0,0 1,2 1,1 0,0 1,2 1,2 0,0 1,2 0,-3 18,10-43,0 1,1 0,-1 0,1-1,0 1,0 0,1 0,-1-1,1 1,0 0,0-1,0 1,0 0,1-1,-1 0,1 1,0-1,0 0,0 0,1 0,-1 0,1 0,-1 0,1-1,0 0,0 1,0-1,0 0,1 0,-1 0,0-1,1 0,-1 1,1-1,0 0,-1 0,1-1,0 1,0-1,-1 0,1 0,0 0,0 0,1-1,11-5,0 0,-1-1,0 0,0-1,-1-1,0 0,0-1,-1-1,0 0,-1-1,5-5,-6 3,-1 1,0-2,0 1,-2-1,0-1,-1 0,0 0,-1 0,-1-1,0 0,-2 0,0 0,-1 0,0 0,-1-1,-1 1,-1 0,-2-7,3 16,-1-1,-1 1,1 0,-1 0,-1 0,1 0,-1 1,-1-1,0 1,0-1,0 1,-1 0,0 1,0-1,0 1,-1 0,0 0,0 1,-1 0,0 0,0 0,0 1,0 0,-1 1,1-1,-1 1,0 1,-3-1,-12 0</inkml:trace>
  <inkml:trace contextRef="#ctx0" brushRef="#br0" timeOffset="568.499">6037 6773,'0'44,"0"18,0 8,4-2,3-3,-1-9,3-8,1-8,3-6,0-4,-3-2,2-6,-1-2,2-4,-6-5,-3-4</inkml:trace>
  <inkml:trace contextRef="#ctx0" brushRef="#br0" timeOffset="1016.25">5896 7055,'205'-18,"105"8,-146 27,-143-24,0 0,0-1,-1-1,0-1,0-1,-1-1,0-1,-1 0,10-11,-13 13,-6 5,-1 1,0-2,0 1,0-1,-1 0,0-1,-1 0,1 0,-1 0,-1-1,0 0,0 0,2-7,-6 14,-1 0,0 0,0 0,0 0,0 0,0 0,0 1,-1-1,1 0,0 0,-1 0,0 0,1 1,-1-1,0 0,0 1,0-1,0 1,0-1,0 1,-1-1,1 1,0 0,-1 0,1-1,-1 1,0 0,1 0,-1 0,0 1,1-1,-1 0,0 1,0-1,1 1,-1 0,0-1,0 1,0 0,0 0,-1 0,-80 10,63-2,1 2,-1 0,1 1,1 1,0 0,1 2,0 0,1 1,1 0,0 1,1 1,1 1,1 0,0 0,1 1,-1 5,8-18,1 0,0 0,1 0,0 1,0-1,0 1,0-1,1 1,0 0,1-1,-1 1,1 0,1-1,-1 1,1 0,0-1,1 1,-1-1,1 1,1-1,-1 0,1 0,0 0,1 0,-1 0,1-1,0 1,0-1,1 0,0 0,0-1,0 1,5 2,4 2,1-1,0 0,0-1,1-1,0 0,0-1,1-1,-1-1,1 0,0-1,0-1,-1 0,11-2,9 2</inkml:trace>
  <inkml:trace contextRef="#ctx0" brushRef="#br0" timeOffset="1339.71">3694 8297,'466'-68,"-4"-20,170-67,23-3,1513-229,-2077 375</inkml:trace>
  <inkml:trace contextRef="#ctx0" brushRef="#br0" timeOffset="2549.012">2565 9963,'0'43,"0"38,0 15,0-4,0-8,0-8,5-9,1-10,0-10,-1-8,-1-6,-2-4,-1-2,0-1,-6-4,-2-12,1-11,0-7</inkml:trace>
  <inkml:trace contextRef="#ctx0" brushRef="#br0" timeOffset="2786.585">2424 10131,'12'-79,"3"0,4 0,3 1,-20 64,0 1,1 0,1 0,0 0,1 1,0-1,1 1,0 0,1 1,0 0,1 0,0 0,1 1,0 0,1 0,0 1,0 1,1 0,0 0,0 1,1 0,0 1,12-4,-13 8,0 0,1 1,-1 0,0 1,1 0,-1 0,0 2,1-1,-1 2,0-1,0 1,-1 1,1 0,-1 1,1 0,-1 0,-1 1,1 0,-1 1,0 0,-1 1,1-1,-1 2,-1-1,0 1,0 0,-1 1,0-1,0 1,-1 0,-1 1,1-1,-2 1,1 4,-1-4,-1 1,0 0,-1 0,0 0,-1 0,0 0,-1 0,0 0,-1 0,0-1,-1 1,-1-1,0 1,0-1,-1 0,0 0,-1-1,0 0,-1 0,-3 3,-6 7,-1-1,0-1,-2 0,0-2,-1 0,0-1,-2-1,1-1,-6 1,13-6,0-1,-1-1,0 0,0-1,-1 0,0-2,1 1,-1-2,-1 0,-1-4</inkml:trace>
  <inkml:trace contextRef="#ctx0" brushRef="#br0" timeOffset="3353.389">2791 10865,'120'-223,"-116"216,15-36,3 1,1 0,2 2,2 2,1 0,23-22,-50 58,1 1,0-1,-1 0,1 1,0-1,0 1,0-1,0 1,0 0,1 0,-1 0,0 0,0 0,1 1,-1-1,1 1,-1-1,0 1,1 0,-1 0,1 0,-1 0,1 1,-1-1,0 0,1 1,-1 0,0 0,1 0,-1 0,0 0,0 0,0 0,0 1,0-1,0 1,0-1,0 1,-1 0,1 0,-1-1,1 1,-1 0,0 1,1-1,-1 0,0 0,-1 0,1 1,0 0,90 263,-89-265,-1 0,0 1,0-1,0 1,0-1,0 1,0-1,0 1,0-1,-1 1,1 0,-1 0,1-1,-1 1,0 0,1 0,-1-1,0 1,0 0,0 0,-1 0,1-1,0 1,-1 0,1 0,-1-1,1 1,-1 0,0-1,0 1,0-1,0 1,0-1,0 1,0-1,0 1,-1-1,1 0,0 0,-1 0,1 0,-1 0,1 0,-1 0,0-1,1 1,-1 0,0-1,0 1,1-1,-1 0,0 1,-1-1,-18-4,-1 0,1-1,0-1,0-1,1 0,0-2,-7-4,-28-12,-48-21,91 39</inkml:trace>
  <inkml:trace contextRef="#ctx0" brushRef="#br0" timeOffset="3722.418">3440 10357,'21'-10,"-4"0,0 1,1 1,0 1,1 0,0 1,0 1,0 1,7 0,-25 3,1 0,0 1,0-1,-1 1,1 0,0 0,0-1,0 1,-1 0,1 0,0 1,0-1,-1 0,1 1,0-1,0 1,-1-1,1 1,0 0,-1 0,1 0,-1 0,1 0,-1 0,0 0,1 0,-1 0,0 1,0-1,0 1,0-1,0 1,0-1,0 1,0-1,0 1,-1 0,1-1,-1 1,0 0,1 0,-1 0,0-1,0 1,0 0,0 0,0-1,0 1,-1 0,1 0,-1 0,1 0,-143 222,142-222,0 0,0-1,-1 1,1 0,0-1,0 1,1 0,-1 0,0 0,1 0,-1 0,1 0,-1 0,1 0,0 0,0 0,0 0,0 0,0 0,1 0,-1 0,0 0,1 0,0 0,-1-1,1 1,0 0,0 0,0 0,0-1,0 1,0 0,1-1,-1 1,1-1,-1 0,1 1,-1-1,1 0,0 0,-1 0,1 0,0 0,0-1,0 1,0 0,0-1,0 1,0-1,0 0,0 0,14 0,-1-1,0-1,1 0,-1-1,0-1,0 0,0-1,-1 0,0-2,0 1,0-2,-1 0,0 0,-1-2,3-1,8-7,-4 1</inkml:trace>
  <inkml:trace contextRef="#ctx0" brushRef="#br0" timeOffset="4289.316">2311 9397,'27'-6,"53"-16,0 3,1 4,1 4,0 3,32 3,-110 5,0 1,0-1,0 0,0 0,0 0,0 0,0-1,0 1,0-1,0 0,0-1,0 1,-1-1,1 1,0-1,-1 0,0-1,1 1,0-1,-4 1,0 0,-1 0,1 0,0 0,-1 0,1 0,-1 0,0 0,1 1,-1-1,0 0,0 0,0 1,0-1,-1 0,1 1,0-1,-1 1,1 0,-1-1,1 1,-1 0,0 0,-1-1,1 1,-142-75,35 26,89 40,17 9,0 0,-1 0,1-1,0 1,0-1,-1 1,1-1,1 0,-1 0,0-1,0 1,1 0,-1-1,1 0,0 1,0-1,0 0,0 0,0 0,1-1,-1 1,0-3,7-6,5 3</inkml:trace>
  <inkml:trace contextRef="#ctx0" brushRef="#br0" timeOffset="4655.086">3976 9708,'38'0,"33"0,8 0,-9-5,-12-1,-10 0,-10 1,-10-3,-5-1,-8 2</inkml:trace>
  <inkml:trace contextRef="#ctx0" brushRef="#br0" timeOffset="4902.076">4174 9426,'-5'48,"4"30,1 12,1 0,1-6,-1-8,0-11,0-8,4-8,1-9,1-9</inkml:trace>
  <inkml:trace contextRef="#ctx0" brushRef="#br0" timeOffset="5336.973">4682 9567,'-30'334,"3"-95,27-233,9 55,12-105,41-274,-56 291,18-92,5 2,30-73,-38 133,2 2,2 1,3 1,2 1,2 2,2 1,10-7,3 16,-47 39,2 1,-1-1,0 1,0-1,0 1,0 0,0-1,0 1,0 0,0 0,1 0,-1 0,0 0,0 0,0 0,0 0,0 0,1 1,-1-1,0 0,0 1,0-1,0 1,0-1,0 1,0-1,0 1,0 0,0-1,0 1,-1 0,1 0,0 0,0 0,-1 0,1 0,-1 0,1 0,-1 0,1 0,-1 0,1 0,-1 0,0 0,0 0,1 1,-1-1,0 0,0 1,1 19,0 0,-2 0,0-1,-1 1,-1 0,-1-1,-1 1,-1-1,0 0,-4 4,6-11,-14 39,-2-2,-3 0,-1-1,-3-1,-2-2,-32 40,7-14,45-69,12-8</inkml:trace>
  <inkml:trace contextRef="#ctx0" brushRef="#br0" timeOffset="5653.852">5162 9764,'0'34,"0"20,0 7,5-4,1-10</inkml:trace>
  <inkml:trace contextRef="#ctx0" brushRef="#br0" timeOffset="6052.312">5162 9793,'11'-22,"1"1,0 0,2 0,1 2,0 0,1 0,1 1,1 1,8-5,-24 20,-1 1,0 0,0 0,1-1,-1 1,0 0,1 0,-1 0,1 1,0-1,-1 0,1 1,-1-1,1 1,0-1,0 1,-1 0,1-1,0 1,0 0,-1 0,1 0,0 1,0-1,-1 0,1 1,0-1,-1 1,1 0,0-1,-1 1,1 0,-1 0,1 0,-1 0,1 0,-1 0,0 0,0 1,0-1,1 0,-1 1,0-1,-1 1,1-1,0 1,0 0,-1-1,1 1,-1 0,1-1,-1 3,1 5,-1 0,-1 1,0-1,0 1,0-1,-2 0,1 0,-1 0,0 0,-1 0,0-1,0 1,-1-1,0 0,0 0,-1-1,-1 1,-25 45,32-51,0 1,-1 0,2-1,-1 1,0 0,0-1,1 1,0 0,-1-1,1 1,0-1,0 1,1-1,-1 1,0-1,1 0,-1 1,1-1,0 0,0 0,0 0,0-1,0 1,0 0,0-1,1 1,-1-1,0 0,1 0,0 0,-1 0,1 0,-1-1,1 1,0-1,-1 1,1-1,0 0,0 0,-1 0,2-1,26 11,-27-9,0 0,0-1,-1 1,1 0,0 0,-1 1,1-1,-1 0,1 1,-1 0,1-1,-1 1,0 0,0 0,0 0,0 1,0-1,-1 0,1 1,-1-1,1 1,-1-1,0 1,0 0,0 0,-1-1,1 1,0 0,-1 0,0 0,0 0,0 0,0 0,0-1,-1 1,1 0,-1 0,1 0,-1 0,-6 8,0-1,0 0,-1-1,0 1,-1-2,0 1,0-1,-1 0,0-1,0 0,-1-1,0 0,0-1,0 0,-1 0,1-1,-1-1,0 0,0-1,-9 1,0 0</inkml:trace>
  <inkml:trace contextRef="#ctx0" brushRef="#br0" timeOffset="6608.976">5697 9708,'6'-3,"1"0,-1 0,0 0,1 1,-1 0,1 1,-1-1,1 1,0 1,0-1,0 1,-1 0,1 1,0 0,0 0,-1 0,1 1,-1 0,1 0,-1 0,0 1,1 0,-1 0,-1 1,1 0,-1 0,1 0,-1 1,1 0,-5 3,-1-1,1 1,-1 0,-1-1,1 1,-1 0,-1-1,1 1,-1-1,-1 0,1 0,-1 0,-1 0,1 0,-1 0,0-1,0 0,-2 1,-11 19,13-21,0 0,0 0,0 1,1-1,0 1,0 0,0 0,1 0,-1 1,2-1,-1 0,1 1,0 0,0 0,3-4,-1-1,1 1,0-1,0 0,0 0,1 1,-1-1,0-1,1 1,-1 0,1-1,0 1,-1-1,1 0,0 0,0 0,0 0,0 0,0-1,0 1,0-1,0 0,0 0,0 0,0 0,0 0,0-1,0 1,0-1,0 0,0 0,0 0,-1 0,1-1,0 0,16-4,-1-1,0-2,-1 1,0-2,0 0,-1-1,-1-1,2-2,4-4</inkml:trace>
  <inkml:trace contextRef="#ctx0" brushRef="#br0" timeOffset="7102.88">4653 8777,'157'-74,"147"-44,-250 92,-74 6,-32-3,39 20,0-1,0-1,0 0,1-1,0-1,0 0,0 0,1-1,0 0,1-1,0 0,0-1,1 0,0-1,1 0,0 0,1 0,-4-9,3-7,2 3</inkml:trace>
  <inkml:trace contextRef="#ctx0" brushRef="#br0" timeOffset="7657.138">6657 9116,'44'-10,"47"-12,13-3,-1-2,-14 4,-12 0,-14 5,-14 6,-10 4,-6-1,-5 1,-7 2</inkml:trace>
  <inkml:trace contextRef="#ctx0" brushRef="#br0" timeOffset="7908.442">6939 9370,'43'0,"39"-10,10-3,-7 1,-11-2,-20 0</inkml:trace>
  <inkml:trace contextRef="#ctx0" brushRef="#br0" timeOffset="9489.023">8069 9483,'37'-144,"6"3,41-86,13 15,-97 211,0 0,0 0,0 1,1-1,-1 0,0 0,1 1,-1-1,0 0,1 1,-1-1,1 0,-1 1,1-1,-1 0,1 1,-1-1,1 1,0-1,-1 1,1 0,0-1,-1 1,1-1,0 1,0 0,-1 0,1 0,0-1,0 1,-1 0,1 0,0 0,0 0,0 0,-1 0,1 0,0 1,0-1,0 0,-1 0,1 0,0 1,0-1,-1 1,1-1,0 0,-1 1,1-1,-1 1,1-1,0 1,-1 0,1-1,-1 1,0 0,1-1,-1 1,1 0,13 46,-13 157,-1-202,-1 0,1 0,0 0,-1 0,1 0,0 0,0-1,0 1,1 0,-1 0,0 0,1 0,-1 0,1 0,0 0,-1 0,1-1,0 1,0 0,0-1,0 1,1 0,-1-1,0 1,1-1,-1 0,1 0,-1 1,1-1,0 0,-1 0,1 0,0-1,0 1,0 0,-1-1,1 1,0-1,0 1,0-1,0 0,0 0,0 0,0 0,0 0,0-1,0 1,0 0,0-1,0 0,-1 1,1-1,0 0,0 0,0-1,9-9,-1-2,0 1,-1-2,0 1,-1-1,-1 0,0-1,-1 0,4-15,17-34,135-250,-140 281,-22 32,0 1,1-1,-1 1,0-1,1 1,-1-1,0 1,1 0,-1-1,0 1,1-1,-1 1,1 0,-1-1,1 1,-1 0,1 0,-1-1,1 1,-1 0,1 0,-1 0,1-1,-1 1,1 0,-1 0,1 0,-1 0,1 0,0 0,-1 0,1 0,-1 1,1-1,-1 0,1 0,-1 0,1 0,-1 1,1-1,-1 0,1 1,-1-1,1 0,-1 1,1-1,-1 1,0-1,1 0,-1 1,0-1,1 1,-1-1,0 1,0-1,0 1,1-1,-1 1,0-1,0 1,0 0,0-1,0 1,7 155,-10-103,3-50,-2 26,2 1,0-1,2 1,2-1,0 1,2-1,1-1,2 1,-1-11</inkml:trace>
  <inkml:trace contextRef="#ctx0" brushRef="#br0" timeOffset="9936.433">9169 8805,'-52'104,"5"2,-14 50,54-132,28-63,36-132,-53 164,-2 6</inkml:trace>
  <inkml:trace contextRef="#ctx0" brushRef="#br0" timeOffset="10556.792">9141 8833,'0'5,"5"2,6 4,6 0,5-2,-1 3,1-1,-4 3,0-2,-3 3,1-2,-3 2,-3 3,1-1,0 1,-4 2,3-2,0-4</inkml:trace>
  <inkml:trace contextRef="#ctx0" brushRef="#br0" timeOffset="12051.894">9141 9116,'5'0,"11"0,7 0,1-5,0-2,1 1,2 1,0-3,0-1,1-3,1 1,-6 1</inkml:trace>
  <inkml:trace contextRef="#ctx0" brushRef="#br0" timeOffset="12337.55">9536 8720,'39'-9,"31"-9,9-5,-4 1,-11 4,-10 0,-11 4,-12 9,-11 4</inkml:trace>
  <inkml:trace contextRef="#ctx0" brushRef="#br0" timeOffset="12587.309">9734 8410,'9'38,"9"28,0 6,3 2,-3-8,-4-10,1-9,-4-9,3-10,-2-5,-3-7</inkml:trace>
  <inkml:trace contextRef="#ctx0" brushRef="#br0" timeOffset="13087.371">10072 8862,'1'-61,"2"-1,4 1,2 0,2 1,3 0,14-31,-28 89,1-2,0 0,0 0,0-1,1 1,-1 0,1 1,0-1,0 0,1 0,-1 1,1 0,-1-1,1 1,0 0,0 0,1 0,-1 1,1-1,1 0,-3 5,0 0,0 0,0 0,0 1,-1-1,1 0,0 1,-1-1,0 1,0 0,0-1,0 1,0 0,0 0,-1-1,1 1,-1 0,0 0,0 0,0 0,0 0,0 0,-1 1,1 0,1 17,-2-9,0 0,1 0,1 0,0 0,0-1,1 1,0 0,1-1,1 1,0-1,0 0,1 0,1 0,-1-1,2 0,-1 0,2 0,-1-1,3 2,-8-10,0 0,-1 0,1-1,0 1,0-1,-1 1,1-1,0 0,0 1,0-1,0 0,0 0,-1 0,1-1,0 1,0 0,0-1,0 1,-1-1,1 1,0-1,-1 0,1 0,0 0,-1 0,1 0,-1 0,1-1,-1 1,0 0,1-1,-1 1,0-1,0 1,0-1,0 0,37-65,-36 62,136-316,-49 144,-89 178,0-1,1 1,-1-1,0 1,1-1,-1 0,0 1,1-1,-1 0,0 1,1-1,-1 0,1 0,-1 0,1 1,-1-1,0 0,1 0,-1 0,1 0,-1 0,1 0,-1 1,1-1,-1 0,1-1,-1 1,1 0,-1 0,1 0,-1 0,1 0,-1 0,1-1,-1 1,1 0,-1 0,0-1,1 1,-1 0,1-1,-1 1,0 0,1-1,-1 1,0 0,0-1,1 1,-1-1,0 1,0-1,1 1,-1 0,0-1,0 1,0-1,0 1,0-1,0 1,0-1,0 1,0-1,0 1,0-1,0 0,3 43,-3-38,-3 257,3-254,1 1,-1-1,2 1,-1-1,1 1,0-1,0 0,1 0,0 0,1 0,-1 0,1-1,0 0,1 0,0 0,0 0,0-1,0 1,1-1,4 2,5-2</inkml:trace>
  <inkml:trace contextRef="#ctx0" brushRef="#br0" timeOffset="13323.88">10862 8269,'5'38,"6"23,2 5,-2-3,2-13,-1-10,-2-11</inkml:trace>
  <inkml:trace contextRef="#ctx0" brushRef="#br0" timeOffset="13723.621">10891 8269,'4'-13,"1"0,1 0,0 1,0-1,2 1,-1 1,1 0,1 0,0 0,0 1,1 0,1 1,0 0,0 1,-10 7,0 0,0 1,1-1,-1 1,0-1,0 1,1-1,-1 1,0 0,0 0,1-1,-1 1,0 0,1 0,-1 0,0 0,1 1,-1-1,0 0,0 1,1-1,-1 0,0 1,0 0,1-1,-1 1,0 0,0-1,0 1,0 0,0 0,0 0,0 0,-1 0,1 0,0 0,0 0,-1 0,1 1,-1-1,1 0,-1 0,1 1,-1-1,0 0,1 0,-1 1,0-1,0 0,0 1,0-1,0 1,-6 71,-7-39,-10 46,23-78,0 1,0-1,0 1,0-1,1 0,-1 1,1-1,-1 1,1-1,0 0,0 0,0 1,0-1,0 0,0 0,1 0,-1 0,1 0,0-1,-1 1,1 0,0-1,0 1,0-1,0 0,0 1,0-1,0 0,1 0,-1-1,0 1,29 9,-26-9,0-1,0 1,0 0,0 0,-1 0,1 1,0 0,0 0,-1 0,1 0,-1 1,0 0,0 0,0 0,0 0,0 1,-1-1,0 1,1 0,-1 0,-1 0,1 0,-1 1,1-1,-1 1,0 0,-1-1,1 1,-1 0,1 4,-4-1,-1 0,0-1,0 0,0 0,0 1,-1-2,-1 1,1 0,-1-1,0 0,0 0,-1-1,0 1,0-1,0 0,-1-1,-1 2,-22 20,-28 7,38-28</inkml:trace>
  <inkml:trace contextRef="#ctx0" brushRef="#br0" timeOffset="14109.48">11032 7619,'38'18,"0"1,-2 1,0 2,-1 2,-1 1,-2 2,18 18,-36-29,0 1,-1 1,0 0,-2 0,0 1,-1 1,-1 0,-1 0,0 1,-2 0,0 0,-2 0,0 1,-2 0,0 0,-1-1,-1 1,-2 10,2-3,-1 1,-1-1,-2 0,-1 0,-1-1,-1 1,-2-1,0-1,-2 1,-1-2,-2 0,-3 5,-2-3,0-1,-1-1,-2-1,0 0,-2-2,-1-1,0-1,-11 6,6-9</inkml:trace>
  <inkml:trace contextRef="#ctx0" brushRef="#br0" timeOffset="14639.049">8238 8552,'-26'18,"1"2,0 1,2 1,0 1,2 1,0 1,2 1,0 0,2 1,1 1,-7 21,14-32,1 0,1 0,1 0,1 1,0 0,1 0,1 0,1 1,0-1,2 1,0-1,1 1,0-1,2 1,0-1,1 0,1 0,1 0,1-1,0 0,6 10,4 1,1-1,1-2,2 0,0 0,2-2,0-1,1-1,2-1,0-1,1-1,0-2,2-1,0 0,0-3,1 0,1-2,0-1,0-2,1-1,0-1,0-2,30 0,-25-3</inkml:trace>
  <inkml:trace contextRef="#ctx0" brushRef="#br0" timeOffset="15623.742">11737 7761,'54'83,"-10"-13,-3 1,-3 2,-3 2,-2 8,-31-79,36 53,-36-58,0 1,-1-1,1 0,0 0,-1 0,1 0,-1-1,1 1,-1 0,1-1,-1 1,0-1,0 1,0-1,0 0,0 1,0-1,0 0,-1 0,1 0,-1 1,1-1,-1 0,0 0,1 0,-1 0,0 0,0 0,-1 0,1 0,0 0,0 0,-1 0,1 0,28-476,-28 180,10 263,-4 30</inkml:trace>
  <inkml:trace contextRef="#ctx0" brushRef="#br0" timeOffset="16092.472">12387 8015,'8'-8,"1"0,0 1,1 0,-1 1,2 0,-1 0,0 1,1 1,0 0,0 0,1 1,-1 0,0 1,1 0,0 1,5 0,-16 1,1 0,0 0,-1 0,1 1,0-1,-1 0,1 1,-1-1,1 1,0 0,-1-1,1 1,-1 0,0 0,1 0,-1 0,0 0,1 0,-1 0,0 1,0-1,0 0,0 1,0-1,0 1,-1-1,1 1,0-1,-1 1,1-1,-1 1,0 0,1-1,-1 1,0 0,0-1,0 1,0 0,0-1,0 1,-1 0,1-1,-1 1,1 0,-1-1,0 1,-36 71,25-57,6-11,1 1,1 0,-1 0,1 0,0 1,0-1,1 1,-1 0,2 0,-1 0,1 0,0 1,0-1,1 0,0 1,1-1,-1 4,2-9,0 0,-1 0,1 0,0 0,0 0,0 0,1 0,-1-1,0 1,1 0,-1-1,1 1,-1-1,1 0,0 0,-1 1,1-1,0 0,0 0,0 0,0-1,0 1,0 0,0-1,0 0,0 1,0-1,0 0,0 0,1 0,-1 0,0 0,2-1,69-18,-55 12,-1-1,0-2,-1 1,0-2,-1 0,0-1,-1 0,0-1,-1-1,2-3,2-5</inkml:trace>
  <inkml:trace contextRef="#ctx0" brushRef="#br0" timeOffset="16638.501">11483 7140,'304'-93,"-120"69,-161 21,-31-9,-49-18,39 22,0 0,0-1,1-1,1 0,-1-2,2 1,-1-2,2 0,0-1,0-1,1 0,1 0,1-1,0-1,0-2,-12-93,24 87</inkml:trace>
  <inkml:trace contextRef="#ctx0" brushRef="#br0" timeOffset="20028.555">13092 6209,'-171'-121,"-4"8,-5 7,-5 8,-3 9,-5 7,-2 10,-156-35,2 43,-2 16,-3 15,-145 12,-259 16,1 33,1 32,-458 108,559-42,7 29,7 27,-170 93,393-110,8 17,8 19,9 17,-53 57,231-128,6 10,8 8,-108 119,220-193,4 4,4 3,4 4,-28 54,73-102,2 1,2 1,3 2,2 0,3 2,3 0,2 1,3 0,2 1,3 4,6-18,1-1,3 1,2-1,2 1,1-2,3 1,2-1,2-1,2 0,2-2,15 25,3-3,2-2,4-2,2-2,3-2,2-1,2-4,7 3,112 83,5-8,6-8,6-8,3-8,6-8,182 61,0-12,6-17,5-17,72-3,-171-54,4-13,0-13,2-14,208-16,-81-35,-2-18,-3-18,-3-18,-4-19,370-151,-214 43,-10-25,-11-23,-12-25,220-172,-527 307,-6-11,70-76,-206 163,-3-5,-4-3,-4-3,-4-3,-4-4,51-96,-90 140,-2 0,-2-2,-3-1,-3 0,-2-2,-2 0,-3 0,-2-1,-3 0,-2-1,-3 0,-2 1,-3-1,-3 1,-2 0,-3 1,-6-16,-8 0,-3 1,-3 2,-3 1,-3 2,-3 1,-3 2,-2 2,-43-42,-23-13,-5 4,-4 6,-90-58,10 19,28 29</inkml:trace>
  <inkml:trace contextRef="#ctx0" brushRef="#br0" timeOffset="21461.005">3552 0,'-2'1,"1"1,-1-1,0 1,0-1,1 1,-1 0,1 0,-1 0,1 0,0 0,0 0,-1 0,1 0,1 0,-1 0,0 0,1 1,-1-1,1 0,0 1,-1-1,1 0,0 1,0-1,1 1,-2 0,0 41,2 1,2-1,2 0,1 0,3 0,1-1,7 14,-6-15,105 337,70 82,27 85,153 348,1-141,29-20,-45-94,-303-566,2-3,3-1,4-4,2-1,5-1,-35-35,1-1,2-1,0-1,27 14,-35-26</inkml:trace>
  <inkml:trace contextRef="#ctx0" brushRef="#br0" timeOffset="22376.476">3919 169,'-14'-4,"-1"1,1 0,-1 2,0-1,0 2,0 0,1 1,-1 0,0 1,0 1,1 0,0 1,-1 1,2 0,-8 4,-31 14,0 2,2 3,1 1,2 3,-40 34,-20 12,-143 93,248-171,1 0,0 1,0-1,0 1,0-1,-1 1,1-1,0 1,0 0,0-1,0 1,0 0,0 0,0 0,1 0,-1 0,0 0,0 0,1 0,-1 0,1 0,-1 0,1 0,-1 1,1-1,0 0,-1 0,1 1,0-1,0 0,0 0,0 1,0-1,0 0,0 0,1 1,-1-1,0 0,1 0,-1 0,1 1,-1-1,1 0,0 0,-1 0,1 0,0 0,0 0,0 0,-1 0,1-1,0 1,0 0,1 0,-1-1,0 1,0-1,0 1,0-1,1 1,146 11,191 11,-22 4,-124-7,2-9,62-10,-34-28,-217 27,0 0,0 0,0-1,0 0,0 0,0 0,-1-1,1 0,-1 0,1 0,-1-1,0 1,1-1,-1-1,-1 1,1-1,0 0,-1 0,0 0,0 0,0-1,-1 0,1 0,-1 0,0 0,-1 0,1-1,-1 1,0-1,0 1,-1-1,1-5,-3 2,0 0,0 0,-1 0,0 1,-1-1,0 0,-1 1,0 0,0 0,0 0,-1 0,0 1,-1-1,0 1,0 1,0-1,-1 1,0 0,0 0,-3 0,-11-9,-1 1,-1 1,0 1,-1 1,0 1,-16-4,-181-46,-141-17,43 11,-88-42,359 92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2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60,'43'-5,"34"-6,8-2,0 2,-11 3,-12 2,-13 3,-9 1,-7 2,-9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4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40,'43'-5,"33"-10,5-4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9.2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1 112,'221'-99,"-219"97,0 1,0 0,0-1,1 1,-1 0,0 0,1 1,-1-1,1 0,-1 1,1-1,0 1,-1 0,1 0,-1 0,1 0,-1 0,1 1,-1-1,1 1,-1 0,1-1,-1 1,1 0,-1 0,0 1,0-1,1 0,-1 1,0 0,0-1,-1 1,1 0,0 0,0 0,-1 0,1 0,-1 0,0 1,0-1,0 0,0 1,0-1,0 3,-4 6,-1-1,0 1,0-1,-2 0,1 0,-1-1,0 1,-1-1,0-1,-7 7,1 1,-31 37,26-34,1 1,1 0,0 2,2 0,1 0,-9 20,21-39,0 0,1-1,-1 1,0 0,1 0,0-1,0 1,-1 0,2 0,-1 0,0-1,1 1,-1 0,1 0,0-1,0 1,0 0,0-1,0 1,0-1,1 1,0-1,-1 0,1 0,0 0,0 0,0 0,0 0,0 0,1 0,-1-1,0 1,1-1,-1 0,1 0,0 0,-1 0,1 0,0 0,-1-1,1 0,0 1,0-1,0 0,0 0,-1 0,1-1,0 1,0-1,-1 1,1-1,0 0,-1 0,2-1,20-5,0 0,-1-2,0-1,0 0,-1-2,-1 0,8-7,11-5,-13 8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395 424,'-20'43,"-5"44,1 11,4-2,11-7,7-14,3-15,7-12,2-6,4-10,-1-4,3-4,3 0,4-5,2-5,-3-5</inkml:trace>
  <inkml:trace contextRef="#ctx0" brushRef="#br0" timeOffset="262.808">0 1242,'29'0,"38"-4,17-3,4-4,-3-5,-7 0,-6-2,-7 2,-4 0,-8 1,-8 4,-7 4,-5-2,-4 0,-6 3</inkml:trace>
  <inkml:trace contextRef="#ctx0" brushRef="#br0" timeOffset="966.928">1015 1356,'287'-440,"-282"434,39-43,-43 48,0 1,0-1,0 0,0 0,1 1,-1-1,0 1,0-1,0 1,0 0,1-1,-1 1,0 0,0 0,0 0,1-1,-1 1,0 1,0-1,1 0,-1 0,0 0,0 1,1-1,-1 1,0-1,0 1,0-1,0 1,0 0,0-1,0 1,0 0,0 0,0 0,0 0,0-1,-1 1,1 1,0-1,-1 0,1 0,-1 0,1 0,-1 0,1 0,-1 1,2 6,0 0,0 0,-1 1,0-1,-1 0,0 1,0-1,-1 0,0 1,0-1,-1 0,-2 7,-2 20,5-29,-3 84,4-88,0 1,0-1,1 1,-1-1,1 0,-1 0,1 1,-1-1,1 0,0 0,0 0,0 1,1-1,-1 0,0-1,1 1,-1 0,1 0,0-1,0 1,-1-1,1 1,0-1,0 0,0 1,1-1,-1 0,0-1,0 1,0 0,1-1,-1 1,0-1,2 1,5-4,1 0,0 0,-1-1,0 0,0-1,0 0,-1 0,1-1,-1 0,-1-1,1 0,-1 0,0 0,-1-1,0 0,4-6,173-238,-136 204,-46 47,0 0,0 0,0 0,0 1,0-1,0 0,0 1,0-1,0 1,0-1,0 1,1 0,-1-1,0 1,0 0,0 0,1 0,-1 0,0 0,0 0,0 0,1 0,-1 0,0 1,0-1,0 0,0 1,1-1,-1 1,0-1,0 1,0 0,0-1,0 1,0 0,-1 0,1 0,0-1,0 1,0 0,-1 0,1 0,0 0,-1 1,1-1,-1 0,0 0,1 0,-1 0,0 0,0 1,1-1,17 242,-16-232,1 1,0 0,1-1,1 0,-1 0,2 0,0 0,0-1,1 0,0 0,3 2,4 1</inkml:trace>
  <inkml:trace contextRef="#ctx0" brushRef="#br0" timeOffset="1313.345">2173 622,'-5'50,"2"1,2-1,2 1,3-1,2 1,2-1,2-1,13 37,-18-72,0-1,1 0,0 0,1-1,1 0,0 0,0-1,1 0,4 3,-12-13,0 0,0 0,0 0,0 0,0 0,0-1,0 1,0 0,0-1,0 1,1-1,-1 1,0-1,0 1,1-1,-1 0,0 0,1 0,-1 0,0 0,1 0,-1 0,0 0,1 0,-1 0,0-1,0 1,1-1,-1 1,0-1,0 1,1-1,-1 0,0 0,0 1,0-1,0 0,0 0,0 0,-1 0,1 0,0 0,0 0,-1 0,1-1,0 1,-1-1,28-61,-27 60,61-250,-39 126,-16 80,2 0,2 0,2 2,8-18,-11 40</inkml:trace>
  <inkml:trace contextRef="#ctx0" brushRef="#br0" timeOffset="1866.513">2737 198,'12'-17,"1"-1,1 2,0 0,1 1,1 0,0 1,1 1,0 1,1 0,1 1,0 1,0 1,17-5,-34 13,0 0,-1 0,2 0,-1 1,0-1,0 1,0 0,0 0,0-1,0 1,0 1,0-1,1 0,-1 0,0 1,0-1,0 1,0 0,0 0,0-1,0 1,-1 0,1 1,0-1,0 0,-1 0,1 1,-1-1,1 1,-1 0,0-1,1 1,-1 0,0 0,0 0,0-1,0 1,-1 0,1 0,0 0,-1 1,0-1,1 1,-16 94,-119 103,132-198,1 0,-1 1,0-1,1 1,0-1,-1 1,1 0,0-1,0 1,1 0,-1 0,0 0,1 0,0 0,0-1,0 1,0 0,0 0,0 0,1 0,-1 0,1 0,0-1,0 1,0 0,0-1,1 1,-1 0,1-1,-1 0,1 1,0-1,0 0,0 0,0 0,0 0,1 0,-1-1,1 1,-1-1,1 1,-1-1,2 1,13 0,0-1,1-1,-1 0,1-1,-1-1,0-1,0 0,0-1,0-1,-1 0,0-1,0-1,0-1,-1 0,0-1,1-2,-8 7,48-26,-32 16</inkml:trace>
  <inkml:trace contextRef="#ctx0" brushRef="#br0" timeOffset="2503.509">3414 706,'44'-5,"32"-6,9-1,0 1,-5 2,-7 3,-7-2,-8 0,-6 2,-6 1,-6 2,-6 2,-8 0</inkml:trace>
  <inkml:trace contextRef="#ctx0" brushRef="#br0" timeOffset="2664.51">3556 960,'43'0,"34"-5,13-1,1-5,-1 0,-6-4,-7 2,-8-3,-6 3,-8-3,-10 2,-12 4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7.6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115 0,'-9'53,"-4"60,1 26,2 3,3-12,2-15,3-16,1-17,1-11,1-14,-1-12,1-8,-6-6,-1-3,-4-7,-1-7</inkml:trace>
  <inkml:trace contextRef="#ctx0" brushRef="#br0" timeOffset="268.805">624 311,'-171'120,"-81"78,81-37,168-159,1 0,0 0,-1 0,1 0,0 1,0-1,1 1,-1-1,0 1,1 0,0 0,-1 0,1 0,0 0,1 0,-1 0,0 0,1 0,0 0,-1 0,1 0,1 0,-1 1,0-1,1 0,0 0,-1 0,1 0,0 0,1 0,-1 0,0-1,1 1,0 0,-1-1,1 1,0-1,0 1,1-1,-1 0,0 0,1 0,-1 0,1-1,0 1,0-1,-1 1,2-1,126 21,-82-18,215 32,-257-35,-1 0,0 0,1 0,-1 1,0-1,0 1,0 1,0-1,0 0,-1 1,1 0,-1 0,0 1,0-1,0 1,0 0,0 0,-1 0,0 1,0-1,0 1,0-1,-1 1,0 0,0 0,0 0,0 1,-1-1,0 0,0 0,-1 1,1 2,-2 39,0-34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5.2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1665 367,'-546'1016,"358"-724,169-271,19-21,0 0,0-1,0 1,0 0,0 0,0-1,1 1,-1 0,0-1,0 1,0 0,0 0,0-1,-1 1,1 0,0-1,0 1,0 0,0 0,0-1,0 1,0 0,0 0,-1-1,1 1,0 0,0 0,0-1,-1 1,1 0,0 0,0 0,0 0,-1-1,1 1,0 0,0 0,-1 0,1 0,0 0,-1 0,1 0,0 0,0 0,-1-1,1 1,0 0,0 0,-1 1,1-1,0 0,-1 0,1 0,0 0,-1 0,84-195,78-136,184-276,-216 387,-117 197,-18 60,-37 96,6 1,5 2,7 2,5 3,17-123,1 2,1-1,1 0,0 0,2 0,0 0,1 0,1 0,0-1,4 9,-6-23,0-1,0 1,1 0,-1-1,1 1,0-1,0 0,0 0,0 0,0 0,1 0,-1-1,1 1,0-1,-1 0,1 0,0-1,0 1,1-1,-1 0,0 0,0 0,1-1,-1 1,0-1,1 0,-1 0,0-1,0 1,1-1,-1 0,2-1,8-1,-1-2,0 0,0 0,-1-1,1-1,-1 0,-1-1,1 0,5-6,19-17,-1-2,-1-1,-3-1,0-2,-3-2,-1 0,-2-2,-1-1,-3 0,-1-2,-2 0,-2-2,0-9,-1-11,-2 0,-4 0,-2-1,-4-1,-2-4,-2 54</inkml:trace>
  <inkml:trace contextRef="#ctx0" brushRef="#br0" timeOffset="273.164">2597 650,'-39'33,"1"1,2 2,2 2,1 1,2 2,0 5,-23 58,53-101,-1 0,1 0,0 0,0 1,1-1,-1 1,1-1,-1 1,1-1,0 0,0 1,1-1,-1 1,1-1,0 1,0-1,0 0,0 1,0-1,1 0,-1 0,1 0,0 0,0 0,0-1,0 1,1 0,-1-1,1 0,1 2,5-2,0 0,0-1,0 1,0-2,0 1,0-2,0 1,0-1,0 0,0-1,0 0,-1 0,1-1,0 0,-1-1,0 0,0 0,0 0,0-1,-1-1,15-4,-1 0,0-2,-1 0,-1-2,0 0,0-1,-2-1,0 0,-1-2,0 1,-2-2,0 0,-1-1,-1 0,-1-1,0-1,-2 1,-1-2,0 1,-2-1,-1 0,-5 16,0 0,0 0,-1 0,0 0,-1 0,0 1,0-1,0 0,-1 1,0 0,0-1,0 1,-1 0,0 1,0-1,-1 1,1-1,-1 1,0 1,-1-1,1 1,-1 0,0 0,0 1,0-1,0 1,-1 1,1-1,-1 1,1 0,-1 1,0-1,0 1,0 1,0-1,0 1,0 1,0-1,0 1,-3 1,-9 4</inkml:trace>
  <inkml:trace contextRef="#ctx0" brushRef="#br0" timeOffset="521.427">3415 0,'-5'44,"-6"32,-2 19,-2 2,0-5,3-4,4-13,3-9,2-6,3-9,0-7,0-8,1-4,-1-3,1-2,-6-5,-1-7</inkml:trace>
  <inkml:trace contextRef="#ctx0" brushRef="#br0" timeOffset="754.751">3048 480,'43'-9,"39"-4,14 1,1 2,-12 3,-15 2,-9 3,-12 1,-8 1,-6 1,-10-1</inkml:trace>
  <inkml:trace contextRef="#ctx0" brushRef="#br0" timeOffset="1017.548">3923 453,'59'-22,"0"-3,-2-2,-1-2,-1-3,9-10,-52 35,-1 0,0-1,0 0,-1-1,0 0,0-1,-1 0,0 0,-1-1,0 0,-1-1,0 1,0-3,-6 12,0 1,-1 0,1-1,-1 1,0-1,1 1,-1-1,0 1,0-1,0 1,0-1,0 1,0-1,0 1,-1-1,1 1,0-1,-1 1,0-1,1 1,-1 0,0-1,1 1,-1 0,0-1,0 1,0 0,0 0,0 0,0 0,-1 0,1 0,0 0,0 1,-1-1,1 0,-1 1,1-1,0 1,-1-1,1 1,-1-1,1 1,-1 0,1 0,-1 0,0 0,-75 9,39 6,1 1,1 2,1 1,0 2,1 1,2 2,0 1,2 1,-23 27,35-34,1 1,1 1,1 1,0 0,2 1,1 0,-6 15,14-26,-1-1,1 1,1 0,0 0,1 1,0-1,1 1,0-1,1 0,1 1,0-1,0 1,1-1,1 0,0 0,5 11,-3-13,1-1,0 0,1 0,0 0,0-1,1 0,0-1,0 0,1 0,0-1,0 0,0 0,1-1,0 0,0-1,0 0,1-1,-1 0,1 0,3-1,22 5</inkml:trace>
  <inkml:trace contextRef="#ctx0" brushRef="#br0" timeOffset="1184.794">0 2145,'49'3,"0"-3,-1-2,1-2,8-3,-6 1,629-106,633-192,-847 187,-410 103,1388-321,-1001 244,-353 73</inkml:trace>
  <inkml:trace contextRef="#ctx0" brushRef="#br0" timeOffset="1602.258">5193 113,'5'5,"11"6,2 2</inkml:trace>
  <inkml:trace contextRef="#ctx0" brushRef="#br0" timeOffset="1838.694">5193 706,'10'0,"2"0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22.7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198 953,'-5'28,"-2"20,1 6,6-1,3-5,1-5,0-7,3-3,2-3,3-6,0-3,-2 0,-3 1,-2-3</inkml:trace>
  <inkml:trace contextRef="#ctx0" brushRef="#br0" timeOffset="1136.713">112 1038,'212'-148,"-210"146,1 0,0 0,0 0,0 1,0-1,0 1,0-1,0 1,1 0,-1 0,0 1,1-1,-1 1,0-1,1 1,-1 0,1 0,-1 1,1-1,-1 1,0 0,1 0,-1 0,0 0,0 0,0 1,0-1,0 1,0 0,0 0,0 0,-1 0,1 1,-1-1,0 1,1-1,-1 1,0 0,-1 0,1 0,0 0,0 1,66 170,-29-14,-34-148</inkml:trace>
  <inkml:trace contextRef="#ctx0" brushRef="#br0" timeOffset="2080.084">565 1150,'-1'0,"0"0,0 0,0 0,1 0,-1-1,0 1,0 0,0 0,1-1,-1 1,0 0,0-1,1 1,-1-1,0 1,1-1,-1 1,1-1,-1 1,1-1,-1 1,1-1,-1 0,1 0,-1 1,1-1,0 0,-1 1,1-1,0 0,0 0,0 0,-1 1,1-1,0 0,0 0,0 0,0 1,0-1,1 0,-1 0,0 0,0 1,0-1,1 0,-1 0,0 1,1-1,0 0,21-50,-16 39,38-121,-43 115,2 0,0 1,0 0,2-1,0 2,1-1,1 0,0 1,1 0,1 1,0 0,2 0,-1 1,2 1,0 0,0 0,1 1,1 0,6-3,-16 12,-1 0,1 1,-1 0,1 0,0 0,0 0,0 0,0 1,0 0,0 0,0 0,1 0,-1 1,0-1,0 1,1 0,-1 1,0-1,1 1,-1-1,0 1,0 1,0-1,0 1,0-1,0 1,0 0,-1 0,1 1,0-1,-1 1,0 0,0 0,0 0,0 0,0 0,-1 1,1-1,-1 2,3 9,-1 1,-1-1,0 1,-1 0,-1 0,-1 0,0 1,0-1,-2 0,0 0,0-1,-2 1,0 0,0-1,-1 0,-5 8,-1 15,2 8,9-44,0 0,0 0,0 0,-1 0,1-1,0 1,0 0,0 0,0 0,0 0,1 0,-1-1,0 1,0 0,0 0,1 0,-1 0,0-1,1 1,-1 0,1 0,-1-1,1 1,-1 0,1-1,0 1,-1-1,1 1,0-1,-1 1,1-1,0 1,0-1,-1 0,1 1,0-1,0 0,0 0,-1 1,1-1,0 0,0 0,0 0,0 0,0 0,-1 0,1 0,0 0,0-1,11-3</inkml:trace>
  <inkml:trace contextRef="#ctx0" brushRef="#br0" timeOffset="2545.559">1072 445,'7'-3,"11"-6,0 0,1 2,1 0,-1 1,1 0,0 2,0 1,0 0,0 2,19 0,-37 1,0 0,0 0,0 1,0-1,0 0,0 1,0 0,0 0,0-1,0 1,0 0,-1 0,1 1,0-1,-1 0,1 1,0-1,-1 1,0-1,1 1,-1 0,0-1,0 1,0 0,0 0,0 0,0 0,-1 0,1 0,-1 0,1 0,-1 0,0 0,1 0,-1 0,-1 0,1 1,0-1,0 0,-1 0,1 0,-1 0,0 1,-42 83,36-75,-36 68,42-77,0 0,1 0,-1 0,1 0,-1 0,1 0,0 0,0 0,0 0,0 1,0-1,1 0,-1 0,0 0,1 0,0 0,-1 0,1 0,0 0,0 0,0 0,0-1,1 1,-1 0,0-1,1 1,-1-1,1 1,0-1,-1 0,1 1,0-1,0 0,0 0,0 0,0-1,0 1,0 0,9 0,-1 0,0-1,1 0,-1-1,1 0,-1 0,0-1,1 0,-1-1,0-1,-1 1,1-2,-1 1,1-1,-1 0,-1-1,8-6,11-3,10-8,-21 14</inkml:trace>
  <inkml:trace contextRef="#ctx0" brushRef="#br0" timeOffset="3001.994">1806 304,'45'149,"6"-2,13 14,-28-102,-34-60,1 0,-1 0,1-1,-1 1,1-1,-1 0,0 1,0-1,0 0,0 0,0-1,-1 1,1 0,-1-1,1 1,-1-1,0 1,0-1,0 1,0-1,0 0,-1 0,1 1,-1-3,1 4,33-121,-5-1,-3-17,-23 120,13-90,-10 93</inkml:trace>
  <inkml:trace contextRef="#ctx0" brushRef="#br0" timeOffset="3377.641">2343 134,'21'-19,"1"1,1 1,1 2,1 0,0 1,0 1,8-1,20 6,-52 8,0 0,0 1,1-1,-1 1,0-1,0 1,0-1,0 1,-1 0,1-1,0 1,0 0,0 0,0 0,-1 0,1 0,0 0,-1 0,1 0,-1 0,1 0,-1 0,0 0,1 0,-1 0,0 0,0 0,0 1,1-1,-1 0,0 0,-1 0,1 0,0 0,0 1,0-1,-1 0,1 0,-1 0,1 0,-1 1,-109 206,109-206,0 0,0 0,0 0,0 1,0-1,1 0,-1 1,1-1,0 1,-1-1,1 0,0 1,0-1,1 1,-1-1,1 0,-1 1,1-1,0 0,-1 1,1-1,1 0,-1 0,0 0,0 0,1 0,-1 0,1 0,-1 0,1-1,0 1,0 0,0-1,0 0,0 1,0-1,0 0,0 0,1 0,-1-1,0 1,1 0,-1-1,0 1,1-1,15 1,1 0,-1-1,1 0,-1-2,1 0,-1-2,0 0,0 0,-1-2,1 0,7-5,58-16,-43 28,-28 7</inkml:trace>
  <inkml:trace contextRef="#ctx0" brushRef="#br0" timeOffset="3665.91">0 1772,'110'-15,"-2"-5,0-4,2-6,-61 17,1209-370,-751 238,-413 116,-61 18</inkml:trace>
  <inkml:trace contextRef="#ctx0" brushRef="#br0" timeOffset="4869.63">592 2026,'32'-24,"0"2,2 1,0 1,2 2,0 2,0 1,1 2,12-2,-46 14,0 0,-1 0,1 0,0 0,-1 1,1-1,0 1,0-1,0 1,-1 0,1 0,0 0,0 1,0-1,-1 1,1-1,0 1,0 0,-1 0,1 0,-1 0,1 1,-1-1,1 1,-1-1,0 1,0 0,0 0,0 0,0 0,0 0,0 1,-1-1,1 0,-1 1,0-1,0 1,0 0,0-1,0 1,0 0,-1-1,1 1,-1 0,0 0,0 0,0 0,0-1,0 1,-1 2,-4 10,-1 1,-1-1,0 0,-1 0,0-1,-2 0,1 0,-9 8,-10 16,8-10,12-19,1 0,0 1,0 1,1-1,0 1,1 0,0 0,1 0,0 1,1 0,0 0,1 0,1-9,1-1,0 0,0 1,1-1,-1 0,0 0,1 1,-1-1,1 0,0 0,0 0,0 0,0 0,0 0,0 0,1 0,-1 0,0 0,1-1,0 1,-1 0,1-1,0 1,0-1,0 0,0 0,0 0,0 0,0 0,0 0,0 0,1-1,-1 1,0-1,0 0,1 1,-1-1,1 0,91-10,-63-1,-1-2,0-1,-1-1,0-1,-1-2,15-13,-18 14</inkml:trace>
  <inkml:trace contextRef="#ctx0" brushRef="#br0" timeOffset="5334.898">1270 2138,'272'-395,"-220"313,-51 82,0 0,0 0,1 1,-1-1,0 1,0-1,0 1,0 0,0-1,0 1,0 0,0 0,0-1,0 1,-1 0,1 0,0 0,0 0,-1 0,1 0,-1 1,1-1,-1 0,1 0,-1 0,0 0,0 1,1-1,-1 0,0 0,0 1,0-1,0 0,0 0,-1 0,1 1,0-1,-1 0,1 0,0 0,-1 0,0 1,0-1,1 1,0 21,-1-16,0 1,1-1,-1 0,1 1,1-1,-1 0,1 1,1-1,-1 0,1 0,1 0,-1 0,1 0,0-1,1 1,-1-1,1 0,1 0,0 1,-2-6,0 1,0-1,0 0,0 0,0 0,1 0,-1 0,0-1,1 0,-1 1,0-1,1 0,-1-1,0 1,1-1,-1 1,0-1,0 0,1 0,-1 0,0-1,0 1,0-1,0 0,1-1,68-53,-71 56,100-117,-83 93,1 0,1 2,1 0,0 1,25-17,-45 37,0 0,0-1,1 1,-1 0,0 0,1 1,-1-1,1 0,-1 0,1 1,0-1,-1 1,1-1,0 1,-1 0,1-1,0 1,-1 0,1 0,0 0,-1 0,1 1,0-1,-1 0,1 1,0-1,-1 1,1 0,-1-1,1 1,-1 0,1 0,-1 0,0 0,1 0,-1 0,0 1,0-1,0 0,0 1,0-1,0 0,0 1,0-1,-1 1,1-1,-1 1,1 0,-1-1,1 1,-1 0,0-1,0 1,0 0,0-1,0 1,0 0,3 63,-5-60,1 1,0 0,1 0,-1 0,1 0,0 1,0-1,1 0,0 0,0 0,0-1,1 1,0 0,0 0,0-1,1 1,0-1,0 0,0 0,1 0,0 0,-1 0,2-1,-1 0,1 0,-1 0,1 0,0-1,0 0,1 0,-1 0,3 1,13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2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60,'43'-5,"34"-6,8-2,0 2,-11 3,-12 2,-13 3,-9 1,-7 2,-9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47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40,'43'-5,"33"-10,5-4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9.24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1 112,'221'-99,"-219"97,0 1,0 0,0-1,1 1,-1 0,0 0,1 1,-1-1,1 0,-1 1,1-1,0 1,-1 0,1 0,-1 0,1 0,-1 0,1 1,-1-1,1 1,-1 0,1-1,-1 1,1 0,-1 0,0 1,0-1,1 0,-1 1,0 0,0-1,-1 1,1 0,0 0,0 0,-1 0,1 0,-1 0,0 1,0-1,0 0,0 1,0-1,0 3,-4 6,-1-1,0 1,0-1,-2 0,1 0,-1-1,0 1,-1-1,0-1,-7 7,1 1,-31 37,26-34,1 1,1 0,0 2,2 0,1 0,-9 20,21-39,0 0,1-1,-1 1,0 0,1 0,0-1,0 1,-1 0,2 0,-1 0,0-1,1 1,-1 0,1 0,0-1,0 1,0 0,0-1,0 1,0-1,1 1,0-1,-1 0,1 0,0 0,0 0,0 0,0 0,0 0,1 0,-1-1,0 1,1-1,-1 0,1 0,0 0,-1 0,1 0,0 0,-1-1,1 0,0 1,0-1,0 0,0 0,-1 0,1-1,0 1,0-1,-1 1,1-1,0 0,-1 0,2-1,20-5,0 0,-1-2,0-1,0 0,-1-2,-1 0,8-7,11-5,-13 8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8.72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395 424,'-20'43,"-5"44,1 11,4-2,11-7,7-14,3-15,7-12,2-6,4-10,-1-4,3-4,3 0,4-5,2-5,-3-5</inkml:trace>
  <inkml:trace contextRef="#ctx0" brushRef="#br0" timeOffset="262.808">0 1242,'29'0,"38"-4,17-3,4-4,-3-5,-7 0,-6-2,-7 2,-4 0,-8 1,-8 4,-7 4,-5-2,-4 0,-6 3</inkml:trace>
  <inkml:trace contextRef="#ctx0" brushRef="#br0" timeOffset="966.928">1015 1356,'287'-440,"-282"434,39-43,-43 48,0 1,0-1,0 0,0 0,1 1,-1-1,0 1,0-1,0 1,0 0,1-1,-1 1,0 0,0 0,0 0,1-1,-1 1,0 1,0-1,1 0,-1 0,0 0,0 1,1-1,-1 1,0-1,0 1,0-1,0 1,0 0,0-1,0 1,0 0,0 0,0 0,0 0,0-1,-1 1,1 1,0-1,-1 0,1 0,-1 0,1 0,-1 0,1 0,-1 1,2 6,0 0,0 0,-1 1,0-1,-1 0,0 1,0-1,-1 0,0 1,0-1,-1 0,-2 7,-2 20,5-29,-3 84,4-88,0 1,0-1,1 1,-1-1,1 0,-1 0,1 1,-1-1,1 0,0 0,0 0,0 1,1-1,-1 0,0-1,1 1,-1 0,1 0,0-1,0 1,-1-1,1 1,0-1,0 0,0 1,1-1,-1 0,0-1,0 1,0 0,1-1,-1 1,0-1,2 1,5-4,1 0,0 0,-1-1,0 0,0-1,0 0,-1 0,1-1,-1 0,-1-1,1 0,-1 0,0 0,-1-1,0 0,4-6,173-238,-136 204,-46 47,0 0,0 0,0 0,0 1,0-1,0 0,0 1,0-1,0 1,0-1,0 1,1 0,-1-1,0 1,0 0,0 0,1 0,-1 0,0 0,0 0,0 0,1 0,-1 0,0 1,0-1,0 0,0 1,1-1,-1 1,0-1,0 1,0 0,0-1,0 1,0 0,-1 0,1 0,0-1,0 1,0 0,-1 0,1 0,0 0,-1 1,1-1,-1 0,0 0,1 0,-1 0,0 0,0 1,1-1,17 242,-16-232,1 1,0 0,1-1,1 0,-1 0,2 0,0 0,0-1,1 0,0 0,3 2,4 1</inkml:trace>
  <inkml:trace contextRef="#ctx0" brushRef="#br0" timeOffset="1313.345">2173 622,'-5'50,"2"1,2-1,2 1,3-1,2 1,2-1,2-1,13 37,-18-72,0-1,1 0,0 0,1-1,1 0,0 0,0-1,1 0,4 3,-12-13,0 0,0 0,0 0,0 0,0 0,0-1,0 1,0 0,0-1,0 1,1-1,-1 1,0-1,0 1,1-1,-1 0,0 0,1 0,-1 0,0 0,1 0,-1 0,0 0,1 0,-1 0,0-1,0 1,1-1,-1 1,0-1,0 1,1-1,-1 0,0 0,0 1,0-1,0 0,0 0,0 0,-1 0,1 0,0 0,0 0,-1 0,1-1,0 1,-1-1,28-61,-27 60,61-250,-39 126,-16 80,2 0,2 0,2 2,8-18,-11 40</inkml:trace>
  <inkml:trace contextRef="#ctx0" brushRef="#br0" timeOffset="1866.513">2737 198,'12'-17,"1"-1,1 2,0 0,1 1,1 0,0 1,1 1,0 1,1 0,1 1,0 1,0 1,17-5,-34 13,0 0,-1 0,2 0,-1 1,0-1,0 1,0 0,0 0,0-1,0 1,0 1,0-1,1 0,-1 0,0 1,0-1,0 1,0 0,0 0,0-1,0 1,-1 0,1 1,0-1,0 0,-1 0,1 1,-1-1,1 1,-1 0,0-1,1 1,-1 0,0 0,0 0,0-1,0 1,-1 0,1 0,0 0,-1 1,0-1,1 1,-16 94,-119 103,132-198,1 0,-1 1,0-1,1 1,0-1,-1 1,1 0,0-1,0 1,1 0,-1 0,0 0,1 0,0 0,0-1,0 1,0 0,0 0,0 0,1 0,-1 0,1 0,0-1,0 1,0 0,0-1,1 1,-1 0,1-1,-1 0,1 1,0-1,0 0,0 0,0 0,0 0,1 0,-1-1,1 1,-1-1,1 1,-1-1,2 1,13 0,0-1,1-1,-1 0,1-1,-1-1,0-1,0 0,0-1,0-1,-1 0,0-1,0-1,0-1,-1 0,0-1,1-2,-8 7,48-26,-32 16</inkml:trace>
  <inkml:trace contextRef="#ctx0" brushRef="#br0" timeOffset="2503.509">3414 706,'44'-5,"32"-6,9-1,0 1,-5 2,-7 3,-7-2,-8 0,-6 2,-6 1,-6 2,-6 2,-8 0</inkml:trace>
  <inkml:trace contextRef="#ctx0" brushRef="#br0" timeOffset="2664.51">3556 960,'43'0,"34"-5,13-1,1-5,-1 0,-6-4,-7 2,-8-3,-6 3,-8-3,-10 2,-12 4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7.66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115 0,'-9'53,"-4"60,1 26,2 3,3-12,2-15,3-16,1-17,1-11,1-14,-1-12,1-8,-6-6,-1-3,-4-7,-1-7</inkml:trace>
  <inkml:trace contextRef="#ctx0" brushRef="#br0" timeOffset="268.805">624 311,'-171'120,"-81"78,81-37,168-159,1 0,0 0,-1 0,1 0,0 1,0-1,1 1,-1-1,0 1,1 0,0 0,-1 0,1 0,0 0,1 0,-1 0,0 0,1 0,0 0,-1 0,1 0,1 0,-1 1,0-1,1 0,0 0,-1 0,1 0,0 0,1 0,-1 0,0-1,1 1,0 0,-1-1,1 1,0-1,0 1,1-1,-1 0,0 0,1 0,-1 0,1-1,0 1,0-1,-1 1,2-1,126 21,-82-18,215 32,-257-35,-1 0,0 0,1 0,-1 1,0-1,0 1,0 1,0-1,0 0,-1 1,1 0,-1 0,0 1,0-1,0 1,0 0,0 0,-1 0,0 1,0-1,0 1,0-1,-1 1,0 0,0 0,0 0,0 1,-1-1,0 0,0 0,-1 1,1 2,-2 39,0-34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15.24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1665 367,'-546'1016,"358"-724,169-271,19-21,0 0,0-1,0 1,0 0,0 0,0-1,1 1,-1 0,0-1,0 1,0 0,0 0,0-1,-1 1,1 0,0-1,0 1,0 0,0 0,0-1,0 1,0 0,0 0,-1-1,1 1,0 0,0 0,0-1,-1 1,1 0,0 0,0 0,0 0,-1-1,1 1,0 0,0 0,-1 0,1 0,0 0,-1 0,1 0,0 0,0 0,-1-1,1 1,0 0,0 0,-1 1,1-1,0 0,-1 0,1 0,0 0,-1 0,84-195,78-136,184-276,-216 387,-117 197,-18 60,-37 96,6 1,5 2,7 2,5 3,17-123,1 2,1-1,1 0,0 0,2 0,0 0,1 0,1 0,0-1,4 9,-6-23,0-1,0 1,1 0,-1-1,1 1,0-1,0 0,0 0,0 0,0 0,1 0,-1-1,1 1,0-1,-1 0,1 0,0-1,0 1,1-1,-1 0,0 0,0 0,1-1,-1 1,0-1,1 0,-1 0,0-1,0 1,1-1,-1 0,2-1,8-1,-1-2,0 0,0 0,-1-1,1-1,-1 0,-1-1,1 0,5-6,19-17,-1-2,-1-1,-3-1,0-2,-3-2,-1 0,-2-2,-1-1,-3 0,-1-2,-2 0,-2-2,0-9,-1-11,-2 0,-4 0,-2-1,-4-1,-2-4,-2 54</inkml:trace>
  <inkml:trace contextRef="#ctx0" brushRef="#br0" timeOffset="273.164">2597 650,'-39'33,"1"1,2 2,2 2,1 1,2 2,0 5,-23 58,53-101,-1 0,1 0,0 0,0 1,1-1,-1 1,1-1,-1 1,1-1,0 0,0 1,1-1,-1 1,1-1,0 1,0-1,0 0,0 1,0-1,1 0,-1 0,1 0,0 0,0 0,0-1,0 1,1 0,-1-1,1 0,1 2,5-2,0 0,0-1,0 1,0-2,0 1,0-2,0 1,0-1,0 0,0-1,0 0,-1 0,1-1,0 0,-1-1,0 0,0 0,0 0,0-1,-1-1,15-4,-1 0,0-2,-1 0,-1-2,0 0,0-1,-2-1,0 0,-1-2,0 1,-2-2,0 0,-1-1,-1 0,-1-1,0-1,-2 1,-1-2,0 1,-2-1,-1 0,-5 16,0 0,0 0,-1 0,0 0,-1 0,0 1,0-1,0 0,-1 1,0 0,0-1,0 1,-1 0,0 1,0-1,-1 1,1-1,-1 1,0 1,-1-1,1 1,-1 0,0 0,0 1,0-1,0 1,-1 1,1-1,-1 1,1 0,-1 1,0-1,0 1,0 1,0-1,0 1,0 1,0-1,0 1,-3 1,-9 4</inkml:trace>
  <inkml:trace contextRef="#ctx0" brushRef="#br0" timeOffset="521.427">3415 0,'-5'44,"-6"32,-2 19,-2 2,0-5,3-4,4-13,3-9,2-6,3-9,0-7,0-8,1-4,-1-3,1-2,-6-5,-1-7</inkml:trace>
  <inkml:trace contextRef="#ctx0" brushRef="#br0" timeOffset="754.751">3048 480,'43'-9,"39"-4,14 1,1 2,-12 3,-15 2,-9 3,-12 1,-8 1,-6 1,-10-1</inkml:trace>
  <inkml:trace contextRef="#ctx0" brushRef="#br0" timeOffset="1017.548">3923 453,'59'-22,"0"-3,-2-2,-1-2,-1-3,9-10,-52 35,-1 0,0-1,0 0,-1-1,0 0,0-1,-1 0,0 0,-1-1,0 0,-1-1,0 1,0-3,-6 12,0 1,-1 0,1-1,-1 1,0-1,1 1,-1-1,0 1,0-1,0 1,0-1,0 1,0-1,0 1,-1-1,1 1,0-1,-1 1,0-1,1 1,-1 0,0-1,1 1,-1 0,0-1,0 1,0 0,0 0,0 0,0 0,-1 0,1 0,0 0,0 1,-1-1,1 0,-1 1,1-1,0 1,-1-1,1 1,-1-1,1 1,-1 0,1 0,-1 0,0 0,-75 9,39 6,1 1,1 2,1 1,0 2,1 1,2 2,0 1,2 1,-23 27,35-34,1 1,1 1,1 1,0 0,2 1,1 0,-6 15,14-26,-1-1,1 1,1 0,0 0,1 1,0-1,1 1,0-1,1 0,1 1,0-1,0 1,1-1,1 0,0 0,5 11,-3-13,1-1,0 0,1 0,0 0,0-1,1 0,0-1,0 0,1 0,0-1,0 0,0 0,1-1,0 0,0-1,0 0,1-1,-1 0,1 0,3-1,22 5</inkml:trace>
  <inkml:trace contextRef="#ctx0" brushRef="#br0" timeOffset="1184.794">0 2145,'49'3,"0"-3,-1-2,1-2,8-3,-6 1,629-106,633-192,-847 187,-410 103,1388-321,-1001 244,-353 73</inkml:trace>
  <inkml:trace contextRef="#ctx0" brushRef="#br0" timeOffset="1602.258">5193 113,'5'5,"11"6,2 2</inkml:trace>
  <inkml:trace contextRef="#ctx0" brushRef="#br0" timeOffset="1838.694">5193 706,'10'0,"2"0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22.740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198 953,'-5'28,"-2"20,1 6,6-1,3-5,1-5,0-7,3-3,2-3,3-6,0-3,-2 0,-3 1,-2-3</inkml:trace>
  <inkml:trace contextRef="#ctx0" brushRef="#br0" timeOffset="1136.713">112 1038,'212'-148,"-210"146,1 0,0 0,0 0,0 1,0-1,0 1,0-1,0 1,1 0,-1 0,0 1,1-1,-1 1,0-1,1 1,-1 0,1 0,-1 1,1-1,-1 1,0 0,1 0,-1 0,0 0,0 0,0 1,0-1,0 1,0 0,0 0,0 0,-1 0,1 1,-1-1,0 1,1-1,-1 1,0 0,-1 0,1 0,0 0,0 1,66 170,-29-14,-34-148</inkml:trace>
  <inkml:trace contextRef="#ctx0" brushRef="#br0" timeOffset="2080.084">565 1150,'-1'0,"0"0,0 0,0 0,1 0,-1-1,0 1,0 0,0 0,1-1,-1 1,0 0,0-1,1 1,-1-1,0 1,1-1,-1 1,1-1,-1 1,1-1,-1 1,1-1,-1 0,1 0,-1 1,1-1,0 0,-1 1,1-1,0 0,0 0,0 0,-1 1,1-1,0 0,0 0,0 0,0 1,0-1,1 0,-1 0,0 0,0 1,0-1,1 0,-1 0,0 1,1-1,0 0,21-50,-16 39,38-121,-43 115,2 0,0 1,0 0,2-1,0 2,1-1,1 0,0 1,1 0,1 1,0 0,2 0,-1 1,2 1,0 0,0 0,1 1,1 0,6-3,-16 12,-1 0,1 1,-1 0,1 0,0 0,0 0,0 0,0 1,0 0,0 0,0 0,1 0,-1 1,0-1,0 1,1 0,-1 1,0-1,1 1,-1-1,0 1,0 1,0-1,0 1,0-1,0 1,0 0,-1 0,1 1,0-1,-1 1,0 0,0 0,0 0,0 0,0 0,-1 1,1-1,-1 2,3 9,-1 1,-1-1,0 1,-1 0,-1 0,-1 0,0 1,0-1,-2 0,0 0,0-1,-2 1,0 0,0-1,-1 0,-5 8,-1 15,2 8,9-44,0 0,0 0,0 0,-1 0,1-1,0 1,0 0,0 0,0 0,0 0,1 0,-1-1,0 1,0 0,0 0,1 0,-1 0,0-1,1 1,-1 0,1 0,-1-1,1 1,-1 0,1-1,0 1,-1-1,1 1,0-1,-1 1,1-1,0 1,0-1,-1 0,1 1,0-1,0 0,0 0,-1 1,1-1,0 0,0 0,0 0,0 0,0 0,-1 0,1 0,0 0,0-1,11-3</inkml:trace>
  <inkml:trace contextRef="#ctx0" brushRef="#br0" timeOffset="2545.559">1072 445,'7'-3,"11"-6,0 0,1 2,1 0,-1 1,1 0,0 2,0 1,0 0,0 2,19 0,-37 1,0 0,0 0,0 1,0-1,0 0,0 1,0 0,0 0,0-1,0 1,0 0,-1 0,1 1,0-1,-1 0,1 1,0-1,-1 1,0-1,1 1,-1 0,0-1,0 1,0 0,0 0,0 0,0 0,-1 0,1 0,-1 0,1 0,-1 0,0 0,1 0,-1 0,-1 0,1 1,0-1,0 0,-1 0,1 0,-1 0,0 1,-42 83,36-75,-36 68,42-77,0 0,1 0,-1 0,1 0,-1 0,1 0,0 0,0 0,0 0,0 1,0-1,1 0,-1 0,0 0,1 0,0 0,-1 0,1 0,0 0,0 0,0 0,0-1,1 1,-1 0,0-1,1 1,-1-1,1 1,0-1,-1 0,1 1,0-1,0 0,0 0,0 0,0-1,0 1,0 0,9 0,-1 0,0-1,1 0,-1-1,1 0,-1 0,0-1,1 0,-1-1,0-1,-1 1,1-2,-1 1,1-1,-1 0,-1-1,8-6,11-3,10-8,-21 14</inkml:trace>
  <inkml:trace contextRef="#ctx0" brushRef="#br0" timeOffset="3001.994">1806 304,'45'149,"6"-2,13 14,-28-102,-34-60,1 0,-1 0,1-1,-1 1,1-1,-1 0,0 1,0-1,0 0,0 0,0-1,-1 1,1 0,-1-1,1 1,-1-1,0 1,0-1,0 1,0-1,0 0,-1 0,1 1,-1-3,1 4,33-121,-5-1,-3-17,-23 120,13-90,-10 93</inkml:trace>
  <inkml:trace contextRef="#ctx0" brushRef="#br0" timeOffset="3377.641">2343 134,'21'-19,"1"1,1 1,1 2,1 0,0 1,0 1,8-1,20 6,-52 8,0 0,0 1,1-1,-1 1,0-1,0 1,0-1,0 1,-1 0,1-1,0 1,0 0,0 0,0 0,-1 0,1 0,0 0,-1 0,1 0,-1 0,1 0,-1 0,0 0,1 0,-1 0,0 0,0 0,0 1,1-1,-1 0,0 0,-1 0,1 0,0 0,0 1,0-1,-1 0,1 0,-1 0,1 0,-1 1,-109 206,109-206,0 0,0 0,0 0,0 1,0-1,1 0,-1 1,1-1,0 1,-1-1,1 0,0 1,0-1,1 1,-1-1,1 0,-1 1,1-1,0 0,-1 1,1-1,1 0,-1 0,0 0,0 0,1 0,-1 0,1 0,-1 0,1-1,0 1,0 0,0-1,0 0,0 1,0-1,0 0,0 0,1 0,-1-1,0 1,1 0,-1-1,0 1,1-1,15 1,1 0,-1-1,1 0,-1-2,1 0,-1-2,0 0,0 0,-1-2,1 0,7-5,58-16,-43 28,-28 7</inkml:trace>
  <inkml:trace contextRef="#ctx0" brushRef="#br0" timeOffset="3665.91">0 1772,'110'-15,"-2"-5,0-4,2-6,-61 17,1209-370,-751 238,-413 116,-61 18</inkml:trace>
  <inkml:trace contextRef="#ctx0" brushRef="#br0" timeOffset="4869.63">592 2026,'32'-24,"0"2,2 1,0 1,2 2,0 2,0 1,1 2,12-2,-46 14,0 0,-1 0,1 0,0 0,-1 1,1-1,0 1,0-1,0 1,-1 0,1 0,0 0,0 1,0-1,-1 1,1-1,0 1,0 0,-1 0,1 0,-1 0,1 1,-1-1,1 1,-1-1,0 1,0 0,0 0,0 0,0 0,0 0,0 1,-1-1,1 0,-1 1,0-1,0 1,0 0,0-1,0 1,0 0,-1-1,1 1,-1 0,0 0,0 0,0 0,0-1,0 1,-1 2,-4 10,-1 1,-1-1,0 0,-1 0,0-1,-2 0,1 0,-9 8,-10 16,8-10,12-19,1 0,0 1,0 1,1-1,0 1,1 0,0 0,1 0,0 1,1 0,0 0,1 0,1-9,1-1,0 0,0 1,1-1,-1 0,0 0,1 1,-1-1,1 0,0 0,0 0,0 0,0 0,0 0,0 0,1 0,-1 0,0 0,1-1,0 1,-1 0,1-1,0 1,0-1,0 0,0 0,0 0,0 0,0 0,0 0,0 0,1-1,-1 1,0-1,0 0,1 1,-1-1,1 0,91-10,-63-1,-1-2,0-1,-1-1,0-1,-1-2,15-13,-18 14</inkml:trace>
  <inkml:trace contextRef="#ctx0" brushRef="#br0" timeOffset="5334.898">1270 2138,'272'-395,"-220"313,-51 82,0 0,0 0,1 1,-1-1,0 1,0-1,0 1,0 0,0-1,0 1,0 0,0 0,0-1,0 1,-1 0,1 0,0 0,0 0,-1 0,1 0,-1 1,1-1,-1 0,1 0,-1 0,0 0,0 1,1-1,-1 0,0 0,0 1,0-1,0 0,0 0,-1 0,1 1,0-1,-1 0,1 0,0 0,-1 0,0 1,0-1,1 1,0 21,-1-16,0 1,1-1,-1 0,1 1,1-1,-1 0,1 1,1-1,-1 0,1 0,1 0,-1 0,1 0,0-1,1 1,-1-1,1 0,1 0,0 1,-2-6,0 1,0-1,0 0,0 0,0 0,1 0,-1 0,0-1,1 0,-1 1,0-1,1 0,-1-1,0 1,1-1,-1 1,0-1,0 0,1 0,-1 0,0-1,0 1,0-1,0 0,1-1,68-53,-71 56,100-117,-83 93,1 0,1 2,1 0,0 1,25-17,-45 37,0 0,0-1,1 1,-1 0,0 0,1 1,-1-1,1 0,-1 0,1 1,0-1,-1 1,1-1,0 1,-1 0,1-1,0 1,-1 0,1 0,0 0,-1 0,1 1,0-1,-1 0,1 1,0-1,-1 1,1 0,-1-1,1 1,-1 0,1 0,-1 0,0 0,1 0,-1 0,0 1,0-1,0 0,0 1,0-1,0 0,0 1,0-1,-1 1,1-1,-1 1,1 0,-1-1,1 1,-1 0,0-1,0 1,0 0,0-1,0 1,0 0,3 63,-5-60,1 1,0 0,1 0,-1 0,1 0,0 1,0-1,1 0,0 0,0 0,0-1,1 1,0 0,0 0,0-1,1 1,0-1,0 0,0 0,1 0,0 0,-1 0,2-1,-1 0,1 0,-1 0,1 0,0-1,0 0,1 0,-1 0,3 1,13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35.95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0 227,'664'-187,"-503"157,-108 22,-30 7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36.2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1 111,'43'0,"48"-5,19-6,-1-2,-9-3,-12 2,-11 2,-14-1,-8 1,-9 4,-12 2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36.78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254 618,'0'546,"-11"-487,0-79,8-15,1-1,2 1,2-1,0 0,3 1,1 0,1 0,3 0,0 1,2 0,2 1,1 1,12-20,-8 16,1 1,1 1,2 0,2 2,1 1,1 1,2 1,0 1,2 2,2 1,0 2,4-1,-34 21,1 0,0 0,0 0,1 0,-1 1,1 0,-1 0,1 0,0 0,0 1,-1-1,1 1,0 1,0-1,0 1,0 0,0 0,0 0,0 1,0-1,0 1,0 0,0 1,0-1,-1 1,1 0,0 0,-1 1,0-1,1 1,-1 0,0 0,-1 1,1-1,-1 1,1-1,-1 1,2 4,-1 4,-2 1,1 0,-2 0,0 0,0 0,-1 0,-1 0,0 0,-1 0,0 0,-1-1,0 1,-1-1,-1 0,0 0,-1 0,0 0,0-1,-1 0,-1-1,0 1,0-1,-1-1,0 0,-9 7,5-1,-1 0,-1-1,0 0,0-1,-2-1,0-1,0 0,0-1,-2-1,1-1,-1 0,0-1,-1-2,1 0,-1 0,-17 0,34-5,0 0,1 0,-1 0,0 0,1-1,-1 1,0-1,1 1,-1-1,1 0,-1 0,1 0,-1 0,1-1,0 1,0-1,0 1,0-1,0 0,0 0,0 0,0 0,1 0,-1 0,1-1,-1 1,1 0,0-1,0 1,0-1,0 1,1-1,-1 0,0-1,-1-18</inkml:trace>
  <inkml:trace contextRef="#ctx0" brushRef="#br0" timeOffset="378.833">1044 25,'76'-11,"-51"6,1 1,-1 2,1 0,0 2,0 0,0 2,3 2,-27-4,-1 0,1 0,-1 0,0 0,1 1,-1-1,0 0,1 1,-1-1,0 1,1 0,-1-1,0 1,0 0,0 0,0 0,0 0,0 0,0 0,0 0,0 0,0 0,0 0,-1 1,1-1,0 0,-1 1,1-1,-1 0,0 1,1-1,-1 0,0 1,0-1,0 1,0-1,0 0,0 1,0-1,0 1,-1-1,1 0,-1 1,1-1,-1 0,1 1,-1-1,0 0,1 0,-1 1,0-1,-1 1,-51 60,33-44,6-7,0 1,1 1,0 0,1 1,1 0,0 1,-3 8,13-21,0 0,0-1,1 1,-1 0,1 0,0 0,0 0,-1 0,1 0,0 0,0 0,1-1,-1 1,0 0,1 0,-1 0,1 0,0 0,-1-1,1 1,0 0,0-1,0 1,0 0,0-1,1 1,-1-1,0 0,1 1,-1-1,1 0,-1 0,1 0,0 0,0 0,-1 0,1-1,0 1,0 0,0-1,0 0,82 17,106-42,-62 4,-88 28,-29 3</inkml:trace>
  <inkml:trace contextRef="#ctx0" brushRef="#br0" timeOffset="665.031">0 1211,'53'0,"51"-10,26-7,7-7,-6-3,-7-2,-9-1,-10 4,-9 3,-10-1,-7 5,-6 5,-6 5,-10 4,-10-2,-7 0,-7 2,-8 1</inkml:trace>
  <inkml:trace contextRef="#ctx0" brushRef="#br0" timeOffset="1076.137">226 1606,'71'-40,"1"3,1 4,2 3,75-19,-145 46,0 1,0 0,0 0,0 1,0 0,1 0,-1 0,0 0,1 1,-1 0,0 0,1 0,-1 1,0 0,1 0,-1 0,0 0,0 1,0 0,0 0,0 1,0-1,-1 1,1 0,-1 0,0 0,2 3,-5-1,-1 0,-1-1,1 1,-1 0,1-1,-1 1,-1 0,1-1,-1 1,1-1,-1 0,-1 1,1-1,-1 0,1 0,-1 0,0-1,0 1,-1-1,1 0,-1 0,0 0,0 0,0 0,0-1,-7 8,-185 160,190-165,-2 0,-1 1,2 0,-1 1,1 0,0 0,0 1,1-1,0 1,0 1,1-1,0 1,1 0,0 0,0 0,0 1,4-8,1 0,-1 0,0-1,0 1,1 0,-1 0,1-1,0 1,-1-1,1 1,0 0,0-1,0 0,0 1,0-1,0 1,1-1,-1 0,0 0,1 0,-1 0,1 0,-1 0,1 0,-1 0,1-1,-1 1,1-1,0 1,0-1,-1 1,1-1,0 0,0 0,69 4,-61-4,23-2,0-1,-1-1,1-1,-1-2,-1-2,1 0,-1-3,-8 2,-5-1</inkml:trace>
  <inkml:trace contextRef="#ctx0" brushRef="#br0" timeOffset="1645.949">1355 1352,'-12'26,"-23"45,4 2,3 2,-14 60,39-77,4-58,0 0,1 1,-1-1,1 0,-1 0,1-1,-1 1,1 0,-1 0,1-1,-1 1,0-1,1 1,-1-1,0 1,1-1,-1 0,0 0,0 0,0 0,0 0,0 0,0 0,0 0,0 0,0 0,0 0,0-1,0 0,132-221,-102 176,108-143,-139 189,1-1,0 1,-1 0,1-1,0 1,0 0,0 0,0-1,0 1,0 0,0 0,0 0,1 0,-1 0,0 1,1-1,-1 0,0 1,1-1,-1 1,1-1,-1 1,1-1,-1 1,1 0,-1 0,1 0,-1 0,1 0,0 0,-1 0,1 1,-1-1,1 0,-1 1,0-1,1 1,-1 0,1 0,-1-1,0 1,0 0,1 0,-1 0,0 0,0 1,8 47,-10-46,1 0,-1 0,1-1,0 1,-1 0,1 0,1 0,-1 0,0-1,1 1,-1 0,1 0,0-1,0 1,0 0,0-1,1 1,-1-1,1 0,-1 1,1-1,0 0,0 0,0 0,0 0,0 0,1-1,-1 1,0 0,1-1,-1 0,1 0,-1 0,1 0,0 0,0 0,-1 0,2-1,4-1,0-1,0 0,0-1,-1 0,1 0,-1 0,1-1,-1 0,-1-1,1 0,0 0,-1 0,0 0,0-1,3-6,18-12,118-84,-143 108,0 0,0-1,1 1,-1 0,0 0,0 0,0 0,0 1,0-1,0 1,1-1,-1 1,0 0,0 0,-1 0,1 0,0 0,0 0,0 0,-1 0,1 1,0-1,-1 1,1-1,-1 1,0 0,0 0,0-1,1 1,-2 0,1 0,0 0,0 0,-1 0,1 0,-1 1,1-1,-1 0,0 0,0 0,0 0,0 0,0 0,0 1,-1-1,1 0,-1 0,0 1,4 17,2 17,-5-31,0 0,0 1,1-1,0 1,0-1,0 0,1 0,0 0,0 0,0 0,1 0,0 0,0-1,0 1,1-1,0 0,0 0,0 0,1-1,-1 1,1-1,0 0,6 3,10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4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0,'-31'30,"1"1,2 2,2 0,0 2,3 1,-8 18,29-53,0 1,0 0,1 0,-1 0,1 0,0 0,-1 0,1 1,0-1,0 0,1 0,-1 1,0-1,1 1,-1-1,1 1,0-1,0 1,0-1,0 1,0-1,1 1,-1-1,1 0,0 1,-1-1,1 1,0-1,0 0,1 0,-1 0,0 0,1 0,-1 0,1 0,0 0,0 0,-1-1,1 1,0-1,0 1,1-1,-1 0,2 1,156-7,-104-6,-47 8,0 0,0 1,1 0,-1 1,1 0,-1 0,1 1,-1 0,1 1,-1 0,1 0,1 1,-9-1,0 0,0 0,0 0,0 0,0 0,0 0,0 1,0-1,0 1,-1-1,1 1,-1 0,1-1,-1 1,1 0,-1 0,0 0,0 0,0 0,0 0,0 1,-1-1,1 0,-1 0,1 1,-1-1,0 0,0 0,0 1,0-1,0 0,-1 1,1-1,0 0,-1 0,0 1,0-1,0 0,0 1,-45 79,-100 60,61-81,61-48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14.7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179 311,'92'-50,"-55"35,1 3,0 1,1 1,30-2,-67 11,-1 0,1 0,0 0,0 0,0 0,0 1,0-1,0 1,0 0,-1-1,1 1,0 0,0 0,0 0,0 0,0 1,0-1,0 0,0 1,0-1,0 1,0 0,0 0,-1 0,1 0,0 0,-1 0,1 0,0 0,-1 1,0-1,1 1,-1-1,0 1,0-1,0 1,0 0,0 0,0-1,0 1,0 0,-1 0,1 0,-1 0,1 0,-1 0,0 0,0 0,0 0,0 0,0 0,0 0,-1 0,0 1,-7 11,-2-1,1 0,-2-1,1 0,-2 0,0-2,0 1,-11 6,-9 9,-127 99,158-124,0 0,0 0,0 0,-1 0,1 1,0-1,0 0,1 1,-1-1,0 0,0 1,1-1,-1 1,1 0,-1-1,1 1,0-1,-1 1,1-1,0 1,0 0,0-1,0 1,1 0,-1-1,0 1,1-1,-1 1,1-1,-1 1,1-1,0 1,0-1,-1 1,1-1,0 0,0 0,0 1,1-1,0 1,62 18,187-21,-194-5,-33 0</inkml:trace>
  <inkml:trace contextRef="#ctx0" brushRef="#br0" timeOffset="269.496">179 86,'-33'43,"-12"33,3 14,7-4,16-12,15-13,13-13,10-9,6-7,9-9,4-3,4-5,0-6,-7-3</inkml:trace>
  <inkml:trace contextRef="#ctx0" brushRef="#br0" timeOffset="3217.947">716 0,'10'3,"1"-1,-1 2,0 0,-1 0,1 0,-1 1,1 1,-2-1,1 2,0-1,-1 1,-1 0,1 1,-1 0,0 0,-1 1,0-1,0 1,-1 1,0-1,-1 1,3 8,-1-7,-1 0,0 0,0 1,-1 0,-1 0,0 0,-1 0,0 0,-1 0,0 1,-1-1,0 0,-2 12,-1 1,-1-1,0 1,-2-1,-1 0,-1-1,-1 1,-1-2,0 1,-2-1,-1-1,-1 0,0-1,-2-1,0 0,-1-1,-1-1,-1 0,-2 0,0-6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1 155,'38'-19,"32"-7,9 2,1 4,-9 1,-11 4,-7 5,-7 3,-7 4,-5 1,-3 2,-3-4,-6-2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14.7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179 311,'92'-50,"-55"35,1 3,0 1,1 1,30-2,-67 11,-1 0,1 0,0 0,0 0,0 0,0 1,0-1,0 1,0 0,-1-1,1 1,0 0,0 0,0 0,0 0,0 1,0-1,0 0,0 1,0-1,0 1,0 0,0 0,-1 0,1 0,0 0,-1 0,1 0,0 0,-1 1,0-1,1 1,-1-1,0 1,0-1,0 1,0 0,0 0,0-1,0 1,0 0,-1 0,1 0,-1 0,1 0,-1 0,0 0,0 0,0 0,0 0,0 0,0 0,-1 0,0 1,-7 11,-2-1,1 0,-2-1,1 0,-2 0,0-2,0 1,-11 6,-9 9,-127 99,158-124,0 0,0 0,0 0,-1 0,1 1,0-1,0 0,1 1,-1-1,0 0,0 1,1-1,-1 1,1 0,-1-1,1 1,0-1,-1 1,1-1,0 1,0 0,0-1,0 1,1 0,-1-1,0 1,1-1,-1 1,1-1,-1 1,1-1,0 1,0-1,-1 1,1-1,0 0,0 0,0 1,1-1,0 1,62 18,187-21,-194-5,-33 0</inkml:trace>
  <inkml:trace contextRef="#ctx0" brushRef="#br0" timeOffset="269.496">179 86,'-33'43,"-12"33,3 14,7-4,16-12,15-13,13-13,10-9,6-7,9-9,4-3,4-5,0-6,-7-3</inkml:trace>
  <inkml:trace contextRef="#ctx0" brushRef="#br0" timeOffset="3217.947">716 0,'10'3,"1"-1,-1 2,0 0,-1 0,1 0,-1 1,1 1,-2-1,1 2,0-1,-1 1,-1 0,1 1,-1 0,0 0,-1 1,0-1,0 1,-1 1,0-1,-1 1,3 8,-1-7,-1 0,0 0,0 1,-1 0,-1 0,0 0,-1 0,0 0,-1 0,0 1,-1-1,0 0,-2 12,-1 1,-1-1,0 1,-2-1,-1 0,-1-1,-1 1,-1-2,0 1,-2-1,-1-1,-1 0,0-1,-2-1,0 0,-1-1,-1-1,-1 0,-2 0,0-6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11 118,'-10'7,"14"26,-2-17,2 557,-3-406,-1-165,0 0,0 0,0 0,0 0,1-1,-1 1,1 0,0 0,-1-1,1 1,0 0,0-1,0 1,0-1,0 1,0-1,1 1,-1-1,0 0,1 0,-1 0,1 1,-1-1,1-1,-1 1,1 0,0 0,0-1,-1 1,1-1,0 1,0-1,0 0,-1 1,1-1,0 0,0-1,0 1,0 0,0 0,-1-1,1 1,0-1,0 1,-1-1,1 0,0 0,-1 0,1 0,-1 0,1 0,-1 0,1 0,-1-1,0 1,0 0,0-1,0 1,0-1,0 0,1-1,152-162,-151 163,0 1,0-1,1 1,-1-1,0 1,1 0,-1 0,0 1,1-1,-1 1,1 0,0-1,-1 2,1-1,-1 0,1 1,-1-1,0 1,1 0,-1 0,0 1,1-1,-1 1,0-1,0 1,0 0,0 0,-1 0,1 1,0-1,-1 1,0-1,1 1,-1 0,0 0,0 0,-1 0,1 0,-1 0,0 1,1-1,-1 0,-1 1,1-1,0 1,-1 0,46 73,-44-75,0 0,-1 0,1-1,0 1,0 0,0-1,0 1,0-1,0 0,1 0,-1 0,0 0,1 0,-1 0,1-1,-1 1,1-1,-1 1,1-1,-1 0,1 0,-1 0,1-1,-1 1,1-1,-1 1,1-1,-1 0,0 1,1-1,-1-1,0 1,2-1,4-6,1-1,-1 0,-1-1,1 0,-2 0,1 0,-1-1,-1 0,0 0,-1 0,0-1,0 0,-1 0,-1 0,1-11,-2 17,5-21,-2 0,-1-1,-2 0,0 1,-2-1,-1 0,-1 1,-2-1,0 1,-2 0,-1 1,-1 0,-1 0,-1 0,-2 2,-12-20,8 15,-2 1,0 1,-2 0,-1 2,-10-9,23 26,0-1,-1 1,0 0,-1 1,1 0,-1 1,-1 0,1 1,-1 0,0 1,0 0,0 1,0 0,-1 1,-10-1,16 4,-1 1,1-1,-1 2,1-1,0 1,0 0,0 0,0 1,1 0,-1 0,1 0,0 1,0 0,1 0,-1 1,1 0,1-1,-1 2,1-1,0 0,0 1,1 0,-1 0,2 0,-1 0,1 1,0-1,1 1,-1-1,1 1,1-1,0 1,0 0,0-1,1 1,0-1,1 1,-1-1,2 3,4 17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0,'0'20,"0"1,0-3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64,'135'244,"-133"-241,-2-2,0 1,0 0,0-1,0 1,1-1,-1 1,1 0,-1-1,1 1,0-1,0 1,0-1,0 0,0 1,0-1,0 0,0 1,0-1,0 0,1 0,-1 0,0 0,1 0,-1-1,1 1,-1 0,1-1,-1 1,1-1,0 1,-1-1,1 0,0 1,-1-1,1 0,0 0,-1 0,1-1,0 1,-1 0,1-1,-1 1,1-1,0 1,0-2,61-188,2 52,-56 123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1,'10'9,"3"9,-1 5,-2 4,-3-3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118 452,'-16'21,"2"0,0 1,1 0,1 1,1 0,2 1,0 0,1 1,-2 14,10-36,-1-1,1 1,-1-1,1 1,0 0,0-1,0 1,0-1,1 1,-1-1,1 1,0 0,-1-1,1 0,0 1,1-1,-1 0,0 1,1-1,-1 0,1 0,-1 0,1 0,0 0,0-1,0 1,0 0,0-1,1 1,-1-1,0 0,1 0,-1 0,0 0,1 0,-1-1,1 1,0-1,-1 0,1 1,-1-1,1 0,0 0,-1-1,1 1,-1-1,1 1,-1-1,3 0,14-5,-1-1,1-1,-1 0,-1-1,1-1,-2-1,1-1,-2 0,1-1,6-7,-3-1,-2 0,0 0,-1-2,-1 0,-1-1,-1 0,-1-1,-1 0,-2-1,0 0,-2-1,-1 0,-1 0,-1 0,-1-12,-2 25,0 0,-2 0,0 0,0 1,-1-1,-1 0,0 1,-1-1,0 1,-3-3,5 10,0 1,-1-1,0 1,0-1,-1 1,1 0,-1 0,0 0,-1 1,1 0,-1 0,0 0,0 0,0 0,0 1,-1 0,1 0,-1 1,0 0,0 0,0 0,0 0,-5 0,2 4,-1-1,0 2,0-1,1 2,-1-1,1 1,0 0,0 1,1 0,-1 1,1-1,0 2,1-1,-1 1,1 0,1 0,-1 1,1 0,0 0,0 3,-3 0,1 1,0 0,0 0,1 1,1-1,0 2,1-1,0 1,1-1,1 1,0 0,1 1,0-1,1 0,1 0,0 1,1-1,1 0,0 1,1-1,0 0,1-1,1 1,0-1,1 1,0-2,1 1,1-1,0 0,0 0,1-1,1 0,-1-1,2 0,14 5,0-2,1-1,0-2,1 0,0-1,1-2,-1-1,2-1,-1-1,0-2,1-1,-1-1,0-1,1-2,7-2,-10 4,-1-2,1 0,-1-2,0-1,-1-1,13-6,-28 10,-1-1,0 0,0 0,0-1,0 0,-1-1,0 1,0-1,-1-1,1 1,-1-1,-1 0,1-1,-1 1,-1-1,1 0,-1 0,-1 0,3-8,-2 8,-1 0,0-1,0 1,-1-1,0 1,-1-1,0 0,0 1,-1-1,0 0,0 0,-1 1,0-1,-1 0,0 1,0-1,-1 1,0-1,0 1,-1 0,0 1,0-1,-1 1,0-1,-1 1,1 1,-1-1,-1 0,2 4,1-1,-1 1,1 0,-1 0,0 0,-1 1,1-1,0 1,-1 1,1-1,-1 1,1 0,-1 0,1 0,-1 1,0 0,1 0,-1 1,0-1,1 1,-1 0,1 1,-1 0,1-1,-1 2,1-1,0 0,0 1,0 0,1 0,-1 1,1 0,0-1,-3 4,-2 1,0 0,1 1,0 0,1 0,0 1,0 0,1 1,0-1,1 1,0 0,1 0,0 1,1-1,0 1,1 0,0-1,1 1,0 0,1 0,1 0,0 0,0 0,1 0,0 0,1 0,1-1,0 0,0 1,1-1,0-1,1 1,0-1,1 0,0-1,1 1,0-1,0-1,1 1,0-2,1 1,-1-1,1 0,1-1,-1-1,1 1,0-2,9 4,17-2,0-2,0-1,1-1,-1-3,0-1,1-1,-3-2,-5-2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4.5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462 283,'51'-18,"1"3,1 2,52-7,-99 19,1-1,1 1,-1-1,0 1,1 0,-1 1,1 0,-1 0,1 1,-1-1,0 2,1-1,-1 1,0 0,0 0,0 1,0 0,2 2,-8-1,0 0,0 0,-1 0,1 0,-1 0,0 0,0 1,-1-1,1 0,-1 0,0 0,0 0,0 0,0 0,-1-1,0 1,0 0,0-1,0 1,0-1,-1 0,1 1,-1-1,0 0,0-1,0 1,0 1,-76 71,69-68,1-1,0 1,0 1,1 0,0 0,0 1,0 0,2 0,-1 0,1 1,0 0,1 1,0-1,1 1,0 0,0 2,4-9,0 0,0 1,0-1,1 0,-1 1,1-1,0 0,0 0,1 0,-1 0,1 0,0 0,0 0,0-1,1 1,-1-1,1 1,0-1,0 0,0 0,0 0,1 0,-1-1,1 1,-1-1,1 0,0 0,0 0,1-1,124 35,-114-33,1-1,-1-1,1-1,0 0,-1-1,1 0,-1-2,1 0,4-2,-2-1</inkml:trace>
  <inkml:trace contextRef="#ctx0" brushRef="#br0" timeOffset="294.533">1195 0,'44'29,"18"19,4 6,-10-1,-8-5,-14-1,-12-4,-9-4,-8-4,-4-3,-7 2,-3 1,-5-6,1-4,-3 0,-3 0,1-4</inkml:trace>
  <inkml:trace contextRef="#ctx0" brushRef="#br0" timeOffset="584.978">321 28,'-43'48,"-24"54,-6 20,10-2,21-6,17-14,17-18,16-14,15-14,10-11,7-8,8-10,9-4,5-7,1-4,0-5,-6-3,-13-2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85,'34'-85,"-34"86,0-1,0 1,-1-1,1 0,0 1,0-1,0 1,0-1,0 1,0-1,0 1,0-1,0 1,1-1,-1 0,0 1,0-1,0 1,0-1,1 0,-1 1,0-1,0 1,1-1,-1 0,0 1,1-1,-1 0,0 1,1-1,-1 0,1 0,-1 0,0 1,1-1,-1 0,1 0,-1 0,0 0,1 0,-1 1,1-1,-1 0,1 0,-1 0,1 0,-1-1,1 1,-1 0,0 0,1 0,-1 0,1 0,-1 0,1-1,-1 1,0 0,1 0,-1-1,0 1,1 0,-1-1,0 1,1 0,-1-1,0 1,1 0,-1-1,5 40,-27 242,16-235,-9 56,15-101,0 0,0 0,0 0,0 0,0 0,1 0,-1 0,0 0,0 0,1 0,-1 0,0 0,1 0,-1 0,1-1,-1 1,1 0,0 0,-1 0,1-1,0 1,0 0,-1-1,1 1,0-1,0 1,0-1,0 1,0-1,0 0,-1 1,1-1,0 0,0 0,0 1,0-1,0 0,0 0,0 0,0 0,0-1,0 1,0 0,0 0,0 0,0-1,0 1,0-1,0 1,0-1,0 1,-1-1,2 1,49-35,-47 31,24-19,1 2,1 0,1 2,0 1,2 2,0 1,29-9,-58 23,-1 0,1 0,0 0,-1 0,1 0,0 1,-1-1,1 1,0 0,0 0,-1 1,1-1,0 1,0 0,-1 0,1 0,-1 0,1 1,-1-1,1 1,-1 0,0 0,0 0,0 0,0 1,0-1,-1 1,1 0,-1 0,1 0,-1 0,0 0,0 0,-1 0,1 1,-1-1,1 1,-1-1,0 1,0 0,-1-1,1 1,-1 0,0 0,0-1,0 2,-5 11,-1-1,-1-1,0 1,-1-1,-1-1,0 1,-1-1,0-1,-1 0,0 0,-1-1,0-1,-1 0,0-1,-12 7,11-5,1-2,-2 1,1-2,-2 0,1-1,-1 0,0-1,0-1,0-1,-1 0,0-1,-14 1,27-4,0 0,0-1,1 1,-1-1,0 1,1-1,-1 0,0 0,1-1,0 1,-1-1,1 0,0 0,-1 0,1 0,1 0,-1-1,0 1,0-1,1 0,0 0,-1 0,1 0,0 0,0 0,1-1,-1 1,1-1,0 1,0-1,0 1,0-1,0 0,1 1,0-1,0 0,0 0,0 1,0-1,1 0,-1 0,2-1,2-20</inkml:trace>
  <inkml:trace contextRef="#ctx0" brushRef="#br0" timeOffset="515.692">649 367,'2'7,"1"-1,0 0,0 0,0 0,1-1,-1 1,1-1,1 0,-1 0,1 0,0 0,0-1,0 0,0 0,1 0,0-1,0 1,0-2,0 1,0-1,0 1,1-2,-1 1,1-1,0 0,-1 0,1-1,0 0,-1 0,1 0,0-1,-1 0,1-1,3-1,-2-2,0 0,-1-1,0 0,0 0,-1-1,0 0,0 0,-1-1,0 0,0 1,0-2,-1 0,34-47,-37 55,-1 0,1-1,0 1,0 0,0 0,0 0,0 0,0 1,0-1,0 0,0 0,0 1,1-1,-1 0,0 1,0-1,1 1,-1 0,0-1,1 1,-1 0,0 0,1 0,-1 0,1 0,-1 0,0 0,1 0,-1 1,0-1,1 1,-1-1,0 1,0-1,1 1,-1-1,0 1,0 0,0 0,0 0,0 0,0 0,0 0,0 0,0 0,-1 0,1 0,1 1,27 63,-9 16,-4 1,-4 0,-3 1,-3 0,-5 0,-5 45,2-107,0 0,-1-1,-2 1,0-1,-1 1,-1-1,-1-1,0 0,-2 0,0 0,-1-1,-1-1,-1 1,12-16,-1 0,1 1,0-1,-1 0,1 0,-1 0,0 0,0 0,0 0,0 0,0-1,0 1,0-1,-1 1,1-1,0 0,-1 0,1 0,-1 0,1-1,-1 1,0 0,1-1,-1 0,0 0,1 0,-1 0,0 0,1 0,-1-1,1 1,-1-1,0 0,1 0,-1 0,1 0,0 0,-1 0,1-1,0 1,0-1,0 0,0 1,-1-2,-1-8,1 1,1-1,0 1,0-1,1 0,0 1,1-1,0 0,1 0,0 0,1 1,0-1,0 1,1-1,1 1,0 0,4-7,11-28,2 0,2 2,2 1,2 0,1 2,3 1,0 2,9-5,-17 17,2 2,0 1,1 0,2 2,0 2,0 0,17-6,-19 12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0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1,'-3'56,"15"1,2 78,-38 114,13-182,8-57,0 0,1 0,0 0,1 0,0 1,1-1,0 1,0-1,1 0,0 1,1-1,0 0,1 0,0 0,2 3,6 5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2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1,'-19'38,"-7"32,2 9,9-4,12-6,12-9,9-10,6-10,3-10,8-6,2-3,-5-4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5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1,'34'0,"15"33,0 26,-4 13,-14 3,-13 3,-9-1,-6-5,-8-5,-4-4,0-3,-3-8,0-6,2-8,-1-5,0-3,-2-2,0-6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14.7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179 311,'92'-50,"-55"35,1 3,0 1,1 1,30-2,-67 11,-1 0,1 0,0 0,0 0,0 0,0 1,0-1,0 1,0 0,-1-1,1 1,0 0,0 0,0 0,0 0,0 1,0-1,0 0,0 1,0-1,0 1,0 0,0 0,-1 0,1 0,0 0,-1 0,1 0,0 0,-1 1,0-1,1 1,-1-1,0 1,0-1,0 1,0 0,0 0,0-1,0 1,0 0,-1 0,1 0,-1 0,1 0,-1 0,0 0,0 0,0 0,0 0,0 0,0 0,-1 0,0 1,-7 11,-2-1,1 0,-2-1,1 0,-2 0,0-2,0 1,-11 6,-9 9,-127 99,158-124,0 0,0 0,0 0,-1 0,1 1,0-1,0 0,1 1,-1-1,0 0,0 1,1-1,-1 1,1 0,-1-1,1 1,0-1,-1 1,1-1,0 1,0 0,0-1,0 1,1 0,-1-1,0 1,1-1,-1 1,1-1,-1 1,1-1,0 1,0-1,-1 1,1-1,0 0,0 0,0 1,1-1,0 1,62 18,187-21,-194-5,-33 0</inkml:trace>
  <inkml:trace contextRef="#ctx0" brushRef="#br0" timeOffset="269.496">179 86,'-33'43,"-12"33,3 14,7-4,16-12,15-13,13-13,10-9,6-7,9-9,4-3,4-5,0-6,-7-3</inkml:trace>
  <inkml:trace contextRef="#ctx0" brushRef="#br0" timeOffset="3217.947">716 0,'10'3,"1"-1,-1 2,0 0,-1 0,1 0,-1 1,1 1,-2-1,1 2,0-1,-1 1,-1 0,1 1,-1 0,0 0,-1 1,0-1,0 1,-1 1,0-1,-1 1,3 8,-1-7,-1 0,0 0,0 1,-1 0,-1 0,0 0,-1 0,0 0,-1 0,0 1,-1-1,0 0,-2 12,-1 1,-1-1,0 1,-2-1,-1 0,-1-1,-1 1,-1-2,0 1,-2-1,-1-1,-1 0,0-1,-2-1,0 0,-1-1,-1-1,-1 0,-2 0,0-6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11 118,'-10'7,"14"26,-2-17,2 557,-3-406,-1-165,0 0,0 0,0 0,0 0,1-1,-1 1,1 0,0 0,-1-1,1 1,0 0,0-1,0 1,0-1,0 1,0-1,1 1,-1-1,0 0,1 0,-1 0,1 1,-1-1,1-1,-1 1,1 0,0 0,0-1,-1 1,1-1,0 1,0-1,0 0,-1 1,1-1,0 0,0-1,0 1,0 0,0 0,-1-1,1 1,0-1,0 1,-1-1,1 0,0 0,-1 0,1 0,-1 0,1 0,-1 0,1 0,-1-1,0 1,0 0,0-1,0 1,0-1,0 0,1-1,152-162,-151 163,0 1,0-1,1 1,-1-1,0 1,1 0,-1 0,0 1,1-1,-1 1,1 0,0-1,-1 2,1-1,-1 0,1 1,-1-1,0 1,1 0,-1 0,0 1,1-1,-1 1,0-1,0 1,0 0,0 0,-1 0,1 1,0-1,-1 1,0-1,1 1,-1 0,0 0,0 0,-1 0,1 0,-1 0,0 1,1-1,-1 0,-1 1,1-1,0 1,-1 0,46 73,-44-75,0 0,-1 0,1-1,0 1,0 0,0-1,0 1,0-1,0 0,1 0,-1 0,0 0,1 0,-1 0,1-1,-1 1,1-1,-1 1,1-1,-1 0,1 0,-1 0,1-1,-1 1,1-1,-1 1,1-1,-1 0,0 1,1-1,-1-1,0 1,2-1,4-6,1-1,-1 0,-1-1,1 0,-2 0,1 0,-1-1,-1 0,0 0,-1 0,0-1,0 0,-1 0,-1 0,1-11,-2 17,5-21,-2 0,-1-1,-2 0,0 1,-2-1,-1 0,-1 1,-2-1,0 1,-2 0,-1 1,-1 0,-1 0,-1 0,-2 2,-12-20,8 15,-2 1,0 1,-2 0,-1 2,-10-9,23 26,0-1,-1 1,0 0,-1 1,1 0,-1 1,-1 0,1 1,-1 0,0 1,0 0,0 1,0 0,-1 1,-10-1,16 4,-1 1,1-1,-1 2,1-1,0 1,0 0,0 0,0 1,1 0,-1 0,1 0,0 1,0 0,1 0,-1 1,1 0,1-1,-1 2,1-1,0 0,0 1,1 0,-1 0,2 0,-1 0,1 1,0-1,1 1,-1-1,1 1,1-1,0 1,0 0,0-1,1 1,0-1,1 1,-1-1,2 3,4 17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0,'0'20,"0"1,0-3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64,'135'244,"-133"-241,-2-2,0 1,0 0,0-1,0 1,1-1,-1 1,1 0,-1-1,1 1,0-1,0 1,0-1,0 0,0 1,0-1,0 0,0 1,0-1,0 0,1 0,-1 0,0 0,1 0,-1-1,1 1,-1 0,1-1,-1 1,1-1,0 1,-1-1,1 0,0 1,-1-1,1 0,0 0,-1 0,1-1,0 1,-1 0,1-1,-1 1,1-1,0 1,0-2,61-188,2 52,-56 123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1,'10'9,"3"9,-1 5,-2 4,-3-3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118 452,'-16'21,"2"0,0 1,1 0,1 1,1 0,2 1,0 0,1 1,-2 14,10-36,-1-1,1 1,-1-1,1 1,0 0,0-1,0 1,0-1,1 1,-1-1,1 1,0 0,-1-1,1 0,0 1,1-1,-1 0,0 1,1-1,-1 0,1 0,-1 0,1 0,0 0,0-1,0 1,0 0,0-1,1 1,-1-1,0 0,1 0,-1 0,0 0,1 0,-1-1,1 1,0-1,-1 0,1 1,-1-1,1 0,0 0,-1-1,1 1,-1-1,1 1,-1-1,3 0,14-5,-1-1,1-1,-1 0,-1-1,1-1,-2-1,1-1,-2 0,1-1,6-7,-3-1,-2 0,0 0,-1-2,-1 0,-1-1,-1 0,-1-1,-1 0,-2-1,0 0,-2-1,-1 0,-1 0,-1 0,-1-12,-2 25,0 0,-2 0,0 0,0 1,-1-1,-1 0,0 1,-1-1,0 1,-3-3,5 10,0 1,-1-1,0 1,0-1,-1 1,1 0,-1 0,0 0,-1 1,1 0,-1 0,0 0,0 0,0 0,0 1,-1 0,1 0,-1 1,0 0,0 0,0 0,0 0,-5 0,2 4,-1-1,0 2,0-1,1 2,-1-1,1 1,0 0,0 1,1 0,-1 1,1-1,0 2,1-1,-1 1,1 0,1 0,-1 1,1 0,0 0,0 3,-3 0,1 1,0 0,0 0,1 1,1-1,0 2,1-1,0 1,1-1,1 1,0 0,1 1,0-1,1 0,1 0,0 1,1-1,1 0,0 1,1-1,0 0,1-1,1 1,0-1,1 1,0-2,1 1,1-1,0 0,0 0,1-1,1 0,-1-1,2 0,14 5,0-2,1-1,0-2,1 0,0-1,1-2,-1-1,2-1,-1-1,0-2,1-1,-1-1,0-1,1-2,7-2,-10 4,-1-2,1 0,-1-2,0-1,-1-1,13-6,-28 10,-1-1,0 0,0 0,0-1,0 0,-1-1,0 1,0-1,-1-1,1 1,-1-1,-1 0,1-1,-1 1,-1-1,1 0,-1 0,-1 0,3-8,-2 8,-1 0,0-1,0 1,-1-1,0 1,-1-1,0 0,0 1,-1-1,0 0,0 0,-1 1,0-1,-1 0,0 1,0-1,-1 1,0-1,0 1,-1 0,0 1,0-1,-1 1,0-1,-1 1,1 1,-1-1,-1 0,2 4,1-1,-1 1,1 0,-1 0,0 0,-1 1,1-1,0 1,-1 1,1-1,-1 1,1 0,-1 0,1 0,-1 1,0 0,1 0,-1 1,0-1,1 1,-1 0,1 1,-1 0,1-1,-1 2,1-1,0 0,0 1,0 0,1 0,-1 1,1 0,0-1,-3 4,-2 1,0 0,1 1,0 0,1 0,0 1,0 0,1 1,0-1,1 1,0 0,1 0,0 1,1-1,0 1,1 0,0-1,1 1,0 0,1 0,1 0,0 0,0 0,1 0,0 0,1 0,1-1,0 0,0 1,1-1,0-1,1 1,0-1,1 0,0-1,1 1,0-1,0-1,1 1,0-2,1 1,-1-1,1 0,1-1,-1-1,1 1,0-2,9 4,17-2,0-2,0-1,1-1,-1-3,0-1,1-1,-3-2,-5-2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4.5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462 283,'51'-18,"1"3,1 2,52-7,-99 19,1-1,1 1,-1-1,0 1,1 0,-1 1,1 0,-1 0,1 1,-1-1,0 2,1-1,-1 1,0 0,0 0,0 1,0 0,2 2,-8-1,0 0,0 0,-1 0,1 0,-1 0,0 0,0 1,-1-1,1 0,-1 0,0 0,0 0,0 0,0 0,-1-1,0 1,0 0,0-1,0 1,0-1,-1 0,1 1,-1-1,0 0,0-1,0 1,0 1,-76 71,69-68,1-1,0 1,0 1,1 0,0 0,0 1,0 0,2 0,-1 0,1 1,0 0,1 1,0-1,1 1,0 0,0 2,4-9,0 0,0 1,0-1,1 0,-1 1,1-1,0 0,0 0,1 0,-1 0,1 0,0 0,0 0,0-1,1 1,-1-1,1 1,0-1,0 0,0 0,0 0,1 0,-1-1,1 1,-1-1,1 0,0 0,0 0,1-1,124 35,-114-33,1-1,-1-1,1-1,0 0,-1-1,1 0,-1-2,1 0,4-2,-2-1</inkml:trace>
  <inkml:trace contextRef="#ctx0" brushRef="#br0" timeOffset="294.533">1195 0,'44'29,"18"19,4 6,-10-1,-8-5,-14-1,-12-4,-9-4,-8-4,-4-3,-7 2,-3 1,-5-6,1-4,-3 0,-3 0,1-4</inkml:trace>
  <inkml:trace contextRef="#ctx0" brushRef="#br0" timeOffset="584.978">321 28,'-43'48,"-24"54,-6 20,10-2,21-6,17-14,17-18,16-14,15-14,10-11,7-8,8-10,9-4,5-7,1-4,0-5,-6-3,-13-2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85,'34'-85,"-34"86,0-1,0 1,-1-1,1 0,0 1,0-1,0 1,0-1,0 1,0-1,0 1,0-1,0 1,1-1,-1 0,0 1,0-1,0 1,0-1,1 0,-1 1,0-1,0 1,1-1,-1 0,0 1,1-1,-1 0,0 1,1-1,-1 0,1 0,-1 0,0 1,1-1,-1 0,1 0,-1 0,0 0,1 0,-1 1,1-1,-1 0,1 0,-1 0,1 0,-1-1,1 1,-1 0,0 0,1 0,-1 0,1 0,-1 0,1-1,-1 1,0 0,1 0,-1-1,0 1,1 0,-1-1,0 1,1 0,-1-1,0 1,1 0,-1-1,5 40,-27 242,16-235,-9 56,15-101,0 0,0 0,0 0,0 0,0 0,1 0,-1 0,0 0,0 0,1 0,-1 0,0 0,1 0,-1 0,1-1,-1 1,1 0,0 0,-1 0,1-1,0 1,0 0,-1-1,1 1,0-1,0 1,0-1,0 1,0-1,0 0,-1 1,1-1,0 0,0 0,0 1,0-1,0 0,0 0,0 0,0 0,0-1,0 1,0 0,0 0,0 0,0-1,0 1,0-1,0 1,0-1,0 1,-1-1,2 1,49-35,-47 31,24-19,1 2,1 0,1 2,0 1,2 2,0 1,29-9,-58 23,-1 0,1 0,0 0,-1 0,1 0,0 1,-1-1,1 1,0 0,0 0,-1 1,1-1,0 1,0 0,-1 0,1 0,-1 0,1 1,-1-1,1 1,-1 0,0 0,0 0,0 0,0 1,0-1,-1 1,1 0,-1 0,1 0,-1 0,0 0,0 0,-1 0,1 1,-1-1,1 1,-1-1,0 1,0 0,-1-1,1 1,-1 0,0 0,0-1,0 2,-5 11,-1-1,-1-1,0 1,-1-1,-1-1,0 1,-1-1,0-1,-1 0,0 0,-1-1,0-1,-1 0,0-1,-12 7,11-5,1-2,-2 1,1-2,-2 0,1-1,-1 0,0-1,0-1,0-1,-1 0,0-1,-14 1,27-4,0 0,0-1,1 1,-1-1,0 1,1-1,-1 0,0 0,1-1,0 1,-1-1,1 0,0 0,-1 0,1 0,1 0,-1-1,0 1,0-1,1 0,0 0,-1 0,1 0,0 0,0 0,1-1,-1 1,1-1,0 1,0-1,0 1,0-1,0 0,1 1,0-1,0 0,0 0,0 1,0-1,1 0,-1 0,2-1,2-20</inkml:trace>
  <inkml:trace contextRef="#ctx0" brushRef="#br0" timeOffset="515.692">649 367,'2'7,"1"-1,0 0,0 0,0 0,1-1,-1 1,1-1,1 0,-1 0,1 0,0 0,0-1,0 0,0 0,1 0,0-1,0 1,0-2,0 1,0-1,0 1,1-2,-1 1,1-1,0 0,-1 0,1-1,0 0,-1 0,1 0,0-1,-1 0,1-1,3-1,-2-2,0 0,-1-1,0 0,0 0,-1-1,0 0,0 0,-1-1,0 0,0 1,0-2,-1 0,34-47,-37 55,-1 0,1-1,0 1,0 0,0 0,0 0,0 0,0 1,0-1,0 0,0 0,0 1,1-1,-1 0,0 1,0-1,1 1,-1 0,0-1,1 1,-1 0,0 0,1 0,-1 0,1 0,-1 0,0 0,1 0,-1 1,0-1,1 1,-1-1,0 1,0-1,1 1,-1-1,0 1,0 0,0 0,0 0,0 0,0 0,0 0,0 0,0 0,-1 0,1 0,1 1,27 63,-9 16,-4 1,-4 0,-3 1,-3 0,-5 0,-5 45,2-107,0 0,-1-1,-2 1,0-1,-1 1,-1-1,-1-1,0 0,-2 0,0 0,-1-1,-1-1,-1 1,12-16,-1 0,1 1,0-1,-1 0,1 0,-1 0,0 0,0 0,0 0,0 0,0-1,0 1,0-1,-1 1,1-1,0 0,-1 0,1 0,-1 0,1-1,-1 1,0 0,1-1,-1 0,0 0,1 0,-1 0,0 0,1 0,-1-1,1 1,-1-1,0 0,1 0,-1 0,1 0,0 0,-1 0,1-1,0 1,0-1,0 0,0 1,-1-2,-1-8,1 1,1-1,0 1,0-1,1 0,0 1,1-1,0 0,1 0,0 0,1 1,0-1,0 1,1-1,1 1,0 0,4-7,11-28,2 0,2 2,2 1,2 0,1 2,3 1,0 2,9-5,-17 17,2 2,0 1,1 0,2 2,0 2,0 0,17-6,-19 12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0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1,'-3'56,"15"1,2 78,-38 114,13-182,8-57,0 0,1 0,0 0,1 0,0 1,1-1,0 1,0-1,1 0,0 1,1-1,0 0,1 0,0 0,2 3,6 5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2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1,'-19'38,"-7"32,2 9,9-4,12-6,12-9,9-10,6-10,3-10,8-6,2-3,-5-4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5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1,'34'0,"15"33,0 26,-4 13,-14 3,-13 3,-9-1,-6-5,-8-5,-4-4,0-3,-3-8,0-6,2-8,-1-5,0-3,-2-2,0-6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7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489 410,'-48'16,"1"3,1 1,1 3,1 2,1 1,1 3,1 1,-26 26,62-52,0 0,0 0,0 0,1 1,-1-1,1 1,0 0,1 1,-1-1,1 0,0 1,0 0,1 0,-1 0,1 0,1 0,-1 0,1 1,0-1,1 0,-1 1,1-1,1 0,-1 1,1-1,0 0,0 1,1-1,0 0,0 0,0 0,1 0,0-1,0 1,1-1,-1 1,1-1,0 0,1-1,-1 1,1-1,0 0,2 2,0-3,0 0,0 0,0-1,1 0,-1 0,0 0,1-1,0-1,-1 1,1-1,-1 0,1-1,-1 0,1 0,-1-1,1 0,-1 0,0 0,0-1,0 0,0-1,-1 0,1 0,5-4,13-11,-1 0,0-1,-2-2,0 0,9-13,108-171,-97 136,-18 39,-23 30,-1 1,0-1,1 1,-1-1,0 1,1-1,-1 1,1-1,-1 1,1 0,-1-1,1 1,-1 0,1-1,-1 1,1 0,-1 0,1 0,-1-1,1 1,0 0,-1 0,1 0,-1 0,1 0,0 0,-1 0,1 0,-1 0,1 0,0 1,-1-1,1 0,-1 0,1 0,-1 1,1-1,-1 0,1 1,-1-1,1 0,-1 1,1-1,-1 1,0-1,1 1,-1-1,0 1,1-1,-1 1,0-1,0 1,1-1,-1 1,0 0,0-1,0 1,0 0,7 130,-9-89,26 377,-23-396,-1 1,-1-1,-2 1,0-1,-1 0,-1 0,-1 0,-2-1,0 0,-1 0,-1-1,-1 0,-1 0,0-2,-2 1,0-2,-2 0,0-1,0 0,-12 7,25-21,-1 0,1 0,-1-1,0 0,1 1,-1-1,0-1,-1 1,1-1,0 1,0-1,-1 0,1-1,0 1,-1-1,1 0,-1 0,1 0,-1-1,1 1,0-1,-1 0,1-1,0 1,0-1,0 1,0-1,0 0,0-1,0 1,1-1,-1 0,1 0,0 0,0 0,0 0,0-1,1 1,-1-1,1 0,0 1,0-1,0-1,0 1,0-4,1-9,0 0,2 0,0 0,1 0,0 0,2 0,0 0,0 1,2 0,0 0,1 0,1 1,0 0,1 0,0 1,3-2,21-33,3 2,2 1,1 1,3 3,1 1,2 2,2 3,2 1,0 3,3 1,49-20,78-19,-177 69,0 0,0-1,0 1,0 0,0 0,0-1,0 1,-1-1,1 0,-1 0,1 1,-1-1,1 0,-1 0,0 0,0 0,0-1,0 1,-1 0,1 0,0 0,-1-1,0 1,1 0,-1-1,0 1,0 0,0-1,-1 1,1 0,-1-1,1 1,-1 0,0 0,0-1,-41-75,39 73,2 3,0-1,0 1,0-1,0 1,-1 0,1 0,-1-1,1 1,-1 0,0 0,1 0,-1 1,0-1,-1 0,1 1,0-1,0 1,-1 0,1 0,0 0,-1 0,1 0,-1 0,0 1,1-1,-1 1,0-1,1 1,-1 0,1 0,-1 1,0-1,1 0,-1 1,0 0,1-1,-1 1,1 0,0 0,-1 1,1-1,0 0,-1 1,1 0,0-1,0 1,0 0,0 1,-5 10,1 1,0 1,1-1,1 1,0 0,1 0,1 0,0 1,1-1,1 1,0-1,1 0,0 1,2-1,0 0,0 0,1 0,1 0,1-1,0 0,1 0,0-1,6 9,0-10,0-1,0 0,1-1,1 0,0-1,0-1,0 0,1-1,0-1,1 0,-1-1,1-1,0-1,0 0,0-1,1-1,-1-1,0 0,0-1,1-1,-1-1,0 0,15-6,1 0,-1-2,0-1,-1-1,0-2,-1-2,-1 0,0-2,-1-1,-2-1,0-2,-1 0,-1-2,-2 0,0-2,-2 0,14-24,-10 16,-2-1,-1-1,-2-1,-2-1,-1 0,-2-1,-2-1,-2 0,3-23,-12 60,0 1,-1-1,1 0,-1 1,1-1,-1 0,0 1,-1-1,1 0,-1 1,1-1,-1 0,0 1,-1-1,1 1,0 0,-1-1,0 1,0 0,0 0,0 0,0 0,-1 0,1 1,-1-1,0 1,0-1,0 1,0 0,0 0,0 0,0 1,-1-1,1 1,-1 0,1 0,-1 0,0 0,1 1,-1-1,0 1,1 0,-1 0,0 0,1 1,-1-1,1 1,-3 0,-3 6,0 0,0 0,0 0,1 1,0 1,1-1,0 1,0 0,1 1,0 0,0 0,1 0,1 0,0 1,-3 10,-2 8,1 1,1 0,1 0,2 1,1-1,2 1,1 0,1 0,2-1,0 1,3-1,0 0,2 0,1 0,1-1,2-1,1 0,1 0,1-1,2-1,5 5,-17-23,0 0,0 0,1-1,-1 0,2 0,-1-1,1 1,0-2,0 1,1-1,0 0,2 1,5-5,-4-5</inkml:trace>
  <inkml:trace contextRef="#ctx0" brushRef="#br0" timeOffset="247.518">1420 155,'48'9,"44"9,22 1,5-3,2-4,-5-4,-9-4,-7-2,-7-1,-14-2,-20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0,'0'546,"-27"-354,-3-109,20-68</inkml:trace>
  <inkml:trace contextRef="#ctx0" brushRef="#br0" timeOffset="395.389">0 367,'61'17,"0"-3,1-2,0-3,1-3,0-3,54-3,-73-2,0-1,0-2,0-3,-1-1,0-1,0-3,13-7,3-16,-59 35,-1 1,1-1,-1 0,1 1,-1-1,1 0,-1 1,1-1,-1 0,0 1,1-1,-1 1,0-1,0 1,1-1,-1 1,0 0,0 0,0-1,1 1,-1 0,0 0,0 0,0 0,0 0,0 0,0 0,1 0,-1 0,0 0,0 0,0 0,0 1,1-1,-1 0,0 1,0-1,0 0,1 1,-15 4,0 0,0 1,1 0,-1 1,2 1,-1 0,1 1,1 1,-1 0,2 0,-1 1,1 1,1 0,0 0,1 1,1 0,-1 1,2 0,-5 12,10-23,0 1,0-1,1 1,-1 0,1-1,0 1,0 0,0 0,0 0,1 0,-1 0,1 0,0 0,1 0,-1 0,1 0,-1 0,1 0,0 0,1 0,-1 0,1-1,-1 1,1-1,0 1,1-1,-1 1,0-1,1 0,0 0,0-1,0 1,0 0,0-1,0 0,1 0,2 2,12 2,1-1,0 0,0-2,0 0,0-1,1 0,-1-2,1-1,-1 0,0-1,0-1,1-1,9-4,-14 4,-1 0,-1-1,1-1,-1-1,0 1,0-2,-1 0,0 0,8-9,-16 14,-1 0,0 0,0-1,0 0,0 1,0-1,-1-1,1 1,-1 0,0 0,0-1,-1 1,0-1,1 1,-2-1,1 0,0 0,-1 1,0-1,0 0,0 0,-1 1,1-1,-1 0,0 1,-1-1,1 1,-1-1,0 1,0-1,-2-1,-2-3,-1 0,-1 0,0 0,0 1,-1 0,0 1,0 0,-1 1,0-1,0 2,0-1,-1 2,0-1,0 1,0 1,0 0,0 1,-1 0,1 1,-1 0,0 0,1 1,-22-1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6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26,'0'-1,"1"1,-1-1,0 0,0 0,0 0,0 1,0-1,0 0,0 0,0 0,0 0,0 1,0-1,-1 0,1 0,0 0,-1 1,1-1,0 0,-1 0,1 1,-1-1,1 0,-1 1,1-1,-1 1,0-1,1 1,-1-1,0 1,1-1,-1 1,0-1,0 1,1 0,-1-1,0 1,0 0,1 0,-1 0,0 0,0 0,0 0,0 0,1 0,-1 0,0 0,0 0,0 0,0 0,1 1,-1-1,0 0,0 1,1-1,-1 1,0-1,1 1,-1-1,-140 51,86-26,-58 15,114-40,0 1,-1-1,1 0,0 0,0 1,-1-1,1 1,0-1,-1 0,1 1,-1-1,1 1,0 0,-1-1,1 1,-1-1,1 1,-1 0,0-1,1 1,-1 0,0-1,1 1,-1 0,0 0,0 0,0-1,0 1,0 0,1 0,-1-1,-1 1,1 0,0 0,0 0,0-1,0 1,0 0,-1 0,1-1,0 1,-1 0,1-1,-1 1,1 0,-1-1,1 1,-1-1,1 1,-1 0,1-1,-1 1,0-1,1 0,-1 1,0-1,1 0,-1 1,0-1,0 0,1 0,-1 1,0-1,0 0,22 5,-1-1,2-1,-1-1,0-1,0-1,0 0,3-2,22 0,-25 1,-16 0,1 0,-1 1,1 0,0 0,-1 0,1 0,-1 1,1 0,-1 0,1 1,-1-1,1 1,-1 0,2 2,-7-3,1 1,-1-1,1 1,-1 0,0-1,0 1,1-1,-1 1,-1 0,1-1,0 1,0-1,0 1,-1-1,1 1,-1 0,0-1,1 0,-1 1,0-1,0 1,1-1,-1 0,0 1,-1-1,1 0,0 0,0 0,0 0,-1 0,1 0,-2 0,2 0,-194 144,87-74,106-70,-1 0,1 0,0 0,0 0,-1 0,1 0,0 1,0-1,0 1,1 0,-1-1,0 1,1 0,-1 0,1 0,-1 0,1 0,0 0,0 1,0-1,0 0,0 1,0-1,1 1,-1-1,1 0,0 1,0-1,0 1,0-1,0 1,0-1,1 1,-1-1,1 1,0-1,0 0,-1 1,2-1,-1 0,0 0,0 0,1 0,-1 0,1 0,-1 0,1 0,0 0,0-1,0 1,1 0,6 2,-1-1,1 1,0-2,0 1,0-1,0-1,0 0,1 0,-1-1,0 0,1 0,-1-1,0 0,0-1,6-2,3-7,-5-1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14.7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179 311,'92'-50,"-55"35,1 3,0 1,1 1,30-2,-67 11,-1 0,1 0,0 0,0 0,0 0,0 1,0-1,0 1,0 0,-1-1,1 1,0 0,0 0,0 0,0 0,0 1,0-1,0 0,0 1,0-1,0 1,0 0,0 0,-1 0,1 0,0 0,-1 0,1 0,0 0,-1 1,0-1,1 1,-1-1,0 1,0-1,0 1,0 0,0 0,0-1,0 1,0 0,-1 0,1 0,-1 0,1 0,-1 0,0 0,0 0,0 0,0 0,0 0,0 0,-1 0,0 1,-7 11,-2-1,1 0,-2-1,1 0,-2 0,0-2,0 1,-11 6,-9 9,-127 99,158-124,0 0,0 0,0 0,-1 0,1 1,0-1,0 0,1 1,-1-1,0 0,0 1,1-1,-1 1,1 0,-1-1,1 1,0-1,-1 1,1-1,0 1,0 0,0-1,0 1,1 0,-1-1,0 1,1-1,-1 1,1-1,-1 1,1-1,0 1,0-1,-1 1,1-1,0 0,0 0,0 1,1-1,0 1,62 18,187-21,-194-5,-33 0</inkml:trace>
  <inkml:trace contextRef="#ctx0" brushRef="#br0" timeOffset="269.496">179 86,'-33'43,"-12"33,3 14,7-4,16-12,15-13,13-13,10-9,6-7,9-9,4-3,4-5,0-6,-7-3</inkml:trace>
  <inkml:trace contextRef="#ctx0" brushRef="#br0" timeOffset="3217.947">716 0,'10'3,"1"-1,-1 2,0 0,-1 0,1 0,-1 1,1 1,-2-1,1 2,0-1,-1 1,-1 0,1 1,-1 0,0 0,-1 1,0-1,0 1,-1 1,0-1,-1 1,3 8,-1-7,-1 0,0 0,0 1,-1 0,-1 0,0 0,-1 0,0 0,-1 0,0 1,-1-1,0 0,-2 12,-1 1,-1-1,0 1,-2-1,-1 0,-1-1,-1 1,-1-2,0 1,-2-1,-1-1,-1 0,0-1,-2-1,0 0,-1-1,-1-1,-1 0,-2 0,0-6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11 118,'-10'7,"14"26,-2-17,2 557,-3-406,-1-165,0 0,0 0,0 0,0 0,1-1,-1 1,1 0,0 0,-1-1,1 1,0 0,0-1,0 1,0-1,0 1,0-1,1 1,-1-1,0 0,1 0,-1 0,1 1,-1-1,1-1,-1 1,1 0,0 0,0-1,-1 1,1-1,0 1,0-1,0 0,-1 1,1-1,0 0,0-1,0 1,0 0,0 0,-1-1,1 1,0-1,0 1,-1-1,1 0,0 0,-1 0,1 0,-1 0,1 0,-1 0,1 0,-1-1,0 1,0 0,0-1,0 1,0-1,0 0,1-1,152-162,-151 163,0 1,0-1,1 1,-1-1,0 1,1 0,-1 0,0 1,1-1,-1 1,1 0,0-1,-1 2,1-1,-1 0,1 1,-1-1,0 1,1 0,-1 0,0 1,1-1,-1 1,0-1,0 1,0 0,0 0,-1 0,1 1,0-1,-1 1,0-1,1 1,-1 0,0 0,0 0,-1 0,1 0,-1 0,0 1,1-1,-1 0,-1 1,1-1,0 1,-1 0,46 73,-44-75,0 0,-1 0,1-1,0 1,0 0,0-1,0 1,0-1,0 0,1 0,-1 0,0 0,1 0,-1 0,1-1,-1 1,1-1,-1 1,1-1,-1 0,1 0,-1 0,1-1,-1 1,1-1,-1 1,1-1,-1 0,0 1,1-1,-1-1,0 1,2-1,4-6,1-1,-1 0,-1-1,1 0,-2 0,1 0,-1-1,-1 0,0 0,-1 0,0-1,0 0,-1 0,-1 0,1-11,-2 17,5-21,-2 0,-1-1,-2 0,0 1,-2-1,-1 0,-1 1,-2-1,0 1,-2 0,-1 1,-1 0,-1 0,-1 0,-2 2,-12-20,8 15,-2 1,0 1,-2 0,-1 2,-10-9,23 26,0-1,-1 1,0 0,-1 1,1 0,-1 1,-1 0,1 1,-1 0,0 1,0 0,0 1,0 0,-1 1,-10-1,16 4,-1 1,1-1,-1 2,1-1,0 1,0 0,0 0,0 1,1 0,-1 0,1 0,0 1,0 0,1 0,-1 1,1 0,1-1,-1 2,1-1,0 0,0 1,1 0,-1 0,2 0,-1 0,1 1,0-1,1 1,-1-1,1 1,1-1,0 1,0 0,0-1,1 1,0-1,1 1,-1-1,2 3,4 17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0,'0'20,"0"1,0-3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64,'135'244,"-133"-241,-2-2,0 1,0 0,0-1,0 1,1-1,-1 1,1 0,-1-1,1 1,0-1,0 1,0-1,0 0,0 1,0-1,0 0,0 1,0-1,0 0,1 0,-1 0,0 0,1 0,-1-1,1 1,-1 0,1-1,-1 1,1-1,0 1,-1-1,1 0,0 1,-1-1,1 0,0 0,-1 0,1-1,0 1,-1 0,1-1,-1 1,1-1,0 1,0-2,61-188,2 52,-56 123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1,'10'9,"3"9,-1 5,-2 4,-3-3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118 452,'-16'21,"2"0,0 1,1 0,1 1,1 0,2 1,0 0,1 1,-2 14,10-36,-1-1,1 1,-1-1,1 1,0 0,0-1,0 1,0-1,1 1,-1-1,1 1,0 0,-1-1,1 0,0 1,1-1,-1 0,0 1,1-1,-1 0,1 0,-1 0,1 0,0 0,0-1,0 1,0 0,0-1,1 1,-1-1,0 0,1 0,-1 0,0 0,1 0,-1-1,1 1,0-1,-1 0,1 1,-1-1,1 0,0 0,-1-1,1 1,-1-1,1 1,-1-1,3 0,14-5,-1-1,1-1,-1 0,-1-1,1-1,-2-1,1-1,-2 0,1-1,6-7,-3-1,-2 0,0 0,-1-2,-1 0,-1-1,-1 0,-1-1,-1 0,-2-1,0 0,-2-1,-1 0,-1 0,-1 0,-1-12,-2 25,0 0,-2 0,0 0,0 1,-1-1,-1 0,0 1,-1-1,0 1,-3-3,5 10,0 1,-1-1,0 1,0-1,-1 1,1 0,-1 0,0 0,-1 1,1 0,-1 0,0 0,0 0,0 0,0 1,-1 0,1 0,-1 1,0 0,0 0,0 0,0 0,-5 0,2 4,-1-1,0 2,0-1,1 2,-1-1,1 1,0 0,0 1,1 0,-1 1,1-1,0 2,1-1,-1 1,1 0,1 0,-1 1,1 0,0 0,0 3,-3 0,1 1,0 0,0 0,1 1,1-1,0 2,1-1,0 1,1-1,1 1,0 0,1 1,0-1,1 0,1 0,0 1,1-1,1 0,0 1,1-1,0 0,1-1,1 1,0-1,1 1,0-2,1 1,1-1,0 0,0 0,1-1,1 0,-1-1,2 0,14 5,0-2,1-1,0-2,1 0,0-1,1-2,-1-1,2-1,-1-1,0-2,1-1,-1-1,0-1,1-2,7-2,-10 4,-1-2,1 0,-1-2,0-1,-1-1,13-6,-28 10,-1-1,0 0,0 0,0-1,0 0,-1-1,0 1,0-1,-1-1,1 1,-1-1,-1 0,1-1,-1 1,-1-1,1 0,-1 0,-1 0,3-8,-2 8,-1 0,0-1,0 1,-1-1,0 1,-1-1,0 0,0 1,-1-1,0 0,0 0,-1 1,0-1,-1 0,0 1,0-1,-1 1,0-1,0 1,-1 0,0 1,0-1,-1 1,0-1,-1 1,1 1,-1-1,-1 0,2 4,1-1,-1 1,1 0,-1 0,0 0,-1 1,1-1,0 1,-1 1,1-1,-1 1,1 0,-1 0,1 0,-1 1,0 0,1 0,-1 1,0-1,1 1,-1 0,1 1,-1 0,1-1,-1 2,1-1,0 0,0 1,0 0,1 0,-1 1,1 0,0-1,-3 4,-2 1,0 0,1 1,0 0,1 0,0 1,0 0,1 1,0-1,1 1,0 0,1 0,0 1,1-1,0 1,1 0,0-1,1 1,0 0,1 0,1 0,0 0,0 0,1 0,0 0,1 0,1-1,0 0,0 1,1-1,0-1,1 1,0-1,1 0,0-1,1 1,0-1,0-1,1 1,0-2,1 1,-1-1,1 0,1-1,-1-1,1 1,0-2,9 4,17-2,0-2,0-1,1-1,-1-3,0-1,1-1,-3-2,-5-2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4.5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462 283,'51'-18,"1"3,1 2,52-7,-99 19,1-1,1 1,-1-1,0 1,1 0,-1 1,1 0,-1 0,1 1,-1-1,0 2,1-1,-1 1,0 0,0 0,0 1,0 0,2 2,-8-1,0 0,0 0,-1 0,1 0,-1 0,0 0,0 1,-1-1,1 0,-1 0,0 0,0 0,0 0,0 0,-1-1,0 1,0 0,0-1,0 1,0-1,-1 0,1 1,-1-1,0 0,0-1,0 1,0 1,-76 71,69-68,1-1,0 1,0 1,1 0,0 0,0 1,0 0,2 0,-1 0,1 1,0 0,1 1,0-1,1 1,0 0,0 2,4-9,0 0,0 1,0-1,1 0,-1 1,1-1,0 0,0 0,1 0,-1 0,1 0,0 0,0 0,0-1,1 1,-1-1,1 1,0-1,0 0,0 0,0 0,1 0,-1-1,1 1,-1-1,1 0,0 0,0 0,1-1,124 35,-114-33,1-1,-1-1,1-1,0 0,-1-1,1 0,-1-2,1 0,4-2,-2-1</inkml:trace>
  <inkml:trace contextRef="#ctx0" brushRef="#br0" timeOffset="294.533">1195 0,'44'29,"18"19,4 6,-10-1,-8-5,-14-1,-12-4,-9-4,-8-4,-4-3,-7 2,-3 1,-5-6,1-4,-3 0,-3 0,1-4</inkml:trace>
  <inkml:trace contextRef="#ctx0" brushRef="#br0" timeOffset="584.978">321 28,'-43'48,"-24"54,-6 20,10-2,21-6,17-14,17-18,16-14,15-14,10-11,7-8,8-10,9-4,5-7,1-4,0-5,-6-3,-13-2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85,'34'-85,"-34"86,0-1,0 1,-1-1,1 0,0 1,0-1,0 1,0-1,0 1,0-1,0 1,0-1,0 1,1-1,-1 0,0 1,0-1,0 1,0-1,1 0,-1 1,0-1,0 1,1-1,-1 0,0 1,1-1,-1 0,0 1,1-1,-1 0,1 0,-1 0,0 1,1-1,-1 0,1 0,-1 0,0 0,1 0,-1 1,1-1,-1 0,1 0,-1 0,1 0,-1-1,1 1,-1 0,0 0,1 0,-1 0,1 0,-1 0,1-1,-1 1,0 0,1 0,-1-1,0 1,1 0,-1-1,0 1,1 0,-1-1,0 1,1 0,-1-1,5 40,-27 242,16-235,-9 56,15-101,0 0,0 0,0 0,0 0,0 0,1 0,-1 0,0 0,0 0,1 0,-1 0,0 0,1 0,-1 0,1-1,-1 1,1 0,0 0,-1 0,1-1,0 1,0 0,-1-1,1 1,0-1,0 1,0-1,0 1,0-1,0 0,-1 1,1-1,0 0,0 0,0 1,0-1,0 0,0 0,0 0,0 0,0-1,0 1,0 0,0 0,0 0,0-1,0 1,0-1,0 1,0-1,0 1,-1-1,2 1,49-35,-47 31,24-19,1 2,1 0,1 2,0 1,2 2,0 1,29-9,-58 23,-1 0,1 0,0 0,-1 0,1 0,0 1,-1-1,1 1,0 0,0 0,-1 1,1-1,0 1,0 0,-1 0,1 0,-1 0,1 1,-1-1,1 1,-1 0,0 0,0 0,0 0,0 1,0-1,-1 1,1 0,-1 0,1 0,-1 0,0 0,0 0,-1 0,1 1,-1-1,1 1,-1-1,0 1,0 0,-1-1,1 1,-1 0,0 0,0-1,0 2,-5 11,-1-1,-1-1,0 1,-1-1,-1-1,0 1,-1-1,0-1,-1 0,0 0,-1-1,0-1,-1 0,0-1,-12 7,11-5,1-2,-2 1,1-2,-2 0,1-1,-1 0,0-1,0-1,0-1,-1 0,0-1,-14 1,27-4,0 0,0-1,1 1,-1-1,0 1,1-1,-1 0,0 0,1-1,0 1,-1-1,1 0,0 0,-1 0,1 0,1 0,-1-1,0 1,0-1,1 0,0 0,-1 0,1 0,0 0,0 0,1-1,-1 1,1-1,0 1,0-1,0 1,0-1,0 0,1 1,0-1,0 0,0 0,0 1,0-1,1 0,-1 0,2-1,2-20</inkml:trace>
  <inkml:trace contextRef="#ctx0" brushRef="#br0" timeOffset="515.692">649 367,'2'7,"1"-1,0 0,0 0,0 0,1-1,-1 1,1-1,1 0,-1 0,1 0,0 0,0-1,0 0,0 0,1 0,0-1,0 1,0-2,0 1,0-1,0 1,1-2,-1 1,1-1,0 0,-1 0,1-1,0 0,-1 0,1 0,0-1,-1 0,1-1,3-1,-2-2,0 0,-1-1,0 0,0 0,-1-1,0 0,0 0,-1-1,0 0,0 1,0-2,-1 0,34-47,-37 55,-1 0,1-1,0 1,0 0,0 0,0 0,0 0,0 1,0-1,0 0,0 0,0 1,1-1,-1 0,0 1,0-1,1 1,-1 0,0-1,1 1,-1 0,0 0,1 0,-1 0,1 0,-1 0,0 0,1 0,-1 1,0-1,1 1,-1-1,0 1,0-1,1 1,-1-1,0 1,0 0,0 0,0 0,0 0,0 0,0 0,0 0,0 0,-1 0,1 0,1 1,27 63,-9 16,-4 1,-4 0,-3 1,-3 0,-5 0,-5 45,2-107,0 0,-1-1,-2 1,0-1,-1 1,-1-1,-1-1,0 0,-2 0,0 0,-1-1,-1-1,-1 1,12-16,-1 0,1 1,0-1,-1 0,1 0,-1 0,0 0,0 0,0 0,0 0,0-1,0 1,0-1,-1 1,1-1,0 0,-1 0,1 0,-1 0,1-1,-1 1,0 0,1-1,-1 0,0 0,1 0,-1 0,0 0,1 0,-1-1,1 1,-1-1,0 0,1 0,-1 0,1 0,0 0,-1 0,1-1,0 1,0-1,0 0,0 1,-1-2,-1-8,1 1,1-1,0 1,0-1,1 0,0 1,1-1,0 0,1 0,0 0,1 1,0-1,0 1,1-1,1 1,0 0,4-7,11-28,2 0,2 2,2 1,2 0,1 2,3 1,0 2,9-5,-17 17,2 2,0 1,1 0,2 2,0 2,0 0,17-6,-19 12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0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1,'-3'56,"15"1,2 78,-38 114,13-182,8-57,0 0,1 0,0 0,1 0,0 1,1-1,0 1,0-1,1 0,0 1,1-1,0 0,1 0,0 0,2 3,6 5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2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1,'-19'38,"-7"32,2 9,9-4,12-6,12-9,9-10,6-10,3-10,8-6,2-3,-5-4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5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1,'34'0,"15"33,0 26,-4 13,-14 3,-13 3,-9-1,-6-5,-8-5,-4-4,0-3,-3-8,0-6,2-8,-1-5,0-3,-2-2,0-6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7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489 410,'-48'16,"1"3,1 1,1 3,1 2,1 1,1 3,1 1,-26 26,62-52,0 0,0 0,0 0,1 1,-1-1,1 1,0 0,1 1,-1-1,1 0,0 1,0 0,1 0,-1 0,1 0,1 0,-1 0,1 1,0-1,1 0,-1 1,1-1,1 0,-1 1,1-1,0 0,0 1,1-1,0 0,0 0,0 0,1 0,0-1,0 1,1-1,-1 1,1-1,0 0,1-1,-1 1,1-1,0 0,2 2,0-3,0 0,0 0,0-1,1 0,-1 0,0 0,1-1,0-1,-1 1,1-1,-1 0,1-1,-1 0,1 0,-1-1,1 0,-1 0,0 0,0-1,0 0,0-1,-1 0,1 0,5-4,13-11,-1 0,0-1,-2-2,0 0,9-13,108-171,-97 136,-18 39,-23 30,-1 1,0-1,1 1,-1-1,0 1,1-1,-1 1,1-1,-1 1,1 0,-1-1,1 1,-1 0,1-1,-1 1,1 0,-1 0,1 0,-1-1,1 1,0 0,-1 0,1 0,-1 0,1 0,0 0,-1 0,1 0,-1 0,1 0,0 1,-1-1,1 0,-1 0,1 0,-1 1,1-1,-1 0,1 1,-1-1,1 0,-1 1,1-1,-1 1,0-1,1 1,-1-1,0 1,1-1,-1 1,0-1,0 1,1-1,-1 1,0 0,0-1,0 1,0 0,7 130,-9-89,26 377,-23-396,-1 1,-1-1,-2 1,0-1,-1 0,-1 0,-1 0,-2-1,0 0,-1 0,-1-1,-1 0,-1 0,0-2,-2 1,0-2,-2 0,0-1,0 0,-12 7,25-21,-1 0,1 0,-1-1,0 0,1 1,-1-1,0-1,-1 1,1-1,0 1,0-1,-1 0,1-1,0 1,-1-1,1 0,-1 0,1 0,-1-1,1 1,0-1,-1 0,1-1,0 1,0-1,0 1,0-1,0 0,0-1,0 1,1-1,-1 0,1 0,0 0,0 0,0 0,0-1,1 1,-1-1,1 0,0 1,0-1,0-1,0 1,0-4,1-9,0 0,2 0,0 0,1 0,0 0,2 0,0 0,0 1,2 0,0 0,1 0,1 1,0 0,1 0,0 1,3-2,21-33,3 2,2 1,1 1,3 3,1 1,2 2,2 3,2 1,0 3,3 1,49-20,78-19,-177 69,0 0,0-1,0 1,0 0,0 0,0-1,0 1,-1-1,1 0,-1 0,1 1,-1-1,1 0,-1 0,0 0,0 0,0-1,0 1,-1 0,1 0,0 0,-1-1,0 1,1 0,-1-1,0 1,0 0,0-1,-1 1,1 0,-1-1,1 1,-1 0,0 0,0-1,-41-75,39 73,2 3,0-1,0 1,0-1,0 1,-1 0,1 0,-1-1,1 1,-1 0,0 0,1 0,-1 1,0-1,-1 0,1 1,0-1,0 1,-1 0,1 0,0 0,-1 0,1 0,-1 0,0 1,1-1,-1 1,0-1,1 1,-1 0,1 0,-1 1,0-1,1 0,-1 1,0 0,1-1,-1 1,1 0,0 0,-1 1,1-1,0 0,-1 1,1 0,0-1,0 1,0 0,0 1,-5 10,1 1,0 1,1-1,1 1,0 0,1 0,1 0,0 1,1-1,1 1,0-1,1 0,0 1,2-1,0 0,0 0,1 0,1 0,1-1,0 0,1 0,0-1,6 9,0-10,0-1,0 0,1-1,1 0,0-1,0-1,0 0,1-1,0-1,1 0,-1-1,1-1,0-1,0 0,0-1,1-1,-1-1,0 0,0-1,1-1,-1-1,0 0,15-6,1 0,-1-2,0-1,-1-1,0-2,-1-2,-1 0,0-2,-1-1,-2-1,0-2,-1 0,-1-2,-2 0,0-2,-2 0,14-24,-10 16,-2-1,-1-1,-2-1,-2-1,-1 0,-2-1,-2-1,-2 0,3-23,-12 60,0 1,-1-1,1 0,-1 1,1-1,-1 0,0 1,-1-1,1 0,-1 1,1-1,-1 0,0 1,-1-1,1 1,0 0,-1-1,0 1,0 0,0 0,0 0,0 0,-1 0,1 1,-1-1,0 1,0-1,0 1,0 0,0 0,0 0,0 1,-1-1,1 1,-1 0,1 0,-1 0,0 0,1 1,-1-1,0 1,1 0,-1 0,0 0,1 1,-1-1,1 1,-3 0,-3 6,0 0,0 0,0 0,1 1,0 1,1-1,0 1,0 0,1 1,0 0,0 0,1 0,1 0,0 1,-3 10,-2 8,1 1,1 0,1 0,2 1,1-1,2 1,1 0,1 0,2-1,0 1,3-1,0 0,2 0,1 0,1-1,2-1,1 0,1 0,1-1,2-1,5 5,-17-23,0 0,0 0,1-1,-1 0,2 0,-1-1,1 1,0-2,0 1,1-1,0 0,2 1,5-5,-4-5</inkml:trace>
  <inkml:trace contextRef="#ctx0" brushRef="#br0" timeOffset="247.518">1420 155,'48'9,"44"9,22 1,5-3,2-4,-5-4,-9-4,-7-2,-7-1,-14-2,-20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0,'0'546,"-27"-354,-3-109,20-68</inkml:trace>
  <inkml:trace contextRef="#ctx0" brushRef="#br0" timeOffset="395.389">0 367,'61'17,"0"-3,1-2,0-3,1-3,0-3,54-3,-73-2,0-1,0-2,0-3,-1-1,0-1,0-3,13-7,3-16,-59 35,-1 1,1-1,-1 0,1 1,-1-1,1 0,-1 1,1-1,-1 0,0 1,1-1,-1 1,0-1,0 1,1-1,-1 1,0 0,0 0,0-1,1 1,-1 0,0 0,0 0,0 0,0 0,0 0,0 0,1 0,-1 0,0 0,0 0,0 0,0 1,1-1,-1 0,0 1,0-1,0 0,1 1,-15 4,0 0,0 1,1 0,-1 1,2 1,-1 0,1 1,1 1,-1 0,2 0,-1 1,1 1,1 0,0 0,1 1,1 0,-1 1,2 0,-5 12,10-23,0 1,0-1,1 1,-1 0,1-1,0 1,0 0,0 0,0 0,1 0,-1 0,1 0,0 0,1 0,-1 0,1 0,-1 0,1 0,0 0,1 0,-1 0,1-1,-1 1,1-1,0 1,1-1,-1 1,0-1,1 0,0 0,0-1,0 1,0 0,0-1,0 0,1 0,2 2,12 2,1-1,0 0,0-2,0 0,0-1,1 0,-1-2,1-1,-1 0,0-1,0-1,1-1,9-4,-14 4,-1 0,-1-1,1-1,-1-1,0 1,0-2,-1 0,0 0,8-9,-16 14,-1 0,0 0,0-1,0 0,0 1,0-1,-1-1,1 1,-1 0,0 0,0-1,-1 1,0-1,1 1,-2-1,1 0,0 0,-1 1,0-1,0 0,0 0,-1 1,1-1,-1 0,0 1,-1-1,1 1,-1-1,0 1,0-1,-2-1,-2-3,-1 0,-1 0,0 0,0 1,-1 0,0 1,0 0,-1 1,0-1,0 2,0-1,-1 2,0-1,0 1,0 1,0 0,0 1,-1 0,1 1,-1 0,0 0,1 1,-22-1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1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1,'-15'52,"-4"23,0 4,5-8,8-15,6-18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135 368,'-45'371,"31"-197,13-175,1 0,-1 0,1 0,-1 0,1 0,-1 0,0 0,0 0,0 0,1 1,-1-1,0 0,0 0,0 1,0-1,0 1,0-1,0 1,0-1,-1 1,1 0,0-1,0 1,0 0,0 0,0 0,-1 0,1 0,0 0,0 0,0 0,0 1,0-1,-1 0,1 1,0-1,0 1,0-1,0 1,0-1,0 1,0 0,0-1,1 1,-1 0,0 0,0 0,0 0,1 0,-1 0,1 0,-1 0,1 0,-1 0,1 0,-1 0,1 0,0 0,0 0,-1 1,1-1,0 0,0 0,0 0,0 0,1 1,-1-1,0 0,0 0,1 1,-7-17,1-1,1 0,1 0,0 0,1-1,0 1,1-1,1 1,1 0,1-1,0 1,1 0,0 0,1 0,1 0,1 0,6-10,-9 16,7-29,3 0,1 1,2 0,1 1,2 1,2 1,1 1,1 1,2 0,1 2,2 1,1 2,27-21,-53 46,-1 0,1 0,1 0,-1 0,0 1,1-1,-1 1,1 0,-1 0,1 0,0 1,0-1,0 1,0 0,0 0,0 1,1-1,-1 1,0 0,0 0,0 0,1 0,-1 1,0 0,0-1,0 2,0-1,0 0,0 1,0 0,-1 0,1 0,-1 0,1 1,-1-1,0 1,0 0,0 0,0 0,0 0,-1 0,2 3,-2 8,0-1,-1 1,-1 0,0-1,-1 1,0 0,-1-1,-1 1,0-1,-1 0,0 0,-1 0,-1-1,0 1,0-1,-1 0,-1-1,-8 11,3 0,-1-1,0 0,-2-1,0 0,-2-1,0-1,-1-1,0-1,-1 0,-1-1,-1-2,0 0,-4 1,1-4</inkml:trace>
  <inkml:trace contextRef="#ctx0" brushRef="#br0" timeOffset="551.111">277 961,'61'-85,"140"-215,-201 300,0 0,0 1,1-1,-1 1,0-1,0 1,0-1,1 0,-1 1,0-1,0 0,1 1,-1-1,0 0,1 1,-1-1,1 0,-1 0,0 1,1-1,-1 0,1 0,-1 0,0 1,1-1,-1 0,1 0,-1 0,1 0,-1 0,1 0,-1 0,1 0,-1 0,0 0,1 0,-1-1,1 1,-1 0,1 0,-1 0,0 0,1-1,-1 1,1 0,-1 0,0-1,1 1,-1 0,0-1,0 1,1 0,-1-1,0 1,0-1,1 1,-1 0,0-1,0 1,0-1,0 1,1-1,-1 1,0 0,0-1,0 1,0-1,0 1,0-1,2 38,-2-31,-2 62,0-44,0-1,2 1,1-1,1 1,1-1,1 0,1 0,5 13,6 27,-18-62,1-1,0 1,-1 0,1-1,0 1,-1-1,1 0,-1 1,1-1,0 0,-1 0,1 0,-1 0,1 0,-1 0,1-1,-1 1,1 0,0-1,-1 1,1-1,0 1,-1-1,1 0,0 1,0-1,-1-1,-23-11,2 0,0-2,0-1,2-1,0 0,1-2,0 0,1-3,2 1</inkml:trace>
  <inkml:trace contextRef="#ctx0" brushRef="#br0" timeOffset="955.596">728 678,'75'-20,"-60"18,79 12,-92-9,0 0,0-1,0 1,0 0,0 0,-1 0,1 1,0-1,-1 0,1 0,0 1,-1-1,0 1,1 0,-1-1,0 1,0 0,0 0,0-1,0 1,-1 0,1 0,0 0,-1 0,1 0,-1 0,0 0,0 1,0-1,0 0,0 0,0 0,-1 0,1 0,0 0,-1 0,0 0,0 0,1 0,-1 0,0-1,0 1,-2 1,-5 10,0-1,-1 0,-1-1,0 0,0 0,-1-1,-1 0,-1 0,-48 46,60-56,0 1,-1 0,1 0,0-1,0 1,0 0,0 0,0 0,0 0,0 0,1 1,-1-1,0 0,0 0,1 0,-1 1,1-1,-1 0,1 1,0-1,-1 0,1 1,0-1,0 1,0-1,0 0,0 1,0-1,1 0,-1 1,0-1,1 0,-1 1,1-1,-1 0,1 1,-1-1,1 0,0 0,0 0,0 0,0 0,0 0,0 0,0 0,0 0,0 0,0 0,0-1,1 1,-1 0,0-1,0 1,1-1,-1 0,0 1,1-1,-1 0,1 0,-1 0,0 0,1 0,-1 0,1 0,-1 0,0 0,1-1,11-1,1-1,-1-1,0 0,0-1,0 0,-1-1,0 0,0-1,6-5,1 0</inkml:trace>
  <inkml:trace contextRef="#ctx0" brushRef="#br0" timeOffset="1217.568">1152 1,'44'105,"6"-1,18 22,-18-35,-3 3,30 88,-73-170,0 0,0 0,-1 1,-1-1,0 1,0-1,-1 1,-1 0,0-1,-1 1,-1 0,1-1,-2 1,0-1,-1 0,0 0,0 0,-1 0,-1-1,0 1,-4 3,0-1,-1 0,0-1,-2 0,1 0,-2-2,1 0,-1 0,-2-1,-15 10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1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1 198,'43'-5,"24"-1,5 0,-9 1</inkml:trace>
  <inkml:trace contextRef="#ctx0" brushRef="#br0" timeOffset="8416.818">86 1,'0'5,"0"6,0 6,5 5,1 4,0 2,-1 1,-2 0,-5 1,-3-1,-1 0,1 0,2-1,0 0,2 1,5-6,2-6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59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2226 451,'0'29,"-5"29,-1 13,-1 0,2-2,2-8,1-6,0-6,2-7,0-7,0-3,0-3,1-1,-6-6,-1-7</inkml:trace>
  <inkml:trace contextRef="#ctx0" brushRef="#br0" timeOffset="265.642">2197 395,'6'-9,"-1"-1,2 2,-1-1,1 1,1 0,-1 1,1-1,0 1,1 1,0 0,0 0,0 1,1 0,0 0,0 1,0 1,0-1,0 2,1-1,0 2,-1-1,1 1,8 1,-8 6,-2 0,1 1,-1 0,0 0,0 1,-1 0,0 1,-1 0,0 0,0 1,-1-1,0 2,-1-1,0 0,0 1,-1 0,-1 0,1 4,-4-14,2 2,-1 0,0 0,0 1,0-1,0 0,-1 1,1-1,-1 1,0-1,0 1,0-1,-1 0,1 1,-1-1,0 1,0-1,0 0,0 0,0 1,-1-1,1 0,-1 0,0 0,0-1,0 1,0 0,-1-1,1 0,-1 1,0-1,1 0,-1 0,0 0,-3 1,-118 42,104-40,-62 19,64-15</inkml:trace>
  <inkml:trace contextRef="#ctx0" brushRef="#br0" timeOffset="651.2">2648 903,'-19'24,"-6"12,1 6,4 0,7-12,4-11</inkml:trace>
  <inkml:trace contextRef="#ctx0" brushRef="#br0" timeOffset="1384.136">2593 875,'9'0,"4"5,4 6,4 6,-2 5,-4 4,1 2,-3 1,1 0,-1 0,-4 1,2-6,-1-2,3-4,-1-6</inkml:trace>
  <inkml:trace contextRef="#ctx0" brushRef="#br0" timeOffset="1631.728">2536 1044,'39'0,"21"0,1 0</inkml:trace>
  <inkml:trace contextRef="#ctx0" brushRef="#br0" timeOffset="4488.012">2084 0,'-29'43,"-9"68,7 28,12 5,16-7,12-17,14-15,9-16,8-13,2-10,3-7,4-8,-2-8,1-7,-7-10</inkml:trace>
  <inkml:trace contextRef="#ctx0" brushRef="#br0" timeOffset="-2433.768">1040 112,'28'198,"-16"12,4-107,-15-80</inkml:trace>
  <inkml:trace contextRef="#ctx0" brushRef="#br0" timeOffset="-2184.146">645 649,'43'9,"34"-1,13-2,1-7,-6-3,-7-6,-7-1,-12 1,-5-2,-8 0,-7 3,-4 3,-5 2,-1 2,-7 1</inkml:trace>
  <inkml:trace contextRef="#ctx0" brushRef="#br0" timeOffset="-1486.531">504 1410,'76'-134,"-27"59,2 2,55-59,-53 68,34-18,-87 81,1 0,-1 1,0-1,1 1,-1-1,1 1,-1-1,1 1,-1-1,1 1,0 0,-1-1,1 1,-1 0,1-1,0 1,-1 0,1 0,0-1,-1 1,1 0,0 0,0 0,-1 0,1 0,0 0,-1 0,1 0,0 0,-1 1,1-1,0 0,-1 0,1 1,0-1,-1 0,1 1,-1-1,1 0,0 1,-1-1,1 1,-1-1,1 1,-1-1,0 1,1-1,-1 1,0 0,1-1,-1 1,0 0,1-1,-1 1,0 0,0 0,-1 40,-6-11,1-5,0 1,2 0,1 0,1 0,1 20,1-45,0 0,-1 1,1-1,0 0,0 0,0 0,0 1,0-1,0 0,0 0,0 1,1-1,-1 0,0 0,1 0,-1 1,1-1,-1 0,1 0,0 0,-1 0,1 0,0 0,0 0,0 0,0 0,0-1,0 1,0 0,0 0,0-1,0 1,0-1,0 1,0-1,0 1,1-1,-1 0,0 0,0 1,1-1,-1 0,0 0,0 0,1 0,-1-1,0 1,0 0,0 0,1-1,-1 1,0-1,17-10,-1-2,0 0,-1 0,-1-2,0 0,-1 0,-1-2,6-9,-4 8,152-175,-129 162,-38 31,1 0,0 0,0-1,0 1,0 0,-1 0,1 0,0 0,0 0,0 0,0 1,0-1,-1 0,1 0,0 0,0 1,0-1,-1 1,1-1,0 0,0 1,-1-1,1 1,0 0,-1-1,1 1,-1-1,1 1,-1 0,1 0,-1-1,1 1,-1 0,0 0,1-1,-1 1,0 0,0 0,1 0,-1 0,0-1,0 1,0 0,0 0,0 0,0 0,-1 0,1-1,0 1,0 0,0 0,-1 0,1-1,-1 2,-1 24,-2 1,-1-1,-1 0,-2 0,0-1,-1 0,-2 0,-1 1,-6 17,3-10,10-26,1 0,0 0,1 1,-1-1,1 1,1 0,0 0,0 0,0 0,1 0,0 0,1 1,0-1,0 0,1 1,0-1,1 5,9 4</inkml:trace>
  <inkml:trace contextRef="#ctx0" brushRef="#br0" timeOffset="-936.18">1576 1100,'-199'249,"184"-224,15-25,1 0,-1 0,0 0,0 0,1 0,-1 0,0 0,0 0,1 0,-1 0,0 0,0 0,0 0,1 0,-1 0,0 0,0 0,1 0,-1 1,0-1,0 0,0 0,1 0,-1 0,0 1,0-1,0 0,0 0,1 0,-1 0,0 1,0-1,0 0,22-21,108-149,0-1,-130 172,0 0,0 0,0 0,0 0,1 0,-1-1,0 1,1 0,-1 0,0 0,1-1,-1 1,1 0,-1 0,1-1,0 1,-1-1,1 1,0 0,-1-1,1 0,0 1,0-1,0 1,-1-1,1 0,0 1,0-1,0 0,0 0,-1 0,1 0,0 0,0 0,0 0,0 0,0 0,0 0,0 0,-1 0,1-1,0 1,0 0,0-1,-1 1,1 0,0-1,0 1,-1-1,1 1,0-1,-1 0,1 1,0-1,-1 0,1 1,-1-1,1 0,-1 0,0 0,1 1,-1-1,0 0,0 0,1 0,-1 0,0 1,0-1,0 0,0-1,2 96,-3-81,0 0,1 0,0 0,1 0,0 0,1 0,1 0,0 0,1-1,2 7,16 27,-72-62,-141-91,167 92,6 1</inkml:trace>
  <inkml:trace contextRef="#ctx0" brushRef="#br0" timeOffset="15819.546">1520 0,'135'185,"-101"-148,-2 2,-2 0,-2 3,-2 0,-1 2,-2 0,-2 2,-3 0,-1 2,-2-1,-3 2,2 19,-12-35,-2 1,-1-1,-2 1,-1-1,-1 0,-2 0,-2-1,-1 0,-1 0,-1-1,-2 0,-1-1,-18 24,10-16</inkml:trace>
  <inkml:trace contextRef="#ctx0" brushRef="#br0" timeOffset="16257.155">362 28,'-33'53,"-26"65,-8 32,4 9,11 3,11-9,11-9,17-12,10-13,10-12,13-15,9-13,9-16,12-9,2-13,3-9,-9-10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57 791,'19'0,"21"-5,8-1,1-1,2 2,-3-3,-6 0,-4 0,-4 3,-3 2,-2-4,-1 0,-1 0,1 2,-6 2</inkml:trace>
  <inkml:trace contextRef="#ctx0" brushRef="#br0" timeOffset="249.905">0 1129,'43'0,"29"-5,12-1,0 0,-8 1,-8 2,-10-4,-11-1,-8 2,-11 1</inkml:trace>
  <inkml:trace contextRef="#ctx0" brushRef="#br0" timeOffset="6999.986">1355 254,'5'5,"1"11,5 8,0 4,-1 3,-3 0,-2 5,-3 6,-1 0,0-2,-2-3,1-3,0-2,-1-2,-4-6,-2-8</inkml:trace>
  <inkml:trace contextRef="#ctx0" brushRef="#br0" timeOffset="7248.38">1072 678,'48'-5,"40"-6,15-7,-1 1,-9-2,-9 2,-15 4,-10 4,-9 4,-9 3,-7 1,-8 1</inkml:trace>
  <inkml:trace contextRef="#ctx0" brushRef="#br0" timeOffset="7832.273">1185 1299,'-1'-4,"0"1,0-1,0 1,1-1,-1 1,1-1,0 1,0-1,0 1,1-1,-1 1,1-1,0 1,0-1,0 1,0-1,0 1,1 0,0 0,-1 0,1 0,0 0,1-1,39-57,2 1,4 2,1 2,43-35,-80 79,33-26,-44 37,0 1,-1-1,1 0,0 0,0 1,0-1,0 0,0 1,0-1,0 1,0 0,0-1,0 1,0 0,0-1,0 1,1 0,-1 0,0 0,0 0,0 0,0 0,0 0,0 1,1-1,-1 0,0 1,0-1,0 1,0-1,0 1,0-1,0 1,0-1,-1 1,1 0,0 0,0 0,0-1,-1 1,1 0,0 0,-1 0,1 0,-1 0,1 0,-1 0,0 0,1 8,0-1,-1 1,-1-1,1 0,-1 1,-1-1,1 0,-1 1,-1-1,0 0,0-1,-2 4,-4 13,8-21,-1-1,1 0,-1 1,1-1,0 1,0-1,0 1,0 0,0-1,1 1,-1 0,1 0,0-1,0 1,0 0,0 0,0-1,0 1,1 0,0 0,-1-1,1 1,0 0,0-1,0 1,1-1,-1 1,1-1,-1 0,1 0,0 1,0-1,0 0,0-1,0 1,0 0,0 0,1-1,-1 0,1 1,-1-1,1 0,1 0,8-3,0-2,0 1,-1-2,1 1,-1-2,0 1,0-1,-1-1,0 0,0-1,0 0,-1-1,119-100,-128 108,1-1,0 1,-1-1,1 1,0-1,0 1,0 0,0-1,0 1,0 0,1 0,-1 0,0 0,0 0,1 0,-1 0,1 0,-1 0,1 1,-1-1,1 1,-1-1,1 1,0-1,-1 1,1 0,0 0,-1 0,1 0,0 0,-1 0,1 0,0 1,-1-1,1 1,-1-1,1 1,-1-1,1 1,-1 0,1 0,-1 0,1 0,-1 0,0 0,0 0,0 0,1 1,-1-1,0 0,0 1,-1-1,1 1,0-1,0 1,-1-1,5 228,6-206,1-4</inkml:trace>
  <inkml:trace contextRef="#ctx0" brushRef="#br0" timeOffset="8069.989">2173 988,'-10'34,"-2"20,-1 6,4-2,7-12,4-8,6-10,3-11</inkml:trace>
  <inkml:trace contextRef="#ctx0" brushRef="#br0" timeOffset="8468.56">2089 1016,'32'-10,"-17"5,-1 0,1 0,0 2,0-1,0 2,0 0,0 1,0 1,1 0,-1 1,5 1,-19-2,1 1,0-1,-1 1,1-1,-1 1,1-1,-1 1,1 0,-1 0,1-1,-1 1,0 0,1 0,-1 1,0-1,0 0,0 0,0 1,0-1,0 0,0 1,0-1,-1 1,1-1,-1 1,1-1,-1 1,1 0,-1-1,0 1,0-1,0 1,0 0,0-1,0 1,0 0,0-1,-1 1,1 0,-1-1,1 1,-1-1,0 1,1-1,-1 1,0-1,0 0,-1 1,-10 13,-17 26,28-40,1 0,0 0,0-1,-1 1,1 0,0 0,0 0,0 0,0 0,1 0,-1 0,0 0,0 0,1 0,-1 0,0 0,1 0,-1 0,1 0,-1-1,1 1,-1 0,1 0,0-1,-1 1,1 0,0-1,-1 1,1 0,0-1,0 1,0-1,0 1,0-1,0 0,0 1,-1-1,1 0,0 0,0 0,0 0,0 0,0 0,0 0,0 0,0 0,29 4,-27-5,0 1,0 0,0 0,0 0,1 0,-1 0,0 1,0-1,0 1,0 0,0 0,0 0,0 0,-1 0,1 1,0-1,0 1,-1 0,1 0,-1 0,0 0,0 0,0 1,0-1,0 1,0-1,0 1,-1 0,1-1,-1 1,0 0,0 0,1 3,-4 2,1-1,-2 1,1 0,-1-1,0 1,0-1,-1 0,0 0,-1-1,1 1,-1-1,0 0,-1 0,0 0,0-1,0 0,0 0,-1 0,1-1,-1 0,-1 0,1-1,0 0,-1 0,-6 1,-95 29,80-52,22 3</inkml:trace>
  <inkml:trace contextRef="#ctx0" brushRef="#br0" timeOffset="9216.871">2456 226,'2'-3,"0"1,1 0,-1 0,1 0,-1 0,1 0,0 0,0 1,0 0,0-1,0 1,0 0,0 0,0 1,0-1,1 1,-1-1,0 1,0 0,1 0,-1 1,0-1,0 1,0-1,1 1,-1 0,0 0,0 0,0 1,0-1,-1 1,1 0,0 0,-1 0,1 0,-1 0,1 0,-1 1,1 1,10 14,-1 1,-1 0,-1 0,-1 1,-1 1,0 0,-2 0,0 0,-1 1,0 9,8 28,5 9,-1-18,-3 1,-2 0,-2 1,-2 0,-3 1,-2-1,-2 1,-3 0,-1-1,-7 26,4-63,0-1,0 0,-1 0,-1-1,-1 0,1 0,-2-1,0 0,0-1,-1 0,-1-1,1 0,-2 0,-5 6,-1 1</inkml:trace>
  <inkml:trace contextRef="#ctx0" brushRef="#br0" timeOffset="9687.597">931 1,'-28'47,"-20"60,-6 31,6 6,11-3,12-10,10-13,13-13,6-9,12-12,9-10,4-3,7-10,3-5,3-7,0-7,-2-6,-9-10</inkml:trace>
  <inkml:trace contextRef="#ctx0" brushRef="#br0" timeOffset="11638.584">3161 170,'-24'24,"2"0,1 2,1 0,1 2,1 0,2 1,0 0,2 1,-4 16,4-14,2 0,1 0,1 1,2 1,2 0,1 0,1 0,2 0,1 1,2-1,1 1,2-1,1 0,2 0,1-1,2 0,1 0,13 23,-20-43,2-1,-1 0,2 0,-1-1,2 0,-1 0,2-1,-1 0,1 0,1-1,0 0,0-1,0 0,1 0,1-1,-1-1,12 5,-2-7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17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86 254,'-5'43,"3"38,2 11,2-6,4-13,1-14,0-12,-1-9,-2-7,-2-3,-1-2,-5-5,-2-7</inkml:trace>
  <inkml:trace contextRef="#ctx0" brushRef="#br0" timeOffset="247.182">0 226,'26'-30,"-12"10,1 1,1 0,1 2,0 0,1 1,1 0,0 2,1 0,1 1,0 2,4-2,-22 12,0 0,0 0,0 0,1 0,-1 1,0-1,0 1,1 0,-1 0,0 0,1 0,-1 1,0-1,0 1,0 0,1 0,-1 0,0 0,0 0,0 1,0 0,-1-1,1 1,0 0,-1 0,1 0,-1 1,0-1,0 1,0-1,0 1,0 0,0 0,-1 0,1-1,-1 2,0-1,21 122,-21-109,-1-1,0 0,-1 0,-1 1,0-1,-1 0,-1 0,0-1,-1 1,-1-1,0 0,-1 0,0-1,-1 0,-1 0,0-1,-1 0,0 0,0-1,-1-1,-1 1,0-2,0 0,-1 0,0-2,-13 7,-31-1,32-10</inkml:trace>
  <inkml:trace contextRef="#ctx0" brushRef="#br0" timeOffset="1196.156">424 621,'0'24,"0"22,0 8,0 0,0-4,-5-7,-1-5,0-9</inkml:trace>
  <inkml:trace contextRef="#ctx0" brushRef="#br0" timeOffset="1650.256">396 621,'145'74,"-145"-73,97 42,-94-40,0-1,0 1,0-1,-1 1,1 0,-1 0,0 0,1 0,-2 1,1-1,0 0,-1 1,1-1,-1 1,0 0,0-1,-1 1,1 0,-1 0,0-1,0 1,0 0,0 0,0 0,-1-1,-1 4,0 2,-1-1,0 1,-1-1,0 0,0 0,-1-1,0 1,0-1,-1 0,0 0,0-1,-1 0,1 0,-1 0,0-1,-1 0,-2 1,-143 63,128-62,1-1</inkml:trace>
  <inkml:trace contextRef="#ctx0" brushRef="#br0" timeOffset="2182.908">566 762,'0'4,"-5"3,-7-1,0 4,-4 0,-4 3,-3-1,3 3,3-1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2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24 762,'5'9,"1"9,0 5,-1 4,-2 3,-1 0,-5-5,-3-2,0 1,1 0,1 1,-3-3,-1-2,1 2,2-4</inkml:trace>
  <inkml:trace contextRef="#ctx0" brushRef="#br0" timeOffset="380.51">249 0,'34'45,"-2"1,-3 1,-1 2,-2 0,-3 2,-2 1,-2 0,-2 2,1 18,-12-43,-1 0,-1 0,-1 0,-2 1,-1-1,-2 1,0-1,-2 0,-1 0,-2 0,-1 0,-1-1,-1-1,-1 0,-2 0,0-1,-2 0,-8 9,1-6,-2 0,0-2,-2-1,-1-1,-23 16,26-24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1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110 313,'29'539,"-28"-531,-1 1,0-1,0 0,-1 1,0-1,0 0,-1 0,0 0,0 0,-1 0,0 0,0 0,-1-1,0 0,-1 0,-3 6,7-12,0 0,0-1,0 1,0 0,0 0,0 0,0-1,0 1,0 0,0-1,0 1,0-1,-1 0,1 1,0-1,0 0,-1 1,1-1,0 0,0 0,-1 0,1 0,0-1,-1 1,1 0,0 0,0-1,0 1,-1-1,1 1,0-1,0 1,0-1,0 0,0 0,0 1,0-1,0 0,0 0,0 0,1 0,-1 0,0 0,0-1,-25-52,25 53,-5-20,0 0,2 0,0-1,2 1,0-1,1 1,2-1,0 0,1 1,1-1,5-20,84-224,-82 240,2 0,0 1,2 0,1 1,1 0,0 1,2 1,1 1,1 1,0 0,1 1,2 2,-1 0,2 1,0 2,1 0,23-8,-45 20,0 0,0 1,0-1,1 1,-1 0,1 0,-1 0,1 0,-1 1,1-1,-1 1,1 0,-1 0,1 1,0-1,-1 0,1 1,-1 0,1 0,-1 0,0 0,1 1,-1-1,0 1,0 0,0 0,0 0,0 0,-1 1,1-1,-1 1,1 0,-1-1,0 1,0 0,0 0,0 0,-1 1,1-1,-1 0,1 2,-3 10,0 0,-1 0,0 0,-1 0,-1 0,-1-1,0 1,0-1,-1 0,-1-1,-1 0,0 0,0 0,-1-1,-1 0,0-1,-1 0,0-1,-8 6,-13 14,-2-1,0-2,-2-2,-1-1,-1-1,-12 3,24-14</inkml:trace>
  <inkml:trace contextRef="#ctx0" brushRef="#br0" timeOffset="501.762">477 596,'-5'33,"-1"31,0 9,1-3,1-9,2-14</inkml:trace>
  <inkml:trace contextRef="#ctx0" brushRef="#br0" timeOffset="917.873">421 680,'24'-14,"1"1,0 2,0 0,2 1,-1 2,10-1,-35 8,1 0,-1 0,1 0,0 0,-1 1,1-1,0 1,0-1,-1 1,1 0,0 0,0 0,-1 0,1 0,0 0,0 0,0 0,-1 1,1-1,0 1,-1-1,1 1,0 0,-1 0,1 0,-1 0,1 0,-1 0,1 0,-1 0,0 0,0 1,0-1,1 0,-1 1,0 0,-99 104,94-102,2-3,0 0,-1 1,1-1,0 1,0-1,-1 1,1 0,1 0,-1-1,0 2,0-1,1 0,-1 0,1 0,0 1,-1-1,1 1,0-1,0 1,1-1,-1 1,1 0,-1-1,1 1,0 0,0-1,0 1,0 0,0-1,1 1,-1 0,1-1,0 1,0-1,0 1,0-1,0 1,0-1,1 0,8 4,2-1,-1-1,0 0,1 0,0-1,0-1,0 0,0-1,0 0,1-1,20 3,-32-3,1-1,-1 1,1 0,-1-1,0 1,1 0,-1 0,1 0,-1 0,0 0,1 0,-1 1,1-1,-1 0,0 1,1-1,-1 1,0-1,1 1,-1 0,0 0,0-1,0 1,0 0,0 0,0 0,0 0,0 0,0 0,0 1,0-1,-1 0,1 0,0 1,-1-1,1 0,-1 1,1-1,-1 0,0 1,0-1,0 1,0-1,0 0,0 1,0-1,0 1,0-1,0 0,-1 1,1-1,-1 1,1-1,-1 0,0 0,1 1,-1-1,0 0,0 0,0 0,0 0,0 0,0 0,0 0,-1 1,-20 14,-2-2,1 0,-2-1,0-1,-23 7,-39 2,63-18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1 451,'73'-17,"-66"16,6-2,0 0,0 1,1 1,-1 0,0 0,1 2,-1-1,0 2,8 1,-20-2,1-1,-1 1,1-1,-1 1,1 0,-1 0,0-1,1 1,-1 0,0 0,0 0,1 1,-1-1,0 0,0 0,0 1,-1-1,1 0,0 1,0-1,-1 1,1-1,-1 1,1-1,-1 1,0 0,0-1,1 1,-1-1,0 1,0 0,-1-1,1 1,0-1,-1 1,1-1,0 1,-1 0,0-1,1 0,-1 1,0 0,-42 58,-106 69,148-128,0 0,0 0,0 0,0 0,0 0,0 0,0 1,1-1,-1 0,0 0,1 1,-1-1,0 1,1-1,0 0,-1 1,1-1,0 1,0-1,0 1,0-1,0 1,0-1,0 1,1-1,-1 1,0-1,1 1,-1-1,1 0,0 1,-1-1,1 0,0 1,0-1,0 0,0 0,0 0,0 0,0 0,0 0,0 0,1 0,-1 0,0-1,0 1,1 0,-1-1,1 1,-1-1,0 0,1 1,-1-1,1 0,-1 0,1 0,-1 0,1 0,-1 0,1 0,0-1,19 0,-1-2,1 0,-1-1,0-2,0 0,0 0,-1-2,0-1,0 0,4-1,17-10,-26 10</inkml:trace>
  <inkml:trace contextRef="#ctx0" brushRef="#br0" timeOffset="288.84">536 310,'39'-4,"31"-8,9 0,-4 1,-10 2,-11 4,-11 2,-7 1,-5 1,-8 2</inkml:trace>
  <inkml:trace contextRef="#ctx0" brushRef="#br0" timeOffset="554.654">763 0,'-5'58,"-2"28,1 4,1-8,1-13,7-14,2-11,1-13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14.7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179 311,'92'-50,"-55"35,1 3,0 1,1 1,30-2,-67 11,-1 0,1 0,0 0,0 0,0 0,0 1,0-1,0 1,0 0,-1-1,1 1,0 0,0 0,0 0,0 0,0 1,0-1,0 0,0 1,0-1,0 1,0 0,0 0,-1 0,1 0,0 0,-1 0,1 0,0 0,-1 1,0-1,1 1,-1-1,0 1,0-1,0 1,0 0,0 0,0-1,0 1,0 0,-1 0,1 0,-1 0,1 0,-1 0,0 0,0 0,0 0,0 0,0 0,0 0,-1 0,0 1,-7 11,-2-1,1 0,-2-1,1 0,-2 0,0-2,0 1,-11 6,-9 9,-127 99,158-124,0 0,0 0,0 0,-1 0,1 1,0-1,0 0,1 1,-1-1,0 0,0 1,1-1,-1 1,1 0,-1-1,1 1,0-1,-1 1,1-1,0 1,0 0,0-1,0 1,1 0,-1-1,0 1,1-1,-1 1,1-1,-1 1,1-1,0 1,0-1,-1 1,1-1,0 0,0 0,0 1,1-1,0 1,62 18,187-21,-194-5,-33 0</inkml:trace>
  <inkml:trace contextRef="#ctx0" brushRef="#br0" timeOffset="269.496">179 86,'-33'43,"-12"33,3 14,7-4,16-12,15-13,13-13,10-9,6-7,9-9,4-3,4-5,0-6,-7-3</inkml:trace>
  <inkml:trace contextRef="#ctx0" brushRef="#br0" timeOffset="3217.947">716 0,'10'3,"1"-1,-1 2,0 0,-1 0,1 0,-1 1,1 1,-2-1,1 2,0-1,-1 1,-1 0,1 1,-1 0,0 0,-1 1,0-1,0 1,-1 1,0-1,-1 1,3 8,-1-7,-1 0,0 0,0 1,-1 0,-1 0,0 0,-1 0,0 0,-1 0,0 1,-1-1,0 0,-2 12,-1 1,-1-1,0 1,-2-1,-1 0,-1-1,-1 1,-1-2,0 1,-2-1,-1-1,-1 0,0-1,-2-1,0 0,-1-1,-1-1,-1 0,-2 0,0-6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11 118,'-10'7,"14"26,-2-17,2 557,-3-406,-1-165,0 0,0 0,0 0,0 0,1-1,-1 1,1 0,0 0,-1-1,1 1,0 0,0-1,0 1,0-1,0 1,0-1,1 1,-1-1,0 0,1 0,-1 0,1 1,-1-1,1-1,-1 1,1 0,0 0,0-1,-1 1,1-1,0 1,0-1,0 0,-1 1,1-1,0 0,0-1,0 1,0 0,0 0,-1-1,1 1,0-1,0 1,-1-1,1 0,0 0,-1 0,1 0,-1 0,1 0,-1 0,1 0,-1-1,0 1,0 0,0-1,0 1,0-1,0 0,1-1,152-162,-151 163,0 1,0-1,1 1,-1-1,0 1,1 0,-1 0,0 1,1-1,-1 1,1 0,0-1,-1 2,1-1,-1 0,1 1,-1-1,0 1,1 0,-1 0,0 1,1-1,-1 1,0-1,0 1,0 0,0 0,-1 0,1 1,0-1,-1 1,0-1,1 1,-1 0,0 0,0 0,-1 0,1 0,-1 0,0 1,1-1,-1 0,-1 1,1-1,0 1,-1 0,46 73,-44-75,0 0,-1 0,1-1,0 1,0 0,0-1,0 1,0-1,0 0,1 0,-1 0,0 0,1 0,-1 0,1-1,-1 1,1-1,-1 1,1-1,-1 0,1 0,-1 0,1-1,-1 1,1-1,-1 1,1-1,-1 0,0 1,1-1,-1-1,0 1,2-1,4-6,1-1,-1 0,-1-1,1 0,-2 0,1 0,-1-1,-1 0,0 0,-1 0,0-1,0 0,-1 0,-1 0,1-11,-2 17,5-21,-2 0,-1-1,-2 0,0 1,-2-1,-1 0,-1 1,-2-1,0 1,-2 0,-1 1,-1 0,-1 0,-1 0,-2 2,-12-20,8 15,-2 1,0 1,-2 0,-1 2,-10-9,23 26,0-1,-1 1,0 0,-1 1,1 0,-1 1,-1 0,1 1,-1 0,0 1,0 0,0 1,0 0,-1 1,-10-1,16 4,-1 1,1-1,-1 2,1-1,0 1,0 0,0 0,0 1,1 0,-1 0,1 0,0 1,0 0,1 0,-1 1,1 0,1-1,-1 2,1-1,0 0,0 1,1 0,-1 0,2 0,-1 0,1 1,0-1,1 1,-1-1,1 1,1-1,0 1,0 0,0-1,1 1,0-1,1 1,-1-1,2 3,4 17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0,'0'20,"0"1,0-3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64,'135'244,"-133"-241,-2-2,0 1,0 0,0-1,0 1,1-1,-1 1,1 0,-1-1,1 1,0-1,0 1,0-1,0 0,0 1,0-1,0 0,0 1,0-1,0 0,1 0,-1 0,0 0,1 0,-1-1,1 1,-1 0,1-1,-1 1,1-1,0 1,-1-1,1 0,0 1,-1-1,1 0,0 0,-1 0,1-1,0 1,-1 0,1-1,-1 1,1-1,0 1,0-2,61-188,2 52,-56 123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1,'10'9,"3"9,-1 5,-2 4,-3-3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118 452,'-16'21,"2"0,0 1,1 0,1 1,1 0,2 1,0 0,1 1,-2 14,10-36,-1-1,1 1,-1-1,1 1,0 0,0-1,0 1,0-1,1 1,-1-1,1 1,0 0,-1-1,1 0,0 1,1-1,-1 0,0 1,1-1,-1 0,1 0,-1 0,1 0,0 0,0-1,0 1,0 0,0-1,1 1,-1-1,0 0,1 0,-1 0,0 0,1 0,-1-1,1 1,0-1,-1 0,1 1,-1-1,1 0,0 0,-1-1,1 1,-1-1,1 1,-1-1,3 0,14-5,-1-1,1-1,-1 0,-1-1,1-1,-2-1,1-1,-2 0,1-1,6-7,-3-1,-2 0,0 0,-1-2,-1 0,-1-1,-1 0,-1-1,-1 0,-2-1,0 0,-2-1,-1 0,-1 0,-1 0,-1-12,-2 25,0 0,-2 0,0 0,0 1,-1-1,-1 0,0 1,-1-1,0 1,-3-3,5 10,0 1,-1-1,0 1,0-1,-1 1,1 0,-1 0,0 0,-1 1,1 0,-1 0,0 0,0 0,0 0,0 1,-1 0,1 0,-1 1,0 0,0 0,0 0,0 0,-5 0,2 4,-1-1,0 2,0-1,1 2,-1-1,1 1,0 0,0 1,1 0,-1 1,1-1,0 2,1-1,-1 1,1 0,1 0,-1 1,1 0,0 0,0 3,-3 0,1 1,0 0,0 0,1 1,1-1,0 2,1-1,0 1,1-1,1 1,0 0,1 1,0-1,1 0,1 0,0 1,1-1,1 0,0 1,1-1,0 0,1-1,1 1,0-1,1 1,0-2,1 1,1-1,0 0,0 0,1-1,1 0,-1-1,2 0,14 5,0-2,1-1,0-2,1 0,0-1,1-2,-1-1,2-1,-1-1,0-2,1-1,-1-1,0-1,1-2,7-2,-10 4,-1-2,1 0,-1-2,0-1,-1-1,13-6,-28 10,-1-1,0 0,0 0,0-1,0 0,-1-1,0 1,0-1,-1-1,1 1,-1-1,-1 0,1-1,-1 1,-1-1,1 0,-1 0,-1 0,3-8,-2 8,-1 0,0-1,0 1,-1-1,0 1,-1-1,0 0,0 1,-1-1,0 0,0 0,-1 1,0-1,-1 0,0 1,0-1,-1 1,0-1,0 1,-1 0,0 1,0-1,-1 1,0-1,-1 1,1 1,-1-1,-1 0,2 4,1-1,-1 1,1 0,-1 0,0 0,-1 1,1-1,0 1,-1 1,1-1,-1 1,1 0,-1 0,1 0,-1 1,0 0,1 0,-1 1,0-1,1 1,-1 0,1 1,-1 0,1-1,-1 2,1-1,0 0,0 1,0 0,1 0,-1 1,1 0,0-1,-3 4,-2 1,0 0,1 1,0 0,1 0,0 1,0 0,1 1,0-1,1 1,0 0,1 0,0 1,1-1,0 1,1 0,0-1,1 1,0 0,1 0,1 0,0 0,0 0,1 0,0 0,1 0,1-1,0 0,0 1,1-1,0-1,1 1,0-1,1 0,0-1,1 1,0-1,0-1,1 1,0-2,1 1,-1-1,1 0,1-1,-1-1,1 1,0-2,9 4,17-2,0-2,0-1,1-1,-1-3,0-1,1-1,-3-2,-5-2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4.5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462 283,'51'-18,"1"3,1 2,52-7,-99 19,1-1,1 1,-1-1,0 1,1 0,-1 1,1 0,-1 0,1 1,-1-1,0 2,1-1,-1 1,0 0,0 0,0 1,0 0,2 2,-8-1,0 0,0 0,-1 0,1 0,-1 0,0 0,0 1,-1-1,1 0,-1 0,0 0,0 0,0 0,0 0,-1-1,0 1,0 0,0-1,0 1,0-1,-1 0,1 1,-1-1,0 0,0-1,0 1,0 1,-76 71,69-68,1-1,0 1,0 1,1 0,0 0,0 1,0 0,2 0,-1 0,1 1,0 0,1 1,0-1,1 1,0 0,0 2,4-9,0 0,0 1,0-1,1 0,-1 1,1-1,0 0,0 0,1 0,-1 0,1 0,0 0,0 0,0-1,1 1,-1-1,1 1,0-1,0 0,0 0,0 0,1 0,-1-1,1 1,-1-1,1 0,0 0,0 0,1-1,124 35,-114-33,1-1,-1-1,1-1,0 0,-1-1,1 0,-1-2,1 0,4-2,-2-1</inkml:trace>
  <inkml:trace contextRef="#ctx0" brushRef="#br0" timeOffset="294.533">1195 0,'44'29,"18"19,4 6,-10-1,-8-5,-14-1,-12-4,-9-4,-8-4,-4-3,-7 2,-3 1,-5-6,1-4,-3 0,-3 0,1-4</inkml:trace>
  <inkml:trace contextRef="#ctx0" brushRef="#br0" timeOffset="584.978">321 28,'-43'48,"-24"54,-6 20,10-2,21-6,17-14,17-18,16-14,15-14,10-11,7-8,8-10,9-4,5-7,1-4,0-5,-6-3,-13-2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85,'34'-85,"-34"86,0-1,0 1,-1-1,1 0,0 1,0-1,0 1,0-1,0 1,0-1,0 1,0-1,0 1,1-1,-1 0,0 1,0-1,0 1,0-1,1 0,-1 1,0-1,0 1,1-1,-1 0,0 1,1-1,-1 0,0 1,1-1,-1 0,1 0,-1 0,0 1,1-1,-1 0,1 0,-1 0,0 0,1 0,-1 1,1-1,-1 0,1 0,-1 0,1 0,-1-1,1 1,-1 0,0 0,1 0,-1 0,1 0,-1 0,1-1,-1 1,0 0,1 0,-1-1,0 1,1 0,-1-1,0 1,1 0,-1-1,0 1,1 0,-1-1,5 40,-27 242,16-235,-9 56,15-101,0 0,0 0,0 0,0 0,0 0,1 0,-1 0,0 0,0 0,1 0,-1 0,0 0,1 0,-1 0,1-1,-1 1,1 0,0 0,-1 0,1-1,0 1,0 0,-1-1,1 1,0-1,0 1,0-1,0 1,0-1,0 0,-1 1,1-1,0 0,0 0,0 1,0-1,0 0,0 0,0 0,0 0,0-1,0 1,0 0,0 0,0 0,0-1,0 1,0-1,0 1,0-1,0 1,-1-1,2 1,49-35,-47 31,24-19,1 2,1 0,1 2,0 1,2 2,0 1,29-9,-58 23,-1 0,1 0,0 0,-1 0,1 0,0 1,-1-1,1 1,0 0,0 0,-1 1,1-1,0 1,0 0,-1 0,1 0,-1 0,1 1,-1-1,1 1,-1 0,0 0,0 0,0 0,0 1,0-1,-1 1,1 0,-1 0,1 0,-1 0,0 0,0 0,-1 0,1 1,-1-1,1 1,-1-1,0 1,0 0,-1-1,1 1,-1 0,0 0,0-1,0 2,-5 11,-1-1,-1-1,0 1,-1-1,-1-1,0 1,-1-1,0-1,-1 0,0 0,-1-1,0-1,-1 0,0-1,-12 7,11-5,1-2,-2 1,1-2,-2 0,1-1,-1 0,0-1,0-1,0-1,-1 0,0-1,-14 1,27-4,0 0,0-1,1 1,-1-1,0 1,1-1,-1 0,0 0,1-1,0 1,-1-1,1 0,0 0,-1 0,1 0,1 0,-1-1,0 1,0-1,1 0,0 0,-1 0,1 0,0 0,0 0,1-1,-1 1,1-1,0 1,0-1,0 1,0-1,0 0,1 1,0-1,0 0,0 0,0 1,0-1,1 0,-1 0,2-1,2-20</inkml:trace>
  <inkml:trace contextRef="#ctx0" brushRef="#br0" timeOffset="515.692">649 367,'2'7,"1"-1,0 0,0 0,0 0,1-1,-1 1,1-1,1 0,-1 0,1 0,0 0,0-1,0 0,0 0,1 0,0-1,0 1,0-2,0 1,0-1,0 1,1-2,-1 1,1-1,0 0,-1 0,1-1,0 0,-1 0,1 0,0-1,-1 0,1-1,3-1,-2-2,0 0,-1-1,0 0,0 0,-1-1,0 0,0 0,-1-1,0 0,0 1,0-2,-1 0,34-47,-37 55,-1 0,1-1,0 1,0 0,0 0,0 0,0 0,0 1,0-1,0 0,0 0,0 1,1-1,-1 0,0 1,0-1,1 1,-1 0,0-1,1 1,-1 0,0 0,1 0,-1 0,1 0,-1 0,0 0,1 0,-1 1,0-1,1 1,-1-1,0 1,0-1,1 1,-1-1,0 1,0 0,0 0,0 0,0 0,0 0,0 0,0 0,0 0,-1 0,1 0,1 1,27 63,-9 16,-4 1,-4 0,-3 1,-3 0,-5 0,-5 45,2-107,0 0,-1-1,-2 1,0-1,-1 1,-1-1,-1-1,0 0,-2 0,0 0,-1-1,-1-1,-1 1,12-16,-1 0,1 1,0-1,-1 0,1 0,-1 0,0 0,0 0,0 0,0 0,0-1,0 1,0-1,-1 1,1-1,0 0,-1 0,1 0,-1 0,1-1,-1 1,0 0,1-1,-1 0,0 0,1 0,-1 0,0 0,1 0,-1-1,1 1,-1-1,0 0,1 0,-1 0,1 0,0 0,-1 0,1-1,0 1,0-1,0 0,0 1,-1-2,-1-8,1 1,1-1,0 1,0-1,1 0,0 1,1-1,0 0,1 0,0 0,1 1,0-1,0 1,1-1,1 1,0 0,4-7,11-28,2 0,2 2,2 1,2 0,1 2,3 1,0 2,9-5,-17 17,2 2,0 1,1 0,2 2,0 2,0 0,17-6,-19 12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0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1,'-3'56,"15"1,2 78,-38 114,13-182,8-57,0 0,1 0,0 0,1 0,0 1,1-1,0 1,0-1,1 0,0 1,1-1,0 0,1 0,0 0,2 3,6 5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2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1,'-19'38,"-7"32,2 9,9-4,12-6,12-9,9-10,6-10,3-10,8-6,2-3,-5-4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5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1,'34'0,"15"33,0 26,-4 13,-14 3,-13 3,-9-1,-6-5,-8-5,-4-4,0-3,-3-8,0-6,2-8,-1-5,0-3,-2-2,0-6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7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489 410,'-48'16,"1"3,1 1,1 3,1 2,1 1,1 3,1 1,-26 26,62-52,0 0,0 0,0 0,1 1,-1-1,1 1,0 0,1 1,-1-1,1 0,0 1,0 0,1 0,-1 0,1 0,1 0,-1 0,1 1,0-1,1 0,-1 1,1-1,1 0,-1 1,1-1,0 0,0 1,1-1,0 0,0 0,0 0,1 0,0-1,0 1,1-1,-1 1,1-1,0 0,1-1,-1 1,1-1,0 0,2 2,0-3,0 0,0 0,0-1,1 0,-1 0,0 0,1-1,0-1,-1 1,1-1,-1 0,1-1,-1 0,1 0,-1-1,1 0,-1 0,0 0,0-1,0 0,0-1,-1 0,1 0,5-4,13-11,-1 0,0-1,-2-2,0 0,9-13,108-171,-97 136,-18 39,-23 30,-1 1,0-1,1 1,-1-1,0 1,1-1,-1 1,1-1,-1 1,1 0,-1-1,1 1,-1 0,1-1,-1 1,1 0,-1 0,1 0,-1-1,1 1,0 0,-1 0,1 0,-1 0,1 0,0 0,-1 0,1 0,-1 0,1 0,0 1,-1-1,1 0,-1 0,1 0,-1 1,1-1,-1 0,1 1,-1-1,1 0,-1 1,1-1,-1 1,0-1,1 1,-1-1,0 1,1-1,-1 1,0-1,0 1,1-1,-1 1,0 0,0-1,0 1,0 0,7 130,-9-89,26 377,-23-396,-1 1,-1-1,-2 1,0-1,-1 0,-1 0,-1 0,-2-1,0 0,-1 0,-1-1,-1 0,-1 0,0-2,-2 1,0-2,-2 0,0-1,0 0,-12 7,25-21,-1 0,1 0,-1-1,0 0,1 1,-1-1,0-1,-1 1,1-1,0 1,0-1,-1 0,1-1,0 1,-1-1,1 0,-1 0,1 0,-1-1,1 1,0-1,-1 0,1-1,0 1,0-1,0 1,0-1,0 0,0-1,0 1,1-1,-1 0,1 0,0 0,0 0,0 0,0-1,1 1,-1-1,1 0,0 1,0-1,0-1,0 1,0-4,1-9,0 0,2 0,0 0,1 0,0 0,2 0,0 0,0 1,2 0,0 0,1 0,1 1,0 0,1 0,0 1,3-2,21-33,3 2,2 1,1 1,3 3,1 1,2 2,2 3,2 1,0 3,3 1,49-20,78-19,-177 69,0 0,0-1,0 1,0 0,0 0,0-1,0 1,-1-1,1 0,-1 0,1 1,-1-1,1 0,-1 0,0 0,0 0,0-1,0 1,-1 0,1 0,0 0,-1-1,0 1,1 0,-1-1,0 1,0 0,0-1,-1 1,1 0,-1-1,1 1,-1 0,0 0,0-1,-41-75,39 73,2 3,0-1,0 1,0-1,0 1,-1 0,1 0,-1-1,1 1,-1 0,0 0,1 0,-1 1,0-1,-1 0,1 1,0-1,0 1,-1 0,1 0,0 0,-1 0,1 0,-1 0,0 1,1-1,-1 1,0-1,1 1,-1 0,1 0,-1 1,0-1,1 0,-1 1,0 0,1-1,-1 1,1 0,0 0,-1 1,1-1,0 0,-1 1,1 0,0-1,0 1,0 0,0 1,-5 10,1 1,0 1,1-1,1 1,0 0,1 0,1 0,0 1,1-1,1 1,0-1,1 0,0 1,2-1,0 0,0 0,1 0,1 0,1-1,0 0,1 0,0-1,6 9,0-10,0-1,0 0,1-1,1 0,0-1,0-1,0 0,1-1,0-1,1 0,-1-1,1-1,0-1,0 0,0-1,1-1,-1-1,0 0,0-1,1-1,-1-1,0 0,15-6,1 0,-1-2,0-1,-1-1,0-2,-1-2,-1 0,0-2,-1-1,-2-1,0-2,-1 0,-1-2,-2 0,0-2,-2 0,14-24,-10 16,-2-1,-1-1,-2-1,-2-1,-1 0,-2-1,-2-1,-2 0,3-23,-12 60,0 1,-1-1,1 0,-1 1,1-1,-1 0,0 1,-1-1,1 0,-1 1,1-1,-1 0,0 1,-1-1,1 1,0 0,-1-1,0 1,0 0,0 0,0 0,0 0,-1 0,1 1,-1-1,0 1,0-1,0 1,0 0,0 0,0 0,0 1,-1-1,1 1,-1 0,1 0,-1 0,0 0,1 1,-1-1,0 1,1 0,-1 0,0 0,1 1,-1-1,1 1,-3 0,-3 6,0 0,0 0,0 0,1 1,0 1,1-1,0 1,0 0,1 1,0 0,0 0,1 0,1 0,0 1,-3 10,-2 8,1 1,1 0,1 0,2 1,1-1,2 1,1 0,1 0,2-1,0 1,3-1,0 0,2 0,1 0,1-1,2-1,1 0,1 0,1-1,2-1,5 5,-17-23,0 0,0 0,1-1,-1 0,2 0,-1-1,1 1,0-2,0 1,1-1,0 0,2 1,5-5,-4-5</inkml:trace>
  <inkml:trace contextRef="#ctx0" brushRef="#br0" timeOffset="247.518">1420 155,'48'9,"44"9,22 1,5-3,2-4,-5-4,-9-4,-7-2,-7-1,-14-2,-20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0,'0'546,"-27"-354,-3-109,20-68</inkml:trace>
  <inkml:trace contextRef="#ctx0" brushRef="#br0" timeOffset="395.389">0 367,'61'17,"0"-3,1-2,0-3,1-3,0-3,54-3,-73-2,0-1,0-2,0-3,-1-1,0-1,0-3,13-7,3-16,-59 35,-1 1,1-1,-1 0,1 1,-1-1,1 0,-1 1,1-1,-1 0,0 1,1-1,-1 1,0-1,0 1,1-1,-1 1,0 0,0 0,0-1,1 1,-1 0,0 0,0 0,0 0,0 0,0 0,0 0,1 0,-1 0,0 0,0 0,0 0,0 1,1-1,-1 0,0 1,0-1,0 0,1 1,-15 4,0 0,0 1,1 0,-1 1,2 1,-1 0,1 1,1 1,-1 0,2 0,-1 1,1 1,1 0,0 0,1 1,1 0,-1 1,2 0,-5 12,10-23,0 1,0-1,1 1,-1 0,1-1,0 1,0 0,0 0,0 0,1 0,-1 0,1 0,0 0,1 0,-1 0,1 0,-1 0,1 0,0 0,1 0,-1 0,1-1,-1 1,1-1,0 1,1-1,-1 1,0-1,1 0,0 0,0-1,0 1,0 0,0-1,0 0,1 0,2 2,12 2,1-1,0 0,0-2,0 0,0-1,1 0,-1-2,1-1,-1 0,0-1,0-1,1-1,9-4,-14 4,-1 0,-1-1,1-1,-1-1,0 1,0-2,-1 0,0 0,8-9,-16 14,-1 0,0 0,0-1,0 0,0 1,0-1,-1-1,1 1,-1 0,0 0,0-1,-1 1,0-1,1 1,-2-1,1 0,0 0,-1 1,0-1,0 0,0 0,-1 1,1-1,-1 0,0 1,-1-1,1 1,-1-1,0 1,0-1,-2-1,-2-3,-1 0,-1 0,0 0,0 1,-1 0,0 1,0 0,-1 1,0-1,0 2,0-1,-1 2,0-1,0 1,0 1,0 0,0 1,-1 0,1 1,-1 0,0 0,1 1,-22-1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1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1,'-15'52,"-4"23,0 4,5-8,8-15,6-18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135 368,'-45'371,"31"-197,13-175,1 0,-1 0,1 0,-1 0,1 0,-1 0,0 0,0 0,0 0,1 1,-1-1,0 0,0 0,0 1,0-1,0 1,0-1,0 1,0-1,-1 1,1 0,0-1,0 1,0 0,0 0,0 0,-1 0,1 0,0 0,0 0,0 0,0 1,0-1,-1 0,1 1,0-1,0 1,0-1,0 1,0-1,0 1,0 0,0-1,1 1,-1 0,0 0,0 0,0 0,1 0,-1 0,1 0,-1 0,1 0,-1 0,1 0,-1 0,1 0,0 0,0 0,-1 1,1-1,0 0,0 0,0 0,0 0,1 1,-1-1,0 0,0 0,1 1,-7-17,1-1,1 0,1 0,0 0,1-1,0 1,1-1,1 1,1 0,1-1,0 1,1 0,0 0,1 0,1 0,1 0,6-10,-9 16,7-29,3 0,1 1,2 0,1 1,2 1,2 1,1 1,1 1,2 0,1 2,2 1,1 2,27-21,-53 46,-1 0,1 0,1 0,-1 0,0 1,1-1,-1 1,1 0,-1 0,1 0,0 1,0-1,0 1,0 0,0 0,0 1,1-1,-1 1,0 0,0 0,0 0,1 0,-1 1,0 0,0-1,0 2,0-1,0 0,0 1,0 0,-1 0,1 0,-1 0,1 1,-1-1,0 1,0 0,0 0,0 0,0 0,-1 0,2 3,-2 8,0-1,-1 1,-1 0,0-1,-1 1,0 0,-1-1,-1 1,0-1,-1 0,0 0,-1 0,-1-1,0 1,0-1,-1 0,-1-1,-8 11,3 0,-1-1,0 0,-2-1,0 0,-2-1,0-1,-1-1,0-1,-1 0,-1-1,-1-2,0 0,-4 1,1-4</inkml:trace>
  <inkml:trace contextRef="#ctx0" brushRef="#br0" timeOffset="551.111">277 961,'61'-85,"140"-215,-201 300,0 0,0 1,1-1,-1 1,0-1,0 1,0-1,1 0,-1 1,0-1,0 0,1 1,-1-1,0 0,1 1,-1-1,1 0,-1 0,0 1,1-1,-1 0,1 0,-1 0,0 1,1-1,-1 0,1 0,-1 0,1 0,-1 0,1 0,-1 0,1 0,-1 0,0 0,1 0,-1-1,1 1,-1 0,1 0,-1 0,0 0,1-1,-1 1,1 0,-1 0,0-1,1 1,-1 0,0-1,0 1,1 0,-1-1,0 1,0-1,1 1,-1 0,0-1,0 1,0-1,0 1,1-1,-1 1,0 0,0-1,0 1,0-1,0 1,0-1,2 38,-2-31,-2 62,0-44,0-1,2 1,1-1,1 1,1-1,1 0,1 0,5 13,6 27,-18-62,1-1,0 1,-1 0,1-1,0 1,-1-1,1 0,-1 1,1-1,0 0,-1 0,1 0,-1 0,1 0,-1 0,1-1,-1 1,1 0,0-1,-1 1,1-1,0 1,-1-1,1 0,0 1,0-1,-1-1,-23-11,2 0,0-2,0-1,2-1,0 0,1-2,0 0,1-3,2 1</inkml:trace>
  <inkml:trace contextRef="#ctx0" brushRef="#br0" timeOffset="955.596">728 678,'75'-20,"-60"18,79 12,-92-9,0 0,0-1,0 1,0 0,0 0,-1 0,1 1,0-1,-1 0,1 0,0 1,-1-1,0 1,1 0,-1-1,0 1,0 0,0 0,0-1,0 1,-1 0,1 0,0 0,-1 0,1 0,-1 0,0 0,0 1,0-1,0 0,0 0,0 0,-1 0,1 0,0 0,-1 0,0 0,0 0,1 0,-1 0,0-1,0 1,-2 1,-5 10,0-1,-1 0,-1-1,0 0,0 0,-1-1,-1 0,-1 0,-48 46,60-56,0 1,-1 0,1 0,0-1,0 1,0 0,0 0,0 0,0 0,0 0,1 1,-1-1,0 0,0 0,1 0,-1 1,1-1,-1 0,1 1,0-1,-1 0,1 1,0-1,0 1,0-1,0 0,0 1,0-1,1 0,-1 1,0-1,1 0,-1 1,1-1,-1 0,1 1,-1-1,1 0,0 0,0 0,0 0,0 0,0 0,0 0,0 0,0 0,0 0,0 0,0-1,1 1,-1 0,0-1,0 1,1-1,-1 0,0 1,1-1,-1 0,1 0,-1 0,0 0,1 0,-1 0,1 0,-1 0,0 0,1-1,11-1,1-1,-1-1,0 0,0-1,0 0,-1-1,0 0,0-1,6-5,1 0</inkml:trace>
  <inkml:trace contextRef="#ctx0" brushRef="#br0" timeOffset="1217.568">1152 1,'44'105,"6"-1,18 22,-18-35,-3 3,30 88,-73-170,0 0,0 0,-1 1,-1-1,0 1,0-1,-1 1,-1 0,0-1,-1 1,-1 0,1-1,-2 1,0-1,-1 0,0 0,0 0,-1 0,-1-1,0 1,-4 3,0-1,-1 0,0-1,-2 0,1 0,-2-2,1 0,-1 0,-2-1,-15 10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1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1 198,'43'-5,"24"-1,5 0,-9 1</inkml:trace>
  <inkml:trace contextRef="#ctx0" brushRef="#br0" timeOffset="8416.818">86 1,'0'5,"0"6,0 6,5 5,1 4,0 2,-1 1,-2 0,-5 1,-3-1,-1 0,1 0,2-1,0 0,2 1,5-6,2-6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59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2226 451,'0'29,"-5"29,-1 13,-1 0,2-2,2-8,1-6,0-6,2-7,0-7,0-3,0-3,1-1,-6-6,-1-7</inkml:trace>
  <inkml:trace contextRef="#ctx0" brushRef="#br0" timeOffset="265.642">2197 395,'6'-9,"-1"-1,2 2,-1-1,1 1,1 0,-1 1,1-1,0 1,1 1,0 0,0 0,0 1,1 0,0 0,0 1,0 1,0-1,0 2,1-1,0 2,-1-1,1 1,8 1,-8 6,-2 0,1 1,-1 0,0 0,0 1,-1 0,0 1,-1 0,0 0,0 1,-1-1,0 2,-1-1,0 0,0 1,-1 0,-1 0,1 4,-4-14,2 2,-1 0,0 0,0 1,0-1,0 0,-1 1,1-1,-1 1,0-1,0 1,0-1,-1 0,1 1,-1-1,0 1,0-1,0 0,0 0,0 1,-1-1,1 0,-1 0,0 0,0-1,0 1,0 0,-1-1,1 0,-1 1,0-1,1 0,-1 0,0 0,-3 1,-118 42,104-40,-62 19,64-15</inkml:trace>
  <inkml:trace contextRef="#ctx0" brushRef="#br0" timeOffset="651.2">2648 903,'-19'24,"-6"12,1 6,4 0,7-12,4-11</inkml:trace>
  <inkml:trace contextRef="#ctx0" brushRef="#br0" timeOffset="1384.136">2593 875,'9'0,"4"5,4 6,4 6,-2 5,-4 4,1 2,-3 1,1 0,-1 0,-4 1,2-6,-1-2,3-4,-1-6</inkml:trace>
  <inkml:trace contextRef="#ctx0" brushRef="#br0" timeOffset="1631.728">2536 1044,'39'0,"21"0,1 0</inkml:trace>
  <inkml:trace contextRef="#ctx0" brushRef="#br0" timeOffset="4488.012">2084 0,'-29'43,"-9"68,7 28,12 5,16-7,12-17,14-15,9-16,8-13,2-10,3-7,4-8,-2-8,1-7,-7-10</inkml:trace>
  <inkml:trace contextRef="#ctx0" brushRef="#br0" timeOffset="-2433.768">1040 112,'28'198,"-16"12,4-107,-15-80</inkml:trace>
  <inkml:trace contextRef="#ctx0" brushRef="#br0" timeOffset="-2184.146">645 649,'43'9,"34"-1,13-2,1-7,-6-3,-7-6,-7-1,-12 1,-5-2,-8 0,-7 3,-4 3,-5 2,-1 2,-7 1</inkml:trace>
  <inkml:trace contextRef="#ctx0" brushRef="#br0" timeOffset="-1486.531">504 1410,'76'-134,"-27"59,2 2,55-59,-53 68,34-18,-87 81,1 0,-1 1,0-1,1 1,-1-1,1 1,-1-1,1 1,-1-1,1 1,0 0,-1-1,1 1,-1 0,1-1,0 1,-1 0,1 0,0-1,-1 1,1 0,0 0,0 0,-1 0,1 0,0 0,-1 0,1 0,0 0,-1 1,1-1,0 0,-1 0,1 1,0-1,-1 0,1 1,-1-1,1 0,0 1,-1-1,1 1,-1-1,1 1,-1-1,0 1,1-1,-1 1,0 0,1-1,-1 1,0 0,1-1,-1 1,0 0,0 0,-1 40,-6-11,1-5,0 1,2 0,1 0,1 0,1 20,1-45,0 0,-1 1,1-1,0 0,0 0,0 0,0 1,0-1,0 0,0 0,0 1,1-1,-1 0,0 0,1 0,-1 1,1-1,-1 0,1 0,0 0,-1 0,1 0,0 0,0 0,0 0,0 0,0-1,0 1,0 0,0 0,0-1,0 1,0-1,0 1,0-1,0 1,1-1,-1 0,0 0,0 1,1-1,-1 0,0 0,0 0,1 0,-1-1,0 1,0 0,0 0,1-1,-1 1,0-1,17-10,-1-2,0 0,-1 0,-1-2,0 0,-1 0,-1-2,6-9,-4 8,152-175,-129 162,-38 31,1 0,0 0,0-1,0 1,0 0,-1 0,1 0,0 0,0 0,0 0,0 1,0-1,-1 0,1 0,0 0,0 1,0-1,-1 1,1-1,0 0,0 1,-1-1,1 1,0 0,-1-1,1 1,-1-1,1 1,-1 0,1 0,-1-1,1 1,-1 0,0 0,1-1,-1 1,0 0,0 0,1 0,-1 0,0-1,0 1,0 0,0 0,0 0,0 0,-1 0,1-1,0 1,0 0,0 0,-1 0,1-1,-1 2,-1 24,-2 1,-1-1,-1 0,-2 0,0-1,-1 0,-2 0,-1 1,-6 17,3-10,10-26,1 0,0 0,1 1,-1-1,1 1,1 0,0 0,0 0,0 0,1 0,0 0,1 1,0-1,0 0,1 1,0-1,1 5,9 4</inkml:trace>
  <inkml:trace contextRef="#ctx0" brushRef="#br0" timeOffset="-936.18">1576 1100,'-199'249,"184"-224,15-25,1 0,-1 0,0 0,0 0,1 0,-1 0,0 0,0 0,1 0,-1 0,0 0,0 0,0 0,1 0,-1 0,0 0,0 0,1 0,-1 1,0-1,0 0,0 0,1 0,-1 0,0 1,0-1,0 0,0 0,1 0,-1 0,0 1,0-1,0 0,22-21,108-149,0-1,-130 172,0 0,0 0,0 0,0 0,1 0,-1-1,0 1,1 0,-1 0,0 0,1-1,-1 1,1 0,-1 0,1-1,0 1,-1-1,1 1,0 0,-1-1,1 0,0 1,0-1,0 1,-1-1,1 0,0 1,0-1,0 0,0 0,-1 0,1 0,0 0,0 0,0 0,0 0,0 0,0 0,0 0,-1 0,1-1,0 1,0 0,0-1,-1 1,1 0,0-1,0 1,-1-1,1 1,0-1,-1 0,1 1,0-1,-1 0,1 1,-1-1,1 0,-1 0,0 0,1 1,-1-1,0 0,0 0,1 0,-1 0,0 1,0-1,0 0,0-1,2 96,-3-81,0 0,1 0,0 0,1 0,0 0,1 0,1 0,0 0,1-1,2 7,16 27,-72-62,-141-91,167 92,6 1</inkml:trace>
  <inkml:trace contextRef="#ctx0" brushRef="#br0" timeOffset="15819.546">1520 0,'135'185,"-101"-148,-2 2,-2 0,-2 3,-2 0,-1 2,-2 0,-2 2,-3 0,-1 2,-2-1,-3 2,2 19,-12-35,-2 1,-1-1,-2 1,-1-1,-1 0,-2 0,-2-1,-1 0,-1 0,-1-1,-2 0,-1-1,-18 24,10-16</inkml:trace>
  <inkml:trace contextRef="#ctx0" brushRef="#br0" timeOffset="16257.155">362 28,'-33'53,"-26"65,-8 32,4 9,11 3,11-9,11-9,17-12,10-13,10-12,13-15,9-13,9-16,12-9,2-13,3-9,-9-10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57 791,'19'0,"21"-5,8-1,1-1,2 2,-3-3,-6 0,-4 0,-4 3,-3 2,-2-4,-1 0,-1 0,1 2,-6 2</inkml:trace>
  <inkml:trace contextRef="#ctx0" brushRef="#br0" timeOffset="249.905">0 1129,'43'0,"29"-5,12-1,0 0,-8 1,-8 2,-10-4,-11-1,-8 2,-11 1</inkml:trace>
  <inkml:trace contextRef="#ctx0" brushRef="#br0" timeOffset="6999.986">1355 254,'5'5,"1"11,5 8,0 4,-1 3,-3 0,-2 5,-3 6,-1 0,0-2,-2-3,1-3,0-2,-1-2,-4-6,-2-8</inkml:trace>
  <inkml:trace contextRef="#ctx0" brushRef="#br0" timeOffset="7248.38">1072 678,'48'-5,"40"-6,15-7,-1 1,-9-2,-9 2,-15 4,-10 4,-9 4,-9 3,-7 1,-8 1</inkml:trace>
  <inkml:trace contextRef="#ctx0" brushRef="#br0" timeOffset="7832.273">1185 1299,'-1'-4,"0"1,0-1,0 1,1-1,-1 1,1-1,0 1,0-1,0 1,1-1,-1 1,1-1,0 1,0-1,0 1,0-1,0 1,1 0,0 0,-1 0,1 0,0 0,1-1,39-57,2 1,4 2,1 2,43-35,-80 79,33-26,-44 37,0 1,-1-1,1 0,0 0,0 1,0-1,0 0,0 1,0-1,0 1,0 0,0-1,0 1,0 0,0-1,0 1,1 0,-1 0,0 0,0 0,0 0,0 0,0 0,0 1,1-1,-1 0,0 1,0-1,0 1,0-1,0 1,0-1,0 1,0-1,-1 1,1 0,0 0,0 0,0-1,-1 1,1 0,0 0,-1 0,1 0,-1 0,1 0,-1 0,0 0,1 8,0-1,-1 1,-1-1,1 0,-1 1,-1-1,1 0,-1 1,-1-1,0 0,0-1,-2 4,-4 13,8-21,-1-1,1 0,-1 1,1-1,0 1,0-1,0 1,0 0,0-1,1 1,-1 0,1 0,0-1,0 1,0 0,0 0,0-1,0 1,1 0,0 0,-1-1,1 1,0 0,0-1,0 1,1-1,-1 1,1-1,-1 0,1 0,0 1,0-1,0 0,0-1,0 1,0 0,0 0,1-1,-1 0,1 1,-1-1,1 0,1 0,8-3,0-2,0 1,-1-2,1 1,-1-2,0 1,0-1,-1-1,0 0,0-1,0 0,-1-1,119-100,-128 108,1-1,0 1,-1-1,1 1,0-1,0 1,0 0,0-1,0 1,0 0,1 0,-1 0,0 0,0 0,1 0,-1 0,1 0,-1 0,1 1,-1-1,1 1,-1-1,1 1,0-1,-1 1,1 0,0 0,-1 0,1 0,0 0,-1 0,1 0,0 1,-1-1,1 1,-1-1,1 1,-1-1,1 1,-1 0,1 0,-1 0,1 0,-1 0,0 0,0 0,0 0,1 1,-1-1,0 0,0 1,-1-1,1 1,0-1,0 1,-1-1,5 228,6-206,1-4</inkml:trace>
  <inkml:trace contextRef="#ctx0" brushRef="#br0" timeOffset="8069.989">2173 988,'-10'34,"-2"20,-1 6,4-2,7-12,4-8,6-10,3-11</inkml:trace>
  <inkml:trace contextRef="#ctx0" brushRef="#br0" timeOffset="8468.56">2089 1016,'32'-10,"-17"5,-1 0,1 0,0 2,0-1,0 2,0 0,0 1,0 1,1 0,-1 1,5 1,-19-2,1 1,0-1,-1 1,1-1,-1 1,1-1,-1 1,1 0,-1 0,1-1,-1 1,0 0,1 0,-1 1,0-1,0 0,0 0,0 1,0-1,0 0,0 1,0-1,-1 1,1-1,-1 1,1-1,-1 1,1 0,-1-1,0 1,0-1,0 1,0 0,0-1,0 1,0 0,0-1,-1 1,1 0,-1-1,1 1,-1-1,0 1,1-1,-1 1,0-1,0 0,-1 1,-10 13,-17 26,28-40,1 0,0 0,0-1,-1 1,1 0,0 0,0 0,0 0,0 0,1 0,-1 0,0 0,0 0,1 0,-1 0,0 0,1 0,-1 0,1 0,-1-1,1 1,-1 0,1 0,0-1,-1 1,1 0,0-1,-1 1,1 0,0-1,0 1,0-1,0 1,0-1,0 0,0 1,-1-1,1 0,0 0,0 0,0 0,0 0,0 0,0 0,0 0,0 0,29 4,-27-5,0 1,0 0,0 0,0 0,1 0,-1 0,0 1,0-1,0 1,0 0,0 0,0 0,0 0,-1 0,1 1,0-1,0 1,-1 0,1 0,-1 0,0 0,0 0,0 1,0-1,0 1,0-1,0 1,-1 0,1-1,-1 1,0 0,0 0,1 3,-4 2,1-1,-2 1,1 0,-1-1,0 1,0-1,-1 0,0 0,-1-1,1 1,-1-1,0 0,-1 0,0 0,0-1,0 0,0 0,-1 0,1-1,-1 0,-1 0,1-1,0 0,-1 0,-6 1,-95 29,80-52,22 3</inkml:trace>
  <inkml:trace contextRef="#ctx0" brushRef="#br0" timeOffset="9216.871">2456 226,'2'-3,"0"1,1 0,-1 0,1 0,-1 0,1 0,0 0,0 1,0 0,0-1,0 1,0 0,0 0,0 1,0-1,1 1,-1-1,0 1,0 0,1 0,-1 1,0-1,0 1,0-1,1 1,-1 0,0 0,0 0,0 1,0-1,-1 1,1 0,0 0,-1 0,1 0,-1 0,1 0,-1 1,1 1,10 14,-1 1,-1 0,-1 0,-1 1,-1 1,0 0,-2 0,0 0,-1 1,0 9,8 28,5 9,-1-18,-3 1,-2 0,-2 1,-2 0,-3 1,-2-1,-2 1,-3 0,-1-1,-7 26,4-63,0-1,0 0,-1 0,-1-1,-1 0,1 0,-2-1,0 0,0-1,-1 0,-1-1,1 0,-2 0,-5 6,-1 1</inkml:trace>
  <inkml:trace contextRef="#ctx0" brushRef="#br0" timeOffset="9687.597">931 1,'-28'47,"-20"60,-6 31,6 6,11-3,12-10,10-13,13-13,6-9,12-12,9-10,4-3,7-10,3-5,3-7,0-7,-2-6,-9-10</inkml:trace>
  <inkml:trace contextRef="#ctx0" brushRef="#br0" timeOffset="11638.584">3161 170,'-24'24,"2"0,1 2,1 0,1 2,1 0,2 1,0 0,2 1,-4 16,4-14,2 0,1 0,1 1,2 1,2 0,1 0,1 0,2 0,1 1,2-1,1 1,2-1,1 0,2 0,1-1,2 0,1 0,13 23,-20-43,2-1,-1 0,2 0,-1-1,2 0,-1 0,2-1,-1 0,1 0,1-1,0 0,0-1,0 0,1 0,1-1,-1-1,12 5,-2-7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17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86 254,'-5'43,"3"38,2 11,2-6,4-13,1-14,0-12,-1-9,-2-7,-2-3,-1-2,-5-5,-2-7</inkml:trace>
  <inkml:trace contextRef="#ctx0" brushRef="#br0" timeOffset="247.182">0 226,'26'-30,"-12"10,1 1,1 0,1 2,0 0,1 1,1 0,0 2,1 0,1 1,0 2,4-2,-22 12,0 0,0 0,0 0,1 0,-1 1,0-1,0 1,1 0,-1 0,0 0,1 0,-1 1,0-1,0 1,0 0,1 0,-1 0,0 0,0 0,0 1,0 0,-1-1,1 1,0 0,-1 0,1 0,-1 1,0-1,0 1,0-1,0 1,0 0,0 0,-1 0,1-1,-1 2,0-1,21 122,-21-109,-1-1,0 0,-1 0,-1 1,0-1,-1 0,-1 0,0-1,-1 1,-1-1,0 0,-1 0,0-1,-1 0,-1 0,0-1,-1 0,0 0,0-1,-1-1,-1 1,0-2,0 0,-1 0,0-2,-13 7,-31-1,32-10</inkml:trace>
  <inkml:trace contextRef="#ctx0" brushRef="#br0" timeOffset="1196.156">424 621,'0'24,"0"22,0 8,0 0,0-4,-5-7,-1-5,0-9</inkml:trace>
  <inkml:trace contextRef="#ctx0" brushRef="#br0" timeOffset="1650.256">396 621,'145'74,"-145"-73,97 42,-94-40,0-1,0 1,0-1,-1 1,1 0,-1 0,0 0,1 0,-2 1,1-1,0 0,-1 1,1-1,-1 1,0 0,0-1,-1 1,1 0,-1 0,0-1,0 1,0 0,0 0,0 0,-1-1,-1 4,0 2,-1-1,0 1,-1-1,0 0,0 0,-1-1,0 1,0-1,-1 0,0 0,0-1,-1 0,1 0,-1 0,0-1,-1 0,-2 1,-143 63,128-62,1-1</inkml:trace>
  <inkml:trace contextRef="#ctx0" brushRef="#br0" timeOffset="2182.908">566 762,'0'4,"-5"3,-7-1,0 4,-4 0,-4 3,-3-1,3 3,3-1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2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24 762,'5'9,"1"9,0 5,-1 4,-2 3,-1 0,-5-5,-3-2,0 1,1 0,1 1,-3-3,-1-2,1 2,2-4</inkml:trace>
  <inkml:trace contextRef="#ctx0" brushRef="#br0" timeOffset="380.51">249 0,'34'45,"-2"1,-3 1,-1 2,-2 0,-3 2,-2 1,-2 0,-2 2,1 18,-12-43,-1 0,-1 0,-1 0,-2 1,-1-1,-2 1,0-1,-2 0,-1 0,-2 0,-1 0,-1-1,-1-1,-1 0,-2 0,0-1,-2 0,-8 9,1-6,-2 0,0-2,-2-1,-1-1,-23 16,26-24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1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110 313,'29'539,"-28"-531,-1 1,0-1,0 0,-1 1,0-1,0 0,-1 0,0 0,0 0,-1 0,0 0,0 0,-1-1,0 0,-1 0,-3 6,7-12,0 0,0-1,0 1,0 0,0 0,0 0,0-1,0 1,0 0,0-1,0 1,0-1,-1 0,1 1,0-1,0 0,-1 1,1-1,0 0,0 0,-1 0,1 0,0-1,-1 1,1 0,0 0,0-1,0 1,-1-1,1 1,0-1,0 1,0-1,0 0,0 0,0 1,0-1,0 0,0 0,0 0,1 0,-1 0,0 0,0-1,-25-52,25 53,-5-20,0 0,2 0,0-1,2 1,0-1,1 1,2-1,0 0,1 1,1-1,5-20,84-224,-82 240,2 0,0 1,2 0,1 1,1 0,0 1,2 1,1 1,1 1,0 0,1 1,2 2,-1 0,2 1,0 2,1 0,23-8,-45 20,0 0,0 1,0-1,1 1,-1 0,1 0,-1 0,1 0,-1 1,1-1,-1 1,1 0,-1 0,1 1,0-1,-1 0,1 1,-1 0,1 0,-1 0,0 0,1 1,-1-1,0 1,0 0,0 0,0 0,0 0,-1 1,1-1,-1 1,1 0,-1-1,0 1,0 0,0 0,0 0,-1 1,1-1,-1 0,1 2,-3 10,0 0,-1 0,0 0,-1 0,-1 0,-1-1,0 1,0-1,-1 0,-1-1,-1 0,0 0,0 0,-1-1,-1 0,0-1,-1 0,0-1,-8 6,-13 14,-2-1,0-2,-2-2,-1-1,-1-1,-12 3,24-14</inkml:trace>
  <inkml:trace contextRef="#ctx0" brushRef="#br0" timeOffset="501.762">477 596,'-5'33,"-1"31,0 9,1-3,1-9,2-14</inkml:trace>
  <inkml:trace contextRef="#ctx0" brushRef="#br0" timeOffset="917.873">421 680,'24'-14,"1"1,0 2,0 0,2 1,-1 2,10-1,-35 8,1 0,-1 0,1 0,0 0,-1 1,1-1,0 1,0-1,-1 1,1 0,0 0,0 0,-1 0,1 0,0 0,0 0,0 0,-1 1,1-1,0 1,-1-1,1 1,0 0,-1 0,1 0,-1 0,1 0,-1 0,1 0,-1 0,0 0,0 1,0-1,1 0,-1 1,0 0,-99 104,94-102,2-3,0 0,-1 1,1-1,0 1,0-1,-1 1,1 0,1 0,-1-1,0 2,0-1,1 0,-1 0,1 0,0 1,-1-1,1 1,0-1,0 1,1-1,-1 1,1 0,-1-1,1 1,0 0,0-1,0 1,0 0,0-1,1 1,-1 0,1-1,0 1,0-1,0 1,0-1,0 1,0-1,1 0,8 4,2-1,-1-1,0 0,1 0,0-1,0-1,0 0,0-1,0 0,1-1,20 3,-32-3,1-1,-1 1,1 0,-1-1,0 1,1 0,-1 0,1 0,-1 0,0 0,1 0,-1 1,1-1,-1 0,0 1,1-1,-1 1,0-1,1 1,-1 0,0 0,0-1,0 1,0 0,0 0,0 0,0 0,0 0,0 0,0 1,0-1,-1 0,1 0,0 1,-1-1,1 0,-1 1,1-1,-1 0,0 1,0-1,0 1,0-1,0 0,0 1,0-1,0 1,0-1,0 0,-1 1,1-1,-1 1,1-1,-1 0,0 0,1 1,-1-1,0 0,0 0,0 0,0 0,0 0,0 0,0 0,-1 1,-20 14,-2-2,1 0,-2-1,0-1,-23 7,-39 2,63-18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6.4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0,'58'637,"-77"-366,17-261,-2 3,2 0,-1 0,1 0,1 0,1 0,0 1,0-1,2 0,-1 0,3 7,7-3,1-5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1 451,'73'-17,"-66"16,6-2,0 0,0 1,1 1,-1 0,0 0,1 2,-1-1,0 2,8 1,-20-2,1-1,-1 1,1-1,-1 1,1 0,-1 0,0-1,1 1,-1 0,0 0,0 0,1 1,-1-1,0 0,0 0,0 1,-1-1,1 0,0 1,0-1,-1 1,1-1,-1 1,1-1,-1 1,0 0,0-1,1 1,-1-1,0 1,0 0,-1-1,1 1,0-1,-1 1,1-1,0 1,-1 0,0-1,1 0,-1 1,0 0,-42 58,-106 69,148-128,0 0,0 0,0 0,0 0,0 0,0 0,0 1,1-1,-1 0,0 0,1 1,-1-1,0 1,1-1,0 0,-1 1,1-1,0 1,0-1,0 1,0-1,0 1,0-1,0 1,1-1,-1 1,0-1,1 1,-1-1,1 0,0 1,-1-1,1 0,0 1,0-1,0 0,0 0,0 0,0 0,0 0,0 0,0 0,1 0,-1 0,0-1,0 1,1 0,-1-1,1 1,-1-1,0 0,1 1,-1-1,1 0,-1 0,1 0,-1 0,1 0,-1 0,1 0,0-1,19 0,-1-2,1 0,-1-1,0-2,0 0,0 0,-1-2,0-1,0 0,4-1,17-10,-26 10</inkml:trace>
  <inkml:trace contextRef="#ctx0" brushRef="#br0" timeOffset="288.84">536 310,'39'-4,"31"-8,9 0,-4 1,-10 2,-11 4,-11 2,-7 1,-5 1,-8 2</inkml:trace>
  <inkml:trace contextRef="#ctx0" brushRef="#br0" timeOffset="554.654">763 0,'-5'58,"-2"28,1 4,1-8,1-13,7-14,2-11,1-13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1 338,'107'-13,"-91"10,0 0,0 0,1 2,-1 0,1 1,-1 0,1 1,-1 1,2 1,9 4,1-2,-1-1,1-1,-1-1,1-2,0-1,0 0,-1-3,18-3,11-4,-32 7</inkml:trace>
  <inkml:trace contextRef="#ctx0" brushRef="#br0" timeOffset="249.749">85 508,'43'0,"24"0,5 0,-4 0,-9 0,-11 0,-7 0,-7 0,-4 0,-8-5,-6-1</inkml:trace>
  <inkml:trace contextRef="#ctx0" brushRef="#br0" timeOffset="681.636">395 0,'-2'3,"1"0,-1 0,1 0,0 0,-1 1,1-1,1 0,-1 1,0-1,1 0,0 1,0-1,0 1,0-1,0 0,1 1,-1-1,1 0,0 1,0-1,0 0,1 0,-1 0,1 0,0 0,-1 0,1 0,1 0,-1-1,0 1,2 0,2 4,1-1,0 1,1-2,-1 1,1-1,0 0,0 0,1-1,0 0,-1-1,2 0,62 16,-48-14,0 0,-1 2,0 1,0 0,0 2,-1 1,-1 0,12 9,-28-14,0-1,0 1,0 0,0 1,-1-1,0 1,-1 0,1 0,-2 0,1 0,0 1,-1-1,-1 1,1 0,-1-1,-1 1,1 0,-1 0,-1-1,1 1,-1 0,-1-1,1 1,-1-1,-1 1,1-1,-1 0,-1 0,1 0,-1 0,0 0,-1-1,1 0,-1 0,-1 0,1-1,-1 1,0-1,0-1,0 1,-3 0,-51 42,-2-3,-2-3,-48 22,91-53,2-3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1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1,'0'5,"0"6,0 6,0 5,0 4,0 2,0 1,0 0,0 1,-5-1,-1 0,0 0,1-1,-4-4,1-2,0-5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3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0,'29'0,"18"0,7 0,-1 0,-5 0,-6 0,-5 0,-4 0,-3 0,-6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3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53,'38'-5,"32"-6,9-1,-4 1,-10 3,-16 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1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0 413,'34'0,"21"0,5 0,-3 0,-5 0,-8 0,-6 0,-4 0,-9-5,-8-1</inkml:trace>
  <inkml:trace contextRef="#ctx0" brushRef="#br0" timeOffset="214.072">142 187,'0'43,"0"24,0 6,0-6,0-4,0-8,0-8,0-8,0-10</inkml:trace>
  <inkml:trace contextRef="#ctx0" brushRef="#br0" timeOffset="570.655">650 102,'-23'133,"5"1,1 102,17-231,-1 1,1 0,-1 1,1-1,1 1,-1-1,1 1,0-1,0 0,1 1,0-1,0 0,1 0,2 4,-5-9,1 0,0 0,-1-1,1 1,0 0,0 0,0-1,0 1,0-1,-1 1,1-1,0 1,0-1,0 1,1-1,-1 0,0 0,0 1,0-1,0 0,0 0,0 0,0 0,0 0,0 0,0-1,0 1,0 0,0-1,1 1,-1 0,-1-1,1 1,0-1,0 0,0 1,0-1,0 0,0 1,-1-1,1 0,0 0,-1 0,1 1,0-1,-1 0,1 0,31-47,-31 46,282-598,-267 572,-2 8</inkml:trace>
  <inkml:trace contextRef="#ctx0" brushRef="#br0" timeOffset="1212.845">988 526,'-40'62,"19"-32,1 1,2 1,1 1,-9 27,26-60,1-1,-1 1,1 0,-1 0,1 0,-1 0,1 0,-1 0,1 0,-1 0,1 0,-1 0,1 0,-1 1,1-1,-1 0,1 0,-1 0,1 1,-1-1,0 0,1 1,-1-1,1 0,-1 1,0-1,1 0,-1 1,0-1,1 1,-1-1,0 1,0-1,1 0,-1 1,0-1,0 1,0-1,0 1,0-1,0 1,1-1,-1 1,-1 0,1-1,0 1,0-1,0 1,0-1,0 1,0-1,0 1,-1-1,1 1,0-1,0 0,-1 1,1-1,0 1,-1-1,37-27,146-204,-120 158,-60 74,-1 0,1 0,0 0,-1 0,1 0,-1 1,0-1,1 1,-1-1,0 1,0 0,0-1,0 1,0 0,0 0,0-1,-1 1,1 0,-1 0,1 0,-1 0,0 0,0 0,0 0,0 0,0 0,0 0,0 0,-1 0,0 1,1 0,29 178,-20-118,-9-62,0 1,0-1,0 1,0-1,-1 0,1 1,0-1,-1 0,1 1,-1-1,0 0,1 1,-1-1,0 0,0 0,0 0,0 0,0 0,0 0,0 0,0 0,0 0,0 0,-1-1,1 1,0 0,0-1,-1 1,1-1,0 1,-1-1,1 0,-1 0,1 0,-1 1,1-1,0 0,-1-1,1 1,-1 0,1 0,-1-1,-13-3,0-1,0 0,0-1,0-1,1 0,0-1,1-1,0 0,0-1,1 0,-7-8,-21-14,21 18</inkml:trace>
  <inkml:trace contextRef="#ctx0" brushRef="#br0" timeOffset="1613.577">1271 526,'11'-8,"0"1,1 0,0 1,0 0,0 1,1 1,0 0,0 0,0 1,0 1,1 0,-1 1,12 1,-23 0,-1 1,1-1,-1 1,0-1,1 1,-1-1,0 1,1 0,-1 0,0 0,0 0,0 0,0 0,0 0,0 0,0 0,0 1,0-1,0 0,-1 0,1 1,0-1,-1 1,0-1,1 1,-1-1,0 0,1 1,-1-1,0 1,0-1,0 1,0-1,-1 1,1-1,0 1,-1-1,1 1,-1 0,-25 55,-128 102,153-159,0 1,0 0,0 0,1-1,-1 1,0 0,0 0,1 0,-1 0,1 0,-1 0,1 0,-1 0,1 0,-1 0,1 0,0 0,0 0,0 0,-1 1,1-1,0 0,0 0,0 0,1 0,-1 0,0 0,0 0,1 1,-1-1,0 0,1 0,-1 0,1 0,0 0,-1 0,1-1,0 1,-1 0,1 0,0 0,0-1,0 1,0 0,0-1,0 1,0 0,0-1,0 0,0 1,0-1,1 1,62 6,25-9,-63 1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9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1 121,'13'20,"0"-3,-1 0,0 1,-2 0,0 1,-1 0,-1 1,0-1,-2 2,-1-1,2 9,21 310,-23-219,-5-119,1-1,0 1,-1-1,1 0,0 1,0-1,-1 0,1 0,0 1,0-1,-1 0,1 0,0 0,0 0,-1 0,1 0,0 0,0 0,-1 0,1-1,0 1,0 0,-1 0,1-1,0 1,-1 0,1-1,0 1,-1-1,1 1,-1-1,1 1,-1-1,1 1,-1-1,1 0,-1 1,1-1,-1 1,0-1,1 0,-1 0,0 1,0-1,1 0,-1 0,0 1,0-1,0 0,0 0,0 0,138-266,110-203,-224 418,-17 40</inkml:trace>
  <inkml:trace contextRef="#ctx0" brushRef="#br0" timeOffset="883.325">649 516,'-38'32,"-166"277,279-419,72-83,-147 192,1-1,0 1,0 0,-1-1,1 1,0 0,0-1,0 1,0 0,0 0,1 0,-1 0,0 0,0 0,1 0,-1 1,1-1,-1 0,0 1,1-1,-1 1,1-1,0 1,-1 0,1 0,-1-1,1 1,-1 0,1 1,0-1,-1 0,1 0,-1 1,1-1,-1 1,1-1,-1 1,1-1,-1 1,0 0,1 0,-1 0,0 0,0 0,1 0,-1 0,0 0,0 1,0-1,-1 0,1 0,1 2,65 189,-66-191,0-1,0 1,-1 0,1 0,0-1,0 1,-1 0,1 0,0 0,-1 0,1 0,-1 0,1 0,-1 0,1 0,-1 0,0 0,1 1,-1-1,0 0,0 0,0 0,0 0,0 0,0 0,0 1,-1-1,1 0,0 0,-1 0,1 0,0 0,-1 0,1 0,-1 0,0 0,1 0,-1 0,0 0,0 0,1-1,-1 1,0 0,0 0,0-1,0 1,0-1,0 1,0-1,0 1,0-1,0 0,0 1,-1-1,1 0,0 0,0 0,0 0,0 0,0 0,-1 0,1 0,0 0,0-1,0 1,0 0,0-1,0 1,0-1,-1 1,-160-84,146 74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63,'0'489,"0"-488,3 33,-3-34,0 0,0 1,0-1,0 1,0-1,0 1,0-1,0 0,0 1,0-1,1 1,-1-1,0 0,0 1,0-1,1 0,-1 1,0-1,0 0,1 1,-1-1,0 0,1 1,-1-1,0 0,1 0,-1 0,1 1,-1-1,0 0,1 0,-1 0,1 0,-1 0,0 0,1 1,-1-1,1 0,-1 0,1-1,-1 1,0 0,1 0,-1 0,1 0,-1 0,0 0,1 0,-1-1,1 1,-1 0,0 0,1-1,-1 1,0 0,1 0,-1-1,0 1,1 0,-1-1,0 1,0-1,0 1,1 0,-1-1,0 1,0-1,11-15,-1 0,-1-1,0-1,-1 0,-1 0,-1 0,0-1,-1 0,1-13,-1 8,88-339,-91 351</inkml:trace>
  <inkml:trace contextRef="#ctx0" brushRef="#br0" timeOffset="287.535">311 570,'-5'29,"-2"19,1 6,1-1,-3-10,-1-17,2-12</inkml:trace>
  <inkml:trace contextRef="#ctx0" brushRef="#br0" timeOffset="702.721">226 430,'8'0,"2"-2,0 2,0 0,0 0,-1 1,1 0,0 0,0 1,0 1,-1-1,1 2,-1-1,0 1,0 1,6 4,-13-8,-1 1,0 0,0 0,1 0,-1 0,-1-1,1 2,0-1,0 0,-1 0,1 0,-1 0,0 0,0 0,1 1,-1-1,-1 0,1 0,0 0,0 0,-1 0,0 1,1-1,-1 0,0 0,0 0,0 0,0-1,0 1,0 0,-1 0,1-1,-1 1,1 0,-1-1,1 0,-1 1,0-1,0 0,0 0,0 0,0 0,0 0,-32 51,35-50,0 1,1-1,-1 0,1 1,0-1,0 0,0 0,0 0,0 0,0-1,1 1,-1-1,0 1,1-1,-1 0,1 1,0-1,-1-1,1 1,0 0,0-1,-1 1,1-1,0 0,0 0,1 0,16 4,-18-4,1 0,-1 0,0 1,1-1,-1 0,0 1,0 0,1-1,-1 1,0 0,0 0,0 0,0 1,0-1,0 0,0 1,-1 0,1-1,0 1,-1 0,1-1,-1 1,0 0,0 0,1 0,-1 1,0-1,-1 0,1 0,0 0,-1 1,1-1,-1 0,0 1,0-1,0 0,0 1,0-1,0 0,0 1,-1-1,0 0,1 0,-1 1,0-1,0 0,0 0,0 0,-9 11,-1-1,-1 0,1-1,-2-1,1 0,-2 0,1-2,-1 1,0-2,-1 0,-12 5,-4-14,23-7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4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49,'11'215,"7"54,-19-264,1-1,-1 1,1-1,0 1,1-1,-1 1,1-1,0 1,0-1,0 1,1-1,0 0,0 0,0 0,0 0,0 0,1 0,0 0,0-4,0-1,0 0,0 0,-1 0,1 0,-1 0,1-1,0 1,-1-1,0 0,1 1,-1-1,0 0,0-1,0 1,-1 0,1 0,0-1,-1 1,1-1,-1 0,0 1,0-1,0 0,0 0,0-2,0 4,93-248,19-11,-90 222,-11 26</inkml:trace>
  <inkml:trace contextRef="#ctx0" brushRef="#br0" timeOffset="467.159">367 389,'5'19,"1"16,-5 7,-2 1,-2-2,1-4,-5-7,-1-4,0-3,3-8,6-13,3-7</inkml:trace>
  <inkml:trace contextRef="#ctx0" brushRef="#br0" timeOffset="1150.462">339 360,'254'-75,"-252"75,0-1,-1 1,1 0,0 0,0 0,0-1,0 2,0-1,0 0,-1 0,1 1,0-1,0 1,0-1,0 1,-1 0,1 0,0-1,-1 1,1 0,-1 1,1-1,-1 0,1 0,-1 1,0-1,0 1,0-1,0 1,0-1,0 1,0 0,0-1,-1 1,1 0,0 0,-1 0,0 0,1-1,-1 1,0 0,0 0,0 0,0 0,0 0,-1 0,1-1,-1 1,1 0,-1 0,1 0,-1-1,0 1,0 0,0-1,0 1,0-1,0 1,-1-1,1 1,0-1,-1 1,-70 54,64-53,1 2,-1-1,1 1,0 0,1 0,-1 1,1 0,0 0,1 1,-1-1,1 1,-4 7,9-12,-1-1,0 0,0 1,1-1,-1 1,1-1,-1 1,1-1,0 1,0-1,-1 1,1-1,0 1,0-1,0 1,1-1,-1 1,0-1,1 1,-1-1,1 1,-1-1,1 1,0-1,-1 0,1 1,0-1,0 0,0 0,0 0,0 1,0-1,0 0,1 0,-1-1,0 1,0 0,1 0,-1-1,2 2,68 12,-47-11,-17-2,74 23,-80-24,0 1,1 0,-1 0,0 0,1 0,-1 0,0 0,0 0,0 1,0-1,0 0,0 1,0-1,-1 1,1-1,0 1,-1-1,1 1,-1-1,0 1,1-1,-1 1,0 0,0-1,0 1,0-1,0 1,0 0,-1-1,1 1,0-1,-1 1,1-1,-1 1,0-1,1 1,-1-1,0 1,0-1,0 0,0 0,0 1,0-1,-1 0,1 0,0 0,0 0,-1 0,-21 20,-1-1,-1 0,0-2,-1-1,-1-1,-1-2,0 0,-1-2,-2-1,-15 0,31-12</inkml:trace>
  <inkml:trace contextRef="#ctx0" brushRef="#br0" timeOffset="1540.597">818 445,'12'-1,"-1"1,1 0,-1 1,1 0,-1 1,0 0,1 1,-1 0,0 1,-1 0,1 0,-1 1,7 5,-15-9,-1 1,1-1,0 1,-1 0,0-1,1 1,-1 0,0 0,0 0,0 0,0 0,0 0,-1 0,1 0,-1 0,1 0,-1 0,0 1,0-1,1 0,-2 0,1 0,0 1,0-1,-1 0,1 0,-1 0,0 0,1 0,-1 0,0 0,-1 1,-45 64,34-53,11-11,-38 57,39-58,0-1,0 1,1-1,-1 1,0-1,1 1,-1-1,1 1,0 0,-1-1,1 1,0 0,0-1,0 1,0 0,1-1,-1 1,0 0,1-1,-1 1,1-1,-1 1,1-1,0 1,-1-1,1 1,0-1,0 0,0 1,0-1,1 0,-1 0,0 0,0 0,1 0,-1 0,1 0,-1 0,1 0,5 1,1 0,-1-1,1 0,-1 0,1-1,-1 0,1 0,0-1,-1 1,1-2,-1 1,0-1,1 0,-1-1,0 0,0 0,-1 0,1-1,2-2,20-7,-9 5</inkml:trace>
  <inkml:trace contextRef="#ctx0" brushRef="#br0" timeOffset="1788.871">1214 389,'48'-5,"20"-2,4 1,-10 1</inkml:trace>
  <inkml:trace contextRef="#ctx0" brushRef="#br0" timeOffset="2836.58">1382 191,'-4'43,"-3"24,6 6,3-6,0-9,1-9,4-9,1-6,0-4,-3-2,-6-6,-3-7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09.8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1,'-1'0,"1"0,0 1,-1-1,1 0,0 0,0 1,-1-1,1 0,0 1,0-1,0 1,-1-1,1 0,0 1,0-1,0 1,0-1,0 0,0 1,0-1,0 1,0-1,0 0,0 1,0-1,0 1,0-1,0 0,1 1,-1-1,0 0,0 1,0-1,1 0,-1 1,0-1,0 0,1 1,-1-1,0 0,0 1,1-1,-1 0,0 0,1 0,-1 1,1-1,-1 0,0 0,1 0,-1 0,0 0,1 0,-1 0,1 0,-1 0,1 0,-1 0,0 0,1 0,-1 0,1 0,-1 0,0 0,1 0,-1 0,0-1,1 1,-7 39,-28 188,18-105,18-102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09.5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900 217,'0'-4,"0"0,-1 1,1-1,-1 1,0-1,0 1,-1-1,1 1,-1 0,1-1,-1 1,0 0,0 0,-1 0,1 1,0-1,-1 0,0 1,0 0,1-1,-1 1,-1 0,1 1,0-1,0 0,-3 0,-96-25,92 25,-22 1,0 2,0 1,1 1,-1 1,1 2,0 2,0 0,0 2,2 2,-1 0,1 2,1 1,1 2,-2 1,10-8,1 1,0 0,0 1,1 1,1 1,0 0,-11 14,25-26,1 0,-1 0,0 1,1-1,0 0,-1 1,1-1,0 1,1 0,-1-1,0 1,1 0,-1 0,1-1,0 1,0 0,0 0,0-1,0 1,1 0,-1 0,1-1,0 1,0 0,0-1,0 1,0-1,1 1,-1-1,1 0,-1 1,1-1,0 0,0 0,0 0,0-1,0 1,0 0,1-1,5 6,1-1,1-1,-1 0,1 0,0-1,0 0,0-1,0 0,9 1,115 14,-132-17,0 1,0 0,0 0,-1 0,1 0,-1 0,0 0,1 0,-1 0,0 1,0-1,0 0,-1 1,1-1,-1 1,1-1,-1 1,0-1,0 1,0-1,0 1,0-1,0 1,-1-1,1 1,-1-1,0 1,0-1,0 0,0 1,0-1,0 0,-1 0,1 0,-1 0,1 0,-1 0,0 0,0-1,0 1,0-1,0 1,-1 0,-2 4,-20 25,-2 0,-1-2,-2-1,-1-2,-9 5,-108 104,114-80,33-54,0 1,1-1,-1 1,1-1,-1 1,1-1,0 1,-1-1,1 1,0 0,0-1,0 1,0-1,1 1,-1-1,0 1,1-1,-1 1,1-1,-1 1,1-1,0 1,-1-1,1 0,0 1,0-1,0 0,0 0,0 0,0 0,1 0,-1 0,0 0,1 0,-1 0,0-1,1 1,0 0,14 3,0-1,1-1,-1 0,1-1,-1-1,0-1,1 0,-1-1,14-4,194-39,-197 40,-10 2,-1 0,0-1,1-1,-2-1,1 0,-1-1,1 0,5-5,-2-1</inkml:trace>
  <inkml:trace contextRef="#ctx0" brushRef="#br0" timeOffset="256.296">1238 75,'-59'84,"3"3,5 2,-34 79,72-145,0 1,1 1,1 0,2 1,0 0,2 0,1 1,1 0,1 0,1 0,2 0,1 1,1 6,0-31,-1 1,1 0,0-1,0 1,0-1,0 1,1-1,0 0,-1 1,1-1,0 0,1 0,-1 0,0 0,1-1,0 1,0-1,-1 1,1-1,1 0,-1 0,0-1,0 1,1 0,-1-1,1 0,0 0,15 3</inkml:trace>
  <inkml:trace contextRef="#ctx0" brushRef="#br0" timeOffset="1241.982">1578 527,'-64'50,"2"3,3 3,-48 59,97-104,4-5,-1 1,1 0,0 0,1 1,-1-1,2 1,-1 1,1-1,0 0,1 1,0 0,-2 9,6-15,0 0,0 1,1-1,-1 0,1 0,0 1,0-2,0 1,0 0,0 0,1 0,-1-1,1 0,0 1,0-1,0 0,0 0,0-1,0 1,0 0,1-1,-1 0,0 0,1 0,-1 0,1-1,0 1,-1-1,1 0,-1 0,1 0,-1-1,1 1,-1-1,1 0,-1 1,1-2,-1 1,0 0,1-1,1-1,27-13,-1-1,0-2,-1-1,-1-2,-1-1,-1-1,-1-1,-2-1,0-1,19-30,-43 57,29-29,-29 29,1-1,-1 1,0-1,0 1,0-1,1 1,-1-1,0 1,1-1,-1 1,0 0,1-1,-1 1,0 0,1-1,-1 1,1 0,-1-1,1 1,-1 0,1 0,-1 0,1-1,-1 1,1 0,-1 0,1 0,-1 0,1 0,-1 0,1 0,-1 0,1 0,-1 0,1 0,-1 0,1 1,-1-1,1 0,-1 0,1 0,-1 1,1-1,-1 0,0 1,1-1,-1 0,1 1,-1-1,0 0,1 1,-1-1,0 1,0-1,1 1,-1-1,0 1,0-1,0 1,1-1,-1 1,0-1,0 1,0-1,0 1,0-1,0 1,-19 73,16-68,0 0,1 0,0 0,0 0,0 0,1 0,0 1,0-1,0 1,1-1,0 0,0 1,1-1,0 1,0-1,0 0,1 2,2-4,-1-1,1 0,0 0,0 0,0 0,0 0,0-1,1 0,-1 0,1 0,-1-1,1 1,0-1,0 0,0 0,-1-1,1 0,0 1,0-2,0 1,0 0,0-1,0 0,-1 0,1-1,0 1,-1-1,1 0,-1 0,1-1,-1 1,0-1,0 0,0 0,-1 0,4-4,210-186,-206 181,0 1,0 1,1 0,0 0,1 1,0 1,0 0,1 1,0 1,0 0,11-3,-22 8,0 1,0-1,0 1,0 0,-1 0,1 0,0 0,0 1,0-1,0 1,0 0,0 0,-1 0,1 0,0 0,-1 0,1 1,-1-1,1 1,-1 0,0 0,1 0,-1 0,0 0,-1 0,1 0,0 1,0-1,-1 1,0-1,1 1,-1 0,0 0,0-1,-1 1,1 0,0 0,-1 0,0 0,0 0,1 7,0 0,-1-1,0 1,0 0,-1-1,-1 1,0-1,0 1,-1-1,0 0,-4 8,3-6,0-1,-1 0,-1 0,0-1,0 0,-1 0,0 0,0-1,-1 0,0 0,0-1,-1 0,0 0,0-1,-1 0,0-1,0 0,-6 2,14-7,0 0,0-1,0 1,0 0,0-1,0 1,0-1,0 1,1-1,-1 0,0 0,0 0,1 0,-1 0,1 0,-1 0,1-1,-1 1,1-1,0 1,-1-1,1 1,0-1,0 0,0 1,0-1,1 0,-1 0,0 0,1 0,-1 1,1-1,0 0,0 0,0 0,0 0,0 0,0 0,0 0,0 0,1 0,-1 0,1 0,-1 0,1 1,0-1,0 0,0 0,0 1,0-1,0 1,1-1,-1 1,0-1,1 1,-1 0,1-1,-1 1,1 0,0 0,-1 0,3 0,1-4,-1 1,1 0,0 0,1 1,-1-1,1 1,-1 0,1 1,0 0,0-1,0 2,0-1,1 1,-1 0,0 0,0 1,1 0,-1 0,1 0,-1 1,0 0,0 0,1 0,-1 1,0 0,0 0,-1 1,1 0,2 1,5 4,0-1,1 0,-1-1,1-1,1 0,-1-1,1-1,-1 0,1-1,0 0,0-1,0-1,11-1,-10-2,-1-1,1-1,-1 0,0-2,0 1,-1-2,0 0,0 0,-1-1,0-1,0 0,-1-1,7-9,11-6,5-3,-1-2,-2-1,-1-2,-1 0,-3-3,0 0,-3-1,-1-2,-1 0,-3-1,10-32,-24 60,-1 0,0 0,0-1,-2 1,0-1,0 1,-1-1,-1 0,0 0,-1 1,-1-1,0 1,0-1,-3-5,4 17,0 1,1-1,-1 1,0-1,0 1,0 0,0-1,0 1,0 0,0 0,-1 0,1 0,0 0,-1 0,1 0,0 0,-1 1,1-1,-1 0,1 1,-1-1,0 1,1 0,-1-1,0 1,1 0,-1 0,1 0,-1 0,0 0,1 1,-1-1,0 0,1 1,-1-1,1 1,-1 0,1-1,-1 1,1 0,0 0,-1 0,1 0,0 0,-1 1,-56 57,41-32,1 0,1 1,1 0,1 2,2-1,1 1,2 1,0 0,2 0,2 0,1 1,1-1,2 20,1-34,0 0,1 0,1-1,0 1,2 0,-1-1,2 0,1 0,0-1,0 1,2-2,0 1,0-1,2 0,-1-1,2 0,0-1,0-1,1 1,3 0,-15-11,1 1,-1 0,1-1,0 1,0-1,-1 0,1 0,0 1,0-1,0 0,0-1,1 1,-1 0,0-1,0 1,0-1,1 1,-1-1,0 0,0 0,1 0,-1 0,0-1,0 1,1-1,-1 1,0-1,0 0,0 0,0 0,0 0,0 0,0 0,0 0,0-1,0 1,-1-1,1 1,-1-1,1 0,-1 0,1 1,-1-1,1-2,-2-14</inkml:trace>
  <inkml:trace contextRef="#ctx0" brushRef="#br0" timeOffset="1493.627">2565 329,'43'14,"39"10,9 6,-1-3,-10-5,-15-3,-8-3,-10-6,-7-3,-6 1,-4 0,-7-2</inkml:trace>
  <inkml:trace contextRef="#ctx0" brushRef="#br0" timeOffset="1739.531">3440 640,'-15'38,"1"23,2 5,8-8,5-14</inkml:trace>
  <inkml:trace contextRef="#ctx0" brushRef="#br0" timeOffset="1740.531">3383 301</inkml:trace>
  <inkml:trace contextRef="#ctx0" brushRef="#br0" timeOffset="1921.509">3807 471,'-17'15,"1"2,0 0,2 1,0 1,1 0,0 1,2 0,1 1,0 0,2 0,-6 21,13-39,0 0,0-1,0 1,0 0,0 0,1 0,0 0,0 0,-1 0,2 0,-1 0,0 0,0-1,1 1,0 0,0 0,-1 0,2 0,-1-1,0 1,0-1,1 1,0-1,-1 1,1-1,0 0,0 0,0 0,0 0,1 0,-1 0,1 0,-1-1,1 1,-1-1,1 0,0 0,17 4,-1-1,2-1,-1-1,0-1,0-1,0 0,1-2,-1 0,2-2,35-4,-33 6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0:12.1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379 1,'-27'4,"-1"2,2 2,-1 0,1 2,0 0,1 2,1 1,0 1,0 1,-10 10,25-18,0 0,1 1,0 0,1 0,-1 1,2 0,-1 0,1 0,-3 9,7-15,1 0,0-1,-1 1,1 1,1-1,-1 0,0 0,1 0,-1 0,1 0,0 1,0-1,0 0,0 0,1 0,0 1,-1-1,1 0,0 0,0 0,1 0,-1 0,1-1,-1 1,1 0,0 0,0-1,0 0,0 1,0-1,1 0,-1 0,1 0,0 0,0 0,9 3,0-1,1 0,0-1,0 0,0-1,0 0,0-1,0-1,0 0,0-1,0 0,0-1,0 0,0-1,0-1,-1 0,0-1,0 0,6-4,129-62,-110 52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1:36.9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15916 1978,'-9'44,"-4"28,1 6,2 1,3-9,3-12,1-6,2-7,1-6,1-5,4-4,2-2,0-5</inkml:trace>
  <inkml:trace contextRef="#ctx0" brushRef="#br0" timeOffset="263.964">15916 2007,'23'-11,"1"0,0 2,0 0,1 2,0 1,0 1,0 1,1 1,23 0,-46 3,1 0,-1 0,0 0,0 1,1-1,-1 1,0 0,0 0,0 0,0 0,0 0,0 1,0-1,0 1,0 0,-1 0,1 0,-1 0,1 1,-1-1,0 0,0 1,0 0,0-1,0 1,-1 0,1 0,-1 0,0 0,0 0,0 1,0-1,-1 0,1 0,-1 1,0-1,0 0,0 0,0 1,0-1,-1 2,-3 9,0-1,0 1,-2-1,0 0,0 0,-1 0,0-1,-1 0,-1 0,0-1,-1-1,0 1,0-1,-1-1,0 0,-1-1,0 0,0 0,-1-1,0-1,0 0,0-1,-1-1,0 0,-7 1,-35 0,36-9</inkml:trace>
  <inkml:trace contextRef="#ctx0" brushRef="#br0" timeOffset="946.982">16114 2458,'-5'39,"-6"17,-1 4,1-4,3-6,2-11</inkml:trace>
  <inkml:trace contextRef="#ctx0" brushRef="#br0" timeOffset="1417.113">16029 2431,'251'-17,"-250"17,1-1,-1 1,1 0,0-1,-1 1,1 0,0 0,0 0,-1 0,1 0,0 1,-1-1,1 1,-1-1,1 1,0-1,-1 1,1 0,-1 0,0-1,1 1,-1 0,0 1,1-1,-1 0,0 0,0 0,0 1,0-1,0 1,0-1,0 0,-1 1,1 0,0-1,-1 1,1-1,-1 1,0 0,0-1,1 1,-1 0,0-1,0 1,-1 0,1-1,0 1,0 0,-1-1,1 1,-1 0,-144 172,145-173,-1 0,0 0,1 0,-1 0,1 0,0 0,-1 1,1-1,0 0,0 0,0 0,0 1,0-1,0 0,0 0,0 0,0 1,1-1,-1 0,0 0,1 0,-1 0,1 0,-1 0,1 0,-1 1,1-2,0 1,0 0,0 0,-1 0,1 0,0 0,0-1,0 1,0 0,0-1,0 1,0-1,1 1,-1-1,0 1,1-1,58 8,-45-7,-14-2,-1 1,1-1,0 1,0-1,0 1,0-1,-1 1,1 0,0 0,0-1,0 1,0 0,0 0,0 0,0 0,0 0,0 0,0 0,0 1,0-1,-1 0,1 0,0 1,0-1,0 0,0 1,0-1,-1 1,1-1,0 1,0 0,-1-1,1 1,-1 0,1-1,0 1,-1 0,1 0,-1-1,1 1,-1 0,0 0,1 0,-1 0,0 0,0 0,0 0,1 0,-1-1,0 1,0 0,0 0,-1 0,1 0,0 0,0 0,0 0,-1 0,1 0,0 0,-1-1,1 1,-1 0,0 0,-17 12,-1 0,-1-2,0 0,0-2,-1 0,-9 2,-2 1,-29-6,45-10</inkml:trace>
  <inkml:trace contextRef="#ctx0" brushRef="#br0" timeOffset="2112.416">16509 2431,'133'5,"-132"-4,1 0,-1-1,1 1,-1 0,1 0,-1 0,0 0,1 0,-1 0,0 0,0 0,0 1,0-1,0 0,0 1,0-1,0 1,0-1,-1 1,1-1,-1 1,1-1,-1 1,1 0,-1-1,0 1,0 0,0-1,0 1,0 0,0-1,-1 1,1 0,0-1,-1 1,1 0,-1-1,0 1,1-1,-1 1,-1 0,-39 60,-75 82,115-142,0-1,1 1,-1 0,0 0,1 0,-1 0,1 0,-1-1,1 1,0 0,0 0,0 0,0 0,0 0,0 0,1 0,-1 0,0 0,1 0,0 0,-1-1,1 1,0 0,0 0,0-1,0 1,0-1,1 1,-1-1,0 1,1-1,-1 0,1 1,-1-1,1 0,0 0,-1 0,1-1,0 1,0 0,0 0,0-1,0 0,-1 1,1-1,0 0,0 0,0 0,0 0,0 0,0 0,0 0,0-1,0 1,0-1,0 0,0 0,30-4,0-2,0-2,-1-1,-1-1,0-1,14-9,-19 8</inkml:trace>
  <inkml:trace contextRef="#ctx0" brushRef="#br0" timeOffset="-36878.43">10667 822,'-8'6,"-1"0,1 0,1 1,-1 0,1 1,0 0,1 0,0 0,0 0,1 1,0 0,1 1,-1-1,2 1,-1-1,2 1,-1 0,1 0,1 1,0-1,0 4,2-11,-1 1,1-1,0 0,1-1,-1 1,0 0,1 0,0 0,0-1,0 1,0-1,0 0,0 1,0-1,1 0,-1 0,1 0,0-1,-1 1,1-1,0 1,0-1,0 0,0 0,0 0,0-1,0 1,0-1,1 1,-1-1,0 0,0 0,0-1,0 1,1-1,-1 1,0-1,0 0,0 0,0 0,0-1,-1 1,1-1,0 0,-1 1,1-1,-1 0,1 0,-1-1,1 0,6-6,0 0,0-1,-1 0,-1 0,1-1,-2 0,1 0,-2 0,1-1,-2 0,0 0,0 0,-1-1,0 1,-1-1,-1 0,0 0,0 1,-2-1,1 0,-2 0,0 1,0-1,-1 1,-1-1,0 1,0 0,-1 0,-1 1,-1-3,2 8,0 1,0-1,-1 1,1 0,-1 1,0-1,0 1,-1 0,1 1,-1 0,0 0,1 0,-2 1,-5-2,9 3,1 0,-1 0,0 0,1 1,-1-1,0 1,0 0,1 0,-1 0,0 1,0-1,1 1,-1 0,0 0,1 0,-1 1,1-1,-1 1,1 0,0 0,0 0,0 0,0 0,0 1,0 0,1-1,-1 1,1 0,-2 2,3-4,0 1,0-1,1 1,-1-1,0 1,0 0,1-1,-1 1,1 0,0-1,-1 1,1 0,0 0,0-1,0 1,0 0,0 0,0-1,1 1,-1 0,1 0,-1-1,1 1,0-1,-1 1,1 0,0-1,0 1,0-1,0 0,0 1,0-1,1 0,-1 0,0 1,1-1,-1 0,1-1,-1 1,1 0,-1 0,1-1,0 1,-1 0,1-1,0 0,83 10,-56-14</inkml:trace>
  <inkml:trace contextRef="#ctx0" brushRef="#br0" timeOffset="-34332.023">13094 879,'7'-16,"0"1,1 0,0 1,1 0,1 0,0 1,1 0,1 1,0 0,0 1,10-6,-21 15,1 1,-1 0,0-1,0 1,1 0,-1 0,1 0,-1 0,1 0,-1 0,1 1,-1-1,1 0,0 1,-1-1,1 1,0 0,0-1,-1 1,1 0,0 0,0 0,-1 0,1 1,0-1,-1 0,1 1,0-1,-1 1,1 0,0-1,-1 1,1 0,-1 0,1 0,-1 0,0 0,1 0,-1 1,0-1,0 0,0 1,0-1,0 1,0-1,0 1,0-1,-1 1,1 0,-1-1,1 3,5 40,-7-40,0 1,1-1,0 0,0 0,0 0,1 0,-1 0,1 0,0 1,0-1,1-1,-1 1,1 0,0 0,0 0,0-1,0 1,1-1,-1 0,1 0,0 0,0 0,0 0,0 0,0-1,1 0,-1 1,4 0,6-1,0-1,-1-1,1 0,-1 0,1-2,-1 1,1-2,-1 1,0-2,0 0,0 0,0-1,-1 0,0-1,0-1,0 1,-1-2,0 0,0 0,-1 0,0-1,-1-1,0 1,0-1,3-7,-1 3</inkml:trace>
  <inkml:trace contextRef="#ctx0" brushRef="#br0" timeOffset="-33964.764">14195 539,'-9'-1,"0"1,0 0,1 0,-1 1,0 0,0 0,1 1,-1 0,1 1,0-1,-1 2,1-1,0 1,1 0,-1 1,1 0,0 0,0 1,1 0,-1 0,1 0,0 1,-1 3,6-4,0-1,1 1,0 0,0 0,1-1,-1 1,1 0,1 0,-1-1,1 1,0-1,0 1,0-1,1 0,0 0,0 0,0 0,1-1,-1 1,1-1,0 0,1 0,-1 0,1-1,-1 1,1-1,1 0,36 41,-39-41,0-1,0 1,-1 0,1 0,-1 0,1 0,-1 1,0-1,0 1,0-1,-1 1,1 0,-1 0,0-1,0 1,-1 0,1 0,-1 0,1 0,-1 0,-1 0,1 0,0 0,-1 0,0 0,0 0,0-1,0 1,-1 0,0-1,1 1,-1-1,0 1,-1-1,1 0,-1 0,1 0,-1 0,0 0,0-1,0 1,0-1,-1 0,0 1,-87 20,72-17</inkml:trace>
  <inkml:trace contextRef="#ctx0" brushRef="#br0" timeOffset="-36480.54">11118 172,'-26'130,"-12"172,28-172,-46 214,52-320,18-24,-3-12,-1-1</inkml:trace>
  <inkml:trace contextRef="#ctx0" brushRef="#br0" timeOffset="-35964.528">11345 59,'-49'190,"22"-41,7 1,7 3,9 141,9-271,1-6</inkml:trace>
  <inkml:trace contextRef="#ctx0" brushRef="#br0" timeOffset="-35711.339">11598 680,'-23'39,"-14"21,0 12,2-8,6-10,8-8,13-13,13-12,9-14,3-8</inkml:trace>
  <inkml:trace contextRef="#ctx0" brushRef="#br0" timeOffset="-35468.662">11598 286</inkml:trace>
  <inkml:trace contextRef="#ctx0" brushRef="#br0" timeOffset="-35210.533">12106 652,'-51'12,"34"-10,1 1,-1 1,0 1,1 0,0 1,1 1,-1 0,1 1,0 0,-10 10,24-18,-1 1,1 0,0 0,0 1,0-1,0 0,0 0,0 1,0-1,0 0,1 1,-1-1,0 1,1-1,-1 1,1-1,0 1,-1-1,1 1,0-1,0 1,0-1,0 1,0 0,0-1,1 1,-1-1,0 1,1-1,-1 1,1-1,0 1,-1-1,1 0,0 1,0-1,0 0,0 1,0-1,0 0,0 0,1 1,64 38,-47-30,-16-9,0 1,0-1,-1 0,1 1,0-1,-1 1,0 0,1 0,-1 0,0 0,0 0,0 0,0 1,0-1,-1 1,1-1,-1 1,0 0,1 0,-1-1,0 1,-1 0,1 0,0 0,-1 0,0 0,0 0,0 0,0 0,0 0,0 0,-1 0,0 0,1 0,-1 0,0-1,0 1,-1 0,1 0,-1-1,0 2,-11 9,0-1,0 0,-1-1,-1-1,0 0,-1-1,1 0,-2-1,-15 5,3 0,-35 5,57-20</inkml:trace>
  <inkml:trace contextRef="#ctx0" brushRef="#br0" timeOffset="-35044.588">12360 737,'-33'43,"-12"19,2-1</inkml:trace>
  <inkml:trace contextRef="#ctx0" brushRef="#br0" timeOffset="-34846.914">12332 342</inkml:trace>
  <inkml:trace contextRef="#ctx0" brushRef="#br0" timeOffset="-34599.12">12615 652,'-9'10,"-12"12,1 1,1 0,1 1,1 1,1 1,1 0,2 1,-6 15,18-39,0-1,1 1,-1 0,0-1,1 1,-1 0,1-1,0 1,0 0,0 0,0-1,1 1,-1 0,1-1,0 1,-1 0,1-1,0 1,1-1,-1 1,0-1,1 0,-1 0,1 1,0-1,0 0,-1 0,2 0,-1-1,0 1,0 0,0-1,1 0,-1 1,1-1,-1 0,1 0,-1 0,1-1,0 1,111 4,-97-8,0-1,0-1,-1-1,0 0,0-1,0 0,-1-2,0 0,-1 0,0-1,0-1,-1 0,0-1,5-7,-14 14,0 0,0-1,-1 1,1 0,-1-1,-1 0,1 0,-1 0,0 0,0 0,0-1,-1 1,0 0,-1-1,1 1,-1-1,0 1,-1-1,0 1,0 0,0-1,0 1,-1 0,0 0,-1 0,1 0,-1 0,0 0,-1 1,0-1,1 1,-1 0,-1 0,1 1,-1-1,0 1,0 0,0 0,-1 1,1-1,-1 1,-2-1,0 2,0 0,0 1,0 0,0 0,0 0,0 1,0 1,0-1,0 1,0 0,0 1,0 0,1 0,-1 1,1 0,-1 0,1 1,0 0,0 0,0 1,1 0,-6 5,-1 5</inkml:trace>
  <inkml:trace contextRef="#ctx0" brushRef="#br0" timeOffset="-32514.479">4797 1668,'112'-27,"0"5,1 5,0 4,66 4,432-16,-88 25,-127-27,237 15,-130-23,-107 7,376-57,-235 63,-337 10,91 9,0 1,133-25,-72 14,169-15,-40-6,-391 27,515-25,-79 4,221 28,-401-27,-169 3,-152 21</inkml:trace>
  <inkml:trace contextRef="#ctx0" brushRef="#br0" timeOffset="-26743.509">480 2684,'-159'250,"-51"108,117-235,93-122,0-1,0 0,0 1,0-1,0 1,0-1,0 0,0 1,-1-1,1 0,0 1,0-1,0 0,-1 1,1-1,0 0,0 1,-1-1,1 0,0 0,-1 1,1-1,0 0,-1 0,1 0,0 0,-1 1,1-1,-1 0,1 0,0 0,-1 0,1 0,-1 0,1 0,0 0,-1 0,1 0,0 0,-1 0,1 0,-1-1,1 1,0 0,-1 0,1 0,0 0,-1-1,1 1,0 0,-1 0,1-1,0 1,0 0,-1-1,1 1,0 0,0 0,-1-1,1 1,0-1,0 1,0 0,0-1,0 1,0-1,1-28,15-17,2 0,2 1,2 1,2 1,12-14,1-7,146-229,-81 139,-101 152,-1 1,0-1,1 0,-1 0,1 0,-1 1,1-1,0 0,-1 1,1-1,0 0,0 1,0-1,1 1,-1 0,0-1,0 1,1 0,-1 0,1 0,-1 0,1 0,0 0,-1 0,1 0,0 1,-1-1,1 1,0-1,0 1,0 0,-1-1,1 1,0 0,0 0,0 1,0-1,-1 0,1 0,0 1,0-1,0 1,-1 0,1 0,0-1,-1 1,1 0,-1 0,1 0,-1 1,1-1,-1 0,0 0,1 2,5 13,-1 1,-1 0,0 0,-2 1,0 0,0-1,-2 1,0 11,6 48,10 4,4 0,3-2,23 50,-45-125,34 108,-37-111,1 0,-1 0,1 0,-1 0,0 0,1 0,-1 0,0 0,1-1,-1 1,0 0,0 0,0-1,0 1,0 0,0-1,0 1,0-1,0 0,0 1,0-1,0 0,0 1,0-1,0 0,-1 0,1 0,0 0,0 0,0 0,0 0,0 0,0-1,0 1,0 0,-1-1,1 1,0-1,0 1,0-1,0 1,1-1,-1 0,0 0,0 1,0-1,0 0,1 0,-1 0,-6-2,-28-14,1-2,0-1,2-1,-26-23,-47-31,-119-51,211 122,7 5</inkml:trace>
  <inkml:trace contextRef="#ctx0" brushRef="#br0" timeOffset="-16159.084">2652 2798,'275'-63,"-91"37,-183 27,-1-1,1 0,-1 1,1-1,-1 0,1 0,0 1,-1-1,1 0,-1 0,1 0,0 0,-1 0,1 0,0 0,-1 0,1 0,-1 0,1 0,0 0,-1-1,1 1,-1 0,1 0,0-1,-1 1,1 0,-1-1,1 1,-1 0,1-1,-1 1,0-1,1 1,-1-1,1 1,-1-1,0 1,1-1,-1 0,0 1,0-1,0 1,1-1,-1 0,0 1,0-1,0 1,0-1,0 0,0 1,0-2,-25-24,20 22,-87-82,91 85,1 1,-1-1,0 1,0 0,0-1,0 1,1 0,-1 0,0-1,0 1,0 0,0 0,0 0,0 0,0 0,0 0,1 0,-1 1,0-1,0 0,0 0,0 1,0-1,1 1,-1-1,0 0,0 1,1 0,-1-1,0 1,1-1,-1 1,0 0,1-1,-1 1,1 0,-1 0,1-1,-1 1,1 0,0 0,-1 0,1 0,0 0,0-1,0 1,0 0,0 0,0 0,0 0,0 0,0 0,-13 56,-32 188,16-129,29-115,1 0,0 0,0-1,-1 1,1-1,0 1,0 0,-1-1,1 0,0 1,0-1,0 1,0-1,0 0,0 0,0 1,0-1,0 0,0 0,0 0,0 0,-1 0,1 0,0-1,0 1,0 0,0 0,0-1,0 1,0 0,0-1,0 1,-1-1,1 1,0-1,0 0,-1 1,1-1,0 0,-1 1,1-1,0 0,-1 0,1 0,-1 1,0-1,1 0,-1 0,0 0,1 0,-1 0,0 0,0 0,0 0,0 0,0 0,4-3,246-267,-211 228,-20 27</inkml:trace>
  <inkml:trace contextRef="#ctx0" brushRef="#br0" timeOffset="-17806.381">1467 2544,'-5'38,"-1"22,0 7,1-5,1-7,2-8,1-8,0-5,1-4,0-2,1-2,-1 1,0 0,0-5</inkml:trace>
  <inkml:trace contextRef="#ctx0" brushRef="#br0" timeOffset="-17556.087">1157 2854,'38'-5,"37"-6,10-2,-4 2,-7 3,-10 2,-12 3,-10 2,-12-5,-6 0,-8 0</inkml:trace>
  <inkml:trace contextRef="#ctx0" brushRef="#br0" timeOffset="-16823.928">1946 2544,'6'219,"-34"67,27-262,-17 48,18-72,-1 1,0-1,1 1,-1-1,1 0,-1 1,0-1,0 0,1 1,-1-1,0 0,1 0,-1 0,0 0,0 0,1 0,-1 0,0 0,0 0,1 0,-1 0,0 0,0 0,1-1,-1 1,0 0,1-1,-1 1,0 0,1-1,-1 1,1-1,-1 1,0-1,1 1,-1-1,1 1,0-1,-1 0,1 1,-1-1,1 0,0 1,0-1,-1 0,1 1,0-1,0 0,0 0,0 1,-1-1,-11-44,11 42,-4-18,0 0,2-1,1 1,0-1,2 0,0 0,1 0,2 1,3-19,1 10,2 0,1 0,1 2,1-1,1 1,2 1,1 0,1 1,1 1,1 1,1 1,1 0,2 1,0 2,1 0,1 2,12-7,-35 23,0 1,0 0,0 0,0 0,0 1,0-1,0 0,0 1,0 0,1-1,-1 1,0 0,0 0,0 0,1 0,-1 1,0-1,0 0,0 1,0 0,0-1,0 1,0 0,0 0,0 0,0 0,0 1,0-1,-1 0,1 1,0-1,-1 1,0 0,1-1,-1 1,0 0,0 0,0 0,0 0,0 0,0 0,0 0,-1 0,1 0,-1 0,0 1,1-1,-1 0,0 0,0 0,-1 1,1-1,0 0,-1 0,0 2,-1 8,-1 0,0-1,-1 1,0-1,-1 0,0 0,-1-1,0 1,-1-1,0 0,-1-1,0 0,0 0,-1-1,-1 1,-1 2,1-1,0 2,0 0,2 0,-1 1,1 0,1 0,0 1,1 0,5-12,0 0,1 0,-1 0,0 1,1-1,0 0,0 0,-1 0,1 1,0-1,1 0,-1 0,0 1,1-1,-1 0,1 0,0 0,-1 0,1 0,0 0,1 0,-1 0,0 0,0 0,1 0,-1-1,1 1,-1-1,1 1,0-1,0 1,0-1,0 0,0 0,0 0,0 0,1 0,90 18,-62-15,-26-4,0 0,0 0,-1 1,1 0,0 0,0 0,0 1,-1-1,1 1,0 0,-1 1,0-1,1 1,-1 0,0 0,-1 0,1 0,0 1,-1 0,0-1,0 1,0 0,0 1,-1-1,0 0,1 1,-2-1,1 1,0 0,-1 0,0-1,0 1,0 0,-1 0,0 0,0 0,0 0,-1 3,-5 5,0-1,-1 1,0-1,-1-1,-1 1,0-2,0 1,-1-1,-1 0,1-1,-1-1,-1 1,0-2,0 1,0-2,-1 0,0 0,0-1,-1-1,1 0,-1-1,-2 0,1 1,0-1,0 0,0-1,0-1,-1 0,1-1,0-1,0 0,0-1,-12-3,-12-24,27 11</inkml:trace>
  <inkml:trace contextRef="#ctx0" brushRef="#br0" timeOffset="-14855.811">3978 2487,'-258'422,"222"-375,49-87,35-40,3 1,3 3,60-63,-64 79,2 3,3 1,2 3,2 3,20-10,-78 58,1 0,-1 0,0 1,1-1,-1 1,1-1,0 1,-1 0,1 0,0 0,0-1,-1 2,1-1,0 0,0 0,0 1,0-1,1 1,-1-1,0 1,0 0,0 0,0 0,0 0,0 0,0 0,0 1,1-1,-1 1,0 0,0-1,-1 1,1 0,0 0,0 0,0 0,0 1,-1-1,1 0,-1 1,1-1,-1 1,1-1,-1 1,1 2,2 14,-1 0,-1 0,-1 1,0-1,-1 1,-1-1,-2 4,1 31,0-1,0-4,2 0,2 1,2-1,3 8,-5 12,-4-68,-1 0,0 0,0 1,0-2,0 1,1 0,-1 0,0-1,0 0,0 1,1-1,-1 0,0-1,1 1,-1 0,1-1,-1 1,1-1,0 0,0 0,0 0,-2-1,3 2,-74-55,-145-90,204 136,13 8,1 0,0 0,-1 1,0-1,1 0,-1 1,0 0,0-1,1 1,-1 0,0 0,0 1,0-1,0 1,-1-1,1 1,0 0,0 0,0 1,0-1,0 0,0 1,0 0,0 0,0 0,-1 1,-5 8</inkml:trace>
  <inkml:trace contextRef="#ctx0" brushRef="#br0" timeOffset="-14591.76">4712 2571,'39'-4,"31"-3,14 1,-3 2,-10 0,-13 2,-10 1,-10-4,-11-2</inkml:trace>
  <inkml:trace contextRef="#ctx0" brushRef="#br0" timeOffset="-14375.094">5079 2261,'-19'43,"-7"38,2 11,4-6,6-13,6-14,3-12,3-9,7-7,7-3,2-7</inkml:trace>
  <inkml:trace contextRef="#ctx0" brushRef="#br0" timeOffset="-13690.46">5785 2204,'-21'61,"3"0,3 1,3 0,2 1,-1 52,11 32,-1-147,1-1,-1 0,0 0,1 0,-1 1,1-1,-1 0,0 1,0-1,1 1,-1-1,0 1,0-1,0 1,0 0,1-1,-1 1,0 0,0-1,0 1,0 0,0 0,0 0,0 0,0 0,0 0,0 0,0 0,0 1,1-1,-1 0,0 0,0 1,0-1,0 1,0-1,1 1,-1-1,0 1,0-1,1 1,-1 0,0-1,1 1,-1 0,1-1,-1 1,1 0,-1 0,1 0,-1 0,1 0,0-1,-1 1,1 0,0 0,0 0,0 0,0 0,0 0,0 0,0 0,0 0,0 0,1 0,-22-109,16 78,1-1,2 0,2 0,0 0,2 0,2 0,0 1,2 0,2-1,0 2,2-1,1 2,2-1,0 1,2 1,1 1,5-5,-11 19,0 0,1 1,1 0,0 0,0 1,1 1,0 0,0 1,1 1,0 0,1 0,-1 2,10-3,-20 7,-1 1,0-1,0 1,1-1,-1 1,0 0,0 0,1 1,-1-1,0 1,1-1,-1 1,0 0,0 0,0 1,0-1,0 1,0-1,0 1,-1 0,1 0,-1 0,1 0,-1 1,0-1,1 1,-1-1,-1 1,1 0,0 0,-1 0,1 0,-1 0,0 0,0 0,0 0,0 0,-1 1,1-1,-1 0,0 0,0 1,0-1,0 0,-1 1,1-1,-1 0,0 2,-6 19,0 0,-2-1,0 0,-2 0,0-1,-2 0,0-1,-2-1,0 0,-1-1,-1 0,0-1,-14 9,-11 26,42-52,-1 1,1-1,-1 0,1 0,0 0,0 1,-1-1,1 0,0 0,0 0,0 1,0-1,0 0,1 0,-1 1,0-1,0 0,1 0,-1 0,1 1,-1-1,1 0,0 0,-1 0,1 0,0 0,0 0,-1 0,1 0,0-1,0 1,0 0,0 0,0-1,0 1,1-1,-1 1,0-1,0 1,0-1,0 0,1 1,-1-1,0 0,0 0,1 0,-1 0,0 0,0 0,1 0,-1-1,222 12,-219-11,0 0,0 0,0 1,0-1,0 1,0 0,0 0,0 0,-1 0,1 1,0 0,-1-1,1 1,-1 1,0-1,1 0,-1 1,0 0,0-1,-1 1,1 0,-1 1,1-1,-1 0,0 1,0-1,-1 1,1 0,-1-1,0 1,1 0,-2 0,1 0,0 0,-1 0,0 0,0 0,0 1,-4 7,0 1,-1-1,0 0,-1 0,0 0,-1-1,0 0,-1 0,0-1,-1 0,0 0,-1-1,0 0,0-1,-1 0,0-1,0 0,0-1,-1 0,-3 1,-26 15,21-9,0-2,0 0,-1-1,-1-1,1-1,-1-1,-1-1,1-1,-1-1,-3-1,-14-16,28 0</inkml:trace>
  <inkml:trace contextRef="#ctx0" brushRef="#br0" timeOffset="-9823.89">9651 2261,'0'596,"0"-590,0 0,0 0,0 0,-1 0,0 0,0 0,0 0,-1 0,0 0,0-1,-1 1,1-1,-1 1,-1 0,-16-2,13-12</inkml:trace>
  <inkml:trace contextRef="#ctx0" brushRef="#br0" timeOffset="-9491.243">9595 2233,'79'-14,"-25"3,-1 2,1 2,1 3,-1 2,15 4,-65-3,-1 1,1-1,0 1,-1 0,1 0,-1 1,1-1,-1 1,1 0,-1 0,1 0,-1 0,1 1,-1-1,0 1,0 0,0 0,0 0,0 0,0 0,-1 1,1-1,-1 1,0 0,1 0,-1 0,0 0,-1 0,1 0,-1 1,1-1,-1 0,0 1,0-1,0 1,0 2,-4 5,-1 0,0 0,0 0,-1 0,0-1,-1 0,0 0,0 0,-1-1,0 0,-1-1,0 1,-1-1,0-1,0 0,0 0,-10 5,-39 28,-1-2,-3-2,0-3,-41 13,70-32</inkml:trace>
  <inkml:trace contextRef="#ctx0" brushRef="#br0" timeOffset="-9168.82">9990 2798,'0'19,"-5"21,-1 8,-5 1,0-3,-4-10,2-6,2-3,-1-6,1-7</inkml:trace>
  <inkml:trace contextRef="#ctx0" brushRef="#br0" timeOffset="-8269.493">10160 2882,'-84'167,"80"-164,17-27,181-211,-192 233,0 0,-1-1,1 1,0 0,1 0,-1 0,0 1,1-1,-1 0,1 1,-1 0,1-1,0 1,-1 0,1 0,0 1,0-1,0 1,0-1,-1 1,1 0,0 0,0 0,0 0,0 1,0-1,0 1,0 0,-1-1,1 1,0 1,-1-1,1 0,0 1,-1-1,0 1,1 0,-1 0,0 0,0 0,0 0,0 0,0 0,-1 1,1-1,-1 1,1-1,0 3,44 128,-45-131,0-1,1 1,-1-1,0 0,0 1,0-1,1 1,-1-1,0 1,-1-1,1 1,0 0,0 0,-1-1,1 1,-1 0,1 0,-1-1,0 1,0 0,0 0,0 0,0 0,0 0,-1-1,1 1,0 0,-1 0,1 0,-1-1,0 1,0 0,0-1,0 1,0-1,0 1,0-1,0 1,0-1,-1 0,1 1,-1-1,1 0,-1 0,1 0,-2 0,-12-2,0-1,0 0,0-2,0 1,1-2,-1 0,1-1,0 0,1-1,0 0,0-1,0-1,1 0,-8-8,-2-3,4 1</inkml:trace>
  <inkml:trace contextRef="#ctx0" brushRef="#br0" timeOffset="-7120.017">10808 2571,'5'0,"11"0,8 0,4 0,3 0,0 0,0 0,0 0,-2 0,1 0,-1 0,-1 0,0 0,0 0,-4-4,-3-3,-3 1</inkml:trace>
  <inkml:trace contextRef="#ctx0" brushRef="#br0" timeOffset="-6872.663">10978 2374,'-15'38,"-4"33,1 8,3-5,5-9,4-11,2-11,3-7,5-10,3-4,0-6</inkml:trace>
  <inkml:trace contextRef="#ctx0" brushRef="#br0" timeOffset="-5641.711">11712 2318,'0'9,"0"14,0 11,0 6,0 0,0 3,-5-1,-2-3,1 2,1-2,-3-2,-1-3,2-2,2-2,-3-1,-1-1,3-5</inkml:trace>
  <inkml:trace contextRef="#ctx0" brushRef="#br0" timeOffset="-5283.994">11627 2233,'28'-18,"0"1,1 1,0 2,1 1,1 1,0 1,1 2,-1 2,2 0,10 1,-40 5,0 1,1-1,-1 1,0 0,0 0,1 0,-1 0,0 1,1-1,-1 1,0 0,0 0,1 0,-1 0,0 0,0 1,0-1,-1 1,1 0,0 0,-1 0,1 0,-1 1,0-1,1 1,-1-1,0 1,-1 0,1 0,0 0,-1 0,0 0,1 0,-1 0,0 0,-1 1,1-1,-1 0,1 0,-1 1,0-1,0 0,0 1,-1-1,1 0,-1 2,-5 13,0-1,0 0,-2 0,0-1,-1 0,0 0,-1-1,-1 0,-1-1,0 0,-1-1,0 0,-1-1,0 0,-10 5,5-1,0-2,-1 1,0-2,-1-1,-1-1,0 0,0-2,-1 0,-23 5,0-16,28-2</inkml:trace>
  <inkml:trace contextRef="#ctx0" brushRef="#br0" timeOffset="-4668.968">11909 2656,'0'9,"0"9,0 5,-5 0,-1 0,0 0,1 3,-3 0,-1 2,2 0,-3 0,0 0,6-4,5-7</inkml:trace>
  <inkml:trace contextRef="#ctx0" brushRef="#br0" timeOffset="-4202.308">11825 2684,'176'-36,"-106"29,-69 7,1 0,-1 0,0 0,1 0,-1 1,0-1,1 0,-1 1,0-1,0 1,1 0,-1-1,0 1,0 0,0 0,0 0,0-1,0 1,0 0,0 1,-1-1,1 0,0 0,0 0,-1 0,1 0,-1 1,1-1,-1 0,0 1,1-1,-1 0,0 1,0-1,0 0,0 1,0-1,0 0,0 1,-1-1,1 0,0 1,-1-1,1 0,-1 0,1 1,-1-1,0 0,0 1,-39 57,36-56,0 1,0 0,0 0,1 0,0 1,-1-1,2 1,-1 0,0 0,1 0,0 0,0 0,1 0,0 1,0-1,0 0,0 1,1 2,1-5,0 0,1 0,-1 0,1-1,0 1,0-1,0 1,0-1,1 0,-1 1,0-1,1-1,0 1,-1 0,1-1,0 1,0-1,2 1,-3-2,0 1,0-1,0 1,0-1,0 1,0 0,0-1,0 1,-1 0,1 0,0 1,-1-1,1 0,0 0,-1 1,0-1,1 1,-1-1,0 1,0 0,0-1,0 1,0 0,0 0,0 0,-1 0,1 0,-1 0,1 0,-1 0,0 0,0 0,1 0,-2 0,1 0,0 0,0 0,-1 0,1 0,-1 0,1 0,-1 0,0-1,0 1,0 0,-4 4,-1-1,0-1,0 1,0-1,0 0,-1 0,1-1,-1 0,0 0,0 0,0-1,0 0,-4 0,-4 3,12-4,1 0,-1 0,1-1,-1 1,0 0,1-1,-1 1,0-1,1 0,-1 0,0 0,1 0,-1-1,0 1,1-1,-1 0,0 1,1-1,-1 0,1 0,-2-1,-6-9</inkml:trace>
  <inkml:trace contextRef="#ctx0" brushRef="#br0" timeOffset="-3955.818">12332 2600,'-4'38,"-8"23,0 5,1-3,3-13</inkml:trace>
  <inkml:trace contextRef="#ctx0" brushRef="#br0" timeOffset="-3166.377">12784 2431,'19'0,"16"0,7 0,1 0,-2 0,-3 0,-4 0,-2 0,-2 0,-1 0,-1 0,0 0,-1 0,1 0,0 0,-5 0</inkml:trace>
  <inkml:trace contextRef="#ctx0" brushRef="#br0" timeOffset="-2937.648">12897 2600,'43'5,"33"1,10 0,-7-1,-10-2,-14 0,-15-2</inkml:trace>
  <inkml:trace contextRef="#ctx0" brushRef="#br0" timeOffset="-2622.003">13997 2091,'-4'39,"-7"26,-2 8,2 1,3-8,2-10,3-5,1-6,1-6,2-5,-1-4,1-1,-6-7,0-6</inkml:trace>
  <inkml:trace contextRef="#ctx0" brushRef="#br0" timeOffset="-2300.904">13857 2204,'19'-21,"2"1,0 0,2 1,0 2,1 0,0 2,2 0,-1 2,21-7,-42 17,0 0,1 1,-1 0,1 0,-1 0,1 0,0 1,-1 0,1 0,0 0,0 1,0-1,0 1,0 0,0 1,0-1,0 1,-1 0,1 0,0 1,0-1,-1 1,1 0,-1 0,0 1,1-1,-1 1,0 0,0 0,-1 0,1 1,-1-1,1 1,-1 0,0 0,-1 0,1 0,-1 0,0 1,0-1,1 3,-2 0,0-1,0 1,-1-1,0 1,0-1,-1 1,0-1,0 1,0-1,-1 1,0-1,0 0,-1 0,1 0,-1 0,-1 0,1-1,-1 0,0 1,0-1,-1 0,1-1,-1 1,0-1,-1 1,-14 10,0 0,-2-1,1-1,-1-1,-23 9,-55 23,73-31</inkml:trace>
  <inkml:trace contextRef="#ctx0" brushRef="#br0" timeOffset="-1473.414">14138 2684,'-9'3,"0"-1,1 1,-1 0,1 1,-1 0,1 1,0-1,1 1,-1 1,1 0,0 0,0 0,1 1,0 0,0 0,1 0,-2 4,-30 44,153-185,-15 24,-10-12,-90 117,-1 1,0-1,1 1,-1-1,1 1,-1-1,1 1,-1-1,1 1,0-1,-1 1,1 0,-1-1,1 1,0 0,-1 0,1-1,0 1,-1 0,1 0,0 0,-1 0,1 0,0 0,-1 0,1 0,0 0,-1 0,1 1,0-1,-1 0,1 0,0 1,-1-1,1 0,0 1,-1-1,1 0,-1 1,1-1,-1 1,1-1,-1 1,1-1,-1 1,0-1,1 1,-1 0,0-1,1 1,-1 0,0-1,0 1,0 0,0-1,1 1,-1 0,0-1,0 1,0 0,0 0,0 44,-6-9,2-20,1 0,0-1,2 2,0-1,0 0,1 0,1 0,1 0,1 0,1 4,-5-20,1 0,-1-1,1 1,0 0,-1 0,1 0,-1 0,1-1,-1 1,1 0,-1 0,1 0,-1 0,1 0,0 0,-1 0,1 0,-1 0,1 0,-1 1,1-1,-1 0,1 0,-1 0,1 0,0 1,-1-1,1 0,-1 0,1 1,0-1,-1 0,1 1,0-1,-1 0,1 1,0-1,0 1,-1-1,1 1,0-1,0 0,0 1,0-1,0 1,-1-1,1 1,-8-7,-150-74,133 71</inkml:trace>
  <inkml:trace contextRef="#ctx0" brushRef="#br0" timeOffset="-1070.957">14534 2544,'11'-5,"1"0,0 1,0 1,0 0,1 1,-1 0,0 1,1 0,-1 1,1 1,8 1,-20-3,0 1,0 0,0 0,0 1,0-1,0 0,0 0,0 0,0 1,-1-1,1 0,0 1,0-1,0 0,0 1,-1-1,1 1,0 0,0-1,-1 1,1 0,-1-1,1 1,0 0,-1 0,0-1,1 1,-1 0,1 0,-1 0,0 0,1-1,-1 1,0 0,0 0,0 0,0 0,0 0,0 0,0 0,0 0,0 0,0 0,-1-1,1 1,0 0,-1 0,1 0,0 0,-1 0,1-1,-1 1,1 0,-1 0,-35 40,35-40,-109 97,67-52,42-45,1 0,-1 0,0 0,0 0,1 0,-1 0,0 0,1 0,-1 1,1-1,0 0,-1 0,1 0,0 0,0 1,0-1,-1 0,1 0,1 1,-1-1,0 0,0 0,0 0,1 1,-1-1,0 0,1 0,-1 0,1 0,-1 0,1 0,0 0,0 0,-1 0,1 0,0 0,0 0,0 0,0 0,0-1,0 1,0 0,0-1,0 1,0-1,0 1,1-1,-1 0,0 1,8 0,1-1,-1 0,1 0,-1-1,0 0,1 0,-1-1,0 0,0-1,0 0,0 0,4-4,2 2,11-4</inkml:trace>
  <inkml:trace contextRef="#ctx0" brushRef="#br0" timeOffset="-821.645">14985 2431,'34'0,"20"0,6 0,-7-5,-8-2,-11 1</inkml:trace>
  <inkml:trace contextRef="#ctx0" brushRef="#br0" timeOffset="-588.674">15182 2204,'-9'39,"-9"31,0 9,2-4,4-10,9-12,5-9,2-13</inkml:trace>
  <inkml:trace contextRef="#ctx0" brushRef="#br0" timeOffset="24123.992">15098 258,'1'0,"0"1,0-1,0 1,0 0,-1-1,1 1,0 0,0-1,-1 1,1 0,0 0,-1 0,1 0,-1 0,1 0,-1-1,1 1,-1 0,0 0,0 0,1 1,-1-1,0 0,0 0,0 0,0 0,0 0,0 0,-1 0,1 0,0 0,0 0,-1 0,1 0,0 0,-1 0,1 0,-1 0,-1 7,-29 165,19-109,5-29,0 2,3-1,1 1,1-1,3 11,-1-45,0 0,0 0,0 0,0 0,0 0,0 0,1-1,-1 1,1 0,0 0,0 0,-1 0,1 0,0-1,0 1,1 0,-1-1,0 1,0-1,1 1,-1-1,1 0,-1 0,1 0,0 1,-1-1,1-1,0 1,0 0,0 0,0-1,16 1</inkml:trace>
  <inkml:trace contextRef="#ctx0" brushRef="#br0" timeOffset="24668.779">15747 483,'-12'-1,"-1"1,1 0,0 1,0 0,0 1,0 1,0 0,0 0,1 1,0 0,-1 1,2 1,-1 0,0 0,1 1,1 0,-1 1,-6 6,5-4,1-1,1 2,0-1,0 1,1 1,0 0,1 0,0 0,1 1,1 0,0 0,0 0,-1 12,5-22,0 0,1-1,-1 1,1 0,0 0,0-1,0 1,0 0,0 0,1 0,-1-1,1 1,-1 0,1 0,0-1,0 1,1-1,-1 1,0-1,1 0,0 1,-1-1,1 0,0 0,0 0,0 0,0 0,1-1,-1 1,0-1,1 1,-1-1,1 0,-1 0,1 0,0 0,0 0,-1-1,1 1,0-1,1 0,8 2,-1-2,1 1,0-2,0 1,-1-2,1 0,-1 0,1-1,6-2,18-10,-1-2,-1-2,0 0,-2-3,0 0,-1-2,-2-2,0 0,-2-2,-1-1,-1-1,2-7,-13 20,-2-1,0 0,-1-1,0 0,-2-1,-1 0,0 0,-1-1,-1 0,-1 0,-1-1,-1 1,-1-1,-1 0,-1 0,-1 1,0-1,-5-16,5 33,0 0,-1 0,1 0,-1 1,0-1,-1 1,1 0,-1-1,0 1,0 0,0 1,-1-1,1 1,-1-1,0 1,0 0,0 0,0 1,-1-1,1 1,-1 0,1 0,-1 0,0 1,1-1,-1 1,0 1,0-1,0 1,0-1,-4 2,-1-1,0 1,0 0,0 1,0 0,0 1,1 0,-1 0,1 1,-1 1,1-1,1 1,-1 1,1 0,0 0,-2 2,-2 4,1-1,0 2,1-1,0 1,1 1,1 0,0 0,1 1,0 0,1 0,1 0,1 1,0 0,1 0,0 0,1 0,1 0,1 0,0 1,1-1,1 0,1 0,0 0,1 0,0-1,2 1,-1-1,2 0,0-1,1 1,0-1,2-1,-1 0,1 0,2 0,17 9,1-1,1-2,1-1,0-1,2-2,-1-1,2-2,0-1,0-2,1-1,0-2,0-2,1-1,2-1,-1-1</inkml:trace>
  <inkml:trace contextRef="#ctx0" brushRef="#br0" timeOffset="26951.164">14788 1076,'312'0,"-115"-28,57 16,-187 2,0 3,0 3,1 3,24 4,27-1,51-30,101 28,-259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38.3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526 368,'51'-5,"-51"4,0 0,0 0,0 1,0-1,-1 0,1 0,0 1,0-1,-1 0,1 1,0-1,-1 0,1 1,-1-1,1 1,-1-1,1 1,-1-1,1 1,-1-1,1 1,-1-1,0 1,1-1,-1 1,0 0,1 0,-1-1,0 1,0 0,1 0,-1 0,0 0,0 0,1 0,-1 0,0 0,0 0,1 0,-1 0,0 0,-19 1,0 0,0 1,0 0,0 2,1 1,-1 0,-3 3,-11 2,-151 49,184-59,0 0,0 0,0 0,0 1,-1-1,1 1,0-1,0 1,0-1,0 1,0-1,0 1,0 0,0 0,0 0,0-1,1 1,-1 0,0 0,0 0,1 0,-1 0,1 0,-1 0,1 1,-1-1,1 0,0 0,-1 0,1 0,0 1,0-1,0 0,0 0,0 1,0-1,0 0,1 0,-1 0,0 0,0 1,1-1,-1 0,1 0,0 0,-1 0,1 0,-1 0,1 0,51 35,149 5,-200-39,0 0,1 0,-1 0,0 0,0 0,0 0,0 0,0 1,-1-1,1 0,-1 1,1-1,-1 0,0 0,0 1,0-1,0 0,0 1,-1-1,1 0,-1 1,1-1,-1 0,0 0,0 0,0 1,0-1,0 0,0 0,-1-1,1 1,-1 0,1 0,-1-1,0 1,0-1,1 1,-1-1,0 0,0 0,0 0,-2 1,-308 225,301-217,5-5,-1 0,1 1,1 0,-1 0,1 0,0 1,0 0,1 0,0 0,0 0,-1 5,6-8,0 0,0 0,0 0,1-1,0 1,0 0,0-1,0 1,1-1,-1 0,1 0,0 0,-1 0,2 0,-1-1,0 1,0-1,1 0,-1 0,1 0,0 0,0-1,-1 0,1 1,0-1,0-1,0 1,0 0,0-1,1 0,0 0,11 3,0-1,0-1,1 0,-1-1,0 0,0-2,0 0,0-1,0 0,0-1,-1-1,1-1,-1 0,-1-1,1 0,11-9,4-20,-22 17</inkml:trace>
  <inkml:trace contextRef="#ctx0" brushRef="#br0" timeOffset="250.799">384 1,'-29'92,"4"2,5 1,3 0,4 1,5 1,4 46,8 471,-4-588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45.9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1354,'872'-80,"-812"77,0 2,0 3,1 3,9 4,51 3,-98-11</inkml:trace>
  <inkml:trace contextRef="#ctx0" brushRef="#br0" timeOffset="-4200.752">677 310,'-11'196,"-33"91,34-255,6-17,0 0,-2-1,1 1,-2-1,0 0,0 0,-2-1,1 0,-3 1,-3-1</inkml:trace>
  <inkml:trace contextRef="#ctx0" brushRef="#br0" timeOffset="-3899.648">593 226,'36'-18,"1"2,0 1,1 2,1 2,0 1,39-4,5 18,-81-4,0 1,0-1,0 1,0-1,0 1,0 0,0 0,0 0,0 0,0 0,-1 1,1-1,0 0,-1 1,0-1,1 1,-1 0,0-1,1 1,-1 0,0 0,0 0,-1 0,1 0,0 0,-1 0,1 0,-1 0,1 0,-1 0,0 0,0 0,0 0,0 0,0 1,-1-1,1 0,-5 9,1-1,-2 1,1-1,-1 0,-1-1,0 0,0 0,-1 0,0-1,0 0,-1 0,0-1,0-1,-9 5,6-1,-22 15,0-1,-2-2,0-1,-1-2,-2-1,1-3,-10 2,22-10</inkml:trace>
  <inkml:trace contextRef="#ctx0" brushRef="#br0" timeOffset="-2763.764">932 705,'-5'14,"-6"15,-1 7,-4 2,1 0,3-3,-1-6,2-4,-3-1,2 0,-3-4,2-1,4 2,6-8,6-7</inkml:trace>
  <inkml:trace contextRef="#ctx0" brushRef="#br0" timeOffset="-2015.471">1186 761,'-181'239,"150"-210,45-54,74-91,88-63,-176 178,1 0,-1 0,1 0,0 0,0 0,0 1,-1-1,1 0,0 0,0 1,0-1,0 1,0-1,0 1,0-1,0 1,0-1,0 1,1 0,-1 0,0-1,0 1,0 0,0 0,0 0,1 0,-1 1,0-1,0 0,0 0,0 1,0-1,0 1,0-1,0 1,0-1,0 1,0-1,0 1,0 0,0 0,0-1,0 1,-1 0,1 0,0 0,-1 0,1 0,-1 0,1 0,-1 0,1 0,-1 0,0 0,1 1,-1-1,0 0,0 0,0 0,0 0,0 0,0 1,0-1,0 0,-1 0,1 0,0 1,11 159,15-74,-25-86,0-1,0 1,0 0,-1 0,1 0,0 0,-1 0,1 1,-1-1,1 0,-1 0,0 0,1 0,-1 1,0-1,0 0,0 0,0 0,0 1,0-1,0 0,0 0,0 0,-1 1,1-1,0 0,-1 0,1 0,-1 0,1 0,-1 0,0 1,0-2,1 1,-1 0,0 0,0 0,0 0,0 0,0-1,0 1,0 0,0-1,0 1,0-1,0 1,0-1,-1 0,1 1,0-1,-1 0,-7-3,-1 0,0-1,1 0,0-1,0 0,0 0,0-1,1 0,0 0,0-1,-5-7,-7-4,-65-56,71 62</inkml:trace>
  <inkml:trace contextRef="#ctx0" brushRef="#br0" timeOffset="-414.604">1440 56,'1'0,"-1"0,1 0,-1 0,1-1,-1 1,1 0,-1-1,1 1,-1 0,0-1,1 1,-1 0,1-1,-1 1,0-1,1 1,-1 0,0-1,0 1,1-1,-1 1,0-1,0 0,0 1,1-1,-1 1,0-1,0 1,0-1,0 1,0-1,0 1,0-1,0 0,-1 1,1-1,0 1,0-1,0 1,-1-1,1 1,0-1,0 1,-1-1,1 1,0-1,-1 1,1 0,-1-1,1 1,42-11,-27 6,0 0,0 1,1 1,0 1,0 0,-1 1,1 1,0 0,0 1,1 1,-16-2,0 1,-1 0,1 0,0 0,0 0,-1 0,1 0,0 0,-1 0,1 1,-1-1,0 0,1 0,-1 0,0 1,0-1,0 0,0 0,0 1,0-1,0 0,0 0,0 0,0 1,-1-1,1 0,-1 0,1 0,-1 0,1 1,-1-1,1 0,-1 0,0 0,0 0,1 0,-1-1,0 1,0 0,0 0,0-1,0 1,0 0,0-1,-1 1,1-1,0 1,0-1,0 0,0 1,-1-1,0 0,-124 98,125-98,0 1,0 0,1 0,-1 0,0 0,1 0,-1 0,1 0,-1 0,1 0,0 0,-1 0,1 0,0 0,0 0,-1 0,1 0,0 0,0 0,0 0,1 1,-1-1,0 0,0 0,1 0,-1 0,0 0,1 0,-1 0,1 0,-1 0,1 0,0 0,-1-1,1 1,0 0,0 0,-1 0,1-1,0 1,0 0,0-1,0 1,0-1,0 1,0-1,0 0,0 1,0-1,0 0,0 0,0 0,1 0,65 7,-65-7,60-1,-42-1,0 1,-1 1,1 0,0 2,0 1,-1 0,1 1,-1 1,12 5,-11 0</inkml:trace>
  <inkml:trace contextRef="#ctx0" brushRef="#br0" timeOffset="849.525">29 1608,'19'-12,"2"0,-1 2,1 0,1 2,0 0,0 1,0 1,1 1,0 1,0 2,0 0,0 1,6 1,-27 0,-1 0,1 0,-1-1,1 1,-1 0,1 1,0-1,-1 0,1 0,-1 1,1-1,-1 1,1-1,-1 1,0-1,1 1,-1 0,0 0,1 0,-1 0,0 0,0 0,0 0,0 0,0 0,0 1,0-1,0 0,0 1,-1-1,1 1,-1-1,1 1,-1-1,1 1,-1-1,0 1,0-1,1 1,-1-1,0 1,-1-1,1 1,0 0,0-1,-1 1,-38 64,-189 145,225-209,0 1,1 0,-1-1,1 1,-1 0,1 1,0-1,0 0,0 1,1-1,-1 1,1-1,0 1,0 0,0-1,1 1,-1 0,1 0,0 0,0-1,0 1,0 0,1 0,0 0,-1-1,1 1,1 0,-1-1,1 1,-1-1,1 1,0-1,0 0,0 0,1 0,-1 0,1 0,-1 0,1-1,0 1,0-1,1 0,-1 0,0 0,1 0,0 0,2 0,0 0,0 0,1 0,-1-1,0 0,1 0,-1-1,1 0,-1 0,1 0,-1-1,0 0,1 0,-1-1,1 0,12-4</inkml:trace>
  <inkml:trace contextRef="#ctx0" brushRef="#br0" timeOffset="1399.447">396 1975,'333'-383,"-331"382,-2-1,0 1,1-1,-1 1,1-1,0 1,0-1,-1 1,1 0,0 0,0-1,0 1,0 0,0 0,0 0,1 0,-1 0,0 0,1 0,-1 1,0-1,1 0,-1 1,1-1,-1 1,1-1,-1 1,1 0,-1 0,1-1,-1 1,1 0,-1 1,1-1,0 0,-1 0,1 1,-1-1,1 1,-1-1,0 1,1-1,-1 1,1 0,-1 0,0 0,0 0,0 0,1 0,-1 0,0 0,0 1,-13 132,12-133,0 0,0 0,0 0,0 0,0 0,0 0,0 0,0 0,0 0,0 0,1 0,-1 0,0 0,1 0,-1 0,1 0,-1 0,1 0,-1 0,1 0,0-1,-1 1,1 0,0-1,-1 1,1 0,0-1,0 1,0-1,0 1,0-1,0 1,0-1,0 0,0 0,0 1,0-1,0 0,0 0,0 0,0 0,0 0,0 0,0 0,0 0,0-1,0 1,0 0,0-1,0 1,0 0,-1-1,1 1,0-1,0 0,0 1,0-1,51-37,-51 37,143-144,-88 90,-55 55,-1 0,1-1,-1 1,0 0,1 0,-1 0,1-1,-1 1,1 0,-1 0,1 0,-1 0,1 0,-1 0,1 0,-1 0,1 0,-1 0,1 0,-1 0,1 1,-1-1,1 0,-1 0,1 0,-1 1,0-1,1 0,-1 0,1 1,-1-1,0 0,1 1,-1-1,0 1,1-1,-1 0,0 1,0-1,1 1,-1-1,0 1,0-1,0 1,0-1,1 1,-1-1,0 1,0-1,0 1,0-1,0 1,0-1,0 1,-1-1,1 1,0-1,0 1,0-1,0 1,-1-1,1 1,-9 33,-29 49,28-64,0-1,2 1,0 1,2 0,0 0,-2 15,5-11</inkml:trace>
  <inkml:trace contextRef="#ctx0" brushRef="#br0" timeOffset="1886.16">1157 1862,'-124'65,"123"-65,1-1,-1 1,1-1,-1 0,1 1,-1-1,1 0,0 1,-1-1,1 0,0 1,-1-1,1 0,0 0,0 0,0 1,0-1,0 0,0 0,0 1,0-1,0 0,0 0,0 0,0 1,1-1,-1 0,0 0,1 1,-1-1,0 0,1 1,-1-1,1 0,-1 1,1-1,-1 1,1-1,0 1,-1-1,1 1,-1-1,1 1,0 0,0-1,-1 1,1 0,0-1,1-1,27-33,2 0,2 3,1 0,27-18,-54 44,-6 4,0 1,-1 0,1-1,0 1,0 0,0 0,0 0,0 0,0-1,0 1,1 1,-1-1,0 0,1 0,-1 0,0 1,1-1,-1 1,1-1,-1 1,1-1,-1 1,1 0,-1 0,1 0,-1 0,1 0,-1 0,1 0,-1 0,1 1,-1-1,1 0,-1 1,1-1,-1 1,0 0,1 0,-1-1,0 1,1 0,-1 0,0 0,0 0,0 0,1 1,38 191,-40-193,0 1,1-1,-1 1,1-1,-1 1,0-1,1 1,-1-1,0 1,0-1,0 1,1-1,-1 1,0 0,0-1,0 1,0-1,0 1,0 0,0-1,0 1,0 0,0-1,0 1,0-1,-1 1,1-1,0 1,0 0,-1-1,1 1,0-1,-1 1,1-1,0 1,-1-1,1 0,-1 1,1-1,-1 1,1-1,-1 0,1 0,-1 1,1-1,-1 0,0 0,1 1,-1-1,1 0,-1 0,0 0,1 0,-1 0,1 0,-1 0,0 0,1 0,-1 0,1 0,-1-1,0 1,1 0,-1 0,1 0,-1-1,-37-25,35 24,-91-67,70 54</inkml:trace>
  <inkml:trace contextRef="#ctx0" brushRef="#br0" timeOffset="2717.636">1948 1101,'38'0,"23"0,5 0,-3 0,-8 0,-9 0,-7 0,-5 0,-4 0,-2 0,-1 0,-5 0</inkml:trace>
  <inkml:trace contextRef="#ctx0" brushRef="#br0" timeOffset="2973.038">2258 847,'-9'38,"-4"37,1 10,2-4,3-11,2-13,3-12,1-12</inkml:trace>
  <inkml:trace contextRef="#ctx0" brushRef="#br0" timeOffset="3399.513">3076 621,'-19'54,"2"1,2 1,-7 52,2-5,-2 39,13-116,-2-37,10-6,0 0,2 0,0-1,2 1,-1 0,2 0,0 1,1-1,1 1,6-12,0-6,4-16,1 1,3 1,2 1,1 1,3 1,2 1,1 2,3 1,1 1,2 1,33-26,-62 59,0 0,1 0,0 1,0 0,1 1,0 0,-1 0,1 0,0 1,1 0,-1 1,1-1,-1 2,1-1,-1 1,1 1,0-1,0 2,1-1,-8 1,0 0,0 0,0 1,0-1,0 0,0 1,-1-1,1 1,-1 0,1-1,-1 1,1 0,-1 0,0 0,0 0,0 0,0 0,-1 0,1 0,0 1,-1-1,1 0,-1 0,0 1,0-1,0 0,0 0,0 1,-1-1,1 0,-1 1,-18 73,16-69,-5 16,-1-1,-2 0,0 0,-2-1,0 0,-1-1,-1-1,-1 0,0-1,-2-1,0 0,-1-2,0 0,-11 6,16-13,10-4,-1 0,0-1,-1 1,1-1,-1-1,1 1,-1-1,0 0,0 0,0 0,0-1,0 0,0 0,0-1,0 1,-2-2,-8-3</inkml:trace>
  <inkml:trace contextRef="#ctx0" brushRef="#br0" timeOffset="4650.365">3387 903,'-5'19,"-1"16,0 7,-4 1,0-2,2-3,2-4,3-2,-5-6,1-9</inkml:trace>
  <inkml:trace contextRef="#ctx0" brushRef="#br0" timeOffset="5133.643">3302 931,'24'-9,"-7"2,0 0,1 1,0 1,0 0,0 2,1 0,-1 1,7 0,-23 2,0 0,-1 1,1-1,-1 0,1 0,0 1,-1-1,1 1,-1 0,1-1,-1 1,1 0,-1 0,1 0,-1 0,0 0,0 0,1 0,-1 0,0 1,0-1,0 0,0 1,-1-1,1 1,0-1,-1 1,1-1,0 1,-1-1,0 1,1 0,-1-1,0 1,0 0,0-1,0 1,0 0,0-1,-1 1,1 0,-1-1,1 1,-1-1,1 1,-1-1,0 1,0-1,1 1,-1-1,0 0,0 1,-1-1,1 0,0 0,-1 0,-7 29,8-25,1 0,-1-1,2 1,-1 0,0 0,1 0,0 0,0 0,0-1,1 1,0 0,0-1,0 0,0 1,0-1,1 0,0 0,0 0,0 0,1-1,0 1,10 15,-13-18,0 1,0-1,0 1,-1-1,1 1,-1 0,1-1,-1 1,1 0,-1 0,0-1,0 1,0 0,0 0,0-1,0 1,0 0,-1 0,1-1,-1 1,1 0,-1-1,0 1,1-1,-1 1,0-1,0 1,0-1,0 1,0-1,-1 0,1 0,0 1,-1-1,0 0,-55 37,55-37,-4 2,0 0,0 0,0-1,0 0,0 0,0-1,-1 0,1 0,-1 0,1-1,-1 0,1 0,-1 0,1-1,-1 0,1 0,-4-2,-8-3</inkml:trace>
  <inkml:trace contextRef="#ctx0" brushRef="#br0" timeOffset="5404.699">3923 847,'-29'38,"-14"22,0 7,8-5,14-12,11-14</inkml:trace>
  <inkml:trace contextRef="#ctx0" brushRef="#br0" timeOffset="6094.299">3839 84,'110'-23,"-107"23,-1 0,0 0,1 0,-1 0,1 0,-1 1,0-1,1 1,-1 0,0 0,0 0,1 0,-1 0,0 0,0 0,0 1,0-1,0 1,-1-1,1 1,0 0,-1 0,1 0,-1 0,0 0,0 0,1 0,-1 0,-1 0,1 0,0 1,0-1,-1 0,0 1,1-1,-1 1,0-1,0 0,0 1,0-1,-1 1,1-1,-1 3,-19 38,18-41,0-1,1 1,-1 0,0 0,1 0,0 0,-1 0,1 0,0 0,0 1,0-1,0 0,1 1,-1-1,1 1,-1-1,1 0,0 1,0-1,0 1,0-1,0 1,1-1,-1 1,1-1,-1 0,1 1,0-1,0 0,0 0,0 1,1-1,-1 0,0 0,1 0,0 0,1 1,4 0,0 1,0-1,1 0,-1-1,1 0,0 0,-1 0,1-1,0-1,0 1,0-1,0 0,0-1,0 0,0 0,0-1,-1 0,1 0,5-3,100-6,-95 17</inkml:trace>
  <inkml:trace contextRef="#ctx0" brushRef="#br0" timeOffset="6466.208">2682 1411,'97'5,"1"-5,0-4,3-4,-100 8,745-98,-334 60,-382 38</inkml:trace>
  <inkml:trace contextRef="#ctx0" brushRef="#br0" timeOffset="7048.816">2935 1608,'37'-8,"6"-3,0 2,0 2,1 2,0 2,4 1,-47 2,1-1,0 1,-1-1,1 1,0 0,-1-1,1 1,0 0,0 0,-1 0,1 1,0-1,0 0,-1 1,1-1,0 1,-1-1,1 1,-1 0,1 0,-1 0,1-1,-1 2,0-1,1 0,-1 0,0 0,0 1,0-1,1 0,-2 1,1-1,0 1,0-1,0 1,-1 0,1-1,-1 1,1 0,-1-1,0 1,1 0,-1-1,0 1,0 0,0 0,-1-1,1 1,0 0,-1 0,1-1,-1 1,1-1,-1 1,0 1,-10 11,0-1,-1 0,0 0,-1-1,-1 0,1-1,-2-1,0-1,-6 4,11-9,0 1,0 0,0 1,1 0,0 1,0 0,0 0,1 1,0 0,1 1,0-1,0 1,0 1,2-1,-1 1,1 0,0 0,1 1,0 0,1-1,0 1,1 0,0 3,3-9,0 0,0-1,0 1,1 0,0-1,0 1,0-1,1 0,-1 1,1-1,0 0,0-1,0 1,1-1,-1 1,1-1,0 0,0 0,0 0,0-1,1 0,-1 1,0-2,1 1,0 0,-1-1,1 0,0 0,0 0,0-1,0 0,0 1,0-2,-1 1,1-1,0 1,0-1,0-1,-1 1,1-1,0 0,2-1,12-4</inkml:trace>
  <inkml:trace contextRef="#ctx0" brushRef="#br0" timeOffset="7581.725">3359 2003,'23'-30,"63"-80,4 3,22-14,-55 77,-56 43,0 0,0 1,0-1,0 0,1 0,-1 0,0 1,0-1,1 1,-1-1,0 1,0 0,1-1,-1 1,1 0,-1 0,0 0,1 0,-1 0,0 0,1 0,-1 0,0 1,1-1,-1 0,0 1,1-1,-1 1,0 0,0-1,0 1,1 0,-1 0,0 0,0 0,0 0,0 0,-1 0,1 0,0 0,0 0,-1 0,1 0,0 1,-1-1,1 0,-1 1,1 3,-1 0,0 0,0 0,0 1,0-1,-1 0,0 0,0 0,0 0,-1 0,0 0,0 0,0 0,-1-1,1 1,-17 53,19-57,0 0,0-1,0 1,0 0,0 0,0 0,0 0,0 0,0 0,0-1,0 1,1 0,-1 0,0 0,1-1,-1 1,0 0,1 0,-1 0,1-1,-1 1,1 0,0-1,-1 1,1-1,-1 1,1-1,0 1,0-1,-1 1,1-1,0 1,0-1,0 0,-1 0,1 1,0-1,0 0,0 0,0 0,0 0,-1 0,1 0,0 0,0 0,0 0,0 0,0-1,-1 1,1 0,0-1,0 1,0 0,-1-1,1 1,0-1,50-30,-43 26,154-139,-161 143,-1 1,1-1,-1 0,1 1,-1-1,1 0,-1 1,1-1,0 0,0 1,-1-1,1 1,0 0,-1-1,1 1,0-1,0 1,0 0,0 0,-1 0,1-1,0 1,0 0,0 0,0 0,0 0,-1 0,1 0,0 1,0-1,0 0,0 0,-1 1,1-1,0 0,0 1,0-1,-1 1,1-1,0 1,-1-1,1 1,0-1,-1 1,1 0,-1-1,1 1,-1 0,1 0,-1-1,0 1,1 0,-1 0,0 0,0-1,1 1,-1 0,0 0,0 0,4 58,-4-53,-2 35,1-31,-1-1,2 1,-1 0,1 0,1-1,0 1,0 0,1-1,0 1,0-1,1 0,1 1,0-1,0 0,7 4</inkml:trace>
  <inkml:trace contextRef="#ctx0" brushRef="#br0" timeOffset="7818.89">4347 1665,'-10'38,"-3"18,1-1</inkml:trace>
  <inkml:trace contextRef="#ctx0" brushRef="#br0" timeOffset="8272.357">4290 1636,'18'-7,"1"1,0 1,0 1,0 1,0 0,0 1,1 2,-1 0,17 2,-34-2,0 1,-1-1,1 1,0-1,-1 1,1 0,-1 0,1 0,-1 0,1 0,-1 0,1 0,-1 1,0-1,0 1,0-1,0 0,0 1,0 0,0-1,0 1,0-1,-1 1,1 0,-1 0,0-1,1 1,-1 0,0 0,0 0,0-1,0 1,0 0,0 0,-1-1,1 1,0 0,-1 0,0-1,1 1,-1 0,0-1,0 1,0-1,0 1,0-1,0 1,-1 0,-8 37,11-34,1-1,-1 0,1 1,0-1,0 0,0 0,1 0,0-1,-1 1,1-1,0 1,1-1,-1 0,1 0,-1 0,1-1,0 1,0-1,0 0,0 0,0 0,4 1,-4-3,-1 1,0-1,0 1,0 0,0 0,0 0,0 1,-1-1,1 1,0 0,-1-1,1 1,-1 0,1 1,-1-1,0 0,0 1,0-1,0 1,0-1,-1 1,1 0,-1 0,0 0,0 0,0 0,0 0,0 0,-1 0,1 0,-1 1,0-1,0 0,0 0,0 0,-1 0,1 0,-1 1,0-1,0 0,0 0,0 0,-7 6,1-1,-1 0,0 0,-1 0,0-1,0-1,0 0,-1 0,0 0,0-1,-1-1,1 0,-1 0,0-1,0-1,0 0,-4 1,12-2,1-1,0 1,-1 0,1-1,-1 1,1-1,-1 0,1 0,-1 0,1 0,0 0,-1 0,1-1,-1 1,1-1,0 0,-1 0,1 0,0 0,0 0,-1 0,1 0,0-1,0 1,0-1,1 0,-1 1,0-1,1 0,-1 0,1 0,-1 0,1 0,0-1,0 1,0 0,0 0,1-1,-1 1,0-1,1 1,0 0,0-1,-1 1,1-1,1 1,-1-3,4-11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3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59,'24'-5,"28"-1,9 0,4 1,-5-3,-7-1,-8 2,-7 1,-5 3,-3 1,-2 1,-1 0,-1 2,-4 4,-1 2,-5-1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5.5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21,'43'5,"29"-3,12-2,0-6,-8-2,-12 1,-18 1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7.4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65,'63'-15,"-3"1,0 1,1 4,45-1,-22 24,-82-13,-1 1,0 0,0 0,0 0,0-1,-1 1,1 0,0 0,-1 0,1 1,-1-1,0 0,0 0,1 0,-2 0,1 0,0 0,0 0,-1 0,1 0,-1 1,1-1,-1 0,0-1,0 1,0 0,0 0,0 0,0 0,-1-1,1 1,0-1,-1 1,0-1,1 1,-1-1,0 0,1 0,-1 0,0 0,0 0,0 0,-2 0,4-1,-228 152,214-144,1 0,0 0,1 1,-1 1,2 0,0 1,0 0,1 1,0 0,1 1,0 0,-1 3,9-14,0 0,0 0,1 0,-1 0,0 0,1 0,0 0,-1 1,1-1,0 0,0 0,0 0,0 1,1-1,-1 0,0 0,1 0,0 0,-1 0,1 0,0 0,0 0,0 0,0 0,1 0,-1-1,0 1,1 0,-1-1,1 1,0-1,-1 0,1 1,0-1,0 0,0 0,0 0,0 0,0 0,0-1,0 1,0-1,0 1,1-1,-1 0,0 0,1 0,181 0,-101-18,-61 13</inkml:trace>
  <inkml:trace contextRef="#ctx0" brushRef="#br0" timeOffset="586.397">453 545,'130'-174,"61"-55,-177 213,1 1,0 1,1 0,0 1,1 1,0 0,5-1,-22 13,1 0,-1-1,0 1,1-1,-1 1,1 0,-1-1,1 1,-1 0,0-1,1 1,-1 0,1-1,0 1,-1 0,1 0,-1 0,1 0,-1 0,1 0,-1 0,1 0,0 0,-1 0,1 0,-1 0,1 0,-1 0,1 0,-1 0,1 1,-1-1,1 0,-1 0,1 1,-1-1,1 0,-1 1,1-1,-1 0,0 1,1-1,-1 1,1-1,-1 1,0-1,0 0,1 1,-1 0,0-1,0 1,0-1,1 1,-1-1,0 1,0-1,0 1,0-1,0 1,0 0,0-1,0 1,0-1,-1 1,1-1,0 1,0-1,0 1,-1-1,1 1,-13 40,11-37,-19 65,21-68,-1 1,1 0,0-1,0 1,0 0,0-1,1 1,-1 0,0-1,1 1,-1 0,1-1,0 1,-1-1,1 1,0-1,0 1,0-1,0 0,0 1,0-1,0 0,1 0,-1 0,0 0,1 0,-1 0,1 0,-1 0,1 0,-1-1,1 1,0-1,-1 1,1-1,-1 0,1 1,0-1,0 0,12-2,-1 1,0-2,-1 0,1 0,0-2,-1 1,0-1,0-1,0 0,-1-1,0 0,0-1,-1 0,0-1,7-7,102-85,-119 100,1 0,0 0,0 0,0 0,-1 0,1 0,0 1,0-1,0 0,1 1,-1-1,0 1,0-1,0 1,0 0,0-1,1 1,-1 0,0 0,0 0,0 0,1 0,-1 0,0 0,0 0,0 0,1 1,-1-1,0 0,0 1,0-1,0 1,0-1,0 1,0 0,0-1,0 1,0 0,0 0,0 0,0 0,0 0,-1 0,1 0,0 0,-1 0,1 0,-1 0,1 0,-1 0,0 0,1 1,-1-1,0 0,0 0,0 0,0 1,0-1,0 0,0 1,-26 102,22-95,0 1,0-1,1 1,0 0,1 1,0-1,1 0,0 1,0-1,1 0,0 1,1-1,0 1,1-1,3 10,5-3,2-4</inkml:trace>
  <inkml:trace contextRef="#ctx0" brushRef="#br0" timeOffset="1148.908">1412 93,'0'20,"0"10,0 5,0 2,0-1,0-2,5-6,1-8</inkml:trace>
  <inkml:trace contextRef="#ctx0" brushRef="#br0" timeOffset="1630.073">1384 65,'22'-11,"1"2,0 1,1 0,0 2,0 1,0 1,1 1,-1 1,14 1,-36 0,0 1,0 0,0 0,0 0,0 0,0 1,0-1,0 0,0 1,0-1,0 1,0 0,0 0,0 0,-1 0,1 0,0 0,-1 0,1 0,0 1,-1-1,0 1,1-1,-1 1,0-1,0 1,0 0,0 0,0-1,0 1,-1 0,1 0,0 0,-1 0,0 0,1 0,-1 0,0 0,0 0,0 0,0 0,0 0,-1 0,1 0,-1 0,1 0,-1 0,0 0,0-1,0 1,0 0,0 0,0-1,-1 2,-79 78,82-78,-1 0,1 0,-1 0,1-1,0 1,0 0,0 0,1 0,-1-1,1 1,-1-1,1 1,0-1,0 0,0 0,0 1,0-1,1-1,-1 1,1 0,-1-1,1 1,0-1,-1 0,1 0,0 0,0 0,0 0,0 0,0-1,0 0,0 1,0-1,2 0,-4 0,66 25,-65-24,-1-1,0 1,1 0,-1 0,0 1,0-1,0 0,0 0,0 1,0-1,0 0,0 1,-1-1,1 1,0-1,-1 1,1-1,-1 1,0 0,1-1,-1 1,0 0,0-1,0 1,0-1,0 1,-1 0,1-1,0 1,-1-1,1 1,-1 0,0-1,1 1,-1-1,0 0,0 1,0-1,0 0,0 1,0-1,0 0,-10 8,1 1,-1-2,-1 0,0 0,0-1,0-1,-1 0,0 0,0-2,-1 1,1-2,-1 0,0 0,0-1,-12-1,23 1,0-2,0 1,0 0,0-1,-1 1,1-1,0 0,0 0,0 0,0 0,-1-1,1 1,0-1,0 0,0 0,0 0,0 0,0-1,0 1,1-1,-1 1,0-1,1 0,-1 0,1-1,0 1,0 0,-1-1,2-9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4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170 510,'-4'34,"-3"29,1 15,2 3,0-7,2-7,1-9,0-11,1-8,5-6,2-3,-1-8</inkml:trace>
  <inkml:trace contextRef="#ctx0" brushRef="#br0" timeOffset="278.344">170 482,'35'-16,"0"1,1 2,0 1,1 2,0 1,1 2,0 2,0 2,33 0,-65 3,0-1,-1 1,1 0,0 1,-1-1,1 1,-1 0,1 1,-1-1,1 1,-1 0,0 0,0 1,0-1,0 1,0 0,-1 1,1-1,-1 1,0 0,0 0,0 0,-1 1,2 1,-6-2,0 0,0 0,0 0,-1 0,1 0,-1 0,0 0,0 0,-1-1,1 1,-1-1,0 0,1 0,-1 0,-1 0,1 0,0 0,-1-1,1 0,-1 0,0 0,0 0,-2 0,-26 15,0-2,-1-1,-1-1,0-2,-1-2,0-1,-1-2,-9 0,15-2</inkml:trace>
  <inkml:trace contextRef="#ctx0" brushRef="#br0" timeOffset="643.153">594 877,'-10'34,"-3"20,1 6,2-2,3-12</inkml:trace>
  <inkml:trace contextRef="#ctx0" brushRef="#br0" timeOffset="1207.143">594 877,'6'-4,"-1"1,2 0,-1 0,0 1,0 0,1 0,-1 0,1 1,0 0,-1 0,1 1,0 0,0 0,6-1,4-1,-11 0,1 1,0 0,0 0,1 1,-1 0,0 0,0 1,0-1,0 1,0 1,0 0,-1 0,1 0,0 1,-1-1,1 2,-6-2,0 1,0-1,0 0,-1 1,0-1,1 1,-1-1,0 1,0-1,0 1,0-1,-1 1,1-1,-1 0,1 1,-1-1,0 0,0 1,0-1,0 0,0 0,-1 0,1 0,-1 0,1 0,-1 0,0 0,0-1,1 1,-1-1,0 1,-1-1,1 0,0 0,0 0,-1 0,-2 4,-114 91,118-95,1 0,-1 0,1-1,-1 1,0 0,1 0,0 0,-1 0,1 0,0 0,-1-1,1 1,0 0,0 0,0 0,0 0,0 0,0 0,0 0,0 0,0 0,0 0,0 0,1 0,-1 0,0 0,1 0,-1 0,1 0,-1-1,1 1,-1 0,1 0,0 0,-1-1,1 1,0 0,-1-1,1 1,0-1,0 1,0-1,0 1,0-1,0 0,-1 1,1-1,1 0,49 17,29 11,-79-27,1-1,0 1,-1 0,1 0,-1 0,1 0,-1 0,0 0,1 1,-1-1,0 0,0 1,0-1,0 1,0-1,0 1,0-1,0 1,-1 0,1-1,-1 1,1 0,-1 0,0-1,0 1,1 0,-1 0,0 0,-1-1,1 1,0 0,0 0,-1-1,1 1,-1 0,0 0,1-1,-1 1,0-1,0 1,0-1,0 1,0-1,-1 2,-6 3,1 0,-1 0,0-1,0 0,-1 0,0-1,0 0,0 0,0-1,0 0,-1-1,1 0,-1-1,1 0,-1 0,0-1,1 0,-1-1,-1 0,-15 1</inkml:trace>
  <inkml:trace contextRef="#ctx0" brushRef="#br0" timeOffset="1890.975">1130 820,'24'0,"-16"-1,0 0,0 1,0 0,0 0,0 1,0 0,-1 0,1 1,0 0,-1 1,1-1,-1 1,0 1,4 2,-10-3,0 0,0 0,0 0,-1 1,1-1,-1 0,0 0,0 1,0-1,-1 0,1 0,-1 1,1-1,-1 0,0 0,-1 0,1 0,0 0,-1 0,0 0,1 0,-1-1,0 1,-1-1,1 1,0-1,-1 0,1 0,-1 0,0 0,1 0,-1-1,-2 2,-3 4,-15 14,15-14,-1 0,1 1,0 0,1 0,0 1,1 0,-1 0,2 1,-1-1,-3 11,8-18,1-1,-1 1,1 0,-1 0,1-1,0 1,0 0,0 0,0 0,0-1,0 1,0 0,0 0,1-1,-1 1,1 0,0 0,-1-1,1 1,0 0,0-1,0 1,0-1,0 0,0 1,0-1,1 0,-1 1,0-1,1 0,-1 0,1 0,0 0,-1 0,1-1,-1 1,1 0,0-1,0 1,-1-1,1 0,1 0,78-4,2-34,-64 24</inkml:trace>
  <inkml:trace contextRef="#ctx0" brushRef="#br0" timeOffset="2411.896">1045 31,'127'-11,"-103"5,-1 1,1 1,-1 2,1 0,0 2,15 1,-38-2,1 1,0 0,0 0,0 0,-1 0,1 0,0 0,0 1,-1-1,1 1,0-1,-1 1,1 0,0-1,-1 1,1 0,-1 0,1 0,-1 0,1 0,-1 0,0 1,0-1,0 0,1 1,-1-1,-1 1,1-1,0 1,0-1,0 1,-1 0,1 0,-1-1,1 1,-1 0,0-1,0 1,0 0,0 0,0 0,0-1,0 1,0 0,-1 0,1-1,-1 1,0 1,-77 99,27-45,49-54,0 0,1 0,-1-1,1 1,0 0,-1 1,2-1,-1 0,0 0,0 0,1 1,0-1,0 0,0 1,0-1,0 0,0 0,1 1,0-1,0 0,0 0,0 0,0 0,0 0,1 0,0 0,-1 0,1 0,0-1,0 1,1-1,-1 1,0-1,1 0,0 0,-1 0,1 0,0-1,0 1,0-1,0 0,0 1,0-1,0-1,1 1,0 0,287 51,-267-44,-6 2</inkml:trace>
  <inkml:trace contextRef="#ctx0" brushRef="#br0" timeOffset="2762.023">1 1357,'95'9,"0"-4,0-4,0-5,0-3,50-13,155-38,-148 25,0 6,2 8,1 5,1 8,-122 7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3:03.3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1 311,'4'0,"8"0,5 0,5 0,-1-5,0-1,2 0,2 1,1 1,1 2,1 1,-5-5,-1 0,1 0,0 2,2 1,1 1,-3 1</inkml:trace>
  <inkml:trace contextRef="#ctx0" brushRef="#br0" timeOffset="257.654">283 1,'-9'38,"-4"32,1 9,2-4,3-11,3-10,1-11,7-11,2-8,1-7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2:56.5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86 593,'10'39,"3"26,4 8,-1-4,-3-9,-4-10,-3-9,-3-6,-2-5,-1-2,-1-6</inkml:trace>
  <inkml:trace contextRef="#ctx0" brushRef="#br0" timeOffset="266.033">1 537,'36'-29,"0"1,2 2,1 2,2 1,0 2,1 2,0 2,2 2,7-1,54 14,-102 3,0 0,1 0,-1 0,0 1,0-1,0 1,-1 0,1-1,0 1,0 1,-1-1,1 0,-1 0,0 1,0 0,0-1,0 1,0 0,-1 0,1 0,-1 0,0 0,0 0,0 0,0 1,0-1,-1 0,1 1,-1 1,-2 6,0 1,-1-1,-1 0,0 0,0 0,-1-1,0 1,-1-1,0 0,-1-1,0 1,0-1,-1-1,0 1,-1-1,1-1,-2 0,1 0,-1-1,0 0,-7 3,-18 12,0-2,-1-1,-1-2,-35 10,31-11,15-5</inkml:trace>
  <inkml:trace contextRef="#ctx0" brushRef="#br0" timeOffset="963.89">566 876,'-214'310,"233"-354,16-7,2 1,3 1,1 3,3 1,1 3,10-6,-48 42,-7 4,1 1,0-1,0 0,0 0,0 0,0 1,1-1,-1 0,0 1,1-1,-1 1,1 0,0-1,-1 1,1 0,0 0,0 0,0 0,-1 0,1 1,0-1,0 1,0-1,0 1,1 0,-1-1,0 1,0 0,0 0,0 1,0-1,0 0,0 1,0-1,0 1,0-1,0 1,0 0,0 0,-1 0,1 0,0 0,-1 1,1-1,0 0,-1 1,0-1,1 1,0 1,-1 4,0 0,0 0,-1 1,0-1,0 0,-1 1,0-1,0 0,-1 0,0 0,0 0,-1 1,-7 38,-2 88,11-132,0 1,0-1,-1 0,1 0,0-1,-1 1,0 0,1 0,-1-1,0 1,0-1,0 1,0-1,0 0,0 0,0 0,0 0,0 0,0 0,-1-1,1 1,0-1,-1 1,1-1,0 0,-1 0,1 0,-1 0,1-1,0 1,-1-1,1 1,0-1,0 0,-2 0,-78-38,71 34,1-2,0 0,0 0,1-1,-1 0,2 0,-1-1,1-1,1 1,-6-10,2-3</inkml:trace>
  <inkml:trace contextRef="#ctx0" brushRef="#br0" timeOffset="2719.431">961 847,'40'-15,"68"-11,-106 26,-1-1,0 1,0 0,1 0,-1 0,0 0,1 0,-1 1,0-1,1 0,-1 1,0-1,0 0,1 1,-1 0,0-1,0 1,0 0,0-1,0 1,0 0,0 0,0 0,0 0,0 0,0 0,0 0,-1 0,1 1,-1-1,1 0,-1 0,1 0,-1 1,1-1,-1 0,0 1,0-1,0 0,0 1,0-1,0 0,0 1,0-1,0 0,-1 0,1 1,0-1,-1 0,1 0,-1 1,0-1,0 0,-39 63,-79 72,118-136,0 1,1 0,-1-1,0 1,1 0,-1-1,1 1,-1 0,1 0,0 0,-1-1,1 1,0 0,-1 0,1 0,0 0,0 0,0 0,0 0,0-1,0 1,0 0,0 0,0 0,0 0,1 0,-1 0,0 0,0-1,1 1,-1 0,1 0,-1 0,1-1,-1 1,1 0,-1-1,1 1,0 0,-1-1,1 1,0-1,0 1,-1-1,1 1,0-1,0 0,0 1,0-1,-1 0,1 1,0-1,0 0,0 0,0 0,0 0,0 0,0 0,0 0,0-1,56-16,51-57,-95 59</inkml:trace>
  <inkml:trace contextRef="#ctx0" brushRef="#br0" timeOffset="3183.113">961 29,'4'-3,"1"0,-1 0,1 0,-1 0,1 1,0 0,0 0,0 0,1 1,-1 0,0 0,0 0,1 0,-1 1,0 0,1 0,-1 0,1 1,-1 0,0 0,0 0,1 1,-1-1,0 1,0 1,-1-1,1 1,0 0,-1 0,3 2,-6-1,0 0,0 0,0 0,-1 0,0 0,0 0,0 0,0 0,-1 1,0-1,1 0,-1 0,-1-1,1 1,-1 0,1 0,-1-1,0 1,0-1,-1 1,1-1,-1 0,0 0,0 0,0 0,0 0,0-1,-3 2,-10 14,13-16,0 1,0-1,0 1,1-1,-1 1,1 0,0 0,-1 0,1 1,1-1,-1 0,0 1,1-1,0 1,-1 0,2-1,-1 1,0 0,1 0,-1-1,1 1,0 0,1 0,-1 0,1-1,-1 1,1 0,0-1,0 1,1 0,-1-1,1 1,0-1,0 0,0 0,0 0,0 0,1 0,-1 0,1 0,0-1,0 1,0-1,0 0,3 2,11 0,1 1,0-2,-1 0,1-2,0 0,0 0,0-2,0 0,2-1,30-1,-25 2</inkml:trace>
  <inkml:trace contextRef="#ctx0" brushRef="#br0" timeOffset="3896.588">1 1327,'276'-12,"255"-45,-492 52,358-57,-306 56,-68 6</inkml:trace>
  <inkml:trace contextRef="#ctx0" brushRef="#br0" timeOffset="4415.47">256 1525,'400'-53,"-396"52,0 0,0 1,-1-1,1 1,0-1,0 1,0 0,0 1,-1-1,1 1,0 0,0-1,-1 2,1-1,0 0,-1 1,1 0,-1-1,0 1,0 1,1-1,-1 0,-1 1,1 0,0-1,-1 1,1 0,-1 0,1 1,-5 0,0 0,0 0,0-1,0 1,0-1,-1 1,1-1,-1 0,0 0,0 0,0-1,0 1,-1-1,1 1,-1-1,1 0,-1 0,-4 1,-5 5,-222 167,197-145,27-23,1 0,0 1,1 0,0 1,0 0,1 0,0 1,1 0,-6 10,12-18,0 1,0-1,0 0,0 1,1-1,-1 1,1-1,0 1,-1-1,1 1,0-1,1 1,-1-1,0 1,1-1,-1 1,1-1,0 0,0 1,0-1,0 0,0 1,0-1,1 0,-1 0,1 0,0 0,-1 0,1-1,0 1,0 0,0-1,0 0,0 1,0-1,1 0,-1 0,1 0,96 20,-82-24,0 0,-1-1,1-1,-1 0,0-2,-1 0,1 0,1-3,8-2,-1 1</inkml:trace>
  <inkml:trace contextRef="#ctx0" brushRef="#br0" timeOffset="4915.769">764 1892,'49'-67,"18"-23,3 3,42-37,-49 76,-62 47,1 0,-1 0,0 0,0 1,1-1,-1 0,0 1,1-1,-1 0,1 1,-1 0,1-1,-1 1,1 0,-1 0,1 0,-1 0,1 0,-1 0,1 0,-1 1,1-1,-1 0,0 1,1-1,-1 1,1 0,-1-1,0 1,0 0,1 0,-1 0,0 0,0 0,0 0,0 0,0 0,0 0,0 1,0-1,-1 0,1 1,0-1,-1 0,1 1,-1-1,0 1,1 0,0 6,-1 0,0 0,-1 0,1 0,-1 0,-1 0,0 0,0 0,0-1,-1 1,0-1,-2 4,-4 11,9-21,-1 0,0-1,1 1,-1 0,1-1,-1 1,1 0,-1 0,1-1,0 1,-1 0,1 0,0 0,0-1,-1 1,1 0,0 0,0 0,0 0,0 0,0-1,0 1,0 0,1 0,-1 0,0 0,0 0,1-1,-1 1,0 0,1 0,-1-1,1 1,-1 0,1 0,-1-1,1 1,0-1,-1 1,1 0,0-1,-1 1,1-1,0 0,0 1,0-1,-1 1,1-1,0 0,0 0,0 0,0 1,-1-1,1 0,0 0,0 0,0 0,0 0,0-1,-1 1,1 0,1 0,50-26,178-193,-224 211,0 1,1 1,0-1,0 1,0 0,1 1,0 0,0 0,0 1,3-1,-10 6,1 0,-1 0,0 0,0 0,1 1,-1-1,0 0,0 1,-1-1,1 1,0-1,0 1,-1-1,1 1,-1-1,1 1,-1 0,0-1,1 1,-1 0,0-1,0 1,0 0,-1-1,1 1,0 0,-1-1,1 1,-1 0,1-1,-1 1,0-1,1 1,-1-1,0 1,0-1,0 1,-43 98,34-81,1 0,0 0,2 1,0 0,1 0,1 0,1 1,0 10,6-7,3-5</inkml:trace>
  <inkml:trace contextRef="#ctx0" brushRef="#br0" timeOffset="5432.702">1695 1694,'-200'163,"191"-163,21-16,57-57,3 4,2 3,20-9,-93 73,0 1,1-1,-1 1,1 0,-1-1,1 1,0 0,0 0,-1 0,1 0,0 0,0 0,0 1,0-1,0 1,0-1,0 1,0 0,0 0,0 0,0 0,0 0,0 0,0 1,0-1,0 0,0 1,0 0,0-1,-1 1,1 0,0 0,0 0,-1 0,1 1,0-1,-1 0,1 1,-1-1,0 1,1-1,0 2,46 146,-35-113,-25-50,0 0,-1 1,-1 0,0 1,-1 1,0 0,-1 1,0 0,0 2,-1 0,-16-5,5 2,4 3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1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6 137,'-1'-2,"0"-1,0 1,1 0,-1-1,0 1,1-1,0 1,0-1,-1 1,1 0,1-1,-1 1,0-1,1 1,-1-1,1 1,0 0,-1-1,1 1,1 0,-1 0,0-1,0 1,1 0,-1 0,1 1,0-1,-1 0,1 0,0 1,0-1,0 1,0 0,0-1,1 1,83-33,74 17,-148 14,-1 1,0 0,1 0,0 2,-1-1,1 1,-1 1,1 0,-1 1,1 0,-1 0,0 1,0 1,0 0,0 1,-1 0,0 0,0 1,0 0,-1 1,1 0,-2 1,1 0,-1 0,0 1,-1-1,0 2,-1-1,5 9,-3 4,0 2,-2-1,-1 1,0 0,-2 0,-1 0,-1 0,-1 0,-1 1,-1-1,-1 0,-3 8,-48 178,35-148,2 1,3 1,3 0,1 22,8-62,1 0,0 0,2 1,1-1,1 0,1 0,1 0,1-1,1 0,2 0,0 0,1-1,1-1,1 1,1-2,12 16,-11-19,1-1,0-1,1-1,1 0,0-1,1-1,0 0,1-2,0 0,1-1,0-1,0 0,5-1,109 22,-151-28,0 2,0 1,0 0,1 1,0 0,0 1,0 1,-9 6,16-8,-1 0,1 0,1 1,-1 0,1 1,0 0,1 0,-1 1,1 0,1 0,0 0,0 1,0 0,1 0,1 1,-1-1,2 1,-1 0,1 0,1 0,0 1,0-1,1 0,0 1,1-1,0 1,1-1,0 1,1 1,4 2,0 0,1-1,0 1,1-1,0-1,1 0,1 0,0-1,0 0,1 0,1-1,0-1,7 4,-13-7,14 9,-1 1,0 1,-1 1,-1 0,-1 1,-1 1,0 1,-2 0,0 1,-1 0,-2 1,0 0,-1 0,0 7,-8-24,-1 1,0 0,0 0,0 0,-1 0,0 0,0-1,-1 1,0 0,0-1,0 1,-1-1,0 0,-1 0,1 0,-1 0,0 0,0-1,-1 0,0 0,0 0,-3 2,-130 82,96-69,-1-2,0-2,-1-1,0-3,-1-1,-1-3,43-6,0-1,0 0,0-1,0 1,0 0,0-1,0 0,0 0,0 0,0 0,0 0,0 0,0-1,0 0,0 1,1-1,-1 0,0 0,0-1,0 1,1-1,-1 1,1-1,-1 0,1 0,0 0,0 0,0 0,0-1,-1 0,4-9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2.6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113 340,'159'10,"1"-6,114-15,-44 8,-228 3,-1 0,1 0,-1 0,1 0,-1 0,1 0,-1 0,1 1,-1-1,1 1,-1-1,1 1,-1 0,0-1,1 1,-1 0,0 0,0 0,1 0,-1 0,0 0,0 0,0 0,0 1,-1-1,1 0,0 1,0-1,-1 0,1 11</inkml:trace>
  <inkml:trace contextRef="#ctx0" brushRef="#br0" timeOffset="242.833">0 650,'48'0,"40"5,14 1,0 0,-8-1,-15-2,-17-1,-8 4,-9 1,-8 0,-5-3,-3 0,-2-2,0-1,-1-1,-4 0</inkml:trace>
  <inkml:trace contextRef="#ctx0" brushRef="#br0" timeOffset="599.976">508 0,'82'35,"21"7,-3 4,61 40,-149-78,0 0,0 1,-1 0,-1 1,0 0,0 1,-1 0,0 0,-1 1,0 0,-1 1,4 8,-8-14,0 0,0 0,-1 1,0-1,-1 1,0-1,0 1,0 0,-1-1,0 1,-1 0,1-1,-1 1,-1-1,0 1,0-1,0 1,-1-1,0 0,0 0,-1-1,0 1,0-1,-2 2,-161 152,104-114,-2-2,-2-2,-2-4,-24 7,48-11,32-18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7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7 428,'-5'5,"4"2,6 3,7 2,7-3,4-2,4-2,1-3,1 0,1-2,0 0,-1-1,0 1,0-5,-1-2,0 1,1-4,-6 0</inkml:trace>
  <inkml:trace contextRef="#ctx0" brushRef="#br0" timeOffset="643.445">599 203,'19'76,"-4"0,-3 1,-3 1,-4 0,-3 0,-7 47,5-115,0-1,0 0,-1 0,0 0,0 0,-1 0,-1 0,1 0,-1-1,-1 1,0-1,-2 4,5-11,0 0,1 0,-1 0,0 0,0-1,0 1,1 0,-1 0,0-1,0 1,0-1,0 1,0-1,0 1,-1-1,1 0,0 0,0 1,0-1,0 0,0 0,0 0,0 0,-1 0,1 0,0-1,0 1,0 0,0 0,0-1,0 1,0-1,0 1,0-1,0 1,0-1,0 0,0 0,0 1,0-1,1 0,-1 0,0 0,1 0,-1 0,0 0,0 0,-27-49,23 33,2 1,-1-1,2 0,0 0,1 0,1 0,1 0,0 0,1 1,1-1,0 0,1 1,1 0,3-5,11-27,2 1,2 1,2 1,4 0,-11 13,2 1,1 1,2 1,1 1,0 1,3 1,0 2,1 0,1 2,1 1,2 1,30-14,-58 32,0-1,-1 1,1-1,0 1,0 0,1 1,-1-1,0 1,1 0,-1 0,0 0,1 0,-1 1,1 0,-1 0,1 0,0 0,-1 1,0 0,1 0,-1 0,1 0,-1 1,0 0,0-1,0 2,0-1,0 0,0 1,-1 0,1 0,-1 0,2 2,-2 10,-2 0,0-1,-1 1,0 0,-2 0,1-1,-2 1,0 0,0-1,-2 0,0 0,0 0,-1-1,-1 0,0 0,-1 0,0-1,-1 0,0-1,-1 0,-11 10,9-5,-1-1,0 0,-1-1,-1 0,0-1,-1-1,0 0,-1-2,0 1,-1-2,0 0,0-2,-17 6,-10-15,29-4</inkml:trace>
  <inkml:trace contextRef="#ctx0" brushRef="#br0" timeOffset="1500.678">1023 570,'-125'247,"118"-234,5-8,1 0,-1 0,0 0,-1-1,0 1,1-1,-1 1,0-1,-1 0,1 0,-1 0,0-1,0 0,0 1,0-1,-1 0,1-1,-1 1,-1 0,5-4,0 1,1 0,-1-1,0 1,1-1,-1 1,1-1,-1 1,0-1,1 1,-1-1,1 0,0 1,-1-1,1 1,0-1,-1 0,1 0,0 1,-1-1,1 0,0 0,0 1,0-1,0 0,0 0,0 1,0-1,0 0,0 0,0 1,0-1,1 0,-1 0,0 1,1-1,-1 0,0 1,1-1,-1 0,1 1,-1-1,1 1,-1-1,1 1,-1-1,1 1,114-142,-84 103,3 2,1 1,1 2,19-12,19 1,-73 46,1-1,0 1,0 1,-1-1,1 0,-1 0,1 1,-1-1,0 1,1-1,-1 1,0-1,0 1,0 0,0 0,0-1,0 1,-1 0,1 0,-1 0,1 0,-1 0,0 0,1 0,-1 0,0 0,-1 0,1 0,0 0,0 0,-1 0,1 0,-1 0,0 0,1-1,-2 2,-55 232,56-219,2-13,0 0,0-1,0 1,-1 0,1 0,-1 0,0 0,0 0,0 0,0 0,-1 0,1 0,-1-1,1 1,-1 0,0 0,0 0,0-1,-1 1,1-1,-1 1,1-1,-1 1,0-1,0 0,0 0,0 0,0 0,0 0,-1 0,1-1,-1 1,1-1,-1 1,0-1,1 0,-1 0,0 0,-2 0,-3-5,1 0,-1 0,1-1,0 0,0 0,0 0,1-1,-1 0,1-1,1 1,-1-1,1 0,-2-4,-5-5,-55-88,56 92</inkml:trace>
  <inkml:trace contextRef="#ctx0" brushRef="#br0" timeOffset="1918.136">1389 570,'6'-5,"-1"1,1 0,0 0,0 1,0-1,0 1,0 0,1 1,0 0,-1 0,1 0,0 1,0 0,0 0,0 1,0 0,0 0,0 0,-1 1,6 1,-10-1,0 0,0 0,-1 1,1-1,0 0,-1 1,1-1,-1 1,0-1,1 1,-1 0,0-1,0 1,0 0,0 0,-1 0,1 0,0 0,-1 0,1 0,-1 0,0 0,0 0,0 0,0 0,0 0,0 0,0 0,-1 0,1 0,-1 0,1 0,-1 0,0 0,0 0,0 1,-40 66,-82 51,122-119,0 0,0 0,0 0,1 0,-1 0,0 1,1-1,-1 0,1 1,-1-1,1 0,0 1,-1-1,1 0,0 1,0-1,0 0,0 1,0-1,0 1,1-1,-1 0,0 1,1-1,-1 0,1 1,-1-1,1 0,0 0,0 0,-1 0,1 1,0-1,0 0,0 0,0 0,0-1,0 1,0 0,1 0,-1-1,0 1,0 0,1-1,0 1,65 9,81-35,-124 19,-5-2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4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91 306,'5'33,"2"27,-1 6,-6-2,-3-3,-1-7,0-7,-4-3,0-4,0-3,3-4,-4-3,1-1,-4-1,0-1,-2-4,1-7</inkml:trace>
  <inkml:trace contextRef="#ctx0" brushRef="#br0" timeOffset="268.816">175 81,'19'11,"-1"2,-1 0,0 1,-1 0,0 2,-1 0,-1 0,-1 2,0 0,-1 0,-1 1,-1 0,-1 1,0 0,3 16,-10-28,-1-1,0 1,-1 0,0 0,0-1,0 1,-1 0,-1 0,1-1,-1 1,0-1,-1 0,0 1,0-1,0 0,-1 0,0-1,0 1,-1-1,0 0,0 0,-1-1,1 1,-1-1,0 0,0-1,-1 0,0 0,1 0,-4 1,0 2,1-1,-1 0,0 0,-1-1,1-1,-1 1,0-2,0 0,-1 0,1-1,0 0,-1-1,0 0,1-1,-1 0,1-1,-3 0,-4-6</inkml:trace>
  <inkml:trace contextRef="#ctx0" brushRef="#br0" timeOffset="585.793">487 729,'-15'39,"-14"21,-2 7,0-5,4-7,2-13,6-14</inkml:trace>
  <inkml:trace contextRef="#ctx0" brushRef="#br0" timeOffset="1236.13">882 645,'-238'433,"222"-410,19-29,229-327,-144 208,-87 124,-1 0,0 0,1 0,-1 1,0-1,1 0,-1 0,1 0,0 1,-1-1,1 0,-1 0,1 1,0-1,0 1,-1-1,1 0,0 1,0 0,0-1,0 1,0-1,-1 1,1 0,0 0,0 0,0-1,0 1,0 0,0 0,0 0,0 0,0 1,0-1,0 0,0 0,0 0,0 1,-1-1,1 1,0-1,0 0,0 1,0 0,-1-1,1 1,0-1,-1 1,1 0,0-1,-1 1,1 0,-1 0,1 0,-1-1,1 1,-1 0,0 0,1 0,-1 0,0 0,0 0,0 0,0 0,0 0,0 0,31 193,28-25,-59-169,0 0,1 1,-1-1,0 1,0-1,0 1,0-1,0 1,1-1,-1 0,0 1,0-1,0 1,0-1,0 1,-1-1,1 1,0-1,0 1,0-1,0 1,0-1,-1 0,1 1,0-1,0 1,-1-1,1 0,0 1,0-1,-1 0,1 1,-1-1,1 0,0 1,-1-1,1 0,-1 0,1 1,0-1,-1 0,1 0,-1 0,1 0,-1 0,1 0,-1 0,1 0,-1 0,1 0,-1 0,1 0,-1 0,1 0,0 0,-1 0,1 0,-1-1,1 1,-1 0,1 0,-1-1,-34-17,28 13,-18-6,2-2,-1-1,2 0,0-2,1-1,0 0,2-2,0 0,1-1,-5-8,11 7</inkml:trace>
  <inkml:trace contextRef="#ctx0" brushRef="#br0" timeOffset="2185.172">148 24,'4'-5,"3"-6,-1 3,-2 8,-5 5,-3 5,-1 6,1 5,0 4,2 3,-4 0,-1 2,1-1,1 0,2 0,1 0,1-5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37.1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615 397,'-39'3,"0"1,1 3,0 1,0 2,1 1,-36 17,64-25,-76 36,84-39,0 1,0-1,0 1,1-1,-1 1,0-1,1 1,-1-1,0 1,1 0,-1-1,1 1,-1 0,1 0,-1-1,1 1,-1 0,1 0,0 0,0-1,-1 1,1 0,0 0,0 0,0 0,0 0,0 0,0-1,0 1,0 0,0 0,0 0,1 0,-1 0,0-1,1 1,-1 0,0 0,1 0,-1-1,1 1,-1 0,1-1,0 1,-1 0,1-1,0 1,-1-1,1 1,0-1,-1 1,1-1,0 1,0-1,47 21,-43-20,134 40,-138-41,0 1,0-1,-1 1,1 0,0-1,0 1,0 0,0 0,-1-1,1 1,0 0,-1 0,1 0,-1 0,1 0,-1 0,1 0,-1 0,0 0,1 0,-1 0,0 0,0 0,0 0,0 0,0 0,0 0,0 0,0 0,0 0,-1 0,1 0,0 0,-1 0,1 0,0 0,-1 0,0 0,1 0,-1 0,1 0,-1 0,0-1,0 1,0 0,-43 33,37-30,-198 114,191-112,1 1,0 0,0 1,0 0,1 1,0 0,1 1,0 1,1 0,0 0,1 1,-3 4,11-14,0-1,0 1,0 0,1 0,-1 0,1 1,-1-1,1 0,0 0,-1 0,1 0,0 0,1 0,-1 0,0 1,0-1,1 0,0 0,-1 0,1 0,0 0,0 0,0-1,0 1,0 0,0 0,1-1,-1 1,0 0,1-1,0 0,-1 1,1-1,0 0,-1 0,1 0,0 0,0 0,0 0,0 0,0-1,2 1,91 15,75-19,-123-14,-28 5</inkml:trace>
  <inkml:trace contextRef="#ctx0" brushRef="#br0" timeOffset="301.762">361 1,'-26'56,"2"2,2 0,4 2,2 0,2 1,3 0,3 1,3 0,2 0,4 19,-1-52,3 65,-5-1,-10 74,8-141,-36 152,32-161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56.2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879 113,'5'-5,"1"4,0 6,4 2,0 6,-2 4,-2 5,-2 3,-2 2,-1 2,0 0,-2 0,1 0,-1 0,1 0,5-5,1-2,-1-5</inkml:trace>
  <inkml:trace contextRef="#ctx0" brushRef="#br0" timeOffset="255.152">483 396,'43'4,"29"2,17 0,2-1,-4-1,-8-2,-7-1,-7-1,-4 0,-8 0,-9 0,-6 0,-5 0,-4-1,-1 1,-7 0</inkml:trace>
  <inkml:trace contextRef="#ctx0" brushRef="#br0" timeOffset="5618.563">709 762,'-29'73,"-91"143,109-201,10-22,13-29,117-198,-52 131,-77 102,1 1,-1-1,0 1,1-1,-1 0,0 1,1-1,-1 1,1-1,-1 1,1 0,-1-1,1 1,-1-1,1 1,-1 0,1-1,0 1,-1 0,1 0,-1 0,1-1,0 1,-1 0,1 0,0 0,-1 0,1 0,0 0,-1 0,1 0,0 1,-1-1,1 0,-1 0,1 0,0 1,-1-1,1 0,-1 1,1-1,-1 0,1 1,-1-1,1 1,-1-1,1 1,-1-1,1 1,-1-1,0 1,1 0,-1-1,0 1,0-1,1 1,-1 0,0-1,0 1,0 0,0-1,0 1,0-1,0 1,0 0,2 53,-2-46,-1 10,1-1,1 1,0-1,1 1,1-1,1 1,1-1,0-1,3 8,-7-23,-1 1,1-1,0 0,0 1,-1-1,1 0,0 0,0 0,0 1,0-1,1 0,-1 0,0-1,0 1,0 0,1 0,-1-1,1 1,-1 0,0-1,1 1,-1-1,1 0,-1 1,1-1,-1 0,1 0,-1 0,1 0,-1 0,1-1,-1 1,1 0,-1-1,1 1,-1-1,0 1,1-1,-1 0,0 1,1-1,-1 0,0 0,0 0,0 0,1-1,53-56,-49 50,132-194,-138 201,0 0,0 0,1-1,-1 1,0 0,1 0,-1 0,1 0,-1 0,1 0,0 1,-1-1,1 0,0 0,0 0,0 1,-1-1,1 0,0 1,0-1,0 0,0 1,0 0,0-1,0 1,0-1,0 1,1 0,-1 0,0 0,0 0,0 0,0 0,0 0,0 0,0 0,1 0,-1 0,0 1,0-1,0 1,0-1,0 0,0 1,0 0,0-1,0 1,-1 0,1-1,0 1,0 0,0 0,-1 0,1-1,0 1,-1 0,1 0,-1 0,1 0,-1 0,0 0,1 1,0 11,0 0,0-1,-2 1,1 0,-1 0,-1 0,-1-1,0 1,-2 4,-8 52,8 16,5-60</inkml:trace>
  <inkml:trace contextRef="#ctx0" brushRef="#br0" timeOffset="6189.461">1471 790,'-212'296,"206"-280,24-37,63-84,4 4,15-7,-100 107,1 1,-1 0,1-1,-1 1,1-1,-1 1,1 0,-1-1,1 1,-1 0,1 0,-1 0,1-1,-1 1,1 0,0 0,-1 0,1 0,-1 0,1 0,0 0,-1 0,1 0,-1 0,1 0,0 0,-1 0,1 1,-1-1,1 0,-1 0,1 1,-1-1,1 0,-1 1,1-1,-1 1,1-1,-1 0,1 1,-1-1,0 1,1-1,-1 1,0-1,0 1,1 0,-1-1,0 1,0-1,0 1,0-1,1 1,-1 0,0-1,0 1,12 48,-9-35,20 48,8 50,-31-110,1 0,-1 0,0 0,0-1,0 1,-1 0,1 0,0 0,-1 0,1 0,-1 0,0 0,1-1,-1 1,0 0,0 0,0-1,-1 1,1-1,0 1,0-1,-1 1,1-1,-1 0,1 0,-1 0,0 0,1 0,-1 0,0 0,0 0,0-1,0 1,1-1,-1 1,0-1,0 0,0 0,0 0,0 0,0 0,0 0,0 0,-1-1,-82-34,68 24,1 0,1-2,0 0,1 0,0-2,1 1,0-2,0-2,-3-6</inkml:trace>
  <inkml:trace contextRef="#ctx0" brushRef="#br0" timeOffset="7053.181">1697 56,'27'48,"-2"1,-2 2,-3 0,-2 1,-2 0,-2 2,-3 0,-2 0,-3 1,-2-1,-2 39,-2-51,2-23,0 0,-1 1,-1-1,-1 1,-1-1,-1 1,0-1,-2 0,0 0,-1-1,-1 0,0 0,-2 0,0-1,0 0,-2-1,-7 8,-7-1,1-5</inkml:trace>
  <inkml:trace contextRef="#ctx0" brushRef="#br0" timeOffset="7442.27">258 1,'-36'53,"2"1,2 2,3 1,3 2,2 0,2 2,4 0,-6 37,19-75,2 1,0-1,2 1,0-1,2 1,0-1,2 0,0 1,2-1,1-1,0 1,2-1,0 0,2 0,0-1,2-1,0 0,1 0,4 3,-1-4,0-1,1 0,1-1,1-1,0-1,1 0,0-2,2 0,-1-1,12 3,8 4</inkml:trace>
  <inkml:trace contextRef="#ctx0" brushRef="#br0" timeOffset="7868.4">2346 85,'-23'15,"1"2,1 0,1 1,0 1,1 1,2 1,0 0,1 1,1 1,-6 13,11-12,1 0,0 0,2 1,1 0,2 1,0-1,1 1,2 0,0-1,2 1,1 0,1 0,1-1,2 0,0 0,1 0,2-1,0 0,5 7,-10-22,0 0,0-1,1 1,0-1,1 0,0-1,0 1,1-1,-1 0,1-1,1 1,0-2,-1 1,2-1,-1 0,1 0,-1-1,1-1,0 1,1-1,-1-1,0 0,1 0,-1-1,1 0,2 0,11-1</inkml:trace>
  <inkml:trace contextRef="#ctx0" brushRef="#br0" timeOffset="9202.949">2601 423,'-19'80,"4"1,3 1,4 0,4 0,3 1,-9-26,-3-90,15 6,1 1,1-1,2 1,0 0,2 0,2-4,4-12,-4 8,10-41,4 0,3 2,3 1,3 1,22-31,-43 82,-7 11,0 1,0 0,1 0,0 0,0 0,1 1,0 0,0 0,1 1,7-5,-13 10,-1 0,1 0,0 1,-1-1,1 0,0 1,0 0,0-1,0 1,-1 0,1 0,0 0,0 0,0 0,0 1,0-1,-1 0,1 1,0-1,0 1,-1 0,1 0,0 0,-1 0,1 0,-1 0,1 0,-1 0,0 0,1 1,-1-1,0 1,0-1,0 1,0-1,0 1,0-1,0 1,-1 0,1 0,0-1,-1 2,17 79,-17-64,-1 0,-1 0,-1 0,0-1,-1 1,-1-1,0 0,-2 0,0 0,0-1,-2 0,0-1,-1 0,0 0,-1-1,-1 0,0-1,-1-1,0 0,-1 0,-1-1,1-1,-2-1,-8 5,21-13,1 0,0 0,-1 0,1 0,-1 0,1 0,-1 0,1-1,-1 0,1 1,-1-1,0 0,1 0,-1 0,1-1,-1 1,1-1,-1 1,0-1,1 0,0 0,-1 0,1 0,-3-2,-1-8</inkml:trace>
  <inkml:trace contextRef="#ctx0" brushRef="#br0" timeOffset="10005.273">2939 706,'-19'33,"-12"22,1 5,-1-7,6-8,6-7,8-9</inkml:trace>
  <inkml:trace contextRef="#ctx0" brushRef="#br0" timeOffset="16793.947">2968 762,'4'-4,"-2"-3,-2 6,3 7,2 8,0 6,-2 4,5 4,0 1,-1 0,-2 1,3 0,1-1,3-5,-1-2,-1 1,-4-10,-1-6</inkml:trace>
  <inkml:trace contextRef="#ctx0" brushRef="#br0" timeOffset="17038.033">2798 903,'24'5,"13"2,4-1,1-1,-3-2,-2-5,-8-4</inkml:trace>
  <inkml:trace contextRef="#ctx0" brushRef="#br0" timeOffset="17293.714">3278 762,'5'24,"6"13,1 5,-1 0,-3-8</inkml:trace>
  <inkml:trace contextRef="#ctx0" brushRef="#br0" timeOffset="17890.825">3278 113,'137'-17,"-135"16,0 0,0 0,1 0,-1 0,0 0,0 0,0 1,1-1,-1 1,0 0,1-1,-1 1,0 0,1 1,-1-1,0 0,1 1,-1-1,0 1,0-1,0 1,1 0,-1 0,0 0,0 0,0 1,0-1,-1 1,1-1,0 1,-1-1,1 1,0 0,-1 0,0 0,0 0,1 0,-1 0,0 0,0 0,-1 0,1 0,0 1,-1-1,0 0,1 1,-1-1,0 0,0 1,0-1,0 0,-1 0,1 1,-1-1,-3 7,-1 0,0-1,0 0,-1 0,0 0,0-1,-1 0,0 0,0 0,-1-1,-2 1,-47 51,56-57,0 0,0 0,0 0,0 0,0 0,1 1,-1-1,1 0,-1 1,1-1,-1 0,1 1,0-1,-1 0,1 1,0-1,0 1,0-1,0 0,0 1,1-1,-1 0,0 1,1-1,-1 1,1-1,-1 0,1 0,-1 1,1-1,0 0,0 0,0 0,0 0,0 0,0 0,0 0,0 0,0 0,0 0,0-1,0 1,1 0,0 0,63 13,33-37,-77 19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17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19,'1'2,"1"0,0-1,-1 1,1 0,0 0,0-1,0 1,0-1,0 0,0 1,0-1,0 0,1 0,-1 0,0-1,1 1,-1-1,1 1,-1-1,1 0,-1 1,1-2,-1 1,2 0,112-21,98 6,-196 9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1.2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1,'39'0,"21"0,6 0,-3 0,-8 4,-9 3,-6-1,-11-2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4:19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144 502,'24'0,"23"0,7 0,0 0,-4 0,-7 0,-5 0,-4 0,-4 0,-2 0,0 0,-11 0,-12 5,-7 1</inkml:trace>
  <inkml:trace contextRef="#ctx0" brushRef="#br0" timeOffset="255.528">201 699,'43'10,"29"-2,12-2,-4-3,-16-1</inkml:trace>
  <inkml:trace contextRef="#ctx0" brushRef="#br0" timeOffset="2971.564">2431 643,'43'-5,"24"-1,5-1,-4 2,-10 2,-9 1,-9 0,-10 2</inkml:trace>
  <inkml:trace contextRef="#ctx0" brushRef="#br0" timeOffset="3665.375">3080 135,'0'38,"0"37,0 15,0-2,0-8,0-12,0-12,0-12,0-8,0 0,0-3,0-1,-5-6,-1-3,0-5</inkml:trace>
  <inkml:trace contextRef="#ctx0" brushRef="#br0" timeOffset="4020.293">3080 135,'15'-12,"1"1,1 0,0 1,1 1,0 0,0 1,0 2,16-5,-18 6,8-2,0 1,1 1,-1 1,1 2,-1 0,1 2,0 0,17 4,-38-4,-1 0,0 0,1 0,-1 1,0 0,0-1,1 1,-1 1,0-1,0 0,0 1,0-1,0 1,-1 0,1 0,-1 0,1 0,-1 1,1-1,-1 1,0-1,0 1,0 0,-1 0,1-1,-1 1,0 0,1 1,-1-1,0 0,-1 0,1 0,-1 1,1-1,-1 0,0 1,0-1,0 0,-1 1,1-1,-1 0,0 0,0 1,0-1,0 0,-1 1,-9 11,1 0,-2 0,0-1,-1-1,0 0,-1-1,0-1,-1 0,-1-1,1 0,-1-1,-3 0,-10 8,6-1,1-2,-2 0,0-2,-1-1,0-1,0 0,-1-2,0-2,0 0,-17 1,18-10,6-3</inkml:trace>
  <inkml:trace contextRef="#ctx0" brushRef="#br0" timeOffset="4437.864">3475 671,'0'5,"0"6,0 6,0 5,0 4,0 2,0 1,0 0,0 1,0-1,0 0,-5-5,-1-7</inkml:trace>
  <inkml:trace contextRef="#ctx0" brushRef="#br0" timeOffset="4870.355">3362 614,'8'-3,"67"-31,2 3,1 4,12 0,-24 20,-65 7,0 0,1 0,-1 0,1 0,-1 0,1 1,-1-1,0 1,1-1,-1 1,0-1,1 1,-1-1,0 1,0 0,1 0,-1 0,0 0,0 0,0 0,0 0,0 0,0 0,-1 0,1 1,0-1,-1 0,1 0,0 1,-1-1,0 0,1 1,-1-1,0 1,0-1,1 1,-1-1,0 1,-1-1,1 1,-3 8,-1-1,0 0,0 0,-1-1,0 1,0-1,-1 0,0-1,-1 1,1-1,-2-1,1 1,-1-1,0 0,-1 0,-6 6,-3 2,-42 49,62-60,-1-1,1 0,-1 1,1-1,0 0,0 0,0 0,0 0,0-1,0 1,1-1,-1 1,0-1,1 0,-1 0,1 0,0 0,-1 0,1 0,0-1,-1 1,1-1,0 0,0 0,1 1,22 4,-23-5,1-1,0 1,-1 0,1 1,0-1,-1 1,1 0,0 0,-1 0,1 0,-1 0,0 1,1 0,-1-1,0 1,0 0,0 1,0-1,-1 0,1 1,-1 0,1 0,-1-1,0 1,0 1,1 0,-5 0,1 0,0 0,-1 0,0 0,0-1,0 1,0 0,-1-1,1 0,-1 1,0-1,0 0,0 0,0-1,-1 1,1-1,-1 1,0-1,1 0,-1 0,-3 0,5-1,-176 62,127-50,23-5</inkml:trace>
  <inkml:trace contextRef="#ctx0" brushRef="#br0" timeOffset="5069.783">4208 502,'-29'43,"-14"29,1 7,1-6,9-10,10-11,8-9,7-13</inkml:trace>
  <inkml:trace contextRef="#ctx0" brushRef="#br0" timeOffset="1137.706">1133 219,'5'44,"1"27,5 8,0-1,-2-8,-2-12,-2-10,-3-9,-1-6,0-5,-2-1,1-1,-5-5,-2-1,-4-4,0-4</inkml:trace>
  <inkml:trace contextRef="#ctx0" brushRef="#br0" timeOffset="1434.765">1161 163,'7'-5,"21"-16,1 1,1 1,0 2,1 1,1 2,0 1,1 1,0 2,10-1,-39 10,0 0,1 0,-1 0,0 1,0 0,1-1,-1 1,0 1,0-1,1 1,-1-1,0 1,0 0,0 1,0-1,0 1,0 0,0 0,-1 0,1 0,-1 0,1 1,-1 0,0 0,0 0,0 0,0 0,-1 1,1-1,-1 1,0-1,0 1,0 0,0 0,-1 0,0 0,0 0,0 0,0 1,0-1,-1 4,-4 7,-1 0,-1 0,-1-1,0 0,0 0,-1-1,-1 0,-1 0,1-1,-2 0,0-1,0 0,-1 0,0-2,-1 1,0-2,-1 0,1 0,-1-1,-15 5,13-4,0 0,-1-1,0-1,-1 0,1-1,-1-1,0-1,-13 1,19-4</inkml:trace>
  <inkml:trace contextRef="#ctx0" brushRef="#br0" timeOffset="1788.632">1528 671,'-5'38,"-2"23,-4 0,0-4,1-8,3-13</inkml:trace>
  <inkml:trace contextRef="#ctx0" brushRef="#br0" timeOffset="2200.807">1499 586,'11'-4,"1"0,0 0,0 1,1 0,-1 1,0 1,1 0,-1 0,1 1,-1 1,1 0,-1 1,0 0,9 3,-20-4,1-1,-1 1,1-1,-1 1,1 0,-1-1,1 1,-1 0,0 0,1 0,-1 0,0 1,0-1,0 0,0 0,0 1,0-1,0 0,0 1,-1-1,1 1,-1-1,1 1,-1-1,1 1,-1 0,0-1,0 1,1 0,-1-1,-1 1,1-1,0 1,0 0,-1-1,1 1,0-1,-1 1,0-1,1 1,-1-1,0 1,0-1,0 1,0-1,0 0,-1 1,-63 58,55-52,8-8,0 1,0 0,0 0,0-1,0 1,1 0,-1 1,0-1,1 0,-1 0,1 1,0-1,-1 1,1-1,0 1,0-1,0 1,0 0,0 0,0 0,0-1,1 1,-1 0,1 0,-1 0,1 0,0 0,0 0,0 0,0 0,0 0,0 0,0 0,1 0,-1 0,1 0,-1 0,1 0,0 0,0-1,0 1,0 0,0 0,0-1,0 1,1-1,-1 1,1 0,55 26,-49-26,-1 1,0 0,0 0,0 1,0 0,-1 0,0 0,1 1,-2 0,1 0,0 0,-1 1,2 3,-5-7,-1 1,0-1,0 1,0-1,-1 1,1 0,-1-1,1 1,-1 0,0-1,0 1,0 0,0 0,0-1,-1 1,1 0,-1-1,0 1,0-1,0 1,0-1,0 1,0-1,-1 0,1 1,-1-1,0 0,1 0,-1 0,0 0,0-1,0 1,-1 0,1-1,-1 1,-89 41,2-32,65-11</inkml:trace>
  <inkml:trace contextRef="#ctx0" brushRef="#br0" timeOffset="2687.951">1922 614,'32'-1,"-24"0,0 0,0 0,0 0,1 1,-1 1,0-1,0 1,0 1,0-1,0 2,0-1,0 1,-1 0,1 0,-1 1,0 0,0 0,4 4,-10-5,0 1,0 0,0 0,-1 0,1 0,-1-1,0 1,0 0,0 0,-1 0,1 0,-1 0,0 0,0-1,-1 1,1 0,-1-1,1 1,-1-1,0 1,0-1,-1 0,1 0,-1 0,1 0,-1-1,0 1,0-1,-3 3,3-2,-142 129,144-131,0 0,-1 0,1 0,0 0,0 0,0 0,0 1,0-1,0 0,0 0,1 1,-1-1,0 1,1-1,-1 0,1 1,0-1,-1 1,1-1,0 1,0-1,0 1,0 0,0-1,0 1,0-1,1 1,-1-1,0 1,1-1,-1 0,1 1,0-1,-1 1,1-1,0 0,0 0,0 1,0-1,0 0,0 0,0 0,0 0,1 0,-1 0,0-1,1 1,-1 0,0-1,1 1,-1 0,1-1,-1 0,1 1,-1-1,1 0,-1 0,1 0,-1 0,1 0,0 0,15 0,1-1,-1 0,1-1,-1-1,0-1,0 0,0-1,0-1,-1-1,0 0,0 1,7-5,-4 1</inkml:trace>
  <inkml:trace contextRef="#ctx0" brushRef="#br0" timeOffset="58519.854">201 1715,'-4'6,"0"1,0-1,1 1,1 0,-1 0,1 0,0 1,0-1,1 0,0 1,0-1,1 1,0-1,1 6,-3 18,-53 286,55-315,-7 35,-2-1,-1 0,-2-1,-1 0,-2-1,-10 17,25-52,-1 1,1-1,0 1,0-1,0 1,-1 0,1-1,0 1,0 0,-1-1,1 1,0 0,0-1,-1 1,1 0,-1-1,1 1,0 0,-1 0,1-1,0 1,-1 0,1 0,-1 0,1 0,-1 0,1 0,-1-1,1 1,0 0,-1 0,1 0,-1 1,1-1,-1 0,1 0,-1 0,1 0,0 0,-1 0,1 1,-1-1,1 0,0 0,-1 1,1-1,0 0,-1 0,1 1,0-1,-1 0,1 1,0-1,0 1,-1-1,1 0,0 1,0-1,0 1,-1-1,1 1,0-1,0 0,0 1,0 0,-3-40,3 35,3-38,1 1,3-1,1 1,2 0,11-26,-7 21,3-18,3 2,3 0,3 1,21-35,69-72,-108 158,1 0,1 1,0 0,0 0,1 1,-1 0,2 1,-1 1,1-1,0 2,0 0,1 0,0 1,2 0,-10 3,-1 1,1-1,-1 1,1 0,-1 0,1 0,-1 1,1 0,-1 0,0 0,1 0,-1 1,0-1,0 1,1 0,-2 1,1-1,0 1,0-1,-1 1,1 0,-1 0,0 1,0-1,0 1,-1-1,1 1,-1 0,0 0,0 0,0 0,-1 1,1-1,-1 0,0 1,0-1,0 1,-1 3,-1 11,-1 1,-2-1,1 0,-2 0,-1-1,0 1,-1-1,-1-1,-1 1,0-1,-2-1,0 0,0 0,-1-1,-1 0,-1-2,-11 10,5-2,0-2,-1 0,-1-2,-1 0,-1-1,0-2,0 0,-2-2,-24 9,25-14</inkml:trace>
  <inkml:trace contextRef="#ctx0" brushRef="#br0" timeOffset="59167.066">568 2111,'-279'267,"264"-255,39-39,-9 10,201-192,-6 35,-209 173,-1-1,1 1,-1 0,1 0,-1 0,1 0,0 0,-1 1,1-1,0 0,0 0,0 0,0 1,-1-1,1 0,0 1,0-1,0 1,1-1,-1 1,0-1,0 1,0 0,0 0,0-1,0 1,1 0,-1 0,0 0,0 0,0 0,0 1,0-1,1 0,-1 0,0 1,0-1,0 1,0-1,0 1,0-1,0 1,0 0,0-1,0 1,-1 0,1 0,0 0,0-1,-1 1,1 0,0 0,-1 0,1 0,-1 0,1 1,-1-1,0 0,1 0,-1 0,0 1,-27 132,20-111,1 0,1 0,1 0,1 1,1 0,2 15,11 22,-12-60,1 0,-1-1,0 1,0 0,0-1,0 1,0-1,0 0,0 1,0-1,0 0,0 0,0 1,-1-1,1 0,0 0,0 0,0 0,0 0,0-1,0 1,0 0,0 0,0-1,0 1,0-1,0 1,0-1,0 1,0-1,0 1,0-1,0 0,1 0,-1 1,0-1,0 0,1 0,-1 0,1 0,-3 0,-136-90,26 29,89 52</inkml:trace>
  <inkml:trace contextRef="#ctx0" brushRef="#br0" timeOffset="59651.376">991 2082,'14'0,"75"7,-88-7,1 1,0-1,0 1,0 0,-1-1,1 1,0 0,-1 0,1 0,-1 0,1 0,-1 1,1-1,-1 0,0 1,0-1,0 1,0-1,0 1,0-1,0 1,0 0,0 0,-1-1,1 1,-1 0,1 0,-1 0,0-1,0 1,0 0,0 0,0 0,0 0,0 0,-1 0,1-1,-1 1,1 0,-1 0,0-1,0 2,-4 6,-1 0,1 0,-2-1,1 0,-2 0,1 0,-1-1,0 0,0-1,-7 5,-11 6,-43 45,69-61,-1 0,1 0,0 0,-1 0,1 1,0-1,0 0,0 0,0 1,0-1,0 0,0 0,0 1,0-1,1 0,-1 0,0 0,1 1,-1-1,1 0,-1 0,1 0,0 0,-1 0,1 0,0 0,0 0,0 0,0 0,0-1,-1 1,2 0,-1-1,0 1,0 0,0-1,0 1,0-1,0 0,1 1,-1-1,0 0,0 0,1 0,0 0,63 7,-62-7,12 0,-1-1,1-1,-1 0,0-1,0 0,0-1,0-1,-1 0,1 0,-1-2,0 0,-1 0,10-8,-8 4</inkml:trace>
  <inkml:trace contextRef="#ctx0" brushRef="#br0" timeOffset="60157.563">1020 1461,'6'-5,"0"1,0 0,1 0,-1 0,1 1,0 0,0 0,0 1,0 0,1 0,-1 1,1 0,-1 0,1 1,-1 0,1 0,-1 0,1 1,-1 0,0 1,1 0,3 1,-8-1,-1 0,1 0,-1 0,1 0,-1 1,0-1,0 0,0 1,-1-1,1 1,-1 0,1 0,-1 0,0 0,0 0,0 0,0 0,-1 0,1 0,-1 0,0 0,0 0,0 0,0 0,0 0,-1 1,1-1,-1 0,0 0,-1 2,-44 85,43-87,1-1,0 1,0-1,0 1,1 0,-1 0,1 0,-1 0,1 0,0 0,0 0,0 0,1 0,-1 0,1 1,0-1,-1 0,2 1,-1-1,0 0,1 0,-1 0,1 1,0-1,0 0,0 0,0 0,1 0,-1 0,1 0,0-1,0 1,0-1,0 1,0-1,1 1,-1-1,1 0,-1 0,1 0,0-1,0 1,0-1,1 1,10 3,0-2,0 1,0-2,0 0,0-1,1 0,-1-1,1 0,-1-2,7-1,-19 4,0-1,0 0,0-1,-1 1,1 0,0 0,0-1,0 1,0-1,-1 0,1 1,0-1,-1 0,1 0,0 0,-1 0,1-1,-1 1,0 0,1 0,-1-1,0 1,0-1,0 1,0-1,0 0,0-10</inkml:trace>
  <inkml:trace contextRef="#ctx0" brushRef="#br0" timeOffset="60453.555">1584 1348,'40'53,"-2"2,-3 2,-2 1,-3 1,11 33,-34-77,-1 1,0-1,-1 1,-1 1,-1-1,0 0,-1 1,0 0,-2-1,0 1,-1 0,-1-1,0 1,-1-1,-1 1,0-1,-1 0,-6 12,-3-4,-1 0,0-1,-2 0,-1-1,0-1,-2-1,0-1,-2-1,0 0,-20 12,-58 40,84-63</inkml:trace>
  <inkml:trace contextRef="#ctx0" brushRef="#br0" timeOffset="61755.17">2205 1828,'453'0,"-402"-5,-33-1</inkml:trace>
  <inkml:trace contextRef="#ctx0" brushRef="#br0" timeOffset="62007.33">2346 1998,'38'-5,"32"-2,10-4,-1 0,-8 1,-11 3,-12 3,-8-4,-12 1</inkml:trace>
  <inkml:trace contextRef="#ctx0" brushRef="#br0" timeOffset="63220.426">3052 2336,'117'-180,"56"-55,-172 233,0 0,0 0,0 0,1 0,-1 0,1 0,-1 0,1 1,0-1,0 0,0 1,-1-1,2 1,-1 0,0 0,0 0,0 0,0 0,1 0,-1 0,0 1,1-1,-1 1,1 0,-1 0,0 0,1 0,-1 0,1 0,-1 1,0-1,1 1,-1-1,0 1,0 0,1 0,-1 0,0 0,0 1,0-1,0 0,0 1,0 0,-1-1,1 1,0 0,-1 0,0 0,1 0,5 64,-7-61,-1 1,1-1,0 1,1-1,-1 1,1-1,0 1,1-1,-1 0,1 0,0 1,0-1,0 0,4 4,-5-7,1-1,-1 0,1 1,-1-1,1 0,0 0,-1 0,1 0,0 0,0 0,0-1,0 1,0-1,0 1,-1-1,1 0,0 1,1-1,-1 0,0 0,0-1,0 1,0 0,-1-1,1 1,0-1,0 1,0-1,0 0,0 0,-1 0,1 0,0 0,57-47,-48 37,159-164,-170 174,1 1,-1-1,1 0,-1 0,1 0,-1 1,1-1,0 0,0 1,-1-1,1 1,0-1,0 1,0-1,-1 1,1-1,0 1,0 0,0-1,0 1,0 0,0 0,0 0,0 0,0 0,0 0,0 0,0 0,0 0,-1 0,1 0,0 1,0-1,0 0,0 1,0-1,0 0,0 1,-1-1,1 1,0 0,0-1,-1 1,1 0,0-1,-1 1,1 0,-1 0,1-1,-1 1,1 0,-1 0,1 0,-1 0,0 0,0 0,1 0,-1 0,0 0,-3 59,-2-40,1-5,0 0,1 0,0 0,1 1,1-1,0 1,1-1,1 0,1 1,0-1,0 0,3 6,6-4,0-4</inkml:trace>
  <inkml:trace contextRef="#ctx0" brushRef="#br0" timeOffset="63923.28">4040 2025,'0'-4,"0"2,0 7,0 8,0 5,0 6,0 3,0 1,0 2,0-1,-5-4,-2-2,1-1,1-3</inkml:trace>
  <inkml:trace contextRef="#ctx0" brushRef="#br0" timeOffset="64475.37">3983 1998,'25'-17,"1"1,0 2,1 1,0 1,1 1,1 1,5 1,-32 8,-1 0,1 1,0-1,-1 1,1 0,0-1,-1 1,1 0,0 0,-1 0,1 0,0 1,0-1,-1 0,1 1,-1-1,1 1,0 0,-1-1,1 1,-1 0,1 0,-1 0,0 0,1 0,-1 0,0 0,0 1,0-1,0 0,0 1,0-1,0 0,0 1,0 0,-1-1,1 1,-1-1,1 1,-1 0,0-1,1 1,-1 0,0-1,0 1,0 0,0-1,-1 1,1 0,0-1,-1 1,1 0,-1-1,0 1,1-1,-1 1,0-1,0 1,0-1,0 1,-1 0,-62 70,57-67,0 0,1 0,0 1,0 0,1 0,0 0,0 1,0 0,1 0,0 0,-1 1,6-5,0 0,0 0,-1-1,1 1,1-1,-1 1,0-1,1 1,-1-1,1 0,0 1,-1-1,1 0,0 0,1-1,-1 1,0 0,0-1,1 1,-1-1,1 0,-1 1,1-1,0-1,-1 1,1 0,0-1,-1 1,1-1,0 0,0 0,2 0,5 3,-7-3,0 1,-1-1,1 1,0 0,-1-1,1 1,-1 0,1 0,-1 1,0-1,1 1,-1-1,0 1,0-1,0 1,0 0,0 0,-1 0,1 0,0 1,-1-1,0 0,1 1,-1-1,0 1,0-1,-1 1,1-1,0 1,-1 0,1-1,-1 1,0 0,0-1,0 1,0 0,-1-1,1 1,-1 0,0-1,1 1,-1-1,0 1,-1-1,0 3,-5 2,0 0,-1 0,1 0,-1-1,-1 0,1-1,-1 0,0 0,0-1,0 0,-1-1,1 0,-1 0,0-1,0-1,-8 2,13-3,0 1,0-1,0 1,0-1,0-1,0 1,0-1,0 0,0 0,0 0,0-1,1 1,-1-1,1-1,-1 1,-2-3,-7-6</inkml:trace>
  <inkml:trace contextRef="#ctx0" brushRef="#br0" timeOffset="62301.219">3587 1207,'0'15,"0"13,0 8,0 2,0 0,0-3,0-1,0-3,0-1,0-1,0-1,0 0,0 0,0 0,5-5,2-6</inkml:trace>
  <inkml:trace contextRef="#ctx0" brushRef="#br0" timeOffset="62536.895">3249 1574,'43'10,"48"3,18-6,0-4,-8-2,-18-2,-13 0,-13 0,-11 0,-10 0,-5 0,-4 1,-6 0</inkml:trace>
  <inkml:trace contextRef="#ctx0" brushRef="#br0" timeOffset="65719.582">4914 1179,'-16'19,"2"0,-1 0,2 2,1-1,1 2,0 0,2 0,0 0,2 1,0 1,2-1,-2 12,2 8,1 0,2 1,2-1,2 1,2-1,2 0,1 0,3 0,1-1,2-1,2 0,19 35,-33-71,1-1,0 0,0 0,0 1,1-1,-1-1,1 1,0 0,0-1,0 1,1-1,-1 0,1 0,0 0,0-1,0 1,0-1,0 0,0 0,1-1,-1 1,1-1,-1 0,1 0,-1 0,1-1,0 0,-1 1,1-2,0 1,-1 0,1-1,0 0,-1 0,1-1,-1 1,0-1,4-2,15-7,-5 0</inkml:trace>
  <inkml:trace contextRef="#ctx0" brushRef="#br0" timeOffset="66459.534">4434 1094,'50'144,"78"264,-121-385,-1-1,0 1,-2 0,-1 1,-1-1,0 0,-2 1,-1-1,-1 1,-1-1,-1 0,0 0,-2 0,-1-1,-1 1,-1-2,-1 1,0-1,-2-1,0 0,-12 13,-33 18,41-40</inkml:trace>
  <inkml:trace contextRef="#ctx0" brushRef="#br0" timeOffset="67141.614">3052 1094,'-22'42,"2"1,2 1,1 1,3 0,2 1,1 1,3 0,2 0,2 0,2 1,2-1,2 1,2-1,2 0,3 4,9 12,3-1,2 0,3-2,3-1,3 1,-22-41,-2-3,0 0,2 0,0 0,0-1,2-1,0 0,3 2,0-3</inkml:trace>
  <inkml:trace contextRef="#ctx0" brushRef="#br0" timeOffset="68306.957">5281 1461,'5'43,"1"24,0 6,-1-6,3-8,1-10,-2-9,-1-6,-3-4,-1-2,-1-2,-1-4</inkml:trace>
  <inkml:trace contextRef="#ctx0" brushRef="#br0" timeOffset="68588.809">5252 1291,'26'-10,"0"0,0 2,0 1,1 1,0 1,1 1,-1 1,1 2,-1 1,1 1,5 2,-28-3,-1-1,1 1,0 1,0-1,0 1,0 0,0 0,-1 0,1 1,0-1,-1 1,0 0,1 0,-1 1,0 0,0-1,0 1,0 1,-1-1,1 0,-1 1,0 0,0 0,0 0,-1 0,1 0,-1 0,0 1,0-1,0 1,-1 0,0-1,0 1,0 0,0 0,-1 0,0 0,0 0,0-1,0 1,-2 3,-6 9,-2 0,0-1,-1-1,0 1,-2-2,0 0,0 0,-1-1,-1-1,0 0,0-1,-1-1,-1 0,0-2,0 1,-1-2,0 0,-11 2,-29 10,33-13</inkml:trace>
  <inkml:trace contextRef="#ctx0" brushRef="#br0" timeOffset="69875.854">5648 1715,'0'19,"5"16,1 7,0 1,-1-2,-2-3,-1-3,0-8</inkml:trace>
  <inkml:trace contextRef="#ctx0" brushRef="#br0" timeOffset="70357.32">5648 1658,'20'-4,"5"-3,1 2,-1 0,0 2,1 1,0 0,0 2,0 2,-24-3,0 1,1 0,-1 0,0 0,1 0,-1 0,0 1,1-1,-1 1,0-1,1 1,-1 0,0 0,0 0,0 0,0 0,0 1,0-1,0 0,0 1,-1 0,1-1,-1 1,1 0,-1 0,1 0,-1 0,0 0,0 0,0 0,0 0,0 1,-1-1,1 0,-1 0,1 1,-1-1,0 0,0 1,0-1,0 1,0-1,-1 0,1 1,-36 40,32-41,1 0,0 1,0 0,0 0,0 0,1 0,-1 0,1 0,-1 1,1-1,1 1,-1-1,0 1,1 0,0 0,-1 0,1 2,3-3,0 0,0 1,1-1,-1 0,1-1,-1 1,1 0,0-1,0 1,0-1,0 0,1 0,-1 0,1-1,-1 1,1-1,-1 0,1 0,0 0,1 0,6 3,-8-4,0 0,0 0,0 1,-1-1,1 1,0 0,0 0,0 0,-1 0,1 0,0 1,-1-1,1 1,-1 0,0 0,0 0,1 0,-1 0,0 0,-1 0,1 1,0-1,-1 1,1-1,-1 1,0 0,0-1,0 1,0 0,0 0,-1 0,1 0,-1 0,0 0,0 0,0 0,0-1,0 1,-1 0,1 0,-1 0,0 0,0 0,-1 1,-9 7,-1-1,0-1,-1 0,0-1,0 0,-1-1,0-1,0 0,0-1,-1 0,-11 1,21-4,-6 2,-1-1,1 0,0 0,-1-1,0-1,1 0,-1 0,0-2,1 1,-1-1,0-1,-6-4</inkml:trace>
  <inkml:trace contextRef="#ctx0" brushRef="#br0" timeOffset="71888.952">5365 1235,'-4'0,"-3"5,1 6,-3 6,-1 6,1 2,3 3,2 1,2 1,1-1,1 1,0-2,1-4</inkml:trace>
  <inkml:trace contextRef="#ctx0" brushRef="#br0" timeOffset="90411.872">6156 1658,'2'-3,"0"1,0-1,1 0,-1 1,1-1,-1 1,1 0,0 0,0 0,0 0,0 1,0-1,0 1,1-1,-1 1,1 0,0 0,0 0,92-13,-94 14,1 1,-1-1,0 1,0-1,0 1,0 0,0 0,1-1,-1 2,-1-1,1 0,0 0,0 1,0-1,-1 1,1-1,-1 1,1 0,-1-1,0 1,1 0,-1 0,0 0,0 0,0 0,-1 1,1-1,0 0,-1 0,0 0,1 1,-1-1,0 0,0 0,0 1,0-1,-1 0,1 0,-1 0,1 1,-1-1,-2 9,-1-1,0 0,0 0,-1-1,0 1,-1-1,0 0,-1-1,1 1,-2-1,1-1,-1 1,-2 0,-50 63,59-70,0 0,0 1,0-1,0 0,1 1,-1-1,0 0,1 1,-1-1,1 1,0-1,-1 1,1-1,0 1,0-1,0 1,0-1,0 1,0-1,0 1,1-1,-1 1,0-1,1 1,-1-1,1 1,0-1,-1 0,1 1,0-1,0 0,0 0,0 1,0-1,0 0,0 0,1 0,-1 0,0 0,0-1,1 1,0 0,65 9,-38-16,-2-1</inkml:trace>
  <inkml:trace contextRef="#ctx0" brushRef="#br0" timeOffset="91012.035">6072 1038,'0'-3,"0"1,0 0,1 0,-1-1,1 1,0 0,-1 0,1 0,0 0,0 0,0 0,1 0,-1 0,0 0,1 1,0-1,-1 0,1 1,0 0,-1-1,1 1,0 0,0 0,0 0,0 0,0 0,1 0,-1 0,0 1,0-1,0 1,1 0,-1 0,0 0,0 0,1 0,3-1,0 1,0 0,0 1,-1-1,1 1,0 0,0 1,0-1,-1 1,1 0,-1 1,1-1,2 3,-5-2,0 1,-1-1,1 1,-1-1,0 1,0 0,0 0,0 0,-1 1,1-1,-1 0,0 0,-1 1,1-1,-1 1,0-1,0 0,0 1,0-1,-1 1,0-1,0 0,0 1,0-1,-1 0,1 0,-1 0,0 0,-1 0,1-1,-1 1,1 0,-1-1,0 0,0 0,-1 0,1 0,-2 1,4-4,0 0,0 1,0-1,0 1,1-1,-1 1,0-1,0 1,0 0,0-1,1 1,-1 0,0 0,1-1,-1 1,0 0,1 0,-1 0,1 0,0 0,-1 0,1 0,0 0,-1 0,1 0,0 0,0 0,0 0,0 0,0 0,0 0,0 0,0 0,1 0,-1 0,0 0,0 0,1 0,-1 0,1 0,-1 0,1 0,-1 0,1 0,0-1,-1 1,1 0,0 0,0-1,0 1,-1 0,1-1,1 1,235 13,-219-8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5:52.0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57 452,'-4'34,"2"30,3 9,0 1,0-6,0-11,0-9,0-9,-1-6,1-4,-6-6,-1-3,0 0,-4-3,0-5</inkml:trace>
  <inkml:trace contextRef="#ctx0" brushRef="#br0" timeOffset="324.391">1 424,'23'-12,"1"2,1 0,-1 2,1 0,1 2,-1 1,1 0,0 3,0 0,1 1,20 3,-43-3,0 1,0 1,-1-1,1 1,0-1,0 1,0 0,-1 0,1 1,-1-1,1 1,-1 0,1 0,-1 0,0 0,0 0,0 1,0 0,0-1,-1 1,1 0,-1 0,0 0,0 1,0-1,0 0,-1 1,1 0,-1-1,0 1,0 0,0-1,0 1,-1 0,0 0,1 0,-1 0,-1-1,1 1,-1 0,1 0,-1 0,0-1,0 1,-7 11,0-1,-1 0,-1-1,0 0,0-1,-1 0,-1 0,0-1,0-1,-1 0,-1-1,0 0,0-1,0 0,-1-2,0 1,-1-2,1 0,-1-1,0-1,0 0,0-1,-1 0,1-2,-13 0,6-5,5-2</inkml:trace>
  <inkml:trace contextRef="#ctx0" brushRef="#br0" timeOffset="904.573">311 932,'5'14,"2"10,-1 6,-1 2,-1 1,-2-1,-6-6,-2-7</inkml:trace>
  <inkml:trace contextRef="#ctx0" brushRef="#br0" timeOffset="1352.818">311 932,'8'-6,"0"1,0 0,1 0,-1 1,1 0,0 1,0 0,0 0,1 1,-1 0,1 1,-1 0,2 0,-10 1,0 0,0 0,0 0,0 0,1 0,-1 0,0 0,-1 1,1-1,0 0,0 1,0-1,0 1,0-1,0 1,0-1,0 1,-1 0,1-1,0 1,-1 0,1 0,0-1,-1 1,1 0,-1 0,1 0,-1 0,1 0,-1 0,0 0,1 0,-1 0,0 0,0 0,0 0,0 0,0 0,0 0,0 0,0 0,0 0,0 0,-1 0,1 0,0 0,-1 0,1 0,-1 0,-28 49,24-43,4-6,0 0,0 0,-1 1,1-1,0 0,0 0,1 1,-1-1,0 0,0 1,1-1,-1 1,1-1,-1 1,1-1,-1 1,1-1,0 1,0 0,0-1,0 1,0-1,0 1,0 0,1-1,-1 1,1-1,-1 1,1-1,-1 1,1-1,0 0,0 1,0-1,0 0,0 1,0-1,0 0,0 0,0 0,0 0,1 0,0 1,38 10,-34-11,0 0,0 0,0 1,0 0,0 1,0-1,0 1,-1 0,0 0,1 1,-1-1,0 1,0 1,-5-1,1 0,-1 1,0-1,0 0,-1 1,1-1,-1 0,0 0,0 1,-1-1,1 0,-1 0,0 0,0-1,0 1,0 0,-1-1,1 1,-1-1,0 0,0 0,0 0,-1 0,1-1,-1 1,1-1,-1 0,-3 2,7-4,-5 4,0 0,0 0,0 0,-1-1,1 0,-1 0,0 0,0-1,0 0,0 0,0 0,0-1,0 0,-3 0,-9-2</inkml:trace>
  <inkml:trace contextRef="#ctx0" brushRef="#br0" timeOffset="1586.263">848 875,'-14'34,"-10"16,-1 3,4-1,6-10</inkml:trace>
  <inkml:trace contextRef="#ctx0" brushRef="#br0" timeOffset="2526.378">678 142,'41'-16,"67"-10,-107 26,0 0,0-1,0 1,1 0,-1 0,0 0,0 0,0 0,1 1,-1-1,0 0,0 0,0 1,0-1,1 1,-1-1,0 1,0 0,0-1,0 1,0 0,0-1,-1 1,1 0,0 0,0 0,-1 0,1 0,0 0,-1 0,1 0,-1 0,1 0,-1 1,1-1,-1 0,0 0,0 0,0 1,0-1,0 0,0 0,0 0,0 1,0-1,0 0,-1 0,1 0,-1 1,-31 52,-75 52,107-105,-1 0,1 1,-1-1,1 0,0 0,-1 0,1 1,0-1,0 0,0 1,0-1,0 0,0 0,0 1,1-1,-1 0,0 0,1 0,-1 1,1-1,-1 0,1 0,-1 0,1 0,0 0,0 0,-1 0,1 0,0 0,0 0,0 0,0-1,0 1,0 0,0-1,1 1,-1-1,0 1,0-1,0 1,0-1,1 0,-1 1,0-1,0 0,1 0,-1 0,0 0,1 0,65 3,79-31,-122 25</inkml:trace>
  <inkml:trace contextRef="#ctx0" brushRef="#br0" timeOffset="2957.944">1158 1,'185'289,"-174"-260,0 2,-2 0,-1 0,-1 0,-2 1,-1 0,-2 0,-1 0,-1 0,-2 0,-1 0,-2 0,-1 0,-1-1,-2 0,-1-1,-1 1,-2-2,-2 3,-1-8,-1-1,-1-2,-1 1,-1-2,-1-1,0 0,-2-2,0 0,-16 7,13-6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6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30 1,'0'23,"-5"24,-1 12,0 1,1-4,1-8,2-6,1-7,1-3,0-3,0-2,0 0,5-5,2-6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4.94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117 1,'-18'31,"2"1,1 1,1 0,2 1,1 0,2 1,2 0,0 0,1 21,5-43,1 0,0 0,1 0,0 0,1-1,0 1,1 0,0-1,2 0,-1 0,1 0,1 0,0-1,0 0,2 0,-1-1,1 1,0-2,1 1,0-1,1-1,0 0,0 0,1-1,0 0,0 0,1-2,0 1,-1-2,2 1,-1-2,1 1,-1-2,5 1,11-2,-4-1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25.1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52 1,'-6'94,"3"1,5-1,14 91,26 31,-41-206,-1 0,1 0,-2 0,0 0,0 0,-1 0,0 0,-1 0,0 0,0-1,-1 0,0 1,-1-2,0 1,0 0,-1-1,0 0,0 0,-1-1,0 0,-6 4,-7 8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3.5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1 452,'133'-16,"2"5,-1 7,1 6,-79-2,104-24,-150 26,-4 2</inkml:trace>
  <inkml:trace contextRef="#ctx0" brushRef="#br0" timeOffset="236.736">57 565,'34'4,"34"3,12-1,0-1,-7-2,-8-1,-9-1,-9 0,-9-1,-5 0,-4-1,-2 1,0 0,-1 0,0 0,-3-1</inkml:trace>
  <inkml:trace contextRef="#ctx0" brushRef="#br0" timeOffset="682.217">565 1,'-3'4,"1"0,-1 1,1 0,0-1,0 1,0 0,1 0,0 0,0 0,0 1,0-1,1 0,0 0,0 0,1 1,-1-1,1 0,0 0,0 0,1 0,0 0,0 0,0 0,0-1,1 1,-1-1,1 1,0-1,1 0,2 2,4 6,1-2,0 0,0 0,1-1,1 0,0-1,0 0,0-1,1-1,2 1,111 33,-88-31,-2 3,0 1,0 2,17 10,-48-23,0 1,0-1,-1 1,1 0,-1 1,0-1,0 1,0 0,0 0,0 1,-1 0,0-1,0 1,0 1,-1-1,1 0,-1 1,-1 0,1 0,-1 0,0 0,0 0,-1 0,0 0,0 1,0-1,-1 0,0 1,0-1,-1 0,1 1,-1-1,-1 0,1 0,-1 1,0-1,-1-1,1 1,-1 0,0 0,-17 13,-1 0,0-1,-1-1,-1-2,-1 0,0-1,-25 10,-86 54,15 25,109-89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39.0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573 1101,'0'0,"1"-1,-1 1,0-1,0 1,0 0,0-1,0 1,0-1,0 1,0-1,0 1,0-1,0 1,0 0,0-1,-1 1,1-1,0 1,0 0,0-1,0 1,-1-1,1 1,0 0,0-1,-1 1,1 0,0-1,-1 1,1 0,0 0,-1-1,1 1,-1 0,1 0,0 0,-1 0,1-1,-1 1,1 0,-1 0,1 0,0 0,-1 0,1 0,-1 0,1 0,-1 0,1 0,0 0,-1 0,1 1,-1-1,1 0,0 0,-1 0,1 1,-1-1,1 0,0 0,-1 1,1-1,0 0,-1 0,1 1,0-1,0 1,-1-1,1 0,0 1,2-36,6 9,1 0,2 0,0 1,2 0,0 1,2 1,1 0,1 1,0 1,2 0,0 1,1 2,1 0,12-7,47-34,-79 59,0-1,0 1,0-1,0 1,0 0,0 0,1-1,-1 1,0 0,0 0,0 0,0 0,0 0,0 0,0 1,0-1,0 0,0 0,0 1,0-1,0 1,0-1,0 1,0-1,0 1,0-1,0 1,0 0,-1 0,1-1,0 1,-1 0,1 0,0 0,-1 0,1 0,-1 0,1 0,-1 0,0 0,1 0,-1 0,0 0,0 0,0 0,0 0,0 0,0 0,0 1,2 62,-3-54,-1 16,1-20,0 0,0 0,0 0,1 0,0 0,0 0,0 0,1 0,0 0,0 0,0 0,1-1,0 1,0 0,1-1,-1 1,2-1,0-4,0 0,1 0,-1 0,1-1,-1 0,0 0,1 0,-1 0,1-1,-1 0,1 0,-1 0,0 0,0-1,1 0,-1 0,0 0,-1 0,1 0,0-1,-1 0,1 0,-1 0,0 0,0 0,0-1,0 1,-1-1,2-2,6-3,138-137,-147 146,0-1,-1 0,1 0,0 1,0-1,-1 0,1 1,0-1,0 1,0-1,0 1,0-1,0 1,0 0,0-1,0 1,0 0,0 0,0 0,0 0,0 0,1 0,-1 0,0 0,0 0,0 0,0 1,0-1,0 0,0 1,0-1,0 1,0-1,-1 1,1 0,0-1,0 1,0 0,-1-1,1 1,0 0,-1 0,1 0,0 0,-1 0,1 0,-1 0,0-1,1 1,-1 1,0-1,1 0,-1 0,1 59,-29 117,28-152</inkml:trace>
  <inkml:trace contextRef="#ctx0" brushRef="#br0" timeOffset="613.229">1504 847,'-35'35,"2"1,1 1,2 2,1 1,2 1,-15 34,36-55,14-21,21-28,-24 24,123-142,-117 133,-5 4,1 1,0 0,0 1,1 0,0 0,1 0,-1 1,1 0,1 1,6-4,-12 11,-1-1,1 1,-1 0,1 0,-1 0,1 0,-1 1,0-1,1 1,-1 0,0 0,0 0,-1 0,1 1,0-1,-1 1,1 0,-1-1,0 1,0 0,0 1,0-1,-1 0,1 0,-1 1,0-1,0 1,0-1,0 1,-1-1,9 16,79 110,-117-138,-11-20,24 15,0 2,-1 0,-1 1,0 0,-1 2,0 0,0 1,-1 1,-18-4,13 7</inkml:trace>
  <inkml:trace contextRef="#ctx0" brushRef="#br0" timeOffset="-916.788">969 28,'0'17,"-1"278,-15-188,22-94,-2-19</inkml:trace>
  <inkml:trace contextRef="#ctx0" brushRef="#br0" timeOffset="-644.752">545 508,'48'-5,"31"-1,10 0,1 1,-11-3,-9-1,-11 2,-7 1,-7 3,-6 1,-5 6,-9 7,-8 2</inkml:trace>
  <inkml:trace contextRef="#ctx0" brushRef="#br0" timeOffset="1748.912">1871 57,'25'15,"-2"1,0 1,-1 1,0 1,-2 1,0 1,-1 1,-2 0,0 1,-1 1,-2 1,0 0,-1 1,-2 0,-1 1,-1 0,-1 0,-2 1,2 17,-3 24,-4-1,-3 1,-6 42,7-89,-1 1,0-1,-2 0,0 0,-1 0,-2 0,0-1,-1 0,-2 0,0-1,0-1,-2 1,-1-2,0 1,-1-2,-1 0,-1-1,-1 1,-39 19,31-21</inkml:trace>
  <inkml:trace contextRef="#ctx0" brushRef="#br0" timeOffset="2113.965">263 0,'-32'42,"2"1,2 1,2 2,2 0,2 2,2 0,2 2,2 0,3 1,1 0,3 0,3 1,1 1,3 0,4-21,1 0,1 0,2 0,1-1,1 0,2 0,1-1,2 0,0-1,2 0,2-2,0 0,2 0,0-2,2 0,1-2,1 0,1-1,18 12,-6-6</inkml:trace>
  <inkml:trace contextRef="#ctx0" brushRef="#br0" timeOffset="2780.58">2662 28,'-25'24,"2"0,1 2,1 1,1 0,2 2,0 0,2 1,-8 22,9-20,2 1,2 1,1 0,1 1,2-1,2 2,1-1,2 0,1 1,1-1,3 1,4 26,-5-49,1-1,0 1,0-1,1 0,0 0,2-1,-1 1,1-1,1 0,-1-1,2 0,0 0,0 0,1-1,0 0,0-1,1 0,0 0,1-1,-1 0,1-1,1-1,-1 1,10 1,3-1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4.6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1,'0'38,"0"18,0 3,0-2,0-12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2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78 214,'0'475,"0"-469,1 3,-1-1,0 0,0 0,-1 1,0-1,0 0,-1 0,0 0,0 0,-1 0,0 0,0 0,-3 3,4-10,1-1,0 1,-1 0,1-1,0 1,-1-1,1 0,-1 1,1-1,-1 0,1 0,-1 0,1 0,-1 0,1 0,-1 0,1 0,-1-1,1 1,-1-1,1 1,-1-1,1 1,0-1,-1 0,1 0,0 0,0 0,0 0,-1 0,1 0,0 0,0 0,0 0,1 0,-1-1,0 1,0 0,1-1,-1 1,1-1,-1 1,1-1,0 1,-1-1,1 1,0-1,0 1,0-1,0 1,0-1,0 1,1-1,-2-15,1-1,0 1,2 0,0 0,1 0,0 1,2-1,0 1,0 0,3-3,3-14,2-6,1 1,2 0,2 2,2 0,1 0,1 2,2 1,2 1,0 1,3 1,0 2,2 0,0 3,2 0,34-18,-65 41,0 0,0 0,1 0,-1 0,1 0,0 1,-1-1,1 1,0 0,0-1,0 1,0 1,0-1,0 0,0 1,0 0,0-1,0 1,0 0,1 1,-1-1,0 1,0-1,0 1,0 0,0 0,0 0,-1 0,1 1,0-1,0 1,-1 0,1 0,-1-1,0 2,1-1,-1 0,0 0,0 1,-1-1,1 1,0 0,-1-1,1 1,-1 0,-2 11,0-1,-2 0,1 0,-2 0,1 0,-2-1,0 0,0 0,-1 0,0 0,-1-1,-1 0,0 0,0-1,-1 0,-10 8,15-13,-8 12,-1-2,-1 1,0-2,-1 0,-1-1,0 0,0-2,-1 1,-1-2,0-1,0 0,-1-1,0-1,-17 4,12-7</inkml:trace>
  <inkml:trace contextRef="#ctx0" brushRef="#br0" timeOffset="264.727">473 610,'-10'29,"-7"18,-7 3,2-4,4-9</inkml:trace>
  <inkml:trace contextRef="#ctx0" brushRef="#br0" timeOffset="1680.508">445 581,'14'15,"10"9,1 5,-4 3,-6 1,0-6,-3-2,-4-1,2-4,4-6,0-5</inkml:trace>
  <inkml:trace contextRef="#ctx0" brushRef="#br0" timeOffset="1929.774">416 751,'39'0,"21"0,2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2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30,'9'0,"14"0,7 0,3-5,6-1,1 0,-2 1,-2 2,-2 0,-3 2,-1 1,-2 0,0 0,-5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6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1 395,'17'153,"-8"0,-6 2,-15-98,-2-90,12 9,1 0,1 0,1 1,1-1,1 0,1 0,2 1,0 0,1 0,1 0,1 1,1 1,2-1,4-5,3-7,1 1,2 1,1 1,1 1,2 1,1 2,1 0,1 2,1 1,1 2,2 0,23-10,-54 30,-1 1,1 0,0-1,0 1,0 0,0 0,0 0,0 0,0 0,0 1,1-1,-1 0,0 1,0 0,0 0,1-1,-1 1,0 1,0-1,1 0,-1 0,0 1,0-1,0 1,1 0,-1 0,0 0,0 0,0 0,0 0,-1 0,1 1,0-1,0 1,-1-1,1 1,-1 0,1 0,-1-1,0 1,0 0,0 0,0 0,0 0,0 0,0 1,-1-1,1 0,-1 0,1 1,-4 9,0 0,0 0,-1 0,-1-1,0 0,0 0,-1 0,0 0,-1-1,0 0,-1-1,0 0,-1 0,1 0,-5 1,-35 35,-2-2,-2-3,-39 22,78-53,-6 4</inkml:trace>
  <inkml:trace contextRef="#ctx0" brushRef="#br0" timeOffset="1583.775">425 706,'-96'134,"75"-106,0 0,-2-2,-1-1,-1 0,-9 4,24-25,19-16,235-190,-99 86,-145 115,1 1,-1 0,1-1,0 1,0 0,-1-1,1 1,0 0,0 0,-1 0,1-1,0 1,0 0,0 0,-1 0,1 0,0 1,0-1,-1 0,1 0,0 0,0 1,-1-1,1 0,0 1,-1-1,1 0,0 1,-1-1,1 1,0-1,-1 1,1-1,-1 1,1 0,-1-1,0 1,1 0,-1-1,1 1,-1 0,0 0,0-1,1 1,-1 0,0 0,0-1,0 1,0 0,0 0,0-1,0 1,0 1,1 52,-2-45,0 0,0 1,1-1,0 0,0 0,1 0,0 0,1 0,0 0,0 0,1 0,0-1,1 1,0-1,0 0,0 0,2 1,-2 7,-32-30,19 9,-18-11,-1 2,-1 2,-1 0,1 2,-30-6,34 12</inkml:trace>
  <inkml:trace contextRef="#ctx0" brushRef="#br0" timeOffset="1999.799">820 678,'17'-4,"-10"2,-1 0,1 0,0 1,-1 0,1 0,0 1,0 0,0 0,0 0,0 1,-1 0,1 1,0-1,1 2,-6-1,-1 0,0 1,0-1,-1 0,1 1,0-1,-1 1,0-1,1 1,-1-1,0 1,0-1,-1 1,1-1,0 1,-1-1,1 0,-1 1,0-1,0 0,0 1,0-1,0 0,-1 0,1 0,-1 0,1 0,-1 0,0 0,1 0,-1-1,0 1,0-1,-1 1,1-1,-1 1,-115 102,116-103,1 0,0 0,-1 0,1 0,0 0,0 1,0-1,0 0,0 1,0-1,0 1,1-1,-1 1,0-1,1 1,-1 0,1-1,0 1,-1 0,1-1,0 1,0 0,0-1,0 1,0 0,1-1,-1 1,1 0,-1-1,1 1,-1-1,1 1,0-1,-1 1,1-1,0 1,0-1,0 0,1 1,-1-1,0 0,0 0,1 0,-1 0,0 0,1 0,-1 0,1-1,-1 1,1 0,0-1,-1 1,1-1,-1 0,1 1,0-1,-1 0,3 0,9 2,0-1,0 0,1 0,-1-2,0 1,0-2,1 0,-1 0,0-1,7-3,50-11,-53 9</inkml:trace>
  <inkml:trace contextRef="#ctx0" brushRef="#br0" timeOffset="2317.582">1243 1,'33'57,"-2"2,-3 1,-2 1,-4 1,4 20,-19-63,-1 0,0 1,-2-1,0 1,-1 0,-1 0,-1 0,-1 0,-1 0,0 0,-2 0,0 0,-1 0,-1-1,-1 0,-1 0,0 0,-2-1,0 0,-1 0,0-1,-3 2,-96 90,84-85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3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30,'38'0,"37"-5,15-1,-2-1,-12 2,-10 2,-10 1,-11 1,-7 0,-6 1,-9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6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0,'43'5,"33"-3,9-2,-10-2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5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590 30,'0'511,"0"-506,0-2,-1-1,1 1,0-1,-1 1,1-1,0 0,1 1,-1-1,0 1,1-1,-1 1,1-1,0 0,-1 1,1-1,1 0,-1 0,0 0,0 0,1 0,-1 0,1 0,0 0,-1 0,1-1,0 1,0 0,10-2</inkml:trace>
  <inkml:trace contextRef="#ctx0" brushRef="#br0" timeOffset="217.262">195 538,'43'0,"34"-5,13-1,1 0,-6 1,-7 1,-8-3,-5 0,-10 0,-9 2,-8 2,-5 1,-8 1</inkml:trace>
  <inkml:trace contextRef="#ctx0" brushRef="#br0" timeOffset="835.443">308 1215,'12'-38,"1"1,2 1,2 0,1 1,2 1,1 1,1 1,2 0,1 2,2 1,1 1,15-11,-42 37,1 1,-1-1,0 0,1 0,0 1,-1-1,1 1,0 0,0-1,-1 1,1 0,0 0,0 0,0 0,1 0,-1 1,0-1,0 1,0-1,1 1,-1 0,0 0,0 0,1 0,-1 0,0 0,0 1,0-1,1 1,-1 0,0-1,0 1,0 0,0 0,0 0,0 1,0-1,-1 0,2 1,26 110,-26-110,0-1,0 0,0 0,0 0,0 0,0-1,0 1,0-1,0 0,1 0,-1 0,0 0,0 0,0-1,1 1,-1-1,0 0,0 0,0 0,0 0,0-1,-1 1,1-1,0 0,-1 0,1 0,-1 0,1 0,-1 0,0-1,0 1,1-2,5-2,126-100,-133 104,1 1,-1-1,0 0,1 1,-1 0,1-1,-1 1,1 0,0 0,-1-1,1 2,0-1,0 0,0 0,0 0,0 1,0-1,0 1,0 0,0-1,0 1,0 0,0 0,0 0,0 1,0-1,0 0,0 1,0-1,0 1,0 0,0 0,0 0,-1 0,1 0,0 0,-1 0,1 0,0 1,-1-1,1 1,-1-1,0 1,0-1,1 1,-1 0,0 0,-1 0,1-1,0 1,0 0,-1 0,1 0,-1 2,4 8,0 1,-1 0,-1-1,0 1,-1 0,0 0,-1 0,0 0,-1 0,-1 0,0 0,-2 4,0 13,13 34,1-51</inkml:trace>
  <inkml:trace contextRef="#ctx0" brushRef="#br0" timeOffset="1084.729">1324 791,'-19'39,"-6"17,0 4,6-4,5-11</inkml:trace>
  <inkml:trace contextRef="#ctx0" brushRef="#br0" timeOffset="1465.01">1184 848,'27'-12,"-14"5,1 0,1 0,-1 2,1 0,0 1,0 0,0 1,1 1,-1 0,1 1,10 1,-24 0,-1 0,1 0,-1 1,1-1,-1 0,1 1,-1-1,1 1,-1 0,0-1,1 1,-1 0,0 0,0 0,0 0,1 0,-1 0,0 0,0 0,0 1,-1-1,1 0,0 0,0 1,-1-1,1 1,-1-1,1 0,-1 1,0-1,1 1,-1-1,0 1,0-1,0 1,0 0,0-1,-1 1,1-1,0 1,-1-1,1 0,-1 1,1-1,-1 1,0-1,1 0,-1 1,0-1,-1 1,1 0,-1-1,1 1,-1 0,1 0,0 0,0 0,0 0,0 1,0-1,0 0,1 0,-1 0,1 1,0-1,-1 0,1 1,0-1,0 0,1 1,-1-1,0 0,1 1,-1-1,1 0,0 0,0 0,0 1,0-1,0 0,0 0,1-1,-1 1,1 0,-1 0,1-1,0 1,-1 0,2-1,1 2,0 0,0 0,0 0,0 0,-1 0,0 1,1 0,-1 0,0 0,-1 0,1 0,-1 0,1 1,-2-1,1 1,0 0,-1 0,0-1,0 1,0 0,0 0,-1 0,0 0,0 0,-1 0,1 0,-1 0,0-1,0 1,-1 0,0 3,-1-3,0 1,0-1,0 0,0 0,-1 0,0 0,0-1,-1 1,1-1,-1 0,1-1,-1 1,-1-1,1 0,0 0,-1 0,0-1,1 0,-1 0,0 0,0-1,0 0,0 0,0-1,0 1,0-1,0 0,-1-1,1 0,0 0,0 0,-5-2,-12-13,4-2</inkml:trace>
  <inkml:trace contextRef="#ctx0" brushRef="#br0" timeOffset="1983.904">1549 227,'28'15,"-2"1,0 1,-1 2,0 0,-2 2,0 0,-2 2,0 0,-2 1,0 2,-2-1,-1 2,-1 0,-1 1,-1 1,-2 0,-1 0,-1 1,2 16,-8-21,0 1,-1-1,-2 1,-1-1,-1 1,-1-1,-1 0,-1 0,-1 0,-1 0,-2-1,0 0,-2-1,0 0,-2-1,0 0,-1-1,-2-1,0 0,-1-1,-6 5,-5-2,3-3</inkml:trace>
  <inkml:trace contextRef="#ctx0" brushRef="#br0" timeOffset="2403.632">167 1,'-19'53,"-16"56,-3 23,7 5,7-8,8-16,12-12,11-14,10-12,10-10,7-11,6-4,7-7,-1-5,2-10,-2-4,-5-6,-9-7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2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0 763,'39'0,"22"0,5 0,-4 0,-7 0,-13-5,-9-1,-5 0,-3 1,-5 1</inkml:trace>
  <inkml:trace contextRef="#ctx0" brushRef="#br0" timeOffset="247.279">170 565,'-14'38,"-5"33,0 8,5-4,3-11,5-10,7-10,4-8,6-10,1-5,3-5,-1-6</inkml:trace>
  <inkml:trace contextRef="#ctx0" brushRef="#br0" timeOffset="930.031">763 508,'25'283,"-23"-269,0 0,-1 1,0-1,-2 1,1-1,-2 1,0-1,-1 0,0 0,-1 0,0 0,-1-1,-1 1,0-1,-1 0,-1-1,-4 7,10-18,1 0,0 0,0 0,0 0,0 0,-1 0,1 0,-1 0,1-1,0 1,-1-1,1 1,-1-1,1 0,-1 1,1-1,-1 0,1 0,-1 0,0 0,1 0,-1 0,1-1,-1 1,1 0,-1-1,1 1,-1-1,1 0,0 1,-1-1,1 0,0 0,0 0,-1 0,1 0,0 0,0 0,0 0,0-1,0 1,0 0,1-1,-1 1,0-2,-20-68,23 42,2 0,1 1,1-1,1 2,2-1,0 1,2 0,1 1,1 0,2 1,0 1,2 0,18-21,-15 18,0 0,2 2,1 0,1 1,0 2,2 1,1 0,1 2,0 2,1 0,1 2,0 1,1 1,12-2,-40 14,-1 0,0 1,1-1,-1 0,1 1,-1-1,1 1,0 0,-1 0,1 0,-1 0,1 0,-1 1,1-1,-1 1,1 0,-1 0,1-1,-1 2,0-1,1 0,-1 0,0 1,0-1,0 1,0 0,0-1,0 1,-1 0,1 0,-1 0,1 0,-1 1,0-1,1 0,-1 1,-1-1,1 0,0 1,0-1,-1 1,0 0,1-1,-1 1,0-1,0 1,0-1,-1 1,1 0,-1 0,-5 19,-2-1,0 1,-2-2,0 1,-1-2,-1 1,-1-2,-1 1,0-2,-1 0,-1-1,-1 0,0-1,-1-1,-1-1,0-1,0 0,-20 8,-100 42,114-57</inkml:trace>
  <inkml:trace contextRef="#ctx0" brushRef="#br0" timeOffset="1485.594">1073 1017,'-8'18,"15"-26,5-6,14-16,5-7,1 1,2 1,1 2,1 2,14-7,-49 36,0 0,1 1,-1-1,0 1,1-1,-1 1,1 0,0-1,-1 1,1 0,0 0,0 0,0 0,0 1,0-1,0 1,0-1,0 1,0-1,0 1,0 0,0 0,0 0,0 0,0 0,0 1,0-1,0 1,0-1,0 1,0 0,0 0,0-1,-1 1,1 1,0-1,-1 0,1 0,0 1,-1-1,0 0,1 1,-1 0,0-1,0 1,0 0,0 0,0-1,0 1,0 0,0 0,-1 1,0 170,-12-100,11-72,1 1,0-1,-1 1,0-1,1 0,-1 1,0-1,0 0,0 1,0-1,0 0,0 0,0 0,0 0,0 0,0 0,-1 0,1 0,0-1,-1 1,1 0,0-1,-1 1,1-1,-1 1,1-1,-1 0,1 0,-1 0,1 1,-1-1,0-1,1 1,-1 0,1 0,-1-1,1 1,-1-1,1 1,0-1,-1 1,1-1,0 0,-1 0,1 0,-137-111,97 74,25 24</inkml:trace>
  <inkml:trace contextRef="#ctx0" brushRef="#br0" timeOffset="1979.103">1638 820,'8'-5,"0"0,0 1,1-1,0 2,0 0,0 0,0 0,0 1,1 1,-1-1,1 1,-1 1,1 0,-1 1,1-1,-1 2,1-1,-1 1,0 1,8 2,-16-4,1 0,-1 0,0 0,1 1,-1-1,0 0,0 0,0 1,0-1,0 0,0 1,-1-1,1 1,0-1,-1 1,1 0,-1-1,0 1,1 0,-1-1,0 1,0 0,0-1,0 1,0 0,0-1,-1 1,1-1,0 1,-1 0,0-1,1 1,-1-1,0 1,0-1,1 1,-1-1,0 0,-2 2,-49 48,45-45,-128 120,134-125,0 0,0 0,0 0,0 0,0 0,0 0,0 0,0 0,0 0,1 0,-1 1,0-1,1 0,-1 1,1-1,-1 0,1 1,0-1,0 1,-1-1,1 0,0 1,0-1,0 1,1-1,-1 0,0 1,0-1,1 1,-1-1,1 0,-1 1,1-1,0 0,0 0,-1 0,1 1,0-1,0 0,0 0,0 0,0 0,0 0,0-1,1 1,-1 0,0 0,0-1,1 1,-1-1,0 1,1-1,0 1,9 0,1 0,-1-1,0 0,0-1,1 0,-1-1,0 0,0 0,-1-1,2-1,7-1,69-26,-63 19</inkml:trace>
  <inkml:trace contextRef="#ctx0" brushRef="#br0" timeOffset="2349.642">2061 1,'186'589,"-177"-563,0 1,-2 1,0-1,-2 1,-2 0,0 0,-2 1,-1-1,-1 0,-1 1,-2-1,-4 13,4-30,-1-1,-1 1,1-1,-2-1,1 1,-1-1,-1 0,0-1,0 0,0 0,-2 0,-9 6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49.8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352 0,'-36'31,"2"1,1 1,1 2,2 1,2 2,-4 8,14-20,2 0,1 0,1 1,2 1,0 1,2 0,1 0,-5 28,12-42,0 0,0 1,2-1,0 0,0 0,1 0,1 0,1 0,0 0,1 0,1 0,0-1,1 0,0 0,1-1,1 1,0-2,8 11,-13-19,1-1,-1 0,1 0,0 0,0 0,0 0,0-1,0 0,1 0,-1 0,0 0,1-1,0 1,-1-1,1 0,0-1,0 1,0-1,17 1</inkml:trace>
  <inkml:trace contextRef="#ctx0" brushRef="#br0" timeOffset="448.258">551 340,'-22'106,"4"1,2 44,13-122,3-25,1 0,-1 0,0 0,-1 0,1 1,-1-1,0 0,0 0,0 0,0 0,-1 0,1-1,-1 1,0 0,-1-1,1 1,0-1,-1 0,0 1,0-1,0-1,0 1,0 0,0-1,-1 0,0 1,1-1,-1-1,0 1,0 0,-2 0,4-3,0 1,0-1,0 0,0 0,0 0,0 0,0 0,0 0,0 0,1 0,-1-1,0 1,1-1,-1 1,1-1,0 0,-1 0,1 1,0-1,0 0,0 0,0 0,1 0,-1 0,0 0,1-1,0 1,-1 0,1 0,0 0,0-2,6-71,11 25,3 0,1 1,3 1,1 1,3 2,2 0,1 2,2 2,3 1,8-6,-25 24,0 2,2 1,0 0,1 1,1 2,1 0,0 1,1 2,1 1,0 0,2 1,-27 11,1-1,-1 0,0 1,0-1,1 1,-1-1,0 1,0 0,1-1,-1 1,0 0,1 0,-1 0,0 0,1 0,-1 0,0 1,1-1,-1 0,0 1,1-1,-1 1,0-1,0 1,0 0,1-1,-1 1,0 0,0 0,0 0,0 0,0 0,-1 0,1 0,0 0,0 0,-1 0,1 0,0 0,-1 1,1-1,-1 0,0 1,1-1,-1 0,0 0,0 1,0-1,0 0,0 1,0-1,0 1,0-1,-1 0,1 1,-26 75,8-47,0-2,-3 0,0-1,-1-1,-2-2,0 0,-2-1,0-2,-2 0,0-2,-1-1,-6 1,-15 0,28-15</inkml:trace>
  <inkml:trace contextRef="#ctx0" brushRef="#br0" timeOffset="1031.119">861 678,'-98'133,"98"-133,0 0,1 0,-1 0,0 0,1 0,-1 0,0 1,0-1,1 0,-1 0,0 0,0 1,1-1,-1 0,0 0,0 1,1-1,-1 0,0 0,0 1,0-1,0 0,0 1,0-1,1 0,-1 1,0-1,0 0,0 1,0-1,0 0,0 1,0-1,0 0,28-23,235-204,-198 187,-64 40,0-1,0 0,0 1,1-1,-1 1,0-1,1 1,-1 0,0 0,1-1,-1 1,0 0,1 0,-1 0,0 1,1-1,-1 0,1 0,-1 1,0-1,0 1,1-1,-1 1,0-1,0 1,0 0,1 0,-1 0,0-1,0 1,0 0,0 0,-1 0,1 1,0-1,0 0,-1 0,1 0,0 0,-1 1,0-1,1 0,-1 1,0-1,1 0,-1 1,0-1,0 1,0-1,0 0,0 1,-30 117,0 22,30-139,0 0,0 1,-1-1,1 0,-1 0,1 1,-1-1,0 0,0 0,0 0,0 0,0 0,-1 0,1 0,0 0,-1 0,0-1,1 1,-1-1,0 1,0-1,0 0,0 1,0-1,0 0,0 0,0 0,0-1,-1 1,1-1,0 1,-1-1,1 0,0 1,0-1,-1 0,1-1,0 1,-1 0,1-1,0 1,-1-1,1 0,0 0,0 0,0 0,-1 0,-7-4,0 0,1 0,-1-1,1 0,1-1,-1 0,1 0,0-1,0 0,1 0,1-1,-1 0,1 0,0-1,-3-8,-1-7</inkml:trace>
  <inkml:trace contextRef="#ctx0" brushRef="#br0" timeOffset="2046.866">1453 537,'-5'38,"-6"23,-1 5,1-3,2-13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1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0,'-29'43,"-9"29,1 12,8 1,8-5,8-10,11-8,5-5,8-7,2-3,3-4,-1-5,2-4,-3-3,3-2,-3-2,1 1,-1-6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1.9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27,'38'-5,"18"-2,4 1,-3 1,-12 2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6:59.6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188 270,'-23'75,"3"1,3 0,3 2,1 34,12-107,1 4,-1 0,0 0,-1 0,0 0,0 0,-1 0,0-1,-1 1,0-1,0 0,-1 0,-4 5,7-12,0-1,0 0,0 0,0 1,0-1,0 0,0-1,0 1,0 0,0-1,0 1,0-1,0 1,0-1,0 0,0 0,1 0,-1 0,0 0,1 0,-1-1,0 1,1-1,0 1,-1-1,1 1,0-1,0 0,0 1,0-1,0 0,0 0,0 0,1 0,-1 0,0 0,1 0,0 0,0 0,-1 0,1 0,1 0,-1-2,-1-15,1-1,0 1,2 0,0-1,1 1,1 0,1 1,1-1,0 1,2 0,6-11,14-36,3 1,3 2,3 1,2 2,44-49,-77 99,1 0,1 0,-1 1,1 0,1 1,0-1,0 2,0-1,0 1,1 1,0 0,1 0,-1 1,3-1,-11 5,-1 0,0 0,1 1,-1-1,0 0,1 0,-1 1,0-1,1 1,-1-1,0 1,0-1,1 1,-1 0,0 0,0 0,0 0,0-1,0 1,0 0,0 1,-1-1,1 0,0 0,0 0,-1 0,1 1,-1-1,1 0,-1 1,1-1,-1 0,0 1,0-1,0 0,0 1,0-1,0 1,0-1,-7 57,-3-32,0 0,-2-1,-1 0,-1-1,0 0,-2-1,-9 9,16-20,-1-1,0 0,0-1,-1 0,0-1,-1 0,0 0,0-2,-1 1,0-1,0-1,-8 2,3-4</inkml:trace>
  <inkml:trace contextRef="#ctx0" brushRef="#br0" timeOffset="886.947">442 523,'0'5,"5"7,1 5,0 5,-1 4,-2 2,0 1,-2 0,-1 1,-4-6,-3-2,1 1,1-4</inkml:trace>
  <inkml:trace contextRef="#ctx0" brushRef="#br0" timeOffset="1337.097">415 523,'172'-49,"-158"46,-6 0,1 0,0 1,0 0,0 0,0 1,0 0,0 1,0 0,1 1,-1 0,6 1,-13-2,-1 1,0-1,1 1,-1-1,1 1,-1 0,0-1,1 1,-1 0,0 0,0 0,0 0,0 0,0 0,0 0,0 1,0-1,0 0,0 0,-1 1,1-1,-1 1,1-1,-1 0,1 1,-1-1,0 1,1-1,-1 1,0-1,0 1,0-1,0 1,-1-1,1 1,0-1,-1 1,1-1,-1 1,1-1,-1 1,0-1,0 1,-37 56,24-43,10-13,1 1,-1 0,1 0,0 0,0 0,0 1,1-1,-1 1,1-1,0 1,0 0,0 0,0 0,1 0,0 0,0 1,0-1,0 0,1 1,-1-1,1 2,3-3,-1 0,1 0,0-1,0 1,0-1,0 0,0 1,0-2,1 1,-1 0,1-1,-1 1,1-1,0 0,-1 0,5 0,9 5,-15-6,0-1,-1 2,1-1,-1 0,1 0,-1 0,1 1,-1-1,1 1,-1-1,1 1,-1 0,1 0,-1-1,0 1,0 0,1 0,-1 0,0 0,0 1,0-1,0 0,0 0,0 1,0-1,-1 0,1 1,0-1,-1 1,1-1,-1 1,1-1,-1 1,0-1,0 1,0 0,0-1,0 1,0-1,0 1,0-1,-1 1,1-1,0 1,-1-1,0 1,1-1,-1 1,0-1,0 0,1 1,-1-1,0 0,-1 1,-159 84,79-61,63-26</inkml:trace>
  <inkml:trace contextRef="#ctx0" brushRef="#br0" timeOffset="1699.326">922 467,'110'21,"-107"-20,-1 0,0 0,1 0,-1 0,0 1,0-1,0 0,0 1,0 0,0-1,-1 1,1 0,0 0,-1 0,0 0,1 0,-1 1,0-1,0 0,0 1,0-1,-1 0,1 1,-1-1,1 1,-1-1,0 1,0-1,0 1,0-1,0 1,-1-1,1 1,-1-1,0 1,1-1,-1 0,0 1,0-1,-1 0,1 0,-1 0,-53 60,49-58,0 1,1 0,-1 0,1 0,0 1,0 0,1 0,0 0,0 0,0 1,1 0,0 0,-2 5,5-11,-1 1,1 0,0-1,0 1,0 0,0-1,0 1,0 0,0-1,1 1,-1 0,1-1,-1 1,1-1,-1 1,1-1,0 1,0-1,0 1,0-1,0 0,0 1,0-1,0 0,1 0,-1 0,0 0,1 0,-1 0,1 0,-1-1,1 1,-1 0,1-1,-1 1,1-1,0 0,-1 1,1-1,0 0,-1 0,1 0,0 0,-1 0,2-1,76-12,10-24,-69 27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8.7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73 763,'-10'38,"-2"23,-1 5,-1-8,1-10,2-12</inkml:trace>
  <inkml:trace contextRef="#ctx0" brushRef="#br0" timeOffset="550.971">186 0,'24'36,"-2"1,-2 1,-1 0,-3 2,4 12,-4-11,-1 1,-2 0,-3 1,-1 0,-1 1,-3 0,-2 0,-2 0,-1 0,-3 0,-7 41,5-63,-2 0,0 0,-2-1,0 1,-1-2,-2 0,0 0,0-1,-2 0,-1-1,0-1,-1 0,-1-2,0 1,-1-2,-1 0,-11 5,-16 11,28-20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02.5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80 678,'-8'117,"6"0,8 69,-4-146,-9 15,7-54,0 0,0 0,-1 0,1 0,0 0,-1 0,1-1,-1 1,1 0,-1 0,0 0,1 0,-1-1,0 1,0 0,1-1,-1 1,0-1,0 1,0-1,0 1,0-1,0 1,0-1,0 0,1 0,-1 1,0-1,0 0,0 0,0 0,-1 0,1 0,0 0,0 0,0-1,1 1,-1 0,0 0,0-1,0 1,0-1,0 1,0-1,0 1,0-1,1 1,-1-1,0 0,0 0,0 0,-3-5,1 0,-1 0,1-1,0 0,0 1,1-1,0 0,0 0,1 0,0-1,0 1,1 0,-1 0,2 0,-1-1,1 1,0 0,0 0,1 0,2-6,11-44,1 1,3 1,3 1,2 1,2 1,19-27,-31 54,-5 5,1 0,1 1,0 0,2 1,0 0,1 1,0 1,1 0,1 1,1 1,0 0,1 2,0-1,1 2,0 1,1 0,0 2,15-5,-31 12,0 0,0 0,-1 0,1 1,0 0,0 0,0 0,0 0,0 0,0 1,0 0,0 0,0 0,0 0,-1 0,1 1,0 0,-1 0,1 0,-1 0,0 0,0 1,0-1,0 1,0 0,-1 0,1 0,-1 0,1 1,-1-1,0 1,-1-1,1 1,-1-1,1 1,-1 0,0 0,0 0,-1 0,1 0,-1 0,0 0,0 0,0 0,-1 0,1 0,-2 3,-2 8,-1 0,0 0,-1 0,-1-1,0 1,-1-2,0 1,-1-1,-1-1,0 1,-1-2,0 1,0-2,-1 1,-1-2,0 0,0 0,-3 0,-9 5,-1 2,-1-1,-1-2,0 0,-1-2,0-1,-25 5,30-12</inkml:trace>
  <inkml:trace contextRef="#ctx0" brushRef="#br0" timeOffset="730.22">447 961,'-33'183,"34"-182,-1-1,0 1,0-1,0 1,0 0,0-1,0 1,0 0,0-1,0 1,0 0,0-1,0 1,0-1,0 1,-1 0,1-1,0 1,0-1,-1 1,1 0,0-1,-1 1,1-1,-1 1,1-1,-1 0,1 1,-1-1,1 1,-1-1,1 0,-1 1,0-1,1 0,-1 0,1 1,-1-1,0 0,1 0,-1 0,0 0,1 0,-1 0,1 0,-1 0,0 0,1 0,-1 0,0 0,1-1,-1 1,0 0,1 0,-1-1,1 1,-1 0,1-1,-1 1,1-1,-1 1,1 0,-1-1,1 1,-1-1,1 1,0-1,-1 0,1 1,-18-44,16 31,1 0,1 0,0 0,1 0,0 0,1 0,1 0,0 0,0 1,2-1,-1 1,2 0,-1 0,2 1,-1 0,2 0,-1 0,2 1,-1 0,1 1,1-1,-1 2,2 0,6-5,-13 8,1 0,0 0,0 0,0 1,1 0,-1 0,1 0,0 1,0 0,0 0,1 0,-1 1,1 0,-1 0,1 1,0 0,0 0,-1 0,1 1,0 0,0 0,1 1,-7-1,0 1,1-1,-1 1,0 0,1-1,-1 1,0 0,0 0,0 0,0 0,0 0,0 0,0 0,0 0,0 0,0 0,-1 1,1-1,-1 0,1 1,-1-1,1 0,-1 1,1-1,-1 0,0 1,0-1,0 1,0-1,0 1,0-1,0 0,0 1,-1-1,1 1,-1-1,1 0,-1 1,1-1,-1 0,0 1,-35 53,31-49,-49 62,54-67,0 0,0 0,0 0,1 0,-1 1,0-1,0 0,1 0,-1 0,1 0,-1 0,1 0,-1 0,1 0,-1 0,1 0,0 0,0 0,-1 0,1-1,0 1,0 0,0-1,0 1,0 0,0-1,0 1,0-1,0 0,0 1,1-1,-1 0,0 1,0-1,0 0,0 0,0 0,1 0,-1 0,0 0,0-1,0 1,0 0,1-1,7 3,77 32,-84-33,0 0,0 0,-1 1,1-1,0 1,-1-1,1 1,-1 0,1-1,-1 1,0 0,0 0,1 0,-2 0,1 0,0 0,0 1,-1-1,1 0,-1 0,1 0,-1 1,0-1,0 0,0 0,0 1,-1-1,1 0,-1 0,1 0,-1 1,0-1,1 0,-1 0,0 0,-1 0,1 0,0-1,0 1,-8 10,0-1,0 0,-1-1,0 0,-1 0,0-1,0 0,-1-1,0-1,-1 0,0 0,0-1,-7 1,-21-3,25-9</inkml:trace>
  <inkml:trace contextRef="#ctx0" brushRef="#br0" timeOffset="985.989">1040 791,'-19'38,"-12"23,0 6,5-5,7-7,7-13</inkml:trace>
  <inkml:trace contextRef="#ctx0" brushRef="#br0" timeOffset="1646.08">1124 227,'18'-1,"0"2,0 0,0 1,0 1,0 0,-1 1,0 2,0-1,0 2,0 0,-1 1,0 1,-1 0,0 1,0 1,-1 0,-1 1,10 10,-13-10,0 1,-1 0,-1 0,0 1,0 0,-1 0,-1 1,-1 0,0 0,-1 0,0 1,-1-1,-1 1,-1 0,0 0,-1 0,0 0,-2 6,-2 8,0-1,-2-1,-1 1,-1-1,-1 0,-2-1,-1 0,-1-1,-10 15,7-13,-1-1,-2 0,0-1,-2-1,-1-1,-1-1,0-1,-2-1,-1-1,0-2,-20 11,19-17</inkml:trace>
  <inkml:trace contextRef="#ctx0" brushRef="#br0" timeOffset="1919.928">2112 1,'-61'50,"2"3,3 3,2 1,2 4,3 1,4 3,-4 10,34-54,2 1,0 1,2 0,0 0,1 1,2 0,1 1,0 0,2 0,1 0,1 1,1-1,1 1,1 0,2-1,2 13,2-24,1 0,0 0,1-1,1 0,0 0,1-1,0 0,1-1,0 0,1-1,0 0,0 0,1-2,0 1,1-2,0 0,0-1,1 0,0-1,-1 0,2-1,-1-1,0-1,1 0,-1-1,1 0,0-2,-1 0,1 0,-1-1,0-1,1-1,-1 0,5-3,6-4</inkml:trace>
  <inkml:trace contextRef="#ctx0" brushRef="#br0" timeOffset="2229.169">2338 311,'0'43,"0"29,0 12,0-4,0-6,-5-6,-1-9,-1-11,2-3,-3-5,0-4,0-3,3-8</inkml:trace>
  <inkml:trace contextRef="#ctx0" brushRef="#br0" timeOffset="2501.666">2479 114,'14'-2,"0"1,0 1,1 0,-1 1,0 0,0 1,0 1,0 0,0 1,-1 1,5 2,-13-5,0 0,0 0,-1 1,1 0,-1-1,1 2,-1-1,0 0,0 1,0 0,-1 0,0 0,1 0,-1 1,-1-1,1 1,-1 0,0 0,0 0,0 0,0 0,-1 0,0 0,0 0,-1 1,1-1,-1 0,0 1,0-1,-1 0,0 1,-5 10,-2 0,1 0,-2-1,0 0,-1-1,0 0,-1-1,-1 0,0 0,-1-1,0-1,-1 0,0-1,0-1,-1 0,-1-1,-14 6,-56 19,62-29</inkml:trace>
  <inkml:trace contextRef="#ctx0" brushRef="#br0" timeOffset="3319.651">2592 875,'-5'34,"-6"21,-2 5,-2-2,0-7,-2-11,3-13</inkml:trace>
  <inkml:trace contextRef="#ctx0" brushRef="#br0" timeOffset="3732.732">2535 848,'43'-12,"-14"4,1 0,0 2,0 1,0 2,1 0,0 3,-29-1,-1 1,1 0,0 0,-1 0,1 0,0 0,-1 0,1 0,0 0,-1 1,1-1,-1 1,1-1,0 1,-1 0,1 0,-1-1,0 1,1 0,-1 0,0 0,1 1,-1-1,0 0,0 0,0 1,0-1,0 0,0 1,-1-1,1 1,0-1,-1 1,1 0,-1-1,0 1,1 0,-1-1,0 1,0 0,0-1,0 1,0 0,0-1,-1 1,1 0,-1-1,1 1,-1-1,1 1,-1-1,0 1,0-1,0 1,0-1,0 0,0 1,0-1,0 0,0 0,-72 66,-9 15,81-81,0 0,0 0,1 1,-1-1,0 0,1 1,-1-1,1 1,-1-1,1 1,0-1,-1 1,1-1,0 1,0 0,0-1,0 1,1-1,-1 1,0-1,1 1,-1-1,1 1,-1-1,1 0,0 1,-1-1,1 0,0 1,0-1,0 0,0 0,0 0,0 0,1 0,-1 0,1 1,62 22,-27-12,-36-12,1 1,-1-1,1 1,-1 0,0-1,1 1,-1 0,0 0,1 0,-1 0,0 0,0 0,0 1,0-1,0 0,0 0,0 1,0-1,-1 1,1-1,0 0,-1 1,1-1,-1 1,0 0,1-1,-1 1,0-1,0 1,0 0,0-1,0 1,0-1,-1 1,1-1,-1 1,1-1,-1 1,1-1,-1 1,0-1,0 1,1-1,-1 0,0 1,0-1,0 0,-1 0,1 0,0 0,0 0,-1 0,1 0,0 0,-1-1,-18 11,-1 0,-1-2,1-1,-1 0,-1-2,1 0,-1-2,0-1,0 0,-1-2,-10 0,9-1</inkml:trace>
  <inkml:trace contextRef="#ctx0" brushRef="#br0" timeOffset="4168.562">2986 875,'7'-2,"7"-3,-1 0,1 1,0 1,0 0,0 1,0 0,1 1,-1 1,2 0,-15 0,1 0,0 0,-1 1,1-1,-1 0,1 1,-1-1,1 1,-1-1,0 1,1 0,-1-1,0 1,1 0,-1 0,0 0,0 0,0 0,0 0,0 1,0-1,0 0,0 1,0-1,0 0,-1 1,1-1,-1 1,1-1,-1 1,0-1,1 1,-1-1,0 1,0-1,0 1,0-1,0 1,0-1,-1 1,1 0,0-1,-1 1,1-1,-1 0,0 1,1-1,-1 1,0-1,-1 1,-44 70,45-71,-18 22,0 1,1 1,1 0,2 1,-8 18,22-43,1 0,-1 0,1 0,-1 0,1 1,-1-1,1 0,0 0,0 0,0 0,-1 0,1 0,0 0,0 1,0-1,1 0,-1 0,0 0,0 0,1 0,-1 0,0 0,1 0,-1 1,1-2,0 1,-1 0,1 0,0 0,-1 0,1 0,0 0,0-1,0 1,0 0,0-1,0 1,0-1,0 1,0-1,0 1,0-1,0 0,0 1,0-1,0 0,1 0,-1 0,0 0,0 0,0 0,0 0,63-8,24-30,-62 23</inkml:trace>
  <inkml:trace contextRef="#ctx0" brushRef="#br0" timeOffset="4435.132">3353 707,'39'0,"26"-5,8-2,-4 1,-9 1,-10 2,-14 0</inkml:trace>
  <inkml:trace contextRef="#ctx0" brushRef="#br0" timeOffset="4681.976">3636 424,'-10'39,"-7"26,-2 8,3-5,-1-3,3-9,4-8,3-8,3-6,2-4,2-3,5 0,2-5</inkml:trace>
  <inkml:trace contextRef="#ctx0" brushRef="#br0" timeOffset="5117.121">4087 594,'-50'118,"5"2,-13 65,37-71,21-115,1 1,-1 0,0 0,0 0,1 0,-1-1,0 1,1 0,-1 0,0 0,0 0,1 0,-1 0,0 0,1 0,-1 0,0 0,1 0,-1 0,0 0,0 0,1 0,-1 0,0 0,1 0,-1 0,0 0,0 1,1-1,-1 0,0 0,1 0,-1 0,0 1,0-1,0 0,1 0,-1 1,0-1,0 0,0 0,0 1,1-1,-1 0,0 0,0 1,0-1,0 0,0 1,0-1,0 0,0 1,13-29,63-234,-63 229,21-62,4 2,4 1,9-6,-36 71,2 1,1 1,1 0,0 1,2 1,1 2,1 0,1 1,1 1,0 1,1 1,7-1,38-8,-70 25,1 1,-1 0,1 0,0 0,-1 0,1 0,-1 1,1-1,-1 0,1 1,-1-1,0 1,1-1,-1 1,1 0,-1-1,0 1,0 0,1 0,-1 0,0 0,0 0,0 1,0-1,0 0,0 0,0 1,-1-1,1 0,0 1,-1-1,1 1,-1-1,0 0,1 1,-1-1,0 1,0 0,0-1,0 1,0-1,0 1,0-1,0 1,-1-1,0 2,-4 21,-2-1,0 1,-1-2,-2 1,0-1,-2-1,0 1,-1-2,-1 0,-1-1,-1 0,0-1,-4 1,-11 17,-1-2,-1-2,-2 0,-1-3,-2-1,0-1,-2-2,-11 3,33-22,6-3</inkml:trace>
  <inkml:trace contextRef="#ctx0" brushRef="#br0" timeOffset="5837.698">4370 875,'-28'181,"32"-267,-2 68,0 1,2 0,0 0,1 1,0-1,2 1,0 0,0 1,2-1,0 1,1 1,0 0,1 1,0-1,1 2,1 0,0 0,0 2,1-1,11-4,-23 13,-1 1,1 0,0 0,0 0,0 0,0 0,0 0,0 1,0-1,0 0,0 1,0 0,0 0,1-1,-1 1,0 0,0 1,0-1,0 0,0 1,0-1,0 1,0 0,0-1,0 1,0 0,0 0,0 0,0 1,-1-1,1 0,0 1,-1-1,1 1,-1-1,0 1,1 0,-1 0,0-1,0 1,0 0,0 0,-1 0,1 0,0 0,-1 0,1 0,-1 1,0-1,0 0,0 1,-4 9,0-1,-1 0,0-1,-1 1,0-1,-1 0,0-1,-1 1,0-2,0 1,-1-1,0 0,0-1,-1 0,-6 4,-6 6,23-17,0 0,-1 0,1 0,0 0,0 1,-1-1,1 0,0 0,0 1,-1-1,1 0,0 1,-1-1,1 1,-1-1,1 0,0 1,-1 0,1-1,-1 1,1-1,-1 1,1 0,-1-1,0 1,1 0,-1-1,0 1,0 0,1 0,-1-1,0 1,0 0,0 0,0-1,0 1,0 0,0 0,0-1,0 1,0 0,-1 0,1-1,0 1,0 0,-1 0,1-1,0 1,-1 0,1-1,-1 1,1-1,-1 1,1 0,-1-1,1 1,-1-1,0 0,1 1,-1-1,0 1,1-1,-1 0,0 0,0 1,50-1,-42-2,-1 1,1 1,-1 0,1 0,-1 0,1 0,-1 1,1 0,-1 1,0-1,1 1,-1 1,0-1,0 1,2 1,-6 0,-1 0,1 0,-1 0,1 0,-1 0,0 0,-1 0,1 1,-1-1,0 0,0 1,0-1,-1 0,1 0,-1 1,0-1,0 0,0 0,-1 0,0 0,0 0,0 0,0-1,0 1,-1 0,1-1,-1 0,0 0,0 0,0 0,-1 0,1-1,-1 1,0-1,-3 5,-1 0,-1 0,1-1,-1-1,0 1,-1-1,1-1,-1 0,0 0,0-1,0 0,-1-1,1 0,0-1,-1 0,1 0,-1-1,-4-1,-4-4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14.70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179 311,'92'-50,"-55"35,1 3,0 1,1 1,30-2,-67 11,-1 0,1 0,0 0,0 0,0 0,0 1,0-1,0 1,0 0,-1-1,1 1,0 0,0 0,0 0,0 0,0 1,0-1,0 0,0 1,0-1,0 1,0 0,0 0,-1 0,1 0,0 0,-1 0,1 0,0 0,-1 1,0-1,1 1,-1-1,0 1,0-1,0 1,0 0,0 0,0-1,0 1,0 0,-1 0,1 0,-1 0,1 0,-1 0,0 0,0 0,0 0,0 0,0 0,0 0,-1 0,0 1,-7 11,-2-1,1 0,-2-1,1 0,-2 0,0-2,0 1,-11 6,-9 9,-127 99,158-124,0 0,0 0,0 0,-1 0,1 1,0-1,0 0,1 1,-1-1,0 0,0 1,1-1,-1 1,1 0,-1-1,1 1,0-1,-1 1,1-1,0 1,0 0,0-1,0 1,1 0,-1-1,0 1,1-1,-1 1,1-1,-1 1,1-1,0 1,0-1,-1 1,1-1,0 0,0 0,0 1,1-1,0 1,62 18,187-21,-194-5,-33 0</inkml:trace>
  <inkml:trace contextRef="#ctx0" brushRef="#br0" timeOffset="269.496">179 86,'-33'43,"-12"33,3 14,7-4,16-12,15-13,13-13,10-9,6-7,9-9,4-3,4-5,0-6,-7-3</inkml:trace>
  <inkml:trace contextRef="#ctx0" brushRef="#br0" timeOffset="3217.947">716 0,'10'3,"1"-1,-1 2,0 0,-1 0,1 0,-1 1,1 1,-2-1,1 2,0-1,-1 1,-1 0,1 1,-1 0,0 0,-1 1,0-1,0 1,-1 1,0-1,-1 1,3 8,-1-7,-1 0,0 0,0 1,-1 0,-1 0,0 0,-1 0,0 0,-1 0,0 1,-1-1,0 0,-2 12,-1 1,-1-1,0 1,-2-1,-1 0,-1-1,-1 1,-1-2,0 1,-2-1,-1-1,-1 0,0-1,-2-1,0 0,-1-1,-1-1,-1 0,-2 0,0-6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6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11 118,'-10'7,"14"26,-2-17,2 557,-3-406,-1-165,0 0,0 0,0 0,0 0,1-1,-1 1,1 0,0 0,-1-1,1 1,0 0,0-1,0 1,0-1,0 1,0-1,1 1,-1-1,0 0,1 0,-1 0,1 1,-1-1,1-1,-1 1,1 0,0 0,0-1,-1 1,1-1,0 1,0-1,0 0,-1 1,1-1,0 0,0-1,0 1,0 0,0 0,-1-1,1 1,0-1,0 1,-1-1,1 0,0 0,-1 0,1 0,-1 0,1 0,-1 0,1 0,-1-1,0 1,0 0,0-1,0 1,0-1,0 0,1-1,152-162,-151 163,0 1,0-1,1 1,-1-1,0 1,1 0,-1 0,0 1,1-1,-1 1,1 0,0-1,-1 2,1-1,-1 0,1 1,-1-1,0 1,1 0,-1 0,0 1,1-1,-1 1,0-1,0 1,0 0,0 0,-1 0,1 1,0-1,-1 1,0-1,1 1,-1 0,0 0,0 0,-1 0,1 0,-1 0,0 1,1-1,-1 0,-1 1,1-1,0 1,-1 0,46 73,-44-75,0 0,-1 0,1-1,0 1,0 0,0-1,0 1,0-1,0 0,1 0,-1 0,0 0,1 0,-1 0,1-1,-1 1,1-1,-1 1,1-1,-1 0,1 0,-1 0,1-1,-1 1,1-1,-1 1,1-1,-1 0,0 1,1-1,-1-1,0 1,2-1,4-6,1-1,-1 0,-1-1,1 0,-2 0,1 0,-1-1,-1 0,0 0,-1 0,0-1,0 0,-1 0,-1 0,1-11,-2 17,5-21,-2 0,-1-1,-2 0,0 1,-2-1,-1 0,-1 1,-2-1,0 1,-2 0,-1 1,-1 0,-1 0,-1 0,-2 2,-12-20,8 15,-2 1,0 1,-2 0,-1 2,-10-9,23 26,0-1,-1 1,0 0,-1 1,1 0,-1 1,-1 0,1 1,-1 0,0 1,0 0,0 1,0 0,-1 1,-10-1,16 4,-1 1,1-1,-1 2,1-1,0 1,0 0,0 0,0 1,1 0,-1 0,1 0,0 1,0 0,1 0,-1 1,1 0,1-1,-1 2,1-1,0 0,0 1,1 0,-1 0,2 0,-1 0,1 1,0-1,1 1,-1-1,1 1,1-1,0 1,0 0,0-1,1 1,0-1,1 1,-1-1,2 3,4 17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6.9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0,'0'20,"0"1,0-3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27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64,'135'244,"-133"-241,-2-2,0 1,0 0,0-1,0 1,1-1,-1 1,1 0,-1-1,1 1,0-1,0 1,0-1,0 0,0 1,0-1,0 0,0 1,0-1,0 0,1 0,-1 0,0 0,1 0,-1-1,1 1,-1 0,1-1,-1 1,1-1,0 1,-1-1,1 0,0 1,-1-1,1 0,0 0,-1 0,1-1,0 1,-1 0,1-1,-1 1,1-1,0 1,0-2,61-188,2 52,-56 123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1,'10'9,"3"9,-1 5,-2 4,-3-3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0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1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118 452,'-16'21,"2"0,0 1,1 0,1 1,1 0,2 1,0 0,1 1,-2 14,10-36,-1-1,1 1,-1-1,1 1,0 0,0-1,0 1,0-1,1 1,-1-1,1 1,0 0,-1-1,1 0,0 1,1-1,-1 0,0 1,1-1,-1 0,1 0,-1 0,1 0,0 0,0-1,0 1,0 0,0-1,1 1,-1-1,0 0,1 0,-1 0,0 0,1 0,-1-1,1 1,0-1,-1 0,1 1,-1-1,1 0,0 0,-1-1,1 1,-1-1,1 1,-1-1,3 0,14-5,-1-1,1-1,-1 0,-1-1,1-1,-2-1,1-1,-2 0,1-1,6-7,-3-1,-2 0,0 0,-1-2,-1 0,-1-1,-1 0,-1-1,-1 0,-2-1,0 0,-2-1,-1 0,-1 0,-1 0,-1-12,-2 25,0 0,-2 0,0 0,0 1,-1-1,-1 0,0 1,-1-1,0 1,-3-3,5 10,0 1,-1-1,0 1,0-1,-1 1,1 0,-1 0,0 0,-1 1,1 0,-1 0,0 0,0 0,0 0,0 1,-1 0,1 0,-1 1,0 0,0 0,0 0,0 0,-5 0,2 4,-1-1,0 2,0-1,1 2,-1-1,1 1,0 0,0 1,1 0,-1 1,1-1,0 2,1-1,-1 1,1 0,1 0,-1 1,1 0,0 0,0 3,-3 0,1 1,0 0,0 0,1 1,1-1,0 2,1-1,0 1,1-1,1 1,0 0,1 1,0-1,1 0,1 0,0 1,1-1,1 0,0 1,1-1,0 0,1-1,1 1,0-1,1 1,0-2,1 1,1-1,0 0,0 0,1-1,1 0,-1-1,2 0,14 5,0-2,1-1,0-2,1 0,0-1,1-2,-1-1,2-1,-1-1,0-2,1-1,-1-1,0-1,1-2,7-2,-10 4,-1-2,1 0,-1-2,0-1,-1-1,13-6,-28 10,-1-1,0 0,0 0,0-1,0 0,-1-1,0 1,0-1,-1-1,1 1,-1-1,-1 0,1-1,-1 1,-1-1,1 0,-1 0,-1 0,3-8,-2 8,-1 0,0-1,0 1,-1-1,0 1,-1-1,0 0,0 1,-1-1,0 0,0 0,-1 1,0-1,-1 0,0 1,0-1,-1 1,0-1,0 1,-1 0,0 1,0-1,-1 1,0-1,-1 1,1 1,-1-1,-1 0,2 4,1-1,-1 1,1 0,-1 0,0 0,-1 1,1-1,0 1,-1 1,1-1,-1 1,1 0,-1 0,1 0,-1 1,0 0,1 0,-1 1,0-1,1 1,-1 0,1 1,-1 0,1-1,-1 2,1-1,0 0,0 1,0 0,1 0,-1 1,1 0,0-1,-3 4,-2 1,0 0,1 1,0 0,1 0,0 1,0 0,1 1,0-1,1 1,0 0,1 0,0 1,1-1,0 1,1 0,0-1,1 1,0 0,1 0,1 0,0 0,0 0,1 0,0 0,1 0,1-1,0 0,0 1,1-1,0-1,1 1,0-1,1 0,0-1,1 1,0-1,0-1,1 1,0-2,1 1,-1-1,1 0,1-1,-1-1,1 1,0-2,9 4,17-2,0-2,0-1,1-1,-1-3,0-1,1-1,-3-2,-5-2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4.536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462 283,'51'-18,"1"3,1 2,52-7,-99 19,1-1,1 1,-1-1,0 1,1 0,-1 1,1 0,-1 0,1 1,-1-1,0 2,1-1,-1 1,0 0,0 0,0 1,0 0,2 2,-8-1,0 0,0 0,-1 0,1 0,-1 0,0 0,0 1,-1-1,1 0,-1 0,0 0,0 0,0 0,0 0,-1-1,0 1,0 0,0-1,0 1,0-1,-1 0,1 1,-1-1,0 0,0-1,0 1,0 1,-76 71,69-68,1-1,0 1,0 1,1 0,0 0,0 1,0 0,2 0,-1 0,1 1,0 0,1 1,0-1,1 1,0 0,0 2,4-9,0 0,0 1,0-1,1 0,-1 1,1-1,0 0,0 0,1 0,-1 0,1 0,0 0,0 0,0-1,1 1,-1-1,1 1,0-1,0 0,0 0,0 0,1 0,-1-1,1 1,-1-1,1 0,0 0,0 0,1-1,124 35,-114-33,1-1,-1-1,1-1,0 0,-1-1,1 0,-1-2,1 0,4-2,-2-1</inkml:trace>
  <inkml:trace contextRef="#ctx0" brushRef="#br0" timeOffset="294.533">1195 0,'44'29,"18"19,4 6,-10-1,-8-5,-14-1,-12-4,-9-4,-8-4,-4-3,-7 2,-3 1,-5-6,1-4,-3 0,-3 0,1-4</inkml:trace>
  <inkml:trace contextRef="#ctx0" brushRef="#br0" timeOffset="584.978">321 28,'-43'48,"-24"54,-6 20,10-2,21-6,17-14,17-18,16-14,15-14,10-11,7-8,8-10,9-4,5-7,1-4,0-5,-6-3,-13-2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37.7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85,'34'-85,"-34"86,0-1,0 1,-1-1,1 0,0 1,0-1,0 1,0-1,0 1,0-1,0 1,0-1,0 1,1-1,-1 0,0 1,0-1,0 1,0-1,1 0,-1 1,0-1,0 1,1-1,-1 0,0 1,1-1,-1 0,0 1,1-1,-1 0,1 0,-1 0,0 1,1-1,-1 0,1 0,-1 0,0 0,1 0,-1 1,1-1,-1 0,1 0,-1 0,1 0,-1-1,1 1,-1 0,0 0,1 0,-1 0,1 0,-1 0,1-1,-1 1,0 0,1 0,-1-1,0 1,1 0,-1-1,0 1,1 0,-1-1,0 1,1 0,-1-1,5 40,-27 242,16-235,-9 56,15-101,0 0,0 0,0 0,0 0,0 0,1 0,-1 0,0 0,0 0,1 0,-1 0,0 0,1 0,-1 0,1-1,-1 1,1 0,0 0,-1 0,1-1,0 1,0 0,-1-1,1 1,0-1,0 1,0-1,0 1,0-1,0 0,-1 1,1-1,0 0,0 0,0 1,0-1,0 0,0 0,0 0,0 0,0-1,0 1,0 0,0 0,0 0,0-1,0 1,0-1,0 1,0-1,0 1,-1-1,2 1,49-35,-47 31,24-19,1 2,1 0,1 2,0 1,2 2,0 1,29-9,-58 23,-1 0,1 0,0 0,-1 0,1 0,0 1,-1-1,1 1,0 0,0 0,-1 1,1-1,0 1,0 0,-1 0,1 0,-1 0,1 1,-1-1,1 1,-1 0,0 0,0 0,0 0,0 1,0-1,-1 1,1 0,-1 0,1 0,-1 0,0 0,0 0,-1 0,1 1,-1-1,1 1,-1-1,0 1,0 0,-1-1,1 1,-1 0,0 0,0-1,0 2,-5 11,-1-1,-1-1,0 1,-1-1,-1-1,0 1,-1-1,0-1,-1 0,0 0,-1-1,0-1,-1 0,0-1,-12 7,11-5,1-2,-2 1,1-2,-2 0,1-1,-1 0,0-1,0-1,0-1,-1 0,0-1,-14 1,27-4,0 0,0-1,1 1,-1-1,0 1,1-1,-1 0,0 0,1-1,0 1,-1-1,1 0,0 0,-1 0,1 0,1 0,-1-1,0 1,0-1,1 0,0 0,-1 0,1 0,0 0,0 0,1-1,-1 1,1-1,0 1,0-1,0 1,0-1,0 0,1 1,0-1,0 0,0 0,0 1,0-1,1 0,-1 0,2-1,2-20</inkml:trace>
  <inkml:trace contextRef="#ctx0" brushRef="#br0" timeOffset="515.692">649 367,'2'7,"1"-1,0 0,0 0,0 0,1-1,-1 1,1-1,1 0,-1 0,1 0,0 0,0-1,0 0,0 0,1 0,0-1,0 1,0-2,0 1,0-1,0 1,1-2,-1 1,1-1,0 0,-1 0,1-1,0 0,-1 0,1 0,0-1,-1 0,1-1,3-1,-2-2,0 0,-1-1,0 0,0 0,-1-1,0 0,0 0,-1-1,0 0,0 1,0-2,-1 0,34-47,-37 55,-1 0,1-1,0 1,0 0,0 0,0 0,0 0,0 1,0-1,0 0,0 0,0 1,1-1,-1 0,0 1,0-1,1 1,-1 0,0-1,1 1,-1 0,0 0,1 0,-1 0,1 0,-1 0,0 0,1 0,-1 1,0-1,1 1,-1-1,0 1,0-1,1 1,-1-1,0 1,0 0,0 0,0 0,0 0,0 0,0 0,0 0,0 0,-1 0,1 0,1 1,27 63,-9 16,-4 1,-4 0,-3 1,-3 0,-5 0,-5 45,2-107,0 0,-1-1,-2 1,0-1,-1 1,-1-1,-1-1,0 0,-2 0,0 0,-1-1,-1-1,-1 1,12-16,-1 0,1 1,0-1,-1 0,1 0,-1 0,0 0,0 0,0 0,0 0,0-1,0 1,0-1,-1 1,1-1,0 0,-1 0,1 0,-1 0,1-1,-1 1,0 0,1-1,-1 0,0 0,1 0,-1 0,0 0,1 0,-1-1,1 1,-1-1,0 0,1 0,-1 0,1 0,0 0,-1 0,1-1,0 1,0-1,0 0,0 1,-1-2,-1-8,1 1,1-1,0 1,0-1,1 0,0 1,1-1,0 0,1 0,0 0,1 1,0-1,0 1,1-1,1 1,0 0,4-7,11-28,2 0,2 2,2 1,2 0,1 2,3 1,0 2,9-5,-17 17,2 2,0 1,1 0,2 2,0 2,0 0,17-6,-19 12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01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25 1,'-3'56,"15"1,2 78,-38 114,13-182,8-57,0 0,1 0,0 0,1 0,0 1,1-1,0 1,0-1,1 0,0 1,1-1,0 0,1 0,0 0,2 3,6 5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2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87 1,'-19'38,"-7"32,2 9,9-4,12-6,12-9,9-10,6-10,3-10,8-6,2-3,-5-4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0.51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1,'34'0,"15"33,0 26,-4 13,-14 3,-13 3,-9-1,-6-5,-8-5,-4-4,0-3,-3-8,0-6,2-8,-1-5,0-3,-2-2,0-6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7.7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489 410,'-48'16,"1"3,1 1,1 3,1 2,1 1,1 3,1 1,-26 26,62-52,0 0,0 0,0 0,1 1,-1-1,1 1,0 0,1 1,-1-1,1 0,0 1,0 0,1 0,-1 0,1 0,1 0,-1 0,1 1,0-1,1 0,-1 1,1-1,1 0,-1 1,1-1,0 0,0 1,1-1,0 0,0 0,0 0,1 0,0-1,0 1,1-1,-1 1,1-1,0 0,1-1,-1 1,1-1,0 0,2 2,0-3,0 0,0 0,0-1,1 0,-1 0,0 0,1-1,0-1,-1 1,1-1,-1 0,1-1,-1 0,1 0,-1-1,1 0,-1 0,0 0,0-1,0 0,0-1,-1 0,1 0,5-4,13-11,-1 0,0-1,-2-2,0 0,9-13,108-171,-97 136,-18 39,-23 30,-1 1,0-1,1 1,-1-1,0 1,1-1,-1 1,1-1,-1 1,1 0,-1-1,1 1,-1 0,1-1,-1 1,1 0,-1 0,1 0,-1-1,1 1,0 0,-1 0,1 0,-1 0,1 0,0 0,-1 0,1 0,-1 0,1 0,0 1,-1-1,1 0,-1 0,1 0,-1 1,1-1,-1 0,1 1,-1-1,1 0,-1 1,1-1,-1 1,0-1,1 1,-1-1,0 1,1-1,-1 1,0-1,0 1,1-1,-1 1,0 0,0-1,0 1,0 0,7 130,-9-89,26 377,-23-396,-1 1,-1-1,-2 1,0-1,-1 0,-1 0,-1 0,-2-1,0 0,-1 0,-1-1,-1 0,-1 0,0-2,-2 1,0-2,-2 0,0-1,0 0,-12 7,25-21,-1 0,1 0,-1-1,0 0,1 1,-1-1,0-1,-1 1,1-1,0 1,0-1,-1 0,1-1,0 1,-1-1,1 0,-1 0,1 0,-1-1,1 1,0-1,-1 0,1-1,0 1,0-1,0 1,0-1,0 0,0-1,0 1,1-1,-1 0,1 0,0 0,0 0,0 0,0-1,1 1,-1-1,1 0,0 1,0-1,0-1,0 1,0-4,1-9,0 0,2 0,0 0,1 0,0 0,2 0,0 0,0 1,2 0,0 0,1 0,1 1,0 0,1 0,0 1,3-2,21-33,3 2,2 1,1 1,3 3,1 1,2 2,2 3,2 1,0 3,3 1,49-20,78-19,-177 69,0 0,0-1,0 1,0 0,0 0,0-1,0 1,-1-1,1 0,-1 0,1 1,-1-1,1 0,-1 0,0 0,0 0,0-1,0 1,-1 0,1 0,0 0,-1-1,0 1,1 0,-1-1,0 1,0 0,0-1,-1 1,1 0,-1-1,1 1,-1 0,0 0,0-1,-41-75,39 73,2 3,0-1,0 1,0-1,0 1,-1 0,1 0,-1-1,1 1,-1 0,0 0,1 0,-1 1,0-1,-1 0,1 1,0-1,0 1,-1 0,1 0,0 0,-1 0,1 0,-1 0,0 1,1-1,-1 1,0-1,1 1,-1 0,1 0,-1 1,0-1,1 0,-1 1,0 0,1-1,-1 1,1 0,0 0,-1 1,1-1,0 0,-1 1,1 0,0-1,0 1,0 0,0 1,-5 10,1 1,0 1,1-1,1 1,0 0,1 0,1 0,0 1,1-1,1 1,0-1,1 0,0 1,2-1,0 0,0 0,1 0,1 0,1-1,0 0,1 0,0-1,6 9,0-10,0-1,0 0,1-1,1 0,0-1,0-1,0 0,1-1,0-1,1 0,-1-1,1-1,0-1,0 0,0-1,1-1,-1-1,0 0,0-1,1-1,-1-1,0 0,15-6,1 0,-1-2,0-1,-1-1,0-2,-1-2,-1 0,0-2,-1-1,-2-1,0-2,-1 0,-1-2,-2 0,0-2,-2 0,14-24,-10 16,-2-1,-1-1,-2-1,-2-1,-1 0,-2-1,-2-1,-2 0,3-23,-12 60,0 1,-1-1,1 0,-1 1,1-1,-1 0,0 1,-1-1,1 0,-1 1,1-1,-1 0,0 1,-1-1,1 1,0 0,-1-1,0 1,0 0,0 0,0 0,0 0,-1 0,1 1,-1-1,0 1,0-1,0 1,0 0,0 0,0 0,0 1,-1-1,1 1,-1 0,1 0,-1 0,0 0,1 1,-1-1,0 1,1 0,-1 0,0 0,1 1,-1-1,1 1,-3 0,-3 6,0 0,0 0,0 0,1 1,0 1,1-1,0 1,0 0,1 1,0 0,0 0,1 0,1 0,0 1,-3 10,-2 8,1 1,1 0,1 0,2 1,1-1,2 1,1 0,1 0,2-1,0 1,3-1,0 0,2 0,1 0,1-1,2-1,1 0,1 0,1-1,2-1,5 5,-17-23,0 0,0 0,1-1,-1 0,2 0,-1-1,1 1,0-2,0 1,1-1,0 0,2 1,5-5,-4-5</inkml:trace>
  <inkml:trace contextRef="#ctx0" brushRef="#br0" timeOffset="247.518">1420 155,'48'9,"44"9,22 1,5-3,2-4,-5-4,-9-4,-7-2,-7-1,-14-2,-20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46.1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283 0,'0'546,"-27"-354,-3-109,20-68</inkml:trace>
  <inkml:trace contextRef="#ctx0" brushRef="#br0" timeOffset="395.389">0 367,'61'17,"0"-3,1-2,0-3,1-3,0-3,54-3,-73-2,0-1,0-2,0-3,-1-1,0-1,0-3,13-7,3-16,-59 35,-1 1,1-1,-1 0,1 1,-1-1,1 0,-1 1,1-1,-1 0,0 1,1-1,-1 1,0-1,0 1,1-1,-1 1,0 0,0 0,0-1,1 1,-1 0,0 0,0 0,0 0,0 0,0 0,0 0,1 0,-1 0,0 0,0 0,0 0,0 1,1-1,-1 0,0 1,0-1,0 0,1 1,-15 4,0 0,0 1,1 0,-1 1,2 1,-1 0,1 1,1 1,-1 0,2 0,-1 1,1 1,1 0,0 0,1 1,1 0,-1 1,2 0,-5 12,10-23,0 1,0-1,1 1,-1 0,1-1,0 1,0 0,0 0,0 0,1 0,-1 0,1 0,0 0,1 0,-1 0,1 0,-1 0,1 0,0 0,1 0,-1 0,1-1,-1 1,1-1,0 1,1-1,-1 1,0-1,1 0,0 0,0-1,0 1,0 0,0-1,0 0,1 0,2 2,12 2,1-1,0 0,0-2,0 0,0-1,1 0,-1-2,1-1,-1 0,0-1,0-1,1-1,9-4,-14 4,-1 0,-1-1,1-1,-1-1,0 1,0-2,-1 0,0 0,8-9,-16 14,-1 0,0 0,0-1,0 0,0 1,0-1,-1-1,1 1,-1 0,0 0,0-1,-1 1,0-1,1 1,-2-1,1 0,0 0,-1 1,0-1,0 0,0 0,-1 1,1-1,-1 0,0 1,-1-1,1 1,-1-1,0 1,0-1,-2-1,-2-3,-1 0,-1 0,0 0,0 1,-1 0,0 1,0 0,-1 1,0-1,0 2,0-1,-1 2,0-1,0 1,0 1,0 0,0 1,-1 0,1 1,-1 0,0 0,1 1,-22-1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1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1,'-15'52,"-4"23,0 4,5-8,8-15,6-18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2.0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135 368,'-45'371,"31"-197,13-175,1 0,-1 0,1 0,-1 0,1 0,-1 0,0 0,0 0,0 0,1 1,-1-1,0 0,0 0,0 1,0-1,0 1,0-1,0 1,0-1,-1 1,1 0,0-1,0 1,0 0,0 0,0 0,-1 0,1 0,0 0,0 0,0 0,0 1,0-1,-1 0,1 1,0-1,0 1,0-1,0 1,0-1,0 1,0 0,0-1,1 1,-1 0,0 0,0 0,0 0,1 0,-1 0,1 0,-1 0,1 0,-1 0,1 0,-1 0,1 0,0 0,0 0,-1 1,1-1,0 0,0 0,0 0,0 0,1 1,-1-1,0 0,0 0,1 1,-7-17,1-1,1 0,1 0,0 0,1-1,0 1,1-1,1 1,1 0,1-1,0 1,1 0,0 0,1 0,1 0,1 0,6-10,-9 16,7-29,3 0,1 1,2 0,1 1,2 1,2 1,1 1,1 1,2 0,1 2,2 1,1 2,27-21,-53 46,-1 0,1 0,1 0,-1 0,0 1,1-1,-1 1,1 0,-1 0,1 0,0 1,0-1,0 1,0 0,0 0,0 1,1-1,-1 1,0 0,0 0,0 0,1 0,-1 1,0 0,0-1,0 2,0-1,0 0,0 1,0 0,-1 0,1 0,-1 0,1 1,-1-1,0 1,0 0,0 0,0 0,0 0,-1 0,2 3,-2 8,0-1,-1 1,-1 0,0-1,-1 1,0 0,-1-1,-1 1,0-1,-1 0,0 0,-1 0,-1-1,0 1,0-1,-1 0,-1-1,-8 11,3 0,-1-1,0 0,-2-1,0 0,-2-1,0-1,-1-1,0-1,-1 0,-1-1,-1-2,0 0,-4 1,1-4</inkml:trace>
  <inkml:trace contextRef="#ctx0" brushRef="#br0" timeOffset="551.111">277 961,'61'-85,"140"-215,-201 300,0 0,0 1,1-1,-1 1,0-1,0 1,0-1,1 0,-1 1,0-1,0 0,1 1,-1-1,0 0,1 1,-1-1,1 0,-1 0,0 1,1-1,-1 0,1 0,-1 0,0 1,1-1,-1 0,1 0,-1 0,1 0,-1 0,1 0,-1 0,1 0,-1 0,0 0,1 0,-1-1,1 1,-1 0,1 0,-1 0,0 0,1-1,-1 1,1 0,-1 0,0-1,1 1,-1 0,0-1,0 1,1 0,-1-1,0 1,0-1,1 1,-1 0,0-1,0 1,0-1,0 1,1-1,-1 1,0 0,0-1,0 1,0-1,0 1,0-1,2 38,-2-31,-2 62,0-44,0-1,2 1,1-1,1 1,1-1,1 0,1 0,5 13,6 27,-18-62,1-1,0 1,-1 0,1-1,0 1,-1-1,1 0,-1 1,1-1,0 0,-1 0,1 0,-1 0,1 0,-1 0,1-1,-1 1,1 0,0-1,-1 1,1-1,0 1,-1-1,1 0,0 1,0-1,-1-1,-23-11,2 0,0-2,0-1,2-1,0 0,1-2,0 0,1-3,2 1</inkml:trace>
  <inkml:trace contextRef="#ctx0" brushRef="#br0" timeOffset="955.596">728 678,'75'-20,"-60"18,79 12,-92-9,0 0,0-1,0 1,0 0,0 0,-1 0,1 1,0-1,-1 0,1 0,0 1,-1-1,0 1,1 0,-1-1,0 1,0 0,0 0,0-1,0 1,-1 0,1 0,0 0,-1 0,1 0,-1 0,0 0,0 1,0-1,0 0,0 0,0 0,-1 0,1 0,0 0,-1 0,0 0,0 0,1 0,-1 0,0-1,0 1,-2 1,-5 10,0-1,-1 0,-1-1,0 0,0 0,-1-1,-1 0,-1 0,-48 46,60-56,0 1,-1 0,1 0,0-1,0 1,0 0,0 0,0 0,0 0,0 0,1 1,-1-1,0 0,0 0,1 0,-1 1,1-1,-1 0,1 1,0-1,-1 0,1 1,0-1,0 1,0-1,0 0,0 1,0-1,1 0,-1 1,0-1,1 0,-1 1,1-1,-1 0,1 1,-1-1,1 0,0 0,0 0,0 0,0 0,0 0,0 0,0 0,0 0,0 0,0 0,0-1,1 1,-1 0,0-1,0 1,1-1,-1 0,0 1,1-1,-1 0,1 0,-1 0,0 0,1 0,-1 0,1 0,-1 0,0 0,1-1,11-1,1-1,-1-1,0 0,0-1,0 0,-1-1,0 0,0-1,6-5,1 0</inkml:trace>
  <inkml:trace contextRef="#ctx0" brushRef="#br0" timeOffset="1217.568">1152 1,'44'105,"6"-1,18 22,-18-35,-3 3,30 88,-73-170,0 0,0 0,-1 1,-1-1,0 1,0-1,-1 1,-1 0,0-1,-1 1,-1 0,1-1,-2 1,0-1,-1 0,0 0,0 0,-1 0,-1-1,0 1,-4 3,0-1,-1 0,0-1,-2 0,1 0,-2-2,1 0,-1 0,-2-1,-15 10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1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1 198,'43'-5,"24"-1,5 0,-9 1</inkml:trace>
  <inkml:trace contextRef="#ctx0" brushRef="#br0" timeOffset="8416.818">86 1,'0'5,"0"6,0 6,5 5,1 4,0 2,-1 1,-2 0,-5 1,-3-1,-1 0,1 0,2-1,0 0,2 1,5-6,2-6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7:59.3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2226 451,'0'29,"-5"29,-1 13,-1 0,2-2,2-8,1-6,0-6,2-7,0-7,0-3,0-3,1-1,-6-6,-1-7</inkml:trace>
  <inkml:trace contextRef="#ctx0" brushRef="#br0" timeOffset="265.642">2197 395,'6'-9,"-1"-1,2 2,-1-1,1 1,1 0,-1 1,1-1,0 1,1 1,0 0,0 0,0 1,1 0,0 0,0 1,0 1,0-1,0 2,1-1,0 2,-1-1,1 1,8 1,-8 6,-2 0,1 1,-1 0,0 0,0 1,-1 0,0 1,-1 0,0 0,0 1,-1-1,0 2,-1-1,0 0,0 1,-1 0,-1 0,1 4,-4-14,2 2,-1 0,0 0,0 1,0-1,0 0,-1 1,1-1,-1 1,0-1,0 1,0-1,-1 0,1 1,-1-1,0 1,0-1,0 0,0 0,0 1,-1-1,1 0,-1 0,0 0,0-1,0 1,0 0,-1-1,1 0,-1 1,0-1,1 0,-1 0,0 0,-3 1,-118 42,104-40,-62 19,64-15</inkml:trace>
  <inkml:trace contextRef="#ctx0" brushRef="#br0" timeOffset="651.2">2648 903,'-19'24,"-6"12,1 6,4 0,7-12,4-11</inkml:trace>
  <inkml:trace contextRef="#ctx0" brushRef="#br0" timeOffset="1384.136">2593 875,'9'0,"4"5,4 6,4 6,-2 5,-4 4,1 2,-3 1,1 0,-1 0,-4 1,2-6,-1-2,3-4,-1-6</inkml:trace>
  <inkml:trace contextRef="#ctx0" brushRef="#br0" timeOffset="1631.728">2536 1044,'39'0,"21"0,1 0</inkml:trace>
  <inkml:trace contextRef="#ctx0" brushRef="#br0" timeOffset="4488.012">2084 0,'-29'43,"-9"68,7 28,12 5,16-7,12-17,14-15,9-16,8-13,2-10,3-7,4-8,-2-8,1-7,-7-10</inkml:trace>
  <inkml:trace contextRef="#ctx0" brushRef="#br0" timeOffset="-2433.768">1040 112,'28'198,"-16"12,4-107,-15-80</inkml:trace>
  <inkml:trace contextRef="#ctx0" brushRef="#br0" timeOffset="-2184.146">645 649,'43'9,"34"-1,13-2,1-7,-6-3,-7-6,-7-1,-12 1,-5-2,-8 0,-7 3,-4 3,-5 2,-1 2,-7 1</inkml:trace>
  <inkml:trace contextRef="#ctx0" brushRef="#br0" timeOffset="-1486.531">504 1410,'76'-134,"-27"59,2 2,55-59,-53 68,34-18,-87 81,1 0,-1 1,0-1,1 1,-1-1,1 1,-1-1,1 1,-1-1,1 1,0 0,-1-1,1 1,-1 0,1-1,0 1,-1 0,1 0,0-1,-1 1,1 0,0 0,0 0,-1 0,1 0,0 0,-1 0,1 0,0 0,-1 1,1-1,0 0,-1 0,1 1,0-1,-1 0,1 1,-1-1,1 0,0 1,-1-1,1 1,-1-1,1 1,-1-1,0 1,1-1,-1 1,0 0,1-1,-1 1,0 0,1-1,-1 1,0 0,0 0,-1 40,-6-11,1-5,0 1,2 0,1 0,1 0,1 20,1-45,0 0,-1 1,1-1,0 0,0 0,0 0,0 1,0-1,0 0,0 0,0 1,1-1,-1 0,0 0,1 0,-1 1,1-1,-1 0,1 0,0 0,-1 0,1 0,0 0,0 0,0 0,0 0,0-1,0 1,0 0,0 0,0-1,0 1,0-1,0 1,0-1,0 1,1-1,-1 0,0 0,0 1,1-1,-1 0,0 0,0 0,1 0,-1-1,0 1,0 0,0 0,1-1,-1 1,0-1,17-10,-1-2,0 0,-1 0,-1-2,0 0,-1 0,-1-2,6-9,-4 8,152-175,-129 162,-38 31,1 0,0 0,0-1,0 1,0 0,-1 0,1 0,0 0,0 0,0 0,0 1,0-1,-1 0,1 0,0 0,0 1,0-1,-1 1,1-1,0 0,0 1,-1-1,1 1,0 0,-1-1,1 1,-1-1,1 1,-1 0,1 0,-1-1,1 1,-1 0,0 0,1-1,-1 1,0 0,0 0,1 0,-1 0,0-1,0 1,0 0,0 0,0 0,0 0,-1 0,1-1,0 1,0 0,0 0,-1 0,1-1,-1 2,-1 24,-2 1,-1-1,-1 0,-2 0,0-1,-1 0,-2 0,-1 1,-6 17,3-10,10-26,1 0,0 0,1 1,-1-1,1 1,1 0,0 0,0 0,0 0,1 0,0 0,1 1,0-1,0 0,1 1,0-1,1 5,9 4</inkml:trace>
  <inkml:trace contextRef="#ctx0" brushRef="#br0" timeOffset="-936.18">1576 1100,'-199'249,"184"-224,15-25,1 0,-1 0,0 0,0 0,1 0,-1 0,0 0,0 0,1 0,-1 0,0 0,0 0,0 0,1 0,-1 0,0 0,0 0,1 0,-1 1,0-1,0 0,0 0,1 0,-1 0,0 1,0-1,0 0,0 0,1 0,-1 0,0 1,0-1,0 0,22-21,108-149,0-1,-130 172,0 0,0 0,0 0,0 0,1 0,-1-1,0 1,1 0,-1 0,0 0,1-1,-1 1,1 0,-1 0,1-1,0 1,-1-1,1 1,0 0,-1-1,1 0,0 1,0-1,0 1,-1-1,1 0,0 1,0-1,0 0,0 0,-1 0,1 0,0 0,0 0,0 0,0 0,0 0,0 0,0 0,-1 0,1-1,0 1,0 0,0-1,-1 1,1 0,0-1,0 1,-1-1,1 1,0-1,-1 0,1 1,0-1,-1 0,1 1,-1-1,1 0,-1 0,0 0,1 1,-1-1,0 0,0 0,1 0,-1 0,0 1,0-1,0 0,0-1,2 96,-3-81,0 0,1 0,0 0,1 0,0 0,1 0,1 0,0 0,1-1,2 7,16 27,-72-62,-141-91,167 92,6 1</inkml:trace>
  <inkml:trace contextRef="#ctx0" brushRef="#br0" timeOffset="15819.546">1520 0,'135'185,"-101"-148,-2 2,-2 0,-2 3,-2 0,-1 2,-2 0,-2 2,-3 0,-1 2,-2-1,-3 2,2 19,-12-35,-2 1,-1-1,-2 1,-1-1,-1 0,-2 0,-2-1,-1 0,-1 0,-1-1,-2 0,-1-1,-18 24,10-16</inkml:trace>
  <inkml:trace contextRef="#ctx0" brushRef="#br0" timeOffset="16257.155">362 28,'-33'53,"-26"65,-8 32,4 9,11 3,11-9,11-9,17-12,10-13,10-12,13-15,9-13,9-16,12-9,2-13,3-9,-9-10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04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57 791,'19'0,"21"-5,8-1,1-1,2 2,-3-3,-6 0,-4 0,-4 3,-3 2,-2-4,-1 0,-1 0,1 2,-6 2</inkml:trace>
  <inkml:trace contextRef="#ctx0" brushRef="#br0" timeOffset="249.905">0 1129,'43'0,"29"-5,12-1,0 0,-8 1,-8 2,-10-4,-11-1,-8 2,-11 1</inkml:trace>
  <inkml:trace contextRef="#ctx0" brushRef="#br0" timeOffset="6999.986">1355 254,'5'5,"1"11,5 8,0 4,-1 3,-3 0,-2 5,-3 6,-1 0,0-2,-2-3,1-3,0-2,-1-2,-4-6,-2-8</inkml:trace>
  <inkml:trace contextRef="#ctx0" brushRef="#br0" timeOffset="7248.38">1072 678,'48'-5,"40"-6,15-7,-1 1,-9-2,-9 2,-15 4,-10 4,-9 4,-9 3,-7 1,-8 1</inkml:trace>
  <inkml:trace contextRef="#ctx0" brushRef="#br0" timeOffset="7832.273">1185 1299,'-1'-4,"0"1,0-1,0 1,1-1,-1 1,1-1,0 1,0-1,0 1,1-1,-1 1,1-1,0 1,0-1,0 1,0-1,0 1,1 0,0 0,-1 0,1 0,0 0,1-1,39-57,2 1,4 2,1 2,43-35,-80 79,33-26,-44 37,0 1,-1-1,1 0,0 0,0 1,0-1,0 0,0 1,0-1,0 1,0 0,0-1,0 1,0 0,0-1,0 1,1 0,-1 0,0 0,0 0,0 0,0 0,0 0,0 1,1-1,-1 0,0 1,0-1,0 1,0-1,0 1,0-1,0 1,0-1,-1 1,1 0,0 0,0 0,0-1,-1 1,1 0,0 0,-1 0,1 0,-1 0,1 0,-1 0,0 0,1 8,0-1,-1 1,-1-1,1 0,-1 1,-1-1,1 0,-1 1,-1-1,0 0,0-1,-2 4,-4 13,8-21,-1-1,1 0,-1 1,1-1,0 1,0-1,0 1,0 0,0-1,1 1,-1 0,1 0,0-1,0 1,0 0,0 0,0-1,0 1,1 0,0 0,-1-1,1 1,0 0,0-1,0 1,1-1,-1 1,1-1,-1 0,1 0,0 1,0-1,0 0,0-1,0 1,0 0,0 0,1-1,-1 0,1 1,-1-1,1 0,1 0,8-3,0-2,0 1,-1-2,1 1,-1-2,0 1,0-1,-1-1,0 0,0-1,0 0,-1-1,119-100,-128 108,1-1,0 1,-1-1,1 1,0-1,0 1,0 0,0-1,0 1,0 0,1 0,-1 0,0 0,0 0,1 0,-1 0,1 0,-1 0,1 1,-1-1,1 1,-1-1,1 1,0-1,-1 1,1 0,0 0,-1 0,1 0,0 0,-1 0,1 0,0 1,-1-1,1 1,-1-1,1 1,-1-1,1 1,-1 0,1 0,-1 0,1 0,-1 0,0 0,0 0,0 0,1 1,-1-1,0 0,0 1,-1-1,1 1,0-1,0 1,-1-1,5 228,6-206,1-4</inkml:trace>
  <inkml:trace contextRef="#ctx0" brushRef="#br0" timeOffset="8069.989">2173 988,'-10'34,"-2"20,-1 6,4-2,7-12,4-8,6-10,3-11</inkml:trace>
  <inkml:trace contextRef="#ctx0" brushRef="#br0" timeOffset="8468.56">2089 1016,'32'-10,"-17"5,-1 0,1 0,0 2,0-1,0 2,0 0,0 1,0 1,1 0,-1 1,5 1,-19-2,1 1,0-1,-1 1,1-1,-1 1,1-1,-1 1,1 0,-1 0,1-1,-1 1,0 0,1 0,-1 1,0-1,0 0,0 0,0 1,0-1,0 0,0 1,0-1,-1 1,1-1,-1 1,1-1,-1 1,1 0,-1-1,0 1,0-1,0 1,0 0,0-1,0 1,0 0,0-1,-1 1,1 0,-1-1,1 1,-1-1,0 1,1-1,-1 1,0-1,0 0,-1 1,-10 13,-17 26,28-40,1 0,0 0,0-1,-1 1,1 0,0 0,0 0,0 0,0 0,1 0,-1 0,0 0,0 0,1 0,-1 0,0 0,1 0,-1 0,1 0,-1-1,1 1,-1 0,1 0,0-1,-1 1,1 0,0-1,-1 1,1 0,0-1,0 1,0-1,0 1,0-1,0 0,0 1,-1-1,1 0,0 0,0 0,0 0,0 0,0 0,0 0,0 0,0 0,29 4,-27-5,0 1,0 0,0 0,0 0,1 0,-1 0,0 1,0-1,0 1,0 0,0 0,0 0,0 0,-1 0,1 1,0-1,0 1,-1 0,1 0,-1 0,0 0,0 0,0 1,0-1,0 1,0-1,0 1,-1 0,1-1,-1 1,0 0,0 0,1 3,-4 2,1-1,-2 1,1 0,-1-1,0 1,0-1,-1 0,0 0,-1-1,1 1,-1-1,0 0,-1 0,0 0,0-1,0 0,0 0,-1 0,1-1,-1 0,-1 0,1-1,0 0,-1 0,-6 1,-95 29,80-52,22 3</inkml:trace>
  <inkml:trace contextRef="#ctx0" brushRef="#br0" timeOffset="9216.871">2456 226,'2'-3,"0"1,1 0,-1 0,1 0,-1 0,1 0,0 0,0 1,0 0,0-1,0 1,0 0,0 0,0 1,0-1,1 1,-1-1,0 1,0 0,1 0,-1 1,0-1,0 1,0-1,1 1,-1 0,0 0,0 0,0 1,0-1,-1 1,1 0,0 0,-1 0,1 0,-1 0,1 0,-1 1,1 1,10 14,-1 1,-1 0,-1 0,-1 1,-1 1,0 0,-2 0,0 0,-1 1,0 9,8 28,5 9,-1-18,-3 1,-2 0,-2 1,-2 0,-3 1,-2-1,-2 1,-3 0,-1-1,-7 26,4-63,0-1,0 0,-1 0,-1-1,-1 0,1 0,-2-1,0 0,0-1,-1 0,-1-1,1 0,-2 0,-5 6,-1 1</inkml:trace>
  <inkml:trace contextRef="#ctx0" brushRef="#br0" timeOffset="9687.597">931 1,'-28'47,"-20"60,-6 31,6 6,11-3,12-10,10-13,13-13,6-9,12-12,9-10,4-3,7-10,3-5,3-7,0-7,-2-6,-9-10</inkml:trace>
  <inkml:trace contextRef="#ctx0" brushRef="#br0" timeOffset="11638.584">3161 170,'-24'24,"2"0,1 2,1 0,1 2,1 0,2 1,0 0,2 1,-4 16,4-14,2 0,1 0,1 1,2 1,2 0,1 0,1 0,2 0,1 1,2-1,1 1,2-1,1 0,2 0,1-1,2 0,1 0,13 23,-20-43,2-1,-1 0,2 0,-1-1,2 0,-1 0,2-1,-1 0,1 0,1-1,0 0,0-1,0 0,1 0,1-1,-1-1,12 5,-2-7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17.0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86 254,'-5'43,"3"38,2 11,2-6,4-13,1-14,0-12,-1-9,-2-7,-2-3,-1-2,-5-5,-2-7</inkml:trace>
  <inkml:trace contextRef="#ctx0" brushRef="#br0" timeOffset="247.182">0 226,'26'-30,"-12"10,1 1,1 0,1 2,0 0,1 1,1 0,0 2,1 0,1 1,0 2,4-2,-22 12,0 0,0 0,0 0,1 0,-1 1,0-1,0 1,1 0,-1 0,0 0,1 0,-1 1,0-1,0 1,0 0,1 0,-1 0,0 0,0 0,0 1,0 0,-1-1,1 1,0 0,-1 0,1 0,-1 1,0-1,0 1,0-1,0 1,0 0,0 0,-1 0,1-1,-1 2,0-1,21 122,-21-109,-1-1,0 0,-1 0,-1 1,0-1,-1 0,-1 0,0-1,-1 1,-1-1,0 0,-1 0,0-1,-1 0,-1 0,0-1,-1 0,0 0,0-1,-1-1,-1 1,0-2,0 0,-1 0,0-2,-13 7,-31-1,32-10</inkml:trace>
  <inkml:trace contextRef="#ctx0" brushRef="#br0" timeOffset="1196.156">424 621,'0'24,"0"22,0 8,0 0,0-4,-5-7,-1-5,0-9</inkml:trace>
  <inkml:trace contextRef="#ctx0" brushRef="#br0" timeOffset="1650.256">396 621,'145'74,"-145"-73,97 42,-94-40,0-1,0 1,0-1,-1 1,1 0,-1 0,0 0,1 0,-2 1,1-1,0 0,-1 1,1-1,-1 1,0 0,0-1,-1 1,1 0,-1 0,0-1,0 1,0 0,0 0,0 0,-1-1,-1 4,0 2,-1-1,0 1,-1-1,0 0,0 0,-1-1,0 1,0-1,-1 0,0 0,0-1,-1 0,1 0,-1 0,0-1,-1 0,-2 1,-143 63,128-62,1-1</inkml:trace>
  <inkml:trace contextRef="#ctx0" brushRef="#br0" timeOffset="2182.908">566 762,'0'4,"-5"3,-7-1,0 4,-4 0,-4 3,-3-1,3 3,3-1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2.5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24 762,'5'9,"1"9,0 5,-1 4,-2 3,-1 0,-5-5,-3-2,0 1,1 0,1 1,-3-3,-1-2,1 2,2-4</inkml:trace>
  <inkml:trace contextRef="#ctx0" brushRef="#br0" timeOffset="380.51">249 0,'34'45,"-2"1,-3 1,-1 2,-2 0,-3 2,-2 1,-2 0,-2 2,1 18,-12-43,-1 0,-1 0,-1 0,-2 1,-1-1,-2 1,0-1,-2 0,-1 0,-2 0,-1 0,-1-1,-1-1,-1 0,-2 0,0-1,-2 0,-8 9,1-6,-2 0,0-2,-2-1,-1-1,-23 16,26-24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1.2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110 313,'29'539,"-28"-531,-1 1,0-1,0 0,-1 1,0-1,0 0,-1 0,0 0,0 0,-1 0,0 0,0 0,-1-1,0 0,-1 0,-3 6,7-12,0 0,0-1,0 1,0 0,0 0,0 0,0-1,0 1,0 0,0-1,0 1,0-1,-1 0,1 1,0-1,0 0,-1 1,1-1,0 0,0 0,-1 0,1 0,0-1,-1 1,1 0,0 0,0-1,0 1,-1-1,1 1,0-1,0 1,0-1,0 0,0 0,0 1,0-1,0 0,0 0,0 0,1 0,-1 0,0 0,0-1,-25-52,25 53,-5-20,0 0,2 0,0-1,2 1,0-1,1 1,2-1,0 0,1 1,1-1,5-20,84-224,-82 240,2 0,0 1,2 0,1 1,1 0,0 1,2 1,1 1,1 1,0 0,1 1,2 2,-1 0,2 1,0 2,1 0,23-8,-45 20,0 0,0 1,0-1,1 1,-1 0,1 0,-1 0,1 0,-1 1,1-1,-1 1,1 0,-1 0,1 1,0-1,-1 0,1 1,-1 0,1 0,-1 0,0 0,1 1,-1-1,0 1,0 0,0 0,0 0,0 0,-1 1,1-1,-1 1,1 0,-1-1,0 1,0 0,0 0,0 0,-1 1,1-1,-1 0,1 2,-3 10,0 0,-1 0,0 0,-1 0,-1 0,-1-1,0 1,0-1,-1 0,-1-1,-1 0,0 0,0 0,-1-1,-1 0,0-1,-1 0,0-1,-8 6,-13 14,-2-1,0-2,-2-2,-1-1,-1-1,-12 3,24-14</inkml:trace>
  <inkml:trace contextRef="#ctx0" brushRef="#br0" timeOffset="501.762">477 596,'-5'33,"-1"31,0 9,1-3,1-9,2-14</inkml:trace>
  <inkml:trace contextRef="#ctx0" brushRef="#br0" timeOffset="917.873">421 680,'24'-14,"1"1,0 2,0 0,2 1,-1 2,10-1,-35 8,1 0,-1 0,1 0,0 0,-1 1,1-1,0 1,0-1,-1 1,1 0,0 0,0 0,-1 0,1 0,0 0,0 0,0 0,-1 1,1-1,0 1,-1-1,1 1,0 0,-1 0,1 0,-1 0,1 0,-1 0,1 0,-1 0,0 0,0 1,0-1,1 0,-1 1,0 0,-99 104,94-102,2-3,0 0,-1 1,1-1,0 1,0-1,-1 1,1 0,1 0,-1-1,0 2,0-1,1 0,-1 0,1 0,0 1,-1-1,1 1,0-1,0 1,1-1,-1 1,1 0,-1-1,1 1,0 0,0-1,0 1,0 0,0-1,1 1,-1 0,1-1,0 1,0-1,0 1,0-1,0 1,0-1,1 0,8 4,2-1,-1-1,0 0,1 0,0-1,0-1,0 0,0-1,0 0,1-1,20 3,-32-3,1-1,-1 1,1 0,-1-1,0 1,1 0,-1 0,1 0,-1 0,0 0,1 0,-1 1,1-1,-1 0,0 1,1-1,-1 1,0-1,1 1,-1 0,0 0,0-1,0 1,0 0,0 0,0 0,0 0,0 0,0 0,0 1,0-1,-1 0,1 0,0 1,-1-1,1 0,-1 1,1-1,-1 0,0 1,0-1,0 1,0-1,0 0,0 1,0-1,0 1,0-1,0 0,-1 1,1-1,-1 1,1-1,-1 0,0 0,1 1,-1-1,0 0,0 0,0 0,0 0,0 0,0 0,0 0,-1 1,-20 14,-2-2,1 0,-2-1,0-1,-23 7,-39 2,63-18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0.1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1 451,'73'-17,"-66"16,6-2,0 0,0 1,1 1,-1 0,0 0,1 2,-1-1,0 2,8 1,-20-2,1-1,-1 1,1-1,-1 1,1 0,-1 0,0-1,1 1,-1 0,0 0,0 0,1 1,-1-1,0 0,0 0,0 1,-1-1,1 0,0 1,0-1,-1 1,1-1,-1 1,1-1,-1 1,0 0,0-1,1 1,-1-1,0 1,0 0,-1-1,1 1,0-1,-1 1,1-1,0 1,-1 0,0-1,1 0,-1 1,0 0,-42 58,-106 69,148-128,0 0,0 0,0 0,0 0,0 0,0 0,0 1,1-1,-1 0,0 0,1 1,-1-1,0 1,1-1,0 0,-1 1,1-1,0 1,0-1,0 1,0-1,0 1,0-1,0 1,1-1,-1 1,0-1,1 1,-1-1,1 0,0 1,-1-1,1 0,0 1,0-1,0 0,0 0,0 0,0 0,0 0,0 0,0 0,1 0,-1 0,0-1,0 1,1 0,-1-1,1 1,-1-1,0 0,1 1,-1-1,1 0,-1 0,1 0,-1 0,1 0,-1 0,1 0,0-1,19 0,-1-2,1 0,-1-1,0-2,0 0,0 0,-1-2,0-1,0 0,4-1,17-10,-26 10</inkml:trace>
  <inkml:trace contextRef="#ctx0" brushRef="#br0" timeOffset="288.84">536 310,'39'-4,"31"-8,9 0,-4 1,-10 2,-11 4,-11 2,-7 1,-5 1,-8 2</inkml:trace>
  <inkml:trace contextRef="#ctx0" brushRef="#br0" timeOffset="554.654">763 0,'-5'58,"-2"28,1 4,1-8,1-13,7-14,2-11,1-13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7.3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1 338,'107'-13,"-91"10,0 0,0 0,1 2,-1 0,1 1,-1 0,1 1,-1 1,2 1,9 4,1-2,-1-1,1-1,-1-1,1-2,0-1,0 0,-1-3,18-3,11-4,-32 7</inkml:trace>
  <inkml:trace contextRef="#ctx0" brushRef="#br0" timeOffset="249.749">85 508,'43'0,"24"0,5 0,-4 0,-9 0,-11 0,-7 0,-7 0,-4 0,-8-5,-6-1</inkml:trace>
  <inkml:trace contextRef="#ctx0" brushRef="#br0" timeOffset="681.636">395 0,'-2'3,"1"0,-1 0,1 0,0 0,-1 1,1-1,1 0,-1 1,0-1,1 0,0 1,0-1,0 1,0-1,0 0,1 1,-1-1,1 0,0 1,0-1,0 0,1 0,-1 0,1 0,0 0,-1 0,1 0,1 0,-1-1,0 1,2 0,2 4,1-1,0 1,1-2,-1 1,1-1,0 0,0 0,1-1,0 0,-1-1,2 0,62 16,-48-14,0 0,-1 2,0 1,0 0,0 2,-1 1,-1 0,12 9,-28-14,0-1,0 1,0 0,0 1,-1-1,0 1,-1 0,1 0,-2 0,1 0,0 1,-1-1,-1 1,1 0,-1-1,-1 1,1 0,-1 0,-1-1,1 1,-1 0,-1-1,1 1,-1-1,-1 1,1-1,-1 0,-1 0,1 0,-1 0,0 0,-1-1,1 0,-1 0,-1 0,1-1,-1 1,0-1,0-1,0 1,-3 0,-51 42,-2-3,-2-3,-48 22,91-53,2-3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1.1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 1,'0'5,"0"6,0 6,0 5,0 4,0 2,0 1,0 0,0 1,-5-1,-1 0,0 0,1-1,-4-4,1-2,0-5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3.6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0,'29'0,"18"0,7 0,-1 0,-5 0,-6 0,-5 0,-4 0,-3 0,-6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3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53,'38'-5,"32"-6,9-1,-4 1,-10 3,-16 2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1.67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0 413,'34'0,"21"0,5 0,-3 0,-5 0,-8 0,-6 0,-4 0,-9-5,-8-1</inkml:trace>
  <inkml:trace contextRef="#ctx0" brushRef="#br0" timeOffset="214.072">142 187,'0'43,"0"24,0 6,0-6,0-4,0-8,0-8,0-8,0-10</inkml:trace>
  <inkml:trace contextRef="#ctx0" brushRef="#br0" timeOffset="570.655">650 102,'-23'133,"5"1,1 102,17-231,-1 1,1 0,-1 1,1-1,1 1,-1-1,1 1,0-1,0 0,1 1,0-1,0 0,1 0,2 4,-5-9,1 0,0 0,-1-1,1 1,0 0,0 0,0-1,0 1,0-1,-1 1,1-1,0 1,0-1,0 1,1-1,-1 0,0 0,0 1,0-1,0 0,0 0,0 0,0 0,0 0,0 0,0-1,0 1,0 0,0-1,1 1,-1 0,-1-1,1 1,0-1,0 0,0 1,0-1,0 0,0 1,-1-1,1 0,0 0,-1 0,1 1,0-1,-1 0,1 0,31-47,-31 46,282-598,-267 572,-2 8</inkml:trace>
  <inkml:trace contextRef="#ctx0" brushRef="#br0" timeOffset="1212.845">988 526,'-40'62,"19"-32,1 1,2 1,1 1,-9 27,26-60,1-1,-1 1,1 0,-1 0,1 0,-1 0,1 0,-1 0,1 0,-1 0,1 0,-1 0,1 0,-1 1,1-1,-1 0,1 0,-1 0,1 1,-1-1,0 0,1 1,-1-1,1 0,-1 1,0-1,1 0,-1 1,0-1,1 1,-1-1,0 1,0-1,1 0,-1 1,0-1,0 1,0-1,0 1,0-1,0 1,1-1,-1 1,-1 0,1-1,0 1,0-1,0 1,0-1,0 1,0-1,0 1,-1-1,1 1,0-1,0 0,-1 1,1-1,0 1,-1-1,37-27,146-204,-120 158,-60 74,-1 0,1 0,0 0,-1 0,1 0,-1 1,0-1,1 1,-1-1,0 1,0 0,0-1,0 1,0 0,0 0,0-1,-1 1,1 0,-1 0,1 0,-1 0,0 0,0 0,0 0,0 0,0 0,0 0,0 0,-1 0,0 1,1 0,29 178,-20-118,-9-62,0 1,0-1,0 1,0-1,-1 0,1 1,0-1,-1 0,1 1,-1-1,0 0,1 1,-1-1,0 0,0 0,0 0,0 0,0 0,0 0,0 0,0 0,0 0,0 0,-1-1,1 1,0 0,0-1,-1 1,1-1,0 1,-1-1,1 0,-1 0,1 0,-1 1,1-1,0 0,-1-1,1 1,-1 0,1 0,-1-1,-13-3,0-1,0 0,0-1,0-1,1 0,0-1,1-1,0 0,0-1,1 0,-7-8,-21-14,21 18</inkml:trace>
  <inkml:trace contextRef="#ctx0" brushRef="#br0" timeOffset="1613.577">1271 526,'11'-8,"0"1,1 0,0 1,0 0,0 1,1 1,0 0,0 0,0 1,0 1,1 0,-1 1,12 1,-23 0,-1 1,1-1,-1 1,0-1,1 1,-1-1,0 1,1 0,-1 0,0 0,0 0,0 0,0 0,0 0,0 0,0 0,0 1,0-1,0 0,-1 0,1 1,0-1,-1 1,0-1,1 1,-1-1,0 0,1 1,-1-1,0 1,0-1,0 1,0-1,-1 1,1-1,0 1,-1-1,1 1,-1 0,-25 55,-128 102,153-159,0 1,0 0,0 0,1-1,-1 1,0 0,0 0,1 0,-1 0,1 0,-1 0,1 0,-1 0,1 0,-1 0,1 0,0 0,0 0,0 0,-1 1,1-1,0 0,0 0,0 0,1 0,-1 0,0 0,0 0,1 1,-1-1,0 0,1 0,-1 0,1 0,0 0,-1 0,1-1,0 1,-1 0,1 0,0 0,0-1,0 1,0 0,0-1,0 1,0 0,0-1,0 0,0 1,0-1,1 1,62 6,25-9,-63 1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29.8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1 121,'13'20,"0"-3,-1 0,0 1,-2 0,0 1,-1 0,-1 1,0-1,-2 2,-1-1,2 9,21 310,-23-219,-5-119,1-1,0 1,-1-1,1 0,0 1,0-1,-1 0,1 0,0 1,0-1,-1 0,1 0,0 0,0 0,-1 0,1 0,0 0,0 0,-1 0,1-1,0 1,0 0,-1 0,1-1,0 1,-1 0,1-1,0 1,-1-1,1 1,-1-1,1 1,-1-1,1 1,-1-1,1 0,-1 1,1-1,-1 1,0-1,1 0,-1 0,0 1,0-1,1 0,-1 0,0 1,0-1,0 0,0 0,0 0,138-266,110-203,-224 418,-17 40</inkml:trace>
  <inkml:trace contextRef="#ctx0" brushRef="#br0" timeOffset="883.325">649 516,'-38'32,"-166"277,279-419,72-83,-147 192,1-1,0 1,0 0,-1-1,1 1,0 0,0-1,0 1,0 0,0 0,1 0,-1 0,0 0,0 0,1 0,-1 1,1-1,-1 0,0 1,1-1,-1 1,1-1,0 1,-1 0,1 0,-1-1,1 1,-1 0,1 1,0-1,-1 0,1 0,-1 1,1-1,-1 1,1-1,-1 1,1-1,-1 1,0 0,1 0,-1 0,0 0,0 0,1 0,-1 0,0 0,0 1,0-1,-1 0,1 0,1 2,65 189,-66-191,0-1,0 1,-1 0,1 0,0-1,0 1,-1 0,1 0,0 0,-1 0,1 0,-1 0,1 0,-1 0,1 0,-1 0,0 0,1 1,-1-1,0 0,0 0,0 0,0 0,0 0,0 0,0 1,-1-1,1 0,0 0,-1 0,1 0,0 0,-1 0,1 0,-1 0,0 0,1 0,-1 0,0 0,0 0,1-1,-1 1,0 0,0 0,0-1,0 1,0-1,0 1,0-1,0 1,0-1,0 0,0 1,-1-1,1 0,0 0,0 0,0 0,0 0,0 0,-1 0,1 0,0 0,0-1,0 1,0 0,0-1,0 1,0-1,-1 1,-160-84,146 74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8.12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63,'0'489,"0"-488,3 33,-3-34,0 0,0 1,0-1,0 1,0-1,0 1,0-1,0 0,0 1,0-1,1 1,-1-1,0 0,0 1,0-1,1 0,-1 1,0-1,0 0,1 1,-1-1,0 0,1 1,-1-1,0 0,1 0,-1 0,1 1,-1-1,0 0,1 0,-1 0,1 0,-1 0,0 0,1 1,-1-1,1 0,-1 0,1-1,-1 1,0 0,1 0,-1 0,1 0,-1 0,0 0,1 0,-1-1,1 1,-1 0,0 0,1-1,-1 1,0 0,1 0,-1-1,0 1,1 0,-1-1,0 1,0-1,0 1,1 0,-1-1,0 1,0-1,11-15,-1 0,-1-1,0-1,-1 0,-1 0,-1 0,0-1,-1 0,1-13,-1 8,88-339,-91 351</inkml:trace>
  <inkml:trace contextRef="#ctx0" brushRef="#br0" timeOffset="287.535">311 570,'-5'29,"-2"19,1 6,1-1,-3-10,-1-17,2-12</inkml:trace>
  <inkml:trace contextRef="#ctx0" brushRef="#br0" timeOffset="702.721">226 430,'8'0,"2"-2,0 2,0 0,0 0,-1 1,1 0,0 0,0 1,0 1,-1-1,1 2,-1-1,0 1,0 1,6 4,-13-8,-1 1,0 0,0 0,1 0,-1 0,-1-1,1 2,0-1,0 0,-1 0,1 0,-1 0,0 0,0 0,1 1,-1-1,-1 0,1 0,0 0,0 0,-1 0,0 1,1-1,-1 0,0 0,0 0,0 0,0-1,0 1,0 0,-1 0,1-1,-1 1,1 0,-1-1,1 0,-1 1,0-1,0 0,0 0,0 0,0 0,0 0,-32 51,35-50,0 1,1-1,-1 0,1 1,0-1,0 0,0 0,0 0,0 0,0-1,1 1,-1-1,0 1,1-1,-1 0,1 1,0-1,-1-1,1 1,0 0,0-1,-1 1,1-1,0 0,0 0,1 0,16 4,-18-4,1 0,-1 0,0 1,1-1,-1 0,0 1,0 0,1-1,-1 1,0 0,0 0,0 0,0 1,0-1,0 0,0 1,-1 0,1-1,0 1,-1 0,1-1,-1 1,0 0,0 0,1 0,-1 1,0-1,-1 0,1 0,0 0,-1 1,1-1,-1 0,0 1,0-1,0 0,0 1,0-1,0 0,0 1,-1-1,0 0,1 0,-1 1,0-1,0 0,0 0,0 0,-9 11,-1-1,-1 0,1-1,-2-1,1 0,-2 0,1-2,-1 1,0-2,-1 0,-12 5,-4-14,23-7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34.8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49,'11'215,"7"54,-19-264,1-1,-1 1,1-1,0 1,1-1,-1 1,1-1,0 1,0-1,0 1,1-1,0 0,0 0,0 0,0 0,0 0,1 0,0 0,0-4,0-1,0 0,0 0,-1 0,1 0,-1 0,1-1,0 1,-1-1,0 0,1 1,-1-1,0 0,0-1,0 1,-1 0,1 0,0-1,-1 1,1-1,-1 0,0 1,0-1,0 0,0 0,0-2,0 4,93-248,19-11,-90 222,-11 26</inkml:trace>
  <inkml:trace contextRef="#ctx0" brushRef="#br0" timeOffset="467.159">367 389,'5'19,"1"16,-5 7,-2 1,-2-2,1-4,-5-7,-1-4,0-3,3-8,6-13,3-7</inkml:trace>
  <inkml:trace contextRef="#ctx0" brushRef="#br0" timeOffset="1150.462">339 360,'254'-75,"-252"75,0-1,-1 1,1 0,0 0,0 0,0-1,0 2,0-1,0 0,-1 0,1 1,0-1,0 1,0-1,0 1,-1 0,1 0,0-1,-1 1,1 0,-1 1,1-1,-1 0,1 0,-1 1,0-1,0 1,0-1,0 1,0-1,0 1,0 0,0-1,-1 1,1 0,0 0,-1 0,0 0,1-1,-1 1,0 0,0 0,0 0,0 0,0 0,-1 0,1-1,-1 1,1 0,-1 0,1 0,-1-1,0 1,0 0,0-1,0 1,0-1,0 1,-1-1,1 1,0-1,-1 1,-70 54,64-53,1 2,-1-1,1 1,0 0,1 0,-1 1,1 0,0 0,1 1,-1-1,1 1,-4 7,9-12,-1-1,0 0,0 1,1-1,-1 1,1-1,-1 1,1-1,0 1,0-1,-1 1,1-1,0 1,0-1,0 1,1-1,-1 1,0-1,1 1,-1-1,1 1,-1-1,1 1,0-1,-1 0,1 1,0-1,0 0,0 0,0 0,0 1,0-1,0 0,1 0,-1-1,0 1,0 0,1 0,-1-1,2 2,68 12,-47-11,-17-2,74 23,-80-24,0 1,1 0,-1 0,0 0,1 0,-1 0,0 0,0 0,0 1,0-1,0 0,0 1,0-1,-1 1,1-1,0 1,-1-1,1 1,-1-1,0 1,1-1,-1 1,0 0,0-1,0 1,0-1,0 1,0 0,-1-1,1 1,0-1,-1 1,1-1,-1 1,0-1,1 1,-1-1,0 1,0-1,0 0,0 0,0 1,0-1,-1 0,1 0,0 0,0 0,-1 0,-21 20,-1-1,-1 0,0-2,-1-1,-1-1,-1-2,0 0,-1-2,-2-1,-15 0,31-12</inkml:trace>
  <inkml:trace contextRef="#ctx0" brushRef="#br0" timeOffset="1540.597">818 445,'12'-1,"-1"1,1 0,-1 1,1 0,-1 1,0 0,1 1,-1 0,0 1,-1 0,1 0,-1 1,7 5,-15-9,-1 1,1-1,0 1,-1 0,0-1,1 1,-1 0,0 0,0 0,0 0,0 0,0 0,-1 0,1 0,-1 0,1 0,-1 0,0 1,0-1,1 0,-2 0,1 0,0 1,0-1,-1 0,1 0,-1 0,0 0,1 0,-1 0,0 0,-1 1,-45 64,34-53,11-11,-38 57,39-58,0-1,0 1,1-1,-1 1,0-1,1 1,-1-1,1 1,0 0,-1-1,1 1,0 0,0-1,0 1,0 0,1-1,-1 1,0 0,1-1,-1 1,1-1,-1 1,1-1,0 1,-1-1,1 1,0-1,0 0,0 1,0-1,1 0,-1 0,0 0,0 0,1 0,-1 0,1 0,-1 0,1 0,5 1,1 0,-1-1,1 0,-1 0,1-1,-1 0,1 0,0-1,-1 1,1-2,-1 1,0-1,1 0,-1-1,0 0,0 0,-1 0,1-1,2-2,20-7,-9 5</inkml:trace>
  <inkml:trace contextRef="#ctx0" brushRef="#br0" timeOffset="1788.871">1214 389,'48'-5,"20"-2,4 1,-10 1</inkml:trace>
  <inkml:trace contextRef="#ctx0" brushRef="#br0" timeOffset="2836.58">1382 191,'-4'43,"-3"24,6 6,3-6,0-9,1-9,4-9,1-6,0-4,-3-2,-6-6,-3-7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43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57 311,'38'4,"33"3,13-1,2-1,-5-1,-5-2,-7-1,-5 0,-4-1,-7-5,-4-2,-4 0,-1 2,-4 1,-2-3,-4 0,-3 0,-6 2</inkml:trace>
  <inkml:trace contextRef="#ctx0" brushRef="#br0" timeOffset="266.855">0 593,'48'-4,"45"-8,16 0,-1 1,-10 2,-11 4,-11 1,-9 3,-6 0,-4 1,-6 1,-8-1,-2 6,-2 1,-3-1,-4-1,-6-1</inkml:trace>
  <inkml:trace contextRef="#ctx0" brushRef="#br0" timeOffset="654.593">424 0,'15'21,"1"0,0-1,2-1,0-1,1-1,1 0,1-1,0-2,1 0,7 3,171 60,-162-66,0 1,-1 2,-1 1,22 14,-53-27,-1 0,1 0,-1 0,1 1,-1 0,0 0,0 0,0 0,0 0,0 1,-1 0,0 0,0 0,0 0,0 0,0 1,-1-1,0 1,0 0,0-1,-1 1,1 0,-1 0,0 0,-1 0,1 0,-1 0,0 0,0 1,-1-1,1 0,-1 0,0 0,-1 0,1-1,-1 1,0 0,0 0,-1-1,1 1,-1-1,0 0,-21 18,-1 0,-1-2,0-1,-2-2,0 0,-26 11,51-27,-317 135,296-122,10-4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48.0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1 117,'11'288,"-4"-221,3 0,3-1,2 0,25 62,-40-125,0 0,1-1,-1 1,1 0,0-1,0 1,0-1,0 1,0-1,1 1,-1-1,1 0,-1 0,1 0,0 0,0 0,0 0,0 0,0-1,0 1,1-1,-1 1,0-1,1 0,-1 0,1 0,0 0,-1 0,1-1,-1 1,1-1,0 0,0 0,-1 0,1 0,0 0,-1-1,1 1,0-1,-1 1,1-1,-1 0,1 0,-1 0,1-1,-1 1,0 0,1-1,-1 0,0 1,1-2,9-15,-1 0,0 0,-2 0,0-1,-1-1,-1 0,-1 0,-1 0,0-4,1 1,166-547,-170 562,-2 6,0 0,1-1,-1 1,0 0,1 0,0 0,0 0,-1 0,1 0,0 0,1 0,-1 0,0 0,1 1,-1-1,1 0,-1 1,1-1,0 1,-1 0,1-1,2 0,4 5</inkml:trace>
  <inkml:trace contextRef="#ctx0" brushRef="#br0" timeOffset="615.704">650 597,'-230'355,"215"-337,22-44,169-246,-84 137,-92 135,1-1,-1 1,1-1,-1 0,1 1,0-1,-1 1,1 0,-1-1,1 1,0-1,-1 1,1 0,0 0,0-1,-1 1,1 0,0 0,0 0,-1 0,1 0,0 0,0 0,-1 0,1 0,0 0,0 1,-1-1,1 0,0 0,0 1,-1-1,1 0,0 1,-1-1,1 1,-1-1,1 1,0-1,-1 1,1-1,-1 1,1-1,-1 1,0 0,1-1,-1 1,0 0,1 0,-1-1,0 1,0 0,0-1,1 1,13 43,52 170,-44-135,-22-78,1 1,-1 0,0-1,0 1,0 0,0-1,0 1,0 0,0 0,0-1,-1 1,1 0,0-1,-1 1,0-1,1 1,-1 0,0-1,0 0,0 1,0-1,0 1,0-1,0 0,0 0,-1 0,1 0,0 0,-1 0,1 0,-1 0,1 0,-1 0,1-1,-1 1,0-1,1 1,-1-1,0 0,1 0,-1 0,0 0,1 0,-1 0,0 0,-9-2,1 0,0-1,0-1,0 1,0-2,1 1,0-1,-1-1,2 1,-1-2,1 1,0-1,0 0,-4-6,-29-22,-57-51,82 74</inkml:trace>
  <inkml:trace contextRef="#ctx0" brushRef="#br0" timeOffset="898.773">1102 597,'4'15,"3"18,-6 9,-2 2,-2-1,0-4,-4-3,-1-4,-4-2,5-6,4-7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8:49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0 482,'24'0,"27"0,15-5,0-1,-5 0,-10 1,-7 1,-7 2,-5 1,-8 1</inkml:trace>
  <inkml:trace contextRef="#ctx0" brushRef="#br0" timeOffset="702.171">565 144,'-3'1,"0"1,0 0,1 0,0 0,-1 1,1-1,0 1,0-1,0 1,0 0,0-1,1 1,0 0,-1 0,1 0,0 0,0 1,1-1,-1 0,0 0,1 1,0-1,0 0,0 0,0 1,1-1,0 2,22 93,-21-92,59 187,-26 25,-25-157,9-92,141-555,-114 430,-38 130</inkml:trace>
  <inkml:trace contextRef="#ctx0" brushRef="#br0" timeOffset="4804.687">1101 510,'5'5,"1"6,0 6,-1 5,-2 4,-5-3,-3 0,-1 0,1 2,2 0,5-3,3-5</inkml:trace>
  <inkml:trace contextRef="#ctx0" brushRef="#br0" timeOffset="6439.8">1072 510,'11'-1,"-1"-1,0 0,1 0,-1-1,0-1,-1 0,1 0,-1-1,0 0,5-4,54-24,-8 26,-58 6,-1 1,0 0,0 0,1 1,-1-1,0 0,0 0,1 1,-1-1,0 1,0-1,0 1,0-1,1 1,-1-1,0 1,0 0,0 0,0 0,-1 0,1 0,0 0,0 0,0 0,-1 0,1 0,-1 0,1 0,-1 0,1 0,-1 1,0-1,1 0,-1 0,0 1,0-1,0 0,0 0,0 1,0-1,0 0,0 0,-1 1,1-1,-1 1,-70 112,71-111,1 0,-1-1,1 1,0 0,-1-1,1 1,0-1,1 1,-1-1,0 0,1 0,-1 1,1-1,0 0,0 0,0 0,0-1,0 1,0 0,0-1,1 1,-1-1,0 0,1 0,-1 0,1 0,0 0,1 0,17 10,-17-9,0 0,0 0,0 0,-1 1,1-1,-1 1,1 0,-1 0,0 0,0 0,-1 1,1-1,-1 1,1 0,-1 0,0 0,-1 0,1 0,-1 0,0 0,0 0,0 1,0-1,-1 0,1 1,-1-1,0 0,-1 1,1-1,-1 0,0 1,0-1,0 0,-1 0,1 0,-1 0,0 0,0 0,0 0,-1-1,1 1,-1-1,-1 2,-6 1,0-1,0 1,-1-1,1-1,-1 0,0-1,0 0,0 0,-1-1,1-1,-1 0,1-1,-1 0,1 0,-1-1,1-1,0 0,-1 0,1-1,-6-3,-23-21,25 11</inkml:trace>
  <inkml:trace contextRef="#ctx0" brushRef="#br0" timeOffset="8005.354">1637 482,'0'38,"4"32,8 9,0-9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01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0,'0'19,"-5"16,-2 7,1 1,1-2,1-3,2-4,1-2,1-2,0-1,0-6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16.9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31,'195'-1,"-49"-25,-123 24,1 0,0 2,0 1,0 1,-1 1,20 5,-39-6,0-1,1 1,-1-1,1 0,-1 0,1 0,-1-1,1 0,-1 0,1 0,-1 0,1-1,-1 0,1 0,-1 0,1 0,-1-1,1 1,12-10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17.2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0,'10'10,"7"3,7-1,3-2,2-3,1-3,0-2,0-1,-1-1,0 0,0-1,-1 1,1-6,-1 0,0-1,0 2,-4 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27.4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 7,'0'-5,"0"3,0 7,4 8,3 5,-1 6,-2 2,0 3,-2 0,-6 1,-1-1,-1 1,1-1,-4-1,0 1,2-5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18.5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73,'5'1,"-1"1,0 0,0 1,0-1,0 1,0 0,0 0,-1 0,0 0,1 1,-1 0,0-1,-1 1,1 0,-1 0,2 4,-2-6,15 31,-2 0,-1 1,-1 0,-2 1,-2 1,-1 0,2 23,-8-50,19 122,-15-108,27 53,-31-75,0-1,0 0,0 1,0-1,0 0,0 0,0 0,0 0,0-1,0 1,0-1,0 1,0-1,-1 0,1 1,0-1,0 0,0 0,-1 0,1 0,-1-1,1 1,-1 0,1-1,-1 1,0-1,1 1,-1-1,0 0,0 0,0 1,-1-1,1 0,0 0,-1 0,1 0,-1 0,1 0,-1 0,0 0,0-1,4-7,30-57,-4-1,-3-2,-3-1,-3-1,3-30,-8-45,-10 135,-1 7</inkml:trace>
  <inkml:trace contextRef="#ctx0" brushRef="#br0" timeOffset="1266.297">678 467,'0'5,"0"6,0 6,0 5,0 4,0 2,0 1,-5-4,-1-2,0 0,-4-4,0-5</inkml:trace>
  <inkml:trace contextRef="#ctx0" brushRef="#br0" timeOffset="1901.247">650 439,'6'-3,"0"-1,0 1,1 0,-1 0,1 0,0 1,-1 0,1 1,0-1,0 1,0 1,0-1,0 1,0 0,1 1,-5-1,0 1,0 0,1-1,-1 1,0 0,0 1,0-1,0 1,0-1,0 1,-1 0,1 0,-1 0,1 0,-1 0,0 1,1-1,-1 1,0-1,-1 1,1 0,0 0,-1 0,0 0,1 0,-1 0,-1 0,1 1,0-1,0 3,14 31,7-3,-18-31,-1 0,1 0,-1 0,0 1,0-1,0 1,0 0,-1 0,1 0,-1 0,0 0,0 0,-1 0,1 1,-1-1,0 1,0-1,-1 1,1-1,-1 1,0-1,0 1,-1 0,1-1,-1 1,0-1,0 1,0-1,-1 0,0 1,1-1,-2 0,1 0,0 0,-2 2,-5 0,0 0,0 0,0-1,0-1,-1 1,0-1,0-1,0 0,0 0,-1-1,1-1,0 0,-1 0,0 0,1-2,-1 1,1-1,-1-1,0 0,-3-5,8 0</inkml:trace>
  <inkml:trace contextRef="#ctx0" brushRef="#br0" timeOffset="3603.404">1072 524,'2'-2,"-1"0,0 0,1 0,0 0,-1 1,1-1,0 1,0-1,0 1,0-1,0 1,0 0,0 0,0 0,0 0,1 1,-1-1,0 1,1-1,-1 1,0 0,1 0,-1 0,1 0,0 0,0 0,-1-1,0 0,1 0,-1 1,1-1,-1 1,1 0,-1 0,0-1,1 2,-1-1,1 0,-1 0,1 1,-1-1,1 1,-1 0,0 0,1 0,-1 0,0 0,0 0,0 1,0-1,0 1,0 0,0-1,-1 1,1 0,0 0,-1 0,1 0,-1 0,0 0,0 1,0-1,0 0,0 0,-1 1,1-1,0 1,-1-1,0 1,0-1,0 1,0-1,0 1,0-1,-1 1,1 1,-4 3,1 0,-1 0,0 0,-1 0,1-1,-1 0,-1 0,1 0,-1 0,0-1,0 0,-2 0,-36 38,43-42,1 0,-1-1,1 1,-1 0,1-1,0 1,-1 0,1 0,0 0,0-1,-1 1,1 0,0 0,0 0,0-1,0 1,0 0,0 0,0 0,0 0,0 0,1-1,-1 1,0 0,0 0,1-1,-1 1,1 0,-1 0,0-1,1 1,-1 0,1-1,0 1,-1-1,1 1,0 0,-1-1,1 1,0-1,-1 0,1 1,0-1,0 0,-1 1,1-1,0 0,0 0,0 0,0 0,-1 0,1 0,0 0,0 0,0 0,0 0,0 0,58 4,-54-4,5 0,1 0,0-1,-1 0,0-1,1 0,-1-1,0 0,0 0,0-1,1-1,8-7</inkml:trace>
  <inkml:trace contextRef="#ctx0" brushRef="#br0" timeOffset="9913.149">847 580,'5'0,"-3"0,-3 5,-5 1,-6 0,-7 4,0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22.4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0 469,'34'0,"15"0,5 0,-3-4,-4-3,-6 1,-5 1,-9 1</inkml:trace>
  <inkml:trace contextRef="#ctx0" brushRef="#br0" timeOffset="634.719">508 187,'17'5,"-1"2,1 0,-1 1,0 0,-1 1,0 1,-1 1,0 0,0 1,-1 0,-1 1,0 0,-1 1,0 0,-1 1,-1 0,0 1,-1 0,-1 0,-1 1,0 0,-1 0,2 11,19 102,1-169,67-199,17 22,-34 99,-62 100</inkml:trace>
  <inkml:trace contextRef="#ctx0" brushRef="#br0" timeOffset="4401.658">1242 441,'-131'170,"52"-39,71-121,9-16,11-22,10-5,2 0,1 2,1 1,2 1,12-10,86-71,-125 109,0 0,0 1,-1-1,1 0,0 0,0 1,0-1,0 1,0-1,0 1,0-1,0 1,0 0,0-1,0 1,0 0,0 0,0 0,1-1,-1 1,0 1,0-1,0 0,0 0,0 0,0 0,0 1,0-1,0 1,0-1,0 1,0-1,0 1,0-1,0 1,0 0,0-1,0 1,-1 0,1 0,0 0,-1 0,1 0,-1 0,1 0,-1 0,1 0,-1 0,1 0,-1 0,0 0,0 0,0 0,1 0,-1 0,0 0,0 0,0 1,-1-1,1 0,0 0,0 0,-1 0,-7 62,5-52,1 0,0 0,1 1,0-1,0 1,2-1,-1 1,1-1,1 1,0-1,1 0,0 0,0 0,3 5,-6-16,-1 0,1 0,0 0,-1 0,1 0,0 1,-1-1,1 0,0 0,-1 0,1 1,0-1,-1 0,1 1,0-1,0 0,-1 0,1 1,0-1,0 0,0 1,-1-1,1 1,0-1,0 0,0 1,0-1,0 1,0-1,0 0,0 1,0-1,0 0,0 1,0-1,0 1,0-1,0 0,0 1,0-1,1 1,-1-1,0 0,0 1,1-1,-34-23,33 23,-203-105,185 91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6:09:46.1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1639 174,'6'4,"1"1,-1 0,0 1,-1-1,1 1,-1 0,0 0,0 1,-1 0,0 0,0 0,-1 0,0 0,0 1,-1-1,1 1,-1 4,5 222,-18-56,-7-1,-8 0,-8-2,-45 133,-8 77,61-250,78-134,158 38,-102-29,0-4,1-5,-1-5,1-4,1-6,-108 14,1112-141,-195 44,3 40,6 40,-287 34,-2 28,24 31,-327-32,1-16,2-14,149-19,-263-12,-1-10,201-51,19-56,-412 127,43-25,-74 29,-1 0,0 0,0 0,0-1,0 1,0 0,0 0,-1 0,0-1,1 1,-1 0,-1 0,1 0,0 0,-1 0,1 1,-1-1,0 0,0 1,0-1,0 1,0 0,-1-1,1 1,-1 0,1 0,-1 1,0-1,-2 0,-1-4,-1 0,0 0,0 0,1-1,-1 0,2 0,-1-1,1 0,0 0,1 0,-1 0,2-1,-1 1,1-1,1 0,0 0,0 0,0-1,1 0,1-357,4 236,6 1,5 0,6 1,5 1,26-66,2 15,-53 178,0-1,0 0,0 0,0 0,0 0,0 0,0 0,-1 0,1 0,-1 0,1 0,-1 0,0 0,0 0,0 0,0-1,0 1,0 0,-1 0,1 0,-1 0,1 0,-1 0,0 0,0 0,0 0,0 0,0 1,0-1,-1 0,1 0,0 1,-1-1,0 1,1 0,-1-1,0 1,1 0,-1 0,0 0,0 0,0 0,0 1,0-1,0 0,0 1,0 0,-1-1,1 1,-1 0,-148 22,-204-9,115-10,-1312 22,472-16,-919 43,-261 81,-511 89,2735-219,-584 63,561-56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2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361 200,'-59'-53,"52"50,1-1,-1 1,0 0,0 0,0 1,0 0,0 0,0 1,-1 0,1 0,0 0,-1 1,1 0,-1 1,1 0,0 0,-1 0,1 1,0 0,0 1,0-1,-4 4,-4 1,8-4,1 0,-1 0,1 0,0 1,-1 0,2 0,-1 1,0 0,1 0,0 0,0 0,0 1,1 0,0 0,0 0,-2 6,4-8,-1 3,-1 0,1 0,1 1,-1-1,1 1,0 0,1 0,0 0,0 0,1 0,0 0,0 0,1 0,1 6,2 2,1-1,1 1,0-1,1-1,1 0,0 0,0 0,2-1,0 0,0-1,1 0,4 3,59 48,50 58,-119-110,0 0,-1 1,0-1,-1 1,0 0,-1 0,0 0,-1 0,0 0,-1 1,0-1,-1 0,-1 0,0 0,0 0,-2 2,0-6,0 0,-1 0,0 0,-1-1,1 1,-2-2,1 1,-1-1,0 1,0-2,0 1,-1-1,0 0,0-1,0 0,-1 0,1-1,-1 0,0 0,0-1,0 0,0-1,0 0,0-1,0 1,-1-2,1 1,0-1,0-1,-8-1,13 1,-1 1,1-1,0 1,0-1,0 0,0-1,0 1,0-1,1 0,-1 0,1 0,0 0,0 0,0-1,0 1,0-1,1 0,0 0,0 0,0 0,0 0,0-1,1 1,0 0,0-1,0 1,0-4,0-3,1 0,0 0,0 0,1 1,1-1,0 0,0 0,1 1,0-1,1 1,1-1,5-9,1 1,1 0,0 1,2 0,0 1,1 1,1 0,0 1,1 1,0 0,1 1,1 1,14-6,-19 9,1 0,-1-2,-1 1,0-1,0-1,-1-1,-1 0,0 0,-1-1,0 0,-1-1,3-8,-8 17,0-1,0 1,-1 0,0-1,0 0,-1 0,0 0,0 0,-1 0,1 0,-2 0,1-1,-1 1,0 0,0 0,-1-1,0 1,-1 0,1 0,-1 0,-1 0,1 0,-3-3,-49-80,41 79</inkml:trace>
  <inkml:trace contextRef="#ctx0" brushRef="#br0" timeOffset="1519.829">672 849,'0'5,"4"1,3-5,4-2,0-7,-1 4,-3 7,-3-2,4-1,-1-5,4-2,0 0</inkml:trace>
  <inkml:trace contextRef="#ctx0" brushRef="#br0" timeOffset="2220.076">1066 200,'5'-12,"1"0,-1 0,2 0,0 1,0 0,1 0,0 1,1 0,0 0,1 1,0 0,0 1,1 0,0 1,0 0,1 1,0 0,0 0,0 1,1 1,-1 1,1-1,0 2,0 0,0 0,12 1,-22 1,1 1,0-1,0 1,0 0,0 0,-1 0,1 1,-1-1,1 1,-1 0,1 0,-1 0,0 0,0 1,0-1,0 1,0 0,-1 0,1 0,-1 0,0 0,0 0,0 1,0-1,-1 1,1-1,-1 1,0 0,0-1,0 1,0 0,-1 0,0 0,0 0,0 0,0 0,0-1,-1 1,0 4,-7 15,0-1,-1 0,-2 0,0-1,-1 0,-1-1,0-1,-2 0,-1-1,0 0,-1-1,0-1,-2-1,-9 6,26-20,1 0,-1 0,1 0,-1 0,1 0,0 1,-1-1,1 0,0 1,0-1,0 1,0-1,0 1,0-1,1 1,-1 0,0-1,1 1,0 0,-1 0,1-1,0 1,0 0,0 0,0 0,0-1,0 1,0 0,1 0,-1 0,0-1,1 1,0 0,-1-1,1 1,0 0,0-1,0 1,0-1,0 0,0 1,1-1,-1 0,0 1,1-1,-1 0,1 0,-1 0,1 0,-1-1,1 1,1 0,82 47,38 29,-118-73,-1 0,0 1,0 0,0 0,0 0,-1 0,0 1,0-1,0 1,-1 0,0 0,0 0,-1 0,1 0,-1 0,0 0,-1 0,0 1,0-1,0 0,-1 5,-1-1,-1 1,1-1,-2 0,1-1,-1 1,-1 0,0-1,0 0,-1 0,0-1,0 1,-1-1,0-1,0 1,-1-1,0-1,-1 1,1-1,-1-1,0 1,-1-1,-6 3,-1 0,1-2,-2 1,1-2,0 0,-1-2,0 1,0-2,0-1,0 0,-17-2,31 2,0-1,1 1,-1-1,0 0,0 0,1 0,-1-1,0 1,0-1,1 0,-1 0,1 0,-1-1,1 1,-1-1,1 0,0 0,0 0,0 0,0 0,0-1,0 1,1-1,-1 0,1 0,0 0,0 0,0 0,0-1,0 1,1 0,0-1,-1 1,1-1,0 0,1 1,-1-1,1 0,0 0,0 1,0-1,0 0,0 1,1-1,0 0,0 1,0-2,15-23,2 3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10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75,'-11'2,"1"0,-1 1,0 1,0-1,1 2,0-1,0 1,0 1,1 0,0 0,0 1,0 0,1 0,-3 4,1-2,1-1,1 1,0 1,0-1,0 2,1-1,1 1,0 0,1 0,0 0,0 1,1 0,1 0,0 0,0 0,1 0,1 1,0-1,1 0,0 1,1-1,0 1,4 10,0-14,1 0,0-1,1 0,0-1,0 1,1-1,0-1,0 1,1-1,0-1,0 0,0 0,0 0,1-1,0-1,-1 0,1 0,1-1,-1 0,0-1,0 0,1 0,-1-1,1-1,-1 0,4-1,1 1,0-1,0-1,-1-1,1 0,-1 0,0-2,0 0,-1 0,1-1,-2-1,1 0,-1-1,0 0,-1-1,0-1,0 1,-1-2,-1 1,0-1,3-6,-6 9,0 0,-1 0,-1 0,1-1,-1 1,-1-1,0 0,0 0,-1-1,-1 1,1 0,-2-1,1 1,-1 0,-1-1,0 1,0-1,-1 1,-1 0,0 0,0 0,-1 0,0 1,-4-7,2 6,-1 0,-1 1,0 0,0 0,0 1,-1 0,-1 0,1 1,-1 1,0-1,-1 2,0-1,0 1,0 1,0 0,-1 1,1 0,-1 0,0 1,0 1,0 0,0 1,0 0,0 1,1 0,-1 1,0 0,0 1,1 0,-1 1,-9 5,-50 36,43-22</inkml:trace>
  <inkml:trace contextRef="#ctx0" brushRef="#br0" timeOffset="538.355">366 471,'-9'2,"1"0,0 1,-1 0,2 1,-1 0,0 0,1 0,-1 1,1 0,1 0,-1 1,1 0,0 0,0 1,1-1,-1 1,2 1,-1-1,1 1,0-1,0 1,-1 7,-13 16,15-28,0 1,0-1,1 1,-1 0,1 0,0 0,0 0,0 0,1 0,0 1,-1-1,1 1,1-1,-1 1,1-1,0 1,0-1,0 1,0-1,1 1,0-1,0 1,0-1,0 0,1 1,0-1,0 0,0 0,0 0,1 0,-1-1,1 1,0-1,0 1,0-1,1 0,-1 0,1-1,1 2,2 0,-1-1,2 0,-1 0,0-1,0 0,1 0,-1 0,1-1,0 0,-1-1,1 0,0 0,-1 0,1-1,0 0,-1-1,1 0,-1 0,0 0,0-1,1 0,5-4,4-3,-1-1,-1 0,0-1,0-1,-1 0,-1-1,0-1,6-8,-13 16,0-1,0 1,0-1,-1 1,-1-2,1 1,-1 0,-1-1,1 0,-2 0,1 0,-1 0,0 0,-1 0,0-1,-1 1,0-1,0 1,-1 0,0-1,-1 1,0 0,1 4,-1 0,0 1,0-1,-1 1,1-1,-1 1,0 0,0 0,-1 0,1 0,-1 1,0-1,0 1,0 0,0 0,0 0,-1 1,1 0,-1-1,0 2,1-1,-1 0,0 1,0 0,0 0,0 1,0-1,-1 1,1 0,0 0,-4 1,-7 2,-1-1,1 2,-1 0,1 1,0 1,1 0,0 1,0 1,-1 1,-66 43,48-28</inkml:trace>
  <inkml:trace contextRef="#ctx0" brushRef="#br0" timeOffset="1039.06">844 555,'0'19,"0"2,0-3</inkml:trace>
  <inkml:trace contextRef="#ctx0" brushRef="#br0" timeOffset="1467.517">1240 20,'-5'-1,"0"1,1-1,-1 1,0 0,0 1,0-1,0 1,0 0,0 0,1 0,-1 1,0 0,1 0,-1 0,1 0,0 1,0 0,0 0,0 0,0 0,1 0,-1 1,1 0,0 0,0 0,0 0,1 0,-1 0,1 1,0-1,0 1,1-1,-1 3,-13 35,2 1,1 0,3 1,1 0,2 0,1 29,4-62,-1 0,2 0,-1 0,2-1,-1 1,2 0,-1 0,1-1,1 1,0-1,0 1,1-1,1 0,-1-1,2 1,-1-1,1 0,1 0,0 0,0-1,0 0,1-1,0 0,1 0,-1 0,1-1,1-1,-1 0,1 0,0 0,7 1,-6-4,-1-1,1 0,-1 0,1-1,0 0,-1-1,1 0,-1-1,1 0,-1-1,0 0,0-1,0 0,0 0,0-1,-1 0,0-1,0 0,-1 0,0-1,0 0,0-1,-1 0,0 0,0 0,-1-1,5-8,-8 11,1 1,-1-1,0 0,0 0,0 0,-1 0,0 0,0 0,-1-1,1 1,-1-1,-1 1,1-1,-1 1,-1-1,1 0,-1 1,0-1,0 1,-1 0,0-1,0 1,-1 0,1 0,-1 0,0 0,-1 1,0-1,0 1,0 0,0 0,-1 1,0-1,0 1,0 0,0 0,-1 0,1 1,-1 0,0 0,-3-1,-4 1,-1 0,1 1,-1 0,0 1,0 0,1 2,-1-1,0 1,0 1,1 1,-1 0,1 1,0 0,0 1,0 0,1 1,-12 7,0 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400 341,'0'29,"2"22,-3 1,-3 0,-1-1,-3 0,-3 6,-4-11,-3-1,-1-1,-2 0,-2-2,-13 17,-14 42,49-100,1 0,-1 0,1 0,0 1,-1-1,1 0,0 0,0 0,0 0,0 0,0 1,0-1,0 0,0 0,1 0,-1 0,0 0,1 0,-1 0,1 0,-1 0,1 0,-1 0,1 0,0 0,-1 0,1 0,0 0,0 0,0-1,0 1,0 0,0-1,0 1,0-1,0 1,0-1,0 1,0-1,0 0,0 1,0-1,0 0,1 0,57 4,-50-5,392-3,-371-1,-24-1</inkml:trace>
  <inkml:trace contextRef="#ctx0" brushRef="#br0" timeOffset="531.577">1021 510,'13'-13,"1"1,1 1,0 0,0 1,1 1,0 0,1 1,0 0,0 2,0 0,1 1,14-2,-5-1,-24 6,0 0,0 0,0 0,0 1,0-1,0 1,0 0,1 0,-1 0,0 0,1 1,-1-1,1 1,-1 0,1 0,-1 0,0 0,1 1,-1-1,1 1,-1 0,0 0,0 0,1 0,-1 1,0-1,0 1,0 0,-1 0,1 0,0 0,-1 1,1-1,-1 0,2 3,-4 2,-1-1,0 0,0 0,0 1,-1-1,0 0,0 0,0 0,-1-1,0 1,0 0,0-1,-1 0,0 0,0 0,0 0,0-1,-1 1,0-1,-3 2,-4 6,-52 52,24-25,1 2,2 2,2 1,-9 17,40-56,1 1,-1-1,1 1,0 0,0 0,1 0,0 0,0 0,0 1,1-1,0 1,0-1,0 1,1-1,0 1,1-1,-1 1,1-1,0 1,1-1,0 0,0 0,0 0,0 0,1 0,0 0,1 0,-1-1,1 1,0-1,0 0,1-1,-1 1,5 2,-1-1,0 0,0-1,1 0,0-1,0 0,0 0,0-1,1 0,-1-1,1 0,-1 0,1-1,0-1,0 1,0-2,0 1,-1-1,1-1,0 1,-1-2,1 1,3-3,30-43,-33 28</inkml:trace>
  <inkml:trace contextRef="#ctx0" brushRef="#br0" timeOffset="964.742">1867 397,'-10'0,"1"1,-1 0,0 0,1 1,-1 1,1-1,0 1,0 1,0 0,0 0,1 1,0 0,0 0,0 1,0 0,1 1,0-1,-3 5,8-9,1-1,0 1,0 0,0 0,1-1,-1 1,0 0,1 0,-1 0,1 0,0-1,-1 1,1 0,0 0,0 0,0 0,0 0,1 0,-1 0,0 0,1 0,0-1,-1 1,1 0,0 0,0-1,0 1,0 0,0-1,0 1,0-1,1 1,-1-1,1 0,-1 1,2 0,68 39,-47-29,86 70,-106-78,-1 0,0 1,0-1,0 1,-1 0,1 0,-1 0,0 0,-1 0,1 0,-1 0,0 1,0-1,-1 1,0-1,0 0,0 1,0-1,-1 1,0-1,0 0,0 1,-1-1,-1 2,-3 6,-1-1,-1 0,0 0,-1-1,0 0,-1-1,0 0,0 0,-1-1,0 0,-1-1,0-1,0 0,-1 0,0-1,0-1,0 0,-10 2,-28 1,32-10</inkml:trace>
  <inkml:trace contextRef="#ctx0" brushRef="#br0" timeOffset="1229.356">1755 368,'24'0,"22"0,8 0,0-4,-4-3,-7 1,-5 1,-5 2,-2 1,-8 1</inkml:trace>
  <inkml:trace contextRef="#ctx0" brushRef="#br0" timeOffset="3445.138">2347 87,'8'21,"-2"1,0 0,-1 0,-2 0,0 1,-1 0,-1-1,-1 1,-3 22,1 4,2 646,0-692,1 0,-1 0,0 0,0 0,0 0,0 0,0 0,-1 0,1 0,-1 0,0 0,0 0,0 0,0 0,0 0,-1-1,1 1,-1-1,0 1,0-1,0 1,0-1,0 0,0 0,-1 0,1 0,-1-1,1 1,-1 0,0-1,1 0,-1 0,0 0,0 0,0 0,-1 0,-137 10,-182 33,-238 30,352-51,-46-6,81 7,-208 34,194-28,168-25,18-4,1 0,-1 0,1 0,-1 0,1-1,-1 1,0 0,1-1,-1 0,0 1,0-1,1 0,-1 0,0 0,0 0,1 0,-1 0,0 0,1-1,-1 1,0-1,1 1,-1-1,0 0,1 1,-1-1,1 0,-1 0,1 0,0 0,-1-1,1 1,0 0,0 0,0-1,0 1,0-1,0 1,0-1,-5-135,10 85,-3-882,-2 927,0 0,1 0,0 0,1 0,0 0,0 0,0 0,1 0,0 0,0 0,1 0,-1 1,2 0,-1-1,1 1,0 0,0 1,0-1,1 1,0 0,0 0,0 0,1 0,0 1,0 0,0 1,1-1,16-4,1 1,0 2,0 0,0 2,1 1,-1 0,1 2,6 1,535 0,-369-28,29 15,-2-3,-82 12,56-25,111 28,-240-14,-60 11,0 0,1 1,-1 0,1 0,-1 1,1 0,0 1,-1 0,1 0,-1 1,9 2,-5 3,-7 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7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705 260,'-25'253,"5"51,-9-67,24-159,10-60</inkml:trace>
  <inkml:trace contextRef="#ctx0" brushRef="#br0" timeOffset="303.034">113 373,'39'-5,"50"-6,20-2,1-3,-8 2,-12-3,-12 2,-10 4,-6-1,-9 1,-9 3,-8 3,-4 2,-8 6,-8 3</inkml:trace>
  <inkml:trace contextRef="#ctx0" brushRef="#br0" timeOffset="666.959">1298 514,'-25'19,"0"1,0 2,2 0,1 2,1 0,1 1,1 1,2 1,-7 13,22-37,-1 0,1 1,0-1,0 1,0 0,1 0,-1-1,1 1,0 0,0 0,0 0,0 0,1 0,0 1,0-1,0 0,0 0,0 0,1 0,0 0,0 0,0 0,0 0,1 0,0 0,-1-1,1 1,1-1,-1 1,0-1,1 0,0 0,0 0,0 0,0 0,0-1,0 1,1-1,-1 0,1 0,0 0,1 0,7 1,1-2,-1 0,0 0,1-1,-1-1,0 0,1 0,-1-1,0-1,0 0,0-1,-1 0,1-1,-1 0,0 0,0-2,-1 1,0-1,0-1,0 0,-1 0,-1-1,1 0,-1 0,-1-1,1 0,-2-1,1 0,-3 4,1 1,-1-2,0 1,0 0,-1-1,0 0,-1 0,0 0,0 0,0 0,-1 0,0 0,-1 0,0-1,0 1,-1 0,0 0,0-1,-1 1,0 0,0 0,-1 1,0-1,-1 0,1 1,-1 0,-1 0,0-1,-1 2,0 0,0 1,0-1,-1 1,0 0,0 1,-1-1,1 2,-1-1,0 1,0 0,0 0,0 1,0 0,-1 1,1 0,-1 0,1 1,0 0,-1 0,1 1,-1 0,1 1,0 0,-1 0,1 0,0 1,1 1,-1-1,0 1,1 0,-6 5,-6 10</inkml:trace>
  <inkml:trace contextRef="#ctx0" brushRef="#br0" timeOffset="1133.342">1722 514,'-18'28,"2"1,1 0,1 2,1-1,2 2,-6 28,15-57,1 1,-1 0,1 0,0 0,0 0,0 0,0 0,1 0,-1 1,1-1,0 0,0 0,1 0,0 0,-1 0,1 0,0 0,1 0,-1 0,1 0,0 0,0 0,0-1,0 1,1-1,-1 0,1 0,0 0,0 0,0 0,0 0,0-1,1 0,-1 1,1-1,0 0,0-1,0 1,-1-1,1 0,3 1,7-4,1 0,-1-1,0-1,0 0,0-1,0 0,-1-1,0-1,0 0,-1-1,0 0,0-1,-1 0,0-1,0 0,-1-1,7-10,9-9,-1-2,-2 0,-1-1,-2-1,-1-1,-2-1,-1-1,-2 0,-2-1,-1 0,3-26,-12 47,0 0,0 0,-2 0,0 0,-1 0,-1-1,0 1,-2 1,0-1,0 0,-2 1,0 0,-1 0,-1-2,5 14,0-1,0 1,0 0,-1 0,1 0,-1 0,0 1,0 0,-1 0,1 0,-1 0,1 0,-1 1,0 0,0 0,0 0,0 1,0-1,0 1,0 1,-1-1,1 1,0 0,0 0,-1 0,1 1,0-1,0 1,-1 1,-3 0,-2 2,0-1,1 1,-1 1,1 0,0 1,0 0,0 0,1 1,0 0,0 1,1 0,0 0,-6 8,4-2,1 0,0 0,2 0,-1 1,2 1,0-1,0 1,2 0,0 0,1 1,0-1,2 1,0-1,0 1,2 0,0-1,1 1,1-1,0 1,1-1,1 0,0 0,1-1,7 11,-3-7,1 0,1-1,1-1,0 0,1-1,1 0,1-1,0-1,1-1,0 0,1-1,0-1,1 0,0-2,1 0,0-1,1-1,-1-1,1-1,0 0,14 0,-5-4</inkml:trace>
  <inkml:trace contextRef="#ctx0" brushRef="#br0" timeOffset="2155.805">2483 401,'-21'14,"1"0,0 2,1 0,1 2,0 0,2 0,0 2,1 0,1 1,-6 13,18-30,0 0,0 1,1-1,0 0,0 1,0 0,0-1,1 1,0-1,0 1,0 0,1-1,-1 1,1 0,0-1,0 1,1-1,-1 0,1 1,0-1,0 0,1 0,-1 0,1 0,0-1,0 1,0-1,0 1,1-1,-1 0,1-1,0 1,0-1,0 1,0-1,0 0,0 0,1-1,-1 1,1-1,-1 0,2 0,2 1,0-1,1 0,-1 0,0 0,1-1,-1 0,0-1,0 0,1 0,-1-1,0 0,0 0,0-1,0 0,-1 0,1-1,-1 0,0 0,0-1,0 0,-1 0,1-1,-1 1,0-1,-1-1,0 1,0-1,0 0,-1 0,3-7,9-14,-1-1,-2-1,-1 0,-1-1,-2 0,-1 0,0-6,-11 50,0-1,1 1,1 0,0 0,0 0,2 1,0-1,0 0,1 0,1-1,0 1,0 0,1-1,1 0,0 0,1 0,1-1,-1 1,3 0,-6-10,0 1,0-1,0-1,0 1,0 0,1-1,-1 1,1-1,-1 0,1 0,-1-1,1 1,0-1,-1 1,1-1,0 0,-1-1,1 1,0-1,-1 1,1-1,0 0,-1-1,0 1,1 0,-1-1,0 0,0 0,1 0,-1 0,-1 0,1-1,86-89,-88 91,89-159,-89 181,-5-13,1 1,0-1,1 1,0-1,0 1,1 0,0 0,1 0,0-1,0 1,0 0,2 0,-1 0,1-1,0 1,1-1,0 1,0-1,0 0,1 0,1 0,0-1,3 5,-5-9,0-1,0 1,1-1,-1 0,1 0,-1 0,1-1,0 1,0-1,0 0,-1 0,1 0,0-1,0 1,0-1,0 0,0 0,0 0,0-1,0 1,0-1,0 0,0 0,0-1,0 1,-1-1,1 1,-1-1,1-1,2 0,83-90,84-156,-173 248,0 0,1 0,-1 0,0 0,1-1,-1 1,1 0,0 1,-1-1,1 0,0 0,-1 0,1 0,0 0,0 1,0-1,0 0,0 1,0-1,0 1,0-1,0 1,0-1,0 1,0 0,0-1,0 1,0 0,0 0,0 0,1 0,-1 0,0 0,0 0,0 0,0 1,0-1,0 0,0 1,0-1,0 0,0 1,0 0,0-1,0 1,0-1,0 1,0 0,0 0,-1 0,1-1,0 1,0 0,-1 0,1 1,8 26,-1 0,-2 1,-1 0,-1 0,-1 0,-2 1,-1-1,-3 20,3 5,9 233,-4-248,-1 1,-3 0,-1 0,-2 0,-1 0,-2 0,-11 37,11-54,-1-1,-1 0,-1 0,-1 0,-1-1,-1-1,-1 0,0 0,-2-1,0-1,-1 0,-1-1,-9 7,24-22,0-1,0 1,0-1,-1 1,1-1,-1 0,1 1,-1-1,1 0,-1 0,0 0,0 0,1 0,-1-1,0 1,0-1,0 1,0-1,0 1,0-1,0 0,0 0,0 0,0 0,0-1,0 1,0 0,1-1,-1 1,0-1,0 0,0 1,0-1,1 0,-1 0,0 0,1-1,-1 1,1 0,-1 0,1-1,0 1,-1-1,1 0,0 1,0-1,0 0,0 1,0-3,0-7,-1 0,2 0,0 0,0 0,1-1,1 1,0 0,0 0,1 0,0 1,1-1,0 1,1 0,0 0,0 0,1 0,1 1,6-7,31-42,3 3,2 2,2 2,2 2,3 2,1 3,3 3,1 2,1 3,23-7,104-58,-161 90</inkml:trace>
  <inkml:trace contextRef="#ctx0" brushRef="#br0" timeOffset="4500.938">0 1502,'191'-10,"-1"-8,182-42,-354 57,652-123,215-4,-663 113,202 12,-88-22,-321 26,0 0,0-2,-1 0,1 0,-1-2,0 1,0-2,0 0,-1-1,1 0,0-2,-8 5</inkml:trace>
  <inkml:trace contextRef="#ctx0" brushRef="#br0" timeOffset="13623.791">4488 288,'4'0,"3"5,-1 1</inkml:trace>
  <inkml:trace contextRef="#ctx0" brushRef="#br0" timeOffset="13840.647">4544 655,'0'0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2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361 200,'-59'-53,"52"50,1-1,-1 1,0 0,0 0,0 1,0 0,0 0,0 1,-1 0,1 0,0 0,-1 1,1 0,-1 1,1 0,0 0,-1 0,1 1,0 0,0 1,0-1,-4 4,-4 1,8-4,1 0,-1 0,1 0,0 1,-1 0,2 0,-1 1,0 0,1 0,0 0,0 0,0 1,1 0,0 0,0 0,-2 6,4-8,-1 3,-1 0,1 0,1 1,-1-1,1 1,0 0,1 0,0 0,0 0,1 0,0 0,0 0,1 0,1 6,2 2,1-1,1 1,0-1,1-1,1 0,0 0,0 0,2-1,0 0,0-1,1 0,4 3,59 48,50 58,-119-110,0 0,-1 1,0-1,-1 1,0 0,-1 0,0 0,-1 0,0 0,-1 1,0-1,-1 0,-1 0,0 0,0 0,-2 2,0-6,0 0,-1 0,0 0,-1-1,1 1,-2-2,1 1,-1-1,0 1,0-2,0 1,-1-1,0 0,0-1,0 0,-1 0,1-1,-1 0,0 0,0-1,0 0,0-1,0 0,0-1,0 1,-1-2,1 1,0-1,0-1,-8-1,13 1,-1 1,1-1,0 1,0-1,0 0,0-1,0 1,0-1,1 0,-1 0,1 0,0 0,0 0,0-1,0 1,0-1,1 0,0 0,0 0,0 0,0 0,0-1,1 1,0 0,0-1,0 1,0-4,0-3,1 0,0 0,0 0,1 1,1-1,0 0,0 0,1 1,0-1,1 1,1-1,5-9,1 1,1 0,0 1,2 0,0 1,1 1,1 0,0 1,1 1,0 0,1 1,1 1,14-6,-19 9,1 0,-1-2,-1 1,0-1,0-1,-1-1,-1 0,0 0,-1-1,0 0,-1-1,3-8,-8 17,0-1,0 1,-1 0,0-1,0 0,-1 0,0 0,0 0,-1 0,1 0,-2 0,1-1,-1 1,0 0,0 0,-1-1,0 1,-1 0,1 0,-1 0,-1 0,1 0,-3-3,-49-80,41 79</inkml:trace>
  <inkml:trace contextRef="#ctx0" brushRef="#br0" timeOffset="1519.829">672 849,'0'5,"4"1,3-5,4-2,0-7,-1 4,-3 7,-3-2,4-1,-1-5,4-2,0 0</inkml:trace>
  <inkml:trace contextRef="#ctx0" brushRef="#br0" timeOffset="2220.076">1066 200,'5'-12,"1"0,-1 0,2 0,0 1,0 0,1 0,0 1,1 0,0 0,1 1,0 0,0 1,1 0,0 1,0 0,1 1,0 0,0 0,0 1,1 1,-1 1,1-1,0 2,0 0,0 0,12 1,-22 1,1 1,0-1,0 1,0 0,0 0,-1 0,1 1,-1-1,1 1,-1 0,1 0,-1 0,0 0,0 1,0-1,0 1,0 0,-1 0,1 0,-1 0,0 0,0 0,0 1,0-1,-1 1,1-1,-1 1,0 0,0-1,0 1,0 0,-1 0,0 0,0 0,0 0,0 0,0-1,-1 1,0 4,-7 15,0-1,-1 0,-2 0,0-1,-1 0,-1-1,0-1,-2 0,-1-1,0 0,-1-1,0-1,-2-1,-9 6,26-20,1 0,-1 0,1 0,-1 0,1 0,0 1,-1-1,1 0,0 1,0-1,0 1,0-1,0 1,0-1,1 1,-1 0,0-1,1 1,0 0,-1 0,1-1,0 1,0 0,0 0,0 0,0-1,0 1,0 0,1 0,-1 0,0-1,1 1,0 0,-1-1,1 1,0 0,0-1,0 1,0-1,0 0,0 1,1-1,-1 0,0 1,1-1,-1 0,1 0,-1 0,1 0,-1-1,1 1,1 0,82 47,38 29,-118-73,-1 0,0 1,0 0,0 0,0 0,-1 0,0 1,0-1,0 1,-1 0,0 0,0 0,-1 0,1 0,-1 0,0 0,-1 0,0 1,0-1,0 0,-1 5,-1-1,-1 1,1-1,-2 0,1-1,-1 1,-1 0,0-1,0 0,-1 0,0-1,0 1,-1-1,0-1,0 1,-1-1,0-1,-1 1,1-1,-1-1,0 1,-1-1,-6 3,-1 0,1-2,-2 1,1-2,0 0,-1-2,0 1,0-2,0-1,0 0,-17-2,31 2,0-1,1 1,-1-1,0 0,0 0,1 0,-1-1,0 1,0-1,1 0,-1 0,1 0,-1-1,1 1,-1-1,1 0,0 0,0 0,0 0,0 0,0-1,0 1,1-1,-1 0,1 0,0 0,0 0,0 0,0-1,0 1,1 0,0-1,-1 1,1-1,0 0,1 1,-1-1,1 0,0 0,0 1,0-1,0 0,0 1,1-1,0 0,0 1,0-2,15-23,2 3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0 141,'9'197,"-10"-192,0-1,0 1,0-1,0 0,0 1,0 0,1-1,0 1,0-1,0 1,1-1,-1 1,1-1,0 1,1-1,-1 1,1-1,-1 0,1 0,1 0,-1 0,0 0,1 0,0-1,0 1,0-1,0 0,1 1,-1-2,1 1,0 0,2 0,-1-1,0 0,1-1,-1 0,0 0,1 0,-1-1,1 0,-1 0,1 0,-1-1,0 0,1 0,-1 0,0 0,0-1,1 0,-1 0,-1-1,1 1,0-1,-1 0,2-1,86-86,-76 70</inkml:trace>
  <inkml:trace contextRef="#ctx0" brushRef="#br0" timeOffset="269.048">395 0,'-25'51,"2"2,3 0,1 1,4 1,1 1,3 0,3 0,2 1,2 0,3 9,1-60,-11 251,0-171,10-62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39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272 162,'-20'13,"0"0,0 1,2 1,0 1,0 0,2 2,0 0,1 0,0 2,2-1,-5 11,9-15,0 1,1 0,1 1,0 0,1 0,1 0,1 0,0 1,2 0,0 0,0 0,2 0,0 0,2 0,-1 0,2 0,1-1,0 1,3 7,-2-17,1 0,0 0,0-1,0 0,1 0,0 0,0-1,0 0,1 0,0-1,0 0,1-1,0 1,-1-2,1 1,0-1,1-1,-1 1,0-2,1 1,-1-1,1-1,0 1,-1-2,1 1,-1-2,1 1,-1-1,1 0,-1-1,0 0,0-1,0 0,-1 0,2-1,18-10,-1-1,-1-1,0-1,-1-2,-1 0,0-1,-2-2,-1 0,-1-1,0-1,-2-1,-1-1,-2 0,0-2,-2 1,-1-1,-1-1,-2 0,2-13,-8 32,-1 1,0 0,0-1,-1 0,-1 1,1-1,-2 0,0 1,0-1,-1 1,0-1,-1 1,0 0,0 0,-1 0,-1 0,1 0,-2 1,1 0,-1 0,-1 1,0 0,0 0,0 0,-1 1,0 0,-1 0,1 1,-3-1,0 2,-1 0,1 0,-1 1,0 0,0 1,-1 1,1 0,-1 1,1 0,-1 1,1 0,-1 1,1 0,-1 1,1 1,0-1,0 2,0 0,0 1,1 0,-1 0,1 1,1 1,-1 0,1 0,0 1,1 0,0 1,-3 4,-12 13</inkml:trace>
  <inkml:trace contextRef="#ctx0" brushRef="#br0" timeOffset="364.889">950 473,'-5'19,"-1"11,0 6,1-9,2-9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1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27,'-1'369,"-26"-143,26-212,-1 0,-1 0,0 0,-1 0,-1 0,0 0,0-1,-2 0,-2 4,7-15,4-7</inkml:trace>
  <inkml:trace contextRef="#ctx0" brushRef="#br0" timeOffset="336.885">441 168,'-83'63,"33"-28,2 3,2 1,2 3,-12 16,54-58,1 1,-1 0,1-1,0 1,-1 0,1 0,0 0,-1 0,1 0,0 0,0 1,0-1,0 0,0 0,0 1,1-1,-1 1,0-1,1 1,-1-1,1 1,-1-1,1 1,0-1,-1 1,1 0,0-1,0 1,0 0,1-1,-1 1,0-1,0 1,1-1,-1 1,1 0,0-1,-1 0,1 1,0-1,0 1,0-1,0 0,0 0,0 1,0-1,0 0,1 0,-1 0,0 0,1 0,-1-1,0 1,1 0,-1-1,1 1,-1-1,2 1,116 8,-89-6,-23-3,0-1,0 1,0 0,0 1,0 0,0 0,0 0,-1 1,1 0,-1 0,1 1,-1 0,0 0,0 0,0 1,0 0,0 0,-1 0,0 1,0 0,0 0,-1 0,1 0,-1 1,0 0,-1 0,0 0,1 1,8 95,-8-90,1-5</inkml:trace>
  <inkml:trace contextRef="#ctx0" brushRef="#br0" timeOffset="1568.94">808 564,'0'-3,"0"1,0 0,0-1,0 1,0 0,-1 0,1-1,-1 1,1 0,-1 0,0 0,0-1,0 1,0 0,0 0,0 0,-1 1,1-1,-1 0,1 0,-1 1,0-1,0 1,1 0,-1-1,0 1,0 0,0 0,-1 0,1 0,0 1,0-1,0 0,-1 1,1 0,0-1,-1 1,1 0,0 0,0 0,-1 1,1-1,0 0,-1 1,1 0,0-1,0 1,0 0,0 0,0 0,0 1,0-1,0 0,0 1,-9 5,0 1,1 0,0 0,1 1,0 1,0-1,1 1,0 1,0 0,1 0,1 0,0 1,1 0,0 0,0 0,2 1,-1-1,2 1,-1 7,2-17,1 0,0-1,0 1,0 0,0-1,0 1,1 0,-1-1,1 1,0-1,-1 1,1-1,1 1,-1-1,0 1,0-1,1 0,0 0,-1 0,1 0,0 0,0 0,0 0,0 0,0-1,0 1,1-1,-1 0,0 1,1-1,-1 0,1-1,-1 1,1 0,0-1,-1 1,1-1,0 0,-1 0,1 0,0 0,-1 0,1-1,0 1,-1-1,1 0,2 0,11-7,0-1,0 0,-1-1,0 0,0-1,-1-1,-1 0,0-1,-1 0,0-1,-1-1,83-79,-93 92,0 1,0-1,0 1,0-1,1 1,-1 0,0 0,1 0,-1-1,1 1,-1 0,1 1,-1-1,1 0,0 0,-1 1,1-1,0 1,-1 0,1-1,0 1,0 0,0 0,-1 0,1 0,0 0,0 0,-1 1,1-1,0 1,0-1,-1 1,1 0,0-1,-1 1,1 0,-1 0,1 0,-1 0,0 0,1 1,-1-1,0 0,-1 12,0-1,-1 0,-1 0,0 0,-1 0,0 0,-1-1,0 1,-1-1,0 0,-1 0,-1 1,-11 26,-101 304,116-332,3-6,0 0,-1 0,1 0,-1 0,0 0,0 0,0-1,0 1,-1 0,1-1,-1 1,0-1,0 1,-1-1,1 0,-1 0,1 0,-1 0,0 0,0-1,0 1,0-1,-1 0,1 0,-1 0,1-1,-1 1,0-1,1 0,-1 1,0-2,-2 1,4-2,0 0,0 0,-1 0,1 0,0-1,0 1,1-1,-1 0,0 1,0-1,1 0,-1 0,1 0,0 0,-1 0,1 0,0-1,0 1,1 0,-1 0,0-1,1 1,-1-1,1 1,0 0,0-1,0 1,0-1,0 1,0-1,1-1,22-79,-21 75,88-215,-80 195</inkml:trace>
  <inkml:trace contextRef="#ctx0" brushRef="#br0" timeOffset="2249.974">1231 366,'62'-95,"115"-155,-148 229,-29 21,1 0,0 0,-1 0,1 0,-1 0,1 0,0 1,-1-1,1 0,-1 0,1 0,-1 1,1-1,0 0,-1 0,0 1,1-1,-1 1,1-1,-1 0,1 1,-1-1,0 1,1-1,-1 1,0-1,1 1,-1-1,0 1,0-1,1 1,-1 0,0-1,0 1,0-1,0 1,0 0,0-1,0 1,0-1,0 1,0 0,0-1,0 1,-1-1,1 1,0-1,0 1,-1-1,1 1,0 0,-1-1,-25 202,27-199,0 0,0 0,0 0,0 0,0 0,1-1,-1 1,1-1,0 1,-1-1,1 1,0-1,1 0,-1 0,0 0,1 0,-1 0,1-1,-1 1,1-1,0 0,-1 0,1 0,0 0,0 0,0 0,0-1,0 1,0-1,0 0,0 0,0 0,0 0,0-1,0 1,0-1,0 0,0 0,0 0,0 0,-1 0,1-1,0 1,-1-1,1 1,-1-1,0 0,1 0,-1 0,0-1,0 1,0 0,0-3,166-164,-167 167,0 0,0 1,1-1,-1 0,0 1,1-1,-1 1,1-1,-1 1,1 0,-1 0,1-1,0 1,0 0,0 1,0-1,-1 0,1 0,0 1,0-1,0 1,1 0,-1 0,0-1,0 1,0 1,0-1,0 0,0 0,0 1,0-1,0 1,0 0,0-1,0 1,0 0,-1 0,1 0,0 1,31 44,-29-40,0 1,0-1,0 0,1 0,0 0,0-1,1 1,-1-1,1 0,0-1,0 0,1 0,-1 0,4 1,15 3,-1-4</inkml:trace>
  <inkml:trace contextRef="#ctx0" brushRef="#br0" timeOffset="2550.922">1317 451,'48'-5,"44"-6,17-2,-1-3,-14 2,-14 2,-15 4,-9 3,-9 2,-9 2,-5 1,-3 1,-8 0</inkml:trace>
  <inkml:trace contextRef="#ctx0" brushRef="#br0" timeOffset="2986.279">1824 564,'-46'15,"1"2,0 2,1 1,-20 15,61-33,1-2,1 0,-1 0,0 1,0-1,0 1,0-1,0 1,1 0,-1 0,0-1,1 1,-1 0,0 1,1-1,-1 0,1 0,0 1,-1-1,1 1,0-1,0 1,0-1,0 1,0 0,0-1,0 1,1 0,-1 0,1 0,-1 0,1-1,0 1,0 0,0 0,0 0,0 0,0 0,0 0,0 0,1 0,-1-1,1 1,0 0,-1 0,1 0,10 4,1-1,-1-1,1 0,0 0,-1-1,2 0,-1-1,11 0,10 4,-30-6,135 36,-132-34,0 1,1 0,-1-1,0 2,0-1,-1 1,1 0,-1 0,0 1,0-1,0 1,0 0,-1 1,0-1,0 1,-1-1,1 1,-1 0,0 3,-2-6,0 1,-1-1,1 1,-1-1,0 1,0-1,0 0,-1 1,1-1,-1 1,0-1,0 0,0 1,0-1,-1 0,1 0,-1 0,0 0,0 0,0 0,0-1,0 1,0-1,-1 1,0-1,1 0,-1 0,-3 2,-91 39,80-39,-1 0,0-1,0-1,-1-1,1 0,0-2,0 0,0-1,-12-2,11-3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30,'67'1,"151"-13,-5-6,-206 23,-11 1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1,'36'9,"1"-1,0-2,0-2,1-1,-1-2,26-2,26-15,-79 13,1 0,-1 0,1 1,0 1,0 0,0 0,0 1,0 0,0 1,10 2,-3 3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59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244 262,'-75'172,"52"-112,-3 0,-2-2,-13 15,40-72,0 1,1 1,-1-1,0 0,0-1,0 1,0 0,0 0,0 0,0-1,-1 1,1 0,-1-1,1 1,-1-1,1 0,-1 1,0-1,0 0,0 0,0 0,0 0,0-1,0 1,0 0,0-1,0 0,0 1,0-1,0 0,-1 0,7-59,9 17,3 2,1 0,2 0,1 2,16-21,-3 4,-20 31,1 0,2 1,0 0,1 1,2 1,0 1,1 1,1 0,21-14,-41 32,0 0,0 0,0 1,0-1,0 0,0 0,1 1,-1-1,0 0,0 1,1-1,-1 1,0 0,1-1,-1 1,0 0,1 0,-1 0,0 0,1 0,-1 0,1 0,-1 1,0-1,0 0,1 1,-1-1,0 1,1-1,-1 1,0 0,0 0,0-1,0 1,0 0,0 0,0 0,0 0,0 0,0 0,-1 0,1 0,0 1,-1-1,1 1,3 63,-41 81,24-105,2 1,2 0,2 0,-1 21,18-1,17-81,62-166,80-31,-160 205,1 0,1 1,0 1,1 0,-1 1,2 0,-1 0,11-3,-22 10,0 1,0-1,0 1,0-1,0 1,0 0,0 0,0-1,1 1,-1 0,0 0,0 0,0 0,0 0,0 0,0 1,1-1,-1 0,0 1,0-1,0 0,0 1,0 0,0-1,0 1,0-1,0 1,0 0,-1 0,1-1,0 1,0 0,-1 0,1 0,0 0,-1 0,1 0,-1 0,1 0,-1 0,0 0,0 0,1 1,-1-1,0 0,0 0,0 1,-7 55,-34 35,33-78,1 0,0 1,0-1,1 1,1 1,1-1,0 1,1-1,1 1,0 0,1 0,2 16,4-8</inkml:trace>
  <inkml:trace contextRef="#ctx0" brushRef="#br0" timeOffset="5368.088">892 516,'-27'77,"-109"126,61-98,74-98,12-14,14-16,15-21,-2-2,-3-1,23-40,-28 43,1 2,3 1,1 2,16-12,-51 51,0 0,0 1,0-1,0 0,0 1,1-1,-1 0,0 1,0-1,0 0,1 0,-1 1,0-1,0 0,0 0,1 0,-1 1,0-1,0 0,1 0,-1 0,0 0,1 1,-1-1,0 0,1 0,-1 0,0 0,1 0,-1 0,0 0,1 0,-1 0,0 0,1 0,-1 0,0 0,0 0,1 0,-1 0,0-1,1 1,-1 0,0 0,1 0,-1 0,0-1,0 1,1 0,-1 0,0-1,0 1,0 0,1 0,-1-1,0 1,0 0,0-1,-9 37,5-22,-1 17,1 0,2 0,1 1,1-1,3 11,35 89,-37-130,-1-1,1 1,-1-1,0 1,1-1,-1 1,0 0,0-1,1 1,-1-1,0 1,0 0,0-1,0 1,0 0,0-1,0 1,0 0,0-1,0 1,0 0,0-1,-1 1,1-1,0 1,0 0,-1-1,1 1,0-1,-1 1,1-1,-1 1,1-1,0 1,-1-1,1 1,-1-1,1 1,-1-1,0 0,1 1,-1-1,1 0,-1 0,0 1,1-1,-1 0,0 0,1 0,-1 0,0 0,1 0,-1 0,0 0,1 0,-1 0,1 0,-1 0,0-1,1 1,-1 0,0 0,1-1,-1 1,1 0,-1-1,1 1,-1 0,1-1,-1 0,-44-25,22 7,2-1,-1-2,2 0,1-1,1-1,1-1,3 3</inkml:trace>
  <inkml:trace contextRef="#ctx0" brushRef="#br0" timeOffset="19372.738">1316 149,'-5'-23,"18"30,-1 14,0 1,-2 1,-1 0,0 0,-2 1,4 22,6 15,28 137,-26-142,2-71,20-109,55-101,6-31,-98 247</inkml:trace>
  <inkml:trace contextRef="#ctx0" brushRef="#br0" timeOffset="19956.754">1852 488,'-101'201,"240"-401,-17 79,-121 121,0-1,0 0,0 1,-1 0,1-1,0 1,0-1,0 1,0 0,0-1,0 1,0 0,0 0,0 0,0 0,0 0,-1 0,1 0,0 0,0 0,0 1,0-1,0 0,0 1,0-1,0 0,0 1,-1-1,1 1,0-1,0 1,0 0,-1-1,1 1,0 0,-1-1,1 1,-1 0,1 0,-1 0,1 0,-1-1,0 1,1 0,-1 0,0 0,0 0,1 0,-1 0,0 0,0 0,0 1,4 58,-4-54,-4 228,4-232,0-1,0 1,-1-1,1 1,0 0,0-1,-1 1,1-1,-1 1,1-1,-1 1,0-1,0 1,0-1,1 0,-1 1,0-1,-1 0,1 0,0 0,0 0,0 0,-1 0,1 0,-1 0,1 0,0 0,-1-1,1 1,-1-1,0 1,1-1,-1 0,1 1,-1-1,0 0,1 0,-1 0,1 0,-1-1,0 1,1 0,-1-1,1 1,-1-1,0 0,-70-37,-35-53,88 80</inkml:trace>
  <inkml:trace contextRef="#ctx0" brushRef="#br0" timeOffset="21069.728">2247 516,'121'-17,"-120"16,0 0,0 0,0 0,0 1,0-1,1 0,-1 1,0-1,0 1,1-1,-1 1,0-1,1 1,-1 0,0 0,1 0,-1-1,1 1,-1 1,0-1,1 0,-1 0,0 0,1 1,-1-1,0 1,1-1,-1 1,0 0,0-1,1 1,-1 0,0 0,0 0,0 0,0 0,0 0,0 0,0 0,-1 0,1 0,0 0,-1 1,1-1,-1 0,1 0,-1 1,1-1,-1 0,0 1,0-1,0 1,1-1,-2 0,1 1,0 0,-133 168,132-168,0 0,1 0,-1 0,1 0,0 0,-1 0,1 0,0 0,0 0,0 0,1 0,-1 0,0 0,1 0,0 0,-1 0,1 0,0-1,0 1,0 0,0 0,0-1,0 1,0 0,1-1,-1 1,1-1,-1 0,1 1,0-1,-1 0,1 0,0 0,0 0,0 0,-1-1,1 1,0 0,0-1,2 1,84 11,-2-34,-61 10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2:20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0 700,'24'0,"27"0,10 0,-6-5,-7-1,-7 0,-5 1,-10-4,-9 1</inkml:trace>
  <inkml:trace contextRef="#ctx0" brushRef="#br0" timeOffset="246.748">197 473,'-9'39,"-4"22,1 5,3-3,2-8,3-9,1-7,3-5,0-4,0-2,5-6,2-6</inkml:trace>
  <inkml:trace contextRef="#ctx0" brushRef="#br0" timeOffset="1564.851">564 897,'2'-20,"0"-1,1 1,1 0,0 0,2 1,0-1,2 1,0 1,1-1,0 1,7-8,140-176,-156 201,1 0,-1 0,0 0,1 0,-1 0,1 0,-1 0,1 0,-1 0,1 0,0 0,-1 0,1 1,0-1,0 0,0 0,-1 1,1-1,0 1,0-1,0 1,0-1,0 1,0-1,0 1,0 0,0 0,1-1,-1 1,0 0,0 0,0 0,0 0,0 0,0 1,0-1,0 0,0 0,0 1,0-1,0 1,0-1,0 1,0-1,0 1,0-1,0 1,0 0,-1 0,1-1,0 1,0 0,-1 0,1 0,-1 0,1 1,9 186,-10-186,0 0,1-1,-1 1,1-1,-1 1,1-1,0 1,0-1,0 1,0-1,0 0,0 1,0-1,0 0,0 0,1 0,-1 0,0 0,1 0,-1 0,1 0,-1 0,1-1,-1 1,1-1,-1 1,1-1,0 0,-1 1,1-1,0 0,-1 0,1 0,0 0,-1-1,1 1,0 0,-1-1,1 1,-1-1,1 1,-1-1,1 0,55-48,114-213,-171 261,0 0,0-1,0 1,0 0,1 0,-1 0,0 0,1 0,-1 0,1 0,-1 0,1 0,-1 0,1 0,0 1,0-1,-1 0,1 0,0 0,0 1,0-1,0 0,0 1,0-1,0 1,0-1,0 1,0 0,0-1,0 1,0 0,0 0,0 0,0 0,0 0,0 0,0 0,0 0,1 0,-1 0,0 1,0-1,0 0,0 1,0-1,0 1,0-1,0 1,0-1,0 1,-1 0,1-1,0 1,0 1,2 12,-1 1,0-1,-1 1,-1 0,0-1,-1 1,-1-1,0 1,-1-1,-5 14,-5 48,12-71,-2 18,0 0,2 1,1-1,0 0,2 1,1-1,1 2,3-7</inkml:trace>
  <inkml:trace contextRef="#ctx0" brushRef="#br0" timeOffset="2301.53">1327 784,'0'13,"-1"0,0 0,-1 0,0 0,-1 0,-1 0,0-1,0 1,-1-1,-1 0,0-1,-1 1,0-1,-6 6,13-16,0-1,-1 1,1-1,0 0,0 1,-1-1,1 0,0 1,-1-1,1 0,0 1,-1-1,1 0,-1 0,1 1,0-1,-1 0,1 0,-1 0,1 0,-1 0,1 0,0 1,-1-1,1 0,-1 0,1 0,-1-1,1 1,-1 0,1 0,-1 0,1 0,0 0,-1 0,1-1,-1 1,1 0,0 0,-1-1,1 1,0 0,-1 0,1-1,0 1,-1 0,1-1,0 1,0-1,-1 1,1 0,0-1,0 1,0-1,-1 1,1-1,0 1,0 0,0-1,0 1,0-1,0 1,0-1,0 1,0-1,-3-32,8 11,-1 1,2 1,1-1,1 1,0 0,2 1,0 0,1 1,1 0,0 0,1 1,1 1,1 0,1 1,0 1,0 0,2 1,10-5,14-4,-42 22,1-1,0 1,0 0,-1-1,1 1,0-1,0 1,0 0,0 0,-1 0,1-1,0 1,0 0,0 0,0 0,0 0,0 0,-1 0,1 1,0-1,0 0,0 0,0 1,-1-1,1 0,0 1,0-1,-1 1,1-1,0 1,0-1,-1 1,1-1,-1 1,1 0,-1 0,1-1,-1 1,1 0,-1 0,1-1,-1 1,0 0,0 0,1 0,-1-1,0 1,0 1,-1 5,-1-1,0 1,0-1,-1 0,0 0,0 0,0 0,-1 0,1-1,-2 1,1-1,0 0,-1 0,-2 1,-7 10,-23 43,37-57,-1 0,1-1,0 1,-1 0,1 0,0-1,0 1,0 0,0-1,0 1,1 0,-1 0,0-1,1 1,-1 0,1-1,0 1,-1-1,1 1,0-1,0 1,0-1,0 1,0-1,1 0,-1 0,0 1,0-1,1 0,-1 0,1 0,-1-1,1 1,-1 0,1 0,0-1,-1 1,1-1,0 0,59 11,-56-12,0 1,0 0,-1 0,1 0,0 0,0 1,0-1,-1 1,1 1,0-1,-1 1,1-1,-1 1,1 0,-1 1,0-1,0 1,0 0,0 0,-1 0,1 1,-1-1,0 1,0 0,0 0,0 0,-1 0,1 0,-1 0,0 1,0 0,-3 0,0 1,-1-1,1 0,-1 1,0-1,0 0,-1 0,1 0,-1-1,0 1,0 0,-1-1,0 0,1 0,-1 0,0 0,-1-1,1 0,-1 0,0 0,1 0,-1 0,0-1,-1 0,1 0,0-1,-1 1,1-1,-2 0,-12 6,8-1,0-1,-1 0,0-1,0 0,0-1,0-1,-1 0,1 0,-1-1,0-1,1 0,-1-1,1 0,-1-1,1 0,0-1,-1 0,1-1,-8-4,-3-29,22 17</inkml:trace>
  <inkml:trace contextRef="#ctx0" brushRef="#br0" timeOffset="2878.795">1722 305,'13'23,"-1"1,-1 0,-1 1,-1 0,-1 0,4 24,0 180,-6-201,-6-29,0 1,-1 0,1-1,0 1,1 0,-1-1,0 1,0 0,0-1,0 1,0 0,0-1,0 1,0 0,1-1,-1 1,0 0,0 0,0-1,0 1,1 0,-1 0,0-1,0 1,1 0,-1 0,0 0,1-1,-1 1,0 0,1 0,-1 0,0 0,1 0,-1 0,0 0,1 0,-1 0,0-1,1 2,-1-1,0 0,1 0,-1 0,0 0,1 0,-1 0,0 0,1 0,-1 0,0 1,0-1,1 0,-1 0,0 0,0 1,1-1,-1 0,0 0,0 1,1-1,-1 0,0 0,0 1,0-1,169-390,-112 296,-44 81</inkml:trace>
  <inkml:trace contextRef="#ctx0" brushRef="#br0" timeOffset="3578.243">2117 700,'-11'43,"-3"0,-1-1,-2 0,-9 11,22-47,16-31,-11 24,14-29,2 1,2 1,0 1,1 1,2 0,1 2,12-10,-34 32,0 1,0-1,0 1,0 0,1 0,-1-1,0 1,0 0,1 0,-1 0,1 0,-1 1,1-1,-1 0,1 1,-1-1,1 1,0-1,-1 1,1 0,0-1,-1 1,1 0,0 0,-1 0,1 1,0-1,-1 0,1 1,0-1,-1 1,1-1,-1 1,1 0,-1-1,1 1,-1 0,0 0,1 0,-1 0,0 1,0-1,1 0,-1 0,0 1,0-1,-1 1,1-1,0 1,0-1,-1 1,1-1,-1 1,1 0,-1-1,0 1,0 0,-22 116,22 6,-1-124,1 1,-1-1,0 1,0-1,0 0,0 1,0-1,0 0,1 1,-1-1,0 0,0 0,0 0,0 0,0 0,0 0,0 0,0 0,0-1,0 1,0 0,1 0,-1-1,0 1,0-1,0 1,0-1,1 1,-1-1,0 1,0-1,1 0,-1 1,1-1,-1 0,0 0,1 1,-1-1,1-1,-5-1,-130-79,110 69</inkml:trace>
  <inkml:trace contextRef="#ctx0" brushRef="#br0" timeOffset="3961.399">2371 700,'2'-1,"7"-1,0 0,0 1,0 0,1 0,-1 1,0 0,0 0,0 1,1 1,-1-1,0 2,-1-1,1 1,0 0,1 2,-9-3,1 1,-1-1,0 1,1-1,-1 1,-1 0,1-1,0 1,-1 0,1 0,-1-1,0 1,0 0,0 0,0 0,0 0,-1-1,0 1,1 0,-1 0,0-1,0 1,0 0,-1-1,1 1,0-1,-1 0,0 1,0-1,1 0,-1 0,-1 0,1 0,0-1,-2 2,0 2,-14 17,13-18,0 1,0-1,1 1,0 0,-1 0,2 1,-1-1,1 1,0 0,0 0,0 0,1 0,0 1,0-1,1 1,0-1,0 1,0-1,1 5,4-7,-1-1,1 1,0-1,0 0,0 0,0 0,1 0,-1-1,1 0,0 0,0 0,-1-1,1 1,0-1,0 0,1-1,-1 1,0-1,0 0,0 0,0-1,0 1,0-1,0 0,0-1,0 1,0-1,0 0,2-1,19-5</inkml:trace>
  <inkml:trace contextRef="#ctx0" brushRef="#br0" timeOffset="6351.89">2682 559,'9'0,"9"0,5 0,4 0,2 0,1 0,0 0,0 0,0 0,-1 0,-1 0,-4 0</inkml:trace>
  <inkml:trace contextRef="#ctx0" brushRef="#br0" timeOffset="6600.344">2907 361,'-15'39,"-8"21,-2 6,5-3,4-8,11-9,6-7,7-10,3-10</inkml:trace>
  <inkml:trace contextRef="#ctx0" brushRef="#br0" timeOffset="6914.342">3162 220,'-10'14,"-3"20,1 8,2 2,8-2,4-2,6-5,3-2,3-7,5-9,3-6,-1-10,-5-6</inkml:trace>
  <inkml:trace contextRef="#ctx0" brushRef="#br0" timeOffset="7148.362">3387 220,'-19'38,"-12"32,-4 9,3 1,7-9,8-11,7-12,5-8,-2-7,1-4,1-2,2-1,1 0,1 0,0 1,1-4</inkml:trace>
  <inkml:trace contextRef="#ctx0" brushRef="#br0" timeOffset="7697.381">3416 530,'94'-83,"-91"82,-1 0,0 0,0 0,0 0,1 0,-1 1,0-1,1 1,-1 0,0 0,1-1,-1 2,1-1,-1 0,0 0,1 1,-1-1,0 1,0 0,1 0,-1-1,0 2,0-1,52 1,70-101,-123 99,0 0,0 0,0 1,0-1,0 0,1 1,-1-1,0 1,0-1,0 1,0 0,-1-1,1 1,0 0,0 0,0-1,0 1,-1 0,1 0,0 0,-1 0,1 0,-1 0,1 0,-1 0,1 0,-1 0,0 0,0 1,1-1,-1 0,0 0,0 0,0 0,0 0,0 1,-1-1,1 0,0 0,0 0,-1 0,1 0,-1 0,1 0,-1 0,1 0,1 15,13 24,-3-26</inkml:trace>
  <inkml:trace contextRef="#ctx0" brushRef="#br0" timeOffset="8051.672">3584 643,'-19'10,"-2"2,8 1,11-4,6-6,6-5,7-2,5 0,4 1,2 0,2-3,-1-2,1 2,-1 0,0 3,0 1,-10 1,-8 1</inkml:trace>
  <inkml:trace contextRef="#ctx0" brushRef="#br0" timeOffset="8436.508">3697 813,'-43'19,"-14"11,2 6,16-4,19-7,17-8,15-7,5 0,4-2,4 3,-3 3,-10 6,-11-2,-11-4,-4-4</inkml:trace>
  <inkml:trace contextRef="#ctx0" brushRef="#br0" timeOffset="8786.36">3839 22,'35'55,"-2"2,-3 1,-2 2,9 33,-31-78,-1 0,-1 0,0 1,-2-1,1 1,-2-1,0 1,-1 0,0 0,-2-1,0 1,0-1,-1 1,-1-1,-1 0,0 0,-1 0,0-1,-5 6,-30 43,-3-1,-2-2,-3-3,-3-1,-25 19,6 11,60-70</inkml:trace>
  <inkml:trace contextRef="#ctx0" brushRef="#br0" timeOffset="12784.117">1807 22,'-1'-2,"-1"1,0-1,1 0,-1 1,0-1,0 1,0-1,0 1,0 0,0 0,0 0,0 0,0 0,-1 0,1 1,0-1,0 1,-1-1,1 1,-1 0,1 0,0 0,-1 0,1 1,0-1,-1 1,1-1,0 1,0 0,-1 0,1 0,0 0,-6 5,0 0,0 0,1 1,0 1,0-1,1 1,0 0,0 0,1 1,0 0,0-1,1 2,0-1,1 1,0-1,1 1,0 0,0 0,1 0,0 0,1 0,0 0,1 4,-28 186,25-163,1 0,1 0,2 0,2 0,8 32,22 129,-25-177,0 0,1 0,2-1,0-1,1 0,0 0,2-1,0-1,13 12,6 12,-31-36,0 0,0 0,0-1,1 0,0 1,0-1,0-1,0 1,0 0,1-1,0 0,-1 0,1 0,0-1,2 1,12 1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0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5 311,'0'1,"-1"-1,1 1,0-1,-1 0,1 1,0-1,-1 1,1-1,0 1,0-1,0 1,-1-1,1 1,0 0,0-1,0 1,0-1,0 1,0-1,0 1,0-1,0 1,0 0,0-1,1 1,-1-1,0 1,0-1,0 1,1-1,-1 1,0-1,1 1,-1-1,0 0,1 1,-1-1,1 1,-1-1,1 0,-1 1,0-1,1 0,-1 0,1 1,-1-1,1 0,0 0,-1 0,1 0,-1 0,1 0,-1 0,1 0,-1 0,1 0,0 0,-1 0,1 0,0 0,39 5,-40-5,461 1,-211-2,-206-9,-26 4</inkml:trace>
  <inkml:trace contextRef="#ctx0" brushRef="#br0" timeOffset="500.33">174 536,'-1'1,"1"-1,0 1,0-1,-1 1,1-1,0 1,0-1,0 1,0-1,0 1,0-1,-1 1,1-1,0 1,0-1,1 1,-1-1,0 1,0-1,0 0,0 1,0-1,1 1,-1-1,0 1,0-1,1 1,-1-1,0 0,0 1,1-1,-1 1,1-1,-1 0,0 0,1 1,-1-1,1 0,-1 1,1-1,-1 0,1 0,-1 0,1 0,-1 0,1 0,-1 1,1-1,-1 0,1 0,-1 0,1 0,-1-1,1 1,-1 0,0 0,1 0,21 5,0-1,0 0,0-2,0-1,1 0,-1-2,9-1,25 0,226 1,-258 1</inkml:trace>
  <inkml:trace contextRef="#ctx0" brushRef="#br0" timeOffset="1468.024">484 1,'-1'1,"-1"0,1 0,0 0,0 0,-1 0,1 1,0-1,0 0,1 1,-1-1,0 1,0-1,1 1,-1-1,0 1,1-1,0 1,-1-1,1 1,0 0,0-1,0 1,0 0,0-1,0 1,1 0,-1-1,0 1,1-1,-1 1,1-1,0 1,-1-1,1 1,0-1,0 1,0-1,0 0,0 0,1 1,7 10,1-1,1 0,0-1,1 0,0 0,0-1,1-1,0 0,0-1,11 4,21 14,-20-11,-1 2,0 0,-1 1,-1 2,-1 0,-1 1,0 1,-2 1,0 1,13 22,-31-41,0-1,0 1,0-1,-1 1,1-1,-1 0,0 1,0-1,0 0,0 1,-1-1,1 0,-1 0,0 0,0 0,0 0,0-1,0 1,-1-1,1 1,-1-1,0 0,0 0,0 0,1 0,-2 0,1-1,0 0,0 1,0-1,-3 0,-13 11,-42 31,35-27,0 1,1 2,0 0,2 2,0 0,2 2,0 0,-12 21,-34 79,91-137,-11 3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0 141,'9'197,"-10"-192,0-1,0 1,0-1,0 0,0 1,0 0,1-1,0 1,0-1,0 1,1-1,-1 1,1-1,0 1,1-1,-1 1,1-1,-1 0,1 0,1 0,-1 0,0 0,1 0,0-1,0 1,0-1,0 0,1 1,-1-2,1 1,0 0,2 0,-1-1,0 0,1-1,-1 0,0 0,1 0,-1-1,1 0,-1 0,1 0,-1-1,0 0,1 0,-1 0,0 0,0-1,1 0,-1 0,-1-1,1 1,0-1,-1 0,2-1,86-86,-76 70</inkml:trace>
  <inkml:trace contextRef="#ctx0" brushRef="#br0" timeOffset="269.048">395 0,'-25'51,"2"2,3 0,1 1,4 1,1 1,3 0,3 0,2 1,2 0,3 9,1-60,-11 251,0-171,10-62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39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272 162,'-20'13,"0"0,0 1,2 1,0 1,0 0,2 2,0 0,1 0,0 2,2-1,-5 11,9-15,0 1,1 0,1 1,0 0,1 0,1 0,1 0,0 1,2 0,0 0,0 0,2 0,0 0,2 0,-1 0,2 0,1-1,0 1,3 7,-2-17,1 0,0 0,0-1,0 0,1 0,0 0,0-1,0 0,1 0,0-1,0 0,1-1,0 1,-1-2,1 1,0-1,1-1,-1 1,0-2,1 1,-1-1,1-1,0 1,-1-2,1 1,-1-2,1 1,-1-1,1 0,-1-1,0 0,0-1,0 0,-1 0,2-1,18-10,-1-1,-1-1,0-1,-1-2,-1 0,0-1,-2-2,-1 0,-1-1,0-1,-2-1,-1-1,-2 0,0-2,-2 1,-1-1,-1-1,-2 0,2-13,-8 32,-1 1,0 0,0-1,-1 0,-1 1,1-1,-2 0,0 1,0-1,-1 1,0-1,-1 1,0 0,0 0,-1 0,-1 0,1 0,-2 1,1 0,-1 0,-1 1,0 0,0 0,0 0,-1 1,0 0,-1 0,1 1,-3-1,0 2,-1 0,1 0,-1 1,0 0,0 1,-1 1,1 0,-1 1,1 0,-1 1,1 0,-1 1,1 0,-1 1,1 1,0-1,0 2,0 0,0 1,1 0,-1 0,1 1,1 1,-1 0,1 0,0 1,1 0,0 1,-3 4,-12 13</inkml:trace>
  <inkml:trace contextRef="#ctx0" brushRef="#br0" timeOffset="364.889">950 473,'-5'19,"-1"11,0 6,1-9,2-9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1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27,'-1'369,"-26"-143,26-212,-1 0,-1 0,0 0,-1 0,-1 0,0 0,0-1,-2 0,-2 4,7-15,4-7</inkml:trace>
  <inkml:trace contextRef="#ctx0" brushRef="#br0" timeOffset="336.885">441 168,'-83'63,"33"-28,2 3,2 1,2 3,-12 16,54-58,1 1,-1 0,1-1,0 1,-1 0,1 0,0 0,-1 0,1 0,0 0,0 1,0-1,0 0,0 0,0 1,1-1,-1 1,0-1,1 1,-1-1,1 1,-1-1,1 1,0-1,-1 1,1 0,0-1,0 1,0 0,1-1,-1 1,0-1,0 1,1-1,-1 1,1 0,0-1,-1 0,1 1,0-1,0 1,0-1,0 0,0 0,0 1,0-1,0 0,1 0,-1 0,0 0,1 0,-1-1,0 1,1 0,-1-1,1 1,-1-1,2 1,116 8,-89-6,-23-3,0-1,0 1,0 0,0 1,0 0,0 0,0 0,-1 1,1 0,-1 0,1 1,-1 0,0 0,0 0,0 1,0 0,0 0,-1 0,0 1,0 0,0 0,-1 0,1 0,-1 1,0 0,-1 0,0 0,1 1,8 95,-8-90,1-5</inkml:trace>
  <inkml:trace contextRef="#ctx0" brushRef="#br0" timeOffset="1568.94">808 564,'0'-3,"0"1,0 0,0-1,0 1,0 0,-1 0,1-1,-1 1,1 0,-1 0,0 0,0-1,0 1,0 0,0 0,0 0,-1 1,1-1,-1 0,1 0,-1 1,0-1,0 1,1 0,-1-1,0 1,0 0,0 0,-1 0,1 0,0 1,0-1,0 0,-1 1,1 0,0-1,-1 1,1 0,0 0,0 0,-1 1,1-1,0 0,-1 1,1 0,0-1,0 1,0 0,0 0,0 0,0 1,0-1,0 0,0 1,-9 5,0 1,1 0,0 0,1 1,0 1,0-1,1 1,0 1,0 0,1 0,1 0,0 1,1 0,0 0,0 0,2 1,-1-1,2 1,-1 7,2-17,1 0,0-1,0 1,0 0,0-1,0 1,1 0,-1-1,1 1,0-1,-1 1,1-1,1 1,-1-1,0 1,0-1,1 0,0 0,-1 0,1 0,0 0,0 0,0 0,0 0,0-1,0 1,1-1,-1 0,0 1,1-1,-1 0,1-1,-1 1,1 0,0-1,-1 1,1-1,0 0,-1 0,1 0,0 0,-1 0,1-1,0 1,-1-1,1 0,2 0,11-7,0-1,0 0,-1-1,0 0,0-1,-1-1,-1 0,0-1,-1 0,0-1,-1-1,83-79,-93 92,0 1,0-1,0 1,0-1,1 1,-1 0,0 0,1 0,-1-1,1 1,-1 0,1 1,-1-1,1 0,0 0,-1 1,1-1,0 1,-1 0,1-1,0 1,0 0,0 0,-1 0,1 0,0 0,0 0,-1 1,1-1,0 1,0-1,-1 1,1 0,0-1,-1 1,1 0,-1 0,1 0,-1 0,0 0,1 1,-1-1,0 0,-1 12,0-1,-1 0,-1 0,0 0,-1 0,0 0,-1-1,0 1,-1-1,0 0,-1 0,-1 1,-11 26,-101 304,116-332,3-6,0 0,-1 0,1 0,-1 0,0 0,0 0,0-1,0 1,-1 0,1-1,-1 1,0-1,0 1,-1-1,1 0,-1 0,1 0,-1 0,0 0,0-1,0 1,0-1,-1 0,1 0,-1 0,1-1,-1 1,0-1,1 0,-1 1,0-2,-2 1,4-2,0 0,0 0,-1 0,1 0,0-1,0 1,1-1,-1 0,0 1,0-1,1 0,-1 0,1 0,0 0,-1 0,1 0,0-1,0 1,1 0,-1 0,0-1,1 1,-1-1,1 1,0 0,0-1,0 1,0-1,0 1,0-1,1-1,22-79,-21 75,88-215,-80 195</inkml:trace>
  <inkml:trace contextRef="#ctx0" brushRef="#br0" timeOffset="2249.974">1231 366,'62'-95,"115"-155,-148 229,-29 21,1 0,0 0,-1 0,1 0,-1 0,1 0,0 1,-1-1,1 0,-1 0,1 0,-1 1,1-1,0 0,-1 0,0 1,1-1,-1 1,1-1,-1 0,1 1,-1-1,0 1,1-1,-1 1,0-1,1 1,-1-1,0 1,0-1,1 1,-1 0,0-1,0 1,0-1,0 1,0 0,0-1,0 1,0-1,0 1,0 0,0-1,0 1,-1-1,1 1,0-1,0 1,-1-1,1 1,0 0,-1-1,-25 202,27-199,0 0,0 0,0 0,0 0,0 0,1-1,-1 1,1-1,0 1,-1-1,1 1,0-1,1 0,-1 0,0 0,1 0,-1 0,1-1,-1 1,1-1,0 0,-1 0,1 0,0 0,0 0,0 0,0-1,0 1,0-1,0 0,0 0,0 0,0 0,0-1,0 1,0-1,0 0,0 0,0 0,0 0,-1 0,1-1,0 1,-1-1,1 1,-1-1,0 0,1 0,-1 0,0-1,0 1,0 0,0-3,166-164,-167 167,0 0,0 1,1-1,-1 0,0 1,1-1,-1 1,1-1,-1 1,1 0,-1 0,1-1,0 1,0 0,0 1,0-1,-1 0,1 0,0 1,0-1,0 1,1 0,-1 0,0-1,0 1,0 1,0-1,0 0,0 0,0 1,0-1,0 1,0 0,0-1,0 1,0 0,-1 0,1 0,0 1,31 44,-29-40,0 1,0-1,0 0,1 0,0 0,0-1,1 1,-1-1,1 0,0-1,0 0,1 0,-1 0,4 1,15 3,-1-4</inkml:trace>
  <inkml:trace contextRef="#ctx0" brushRef="#br0" timeOffset="2550.922">1317 451,'48'-5,"44"-6,17-2,-1-3,-14 2,-14 2,-15 4,-9 3,-9 2,-9 2,-5 1,-3 1,-8 0</inkml:trace>
  <inkml:trace contextRef="#ctx0" brushRef="#br0" timeOffset="2986.279">1824 564,'-46'15,"1"2,0 2,1 1,-20 15,61-33,1-2,1 0,-1 0,0 1,0-1,0 1,0-1,0 1,1 0,-1 0,0-1,1 1,-1 0,0 1,1-1,-1 0,1 0,0 1,-1-1,1 1,0-1,0 1,0-1,0 1,0 0,0-1,0 1,1 0,-1 0,1 0,-1 0,1-1,0 1,0 0,0 0,0 0,0 0,0 0,0 0,0 0,1 0,-1-1,1 1,0 0,-1 0,1 0,10 4,1-1,-1-1,1 0,0 0,-1-1,2 0,-1-1,11 0,10 4,-30-6,135 36,-132-34,0 1,1 0,-1-1,0 2,0-1,-1 1,1 0,-1 0,0 1,0-1,0 1,0 0,-1 1,0-1,0 1,-1-1,1 1,-1 0,0 3,-2-6,0 1,-1-1,1 1,-1-1,0 1,0-1,0 0,-1 1,1-1,-1 1,0-1,0 0,0 1,0-1,-1 0,1 0,-1 0,0 0,0 0,0 0,0-1,0 1,0-1,-1 1,0-1,1 0,-1 0,-3 2,-91 39,80-39,-1 0,0-1,0-1,-1-1,1 0,0-2,0 0,0-1,-12-2,11-3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30,'67'1,"151"-13,-5-6,-206 23,-11 1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1,'36'9,"1"-1,0-2,0-2,1-1,-1-2,26-2,26-15,-79 13,1 0,-1 0,1 1,0 1,0 0,0 0,0 1,0 0,0 1,10 2,-3 3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59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244 262,'-75'172,"52"-112,-3 0,-2-2,-13 15,40-72,0 1,1 1,-1-1,0 0,0-1,0 1,0 0,0 0,0 0,0-1,-1 1,1 0,-1-1,1 1,-1-1,1 0,-1 1,0-1,0 0,0 0,0 0,0 0,0-1,0 1,0 0,0-1,0 0,0 1,0-1,0 0,-1 0,7-59,9 17,3 2,1 0,2 0,1 2,16-21,-3 4,-20 31,1 0,2 1,0 0,1 1,2 1,0 1,1 1,1 0,21-14,-41 32,0 0,0 0,0 1,0-1,0 0,0 0,1 1,-1-1,0 0,0 1,1-1,-1 1,0 0,1-1,-1 1,0 0,1 0,-1 0,0 0,1 0,-1 0,1 0,-1 1,0-1,0 0,1 1,-1-1,0 1,1-1,-1 1,0 0,0 0,0-1,0 1,0 0,0 0,0 0,0 0,0 0,0 0,-1 0,1 0,0 1,-1-1,1 1,3 63,-41 81,24-105,2 1,2 0,2 0,-1 21,18-1,17-81,62-166,80-31,-160 205,1 0,1 1,0 1,1 0,-1 1,2 0,-1 0,11-3,-22 10,0 1,0-1,0 1,0-1,0 1,0 0,0 0,0-1,1 1,-1 0,0 0,0 0,0 0,0 0,0 0,0 1,1-1,-1 0,0 1,0-1,0 0,0 1,0 0,0-1,0 1,0-1,0 1,0 0,-1 0,1-1,0 1,0 0,-1 0,1 0,0 0,-1 0,1 0,-1 0,1 0,-1 0,0 0,0 0,1 1,-1-1,0 0,0 0,0 1,-7 55,-34 35,33-78,1 0,0 1,0-1,1 1,1 1,1-1,0 1,1-1,1 1,0 0,1 0,2 16,4-8</inkml:trace>
  <inkml:trace contextRef="#ctx0" brushRef="#br0" timeOffset="5368.088">892 516,'-27'77,"-109"126,61-98,74-98,12-14,14-16,15-21,-2-2,-3-1,23-40,-28 43,1 2,3 1,1 2,16-12,-51 51,0 0,0 1,0-1,0 0,0 1,1-1,-1 0,0 1,0-1,0 0,1 0,-1 1,0-1,0 0,0 0,1 0,-1 1,0-1,0 0,1 0,-1 0,0 0,1 1,-1-1,0 0,1 0,-1 0,0 0,1 0,-1 0,0 0,1 0,-1 0,0 0,1 0,-1 0,0 0,0 0,1 0,-1 0,0-1,1 1,-1 0,0 0,1 0,-1 0,0-1,0 1,1 0,-1 0,0-1,0 1,0 0,1 0,-1-1,0 1,0 0,0-1,-9 37,5-22,-1 17,1 0,2 0,1 1,1-1,3 11,35 89,-37-130,-1-1,1 1,-1-1,0 1,1-1,-1 1,0 0,0-1,1 1,-1-1,0 1,0 0,0-1,0 1,0 0,0-1,0 1,0 0,0-1,0 1,0 0,0-1,-1 1,1-1,0 1,0 0,-1-1,1 1,0-1,-1 1,1-1,-1 1,1-1,0 1,-1-1,1 1,-1-1,1 1,-1-1,0 0,1 1,-1-1,1 0,-1 0,0 1,1-1,-1 0,0 0,1 0,-1 0,0 0,1 0,-1 0,0 0,1 0,-1 0,1 0,-1 0,0-1,1 1,-1 0,0 0,1-1,-1 1,1 0,-1-1,1 1,-1 0,1-1,-1 0,-44-25,22 7,2-1,-1-2,2 0,1-1,1-1,1-1,3 3</inkml:trace>
  <inkml:trace contextRef="#ctx0" brushRef="#br0" timeOffset="19372.738">1316 149,'-5'-23,"18"30,-1 14,0 1,-2 1,-1 0,0 0,-2 1,4 22,6 15,28 137,-26-142,2-71,20-109,55-101,6-31,-98 247</inkml:trace>
  <inkml:trace contextRef="#ctx0" brushRef="#br0" timeOffset="19956.754">1852 488,'-101'201,"240"-401,-17 79,-121 121,0-1,0 0,0 1,-1 0,1-1,0 1,0-1,0 1,0 0,0-1,0 1,0 0,0 0,0 0,0 0,0 0,-1 0,1 0,0 0,0 0,0 1,0-1,0 0,0 1,0-1,0 0,0 1,-1-1,1 1,0-1,0 1,0 0,-1-1,1 1,0 0,-1-1,1 1,-1 0,1 0,-1 0,1 0,-1-1,0 1,1 0,-1 0,0 0,0 0,1 0,-1 0,0 0,0 0,0 1,4 58,-4-54,-4 228,4-232,0-1,0 1,-1-1,1 1,0 0,0-1,-1 1,1-1,-1 1,1-1,-1 1,0-1,0 1,0-1,1 0,-1 1,0-1,-1 0,1 0,0 0,0 0,0 0,-1 0,1 0,-1 0,1 0,0 0,-1-1,1 1,-1-1,0 1,1-1,-1 0,1 1,-1-1,0 0,1 0,-1 0,1 0,-1-1,0 1,1 0,-1-1,1 1,-1-1,0 0,-70-37,-35-53,88 80</inkml:trace>
  <inkml:trace contextRef="#ctx0" brushRef="#br0" timeOffset="21069.728">2247 516,'121'-17,"-120"16,0 0,0 0,0 0,0 1,0-1,1 0,-1 1,0-1,0 1,1-1,-1 1,0-1,1 1,-1 0,0 0,1 0,-1-1,1 1,-1 1,0-1,1 0,-1 0,0 0,1 1,-1-1,0 1,1-1,-1 1,0 0,0-1,1 1,-1 0,0 0,0 0,0 0,0 0,0 0,0 0,0 0,-1 0,1 0,0 0,-1 1,1-1,-1 0,1 0,-1 1,1-1,-1 0,0 1,0-1,0 1,1-1,-2 0,1 1,0 0,-133 168,132-168,0 0,1 0,-1 0,1 0,0 0,-1 0,1 0,0 0,0 0,0 0,1 0,-1 0,0 0,1 0,0 0,-1 0,1 0,0-1,0 1,0 0,0 0,0-1,0 1,0 0,1-1,-1 1,1-1,-1 0,1 1,0-1,-1 0,1 0,0 0,0 0,0 0,-1-1,1 1,0 0,0-1,2 1,84 11,-2-34,-61 10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2:20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0 700,'24'0,"27"0,10 0,-6-5,-7-1,-7 0,-5 1,-10-4,-9 1</inkml:trace>
  <inkml:trace contextRef="#ctx0" brushRef="#br0" timeOffset="246.748">197 473,'-9'39,"-4"22,1 5,3-3,2-8,3-9,1-7,3-5,0-4,0-2,5-6,2-6</inkml:trace>
  <inkml:trace contextRef="#ctx0" brushRef="#br0" timeOffset="1564.851">564 897,'2'-20,"0"-1,1 1,1 0,0 0,2 1,0-1,2 1,0 1,1-1,0 1,7-8,140-176,-156 201,1 0,-1 0,0 0,1 0,-1 0,1 0,-1 0,1 0,-1 0,1 0,0 0,-1 0,1 1,0-1,0 0,0 0,-1 1,1-1,0 1,0-1,0 1,0-1,0 1,0-1,0 1,0 0,0 0,1-1,-1 1,0 0,0 0,0 0,0 0,0 0,0 1,0-1,0 0,0 0,0 1,0-1,0 1,0-1,0 1,0-1,0 1,0-1,0 1,0 0,-1 0,1-1,0 1,0 0,-1 0,1 0,-1 0,1 1,9 186,-10-186,0 0,1-1,-1 1,1-1,-1 1,1-1,0 1,0-1,0 1,0-1,0 0,0 1,0-1,0 0,0 0,1 0,-1 0,0 0,1 0,-1 0,1 0,-1 0,1-1,-1 1,1-1,-1 1,1-1,0 0,-1 1,1-1,0 0,-1 0,1 0,0 0,-1-1,1 1,0 0,-1-1,1 1,-1-1,1 1,-1-1,1 0,55-48,114-213,-171 261,0 0,0-1,0 1,0 0,1 0,-1 0,0 0,1 0,-1 0,1 0,-1 0,1 0,-1 0,1 0,0 1,0-1,-1 0,1 0,0 0,0 1,0-1,0 0,0 1,0-1,0 1,0-1,0 1,0 0,0-1,0 1,0 0,0 0,0 0,0 0,0 0,0 0,0 0,0 0,1 0,-1 0,0 1,0-1,0 0,0 1,0-1,0 1,0-1,0 1,0-1,0 1,-1 0,1-1,0 1,0 1,2 12,-1 1,0-1,-1 1,-1 0,0-1,-1 1,-1-1,0 1,-1-1,-5 14,-5 48,12-71,-2 18,0 0,2 1,1-1,0 0,2 1,1-1,1 2,3-7</inkml:trace>
  <inkml:trace contextRef="#ctx0" brushRef="#br0" timeOffset="2301.53">1327 784,'0'13,"-1"0,0 0,-1 0,0 0,-1 0,-1 0,0-1,0 1,-1-1,-1 0,0-1,-1 1,0-1,-6 6,13-16,0-1,-1 1,1-1,0 0,0 1,-1-1,1 0,0 1,-1-1,1 0,0 1,-1-1,1 0,-1 0,1 1,0-1,-1 0,1 0,-1 0,1 0,-1 0,1 0,0 1,-1-1,1 0,-1 0,1 0,-1-1,1 1,-1 0,1 0,-1 0,1 0,0 0,-1 0,1-1,-1 1,1 0,0 0,-1-1,1 1,0 0,-1 0,1-1,0 1,-1 0,1-1,0 1,0-1,-1 1,1 0,0-1,0 1,0-1,-1 1,1-1,0 1,0 0,0-1,0 1,0-1,0 1,0-1,0 1,0-1,-3-32,8 11,-1 1,2 1,1-1,1 1,0 0,2 1,0 0,1 1,1 0,0 0,1 1,1 1,1 0,1 1,0 1,0 0,2 1,10-5,14-4,-42 22,1-1,0 1,0 0,-1-1,1 1,0-1,0 1,0 0,0 0,-1 0,1-1,0 1,0 0,0 0,0 0,0 0,0 0,-1 0,1 1,0-1,0 0,0 0,0 1,-1-1,1 0,0 1,0-1,-1 1,1-1,0 1,0-1,-1 1,1-1,-1 1,1 0,-1 0,1-1,-1 1,1 0,-1 0,1-1,-1 1,0 0,0 0,1 0,-1-1,0 1,0 1,-1 5,-1-1,0 1,0-1,-1 0,0 0,0 0,0 0,-1 0,1-1,-2 1,1-1,0 0,-1 0,-2 1,-7 10,-23 43,37-57,-1 0,1-1,0 1,-1 0,1 0,0-1,0 1,0 0,0-1,0 1,1 0,-1 0,0-1,1 1,-1 0,1-1,0 1,-1-1,1 1,0-1,0 1,0-1,0 1,0-1,1 0,-1 0,0 1,0-1,1 0,-1 0,1 0,-1-1,1 1,-1 0,1 0,0-1,-1 1,1-1,0 0,59 11,-56-12,0 1,0 0,-1 0,1 0,0 0,0 1,0-1,-1 1,1 1,0-1,-1 1,1-1,-1 1,1 0,-1 1,0-1,0 1,0 0,0 0,-1 0,1 1,-1-1,0 1,0 0,0 0,0 0,-1 0,1 0,-1 0,0 1,0 0,-3 0,0 1,-1-1,1 0,-1 1,0-1,0 0,-1 0,1 0,-1-1,0 1,0 0,-1-1,0 0,1 0,-1 0,0 0,-1-1,1 0,-1 0,0 0,1 0,-1 0,0-1,-1 0,1 0,0-1,-1 1,1-1,-2 0,-12 6,8-1,0-1,-1 0,0-1,0 0,0-1,0-1,-1 0,1 0,-1-1,0-1,1 0,-1-1,1 0,-1-1,1 0,0-1,-1 0,1-1,-8-4,-3-29,22 17</inkml:trace>
  <inkml:trace contextRef="#ctx0" brushRef="#br0" timeOffset="2878.795">1722 305,'13'23,"-1"1,-1 0,-1 1,-1 0,-1 0,4 24,0 180,-6-201,-6-29,0 1,-1 0,1-1,0 1,1 0,-1-1,0 1,0 0,0-1,0 1,0 0,0-1,0 1,0 0,1-1,-1 1,0 0,0 0,0-1,0 1,1 0,-1 0,0-1,0 1,1 0,-1 0,0 0,1-1,-1 1,0 0,1 0,-1 0,0 0,1 0,-1 0,0 0,1 0,-1 0,0-1,1 2,-1-1,0 0,1 0,-1 0,0 0,1 0,-1 0,0 0,1 0,-1 0,0 1,0-1,1 0,-1 0,0 0,0 1,1-1,-1 0,0 0,0 1,1-1,-1 0,0 0,0 1,0-1,169-390,-112 296,-44 81</inkml:trace>
  <inkml:trace contextRef="#ctx0" brushRef="#br0" timeOffset="3578.243">2117 700,'-11'43,"-3"0,-1-1,-2 0,-9 11,22-47,16-31,-11 24,14-29,2 1,2 1,0 1,1 1,2 0,1 2,12-10,-34 32,0 1,0-1,0 1,0 0,1 0,-1-1,0 1,0 0,1 0,-1 0,1 0,-1 1,1-1,-1 0,1 1,-1-1,1 1,0-1,-1 1,1 0,0-1,-1 1,1 0,0 0,-1 0,1 1,0-1,-1 0,1 1,0-1,-1 1,1-1,-1 1,1 0,-1-1,1 1,-1 0,0 0,1 0,-1 0,0 1,0-1,1 0,-1 0,0 1,0-1,-1 1,1-1,0 1,0-1,-1 1,1-1,-1 1,1 0,-1-1,0 1,0 0,-22 116,22 6,-1-124,1 1,-1-1,0 1,0-1,0 0,0 1,0-1,0 0,1 1,-1-1,0 0,0 0,0 0,0 0,0 0,0 0,0 0,0 0,0-1,0 1,0 0,1 0,-1-1,0 1,0-1,0 1,0-1,1 1,-1-1,0 1,0-1,1 0,-1 1,1-1,-1 0,0 0,1 1,-1-1,1-1,-5-1,-130-79,110 69</inkml:trace>
  <inkml:trace contextRef="#ctx0" brushRef="#br0" timeOffset="3961.399">2371 700,'2'-1,"7"-1,0 0,0 1,0 0,1 0,-1 1,0 0,0 0,0 1,1 1,-1-1,0 2,-1-1,1 1,0 0,1 2,-9-3,1 1,-1-1,0 1,1-1,-1 1,-1 0,1-1,0 1,-1 0,1 0,-1-1,0 1,0 0,0 0,0 0,0 0,-1-1,0 1,1 0,-1 0,0-1,0 1,0 0,-1-1,1 1,0-1,-1 0,0 1,0-1,1 0,-1 0,-1 0,1 0,0-1,-2 2,0 2,-14 17,13-18,0 1,0-1,1 1,0 0,-1 0,2 1,-1-1,1 1,0 0,0 0,0 0,1 0,0 1,0-1,1 1,0-1,0 1,0-1,1 5,4-7,-1-1,1 1,0-1,0 0,0 0,0 0,1 0,-1-1,1 0,0 0,0 0,-1-1,1 1,0-1,0 0,1-1,-1 1,0-1,0 0,0 0,0-1,0 1,0-1,0 0,0-1,0 1,0-1,0 0,2-1,19-5</inkml:trace>
  <inkml:trace contextRef="#ctx0" brushRef="#br0" timeOffset="6351.89">2682 559,'9'0,"9"0,5 0,4 0,2 0,1 0,0 0,0 0,0 0,-1 0,-1 0,-4 0</inkml:trace>
  <inkml:trace contextRef="#ctx0" brushRef="#br0" timeOffset="6600.344">2907 361,'-15'39,"-8"21,-2 6,5-3,4-8,11-9,6-7,7-10,3-10</inkml:trace>
  <inkml:trace contextRef="#ctx0" brushRef="#br0" timeOffset="6914.342">3162 220,'-10'14,"-3"20,1 8,2 2,8-2,4-2,6-5,3-2,3-7,5-9,3-6,-1-10,-5-6</inkml:trace>
  <inkml:trace contextRef="#ctx0" brushRef="#br0" timeOffset="7148.362">3387 220,'-19'38,"-12"32,-4 9,3 1,7-9,8-11,7-12,5-8,-2-7,1-4,1-2,2-1,1 0,1 0,0 1,1-4</inkml:trace>
  <inkml:trace contextRef="#ctx0" brushRef="#br0" timeOffset="7697.381">3416 530,'94'-83,"-91"82,-1 0,0 0,0 0,0 0,1 0,-1 1,0-1,1 1,-1 0,0 0,1-1,-1 2,1-1,-1 0,0 0,1 1,-1-1,0 1,0 0,1 0,-1-1,0 2,0-1,52 1,70-101,-123 99,0 0,0 0,0 1,0-1,0 0,1 1,-1-1,0 1,0-1,0 1,0 0,-1-1,1 1,0 0,0 0,0-1,0 1,-1 0,1 0,0 0,-1 0,1 0,-1 0,1 0,-1 0,1 0,-1 0,0 0,0 1,1-1,-1 0,0 0,0 0,0 0,0 0,0 1,-1-1,1 0,0 0,0 0,-1 0,1 0,-1 0,1 0,-1 0,1 0,1 15,13 24,-3-26</inkml:trace>
  <inkml:trace contextRef="#ctx0" brushRef="#br0" timeOffset="8051.672">3584 643,'-19'10,"-2"2,8 1,11-4,6-6,6-5,7-2,5 0,4 1,2 0,2-3,-1-2,1 2,-1 0,0 3,0 1,-10 1,-8 1</inkml:trace>
  <inkml:trace contextRef="#ctx0" brushRef="#br0" timeOffset="8436.508">3697 813,'-43'19,"-14"11,2 6,16-4,19-7,17-8,15-7,5 0,4-2,4 3,-3 3,-10 6,-11-2,-11-4,-4-4</inkml:trace>
  <inkml:trace contextRef="#ctx0" brushRef="#br0" timeOffset="8786.36">3839 22,'35'55,"-2"2,-3 1,-2 2,9 33,-31-78,-1 0,-1 0,0 1,-2-1,1 1,-2-1,0 1,-1 0,0 0,-2-1,0 1,0-1,-1 1,-1-1,-1 0,0 0,-1 0,0-1,-5 6,-30 43,-3-1,-2-2,-3-3,-3-1,-25 19,6 11,60-70</inkml:trace>
  <inkml:trace contextRef="#ctx0" brushRef="#br0" timeOffset="12784.117">1807 22,'-1'-2,"-1"1,0-1,1 0,-1 1,0-1,0 1,0-1,0 1,0 0,0 0,0 0,0 0,0 0,-1 0,1 1,0-1,0 1,-1-1,1 1,-1 0,1 0,0 0,-1 0,1 1,0-1,-1 1,1-1,0 1,0 0,-1 0,1 0,0 0,-6 5,0 0,0 0,1 1,0 1,0-1,1 1,0 0,0 0,1 1,0 0,0-1,1 2,0-1,1 1,0-1,1 1,0 0,0 0,1 0,0 0,1 0,0 0,1 4,-28 186,25-163,1 0,1 0,2 0,2 0,8 32,22 129,-25-177,0 0,1 0,2-1,0-1,1 0,0 0,2-1,0-1,13 12,6 12,-31-36,0 0,0 0,0-1,1 0,0 1,0-1,0-1,0 1,0 0,1-1,0 0,-1 0,1 0,0-1,2 1,12 1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0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5 311,'0'1,"-1"-1,1 1,0-1,-1 0,1 1,0-1,-1 1,1-1,0 1,0-1,0 1,-1-1,1 1,0 0,0-1,0 1,0-1,0 1,0-1,0 1,0-1,0 1,0 0,0-1,1 1,-1-1,0 1,0-1,0 1,1-1,-1 1,0-1,1 1,-1-1,0 0,1 1,-1-1,1 1,-1-1,1 0,-1 1,0-1,1 0,-1 0,1 1,-1-1,1 0,0 0,-1 0,1 0,-1 0,1 0,-1 0,1 0,-1 0,1 0,0 0,-1 0,1 0,0 0,39 5,-40-5,461 1,-211-2,-206-9,-26 4</inkml:trace>
  <inkml:trace contextRef="#ctx0" brushRef="#br0" timeOffset="500.33">174 536,'-1'1,"1"-1,0 1,0-1,-1 1,1-1,0 1,0-1,0 1,0-1,0 1,0-1,-1 1,1-1,0 1,0-1,1 1,-1-1,0 1,0-1,0 0,0 1,0-1,1 1,-1-1,0 1,0-1,1 1,-1-1,0 0,0 1,1-1,-1 1,1-1,-1 0,0 0,1 1,-1-1,1 0,-1 1,1-1,-1 0,1 0,-1 0,1 0,-1 0,1 0,-1 1,1-1,-1 0,1 0,-1 0,1 0,-1-1,1 1,-1 0,0 0,1 0,21 5,0-1,0 0,0-2,0-1,1 0,-1-2,9-1,25 0,226 1,-258 1</inkml:trace>
  <inkml:trace contextRef="#ctx0" brushRef="#br0" timeOffset="1468.024">484 1,'-1'1,"-1"0,1 0,0 0,0 0,-1 0,1 1,0-1,0 0,1 1,-1-1,0 1,0-1,1 1,-1-1,0 1,1-1,0 1,-1-1,1 1,0 0,0-1,0 1,0 0,0-1,0 1,1 0,-1-1,0 1,1-1,-1 1,1-1,0 1,-1-1,1 1,0-1,0 1,0-1,0 0,0 0,1 1,7 10,1-1,1 0,0-1,1 0,0 0,0-1,1-1,0 0,0-1,11 4,21 14,-20-11,-1 2,0 0,-1 1,-1 2,-1 0,-1 1,0 1,-2 1,0 1,13 22,-31-41,0-1,0 1,0-1,-1 1,1-1,-1 0,0 1,0-1,0 0,0 1,-1-1,1 0,-1 0,0 0,0 0,0 0,0-1,0 1,-1-1,1 1,-1-1,0 0,0 0,0 0,1 0,-2 0,1-1,0 0,0 1,0-1,-3 0,-13 11,-42 31,35-27,0 1,1 2,0 0,2 2,0 0,2 2,0 0,-12 21,-34 79,91-137,-11 3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1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198 339,'0'0,"1"0,-1 0,1 0,-1 0,1 0,-1 0,1 0,-1 0,1 1,-1-1,1 0,-1 0,1 0,-1 1,1-1,-1 0,0 0,1 1,-1-1,1 0,-1 1,0-1,1 0,-1 1,0-1,1 1,-1-1,0 1,0-1,1 0,-1 1,0-1,0 1,0-1,0 1,0-1,0 1,1-1,-1 1,0-1,-1 1,1 0,0-1,0 1,0-1,0 1,0-1,0 0,-1 1,1-1,0 1,0-1,-1 1,1-1,0 1,-1-1,1 0,0 1,-1-1,1 0,-1 1,1-1,18 2,0 0,0-1,0-1,0 0,-1-2,1 0,0-1,10-3,76-8,150 14,-230 0</inkml:trace>
  <inkml:trace contextRef="#ctx0" brushRef="#br0" timeOffset="251.354">0 508,'39'5,"31"1,13 1,-2-2,-10-2,-12-1,-12-1,-9 0,-6-1,-4 0,-1-1,-1 1,-5 0</inkml:trace>
  <inkml:trace contextRef="#ctx0" brushRef="#br0" timeOffset="704.266">395 0,'0'1,"0"-1,1 0,-1 1,0-1,0 1,0-1,0 0,0 1,0-1,0 1,0-1,0 1,0-1,0 0,0 1,0-1,0 1,0-1,0 0,-1 1,1-1,0 1,0-1,0 0,-1 1,1-1,0 0,0 1,-1-1,1 0,0 1,-1-1,1 0,0 0,-1 1,1-1,-1 0,1 0,0 0,-1 0,1 0,-1 1,1-1,0 0,-1 0,1 0,-1 0,1 0,-1 0,1 0,0 0,-1 0,1-1,-1 1,1 0,0 0,-1 0,1 0,-1-1,1 1,0 0,-1 0,1-1,0 1,-1 0,23 29,14-1,2-1,0-2,1-1,2-2,34 12,-8-1,-55-28,-1 1,0 1,-1-1,0 2,0 0,0 0,-1 0,0 1,-1 1,0-1,0 2,-1-1,0 1,-1 0,0 0,-1 0,0 1,-1 0,-1 0,1 0,-2 0,0 1,1 11,-4-18,0 0,0 0,-1 0,0 0,0 0,0 0,0-1,-1 1,0-1,0 0,-1 0,1 0,-1 0,0 0,-1-1,1 0,-1 0,0 0,-3 2,-109 60,99-58,-114 50,114-49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9.9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340 154,'-3'-5,"-1"1,1 1,0-1,-1 0,0 1,0 0,0 0,0 0,0 0,-1 1,1-1,-1 1,0 0,1 1,-1-1,0 1,0 0,0 0,0 1,0-1,0 1,0 0,-1 0,1 1,0 0,0 0,0 0,1 0,-1 1,0 0,0 0,1 0,-1 0,1 1,0 0,0 0,0 0,-1 1,-11 10,2 1,-1 0,2 1,0 1,1 0,1 0,1 2,0-1,1 1,1 0,1 1,1 0,0 0,0 10,3-19,1 0,1 0,-1 0,2 0,0 0,0 0,1 0,0 0,1 0,0 0,1-1,0 1,1-1,0 1,0-1,1 0,1-1,0 1,0-1,0 0,1-1,1 0,-1 0,2 0,-1-1,1 0,0-1,0 0,0 0,1-1,0 0,0-1,0 0,1 0,7 0,-5-2,0-1,1-1,-1 0,1-1,-1-1,1 0,-1 0,0-2,0 1,0-2,-1 0,1 0,-1-1,0 0,-1-1,1-1,-2 0,1 0,-1-1,0-1,-1 1,7-10,-1 4,-1-1,-1 0,0-1,-2-1,1 0,-2 0,-1-1,0 0,-1-1,-1 0,-1 0,-1-1,-1 1,0-1,-2-1,-2 12,-1 1,-1 0,1 0,-2 0,1 0,-1 0,0 0,-1 1,0-1,-1 1,1 0,-2 0,1 1,-1-1,0 1,0 1,-1-1,0 1,0 0,-4-2,-5-3,1 1,-2 0,1 1,-1 1,-1 1,1 0,-1 2,0 0,-13-2,16 5,0 2,1-1,-1 2,0 0,0 1,1 0,-1 1,1 1,0 0,0 1,0 1,0 0,1 0,0 2,1-1,-1 2,2 0,-11 9,-2 0</inkml:trace>
  <inkml:trace contextRef="#ctx0" brushRef="#br0" timeOffset="342.637">847 436,'-9'15,"-9"9,0 5,7-2,5-6</inkml:trace>
  <inkml:trace contextRef="#ctx0" brushRef="#br0" timeOffset="660.772">1045 69,'-5'25,"-2"1,2 1,1 1,1-1,1 1,1-1,2 1,1 4,-1-28,0-1,-1 1,1-1,1 0,-1 0,0 0,1 0,0 0,-1 0,1 0,0 0,1 0,-1-1,0 1,1-1,-1 0,1 0,0 0,0 0,0 0,0 0,0-1,0 0,0 1,1-1,-1 0,0-1,1 1,-1-1,1 1,-1-1,0 0,1 0,-1 0,1-1,-1 1,1-1,-1 0,3-1,1 1,-1-1,1 0,0 0,-1 0,1-1,-1 0,0 0,0 0,0-1,0 0,0 0,-1-1,0 1,0-1,0 0,-1-1,2-1,3-11</inkml:trace>
  <inkml:trace contextRef="#ctx0" brushRef="#br0" timeOffset="914.954">1327 13,'-14'38,"-10"37,-1 11,4-6,6-5,5-12,4-11,4-10,1-7,2-5,0-2,0-2,0 0,0 0,-1-4</inkml:trace>
  <inkml:trace contextRef="#ctx0" brushRef="#br0" timeOffset="1380.958">1581 69,'-25'241,"21"-26,-25-77,13-114,11-25</inkml:trace>
  <inkml:trace contextRef="#ctx0" brushRef="#br0" timeOffset="1730.839">1778 126,'-37'27,"15"-12,1 0,1 1,0 1,1 1,0 0,2 2,0 0,-10 17,26-33,0 1,0-1,0 0,1 0,-1 1,1-1,0 0,1 1,-1-1,1 0,-1 1,1-1,1 0,-1 0,0 0,1 0,0 0,0 0,0 0,1-1,-1 1,1-1,0 0,0 1,0-1,0 0,0-1,1 1,-1-1,1 1,0-1,0 0,2 0,40 43,11 114,-47-146,-1-7</inkml:trace>
  <inkml:trace contextRef="#ctx0" brushRef="#br0" timeOffset="2332.696">2145 323,'-18'12,"-1"1,2 1,0 1,1 0,0 1,1 1,1 0,0 1,2 0,-3 6,14-23,-1 1,1-1,0 0,0 1,0-1,0 1,0 0,0-1,0 1,0 0,1-1,-1 1,1 0,-1 0,1 0,0-1,0 1,-1 0,1 0,0 0,1 0,-1 0,0-1,1 1,-1 0,1 0,-1-1,1 1,0 0,0 0,0-1,0 1,0-1,0 1,0-1,0 0,0 1,1-1,-1 0,1 0,-1 0,1 0,-1 0,1 0,0 0,-1 0,1-1,0 1,0-1,0 1,-1-1,2 0,10-2,0-2,0 0,0-1,0 0,-1-1,0 0,0-1,-1 0,1-1,-2 0,1-1,-1 0,-1-1,3-3,14-10,-25 21,0 0,0 0,1 0,-1 0,0 0,1 1,-1-1,1 1,0-1,-1 1,1-1,0 1,0 0,0 0,0 0,0 0,0 0,0 0,0 1,0-1,0 1,1-1,-1 1,0 0,0 0,0 0,1 0,-1 0,0 1,0-1,0 1,0-1,1 1,-1 0,0 0,0 0,0 0,-1 0,1 0,0 0,0 1,0-1,-1 1,1-1,-1 1,2 11,-1-1,0 1,-1-1,0 1,-1 0,-1 0,0-1,-1 1,0 0,-1-1,0 0,-2 3,-11 73,16-76,0 1,-1 0,-1 0,0 0,-1 0,0-1,-1 1,0-1,-1 0,0 0,-1-1,-1 0,1 0,-2 0,0-1,0 0,0 0,-2-1,0 1,9-9,-1 0,1 1,0-1,-1 0,1 0,-1 0,1-1,-1 1,0 0,1 0,-1-1,0 1,1-1,-1 0,0 1,0-1,1 0,-1 0,0 0,0 0,1-1,-1 1,0 0,0-1,1 1,-1-1,0 1,1-1,-1 0,1 0,-1 0,1 0,-1 0,1 0,0 0,-1 0,1-1,0 1,0 0,0-1,0 1,0-1,0 1,0-1,1 1,-1-1,0 0,1 0,-1 1,1-1,0 0,0 0,0 1,0-1,0-1,-1-16,0-1,2 1,1-1,0 1,1-1,1 1,1 0,1 1,0-1,2 1,0 0,1 1,0 0,2 0,0 1,1 0,0 1,1 1,8-7,-3 4,-1 4</inkml:trace>
  <inkml:trace contextRef="#ctx0" brushRef="#br0" timeOffset="3964.196">2485 267,'10'-2,"0"-1,0 0,0 0,0-1,-1 0,1-1,-1 0,0 0,0-1,-1 0,0-1,0 0,0 0,-1-1,0 0,-1 0,0 0,0-1,0 0,-1 0,-1 0,1-2,49-64,-49 69,30-28,-35 33,1 1,0-1,-1 1,1-1,0 1,0-1,-1 1,1 0,0 0,0-1,-1 1,1 0,0 0,0 0,0 0,-1-1,1 1,0 0,0 1,0-1,-1 0,1 0,0 0,0 0,0 1,-1-1,1 0,0 1,-1-1,1 0,0 1,0-1,-1 1,1-1,-1 1,1 0,-1-1,1 1,-1 0,1-1,-1 1,1 0,-1-1,0 1,1 0,-1 0,0-1,0 1,0 0,1 0,-1 0,7 33,-7-31,0 0,0 0,1 0,-1 0,1 0,0 0,-1 1,1-2,1 1,-1 0,0 0,1 0,-1-1,1 1,0 0,0-1,0 0,0 1,0-1,1 0,-1 0,1 0,-1-1,1 1,0 0,0-1,-1 0,1 0,0 0,1 1,6-2,-1 1,0-2,0 1,0-1,1 0,-1-1,0 0,-1-1,1 1,0-2,-1 1,1-1,-1-1,0 1,-1-1,1-1,4-3,83-39,-89 47,0 1,0 1,-1-1,1 1,0 0,0 0,0 1,-1-1,1 2,-1-1,1 0,-1 1,0 0,0 0,0 1,0-1,-1 1,1 0,-1 0,0 0,0 1,2 3,43 34,5-19,-30-17</inkml:trace>
  <inkml:trace contextRef="#ctx0" brushRef="#br0" timeOffset="4212.565">2541 351,'38'10,"42"-2,17-2,5-3,-3-5,-15-4,-12 0,-13 1,-8 1,-6 1,-8 2,-4 0,-3 1,-7 0</inkml:trace>
  <inkml:trace contextRef="#ctx0" brushRef="#br0" timeOffset="4610.246">3020 493,'-40'10,"27"-7,-1-1,1 2,0 0,1 0,-1 1,1 1,0 0,0 1,1 0,-1 1,-5 6,16-14,0 1,0 0,0-1,0 1,0 0,0 0,0 0,0 0,1-1,-1 1,0 0,1 0,-1 1,1-1,-1 0,1 0,-1 0,1 0,0 0,0 1,-1-1,1 0,0 0,0 0,0 1,0-1,1 0,-1 0,0 0,0 0,1 1,-1-1,1 0,-1 0,1 0,-1 0,1 0,0 0,-1 0,1 0,0 0,0 0,0-1,-1 1,1 0,0 0,0-1,0 1,0-1,1 1,-1-1,0 1,1-1,65 14,-41-13,-6-2,1 2,0 0,-1 2,1 0,-1 1,0 1,0 1,16 7,-35-13,1 1,-1-1,1 1,-1 0,1-1,-1 1,1 0,-1 0,0 0,1 0,-1 0,0 0,0 0,0 1,0-1,0 0,0 1,0-1,0 1,0-1,-1 1,1-1,-1 1,1-1,-1 1,1 0,-1-1,0 1,0 0,0-1,0 1,0 0,0-1,0 1,-1-1,1 1,-1 0,1-1,-1 1,0-1,1 1,-1-1,0 1,-1 0,-59 46,44-42,0 0,0-2,0 0,-1-1,1-1,-1 0,1-1,-1-1,0-1,-13-2,-10-14,29 4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36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0,'10'0,"12"5,8 2,3-1,1-1,0-1,-2-2,-1-1,-1-1,-1 1,-1-2,0 1,-4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6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3,'-38'88,"3"1,3 2,5 0,3 6,9-18,47-142,3 2,3 2,2 1,12-9,71-106,-82 116,-30 85,-14 259,3-285,0 1,-1 0,1-1,0 1,0 0,1-1,-1 1,0 0,1-1,0 1,-1-1,1 1,0-1,1 1,-1-1,0 1,1-1,-1 0,1 0,-1 0,1 0,0 0,0 0,0 0,0-1,0 1,1-1,-1 1,0-1,1 0,-1 0,1 0,-1 0,1 0,0-1,-1 1,1-1,-1 0,1 0,0 0,0 0,-1 0,1 0,-1-1,1 1,0-1,-1 0,2 0,9-8,0 0,-1 0,0-1,0-1,-1 0,-1 0,0-1,0-1,5-10,12-12,111-129,-137 163,0 0,-1 0,1 0,0 0,0 0,0 0,0 0,0 0,0 0,0 0,1 1,-1-1,0 0,0 1,0-1,1 1,-1-1,0 1,1 0,-1 0,0 0,1-1,-1 1,1 0,-1 0,0 1,1-1,-1 0,0 0,1 1,-1-1,0 1,0-1,1 1,-1 0,0-1,0 1,0 0,0 0,0 0,0 0,0 0,0 0,0 0,0 0,0 0,-1 0,1 0,0 0,-1 1,1-1,-1 0,0 1,1-1,-1 0,0 1,0-1,1 0,-1 1,0-1,-1 1,-24 257,30-232,1-2</inkml:trace>
  <inkml:trace contextRef="#ctx0" brushRef="#br0" timeOffset="702.645">1046 342,'-6'57,"5"-39,-1 1,0-1,-1 0,-1 1,-1-1,-1-1,-6 15,12-31,0 0,-1 0,1 0,0-1,0 1,-1 0,1 0,-1 0,1 0,-1 0,1-1,-1 1,1 0,-1 0,0-1,1 1,-1 0,0-1,0 1,0-1,1 1,-1-1,0 1,0-1,0 0,0 1,0-1,0 0,0 0,0 0,0 0,1 1,-1-1,0-1,0 1,0 0,0 0,0 0,0 0,0-1,0 1,0 0,0-1,0 1,1-1,-1 1,0-1,0 1,0-1,1 1,-1-2,-22-44,22 32,1 1,0-1,0 1,2 0,-1-1,2 1,0 0,0 0,1 1,1-1,0 1,1 0,0 0,1 0,0 1,1 0,0 1,1-1,0 2,3-3,-6 6,-1 0,1 1,0 0,1 0,-1 0,1 1,0 0,0 1,0-1,1 1,-1 1,1-1,0 1,0 1,0-1,-1 1,1 1,0 0,1 0,-6 3,0 0,0 0,0 0,0 1,-1 0,0-1,0 1,0 0,0 0,0 0,-1 0,0 0,0 1,0-1,0 0,-1 1,1-1,-1 0,0 1,-1-1,1 0,-1 1,0-1,0 0,0 0,0 0,-1 0,0 0,0 0,0 0,0 0,-2 1,-41 101,44-105,1 0,-1 0,1 0,0 0,-1 0,1 0,0 1,0-1,0 0,0 0,0 0,0 0,1 0,-1 1,0-1,0 0,1 0,-1 0,1 0,-1 0,1 0,-1 0,1 0,0 0,-1 0,1 0,0-1,0 1,0 0,0 0,-1-1,1 1,0 0,0-1,0 1,0-1,1 0,-1 1,0-1,0 0,0 1,0-1,0 0,0 0,1 0,-1 0,0 0,0 0,0 0,0-1,0 1,0 0,1-1,-1 1,0-1,0 1,35 6,-33-4,0 0,0 1,0 0,0-1,-1 1,1 0,-1 0,1 1,-1-1,0 0,0 1,-1 0,1-1,-1 1,0 0,0-1,0 1,0 0,0 0,-1 0,0 0,0 0,0 0,0 0,-1 0,0 0,1 0,-1-1,-1 1,1 0,0 0,-1-1,0 1,0-1,0 0,0 1,-1-1,1 0,-1 0,0 0,1-1,-2 1,1-1,0 1,0-1,-1 0,-2 1,3 0,0 0,0 0,-1 0,0 0,1 0,-1-1,0 0,-1 0,1 0,0 0,0-1,-1 1,1-1,-1 0,1 0,-1-1,1 1,-1-1,0 0,1-1,-1 1,1-1,-1 0,1 0,-1 0,1 0,0-1,-1 0,1 0,0 0,0 0,0-1,1 1,-1-1,0 0,-1-3,-4-10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8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1,'-21'109,"-6"102,26-208,1 0,0 0,-1 0,2 1,-1-1,0 0,1 0,-1 0,1 0,0 0,0 0,0-1,0 1,1 0,-1 0,1-1,-1 1,1-1,0 1,0-1,0 0,1 0,-1 0,0 0,1 0,-1 0,1-1,0 1,-1-1,1 0,0 1,0-1,0-1,0 1,0 0,0-1,0 0,0 1,0-1,0 0,0-1,1 1,-1 0,0-1,0 0,0 0,1 0,11-5,0-1,0 0,-1-1,1 0,-2-1,0-1,0 0,0-1,-1 0,-1-1,0 0,3-6,-1 1</inkml:trace>
  <inkml:trace contextRef="#ctx0" brushRef="#br0" timeOffset="248.465">388 1,'-24'47,"-13"36,-4 13,4-5,3-8,9-14,7-14,7-6,6-7,4-6,1-4,1-3,1-1,-1-1,0-5</inkml:trace>
  <inkml:trace contextRef="#ctx0" brushRef="#br0" timeOffset="818.288">444 479,'183'-268,"-144"225,-38 44,1 0,-1 0,0 0,0 0,0 0,0 1,0-1,0 0,-1 1,1-1,0 1,-1-1,1 0,-1 1,1-1,-1 1,0 0,1-1,-1 1,0-1,0 1,0-1,0 1,-1 0,1-1,0 1,-1-1,1 1,0 1,-1-1,0 1,0 0,0-1,1 1,-1 0,1 0,-1 0,1 0,0 0,1-1,-1 1,0 0,1 0,-1 0,1 0,0-1,0 1,0 0,1-1,-1 1,0-1,1 1,0-1,-1 0,1 0,0 0,0 0,0 0,1 0,-1 0,0 0,1-1,-1 1,1-1,-1 0,1 0,0 0,0 0,-1 0,1-1,0 1,0-1,0 0,2 0,4-3,1 0,-1-1,0 0,0-1,-1 0,0 0,1-1,-2 0,1 0,-1-1,0 0,0 0,-1-1,0 0,0 0,-1 0,1-1,-6 7,0 1,0 0,1-1,-1 1,1 0,0-1,-1 1,1 0,0 0,-1 0,1 0,0-1,0 1,0 0,0 1,0-1,0 0,1 0,-1 0,0 1,0-1,0 0,1 1,-1-1,0 1,1 0,-1-1,1 1,-1 0,0 0,1 0,-1 0,1 0,-1 0,0 0,1 0,-1 1,0-1,1 0,-1 1,0 0,1-1,-1 1,0-1,0 1,0 0,0 0,1 0,-1 0,0 0,-1 0,1 0,0 0,0 0,0 1,31 47,-27-38,1-1,1 0,0 0,0-1,1 1,0-2,0 1,1-1,7 5,-11-9,-1 0,1-1,0 0,1 0,-1 0,0 0,1-1,0 0,-1 0,1 0,0-1,0 0,0 0,0 0,0-1,0 0,0 0,0-1,0 1,0-1,0-1,0 1,0-1,-1 0,1 0,-1-1,1 1,-1-1,0 0,0-1,0 0,0 1,-1-1,3-3,4-7</inkml:trace>
  <inkml:trace contextRef="#ctx0" brushRef="#br0" timeOffset="1084.593">501 593,'43'4,"43"-2,17-2,0-6,-7-2,-12 1,-14 1,-14 2,-13-4,-8 0,-5 2,-4 1,-5 1</inkml:trace>
  <inkml:trace contextRef="#ctx0" brushRef="#br0" timeOffset="1514.742">1037 678,'-45'18,"31"-14,0 1,-1 1,2 0,-1 1,1 0,0 1,0 1,1 0,1 1,-7 6,17-15,0 0,0 1,0-1,0 0,0 1,0-1,0 1,0-1,1 1,-1 0,1-1,-1 1,1 0,-1-1,1 1,0 0,0 0,0-1,0 1,0 0,0-1,1 1,-1 0,1 0,-1-1,1 1,-1-1,1 1,0-1,0 1,0-1,0 1,0-1,0 1,0-1,0 0,1 0,-1 0,0 0,1 0,-1 0,1 1,75 34,-65-32,62 37,-72-39,0-1,0 1,-1-1,1 1,-1 0,0-1,1 1,-1 0,0 0,0 0,0 0,0 0,0 0,-1 0,1 0,0 0,-1 1,0-1,1 0,-1 0,0 0,0 1,-1-1,1 0,0 0,-1 0,1 1,-1-1,0 0,1 0,-1 0,0 0,0 0,-1 0,1 0,-1 1,-7 4,1 0,-1-1,0 0,0 0,-1-1,0 0,0-1,0 0,0-1,0 0,-1 0,0-1,0-1,7 1,-1 0,1-1,-1 0,0 0,1-1,-1 1,0-1,1 0,-1 0,0 0,0-1,1 0,-1 0,1 0,-1 0,1-1,-1 1,1-1,0-1,-1 1,1 0,1-1,-1 0,0 0,1 0,-1 0,0-2,-5-11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17,'396'0,"-323"-11,-55 5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30,'34'-5,"25"-1,7 0,-2 1,-8 2,-8 0,-8 2,-5 1,-5 0,-6 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1017,'70'-117,"-48"77,1 0,3 2,1 1,6-5,134-152,-166 192,-1 1,1 0,-1 0,1 0,-1-1,1 1,0 0,-1 0,1 0,0 0,0 0,0 0,0 1,0-1,0 0,0 0,0 1,0-1,0 0,0 1,1-1,-1 1,0 0,0-1,1 1,-1 0,0 0,1 0,-1 0,0 0,0 0,1 0,-1 0,0 0,0 1,1-1,-1 0,0 1,0-1,0 1,1-1,-1 1,0 0,0 0,0-1,0 1,0 0,0 0,0 0,-1 0,1 0,0 0,-1 0,1 0,0 1,-1-1,1 0,-12 98,2-57,7-34,0 0,0-1,0 1,1 0,0-1,1 1,-1 0,2 0,-1 0,1-1,0 1,0 0,1-1,0 1,1-1,0 1,0 0,-1-6,-1-1,1 0,-1 1,1-1,0 0,-1 0,1 0,0 0,0-1,-1 1,1 0,0-1,0 1,0-1,0 0,0 0,0 1,0-1,0 0,0-1,0 1,0 0,0-1,-1 1,1-1,0 1,0-1,0 0,0 0,-1 0,1 0,0 0,0-1,56-42,-56 41,229-244,-123 140,-108 107,0-1,1 1,-1-1,0 1,1-1,-1 1,0-1,1 1,-1 0,1-1,-1 1,1 0,-1-1,1 1,-1 0,1 0,-1 0,1-1,0 1,-1 0,1 0,-1 0,1 0,0 0,-1 0,1 0,-1 0,1 0,-1 0,1 0,0 0,-1 1,1-1,-1 0,1 0,-1 1,1-1,-1 0,1 1,-1-1,1 0,-1 1,1-1,-1 1,0-1,1 0,-1 1,0-1,1 1,-1-1,0 1,0 0,0-1,1 1,-1-1,0 1,0-1,0 1,0 0,0-1,0 1,0-1,0 1,0-1,0 1,0 0,0-1,-1 1,1 0,-7 44,-62 218,68-255,1 0,0 0,0 0,0-1,1 1,1 0,-1 0,1-1,0 1,1-1,0 0,0 1,0-1,9 11</inkml:trace>
  <inkml:trace contextRef="#ctx0" brushRef="#br0" timeOffset="529.596">1221 735,'-247'232,"238"-218,27-28,203-193,-203 189,-16 15,-1 0,0 1,1 0,-1-1,1 1,0 0,0-1,0 1,0 0,0 0,0 1,0-1,1 0,-1 1,1-1,-1 1,1 0,0 0,-1 0,1 0,0 0,0 1,0-1,0 1,-1 0,1 0,0 0,0 0,0 0,0 1,0-1,-1 1,1 0,0 0,0 0,-1 0,1 0,1 2,74 104,-76-106,-1 0,1 0,0 0,-1 1,1-1,0 1,-1-1,0 1,1-1,-1 1,0 0,0 0,0 0,0-1,0 1,0 0,0 0,-1 0,1 0,-1 1,0-1,1 0,-1 0,0 0,0 0,0 0,-1 0,1 0,0 0,-1 0,1 0,-1 0,0 0,0 0,0 0,0 0,0 0,0 0,0-1,-1 1,1 0,0-1,-1 1,0-1,1 0,-1 1,0-1,1 0,-1 0,-2 0,-15 2,-1-1,0-1,1-1,-1-1,0 0,0-2,1 0,0-1,-1-2,2 1,-1-2,-5-3,-1 0</inkml:trace>
  <inkml:trace contextRef="#ctx0" brushRef="#br0" timeOffset="783.688">1475 791,'43'-5,"29"-6,6-1,-4 1,-11 2,-11 3,-9 3,-8 2,-9 0</inkml:trace>
  <inkml:trace contextRef="#ctx0" brushRef="#br0" timeOffset="1031.75">1756 537,'-4'39,"-3"31,1 13,1-1,2-12,1-11,1-17</inkml:trace>
  <inkml:trace contextRef="#ctx0" brushRef="#br0" timeOffset="1410.278">1955 904,'178'-314,"-157"299,-21 47,-9 1,5-23,1 0,1 0,-1 1,2-1,-1 1,1-1,1 1,0 0,1-1,0 1,-1-9,0 0,1 0,0 0,-1 0,1 0,0 0,0-1,0 1,0 0,0 0,1-1,-1 1,0-1,1 1,-1-1,1 0,0 1,-1-1,1 0,0 0,0 0,-1 0,1 0,0-1,0 1,0-1,0 1,0-1,0 0,0 1,0-1,1 0,-1 0,0-1,0 1,0 0,0-1,0 1,0-1,1 0,75-40,-59 24,0-2,-2 0,0-2,-1 1,-1-2,1-2,81-100,-91 119,28-21,-34 25,1 1,0 0,0 0,-1 0,1 0,0 0,0 0,0 0,-1 0,1 1,0-1,0 0,-1 0,1 1,0-1,0 0,-1 1,1-1,0 0,-1 1,1-1,-1 1,1-1,-1 1,1 0,-1-1,1 1,-1 0,1-1,-1 1,0 0,1-1,-1 1,0 0,1 0,-1-1,0 1,0 0,0 0,0-1,0 1,0 0,0 0,0 0,0-1,0 1,-1 0,1 0,0-1,0 1,-24 146,23-145,-2 12,0 1,1-1,1 1,0 0,1-1,1 1,0 0,1 0,0-1,1 0,1 1,0-1,3 4,4 1</inkml:trace>
  <inkml:trace contextRef="#ctx0" brushRef="#br0" timeOffset="1669.071">2800 762,'-4'34,"-2"16,0 4,-4-7,0-12</inkml:trace>
  <inkml:trace contextRef="#ctx0" brushRef="#br0" timeOffset="2064.963">2716 848,'9'-22,"1"1,1 0,1 0,0 1,2 1,0 0,1 1,1 1,1 0,1 0,-17 16,0 0,0 0,0 0,0 1,0-1,0 0,0 0,1 0,-1 1,0-1,0 1,0-1,1 1,-1-1,0 1,1 0,-1 0,0-1,1 1,-1 0,0 0,1 0,-1 1,0-1,1 0,-1 0,0 1,1-1,-1 1,0-1,0 1,1-1,-1 1,0 0,0 0,0 0,0-1,0 1,0 0,0 0,0 0,-1 1,1-1,0 0,0 0,-1 0,1 0,-1 1,1-1,-1 0,0 1,1-1,-1 0,0 1,0-1,0 0,0 1,0-1,0 0,0 1,-1-1,1 1,-34 87,33-88,1-1,-1 1,1 0,-1 0,1 0,-1 0,1-1,0 1,-1 0,1 0,0 0,0 0,-1 0,1 0,0 0,0 0,0 0,0 0,0 0,1 0,-1 0,0 0,0 0,1 0,-1-1,0 1,1 0,-1 0,1 0,-1 0,1 0,-1-1,1 1,0 0,-1-1,1 1,0 0,0-1,0 1,-1-1,1 1,0-1,0 1,0-1,0 0,0 1,50 4,-35-4,-12-2,-1 1,0 0,0 0,1 0,-1 0,0 1,0-1,1 1,-1 0,0-1,0 2,0-1,0 0,0 1,0-1,0 1,-1 0,1 0,0 0,-1 0,0 0,1 1,-1-1,0 1,0-1,0 1,-1 0,1 0,-1 0,1 0,-1 0,0 0,0 0,-1 0,1 1,0-1,-1 0,0 1,0-1,0 1,-3 5,0-1,-1 1,0-1,0 0,-1 0,0 0,-1 0,1-1,-2 0,1 0,-1-1,0 0,0 0,0 0,-1-1,0 0,0-1,0 0,-1 0,1 0,-3-1,-11 2</inkml:trace>
  <inkml:trace contextRef="#ctx0" brushRef="#br0" timeOffset="2350.607">3027 142,'37'29,"38"27,-2 4,-3 2,-3 4,17 26,-70-77,-1 0,-1 2,0-1,-1 2,-1-1,-1 2,-1-1,0 1,-1 0,-1 1,-1-1,-1 1,0 0,-2 1,0-1,-1 0,-1 1,-1-1,-1 0,-1 0,-1 0,0 0,-2 0,-1 2,-96 127,83-123</inkml:trace>
  <inkml:trace contextRef="#ctx0" brushRef="#br0" timeOffset="2813.375">402 1,'-34'48,"-30"64,-9 31,3 12,9-7,15-9,15-14,12-18,15-14,8-17,8-12,12-13,6-9,8-7,2-10,-5-9</inkml:trace>
  <inkml:trace contextRef="#ctx0" brushRef="#br0" timeOffset="4102.551">3788 311,'22'142,"6"0,33 93,-61-234,15 40,-15-41,0 1,1-1,-1 1,0-1,0 1,1-1,-1 1,0-1,0 1,1-1,-1 1,0-1,1 1,-1-1,1 0,-1 1,1-1,-1 0,1 1,-1-1,1 0,-1 1,1-1,-1 0,1 0,-1 0,1 0,-1 0,1 0,0 1,-1-1,1 0,-1-1,1 1,-1 0,1 0,0 0,-1 0,1 0,-1 0,1-1,-1 1,1 0,-1-1,1 1,-1 0,1-1,-1 1,0 0,1-1,-1 1,1-1,-1 1,0-1,1 1,-1-1,0 1,0-1,1 1,-1-1,0 1,0-1,0 1,0-1,0 0,64-164,110-227,-122 301,-45 85</inkml:trace>
  <inkml:trace contextRef="#ctx0" brushRef="#br0" timeOffset="4684.7">4409 622,'-46'59,"3"2,3 2,-29 59,100-170,2 1,2 1,34-34,-29 30,54-47,-94 96,1 0,0 1,-1-1,1 1,0-1,0 1,0-1,0 1,-1-1,1 1,0 0,0 0,0-1,0 1,0 0,0 0,0 0,0 0,0 0,0 0,0 0,0 0,0 1,0-1,0 0,-1 0,1 1,0-1,0 1,0-1,0 1,-1-1,1 1,0-1,0 1,-1 0,1-1,0 1,-1 0,1 0,-1 0,1-1,-1 1,1 0,-1 0,0 0,1 0,-1 0,0 0,0 0,0 0,0 0,1-1,-2 2,6 60,-5-56,0-4,-1 23,1-1,1 1,1 0,1-1,1 0,1 0,3 3,-8-25,1-1,-1 0,0 0,1 0,-1 1,0-1,0 0,0 0,0 0,0 1,0-1,0 0,0 0,0 1,-1-1,1 0,-1 0,1 0,0 1,-1-1,0 0,1 0,-1 0,0 0,0 0,1 0,-1 0,0 0,0-1,0 1,0 0,0 0,0-1,0 1,0-1,-1 1,1-1,0 1,0-1,0 0,-1 0,1 1,0-1,0 0,-1 0,1 0,0 0,0 0,-1-1,1 1,0 0,-71-9,50 4,1-1,0-1,0-1,0-1,1-1,1 0,-1-2,-13-11,19 13</inkml:trace>
  <inkml:trace contextRef="#ctx0" brushRef="#br0" timeOffset="5051.046">4719 622,'33'-5,"-21"2,0 0,1 1,-1 1,1 0,-1 0,1 2,0-1,-1 2,1-1,-1 2,1 0,-1 0,0 1,7 3,-17-5,0-1,0 1,-1 0,1 0,0-1,-1 1,1 0,-1 0,0 1,0-1,0 0,0 0,0 1,0-1,0 0,-1 1,1-1,-1 0,0 1,0-1,0 1,0-1,0 1,0-1,-1 1,1-1,-1 0,1 1,-1-1,0 0,0 1,0-1,0 0,-1 0,-49 73,46-68,-41 38,-24 38,70-82,-1 0,1 0,-1 1,1-1,0 0,0 1,0-1,0 0,0 0,0 1,0-1,0 0,0 0,0 1,1-1,-1 0,0 0,1 1,-1-1,1 0,0 0,-1 0,1 0,0 0,0 0,-1 0,1 0,0 0,0 0,0 0,0-1,0 1,1 0,-1-1,0 1,0-1,0 1,0-1,1 1,-1-1,0 0,0 0,1 1,-1-1,64 5,-60-5,26-2,0-2,-1-1,1-1,-1-2,28-11,-50 16,23-8,-8-1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8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490 340,'-38'3,"0"2,1 2,0 1,1 2,-1 1,2 2,-19 10,-49 16,29-5,74-32,1 0,0 0,-1 0,1 0,0 0,0 0,0 0,1 0,-1 0,0 0,1-1,-1 1,1-1,0 1,-1-1,1 1,0-1,0 0,0 0,0 0,0 0,0 0,0 0,0-1,0 1,0-1,0 1,1-1,-1 0,0 0,0 0,2 0,230 6,-233-6,0-1,0 1,-1-1,1 1,0 0,0-1,0 1,0 0,0 0,0 0,0-1,0 1,0 0,0 0,0 1,0-1,0 0,0 0,0 0,0 1,0-1,0 0,0 1,0-1,0 1,0-1,-1 1,1 0,0-1,0 1,0 0,-1-1,1 1,-1 0,1 0,0 0,-1 0,1 0,-1-1,0 1,1 0,-1 0,0 0,0 0,1 0,-1 0,0 0,0 0,0 0,0 0,0 0,0 0,-1 0,1 0,0 0,0 0,-1 0,1 0,-1 0,1 0,-1 0,1 0,-1-1,1 1,-1 0,0 0,0 0,-16 15,0 0,0-2,-1 0,-1-1,-1-1,-4 2,-34 22,39-24,14-10,-1 0,1 0,0 1,0 0,0 0,0 0,0 0,0 1,1 0,0 0,0 0,0 0,0 1,1-1,-1 1,1 0,1 0,-1 1,1-1,-1 0,2 1,-1-1,0 1,1 0,0-1,1 1,-1 0,1 0,0 0,1 2,3-3,0-1,1 1,-1-1,1-1,0 1,1-1,-1 1,0-2,1 1,0 0,-1-1,1 0,0-1,0 1,0-1,1 0,-1-1,0 1,0-1,0-1,0 1,1-1,-1 0,5-1,5 1,-4 1,-6 1,0-1,-1 1,1-1,0-1,0 1,0-1,0 0,0 0,0 0,-1-1,1 0,0 0,-1-1,0 0,1 1,-1-2,0 1,-1-1,1 1,-1-1,3-3,2-9</inkml:trace>
  <inkml:trace contextRef="#ctx0" brushRef="#br0" timeOffset="358.67">236 1,'-11'53,"2"1,3 0,2 1,2-1,3 1,2-1,2 0,4 5,-4-14,-3 0,-1 0,-2 1,-2-1,-2 0,-2-1,-1 1,-12 28,4-17,5-21,1 1,1 1,2 0,2 0,1 0,2 6,2-40,0-1,0 1,0-1,1 0,-1 1,1-1,-1 0,1 1,0-1,0 0,0 0,0 1,1-1,-1 0,0 0,1-1,-1 1,1 0,0 0,0-1,-1 1,1-1,0 1,0-1,0 0,1 0,15 6</inkml:trace>
  <inkml:trace contextRef="#ctx0" brushRef="#br0" timeOffset="774.784">1082 142,'-23'11,"1"2,1 1,0 0,1 2,0 0,1 1,1 1,1 1,1 0,0 1,2 1,0 1,1 0,-1 6,10-20,0 0,0 0,1 1,0-1,1 1,0 0,0-1,1 1,0 0,1 0,0 0,0 0,1 0,0 0,0 0,1-1,0 1,1 0,0-1,0 0,1 1,0-1,1-1,-1 1,1-1,1 0,0 0,0 0,0-1,2 2,-2-4,1 0,0-1,0 0,1 0,-1 0,1-1,-1 0,1-1,-1 0,1 0,0 0,0-1,0 0,-1-1,1 0,0 0,0 0,-1-1,1 0,-1-1,0 0,0 0,0 0,1-1,10-5,-1 0,0-1,0 0,-1-2,-1 0,0 0,0-2,-1 0,-1 0,-1-1,0-1,0 0,-2-1,0 0,-1 0,-1-1,0 0,-2-1,0 1,-1-1,-1-1,0 1,0-20,-4 29,-1 0,0 0,-1 0,0 0,0 0,-1 1,0-1,-1 1,0 0,0 0,-1 0,0 0,-1 1,0 0,0 0,-1 0,0 1,0 0,-1 1,0-1,0 1,0 1,-1 0,0 0,0 0,0 1,0 1,-1-1,1 2,-1-1,0 1,0 1,0 0,0 0,0 1,-9 1,-10 4</inkml:trace>
  <inkml:trace contextRef="#ctx0" brushRef="#br0" timeOffset="5191.115">1111 651,'-52'2,"24"8,-1 0,1 2,1 1,0 1,1 2,1 0,-10 10,29-21,0 1,1 0,0 1,0-1,1 1,0 0,0 0,0 0,1 1,0-1,1 1,0-1,0 1,0 0,1 0,0 0,1 0,0 0,0 0,0 0,1 0,1 0,-1 0,1 0,1 0,-1-1,1 1,0-1,1 0,0 1,0-2,1 1,0 0,0-1,0 0,1 0,-1-1,2 0,0 2,4-3,-1 0,1-1,-1 0,1 0,0-1,0-1,0 0,0 0,0-1,0 0,1-1,-1-1,0 1,-1-2,1 0,0 0,-1-1,1 0,-1 0,9-6,-4 4,1 0,-1-1,0 0,-1-1,0-1,0 0,-1-1,0 0,0-1,-2-1,1 0,-1 0,-1-1,0-1,-1 1,-1-2,0 1,0-1,-2 0,0-1,-1 1,3-15,-7 20,-1 0,0 0,-1 0,0 1,0-1,-1 0,-1 0,1 0,-2 1,1 0,-1 0,-1 0,1 0,-1 0,-1 1,0 0,0 0,-1 0,0 1,0 0,-3-1,5 2,-1 0,0 1,-1 0,1 0,-1 1,0 0,0 0,0 0,0 1,-1 0,1 1,-1 0,0 0,0 0,0 1,0 0,0 1,0 0,0 0,0 0,0 1,0 1,0-1,0 1,1 0,-1 1,1 0,-1 0,1 1,0 0,0 0,1 0,-1 1,1 0,0 1,0-1,1 1,-1 0,-3 6,1 1,0 0,1 0,0 0,1 1,1 0,0 0,-1 9,0 5</inkml:trace>
  <inkml:trace contextRef="#ctx0" brushRef="#br0" timeOffset="6269.505">1646 819,'0'5,"-5"6,-1 7,-5 4,0-1</inkml:trace>
  <inkml:trace contextRef="#ctx0" brushRef="#br0" timeOffset="7020.857">2070 142,'-18'72,"-39"111,57-180,0 0,-1 0,1 0,1 0,-1 0,0 0,1 0,-1 0,1 0,0 0,0 0,0-1,0 1,1 0,-1 0,1-1,0 1,-1-1,1 1,0-1,1 0,-1 0,0 0,1 0,-1 0,1-1,-1 1,1-1,0 1,-1-1,1 0,0 0,0 0,0-1,0 1,0-1,2 1,7 1,-1-1,0 0,1-1,-1 0,0-1,0 0,1-1,-1 0,8-3,-6 2,0 0,0-1,-1-1,0 0,1-1,-2 0,1-1,-1 0,0-1,0 0,-1-1,0 0,-1 0,4-5,85-150,-68 102,-31 61,0 1,0-1,0 1,0-1,1 1,-1 0,0 0,0-1,0 1,0 0,0 0,0 0,0 0,0 0,0 0,0 0,0 1,0-1,0 0,0 0,0 1,1-1,-1 1,0-1,0 1,0-1,0 1,1-1,-1 1,0 0,1-1,-1 1,0 0,1 0,-1-1,1 1,-1 0,1 0,-1 0,1 0,0 0,0 0,-1 0,1-1,0 1,0 0,0 1,-1-1,-15 21,1 2,1-1,2 2,0 0,2 0,0 1,2 0,1 1,-3 23,-29 202,10-59,12-114,20-71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0 141,'9'197,"-10"-192,0-1,0 1,0-1,0 0,0 1,0 0,1-1,0 1,0-1,0 1,1-1,-1 1,1-1,0 1,1-1,-1 1,1-1,-1 0,1 0,1 0,-1 0,0 0,1 0,0-1,0 1,0-1,0 0,1 1,-1-2,1 1,0 0,2 0,-1-1,0 0,1-1,-1 0,0 0,1 0,-1-1,1 0,-1 0,1 0,-1-1,0 0,1 0,-1 0,0 0,0-1,1 0,-1 0,-1-1,1 1,0-1,-1 0,2-1,86-86,-76 70</inkml:trace>
  <inkml:trace contextRef="#ctx0" brushRef="#br0" timeOffset="269.048">395 0,'-25'51,"2"2,3 0,1 1,4 1,1 1,3 0,3 0,2 1,2 0,3 9,1-60,-11 251,0-171,10-62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39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272 162,'-20'13,"0"0,0 1,2 1,0 1,0 0,2 2,0 0,1 0,0 2,2-1,-5 11,9-15,0 1,1 0,1 1,0 0,1 0,1 0,1 0,0 1,2 0,0 0,0 0,2 0,0 0,2 0,-1 0,2 0,1-1,0 1,3 7,-2-17,1 0,0 0,0-1,0 0,1 0,0 0,0-1,0 0,1 0,0-1,0 0,1-1,0 1,-1-2,1 1,0-1,1-1,-1 1,0-2,1 1,-1-1,1-1,0 1,-1-2,1 1,-1-2,1 1,-1-1,1 0,-1-1,0 0,0-1,0 0,-1 0,2-1,18-10,-1-1,-1-1,0-1,-1-2,-1 0,0-1,-2-2,-1 0,-1-1,0-1,-2-1,-1-1,-2 0,0-2,-2 1,-1-1,-1-1,-2 0,2-13,-8 32,-1 1,0 0,0-1,-1 0,-1 1,1-1,-2 0,0 1,0-1,-1 1,0-1,-1 1,0 0,0 0,-1 0,-1 0,1 0,-2 1,1 0,-1 0,-1 1,0 0,0 0,0 0,-1 1,0 0,-1 0,1 1,-3-1,0 2,-1 0,1 0,-1 1,0 0,0 1,-1 1,1 0,-1 1,1 0,-1 1,1 0,-1 1,1 0,-1 1,1 1,0-1,0 2,0 0,0 1,1 0,-1 0,1 1,1 1,-1 0,1 0,0 1,1 0,0 1,-3 4,-12 13</inkml:trace>
  <inkml:trace contextRef="#ctx0" brushRef="#br0" timeOffset="364.889">950 473,'-5'19,"-1"11,0 6,1-9,2-9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1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27,'-1'369,"-26"-143,26-212,-1 0,-1 0,0 0,-1 0,-1 0,0 0,0-1,-2 0,-2 4,7-15,4-7</inkml:trace>
  <inkml:trace contextRef="#ctx0" brushRef="#br0" timeOffset="336.885">441 168,'-83'63,"33"-28,2 3,2 1,2 3,-12 16,54-58,1 1,-1 0,1-1,0 1,-1 0,1 0,0 0,-1 0,1 0,0 0,0 1,0-1,0 0,0 0,0 1,1-1,-1 1,0-1,1 1,-1-1,1 1,-1-1,1 1,0-1,-1 1,1 0,0-1,0 1,0 0,1-1,-1 1,0-1,0 1,1-1,-1 1,1 0,0-1,-1 0,1 1,0-1,0 1,0-1,0 0,0 0,0 1,0-1,0 0,1 0,-1 0,0 0,1 0,-1-1,0 1,1 0,-1-1,1 1,-1-1,2 1,116 8,-89-6,-23-3,0-1,0 1,0 0,0 1,0 0,0 0,0 0,-1 1,1 0,-1 0,1 1,-1 0,0 0,0 0,0 1,0 0,0 0,-1 0,0 1,0 0,0 0,-1 0,1 0,-1 1,0 0,-1 0,0 0,1 1,8 95,-8-90,1-5</inkml:trace>
  <inkml:trace contextRef="#ctx0" brushRef="#br0" timeOffset="1568.94">808 564,'0'-3,"0"1,0 0,0-1,0 1,0 0,-1 0,1-1,-1 1,1 0,-1 0,0 0,0-1,0 1,0 0,0 0,0 0,-1 1,1-1,-1 0,1 0,-1 1,0-1,0 1,1 0,-1-1,0 1,0 0,0 0,-1 0,1 0,0 1,0-1,0 0,-1 1,1 0,0-1,-1 1,1 0,0 0,0 0,-1 1,1-1,0 0,-1 1,1 0,0-1,0 1,0 0,0 0,0 0,0 1,0-1,0 0,0 1,-9 5,0 1,1 0,0 0,1 1,0 1,0-1,1 1,0 1,0 0,1 0,1 0,0 1,1 0,0 0,0 0,2 1,-1-1,2 1,-1 7,2-17,1 0,0-1,0 1,0 0,0-1,0 1,1 0,-1-1,1 1,0-1,-1 1,1-1,1 1,-1-1,0 1,0-1,1 0,0 0,-1 0,1 0,0 0,0 0,0 0,0 0,0-1,0 1,1-1,-1 0,0 1,1-1,-1 0,1-1,-1 1,1 0,0-1,-1 1,1-1,0 0,-1 0,1 0,0 0,-1 0,1-1,0 1,-1-1,1 0,2 0,11-7,0-1,0 0,-1-1,0 0,0-1,-1-1,-1 0,0-1,-1 0,0-1,-1-1,83-79,-93 92,0 1,0-1,0 1,0-1,1 1,-1 0,0 0,1 0,-1-1,1 1,-1 0,1 1,-1-1,1 0,0 0,-1 1,1-1,0 1,-1 0,1-1,0 1,0 0,0 0,-1 0,1 0,0 0,0 0,-1 1,1-1,0 1,0-1,-1 1,1 0,0-1,-1 1,1 0,-1 0,1 0,-1 0,0 0,1 1,-1-1,0 0,-1 12,0-1,-1 0,-1 0,0 0,-1 0,0 0,-1-1,0 1,-1-1,0 0,-1 0,-1 1,-11 26,-101 304,116-332,3-6,0 0,-1 0,1 0,-1 0,0 0,0 0,0-1,0 1,-1 0,1-1,-1 1,0-1,0 1,-1-1,1 0,-1 0,1 0,-1 0,0 0,0-1,0 1,0-1,-1 0,1 0,-1 0,1-1,-1 1,0-1,1 0,-1 1,0-2,-2 1,4-2,0 0,0 0,-1 0,1 0,0-1,0 1,1-1,-1 0,0 1,0-1,1 0,-1 0,1 0,0 0,-1 0,1 0,0-1,0 1,1 0,-1 0,0-1,1 1,-1-1,1 1,0 0,0-1,0 1,0-1,0 1,0-1,1-1,22-79,-21 75,88-215,-80 195</inkml:trace>
  <inkml:trace contextRef="#ctx0" brushRef="#br0" timeOffset="2249.974">1231 366,'62'-95,"115"-155,-148 229,-29 21,1 0,0 0,-1 0,1 0,-1 0,1 0,0 1,-1-1,1 0,-1 0,1 0,-1 1,1-1,0 0,-1 0,0 1,1-1,-1 1,1-1,-1 0,1 1,-1-1,0 1,1-1,-1 1,0-1,1 1,-1-1,0 1,0-1,1 1,-1 0,0-1,0 1,0-1,0 1,0 0,0-1,0 1,0-1,0 1,0 0,0-1,0 1,-1-1,1 1,0-1,0 1,-1-1,1 1,0 0,-1-1,-25 202,27-199,0 0,0 0,0 0,0 0,0 0,1-1,-1 1,1-1,0 1,-1-1,1 1,0-1,1 0,-1 0,0 0,1 0,-1 0,1-1,-1 1,1-1,0 0,-1 0,1 0,0 0,0 0,0 0,0-1,0 1,0-1,0 0,0 0,0 0,0 0,0-1,0 1,0-1,0 0,0 0,0 0,0 0,-1 0,1-1,0 1,-1-1,1 1,-1-1,0 0,1 0,-1 0,0-1,0 1,0 0,0-3,166-164,-167 167,0 0,0 1,1-1,-1 0,0 1,1-1,-1 1,1-1,-1 1,1 0,-1 0,1-1,0 1,0 0,0 1,0-1,-1 0,1 0,0 1,0-1,0 1,1 0,-1 0,0-1,0 1,0 1,0-1,0 0,0 0,0 1,0-1,0 1,0 0,0-1,0 1,0 0,-1 0,1 0,0 1,31 44,-29-40,0 1,0-1,0 0,1 0,0 0,0-1,1 1,-1-1,1 0,0-1,0 0,1 0,-1 0,4 1,15 3,-1-4</inkml:trace>
  <inkml:trace contextRef="#ctx0" brushRef="#br0" timeOffset="2550.922">1317 451,'48'-5,"44"-6,17-2,-1-3,-14 2,-14 2,-15 4,-9 3,-9 2,-9 2,-5 1,-3 1,-8 0</inkml:trace>
  <inkml:trace contextRef="#ctx0" brushRef="#br0" timeOffset="2986.279">1824 564,'-46'15,"1"2,0 2,1 1,-20 15,61-33,1-2,1 0,-1 0,0 1,0-1,0 1,0-1,0 1,1 0,-1 0,0-1,1 1,-1 0,0 1,1-1,-1 0,1 0,0 1,-1-1,1 1,0-1,0 1,0-1,0 1,0 0,0-1,0 1,1 0,-1 0,1 0,-1 0,1-1,0 1,0 0,0 0,0 0,0 0,0 0,0 0,0 0,1 0,-1-1,1 1,0 0,-1 0,1 0,10 4,1-1,-1-1,1 0,0 0,-1-1,2 0,-1-1,11 0,10 4,-30-6,135 36,-132-34,0 1,1 0,-1-1,0 2,0-1,-1 1,1 0,-1 0,0 1,0-1,0 1,0 0,-1 1,0-1,0 1,-1-1,1 1,-1 0,0 3,-2-6,0 1,-1-1,1 1,-1-1,0 1,0-1,0 0,-1 1,1-1,-1 1,0-1,0 0,0 1,0-1,-1 0,1 0,-1 0,0 0,0 0,0 0,0-1,0 1,0-1,-1 1,0-1,1 0,-1 0,-3 2,-91 39,80-39,-1 0,0-1,0-1,-1-1,1 0,0-2,0 0,0-1,-12-2,11-3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30,'67'1,"151"-13,-5-6,-206 23,-11 1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1,'36'9,"1"-1,0-2,0-2,1-1,-1-2,26-2,26-15,-79 13,1 0,-1 0,1 1,0 1,0 0,0 0,0 1,0 0,0 1,10 2,-3 3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59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244 262,'-75'172,"52"-112,-3 0,-2-2,-13 15,40-72,0 1,1 1,-1-1,0 0,0-1,0 1,0 0,0 0,0 0,0-1,-1 1,1 0,-1-1,1 1,-1-1,1 0,-1 1,0-1,0 0,0 0,0 0,0 0,0-1,0 1,0 0,0-1,0 0,0 1,0-1,0 0,-1 0,7-59,9 17,3 2,1 0,2 0,1 2,16-21,-3 4,-20 31,1 0,2 1,0 0,1 1,2 1,0 1,1 1,1 0,21-14,-41 32,0 0,0 0,0 1,0-1,0 0,0 0,1 1,-1-1,0 0,0 1,1-1,-1 1,0 0,1-1,-1 1,0 0,1 0,-1 0,0 0,1 0,-1 0,1 0,-1 1,0-1,0 0,1 1,-1-1,0 1,1-1,-1 1,0 0,0 0,0-1,0 1,0 0,0 0,0 0,0 0,0 0,0 0,-1 0,1 0,0 1,-1-1,1 1,3 63,-41 81,24-105,2 1,2 0,2 0,-1 21,18-1,17-81,62-166,80-31,-160 205,1 0,1 1,0 1,1 0,-1 1,2 0,-1 0,11-3,-22 10,0 1,0-1,0 1,0-1,0 1,0 0,0 0,0-1,1 1,-1 0,0 0,0 0,0 0,0 0,0 0,0 1,1-1,-1 0,0 1,0-1,0 0,0 1,0 0,0-1,0 1,0-1,0 1,0 0,-1 0,1-1,0 1,0 0,-1 0,1 0,0 0,-1 0,1 0,-1 0,1 0,-1 0,0 0,0 0,1 1,-1-1,0 0,0 0,0 1,-7 55,-34 35,33-78,1 0,0 1,0-1,1 1,1 1,1-1,0 1,1-1,1 1,0 0,1 0,2 16,4-8</inkml:trace>
  <inkml:trace contextRef="#ctx0" brushRef="#br0" timeOffset="5368.088">892 516,'-27'77,"-109"126,61-98,74-98,12-14,14-16,15-21,-2-2,-3-1,23-40,-28 43,1 2,3 1,1 2,16-12,-51 51,0 0,0 1,0-1,0 0,0 1,1-1,-1 0,0 1,0-1,0 0,1 0,-1 1,0-1,0 0,0 0,1 0,-1 1,0-1,0 0,1 0,-1 0,0 0,1 1,-1-1,0 0,1 0,-1 0,0 0,1 0,-1 0,0 0,1 0,-1 0,0 0,1 0,-1 0,0 0,0 0,1 0,-1 0,0-1,1 1,-1 0,0 0,1 0,-1 0,0-1,0 1,1 0,-1 0,0-1,0 1,0 0,1 0,-1-1,0 1,0 0,0-1,-9 37,5-22,-1 17,1 0,2 0,1 1,1-1,3 11,35 89,-37-130,-1-1,1 1,-1-1,0 1,1-1,-1 1,0 0,0-1,1 1,-1-1,0 1,0 0,0-1,0 1,0 0,0-1,0 1,0 0,0-1,0 1,0 0,0-1,-1 1,1-1,0 1,0 0,-1-1,1 1,0-1,-1 1,1-1,-1 1,1-1,0 1,-1-1,1 1,-1-1,1 1,-1-1,0 0,1 1,-1-1,1 0,-1 0,0 1,1-1,-1 0,0 0,1 0,-1 0,0 0,1 0,-1 0,0 0,1 0,-1 0,1 0,-1 0,0-1,1 1,-1 0,0 0,1-1,-1 1,1 0,-1-1,1 1,-1 0,1-1,-1 0,-44-25,22 7,2-1,-1-2,2 0,1-1,1-1,1-1,3 3</inkml:trace>
  <inkml:trace contextRef="#ctx0" brushRef="#br0" timeOffset="19372.738">1316 149,'-5'-23,"18"30,-1 14,0 1,-2 1,-1 0,0 0,-2 1,4 22,6 15,28 137,-26-142,2-71,20-109,55-101,6-31,-98 247</inkml:trace>
  <inkml:trace contextRef="#ctx0" brushRef="#br0" timeOffset="19956.754">1852 488,'-101'201,"240"-401,-17 79,-121 121,0-1,0 0,0 1,-1 0,1-1,0 1,0-1,0 1,0 0,0-1,0 1,0 0,0 0,0 0,0 0,0 0,-1 0,1 0,0 0,0 0,0 1,0-1,0 0,0 1,0-1,0 0,0 1,-1-1,1 1,0-1,0 1,0 0,-1-1,1 1,0 0,-1-1,1 1,-1 0,1 0,-1 0,1 0,-1-1,0 1,1 0,-1 0,0 0,0 0,1 0,-1 0,0 0,0 0,0 1,4 58,-4-54,-4 228,4-232,0-1,0 1,-1-1,1 1,0 0,0-1,-1 1,1-1,-1 1,1-1,-1 1,0-1,0 1,0-1,1 0,-1 1,0-1,-1 0,1 0,0 0,0 0,0 0,-1 0,1 0,-1 0,1 0,0 0,-1-1,1 1,-1-1,0 1,1-1,-1 0,1 1,-1-1,0 0,1 0,-1 0,1 0,-1-1,0 1,1 0,-1-1,1 1,-1-1,0 0,-70-37,-35-53,88 80</inkml:trace>
  <inkml:trace contextRef="#ctx0" brushRef="#br0" timeOffset="21069.728">2247 516,'121'-17,"-120"16,0 0,0 0,0 0,0 1,0-1,1 0,-1 1,0-1,0 1,1-1,-1 1,0-1,1 1,-1 0,0 0,1 0,-1-1,1 1,-1 1,0-1,1 0,-1 0,0 0,1 1,-1-1,0 1,1-1,-1 1,0 0,0-1,1 1,-1 0,0 0,0 0,0 0,0 0,0 0,0 0,0 0,-1 0,1 0,0 0,-1 1,1-1,-1 0,1 0,-1 1,1-1,-1 0,0 1,0-1,0 1,1-1,-2 0,1 1,0 0,-133 168,132-168,0 0,1 0,-1 0,1 0,0 0,-1 0,1 0,0 0,0 0,0 0,1 0,-1 0,0 0,1 0,0 0,-1 0,1 0,0-1,0 1,0 0,0 0,0-1,0 1,0 0,1-1,-1 1,1-1,-1 0,1 1,0-1,-1 0,1 0,0 0,0 0,0 0,-1-1,1 1,0 0,0-1,2 1,84 11,-2-34,-61 10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2:20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0 700,'24'0,"27"0,10 0,-6-5,-7-1,-7 0,-5 1,-10-4,-9 1</inkml:trace>
  <inkml:trace contextRef="#ctx0" brushRef="#br0" timeOffset="246.748">197 473,'-9'39,"-4"22,1 5,3-3,2-8,3-9,1-7,3-5,0-4,0-2,5-6,2-6</inkml:trace>
  <inkml:trace contextRef="#ctx0" brushRef="#br0" timeOffset="1564.851">564 897,'2'-20,"0"-1,1 1,1 0,0 0,2 1,0-1,2 1,0 1,1-1,0 1,7-8,140-176,-156 201,1 0,-1 0,0 0,1 0,-1 0,1 0,-1 0,1 0,-1 0,1 0,0 0,-1 0,1 1,0-1,0 0,0 0,-1 1,1-1,0 1,0-1,0 1,0-1,0 1,0-1,0 1,0 0,0 0,1-1,-1 1,0 0,0 0,0 0,0 0,0 0,0 1,0-1,0 0,0 0,0 1,0-1,0 1,0-1,0 1,0-1,0 1,0-1,0 1,0 0,-1 0,1-1,0 1,0 0,-1 0,1 0,-1 0,1 1,9 186,-10-186,0 0,1-1,-1 1,1-1,-1 1,1-1,0 1,0-1,0 1,0-1,0 0,0 1,0-1,0 0,0 0,1 0,-1 0,0 0,1 0,-1 0,1 0,-1 0,1-1,-1 1,1-1,-1 1,1-1,0 0,-1 1,1-1,0 0,-1 0,1 0,0 0,-1-1,1 1,0 0,-1-1,1 1,-1-1,1 1,-1-1,1 0,55-48,114-213,-171 261,0 0,0-1,0 1,0 0,1 0,-1 0,0 0,1 0,-1 0,1 0,-1 0,1 0,-1 0,1 0,0 1,0-1,-1 0,1 0,0 0,0 1,0-1,0 0,0 1,0-1,0 1,0-1,0 1,0 0,0-1,0 1,0 0,0 0,0 0,0 0,0 0,0 0,0 0,0 0,1 0,-1 0,0 1,0-1,0 0,0 1,0-1,0 1,0-1,0 1,0-1,0 1,-1 0,1-1,0 1,0 1,2 12,-1 1,0-1,-1 1,-1 0,0-1,-1 1,-1-1,0 1,-1-1,-5 14,-5 48,12-71,-2 18,0 0,2 1,1-1,0 0,2 1,1-1,1 2,3-7</inkml:trace>
  <inkml:trace contextRef="#ctx0" brushRef="#br0" timeOffset="2301.53">1327 784,'0'13,"-1"0,0 0,-1 0,0 0,-1 0,-1 0,0-1,0 1,-1-1,-1 0,0-1,-1 1,0-1,-6 6,13-16,0-1,-1 1,1-1,0 0,0 1,-1-1,1 0,0 1,-1-1,1 0,0 1,-1-1,1 0,-1 0,1 1,0-1,-1 0,1 0,-1 0,1 0,-1 0,1 0,0 1,-1-1,1 0,-1 0,1 0,-1-1,1 1,-1 0,1 0,-1 0,1 0,0 0,-1 0,1-1,-1 1,1 0,0 0,-1-1,1 1,0 0,-1 0,1-1,0 1,-1 0,1-1,0 1,0-1,-1 1,1 0,0-1,0 1,0-1,-1 1,1-1,0 1,0 0,0-1,0 1,0-1,0 1,0-1,0 1,0-1,-3-32,8 11,-1 1,2 1,1-1,1 1,0 0,2 1,0 0,1 1,1 0,0 0,1 1,1 1,1 0,1 1,0 1,0 0,2 1,10-5,14-4,-42 22,1-1,0 1,0 0,-1-1,1 1,0-1,0 1,0 0,0 0,-1 0,1-1,0 1,0 0,0 0,0 0,0 0,0 0,-1 0,1 1,0-1,0 0,0 0,0 1,-1-1,1 0,0 1,0-1,-1 1,1-1,0 1,0-1,-1 1,1-1,-1 1,1 0,-1 0,1-1,-1 1,1 0,-1 0,1-1,-1 1,0 0,0 0,1 0,-1-1,0 1,0 1,-1 5,-1-1,0 1,0-1,-1 0,0 0,0 0,0 0,-1 0,1-1,-2 1,1-1,0 0,-1 0,-2 1,-7 10,-23 43,37-57,-1 0,1-1,0 1,-1 0,1 0,0-1,0 1,0 0,0-1,0 1,1 0,-1 0,0-1,1 1,-1 0,1-1,0 1,-1-1,1 1,0-1,0 1,0-1,0 1,0-1,1 0,-1 0,0 1,0-1,1 0,-1 0,1 0,-1-1,1 1,-1 0,1 0,0-1,-1 1,1-1,0 0,59 11,-56-12,0 1,0 0,-1 0,1 0,0 0,0 1,0-1,-1 1,1 1,0-1,-1 1,1-1,-1 1,1 0,-1 1,0-1,0 1,0 0,0 0,-1 0,1 1,-1-1,0 1,0 0,0 0,0 0,-1 0,1 0,-1 0,0 1,0 0,-3 0,0 1,-1-1,1 0,-1 1,0-1,0 0,-1 0,1 0,-1-1,0 1,0 0,-1-1,0 0,1 0,-1 0,0 0,-1-1,1 0,-1 0,0 0,1 0,-1 0,0-1,-1 0,1 0,0-1,-1 1,1-1,-2 0,-12 6,8-1,0-1,-1 0,0-1,0 0,0-1,0-1,-1 0,1 0,-1-1,0-1,1 0,-1-1,1 0,-1-1,1 0,0-1,-1 0,1-1,-8-4,-3-29,22 17</inkml:trace>
  <inkml:trace contextRef="#ctx0" brushRef="#br0" timeOffset="2878.795">1722 305,'13'23,"-1"1,-1 0,-1 1,-1 0,-1 0,4 24,0 180,-6-201,-6-29,0 1,-1 0,1-1,0 1,1 0,-1-1,0 1,0 0,0-1,0 1,0 0,0-1,0 1,0 0,1-1,-1 1,0 0,0 0,0-1,0 1,1 0,-1 0,0-1,0 1,1 0,-1 0,0 0,1-1,-1 1,0 0,1 0,-1 0,0 0,1 0,-1 0,0 0,1 0,-1 0,0-1,1 2,-1-1,0 0,1 0,-1 0,0 0,1 0,-1 0,0 0,1 0,-1 0,0 1,0-1,1 0,-1 0,0 0,0 1,1-1,-1 0,0 0,0 1,1-1,-1 0,0 0,0 1,0-1,169-390,-112 296,-44 81</inkml:trace>
  <inkml:trace contextRef="#ctx0" brushRef="#br0" timeOffset="3578.243">2117 700,'-11'43,"-3"0,-1-1,-2 0,-9 11,22-47,16-31,-11 24,14-29,2 1,2 1,0 1,1 1,2 0,1 2,12-10,-34 32,0 1,0-1,0 1,0 0,1 0,-1-1,0 1,0 0,1 0,-1 0,1 0,-1 1,1-1,-1 0,1 1,-1-1,1 1,0-1,-1 1,1 0,0-1,-1 1,1 0,0 0,-1 0,1 1,0-1,-1 0,1 1,0-1,-1 1,1-1,-1 1,1 0,-1-1,1 1,-1 0,0 0,1 0,-1 0,0 1,0-1,1 0,-1 0,0 1,0-1,-1 1,1-1,0 1,0-1,-1 1,1-1,-1 1,1 0,-1-1,0 1,0 0,-22 116,22 6,-1-124,1 1,-1-1,0 1,0-1,0 0,0 1,0-1,0 0,1 1,-1-1,0 0,0 0,0 0,0 0,0 0,0 0,0 0,0 0,0-1,0 1,0 0,1 0,-1-1,0 1,0-1,0 1,0-1,1 1,-1-1,0 1,0-1,1 0,-1 1,1-1,-1 0,0 0,1 1,-1-1,1-1,-5-1,-130-79,110 69</inkml:trace>
  <inkml:trace contextRef="#ctx0" brushRef="#br0" timeOffset="3961.399">2371 700,'2'-1,"7"-1,0 0,0 1,0 0,1 0,-1 1,0 0,0 0,0 1,1 1,-1-1,0 2,-1-1,1 1,0 0,1 2,-9-3,1 1,-1-1,0 1,1-1,-1 1,-1 0,1-1,0 1,-1 0,1 0,-1-1,0 1,0 0,0 0,0 0,0 0,-1-1,0 1,1 0,-1 0,0-1,0 1,0 0,-1-1,1 1,0-1,-1 0,0 1,0-1,1 0,-1 0,-1 0,1 0,0-1,-2 2,0 2,-14 17,13-18,0 1,0-1,1 1,0 0,-1 0,2 1,-1-1,1 1,0 0,0 0,0 0,1 0,0 1,0-1,1 1,0-1,0 1,0-1,1 5,4-7,-1-1,1 1,0-1,0 0,0 0,0 0,1 0,-1-1,1 0,0 0,0 0,-1-1,1 1,0-1,0 0,1-1,-1 1,0-1,0 0,0 0,0-1,0 1,0-1,0 0,0-1,0 1,0-1,0 0,2-1,19-5</inkml:trace>
  <inkml:trace contextRef="#ctx0" brushRef="#br0" timeOffset="6351.89">2682 559,'9'0,"9"0,5 0,4 0,2 0,1 0,0 0,0 0,0 0,-1 0,-1 0,-4 0</inkml:trace>
  <inkml:trace contextRef="#ctx0" brushRef="#br0" timeOffset="6600.344">2907 361,'-15'39,"-8"21,-2 6,5-3,4-8,11-9,6-7,7-10,3-10</inkml:trace>
  <inkml:trace contextRef="#ctx0" brushRef="#br0" timeOffset="6914.342">3162 220,'-10'14,"-3"20,1 8,2 2,8-2,4-2,6-5,3-2,3-7,5-9,3-6,-1-10,-5-6</inkml:trace>
  <inkml:trace contextRef="#ctx0" brushRef="#br0" timeOffset="7148.362">3387 220,'-19'38,"-12"32,-4 9,3 1,7-9,8-11,7-12,5-8,-2-7,1-4,1-2,2-1,1 0,1 0,0 1,1-4</inkml:trace>
  <inkml:trace contextRef="#ctx0" brushRef="#br0" timeOffset="7697.381">3416 530,'94'-83,"-91"82,-1 0,0 0,0 0,0 0,1 0,-1 1,0-1,1 1,-1 0,0 0,1-1,-1 2,1-1,-1 0,0 0,1 1,-1-1,0 1,0 0,1 0,-1-1,0 2,0-1,52 1,70-101,-123 99,0 0,0 0,0 1,0-1,0 0,1 1,-1-1,0 1,0-1,0 1,0 0,-1-1,1 1,0 0,0 0,0-1,0 1,-1 0,1 0,0 0,-1 0,1 0,-1 0,1 0,-1 0,1 0,-1 0,0 0,0 1,1-1,-1 0,0 0,0 0,0 0,0 0,0 1,-1-1,1 0,0 0,0 0,-1 0,1 0,-1 0,1 0,-1 0,1 0,1 15,13 24,-3-26</inkml:trace>
  <inkml:trace contextRef="#ctx0" brushRef="#br0" timeOffset="8051.672">3584 643,'-19'10,"-2"2,8 1,11-4,6-6,6-5,7-2,5 0,4 1,2 0,2-3,-1-2,1 2,-1 0,0 3,0 1,-10 1,-8 1</inkml:trace>
  <inkml:trace contextRef="#ctx0" brushRef="#br0" timeOffset="8436.508">3697 813,'-43'19,"-14"11,2 6,16-4,19-7,17-8,15-7,5 0,4-2,4 3,-3 3,-10 6,-11-2,-11-4,-4-4</inkml:trace>
  <inkml:trace contextRef="#ctx0" brushRef="#br0" timeOffset="8786.36">3839 22,'35'55,"-2"2,-3 1,-2 2,9 33,-31-78,-1 0,-1 0,0 1,-2-1,1 1,-2-1,0 1,-1 0,0 0,-2-1,0 1,0-1,-1 1,-1-1,-1 0,0 0,-1 0,0-1,-5 6,-30 43,-3-1,-2-2,-3-3,-3-1,-25 19,6 11,60-70</inkml:trace>
  <inkml:trace contextRef="#ctx0" brushRef="#br0" timeOffset="12784.117">1807 22,'-1'-2,"-1"1,0-1,1 0,-1 1,0-1,0 1,0-1,0 1,0 0,0 0,0 0,0 0,0 0,-1 0,1 1,0-1,0 1,-1-1,1 1,-1 0,1 0,0 0,-1 0,1 1,0-1,-1 1,1-1,0 1,0 0,-1 0,1 0,0 0,-6 5,0 0,0 0,1 1,0 1,0-1,1 1,0 0,0 0,1 1,0 0,0-1,1 2,0-1,1 1,0-1,1 1,0 0,0 0,1 0,0 0,1 0,0 0,1 4,-28 186,25-163,1 0,1 0,2 0,2 0,8 32,22 129,-25-177,0 0,1 0,2-1,0-1,1 0,0 0,2-1,0-1,13 12,6 12,-31-36,0 0,0 0,0-1,1 0,0 1,0-1,0-1,0 1,0 0,1-1,0 0,-1 0,1 0,0-1,2 1,12 1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0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5 311,'0'1,"-1"-1,1 1,0-1,-1 0,1 1,0-1,-1 1,1-1,0 1,0-1,0 1,-1-1,1 1,0 0,0-1,0 1,0-1,0 1,0-1,0 1,0-1,0 1,0 0,0-1,1 1,-1-1,0 1,0-1,0 1,1-1,-1 1,0-1,1 1,-1-1,0 0,1 1,-1-1,1 1,-1-1,1 0,-1 1,0-1,1 0,-1 0,1 1,-1-1,1 0,0 0,-1 0,1 0,-1 0,1 0,-1 0,1 0,-1 0,1 0,0 0,-1 0,1 0,0 0,39 5,-40-5,461 1,-211-2,-206-9,-26 4</inkml:trace>
  <inkml:trace contextRef="#ctx0" brushRef="#br0" timeOffset="500.33">174 536,'-1'1,"1"-1,0 1,0-1,-1 1,1-1,0 1,0-1,0 1,0-1,0 1,0-1,-1 1,1-1,0 1,0-1,1 1,-1-1,0 1,0-1,0 0,0 1,0-1,1 1,-1-1,0 1,0-1,1 1,-1-1,0 0,0 1,1-1,-1 1,1-1,-1 0,0 0,1 1,-1-1,1 0,-1 1,1-1,-1 0,1 0,-1 0,1 0,-1 0,1 0,-1 1,1-1,-1 0,1 0,-1 0,1 0,-1-1,1 1,-1 0,0 0,1 0,21 5,0-1,0 0,0-2,0-1,1 0,-1-2,9-1,25 0,226 1,-258 1</inkml:trace>
  <inkml:trace contextRef="#ctx0" brushRef="#br0" timeOffset="1468.024">484 1,'-1'1,"-1"0,1 0,0 0,0 0,-1 0,1 1,0-1,0 0,1 1,-1-1,0 1,0-1,1 1,-1-1,0 1,1-1,0 1,-1-1,1 1,0 0,0-1,0 1,0 0,0-1,0 1,1 0,-1-1,0 1,1-1,-1 1,1-1,0 1,-1-1,1 1,0-1,0 1,0-1,0 0,0 0,1 1,7 10,1-1,1 0,0-1,1 0,0 0,0-1,1-1,0 0,0-1,11 4,21 14,-20-11,-1 2,0 0,-1 1,-1 2,-1 0,-1 1,0 1,-2 1,0 1,13 22,-31-41,0-1,0 1,0-1,-1 1,1-1,-1 0,0 1,0-1,0 0,0 1,-1-1,1 0,-1 0,0 0,0 0,0 0,0-1,0 1,-1-1,1 1,-1-1,0 0,0 0,0 0,1 0,-2 0,1-1,0 0,0 1,0-1,-3 0,-13 11,-42 31,35-27,0 1,1 2,0 0,2 2,0 0,2 2,0 0,-12 21,-34 79,91-137,-11 3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1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198 339,'0'0,"1"0,-1 0,1 0,-1 0,1 0,-1 0,1 0,-1 0,1 1,-1-1,1 0,-1 0,1 0,-1 1,1-1,-1 0,0 0,1 1,-1-1,1 0,-1 1,0-1,1 0,-1 1,0-1,1 1,-1-1,0 1,0-1,1 0,-1 1,0-1,0 1,0-1,0 1,0-1,0 1,1-1,-1 1,0-1,-1 1,1 0,0-1,0 1,0-1,0 1,0-1,0 0,-1 1,1-1,0 1,0-1,-1 1,1-1,0 1,-1-1,1 0,0 1,-1-1,1 0,-1 1,1-1,18 2,0 0,0-1,0-1,0 0,-1-2,1 0,0-1,10-3,76-8,150 14,-230 0</inkml:trace>
  <inkml:trace contextRef="#ctx0" brushRef="#br0" timeOffset="251.354">0 508,'39'5,"31"1,13 1,-2-2,-10-2,-12-1,-12-1,-9 0,-6-1,-4 0,-1-1,-1 1,-5 0</inkml:trace>
  <inkml:trace contextRef="#ctx0" brushRef="#br0" timeOffset="704.266">395 0,'0'1,"0"-1,1 0,-1 1,0-1,0 1,0-1,0 0,0 1,0-1,0 1,0-1,0 1,0-1,0 0,0 1,0-1,0 1,0-1,0 0,-1 1,1-1,0 1,0-1,0 0,-1 1,1-1,0 0,0 1,-1-1,1 0,0 1,-1-1,1 0,0 0,-1 1,1-1,-1 0,1 0,0 0,-1 0,1 0,-1 1,1-1,0 0,-1 0,1 0,-1 0,1 0,-1 0,1 0,0 0,-1 0,1-1,-1 1,1 0,0 0,-1 0,1 0,-1-1,1 1,0 0,-1 0,1-1,0 1,-1 0,23 29,14-1,2-1,0-2,1-1,2-2,34 12,-8-1,-55-28,-1 1,0 1,-1-1,0 2,0 0,0 0,-1 0,0 1,-1 1,0-1,0 2,-1-1,0 1,-1 0,0 0,-1 0,0 1,-1 0,-1 0,1 0,-2 0,0 1,1 11,-4-18,0 0,0 0,-1 0,0 0,0 0,0 0,0-1,-1 1,0-1,0 0,-1 0,1 0,-1 0,0 0,-1-1,1 0,-1 0,0 0,-3 2,-109 60,99-58,-114 50,114-49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9.9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340 154,'-3'-5,"-1"1,1 1,0-1,-1 0,0 1,0 0,0 0,0 0,0 0,-1 1,1-1,-1 1,0 0,1 1,-1-1,0 1,0 0,0 0,0 1,0-1,0 1,0 0,-1 0,1 1,0 0,0 0,0 0,1 0,-1 1,0 0,0 0,1 0,-1 0,1 1,0 0,0 0,0 0,-1 1,-11 10,2 1,-1 0,2 1,0 1,1 0,1 0,1 2,0-1,1 1,1 0,1 1,1 0,0 0,0 10,3-19,1 0,1 0,-1 0,2 0,0 0,0 0,1 0,0 0,1 0,0 0,1-1,0 1,1-1,0 1,0-1,1 0,1-1,0 1,0-1,0 0,1-1,1 0,-1 0,2 0,-1-1,1 0,0-1,0 0,0 0,1-1,0 0,0-1,0 0,1 0,7 0,-5-2,0-1,1-1,-1 0,1-1,-1-1,1 0,-1 0,0-2,0 1,0-2,-1 0,1 0,-1-1,0 0,-1-1,1-1,-2 0,1 0,-1-1,0-1,-1 1,7-10,-1 4,-1-1,-1 0,0-1,-2-1,1 0,-2 0,-1-1,0 0,-1-1,-1 0,-1 0,-1-1,-1 1,0-1,-2-1,-2 12,-1 1,-1 0,1 0,-2 0,1 0,-1 0,0 0,-1 1,0-1,-1 1,1 0,-2 0,1 1,-1-1,0 1,0 1,-1-1,0 1,0 0,-4-2,-5-3,1 1,-2 0,1 1,-1 1,-1 1,1 0,-1 2,0 0,-13-2,16 5,0 2,1-1,-1 2,0 0,0 1,1 0,-1 1,1 1,0 0,0 1,0 1,0 0,1 0,0 2,1-1,-1 2,2 0,-11 9,-2 0</inkml:trace>
  <inkml:trace contextRef="#ctx0" brushRef="#br0" timeOffset="342.637">847 436,'-9'15,"-9"9,0 5,7-2,5-6</inkml:trace>
  <inkml:trace contextRef="#ctx0" brushRef="#br0" timeOffset="660.772">1045 69,'-5'25,"-2"1,2 1,1 1,1-1,1 1,1-1,2 1,1 4,-1-28,0-1,-1 1,1-1,1 0,-1 0,0 0,1 0,0 0,-1 0,1 0,0 0,1 0,-1-1,0 1,1-1,-1 0,1 0,0 0,0 0,0 0,0 0,0-1,0 0,0 1,1-1,-1 0,0-1,1 1,-1-1,1 1,-1-1,0 0,1 0,-1 0,1-1,-1 1,1-1,-1 0,3-1,1 1,-1-1,1 0,0 0,-1 0,1-1,-1 0,0 0,0 0,0-1,0 0,0 0,-1-1,0 1,0-1,0 0,-1-1,2-1,3-11</inkml:trace>
  <inkml:trace contextRef="#ctx0" brushRef="#br0" timeOffset="914.954">1327 13,'-14'38,"-10"37,-1 11,4-6,6-5,5-12,4-11,4-10,1-7,2-5,0-2,0-2,0 0,0 0,-1-4</inkml:trace>
  <inkml:trace contextRef="#ctx0" brushRef="#br0" timeOffset="1380.958">1581 69,'-25'241,"21"-26,-25-77,13-114,11-25</inkml:trace>
  <inkml:trace contextRef="#ctx0" brushRef="#br0" timeOffset="1730.839">1778 126,'-37'27,"15"-12,1 0,1 1,0 1,1 1,0 0,2 2,0 0,-10 17,26-33,0 1,0-1,0 0,1 0,-1 1,1-1,0 0,1 1,-1-1,1 0,-1 1,1-1,1 0,-1 0,0 0,1 0,0 0,0 0,0 0,1-1,-1 1,1-1,0 0,0 1,0-1,0 0,0-1,1 1,-1-1,1 1,0-1,0 0,2 0,40 43,11 114,-47-146,-1-7</inkml:trace>
  <inkml:trace contextRef="#ctx0" brushRef="#br0" timeOffset="2332.696">2145 323,'-18'12,"-1"1,2 1,0 1,1 0,0 1,1 1,1 0,0 1,2 0,-3 6,14-23,-1 1,1-1,0 0,0 1,0-1,0 1,0 0,0-1,0 1,0 0,1-1,-1 1,1 0,-1 0,1 0,0-1,0 1,-1 0,1 0,0 0,1 0,-1 0,0-1,1 1,-1 0,1 0,-1-1,1 1,0 0,0 0,0-1,0 1,0-1,0 1,0-1,0 0,0 1,1-1,-1 0,1 0,-1 0,1 0,-1 0,1 0,0 0,-1 0,1-1,0 1,0-1,0 1,-1-1,2 0,10-2,0-2,0 0,0-1,0 0,-1-1,0 0,0-1,-1 0,1-1,-2 0,1-1,-1 0,-1-1,3-3,14-10,-25 21,0 0,0 0,1 0,-1 0,0 0,1 1,-1-1,1 1,0-1,-1 1,1-1,0 1,0 0,0 0,0 0,0 0,0 0,0 0,0 1,0-1,0 1,1-1,-1 1,0 0,0 0,0 0,1 0,-1 0,0 1,0-1,0 1,0-1,1 1,-1 0,0 0,0 0,0 0,-1 0,1 0,0 0,0 1,0-1,-1 1,1-1,-1 1,2 11,-1-1,0 1,-1-1,0 1,-1 0,-1 0,0-1,-1 1,0 0,-1-1,0 0,-2 3,-11 73,16-76,0 1,-1 0,-1 0,0 0,-1 0,0-1,-1 1,0-1,-1 0,0 0,-1-1,-1 0,1 0,-2 0,0-1,0 0,0 0,-2-1,0 1,9-9,-1 0,1 1,0-1,-1 0,1 0,-1 0,1-1,-1 1,0 0,1 0,-1-1,0 1,1-1,-1 0,0 1,0-1,1 0,-1 0,0 0,0 0,1-1,-1 1,0 0,0-1,1 1,-1-1,0 1,1-1,-1 0,1 0,-1 0,1 0,-1 0,1 0,0 0,-1 0,1-1,0 1,0 0,0-1,0 1,0-1,0 1,0-1,1 1,-1-1,0 0,1 0,-1 1,1-1,0 0,0 0,0 1,0-1,0-1,-1-16,0-1,2 1,1-1,0 1,1-1,1 1,1 0,1 1,0-1,2 1,0 0,1 1,0 0,2 0,0 1,1 0,0 1,1 1,8-7,-3 4,-1 4</inkml:trace>
  <inkml:trace contextRef="#ctx0" brushRef="#br0" timeOffset="3964.196">2485 267,'10'-2,"0"-1,0 0,0 0,0-1,-1 0,1-1,-1 0,0 0,0-1,-1 0,0-1,0 0,0 0,-1-1,0 0,-1 0,0 0,0-1,0 0,-1 0,-1 0,1-2,49-64,-49 69,30-28,-35 33,1 1,0-1,-1 1,1-1,0 1,0-1,-1 1,1 0,0 0,0-1,-1 1,1 0,0 0,0 0,0 0,-1-1,1 1,0 0,0 1,0-1,-1 0,1 0,0 0,0 0,0 1,-1-1,1 0,0 1,-1-1,1 0,0 1,0-1,-1 1,1-1,-1 1,1 0,-1-1,1 1,-1 0,1-1,-1 1,1 0,-1-1,0 1,1 0,-1 0,0-1,0 1,0 0,1 0,-1 0,7 33,-7-31,0 0,0 0,1 0,-1 0,1 0,0 0,-1 1,1-2,1 1,-1 0,0 0,1 0,-1-1,1 1,0 0,0-1,0 0,0 1,0-1,1 0,-1 0,1 0,-1-1,1 1,0 0,0-1,-1 0,1 0,0 0,1 1,6-2,-1 1,0-2,0 1,0-1,1 0,-1-1,0 0,-1-1,1 1,0-2,-1 1,1-1,-1-1,0 1,-1-1,1-1,4-3,83-39,-89 47,0 1,0 1,-1-1,1 1,0 0,0 0,0 1,-1-1,1 2,-1-1,1 0,-1 1,0 0,0 0,0 1,0-1,-1 1,1 0,-1 0,0 0,0 1,2 3,43 34,5-19,-30-17</inkml:trace>
  <inkml:trace contextRef="#ctx0" brushRef="#br0" timeOffset="4212.565">2541 351,'38'10,"42"-2,17-2,5-3,-3-5,-15-4,-12 0,-13 1,-8 1,-6 1,-8 2,-4 0,-3 1,-7 0</inkml:trace>
  <inkml:trace contextRef="#ctx0" brushRef="#br0" timeOffset="4610.246">3020 493,'-40'10,"27"-7,-1-1,1 2,0 0,1 0,-1 1,1 1,0 0,0 1,1 0,-1 1,-5 6,16-14,0 1,0 0,0-1,0 1,0 0,0 0,0 0,0 0,1-1,-1 1,0 0,1 0,-1 1,1-1,-1 0,1 0,-1 0,1 0,0 0,0 1,-1-1,1 0,0 0,0 0,0 1,0-1,1 0,-1 0,0 0,0 0,1 1,-1-1,1 0,-1 0,1 0,-1 0,1 0,0 0,-1 0,1 0,0 0,0 0,0-1,-1 1,1 0,0 0,0-1,0 1,0-1,1 1,-1-1,0 1,1-1,65 14,-41-13,-6-2,1 2,0 0,-1 2,1 0,-1 1,0 1,0 1,16 7,-35-13,1 1,-1-1,1 1,-1 0,1-1,-1 1,1 0,-1 0,0 0,1 0,-1 0,0 0,0 0,0 1,0-1,0 0,0 1,0-1,0 1,0-1,-1 1,1-1,-1 1,1-1,-1 1,1 0,-1-1,0 1,0 0,0-1,0 1,0 0,0-1,0 1,-1-1,1 1,-1 0,1-1,-1 1,0-1,1 1,-1-1,0 1,-1 0,-59 46,44-42,0 0,0-2,0 0,-1-1,1-1,-1 0,1-1,-1-1,0-1,-13-2,-10-14,29 4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36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0,'10'0,"12"5,8 2,3-1,1-1,0-1,-2-2,-1-1,-1-1,-1 1,-1-2,0 1,-4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6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3,'-38'88,"3"1,3 2,5 0,3 6,9-18,47-142,3 2,3 2,2 1,12-9,71-106,-82 116,-30 85,-14 259,3-285,0 1,-1 0,1-1,0 1,0 0,1-1,-1 1,0 0,1-1,0 1,-1-1,1 1,0-1,1 1,-1-1,0 1,1-1,-1 0,1 0,-1 0,1 0,0 0,0 0,0 0,0-1,0 1,1-1,-1 1,0-1,1 0,-1 0,1 0,-1 0,1 0,0-1,-1 1,1-1,-1 0,1 0,0 0,0 0,-1 0,1 0,-1-1,1 1,0-1,-1 0,2 0,9-8,0 0,-1 0,0-1,0-1,-1 0,-1 0,0-1,0-1,5-10,12-12,111-129,-137 163,0 0,-1 0,1 0,0 0,0 0,0 0,0 0,0 0,0 0,0 0,1 1,-1-1,0 0,0 1,0-1,1 1,-1-1,0 1,1 0,-1 0,0 0,1-1,-1 1,1 0,-1 0,0 1,1-1,-1 0,0 0,1 1,-1-1,0 1,0-1,1 1,-1 0,0-1,0 1,0 0,0 0,0 0,0 0,0 0,0 0,0 0,0 0,0 0,-1 0,1 0,0 0,-1 1,1-1,-1 0,0 1,1-1,-1 0,0 1,0-1,1 0,-1 1,0-1,-1 1,-24 257,30-232,1-2</inkml:trace>
  <inkml:trace contextRef="#ctx0" brushRef="#br0" timeOffset="702.645">1046 342,'-6'57,"5"-39,-1 1,0-1,-1 0,-1 1,-1-1,-1-1,-6 15,12-31,0 0,-1 0,1 0,0-1,0 1,-1 0,1 0,-1 0,1 0,-1 0,1-1,-1 1,1 0,-1 0,0-1,1 1,-1 0,0-1,0 1,0-1,1 1,-1-1,0 1,0-1,0 0,0 1,0-1,0 0,0 0,0 0,0 0,1 1,-1-1,0-1,0 1,0 0,0 0,0 0,0 0,0-1,0 1,0 0,0-1,0 1,1-1,-1 1,0-1,0 1,0-1,1 1,-1-2,-22-44,22 32,1 1,0-1,0 1,2 0,-1-1,2 1,0 0,0 0,1 1,1-1,0 1,1 0,0 0,1 0,0 1,1 0,0 1,1-1,0 2,3-3,-6 6,-1 0,1 1,0 0,1 0,-1 0,1 1,0 0,0 1,0-1,1 1,-1 1,1-1,0 1,0 1,0-1,-1 1,1 1,0 0,1 0,-6 3,0 0,0 0,0 0,0 1,-1 0,0-1,0 1,0 0,0 0,0 0,-1 0,0 0,0 1,0-1,0 0,-1 1,1-1,-1 0,0 1,-1-1,1 0,-1 1,0-1,0 0,0 0,0 0,-1 0,0 0,0 0,0 0,0 0,-2 1,-41 101,44-105,1 0,-1 0,1 0,0 0,-1 0,1 0,0 1,0-1,0 0,0 0,0 0,0 0,1 0,-1 1,0-1,0 0,1 0,-1 0,1 0,-1 0,1 0,-1 0,1 0,0 0,-1 0,1 0,0-1,0 1,0 0,0 0,-1-1,1 1,0 0,0-1,0 1,0-1,1 0,-1 1,0-1,0 0,0 1,0-1,0 0,0 0,1 0,-1 0,0 0,0 0,0 0,0-1,0 1,0 0,1-1,-1 1,0-1,0 1,35 6,-33-4,0 0,0 1,0 0,0-1,-1 1,1 0,-1 0,1 1,-1-1,0 0,0 1,-1 0,1-1,-1 1,0 0,0-1,0 1,0 0,0 0,-1 0,0 0,0 0,0 0,0 0,-1 0,0 0,1 0,-1-1,-1 1,1 0,0 0,-1-1,0 1,0-1,0 0,0 1,-1-1,1 0,-1 0,0 0,1-1,-2 1,1-1,0 1,0-1,-1 0,-2 1,3 0,0 0,0 0,-1 0,0 0,1 0,-1-1,0 0,-1 0,1 0,0 0,0-1,-1 1,1-1,-1 0,1 0,-1-1,1 1,-1-1,0 0,1-1,-1 1,1-1,-1 0,1 0,-1 0,1 0,0-1,-1 0,1 0,0 0,0 0,0-1,1 1,-1-1,0 0,-1-3,-4-10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8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1,'-21'109,"-6"102,26-208,1 0,0 0,-1 0,2 1,-1-1,0 0,1 0,-1 0,1 0,0 0,0 0,0-1,0 1,1 0,-1 0,1-1,-1 1,1-1,0 1,0-1,0 0,1 0,-1 0,0 0,1 0,-1 0,1-1,0 1,-1-1,1 0,0 1,0-1,0-1,0 1,0 0,0-1,0 0,0 1,0-1,0 0,0-1,1 1,-1 0,0-1,0 0,0 0,1 0,11-5,0-1,0 0,-1-1,1 0,-2-1,0-1,0 0,0-1,-1 0,-1-1,0 0,3-6,-1 1</inkml:trace>
  <inkml:trace contextRef="#ctx0" brushRef="#br0" timeOffset="248.465">388 1,'-24'47,"-13"36,-4 13,4-5,3-8,9-14,7-14,7-6,6-7,4-6,1-4,1-3,1-1,-1-1,0-5</inkml:trace>
  <inkml:trace contextRef="#ctx0" brushRef="#br0" timeOffset="818.288">444 479,'183'-268,"-144"225,-38 44,1 0,-1 0,0 0,0 0,0 0,0 1,0-1,0 0,-1 1,1-1,0 1,-1-1,1 0,-1 1,1-1,-1 1,0 0,1-1,-1 1,0-1,0 1,0-1,0 1,-1 0,1-1,0 1,-1-1,1 1,0 1,-1-1,0 1,0 0,0-1,1 1,-1 0,1 0,-1 0,1 0,0 0,1-1,-1 1,0 0,1 0,-1 0,1 0,0-1,0 1,0 0,1-1,-1 1,0-1,1 1,0-1,-1 0,1 0,0 0,0 0,0 0,1 0,-1 0,0 0,1-1,-1 1,1-1,-1 0,1 0,0 0,0 0,-1 0,1-1,0 1,0-1,0 0,2 0,4-3,1 0,-1-1,0 0,0-1,-1 0,0 0,1-1,-2 0,1 0,-1-1,0 0,0 0,-1-1,0 0,0 0,-1 0,1-1,-6 7,0 1,0 0,1-1,-1 1,1 0,0-1,-1 1,1 0,0 0,-1 0,1 0,0-1,0 1,0 0,0 1,0-1,0 0,1 0,-1 0,0 1,0-1,0 0,1 1,-1-1,0 1,1 0,-1-1,1 1,-1 0,0 0,1 0,-1 0,1 0,-1 0,0 0,1 0,-1 1,0-1,1 0,-1 1,0 0,1-1,-1 1,0-1,0 1,0 0,0 0,1 0,-1 0,0 0,-1 0,1 0,0 0,0 0,0 1,31 47,-27-38,1-1,1 0,0 0,0-1,1 1,0-2,0 1,1-1,7 5,-11-9,-1 0,1-1,0 0,1 0,-1 0,0 0,1-1,0 0,-1 0,1 0,0-1,0 0,0 0,0 0,0-1,0 0,0 0,0-1,0 1,0-1,0-1,0 1,0-1,-1 0,1 0,-1-1,1 1,-1-1,0 0,0-1,0 0,0 1,-1-1,3-3,4-7</inkml:trace>
  <inkml:trace contextRef="#ctx0" brushRef="#br0" timeOffset="1084.593">501 593,'43'4,"43"-2,17-2,0-6,-7-2,-12 1,-14 1,-14 2,-13-4,-8 0,-5 2,-4 1,-5 1</inkml:trace>
  <inkml:trace contextRef="#ctx0" brushRef="#br0" timeOffset="1514.742">1037 678,'-45'18,"31"-14,0 1,-1 1,2 0,-1 1,1 0,0 1,0 1,1 0,1 1,-7 6,17-15,0 0,0 1,0-1,0 0,0 1,0-1,0 1,0-1,1 1,-1 0,1-1,-1 1,1 0,-1-1,1 1,0 0,0 0,0-1,0 1,0 0,0-1,1 1,-1 0,1 0,-1-1,1 1,-1-1,1 1,0-1,0 1,0-1,0 1,0-1,0 1,0-1,0 0,1 0,-1 0,0 0,1 0,-1 0,1 1,75 34,-65-32,62 37,-72-39,0-1,0 1,-1-1,1 1,-1 0,0-1,1 1,-1 0,0 0,0 0,0 0,0 0,0 0,-1 0,1 0,0 0,-1 1,0-1,1 0,-1 0,0 0,0 1,-1-1,1 0,0 0,-1 0,1 1,-1-1,0 0,1 0,-1 0,0 0,0 0,-1 0,1 0,-1 1,-7 4,1 0,-1-1,0 0,0 0,-1-1,0 0,0-1,0 0,0-1,0 0,-1 0,0-1,0-1,7 1,-1 0,1-1,-1 0,0 0,1-1,-1 1,0-1,1 0,-1 0,0 0,0-1,1 0,-1 0,1 0,-1 0,1-1,-1 1,1-1,0-1,-1 1,1 0,1-1,-1 0,0 0,1 0,-1 0,0-2,-5-11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17,'396'0,"-323"-11,-55 5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30,'34'-5,"25"-1,7 0,-2 1,-8 2,-8 0,-8 2,-5 1,-5 0,-6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1017,'70'-117,"-48"77,1 0,3 2,1 1,6-5,134-152,-166 192,-1 1,1 0,-1 0,1 0,-1-1,1 1,0 0,-1 0,1 0,0 0,0 0,0 0,0 1,0-1,0 0,0 0,0 1,0-1,0 0,0 1,1-1,-1 1,0 0,0-1,1 1,-1 0,0 0,1 0,-1 0,0 0,0 0,1 0,-1 0,0 0,0 1,1-1,-1 0,0 1,0-1,0 1,1-1,-1 1,0 0,0 0,0-1,0 1,0 0,0 0,0 0,-1 0,1 0,0 0,-1 0,1 0,0 1,-1-1,1 0,-12 98,2-57,7-34,0 0,0-1,0 1,1 0,0-1,1 1,-1 0,2 0,-1 0,1-1,0 1,0 0,1-1,0 1,1-1,0 1,0 0,-1-6,-1-1,1 0,-1 1,1-1,0 0,-1 0,1 0,0 0,0-1,-1 1,1 0,0-1,0 1,0-1,0 0,0 0,0 1,0-1,0 0,0-1,0 1,0 0,0-1,-1 1,1-1,0 1,0-1,0 0,0 0,-1 0,1 0,0 0,0-1,56-42,-56 41,229-244,-123 140,-108 107,0-1,1 1,-1-1,0 1,1-1,-1 1,0-1,1 1,-1 0,1-1,-1 1,1 0,-1-1,1 1,-1 0,1 0,-1 0,1-1,0 1,-1 0,1 0,-1 0,1 0,0 0,-1 0,1 0,-1 0,1 0,-1 0,1 0,0 0,-1 1,1-1,-1 0,1 0,-1 1,1-1,-1 0,1 1,-1-1,1 0,-1 1,1-1,-1 1,0-1,1 0,-1 1,0-1,1 1,-1-1,0 1,0 0,0-1,1 1,-1-1,0 1,0-1,0 1,0 0,0-1,0 1,0-1,0 1,0-1,0 1,0 0,0-1,-1 1,1 0,-7 44,-62 218,68-255,1 0,0 0,0 0,0-1,1 1,1 0,-1 0,1-1,0 1,1-1,0 0,0 1,0-1,9 11</inkml:trace>
  <inkml:trace contextRef="#ctx0" brushRef="#br0" timeOffset="529.596">1221 735,'-247'232,"238"-218,27-28,203-193,-203 189,-16 15,-1 0,0 1,1 0,-1-1,1 1,0 0,0-1,0 1,0 0,0 0,0 1,0-1,1 0,-1 1,1-1,-1 1,1 0,0 0,-1 0,1 0,0 0,0 1,0-1,0 1,-1 0,1 0,0 0,0 0,0 0,0 1,0-1,-1 1,1 0,0 0,0 0,-1 0,1 0,1 2,74 104,-76-106,-1 0,1 0,0 0,-1 1,1-1,0 1,-1-1,0 1,1-1,-1 1,0 0,0 0,0 0,0-1,0 1,0 0,0 0,-1 0,1 0,-1 1,0-1,1 0,-1 0,0 0,0 0,0 0,-1 0,1 0,0 0,-1 0,1 0,-1 0,0 0,0 0,0 0,0 0,0 0,0 0,0-1,-1 1,1 0,0-1,-1 1,0-1,1 0,-1 1,0-1,1 0,-1 0,-2 0,-15 2,-1-1,0-1,1-1,-1-1,0 0,0-2,1 0,0-1,-1-2,2 1,-1-2,-5-3,-1 0</inkml:trace>
  <inkml:trace contextRef="#ctx0" brushRef="#br0" timeOffset="783.688">1475 791,'43'-5,"29"-6,6-1,-4 1,-11 2,-11 3,-9 3,-8 2,-9 0</inkml:trace>
  <inkml:trace contextRef="#ctx0" brushRef="#br0" timeOffset="1031.75">1756 537,'-4'39,"-3"31,1 13,1-1,2-12,1-11,1-17</inkml:trace>
  <inkml:trace contextRef="#ctx0" brushRef="#br0" timeOffset="1410.278">1955 904,'178'-314,"-157"299,-21 47,-9 1,5-23,1 0,1 0,-1 1,2-1,-1 1,1-1,1 1,0 0,1-1,0 1,-1-9,0 0,1 0,0 0,-1 0,1 0,0 0,0-1,0 1,0 0,0 0,1-1,-1 1,0-1,1 1,-1-1,1 0,0 1,-1-1,1 0,0 0,0 0,-1 0,1 0,0-1,0 1,0-1,0 1,0-1,0 0,0 1,0-1,1 0,-1 0,0-1,0 1,0 0,0-1,0 1,0-1,1 0,75-40,-59 24,0-2,-2 0,0-2,-1 1,-1-2,1-2,81-100,-91 119,28-21,-34 25,1 1,0 0,0 0,-1 0,1 0,0 0,0 0,0 0,-1 0,1 1,0-1,0 0,-1 0,1 1,0-1,0 0,-1 1,1-1,0 0,-1 1,1-1,-1 1,1-1,-1 1,1 0,-1-1,1 1,-1 0,1-1,-1 1,0 0,1-1,-1 1,0 0,1 0,-1-1,0 1,0 0,0 0,0-1,0 1,0 0,0 0,0 0,0-1,0 1,-1 0,1 0,0-1,0 1,-24 146,23-145,-2 12,0 1,1-1,1 1,0 0,1-1,1 1,0 0,1 0,0-1,1 0,1 1,0-1,3 4,4 1</inkml:trace>
  <inkml:trace contextRef="#ctx0" brushRef="#br0" timeOffset="1669.071">2800 762,'-4'34,"-2"16,0 4,-4-7,0-12</inkml:trace>
  <inkml:trace contextRef="#ctx0" brushRef="#br0" timeOffset="2064.963">2716 848,'9'-22,"1"1,1 0,1 0,0 1,2 1,0 0,1 1,1 1,1 0,1 0,-17 16,0 0,0 0,0 0,0 1,0-1,0 0,0 0,1 0,-1 1,0-1,0 1,0-1,1 1,-1-1,0 1,1 0,-1 0,0-1,1 1,-1 0,0 0,1 0,-1 1,0-1,1 0,-1 0,0 1,1-1,-1 1,0-1,0 1,1-1,-1 1,0 0,0 0,0 0,0-1,0 1,0 0,0 0,0 0,-1 1,1-1,0 0,0 0,-1 0,1 0,-1 1,1-1,-1 0,0 1,1-1,-1 0,0 1,0-1,0 0,0 1,0-1,0 0,0 1,-1-1,1 1,-34 87,33-88,1-1,-1 1,1 0,-1 0,1 0,-1 0,1-1,0 1,-1 0,1 0,0 0,0 0,-1 0,1 0,0 0,0 0,0 0,0 0,0 0,1 0,-1 0,0 0,0 0,1 0,-1-1,0 1,1 0,-1 0,1 0,-1 0,1 0,-1-1,1 1,0 0,-1-1,1 1,0 0,0-1,0 1,-1-1,1 1,0-1,0 1,0-1,0 0,0 1,50 4,-35-4,-12-2,-1 1,0 0,0 0,1 0,-1 0,0 1,0-1,1 1,-1 0,0-1,0 2,0-1,0 0,0 1,0-1,0 1,-1 0,1 0,0 0,-1 0,0 0,1 1,-1-1,0 1,0-1,0 1,-1 0,1 0,-1 0,1 0,-1 0,0 0,0 0,-1 0,1 1,0-1,-1 0,0 1,0-1,0 1,-3 5,0-1,-1 1,0-1,0 0,-1 0,0 0,-1 0,1-1,-2 0,1 0,-1-1,0 0,0 0,0 0,-1-1,0 0,0-1,0 0,-1 0,1 0,-3-1,-11 2</inkml:trace>
  <inkml:trace contextRef="#ctx0" brushRef="#br0" timeOffset="2350.607">3027 142,'37'29,"38"27,-2 4,-3 2,-3 4,17 26,-70-77,-1 0,-1 2,0-1,-1 2,-1-1,-1 2,-1-1,0 1,-1 0,-1 1,-1-1,-1 1,0 0,-2 1,0-1,-1 0,-1 1,-1-1,-1 0,-1 0,-1 0,0 0,-2 0,-1 2,-96 127,83-123</inkml:trace>
  <inkml:trace contextRef="#ctx0" brushRef="#br0" timeOffset="2813.375">402 1,'-34'48,"-30"64,-9 31,3 12,9-7,15-9,15-14,12-18,15-14,8-17,8-12,12-13,6-9,8-7,2-10,-5-9</inkml:trace>
  <inkml:trace contextRef="#ctx0" brushRef="#br0" timeOffset="4102.551">3788 311,'22'142,"6"0,33 93,-61-234,15 40,-15-41,0 1,1-1,-1 1,0-1,0 1,1-1,-1 1,0-1,0 1,1-1,-1 1,0-1,1 1,-1-1,1 0,-1 1,1-1,-1 0,1 1,-1-1,1 0,-1 1,1-1,-1 0,1 0,-1 0,1 0,-1 0,1 0,0 1,-1-1,1 0,-1-1,1 1,-1 0,1 0,0 0,-1 0,1 0,-1 0,1-1,-1 1,1 0,-1-1,1 1,-1 0,1-1,-1 1,0 0,1-1,-1 1,1-1,-1 1,0-1,1 1,-1-1,0 1,0-1,1 1,-1-1,0 1,0-1,0 1,0-1,0 0,64-164,110-227,-122 301,-45 85</inkml:trace>
  <inkml:trace contextRef="#ctx0" brushRef="#br0" timeOffset="4684.7">4409 622,'-46'59,"3"2,3 2,-29 59,100-170,2 1,2 1,34-34,-29 30,54-47,-94 96,1 0,0 1,-1-1,1 1,0-1,0 1,0-1,0 1,-1-1,1 1,0 0,0 0,0-1,0 1,0 0,0 0,0 0,0 0,0 0,0 0,0 0,0 0,0 1,0-1,0 0,-1 0,1 1,0-1,0 1,0-1,0 1,-1-1,1 1,0-1,0 1,-1 0,1-1,0 1,-1 0,1 0,-1 0,1-1,-1 1,1 0,-1 0,0 0,1 0,-1 0,0 0,0 0,0 0,0 0,1-1,-2 2,6 60,-5-56,0-4,-1 23,1-1,1 1,1 0,1-1,1 0,1 0,3 3,-8-25,1-1,-1 0,0 0,1 0,-1 1,0-1,0 0,0 0,0 0,0 1,0-1,0 0,0 0,0 1,-1-1,1 0,-1 0,1 0,0 1,-1-1,0 0,1 0,-1 0,0 0,0 0,1 0,-1 0,0 0,0-1,0 1,0 0,0 0,0-1,0 1,0-1,-1 1,1-1,0 1,0-1,0 0,-1 0,1 1,0-1,0 0,-1 0,1 0,0 0,0 0,-1-1,1 1,0 0,-71-9,50 4,1-1,0-1,0-1,0-1,1-1,1 0,-1-2,-13-11,19 13</inkml:trace>
  <inkml:trace contextRef="#ctx0" brushRef="#br0" timeOffset="5051.046">4719 622,'33'-5,"-21"2,0 0,1 1,-1 1,1 0,-1 0,1 2,0-1,-1 2,1-1,-1 2,1 0,-1 0,0 1,7 3,-17-5,0-1,0 1,-1 0,1 0,0-1,-1 1,1 0,-1 0,0 1,0-1,0 0,0 0,0 1,0-1,0 0,-1 1,1-1,-1 0,0 1,0-1,0 1,0-1,0 1,0-1,-1 1,1-1,-1 0,1 1,-1-1,0 0,0 1,0-1,0 0,-1 0,-49 73,46-68,-41 38,-24 38,70-82,-1 0,1 0,-1 1,1-1,0 0,0 1,0-1,0 0,0 0,0 1,0-1,0 0,0 0,0 1,1-1,-1 0,0 0,1 1,-1-1,1 0,0 0,-1 0,1 0,0 0,0 0,-1 0,1 0,0 0,0 0,0 0,0-1,0 1,1 0,-1-1,0 1,0-1,0 1,0-1,1 1,-1-1,0 0,0 0,1 1,-1-1,64 5,-60-5,26-2,0-2,-1-1,1-1,-1-2,28-11,-50 16,23-8,-8-1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05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0 262,'167'-12,"91"-23,-203 28,-30 5</inkml:trace>
  <inkml:trace contextRef="#ctx0" brushRef="#br0" timeOffset="269.027">57 487,'19'0,"25"0,11-5,0-1,-4 0,-6 1,-6 2,-5 0,-3 2,-3-4,0-2,-1 1,-5 2</inkml:trace>
  <inkml:trace contextRef="#ctx0" brushRef="#br0" timeOffset="705.507">311 8,'-2'-1,"0"0,1 0,-1 0,0 0,0 1,0-1,1 0,-1 1,0 0,0-1,0 1,0 0,0 0,0 0,0 0,0 0,0 1,0-1,0 1,1-1,-1 1,0 0,0-1,0 1,1 0,-1 0,1 0,-1 0,0 1,1-1,0 0,-1 1,1-1,0 1,0-1,0 1,0 0,0-1,0 1,0 0,0 0,1-1,-1 1,1 0,-1 0,1 0,0 0,0 0,0 0,0 0,0 0,0 0,1 0,-1-1,0 1,1 0,0 1,7 12,1-1,1-1,0 0,0 0,1-1,1 0,0-1,1 0,0-1,0 0,1-2,2 2,36 21,-34-21,0 1,-1 0,0 1,-1 1,0 0,-1 1,0 1,11 15,-23-27,0 0,-1 0,1 1,-1-1,1 1,-1-1,-1 1,1 0,0 0,-1-1,0 1,0 0,0 0,0 1,0-1,-1 0,0 0,0 0,0 0,-1 0,1 1,-1-1,0 0,0 0,0 0,-1 0,1-1,-1 1,0 0,-2 2,-9 11,-1-1,0 0,-1-1,-1-1,0 0,-1-1,-1-1,-6 3,6-2,-86 62,86-61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12,'24'0,"18"0,6 0,0 0,-4 0,-4 0,-4 0,-3 0,-3 0,-2 0,0 0,-1 0,-4-5,-7-2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23 451,'-9'24,"1"8,2-2</inkml:trace>
  <inkml:trace contextRef="#ctx0" brushRef="#br0" timeOffset="284.469">249 28,'-12'27,"1"2,1-1,2 1,1 0,1 1,1 0,2 0,1 5,2-30,0 1,0-1,1 0,0 1,0-1,1 0,-1 1,1-1,0 0,1 0,-1 0,1-1,0 1,0-1,0 1,1-1,0 0,-1 0,1-1,1 1,-1-1,0 0,1 0,0 0,0-1,0 1,0-1,0 0,0-1,0 1,1-1,-1 0,0-1,1 1,-1-1,1 0,-1 0,1-1,0 0,7 1,0-2,-1 0,1-1,-1 0,0-1,0 0,0 0,0-2,-1 1,0-2,0 1,0-2,-1 1,5-6,14-46,-21 43</inkml:trace>
  <inkml:trace contextRef="#ctx0" brushRef="#br0" timeOffset="504.64">644 0,'-14'43,"-15"39,-7 14,3 1,2-12,6-10,8-13,1-13,4-9,4-7,3-5,2-1,3-1,5-5,7-6,1-6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6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0,'-27'189,"13"-100,4 0,5 0,3 30,-22 72,24-190,-1-1,1 1,0-1,-1 1,1 0,-1-1,1 1,0 0,0-1,-1 1,1 0,0 0,0-1,0 1,0 0,0 0,0-1,0 1,0 0,0 0,0-1,0 1,1 0,-1 0,0-1,0 1,1 0,-1-1,0 1,1 0,-1-1,1 1,-1-1,1 1,-1-1,1 1,0-1,-1 1,1-1,-1 1,1-1,0 0,-1 1,1-1,0 0,0 0,-1 1,1-1,0 0,0 0,-1 0,1 0,0 0,0 0,-1 0,1 0,0 0,0 0,-1-1,1 1,0 0,-1-1,1 1,0 0,0-1,9-11,-2-3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7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1 401,'0'24,"5"8,1-1</inkml:trace>
  <inkml:trace contextRef="#ctx0" brushRef="#br0" timeOffset="571">170 147,'23'-18,"0"0,1 2,0 0,2 2,0 1,0 1,17-5,-39 14,-1 1,1-1,-1 1,1 0,0 0,0 1,0-1,0 1,0 0,0 0,1 0,-1 0,0 1,0 0,1 0,-1 0,0 0,0 1,1-1,-1 1,0 0,0 0,0 1,0-1,0 1,0 0,0 0,-1 0,1 1,-1-1,1 1,-1 0,0 0,0 0,-1 0,1 1,0-1,-1 1,0-1,0 1,1 3,-3 11,0 0,-2-1,0 1,-1-1,-1 1,-1-1,0 0,-1-1,-1 1,-1-1,0 0,-3 2,9-12,-116 209,116-213,1 1,-1 0,1 0,-1 0,1 0,0 0,0 0,0 0,1 0,-1 0,1 0,0 1,0-1,0 0,0 0,0 0,0 1,1-1,0 0,0 0,0 0,0 0,0 0,0 0,1 0,0-1,-1 1,1 0,0-1,0 1,0-1,1 0,-1 0,1 0,-1 0,1 0,-1 0,1-1,0 1,0-1,2 1,9 1,0-1,0 0,0-1,0-1,0 0,0-1,0-1,-1 0,1 0,0-2,-1 1,1-2,-1 0,-1 0,12-7,34-10,15-8,-55 22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1,'2'-1,"-1"1,0 0,1 0,-1 0,0 0,1 0,-1 1,0-1,0 0,1 1,-1-1,0 1,0-1,1 1,-1 0,0-1,0 1,0 0,0 0,0 0,0-1,0 1,0 0,0 1,-1-1,1 0,0 0,-1 0,1 0,0 1,17 20,-1 1,-1 1,-1 0,-1 2,-2-1,7 20,2 21,-4 0,-3 1,5 59,-14-101,-1 1,-2 0,0-1,-2 1,-1 0,0 0,-2-1,-2 1,0-1,-1 0,-2 0,0-1,-2 0,0 0,-2-1,0 0,-2-1,-1 0,-3-4,1-4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565 283,'-31'34,"2"1,2 2,1 0,2 2,2 1,1 1,2 0,1 5,10-27,1 0,2 0,-1 1,2-1,1 1,0 0,2 0,0 2,1-14,0 0,1-1,0 1,1 0,-1-1,2 1,-1-1,1 0,0 0,0 0,1 0,0 0,0 0,1-1,-1 0,2 0,-1-1,0 1,1-1,0 0,0 0,2 0,-1-1,0-1,1 1,-1-1,1 0,0-1,0 0,0 0,0-1,0 0,0 0,1-1,-1 0,0 0,0-1,1 0,-1 0,0-1,0 0,0-1,-1 0,1 0,-1 0,1-1,0-1,13-7,0-2,0 0,-2-1,0-1,0-1,-2 0,8-11,0 0,-2-1,-1-1,-1-1,-2 0,-1-2,-2 0,8-23,-22 49,1 1,-1 0,-1-1,1 0,-1 0,0 1,-1-1,1 0,-1 0,-1 0,1 1,-1-1,-1 0,1 0,-1 1,0-1,0 1,-1 0,0-1,0 1,-1 0,1 1,-1-1,0 1,-1 0,1 0,-1 0,0 0,-1 1,1 0,-1 0,1 0,-1 1,-4-2,3 1,0 2,-1-1,1 1,0 0,-1 0,1 0,-1 1,1 1,-1-1,0 1,1 1,-1-1,1 1,-1 0,1 1,-1 0,1 0,0 1,0 0,0 0,0 0,0 1,1 0,0 1,0-1,-5 6,-2 6</inkml:trace>
  <inkml:trace contextRef="#ctx0" brushRef="#br0" timeOffset="12118.349">227 0,'-29'38,"3"1,1 2,2 0,2 1,2 1,2 1,1 1,3 0,1 1,3 0,-3 41,9-49,2 0,1 1,2-1,2 0,1 0,2-1,2 1,1-1,2-1,11 23,-14-40,0-1,2 0,0 0,1-2,1 1,1-2,0 1,1-2,0 0,1-1,1 0,0-2,0 0,1 0,1-2,0 0,0-2,1 0,-1-1,1-1,1 0,5-1,17 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6.9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0 182,'45'-23,"57"-78,-70 62,-32 38,1 0,-1 0,0 0,0 0,0 1,1-1,-1 0,0 0,1 0,-1 1,1-1,-1 0,1 1,-1-1,1 0,-1 1,1-1,0 1,-1-1,1 1,0-1,-1 1,1-1,0 1,0 0,0-1,-1 1,1 0,0 0,0 0,0 0,-1-1,1 1,0 0,0 0,0 1,0-1,0 0,-1 0,1 0,0 0,0 1,0-1,-1 0,1 1,0-1,0 1,-1-1,1 1,0-1,-1 1,1-1,-1 1,1 0,-1-1,1 1,-1 0,1-1,-1 1,0 0,1 0,-1 0,0-1,1 1,-1 1,0 0,-1 0,0 1,1-1,-1 1,1-1,0 1,0-1,0 1,0-1,0 1,0-1,1 1,-1-1,1 0,0 1,-1-1,1 0,0 1,1-1,-1 0,0 0,1 0,-1 0,1 0,-1 0,1 0,0-1,0 1,0 0,0-1,0 0,0 1,0-1,0 0,1 0,-1 0,2 0,5-1,1 0,-1 0,1-1,-1 0,1 0,-1-1,0-1,0 1,0-2,0 1,8-5,63-18,-66 26,0-1,0 2,0 0,0 1,0 0,0 1,-1 1,1 0,8 4,81 17,-58-30,-26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59,'44'-5,"51"-6,21-1,-6 1,-11 2,-18 4,-18 1,-15 3,-10 0,-8 2,-3-1,-7 1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1,'-13'5,"1"-1,0 1,1 0,-1 1,1 0,0 1,1 0,-1 0,1 1,1 1,-6 5,15-13,-1 0,0-1,0 1,1 0,-1 0,1 0,-1 0,1 0,-1 0,1 0,-1 0,1 1,0-1,0 0,-1 0,1 0,0 0,0 0,0 0,0 1,1-1,-1 0,0 0,0 0,1 0,-1 0,0 0,1 0,-1 0,1 0,0 0,-1 0,1 0,0 0,-1 0,1 0,0-1,0 1,0 0,0-1,0 1,0 0,0-1,0 1,0-1,0 1,53 15,-49-16,65 26,-69-25,1-1,-1 1,0 0,0 0,1 0,-1-1,0 1,0 1,0-1,0 0,0 0,0 0,0 0,0 1,-1-1,1 0,0 1,-1-1,1 1,-1-1,0 1,1-1,-1 1,0-1,0 1,0-1,0 1,0-1,0 1,0-1,-1 1,1-1,0 1,-1-1,1 0,-1 1,0-1,1 0,-1 1,0-1,0 0,0 0,0 1,0-1,0 0,-1 0,-3 3,0-1,0 0,0 0,-1 0,1-1,-1 0,1 0,-1 0,0-1,0 0,0 0,0 0,0-1,0 0,0 0,0 0,1-1,-1 0,-5-1,-14-4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1,'34'4,"25"2,7 0,-2-1,-7-1,-9-2,-8-1,-6-1,-3 0,-8-4,-7-3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26,'44'0,"32"0,9 0,-5-5,-12-1,-12 0,-12 1,-12 2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5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1,'0'471,"0"-450,-1-1,-1 1,-1 0,-1-1,0 0,-2 1,-4 11,1-15</inkml:trace>
  <inkml:trace contextRef="#ctx0" brushRef="#br0" timeOffset="282.652">293 170,'-39'34,"-21"20,-6 2,8-5,19-11,16-7,17-9,14-9,10-7,8-4,3 1,2 0,1-1,-6 4,-2 0,0 4,0 5,-4-1</inkml:trace>
  <inkml:trace contextRef="#ctx0" brushRef="#br0" timeOffset="760.612">575 368,'-6'6,"-11"8,2 2,-1-1,2 2,0 0,1 1,1 0,0 1,2 0,0 1,-3 8,13-26,-1-1,1 1,-1-1,1 1,-1-1,1 1,0-1,0 1,0-1,0 1,0-1,0 1,0-1,0 1,0-1,1 1,-1-1,1 0,-1 1,1-1,0 1,-1-1,1 0,0 1,0-1,0 0,0 0,0 0,0 0,0 0,0 0,1 0,-1 0,0 0,1-1,-1 1,0 0,1-1,-1 1,1-1,-1 0,1 1,-1-1,1 0,-1 0,1 0,-1 0,1 0,-1 0,1 0,76-19,-62 12,0-1,-1 0,0-2,-1 0,0 0,-1-1,0-1,3-3,-15 13,0 0,1 0,-1 1,1-1,0 1,-1-1,1 1,0 0,0 0,0 0,0 0,0 0,0 0,0 0,0 1,0-1,0 1,1-1,-1 1,0 0,0 0,0 0,1 0,-1 0,0 0,0 1,0-1,0 1,1 0,-1-1,0 1,0 0,0 0,-1 0,1 1,0-1,0 0,-1 1,1-1,0 1,-1 0,1-1,-1 1,0 0,0 0,0 0,0 0,0 0,0 0,0 0,-1 0,1 0,-1 0,1 0,-1 1,0-1,1 12,-1-1,0 1,-1-1,0 1,-1-1,-1 0,0 0,0 0,-6 11,3-4,-6 25,9-31,0 1,-1-1,0 0,-1 0,-1 0,0-1,-1 0,0 0,-1 0,-1-1,0 0,0-1,-7 6,-49 21,63-38,1 0,-1 1,1-1,-1 0,1 0,-1 0,1 0,-1 0,1 0,-1-1,1 1,-1 0,1-1,-1 1,1-1,0 1,-1-1,1 0,0 0,-1 0,1 1,0-1,0 0,0-1,0 1,0 0,0 0,0 0,0-1,0 1,1 0,-1-1,0 1,1 0,-1-1,1 1,0-1,-1 1,1-1,0 1,0-1,0 1,0-1,0 1,0-1,1 1,-1-1,2-15,0 0,2 1,0-1,1 1,0 0,1 0,1 1,0-1,2 1,-1 1,2 0,8-10,98-135,-95 134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1,'-20'17,"1"1,1 0,1 1,1 1,0 0,1 2,2-1,0 2,1 0,2 0,-8 23,15-34,0 0,1 1,0-1,1 0,0 1,1-1,1 1,0-1,0 0,1 1,1-1,0 0,1 0,0 0,1-1,0 0,1 1,0-2,1 1,7 9,-11-17,-1 0,1 1,0-1,1-1,-1 1,0 0,1-1,-1 0,1 0,0 0,0 0,0 0,0-1,0 0,0 0,0 0,0 0,1 0,-1-1,0 0,0 0,1 0,-1-1,0 1,0-1,1 0,-1 0,0-1,0 1,0-1,0 0,-1 0,3-1,11-7,-1-1,0 0,-1-1,-1 0,0-1,12-14,-7 6,-1-1,-1-1,-1-1,-1 0,-2 0,11-25,-20 39,0 1,0-1,-1 0,-1-1,1 1,-2 0,1-1,-1 1,-1-1,0 0,-1 1,0-1,0 1,-1 0,0-1,-1 1,0 0,-1 0,0 0,-1 0,2 6,1 0,-1 0,-1 0,1 0,0 1,-1 0,0-1,0 1,0 1,0-1,0 0,-1 1,1 0,-1 0,1 0,-1 1,0 0,1-1,-1 2,0-1,0 0,0 1,0 0,0 0,0 1,0-1,0 1,1 0,-1 1,-3 0,-11 5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1,'-5'14,"-1"5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0,'-18'23,"1"1,1 1,1 1,1 0,1 0,2 2,1-1,1 1,1 1,-2 19,8-44,1-1,0 1,0-1,1 1,-1-1,1 1,0 0,0-1,0 1,0 0,1-1,-1 1,1-1,0 1,0-1,0 1,0-1,1 0,-1 1,1-1,0 0,0 0,0 0,1 0,-1-1,1 1,-1 0,1-1,0 0,0 0,0 0,0 0,0 0,1-1,-1 1,0-1,1 0,-1 0,1 0,-1 0,1-1,0 1,-1-1,1 0,1 0,11-5,0 0,-1 0,1-2,-2 0,1 0,-1-2,0 1,0-2,-1 0,11-11,-17 16,0-2,0 1,0-1,-1 0,0 0,0-1,-1 1,0-1,0-1,-1 1,0-1,-1 1,1-1,-2 0,1 0,-1-1,-1 1,0 0,0-1,-1 1,0-1,0 1,-1 0,0-1,-1 1,0 0,-1 0,0 0,0 0,-4-8,2 13,-1 1,1-1,0 1,-1 0,0 0,0 1,0-1,0 1,0 1,0-1,0 1,-1 0,1 1,0-1,-1 1,1 0,-1 1,1 0,0 0,0 0,-1 1,1-1,0 2,0-1,0 1,1-1,-1 2,1-1,-4 3,-15 5</inkml:trace>
  <inkml:trace contextRef="#ctx0" brushRef="#br0" timeOffset="347.741">176 367,'-22'24,"2"1,0 2,2-1,1 2,2 0,0 1,2 1,1 0,-3 15,14-42,0 0,1 1,-1-1,0 0,1 1,0-1,0 1,0-1,0 0,1 1,-1-1,1 1,0-1,0 0,0 0,0 1,0-1,1 0,0 0,-1 0,1 0,0-1,0 1,1 0,-1-1,1 0,-1 1,1-1,0 0,0 0,-1-1,1 1,1 0,-1-1,0 0,0 0,0 0,1 0,-1 0,0-1,1 0,1 1,12-1,0 0,1-1,-1-1,0 0,0-1,-1-1,1-1,-1 0,0-2,0 1,-1-2,0 0,0-1,0 0,-2-1,13-11,-20 17,0 0,0 0,-1-1,0 0,0 0,0 0,-1 0,1-1,-1 1,0-1,-1 0,0 0,0-1,0 1,0-1,-1 1,0-1,-1 0,0 0,0 0,0 0,-1 0,0 0,0 0,0 0,-1 0,0 0,-1 0,0 1,0-1,0 0,-1 1,0-1,0 1,0 0,-1 0,0 0,0 1,-4-5,-72-30,55 33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5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26,'11'29,"-1"0,-1 0,-2 1,-1 1,-1-1,-2 1,-1-1,-1 14,9 83,12 60,-23-186,1-1,0 1,-1 0,1 0,0 0,0-1,-1 1,1 0,0 0,0 0,0 0,0-1,0 1,0 0,0 0,0 0,0 0,1 0,-1-1,0 1,1 0,-1 0,0 0,1-1,-1 1,1 0,-1-1,1 1,-1 0,1-1,0 1,-1-1,1 1,0-1,-1 1,1-1,0 1,0-1,-1 1,1-1,0 0,0 0,0 0,-1 1,1-1,0 0,0 0,0 0,0 0,0 0,-1 0,1 0,0-1,0 1,0 0,0 0,-1-1,1 1,0 0,0-1,-1 1,1-1,0 1,0-1,-1 1,1-1,-1 0,1 1,-1-1,1 0,110-197,84-220,-182 390</inkml:trace>
  <inkml:trace contextRef="#ctx0" brushRef="#br0" timeOffset="731.444">564 365,'-37'42,"2"1,2 1,-26 47,39-33,22-58,-1 1,1-1,0 0,0 1,-1-1,1 0,0 0,0 0,-1-1,1 1,0 0,0-1,-1 1,1-1,0 1,-1-1,1 0,-1 0,1 0,-1 0,1 0,-1 0,0 0,1 0,-1-1,0 1,0 0,0-1,1-1,-2 3,47-44,119-93,-165 135,1 0,0 1,0-1,0 0,0 1,0 0,0 0,0 0,0 0,0 0,1 0,-1 0,0 1,1-1,-1 1,1-1,-1 1,1 0,-1 0,0 0,1 0,-1 1,1-1,-1 1,0-1,1 1,-1 0,0 0,0 0,0 0,1 0,-1 1,0-1,0 1,-1-1,1 1,0 0,-1 0,1-1,-1 1,1 0,-1 1,11 158,-10-154,-2-6,1 0,0-1,-1 1,1 0,-1 0,1 0,-1 0,1 0,-1 0,0 0,1 0,-1 1,0-1,0 0,0 0,0 0,0 0,0 0,0 0,0 0,0 0,-1 0,1 1,0-1,-1 0,1 0,0 0,-1 0,0 0,1-1,-1 1,1 0,-1 0,0 0,0 0,0-1,1 1,-1 0,0-1,0 1,0-1,0 1,0-1,0 1,0-1,0 0,0 1,0-1,-1 0,0 0,-15-5,-1-1,1-1,0 0,0-1,1-1,0-1,-7-6,5 4,-10-5,2 2</inkml:trace>
  <inkml:trace contextRef="#ctx0" brushRef="#br0" timeOffset="1136.101">960 393,'19'0,"-14"-2,0 1,0 0,1 1,-1-1,1 1,-1 0,0 0,1 1,-1 0,1-1,-1 2,0-1,0 1,0 0,0 0,0 0,0 1,0-1,-1 1,1 0,-1 1,0-1,0 1,0 0,-1 0,1 0,-1 0,1 1,-5 1,1 0,-1 0,0 0,0 0,0 0,-1-1,0 1,0 0,-1-1,1 0,-1 1,-1-1,1 0,-1-1,1 1,-1-1,0 1,-1-1,0 0,-6 9,-4 3,11-12,0-1,1 0,0 1,-1 0,1 0,0 0,1 0,-1 0,1 0,0 1,0-1,0 1,1-1,-1 1,0 5,4-8,1 1,-1 0,0-1,1 1,-1-1,1 0,0 0,0 0,0 0,0 0,0 0,0-1,0 0,1 0,-1 0,0 0,1 0,-1 0,1-1,-1 0,1 0,-1 0,1 0,-1 0,1-1,-1 1,3-2,1 2,141-31,-123 21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3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0,'0'34,"0"30,0 9,0 1,0-6,0-6,0-8,0-9,0-7,0-5,-5-4,-1-1,0-2,1 1,-3-1,-1-3</inkml:trace>
  <inkml:trace contextRef="#ctx0" brushRef="#br0" timeOffset="299.041">349 113,'-38'34,"-22"15,-7 5,9-2,20-11,19-11,20-7,13-6,4-2,5-4,2 2,-2 3,-1-1,1 1,1-1,2-4,-4-8,-6-5</inkml:trace>
  <inkml:trace contextRef="#ctx0" brushRef="#br0" timeOffset="828.24">660 339,'-17'1,"1"2,0 0,0 1,0 0,1 2,0-1,0 2,0 0,-12 9,25-16,-1 1,1-1,-1 1,1 0,0 0,0 0,-1 1,1-1,0 0,0 1,0-1,0 1,1 0,-1 0,0 0,1-1,-1 2,1-1,0 0,-1 0,1 0,0 1,0-1,1 0,-1 1,0-1,1 1,0-1,-1 1,1-1,0 1,0-1,0 1,1-1,-1 1,1-1,-1 0,1 1,0-1,0 1,0-1,0 0,0 0,0 0,1 0,-1 0,1 0,0 1,5 1,1-1,-1-1,0 1,1-1,0 0,-1 0,1-1,0-1,0 1,0-1,0 0,0-1,0 0,-1 0,1 0,0-1,-1-1,1 1,-1-1,0 0,0-1,4-2,67-18,-76 24,0-1,0 1,0 0,0 0,0 0,0 0,0 0,0 0,0 1,0-1,0 0,0 1,0 0,0-1,-1 1,1 0,0 0,0 0,-1 0,1 1,-1-1,1 0,-1 1,1-1,-1 1,0-1,0 1,0-1,0 1,0 0,0 0,0 0,0-1,-1 1,1 0,0 2,3 77,-4-70,-6 35,-1 0,-2-1,-2 0,-3 0,-1-2,-3 4,14-37,3-4,0-1,-1 1,0 0,0-1,0 0,-1 1,0-1,0 0,0 0,0-1,-1 1,0-1,0 1,0-1,0 0,-1-1,0 1,1-1,-6 2,9-4,-1-1,1 0,-1 0,0 0,1 0,-1 0,0 0,1 0,-1-1,1 1,-1 0,0-1,1 0,-1 1,1-1,-1 0,1 0,0 0,-1 0,1 0,0 0,0 0,0 0,-1 0,1-1,0 1,1 0,-1-1,0 1,0-1,1 1,-1-1,0 1,1-1,0 1,-1-1,1-1,-8-65,8 67,1-20,0-1,2 1,0 0,1 0,1 0,2 1,0-1,0 1,2 1,1 0,0 0,1 1,1 0,1 1,1 0,0 1,3-2,4-4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0:51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86 371,'10'-18,"1"0,1 1,0 0,2 1,0 1,0 0,2 1,0 0,0 1,2 0,-16 12,-1-1,1 1,0 0,0 0,-1 0,1 0,0 0,0 0,0 0,0 0,0 1,0-1,0 1,0 0,1 0,-1-1,0 1,0 0,0 1,0-1,0 0,0 1,0-1,0 1,0 0,0-1,0 1,0 0,0 0,0 0,0 1,-1-1,1 0,0 1,-1-1,1 1,-1-1,0 1,0 0,1-1,-1 1,0 0,0 0,-1 0,1 0,0 0,5 21,-1 0,-1 0,-1 0,-1 0,-1 1,-1-1,-1 0,-1 1,-2-1,-3 17,5-26,-19 131,-6-1,-6-1,-30 71,12-62,42-138,16-50,102-258,-63 198,23-49,6 2,31-35,-8 42,-98 135,0 0,1 0,-1 0,0 0,0 0,1 0,-1 0,1 0,-1 0,1 0,-1 0,1 1,0-1,-1 0,1 0,0 1,-1-1,1 0,0 1,0-1,0 1,0-1,0 1,0 0,-1-1,1 1,0 0,0-1,0 1,0 0,0 0,0 0,0 0,0 0,0 0,0 0,0 0,0 1,0-1,0 0,0 0,0 1,0-1,0 1,0-1,0 1,0-1,-1 1,1 0,0-1,0 1,-1 0,1-1,0 1,-1 0,1 0,-1 0,1 0,-1 0,1 0,-1 0,0 0,4 22,-2 1,-1 0,-1 0,0 0,-2 0,-1 0,-1 0,-3 6,-134 537,140-561,-3 3,1 1,0 0,1 0,0 0,1 0,0 0,0 1,1-1,1 0,-1 0,2 0,0 3,-2-12,0 0,1 0,-1-1,1 1,-1 0,0-1,1 1,-1-1,1 1,0 0,-1-1,1 1,-1-1,1 1,0-1,-1 0,1 1,0-1,0 0,-1 1,1-1,0 0,0 0,-1 0,1 0,0 1,0-1,0 0,-1 0,1-1,0 1,0 0,0 0,-1 0,1 0,0-1,0 1,-1 0,1-1,0 1,-1-1,1 1,0-1,-1 1,1-1,-1 1,1-1,-1 1,1-1,-1 0,1 1,-1-1,1 0,-1 1,0-2,30-42,-29 42,160-320,-100 209,11-23,6 2,46-53,-114 174,-5 5,0-1,2 1,-1 0,1 1,0 0,0 0,1 0,-1 1,2 0,5-3,-13 10,0-1,0 1,-1-1,1 1,0 0,0 0,-1 0,1-1,-1 1,1 0,-1 0,1 0,-1 0,0 0,1 0,-1 0,0 0,0 0,1 0,-1 0,0 0,0 0,0 0,0 0,-1 0,1 0,0 0,0 0,-1 0,1 0,0 0,-1 0,1 0,-1 0,1-1,-1 2,1-1,-78 233,64-199,-30 75,4 2,6 1,-7 53,45-64,-3-100,0 1,0-1,0 0,0 1,0-1,0 0,0 0,1 0,-1 0,1 0,0 0,-1-1,1 1,0 0,0-1,0 1,0-1,0 0,0 0,1 0,-1 0,0 0,1 0,-1-1,0 1,1-1,-1 1,1-1,-1 0,1 0,-1 0,1 0,-1-1,1 1,-1-1,0 1,1-1,0 0,15-5</inkml:trace>
  <inkml:trace contextRef="#ctx0" brushRef="#br0" timeOffset="297.698">1468 654,'-49'74,"3"3,3 1,-15 44,31-26,27-93,-1-1,1 0,0 1,0-1,0 1,0-1,0 1,1-1,-1 0,1 1,-1-1,1 0,0 1,0-1,0 0,0 0,1 0,-1 0,1 0,-1 0,1 0,-1 0,1-1,0 1,0-1,0 1,0-1,0 0,0 1,0-1,1 0,-1-1,0 1,1 0,-1-1,0 1,1-1,0 1,6-1,1 1,0-2,0 1,-1-1,1 0,0-1,-1-1,1 1,-1-1,0-1,0 0,0 0,-1 0,1-1,-1-1,0 1,-1-1,1-1,2-3,5-5,-1 0,0-1,-1 0,-1-1,-1-1,0 0,-2 0,7-16,-13 25,1 0,-1 0,0-1,-1 0,0 1,0-1,-1 0,-1 0,0 0,0 0,-1 1,0-1,0 0,-1 0,-1 1,0-1,0 1,0-1,-1 1,-1 1,0-1,0 0,0 1,-1 0,-1 1,1-1,-14-10</inkml:trace>
  <inkml:trace contextRef="#ctx0" brushRef="#br0" timeOffset="760.958">1722 1049,'125'-217,"-56"95,-69 121,0 0,1 1,-1-1,0 1,1-1,-1 1,0-1,1 1,-1-1,1 1,-1-1,1 1,-1 0,1-1,-1 1,1 0,-1-1,1 1,0 0,-1 0,1 0,-1-1,1 1,0 0,-1 0,1 0,0 0,-1 0,1 0,-1 0,1 0,0 0,-1 0,1 1,-1-1,1 0,0 0,-1 1,1-1,-1 0,1 1,-1-1,1 0,-1 1,1-1,-1 1,1-1,-1 1,0-1,1 1,-1-1,0 1,1-1,-1 1,0-1,0 1,1 0,-1-1,0 1,0 0,0-1,0 1,0 0,6 43,-5-31,10 80,-10-91,-1 0,1 0,-1 0,1 0,0 0,0 0,0 0,0 0,0 0,0 0,1 0,-1-1,1 1,-1-1,1 1,0-1,-1 1,1-1,0 0,0 0,0 0,0 0,0 0,0 0,0-1,0 1,0-1,0 1,1-1,-1 0,0 0,0 0,0 0,1 0,-1-1,0 1,0 0,1-1,4-3,-1 0,0 0,0 0,0-1,0 0,0 0,-1 0,0-1,0 1,-1-1,1-1,-1 1,-1 0,1-1,-1 0,0 0,-1 0,0 0,2-6,1-1,3-7,-2 4</inkml:trace>
  <inkml:trace contextRef="#ctx0" brushRef="#br0" timeOffset="1216.923">2399 682,'-25'27,"1"2,1 0,2 2,1 0,1 2,2 0,1 0,-6 24,20-55,1 1,-1-1,1 1,0 0,0 0,0 0,0-1,1 1,-1 0,1 0,0 0,0 0,0 0,0 0,0 0,0 0,1 0,0 0,0 0,-1 0,2 0,-1-1,0 1,0 0,1-1,0 1,-1-1,1 1,0-1,0 0,0 0,1 0,-1 0,0 0,1 0,-1-1,1 1,0-1,-1 0,1 0,1 1,13-3,0-1,-1 0,1-1,-1-1,0-1,0 0,0-1,0-1,-1 0,0-1,-1 0,0-2,0 0,-1 0,0-1,-1 0,2-3,10-10,0-1,-2-1,-1-1,-1 0,-1-2,-1 0,-2-1,-1-1,-2 0,0-2,3 1,-2 1,-1-2,-2 0,-1 0,-1-1,-2-1,-2 1,-1-1,-1 0,-2 0,-2 0,-1 0,-1 1,-6-19,8 46,-2 1,1-1,-1 0,0 1,0-1,-1 1,0 0,0 0,0 1,-1-1,1 1,-2 0,1 0,0 0,-1 1,0 0,0 0,0 0,0 1,-1 0,1 0,-1 1,0 0,0 0,0 0,0 1,0 0,0 0,0 1,-1 0,1 0,0 1,0 0,0 0,0 1,0 0,0 0,-3 2,-6 4,-1 0,2 2,0 0,0 1,1 0,0 1,1 1,0 0,1 1,0 0,2 0,-1 2,2-1,0 1,1 1,1-1,0 1,1 0,1 1,0 0,2 0,0 0,1 0,0-4,1 0,0-1,1 1,0 0,1 0,1 0,0-1,1 1,0 0,1-1,1 0,0 0,0-1,2 1,0-1,0 0,1-1,0 0,1 0,0-1,1 0,0 0,1 0,5-1,0 0,0-1,1-1,0 0,0-1,0-1,1-1,0 0,0-2,0 0,0 0,0-2,0 0,0-2,12-1,-10 2,9 0</inkml:trace>
  <inkml:trace contextRef="#ctx0" brushRef="#br0" timeOffset="2163.6">3219 484,'-62'38,"3"2,1 3,2 2,2 3,-25 31,18 20,59-95,1-1,0 0,0 0,1 0,-1 1,0-1,1 0,0 0,0 1,0-1,0 0,1 1,-1-1,1 0,0 0,0 1,0-1,0 0,1 0,-1 0,1 0,0-1,-1 1,1 0,1-1,-1 1,0-1,1 1,-1-1,1 0,-1 0,4 1,0 0,1 0,-1 0,1 0,0-1,0 0,0-1,0 1,0-1,1-1,-1 1,0-1,0-1,0 1,1-1,-1 0,0-1,0 0,0 0,-1 0,1-1,0 0,-1-1,6-3,130-107,-118 88,-2 0,-1-1,-1-2,-1 0,-2 0,-1-2,3-11,-11 34,-15 38,2-13,0 1,1-1,1 1,1 0,0 1,1-1,1 0,1 0,0 0,4 14,-4-27,0-1,1 1,0 0,0-1,0 1,0-1,1 0,0 0,0 0,0 0,0 0,0 0,1-1,0 0,0 1,0-2,0 1,0 0,0-1,1 0,-1 0,1 0,0 0,-1-1,1 0,0 0,0 0,0 0,0-1,0 0,0 0,0 0,0-1,0 1,-1-1,1-1,0 1,0 0,-1-1,1 0,-1 0,1-1,2-1,7-7,0-1,0-1,-2 0,1 0,-2-1,0-1,-1 0,0 0,3-9,8-9,49-105,-80 163,0 0,2 1,0 0,2 0,1 1,1 0,1 13,20 48,-16-86,0 0,0 0,0 0,0 1,0-1,1 0,-1 0,0-1,1 1,0 0,-1 0,1-1,0 1,0-1,0 0,0 1,0-1,0 0,0 0,0 0,0-1,1 1,-1 0,0-1,1 1,-1-1,0 0,1 0,-1 0,1 0,-1 0,0-1,1 1,-1-1,2 0,7-6,-1 0,0 0,0-1,-1-1,0 0,0 0,-1 0,-1-1,1 0,-1-1,-1 0,0 0,-1 0,0-1,2-8,1 3,103-207,-111 222,1 1,-1-1,0 1,1-1,-1 1,1-1,0 1,0 0,-1-1,1 1,0 0,0-1,0 1,0 0,0 0,1 0,-1 0,0 0,0 0,1 0,-1 1,1-1,-1 0,0 1,1-1,-1 1,1 0,0-1,-1 1,1 0,-1 0,1 0,-1 0,1 0,-1 0,1 0,0 1,-1-1,1 1,-1-1,0 1,1-1,-1 1,1 0,-1 0,1 0,4 8,1 0,-2 1,1 0,-1 0,-1 1,0-1,0 1,-1 0,2 11,-1-5,10 46,-2 0,-4 1,-2 1,-3-1,-3 1,-3-1,-11 64,10-91,-2 0,-1 0,-2-1,-1 0,-2-1,-1 0,-2 0,-2-2,-1 0,-1-1,-1 0,-3-2,0-1,-20 19,43-47,-1 0,1 1,-1-1,0 0,1 0,-1 0,0 0,0 0,0 0,0 0,0 0,0 0,0 0,0 0,0-1,0 1,-1 0,1-1,0 1,0-1,-1 0,1 1,0-1,-1 0,1 0,0 0,-1 1,1-1,-1-1,1 1,0 0,-1 0,1 0,0-1,0 1,-1-1,1 1,0-1,0 0,-1 1,1-1,0 0,0 0,0 0,0 1,0-1,0 0,0-1,1 1,-1 0,0 0,0 0,1 0,-1-1,1 1,-1-1,0-16,0-1,1 1,2 0,-1 0,2 0,1 0,0 0,1 0,1 1,6-13,17-40,4 2,2 1,4 2,41-54,48-36,-103 135,-4 8</inkml:trace>
  <inkml:trace contextRef="#ctx0" brushRef="#br0" timeOffset="2729.183">0 1698,'125'5,"141"-22,-2-11,91-29,70-9,1714-191,-1238 147,-794 98,-6-1,1 5,50 4,-178 23,7-13</inkml:trace>
  <inkml:trace contextRef="#ctx0" brushRef="#br0" timeOffset="3576.651">5194 456,'-5'0,"-1"4,-5-2,-1-2</inkml:trace>
  <inkml:trace contextRef="#ctx0" brushRef="#br0" timeOffset="3830.981">5278 738,'-4'19,"-3"2,1-3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0 141,'9'197,"-10"-192,0-1,0 1,0-1,0 0,0 1,0 0,1-1,0 1,0-1,0 1,1-1,-1 1,1-1,0 1,1-1,-1 1,1-1,-1 0,1 0,1 0,-1 0,0 0,1 0,0-1,0 1,0-1,0 0,1 1,-1-2,1 1,0 0,2 0,-1-1,0 0,1-1,-1 0,0 0,1 0,-1-1,1 0,-1 0,1 0,-1-1,0 0,1 0,-1 0,0 0,0-1,1 0,-1 0,-1-1,1 1,0-1,-1 0,2-1,86-86,-76 70</inkml:trace>
  <inkml:trace contextRef="#ctx0" brushRef="#br0" timeOffset="269.048">395 0,'-25'51,"2"2,3 0,1 1,4 1,1 1,3 0,3 0,2 1,2 0,3 9,1-60,-11 251,0-171,10-62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39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272 162,'-20'13,"0"0,0 1,2 1,0 1,0 0,2 2,0 0,1 0,0 2,2-1,-5 11,9-15,0 1,1 0,1 1,0 0,1 0,1 0,1 0,0 1,2 0,0 0,0 0,2 0,0 0,2 0,-1 0,2 0,1-1,0 1,3 7,-2-17,1 0,0 0,0-1,0 0,1 0,0 0,0-1,0 0,1 0,0-1,0 0,1-1,0 1,-1-2,1 1,0-1,1-1,-1 1,0-2,1 1,-1-1,1-1,0 1,-1-2,1 1,-1-2,1 1,-1-1,1 0,-1-1,0 0,0-1,0 0,-1 0,2-1,18-10,-1-1,-1-1,0-1,-1-2,-1 0,0-1,-2-2,-1 0,-1-1,0-1,-2-1,-1-1,-2 0,0-2,-2 1,-1-1,-1-1,-2 0,2-13,-8 32,-1 1,0 0,0-1,-1 0,-1 1,1-1,-2 0,0 1,0-1,-1 1,0-1,-1 1,0 0,0 0,-1 0,-1 0,1 0,-2 1,1 0,-1 0,-1 1,0 0,0 0,0 0,-1 1,0 0,-1 0,1 1,-3-1,0 2,-1 0,1 0,-1 1,0 0,0 1,-1 1,1 0,-1 1,1 0,-1 1,1 0,-1 1,1 0,-1 1,1 1,0-1,0 2,0 0,0 1,1 0,-1 0,1 1,1 1,-1 0,1 0,0 1,1 0,0 1,-3 4,-12 13</inkml:trace>
  <inkml:trace contextRef="#ctx0" brushRef="#br0" timeOffset="364.889">950 473,'-5'19,"-1"11,0 6,1-9,2-9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1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27,'-1'369,"-26"-143,26-212,-1 0,-1 0,0 0,-1 0,-1 0,0 0,0-1,-2 0,-2 4,7-15,4-7</inkml:trace>
  <inkml:trace contextRef="#ctx0" brushRef="#br0" timeOffset="336.885">441 168,'-83'63,"33"-28,2 3,2 1,2 3,-12 16,54-58,1 1,-1 0,1-1,0 1,-1 0,1 0,0 0,-1 0,1 0,0 0,0 1,0-1,0 0,0 0,0 1,1-1,-1 1,0-1,1 1,-1-1,1 1,-1-1,1 1,0-1,-1 1,1 0,0-1,0 1,0 0,1-1,-1 1,0-1,0 1,1-1,-1 1,1 0,0-1,-1 0,1 1,0-1,0 1,0-1,0 0,0 0,0 1,0-1,0 0,1 0,-1 0,0 0,1 0,-1-1,0 1,1 0,-1-1,1 1,-1-1,2 1,116 8,-89-6,-23-3,0-1,0 1,0 0,0 1,0 0,0 0,0 0,-1 1,1 0,-1 0,1 1,-1 0,0 0,0 0,0 1,0 0,0 0,-1 0,0 1,0 0,0 0,-1 0,1 0,-1 1,0 0,-1 0,0 0,1 1,8 95,-8-90,1-5</inkml:trace>
  <inkml:trace contextRef="#ctx0" brushRef="#br0" timeOffset="1568.94">808 564,'0'-3,"0"1,0 0,0-1,0 1,0 0,-1 0,1-1,-1 1,1 0,-1 0,0 0,0-1,0 1,0 0,0 0,0 0,-1 1,1-1,-1 0,1 0,-1 1,0-1,0 1,1 0,-1-1,0 1,0 0,0 0,-1 0,1 0,0 1,0-1,0 0,-1 1,1 0,0-1,-1 1,1 0,0 0,0 0,-1 1,1-1,0 0,-1 1,1 0,0-1,0 1,0 0,0 0,0 0,0 1,0-1,0 0,0 1,-9 5,0 1,1 0,0 0,1 1,0 1,0-1,1 1,0 1,0 0,1 0,1 0,0 1,1 0,0 0,0 0,2 1,-1-1,2 1,-1 7,2-17,1 0,0-1,0 1,0 0,0-1,0 1,1 0,-1-1,1 1,0-1,-1 1,1-1,1 1,-1-1,0 1,0-1,1 0,0 0,-1 0,1 0,0 0,0 0,0 0,0 0,0-1,0 1,1-1,-1 0,0 1,1-1,-1 0,1-1,-1 1,1 0,0-1,-1 1,1-1,0 0,-1 0,1 0,0 0,-1 0,1-1,0 1,-1-1,1 0,2 0,11-7,0-1,0 0,-1-1,0 0,0-1,-1-1,-1 0,0-1,-1 0,0-1,-1-1,83-79,-93 92,0 1,0-1,0 1,0-1,1 1,-1 0,0 0,1 0,-1-1,1 1,-1 0,1 1,-1-1,1 0,0 0,-1 1,1-1,0 1,-1 0,1-1,0 1,0 0,0 0,-1 0,1 0,0 0,0 0,-1 1,1-1,0 1,0-1,-1 1,1 0,0-1,-1 1,1 0,-1 0,1 0,-1 0,0 0,1 1,-1-1,0 0,-1 12,0-1,-1 0,-1 0,0 0,-1 0,0 0,-1-1,0 1,-1-1,0 0,-1 0,-1 1,-11 26,-101 304,116-332,3-6,0 0,-1 0,1 0,-1 0,0 0,0 0,0-1,0 1,-1 0,1-1,-1 1,0-1,0 1,-1-1,1 0,-1 0,1 0,-1 0,0 0,0-1,0 1,0-1,-1 0,1 0,-1 0,1-1,-1 1,0-1,1 0,-1 1,0-2,-2 1,4-2,0 0,0 0,-1 0,1 0,0-1,0 1,1-1,-1 0,0 1,0-1,1 0,-1 0,1 0,0 0,-1 0,1 0,0-1,0 1,1 0,-1 0,0-1,1 1,-1-1,1 1,0 0,0-1,0 1,0-1,0 1,0-1,1-1,22-79,-21 75,88-215,-80 195</inkml:trace>
  <inkml:trace contextRef="#ctx0" brushRef="#br0" timeOffset="2249.974">1231 366,'62'-95,"115"-155,-148 229,-29 21,1 0,0 0,-1 0,1 0,-1 0,1 0,0 1,-1-1,1 0,-1 0,1 0,-1 1,1-1,0 0,-1 0,0 1,1-1,-1 1,1-1,-1 0,1 1,-1-1,0 1,1-1,-1 1,0-1,1 1,-1-1,0 1,0-1,1 1,-1 0,0-1,0 1,0-1,0 1,0 0,0-1,0 1,0-1,0 1,0 0,0-1,0 1,-1-1,1 1,0-1,0 1,-1-1,1 1,0 0,-1-1,-25 202,27-199,0 0,0 0,0 0,0 0,0 0,1-1,-1 1,1-1,0 1,-1-1,1 1,0-1,1 0,-1 0,0 0,1 0,-1 0,1-1,-1 1,1-1,0 0,-1 0,1 0,0 0,0 0,0 0,0-1,0 1,0-1,0 0,0 0,0 0,0 0,0-1,0 1,0-1,0 0,0 0,0 0,0 0,-1 0,1-1,0 1,-1-1,1 1,-1-1,0 0,1 0,-1 0,0-1,0 1,0 0,0-3,166-164,-167 167,0 0,0 1,1-1,-1 0,0 1,1-1,-1 1,1-1,-1 1,1 0,-1 0,1-1,0 1,0 0,0 1,0-1,-1 0,1 0,0 1,0-1,0 1,1 0,-1 0,0-1,0 1,0 1,0-1,0 0,0 0,0 1,0-1,0 1,0 0,0-1,0 1,0 0,-1 0,1 0,0 1,31 44,-29-40,0 1,0-1,0 0,1 0,0 0,0-1,1 1,-1-1,1 0,0-1,0 0,1 0,-1 0,4 1,15 3,-1-4</inkml:trace>
  <inkml:trace contextRef="#ctx0" brushRef="#br0" timeOffset="2550.922">1317 451,'48'-5,"44"-6,17-2,-1-3,-14 2,-14 2,-15 4,-9 3,-9 2,-9 2,-5 1,-3 1,-8 0</inkml:trace>
  <inkml:trace contextRef="#ctx0" brushRef="#br0" timeOffset="2986.279">1824 564,'-46'15,"1"2,0 2,1 1,-20 15,61-33,1-2,1 0,-1 0,0 1,0-1,0 1,0-1,0 1,1 0,-1 0,0-1,1 1,-1 0,0 1,1-1,-1 0,1 0,0 1,-1-1,1 1,0-1,0 1,0-1,0 1,0 0,0-1,0 1,1 0,-1 0,1 0,-1 0,1-1,0 1,0 0,0 0,0 0,0 0,0 0,0 0,0 0,1 0,-1-1,1 1,0 0,-1 0,1 0,10 4,1-1,-1-1,1 0,0 0,-1-1,2 0,-1-1,11 0,10 4,-30-6,135 36,-132-34,0 1,1 0,-1-1,0 2,0-1,-1 1,1 0,-1 0,0 1,0-1,0 1,0 0,-1 1,0-1,0 1,-1-1,1 1,-1 0,0 3,-2-6,0 1,-1-1,1 1,-1-1,0 1,0-1,0 0,-1 1,1-1,-1 1,0-1,0 0,0 1,0-1,-1 0,1 0,-1 0,0 0,0 0,0 0,0-1,0 1,0-1,-1 1,0-1,1 0,-1 0,-3 2,-91 39,80-39,-1 0,0-1,0-1,-1-1,1 0,0-2,0 0,0-1,-12-2,11-3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30,'67'1,"151"-13,-5-6,-206 23,-11 1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1,'36'9,"1"-1,0-2,0-2,1-1,-1-2,26-2,26-15,-79 13,1 0,-1 0,1 1,0 1,0 0,0 0,0 1,0 0,0 1,10 2,-3 3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59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244 262,'-75'172,"52"-112,-3 0,-2-2,-13 15,40-72,0 1,1 1,-1-1,0 0,0-1,0 1,0 0,0 0,0 0,0-1,-1 1,1 0,-1-1,1 1,-1-1,1 0,-1 1,0-1,0 0,0 0,0 0,0 0,0-1,0 1,0 0,0-1,0 0,0 1,0-1,0 0,-1 0,7-59,9 17,3 2,1 0,2 0,1 2,16-21,-3 4,-20 31,1 0,2 1,0 0,1 1,2 1,0 1,1 1,1 0,21-14,-41 32,0 0,0 0,0 1,0-1,0 0,0 0,1 1,-1-1,0 0,0 1,1-1,-1 1,0 0,1-1,-1 1,0 0,1 0,-1 0,0 0,1 0,-1 0,1 0,-1 1,0-1,0 0,1 1,-1-1,0 1,1-1,-1 1,0 0,0 0,0-1,0 1,0 0,0 0,0 0,0 0,0 0,0 0,-1 0,1 0,0 1,-1-1,1 1,3 63,-41 81,24-105,2 1,2 0,2 0,-1 21,18-1,17-81,62-166,80-31,-160 205,1 0,1 1,0 1,1 0,-1 1,2 0,-1 0,11-3,-22 10,0 1,0-1,0 1,0-1,0 1,0 0,0 0,0-1,1 1,-1 0,0 0,0 0,0 0,0 0,0 0,0 1,1-1,-1 0,0 1,0-1,0 0,0 1,0 0,0-1,0 1,0-1,0 1,0 0,-1 0,1-1,0 1,0 0,-1 0,1 0,0 0,-1 0,1 0,-1 0,1 0,-1 0,0 0,0 0,1 1,-1-1,0 0,0 0,0 1,-7 55,-34 35,33-78,1 0,0 1,0-1,1 1,1 1,1-1,0 1,1-1,1 1,0 0,1 0,2 16,4-8</inkml:trace>
  <inkml:trace contextRef="#ctx0" brushRef="#br0" timeOffset="5368.088">892 516,'-27'77,"-109"126,61-98,74-98,12-14,14-16,15-21,-2-2,-3-1,23-40,-28 43,1 2,3 1,1 2,16-12,-51 51,0 0,0 1,0-1,0 0,0 1,1-1,-1 0,0 1,0-1,0 0,1 0,-1 1,0-1,0 0,0 0,1 0,-1 1,0-1,0 0,1 0,-1 0,0 0,1 1,-1-1,0 0,1 0,-1 0,0 0,1 0,-1 0,0 0,1 0,-1 0,0 0,1 0,-1 0,0 0,0 0,1 0,-1 0,0-1,1 1,-1 0,0 0,1 0,-1 0,0-1,0 1,1 0,-1 0,0-1,0 1,0 0,1 0,-1-1,0 1,0 0,0-1,-9 37,5-22,-1 17,1 0,2 0,1 1,1-1,3 11,35 89,-37-130,-1-1,1 1,-1-1,0 1,1-1,-1 1,0 0,0-1,1 1,-1-1,0 1,0 0,0-1,0 1,0 0,0-1,0 1,0 0,0-1,0 1,0 0,0-1,-1 1,1-1,0 1,0 0,-1-1,1 1,0-1,-1 1,1-1,-1 1,1-1,0 1,-1-1,1 1,-1-1,1 1,-1-1,0 0,1 1,-1-1,1 0,-1 0,0 1,1-1,-1 0,0 0,1 0,-1 0,0 0,1 0,-1 0,0 0,1 0,-1 0,1 0,-1 0,0-1,1 1,-1 0,0 0,1-1,-1 1,1 0,-1-1,1 1,-1 0,1-1,-1 0,-44-25,22 7,2-1,-1-2,2 0,1-1,1-1,1-1,3 3</inkml:trace>
  <inkml:trace contextRef="#ctx0" brushRef="#br0" timeOffset="19372.738">1316 149,'-5'-23,"18"30,-1 14,0 1,-2 1,-1 0,0 0,-2 1,4 22,6 15,28 137,-26-142,2-71,20-109,55-101,6-31,-98 247</inkml:trace>
  <inkml:trace contextRef="#ctx0" brushRef="#br0" timeOffset="19956.754">1852 488,'-101'201,"240"-401,-17 79,-121 121,0-1,0 0,0 1,-1 0,1-1,0 1,0-1,0 1,0 0,0-1,0 1,0 0,0 0,0 0,0 0,0 0,-1 0,1 0,0 0,0 0,0 1,0-1,0 0,0 1,0-1,0 0,0 1,-1-1,1 1,0-1,0 1,0 0,-1-1,1 1,0 0,-1-1,1 1,-1 0,1 0,-1 0,1 0,-1-1,0 1,1 0,-1 0,0 0,0 0,1 0,-1 0,0 0,0 0,0 1,4 58,-4-54,-4 228,4-232,0-1,0 1,-1-1,1 1,0 0,0-1,-1 1,1-1,-1 1,1-1,-1 1,0-1,0 1,0-1,1 0,-1 1,0-1,-1 0,1 0,0 0,0 0,0 0,-1 0,1 0,-1 0,1 0,0 0,-1-1,1 1,-1-1,0 1,1-1,-1 0,1 1,-1-1,0 0,1 0,-1 0,1 0,-1-1,0 1,1 0,-1-1,1 1,-1-1,0 0,-70-37,-35-53,88 80</inkml:trace>
  <inkml:trace contextRef="#ctx0" brushRef="#br0" timeOffset="21069.728">2247 516,'121'-17,"-120"16,0 0,0 0,0 0,0 1,0-1,1 0,-1 1,0-1,0 1,1-1,-1 1,0-1,1 1,-1 0,0 0,1 0,-1-1,1 1,-1 1,0-1,1 0,-1 0,0 0,1 1,-1-1,0 1,1-1,-1 1,0 0,0-1,1 1,-1 0,0 0,0 0,0 0,0 0,0 0,0 0,0 0,-1 0,1 0,0 0,-1 1,1-1,-1 0,1 0,-1 1,1-1,-1 0,0 1,0-1,0 1,1-1,-2 0,1 1,0 0,-133 168,132-168,0 0,1 0,-1 0,1 0,0 0,-1 0,1 0,0 0,0 0,0 0,1 0,-1 0,0 0,1 0,0 0,-1 0,1 0,0-1,0 1,0 0,0 0,0-1,0 1,0 0,1-1,-1 1,1-1,-1 0,1 1,0-1,-1 0,1 0,0 0,0 0,0 0,-1-1,1 1,0 0,0-1,2 1,84 11,-2-34,-61 10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2:20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0 700,'24'0,"27"0,10 0,-6-5,-7-1,-7 0,-5 1,-10-4,-9 1</inkml:trace>
  <inkml:trace contextRef="#ctx0" brushRef="#br0" timeOffset="246.748">197 473,'-9'39,"-4"22,1 5,3-3,2-8,3-9,1-7,3-5,0-4,0-2,5-6,2-6</inkml:trace>
  <inkml:trace contextRef="#ctx0" brushRef="#br0" timeOffset="1564.851">564 897,'2'-20,"0"-1,1 1,1 0,0 0,2 1,0-1,2 1,0 1,1-1,0 1,7-8,140-176,-156 201,1 0,-1 0,0 0,1 0,-1 0,1 0,-1 0,1 0,-1 0,1 0,0 0,-1 0,1 1,0-1,0 0,0 0,-1 1,1-1,0 1,0-1,0 1,0-1,0 1,0-1,0 1,0 0,0 0,1-1,-1 1,0 0,0 0,0 0,0 0,0 0,0 1,0-1,0 0,0 0,0 1,0-1,0 1,0-1,0 1,0-1,0 1,0-1,0 1,0 0,-1 0,1-1,0 1,0 0,-1 0,1 0,-1 0,1 1,9 186,-10-186,0 0,1-1,-1 1,1-1,-1 1,1-1,0 1,0-1,0 1,0-1,0 0,0 1,0-1,0 0,0 0,1 0,-1 0,0 0,1 0,-1 0,1 0,-1 0,1-1,-1 1,1-1,-1 1,1-1,0 0,-1 1,1-1,0 0,-1 0,1 0,0 0,-1-1,1 1,0 0,-1-1,1 1,-1-1,1 1,-1-1,1 0,55-48,114-213,-171 261,0 0,0-1,0 1,0 0,1 0,-1 0,0 0,1 0,-1 0,1 0,-1 0,1 0,-1 0,1 0,0 1,0-1,-1 0,1 0,0 0,0 1,0-1,0 0,0 1,0-1,0 1,0-1,0 1,0 0,0-1,0 1,0 0,0 0,0 0,0 0,0 0,0 0,0 0,0 0,1 0,-1 0,0 1,0-1,0 0,0 1,0-1,0 1,0-1,0 1,0-1,0 1,-1 0,1-1,0 1,0 1,2 12,-1 1,0-1,-1 1,-1 0,0-1,-1 1,-1-1,0 1,-1-1,-5 14,-5 48,12-71,-2 18,0 0,2 1,1-1,0 0,2 1,1-1,1 2,3-7</inkml:trace>
  <inkml:trace contextRef="#ctx0" brushRef="#br0" timeOffset="2301.53">1327 784,'0'13,"-1"0,0 0,-1 0,0 0,-1 0,-1 0,0-1,0 1,-1-1,-1 0,0-1,-1 1,0-1,-6 6,13-16,0-1,-1 1,1-1,0 0,0 1,-1-1,1 0,0 1,-1-1,1 0,0 1,-1-1,1 0,-1 0,1 1,0-1,-1 0,1 0,-1 0,1 0,-1 0,1 0,0 1,-1-1,1 0,-1 0,1 0,-1-1,1 1,-1 0,1 0,-1 0,1 0,0 0,-1 0,1-1,-1 1,1 0,0 0,-1-1,1 1,0 0,-1 0,1-1,0 1,-1 0,1-1,0 1,0-1,-1 1,1 0,0-1,0 1,0-1,-1 1,1-1,0 1,0 0,0-1,0 1,0-1,0 1,0-1,0 1,0-1,-3-32,8 11,-1 1,2 1,1-1,1 1,0 0,2 1,0 0,1 1,1 0,0 0,1 1,1 1,1 0,1 1,0 1,0 0,2 1,10-5,14-4,-42 22,1-1,0 1,0 0,-1-1,1 1,0-1,0 1,0 0,0 0,-1 0,1-1,0 1,0 0,0 0,0 0,0 0,0 0,-1 0,1 1,0-1,0 0,0 0,0 1,-1-1,1 0,0 1,0-1,-1 1,1-1,0 1,0-1,-1 1,1-1,-1 1,1 0,-1 0,1-1,-1 1,1 0,-1 0,1-1,-1 1,0 0,0 0,1 0,-1-1,0 1,0 1,-1 5,-1-1,0 1,0-1,-1 0,0 0,0 0,0 0,-1 0,1-1,-2 1,1-1,0 0,-1 0,-2 1,-7 10,-23 43,37-57,-1 0,1-1,0 1,-1 0,1 0,0-1,0 1,0 0,0-1,0 1,1 0,-1 0,0-1,1 1,-1 0,1-1,0 1,-1-1,1 1,0-1,0 1,0-1,0 1,0-1,1 0,-1 0,0 1,0-1,1 0,-1 0,1 0,-1-1,1 1,-1 0,1 0,0-1,-1 1,1-1,0 0,59 11,-56-12,0 1,0 0,-1 0,1 0,0 0,0 1,0-1,-1 1,1 1,0-1,-1 1,1-1,-1 1,1 0,-1 1,0-1,0 1,0 0,0 0,-1 0,1 1,-1-1,0 1,0 0,0 0,0 0,-1 0,1 0,-1 0,0 1,0 0,-3 0,0 1,-1-1,1 0,-1 1,0-1,0 0,-1 0,1 0,-1-1,0 1,0 0,-1-1,0 0,1 0,-1 0,0 0,-1-1,1 0,-1 0,0 0,1 0,-1 0,0-1,-1 0,1 0,0-1,-1 1,1-1,-2 0,-12 6,8-1,0-1,-1 0,0-1,0 0,0-1,0-1,-1 0,1 0,-1-1,0-1,1 0,-1-1,1 0,-1-1,1 0,0-1,-1 0,1-1,-8-4,-3-29,22 17</inkml:trace>
  <inkml:trace contextRef="#ctx0" brushRef="#br0" timeOffset="2878.795">1722 305,'13'23,"-1"1,-1 0,-1 1,-1 0,-1 0,4 24,0 180,-6-201,-6-29,0 1,-1 0,1-1,0 1,1 0,-1-1,0 1,0 0,0-1,0 1,0 0,0-1,0 1,0 0,1-1,-1 1,0 0,0 0,0-1,0 1,1 0,-1 0,0-1,0 1,1 0,-1 0,0 0,1-1,-1 1,0 0,1 0,-1 0,0 0,1 0,-1 0,0 0,1 0,-1 0,0-1,1 2,-1-1,0 0,1 0,-1 0,0 0,1 0,-1 0,0 0,1 0,-1 0,0 1,0-1,1 0,-1 0,0 0,0 1,1-1,-1 0,0 0,0 1,1-1,-1 0,0 0,0 1,0-1,169-390,-112 296,-44 81</inkml:trace>
  <inkml:trace contextRef="#ctx0" brushRef="#br0" timeOffset="3578.243">2117 700,'-11'43,"-3"0,-1-1,-2 0,-9 11,22-47,16-31,-11 24,14-29,2 1,2 1,0 1,1 1,2 0,1 2,12-10,-34 32,0 1,0-1,0 1,0 0,1 0,-1-1,0 1,0 0,1 0,-1 0,1 0,-1 1,1-1,-1 0,1 1,-1-1,1 1,0-1,-1 1,1 0,0-1,-1 1,1 0,0 0,-1 0,1 1,0-1,-1 0,1 1,0-1,-1 1,1-1,-1 1,1 0,-1-1,1 1,-1 0,0 0,1 0,-1 0,0 1,0-1,1 0,-1 0,0 1,0-1,-1 1,1-1,0 1,0-1,-1 1,1-1,-1 1,1 0,-1-1,0 1,0 0,-22 116,22 6,-1-124,1 1,-1-1,0 1,0-1,0 0,0 1,0-1,0 0,1 1,-1-1,0 0,0 0,0 0,0 0,0 0,0 0,0 0,0 0,0-1,0 1,0 0,1 0,-1-1,0 1,0-1,0 1,0-1,1 1,-1-1,0 1,0-1,1 0,-1 1,1-1,-1 0,0 0,1 1,-1-1,1-1,-5-1,-130-79,110 69</inkml:trace>
  <inkml:trace contextRef="#ctx0" brushRef="#br0" timeOffset="3961.399">2371 700,'2'-1,"7"-1,0 0,0 1,0 0,1 0,-1 1,0 0,0 0,0 1,1 1,-1-1,0 2,-1-1,1 1,0 0,1 2,-9-3,1 1,-1-1,0 1,1-1,-1 1,-1 0,1-1,0 1,-1 0,1 0,-1-1,0 1,0 0,0 0,0 0,0 0,-1-1,0 1,1 0,-1 0,0-1,0 1,0 0,-1-1,1 1,0-1,-1 0,0 1,0-1,1 0,-1 0,-1 0,1 0,0-1,-2 2,0 2,-14 17,13-18,0 1,0-1,1 1,0 0,-1 0,2 1,-1-1,1 1,0 0,0 0,0 0,1 0,0 1,0-1,1 1,0-1,0 1,0-1,1 5,4-7,-1-1,1 1,0-1,0 0,0 0,0 0,1 0,-1-1,1 0,0 0,0 0,-1-1,1 1,0-1,0 0,1-1,-1 1,0-1,0 0,0 0,0-1,0 1,0-1,0 0,0-1,0 1,0-1,0 0,2-1,19-5</inkml:trace>
  <inkml:trace contextRef="#ctx0" brushRef="#br0" timeOffset="6351.89">2682 559,'9'0,"9"0,5 0,4 0,2 0,1 0,0 0,0 0,0 0,-1 0,-1 0,-4 0</inkml:trace>
  <inkml:trace contextRef="#ctx0" brushRef="#br0" timeOffset="6600.344">2907 361,'-15'39,"-8"21,-2 6,5-3,4-8,11-9,6-7,7-10,3-10</inkml:trace>
  <inkml:trace contextRef="#ctx0" brushRef="#br0" timeOffset="6914.342">3162 220,'-10'14,"-3"20,1 8,2 2,8-2,4-2,6-5,3-2,3-7,5-9,3-6,-1-10,-5-6</inkml:trace>
  <inkml:trace contextRef="#ctx0" brushRef="#br0" timeOffset="7148.362">3387 220,'-19'38,"-12"32,-4 9,3 1,7-9,8-11,7-12,5-8,-2-7,1-4,1-2,2-1,1 0,1 0,0 1,1-4</inkml:trace>
  <inkml:trace contextRef="#ctx0" brushRef="#br0" timeOffset="7697.381">3416 530,'94'-83,"-91"82,-1 0,0 0,0 0,0 0,1 0,-1 1,0-1,1 1,-1 0,0 0,1-1,-1 2,1-1,-1 0,0 0,1 1,-1-1,0 1,0 0,1 0,-1-1,0 2,0-1,52 1,70-101,-123 99,0 0,0 0,0 1,0-1,0 0,1 1,-1-1,0 1,0-1,0 1,0 0,-1-1,1 1,0 0,0 0,0-1,0 1,-1 0,1 0,0 0,-1 0,1 0,-1 0,1 0,-1 0,1 0,-1 0,0 0,0 1,1-1,-1 0,0 0,0 0,0 0,0 0,0 1,-1-1,1 0,0 0,0 0,-1 0,1 0,-1 0,1 0,-1 0,1 0,1 15,13 24,-3-26</inkml:trace>
  <inkml:trace contextRef="#ctx0" brushRef="#br0" timeOffset="8051.672">3584 643,'-19'10,"-2"2,8 1,11-4,6-6,6-5,7-2,5 0,4 1,2 0,2-3,-1-2,1 2,-1 0,0 3,0 1,-10 1,-8 1</inkml:trace>
  <inkml:trace contextRef="#ctx0" brushRef="#br0" timeOffset="8436.508">3697 813,'-43'19,"-14"11,2 6,16-4,19-7,17-8,15-7,5 0,4-2,4 3,-3 3,-10 6,-11-2,-11-4,-4-4</inkml:trace>
  <inkml:trace contextRef="#ctx0" brushRef="#br0" timeOffset="8786.36">3839 22,'35'55,"-2"2,-3 1,-2 2,9 33,-31-78,-1 0,-1 0,0 1,-2-1,1 1,-2-1,0 1,-1 0,0 0,-2-1,0 1,0-1,-1 1,-1-1,-1 0,0 0,-1 0,0-1,-5 6,-30 43,-3-1,-2-2,-3-3,-3-1,-25 19,6 11,60-70</inkml:trace>
  <inkml:trace contextRef="#ctx0" brushRef="#br0" timeOffset="12784.117">1807 22,'-1'-2,"-1"1,0-1,1 0,-1 1,0-1,0 1,0-1,0 1,0 0,0 0,0 0,0 0,0 0,-1 0,1 1,0-1,0 1,-1-1,1 1,-1 0,1 0,0 0,-1 0,1 1,0-1,-1 1,1-1,0 1,0 0,-1 0,1 0,0 0,-6 5,0 0,0 0,1 1,0 1,0-1,1 1,0 0,0 0,1 1,0 0,0-1,1 2,0-1,1 1,0-1,1 1,0 0,0 0,1 0,0 0,1 0,0 0,1 4,-28 186,25-163,1 0,1 0,2 0,2 0,8 32,22 129,-25-177,0 0,1 0,2-1,0-1,1 0,0 0,2-1,0-1,13 12,6 12,-31-36,0 0,0 0,0-1,1 0,0 1,0-1,0-1,0 1,0 0,1-1,0 0,-1 0,1 0,0-1,2 1,12 1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0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5 311,'0'1,"-1"-1,1 1,0-1,-1 0,1 1,0-1,-1 1,1-1,0 1,0-1,0 1,-1-1,1 1,0 0,0-1,0 1,0-1,0 1,0-1,0 1,0-1,0 1,0 0,0-1,1 1,-1-1,0 1,0-1,0 1,1-1,-1 1,0-1,1 1,-1-1,0 0,1 1,-1-1,1 1,-1-1,1 0,-1 1,0-1,1 0,-1 0,1 1,-1-1,1 0,0 0,-1 0,1 0,-1 0,1 0,-1 0,1 0,-1 0,1 0,0 0,-1 0,1 0,0 0,39 5,-40-5,461 1,-211-2,-206-9,-26 4</inkml:trace>
  <inkml:trace contextRef="#ctx0" brushRef="#br0" timeOffset="500.33">174 536,'-1'1,"1"-1,0 1,0-1,-1 1,1-1,0 1,0-1,0 1,0-1,0 1,0-1,-1 1,1-1,0 1,0-1,1 1,-1-1,0 1,0-1,0 0,0 1,0-1,1 1,-1-1,0 1,0-1,1 1,-1-1,0 0,0 1,1-1,-1 1,1-1,-1 0,0 0,1 1,-1-1,1 0,-1 1,1-1,-1 0,1 0,-1 0,1 0,-1 0,1 0,-1 1,1-1,-1 0,1 0,-1 0,1 0,-1-1,1 1,-1 0,0 0,1 0,21 5,0-1,0 0,0-2,0-1,1 0,-1-2,9-1,25 0,226 1,-258 1</inkml:trace>
  <inkml:trace contextRef="#ctx0" brushRef="#br0" timeOffset="1468.024">484 1,'-1'1,"-1"0,1 0,0 0,0 0,-1 0,1 1,0-1,0 0,1 1,-1-1,0 1,0-1,1 1,-1-1,0 1,1-1,0 1,-1-1,1 1,0 0,0-1,0 1,0 0,0-1,0 1,1 0,-1-1,0 1,1-1,-1 1,1-1,0 1,-1-1,1 1,0-1,0 1,0-1,0 0,0 0,1 1,7 10,1-1,1 0,0-1,1 0,0 0,0-1,1-1,0 0,0-1,11 4,21 14,-20-11,-1 2,0 0,-1 1,-1 2,-1 0,-1 1,0 1,-2 1,0 1,13 22,-31-41,0-1,0 1,0-1,-1 1,1-1,-1 0,0 1,0-1,0 0,0 1,-1-1,1 0,-1 0,0 0,0 0,0 0,0-1,0 1,-1-1,1 1,-1-1,0 0,0 0,0 0,1 0,-2 0,1-1,0 0,0 1,0-1,-3 0,-13 11,-42 31,35-27,0 1,1 2,0 0,2 2,0 0,2 2,0 0,-12 21,-34 79,91-137,-11 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1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198 339,'0'0,"1"0,-1 0,1 0,-1 0,1 0,-1 0,1 0,-1 0,1 1,-1-1,1 0,-1 0,1 0,-1 1,1-1,-1 0,0 0,1 1,-1-1,1 0,-1 1,0-1,1 0,-1 1,0-1,1 1,-1-1,0 1,0-1,1 0,-1 1,0-1,0 1,0-1,0 1,0-1,0 1,1-1,-1 1,0-1,-1 1,1 0,0-1,0 1,0-1,0 1,0-1,0 0,-1 1,1-1,0 1,0-1,-1 1,1-1,0 1,-1-1,1 0,0 1,-1-1,1 0,-1 1,1-1,18 2,0 0,0-1,0-1,0 0,-1-2,1 0,0-1,10-3,76-8,150 14,-230 0</inkml:trace>
  <inkml:trace contextRef="#ctx0" brushRef="#br0" timeOffset="251.354">0 508,'39'5,"31"1,13 1,-2-2,-10-2,-12-1,-12-1,-9 0,-6-1,-4 0,-1-1,-1 1,-5 0</inkml:trace>
  <inkml:trace contextRef="#ctx0" brushRef="#br0" timeOffset="704.266">395 0,'0'1,"0"-1,1 0,-1 1,0-1,0 1,0-1,0 0,0 1,0-1,0 1,0-1,0 1,0-1,0 0,0 1,0-1,0 1,0-1,0 0,-1 1,1-1,0 1,0-1,0 0,-1 1,1-1,0 0,0 1,-1-1,1 0,0 1,-1-1,1 0,0 0,-1 1,1-1,-1 0,1 0,0 0,-1 0,1 0,-1 1,1-1,0 0,-1 0,1 0,-1 0,1 0,-1 0,1 0,0 0,-1 0,1-1,-1 1,1 0,0 0,-1 0,1 0,-1-1,1 1,0 0,-1 0,1-1,0 1,-1 0,23 29,14-1,2-1,0-2,1-1,2-2,34 12,-8-1,-55-28,-1 1,0 1,-1-1,0 2,0 0,0 0,-1 0,0 1,-1 1,0-1,0 2,-1-1,0 1,-1 0,0 0,-1 0,0 1,-1 0,-1 0,1 0,-2 0,0 1,1 11,-4-18,0 0,0 0,-1 0,0 0,0 0,0 0,0-1,-1 1,0-1,0 0,-1 0,1 0,-1 0,0 0,-1-1,1 0,-1 0,0 0,-3 2,-109 60,99-58,-114 50,114-49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9.9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340 154,'-3'-5,"-1"1,1 1,0-1,-1 0,0 1,0 0,0 0,0 0,0 0,-1 1,1-1,-1 1,0 0,1 1,-1-1,0 1,0 0,0 0,0 1,0-1,0 1,0 0,-1 0,1 1,0 0,0 0,0 0,1 0,-1 1,0 0,0 0,1 0,-1 0,1 1,0 0,0 0,0 0,-1 1,-11 10,2 1,-1 0,2 1,0 1,1 0,1 0,1 2,0-1,1 1,1 0,1 1,1 0,0 0,0 10,3-19,1 0,1 0,-1 0,2 0,0 0,0 0,1 0,0 0,1 0,0 0,1-1,0 1,1-1,0 1,0-1,1 0,1-1,0 1,0-1,0 0,1-1,1 0,-1 0,2 0,-1-1,1 0,0-1,0 0,0 0,1-1,0 0,0-1,0 0,1 0,7 0,-5-2,0-1,1-1,-1 0,1-1,-1-1,1 0,-1 0,0-2,0 1,0-2,-1 0,1 0,-1-1,0 0,-1-1,1-1,-2 0,1 0,-1-1,0-1,-1 1,7-10,-1 4,-1-1,-1 0,0-1,-2-1,1 0,-2 0,-1-1,0 0,-1-1,-1 0,-1 0,-1-1,-1 1,0-1,-2-1,-2 12,-1 1,-1 0,1 0,-2 0,1 0,-1 0,0 0,-1 1,0-1,-1 1,1 0,-2 0,1 1,-1-1,0 1,0 1,-1-1,0 1,0 0,-4-2,-5-3,1 1,-2 0,1 1,-1 1,-1 1,1 0,-1 2,0 0,-13-2,16 5,0 2,1-1,-1 2,0 0,0 1,1 0,-1 1,1 1,0 0,0 1,0 1,0 0,1 0,0 2,1-1,-1 2,2 0,-11 9,-2 0</inkml:trace>
  <inkml:trace contextRef="#ctx0" brushRef="#br0" timeOffset="342.637">847 436,'-9'15,"-9"9,0 5,7-2,5-6</inkml:trace>
  <inkml:trace contextRef="#ctx0" brushRef="#br0" timeOffset="660.772">1045 69,'-5'25,"-2"1,2 1,1 1,1-1,1 1,1-1,2 1,1 4,-1-28,0-1,-1 1,1-1,1 0,-1 0,0 0,1 0,0 0,-1 0,1 0,0 0,1 0,-1-1,0 1,1-1,-1 0,1 0,0 0,0 0,0 0,0 0,0-1,0 0,0 1,1-1,-1 0,0-1,1 1,-1-1,1 1,-1-1,0 0,1 0,-1 0,1-1,-1 1,1-1,-1 0,3-1,1 1,-1-1,1 0,0 0,-1 0,1-1,-1 0,0 0,0 0,0-1,0 0,0 0,-1-1,0 1,0-1,0 0,-1-1,2-1,3-11</inkml:trace>
  <inkml:trace contextRef="#ctx0" brushRef="#br0" timeOffset="914.954">1327 13,'-14'38,"-10"37,-1 11,4-6,6-5,5-12,4-11,4-10,1-7,2-5,0-2,0-2,0 0,0 0,-1-4</inkml:trace>
  <inkml:trace contextRef="#ctx0" brushRef="#br0" timeOffset="1380.958">1581 69,'-25'241,"21"-26,-25-77,13-114,11-25</inkml:trace>
  <inkml:trace contextRef="#ctx0" brushRef="#br0" timeOffset="1730.839">1778 126,'-37'27,"15"-12,1 0,1 1,0 1,1 1,0 0,2 2,0 0,-10 17,26-33,0 1,0-1,0 0,1 0,-1 1,1-1,0 0,1 1,-1-1,1 0,-1 1,1-1,1 0,-1 0,0 0,1 0,0 0,0 0,0 0,1-1,-1 1,1-1,0 0,0 1,0-1,0 0,0-1,1 1,-1-1,1 1,0-1,0 0,2 0,40 43,11 114,-47-146,-1-7</inkml:trace>
  <inkml:trace contextRef="#ctx0" brushRef="#br0" timeOffset="2332.696">2145 323,'-18'12,"-1"1,2 1,0 1,1 0,0 1,1 1,1 0,0 1,2 0,-3 6,14-23,-1 1,1-1,0 0,0 1,0-1,0 1,0 0,0-1,0 1,0 0,1-1,-1 1,1 0,-1 0,1 0,0-1,0 1,-1 0,1 0,0 0,1 0,-1 0,0-1,1 1,-1 0,1 0,-1-1,1 1,0 0,0 0,0-1,0 1,0-1,0 1,0-1,0 0,0 1,1-1,-1 0,1 0,-1 0,1 0,-1 0,1 0,0 0,-1 0,1-1,0 1,0-1,0 1,-1-1,2 0,10-2,0-2,0 0,0-1,0 0,-1-1,0 0,0-1,-1 0,1-1,-2 0,1-1,-1 0,-1-1,3-3,14-10,-25 21,0 0,0 0,1 0,-1 0,0 0,1 1,-1-1,1 1,0-1,-1 1,1-1,0 1,0 0,0 0,0 0,0 0,0 0,0 0,0 1,0-1,0 1,1-1,-1 1,0 0,0 0,0 0,1 0,-1 0,0 1,0-1,0 1,0-1,1 1,-1 0,0 0,0 0,0 0,-1 0,1 0,0 0,0 1,0-1,-1 1,1-1,-1 1,2 11,-1-1,0 1,-1-1,0 1,-1 0,-1 0,0-1,-1 1,0 0,-1-1,0 0,-2 3,-11 73,16-76,0 1,-1 0,-1 0,0 0,-1 0,0-1,-1 1,0-1,-1 0,0 0,-1-1,-1 0,1 0,-2 0,0-1,0 0,0 0,-2-1,0 1,9-9,-1 0,1 1,0-1,-1 0,1 0,-1 0,1-1,-1 1,0 0,1 0,-1-1,0 1,1-1,-1 0,0 1,0-1,1 0,-1 0,0 0,0 0,1-1,-1 1,0 0,0-1,1 1,-1-1,0 1,1-1,-1 0,1 0,-1 0,1 0,-1 0,1 0,0 0,-1 0,1-1,0 1,0 0,0-1,0 1,0-1,0 1,0-1,1 1,-1-1,0 0,1 0,-1 1,1-1,0 0,0 0,0 1,0-1,0-1,-1-16,0-1,2 1,1-1,0 1,1-1,1 1,1 0,1 1,0-1,2 1,0 0,1 1,0 0,2 0,0 1,1 0,0 1,1 1,8-7,-3 4,-1 4</inkml:trace>
  <inkml:trace contextRef="#ctx0" brushRef="#br0" timeOffset="3964.196">2485 267,'10'-2,"0"-1,0 0,0 0,0-1,-1 0,1-1,-1 0,0 0,0-1,-1 0,0-1,0 0,0 0,-1-1,0 0,-1 0,0 0,0-1,0 0,-1 0,-1 0,1-2,49-64,-49 69,30-28,-35 33,1 1,0-1,-1 1,1-1,0 1,0-1,-1 1,1 0,0 0,0-1,-1 1,1 0,0 0,0 0,0 0,-1-1,1 1,0 0,0 1,0-1,-1 0,1 0,0 0,0 0,0 1,-1-1,1 0,0 1,-1-1,1 0,0 1,0-1,-1 1,1-1,-1 1,1 0,-1-1,1 1,-1 0,1-1,-1 1,1 0,-1-1,0 1,1 0,-1 0,0-1,0 1,0 0,1 0,-1 0,7 33,-7-31,0 0,0 0,1 0,-1 0,1 0,0 0,-1 1,1-2,1 1,-1 0,0 0,1 0,-1-1,1 1,0 0,0-1,0 0,0 1,0-1,1 0,-1 0,1 0,-1-1,1 1,0 0,0-1,-1 0,1 0,0 0,1 1,6-2,-1 1,0-2,0 1,0-1,1 0,-1-1,0 0,-1-1,1 1,0-2,-1 1,1-1,-1-1,0 1,-1-1,1-1,4-3,83-39,-89 47,0 1,0 1,-1-1,1 1,0 0,0 0,0 1,-1-1,1 2,-1-1,1 0,-1 1,0 0,0 0,0 1,0-1,-1 1,1 0,-1 0,0 0,0 1,2 3,43 34,5-19,-30-17</inkml:trace>
  <inkml:trace contextRef="#ctx0" brushRef="#br0" timeOffset="4212.565">2541 351,'38'10,"42"-2,17-2,5-3,-3-5,-15-4,-12 0,-13 1,-8 1,-6 1,-8 2,-4 0,-3 1,-7 0</inkml:trace>
  <inkml:trace contextRef="#ctx0" brushRef="#br0" timeOffset="4610.246">3020 493,'-40'10,"27"-7,-1-1,1 2,0 0,1 0,-1 1,1 1,0 0,0 1,1 0,-1 1,-5 6,16-14,0 1,0 0,0-1,0 1,0 0,0 0,0 0,0 0,1-1,-1 1,0 0,1 0,-1 1,1-1,-1 0,1 0,-1 0,1 0,0 0,0 1,-1-1,1 0,0 0,0 0,0 1,0-1,1 0,-1 0,0 0,0 0,1 1,-1-1,1 0,-1 0,1 0,-1 0,1 0,0 0,-1 0,1 0,0 0,0 0,0-1,-1 1,1 0,0 0,0-1,0 1,0-1,1 1,-1-1,0 1,1-1,65 14,-41-13,-6-2,1 2,0 0,-1 2,1 0,-1 1,0 1,0 1,16 7,-35-13,1 1,-1-1,1 1,-1 0,1-1,-1 1,1 0,-1 0,0 0,1 0,-1 0,0 0,0 0,0 1,0-1,0 0,0 1,0-1,0 1,0-1,-1 1,1-1,-1 1,1-1,-1 1,1 0,-1-1,0 1,0 0,0-1,0 1,0 0,0-1,0 1,-1-1,1 1,-1 0,1-1,-1 1,0-1,1 1,-1-1,0 1,-1 0,-59 46,44-42,0 0,0-2,0 0,-1-1,1-1,-1 0,1-1,-1-1,0-1,-13-2,-10-14,29 4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36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0,'10'0,"12"5,8 2,3-1,1-1,0-1,-2-2,-1-1,-1-1,-1 1,-1-2,0 1,-4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6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3,'-38'88,"3"1,3 2,5 0,3 6,9-18,47-142,3 2,3 2,2 1,12-9,71-106,-82 116,-30 85,-14 259,3-285,0 1,-1 0,1-1,0 1,0 0,1-1,-1 1,0 0,1-1,0 1,-1-1,1 1,0-1,1 1,-1-1,0 1,1-1,-1 0,1 0,-1 0,1 0,0 0,0 0,0 0,0-1,0 1,1-1,-1 1,0-1,1 0,-1 0,1 0,-1 0,1 0,0-1,-1 1,1-1,-1 0,1 0,0 0,0 0,-1 0,1 0,-1-1,1 1,0-1,-1 0,2 0,9-8,0 0,-1 0,0-1,0-1,-1 0,-1 0,0-1,0-1,5-10,12-12,111-129,-137 163,0 0,-1 0,1 0,0 0,0 0,0 0,0 0,0 0,0 0,0 0,1 1,-1-1,0 0,0 1,0-1,1 1,-1-1,0 1,1 0,-1 0,0 0,1-1,-1 1,1 0,-1 0,0 1,1-1,-1 0,0 0,1 1,-1-1,0 1,0-1,1 1,-1 0,0-1,0 1,0 0,0 0,0 0,0 0,0 0,0 0,0 0,0 0,0 0,-1 0,1 0,0 0,-1 1,1-1,-1 0,0 1,1-1,-1 0,0 1,0-1,1 0,-1 1,0-1,-1 1,-24 257,30-232,1-2</inkml:trace>
  <inkml:trace contextRef="#ctx0" brushRef="#br0" timeOffset="702.645">1046 342,'-6'57,"5"-39,-1 1,0-1,-1 0,-1 1,-1-1,-1-1,-6 15,12-31,0 0,-1 0,1 0,0-1,0 1,-1 0,1 0,-1 0,1 0,-1 0,1-1,-1 1,1 0,-1 0,0-1,1 1,-1 0,0-1,0 1,0-1,1 1,-1-1,0 1,0-1,0 0,0 1,0-1,0 0,0 0,0 0,0 0,1 1,-1-1,0-1,0 1,0 0,0 0,0 0,0 0,0-1,0 1,0 0,0-1,0 1,1-1,-1 1,0-1,0 1,0-1,1 1,-1-2,-22-44,22 32,1 1,0-1,0 1,2 0,-1-1,2 1,0 0,0 0,1 1,1-1,0 1,1 0,0 0,1 0,0 1,1 0,0 1,1-1,0 2,3-3,-6 6,-1 0,1 1,0 0,1 0,-1 0,1 1,0 0,0 1,0-1,1 1,-1 1,1-1,0 1,0 1,0-1,-1 1,1 1,0 0,1 0,-6 3,0 0,0 0,0 0,0 1,-1 0,0-1,0 1,0 0,0 0,0 0,-1 0,0 0,0 1,0-1,0 0,-1 1,1-1,-1 0,0 1,-1-1,1 0,-1 1,0-1,0 0,0 0,0 0,-1 0,0 0,0 0,0 0,0 0,-2 1,-41 101,44-105,1 0,-1 0,1 0,0 0,-1 0,1 0,0 1,0-1,0 0,0 0,0 0,0 0,1 0,-1 1,0-1,0 0,1 0,-1 0,1 0,-1 0,1 0,-1 0,1 0,0 0,-1 0,1 0,0-1,0 1,0 0,0 0,-1-1,1 1,0 0,0-1,0 1,0-1,1 0,-1 1,0-1,0 0,0 1,0-1,0 0,0 0,1 0,-1 0,0 0,0 0,0 0,0-1,0 1,0 0,1-1,-1 1,0-1,0 1,35 6,-33-4,0 0,0 1,0 0,0-1,-1 1,1 0,-1 0,1 1,-1-1,0 0,0 1,-1 0,1-1,-1 1,0 0,0-1,0 1,0 0,0 0,-1 0,0 0,0 0,0 0,0 0,-1 0,0 0,1 0,-1-1,-1 1,1 0,0 0,-1-1,0 1,0-1,0 0,0 1,-1-1,1 0,-1 0,0 0,1-1,-2 1,1-1,0 1,0-1,-1 0,-2 1,3 0,0 0,0 0,-1 0,0 0,1 0,-1-1,0 0,-1 0,1 0,0 0,0-1,-1 1,1-1,-1 0,1 0,-1-1,1 1,-1-1,0 0,1-1,-1 1,1-1,-1 0,1 0,-1 0,1 0,0-1,-1 0,1 0,0 0,0 0,0-1,1 1,-1-1,0 0,-1-3,-4-10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8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1,'-21'109,"-6"102,26-208,1 0,0 0,-1 0,2 1,-1-1,0 0,1 0,-1 0,1 0,0 0,0 0,0-1,0 1,1 0,-1 0,1-1,-1 1,1-1,0 1,0-1,0 0,1 0,-1 0,0 0,1 0,-1 0,1-1,0 1,-1-1,1 0,0 1,0-1,0-1,0 1,0 0,0-1,0 0,0 1,0-1,0 0,0-1,1 1,-1 0,0-1,0 0,0 0,1 0,11-5,0-1,0 0,-1-1,1 0,-2-1,0-1,0 0,0-1,-1 0,-1-1,0 0,3-6,-1 1</inkml:trace>
  <inkml:trace contextRef="#ctx0" brushRef="#br0" timeOffset="248.465">388 1,'-24'47,"-13"36,-4 13,4-5,3-8,9-14,7-14,7-6,6-7,4-6,1-4,1-3,1-1,-1-1,0-5</inkml:trace>
  <inkml:trace contextRef="#ctx0" brushRef="#br0" timeOffset="818.288">444 479,'183'-268,"-144"225,-38 44,1 0,-1 0,0 0,0 0,0 0,0 1,0-1,0 0,-1 1,1-1,0 1,-1-1,1 0,-1 1,1-1,-1 1,0 0,1-1,-1 1,0-1,0 1,0-1,0 1,-1 0,1-1,0 1,-1-1,1 1,0 1,-1-1,0 1,0 0,0-1,1 1,-1 0,1 0,-1 0,1 0,0 0,1-1,-1 1,0 0,1 0,-1 0,1 0,0-1,0 1,0 0,1-1,-1 1,0-1,1 1,0-1,-1 0,1 0,0 0,0 0,0 0,1 0,-1 0,0 0,1-1,-1 1,1-1,-1 0,1 0,0 0,0 0,-1 0,1-1,0 1,0-1,0 0,2 0,4-3,1 0,-1-1,0 0,0-1,-1 0,0 0,1-1,-2 0,1 0,-1-1,0 0,0 0,-1-1,0 0,0 0,-1 0,1-1,-6 7,0 1,0 0,1-1,-1 1,1 0,0-1,-1 1,1 0,0 0,-1 0,1 0,0-1,0 1,0 0,0 1,0-1,0 0,1 0,-1 0,0 1,0-1,0 0,1 1,-1-1,0 1,1 0,-1-1,1 1,-1 0,0 0,1 0,-1 0,1 0,-1 0,0 0,1 0,-1 1,0-1,1 0,-1 1,0 0,1-1,-1 1,0-1,0 1,0 0,0 0,1 0,-1 0,0 0,-1 0,1 0,0 0,0 0,0 1,31 47,-27-38,1-1,1 0,0 0,0-1,1 1,0-2,0 1,1-1,7 5,-11-9,-1 0,1-1,0 0,1 0,-1 0,0 0,1-1,0 0,-1 0,1 0,0-1,0 0,0 0,0 0,0-1,0 0,0 0,0-1,0 1,0-1,0-1,0 1,0-1,-1 0,1 0,-1-1,1 1,-1-1,0 0,0-1,0 0,0 1,-1-1,3-3,4-7</inkml:trace>
  <inkml:trace contextRef="#ctx0" brushRef="#br0" timeOffset="1084.593">501 593,'43'4,"43"-2,17-2,0-6,-7-2,-12 1,-14 1,-14 2,-13-4,-8 0,-5 2,-4 1,-5 1</inkml:trace>
  <inkml:trace contextRef="#ctx0" brushRef="#br0" timeOffset="1514.742">1037 678,'-45'18,"31"-14,0 1,-1 1,2 0,-1 1,1 0,0 1,0 1,1 0,1 1,-7 6,17-15,0 0,0 1,0-1,0 0,0 1,0-1,0 1,0-1,1 1,-1 0,1-1,-1 1,1 0,-1-1,1 1,0 0,0 0,0-1,0 1,0 0,0-1,1 1,-1 0,1 0,-1-1,1 1,-1-1,1 1,0-1,0 1,0-1,0 1,0-1,0 1,0-1,0 0,1 0,-1 0,0 0,1 0,-1 0,1 1,75 34,-65-32,62 37,-72-39,0-1,0 1,-1-1,1 1,-1 0,0-1,1 1,-1 0,0 0,0 0,0 0,0 0,0 0,-1 0,1 0,0 0,-1 1,0-1,1 0,-1 0,0 0,0 1,-1-1,1 0,0 0,-1 0,1 1,-1-1,0 0,1 0,-1 0,0 0,0 0,-1 0,1 0,-1 1,-7 4,1 0,-1-1,0 0,0 0,-1-1,0 0,0-1,0 0,0-1,0 0,-1 0,0-1,0-1,7 1,-1 0,1-1,-1 0,0 0,1-1,-1 1,0-1,1 0,-1 0,0 0,0-1,1 0,-1 0,1 0,-1 0,1-1,-1 1,1-1,0-1,-1 1,1 0,1-1,-1 0,0 0,1 0,-1 0,0-2,-5-11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17,'396'0,"-323"-11,-55 5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30,'34'-5,"25"-1,7 0,-2 1,-8 2,-8 0,-8 2,-5 1,-5 0,-6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1017,'70'-117,"-48"77,1 0,3 2,1 1,6-5,134-152,-166 192,-1 1,1 0,-1 0,1 0,-1-1,1 1,0 0,-1 0,1 0,0 0,0 0,0 0,0 1,0-1,0 0,0 0,0 1,0-1,0 0,0 1,1-1,-1 1,0 0,0-1,1 1,-1 0,0 0,1 0,-1 0,0 0,0 0,1 0,-1 0,0 0,0 1,1-1,-1 0,0 1,0-1,0 1,1-1,-1 1,0 0,0 0,0-1,0 1,0 0,0 0,0 0,-1 0,1 0,0 0,-1 0,1 0,0 1,-1-1,1 0,-12 98,2-57,7-34,0 0,0-1,0 1,1 0,0-1,1 1,-1 0,2 0,-1 0,1-1,0 1,0 0,1-1,0 1,1-1,0 1,0 0,-1-6,-1-1,1 0,-1 1,1-1,0 0,-1 0,1 0,0 0,0-1,-1 1,1 0,0-1,0 1,0-1,0 0,0 0,0 1,0-1,0 0,0-1,0 1,0 0,0-1,-1 1,1-1,0 1,0-1,0 0,0 0,-1 0,1 0,0 0,0-1,56-42,-56 41,229-244,-123 140,-108 107,0-1,1 1,-1-1,0 1,1-1,-1 1,0-1,1 1,-1 0,1-1,-1 1,1 0,-1-1,1 1,-1 0,1 0,-1 0,1-1,0 1,-1 0,1 0,-1 0,1 0,0 0,-1 0,1 0,-1 0,1 0,-1 0,1 0,0 0,-1 1,1-1,-1 0,1 0,-1 1,1-1,-1 0,1 1,-1-1,1 0,-1 1,1-1,-1 1,0-1,1 0,-1 1,0-1,1 1,-1-1,0 1,0 0,0-1,1 1,-1-1,0 1,0-1,0 1,0 0,0-1,0 1,0-1,0 1,0-1,0 1,0 0,0-1,-1 1,1 0,-7 44,-62 218,68-255,1 0,0 0,0 0,0-1,1 1,1 0,-1 0,1-1,0 1,1-1,0 0,0 1,0-1,9 11</inkml:trace>
  <inkml:trace contextRef="#ctx0" brushRef="#br0" timeOffset="529.596">1221 735,'-247'232,"238"-218,27-28,203-193,-203 189,-16 15,-1 0,0 1,1 0,-1-1,1 1,0 0,0-1,0 1,0 0,0 0,0 1,0-1,1 0,-1 1,1-1,-1 1,1 0,0 0,-1 0,1 0,0 0,0 1,0-1,0 1,-1 0,1 0,0 0,0 0,0 0,0 1,0-1,-1 1,1 0,0 0,0 0,-1 0,1 0,1 2,74 104,-76-106,-1 0,1 0,0 0,-1 1,1-1,0 1,-1-1,0 1,1-1,-1 1,0 0,0 0,0 0,0-1,0 1,0 0,0 0,-1 0,1 0,-1 1,0-1,1 0,-1 0,0 0,0 0,0 0,-1 0,1 0,0 0,-1 0,1 0,-1 0,0 0,0 0,0 0,0 0,0 0,0 0,0-1,-1 1,1 0,0-1,-1 1,0-1,1 0,-1 1,0-1,1 0,-1 0,-2 0,-15 2,-1-1,0-1,1-1,-1-1,0 0,0-2,1 0,0-1,-1-2,2 1,-1-2,-5-3,-1 0</inkml:trace>
  <inkml:trace contextRef="#ctx0" brushRef="#br0" timeOffset="783.688">1475 791,'43'-5,"29"-6,6-1,-4 1,-11 2,-11 3,-9 3,-8 2,-9 0</inkml:trace>
  <inkml:trace contextRef="#ctx0" brushRef="#br0" timeOffset="1031.75">1756 537,'-4'39,"-3"31,1 13,1-1,2-12,1-11,1-17</inkml:trace>
  <inkml:trace contextRef="#ctx0" brushRef="#br0" timeOffset="1410.278">1955 904,'178'-314,"-157"299,-21 47,-9 1,5-23,1 0,1 0,-1 1,2-1,-1 1,1-1,1 1,0 0,1-1,0 1,-1-9,0 0,1 0,0 0,-1 0,1 0,0 0,0-1,0 1,0 0,0 0,1-1,-1 1,0-1,1 1,-1-1,1 0,0 1,-1-1,1 0,0 0,0 0,-1 0,1 0,0-1,0 1,0-1,0 1,0-1,0 0,0 1,0-1,1 0,-1 0,0-1,0 1,0 0,0-1,0 1,0-1,1 0,75-40,-59 24,0-2,-2 0,0-2,-1 1,-1-2,1-2,81-100,-91 119,28-21,-34 25,1 1,0 0,0 0,-1 0,1 0,0 0,0 0,0 0,-1 0,1 1,0-1,0 0,-1 0,1 1,0-1,0 0,-1 1,1-1,0 0,-1 1,1-1,-1 1,1-1,-1 1,1 0,-1-1,1 1,-1 0,1-1,-1 1,0 0,1-1,-1 1,0 0,1 0,-1-1,0 1,0 0,0 0,0-1,0 1,0 0,0 0,0 0,0-1,0 1,-1 0,1 0,0-1,0 1,-24 146,23-145,-2 12,0 1,1-1,1 1,0 0,1-1,1 1,0 0,1 0,0-1,1 0,1 1,0-1,3 4,4 1</inkml:trace>
  <inkml:trace contextRef="#ctx0" brushRef="#br0" timeOffset="1669.071">2800 762,'-4'34,"-2"16,0 4,-4-7,0-12</inkml:trace>
  <inkml:trace contextRef="#ctx0" brushRef="#br0" timeOffset="2064.963">2716 848,'9'-22,"1"1,1 0,1 0,0 1,2 1,0 0,1 1,1 1,1 0,1 0,-17 16,0 0,0 0,0 0,0 1,0-1,0 0,0 0,1 0,-1 1,0-1,0 1,0-1,1 1,-1-1,0 1,1 0,-1 0,0-1,1 1,-1 0,0 0,1 0,-1 1,0-1,1 0,-1 0,0 1,1-1,-1 1,0-1,0 1,1-1,-1 1,0 0,0 0,0 0,0-1,0 1,0 0,0 0,0 0,-1 1,1-1,0 0,0 0,-1 0,1 0,-1 1,1-1,-1 0,0 1,1-1,-1 0,0 1,0-1,0 0,0 1,0-1,0 0,0 1,-1-1,1 1,-34 87,33-88,1-1,-1 1,1 0,-1 0,1 0,-1 0,1-1,0 1,-1 0,1 0,0 0,0 0,-1 0,1 0,0 0,0 0,0 0,0 0,0 0,1 0,-1 0,0 0,0 0,1 0,-1-1,0 1,1 0,-1 0,1 0,-1 0,1 0,-1-1,1 1,0 0,-1-1,1 1,0 0,0-1,0 1,-1-1,1 1,0-1,0 1,0-1,0 0,0 1,50 4,-35-4,-12-2,-1 1,0 0,0 0,1 0,-1 0,0 1,0-1,1 1,-1 0,0-1,0 2,0-1,0 0,0 1,0-1,0 1,-1 0,1 0,0 0,-1 0,0 0,1 1,-1-1,0 1,0-1,0 1,-1 0,1 0,-1 0,1 0,-1 0,0 0,0 0,-1 0,1 1,0-1,-1 0,0 1,0-1,0 1,-3 5,0-1,-1 1,0-1,0 0,-1 0,0 0,-1 0,1-1,-2 0,1 0,-1-1,0 0,0 0,0 0,-1-1,0 0,0-1,0 0,-1 0,1 0,-3-1,-11 2</inkml:trace>
  <inkml:trace contextRef="#ctx0" brushRef="#br0" timeOffset="2350.607">3027 142,'37'29,"38"27,-2 4,-3 2,-3 4,17 26,-70-77,-1 0,-1 2,0-1,-1 2,-1-1,-1 2,-1-1,0 1,-1 0,-1 1,-1-1,-1 1,0 0,-2 1,0-1,-1 0,-1 1,-1-1,-1 0,-1 0,-1 0,0 0,-2 0,-1 2,-96 127,83-123</inkml:trace>
  <inkml:trace contextRef="#ctx0" brushRef="#br0" timeOffset="2813.375">402 1,'-34'48,"-30"64,-9 31,3 12,9-7,15-9,15-14,12-18,15-14,8-17,8-12,12-13,6-9,8-7,2-10,-5-9</inkml:trace>
  <inkml:trace contextRef="#ctx0" brushRef="#br0" timeOffset="4102.551">3788 311,'22'142,"6"0,33 93,-61-234,15 40,-15-41,0 1,1-1,-1 1,0-1,0 1,1-1,-1 1,0-1,0 1,1-1,-1 1,0-1,1 1,-1-1,1 0,-1 1,1-1,-1 0,1 1,-1-1,1 0,-1 1,1-1,-1 0,1 0,-1 0,1 0,-1 0,1 0,0 1,-1-1,1 0,-1-1,1 1,-1 0,1 0,0 0,-1 0,1 0,-1 0,1-1,-1 1,1 0,-1-1,1 1,-1 0,1-1,-1 1,0 0,1-1,-1 1,1-1,-1 1,0-1,1 1,-1-1,0 1,0-1,1 1,-1-1,0 1,0-1,0 1,0-1,0 0,64-164,110-227,-122 301,-45 85</inkml:trace>
  <inkml:trace contextRef="#ctx0" brushRef="#br0" timeOffset="4684.7">4409 622,'-46'59,"3"2,3 2,-29 59,100-170,2 1,2 1,34-34,-29 30,54-47,-94 96,1 0,0 1,-1-1,1 1,0-1,0 1,0-1,0 1,-1-1,1 1,0 0,0 0,0-1,0 1,0 0,0 0,0 0,0 0,0 0,0 0,0 0,0 0,0 1,0-1,0 0,-1 0,1 1,0-1,0 1,0-1,0 1,-1-1,1 1,0-1,0 1,-1 0,1-1,0 1,-1 0,1 0,-1 0,1-1,-1 1,1 0,-1 0,0 0,1 0,-1 0,0 0,0 0,0 0,0 0,1-1,-2 2,6 60,-5-56,0-4,-1 23,1-1,1 1,1 0,1-1,1 0,1 0,3 3,-8-25,1-1,-1 0,0 0,1 0,-1 1,0-1,0 0,0 0,0 0,0 1,0-1,0 0,0 0,0 1,-1-1,1 0,-1 0,1 0,0 1,-1-1,0 0,1 0,-1 0,0 0,0 0,1 0,-1 0,0 0,0-1,0 1,0 0,0 0,0-1,0 1,0-1,-1 1,1-1,0 1,0-1,0 0,-1 0,1 1,0-1,0 0,-1 0,1 0,0 0,0 0,-1-1,1 1,0 0,-71-9,50 4,1-1,0-1,0-1,0-1,1-1,1 0,-1-2,-13-11,19 13</inkml:trace>
  <inkml:trace contextRef="#ctx0" brushRef="#br0" timeOffset="5051.046">4719 622,'33'-5,"-21"2,0 0,1 1,-1 1,1 0,-1 0,1 2,0-1,-1 2,1-1,-1 2,1 0,-1 0,0 1,7 3,-17-5,0-1,0 1,-1 0,1 0,0-1,-1 1,1 0,-1 0,0 1,0-1,0 0,0 0,0 1,0-1,0 0,-1 1,1-1,-1 0,0 1,0-1,0 1,0-1,0 1,0-1,-1 1,1-1,-1 0,1 1,-1-1,0 0,0 1,0-1,0 0,-1 0,-49 73,46-68,-41 38,-24 38,70-82,-1 0,1 0,-1 1,1-1,0 0,0 1,0-1,0 0,0 0,0 1,0-1,0 0,0 0,0 1,1-1,-1 0,0 0,1 1,-1-1,1 0,0 0,-1 0,1 0,0 0,0 0,-1 0,1 0,0 0,0 0,0 0,0-1,0 1,1 0,-1-1,0 1,0-1,0 1,0-1,1 1,-1-1,0 0,0 0,1 1,-1-1,64 5,-60-5,26-2,0-2,-1-1,1-1,-1-2,28-11,-50 16,23-8,-8-1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05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0 262,'167'-12,"91"-23,-203 28,-30 5</inkml:trace>
  <inkml:trace contextRef="#ctx0" brushRef="#br0" timeOffset="269.027">57 487,'19'0,"25"0,11-5,0-1,-4 0,-6 1,-6 2,-5 0,-3 2,-3-4,0-2,-1 1,-5 2</inkml:trace>
  <inkml:trace contextRef="#ctx0" brushRef="#br0" timeOffset="705.507">311 8,'-2'-1,"0"0,1 0,-1 0,0 0,0 1,0-1,1 0,-1 1,0 0,0-1,0 1,0 0,0 0,0 0,0 0,0 0,0 1,0-1,0 1,1-1,-1 1,0 0,0-1,0 1,1 0,-1 0,1 0,-1 0,0 1,1-1,0 0,-1 1,1-1,0 1,0-1,0 1,0 0,0-1,0 1,0 0,0 0,1-1,-1 1,1 0,-1 0,1 0,0 0,0 0,0 0,0 0,0 0,0 0,1 0,-1-1,0 1,1 0,0 1,7 12,1-1,1-1,0 0,0 0,1-1,1 0,0-1,1 0,0-1,0 0,1-2,2 2,36 21,-34-21,0 1,-1 0,0 1,-1 1,0 0,-1 1,0 1,11 15,-23-27,0 0,-1 0,1 1,-1-1,1 1,-1-1,-1 1,1 0,0 0,-1-1,0 1,0 0,0 0,0 1,0-1,-1 0,0 0,0 0,0 0,-1 0,1 1,-1-1,0 0,0 0,0 0,-1 0,1-1,-1 1,0 0,-2 2,-9 11,-1-1,0 0,-1-1,-1-1,0 0,-1-1,-1-1,-6 3,6-2,-86 62,86-61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12,'24'0,"18"0,6 0,0 0,-4 0,-4 0,-4 0,-3 0,-3 0,-2 0,0 0,-1 0,-4-5,-7-2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23 451,'-9'24,"1"8,2-2</inkml:trace>
  <inkml:trace contextRef="#ctx0" brushRef="#br0" timeOffset="284.469">249 28,'-12'27,"1"2,1-1,2 1,1 0,1 1,1 0,2 0,1 5,2-30,0 1,0-1,1 0,0 1,0-1,1 0,-1 1,1-1,0 0,1 0,-1 0,1-1,0 1,0-1,0 1,1-1,0 0,-1 0,1-1,1 1,-1-1,0 0,1 0,0 0,0-1,0 1,0-1,0 0,0-1,0 1,1-1,-1 0,0-1,1 1,-1-1,1 0,-1 0,1-1,0 0,7 1,0-2,-1 0,1-1,-1 0,0-1,0 0,0 0,0-2,-1 1,0-2,0 1,0-2,-1 1,5-6,14-46,-21 43</inkml:trace>
  <inkml:trace contextRef="#ctx0" brushRef="#br0" timeOffset="504.64">644 0,'-14'43,"-15"39,-7 14,3 1,2-12,6-10,8-13,1-13,4-9,4-7,3-5,2-1,3-1,5-5,7-6,1-6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6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0,'-27'189,"13"-100,4 0,5 0,3 30,-22 72,24-190,-1-1,1 1,0-1,-1 1,1 0,-1-1,1 1,0 0,0-1,-1 1,1 0,0 0,0-1,0 1,0 0,0 0,0-1,0 1,0 0,0 0,0-1,0 1,1 0,-1 0,0-1,0 1,1 0,-1-1,0 1,1 0,-1-1,1 1,-1-1,1 1,-1-1,1 1,0-1,-1 1,1-1,-1 1,1-1,0 0,-1 1,1-1,0 0,0 0,-1 1,1-1,0 0,0 0,-1 0,1 0,0 0,0 0,-1 0,1 0,0 0,0 0,-1-1,1 1,0 0,-1-1,1 1,0 0,0-1,9-11,-2-3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7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1 401,'0'24,"5"8,1-1</inkml:trace>
  <inkml:trace contextRef="#ctx0" brushRef="#br0" timeOffset="571">170 147,'23'-18,"0"0,1 2,0 0,2 2,0 1,0 1,17-5,-39 14,-1 1,1-1,-1 1,1 0,0 0,0 1,0-1,0 1,0 0,0 0,1 0,-1 0,0 1,0 0,1 0,-1 0,0 0,0 1,1-1,-1 1,0 0,0 0,0 1,0-1,0 1,0 0,0 0,-1 0,1 1,-1-1,1 1,-1 0,0 0,0 0,-1 0,1 1,0-1,-1 1,0-1,0 1,1 3,-3 11,0 0,-2-1,0 1,-1-1,-1 1,-1-1,0 0,-1-1,-1 1,-1-1,0 0,-3 2,9-12,-116 209,116-213,1 1,-1 0,1 0,-1 0,1 0,0 0,0 0,0 0,1 0,-1 0,1 0,0 1,0-1,0 0,0 0,0 0,0 1,1-1,0 0,0 0,0 0,0 0,0 0,0 0,1 0,0-1,-1 1,1 0,0-1,0 1,0-1,1 0,-1 0,1 0,-1 0,1 0,-1 0,1-1,0 1,0-1,2 1,9 1,0-1,0 0,0-1,0-1,0 0,0-1,0-1,-1 0,1 0,0-2,-1 1,1-2,-1 0,-1 0,12-7,34-10,15-8,-55 22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1,'2'-1,"-1"1,0 0,1 0,-1 0,0 0,1 0,-1 1,0-1,0 0,1 1,-1-1,0 1,0-1,1 1,-1 0,0-1,0 1,0 0,0 0,0 0,0-1,0 1,0 0,0 1,-1-1,1 0,0 0,-1 0,1 0,0 1,17 20,-1 1,-1 1,-1 0,-1 2,-2-1,7 20,2 21,-4 0,-3 1,5 59,-14-101,-1 1,-2 0,0-1,-2 1,-1 0,0 0,-2-1,-2 1,0-1,-1 0,-2 0,0-1,-2 0,0 0,-2-1,0 0,-2-1,-1 0,-3-4,1-4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565 283,'-31'34,"2"1,2 2,1 0,2 2,2 1,1 1,2 0,1 5,10-27,1 0,2 0,-1 1,2-1,1 1,0 0,2 0,0 2,1-14,0 0,1-1,0 1,1 0,-1-1,2 1,-1-1,1 0,0 0,0 0,1 0,0 0,0 0,1-1,-1 0,2 0,-1-1,0 1,1-1,0 0,0 0,2 0,-1-1,0-1,1 1,-1-1,1 0,0-1,0 0,0 0,0-1,0 0,0 0,1-1,-1 0,0 0,0-1,1 0,-1 0,0-1,0 0,0-1,-1 0,1 0,-1 0,1-1,0-1,13-7,0-2,0 0,-2-1,0-1,0-1,-2 0,8-11,0 0,-2-1,-1-1,-1-1,-2 0,-1-2,-2 0,8-23,-22 49,1 1,-1 0,-1-1,1 0,-1 0,0 1,-1-1,1 0,-1 0,-1 0,1 1,-1-1,-1 0,1 0,-1 1,0-1,0 1,-1 0,0-1,0 1,-1 0,1 1,-1-1,0 1,-1 0,1 0,-1 0,0 0,-1 1,1 0,-1 0,1 0,-1 1,-4-2,3 1,0 2,-1-1,1 1,0 0,-1 0,1 0,-1 1,1 1,-1-1,0 1,1 1,-1-1,1 1,-1 0,1 1,-1 0,1 0,0 1,0 0,0 0,0 0,0 1,1 0,0 1,0-1,-5 6,-2 6</inkml:trace>
  <inkml:trace contextRef="#ctx0" brushRef="#br0" timeOffset="12118.349">227 0,'-29'38,"3"1,1 2,2 0,2 1,2 1,2 1,1 1,3 0,1 1,3 0,-3 41,9-49,2 0,1 1,2-1,2 0,1 0,2-1,2 1,1-1,2-1,11 23,-14-40,0-1,2 0,0 0,1-2,1 1,1-2,0 1,1-2,0 0,1-1,1 0,0-2,0 0,1 0,1-2,0 0,0-2,1 0,-1-1,1-1,1 0,5-1,17 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6.9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0 182,'45'-23,"57"-78,-70 62,-32 38,1 0,-1 0,0 0,0 0,0 1,1-1,-1 0,0 0,1 0,-1 1,1-1,-1 0,1 1,-1-1,1 0,-1 1,1-1,0 1,-1-1,1 1,0-1,-1 1,1-1,0 1,0 0,0-1,-1 1,1 0,0 0,0 0,0 0,-1-1,1 1,0 0,0 0,0 1,0-1,0 0,-1 0,1 0,0 0,0 1,0-1,-1 0,1 1,0-1,0 1,-1-1,1 1,0-1,-1 1,1-1,-1 1,1 0,-1-1,1 1,-1 0,1-1,-1 1,0 0,1 0,-1 0,0-1,1 1,-1 1,0 0,-1 0,0 1,1-1,-1 1,1-1,0 1,0-1,0 1,0-1,0 1,0-1,1 1,-1-1,1 0,0 1,-1-1,1 0,0 1,1-1,-1 0,0 0,1 0,-1 0,1 0,-1 0,1 0,0-1,0 1,0 0,0-1,0 0,0 1,0-1,0 0,1 0,-1 0,2 0,5-1,1 0,-1 0,1-1,-1 0,1 0,-1-1,0-1,0 1,0-2,0 1,8-5,63-18,-66 26,0-1,0 2,0 0,0 1,0 0,0 1,-1 1,1 0,8 4,81 17,-58-30,-26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59,'44'-5,"51"-6,21-1,-6 1,-11 2,-18 4,-18 1,-15 3,-10 0,-8 2,-3-1,-7 1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1,'-13'5,"1"-1,0 1,1 0,-1 1,1 0,0 1,1 0,-1 0,1 1,1 1,-6 5,15-13,-1 0,0-1,0 1,1 0,-1 0,1 0,-1 0,1 0,-1 0,1 0,-1 0,1 1,0-1,0 0,-1 0,1 0,0 0,0 0,0 0,0 1,1-1,-1 0,0 0,0 0,1 0,-1 0,0 0,1 0,-1 0,1 0,0 0,-1 0,1 0,0 0,-1 0,1 0,0-1,0 1,0 0,0-1,0 1,0 0,0-1,0 1,0-1,0 1,53 15,-49-16,65 26,-69-25,1-1,-1 1,0 0,0 0,1 0,-1-1,0 1,0 1,0-1,0 0,0 0,0 0,0 0,0 1,-1-1,1 0,0 1,-1-1,1 1,-1-1,0 1,1-1,-1 1,0-1,0 1,0-1,0 1,0-1,0 1,0-1,-1 1,1-1,0 1,-1-1,1 0,-1 1,0-1,1 0,-1 1,0-1,0 0,0 0,0 1,0-1,0 0,-1 0,-3 3,0-1,0 0,0 0,-1 0,1-1,-1 0,1 0,-1 0,0-1,0 0,0 0,0 0,0-1,0 0,0 0,0 0,1-1,-1 0,-5-1,-14-4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1,'34'4,"25"2,7 0,-2-1,-7-1,-9-2,-8-1,-6-1,-3 0,-8-4,-7-3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26,'44'0,"32"0,9 0,-5-5,-12-1,-12 0,-12 1,-12 2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5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1,'0'471,"0"-450,-1-1,-1 1,-1 0,-1-1,0 0,-2 1,-4 11,1-15</inkml:trace>
  <inkml:trace contextRef="#ctx0" brushRef="#br0" timeOffset="282.652">293 170,'-39'34,"-21"20,-6 2,8-5,19-11,16-7,17-9,14-9,10-7,8-4,3 1,2 0,1-1,-6 4,-2 0,0 4,0 5,-4-1</inkml:trace>
  <inkml:trace contextRef="#ctx0" brushRef="#br0" timeOffset="760.612">575 368,'-6'6,"-11"8,2 2,-1-1,2 2,0 0,1 1,1 0,0 1,2 0,0 1,-3 8,13-26,-1-1,1 1,-1-1,1 1,-1-1,1 1,0-1,0 1,0-1,0 1,0-1,0 1,0-1,0 1,0-1,1 1,-1-1,1 0,-1 1,1-1,0 1,-1-1,1 0,0 1,0-1,0 0,0 0,0 0,0 0,0 0,0 0,1 0,-1 0,0 0,1-1,-1 1,0 0,1-1,-1 1,1-1,-1 0,1 1,-1-1,1 0,-1 0,1 0,-1 0,1 0,-1 0,1 0,76-19,-62 12,0-1,-1 0,0-2,-1 0,0 0,-1-1,0-1,3-3,-15 13,0 0,1 0,-1 1,1-1,0 1,-1-1,1 1,0 0,0 0,0 0,0 0,0 0,0 0,0 0,0 1,0-1,0 1,1-1,-1 1,0 0,0 0,0 0,1 0,-1 0,0 0,0 1,0-1,0 1,1 0,-1-1,0 1,0 0,0 0,-1 0,1 1,0-1,0 0,-1 1,1-1,0 1,-1 0,1-1,-1 1,0 0,0 0,0 0,0 0,0 0,0 0,0 0,-1 0,1 0,-1 0,1 0,-1 1,0-1,1 12,-1-1,0 1,-1-1,0 1,-1-1,-1 0,0 0,0 0,-6 11,3-4,-6 25,9-31,0 1,-1-1,0 0,-1 0,-1 0,0-1,-1 0,0 0,-1 0,-1-1,0 0,0-1,-7 6,-49 21,63-38,1 0,-1 1,1-1,-1 0,1 0,-1 0,1 0,-1 0,1 0,-1-1,1 1,-1 0,1-1,-1 1,1-1,0 1,-1-1,1 0,0 0,-1 0,1 1,0-1,0 0,0-1,0 1,0 0,0 0,0 0,0-1,0 1,1 0,-1-1,0 1,1 0,-1-1,1 1,0-1,-1 1,1-1,0 1,0-1,0 1,0-1,0 1,0-1,1 1,-1-1,2-15,0 0,2 1,0-1,1 1,0 0,1 0,1 1,0-1,2 1,-1 1,2 0,8-10,98-135,-95 134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1,'-20'17,"1"1,1 0,1 1,1 1,0 0,1 2,2-1,0 2,1 0,2 0,-8 23,15-34,0 0,1 1,0-1,1 0,0 1,1-1,1 1,0-1,0 0,1 1,1-1,0 0,1 0,0 0,1-1,0 0,1 1,0-2,1 1,7 9,-11-17,-1 0,1 1,0-1,1-1,-1 1,0 0,1-1,-1 0,1 0,0 0,0 0,0 0,0-1,0 0,0 0,0 0,0 0,1 0,-1-1,0 0,0 0,1 0,-1-1,0 1,0-1,1 0,-1 0,0-1,0 1,0-1,0 0,-1 0,3-1,11-7,-1-1,0 0,-1-1,-1 0,0-1,12-14,-7 6,-1-1,-1-1,-1-1,-1 0,-2 0,11-25,-20 39,0 1,0-1,-1 0,-1-1,1 1,-2 0,1-1,-1 1,-1-1,0 0,-1 1,0-1,0 1,-1 0,0-1,-1 1,0 0,-1 0,0 0,-1 0,2 6,1 0,-1 0,-1 0,1 0,0 1,-1 0,0-1,0 1,0 1,0-1,0 0,-1 1,1 0,-1 0,1 0,-1 1,0 0,1-1,-1 2,0-1,0 0,0 1,0 0,0 0,0 1,0-1,0 1,1 0,-1 1,-3 0,-11 5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1,'-5'14,"-1"5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0,'-18'23,"1"1,1 1,1 1,1 0,1 0,2 2,1-1,1 1,1 1,-2 19,8-44,1-1,0 1,0-1,1 1,-1-1,1 1,0 0,0-1,0 1,0 0,1-1,-1 1,1-1,0 1,0-1,0 1,0-1,1 0,-1 1,1-1,0 0,0 0,0 0,1 0,-1-1,1 1,-1 0,1-1,0 0,0 0,0 0,0 0,0 0,1-1,-1 1,0-1,1 0,-1 0,1 0,-1 0,1-1,0 1,-1-1,1 0,1 0,11-5,0 0,-1 0,1-2,-2 0,1 0,-1-2,0 1,0-2,-1 0,11-11,-17 16,0-2,0 1,0-1,-1 0,0 0,0-1,-1 1,0-1,0-1,-1 1,0-1,-1 1,1-1,-2 0,1 0,-1-1,-1 1,0 0,0-1,-1 1,0-1,0 1,-1 0,0-1,-1 1,0 0,-1 0,0 0,0 0,-4-8,2 13,-1 1,1-1,0 1,-1 0,0 0,0 1,0-1,0 1,0 1,0-1,0 1,-1 0,1 1,0-1,-1 1,1 0,-1 1,1 0,0 0,0 0,-1 1,1-1,0 2,0-1,0 1,1-1,-1 2,1-1,-4 3,-15 5</inkml:trace>
  <inkml:trace contextRef="#ctx0" brushRef="#br0" timeOffset="347.741">176 367,'-22'24,"2"1,0 2,2-1,1 2,2 0,0 1,2 1,1 0,-3 15,14-42,0 0,1 1,-1-1,0 0,1 1,0-1,0 1,0-1,0 0,1 1,-1-1,1 1,0-1,0 0,0 0,0 1,0-1,1 0,0 0,-1 0,1 0,0-1,0 1,1 0,-1-1,1 0,-1 1,1-1,0 0,0 0,-1-1,1 1,1 0,-1-1,0 0,0 0,0 0,1 0,-1 0,0-1,1 0,1 1,12-1,0 0,1-1,-1-1,0 0,0-1,-1-1,1-1,-1 0,0-2,0 1,-1-2,0 0,0-1,0 0,-2-1,13-11,-20 17,0 0,0 0,-1-1,0 0,0 0,0 0,-1 0,1-1,-1 1,0-1,-1 0,0 0,0-1,0 1,0-1,-1 1,0-1,-1 0,0 0,0 0,0 0,-1 0,0 0,0 0,0 0,-1 0,0 0,-1 0,0 1,0-1,0 0,-1 1,0-1,0 1,0 0,-1 0,0 0,0 1,-4-5,-72-30,55 33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5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26,'11'29,"-1"0,-1 0,-2 1,-1 1,-1-1,-2 1,-1-1,-1 14,9 83,12 60,-23-186,1-1,0 1,-1 0,1 0,0 0,0-1,-1 1,1 0,0 0,0 0,0 0,0-1,0 1,0 0,0 0,0 0,0 0,1 0,-1-1,0 1,1 0,-1 0,0 0,1-1,-1 1,1 0,-1-1,1 1,-1 0,1-1,0 1,-1-1,1 1,0-1,-1 1,1-1,0 1,0-1,-1 1,1-1,0 0,0 0,0 0,-1 1,1-1,0 0,0 0,0 0,0 0,0 0,-1 0,1 0,0-1,0 1,0 0,0 0,-1-1,1 1,0 0,0-1,-1 1,1-1,0 1,0-1,-1 1,1-1,-1 0,1 1,-1-1,1 0,110-197,84-220,-182 390</inkml:trace>
  <inkml:trace contextRef="#ctx0" brushRef="#br0" timeOffset="731.444">564 365,'-37'42,"2"1,2 1,-26 47,39-33,22-58,-1 1,1-1,0 0,0 1,-1-1,1 0,0 0,0 0,-1-1,1 1,0 0,0-1,-1 1,1-1,0 1,-1-1,1 0,-1 0,1 0,-1 0,1 0,-1 0,0 0,1 0,-1-1,0 1,0 0,0-1,1-1,-2 3,47-44,119-93,-165 135,1 0,0 1,0-1,0 0,0 1,0 0,0 0,0 0,0 0,0 0,1 0,-1 0,0 1,1-1,-1 1,1-1,-1 1,1 0,-1 0,0 0,1 0,-1 1,1-1,-1 1,0-1,1 1,-1 0,0 0,0 0,0 0,1 0,-1 1,0-1,0 1,-1-1,1 1,0 0,-1 0,1-1,-1 1,1 0,-1 1,11 158,-10-154,-2-6,1 0,0-1,-1 1,1 0,-1 0,1 0,-1 0,1 0,-1 0,0 0,1 0,-1 1,0-1,0 0,0 0,0 0,0 0,0 0,0 0,0 0,0 0,-1 0,1 1,0-1,-1 0,1 0,0 0,-1 0,0 0,1-1,-1 1,1 0,-1 0,0 0,0 0,0-1,1 1,-1 0,0-1,0 1,0-1,0 1,0-1,0 1,0-1,0 0,0 1,0-1,-1 0,0 0,-15-5,-1-1,1-1,0 0,0-1,1-1,0-1,-7-6,5 4,-10-5,2 2</inkml:trace>
  <inkml:trace contextRef="#ctx0" brushRef="#br0" timeOffset="1136.101">960 393,'19'0,"-14"-2,0 1,0 0,1 1,-1-1,1 1,-1 0,0 0,1 1,-1 0,1-1,-1 2,0-1,0 1,0 0,0 0,0 0,0 1,0-1,-1 1,1 0,-1 1,0-1,0 1,0 0,-1 0,1 0,-1 0,1 1,-5 1,1 0,-1 0,0 0,0 0,0 0,-1-1,0 1,0 0,-1-1,1 0,-1 1,-1-1,1 0,-1-1,1 1,-1-1,0 1,-1-1,0 0,-6 9,-4 3,11-12,0-1,1 0,0 1,-1 0,1 0,0 0,1 0,-1 0,1 0,0 1,0-1,0 1,1-1,-1 1,0 5,4-8,1 1,-1 0,0-1,1 1,-1-1,1 0,0 0,0 0,0 0,0 0,0 0,0-1,0 0,1 0,-1 0,0 0,1 0,-1 0,1-1,-1 0,1 0,-1 0,1 0,-1 0,1-1,-1 1,3-2,1 2,141-31,-123 21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3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0,'0'34,"0"30,0 9,0 1,0-6,0-6,0-8,0-9,0-7,0-5,-5-4,-1-1,0-2,1 1,-3-1,-1-3</inkml:trace>
  <inkml:trace contextRef="#ctx0" brushRef="#br0" timeOffset="299.041">349 113,'-38'34,"-22"15,-7 5,9-2,20-11,19-11,20-7,13-6,4-2,5-4,2 2,-2 3,-1-1,1 1,1-1,2-4,-4-8,-6-5</inkml:trace>
  <inkml:trace contextRef="#ctx0" brushRef="#br0" timeOffset="828.24">660 339,'-17'1,"1"2,0 0,0 1,0 0,1 2,0-1,0 2,0 0,-12 9,25-16,-1 1,1-1,-1 1,1 0,0 0,0 0,-1 1,1-1,0 0,0 1,0-1,0 1,1 0,-1 0,0 0,1-1,-1 2,1-1,0 0,-1 0,1 0,0 1,0-1,1 0,-1 1,0-1,1 1,0-1,-1 1,1-1,0 1,0-1,0 1,1-1,-1 1,1-1,-1 0,1 1,0-1,0 1,0-1,0 0,0 0,0 0,1 0,-1 0,1 0,0 1,5 1,1-1,-1-1,0 1,1-1,0 0,-1 0,1-1,0-1,0 1,0-1,0 0,0-1,0 0,-1 0,1 0,0-1,-1-1,1 1,-1-1,0 0,0-1,4-2,67-18,-76 24,0-1,0 1,0 0,0 0,0 0,0 0,0 0,0 0,0 1,0-1,0 0,0 1,0 0,0-1,-1 1,1 0,0 0,0 0,-1 0,1 1,-1-1,1 0,-1 1,1-1,-1 1,0-1,0 1,0-1,0 1,0 0,0 0,0 0,0-1,-1 1,1 0,0 2,3 77,-4-70,-6 35,-1 0,-2-1,-2 0,-3 0,-1-2,-3 4,14-37,3-4,0-1,-1 1,0 0,0-1,0 0,-1 1,0-1,0 0,0 0,0-1,-1 1,0-1,0 1,0-1,0 0,-1-1,0 1,1-1,-6 2,9-4,-1-1,1 0,-1 0,0 0,1 0,-1 0,0 0,1 0,-1-1,1 1,-1 0,0-1,1 0,-1 1,1-1,-1 0,1 0,0 0,-1 0,1 0,0 0,0 0,0 0,-1 0,1-1,0 1,1 0,-1-1,0 1,0-1,1 1,-1-1,0 1,1-1,0 1,-1-1,1-1,-8-65,8 67,1-20,0-1,2 1,0 0,1 0,1 0,2 1,0-1,0 1,2 1,1 0,0 0,1 1,1 0,1 1,1 0,0 1,3-2,4-4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1 256,'28'0,"20"0,6 0,-1 0,-5 0,-5 0,-6 0,-5 0,-2 0,-1 0,-2 0,0 0,0 0,-4-5,-2-2,-4 1</inkml:trace>
  <inkml:trace contextRef="#ctx0" brushRef="#br0" timeOffset="273.009">57 453,'34'0,"25"0,7 0,-2 0,-7-5,-9-2,-8 1,-6 1,-3 2,-3 0,-6-2,-2-2,0 1,3 1,-4 2</inkml:trace>
  <inkml:trace contextRef="#ctx0" brushRef="#br0" timeOffset="872.019">311 1,'187'175,"-18"-60,-166-112,0 0,0 0,0 0,-1 0,1 0,-1 0,0 1,0-1,0 1,-1 0,1 0,-1-1,0 1,0 0,0 0,-1 0,1 0,-1 0,0 0,0 0,0 0,-1 0,1 0,-1 0,0 0,0 0,-1 0,1-1,-1 1,0 0,0-1,0 1,0-1,0 0,-1 0,0 0,1 0,-1 0,0 0,0-1,-1 1,1-1,-1 0,1 0,-1 0,0 0,-40 27,-155 125,172-127,14-17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4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31,'55'0,"145"-12,-155 4,0 3,0 1,1 2,17 3,-51-1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4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47,'38'0,"27"-5,8-1,-4 0,-10 1,-9 1,-8 2,-12-4,-6-1,-7 1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45,'-3'5,"1"0,0 1,0-1,1 0,-1 1,1-1,1 1,-1 0,1-1,0 1,0 0,0-1,1 1,0 0,0-1,2 6,-3-7,59 207,-26-43,-5-28,-28-139,-1 0,1 0,-1 0,1-1,0 1,0 0,0 0,0 0,-1 0,1 0,0 0,1 0,-1 0,0 0,0-1,0 1,0 0,1 0,-1 0,0 0,1 0,-1-1,1 1,-1 0,1 0,-1-1,1 1,-1 0,1-1,0 1,0 0,-1-1,1 1,0-1,0 1,-1-1,1 0,0 1,0-1,0 0,0 1,0-1,0 0,-1 0,1 0,0 0,0 0,0 0,0 0,0 0,0 0,0-1,0 1,-1 0,1 0,0-1,0 1,0-1,0 1,-1-1,1 1,0-1,0 1,-1-1,1 0,-1 1,1-1,87-191,74-236,-128 364,-24 58</inkml:trace>
  <inkml:trace contextRef="#ctx0" brushRef="#br0" timeOffset="629.775">495 637,'-76'175,"75"-165,12-25,13-28,115-224,-90 201,-47 67,0 0,0-1,-1 1,1 0,-1 0,1 0,-1 0,1 1,-1-1,0 0,0 1,1-1,-1 1,0-1,0 1,0-1,-1 1,1-1,0 1,-1 0,1 0,-1-1,1 1,-1 0,0 0,0 0,1 0,-2-1,1 1,0 0,0 0,0 0,-1-1,0 3,1-2,1 41,-1-26,0 1,1-1,1 1,0-1,1 0,1 1,1-2,1 1,5 11,-9-24,-1-3,0-1,0 1,0 0,0 0,0-1,0 1,0 0,0 0,0 0,0 0,0 0,0 1,-1-1,1 0,-1 0,1 0,-1 1,1-1,-1 0,1 1,-1-1,0 0,0 1,0-1,0 0,0 1,0-1,0 0,0 1,-1-1,1 0,0 1,-1-1,1 0,-1 0,0 1,1-1,-1 0,0 0,0 0,1 0,-1 0,0 0,0 0,0 0,0 0,0 0,-1-1,1 1,0 0,0-1,0 1,-1-1,1 1,-1-1,-200-76,139 46,50 19</inkml:trace>
  <inkml:trace contextRef="#ctx0" brushRef="#br0" timeOffset="1091.567">975 496,'87'-14,"-85"14,-1 0,1 0,0 0,0 0,0 1,0-1,0 0,-1 1,1 0,0-1,-1 1,1 0,0 0,-1 0,1 0,-1 0,1 0,-1 0,1 1,-1-1,0 0,0 1,0-1,0 1,0-1,0 1,0 0,0-1,-1 1,1 0,0 0,-1 0,0-1,1 1,-1 0,0 0,0 0,0 0,0 0,0-1,-1 1,1 0,-1 0,1 0,-1-1,-3 10,-2-1,1-1,-1 1,-1-1,0 0,0-1,-1 0,0 0,0 0,-1-1,-3 2,0 2,7-8,0 1,0 0,1 0,-1 0,1 1,0 0,1-1,-1 1,1 1,0-1,0 0,1 1,-1-1,1 1,1 0,-1 0,1 0,0 0,0 0,0 0,1 0,0 0,0 0,1 0,0 0,0 2,0-4,0 0,1 0,-1 0,1-1,-1 1,1 0,0-1,1 1,-1-1,1 0,-1 0,1 0,0 0,0 0,0-1,0 1,1-1,-1 0,1 0,-1 0,1 0,0-1,0 1,0-1,0 0,0 0,0-1,0 1,0-1,0 0,0 0,0 0,0 0,0-1,0 0,0 0,0 0,1-1,73-72,-66 55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4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0 296,'176'-214,"-176"213,1 0,-1 0,0 0,1 0,-1 0,1 0,-1 0,1 0,-1 0,1 0,-1 0,1 0,0 0,0 1,-1-1,1 0,0 0,0 1,0-1,0 1,0-1,0 1,0-1,0 1,0 0,0-1,0 1,0 0,0 0,0 0,0 0,1 0,-1 0,0 0,0 0,0 0,0 0,0 1,0-1,0 0,0 1,0-1,0 1,0-1,0 1,0-1,0 1,-1 0,1 0,0-1,0 1,-1 0,1 0,0 0,-1 0,1 0,9 35,-10-30,0-1,0 0,0 0,1 0,0 1,0-1,1 0,-1 0,1 0,0-1,0 1,1 0,-1-1,1 1,0-1,0 0,1 0,-1 0,1-1,0 1,0-1,0 0,0 0,1 0,-1 0,1-1,-1 0,1 0,0 0,0 0,0-1,0 0,5 1,1-5,-1 0,1-1,-1 0,0-1,0 0,0 0,-1-1,1-1,-2 1,1-1,-1-1,0 0,0 0,1-3,23-19,94-78,-125 107,1 0,-1 0,0 0,1 1,-1-1,0 0,1 1,-1-1,1 1,-1-1,1 1,-1 0,1-1,-1 1,1 0,0 0,-1 0,1 0,-1 0,1 1,-1-1,1 0,-1 1,1-1,-1 1,1-1,-1 1,0 0,1 0,-1 0,0 0,0 0,1 0,-1 0,0 0,0 0,0 0,0 1,0-1,-1 0,1 1,0-1,-1 0,1 1,0 1,12 76,-12-65,-1-9,0 0,0 0,1 0,-1 0,1 0,1 0,-1 0,1 0,0 0,0-1,0 1,0-1,1 1,0-1,0 0,0 0,0 0,1 0,0-1,-1 0,1 1,1-1,-1-1,0 1,1-1,-1 1,1-1,0 0,-1-1,1 1,0-1,0 0,0 0,2-1,47 2,-30-3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4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30,'48'5,"50"-4,17-1,-1-1,-10-5,-14-2,-12 1,-14 2,-9 1,-9 1,-7 2,-6 1,-4 0,-1 0,-7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5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1,'-31'2,"1"2,0 1,0 2,1 1,0 1,0 1,-16 9,43-18,0-1,0 1,1 0,-1-1,0 1,0 0,1 0,-1 0,1 1,-1-1,1 0,-1 0,1 1,0-1,0 1,0-1,-1 1,2 0,-1-1,0 1,0 0,0 0,1 0,-1-1,1 1,0 0,-1 0,1 0,0 0,0 0,0 0,0 0,0 0,1 0,-1-1,1 1,-1 0,1 0,0 0,-1-1,1 1,0 0,0-1,0 1,1 0,-1-1,0 0,0 1,1-1,-1 0,1 1,-1-1,1 0,8 4,-1 0,1-1,0-1,0 1,0-1,1-1,-1 0,1 0,-1-1,3-1,85 22,-95-21,1 0,0 0,-1 0,1 0,-1 1,0 0,1 0,-1 0,0 0,0 0,0 1,0-1,-1 1,1 0,-1 0,0 0,1 0,-1 0,-1 0,1 1,0-1,-1 0,0 1,0 0,0-1,0 1,0 0,-1-1,1 1,-1 0,0 0,0-1,-1 1,1 0,-1 0,0-1,0 1,0-1,-1 2,-6 4,-1-1,0 0,-1-1,1 0,-1 0,-1-1,1 0,-1-1,0 0,0-1,-1 0,1-1,-1 0,0-1,0 0,0-1,0 0,0-1,0 0,0-1,0-1,-10-2,20 5,0-1,-1 1,1-1,0 0,0 0,-1 0,1 0,0 0,-1-1,1 1,0-1,0 1,-1-1,1 0,0 0,0 0,0 0,0 0,0-1,0 1,0 0,1-1,-1 1,0-1,1 0,-1 0,1 0,0 1,-1-1,1 0,0-1,0 1,0 0,1 0,-1 0,0-1,1 1,0 0,-1 0,1-1,0 1,0 0,0-1,1 1,-1-2,10-7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0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0 468,'2'1,"-1"1,1 0,-1 0,1 0,0-1,-1 1,1-1,0 1,0-1,0 0,0 1,1-1,-1 0,0-1,0 1,0 0,1-1,-1 1,1-1,-1 0,0 1,1-1,-1 0,3-1,-2 2,213 1,-44-29,-161 26</inkml:trace>
  <inkml:trace contextRef="#ctx0" brushRef="#br0" timeOffset="2578.555">1017 15,'-1'-1,"0"0,-1-1,1 1,0 0,-1 0,1 0,0 0,-1 0,0 0,1 1,-1-1,1 0,-1 1,0-1,1 1,-1 0,0 0,0-1,1 1,-1 0,0 0,0 1,1-1,-1 0,0 1,1-1,-1 1,0-1,1 1,-1 0,1-1,-1 1,1 0,-1 0,1 0,0 0,-1 0,1 1,0-1,0 0,-1 1,-97 87,99-88,0-1,1 0,-1 0,0 0,0 1,1-1,-1 0,0 0,0 1,1-1,-1 0,0 0,0 1,0-1,0 0,1 1,-1-1,0 0,0 1,0-1,0 0,0 1,0-1,0 0,0 1,0-1,0 0,0 1,0-1,0 0,0 1,0-1,-1 0,1 1,0-1,0 0,0 1,0-1,-1 0,1 0,0 1,0-1,-1 0,1 0,0 1,0-1,-1 0,1 0,0 0,-1 1,1-1,0 0,28-12,54-33,-79 46,-1 1,0 0,1-1,-1 1,0 0,0 0,0 1,0-1,0 0,-1 0,1 1,-1-1,0 1,1 0,-1-1,0 1,0 0,-1 0,1-1,-1 1,1 0,-1 0,0 0,0 0,0 0,0 0,-1-1,1 1,-1 0,-1 3,2 0,-21 228,-3-65,8 46,16-203</inkml:trace>
  <inkml:trace contextRef="#ctx0" brushRef="#br0" timeOffset="2863.339">707 806,'33'0,"17"0,3 0,-1 0,-5 0,-7 0,-4 0,-4 0,-7 0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04.1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649 285,'-2'-1,"0"-1,0 0,0 1,0 0,0-1,0 1,-1 0,1 0,0 0,0 1,-1-1,1 0,-1 1,1 0,0-1,-1 1,1 0,-1 0,1 1,-1-1,1 0,0 1,-1-1,1 1,0 0,-1 0,1 0,0 0,0 0,0 1,0-1,0 0,0 1,0 0,0-1,1 1,-1 0,0 0,1 0,0 0,-1 0,1 0,0 0,0 1,0-1,1 0,-1 1,1-1,-1 1,-69 305,29-146,-8-2,-27 53,-101 171,43-112,133-269,0-1,0 1,0 0,0 0,1-1,-1 1,1 0,0 0,0 0,0 0,0 0,0-1,1 1,-1 0,1 0,0 0,-1-1,1 1,1 0,-1-1,0 1,1-1,-1 1,1-1,0 0,0 0,0 1,0-1,0-1,0 1,0 0,1 0,-1-1,1 1,-1-1,1 0,0 0,-1 0,3 0,7 2,-1-1,1 0,-1-1,1-1,0 0,-1 0,1-1,0 0,-1-1,0-1,3 0,48-7,368 8,241 1,-103-27,-32 16,743-5,-884 18,424-30,-92 47,-216-6,-508-12,-1 0,-1 1,1 0,0-1,-1 0,1 1,0-1,0 0,0 0,-1 0,1 0,0 0,0 0,0-1,-1 1,1-1,0 1,-1-1,1 1,0-1,-1 0,1 0,-1 0,1 0,-1 0,1 0,-1 0,0-1,0 1,1 0,-1-1,0 1,0-1,0 1,-1-1,1 0,0 1,0-1,-1 0,1 1,-1-1,0 0,0 0,1 1,-1-1,0-1,-6-39,3 0,1-1,2 1,2 0,3-3,145-760,-107 604,84-253,-121 438,6-30,-12 45,-1 0,1 0,0 0,-1 0,1 0,-1 0,1 0,-1 0,0 0,1 0,-1 0,0 1,0-1,0 0,1 0,-1 1,0-1,0 1,0-1,0 1,0-1,0 1,0 0,0-1,0 1,0 0,-1 0,1 0,0 0,0 0,0 0,0 0,0 0,0 0,0 0,0 1,0-1,0 0,0 1,0-1,-1 1,-279 49,-242 2,-127-19,-159-16,-556 0,1150-18,-740-28,223 30,646 3,-1 4,-78 19,162-27,-51 16,53-16,0 0,0 0,0 0,0 0,1 1,-1-1,0 0,0 1,0-1,0 0,1 1,-1-1,0 1,0 0,1-1,-1 1,0-1,1 1,-1 0,1 0,-1-1,1 1,-1 0,1 0,-1-1,1 1,0 0,-1 0,1 0,0 0,0 0,0 0,0 0,0 0,0-1,0 1,0 0,0 0,0 0,0 0,1 0,-1 0,0 0,1-1,-1 1,0 0,1 0,-1 0,1-1,-1 1,1 0,0 0,4 2,0 0,0-1,0 1,0-1,1 0,-1 0,1 0,0-1,-1 0,1 0,0-1,0 1,-1-1,2-1,-2 2,21 0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415 193,'-6'-5,"0"0,0 1,-1 0,0 0,1 0,-2 1,1 0,0 1,0-1,-1 1,0 1,1 0,-1 0,0 0,1 1,-1 0,0 0,0 1,1 0,-1 0,1 1,-1 0,1 1,-1-1,1 1,0 1,-1 0,-15 14,2 0,1 1,0 2,1 0,1 1,2 0,0 2,1 0,1 0,-2 10,14-30,0-1,0 1,1 0,0-1,-1 1,1 0,1 0,-1 0,1 0,-1 0,1 0,0 0,1 0,-1 0,1 0,-1 0,1-1,0 1,1 0,-1 0,1-1,0 1,-1 0,1-1,1 0,-1 1,1-1,-1 0,1 0,0-1,0 1,0-1,0 1,0-1,1 0,-1 0,1 0,0-1,-1 1,1-1,0 0,3 1,16 1,1-2,-1 0,1-2,-1 0,1-1,-1-2,0 0,0-2,0 0,-1-2,0 0,0-1,7-6,-8 6,0-1,0-2,-1 0,0 0,-1-2,-1-1,0 0,-1-1,-1-1,0 0,-1-2,-1 1,-1-2,-1 0,10-21,-19 36,0-2,0 1,0 0,-1-1,0 1,0-1,-1 1,0-1,0 0,0 0,-1 0,0 0,0 1,-1-1,0 0,0 0,0 1,-1-1,0 0,-1 1,1 0,-1-1,0 1,-1 0,1 1,-1-1,-1 1,1-1,-1 1,1 1,-1-1,-1 1,1-1,-1 1,0 1,0-1,0 1,-3-1,-5 2,0 1,0 0,0 1,0 1,0 0,0 1,0 0,0 2,0-1,1 1,0 1,0 1,0 0,0 0,1 1,-1 2,-13 4,-11 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0 141,'9'197,"-10"-192,0-1,0 1,0-1,0 0,0 1,0 0,1-1,0 1,0-1,0 1,1-1,-1 1,1-1,0 1,1-1,-1 1,1-1,-1 0,1 0,1 0,-1 0,0 0,1 0,0-1,0 1,0-1,0 0,1 1,-1-2,1 1,0 0,2 0,-1-1,0 0,1-1,-1 0,0 0,1 0,-1-1,1 0,-1 0,1 0,-1-1,0 0,1 0,-1 0,0 0,0-1,1 0,-1 0,-1-1,1 1,0-1,-1 0,2-1,86-86,-76 70</inkml:trace>
  <inkml:trace contextRef="#ctx0" brushRef="#br0" timeOffset="269.048">395 0,'-25'51,"2"2,3 0,1 1,4 1,1 1,3 0,3 0,2 1,2 0,3 9,1-60,-11 251,0-171,10-62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39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272 162,'-20'13,"0"0,0 1,2 1,0 1,0 0,2 2,0 0,1 0,0 2,2-1,-5 11,9-15,0 1,1 0,1 1,0 0,1 0,1 0,1 0,0 1,2 0,0 0,0 0,2 0,0 0,2 0,-1 0,2 0,1-1,0 1,3 7,-2-17,1 0,0 0,0-1,0 0,1 0,0 0,0-1,0 0,1 0,0-1,0 0,1-1,0 1,-1-2,1 1,0-1,1-1,-1 1,0-2,1 1,-1-1,1-1,0 1,-1-2,1 1,-1-2,1 1,-1-1,1 0,-1-1,0 0,0-1,0 0,-1 0,2-1,18-10,-1-1,-1-1,0-1,-1-2,-1 0,0-1,-2-2,-1 0,-1-1,0-1,-2-1,-1-1,-2 0,0-2,-2 1,-1-1,-1-1,-2 0,2-13,-8 32,-1 1,0 0,0-1,-1 0,-1 1,1-1,-2 0,0 1,0-1,-1 1,0-1,-1 1,0 0,0 0,-1 0,-1 0,1 0,-2 1,1 0,-1 0,-1 1,0 0,0 0,0 0,-1 1,0 0,-1 0,1 1,-3-1,0 2,-1 0,1 0,-1 1,0 0,0 1,-1 1,1 0,-1 1,1 0,-1 1,1 0,-1 1,1 0,-1 1,1 1,0-1,0 2,0 0,0 1,1 0,-1 0,1 1,1 1,-1 0,1 0,0 1,1 0,0 1,-3 4,-12 13</inkml:trace>
  <inkml:trace contextRef="#ctx0" brushRef="#br0" timeOffset="364.889">950 473,'-5'19,"-1"11,0 6,1-9,2-9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1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27,'-1'369,"-26"-143,26-212,-1 0,-1 0,0 0,-1 0,-1 0,0 0,0-1,-2 0,-2 4,7-15,4-7</inkml:trace>
  <inkml:trace contextRef="#ctx0" brushRef="#br0" timeOffset="336.885">441 168,'-83'63,"33"-28,2 3,2 1,2 3,-12 16,54-58,1 1,-1 0,1-1,0 1,-1 0,1 0,0 0,-1 0,1 0,0 0,0 1,0-1,0 0,0 0,0 1,1-1,-1 1,0-1,1 1,-1-1,1 1,-1-1,1 1,0-1,-1 1,1 0,0-1,0 1,0 0,1-1,-1 1,0-1,0 1,1-1,-1 1,1 0,0-1,-1 0,1 1,0-1,0 1,0-1,0 0,0 0,0 1,0-1,0 0,1 0,-1 0,0 0,1 0,-1-1,0 1,1 0,-1-1,1 1,-1-1,2 1,116 8,-89-6,-23-3,0-1,0 1,0 0,0 1,0 0,0 0,0 0,-1 1,1 0,-1 0,1 1,-1 0,0 0,0 0,0 1,0 0,0 0,-1 0,0 1,0 0,0 0,-1 0,1 0,-1 1,0 0,-1 0,0 0,1 1,8 95,-8-90,1-5</inkml:trace>
  <inkml:trace contextRef="#ctx0" brushRef="#br0" timeOffset="1568.94">808 564,'0'-3,"0"1,0 0,0-1,0 1,0 0,-1 0,1-1,-1 1,1 0,-1 0,0 0,0-1,0 1,0 0,0 0,0 0,-1 1,1-1,-1 0,1 0,-1 1,0-1,0 1,1 0,-1-1,0 1,0 0,0 0,-1 0,1 0,0 1,0-1,0 0,-1 1,1 0,0-1,-1 1,1 0,0 0,0 0,-1 1,1-1,0 0,-1 1,1 0,0-1,0 1,0 0,0 0,0 0,0 1,0-1,0 0,0 1,-9 5,0 1,1 0,0 0,1 1,0 1,0-1,1 1,0 1,0 0,1 0,1 0,0 1,1 0,0 0,0 0,2 1,-1-1,2 1,-1 7,2-17,1 0,0-1,0 1,0 0,0-1,0 1,1 0,-1-1,1 1,0-1,-1 1,1-1,1 1,-1-1,0 1,0-1,1 0,0 0,-1 0,1 0,0 0,0 0,0 0,0 0,0-1,0 1,1-1,-1 0,0 1,1-1,-1 0,1-1,-1 1,1 0,0-1,-1 1,1-1,0 0,-1 0,1 0,0 0,-1 0,1-1,0 1,-1-1,1 0,2 0,11-7,0-1,0 0,-1-1,0 0,0-1,-1-1,-1 0,0-1,-1 0,0-1,-1-1,83-79,-93 92,0 1,0-1,0 1,0-1,1 1,-1 0,0 0,1 0,-1-1,1 1,-1 0,1 1,-1-1,1 0,0 0,-1 1,1-1,0 1,-1 0,1-1,0 1,0 0,0 0,-1 0,1 0,0 0,0 0,-1 1,1-1,0 1,0-1,-1 1,1 0,0-1,-1 1,1 0,-1 0,1 0,-1 0,0 0,1 1,-1-1,0 0,-1 12,0-1,-1 0,-1 0,0 0,-1 0,0 0,-1-1,0 1,-1-1,0 0,-1 0,-1 1,-11 26,-101 304,116-332,3-6,0 0,-1 0,1 0,-1 0,0 0,0 0,0-1,0 1,-1 0,1-1,-1 1,0-1,0 1,-1-1,1 0,-1 0,1 0,-1 0,0 0,0-1,0 1,0-1,-1 0,1 0,-1 0,1-1,-1 1,0-1,1 0,-1 1,0-2,-2 1,4-2,0 0,0 0,-1 0,1 0,0-1,0 1,1-1,-1 0,0 1,0-1,1 0,-1 0,1 0,0 0,-1 0,1 0,0-1,0 1,1 0,-1 0,0-1,1 1,-1-1,1 1,0 0,0-1,0 1,0-1,0 1,0-1,1-1,22-79,-21 75,88-215,-80 195</inkml:trace>
  <inkml:trace contextRef="#ctx0" brushRef="#br0" timeOffset="2249.974">1231 366,'62'-95,"115"-155,-148 229,-29 21,1 0,0 0,-1 0,1 0,-1 0,1 0,0 1,-1-1,1 0,-1 0,1 0,-1 1,1-1,0 0,-1 0,0 1,1-1,-1 1,1-1,-1 0,1 1,-1-1,0 1,1-1,-1 1,0-1,1 1,-1-1,0 1,0-1,1 1,-1 0,0-1,0 1,0-1,0 1,0 0,0-1,0 1,0-1,0 1,0 0,0-1,0 1,-1-1,1 1,0-1,0 1,-1-1,1 1,0 0,-1-1,-25 202,27-199,0 0,0 0,0 0,0 0,0 0,1-1,-1 1,1-1,0 1,-1-1,1 1,0-1,1 0,-1 0,0 0,1 0,-1 0,1-1,-1 1,1-1,0 0,-1 0,1 0,0 0,0 0,0 0,0-1,0 1,0-1,0 0,0 0,0 0,0 0,0-1,0 1,0-1,0 0,0 0,0 0,0 0,-1 0,1-1,0 1,-1-1,1 1,-1-1,0 0,1 0,-1 0,0-1,0 1,0 0,0-3,166-164,-167 167,0 0,0 1,1-1,-1 0,0 1,1-1,-1 1,1-1,-1 1,1 0,-1 0,1-1,0 1,0 0,0 1,0-1,-1 0,1 0,0 1,0-1,0 1,1 0,-1 0,0-1,0 1,0 1,0-1,0 0,0 0,0 1,0-1,0 1,0 0,0-1,0 1,0 0,-1 0,1 0,0 1,31 44,-29-40,0 1,0-1,0 0,1 0,0 0,0-1,1 1,-1-1,1 0,0-1,0 0,1 0,-1 0,4 1,15 3,-1-4</inkml:trace>
  <inkml:trace contextRef="#ctx0" brushRef="#br0" timeOffset="2550.922">1317 451,'48'-5,"44"-6,17-2,-1-3,-14 2,-14 2,-15 4,-9 3,-9 2,-9 2,-5 1,-3 1,-8 0</inkml:trace>
  <inkml:trace contextRef="#ctx0" brushRef="#br0" timeOffset="2986.279">1824 564,'-46'15,"1"2,0 2,1 1,-20 15,61-33,1-2,1 0,-1 0,0 1,0-1,0 1,0-1,0 1,1 0,-1 0,0-1,1 1,-1 0,0 1,1-1,-1 0,1 0,0 1,-1-1,1 1,0-1,0 1,0-1,0 1,0 0,0-1,0 1,1 0,-1 0,1 0,-1 0,1-1,0 1,0 0,0 0,0 0,0 0,0 0,0 0,0 0,1 0,-1-1,1 1,0 0,-1 0,1 0,10 4,1-1,-1-1,1 0,0 0,-1-1,2 0,-1-1,11 0,10 4,-30-6,135 36,-132-34,0 1,1 0,-1-1,0 2,0-1,-1 1,1 0,-1 0,0 1,0-1,0 1,0 0,-1 1,0-1,0 1,-1-1,1 1,-1 0,0 3,-2-6,0 1,-1-1,1 1,-1-1,0 1,0-1,0 0,-1 1,1-1,-1 1,0-1,0 0,0 1,0-1,-1 0,1 0,-1 0,0 0,0 0,0 0,0-1,0 1,0-1,-1 1,0-1,1 0,-1 0,-3 2,-91 39,80-39,-1 0,0-1,0-1,-1-1,1 0,0-2,0 0,0-1,-12-2,11-3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30,'67'1,"151"-13,-5-6,-206 23,-11 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1,'36'9,"1"-1,0-2,0-2,1-1,-1-2,26-2,26-15,-79 13,1 0,-1 0,1 1,0 1,0 0,0 0,0 1,0 0,0 1,10 2,-3 3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59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244 262,'-75'172,"52"-112,-3 0,-2-2,-13 15,40-72,0 1,1 1,-1-1,0 0,0-1,0 1,0 0,0 0,0 0,0-1,-1 1,1 0,-1-1,1 1,-1-1,1 0,-1 1,0-1,0 0,0 0,0 0,0 0,0-1,0 1,0 0,0-1,0 0,0 1,0-1,0 0,-1 0,7-59,9 17,3 2,1 0,2 0,1 2,16-21,-3 4,-20 31,1 0,2 1,0 0,1 1,2 1,0 1,1 1,1 0,21-14,-41 32,0 0,0 0,0 1,0-1,0 0,0 0,1 1,-1-1,0 0,0 1,1-1,-1 1,0 0,1-1,-1 1,0 0,1 0,-1 0,0 0,1 0,-1 0,1 0,-1 1,0-1,0 0,1 1,-1-1,0 1,1-1,-1 1,0 0,0 0,0-1,0 1,0 0,0 0,0 0,0 0,0 0,0 0,-1 0,1 0,0 1,-1-1,1 1,3 63,-41 81,24-105,2 1,2 0,2 0,-1 21,18-1,17-81,62-166,80-31,-160 205,1 0,1 1,0 1,1 0,-1 1,2 0,-1 0,11-3,-22 10,0 1,0-1,0 1,0-1,0 1,0 0,0 0,0-1,1 1,-1 0,0 0,0 0,0 0,0 0,0 0,0 1,1-1,-1 0,0 1,0-1,0 0,0 1,0 0,0-1,0 1,0-1,0 1,0 0,-1 0,1-1,0 1,0 0,-1 0,1 0,0 0,-1 0,1 0,-1 0,1 0,-1 0,0 0,0 0,1 1,-1-1,0 0,0 0,0 1,-7 55,-34 35,33-78,1 0,0 1,0-1,1 1,1 1,1-1,0 1,1-1,1 1,0 0,1 0,2 16,4-8</inkml:trace>
  <inkml:trace contextRef="#ctx0" brushRef="#br0" timeOffset="5368.088">892 516,'-27'77,"-109"126,61-98,74-98,12-14,14-16,15-21,-2-2,-3-1,23-40,-28 43,1 2,3 1,1 2,16-12,-51 51,0 0,0 1,0-1,0 0,0 1,1-1,-1 0,0 1,0-1,0 0,1 0,-1 1,0-1,0 0,0 0,1 0,-1 1,0-1,0 0,1 0,-1 0,0 0,1 1,-1-1,0 0,1 0,-1 0,0 0,1 0,-1 0,0 0,1 0,-1 0,0 0,1 0,-1 0,0 0,0 0,1 0,-1 0,0-1,1 1,-1 0,0 0,1 0,-1 0,0-1,0 1,1 0,-1 0,0-1,0 1,0 0,1 0,-1-1,0 1,0 0,0-1,-9 37,5-22,-1 17,1 0,2 0,1 1,1-1,3 11,35 89,-37-130,-1-1,1 1,-1-1,0 1,1-1,-1 1,0 0,0-1,1 1,-1-1,0 1,0 0,0-1,0 1,0 0,0-1,0 1,0 0,0-1,0 1,0 0,0-1,-1 1,1-1,0 1,0 0,-1-1,1 1,0-1,-1 1,1-1,-1 1,1-1,0 1,-1-1,1 1,-1-1,1 1,-1-1,0 0,1 1,-1-1,1 0,-1 0,0 1,1-1,-1 0,0 0,1 0,-1 0,0 0,1 0,-1 0,0 0,1 0,-1 0,1 0,-1 0,0-1,1 1,-1 0,0 0,1-1,-1 1,1 0,-1-1,1 1,-1 0,1-1,-1 0,-44-25,22 7,2-1,-1-2,2 0,1-1,1-1,1-1,3 3</inkml:trace>
  <inkml:trace contextRef="#ctx0" brushRef="#br0" timeOffset="19372.738">1316 149,'-5'-23,"18"30,-1 14,0 1,-2 1,-1 0,0 0,-2 1,4 22,6 15,28 137,-26-142,2-71,20-109,55-101,6-31,-98 247</inkml:trace>
  <inkml:trace contextRef="#ctx0" brushRef="#br0" timeOffset="19956.754">1852 488,'-101'201,"240"-401,-17 79,-121 121,0-1,0 0,0 1,-1 0,1-1,0 1,0-1,0 1,0 0,0-1,0 1,0 0,0 0,0 0,0 0,0 0,-1 0,1 0,0 0,0 0,0 1,0-1,0 0,0 1,0-1,0 0,0 1,-1-1,1 1,0-1,0 1,0 0,-1-1,1 1,0 0,-1-1,1 1,-1 0,1 0,-1 0,1 0,-1-1,0 1,1 0,-1 0,0 0,0 0,1 0,-1 0,0 0,0 0,0 1,4 58,-4-54,-4 228,4-232,0-1,0 1,-1-1,1 1,0 0,0-1,-1 1,1-1,-1 1,1-1,-1 1,0-1,0 1,0-1,1 0,-1 1,0-1,-1 0,1 0,0 0,0 0,0 0,-1 0,1 0,-1 0,1 0,0 0,-1-1,1 1,-1-1,0 1,1-1,-1 0,1 1,-1-1,0 0,1 0,-1 0,1 0,-1-1,0 1,1 0,-1-1,1 1,-1-1,0 0,-70-37,-35-53,88 80</inkml:trace>
  <inkml:trace contextRef="#ctx0" brushRef="#br0" timeOffset="21069.728">2247 516,'121'-17,"-120"16,0 0,0 0,0 0,0 1,0-1,1 0,-1 1,0-1,0 1,1-1,-1 1,0-1,1 1,-1 0,0 0,1 0,-1-1,1 1,-1 1,0-1,1 0,-1 0,0 0,1 1,-1-1,0 1,1-1,-1 1,0 0,0-1,1 1,-1 0,0 0,0 0,0 0,0 0,0 0,0 0,0 0,-1 0,1 0,0 0,-1 1,1-1,-1 0,1 0,-1 1,1-1,-1 0,0 1,0-1,0 1,1-1,-2 0,1 1,0 0,-133 168,132-168,0 0,1 0,-1 0,1 0,0 0,-1 0,1 0,0 0,0 0,0 0,1 0,-1 0,0 0,1 0,0 0,-1 0,1 0,0-1,0 1,0 0,0 0,0-1,0 1,0 0,1-1,-1 1,1-1,-1 0,1 1,0-1,-1 0,1 0,0 0,0 0,0 0,-1-1,1 1,0 0,0-1,2 1,84 11,-2-34,-61 10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2:20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0 700,'24'0,"27"0,10 0,-6-5,-7-1,-7 0,-5 1,-10-4,-9 1</inkml:trace>
  <inkml:trace contextRef="#ctx0" brushRef="#br0" timeOffset="246.748">197 473,'-9'39,"-4"22,1 5,3-3,2-8,3-9,1-7,3-5,0-4,0-2,5-6,2-6</inkml:trace>
  <inkml:trace contextRef="#ctx0" brushRef="#br0" timeOffset="1564.851">564 897,'2'-20,"0"-1,1 1,1 0,0 0,2 1,0-1,2 1,0 1,1-1,0 1,7-8,140-176,-156 201,1 0,-1 0,0 0,1 0,-1 0,1 0,-1 0,1 0,-1 0,1 0,0 0,-1 0,1 1,0-1,0 0,0 0,-1 1,1-1,0 1,0-1,0 1,0-1,0 1,0-1,0 1,0 0,0 0,1-1,-1 1,0 0,0 0,0 0,0 0,0 0,0 1,0-1,0 0,0 0,0 1,0-1,0 1,0-1,0 1,0-1,0 1,0-1,0 1,0 0,-1 0,1-1,0 1,0 0,-1 0,1 0,-1 0,1 1,9 186,-10-186,0 0,1-1,-1 1,1-1,-1 1,1-1,0 1,0-1,0 1,0-1,0 0,0 1,0-1,0 0,0 0,1 0,-1 0,0 0,1 0,-1 0,1 0,-1 0,1-1,-1 1,1-1,-1 1,1-1,0 0,-1 1,1-1,0 0,-1 0,1 0,0 0,-1-1,1 1,0 0,-1-1,1 1,-1-1,1 1,-1-1,1 0,55-48,114-213,-171 261,0 0,0-1,0 1,0 0,1 0,-1 0,0 0,1 0,-1 0,1 0,-1 0,1 0,-1 0,1 0,0 1,0-1,-1 0,1 0,0 0,0 1,0-1,0 0,0 1,0-1,0 1,0-1,0 1,0 0,0-1,0 1,0 0,0 0,0 0,0 0,0 0,0 0,0 0,0 0,1 0,-1 0,0 1,0-1,0 0,0 1,0-1,0 1,0-1,0 1,0-1,0 1,-1 0,1-1,0 1,0 1,2 12,-1 1,0-1,-1 1,-1 0,0-1,-1 1,-1-1,0 1,-1-1,-5 14,-5 48,12-71,-2 18,0 0,2 1,1-1,0 0,2 1,1-1,1 2,3-7</inkml:trace>
  <inkml:trace contextRef="#ctx0" brushRef="#br0" timeOffset="2301.53">1327 784,'0'13,"-1"0,0 0,-1 0,0 0,-1 0,-1 0,0-1,0 1,-1-1,-1 0,0-1,-1 1,0-1,-6 6,13-16,0-1,-1 1,1-1,0 0,0 1,-1-1,1 0,0 1,-1-1,1 0,0 1,-1-1,1 0,-1 0,1 1,0-1,-1 0,1 0,-1 0,1 0,-1 0,1 0,0 1,-1-1,1 0,-1 0,1 0,-1-1,1 1,-1 0,1 0,-1 0,1 0,0 0,-1 0,1-1,-1 1,1 0,0 0,-1-1,1 1,0 0,-1 0,1-1,0 1,-1 0,1-1,0 1,0-1,-1 1,1 0,0-1,0 1,0-1,-1 1,1-1,0 1,0 0,0-1,0 1,0-1,0 1,0-1,0 1,0-1,-3-32,8 11,-1 1,2 1,1-1,1 1,0 0,2 1,0 0,1 1,1 0,0 0,1 1,1 1,1 0,1 1,0 1,0 0,2 1,10-5,14-4,-42 22,1-1,0 1,0 0,-1-1,1 1,0-1,0 1,0 0,0 0,-1 0,1-1,0 1,0 0,0 0,0 0,0 0,0 0,-1 0,1 1,0-1,0 0,0 0,0 1,-1-1,1 0,0 1,0-1,-1 1,1-1,0 1,0-1,-1 1,1-1,-1 1,1 0,-1 0,1-1,-1 1,1 0,-1 0,1-1,-1 1,0 0,0 0,1 0,-1-1,0 1,0 1,-1 5,-1-1,0 1,0-1,-1 0,0 0,0 0,0 0,-1 0,1-1,-2 1,1-1,0 0,-1 0,-2 1,-7 10,-23 43,37-57,-1 0,1-1,0 1,-1 0,1 0,0-1,0 1,0 0,0-1,0 1,1 0,-1 0,0-1,1 1,-1 0,1-1,0 1,-1-1,1 1,0-1,0 1,0-1,0 1,0-1,1 0,-1 0,0 1,0-1,1 0,-1 0,1 0,-1-1,1 1,-1 0,1 0,0-1,-1 1,1-1,0 0,59 11,-56-12,0 1,0 0,-1 0,1 0,0 0,0 1,0-1,-1 1,1 1,0-1,-1 1,1-1,-1 1,1 0,-1 1,0-1,0 1,0 0,0 0,-1 0,1 1,-1-1,0 1,0 0,0 0,0 0,-1 0,1 0,-1 0,0 1,0 0,-3 0,0 1,-1-1,1 0,-1 1,0-1,0 0,-1 0,1 0,-1-1,0 1,0 0,-1-1,0 0,1 0,-1 0,0 0,-1-1,1 0,-1 0,0 0,1 0,-1 0,0-1,-1 0,1 0,0-1,-1 1,1-1,-2 0,-12 6,8-1,0-1,-1 0,0-1,0 0,0-1,0-1,-1 0,1 0,-1-1,0-1,1 0,-1-1,1 0,-1-1,1 0,0-1,-1 0,1-1,-8-4,-3-29,22 17</inkml:trace>
  <inkml:trace contextRef="#ctx0" brushRef="#br0" timeOffset="2878.795">1722 305,'13'23,"-1"1,-1 0,-1 1,-1 0,-1 0,4 24,0 180,-6-201,-6-29,0 1,-1 0,1-1,0 1,1 0,-1-1,0 1,0 0,0-1,0 1,0 0,0-1,0 1,0 0,1-1,-1 1,0 0,0 0,0-1,0 1,1 0,-1 0,0-1,0 1,1 0,-1 0,0 0,1-1,-1 1,0 0,1 0,-1 0,0 0,1 0,-1 0,0 0,1 0,-1 0,0-1,1 2,-1-1,0 0,1 0,-1 0,0 0,1 0,-1 0,0 0,1 0,-1 0,0 1,0-1,1 0,-1 0,0 0,0 1,1-1,-1 0,0 0,0 1,1-1,-1 0,0 0,0 1,0-1,169-390,-112 296,-44 81</inkml:trace>
  <inkml:trace contextRef="#ctx0" brushRef="#br0" timeOffset="3578.243">2117 700,'-11'43,"-3"0,-1-1,-2 0,-9 11,22-47,16-31,-11 24,14-29,2 1,2 1,0 1,1 1,2 0,1 2,12-10,-34 32,0 1,0-1,0 1,0 0,1 0,-1-1,0 1,0 0,1 0,-1 0,1 0,-1 1,1-1,-1 0,1 1,-1-1,1 1,0-1,-1 1,1 0,0-1,-1 1,1 0,0 0,-1 0,1 1,0-1,-1 0,1 1,0-1,-1 1,1-1,-1 1,1 0,-1-1,1 1,-1 0,0 0,1 0,-1 0,0 1,0-1,1 0,-1 0,0 1,0-1,-1 1,1-1,0 1,0-1,-1 1,1-1,-1 1,1 0,-1-1,0 1,0 0,-22 116,22 6,-1-124,1 1,-1-1,0 1,0-1,0 0,0 1,0-1,0 0,1 1,-1-1,0 0,0 0,0 0,0 0,0 0,0 0,0 0,0 0,0-1,0 1,0 0,1 0,-1-1,0 1,0-1,0 1,0-1,1 1,-1-1,0 1,0-1,1 0,-1 1,1-1,-1 0,0 0,1 1,-1-1,1-1,-5-1,-130-79,110 69</inkml:trace>
  <inkml:trace contextRef="#ctx0" brushRef="#br0" timeOffset="3961.399">2371 700,'2'-1,"7"-1,0 0,0 1,0 0,1 0,-1 1,0 0,0 0,0 1,1 1,-1-1,0 2,-1-1,1 1,0 0,1 2,-9-3,1 1,-1-1,0 1,1-1,-1 1,-1 0,1-1,0 1,-1 0,1 0,-1-1,0 1,0 0,0 0,0 0,0 0,-1-1,0 1,1 0,-1 0,0-1,0 1,0 0,-1-1,1 1,0-1,-1 0,0 1,0-1,1 0,-1 0,-1 0,1 0,0-1,-2 2,0 2,-14 17,13-18,0 1,0-1,1 1,0 0,-1 0,2 1,-1-1,1 1,0 0,0 0,0 0,1 0,0 1,0-1,1 1,0-1,0 1,0-1,1 5,4-7,-1-1,1 1,0-1,0 0,0 0,0 0,1 0,-1-1,1 0,0 0,0 0,-1-1,1 1,0-1,0 0,1-1,-1 1,0-1,0 0,0 0,0-1,0 1,0-1,0 0,0-1,0 1,0-1,0 0,2-1,19-5</inkml:trace>
  <inkml:trace contextRef="#ctx0" brushRef="#br0" timeOffset="6351.89">2682 559,'9'0,"9"0,5 0,4 0,2 0,1 0,0 0,0 0,0 0,-1 0,-1 0,-4 0</inkml:trace>
  <inkml:trace contextRef="#ctx0" brushRef="#br0" timeOffset="6600.344">2907 361,'-15'39,"-8"21,-2 6,5-3,4-8,11-9,6-7,7-10,3-10</inkml:trace>
  <inkml:trace contextRef="#ctx0" brushRef="#br0" timeOffset="6914.342">3162 220,'-10'14,"-3"20,1 8,2 2,8-2,4-2,6-5,3-2,3-7,5-9,3-6,-1-10,-5-6</inkml:trace>
  <inkml:trace contextRef="#ctx0" brushRef="#br0" timeOffset="7148.362">3387 220,'-19'38,"-12"32,-4 9,3 1,7-9,8-11,7-12,5-8,-2-7,1-4,1-2,2-1,1 0,1 0,0 1,1-4</inkml:trace>
  <inkml:trace contextRef="#ctx0" brushRef="#br0" timeOffset="7697.381">3416 530,'94'-83,"-91"82,-1 0,0 0,0 0,0 0,1 0,-1 1,0-1,1 1,-1 0,0 0,1-1,-1 2,1-1,-1 0,0 0,1 1,-1-1,0 1,0 0,1 0,-1-1,0 2,0-1,52 1,70-101,-123 99,0 0,0 0,0 1,0-1,0 0,1 1,-1-1,0 1,0-1,0 1,0 0,-1-1,1 1,0 0,0 0,0-1,0 1,-1 0,1 0,0 0,-1 0,1 0,-1 0,1 0,-1 0,1 0,-1 0,0 0,0 1,1-1,-1 0,0 0,0 0,0 0,0 0,0 1,-1-1,1 0,0 0,0 0,-1 0,1 0,-1 0,1 0,-1 0,1 0,1 15,13 24,-3-26</inkml:trace>
  <inkml:trace contextRef="#ctx0" brushRef="#br0" timeOffset="8051.672">3584 643,'-19'10,"-2"2,8 1,11-4,6-6,6-5,7-2,5 0,4 1,2 0,2-3,-1-2,1 2,-1 0,0 3,0 1,-10 1,-8 1</inkml:trace>
  <inkml:trace contextRef="#ctx0" brushRef="#br0" timeOffset="8436.508">3697 813,'-43'19,"-14"11,2 6,16-4,19-7,17-8,15-7,5 0,4-2,4 3,-3 3,-10 6,-11-2,-11-4,-4-4</inkml:trace>
  <inkml:trace contextRef="#ctx0" brushRef="#br0" timeOffset="8786.36">3839 22,'35'55,"-2"2,-3 1,-2 2,9 33,-31-78,-1 0,-1 0,0 1,-2-1,1 1,-2-1,0 1,-1 0,0 0,-2-1,0 1,0-1,-1 1,-1-1,-1 0,0 0,-1 0,0-1,-5 6,-30 43,-3-1,-2-2,-3-3,-3-1,-25 19,6 11,60-70</inkml:trace>
  <inkml:trace contextRef="#ctx0" brushRef="#br0" timeOffset="12784.117">1807 22,'-1'-2,"-1"1,0-1,1 0,-1 1,0-1,0 1,0-1,0 1,0 0,0 0,0 0,0 0,0 0,-1 0,1 1,0-1,0 1,-1-1,1 1,-1 0,1 0,0 0,-1 0,1 1,0-1,-1 1,1-1,0 1,0 0,-1 0,1 0,0 0,-6 5,0 0,0 0,1 1,0 1,0-1,1 1,0 0,0 0,1 1,0 0,0-1,1 2,0-1,1 1,0-1,1 1,0 0,0 0,1 0,0 0,1 0,0 0,1 4,-28 186,25-163,1 0,1 0,2 0,2 0,8 32,22 129,-25-177,0 0,1 0,2-1,0-1,1 0,0 0,2-1,0-1,13 12,6 12,-31-36,0 0,0 0,0-1,1 0,0 1,0-1,0-1,0 1,0 0,1-1,0 0,-1 0,1 0,0-1,2 1,12 1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0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5 311,'0'1,"-1"-1,1 1,0-1,-1 0,1 1,0-1,-1 1,1-1,0 1,0-1,0 1,-1-1,1 1,0 0,0-1,0 1,0-1,0 1,0-1,0 1,0-1,0 1,0 0,0-1,1 1,-1-1,0 1,0-1,0 1,1-1,-1 1,0-1,1 1,-1-1,0 0,1 1,-1-1,1 1,-1-1,1 0,-1 1,0-1,1 0,-1 0,1 1,-1-1,1 0,0 0,-1 0,1 0,-1 0,1 0,-1 0,1 0,-1 0,1 0,0 0,-1 0,1 0,0 0,39 5,-40-5,461 1,-211-2,-206-9,-26 4</inkml:trace>
  <inkml:trace contextRef="#ctx0" brushRef="#br0" timeOffset="500.33">174 536,'-1'1,"1"-1,0 1,0-1,-1 1,1-1,0 1,0-1,0 1,0-1,0 1,0-1,-1 1,1-1,0 1,0-1,1 1,-1-1,0 1,0-1,0 0,0 1,0-1,1 1,-1-1,0 1,0-1,1 1,-1-1,0 0,0 1,1-1,-1 1,1-1,-1 0,0 0,1 1,-1-1,1 0,-1 1,1-1,-1 0,1 0,-1 0,1 0,-1 0,1 0,-1 1,1-1,-1 0,1 0,-1 0,1 0,-1-1,1 1,-1 0,0 0,1 0,21 5,0-1,0 0,0-2,0-1,1 0,-1-2,9-1,25 0,226 1,-258 1</inkml:trace>
  <inkml:trace contextRef="#ctx0" brushRef="#br0" timeOffset="1468.024">484 1,'-1'1,"-1"0,1 0,0 0,0 0,-1 0,1 1,0-1,0 0,1 1,-1-1,0 1,0-1,1 1,-1-1,0 1,1-1,0 1,-1-1,1 1,0 0,0-1,0 1,0 0,0-1,0 1,1 0,-1-1,0 1,1-1,-1 1,1-1,0 1,-1-1,1 1,0-1,0 1,0-1,0 0,0 0,1 1,7 10,1-1,1 0,0-1,1 0,0 0,0-1,1-1,0 0,0-1,11 4,21 14,-20-11,-1 2,0 0,-1 1,-1 2,-1 0,-1 1,0 1,-2 1,0 1,13 22,-31-41,0-1,0 1,0-1,-1 1,1-1,-1 0,0 1,0-1,0 0,0 1,-1-1,1 0,-1 0,0 0,0 0,0 0,0-1,0 1,-1-1,1 1,-1-1,0 0,0 0,0 0,1 0,-2 0,1-1,0 0,0 1,0-1,-3 0,-13 11,-42 31,35-27,0 1,1 2,0 0,2 2,0 0,2 2,0 0,-12 21,-34 79,91-137,-11 3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1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198 339,'0'0,"1"0,-1 0,1 0,-1 0,1 0,-1 0,1 0,-1 0,1 1,-1-1,1 0,-1 0,1 0,-1 1,1-1,-1 0,0 0,1 1,-1-1,1 0,-1 1,0-1,1 0,-1 1,0-1,1 1,-1-1,0 1,0-1,1 0,-1 1,0-1,0 1,0-1,0 1,0-1,0 1,1-1,-1 1,0-1,-1 1,1 0,0-1,0 1,0-1,0 1,0-1,0 0,-1 1,1-1,0 1,0-1,-1 1,1-1,0 1,-1-1,1 0,0 1,-1-1,1 0,-1 1,1-1,18 2,0 0,0-1,0-1,0 0,-1-2,1 0,0-1,10-3,76-8,150 14,-230 0</inkml:trace>
  <inkml:trace contextRef="#ctx0" brushRef="#br0" timeOffset="251.354">0 508,'39'5,"31"1,13 1,-2-2,-10-2,-12-1,-12-1,-9 0,-6-1,-4 0,-1-1,-1 1,-5 0</inkml:trace>
  <inkml:trace contextRef="#ctx0" brushRef="#br0" timeOffset="704.266">395 0,'0'1,"0"-1,1 0,-1 1,0-1,0 1,0-1,0 0,0 1,0-1,0 1,0-1,0 1,0-1,0 0,0 1,0-1,0 1,0-1,0 0,-1 1,1-1,0 1,0-1,0 0,-1 1,1-1,0 0,0 1,-1-1,1 0,0 1,-1-1,1 0,0 0,-1 1,1-1,-1 0,1 0,0 0,-1 0,1 0,-1 1,1-1,0 0,-1 0,1 0,-1 0,1 0,-1 0,1 0,0 0,-1 0,1-1,-1 1,1 0,0 0,-1 0,1 0,-1-1,1 1,0 0,-1 0,1-1,0 1,-1 0,23 29,14-1,2-1,0-2,1-1,2-2,34 12,-8-1,-55-28,-1 1,0 1,-1-1,0 2,0 0,0 0,-1 0,0 1,-1 1,0-1,0 2,-1-1,0 1,-1 0,0 0,-1 0,0 1,-1 0,-1 0,1 0,-2 0,0 1,1 11,-4-18,0 0,0 0,-1 0,0 0,0 0,0 0,0-1,-1 1,0-1,0 0,-1 0,1 0,-1 0,0 0,-1-1,1 0,-1 0,0 0,-3 2,-109 60,99-58,-114 50,114-49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9.9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340 154,'-3'-5,"-1"1,1 1,0-1,-1 0,0 1,0 0,0 0,0 0,0 0,-1 1,1-1,-1 1,0 0,1 1,-1-1,0 1,0 0,0 0,0 1,0-1,0 1,0 0,-1 0,1 1,0 0,0 0,0 0,1 0,-1 1,0 0,0 0,1 0,-1 0,1 1,0 0,0 0,0 0,-1 1,-11 10,2 1,-1 0,2 1,0 1,1 0,1 0,1 2,0-1,1 1,1 0,1 1,1 0,0 0,0 10,3-19,1 0,1 0,-1 0,2 0,0 0,0 0,1 0,0 0,1 0,0 0,1-1,0 1,1-1,0 1,0-1,1 0,1-1,0 1,0-1,0 0,1-1,1 0,-1 0,2 0,-1-1,1 0,0-1,0 0,0 0,1-1,0 0,0-1,0 0,1 0,7 0,-5-2,0-1,1-1,-1 0,1-1,-1-1,1 0,-1 0,0-2,0 1,0-2,-1 0,1 0,-1-1,0 0,-1-1,1-1,-2 0,1 0,-1-1,0-1,-1 1,7-10,-1 4,-1-1,-1 0,0-1,-2-1,1 0,-2 0,-1-1,0 0,-1-1,-1 0,-1 0,-1-1,-1 1,0-1,-2-1,-2 12,-1 1,-1 0,1 0,-2 0,1 0,-1 0,0 0,-1 1,0-1,-1 1,1 0,-2 0,1 1,-1-1,0 1,0 1,-1-1,0 1,0 0,-4-2,-5-3,1 1,-2 0,1 1,-1 1,-1 1,1 0,-1 2,0 0,-13-2,16 5,0 2,1-1,-1 2,0 0,0 1,1 0,-1 1,1 1,0 0,0 1,0 1,0 0,1 0,0 2,1-1,-1 2,2 0,-11 9,-2 0</inkml:trace>
  <inkml:trace contextRef="#ctx0" brushRef="#br0" timeOffset="342.637">847 436,'-9'15,"-9"9,0 5,7-2,5-6</inkml:trace>
  <inkml:trace contextRef="#ctx0" brushRef="#br0" timeOffset="660.772">1045 69,'-5'25,"-2"1,2 1,1 1,1-1,1 1,1-1,2 1,1 4,-1-28,0-1,-1 1,1-1,1 0,-1 0,0 0,1 0,0 0,-1 0,1 0,0 0,1 0,-1-1,0 1,1-1,-1 0,1 0,0 0,0 0,0 0,0 0,0-1,0 0,0 1,1-1,-1 0,0-1,1 1,-1-1,1 1,-1-1,0 0,1 0,-1 0,1-1,-1 1,1-1,-1 0,3-1,1 1,-1-1,1 0,0 0,-1 0,1-1,-1 0,0 0,0 0,0-1,0 0,0 0,-1-1,0 1,0-1,0 0,-1-1,2-1,3-11</inkml:trace>
  <inkml:trace contextRef="#ctx0" brushRef="#br0" timeOffset="914.954">1327 13,'-14'38,"-10"37,-1 11,4-6,6-5,5-12,4-11,4-10,1-7,2-5,0-2,0-2,0 0,0 0,-1-4</inkml:trace>
  <inkml:trace contextRef="#ctx0" brushRef="#br0" timeOffset="1380.958">1581 69,'-25'241,"21"-26,-25-77,13-114,11-25</inkml:trace>
  <inkml:trace contextRef="#ctx0" brushRef="#br0" timeOffset="1730.839">1778 126,'-37'27,"15"-12,1 0,1 1,0 1,1 1,0 0,2 2,0 0,-10 17,26-33,0 1,0-1,0 0,1 0,-1 1,1-1,0 0,1 1,-1-1,1 0,-1 1,1-1,1 0,-1 0,0 0,1 0,0 0,0 0,0 0,1-1,-1 1,1-1,0 0,0 1,0-1,0 0,0-1,1 1,-1-1,1 1,0-1,0 0,2 0,40 43,11 114,-47-146,-1-7</inkml:trace>
  <inkml:trace contextRef="#ctx0" brushRef="#br0" timeOffset="2332.696">2145 323,'-18'12,"-1"1,2 1,0 1,1 0,0 1,1 1,1 0,0 1,2 0,-3 6,14-23,-1 1,1-1,0 0,0 1,0-1,0 1,0 0,0-1,0 1,0 0,1-1,-1 1,1 0,-1 0,1 0,0-1,0 1,-1 0,1 0,0 0,1 0,-1 0,0-1,1 1,-1 0,1 0,-1-1,1 1,0 0,0 0,0-1,0 1,0-1,0 1,0-1,0 0,0 1,1-1,-1 0,1 0,-1 0,1 0,-1 0,1 0,0 0,-1 0,1-1,0 1,0-1,0 1,-1-1,2 0,10-2,0-2,0 0,0-1,0 0,-1-1,0 0,0-1,-1 0,1-1,-2 0,1-1,-1 0,-1-1,3-3,14-10,-25 21,0 0,0 0,1 0,-1 0,0 0,1 1,-1-1,1 1,0-1,-1 1,1-1,0 1,0 0,0 0,0 0,0 0,0 0,0 0,0 1,0-1,0 1,1-1,-1 1,0 0,0 0,0 0,1 0,-1 0,0 1,0-1,0 1,0-1,1 1,-1 0,0 0,0 0,0 0,-1 0,1 0,0 0,0 1,0-1,-1 1,1-1,-1 1,2 11,-1-1,0 1,-1-1,0 1,-1 0,-1 0,0-1,-1 1,0 0,-1-1,0 0,-2 3,-11 73,16-76,0 1,-1 0,-1 0,0 0,-1 0,0-1,-1 1,0-1,-1 0,0 0,-1-1,-1 0,1 0,-2 0,0-1,0 0,0 0,-2-1,0 1,9-9,-1 0,1 1,0-1,-1 0,1 0,-1 0,1-1,-1 1,0 0,1 0,-1-1,0 1,1-1,-1 0,0 1,0-1,1 0,-1 0,0 0,0 0,1-1,-1 1,0 0,0-1,1 1,-1-1,0 1,1-1,-1 0,1 0,-1 0,1 0,-1 0,1 0,0 0,-1 0,1-1,0 1,0 0,0-1,0 1,0-1,0 1,0-1,1 1,-1-1,0 0,1 0,-1 1,1-1,0 0,0 0,0 1,0-1,0-1,-1-16,0-1,2 1,1-1,0 1,1-1,1 1,1 0,1 1,0-1,2 1,0 0,1 1,0 0,2 0,0 1,1 0,0 1,1 1,8-7,-3 4,-1 4</inkml:trace>
  <inkml:trace contextRef="#ctx0" brushRef="#br0" timeOffset="3964.196">2485 267,'10'-2,"0"-1,0 0,0 0,0-1,-1 0,1-1,-1 0,0 0,0-1,-1 0,0-1,0 0,0 0,-1-1,0 0,-1 0,0 0,0-1,0 0,-1 0,-1 0,1-2,49-64,-49 69,30-28,-35 33,1 1,0-1,-1 1,1-1,0 1,0-1,-1 1,1 0,0 0,0-1,-1 1,1 0,0 0,0 0,0 0,-1-1,1 1,0 0,0 1,0-1,-1 0,1 0,0 0,0 0,0 1,-1-1,1 0,0 1,-1-1,1 0,0 1,0-1,-1 1,1-1,-1 1,1 0,-1-1,1 1,-1 0,1-1,-1 1,1 0,-1-1,0 1,1 0,-1 0,0-1,0 1,0 0,1 0,-1 0,7 33,-7-31,0 0,0 0,1 0,-1 0,1 0,0 0,-1 1,1-2,1 1,-1 0,0 0,1 0,-1-1,1 1,0 0,0-1,0 0,0 1,0-1,1 0,-1 0,1 0,-1-1,1 1,0 0,0-1,-1 0,1 0,0 0,1 1,6-2,-1 1,0-2,0 1,0-1,1 0,-1-1,0 0,-1-1,1 1,0-2,-1 1,1-1,-1-1,0 1,-1-1,1-1,4-3,83-39,-89 47,0 1,0 1,-1-1,1 1,0 0,0 0,0 1,-1-1,1 2,-1-1,1 0,-1 1,0 0,0 0,0 1,0-1,-1 1,1 0,-1 0,0 0,0 1,2 3,43 34,5-19,-30-17</inkml:trace>
  <inkml:trace contextRef="#ctx0" brushRef="#br0" timeOffset="4212.565">2541 351,'38'10,"42"-2,17-2,5-3,-3-5,-15-4,-12 0,-13 1,-8 1,-6 1,-8 2,-4 0,-3 1,-7 0</inkml:trace>
  <inkml:trace contextRef="#ctx0" brushRef="#br0" timeOffset="4610.246">3020 493,'-40'10,"27"-7,-1-1,1 2,0 0,1 0,-1 1,1 1,0 0,0 1,1 0,-1 1,-5 6,16-14,0 1,0 0,0-1,0 1,0 0,0 0,0 0,0 0,1-1,-1 1,0 0,1 0,-1 1,1-1,-1 0,1 0,-1 0,1 0,0 0,0 1,-1-1,1 0,0 0,0 0,0 1,0-1,1 0,-1 0,0 0,0 0,1 1,-1-1,1 0,-1 0,1 0,-1 0,1 0,0 0,-1 0,1 0,0 0,0 0,0-1,-1 1,1 0,0 0,0-1,0 1,0-1,1 1,-1-1,0 1,1-1,65 14,-41-13,-6-2,1 2,0 0,-1 2,1 0,-1 1,0 1,0 1,16 7,-35-13,1 1,-1-1,1 1,-1 0,1-1,-1 1,1 0,-1 0,0 0,1 0,-1 0,0 0,0 0,0 1,0-1,0 0,0 1,0-1,0 1,0-1,-1 1,1-1,-1 1,1-1,-1 1,1 0,-1-1,0 1,0 0,0-1,0 1,0 0,0-1,0 1,-1-1,1 1,-1 0,1-1,-1 1,0-1,1 1,-1-1,0 1,-1 0,-59 46,44-42,0 0,0-2,0 0,-1-1,1-1,-1 0,1-1,-1-1,0-1,-13-2,-10-14,29 4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36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0,'10'0,"12"5,8 2,3-1,1-1,0-1,-2-2,-1-1,-1-1,-1 1,-1-2,0 1,-4 0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6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3,'-38'88,"3"1,3 2,5 0,3 6,9-18,47-142,3 2,3 2,2 1,12-9,71-106,-82 116,-30 85,-14 259,3-285,0 1,-1 0,1-1,0 1,0 0,1-1,-1 1,0 0,1-1,0 1,-1-1,1 1,0-1,1 1,-1-1,0 1,1-1,-1 0,1 0,-1 0,1 0,0 0,0 0,0 0,0-1,0 1,1-1,-1 1,0-1,1 0,-1 0,1 0,-1 0,1 0,0-1,-1 1,1-1,-1 0,1 0,0 0,0 0,-1 0,1 0,-1-1,1 1,0-1,-1 0,2 0,9-8,0 0,-1 0,0-1,0-1,-1 0,-1 0,0-1,0-1,5-10,12-12,111-129,-137 163,0 0,-1 0,1 0,0 0,0 0,0 0,0 0,0 0,0 0,0 0,1 1,-1-1,0 0,0 1,0-1,1 1,-1-1,0 1,1 0,-1 0,0 0,1-1,-1 1,1 0,-1 0,0 1,1-1,-1 0,0 0,1 1,-1-1,0 1,0-1,1 1,-1 0,0-1,0 1,0 0,0 0,0 0,0 0,0 0,0 0,0 0,0 0,0 0,-1 0,1 0,0 0,-1 1,1-1,-1 0,0 1,1-1,-1 0,0 1,0-1,1 0,-1 1,0-1,-1 1,-24 257,30-232,1-2</inkml:trace>
  <inkml:trace contextRef="#ctx0" brushRef="#br0" timeOffset="702.645">1046 342,'-6'57,"5"-39,-1 1,0-1,-1 0,-1 1,-1-1,-1-1,-6 15,12-31,0 0,-1 0,1 0,0-1,0 1,-1 0,1 0,-1 0,1 0,-1 0,1-1,-1 1,1 0,-1 0,0-1,1 1,-1 0,0-1,0 1,0-1,1 1,-1-1,0 1,0-1,0 0,0 1,0-1,0 0,0 0,0 0,0 0,1 1,-1-1,0-1,0 1,0 0,0 0,0 0,0 0,0-1,0 1,0 0,0-1,0 1,1-1,-1 1,0-1,0 1,0-1,1 1,-1-2,-22-44,22 32,1 1,0-1,0 1,2 0,-1-1,2 1,0 0,0 0,1 1,1-1,0 1,1 0,0 0,1 0,0 1,1 0,0 1,1-1,0 2,3-3,-6 6,-1 0,1 1,0 0,1 0,-1 0,1 1,0 0,0 1,0-1,1 1,-1 1,1-1,0 1,0 1,0-1,-1 1,1 1,0 0,1 0,-6 3,0 0,0 0,0 0,0 1,-1 0,0-1,0 1,0 0,0 0,0 0,-1 0,0 0,0 1,0-1,0 0,-1 1,1-1,-1 0,0 1,-1-1,1 0,-1 1,0-1,0 0,0 0,0 0,-1 0,0 0,0 0,0 0,0 0,-2 1,-41 101,44-105,1 0,-1 0,1 0,0 0,-1 0,1 0,0 1,0-1,0 0,0 0,0 0,0 0,1 0,-1 1,0-1,0 0,1 0,-1 0,1 0,-1 0,1 0,-1 0,1 0,0 0,-1 0,1 0,0-1,0 1,0 0,0 0,-1-1,1 1,0 0,0-1,0 1,0-1,1 0,-1 1,0-1,0 0,0 1,0-1,0 0,0 0,1 0,-1 0,0 0,0 0,0 0,0-1,0 1,0 0,1-1,-1 1,0-1,0 1,35 6,-33-4,0 0,0 1,0 0,0-1,-1 1,1 0,-1 0,1 1,-1-1,0 0,0 1,-1 0,1-1,-1 1,0 0,0-1,0 1,0 0,0 0,-1 0,0 0,0 0,0 0,0 0,-1 0,0 0,1 0,-1-1,-1 1,1 0,0 0,-1-1,0 1,0-1,0 0,0 1,-1-1,1 0,-1 0,0 0,1-1,-2 1,1-1,0 1,0-1,-1 0,-2 1,3 0,0 0,0 0,-1 0,0 0,1 0,-1-1,0 0,-1 0,1 0,0 0,0-1,-1 1,1-1,-1 0,1 0,-1-1,1 1,-1-1,0 0,1-1,-1 1,1-1,-1 0,1 0,-1 0,1 0,0-1,-1 0,1 0,0 0,0 0,0-1,1 1,-1-1,0 0,-1-3,-4-10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8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1,'-21'109,"-6"102,26-208,1 0,0 0,-1 0,2 1,-1-1,0 0,1 0,-1 0,1 0,0 0,0 0,0-1,0 1,1 0,-1 0,1-1,-1 1,1-1,0 1,0-1,0 0,1 0,-1 0,0 0,1 0,-1 0,1-1,0 1,-1-1,1 0,0 1,0-1,0-1,0 1,0 0,0-1,0 0,0 1,0-1,0 0,0-1,1 1,-1 0,0-1,0 0,0 0,1 0,11-5,0-1,0 0,-1-1,1 0,-2-1,0-1,0 0,0-1,-1 0,-1-1,0 0,3-6,-1 1</inkml:trace>
  <inkml:trace contextRef="#ctx0" brushRef="#br0" timeOffset="248.465">388 1,'-24'47,"-13"36,-4 13,4-5,3-8,9-14,7-14,7-6,6-7,4-6,1-4,1-3,1-1,-1-1,0-5</inkml:trace>
  <inkml:trace contextRef="#ctx0" brushRef="#br0" timeOffset="818.288">444 479,'183'-268,"-144"225,-38 44,1 0,-1 0,0 0,0 0,0 0,0 1,0-1,0 0,-1 1,1-1,0 1,-1-1,1 0,-1 1,1-1,-1 1,0 0,1-1,-1 1,0-1,0 1,0-1,0 1,-1 0,1-1,0 1,-1-1,1 1,0 1,-1-1,0 1,0 0,0-1,1 1,-1 0,1 0,-1 0,1 0,0 0,1-1,-1 1,0 0,1 0,-1 0,1 0,0-1,0 1,0 0,1-1,-1 1,0-1,1 1,0-1,-1 0,1 0,0 0,0 0,0 0,1 0,-1 0,0 0,1-1,-1 1,1-1,-1 0,1 0,0 0,0 0,-1 0,1-1,0 1,0-1,0 0,2 0,4-3,1 0,-1-1,0 0,0-1,-1 0,0 0,1-1,-2 0,1 0,-1-1,0 0,0 0,-1-1,0 0,0 0,-1 0,1-1,-6 7,0 1,0 0,1-1,-1 1,1 0,0-1,-1 1,1 0,0 0,-1 0,1 0,0-1,0 1,0 0,0 1,0-1,0 0,1 0,-1 0,0 1,0-1,0 0,1 1,-1-1,0 1,1 0,-1-1,1 1,-1 0,0 0,1 0,-1 0,1 0,-1 0,0 0,1 0,-1 1,0-1,1 0,-1 1,0 0,1-1,-1 1,0-1,0 1,0 0,0 0,1 0,-1 0,0 0,-1 0,1 0,0 0,0 0,0 1,31 47,-27-38,1-1,1 0,0 0,0-1,1 1,0-2,0 1,1-1,7 5,-11-9,-1 0,1-1,0 0,1 0,-1 0,0 0,1-1,0 0,-1 0,1 0,0-1,0 0,0 0,0 0,0-1,0 0,0 0,0-1,0 1,0-1,0-1,0 1,0-1,-1 0,1 0,-1-1,1 1,-1-1,0 0,0-1,0 0,0 1,-1-1,3-3,4-7</inkml:trace>
  <inkml:trace contextRef="#ctx0" brushRef="#br0" timeOffset="1084.593">501 593,'43'4,"43"-2,17-2,0-6,-7-2,-12 1,-14 1,-14 2,-13-4,-8 0,-5 2,-4 1,-5 1</inkml:trace>
  <inkml:trace contextRef="#ctx0" brushRef="#br0" timeOffset="1514.742">1037 678,'-45'18,"31"-14,0 1,-1 1,2 0,-1 1,1 0,0 1,0 1,1 0,1 1,-7 6,17-15,0 0,0 1,0-1,0 0,0 1,0-1,0 1,0-1,1 1,-1 0,1-1,-1 1,1 0,-1-1,1 1,0 0,0 0,0-1,0 1,0 0,0-1,1 1,-1 0,1 0,-1-1,1 1,-1-1,1 1,0-1,0 1,0-1,0 1,0-1,0 1,0-1,0 0,1 0,-1 0,0 0,1 0,-1 0,1 1,75 34,-65-32,62 37,-72-39,0-1,0 1,-1-1,1 1,-1 0,0-1,1 1,-1 0,0 0,0 0,0 0,0 0,0 0,-1 0,1 0,0 0,-1 1,0-1,1 0,-1 0,0 0,0 1,-1-1,1 0,0 0,-1 0,1 1,-1-1,0 0,1 0,-1 0,0 0,0 0,-1 0,1 0,-1 1,-7 4,1 0,-1-1,0 0,0 0,-1-1,0 0,0-1,0 0,0-1,0 0,-1 0,0-1,0-1,7 1,-1 0,1-1,-1 0,0 0,1-1,-1 1,0-1,1 0,-1 0,0 0,0-1,1 0,-1 0,1 0,-1 0,1-1,-1 1,1-1,0-1,-1 1,1 0,1-1,-1 0,0 0,1 0,-1 0,0-2,-5-11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17,'396'0,"-323"-11,-55 5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30,'34'-5,"25"-1,7 0,-2 1,-8 2,-8 0,-8 2,-5 1,-5 0,-6 0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1017,'70'-117,"-48"77,1 0,3 2,1 1,6-5,134-152,-166 192,-1 1,1 0,-1 0,1 0,-1-1,1 1,0 0,-1 0,1 0,0 0,0 0,0 0,0 1,0-1,0 0,0 0,0 1,0-1,0 0,0 1,1-1,-1 1,0 0,0-1,1 1,-1 0,0 0,1 0,-1 0,0 0,0 0,1 0,-1 0,0 0,0 1,1-1,-1 0,0 1,0-1,0 1,1-1,-1 1,0 0,0 0,0-1,0 1,0 0,0 0,0 0,-1 0,1 0,0 0,-1 0,1 0,0 1,-1-1,1 0,-12 98,2-57,7-34,0 0,0-1,0 1,1 0,0-1,1 1,-1 0,2 0,-1 0,1-1,0 1,0 0,1-1,0 1,1-1,0 1,0 0,-1-6,-1-1,1 0,-1 1,1-1,0 0,-1 0,1 0,0 0,0-1,-1 1,1 0,0-1,0 1,0-1,0 0,0 0,0 1,0-1,0 0,0-1,0 1,0 0,0-1,-1 1,1-1,0 1,0-1,0 0,0 0,-1 0,1 0,0 0,0-1,56-42,-56 41,229-244,-123 140,-108 107,0-1,1 1,-1-1,0 1,1-1,-1 1,0-1,1 1,-1 0,1-1,-1 1,1 0,-1-1,1 1,-1 0,1 0,-1 0,1-1,0 1,-1 0,1 0,-1 0,1 0,0 0,-1 0,1 0,-1 0,1 0,-1 0,1 0,0 0,-1 1,1-1,-1 0,1 0,-1 1,1-1,-1 0,1 1,-1-1,1 0,-1 1,1-1,-1 1,0-1,1 0,-1 1,0-1,1 1,-1-1,0 1,0 0,0-1,1 1,-1-1,0 1,0-1,0 1,0 0,0-1,0 1,0-1,0 1,0-1,0 1,0 0,0-1,-1 1,1 0,-7 44,-62 218,68-255,1 0,0 0,0 0,0-1,1 1,1 0,-1 0,1-1,0 1,1-1,0 0,0 1,0-1,9 11</inkml:trace>
  <inkml:trace contextRef="#ctx0" brushRef="#br0" timeOffset="529.596">1221 735,'-247'232,"238"-218,27-28,203-193,-203 189,-16 15,-1 0,0 1,1 0,-1-1,1 1,0 0,0-1,0 1,0 0,0 0,0 1,0-1,1 0,-1 1,1-1,-1 1,1 0,0 0,-1 0,1 0,0 0,0 1,0-1,0 1,-1 0,1 0,0 0,0 0,0 0,0 1,0-1,-1 1,1 0,0 0,0 0,-1 0,1 0,1 2,74 104,-76-106,-1 0,1 0,0 0,-1 1,1-1,0 1,-1-1,0 1,1-1,-1 1,0 0,0 0,0 0,0-1,0 1,0 0,0 0,-1 0,1 0,-1 1,0-1,1 0,-1 0,0 0,0 0,0 0,-1 0,1 0,0 0,-1 0,1 0,-1 0,0 0,0 0,0 0,0 0,0 0,0 0,0-1,-1 1,1 0,0-1,-1 1,0-1,1 0,-1 1,0-1,1 0,-1 0,-2 0,-15 2,-1-1,0-1,1-1,-1-1,0 0,0-2,1 0,0-1,-1-2,2 1,-1-2,-5-3,-1 0</inkml:trace>
  <inkml:trace contextRef="#ctx0" brushRef="#br0" timeOffset="783.688">1475 791,'43'-5,"29"-6,6-1,-4 1,-11 2,-11 3,-9 3,-8 2,-9 0</inkml:trace>
  <inkml:trace contextRef="#ctx0" brushRef="#br0" timeOffset="1031.75">1756 537,'-4'39,"-3"31,1 13,1-1,2-12,1-11,1-17</inkml:trace>
  <inkml:trace contextRef="#ctx0" brushRef="#br0" timeOffset="1410.278">1955 904,'178'-314,"-157"299,-21 47,-9 1,5-23,1 0,1 0,-1 1,2-1,-1 1,1-1,1 1,0 0,1-1,0 1,-1-9,0 0,1 0,0 0,-1 0,1 0,0 0,0-1,0 1,0 0,0 0,1-1,-1 1,0-1,1 1,-1-1,1 0,0 1,-1-1,1 0,0 0,0 0,-1 0,1 0,0-1,0 1,0-1,0 1,0-1,0 0,0 1,0-1,1 0,-1 0,0-1,0 1,0 0,0-1,0 1,0-1,1 0,75-40,-59 24,0-2,-2 0,0-2,-1 1,-1-2,1-2,81-100,-91 119,28-21,-34 25,1 1,0 0,0 0,-1 0,1 0,0 0,0 0,0 0,-1 0,1 1,0-1,0 0,-1 0,1 1,0-1,0 0,-1 1,1-1,0 0,-1 1,1-1,-1 1,1-1,-1 1,1 0,-1-1,1 1,-1 0,1-1,-1 1,0 0,1-1,-1 1,0 0,1 0,-1-1,0 1,0 0,0 0,0-1,0 1,0 0,0 0,0 0,0-1,0 1,-1 0,1 0,0-1,0 1,-24 146,23-145,-2 12,0 1,1-1,1 1,0 0,1-1,1 1,0 0,1 0,0-1,1 0,1 1,0-1,3 4,4 1</inkml:trace>
  <inkml:trace contextRef="#ctx0" brushRef="#br0" timeOffset="1669.071">2800 762,'-4'34,"-2"16,0 4,-4-7,0-12</inkml:trace>
  <inkml:trace contextRef="#ctx0" brushRef="#br0" timeOffset="2064.963">2716 848,'9'-22,"1"1,1 0,1 0,0 1,2 1,0 0,1 1,1 1,1 0,1 0,-17 16,0 0,0 0,0 0,0 1,0-1,0 0,0 0,1 0,-1 1,0-1,0 1,0-1,1 1,-1-1,0 1,1 0,-1 0,0-1,1 1,-1 0,0 0,1 0,-1 1,0-1,1 0,-1 0,0 1,1-1,-1 1,0-1,0 1,1-1,-1 1,0 0,0 0,0 0,0-1,0 1,0 0,0 0,0 0,-1 1,1-1,0 0,0 0,-1 0,1 0,-1 1,1-1,-1 0,0 1,1-1,-1 0,0 1,0-1,0 0,0 1,0-1,0 0,0 1,-1-1,1 1,-34 87,33-88,1-1,-1 1,1 0,-1 0,1 0,-1 0,1-1,0 1,-1 0,1 0,0 0,0 0,-1 0,1 0,0 0,0 0,0 0,0 0,0 0,1 0,-1 0,0 0,0 0,1 0,-1-1,0 1,1 0,-1 0,1 0,-1 0,1 0,-1-1,1 1,0 0,-1-1,1 1,0 0,0-1,0 1,-1-1,1 1,0-1,0 1,0-1,0 0,0 1,50 4,-35-4,-12-2,-1 1,0 0,0 0,1 0,-1 0,0 1,0-1,1 1,-1 0,0-1,0 2,0-1,0 0,0 1,0-1,0 1,-1 0,1 0,0 0,-1 0,0 0,1 1,-1-1,0 1,0-1,0 1,-1 0,1 0,-1 0,1 0,-1 0,0 0,0 0,-1 0,1 1,0-1,-1 0,0 1,0-1,0 1,-3 5,0-1,-1 1,0-1,0 0,-1 0,0 0,-1 0,1-1,-2 0,1 0,-1-1,0 0,0 0,0 0,-1-1,0 0,0-1,0 0,-1 0,1 0,-3-1,-11 2</inkml:trace>
  <inkml:trace contextRef="#ctx0" brushRef="#br0" timeOffset="2350.607">3027 142,'37'29,"38"27,-2 4,-3 2,-3 4,17 26,-70-77,-1 0,-1 2,0-1,-1 2,-1-1,-1 2,-1-1,0 1,-1 0,-1 1,-1-1,-1 1,0 0,-2 1,0-1,-1 0,-1 1,-1-1,-1 0,-1 0,-1 0,0 0,-2 0,-1 2,-96 127,83-123</inkml:trace>
  <inkml:trace contextRef="#ctx0" brushRef="#br0" timeOffset="2813.375">402 1,'-34'48,"-30"64,-9 31,3 12,9-7,15-9,15-14,12-18,15-14,8-17,8-12,12-13,6-9,8-7,2-10,-5-9</inkml:trace>
  <inkml:trace contextRef="#ctx0" brushRef="#br0" timeOffset="4102.551">3788 311,'22'142,"6"0,33 93,-61-234,15 40,-15-41,0 1,1-1,-1 1,0-1,0 1,1-1,-1 1,0-1,0 1,1-1,-1 1,0-1,1 1,-1-1,1 0,-1 1,1-1,-1 0,1 1,-1-1,1 0,-1 1,1-1,-1 0,1 0,-1 0,1 0,-1 0,1 0,0 1,-1-1,1 0,-1-1,1 1,-1 0,1 0,0 0,-1 0,1 0,-1 0,1-1,-1 1,1 0,-1-1,1 1,-1 0,1-1,-1 1,0 0,1-1,-1 1,1-1,-1 1,0-1,1 1,-1-1,0 1,0-1,1 1,-1-1,0 1,0-1,0 1,0-1,0 0,64-164,110-227,-122 301,-45 85</inkml:trace>
  <inkml:trace contextRef="#ctx0" brushRef="#br0" timeOffset="4684.7">4409 622,'-46'59,"3"2,3 2,-29 59,100-170,2 1,2 1,34-34,-29 30,54-47,-94 96,1 0,0 1,-1-1,1 1,0-1,0 1,0-1,0 1,-1-1,1 1,0 0,0 0,0-1,0 1,0 0,0 0,0 0,0 0,0 0,0 0,0 0,0 0,0 1,0-1,0 0,-1 0,1 1,0-1,0 1,0-1,0 1,-1-1,1 1,0-1,0 1,-1 0,1-1,0 1,-1 0,1 0,-1 0,1-1,-1 1,1 0,-1 0,0 0,1 0,-1 0,0 0,0 0,0 0,0 0,1-1,-2 2,6 60,-5-56,0-4,-1 23,1-1,1 1,1 0,1-1,1 0,1 0,3 3,-8-25,1-1,-1 0,0 0,1 0,-1 1,0-1,0 0,0 0,0 0,0 1,0-1,0 0,0 0,0 1,-1-1,1 0,-1 0,1 0,0 1,-1-1,0 0,1 0,-1 0,0 0,0 0,1 0,-1 0,0 0,0-1,0 1,0 0,0 0,0-1,0 1,0-1,-1 1,1-1,0 1,0-1,0 0,-1 0,1 1,0-1,0 0,-1 0,1 0,0 0,0 0,-1-1,1 1,0 0,-71-9,50 4,1-1,0-1,0-1,0-1,1-1,1 0,-1-2,-13-11,19 13</inkml:trace>
  <inkml:trace contextRef="#ctx0" brushRef="#br0" timeOffset="5051.046">4719 622,'33'-5,"-21"2,0 0,1 1,-1 1,1 0,-1 0,1 2,0-1,-1 2,1-1,-1 2,1 0,-1 0,0 1,7 3,-17-5,0-1,0 1,-1 0,1 0,0-1,-1 1,1 0,-1 0,0 1,0-1,0 0,0 0,0 1,0-1,0 0,-1 1,1-1,-1 0,0 1,0-1,0 1,0-1,0 1,0-1,-1 1,1-1,-1 0,1 1,-1-1,0 0,0 1,0-1,0 0,-1 0,-49 73,46-68,-41 38,-24 38,70-82,-1 0,1 0,-1 1,1-1,0 0,0 1,0-1,0 0,0 0,0 1,0-1,0 0,0 0,0 1,1-1,-1 0,0 0,1 1,-1-1,1 0,0 0,-1 0,1 0,0 0,0 0,-1 0,1 0,0 0,0 0,0 0,0-1,0 1,1 0,-1-1,0 1,0-1,0 1,0-1,1 1,-1-1,0 0,0 0,1 1,-1-1,64 5,-60-5,26-2,0-2,-1-1,1-1,-1-2,28-11,-50 16,23-8,-8-1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05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0 262,'167'-12,"91"-23,-203 28,-30 5</inkml:trace>
  <inkml:trace contextRef="#ctx0" brushRef="#br0" timeOffset="269.027">57 487,'19'0,"25"0,11-5,0-1,-4 0,-6 1,-6 2,-5 0,-3 2,-3-4,0-2,-1 1,-5 2</inkml:trace>
  <inkml:trace contextRef="#ctx0" brushRef="#br0" timeOffset="705.507">311 8,'-2'-1,"0"0,1 0,-1 0,0 0,0 1,0-1,1 0,-1 1,0 0,0-1,0 1,0 0,0 0,0 0,0 0,0 0,0 1,0-1,0 1,1-1,-1 1,0 0,0-1,0 1,1 0,-1 0,1 0,-1 0,0 1,1-1,0 0,-1 1,1-1,0 1,0-1,0 1,0 0,0-1,0 1,0 0,0 0,1-1,-1 1,1 0,-1 0,1 0,0 0,0 0,0 0,0 0,0 0,0 0,1 0,-1-1,0 1,1 0,0 1,7 12,1-1,1-1,0 0,0 0,1-1,1 0,0-1,1 0,0-1,0 0,1-2,2 2,36 21,-34-21,0 1,-1 0,0 1,-1 1,0 0,-1 1,0 1,11 15,-23-27,0 0,-1 0,1 1,-1-1,1 1,-1-1,-1 1,1 0,0 0,-1-1,0 1,0 0,0 0,0 1,0-1,-1 0,0 0,0 0,0 0,-1 0,1 1,-1-1,0 0,0 0,0 0,-1 0,1-1,-1 1,0 0,-2 2,-9 11,-1-1,0 0,-1-1,-1-1,0 0,-1-1,-1-1,-6 3,6-2,-86 62,86-61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12,'24'0,"18"0,6 0,0 0,-4 0,-4 0,-4 0,-3 0,-3 0,-2 0,0 0,-1 0,-4-5,-7-2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23 451,'-9'24,"1"8,2-2</inkml:trace>
  <inkml:trace contextRef="#ctx0" brushRef="#br0" timeOffset="284.469">249 28,'-12'27,"1"2,1-1,2 1,1 0,1 1,1 0,2 0,1 5,2-30,0 1,0-1,1 0,0 1,0-1,1 0,-1 1,1-1,0 0,1 0,-1 0,1-1,0 1,0-1,0 1,1-1,0 0,-1 0,1-1,1 1,-1-1,0 0,1 0,0 0,0-1,0 1,0-1,0 0,0-1,0 1,1-1,-1 0,0-1,1 1,-1-1,1 0,-1 0,1-1,0 0,7 1,0-2,-1 0,1-1,-1 0,0-1,0 0,0 0,0-2,-1 1,0-2,0 1,0-2,-1 1,5-6,14-46,-21 43</inkml:trace>
  <inkml:trace contextRef="#ctx0" brushRef="#br0" timeOffset="504.64">644 0,'-14'43,"-15"39,-7 14,3 1,2-12,6-10,8-13,1-13,4-9,4-7,3-5,2-1,3-1,5-5,7-6,1-6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6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0,'-27'189,"13"-100,4 0,5 0,3 30,-22 72,24-190,-1-1,1 1,0-1,-1 1,1 0,-1-1,1 1,0 0,0-1,-1 1,1 0,0 0,0-1,0 1,0 0,0 0,0-1,0 1,0 0,0 0,0-1,0 1,1 0,-1 0,0-1,0 1,1 0,-1-1,0 1,1 0,-1-1,1 1,-1-1,1 1,-1-1,1 1,0-1,-1 1,1-1,-1 1,1-1,0 0,-1 1,1-1,0 0,0 0,-1 1,1-1,0 0,0 0,-1 0,1 0,0 0,0 0,-1 0,1 0,0 0,0 0,-1-1,1 1,0 0,-1-1,1 1,0 0,0-1,9-11,-2-3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7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1 401,'0'24,"5"8,1-1</inkml:trace>
  <inkml:trace contextRef="#ctx0" brushRef="#br0" timeOffset="571">170 147,'23'-18,"0"0,1 2,0 0,2 2,0 1,0 1,17-5,-39 14,-1 1,1-1,-1 1,1 0,0 0,0 1,0-1,0 1,0 0,0 0,1 0,-1 0,0 1,0 0,1 0,-1 0,0 0,0 1,1-1,-1 1,0 0,0 0,0 1,0-1,0 1,0 0,0 0,-1 0,1 1,-1-1,1 1,-1 0,0 0,0 0,-1 0,1 1,0-1,-1 1,0-1,0 1,1 3,-3 11,0 0,-2-1,0 1,-1-1,-1 1,-1-1,0 0,-1-1,-1 1,-1-1,0 0,-3 2,9-12,-116 209,116-213,1 1,-1 0,1 0,-1 0,1 0,0 0,0 0,0 0,1 0,-1 0,1 0,0 1,0-1,0 0,0 0,0 0,0 1,1-1,0 0,0 0,0 0,0 0,0 0,0 0,1 0,0-1,-1 1,1 0,0-1,0 1,0-1,1 0,-1 0,1 0,-1 0,1 0,-1 0,1-1,0 1,0-1,2 1,9 1,0-1,0 0,0-1,0-1,0 0,0-1,0-1,-1 0,1 0,0-2,-1 1,1-2,-1 0,-1 0,12-7,34-10,15-8,-55 22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1,'2'-1,"-1"1,0 0,1 0,-1 0,0 0,1 0,-1 1,0-1,0 0,1 1,-1-1,0 1,0-1,1 1,-1 0,0-1,0 1,0 0,0 0,0 0,0-1,0 1,0 0,0 1,-1-1,1 0,0 0,-1 0,1 0,0 1,17 20,-1 1,-1 1,-1 0,-1 2,-2-1,7 20,2 21,-4 0,-3 1,5 59,-14-101,-1 1,-2 0,0-1,-2 1,-1 0,0 0,-2-1,-2 1,0-1,-1 0,-2 0,0-1,-2 0,0 0,-2-1,0 0,-2-1,-1 0,-3-4,1-4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565 283,'-31'34,"2"1,2 2,1 0,2 2,2 1,1 1,2 0,1 5,10-27,1 0,2 0,-1 1,2-1,1 1,0 0,2 0,0 2,1-14,0 0,1-1,0 1,1 0,-1-1,2 1,-1-1,1 0,0 0,0 0,1 0,0 0,0 0,1-1,-1 0,2 0,-1-1,0 1,1-1,0 0,0 0,2 0,-1-1,0-1,1 1,-1-1,1 0,0-1,0 0,0 0,0-1,0 0,0 0,1-1,-1 0,0 0,0-1,1 0,-1 0,0-1,0 0,0-1,-1 0,1 0,-1 0,1-1,0-1,13-7,0-2,0 0,-2-1,0-1,0-1,-2 0,8-11,0 0,-2-1,-1-1,-1-1,-2 0,-1-2,-2 0,8-23,-22 49,1 1,-1 0,-1-1,1 0,-1 0,0 1,-1-1,1 0,-1 0,-1 0,1 1,-1-1,-1 0,1 0,-1 1,0-1,0 1,-1 0,0-1,0 1,-1 0,1 1,-1-1,0 1,-1 0,1 0,-1 0,0 0,-1 1,1 0,-1 0,1 0,-1 1,-4-2,3 1,0 2,-1-1,1 1,0 0,-1 0,1 0,-1 1,1 1,-1-1,0 1,1 1,-1-1,1 1,-1 0,1 1,-1 0,1 0,0 1,0 0,0 0,0 0,0 1,1 0,0 1,0-1,-5 6,-2 6</inkml:trace>
  <inkml:trace contextRef="#ctx0" brushRef="#br0" timeOffset="12118.349">227 0,'-29'38,"3"1,1 2,2 0,2 1,2 1,2 1,1 1,3 0,1 1,3 0,-3 41,9-49,2 0,1 1,2-1,2 0,1 0,2-1,2 1,1-1,2-1,11 23,-14-40,0-1,2 0,0 0,1-2,1 1,1-2,0 1,1-2,0 0,1-1,1 0,0-2,0 0,1 0,1-2,0 0,0-2,1 0,-1-1,1-1,1 0,5-1,17 2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6.9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0 182,'45'-23,"57"-78,-70 62,-32 38,1 0,-1 0,0 0,0 0,0 1,1-1,-1 0,0 0,1 0,-1 1,1-1,-1 0,1 1,-1-1,1 0,-1 1,1-1,0 1,-1-1,1 1,0-1,-1 1,1-1,0 1,0 0,0-1,-1 1,1 0,0 0,0 0,0 0,-1-1,1 1,0 0,0 0,0 1,0-1,0 0,-1 0,1 0,0 0,0 1,0-1,-1 0,1 1,0-1,0 1,-1-1,1 1,0-1,-1 1,1-1,-1 1,1 0,-1-1,1 1,-1 0,1-1,-1 1,0 0,1 0,-1 0,0-1,1 1,-1 1,0 0,-1 0,0 1,1-1,-1 1,1-1,0 1,0-1,0 1,0-1,0 1,0-1,1 1,-1-1,1 0,0 1,-1-1,1 0,0 1,1-1,-1 0,0 0,1 0,-1 0,1 0,-1 0,1 0,0-1,0 1,0 0,0-1,0 0,0 1,0-1,0 0,1 0,-1 0,2 0,5-1,1 0,-1 0,1-1,-1 0,1 0,-1-1,0-1,0 1,0-2,0 1,8-5,63-18,-66 26,0-1,0 2,0 0,0 1,0 0,0 1,-1 1,1 0,8 4,81 17,-58-30,-26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59,'44'-5,"51"-6,21-1,-6 1,-11 2,-18 4,-18 1,-15 3,-10 0,-8 2,-3-1,-7 1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1,'-13'5,"1"-1,0 1,1 0,-1 1,1 0,0 1,1 0,-1 0,1 1,1 1,-6 5,15-13,-1 0,0-1,0 1,1 0,-1 0,1 0,-1 0,1 0,-1 0,1 0,-1 0,1 1,0-1,0 0,-1 0,1 0,0 0,0 0,0 0,0 1,1-1,-1 0,0 0,0 0,1 0,-1 0,0 0,1 0,-1 0,1 0,0 0,-1 0,1 0,0 0,-1 0,1 0,0-1,0 1,0 0,0-1,0 1,0 0,0-1,0 1,0-1,0 1,53 15,-49-16,65 26,-69-25,1-1,-1 1,0 0,0 0,1 0,-1-1,0 1,0 1,0-1,0 0,0 0,0 0,0 0,0 1,-1-1,1 0,0 1,-1-1,1 1,-1-1,0 1,1-1,-1 1,0-1,0 1,0-1,0 1,0-1,0 1,0-1,-1 1,1-1,0 1,-1-1,1 0,-1 1,0-1,1 0,-1 1,0-1,0 0,0 0,0 1,0-1,0 0,-1 0,-3 3,0-1,0 0,0 0,-1 0,1-1,-1 0,1 0,-1 0,0-1,0 0,0 0,0 0,0-1,0 0,0 0,0 0,1-1,-1 0,-5-1,-14-4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1,'34'4,"25"2,7 0,-2-1,-7-1,-9-2,-8-1,-6-1,-3 0,-8-4,-7-3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26,'44'0,"32"0,9 0,-5-5,-12-1,-12 0,-12 1,-12 2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5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1,'0'471,"0"-450,-1-1,-1 1,-1 0,-1-1,0 0,-2 1,-4 11,1-15</inkml:trace>
  <inkml:trace contextRef="#ctx0" brushRef="#br0" timeOffset="282.652">293 170,'-39'34,"-21"20,-6 2,8-5,19-11,16-7,17-9,14-9,10-7,8-4,3 1,2 0,1-1,-6 4,-2 0,0 4,0 5,-4-1</inkml:trace>
  <inkml:trace contextRef="#ctx0" brushRef="#br0" timeOffset="760.612">575 368,'-6'6,"-11"8,2 2,-1-1,2 2,0 0,1 1,1 0,0 1,2 0,0 1,-3 8,13-26,-1-1,1 1,-1-1,1 1,-1-1,1 1,0-1,0 1,0-1,0 1,0-1,0 1,0-1,0 1,0-1,1 1,-1-1,1 0,-1 1,1-1,0 1,-1-1,1 0,0 1,0-1,0 0,0 0,0 0,0 0,0 0,0 0,1 0,-1 0,0 0,1-1,-1 1,0 0,1-1,-1 1,1-1,-1 0,1 1,-1-1,1 0,-1 0,1 0,-1 0,1 0,-1 0,1 0,76-19,-62 12,0-1,-1 0,0-2,-1 0,0 0,-1-1,0-1,3-3,-15 13,0 0,1 0,-1 1,1-1,0 1,-1-1,1 1,0 0,0 0,0 0,0 0,0 0,0 0,0 0,0 1,0-1,0 1,1-1,-1 1,0 0,0 0,0 0,1 0,-1 0,0 0,0 1,0-1,0 1,1 0,-1-1,0 1,0 0,0 0,-1 0,1 1,0-1,0 0,-1 1,1-1,0 1,-1 0,1-1,-1 1,0 0,0 0,0 0,0 0,0 0,0 0,0 0,-1 0,1 0,-1 0,1 0,-1 1,0-1,1 12,-1-1,0 1,-1-1,0 1,-1-1,-1 0,0 0,0 0,-6 11,3-4,-6 25,9-31,0 1,-1-1,0 0,-1 0,-1 0,0-1,-1 0,0 0,-1 0,-1-1,0 0,0-1,-7 6,-49 21,63-38,1 0,-1 1,1-1,-1 0,1 0,-1 0,1 0,-1 0,1 0,-1-1,1 1,-1 0,1-1,-1 1,1-1,0 1,-1-1,1 0,0 0,-1 0,1 1,0-1,0 0,0-1,0 1,0 0,0 0,0 0,0-1,0 1,1 0,-1-1,0 1,1 0,-1-1,1 1,0-1,-1 1,1-1,0 1,0-1,0 1,0-1,0 1,0-1,1 1,-1-1,2-15,0 0,2 1,0-1,1 1,0 0,1 0,1 1,0-1,2 1,-1 1,2 0,8-10,98-135,-95 134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1,'-20'17,"1"1,1 0,1 1,1 1,0 0,1 2,2-1,0 2,1 0,2 0,-8 23,15-34,0 0,1 1,0-1,1 0,0 1,1-1,1 1,0-1,0 0,1 1,1-1,0 0,1 0,0 0,1-1,0 0,1 1,0-2,1 1,7 9,-11-17,-1 0,1 1,0-1,1-1,-1 1,0 0,1-1,-1 0,1 0,0 0,0 0,0 0,0-1,0 0,0 0,0 0,0 0,1 0,-1-1,0 0,0 0,1 0,-1-1,0 1,0-1,1 0,-1 0,0-1,0 1,0-1,0 0,-1 0,3-1,11-7,-1-1,0 0,-1-1,-1 0,0-1,12-14,-7 6,-1-1,-1-1,-1-1,-1 0,-2 0,11-25,-20 39,0 1,0-1,-1 0,-1-1,1 1,-2 0,1-1,-1 1,-1-1,0 0,-1 1,0-1,0 1,-1 0,0-1,-1 1,0 0,-1 0,0 0,-1 0,2 6,1 0,-1 0,-1 0,1 0,0 1,-1 0,0-1,0 1,0 1,0-1,0 0,-1 1,1 0,-1 0,1 0,-1 1,0 0,1-1,-1 2,0-1,0 0,0 1,0 0,0 0,0 1,0-1,0 1,1 0,-1 1,-3 0,-11 5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1,'-5'14,"-1"5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0,'-18'23,"1"1,1 1,1 1,1 0,1 0,2 2,1-1,1 1,1 1,-2 19,8-44,1-1,0 1,0-1,1 1,-1-1,1 1,0 0,0-1,0 1,0 0,1-1,-1 1,1-1,0 1,0-1,0 1,0-1,1 0,-1 1,1-1,0 0,0 0,0 0,1 0,-1-1,1 1,-1 0,1-1,0 0,0 0,0 0,0 0,0 0,1-1,-1 1,0-1,1 0,-1 0,1 0,-1 0,1-1,0 1,-1-1,1 0,1 0,11-5,0 0,-1 0,1-2,-2 0,1 0,-1-2,0 1,0-2,-1 0,11-11,-17 16,0-2,0 1,0-1,-1 0,0 0,0-1,-1 1,0-1,0-1,-1 1,0-1,-1 1,1-1,-2 0,1 0,-1-1,-1 1,0 0,0-1,-1 1,0-1,0 1,-1 0,0-1,-1 1,0 0,-1 0,0 0,0 0,-4-8,2 13,-1 1,1-1,0 1,-1 0,0 0,0 1,0-1,0 1,0 1,0-1,0 1,-1 0,1 1,0-1,-1 1,1 0,-1 1,1 0,0 0,0 0,-1 1,1-1,0 2,0-1,0 1,1-1,-1 2,1-1,-4 3,-15 5</inkml:trace>
  <inkml:trace contextRef="#ctx0" brushRef="#br0" timeOffset="347.741">176 367,'-22'24,"2"1,0 2,2-1,1 2,2 0,0 1,2 1,1 0,-3 15,14-42,0 0,1 1,-1-1,0 0,1 1,0-1,0 1,0-1,0 0,1 1,-1-1,1 1,0-1,0 0,0 0,0 1,0-1,1 0,0 0,-1 0,1 0,0-1,0 1,1 0,-1-1,1 0,-1 1,1-1,0 0,0 0,-1-1,1 1,1 0,-1-1,0 0,0 0,0 0,1 0,-1 0,0-1,1 0,1 1,12-1,0 0,1-1,-1-1,0 0,0-1,-1-1,1-1,-1 0,0-2,0 1,-1-2,0 0,0-1,0 0,-2-1,13-11,-20 17,0 0,0 0,-1-1,0 0,0 0,0 0,-1 0,1-1,-1 1,0-1,-1 0,0 0,0-1,0 1,0-1,-1 1,0-1,-1 0,0 0,0 0,0 0,-1 0,0 0,0 0,0 0,-1 0,0 0,-1 0,0 1,0-1,0 0,-1 1,0-1,0 1,0 0,-1 0,0 0,0 1,-4-5,-72-30,55 33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5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26,'11'29,"-1"0,-1 0,-2 1,-1 1,-1-1,-2 1,-1-1,-1 14,9 83,12 60,-23-186,1-1,0 1,-1 0,1 0,0 0,0-1,-1 1,1 0,0 0,0 0,0 0,0-1,0 1,0 0,0 0,0 0,0 0,1 0,-1-1,0 1,1 0,-1 0,0 0,1-1,-1 1,1 0,-1-1,1 1,-1 0,1-1,0 1,-1-1,1 1,0-1,-1 1,1-1,0 1,0-1,-1 1,1-1,0 0,0 0,0 0,-1 1,1-1,0 0,0 0,0 0,0 0,0 0,-1 0,1 0,0-1,0 1,0 0,0 0,-1-1,1 1,0 0,0-1,-1 1,1-1,0 1,0-1,-1 1,1-1,-1 0,1 1,-1-1,1 0,110-197,84-220,-182 390</inkml:trace>
  <inkml:trace contextRef="#ctx0" brushRef="#br0" timeOffset="731.444">564 365,'-37'42,"2"1,2 1,-26 47,39-33,22-58,-1 1,1-1,0 0,0 1,-1-1,1 0,0 0,0 0,-1-1,1 1,0 0,0-1,-1 1,1-1,0 1,-1-1,1 0,-1 0,1 0,-1 0,1 0,-1 0,0 0,1 0,-1-1,0 1,0 0,0-1,1-1,-2 3,47-44,119-93,-165 135,1 0,0 1,0-1,0 0,0 1,0 0,0 0,0 0,0 0,0 0,1 0,-1 0,0 1,1-1,-1 1,1-1,-1 1,1 0,-1 0,0 0,1 0,-1 1,1-1,-1 1,0-1,1 1,-1 0,0 0,0 0,0 0,1 0,-1 1,0-1,0 1,-1-1,1 1,0 0,-1 0,1-1,-1 1,1 0,-1 1,11 158,-10-154,-2-6,1 0,0-1,-1 1,1 0,-1 0,1 0,-1 0,1 0,-1 0,0 0,1 0,-1 1,0-1,0 0,0 0,0 0,0 0,0 0,0 0,0 0,0 0,-1 0,1 1,0-1,-1 0,1 0,0 0,-1 0,0 0,1-1,-1 1,1 0,-1 0,0 0,0 0,0-1,1 1,-1 0,0-1,0 1,0-1,0 1,0-1,0 1,0-1,0 0,0 1,0-1,-1 0,0 0,-15-5,-1-1,1-1,0 0,0-1,1-1,0-1,-7-6,5 4,-10-5,2 2</inkml:trace>
  <inkml:trace contextRef="#ctx0" brushRef="#br0" timeOffset="1136.101">960 393,'19'0,"-14"-2,0 1,0 0,1 1,-1-1,1 1,-1 0,0 0,1 1,-1 0,1-1,-1 2,0-1,0 1,0 0,0 0,0 0,0 1,0-1,-1 1,1 0,-1 1,0-1,0 1,0 0,-1 0,1 0,-1 0,1 1,-5 1,1 0,-1 0,0 0,0 0,0 0,-1-1,0 1,0 0,-1-1,1 0,-1 1,-1-1,1 0,-1-1,1 1,-1-1,0 1,-1-1,0 0,-6 9,-4 3,11-12,0-1,1 0,0 1,-1 0,1 0,0 0,1 0,-1 0,1 0,0 1,0-1,0 1,1-1,-1 1,0 5,4-8,1 1,-1 0,0-1,1 1,-1-1,1 0,0 0,0 0,0 0,0 0,0 0,0-1,0 0,1 0,-1 0,0 0,1 0,-1 0,1-1,-1 0,1 0,-1 0,1 0,-1 0,1-1,-1 1,3-2,1 2,141-31,-123 21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3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0,'0'34,"0"30,0 9,0 1,0-6,0-6,0-8,0-9,0-7,0-5,-5-4,-1-1,0-2,1 1,-3-1,-1-3</inkml:trace>
  <inkml:trace contextRef="#ctx0" brushRef="#br0" timeOffset="299.041">349 113,'-38'34,"-22"15,-7 5,9-2,20-11,19-11,20-7,13-6,4-2,5-4,2 2,-2 3,-1-1,1 1,1-1,2-4,-4-8,-6-5</inkml:trace>
  <inkml:trace contextRef="#ctx0" brushRef="#br0" timeOffset="828.24">660 339,'-17'1,"1"2,0 0,0 1,0 0,1 2,0-1,0 2,0 0,-12 9,25-16,-1 1,1-1,-1 1,1 0,0 0,0 0,-1 1,1-1,0 0,0 1,0-1,0 1,1 0,-1 0,0 0,1-1,-1 2,1-1,0 0,-1 0,1 0,0 1,0-1,1 0,-1 1,0-1,1 1,0-1,-1 1,1-1,0 1,0-1,0 1,1-1,-1 1,1-1,-1 0,1 1,0-1,0 1,0-1,0 0,0 0,0 0,1 0,-1 0,1 0,0 1,5 1,1-1,-1-1,0 1,1-1,0 0,-1 0,1-1,0-1,0 1,0-1,0 0,0-1,0 0,-1 0,1 0,0-1,-1-1,1 1,-1-1,0 0,0-1,4-2,67-18,-76 24,0-1,0 1,0 0,0 0,0 0,0 0,0 0,0 0,0 1,0-1,0 0,0 1,0 0,0-1,-1 1,1 0,0 0,0 0,-1 0,1 1,-1-1,1 0,-1 1,1-1,-1 1,0-1,0 1,0-1,0 1,0 0,0 0,0 0,0-1,-1 1,1 0,0 2,3 77,-4-70,-6 35,-1 0,-2-1,-2 0,-3 0,-1-2,-3 4,14-37,3-4,0-1,-1 1,0 0,0-1,0 0,-1 1,0-1,0 0,0 0,0-1,-1 1,0-1,0 1,0-1,0 0,-1-1,0 1,1-1,-6 2,9-4,-1-1,1 0,-1 0,0 0,1 0,-1 0,0 0,1 0,-1-1,1 1,-1 0,0-1,1 0,-1 1,1-1,-1 0,1 0,0 0,-1 0,1 0,0 0,0 0,0 0,-1 0,1-1,0 1,1 0,-1-1,0 1,0-1,1 1,-1-1,0 1,1-1,0 1,-1-1,1-1,-8-65,8 67,1-20,0-1,2 1,0 0,1 0,1 0,2 1,0-1,0 1,2 1,1 0,0 0,1 1,1 0,1 1,1 0,0 1,3-2,4-4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1 256,'28'0,"20"0,6 0,-1 0,-5 0,-5 0,-6 0,-5 0,-2 0,-1 0,-2 0,0 0,0 0,-4-5,-2-2,-4 1</inkml:trace>
  <inkml:trace contextRef="#ctx0" brushRef="#br0" timeOffset="273.009">57 453,'34'0,"25"0,7 0,-2 0,-7-5,-9-2,-8 1,-6 1,-3 2,-3 0,-6-2,-2-2,0 1,3 1,-4 2</inkml:trace>
  <inkml:trace contextRef="#ctx0" brushRef="#br0" timeOffset="872.019">311 1,'187'175,"-18"-60,-166-112,0 0,0 0,0 0,-1 0,1 0,-1 0,0 1,0-1,0 1,-1 0,1 0,-1-1,0 1,0 0,0 0,-1 0,1 0,-1 0,0 0,0 0,0 0,-1 0,1 0,-1 0,0 0,0 0,-1 0,1-1,-1 1,0 0,0-1,0 1,0-1,0 0,-1 0,0 0,1 0,-1 0,0 0,0-1,-1 1,1-1,-1 0,1 0,-1 0,0 0,-40 27,-155 125,172-127,14-17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4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31,'55'0,"145"-12,-155 4,0 3,0 1,1 2,17 3,-51-1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4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47,'38'0,"27"-5,8-1,-4 0,-10 1,-9 1,-8 2,-12-4,-6-1,-7 1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45,'-3'5,"1"0,0 1,0-1,1 0,-1 1,1-1,1 1,-1 0,1-1,0 1,0 0,0-1,1 1,0 0,0-1,2 6,-3-7,59 207,-26-43,-5-28,-28-139,-1 0,1 0,-1 0,1-1,0 1,0 0,0 0,0 0,-1 0,1 0,0 0,1 0,-1 0,0 0,0-1,0 1,0 0,1 0,-1 0,0 0,1 0,-1-1,1 1,-1 0,1 0,-1-1,1 1,-1 0,1-1,0 1,0 0,-1-1,1 1,0-1,0 1,-1-1,1 0,0 1,0-1,0 0,0 1,0-1,0 0,-1 0,1 0,0 0,0 0,0 0,0 0,0 0,0 0,0-1,0 1,-1 0,1 0,0-1,0 1,0-1,0 1,-1-1,1 1,0-1,0 1,-1-1,1 0,-1 1,1-1,87-191,74-236,-128 364,-24 58</inkml:trace>
  <inkml:trace contextRef="#ctx0" brushRef="#br0" timeOffset="629.775">495 637,'-76'175,"75"-165,12-25,13-28,115-224,-90 201,-47 67,0 0,0-1,-1 1,1 0,-1 0,1 0,-1 0,1 1,-1-1,0 0,0 1,1-1,-1 1,0-1,0 1,0-1,-1 1,1-1,0 1,-1 0,1 0,-1-1,1 1,-1 0,0 0,0 0,1 0,-2-1,1 1,0 0,0 0,0 0,-1-1,0 3,1-2,1 41,-1-26,0 1,1-1,1 1,0-1,1 0,1 1,1-2,1 1,5 11,-9-24,-1-3,0-1,0 1,0 0,0 0,0-1,0 1,0 0,0 0,0 0,0 0,0 0,0 1,-1-1,1 0,-1 0,1 0,-1 1,1-1,-1 0,1 1,-1-1,0 0,0 1,0-1,0 0,0 1,0-1,0 0,0 1,-1-1,1 0,0 1,-1-1,1 0,-1 0,0 1,1-1,-1 0,0 0,0 0,1 0,-1 0,0 0,0 0,0 0,0 0,0 0,-1-1,1 1,0 0,0-1,0 1,-1-1,1 1,-1-1,-200-76,139 46,50 19</inkml:trace>
  <inkml:trace contextRef="#ctx0" brushRef="#br0" timeOffset="1091.567">975 496,'87'-14,"-85"14,-1 0,1 0,0 0,0 0,0 1,0-1,0 0,-1 1,1 0,0-1,-1 1,1 0,0 0,-1 0,1 0,-1 0,1 0,-1 0,1 1,-1-1,0 0,0 1,0-1,0 1,0-1,0 1,0 0,0-1,-1 1,1 0,0 0,-1 0,0-1,1 1,-1 0,0 0,0 0,0 0,0 0,0-1,-1 1,1 0,-1 0,1 0,-1-1,-3 10,-2-1,1-1,-1 1,-1-1,0 0,0-1,-1 0,0 0,0 0,-1-1,-3 2,0 2,7-8,0 1,0 0,1 0,-1 0,1 1,0 0,1-1,-1 1,1 1,0-1,0 0,1 1,-1-1,1 1,1 0,-1 0,1 0,0 0,0 0,0 0,1 0,0 0,0 0,1 0,0 0,0 2,0-4,0 0,1 0,-1 0,1-1,-1 1,1 0,0-1,1 1,-1-1,1 0,-1 0,1 0,0 0,0 0,0-1,0 1,1-1,-1 0,1 0,-1 0,1 0,0-1,0 1,0-1,0 0,0 0,0-1,0 1,0-1,0 0,0 0,0 0,0 0,0-1,0 0,0 0,0 0,1-1,73-72,-66 55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4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0 296,'176'-214,"-176"213,1 0,-1 0,0 0,1 0,-1 0,1 0,-1 0,1 0,-1 0,1 0,-1 0,1 0,0 0,0 1,-1-1,1 0,0 0,0 1,0-1,0 1,0-1,0 1,0-1,0 1,0 0,0-1,0 1,0 0,0 0,0 0,0 0,1 0,-1 0,0 0,0 0,0 0,0 0,0 1,0-1,0 0,0 1,0-1,0 1,0-1,0 1,0-1,0 1,-1 0,1 0,0-1,0 1,-1 0,1 0,0 0,-1 0,1 0,9 35,-10-30,0-1,0 0,0 0,1 0,0 1,0-1,1 0,-1 0,1 0,0-1,0 1,1 0,-1-1,1 1,0-1,0 0,1 0,-1 0,1-1,0 1,0-1,0 0,0 0,1 0,-1 0,1-1,-1 0,1 0,0 0,0 0,0-1,0 0,5 1,1-5,-1 0,1-1,-1 0,0-1,0 0,0 0,-1-1,1-1,-2 1,1-1,-1-1,0 0,0 0,1-3,23-19,94-78,-125 107,1 0,-1 0,0 0,1 1,-1-1,0 0,1 1,-1-1,1 1,-1-1,1 1,-1 0,1-1,-1 1,1 0,0 0,-1 0,1 0,-1 0,1 1,-1-1,1 0,-1 1,1-1,-1 1,1-1,-1 1,0 0,1 0,-1 0,0 0,0 0,1 0,-1 0,0 0,0 0,0 0,0 1,0-1,-1 0,1 1,0-1,-1 0,1 1,0 1,12 76,-12-65,-1-9,0 0,0 0,1 0,-1 0,1 0,1 0,-1 0,1 0,0 0,0-1,0 1,0-1,1 1,0-1,0 0,0 0,0 0,1 0,0-1,-1 0,1 1,1-1,-1-1,0 1,1-1,-1 1,1-1,0 0,-1-1,1 1,0-1,0 0,0 0,2-1,47 2,-30-3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4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30,'48'5,"50"-4,17-1,-1-1,-10-5,-14-2,-12 1,-14 2,-9 1,-9 1,-7 2,-6 1,-4 0,-1 0,-7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5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1,'-31'2,"1"2,0 1,0 2,1 1,0 1,0 1,-16 9,43-18,0-1,0 1,1 0,-1-1,0 1,0 0,1 0,-1 0,1 1,-1-1,1 0,-1 0,1 1,0-1,0 1,0-1,-1 1,2 0,-1-1,0 1,0 0,0 0,1 0,-1-1,1 1,0 0,-1 0,1 0,0 0,0 0,0 0,0 0,0 0,1 0,-1-1,1 1,-1 0,1 0,0 0,-1-1,1 1,0 0,0-1,0 1,1 0,-1-1,0 0,0 1,1-1,-1 0,1 1,-1-1,1 0,8 4,-1 0,1-1,0-1,0 1,0-1,1-1,-1 0,1 0,-1-1,3-1,85 22,-95-21,1 0,0 0,-1 0,1 0,-1 1,0 0,1 0,-1 0,0 0,0 0,0 1,0-1,-1 1,1 0,-1 0,0 0,1 0,-1 0,-1 0,1 1,0-1,-1 0,0 1,0 0,0-1,0 1,0 0,-1-1,1 1,-1 0,0 0,0-1,-1 1,1 0,-1 0,0-1,0 1,0-1,-1 2,-6 4,-1-1,0 0,-1-1,1 0,-1 0,-1-1,1 0,-1-1,0 0,0-1,-1 0,1-1,-1 0,0-1,0 0,0-1,0 0,0-1,0 0,0-1,0-1,-10-2,20 5,0-1,-1 1,1-1,0 0,0 0,-1 0,1 0,0 0,-1-1,1 1,0-1,0 1,-1-1,1 0,0 0,0 0,0 0,0 0,0-1,0 1,0 0,1-1,-1 1,0-1,1 0,-1 0,1 0,0 1,-1-1,1 0,0-1,0 1,0 0,1 0,-1 0,0-1,1 1,0 0,-1 0,1-1,0 1,0 0,0-1,1 1,-1-2,10-7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0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0 468,'2'1,"-1"1,1 0,-1 0,1 0,0-1,-1 1,1-1,0 1,0-1,0 0,0 1,1-1,-1 0,0-1,0 1,0 0,1-1,-1 1,1-1,-1 0,0 1,1-1,-1 0,3-1,-2 2,213 1,-44-29,-161 26</inkml:trace>
  <inkml:trace contextRef="#ctx0" brushRef="#br0" timeOffset="2578.555">1017 15,'-1'-1,"0"0,-1-1,1 1,0 0,-1 0,1 0,0 0,-1 0,0 0,1 1,-1-1,1 0,-1 1,0-1,1 1,-1 0,0 0,0-1,1 1,-1 0,0 0,0 1,1-1,-1 0,0 1,1-1,-1 1,0-1,1 1,-1 0,1-1,-1 1,1 0,-1 0,1 0,0 0,-1 0,1 1,0-1,0 0,-1 1,-97 87,99-88,0-1,1 0,-1 0,0 0,0 1,1-1,-1 0,0 0,0 1,1-1,-1 0,0 0,0 1,0-1,0 0,1 1,-1-1,0 0,0 1,0-1,0 0,0 1,0-1,0 0,0 1,0-1,0 0,0 1,0-1,0 0,0 1,0-1,-1 0,1 1,0-1,0 0,0 1,0-1,-1 0,1 0,0 1,0-1,-1 0,1 0,0 1,0-1,-1 0,1 0,0 0,-1 1,1-1,0 0,28-12,54-33,-79 46,-1 1,0 0,1-1,-1 1,0 0,0 0,0 1,0-1,0 0,-1 0,1 1,-1-1,0 1,1 0,-1-1,0 1,0 0,-1 0,1-1,-1 1,1 0,-1 0,0 0,0 0,0 0,0 0,-1-1,1 1,-1 0,-1 3,2 0,-21 228,-3-65,8 46,16-203</inkml:trace>
  <inkml:trace contextRef="#ctx0" brushRef="#br0" timeOffset="2863.339">707 806,'33'0,"17"0,3 0,-1 0,-5 0,-7 0,-4 0,-4 0,-7 0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04.1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649 285,'-2'-1,"0"-1,0 0,0 1,0 0,0-1,0 1,-1 0,1 0,0 0,0 1,-1-1,1 0,-1 1,1 0,0-1,-1 1,1 0,-1 0,1 1,-1-1,1 0,0 1,-1-1,1 1,0 0,-1 0,1 0,0 0,0 0,0 1,0-1,0 0,0 1,0 0,0-1,1 1,-1 0,0 0,1 0,0 0,-1 0,1 0,0 0,0 1,0-1,1 0,-1 1,1-1,-1 1,-69 305,29-146,-8-2,-27 53,-101 171,43-112,133-269,0-1,0 1,0 0,0 0,1-1,-1 1,1 0,0 0,0 0,0 0,0 0,0-1,1 1,-1 0,1 0,0 0,-1-1,1 1,1 0,-1-1,0 1,1-1,-1 1,1-1,0 0,0 0,0 1,0-1,0-1,0 1,0 0,1 0,-1-1,1 1,-1-1,1 0,0 0,-1 0,3 0,7 2,-1-1,1 0,-1-1,1-1,0 0,-1 0,1-1,0 0,-1-1,0-1,3 0,48-7,368 8,241 1,-103-27,-32 16,743-5,-884 18,424-30,-92 47,-216-6,-508-12,-1 0,-1 1,1 0,0-1,-1 0,1 1,0-1,0 0,0 0,-1 0,1 0,0 0,0 0,0-1,-1 1,1-1,0 1,-1-1,1 1,0-1,-1 0,1 0,-1 0,1 0,-1 0,1 0,-1 0,0-1,0 1,1 0,-1-1,0 1,0-1,0 1,-1-1,1 0,0 1,0-1,-1 0,1 1,-1-1,0 0,0 0,1 1,-1-1,0-1,-6-39,3 0,1-1,2 1,2 0,3-3,145-760,-107 604,84-253,-121 438,6-30,-12 45,-1 0,1 0,0 0,-1 0,1 0,-1 0,1 0,-1 0,0 0,1 0,-1 0,0 1,0-1,0 0,1 0,-1 1,0-1,0 1,0-1,0 1,0-1,0 1,0 0,0-1,0 1,0 0,-1 0,1 0,0 0,0 0,0 0,0 0,0 0,0 0,0 0,0 1,0-1,0 0,0 1,0-1,-1 1,-279 49,-242 2,-127-19,-159-16,-556 0,1150-18,-740-28,223 30,646 3,-1 4,-78 19,162-27,-51 16,53-16,0 0,0 0,0 0,0 0,1 1,-1-1,0 0,0 1,0-1,0 0,1 1,-1-1,0 1,0 0,1-1,-1 1,0-1,1 1,-1 0,1 0,-1-1,1 1,-1 0,1 0,-1-1,1 1,0 0,-1 0,1 0,0 0,0 0,0 0,0 0,0 0,0-1,0 1,0 0,0 0,0 0,0 0,1 0,-1 0,0 0,1-1,-1 1,0 0,1 0,-1 0,1-1,-1 1,1 0,0 0,4 2,0 0,0-1,0 1,0-1,1 0,-1 0,1 0,0-1,-1 0,1 0,0-1,0 1,-1-1,2-1,-2 2,21 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09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417 537,'246'-148,"-246"148,0 0,-1 0,1-1,0 1,0 0,0 0,0 0,0 0,0 0,-1-1,1 1,0 0,0 0,0 0,0 0,0-1,0 1,0 0,0 0,0 0,0 0,0-1,0 1,0 0,0 0,0 0,0-1,0 1,0 0,0 0,0 0,0 0,-24 5,-343 132,349-130,-52 34,70-39,0 0,1 0,-1 0,0 0,1 0,0-1,-1 1,1 0,0 0,0 0,0 0,0-1,0 1,0-1,1 1,-1-1,0 1,1-1,-1 1,1-1,0 0,-1 0,1 0,0 0,0 0,-1 0,1-1,0 1,0-1,0 1,0-1,0 0,0 1,0-1,0 0,0 0,2-1,-2 2,228 43,-226-44,-1 0,0 0,1 1,-1-1,0 1,1 0,-1 0,0 0,0 1,0-1,0 1,0-1,0 1,0 0,-1 0,1 1,-1-1,1 0,-1 1,0-1,0 1,0 0,0 0,-1 0,1 0,-1 0,1 0,-1 0,0 0,0 1,-1-1,1 0,-1 1,0-1,1 1,-1-1,-1 0,1 1,-1 0,-8 9,-1 0,0-1,-1 0,-1 0,0-2,0 1,-1-1,0-1,-14 7,9-4,-313 195,272-155,58-50,0-1,1 0,-1 1,0-1,1 1,-1-1,1 1,-1-1,1 1,0-1,0 1,0-1,0 1,0-1,0 1,0-1,0 1,0 0,1-1,-1 1,1-1,-1 1,1-1,0 0,-1 1,1-1,0 0,0 1,0-1,0 0,0 0,0 0,0 0,1 0,-1 0,0 0,1 0,-1 0,0-1,1 1,-1-1,1 1,-1-1,1 1,-1-1,1 0,0 0,24 7,0-1,1-2,0-1,-1 0,1-2,0-2,13-1,8 1,32-1,1-2,-1-4,12-6,-20-14,-60 16</inkml:trace>
  <inkml:trace contextRef="#ctx0" brushRef="#br0" timeOffset="255.698">557 0,'-27'55,"2"2,3 0,2 1,3 1,2 1,3 0,3 1,0 32,5 1,3-1,11 79,0 111,-12-216,-4 0,-2-1,-3 0,-4 0,-2-1,-13 30,18-64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0,'-31'26,"0"2,1 1,2 1,1 1,2 1,-1 4,-51 100,75-131,0 1,1-1,-1 1,1-1,0 1,0-1,0 1,1 0,0-1,0 1,1 0,0-1,0 1,0-1,0 1,1-1,0 1,0-1,0 0,1 0,0 0,0 0,0-1,0 1,3 2,1-2,-1 0,2 0,-1 0,0-1,1 0,0-1,0 0,0 0,0 0,0-1,0-1,1 1,-1-1,1-1,-1 1,1-1,-1-1,1 0,-1 0,1-1,-1 1,0-2,0 1,0-1,0-1,0 0,0 0,-1 0,0-1,0 0,0 0,2-3,10-3,-1-1,0-1,-1 0,-1-1,0-1,-1 0,0-1,-1-1,-1 0,-1-1,-1-1,0 0,-1 0,-1-1,-1 0,-1 0,2-12,-8 27,0 0,-1-1,1 1,-1 0,-1-1,1 1,-1-1,0 1,0 0,0 0,-1-1,0 1,0 0,0 1,-1-1,0 0,0 1,0-1,0 1,0 0,-1 0,0 0,0 0,0 1,0 0,-1-1,1 2,-1-1,0 0,0 1,0 0,0 0,0 1,0-1,-1 1,1 0,0 1,-1-1,1 1,0 0,-1 0,1 1,-9 0,1 2,0 0,0 0,0 1,1 1,-1 0,1 1,0 0,1 1,0 0,0 1,0 0,1 1,0 0,-4 5,-5 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1 142,'21'56,"64"234,-56-195,44 104,-73-198,0 0,0 0,1 0,-1-1,0 1,1 0,-1 0,1 0,-1-1,1 1,-1 0,1-1,-1 1,1 0,0-1,-1 1,1-1,0 1,0-1,-1 1,1-1,0 1,0-1,0 0,0 0,-1 1,1-1,0 0,0 0,0 0,0 0,0 0,0 0,0 0,-1 0,1 0,0-1,0 1,0 0,0 0,-1-1,1 1,0-1,0 1,0-1,-1 1,1-1,0 1,-1-1,1 0,-1 1,1-1,0 0,-1 1,1-1,-1 0,0 0,1 0,-1 1,24-51,76-362,-66 248,-14 14,-20 145,0 8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3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85,'10'43,"2"19,1 4,-3-5,-4-7,-6-14,-4-13</inkml:trace>
  <inkml:trace contextRef="#ctx0" brushRef="#br0" timeOffset="437.074">9 140,'-1'-5,"1"-1,0 1,0 0,0-1,1 1,0 0,0 0,0-1,0 1,1 0,0 0,0 0,0 1,1-1,-1 0,1 1,0-1,1 1,-1 0,1 0,0 1,0-1,0 1,0 0,0 0,1 0,0 0,-1 1,1 0,0 0,0 0,0 0,1 1,-1 0,0 0,0 0,1 1,-1 0,0 0,1 0,-1 1,0 0,0-1,5 3,-7-2,0 1,-1 0,1 0,0-1,-1 2,1-1,-1 0,0 0,0 1,0-1,0 1,0 0,0 0,-1-1,1 1,-1 0,0 0,0 0,0 1,0-1,-1 0,1 0,-1 0,0 1,0-1,0 0,0 0,0 1,-1-1,0 0,1 0,-1 0,0 0,-1 0,1 0,0 0,-1 0,0 0,1 0,-1-1,-1 1,1-1,0 1,-18 62,22-62,-1 0,1 0,0 1,0-1,0 0,0-1,0 1,1 0,-1-1,1 1,0-1,0 0,0 0,0 0,0 0,0 0,0-1,1 0,-1 1,0-1,1 0,-1-1,3 1,19 9,-21-9,-1 1,0 0,1 0,-1 0,0 0,0 0,0 1,0-1,0 1,-1 0,1 0,-1 0,0 0,0 0,0 0,0 1,0-1,-1 1,0-1,1 1,-1-1,-1 1,1 0,0 0,-1 0,0-1,0 1,0 0,0 0,-1 0,1-1,-1 1,0 0,0-1,-1 1,1-1,-1 1,1-1,-1 1,0-1,-1 0,1 0,0 0,-12 11,0 0,-1-2,0 0,0 0,-1-1,-1-1,0-1,0-1,-1 0,0-1,-4 0,19-5,1-1,-1 1,1-1,-1 0,0 0,1 0,-1 0,0-1,0 1,0-1,0 0,0 0,0 0,0 0,1 0,-1 0,0-1,0 0,0 1,0-1,1 0,-1 0,0-1,1 1,-1 0,1-1,-1 0,1 1,0-1,0 0,-2-2,-3-13</inkml:trace>
  <inkml:trace contextRef="#ctx0" brushRef="#br0" timeOffset="947.991">489 169,'14'-12,"0"1,1 0,0 2,0-1,1 2,0 0,18-5,-33 11,1 1,-1 0,1 0,0 0,0 0,0 0,0 0,0 0,0 1,0-1,0 1,0-1,0 1,0 0,0 0,0 0,0 0,0 0,0 0,1 1,-1-1,0 1,0-1,0 1,0 0,-1 0,1 0,0 0,0 0,0 0,-1 0,1 1,-1-1,1 1,-1-1,1 1,-1-1,0 1,0 0,0 0,0 0,0-1,0 1,0 0,-1 0,1 0,-1 0,1 0,-1 1,0-1,0 0,0 0,0 0,0 0,0 0,-1 0,1 0,-1 0,-64 117,16-44,41-59,6-15,0 1,0 0,1 0,-1 0,0 1,1-1,-1 0,1 1,0-1,0 0,0 1,0 0,0-1,1 1,-1 0,1-1,-1 1,1 0,0-1,0 1,0 0,1-1,-1 1,1 0,-1-1,1 1,0 0,0-1,0 1,0-1,1 0,-1 1,1-1,-1 0,1 0,0 0,0 0,0 0,0 0,11 2,1 0,-1-1,1-1,0 0,0-1,0 0,0-1,0-1,0 0,5-2,70-26,-74 19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6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59,'39'-5,"31"-1,9-5,-5 0,-9 1,-11 3,-11 2,-7 3,-5 1,-3 0,-2 2,-9-1,-8 1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6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69,'39'0,"36"-5,11-2,-1-4,-9 0,-8 2,-11 2,-10-3,-13 1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7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1 133,'61'135,"40"132,-72-186,22 94,-51-176,0 0,0 0,1 0,-1 1,1-1,-1 0,1 0,-1 1,1-1,0 0,-1 1,1-1,0 0,-1 1,1-1,0 1,0-1,-1 1,1 0,0-1,0 1,0 0,0 0,0-1,-1 1,1 0,0 0,0 0,0 0,0 0,0 0,0 0,0 0,0 1,-1-1,1 0,0 0,0 1,0-1,0 1,-1-1,1 1,0-1,0 1,-1-1,1 1,0 0,-1-1,1 1,-1 0,1-1,-1 1,1 0,-1 0,1 0,-1-1,0 1,0 0,1 0,-1 0,0 0,0 0,0 0,0 0,0 0,0-1,0 1,0 0,0 0,0 0,117-329,9 46,-62 132,-54 126,-2 7</inkml:trace>
  <inkml:trace contextRef="#ctx0" brushRef="#br0" timeOffset="768.106">735 584,'-219'299,"174"-218,61-92,279-304,-256 288,-38 27,0 0,0 0,0-1,0 1,0 0,0 0,0 0,0 1,0-1,0 0,0 0,0 1,0-1,0 0,0 1,0-1,0 1,-1-1,1 1,0-1,0 1,0 0,-1-1,1 1,0 0,-1 0,1-1,-1 1,1 0,-1 0,1 0,-1 0,1 0,-1 0,0 0,0 0,1 0,-1 0,0 0,0 0,0 0,0 0,0 0,0 0,-1 0,14 140,33-34,-45-106,0 0,0 0,0 1,0-1,0 0,0 1,0-1,0 1,-1-1,1 1,-1-1,1 1,-1 0,1-1,-1 1,0 0,0-1,0 1,0 0,0-1,0 1,-1 0,1-1,0 1,-1 0,1-1,-1 1,0-1,1 1,-1-1,0 1,0-1,0 0,0 1,0-1,0 0,-1 0,1 0,0 0,-1 0,1 0,-1 0,1 0,0 0,-1-1,0 1,1 0,-1-1,1 0,-1 1,0-1,1 0,-1 0,0 0,0 0,-15-2,0-1,1 0,0-1,0-1,0 0,0-2,1 1,0-2,0 0,1-1,-10-8,-52-53,60 50</inkml:trace>
  <inkml:trace contextRef="#ctx0" brushRef="#br0" timeOffset="1183.59">1045 725,'45'-19,"-27"10,1 1,0 1,0 0,1 2,0 0,19-2,-37 7,0 0,1 0,-1 0,0 0,0 0,0 1,0-1,0 0,0 1,0 0,0-1,0 1,0 0,0 0,0 0,0 1,-1-1,1 0,0 0,-1 1,1-1,-1 1,0 0,1-1,-1 1,0 0,0 0,0 0,0 0,0 0,-1 0,1 0,-1 0,1 0,-1 0,0 0,1 0,-1 0,0 0,0 1,-1-1,1 0,0 0,-1 0,1 0,-1 0,0 0,0 0,0 0,0 0,0 0,0-1,0 1,-1 0,1-1,-1 1,-119 133,120-134,-1 0,1 0,0 0,0 1,0-1,-1 0,1 0,1 1,-1-1,0 1,0-1,0 1,1-1,-1 1,1-1,-1 1,1 0,0-1,0 1,0 0,-1-1,1 1,1 0,-1-1,0 1,0-1,1 1,-1 0,1-1,-1 1,1-1,0 1,-1-1,1 1,0-1,0 0,0 1,0-1,0 0,1 0,-1 0,0 0,0 0,1 0,-1 0,1 0,-1 0,1-1,-1 1,1 0,-1-1,1 0,0 1,-1-1,2 0,10 3,0 0,0-1,1 0,-1-2,0 1,1-2,-1 0,0 0,1-1,-1-1,0 0,0-1,-1 0,5-3,8-4</inkml:trace>
  <inkml:trace contextRef="#ctx0" brushRef="#br0" timeOffset="1432.989">1609 584,'39'0,"31"0,9 0,-4-4,-10-3,-12 1,-9 1,-13-3,-6-1,-4-3,-4 1</inkml:trace>
  <inkml:trace contextRef="#ctx0" brushRef="#br0" timeOffset="1680.043">1976 190,'-4'43,"-8"33,-5 14,-1 1,4-11,3-8,4-13,3-10,3-10,1-6,0-4,6-8,1-6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9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58,'0'274,"-1"-268,1 0,-1 0,1 1,0-1,0 0,1 0,0 1,0-1,0 0,1 0,0 0,0 0,0-1,1 1,0 0,0-1,1 0,-1 0,1 0,0 0,0 0,1-1,0 0,-1 0,1 0,1 0,-1-1,0 0,3 1,7-4,0 0,0-1,-1 0,1-1,0-1,-1-1,0 0,0 0,0-2,0 1,-1-2,0 0,0-1,-1 0,0 0,0-2,-1 1,0-1,-1-1,0 0,-1-1,1-1,0 0</inkml:trace>
  <inkml:trace contextRef="#ctx0" brushRef="#br0" timeOffset="184.254">510 1,'-19'43,"-21"43,-3 17,0 0,4-8,7-10,5-15,7-10,7-10,6-9,3-6,3-5,7-7,1-3,1-5</inkml:trace>
  <inkml:trace contextRef="#ctx0" brushRef="#br0" timeOffset="1235.327">623 424,'231'-326,"-231"327,0-1,0 1,1 0,-1 0,0-1,1 1,-1 0,0-1,1 1,-1-1,0 1,1 0,-1-1,1 1,-1-1,1 1,0-1,-1 0,1 1,-1-1,1 1,0-1,-1 0,1 0,0 1,-1-1,1 0,0 0,0 0,-1 0,1 0,0 0,-1 0,1 0,0 0,0 0,-1 0,1 0,0 0,-1-1,1 1,0 0,-1-1,1 1,0 0,-1-1,1 1,-1-1,1 1,-1-1,1 1,0-1,-1 16,9 75,-8-88,0 1,0-1,0 0,0 1,0-1,1 0,-1 0,1 0,-1 0,1 0,0 0,0 0,0-1,0 1,0 0,0-1,0 0,1 0,-1 1,0-1,1-1,-1 1,1 0,-1-1,1 1,-1-1,1 0,-1 1,1-1,0 0,-1-1,3 1,4-2,0-1,0 0,0 0,0 0,-1-1,1-1,-1 1,0-1,0-1,-1 1,0-1,0-1,0 1,-1-1,0 0,0-1,-1 0,1 0,-1-1,37-42,-42 51,0 1,0 0,0-1,0 1,0-1,0 1,1-1,-1 1,0 0,0-1,1 1,-1-1,0 1,1-1,-1 1,0-1,1 1,-1-1,1 0,-1 1,1-1,-1 1,1-1,-1 0,1 0,-1 1,1-1,-1 0,1 0,-1 0,1 1,0-1,-1 0,1 0,-1 0,1 0,0 0,-1 0,1 0,-1 0,1-1,0 1,-1 0,1 0,-1 0,1-1,-1 1,1 0,-1-1,1 1,-1 0,1-1,-1 1,1-1,-1 1,1 0,-1-1,0 1,1-1,-1 1,0-1,-33 101,25-84,2 0,0 1,1 0,0 0,2 0,0 0,0 7,16 17,-1-29</inkml:trace>
  <inkml:trace contextRef="#ctx0" brushRef="#br0" timeOffset="1486.646">1810 58,'-39'33,"-31"26,-19 12,-3 4,4-1,2-4,12-9,8-5,11-8,10-6,7-7,6-3,14-8,8-8</inkml:trace>
  <inkml:trace contextRef="#ctx0" brushRef="#br0" timeOffset="1856.099">1810 509,'-243'178,"242"-178,0 0,0 0,1 1,-1-1,0 0,0 1,0-1,1 1,-1-1,0 1,0-1,1 1,-1 0,0-1,1 1,-1 0,1-1,-1 1,1 0,-1 0,1 0,-1-1,1 1,0 0,0 0,-1 0,1 0,0 0,0 0,0 0,0-1,0 1,0 0,0 0,0 0,0 0,1 0,-1 0,0 0,0 0,1-1,-1 1,1 0,-1 0,1 0,-1-1,1 1,-1 0,1-1,0 1,-1 0,1-1,0 1,0-1,-1 1,1-1,0 1,0-1,0 0,0 0,0 1,-1-1,1 0,0 0,62 10,-40-10,-19-1,1 0,-1 0,1 0,0 1,0 0,-1 0,1 0,0 1,-1-1,1 1,0 0,-1 1,1-1,-1 1,0 0,1 0,-1 0,0 0,0 1,0 0,-1-1,1 2,-1-1,1 0,-1 1,0-1,0 1,-1 0,1 0,1 3,-3-1,1 0,-1-1,0 1,-1 0,0 0,0 0,0 0,0-1,-1 1,0 0,0 0,-1-1,1 1,-1 0,0-1,-1 0,0 0,1 1,-2-1,1-1,0 1,-1 0,0-1,0 0,0 0,-1 0,1 0,-1-1,0 0,-2 1,6-3,-6 3,0-1,0 1,0-1,0-1,-1 1,1-1,-1-1,1 1,-1-1,0-1,1 1,-1-1,0 0,0-1,1 0,-1 0,0-1,1 0,-5-2,-5-6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24.34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8266 621,'-23'-34,"-1"2,-1 0,-2 2,-1 1,-1 1,-2 2,0 1,-2 1,0 2,-2 1,0 2,-2 1,-2 1,-55-10,0 4,-2 5,-1 4,-9 3,9-1,-648-60,105 46,-53 30,-1107 82,1418-51,-356 81,508-64,2 10,3 10,-77 42,93-18,5 8,4 9,-127 99,294-189,1 0,2 2,0 2,1 0,2 2,1 1,-16 25,32-40,0 0,1 1,1 0,0 1,1-1,1 1,1 1,0-1,1 1,1 0,1 0,1 0,0 0,1 0,1 0,1 0,0 0,2 1,9 23,2 0,1-1,3-1,1-1,2-1,2 0,1-2,1-1,3-1,0-1,2-2,2-1,1-1,5 1,32 22,2-2,3-4,1-3,3-4,1-3,1-4,10 0,58 12,3-7,1-6,93 4,66-11,313-15,-33-45,-2-25,109-46,-661 101,1319-225,-798 111,-6-24,288-127,-540 160,-5-13,58-46,-271 127,-2-5,-2-3,-2-4,-3-3,2-6,-57 46,-1-1,-1-1,-1-1,-1 0,0-2,-2 1,-1-2,0 0,-8 12,0 1,-1-1,0 0,-1-1,0 1,-1 0,-1-1,1 0,-2 1,0-1,-1 0,0 1,-1-1,0 1,-1-1,0 1,-5-11,-6-2,0 0,-2 1,-1 0,-1 2,-1 0,0 1,-2 0,-1 2,0 1,-1 1,-1 0,0 2,-2 1,-8-3,-84-38,-3 5,-2 6,-2 5,-2 5,0 6,-2 6,-1 5,-119 1,-119 6,0 15,1 17,-226 48,335-32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27.71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386 1,'-33'74,"3"1,4 2,3 0,3 2,4 0,3 1,-1 62,19 598,-6-437,-2 25,14 0,32 164,-31-408,-4-10,4 0,3-1,2 0,4-2,25 56,-42-118,0-1,1 1,0-1,0 0,1-1,0 1,0-1,1 0,0-1,4 4,-10-9,0-1,-1 0,1 1,0-1,0 1,-1-1,1 0,0 0,0 1,0-1,-1 0,1 0,0 0,0 0,0 0,-1 0,1 0,0 0,0 0,0 0,-1 0,1-1,0 1,0 0,-1-1,1 1,0 0,0-1,-1 1,1-1,0 1,-1-1,1 1,-1-1,1 0,-1 1,1-1,-1 0,1 1,-1-1,0 0,1 1,-1-1,0 0,1 0,-1 0,0 1,0-1,0-1,7-42,-7 42,0-11,0 0,-1-1,0 1,-1-1,0 1,-1 0,-1 0,0 0,0 1,-2-1,1 1,-2 1,1-1,-2 1,0 0,0 0,0 1,-6-4,-20-23,-2 2,-1 2,-2 1,-1 2,-43-24,-36-11,118 65,0 0,0 0,0 0,0 0,1 1,-1-1,0 0,0 1,0-1,0 1,0-1,0 1,0-1,1 1,-1 0,0-1,0 1,1 0,-1 0,0-1,1 1,-1 0,1 0,-1 0,1 0,0 0,-1 0,1 0,0-1,0 1,-1 0,1 0,0 0,0 0,0 0,0 0,0 0,0 0,1 0,-1 0,0 0,0 0,1 0,-1 0,1 0,-1 0,1 0,-1 0,1 0,-1-1,1 1,0 0,-1 0,1-1,0 1,0-1,0 1,-1 0,1-1,0 1,0-1,0 0,0 1,0-1,0 0,0 0,16 12,1-2,-1-1,2 0,-1-1,1-1,0-1,1 0,0-1,0-2,0 0,0-1,0-1,0-1,0 0,7-2,-5 2,445-20,-199 7,-294 31,-467 201,245-95,191-93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2.9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 0,'-4'34,"-3"25,1 8,2-9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1,'39'0,"26"0,8 0,-4 0,-9 0,-10 0,-9 0,-6 0,-5 0,-6 5,-4 1,-5 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3.5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26,'39'0,"31"0,9 0,1-4,-9-3,-12 1,-10 1,-15 1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1.9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1 233,'3'61,"3"-1,2 1,4-1,4 9,-16-66,49 180,-49-183,0 1,0-1,0 1,0 0,0-1,1 1,-1-1,0 1,0 0,1-1,-1 1,0-1,1 1,-1-1,0 1,1-1,-1 0,1 1,-1-1,1 1,-1-1,1 0,-1 0,1 1,0-1,-1 0,1 0,-1 1,1-1,-1 0,1 0,0 0,-1 0,1 0,0 0,-1 0,1 0,-1 0,1 0,0 0,-1-1,1 1,-1 0,1 0,-1-1,1 1,-1 0,1-1,-1 1,1 0,-1-1,1 1,-1-1,1 1,-1-1,0 1,1-1,-1 1,0-1,19-37,-17 33,243-593,-211 516,-29 70</inkml:trace>
  <inkml:trace contextRef="#ctx0" brushRef="#br0" timeOffset="784.961">537 487,'-62'73,"51"-56,-94 176,93-174,14-25,171-241,-112 168,4 15,-64 64,0 1,0-1,1 1,-1 0,0 0,0-1,0 1,0 0,0 0,0 0,0 0,-1 0,1 0,0 0,0 0,-1 1,1-1,-1 0,1 0,-1 1,1-1,-1 0,0 1,0-1,0 0,1 1,-1-1,0 0,-1 1,1-1,0 0,0 0,-1 1,1-1,0 0,-1 1,1-1,-1 0,0 0,1 0,-1 0,0 0,0 0,0 1,0 8,-18 115,24-81,-4 69,-1-112,0 0,0 0,-1 0,1-1,0 1,-1 0,1 0,-1 0,1-1,-1 1,1 0,-1 0,0-1,1 1,-1-1,0 1,1 0,-1-1,0 1,0-1,1 0,-1 1,0-1,0 0,0 1,0-1,0 0,0 0,1 0,-1 0,0 0,0 0,0 0,0 0,0 0,0 0,0 0,1 0,-1-1,0 1,0 0,0-1,0 1,1-1,-1 1,0-1,0 1,1-1,-1 1,0-1,1 0,-1 1,1-1,-43-41,37 36,-95-97,88 92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16.5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56,'19'-9,"0"0,0 2,0 0,1 1,0 1,1 1,-1 0,0 2,18 0,47 12,-83-9,0 0,0 0,0 0,0 0,0 0,-1 0,1 1,-1-1,1 0,-1 1,1-1,-1 1,0 0,1-1,-1 1,0 0,0 0,-1 0,1 0,0 0,0 0,-1 0,0 0,1 0,-1 0,0 0,0 0,0 0,0 0,0 1,0-1,-1 0,1 0,-1 0,0 0,1 0,-1 0,0-1,0 1,-8 17,-2-2,0 1,0-1,-2-1,0 0,0-1,-2-1,0 0,-18 17,14-15,0 0,2 1,0 1,1 1,0 0,2 1,1 0,0 1,1 1,-5 15,16-35,0 0,0 0,0 1,0-1,0 0,1 1,-1-1,1 1,-1-1,1 1,0-1,0 1,0-1,1 1,-1-1,1 0,-1 1,1-1,0 1,0-1,0 0,0 0,0 1,0-1,1 0,-1 0,1 0,-1 0,1-1,0 1,0 0,0-1,0 1,0-1,0 1,0-1,0 0,1 0,-1 0,0 0,1-1,-1 1,0-1,3 1,10 1,0-1,0-1,-1 0,1-1,0 0,0-1,0-1,-1 0,1-1,-1-1,0 0,0-1,-1 0,0-1,0-1,12-9,-11 7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29.7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184 1,'-24'38,"-17"18,-3 4,3-4,8-10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4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58 0,'-9'38,"-4"23,1 5,2-3,3-8,3-9,1-11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1.8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1,'38'0,"23"0,5 0,-3 0,-8 0,-14 0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2.0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1,'34'5,"20"-4,6-1,-3-1,-10-1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0.5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72,'5'5,"-1"-1,1 1,-1 0,0 0,-1 1,1-1,-1 1,0 0,0 0,-1 0,0 0,0 0,1 7,1-1,7 33,-1 1,-3-1,-2 1,-1 1,-3-1,-4 41,7-41,-4-45,0-1,0 1,0-1,0 1,0 0,0-1,1 1,-1-1,0 1,0-1,1 1,-1 0,0-1,1 1,-1-1,1 1,-1-1,0 0,1 1,-1-1,1 1,-1-1,1 0,-1 1,1-1,0 0,-1 0,1 0,-1 1,1-1,0 0,-1 0,1 0,-1 0,1 0,0 0,-1 0,1 0,0 0,-1 0,1 0,-1-1,1 1,0 0,-1 0,1 0,-1-1,1 1,-1 0,1-1,-1 1,1-1,-1 1,1-1,-1 1,0 0,1-1,-1 0,0 1,1-1,-1 1,0-1,1 1,-1-1,0 1,0-1,0 0,0 0,85-154,-50 91,113-225,-121 238,-13 33</inkml:trace>
  <inkml:trace contextRef="#ctx0" brushRef="#br0" timeOffset="270.462">480 383,'-10'33,"-7"22,-2 5,3-2,4-6,4-13</inkml:trace>
  <inkml:trace contextRef="#ctx0" brushRef="#br0" timeOffset="737.479">395 355,'32'-11,"106"-20,-136 31,0 0,0 0,-1 0,1 0,0 0,0 0,-1 1,1-1,0 1,-1-1,1 1,0-1,-1 1,1 0,-1 0,1 0,-1 0,0 0,1 0,-1 0,0 0,0 1,0-1,1 0,-1 1,-1-1,1 1,0-1,0 1,0-1,-1 1,1 0,-1-1,0 1,1 0,-1-1,0 1,0 0,0 0,0-1,0 1,0 0,-1 0,1-1,0 1,-1 0,1-1,-1 1,0-1,0 1,-62 79,25-43,37-36,0 0,0 0,-1 0,1 0,1-1,-1 2,0-1,0 0,1 0,-1 0,1 0,0 0,-1 0,1 1,0-1,0 0,1 0,-1 0,0 1,1-1,-1 0,1 0,0 0,-1 0,1 0,0 0,0 0,1 0,-1 0,0-1,1 1,-1 0,1-1,-1 1,1-1,0 0,0 1,-1-1,1 0,0 0,0 0,0 0,0 0,0-1,1 1,-1-1,0 1,2-1,13 7,-14-7,0 0,1 0,-1 1,0-1,0 1,0 0,0 0,0 0,0 0,0 0,0 1,0 0,-1-1,1 1,-1 0,1 0,-1 0,1 0,-1 1,0-1,0 1,0-1,-1 1,1 0,-1 0,1 0,-1 0,0-1,0 2,0-1,0 0,-1 0,1 0,-1 0,0 0,0 1,0-1,0 0,-1 0,0 3,-4 1,-1-1,0 0,0 0,-1 0,1-1,-1 0,0 0,-1-1,1 0,-1 0,0-1,0 0,0 0,0-1,-1 0,1 0,0-1,-1 0,1-1,-1 1,-7-2,-3-4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03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1296 508,'4'0,"12"0,8 0,4 0,2 0,2 0,-1 0,-1 0,0 0,0 0,-2 0,1 0,-6-5,-6-1</inkml:trace>
  <inkml:trace contextRef="#ctx0" brushRef="#br0" timeOffset="499.867">1351 678,'15'0,"18"0,10 0,1 0,-2 0,-3 0,-3 0,-3 0,-3 0,-6 0</inkml:trace>
  <inkml:trace contextRef="#ctx0" brushRef="#br0" timeOffset="-1135.753">307 311,'-45'109,"1"18,-5-1,-17 21,28-96,35-95,78-185,18 25,-93 203,0 0,0 1,1-1,-1 0,0 0,0 0,1 0,-1 0,1 0,-1 0,1 0,-1 1,1-1,-1 0,1 0,0 1,-1-1,1 0,0 1,0-1,0 0,-1 1,1-1,0 1,0 0,0-1,0 1,0 0,0 0,0-1,0 1,0 0,0 0,0 0,0 0,0 0,0 0,0 0,-1 1,1-1,0 0,0 0,0 1,0-1,0 1,0-1,0 1,-1-1,1 1,0-1,0 1,-1 0,1-1,0 1,-1 0,1 0,0-1,-1 1,1 0,-1 0,0 0,1 0,-1 0,0 0,1 0,-1 0,0 0,7 151,-9-99,1-13,-1-22,1 1,2-1,-1 1,2-1,1 1,0-1,3 6,-6-22,0-1,0 0,0 0,0 0,0 0,1 0,-1 0,0 0,1 0,-1 0,1 0,-1 0,1 0,0 0,-1-1,1 1,0 0,-1 0,1 0,0-1,0 1,0-1,0 1,0 0,0-1,0 1,0-1,0 0,0 1,0-1,0 0,0 0,0 0,0 1,0-1,0 0,0-1,0 1,0 0,1 0,-1 0,0-1,0 1,0 0,0-1,0 1,0-1,0 1,-1-1,1 1,0-1,0 0,0 0,36-47,121-287,-136 306,-21 29,0 0,-1 0,1 0,-1 0,1 0,0 0,-1 0,1 0,-1 0,1 0,0 0,-1 1,1-1,-1 0,1 0,-1 1,1-1,-1 0,1 1,-1-1,1 1,-1-1,1 1,-1-1,0 1,1-1,-1 1,0-1,1 1,-1-1,0 1,0-1,1 1,-1 0,0-1,0 1,0-1,0 1,0 0,0-1,0 1,0 0,0-1,0 1,0-1,-1 1,1 0,0-1,0 1,0-1,-1 1,1-1,0 1,-1 0,-1 287,-21-170,20-98</inkml:trace>
  <inkml:trace contextRef="#ctx0" brushRef="#br0" timeOffset="-516.105">816 621,'-17'31,"3"0,0 0,2 1,2 1,0 0,3 1,0 0,8-35,-1 1,1 0,-1 0,0 0,1 0,-1 0,1 0,-1 0,0 0,1 0,-1 0,1 0,-1 0,1 0,-1 0,0 0,1 0,-1 0,0 1,1-1,-1 0,1 0,-1 0,0 1,1-1,-1 0,0 1,0-1,1 0,-1 1,0-1,0 0,1 1,-1-1,0 0,0 1,0-1,0 1,1-1,-1 0,0 1,0-1,0 1,0-1,0 0,0 1,0-1,0 1,0-1,0 0,0 1,-1-1,1 1,0-1,0 0,0 1,21-32,112-223,-133 252,1 1,-1-1,1 0,0 1,-1-1,1 1,0-1,0 1,0 0,0-1,0 1,0 0,0 0,0 0,0 0,1 0,-1 0,0 0,1 0,-1 0,1 0,-1 1,1-1,-1 1,1-1,0 1,-1 0,1-1,0 1,-1 0,1 0,0 0,-1 0,1 1,-1-1,1 0,0 1,-1-1,1 1,-1-1,1 1,-1 0,1 0,-1 0,0-1,1 1,-1 1,0-1,0 0,0 0,1 0,-1 1,0 0,12 14,-1 0,0 1,-1 0,-1 1,0 0,-2 1,6 18,-13-36,-1 0,0 0,1 0,-1 1,0-1,0 0,1 0,-1 0,0 0,-1 1,1-1,0 0,0 0,0 0,-1 0,1 1,0-1,-1 0,1 0,-1 0,1 0,-1 0,0 0,1 0,-1 0,0 0,0 0,0-1,0 1,0 0,0-1,0 1,0 0,0-1,0 1,0-1,0 1,0-1,0 0,0 1,-1-1,1 0,0 0,0 0,-1 0,-56-2,-94-26,96 17,31 5</inkml:trace>
  <inkml:trace contextRef="#ctx0" brushRef="#br0" timeOffset="1969.802">2339 254,'-17'17,"0"0,1 2,2-1,0 2,0 0,2 0,1 1,0 1,2 0,0 0,2 1,0 0,2 1,0-1,2 1,0 6,3-25,0 0,0 1,1-1,0 1,0-1,0 0,1 0,-1 0,1 0,1 0,-1 0,1 0,0 0,0-1,0 0,0 1,1-1,0 0,0-1,0 1,0-1,0 0,1 0,0 0,-1 0,1-1,0 0,0 0,0 0,1-1,-1 1,0-1,1-1,-1 1,0-1,1 0,-1 0,1 0,-1-1,0 0,1 0,-1 0,0-1,0 0,0 0,0 0,0 0,4-3,8-11,0 0,-1-2,0 0,-2 0,0-1,-1-1,-1 0,-1-1,-1 0,-1-1,4-11,-11 24,0 0,0 1,-1-1,0 0,0 1,-1-1,0 0,-1 0,0 0,0 1,-1-1,0 0,0 1,-1 0,0-1,-1 1,0 0,0 1,0-1,-1 1,-1 0,1 0,-1 0,0 1,0 0,-1 0,0 0,0 1,0 0,-1 1,0-1,1 1,-1 1,-1 0,1 0,-1 0,1 1,-1 0,1 1,-3 0,-14-1</inkml:trace>
  <inkml:trace contextRef="#ctx0" brushRef="#br0" timeOffset="2216.651">2762 508,'-4'29,"-3"9</inkml:trace>
  <inkml:trace contextRef="#ctx0" brushRef="#br0" timeOffset="3113.725">3722 0,'0'44,"0"32,0 9,0 0,-5-11,-1-12,0-12,1-10,1-7,2-5,1-1,0-11,1-12,0-8</inkml:trace>
  <inkml:trace contextRef="#ctx0" brushRef="#br0" timeOffset="3379.678">4033 114,'-248'198,"177"-122,70-75,1 0,-1 0,0-1,1 1,-1 0,1 0,-1 0,1 0,0 0,-1 0,1 0,0 0,-1 0,1 0,0 0,0 1,0-1,0 0,0 0,0 0,1 0,-1 0,0 0,0 0,1 0,-1 0,1 0,-1 0,1 0,-1 0,1 0,-1-1,1 1,0 0,-1 0,1 0,0-1,0 1,0 0,0-1,0 1,0-1,-1 1,1-1,0 0,0 1,1-1,-1 0,0 1,1-1,57 3,-55-3,26-2,-21 1,1-1,0 2,0-1,-1 2,1-1,0 1,0 1,-1 0,1 0,-1 1,0 0,1 0,-1 1,7 5,-1 0</inkml:trace>
  <inkml:trace contextRef="#ctx0" brushRef="#br0" timeOffset="3903.772">4286 339,'-23'7,"0"2,0 0,0 1,1 2,1 0,0 2,0 0,2 1,-9 9,26-23,0 0,1 1,-1-1,0 1,1 0,-1-1,1 1,0 0,-1 0,1 0,0 0,0 0,0 0,1 0,-1 0,0 0,1 1,-1-1,1 0,0 0,0 1,0-1,0 0,0 0,0 1,1-1,-1 0,1 0,-1 1,1-1,0 0,0 0,0 0,0 0,0 0,1 0,-1-1,0 1,1 0,0-1,-1 1,1-1,0 1,0-1,0 0,0 0,0 1,0-2,0 1,0 0,0 0,0-1,1 1,9-1,0 0,1 0,-1-2,0 1,0-2,0 0,-1 0,1-1,-1 0,0-1,0 0,0-1,7-5,18-7,-22 12,83-27,-94 32,0 1,0 0,0 0,0 0,0 1,0-1,0 1,0 0,0 0,0 0,0 0,0 0,-1 1,1-1,0 1,-1 0,1-1,-1 1,0 0,0 1,1-1,-1 0,-1 1,1-1,0 1,-1-1,1 1,-1 0,0 0,0 0,1 1,1 11,1 0,-2 1,0 0,-1-1,-1 1,0 0,-1-1,-1 1,0 0,-1-1,-5 15,1 3,-15 88,-6 0,-33 85,61-202,-1 0,0-1,0 1,-1 0,1-1,-1 1,0-1,0 1,0-1,0 0,-1 0,1 0,-1 0,0 0,1-1,-1 1,-1-1,1 0,0 0,-1 0,1 0,-1 0,1-1,-1 1,0-1,1 0,-1 0,0-1,0 1,0-1,0 0,0 0,1 0,-1 0,0-1,0 0,0 0,0 0,1 0,-1 0,0-1,1 1,-1-1,1 0,0 0,0-1,-1 1,1-1,-2-4,1 0,0 0,1-1,-1 0,1 0,1 0,-1 0,2 0,-1 0,1 0,0-1,0 1,1 0,1-1,-1 1,1 0,1-1,-1 1,1 0,1 0,0 0,0 0,3-5,4-7,0-1,2 1,0 1,2 0,0 1,1 0,1 2,1-2,11-6,-2 5</inkml:trace>
  <inkml:trace contextRef="#ctx0" brushRef="#br0" timeOffset="2551.964">3045 114,'-9'10,"1"1,0 0,1 0,0 1,1 0,1 0,-1 0,2 1,0 0,0 0,2 0,-1 0,1 0,1 1,1 7,1-17,1 0,0 0,0 0,1-1,-1 1,1-1,0 1,0-1,0 0,0 0,0 0,1-1,-1 1,1-1,0 1,-1-1,1-1,0 1,1 0,-1-1,0 0,0 0,0 0,1-1,-1 1,0-1,1 0,-1 0,1-1,-1 1,0-1,0 0,1 0,3-2,45 4,-48 0,0 0,0 0,-1 1,1 0,-1 0,1 0,-1 0,0 1,0-1,0 1,0 0,0 0,0 1,-1-1,0 1,0 0,0-1,0 2,0-1,-1 0,0 0,0 1,0-1,0 1,-1 0,0-1,0 1,0 0,0 0,-1 0,0 0,0 0,0-1,-1 1,1 0,-1 0,0 0,-1-1,1 1,-1 0,0-1,-3 8,0-1,0 0,-1-1,-1 1,0-1,0-1,-1 1,0-1,-1 0,0-1,0 0,-1-1,1 0,-2 0,1-1,-1 0,0-1,-3 1,-10 2</inkml:trace>
  <inkml:trace contextRef="#ctx0" brushRef="#br0" timeOffset="2799.614">3073 114,'38'-15,"28"-9,6-1,-3 9,-9 7,-10 10,-13 5</inkml:trace>
  <inkml:trace contextRef="#ctx0" brushRef="#br0" timeOffset="8134.161">5246 508,'-24'39,"-12"21,-1 7,6-5,9-12</inkml:trace>
  <inkml:trace contextRef="#ctx0" brushRef="#br0" timeOffset="22993.118">1661 1835,'15'0,"9"0,6 0,2 0,0 0,1 0,-2 0,-1 0,0 0,-1-5,-1-1,0-1,0 2,0 2,0 1,-9 1,-9 0</inkml:trace>
  <inkml:trace contextRef="#ctx0" brushRef="#br0" timeOffset="23221.796">1747 2060,'38'0,"28"-5,6-1,-3 0,-9 1,-10 2,-14 1</inkml:trace>
  <inkml:trace contextRef="#ctx0" brushRef="#br0" timeOffset="21705.922">166 1468,'0'26,"1"27,-2 0,-2 0,-3 0,-12 48,-107 324,113-405,10-40,95-372,-84 355,1 1,3 1,1 0,1 1,9-13,-24 46,0 0,0 1,0-1,0 0,1 0,-1 0,0 0,1 0,-1 1,0-1,1 0,-1 0,1 0,-1 1,1-1,0 0,-1 1,1-1,0 1,-1-1,1 1,0-1,0 1,0-1,-1 1,1-1,0 1,0 0,0 0,0 0,0-1,0 1,0 0,-1 0,1 0,0 0,0 0,0 0,0 1,0-1,0 0,0 0,-1 1,1-1,0 0,0 1,0-1,-1 1,1-1,0 1,0 0,-1-1,1 1,0 0,-1-1,1 1,-1 0,1 0,-1-1,0 1,1 0,-1 0,1 0,6 20,-1 0,0 0,-2 0,0 1,-2-1,0 1,-2 18,4 24,20 21,-22-84,-1 0,1-1,0 1,0-1,0 1,0-1,0 0,-1 0,1 0,0 0,0 0,0 0,0 0,0-1,0 1,-1-1,1 1,0-1,0 0,-1 0,1 1,0-1,-1-1,1 1,-1 0,1 0,-1 0,0-1,1 1,-1-1,0 1,0-1,0 1,0-1,0 0,0-1,1 1,170-257,-70 140,-102 118,1 1,0-1,-1 1,1-1,0 1,-1-1,1 1,0 0,0-1,0 1,-1 0,1 0,0 0,0-1,0 1,0 0,0 0,-1 0,1 0,0 0,0 1,0-1,0 0,-1 0,1 0,0 1,0-1,0 0,-1 1,1-1,0 1,-1-1,1 1,0-1,-1 1,1 0,0-1,-1 1,1 0,-1-1,0 1,1 0,-1 0,1-1,-1 1,0 0,0 0,1 0,-1-1,0 1,0 0,0 0,0 0,0 0,0 0,0-1,0 1,0 0,3 60,-3-55,-2 200,26-90,-24-114,9 41,-9-42,0 0,0 0,0-1,0 1,0 0,0-1,0 1,0 0,1 0,-1-1,0 1,1-1,-1 1,0 0,1-1,-1 1,1-1,-1 1,1 0,-1-1,1 0,-1 1,1-1,0 1,-1-1,1 0,-1 1,1-1,0 0,0 0,-1 1,1-1,0 0,-1 0,1 0,0 0,0 0,-1 0,1 0,0 0,-1 0,1 0,0 0,0-1,-1 1,1 0,0-1,-1 1,1 0,-1-1,1 1,0 0,-1-1,1 0,8-11,-2-3</inkml:trace>
  <inkml:trace contextRef="#ctx0" brushRef="#br0" timeOffset="22041.578">956 1891,'0'14,"0"10,0 6,0 2,0 0,0 1,0-2,5-5,1-8</inkml:trace>
  <inkml:trace contextRef="#ctx0" brushRef="#br0" timeOffset="22604.842">929 1806,'10'-9,"1"0,0 1,0 0,1 1,0 0,0 1,0 0,1 1,0 0,0 1,1 0,-1 1,1 1,0 0,-1 1,13 1,-23 0,-1 0,0 0,1 0,-1 0,0 0,1 1,-1-1,0 1,0 0,1 0,-1 0,0 0,0 0,0 0,0 0,0 1,0-1,-1 1,1-1,0 1,-1 0,1 0,-1-1,0 1,1 0,-1 0,0 0,0 1,0-1,-1 0,1 0,0 1,-1-1,0 0,1 0,-1 1,0-1,0 0,0 1,-1 1,-29 92,27-93,1 1,0 0,-1-1,1 1,0 0,1 0,-1 1,1-1,0 0,0 0,0 1,0-1,1 0,0 1,0-1,0 1,0-1,1 0,0 1,0-1,0 0,0 0,1 1,-1-1,1 0,0 0,0-1,1 1,1 3,19 13,31 39,-53-57,0 0,0 0,0 0,-1 0,1 0,-1 0,1 0,-1 0,0 0,0 0,0 0,0 0,0 0,-1 1,1-1,0 0,-1 0,0 0,1 0,-1 0,0 0,0-1,0 1,0 0,-1 0,1-1,0 1,-1 0,1-1,-1 0,1 1,-1-1,0 0,0 0,-1 1,-16 10,0-1,-1-1,-1-1,0-1,0-1,0-1,-15 3,34-8,1 0,-1-1,0 1,1 0,-1-1,0 1,1-1,-1 1,0-1,1 0,-1 1,0-1,0 0,0-1,1 1,-1 0,0 0,0-1,1 1,-1-1,0 1,1-1,-1 0,1 1,-1-1,1 0,-1 0,1 0,-1-1,1 1,0 0,0 0,0-1,0 1,0-1,0 1,0-1,0 1,0-1,0 1,1-1,-1 0,1 1,0-1,-1 0,1 0,0 1,0-2,3-12</inkml:trace>
  <inkml:trace contextRef="#ctx0" brushRef="#br0" timeOffset="24425.643">2932 1609,'-27'20,"1"1,2 1,0 2,1 0,1 1,2 1,0 1,2 1,-3 7,18-30,1 0,-1-1,1 1,0 0,1 0,-1 0,1 1,0-1,0 0,0 1,1-1,0 0,0 1,0-1,1 0,0 1,0-1,0 0,1 0,-1 0,1 0,0 0,1 0,-1 0,1-1,0 1,0-1,1 0,-1 0,1 0,0 0,0-1,0 1,0-1,1 0,-1 0,5 1,-2-1,-1 0,1 0,0-1,1 0,-1-1,0 0,0 0,1 0,-1-1,0 0,1 0,-1-1,0 0,0 0,1-1,-1 0,0 0,0 0,-1-1,1 0,4-3,7-6,0 0,-1-1,0 0,-1-2,-1 0,12-15,-19 20,-1-1,0 0,-1 0,0-1,0 1,-1-1,-1-1,0 1,-1 0,0-1,-1 0,-1 0,1 0,-2 0,0 0,-1 0,0 0,-1 1,0-1,-1 0,0 1,-3-6,3 13,1-1,-1 1,0 0,-1 0,1 0,-1 0,0 1,0-1,-1 1,1 0,-1 0,0 1,0-1,0 1,-1 0,1 0,-1 1,1 0,-1 0,0 0,0 1,0 0,0 0,0 0,-6 0,-12 0</inkml:trace>
  <inkml:trace contextRef="#ctx0" brushRef="#br0" timeOffset="24658.449">3496 1806,'-10'20,"3"5,6-1,3-4</inkml:trace>
  <inkml:trace contextRef="#ctx0" brushRef="#br0" timeOffset="25144.561">3581 1383,'37'-28,"0"2,2 2,1 2,0 1,2 2,18-5,-55 22,1-2,1 1,-1 0,1 0,-1 1,1 0,0 0,0 0,0 1,0 0,0 0,0 1,0 0,0 0,0 1,0 0,0 0,0 0,0 1,1 1,-5 1,-1 1,1 0,-1 0,-1 0,1 0,-1 0,1 0,-1 0,-1 1,1-1,-1 0,0 0,0 1,-1-1,1 0,-1 1,0-1,-1 0,1 0,-1 0,0 0,0 0,-1 0,1-1,-2 1,-12 26,-1-1,-2-2,-1 0,-1 0,-1-2,-2-1,0-1,-7 4,27-25,3-3,0 1,0-1,0 1,0-1,0 1,0-1,-1 1,1-1,0 1,1 0,-1 0,0-1,0 1,0 0,0 0,1 0,-1 0,0 0,1 0,-1 0,1 0,-1 0,1 1,-1-1,1 0,0 0,0 0,-1 0,1 1,0-1,0 0,0 0,0 0,1 1,-1-1,0 0,0 0,1 0,-1 0,1 1,-1-1,1 0,-1 0,1 0,0 0,-1 0,1 0,0-1,0 1,0 0,0 0,0 0,0-1,1 1,189 7,-92 19,-97-26,0 0,0 0,0 0,1 0,-1 1,0-1,0 0,-1 1,1-1,0 1,0 0,-1 0,1 0,-1 0,0 0,1 0,-1 0,0 0,0 0,0 1,-1-1,1 0,0 1,-1-1,0 0,1 1,-1-1,0 1,0-1,-1 0,1 1,0-1,-1 1,1-1,-1 0,0 1,0-1,0 0,0 1,-10 12,-1-1,0-1,0 0,-2 0,1-1,-2-1,1 0,-2-1,1-1,-1 0,0-1,-1-1,0 0,0-2,-1 0,-3 0,7 0,-62 17,65-18</inkml:trace>
  <inkml:trace contextRef="#ctx0" brushRef="#br0" timeOffset="25392.78">4513 1299,'-10'43,"-8"28,0 13,2-4,4-11,4-12,-2-10,2-10,2-5,1-4,3-2,0-10,2-7</inkml:trace>
  <inkml:trace contextRef="#ctx0" brushRef="#br0" timeOffset="25689.099">4823 1412,'-76'48,"45"-31,1 2,1 1,1 1,0 1,2 2,-10 12,34-35,0 0,1 1,-1-1,1 0,-1 1,1-1,0 1,-1-1,1 1,0 0,0-1,0 1,0 0,1 0,-1 0,0 0,1 0,-1 0,1 0,0 0,0 0,-1 0,1 0,1 0,-1 0,0 0,0 0,1 0,-1 0,1 0,0 0,-1 0,1-1,0 1,0 0,0 0,0-1,1 1,-1-1,0 1,1-1,-1 1,1-1,-1 0,1 0,0 1,0-1,-1 0,1-1,0 1,0 0,0-1,0 1,50 14,-46-15,0 1,-1 0,1 0,-1 0,0 1,1 0,-1 0,0 0,0 0,0 1,0 0,-1 0,1 1,-1-1,1 1,-1 0,-1 0,1 0,0 0,-1 1,2 4,-5-8,1 0,-1 1,0-1,1 1,-1-1,1 0,-1 1,1-1,0 0,-1 0,1 1,0-1,0 0,0 0,0 0,0 0,0 0,0 0,0 0,0 0,1-1,-1 1,0 0,1-1,-1 1,0-1,1 1,-1-1,1 0,-1 0,0 1,1-1,-1 0,1 0,-1 0,1-1,-1 1,0 0,2-1,12-6</inkml:trace>
  <inkml:trace contextRef="#ctx0" brushRef="#br0" timeOffset="26160.536">5105 1552,'-24'16,"2"0,0 1,0 1,2 1,0 1,2 0,0 2,-2 5,18-25,0-1,1 0,0 1,-1-1,1 1,0 0,0-1,0 1,0 0,0 0,0 0,0 0,1 0,-1 0,1 0,-1 0,1 0,0 0,0 0,0 0,0 0,0 0,0 0,1 0,-1 0,1 0,-1 0,1 0,0 0,0 0,0-1,0 1,0 0,0 0,0-1,1 1,-1-1,0 1,1-1,-1 0,1 1,0-1,-1 0,1 0,0 0,1 0,9 0,-1 0,1-1,0-1,0 0,-1 0,1-1,-1-1,1 0,-1-1,0 0,0 0,0-1,-1-1,0 0,8-5,-7 5,10-8,1 2,0 1,1 0,0 2,0 1,18-4,-38 12,-1-1,1 1,0 0,0 0,0 0,0 0,-1 1,1-1,0 1,0 0,-1-1,1 1,0 0,-1 1,1-1,-1 0,0 1,1-1,-1 1,0 0,0 0,0 0,0 0,0 0,0 0,-1 1,1-1,-1 1,1-1,-1 1,0-1,0 1,0 0,0 2,11 98,-54 162,-15-57,52-199,0 1,0-1,-1 0,0 0,-1-1,0 1,0-2,-1 1,0-1,0 0,-9 5,16-11,0-1,0 1,1 0,-1-1,0 1,0-1,0 0,0 1,0-1,0 0,0 1,0-1,0 0,-1 0,1 0,0 0,0 0,0 0,0 0,0 0,0-1,0 1,0 0,0-1,0 1,0 0,0-1,0 1,0-1,0 0,1 1,-1-1,0 0,0 1,0-1,1 0,-1 0,0 0,1 0,-1 0,1 0,-1 0,1 0,0 0,-1 0,1 0,0 0,0 0,-1 0,1 0,0-1,-5-62,5 57,0-20,2 0,0-1,2 1,1 0,1 0,1 1,2 0,0 0,2 1,0 0,2 1,1 0,4-3,-4 9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35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129 365,'-128'0,"203"-13,27 3,-103 10,1 0,-1 0,1 0,-1 1,1-1,-1 0,1 0,0 1,-1-1,1 0,0 1,-1-1,1 1,0-1,-1 0,1 1,0-1,0 1,0-1,-1 0,1 1,0-1,0 1,0-1,0 1,0-1,0 1,0-1,0 1,0-1,0 1,0-1,0 1,0-1,0 1,0-1,1 0,-1 1,0-1,0 1,0-1,1 1,-1-1,0 0,1 1,-1-1,0 0,1 1,-1-1,0 0,1 1,-1-1,1 0,-1 0,1 0,-1 1,0-1,1 0,-1 0,1 0,-41 17,16-10</inkml:trace>
  <inkml:trace contextRef="#ctx0" brushRef="#br0" timeOffset="1023.256">298 82,'161'6,"-158"-5,0 0,0 0,0 0,0 1,0-1,-1 1,1-1,0 1,-1 0,1 0,-1 1,0-1,0 0,0 1,0-1,0 1,0 0,-1-1,0 1,1 0,-1 0,0 0,0 0,0 0,-1 0,1 0,-1 1,0-1,0 0,0 0,0 0,0 0,-1 1,1-1,-1 0,0 0,0 0,0 0,-1 2,-65 112,1-45,47-54,2 0,0 1,1 0,1 1,0 1,2 1,0 0,2 0,-3 9,13-28,0 0,0 1,0-1,0 0,0 1,1-1,-1 1,1-1,0 1,0-1,0 1,1-1,-1 0,1 1,0-1,0 1,0-1,0 0,1 0,-1 0,1 0,0 0,0 0,0 0,0 0,0-1,1 1,-1-1,1 1,0-1,-1 0,1 0,0 0,0-1,1 1,-1-1,0 0,0 1,1-2,-1 1,0 0,1-1,-1 1,1-1,8 2,0-1,0-1,0 1,1-2,-1 0,0 0,0-1,-1-1,1 0,0-1,4-2,-9 5,-4 3</inkml:trace>
  <inkml:trace contextRef="#ctx0" brushRef="#br0" timeOffset="8473.817">722 139,'0'1,"1"1,-1-1,1 1,0-1,-1 1,1-1,0 0,0 1,0-1,0 0,0 0,0 0,1 0,-1 0,0 0,0 0,1 0,-1 0,1 0,-1-1,1 1,-1-1,1 1,-1-1,1 1,-1-1,1 0,-1 0,1 0,0 0,-1 0,1 0,-1 0,1-1,0 1,-1 0,1-1,-1 1,1-1,-1 0,1 1,-1-1,1-1,57-54,-40 34,-12 15,-2 1,0 0,0 1,1-1,0 1,0 1,0-1,1 1,0 0,0 0,0 1,3-1,-8 4,-1 1,0 0,1 0,-1-1,0 1,1 0,-1 0,0 0,0 1,0-1,0 0,0 0,0 0,-1 1,1-1,0 0,0 1,-1-1,1 1,-1-1,0 1,1-1,-1 1,0-1,0 1,0-1,0 1,0 0,0-1,0 1,-1-1,1 1,0-1,-1 1,1-1,-1 0,0 1,0 0,1 4,-1-4,0-1,0 1,0 0,0 0,1 0,-1 0,1 0,-1 0,1 0,0-1,0 1,0 0,0 0,0 0,0 0,1 0,-1 0,1 0,-1 0,1 0,0 0,-1 0,1-1,0 1,0 0,1-1,-1 1,0 0,0-1,1 0,-1 1,1-1,-1 0,1 0,0 1,-1-1,1-1,0 1,0 0,-1 0,1-1,0 1,0-1,0 1,0-1,0 0,0 0,0 0,0 0,0 0,1 0,8-5,0-1,0 0,0-1,-1 0,0 0,-1-1,1 0,-2-1,7-7,61-49,-75 65,0 0,0 0,0 1,0-1,1 0,-1 1,0-1,0 1,0-1,0 1,0-1,0 1,0 0,0-1,0 1,0 0,0 0,-1 0,1 0,0 0,0 0,-1 0,1 0,-1 0,1 0,-1 0,1 0,-1 0,0 1,0-1,1 0,-1 0,0 0,0 0,0 1,0-1,0 0,-1 0,1 0,0 1,0-1,-1 0,1 0,-1 0,1 0,-1 1,1 2,-1 10,0-9,1 1,-1-1,1 1,0 0,0-1,1 1,0 0,0-1,0 1,1-1,-1 1,1-1,0 0,1 0,0 0,-1 0,2 0,-1 0,0-1,1 0,0 1,0-1,11 6</inkml:trace>
  <inkml:trace contextRef="#ctx0" brushRef="#br0" timeOffset="8722.06">722 336,'38'5,"33"1,13 1,-3-2,-10-2,-13-1,-11 4,-9 1,-6-1,-4 3,-6 1</inkml:trace>
  <inkml:trace contextRef="#ctx0" brushRef="#br0" timeOffset="9109.593">1118 506,'-133'66,"133"-66,-1 1,0-1,1 1,-1 0,1-1,-1 1,1 0,-1-1,1 1,-1 0,1-1,0 1,-1 0,1 0,0 0,0-1,-1 1,1 0,0 0,0 0,0 0,0-1,0 1,0 0,0 0,0 0,1 0,-1-1,0 1,0 0,1 0,-1 0,1-1,-1 1,0 0,1-1,-1 1,1 0,0-1,-1 1,1 0,-1-1,1 1,0-1,0 0,-1 1,1-1,0 1,0-1,47 21,-38-17,-5-4,-1 1,0 0,0 0,0 0,0 0,0 0,0 1,-1 0,1 0,0 0,-1 0,1 1,-1-1,0 1,0 0,0 0,0 0,0 0,-1 0,1 1,-1-1,0 1,0-1,0 1,-1 0,1 0,-1 0,0 0,0 0,0 0,-1 0,0 0,1 1,-1-1,-1 0,1 0,-1 0,1 0,-2 4,-2-1,0-1,-1 0,0 0,0-1,0 1,0-1,-1 0,0-1,0 1,0-1,-1 0,1-1,-1 0,0 0,0 0,0-1,0 1,-1-2,1 1,0-1,-1-1,1 1,-1-1,1 0,-1-1,1 0,-1 0,1 0,0-1,-1 0,1-1,0 0,0 0,1 0,-3-2,-9-12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6:51.3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0 260,'98'-135,"-3"27,-95 109,-1 0,1 0,0 0,0 0,0-1,0 1,0 0,0 0,0 0,0 0,0 0,0 0,1-1,-1 1,0 0,1 0,-1 0,0-1,1 1,-1 0,1 0,-1-1,1 1,-1 0,1-1,0 1,-1-1,1 1,0-1,-1 1,1-1,0 1,0-1,0 0,-1 1,1-1,0 0,0 0,0 0,0 1,-1-1,1 0,0 0,0 0,0 0,0-1,0 1,0 0,-1 0,1 0,0-1,0 1,0 0,-1-1,1 1,0-1,0 1,-1-1,1 1,0-1,-1 1,1-1,-1 0,1 1,-1-1,1 0,-1 0,1 1,-1-1,0 0,1 23,-2-20,0 0,1 0,-1 1,0-1,1 1,-1-1,1 0,0 1,0-1,0 1,0-1,0 1,1-1,-1 1,1-1,-1 0,1 1,0-1,0 0,0 0,0 1,0-1,1 0,-1 0,0 0,1 0,0-1,0 1,-1 0,1-1,0 1,0-1,0 0,0 1,1-1,-1 0,0 0,1 0,-1-1,0 1,1-1,-1 1,1-1,-1 0,0 0,1 0,-1 0,2 0,8-5,1-1,-2 0,1 0,-1-1,0-1,0 0,-1 0,0-1,5-6,47-36,-60 50,0 0,0 1,0-1,0 1,0 0,0-1,0 1,0 0,0 0,0 0,0 1,0-1,-1 0,1 1,0-1,0 1,0 0,0 0,0 0,-1 0,1 0,0 0,-1 0,1 0,-1 1,1-1,-1 0,0 1,1-1,-1 1,0 0,0-1,0 1,0 0,-1 0,1 0,0 0,-1-1,1 1,-1 0,0 0,0 0,1 0,-1 0,0 0,-1 2,11 22,-5-22,-1 0,0 1,1-1,-1-1,1 1,0-1,1 0,-1 0,0 0,1-1,0 0,-1 0,1 0,0-1,0 1,0-2,0 1,0-1,0 0,0 0,0 0,0-1,4-1,15 2</inkml:trace>
  <inkml:trace contextRef="#ctx0" brushRef="#br0" timeOffset="268.501">0 345,'48'-5,"45"-1,16-5,-1-1,-14 3,-14 2,-10 2,-12 3,-12 5,-4 3,-4 0,-4 0,-3-2,-6-2</inkml:trace>
  <inkml:trace contextRef="#ctx0" brushRef="#br0" timeOffset="846.858">650 429,'-29'10,"23"-8,-1-1,1 1,0 0,0 0,0 1,0-1,0 1,0 1,1-1,-1 1,1 0,0 0,0 1,1-1,-1 1,1 0,0 0,-2 5,6-6,1-1,-1 1,1 0,1-1,-1 1,0-1,1 1,-1-1,1 0,0 0,0 0,1 0,-1 0,1 0,-1 0,1-1,0 1,0-1,0 0,0 0,0 0,0 0,1-1,-1 1,1-1,-1 0,1 0,0 0,-1 0,1-1,0 1,-1-1,4 0,14 6,56 43,-75-48,-1 1,0-1,1 1,-1 0,0 0,0-1,0 1,-1 0,1 0,0 0,-1 0,1 0,-1 0,0 0,1 0,-1 0,0 0,0 1,-1-1,1 0,0 0,-1 0,1 0,-1 0,1 0,-1 0,0 0,0-1,0 1,0 0,0 0,-1-1,1 1,0-1,-1 1,1-1,-1 1,0-1,1 0,-1 0,-1 1,-8 5,-1 0,0-1,0 0,0-1,-1-1,0 0,0 0,0-1,-8 0,16-2,0 0,0-1,0 0,0 0,0 0,1 0,-1-1,0 0,0 0,0 0,0-1,1 0,-1 1,1-2,-1 1,1 0,0-1,-9-9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31.8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40 171,'-39'-17,"74"5,233-5,-25-21,110 8,523 31,-532 26,511-26,-460-2,-160-24,-27-5,2 1,-15 30,-193 0,1-1,0 0,-1 1,1-1,0 1,-1 0,1 0,-1 0,0 0,1 1,-1-1,0 1,0-1,0 1,0 0,0-1,0 1,0 0,0 1,-1-1,1 0,-1 0,0 1,0-1,0 0,0 1,0-1,0 1,0 0,-1-1,1 2,2 17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1.932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28,'32'-8,"1"1,-1 2,1 1,0 2,11 1,-30 1,232 24,-112-11,126 1,332-39,186 27,-255 26,-90-17,70 24,36-7,-101-17,-112 17,130-28,-104-30,225 31,-349-29,111 27,-170-26,-28 15,-72 2,0 3,0 3,0 4,15 3,36-1,23 28,-121-22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47:43.03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53 115,'-45'-24,"44"23,1 1,-1-1,0 1,1-1,0 1,-1-1,1 0,-1 1,1-1,0 1,-1-1,1 0,0 1,-1-1,1 0,0 0,0 1,0-1,0 0,0 1,0-1,0 0,0 0,0 1,0-1,0 0,0 0,1 1,-1-1,0 0,0 1,1-1,-1 0,1 1,-1-1,0 1,1-1,-1 1,1-1,-1 1,1-1,0 1,-1-1,1 1,-1-1,1 1,0 0,-1-1,1 1,0 0,-1 0,1 0,0 0,0-1,-1 1,1 0,0 0,0 0,-1 0,1 1,0-1,-1 0,1 0,0 0,0 1,172-8,-108 10,242-14,228-18,411 11,-642 20,158 15,-393-12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0.1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40,'12'-6,"-6"2,0 0,0 0,0 1,1-1,0 2,0-1,0 1,0 0,0 0,0 1,0 0,0 0,1 1,-1 0,0 0,0 0,1 1,1 1,-7 0,0 1,0 0,-1 0,1 0,-1-1,0 1,0 1,0-1,0 0,0 0,-1 0,1 0,-1 1,0-1,0 0,0 0,0 1,-1-1,1 0,-1 0,0 0,0 0,0 0,0 0,-1 0,1 0,-1 0,1 0,-1-1,0 1,0-1,-1 1,1-1,0 0,-1 0,1 0,-2 1,-4 8,-23 31,22-34,2 1,-1 1,1-1,1 1,0 0,0 1,1 0,0-1,1 2,0-1,0 6,4-14,0-1,0 1,0-1,1 0,-1 1,1-1,-1 1,1-1,0 0,0 0,0 1,0-1,1 0,-1 0,0 0,1 0,0 0,-1-1,1 1,0 0,0-1,0 1,0-1,0 0,0 0,0 0,0 0,1 0,-1 0,0 0,1-1,-1 1,1-1,1 1,86-4,-48-16,-27 6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18.7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27,'33'73,"71"306,-72-294,-32-84,1-1,-1 1,0-1,0 1,0-1,0 0,1 1,-1-1,0 1,0-1,1 0,-1 1,0-1,1 0,-1 1,0-1,1 0,-1 1,1-1,-1 0,0 0,1 0,-1 1,1-1,-1 0,1 0,-1 0,1 0,-1 0,1 0,-1 0,1 0,-1 0,0 0,1 0,-1 0,1 0,-1 0,1 0,-1-1,1 1,-1 0,0 0,1-1,-1 1,1 0,-1 0,0-1,1 1,-1 0,0-1,1 1,-1 0,0-1,0 1,1-1,-1 1,0-1,0 1,0 0,0-1,1 1,-1-1,0 1,0-1,0 1,0-1,0 0,7-40,-6 35,72-294,-17 93,-55 201,-4 7</inkml:trace>
  <inkml:trace contextRef="#ctx0" brushRef="#br0" timeOffset="393.294">481 422,'0'5,"0"6,0 6,0 5,0 4,0 2,0 1,4-4,3-2,3-5,1-5</inkml:trace>
  <inkml:trace contextRef="#ctx0" brushRef="#br0" timeOffset="885.501">424 310,'51'-15,"-33"9,1 0,0 2,-1 0,1 1,1 0,-1 2,0 0,10 2,-27-1,0 0,0 0,0 0,0 1,0-1,0 1,0-1,0 1,0-1,-1 1,1 0,0 0,0 0,-1 0,1 0,0 1,-1-1,1 0,-1 1,0-1,1 1,-1 0,0-1,0 1,0 0,0-1,0 1,0 0,-1 0,1 0,-1 0,1 0,-1 0,0 0,1 0,-1 0,0 0,-1 0,1 0,0 0,0 0,-1 0,1 0,-1 0,0 0,-46 80,45-81,0 0,0 0,0 0,0 0,0 1,1-1,-1 0,1 1,-1-1,1 1,-1 0,1-1,0 1,0 0,-1 0,1 0,1 0,-1 0,0 0,0 0,1 0,-1 0,1 0,0 0,0 0,0 1,0-1,0 0,0 0,0 0,1 0,-1 0,1 1,-1-1,1 0,0 0,0 0,0-1,0 1,0 0,0 0,1 0,-1-1,1 1,-1-1,1 1,-1-1,1 0,0 1,1-1,19 6,47 21,-68-27,0 0,1 0,-1 0,0 0,1 1,-1-1,0 1,0-1,0 1,-1-1,1 1,0 0,0-1,-1 1,1 0,-1-1,0 1,1 0,-1 0,0 0,0-1,0 1,0 0,0 0,-1 0,1-1,0 1,-1 0,0-1,1 1,-1 0,0-1,0 1,0-1,0 1,0-1,0 1,-1 0,-2 5,-2 1,1-1,-1 0,0 0,-1-1,1 0,-1 0,0 0,-1-1,1 0,-1-1,0 1,-1-1,1-1,-1 0,1 0,-1-1,0 0,0 0,0-1,-8 0,-1-5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3.3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0,'19'0,"16"0,7 0,1 0,-2 0,-3 0,-4 0,-2 0,-7 5,-2 1,-6 0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24.8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0 147,'54'215,"15"25,-27-96,-42-143,0 0,-1-1,1 1,0 0,0-1,0 1,0 0,-1-1,1 1,0 0,0 0,0-1,0 1,1 0,-1-1,0 1,0 0,0-1,0 1,1 0,-1-1,0 1,1 0,-1-1,0 1,1-1,-1 1,1 0,-1-1,1 1,-1-1,1 0,0 1,-1-1,1 1,-1-1,1 0,0 0,-1 1,1-1,0 0,0 0,-1 0,1 0,0 1,-1-1,1 0,0 0,0-1,-1 1,1 0,0 0,-1 0,1 0,0-1,-1 1,1 0,0 0,-1-1,1 1,-1-1,1 1,0 0,-1-1,1 1,-1-1,1 0,-1 1,1-1,7-20,-1-1,0 1,-2-1,0-1,-1 1,0-22,7-37,10-10,4 0,4 1,16-25,-15 6,-28 98</inkml:trace>
  <inkml:trace contextRef="#ctx0" brushRef="#br0" timeOffset="1731.709">508 485,'-16'39,"-93"159,19-37,99-183,-1 9,28-47,2 2,3 2,48-51,-88 105,0 0,0 0,0 0,1 1,-1-1,0 0,1 1,0-1,-1 1,1 0,0-1,-1 1,1 0,0 0,0 0,0 0,0 0,0 1,0-1,0 0,0 1,0 0,0-1,1 1,-1 0,0 0,0 0,0 1,0-1,0 0,1 1,-1-1,0 1,0 0,0 0,0 0,-1 0,3 1,35 111,-24-52,30 70,-44-129,-1 0,0 0,1 1,-1-1,0 0,0 0,0 0,-1 0,1 0,-1 0,1 0,-1 0,1 0,-1 0,0 0,0 0,0 0,0 0,-1 0,1-1,0 1,-1 0,1-1,-1 0,1 1,-1-1,0 0,1 1,-1-1,0 0,0 0,0-1,0 1,0 0,0-1,0 1,0-1,0 0,-1 1,1-1,0 0,0 0,0 0,0-1,0 1,0-1,0 1,0-1,0 1,0-1,0 0,0 0,0 0,0 0,-1-1,-18-5,-1 0,1-1,1-2,0 0,0-1,1-1,0 0,1-2,0 0,1-1,-6-8,0-10,16 16</inkml:trace>
  <inkml:trace contextRef="#ctx0" brushRef="#br0" timeOffset="2265.947">790 514,'19'-1,"-15"0,1 0,0 0,0 1,-1 0,1-1,0 2,0-1,0 0,-1 1,1 0,0 0,-1 1,1-1,-1 1,1 0,-1 0,0 0,0 1,0 0,0-1,0 1,-1 1,1 0,-3-1,-1 1,0-1,0 1,0-1,-1 1,1-1,-1 1,0-1,0 1,0-1,0 0,-1 1,1-1,-1 0,0 0,0 0,0 0,0 0,-1-1,1 1,-1-1,-1 1,-3 7,-14 13,-34 52,53-73,1 1,0-1,0 1,0-1,0 1,0 0,0-1,1 1,-1 0,1 0,0-1,0 1,0 0,0 0,0 0,1-1,-1 1,1 0,0-1,-1 1,1 0,1-1,-1 1,0-1,1 1,-1-1,1 0,-1 0,2 1,3 1,1 0,0-1,0 0,1 0,-1 0,0-1,1 0,0-1,-1 0,1 0,0 0,0-1,-1 0,1-1,0 0,0 0,-1 0,1-1,-1 0,1-1,2-1,50-23,-44 18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0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41,'2'-2,"-1"0,1 0,-1 0,1 1,0-1,-1 0,1 1,0-1,0 1,0 0,0 0,1 0,-1 0,0 0,0 0,1 0,-1 1,0-1,1 1,-1 0,0 0,1 0,-1 0,3 0,-2 0,366-3,-268-7,-84 8,-4 3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7:59.2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0,'43'10,"34"2,8-5,-5-3,-12-3,-12-2,-12 0,-12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1.5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1,'14'0,"20"0,8 0,2 0,-1 0,-4 0,-4 0,-2 0,-3 0,-1 0,-1 0,0 0,0 0,-1 0,-4 0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00.2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0 142,'39'280,"-25"-211,-12-53,0 2,1 0,0-1,2 1,-1-1,2 0,1-1,0 1,1-1,0-1,8 12,-15-26,0-1,0 1,-1 0,1 0,0 0,0 0,0-1,0 1,0 0,0-1,0 1,0-1,0 1,0-1,0 1,0-1,0 0,0 1,0-1,0 0,1 0,-1 0,0 0,0 0,0 0,0 0,1-1,-1 1,0 0,0-1,0 1,0 0,0-1,0 1,0-1,0 0,0 1,0-1,0 0,0 0,-1 1,1-1,0 0,0 0,-1 0,1 0,-1 0,1 0,-1 0,1 0,-1 0,1-1,21-61,-22 61,115-495,-90 391,-21 80</inkml:trace>
  <inkml:trace contextRef="#ctx0" brushRef="#br0" timeOffset="5731.464">479 509,'-39'64,"-3"20,-51 75,134-234,130-125,-170 199,0-1,0 1,0 0,1-1,-1 1,0 0,1 0,-1 0,1 0,-1 1,1-1,-1 0,1 0,-1 1,1-1,0 1,-1 0,1-1,0 1,-1 0,1 0,0 0,0 0,-1 0,1 1,0-1,-1 0,1 1,0-1,-1 1,1 0,-1-1,1 1,-1 0,1 0,-1 0,0 0,1 0,-1 0,0 1,0-1,0 0,0 1,0-1,0 1,0-1,0 1,0-1,-1 1,1-1,-1 1,1 0,-1-1,0 1,0 0,1-1,-1 3,16 165,-15-165,0-2,0-1,0 1,0-1,0 1,0-1,0 1,-1-1,1 1,-1 0,1-1,-1 1,0 0,1-1,-1 1,0 0,0 0,0-1,-1 1,1 0,0-1,-1 1,1 0,-1-1,1 1,-1 0,0-1,1 1,-1-1,0 1,0-1,0 0,-1 1,1-1,0 0,0 0,-1 0,1 0,0 0,-1 0,1 0,-1 0,0 0,1-1,-1 1,1-1,-3 1,-100-50,22 13,57 28</inkml:trace>
  <inkml:trace contextRef="#ctx0" brushRef="#br0" timeOffset="10449.221">762 734,'0'0</inkml:trace>
  <inkml:trace contextRef="#ctx0" brushRef="#br0" timeOffset="10797.014">762 734,'61'-103,"-43"71,-10 54,-36 175,26-171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12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0 170,'31'193,"14"36,-16-85,-29-142,0-1,0 1,0-1,1 1,-1-1,1 1,-1-1,1 0,-1 1,1-1,0 0,0 1,0-1,0 0,0 0,0 0,0 0,0 0,0 0,0 0,0 0,1 0,-1 0,0-1,1 1,-1 0,1-1,-1 1,0-1,1 0,-1 0,1 1,-1-1,1 0,-1 0,1 0,-1 0,1-1,-1 1,1 0,-1-1,1 1,-1-1,1 1,-1-1,0 0,1 1,-1-1,0 0,0 0,0 0,0 0,1 0,-1 0,14-18,-1 0,0-1,-1-1,-2 0,0-1,-1 0,-1 0,-1-1,0-2,9-21,9-24,10-27,3 1,5 3,18-24,-38 92,-17 26</inkml:trace>
  <inkml:trace contextRef="#ctx0" brushRef="#br0" timeOffset="1643.085">480 537,'0'9,"0"9,0 5,0 4,0 2,0 1,0 0,-5-5,-1-2,0 0,-4-4,1 0,5-4,4-4</inkml:trace>
  <inkml:trace contextRef="#ctx0" brushRef="#br0" timeOffset="2219.432">480 508,'32'-2,"-24"1,-1 0,1 1,-1-1,1 1,-1 0,1 1,-1 0,1 0,-1 1,0 0,1 0,-1 1,0 0,-1 0,2 1,-6-2,0 1,-1-1,1 1,-1-1,0 1,1-1,-1 1,0 0,-1 0,1 0,0-1,-1 1,0 0,0 0,1 0,-2 0,1 0,0 0,-1 0,1 0,-1 0,0-1,0 1,0 0,0-1,0 1,-1 0,1-1,-1 1,0-1,-1 2,1-1,0 1,0-1,0 1,0-1,0 1,1 0,0 0,0 0,0 0,0 0,1 0,-1 0,1 0,0 0,0 0,1 0,-1 0,1 0,1 4,16 18,-16-25,0 0,-1 1,1-1,-1 1,0-1,1 1,-1-1,0 1,0 0,0 0,0-1,0 1,0 0,-1 0,1 0,-1 0,1 0,-1 0,0 0,0 0,0 0,0 0,0 0,0 0,0 0,-1 0,1 0,-1 0,1 0,-1 0,0 0,0 0,0 0,0 0,0 0,-7 5,0 1,0-1,0-1,-1 1,0-2,-1 1,1-1,-1 0,0-1,0 0,-2-1,1 2,-56 7,50-17</inkml:trace>
  <inkml:trace contextRef="#ctx0" brushRef="#br0" timeOffset="2513.276">876 593,'0'10,"-5"7,-2 7,1 3,1 2,2 1,-4 0,-1-1,2 1,1-1,2-5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27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510 508,'-6'-7,"0"0,0 0,-1 1,0 0,0 0,-1 1,1 0,-1 0,0 0,-1 1,1 1,-1-1,0 2,0-1,0 1,0 0,0 1,0 0,0 0,-1 1,1 1,0-1,0 1,0 1,0 0,0 0,0 1,-8 3,11-3,-6 2,0 0,1 1,0 1,0-1,1 2,0 0,0 0,0 1,1 0,1 0,-8 11,-17 69,33-86,-1 0,2-1,-1 1,0 0,0-1,1 1,-1 0,1-1,0 1,0-1,0 1,0-1,1 1,-1-1,0 0,1 0,0 1,-1-1,1 0,0-1,0 1,0 0,0 0,1-1,-1 0,0 1,1-1,-1 0,1 0,-1 0,1 0,0-1,2 1,132 6,-137-8,1 1,0 0,-1-1,1 1,0 0,-1-1,1 1,0 0,-1 0,1 0,0 0,-1 0,1 0,0 0,-1 0,1 0,0 0,0 0,-1 0,1 0,0 1,-1-1,1 0,-1 0,1 1,0-1,-1 0,1 1,-1-1,1 1,-1-1,1 1,-1-1,1 1,-1-1,1 1,-1 0,0-1,1 1,-1-1,0 1,1 0,-1-1,0 1,0 0,0-1,0 1,0 0,0 0,0-1,0 1,0 0,0-1,0 1,0 0,0-1,-1 1,1 0,0-1,0 1,-1 0,1-1,0 1,-1-1,1 1,-1-1,1 1,-1-1,1 1,-1 0,-39 31,39-32,-189 143,183-137,1 0,0 1,0-1,0 1,0 1,1-1,1 1,-1 0,1 0,0 1,0 3,2-9,1 1,0-1,0 0,1 1,-1-1,1 1,-1 0,1-1,0 1,0-1,1 1,-1-1,1 1,0-1,0 1,0-1,0 0,0 1,1-1,-1 0,1 0,0 0,0 0,1 0,-1 0,0-1,1 1,-1-1,4 2,5 0,1 0,0-1,0 0,0-1,0 0,1-1,-1 0,0-1,1-1,-1 0,0 0,1-2,-1 1,0-1,-1-1,1 0,-1-1,1 0,-1-1,9-6,-11 9,0-2,0 1,0-1,0 0,-1-1,1 0,-1 0,-1-1,1 0,-1 0,-1-1,1 0,1-4,3-8</inkml:trace>
  <inkml:trace contextRef="#ctx0" brushRef="#br0" timeOffset="395.061">341 0,'-1'360,"-4"-314,-3 0,-1-1,-3 1,-1-2,-4 5,-9 33,-89 263,97-290,2 1,2 1,2 0,4 1,-1 39,14-43,1-30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1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1 551,'2'-15,"1"1,1-1,0 1,1 0,1 1,0-1,1 1,0 0,1 0,9-10,-13 17,132-168,-40 73,-94 101,0 0,0 0,0 0,0 0,0 0,0 0,0 1,0-1,0 1,-1 0,1-1,0 1,0 0,-1 0,1 0,0 0,-1 0,1 0,-1 1,1-1,-1 0,0 1,0-1,0 1,0 0,0-1,0 1,0 0,0 0,0-1,-1 1,1 0,-1 0,1 0,-1 0,0 0,0 0,0 0,0 0,0 0,0-1,-1 1,1 0,-1 1,3 6,23 158,-24-165,0 0,-1 0,1 0,0 0,0 0,0 0,0 0,1 0,-1-1,0 1,1-1,-1 1,1-1,-1 1,1-1,0 0,0 0,0 0,-1 0,1 0,0 0,0 0,0-1,1 1,-1-1,0 1,0-1,0 0,0 0,0 0,0 0,1 0,-1 0,0-1,0 1,0-1,1 0,64-46,44-86,37-43,-148 177,-1-1,1 0,0 1,1-1,-1 1,0-1,0 1,0-1,0 1,0-1,0 1,0-1,1 0,-1 1,0-1,0 1,1-1,-1 0,0 1,1-1,-1 0,0 1,1-1,-1 0,0 1,1-1,-1 0,1 0,-1 0,1 1,-1-1,0 0,1 0,-1 0,1 0,-1 0,1 0,-1 0,1 0,-1 0,1 0,-1 0,1 0,-1 0,0 0,1 0,-1-1,1 1,-1 0,1 0,-1 0,0-1,1 1,-1 0,1-1,-1 1,0 0,0-1,1 1,-1 0,0-1,1 1,-1-1,0 1,0-1,-3 41,-20 48,-10 86,33-159,-2-6,2 0,-1 0,1 0,1 0,0 0,0-1,0 1,1 0,1 0,0-1,0 1,0-1,1 0,1 1,6 4</inkml:trace>
  <inkml:trace contextRef="#ctx0" brushRef="#br0" timeOffset="753.003">1017 42,'5'17,"31"164,-18 18,-18-197,0-1,0 1,0 0,0 0,0 0,1 0,-1-1,1 1,-1 0,1 0,0-1,-1 1,1 0,0-1,0 1,0-1,1 1,-1-1,0 0,0 1,1-1,-1 0,1 0,-1 0,1 0,-1 0,1 0,0-1,-1 1,1 0,0-1,0 1,0-1,-1 0,1 1,0-1,0 0,0 0,0 0,-1-1,1 1,0 0,0-1,0 1,-1-1,1 1,0-1,-1 0,1 0,-1 0,1 0,0 0,-1 0,0 0,1-1,-1 1,0 0,0-1,0 1,0-1,0 1,1-2,14-19,0 0,-1 0,-2-2,0 0,-2 0,0-1,-2 0,-1-1,-1 0,1-6,27-117,-35 127,-3 4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4.9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188 10,'-176'258,"164"-232,27-34,109-144,-10 33,-114 118,1 0,-1 0,1 0,0 0,0 0,-1 0,1 1,0-1,0 0,0 0,0 1,0-1,0 1,0-1,0 1,0-1,0 1,1 0,-1-1,0 1,0 0,0 0,0 0,0 0,1 0,-1 0,0 0,0 0,0 0,0 1,1-1,-1 0,0 1,0-1,0 1,0 0,0-1,0 1,0 0,0-1,-1 1,1 0,0 0,0 0,0 0,-1-1,1 1,-1 0,1 0,0 1,-1-1,0 0,1 0,-1 0,0 0,1 0,-1 0,0 1,0-1,0 0,0 0,0 0,0 0,-1 0,1 1,0 0,12 129,-11-130,0 0,-1 0,1 0,0 0,0 0,-1 0,1 1,-1-1,1 0,-1 0,1 1,-1-1,0 0,0 1,1-1,-1 0,0 1,0-1,0 0,-1 1,1-1,0 0,0 0,-1 1,1-1,-1 0,1 0,-1 1,1-1,-1 0,0 0,0 0,1 0,-1 0,0 0,0 0,0 0,0 0,0 0,0-1,0 1,-1 0,1-1,0 1,0-1,-1 1,1-1,0 0,0 1,-1-1,1 0,0 0,-1 0,1 0,0 0,-1 0,1 0,0-1,-1 1,1 0,0-1,0 1,-1-1,-179-88,159 85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5.2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1,'0'33,"0"17,-5 4,-1-3,0-4,1-6,-3-10,-1-10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0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40,'24'-5,"18"-1,5 0,1 1,-3 2,-5 1,-4 1,1 0,-1 1,-2 0,-1 1,-2-1,-2-5,-5-1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3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0,'-19'44,"-12"32,1 14,4-4,7-6,7-13,5-13,4-10,3-9,1-9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6.8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1 510,'273'-346,"-135"198,-137 147,-1 0,1 0,-1 0,1 0,0 1,-1-1,1 0,0 0,0 0,0 1,-1-1,1 0,0 1,0-1,0 1,0-1,0 1,0-1,0 1,0 0,0-1,0 1,0 0,1 0,-1 0,0 0,0 0,0 0,0 0,0 0,0 0,0 1,0-1,0 0,0 1,0-1,0 1,0-1,0 1,0-1,0 1,0 0,0 0,-1-1,1 1,0 0,0 0,-1 0,1 0,-1 0,1 0,-1-1,1 2,-1-1,1 0,-1 0,0 0,0 0,1 0,-1 0,0 0,0 1,-4 110,5 29,-1-139,0 0,0 1,1-1,0 0,-1 0,1 0,0 0,0 0,0 0,0 0,0 0,0 0,1 0,-1-1,1 1,-1-1,1 1,0-1,-1 1,1-1,0 0,0 0,0 0,0 0,0 0,0 0,0 0,0-1,1 1,-1-1,0 0,0 0,0 1,1-1,-1-1,0 1,0 0,0 0,1-1,-1 1,0-1,0 0,0 0,0 0,0 0,1 0,14-9,0 0,-1-1,-1 0,1-1,-2-1,0 0,0-1,-1-1,51-47,44-22,-108 83,1 1,-1-1,1 1,-1-1,1 1,0 0,-1-1,1 1,0 0,-1-1,1 1,0 0,0 0,-1 0,1-1,0 1,0 0,-1 0,1 0,0 0,0 1,-1-1,1 0,0 0,0 0,-1 1,1-1,0 0,-1 0,1 1,0-1,-1 1,1-1,0 1,-1-1,1 1,-1-1,1 1,-1-1,1 1,-1 0,0-1,1 1,-1 0,0-1,1 1,-1 0,0 0,0-1,0 1,0 0,0 0,1-1,-1 1,0 0,-1 0,1-1,0 1,0 0,0 0,0-1,-1 1,1 0,-13 49,-54 128,64-153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7.7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126 65,'-125'243,"167"-312,79-106,-118 171,64-55,-66 59,0 0,0 0,0-1,0 1,0 0,0 0,1 0,-1 0,0 1,0-1,0 0,0 0,0 1,0-1,0 0,0 1,0-1,0 1,0 0,0-1,0 1,0 0,0-1,0 1,-1 0,1 0,0 0,-1 0,1 0,0 0,-1 0,1 0,-1 0,0 0,1 0,-1 0,0 0,1 0,-1 0,0 0,0 1,4 52,-4-49,-1 63,9 100,-8-165,1-2,0 0,0 0,0 1,0-1,0 0,-1 1,1-1,0 1,-1-1,1 1,-1-1,0 1,0-1,1 1,-1-1,0 1,0-1,0 1,-1 0,1-1,0 1,-1-1,1 1,0-1,-1 1,0-1,1 0,-1 1,0-1,0 1,0-1,0 0,0 0,0 0,0 0,0 0,0 0,-1 0,1 0,0 0,-1 0,1-1,-1 1,1 0,-1-1,0 1,-7-6,1 0,-1 0,1-1,0 0,0-1,1 1,0-1,0-1,1 1,0-1,-3-4,-12-15,-63-67,64 78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8.9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80,'-27'207,"9"-153,18-53,-1 0,1-1,-1 1,1 0,-1 0,0 0,1 0,-1 0,0 0,0-1,1 1,-1 0,0-1,0 1,0 0,0-1,0 1,0-1,0 0,0 1,0-1,0 0,0 1,0-1,0 0,0 0,0 0,-1 0,1 0,0 0,0 0,0-1,0 1,0 0,0-1,0 1,0 0,0-1,0 1,0-1,0 0,0 1,1-1,-1 0,0 1,0-1,0 0,1 0,-3-4,1 0,0-1,0 1,0 0,1-1,0 0,0 1,0-1,1 1,0-1,0 0,0 1,1-1,0 0,0 1,0-1,1 1,0 0,0-1,0 1,1 0,-1 0,1 0,0 0,2-1,8-13,0 1,1 1,1 0,0 0,1 2,1 0,1 1,0 0,1 2,0 0,20-8,-38 18,0 1,0 0,0 0,0 0,0 0,1 0,-1 0,0 0,1 0,-1 1,1-1,-1 0,1 1,-1-1,1 1,-1 0,1-1,-1 1,1 0,0 0,-1 0,1 0,-1 0,1 0,0 1,-1-1,1 0,-1 1,1 0,-1-1,1 1,-1 0,0-1,1 1,-1 0,0 0,1 0,-1 0,0 0,0 1,0-1,0 0,0 0,0 1,-1-1,1 1,0-1,0 1,-4 6,1 0,-1-1,0 1,-1-1,0 0,0 0,-1 0,0-1,0 1,0-1,-1 0,0-1,0 1,0-1,-1 0,1-1,-3 1,-60 60,68-64,1 0,-1 0,0 0,1 0,-1-1,1 1,-1 0,1 0,-1 0,1 0,0 0,-1 1,1-1,0 0,0 0,0 0,0 0,0 0,0 0,0 0,0 0,0 0,0 0,1 0,-1 0,0 0,1 0,-1 0,1 0,-1 0,1 0,0 0,-1 0,1 0,0 0,0-1,-1 1,1 0,0-1,0 1,0 0,0-1,0 1,0-1,0 0,0 1,0-1,0 0,0 1,0-1,0 0,0 0,1 0,62 6,-60-6,13 0,-11-1,-1 0,1 0,0 0,0 1,0 0,0 0,0 1,0-1,0 1,0 1,0-1,0 1,-1 0,1 0,-1 1,1-1,-1 1,0 0,0 1,0 0,-1-1,1 1,-1 1,0-1,3 4,-8-4,1-1,-1 1,0-1,0 1,0-1,0 1,-1-1,1 0,-1 1,0-1,0 0,0 0,0 0,0-1,-1 1,1 0,-1-1,0 1,0-1,0 0,0 0,0 0,0-1,-1 1,1-1,0 0,-1 0,1 0,-1 0,0 0,-1-1,-8 6,-12 5,0-1,0-1,-1-1,0-2,0 0,-1-2,-23 1,46-5,0 1,1-1,-1-1,0 1,1 0,-1-1,0 0,1 0,-1 0,1 0,-1-1,1 1,0-1,-1 0,1 0,0 0,0 0,0-1,1 1,-1-1,0 0,1 0,-1 0,-5-14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0.5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0 539,'204'-254,"-40"111,-57 52,-108 92,1-1,-1 0,1 0,0 1,0-1,-1 0,1 1,0-1,0 1,-1-1,1 0,0 1,0-1,0 1,0-1,0 1,-1-1,1 1,0-1,0 0,0 1,0-1,0 1,1-1,-1 1,0-1,0 1,0-1,0 0,0 1,0-1,1 1,-1-1,0 0,0 1,1-1,-1 0,0 1,1-1,-1 0,0 1,1-1,-1 0,0 0,1 1,-1-1,1 0,-1 0,0 0,1 1,-1-1,1 0,-1 0,1 0,-1 0,1 0,-1 0,0 0,1 0,-1 0,1 0,-1 0,1-1,-1 1,1 0,-1 0,-12 40,5-22,-1-1,1 0,1 1,0 0,1 0,1 1,1-1,1 1,0 0,1 5,1-22,0 0,0 0,0 0,0 1,1-1,-1 0,1 0,-1 0,1 0,0 0,-1 0,1 0,0-1,1 1,-1 0,0 0,0-1,1 1,-1 0,1-1,-1 0,1 1,0-1,-1 0,1 0,0 0,0 0,0 0,0 0,0-1,0 1,0 0,0-1,0 0,0 1,0-1,1 0,-1 0,0 0,0-1,82-29,144-162,-111 62,-99 117,-16 26,-16 30,-12 15,15-38,1 0,1 0,0 1,2 0,1 1,0 0,2 0,0 0,2 0,0 1,1 0,24 39,-11-50</inkml:trace>
  <inkml:trace contextRef="#ctx0" brushRef="#br0" timeOffset="515.648">1044 370,'-258'269,"220"-215,61-66,148-197,-34 56,-136 151,1 0,-1 0,1 0,-1 0,1 0,0 0,-1 1,1-1,0 0,0 1,0-1,1 1,-1 0,0 0,0 0,1 0,-1 0,1 0,-1 1,1-1,-1 1,1 0,-1 0,1 0,-1 0,1 0,-1 0,1 0,-1 1,1 0,-1-1,0 1,1 0,-1 0,0 0,0 0,1 1,-1-1,0 1,0-1,0 1,-1 0,1-1,0 1,-1 0,2 2,1 13,-1-1,0 1,-1-1,-1 1,-1 0,0 0,-1-1,-3 17,3-30,1 0,-1 0,0 0,0 0,0 0,0 0,-1 0,1 0,-1 0,0-1,1 1,-1-1,0 1,-1-1,1 0,0 1,-1-1,1-1,-1 1,0 0,1-1,-1 1,0-1,0 0,0 0,0 0,0 0,0 0,0-1,0 1,-1-1,1 0,0 0,0 0,-1 0,-112-21,34-26,67 37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49.3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26,'19'0,"16"0,7 0,1 0,-2 0,-3 0,-3 0,-3 0,-2 0,-2 0,-5-5,-1-1,-1 0,2 1,-4 2</inkml:trace>
  <inkml:trace contextRef="#ctx0" brushRef="#br0" timeOffset="188.101">0 224,'44'0,"32"-5,9-6,0-1,-11 1,-12-3,-13 2,-14 3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39.7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1 159,'55'330,"-24"-208,-31-122,0 1,1 0,-1-1,0 1,1 0,-1-1,1 1,-1-1,1 1,-1 0,1-1,0 1,-1-1,1 0,0 1,-1-1,1 0,0 1,-1-1,1 0,0 0,0 1,-1-1,1 0,0 0,0 0,0 0,-1 0,1 0,0 0,0 0,-1-1,1 1,0 0,0 0,-1-1,1 1,0 0,-1-1,1 1,0-1,-1 1,1 0,0-1,-1 0,1 1,-1-1,1 1,-1-1,0 0,1 1,-1-1,1 0,-1 0,27-42,-25 39,133-260,28-16,-148 262</inkml:trace>
  <inkml:trace contextRef="#ctx0" brushRef="#br0" timeOffset="5779.288">311 639,'0'14,"0"10,0 5,5-2,2-1,-1 0,3-4,1-2,3-3,0-10,-3-6</inkml:trace>
  <inkml:trace contextRef="#ctx0" brushRef="#br0" timeOffset="6279.49">340 582,'7'-4,"-1"1,1 0,0 1,1-1,-1 1,0 1,1-1,-1 1,1 0,-1 1,1 0,0 0,-1 1,1 0,-1 0,1 1,-1 0,6 2,-9 0,-1-1,0 1,0 0,0 1,-1-1,1 0,-1 1,0-1,0 1,-1 0,1 0,-1 0,0-1,0 1,-1 0,0 0,1 0,-2 1,1-1,-1 4,3 34,24 42,-25-82,-2 1,1 0,0 0,-1-1,1 1,-1 0,0-1,-1 1,1-1,0 1,-1-1,0 0,0 1,0-1,0 0,0 0,-1 0,1-1,-1 1,0-1,0 1,0-1,0 0,0 0,0 0,-1-1,1 1,-1-1,1 1,-1-1,1 0,-1-1,0 1,0-1,1 1,-1-1,-2 0,-18 7,19-5,3 0,-1 0,0 0,0-1,0 1,0-1,-1 1,1-1,0 0,0 0,-1-1,1 1,-1-1,1 1,-1-1,1 0,0 0,-1-1,1 1,-1-1,1 0,0 0,-1 0,1 0,0 0,0-1,0 1,0-1,0 0,0 0,0 0,1 0,-1-1,-1-2,-3-12</inkml:trace>
  <inkml:trace contextRef="#ctx0" brushRef="#br0" timeOffset="6793.375">481 723,'-5'0,"-6"5,-6 1,-6 0,-2-6,2-3</inkml:trace>
  <inkml:trace contextRef="#ctx0" brushRef="#br0" timeOffset="9019.054">791 553,'0'5,"-5"21,-1 10,0 5,1-1,2-2,1-2,1-3,0-2,1-7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4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0 198,'34'0,"25"0,7 0,-2 0,-7-5,-10-2,-11 1</inkml:trace>
  <inkml:trace contextRef="#ctx0" brushRef="#br0" timeOffset="240.422">169 0,'-14'43,"-5"34,0 8,5-5,8-12,6-13,7-10,3-13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3.2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73,'22'47,"-2"2,-2 0,-2 1,-3 0,-1 1,4 53,-12-78,8-32,214-454,-217 442,1 3</inkml:trace>
  <inkml:trace contextRef="#ctx0" brushRef="#br0" timeOffset="778.156">396 327,'-137'222,"138"-222,-1 0,0 0,0 0,1-1,-1 1,0 0,0 0,1 0,-1 0,0 0,1 0,-1 0,0 0,0 0,1 0,-1 0,0 1,0-1,1 0,-1 0,0 0,1 0,-1 0,0 0,0 1,0-1,1 0,-1 0,0 0,0 1,0-1,1 0,-1 0,0 1,0-1,0 0,0 0,25-23,-3-3,10-12,1 2,1 1,3 1,34-24,-70 57,0 0,-1-1,1 1,1 0,-1 0,0 0,0 0,0 0,0 0,1 0,-1 0,1 0,-1 1,0-1,1 0,-1 1,1-1,0 1,-1 0,1-1,-1 1,1 0,-1 0,1 0,0 0,-1 0,1 1,-1-1,1 0,-1 1,1-1,-1 1,1 0,-1-1,1 1,-1 0,0 0,1 0,-1 0,0 0,0 0,0 0,0 0,0 0,0 1,0-1,0 0,0 1,0-1,-1 1,1-1,-1 1,1-1,-1 1,1-1,-1 1,0 0,-23 148,16-42,7-107,0-1,-1 1,1 0,0 0,-1 0,1 0,0-1,-1 1,1 0,-1 0,1-1,-1 1,0 0,1-1,-1 1,0 0,1-1,-1 1,0-1,0 0,0 1,1-1,-1 1,0-1,0 0,0 0,0 1,0-1,1 0,-1 0,0 0,0 0,0 0,0 0,0 0,0-1,0 1,1 0,-1 0,0-1,0 1,0 0,0-1,1 1,-1-1,0 1,0-1,1 0,-1 1,0-1,-38-34,36 32,-88-83,71 74</inkml:trace>
  <inkml:trace contextRef="#ctx0" brushRef="#br0" timeOffset="1246.185">763 299,'28'-1,"-19"0,-1 1,1 0,0 0,0 0,0 1,0 0,0 1,-1 0,1 1,-1-1,8 5,-14-5,-1 1,0-1,0 0,0 1,0-1,-1 1,1-1,-1 1,1-1,-1 1,0-1,0 1,0 0,0-1,-1 1,1-1,-1 1,1-1,-1 1,0-1,0 0,0 1,0-1,-1 0,1 0,-1 1,1-1,-1 0,0-1,1 1,-1 0,0 0,0-1,0 1,-1-1,1 0,0 1,-2-1,-81 85,84-84,0-1,0 1,1 0,-1 0,1 0,-1 0,1 0,0 0,0 0,0 0,0 0,0 0,0 0,1 0,-1 0,1 0,-1 0,1 0,0 0,0 0,0 0,0 0,0-1,0 1,0 0,0-1,1 1,-1-1,1 1,-1-1,1 0,0 0,-1 0,1 0,0 0,0 0,0 0,-1 0,1-1,0 1,0-1,0 1,0-1,0 0,0 0,0 0,1 0,-1 0,0 0,0-1,0 1,0-1,0 1,-1-1,1 0,0 0,0 0,0 0,0 0,118-30,-102 24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6.16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1 376,'233'-275,"-172"233,-59 43,0 0,0 0,0 1,0-1,0 1,0 0,0 0,-1-1,1 1,-1 0,0 0,1 1,-1-1,0 0,0 0,0 0,0 1,-1-1,1 1,-1-1,1 0,-1 1,0-1,0 1,0-1,0 1,-1-1,1 1,0-1,-1 0,0 1,0 1,1 1,5 76,-4-79,-1 0,0 0,1 0,-1 0,1-1,-1 1,1 0,0-1,0 1,0 0,0-1,0 1,0-1,0 1,0-1,1 0,-1 1,1-1,-1 0,1 0,-1 0,1 0,-1 0,1 0,0-1,0 1,-1 0,1-1,0 0,0 1,0-1,0 0,0 0,-1 0,1 0,0 0,0 0,0-1,0 1,-1-1,2 1,73-61,-49 33,130-137,-156 165,0 0,0 0,-1 0,1 0,0 1,0-1,-1 0,1 0,0 1,-1-1,1 0,0 1,-1-1,1 0,0 1,-1-1,1 1,-1-1,1 1,-1-1,1 1,-1 0,1-1,-1 1,0 0,1-1,-1 1,0 0,0-1,1 1,-1 0,0 0,0-1,0 1,0 0,0 0,0-1,0 1,0 0,0 0,0-1,0 1,-1 0,1-1,0 1,0 0,-1-1,1 1,0 0,-1-1,1 1,-1 0,1-1,-1 1,1-1,-1 1,0-1,1 1,-1-1,1 0,-2 1,-47 201,48-198,0 0,0 0,0 0,1 0,-1 0,1 0,0 0,0 0,0 0,1 0,-1 0,1 0,0 0,0 0,0 0,1 0,0 0,-1-1,1 1,0 0,1-1,-1 0,1 0,-1 1,1-1,2 1,11 4</inkml:trace>
  <inkml:trace contextRef="#ctx0" brushRef="#br0" timeOffset="581.006">904 206,'-107'249,"87"-216,20-33,-1 0,1 0,-1 1,1-1,-1 0,1 0,-1 0,1 0,-1 0,1 1,-1-1,1 0,-1 0,1 0,-1 0,1 0,-1-1,1 1,-1 0,1 0,0 0,-1 0,1 0,-1-1,1 1,-1 0,1 0,-1-1,1 1,0 0,-1-1,1 1,0 0,-1-1,1 1,0-1,0 1,-1-1,1 1,0 0,0-1,0 1,-1-1,1 1,0-1,0 1,0-1,0 1,0-1,0 1,0-1,0 1,0-1,0 1,0-1,1 1,-1-1,0 1,0-1,0 1,1-1,-1 1,0 0,0-1,-1-14,0 1,1-1,0 0,1 0,1 1,0-1,1 1,0-1,1 1,1 0,0 0,1 1,1 0,0 0,1 0,0 1,1 0,0 0,1 1,0 1,1-1,0 2,0 0,1 0,0 1,4-2,-9 7,-6 1,1 0,0 0,0 0,0 0,1 0,-1 1,0-1,0 1,1 0,-1 0,1 0,-1 0,1 0,0 0,-1 1,1-1,0 1,-1-1,1 1,0 0,0 0,-1 1,1-1,0 1,-1-1,1 1,0 0,-1 0,1 0,-1 0,1 0,-1 0,0 1,0-1,1 1,-1 0,0 0,0 0,0 0,0 0,-2 4,0-1,-1 1,1-1,-1 1,0-1,-1 1,1-1,-1 0,0 0,0 0,-1 0,1 0,-1 0,0-1,-1 1,1-1,-1 0,0 0,0 0,0 0,0-1,-1 0,-4 7,-92 84,100-93,1 0,-1-1,1 1,-1 0,1-1,0 1,-1 0,1 0,-1-1,1 1,0 0,0 0,0 0,-1-1,1 1,0 0,0 0,0 0,0 0,0-1,0 1,1 0,-1 0,0 0,0-1,1 1,-1 0,0 0,1 0,-1-1,1 1,-1 0,1-1,-1 1,1 0,-1-1,1 1,0-1,-1 1,1-1,0 1,-1-1,1 0,0 1,0-1,-1 0,1 1,0-1,0 0,0 0,-1 0,1 0,0 0,0 0,0 0,0 0,-1 0,2 0,58 4,-56-4,76 13,-78-12,-1 0,1-1,0 1,0 0,-1 0,1 0,-1 1,1-1,-1 0,1 0,-1 1,1-1,-1 1,0-1,0 1,0 0,0-1,0 1,0 0,-1 0,1 0,-1-1,1 1,-1 0,1 0,-1 0,0 0,0 0,0 0,0 0,0 0,-1 0,1 0,-1 0,1 0,-1-1,0 1,1 0,-1 0,-5 6,1-1,-1 0,0 0,-1-1,0 1,0-1,0-1,0 1,-1-1,0-1,0 1,-1-1,1-1,-1 0,0 0,1 0,-2-1,1-1,0 1,0-1,0-1,0 0,-1 0,1-1,-2-1,-15 2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8:57.2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1 113,'55'337,"-45"-303,-10-33,0-1,0 1,0-1,0 1,1-1,-1 0,0 1,0-1,1 0,-1 1,0-1,1 1,-1-1,0 0,1 0,-1 1,0-1,1 0,-1 0,1 1,-1-1,1 0,-1 0,0 0,1 0,-1 0,1 1,-1-1,1 0,-1 0,1 0,-1 0,1 0,-1-1,1 1,-1 0,0 0,1 0,-1 0,1 0,-1-1,1 1,-1 0,0 0,1-1,-1 1,0 0,1-1,-1 1,0 0,1-1,-1 1,0 0,0-1,1 1,-1-1,0 1,0 0,0-1,0 1,1-1,-1 1,0-1,0 1,0-1,0 1,0-1,50-142,-33 92,-3 6,2 0,2 1,1 1,3 1,2-1,-7 19</inkml:trace>
  <inkml:trace contextRef="#ctx0" brushRef="#br0" timeOffset="298.945">340 395,'-5'29,"-1"19,0 6,1-2,1-8</inkml:trace>
  <inkml:trace contextRef="#ctx0" brushRef="#br0" timeOffset="749.464">368 338,'11'-5,"0"1,0 0,1 1,0 0,-1 1,1 0,0 1,0 1,0-1,0 2,0 0,5 1,-16-2,0 0,1 0,-1 0,0 0,0 1,1-1,-1 0,0 1,0-1,0 1,0-1,0 1,1 0,-1-1,0 1,0 0,0 0,-1 0,1 0,0 0,0 0,0 0,-1 0,1 0,-1 0,1 0,0 0,-1 0,0 1,1-1,-1 0,0 0,0 1,0-1,0 0,0 0,0 1,0-1,0 0,0 0,0 1,-1-1,1 0,0 0,-1 1,0-1,1 0,-1 0,1 0,-1 0,0 0,0 0,0 0,-50 55,46-52,-108 88,112-91,0 0,0-1,0 1,0 0,0 0,0 0,0 0,0 0,1 0,-1 0,0 0,1 0,-1 0,1 0,-1 0,1 0,0 1,-1-1,1 0,0 0,0 0,0 1,0-1,0 0,0 0,0 1,0-1,1 0,-1 0,0 0,1 1,-1-1,1 0,-1 0,1 0,0 0,-1 0,1 0,0 0,0 0,0 0,-1 0,1-1,0 1,0 0,0 0,1-1,-1 1,0-1,0 1,0-1,0 1,0-1,1 0,-1 0,0 1,0-1,1 0,142 24,-143-24,1 0,-1-1,1 1,0 0,-1 0,1 0,0 0,-1 0,1 1,0-1,-1 0,1 1,-1-1,1 1,-1 0,1-1,-1 1,1 0,-1 0,0 0,1 0,-1 0,0 0,0 0,0 1,0-1,0 0,0 1,0-1,0 0,0 1,-1-1,1 1,-1 0,1-1,-1 1,1-1,-1 1,0 0,0-1,0 1,0 0,0-1,0 1,0 0,-1-1,1 1,-1-1,1 1,-1-1,1 1,-1-1,0 2,-10 4,0 0,0 0,0-1,-1-1,0 0,0-1,0 0,-1 0,1-1,-1-1,0 0,0-1,0-1,0 0,0 0,-1-1,-43 0,33 0</inkml:trace>
  <inkml:trace contextRef="#ctx0" brushRef="#br0" timeOffset="1353.438">764 395,'0'0,"9"-3,1 0,0 1,0 0,-1 1,1 0,0 0,0 1,0 1,0-1,0 2,0-1,0 1,-1 1,1 0,-1 0,5 3,-13-5,0 0,1 0,-1 0,0 0,0 0,0 0,0 0,0 1,0-1,0 0,0 1,-1-1,1 1,0-1,-1 1,1-1,-1 1,0-1,1 1,-1-1,0 1,0 0,0-1,0 1,0-1,-1 1,1-1,0 1,-1 0,1-1,-1 1,1-1,-1 0,0 1,0-1,1 1,-2 0,-47 51,32-36,13-13,-51 68,54-70,0 0,0-1,0 1,1 0,-1 0,0-1,1 1,-1 0,1 0,0 0,0 0,0 0,0 0,0 0,0 0,0 0,0 0,1 0,-1-1,1 1,-1 0,1 0,0 0,0-1,0 1,0 0,0-1,0 1,0-1,1 1,-1-1,1 0,-1 1,1-1,-1 0,1 0,-1 0,1 0,0 0,0 0,-1-1,1 1,1 0,13 2,1 0,-1-1,1-1,0-1,0 0,0-1,-1-1,1 0,0-1,-1-1,0-1,0 0,0-1,11-6,-3 3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08.0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57 255,'34'0,"15"0,5 0,-2 0,-6 0,-5-5,-5-1,-4 0,-2 1,-2 2,-1 0,0 2,0 1,-4 0</inkml:trace>
  <inkml:trace contextRef="#ctx0" brushRef="#br0" timeOffset="267.547">1 424,'38'5,"37"2,15-1,-2-1,-8-1,-12-2,-12-1,-12-5,-8-3,-5 1,-4 0,-6 3</inkml:trace>
  <inkml:trace contextRef="#ctx0" brushRef="#br0" timeOffset="665.291">198 1,'324'125,"-318"-123,6 1,0 1,-1 0,1 0,-1 1,0 1,-1 0,1 0,-1 1,-1 0,1 1,-1 0,-1 1,1 0,-1 0,0 1,-8-3,1 0,-1 0,0 0,-1 1,0-1,0 0,0 0,-1 0,0-1,-1 1,1 0,-1-1,0 0,-1 1,0-1,0 0,0-1,0 1,-1-1,0 0,0 0,-1 0,1-1,-1 0,0 0,-3 1,1 2,-182 152,132-85,51-57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6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1,'29'5,"23"1,9 1,-2-2,-6-2,-8-1,-5-1,-6 0,-4-1,-2 4,-5 2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1.9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1,'38'5,"33"-4,3-1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9.7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1 576,'24'0,"12"0,6 0,0-5,-3-2,-2 1,-4 1,-2 2,-1 0,-2-3,0 0,0 0,0 1,-1 2,-4-4,-1 0,-5 0</inkml:trace>
  <inkml:trace contextRef="#ctx0" brushRef="#br0" timeOffset="766.105">593 124,'134'545,"-124"-461,-9-85,-1 1,0 0,1 0,-1 0,0 0,1 0,-1 0,0 0,1 0,-1 0,0 0,1 0,-1 0,0 0,1 0,-1 0,0 0,1 0,-1 0,0 1,1-1,-1 0,0 0,1 0,-1 1,0-1,0 0,1 0,-1 0,0 1,0-1,0 0,1 1,-1-1,0 0,0 0,0 1,0-1,0 0,0 1,1-1,-1 0,0 1,0-1,0 0,0 1,0-1,0 0,0 1,0-1,-1 1,11-32,37-147,7 2,65-139,-90 260,-23 49</inkml:trace>
  <inkml:trace contextRef="#ctx0" brushRef="#br0" timeOffset="1321.291">1101 604,'-23'36,"1"1,1 1,3 0,-13 38,60-117,120-230,-85 186,-63 86,1-1,-1 1,1 0,-1 1,0-1,0 0,1 0,-1 0,0 1,0-1,0 1,-1-1,1 1,0-1,0 1,-1-1,1 1,-1 0,1-1,-1 1,0 0,0-1,0 1,0 0,0 0,0-1,0 1,0 0,-1-1,1 1,-1 0,1 0,0 0,-4 318,5-318,0 0,-1 0,1 0,0 0,-1 0,0 0,1 0,-1 1,0-1,0 0,0 0,-1 0,1 0,0 0,-1 0,1 0,-1 0,0 0,0 0,0 0,0 0,0 0,0 0,0-1,-1 1,1 0,0-1,-1 1,1-1,-1 0,0 1,0-1,1 0,-1 0,0 0,0 0,0-1,0 1,0 0,0-1,0 1,0-1,0 0,-1 0,1 0,0 0,0 0,0 0,0 0,-1-1,-8-6,0-1,1-1,0 1,0-2,1 1,0-1,1-1,0 0,0 0,1 0,1-1,0 0,-4-12,-5-5,2 5</inkml:trace>
  <inkml:trace contextRef="#ctx0" brushRef="#br0" timeOffset="1719.423">1412 519,'21'-4,"-10"0,-1 2,1-1,1 1,-1 1,0 0,0 1,0 0,0 0,1 1,-1 1,0 0,0 1,-10-3,1 1,-1-1,0 1,0-1,1 1,-1 0,0 0,0-1,0 1,0 0,0 0,0 0,0 0,0 1,0-1,-1 0,1 0,0 0,-1 1,1-1,-1 0,1 1,-1-1,0 0,1 1,-1-1,0 1,0-1,0 0,0 1,0-1,0 1,-1-1,1 0,0 1,-1-1,1 0,-1 1,1-1,-1 0,0 0,0 1,-36 49,34-49,-81 91,83-92,-1 1,0 0,1-1,-1 1,1 0,0 0,0 0,0 0,0 0,0 0,0 0,0 0,0 1,1-1,-1 0,1 0,0 1,0-1,0 0,0 0,0 1,0-1,1 0,-1 0,1 1,-1-1,1 0,0 0,0 0,0 0,0 0,0 0,0 0,1 0,-1 0,1-1,-1 1,1 0,0-1,-1 1,1-1,0 0,0 0,0 0,0 0,0 0,0 0,1 0,-1 0,112 8,-88-10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28.1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1,'36'199,"80"226,-88-363,-26-63,0 0,-1 0,1-1,0 1,0 0,-1-1,1 1,-1-1,1 0,-1 1,0-1,0 0,1 0,-1 0,-1 0,1 0,0 0,0 0,-1 0,1 0,-1-1,1-1,-1 4,31-208,14-142,-45 299,0 38</inkml:trace>
  <inkml:trace contextRef="#ctx0" brushRef="#br0" timeOffset="288.801">509 481,'5'33,"1"17,0 3,-1-1,-1-10</inkml:trace>
  <inkml:trace contextRef="#ctx0" brushRef="#br0" timeOffset="719.763">452 424,'5'-5,"1"1,0 0,-1 0,1 1,1-1,-1 1,0 1,1-1,0 1,-1 0,1 0,0 1,0 0,0 1,0-1,0 1,0 0,0 1,0 0,4 1,-9-1,0 0,0 1,-1-1,1 1,-1 0,1-1,-1 1,1 0,-1 0,0 0,0 0,0 0,0 0,0 0,0 0,-1 0,1 1,-1-1,0 0,1 0,-1 1,0-1,0 0,0 0,-1 1,1-1,-1 0,1 0,-1 0,0 1,1-1,-1 0,0 0,4 60,97 1,-97-62,-1 1,0 0,1-1,-1 1,0 0,0 0,0 0,-1 1,1-1,0 0,-1 1,0-1,1 1,-1-1,0 1,0 0,-1-1,1 1,0 0,-1 0,0 0,1-1,-1 1,0 0,-1 0,1 0,0 0,-1-1,0 1,1 0,-1 0,0-1,0 1,-1-1,1 1,-1-1,1 1,-1-1,-1 1,-4 8,0-2,-1 1,-1-1,1 0,-2 0,1-1,-1-1,0 1,-1-2,1 1,-6 1,-19-11,24-7</inkml:trace>
  <inkml:trace contextRef="#ctx0" brushRef="#br0" timeOffset="1151.348">904 453,'5'-2,"2"-3,0 1,0 0,0 0,1 1,0 0,0 0,-1 1,2 0,-1 0,0 1,0 0,0 1,1 0,-1 0,0 0,2 2,-8-2,0 1,-1 0,1 0,-1 0,1 0,-1 0,1 0,-1 0,0 1,0-1,0 0,1 1,-1-1,0 1,-1-1,1 1,0-1,0 1,-1 0,1-1,-1 1,1 0,-1 0,0-1,0 1,0 0,0 0,0 0,0-1,0 1,0 0,-1 0,1-1,-1 1,1 0,-1-1,0 1,0-1,0 2,-38 61,38-63,-95 123,94-123,1 1,-1 0,1 0,0 0,0 1,-1-1,2 0,-1 0,0 1,0-1,1 0,-1 1,1-1,0 0,0 1,0-1,0 1,0-1,0 0,1 1,-1-1,1 1,0-1,0 0,-1 0,1 1,1-1,-1 0,0 0,0 0,1 0,-1 0,1-1,0 1,0 0,-1-1,1 1,0-1,0 0,0 1,1-1,-1 0,0 0,0-1,1 1,-1 0,0-1,1 1,-1-1,0 0,1 0,-1 0,1 0,1 0,120-33,-100 25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35.3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1,'-5'24,"-1"22,0 8,1 0,2-4,1-7,1-5,5-5,7-2,6-7,6-8,3-6,2-5,-4-8,-1-4,-4-5,-6-1</inkml:trace>
  <inkml:trace contextRef="#ctx0" brushRef="#br0" timeOffset="248.291">368 1,'-29'48,"-19"39,-1 11,7-3,12-12,5-15,7-10,7-10,5-9,4-5,2-5,6-6,2-3,-1-5</inkml:trace>
  <inkml:trace contextRef="#ctx0" brushRef="#br0" timeOffset="1302.805">481 339,'2'-15,"1"0,0 1,1-1,1 1,0 0,1 0,0 1,8-13,0 0,-10 14,2 1,0 0,0 1,1 0,0 0,1 0,0 1,0 0,7-5,-14 14,1 0,-1-1,1 1,0 0,-1 1,1-1,-1 0,1 0,-1 1,1-1,-1 1,1-1,-1 1,1-1,-1 1,0 0,1 0,-1 0,0 0,1 0,-1 0,0 0,0 0,0 0,0 1,0-1,-1 0,1 1,0-1,0 1,-1-1,1 1,-1-1,1 1,-1-1,0 1,0-1,0 1,0-1,0 1,0 0,0-1,0 1,0-1,-1 1,1-1,-1 1,1-1,-1 1,0-1,0 2,2 7,-1-8,-1 0,2 1,-1-1,0 0,0 1,1-1,-1 0,1 1,0-1,-1 0,1 0,0 0,1 1,-1-1,0 0,0 0,1-1,-1 1,1 0,0 0,0-1,-1 1,1-1,0 0,0 1,0-1,1 0,-1 0,0 0,0 0,0-1,1 1,-1-1,0 1,1-1,-1 0,0 0,1 0,-1 0,1 0,-1 0,0-1,1 1,-1-1,0 0,0 0,1 0,-1 0,0 0,0 0,2-2,124-97,-128 100,0-1,1 1,-1-1,0 1,1-1,-1 1,0-1,1 1,-1 0,1-1,-1 1,1 0,-1-1,1 1,-1 0,1-1,-1 1,1 0,-1 0,1 0,0-1,-1 1,1 0,-1 0,1 0,0 0,-1 0,1 0,-1 0,1 0,-1 1,1-1,0 0,-1 0,1 0,-1 1,1-1,-1 0,1 0,-1 1,1-1,-1 1,1-1,-1 0,1 1,-1-1,0 1,1-1,-1 1,0-1,1 1,-1-1,0 1,0-1,0 1,1 0,-1-1,0 1,0-1,0 1,0 0,0-1,0 1,0-1,0 1,0-1,0 1,-1 0,1-1,0 1,-11 43,-7 1,10-27,0 1,1 0,1 1,0 0,2 0,0 0,1 4,5-1,3-4</inkml:trace>
  <inkml:trace contextRef="#ctx0" brushRef="#br0" timeOffset="1550.3">1356 57,'-43'39,"-34"26,-8 12,1 3,4-7,7-8,11-8,6-11,8-2,13-5,6-8,4-6,7-1,5-5</inkml:trace>
  <inkml:trace contextRef="#ctx0" brushRef="#br0" timeOffset="1935.396">1299 508,'-46'19,"32"-15,0 1,0 1,0 0,0 1,1 1,0 0,1 0,0 2,0-1,-5 7,16-14,0 1,-1-1,1 0,0 1,0-1,1 1,-1 0,0-1,1 1,-1 0,1-1,0 1,0 0,0-1,1 1,-1 0,0-1,1 1,0-1,0 1,0 0,0-1,0 0,0 1,0-1,1 0,-1 1,1-1,0 0,0 0,-1 0,1 0,1-1,-1 1,0-1,0 1,1-1,-1 0,0 0,1 1,-1-2,1 1,0 0,-1-1,1 1,1-1,46 40,-48-36,0 0,0 1,-1-1,0 1,0-1,0 1,0 0,-1-1,0 1,0 0,0 0,0-1,-1 1,0 0,0-1,0 1,0-1,-1 1,0-1,0 1,0-1,0 0,-1 0,0 0,0-1,0 1,0-1,0 1,-1-1,1 0,-1 0,0 0,0-1,0 1,0-1,-1 0,1-1,0 1,-1-1,-2 1,6-1,-7 3,1-1,-1 1,0-1,0 0,-1-1,1 0,0 0,-1-1,1 0,-1-1,1 0,-1 0,0-1,1 0,-1 0,1-1,0 0,0 0,0-1,0 0,0-1,0 1,1-2,-3 0,-2-12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3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474 339,'-1'0,"1"0,-1 0,1 0,-1 0,1 0,-1 0,1 0,-1 0,1 0,-1 0,1 0,-1 0,1-1,-1 1,1 0,0 0,-1-1,1 1,-1 0,1 0,-1-1,1 1,0-1,-1 1,1 0,0-1,-1 1,1-1,0 1,0-1,0 1,-1 0,1-1,0 1,0-1,0 1,0-1,0 1,0-1,0 1,0-1,0 0,0 1,0-1,0 1,0-1,0 1,0-1,1 1,-1 0,0-1,0 1,1-1,-1 1,0-1,0 1,1 0,-1-1,1 1,-1-1,0 1,1 0,-1-1,-12 1,-1 0,1 1,0 0,-1 1,1 1,0 0,0 0,0 1,0 1,1 0,0 0,0 1,-4 3,-4 0,8-3,-102 61,110-65,0 0,0 1,0-1,0 1,0 0,0 0,1 0,0 0,-1 0,1 0,1 1,-1-1,0 1,1-1,-1 1,1 0,0 0,1-1,-1 1,1 0,-1 0,1 0,0 0,0 0,1 0,-1 0,1-1,0 1,0 0,1 1,0-2,1 1,-1-1,1 0,0 0,0 0,0 0,1-1,-1 1,1-1,-1 0,1 0,0 0,0 0,0-1,0 1,0-1,0 0,0 0,1-1,-1 1,0-1,0 0,4 0,26 5,-29-4,52 20,-56-21,0 1,0 0,0 0,0 0,-1 0,1 0,0 0,0 0,-1 0,1 0,0 1,-1-1,1 0,-1 0,0 1,1-1,-1 0,0 0,0 1,0-1,0 0,0 1,0-1,0 0,0 0,0 1,-1-1,1 0,-1 0,1 1,-1-1,1 0,-1 0,0 0,1 0,-1 0,0 0,0 0,0 0,0 0,0 0,0 0,-1 0,-131 117,86-80,36-30,0-1,1 1,0 1,0 0,1 0,0 1,1 0,0 1,0-1,1 2,1-1,-3 7,8-15,0-1,1 1,-1-1,1 1,0-1,0 1,0-1,0 1,0-1,0 1,1-1,-1 1,1-1,0 1,0-1,0 1,0-1,0 0,0 0,1 0,-1 0,1 0,-1 0,1 0,0 0,0 0,0-1,0 1,0-1,0 1,0-1,1 0,-1 0,0 0,1 0,-1 0,1-1,-1 1,1-1,-1 1,106 10,-80-11,-14 2,0-2,1 0,-1-1,0 0,0-1,0 0,0-2,-1 1,1-2,-1 0,2-1,10-25,-25 17</inkml:trace>
  <inkml:trace contextRef="#ctx0" brushRef="#br0" timeOffset="356.117">333 1,'-10'29,"0"0,2 1,1 0,2 0,-1 15,1-7,-15 128,8 0,8 130,0-227,-2-1,-3 1,-3-1,-18 52,12-45,-10 39,25-91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1.0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23,'5'0,"11"0,7 0,5 0,3 0,0 0,1 0,-2 0,0 0,-1 0,0 0,0 0,-1 0,0-5,0-1,-10-1,-7 2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61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1,'10'5,"12"1,8 1,4-2,0-2,-1-1,-1 0,-1-2,-1 0,-1 0,0 0,-1-1,0 1,0-5,-5-2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7.8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0,'43'10,"29"3,7-6,-5-4,-11-2,-11-2,-9 0,-8 0,-5 0,-7 0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5.1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35 118,'-6'14,"2"1,0-1,1 1,0 0,1 0,1 0,0 1,1 1,-1 10,-2 492,-3-453,7-65,0-11</inkml:trace>
  <inkml:trace contextRef="#ctx0" brushRef="#br0" timeOffset="285.387">288 231,'-22'14,"-1"-2,1 2,0 0,1 2,1 0,0 1,1 1,1 1,-14 18,31-36,0 0,0 0,0 0,1 0,-1 0,0 0,0 0,1 0,-1 0,1 0,-1 0,1 0,-1 1,1-1,0 0,0 0,0 0,-1 1,1-1,0 0,0 0,1 1,-1-1,0 0,0 0,1 0,-1 1,0-1,1 0,-1 0,1 0,0 0,-1 0,1 0,0 0,0 0,-1 0,1 0,0 0,0 0,0-1,0 1,0 0,0-1,0 1,1 0,64 9,-43-8,-21-2,130 30,-127-28,0 0,-1 0,1 1,-1-1,1 1,-1 0,0 1,-1-1,1 0,0 1,-1 0,0 0,0 0,0 0,0 1,-1-1,1 1,-1 0,-1-1,1 1,-1 0,1 0,-1 0,0 4,0 13</inkml:trace>
  <inkml:trace contextRef="#ctx0" brushRef="#br0" timeOffset="781.415">655 429,'-18'5,"-1"1,1 1,0 0,1 2,-1 0,2 1,-1 0,2 2,-1 0,2 0,-1 2,0 1,13-13,0 0,0 1,0-1,0 0,0 1,1-1,-1 1,1-1,0 1,0 0,0-1,0 1,0 0,0 0,1 0,-1 0,1 0,0 0,0 0,0 0,0 0,1 0,-1-1,1 1,-1 0,1 0,0 0,0 0,1-1,-1 1,0-1,1 1,0-1,0 1,-1-1,1 0,1 0,-1 0,0 0,0 0,1 0,-1-1,1 1,-1-1,1 1,0-1,0 0,-1 0,1-1,0 1,0 0,0-1,2 0,11-3,-1-2,0 0,0-1,0 0,-1-1,0-1,0 0,-1-1,0-1,-1 0,3-2,18-13,57-36,-87 63,-1-1,0 1,-1-1,1 1,0-1,0 1,-1 0,1 0,-1 0,0 0,1 0,-1 0,0 0,0 1,0-1,-1 0,1 1,0-1,-1 0,0 1,1-1,-1 1,0-1,0 1,0-1,-1 0,1 1,-1-1,1 1,-1 0,-4 38,-2 1,-2-1,-1 0,-11 22,-6 29,-55 128,82-218,-1 0,1 0,0 0,-1 0,1-1,-1 1,0 0,0 0,1 0,-1-1,0 1,0-1,-1 1,1-1,0 1,0-1,-1 1,1-1,-1 0,1 0,-1 0,0 0,1 0,-1 0,0 0,0-1,0 1,1-1,-1 1,0-1,0 1,0-1,0 0,0 0,0 0,0 0,0-1,0 1,1 0,-1-1,0 1,0-1,0 0,1 1,-1-1,0 0,0 0,1 0,-1-1,1 1,-1 0,1 0,0-1,-1 0,-3-9,1-1,0-1,0 1,1-1,1 1,0-1,1 0,0 1,1-1,1 0,0 0,1-7,0-18,-1 4,0 4</inkml:trace>
  <inkml:trace contextRef="#ctx0" brushRef="#br0" timeOffset="1387.128">966 315,'159'-179,"-39"57,-97 109,-20 30,-7-8,1 0,0 1,1-1,0 1,0-1,1 1,0 0,1-1,0 1,1 0,0 3,2-11,-1 0,1-1,0 1,-1-1,1 0,0 0,0 0,0 0,0-1,0 1,0-1,0 0,0 0,0 0,0 0,0 0,0-1,0 1,0-1,0 0,0 0,0 0,0 0,0 0,-1-1,1 1,-1-1,1 0,-1 0,1 0,-1 0,0 0,0 0,6-3,56-36,-53 32,2 0,0 1,0 0,0 1,1 0,0 1,0 1,1 0,4 0,-16 5,0 0,0 1,0-1,-1 1,1-1,0 1,0 0,0 1,0-1,-1 0,1 1,-1-1,1 1,-1 0,0 0,1 0,-1 0,0 0,0 1,-1-1,1 0,0 1,-1 0,1-1,-1 1,0 0,0 0,0-1,0 1,-1 0,1 0,-1 0,1 0,-1 0,0 0,-1 0,1 0,0 0,-1 1,13 44,-10-44,0 0,0-1,0 1,0-1,1 1,0-1,-1 0,1 0,0 0,0-1,1 1,-1-1,1 1,-1-1,1 0,0 0,0-1,-1 1,1-1,0 0,0 0,1 0,-1-1,0 1,2-1,18-2</inkml:trace>
  <inkml:trace contextRef="#ctx0" brushRef="#br0" timeOffset="1635.547">909 429,'48'-5,"45"-6,16-2,-1 2,-10-2,-11 1,-11 3,-13 2,-14 3,-9 2,-7 2,-5 0,-6 5,-8 2</inkml:trace>
  <inkml:trace contextRef="#ctx0" brushRef="#br0" timeOffset="1986.599">1474 542,'-17'4,"1"2,0 0,1 0,-1 2,1 0,1 0,0 2,0 0,0 0,0 3,13-12,-1-1,1 1,0 1,-1-1,1 0,0 0,0 0,0 1,0-1,0 0,0 1,0-1,0 1,1-1,-1 1,0 0,1-1,-1 1,1-1,0 1,0 0,0 0,-1-1,1 1,1 0,-1-1,0 1,0 0,1-1,-1 1,1 0,-1-1,1 1,0-1,0 1,-1-1,1 1,0-1,0 0,1 1,-1-1,0 0,0 0,0 0,1 0,-1 0,1 0,-1 0,1 0,-1-1,1 1,-1 0,1-1,1 1,31 11,-27-12,-1 1,1 0,0 1,0 0,-1 0,1 0,-1 1,0 0,0 0,0 0,0 1,0 0,-1 0,0 1,1-1,-2 1,1 0,-1 1,1-1,-1 1,-1-1,1 1,-1 1,0-1,-1 0,1 1,-1-1,-1 1,1 2,-2-4,-1-1,0 0,0 1,-1-1,0 0,1 0,-1 0,-1 0,1 0,0 0,-1-1,0 1,0-1,0 0,0 0,-1 0,1 0,-1 0,1-1,-1 0,0 0,0 0,0 0,0 0,-1-1,1 0,0 0,-3 1,-1 0,0 0,0-1,1 0,-1 0,0 0,0-1,0 0,0-1,0 0,0 0,0-1,0 0,1 0,-1-1,-5-2,-6-8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48.76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453 169,'1'77,"-13"226,-33-7,5-132,40-164,-1 1,0 0,0 0,0 1,0-1,1 0,-1 1,1-1,-1 1,1-1,-1 1,1-1,0 1,0-1,0 1,0-1,0 1,0-1,0 1,0 0,1-1,-1 1,0-1,1 0,-1 1,1-1,0 1,0-1,-1 0,1 1,0-1,0 0,0 0,0 0,1 1,9-2</inkml:trace>
  <inkml:trace contextRef="#ctx0" brushRef="#br0" timeOffset="5515.852">255 1,'-38'57,"3"2,3 2,3 1,2 1,3 1,-13 57,30-101,0 0,2 0,1 1,0 0,1 0,2 0,0 0,1 1,1-1,1 0,1 0,1 0,0-1,2 1,0-1,2 0,0-1,1 1,1-2,1 1,1 0,15 11,0 0,3-2,0-2,2 0,0-2,2-1,0-2,32 13,-31-16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2.6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250 453,'-2'-3,"0"0,-1 1,0-1,1 1,-1 0,0 0,0 0,0 0,-1 1,1-1,0 1,-1 0,1-1,0 2,-1-1,0 0,1 1,-1-1,1 1,-1 0,1 0,-1 1,0-1,1 1,-1 0,1 0,0 0,-1 0,1 0,0 1,-1 0,1-1,0 1,0 0,1 1,-1-1,0 0,1 1,-1 0,0 0,-11 18,0 0,1 1,2 0,0 1,1 1,1-1,2 1,-5 25,5-27,5-16,-1 1,1 0,0 0,1 0,0 0,0 0,0 1,1-1,0 0,1 0,-1 0,1 1,1-1,-1 0,1 0,0-1,1 1,0 0,0-1,0 1,1-1,0 0,0 0,1-1,-1 1,1-1,0 0,1 0,-1 0,1-1,0 0,3 2,-2-4,-1 0,0 0,1 0,-1-1,1 0,-1 0,1-1,-1 0,1 0,0 0,-1-1,1 0,-1 0,1-1,-1 1,0-2,1 1,-1-1,0 1,3-4,108-79,-101 72,-1-1,-1-1,0 0,-1-1,-1-1,0 0,-1 0,-1-1,-1 0,0-1,-2 0,0-1,-1 1,-1-1,-1 0,2-21,-4 31,-2 0,1 0,-1 0,-1-1,0 1,0 0,-1 0,0 0,-1 0,0 1,-1-1,0 1,0 0,-1 0,0 0,-1 0,0 1,0 0,-1 0,0 1,0 0,-7-6,9 9,1-1,-1 1,0 0,0 0,-1 0,1 1,-1 0,0 0,0 0,0 1,0 0,0 0,0 1,-1-1,1 2,0-1,-1 0,1 1,-1 0,1 1,-1 0,1 0,-5 1,-69 49,62-32</inkml:trace>
  <inkml:trace contextRef="#ctx0" brushRef="#br0" timeOffset="269.025">674 734,'-19'24,"-7"13,6 0,12-11,7-10</inkml:trace>
  <inkml:trace contextRef="#ctx0" brushRef="#br0" timeOffset="576.898">1154 141,'-59'75,"3"2,4 2,3 2,4 3,-3 14,44-91,0 0,0 0,0 0,1 1,0-1,1 1,0 0,0 0,0 0,1 0,1 0,-1 0,1 0,0 0,1 1,0-1,0 0,1 0,0 0,1-1,-1 1,1 0,1-1,0 0,0 0,0 0,4 4,-3-5,1-1,0 0,0 0,0-1,1 1,0-1,0-1,0 1,0-1,0-1,1 1,-1-1,1 0,0-1,-1 0,1 0,0-1,0 0,0 0,-1-1,1 0,0 0,-1-1,1 0,-1 0,1-1,-1 0,0 0,0 0,0-1,-1 0,7-5,-9 3,0 1,0-1,0 0,-1 0,0 0,0 0,0 0,-1-1,0 1,0-1,-1 0,1 1,-2-1,1 0,-1 0,0 0,0 0,-1 0,0 1,0-1,-1 0,1 1,-1-1,-1 1,1-1,-1 1,-1 0,1 0,-1 0,0 1,0-1,0 1,-1 0,0 0,0 0,-6 0,0 0,0 0,0 1,-1 1,1-1,-1 2,0 0,0 0,0 1,0 1,0 0,0 0,0 1,-2 1,-38 16,33-5</inkml:trace>
  <inkml:trace contextRef="#ctx0" brushRef="#br0" timeOffset="1014.762">1380 1,'56'56,"-42"-30,0 1,-1 1,-2 0,-1 1,-1 0,-2 1,4 27,-7-40,3 10,-1 0,-2 0,0 0,-2 0,-1 1,-1-1,-1 1,-2-1,0 0,-2 0,-1 0,-1-1,-2 1,0-2,-2 1,0-2,-2 1,-1-2,-1 1,0-2,-2 0,-17 16,4-12,-2-1,-1-2,-1-1,-21 10,23-15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09:59.5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1 751,'94'-128,"123"-129,-216 256,-1 0,1-1,-1 1,1 0,-1 0,1 0,0 0,0 0,-1 0,1 0,0 0,0 1,0-1,0 0,0 0,0 1,0-1,0 1,1-1,-1 1,0-1,0 1,0-1,1 1,-1 0,0 0,0 0,1 0,-1 0,0 0,0 0,1 0,-1 0,0 1,0-1,0 1,1-1,-1 0,0 1,0 0,0-1,0 1,0 0,0 0,0-1,0 1,0 0,0 0,0 0,-1 0,1 0,0 0,-1 0,1 0,-1 1,1-1,-1 0,1 0,-1 0,0 1,0-1,0 0,0 0,0 1,0-1,0 0,0 0,0 1,0-1,-45 230,44-230,0 1,0 0,1 0,-1-1,1 1,-1 0,1 0,0 0,-1 0,1 0,0 0,0 0,1 0,-1 0,0-1,1 1,-1 0,1 0,0 0,-1 0,1-1,0 1,0 0,0-1,0 1,0-1,1 1,-1-1,0 1,1-1,-1 0,1 0,-1 0,1 0,0 0,-1 0,1 0,0 0,0-1,0 1,-1-1,1 1,0-1,0 0,0 0,0 0,0 0,0 0,0 0,0 0,-1 0,2-1,12-8,-1 0,0-1,-1-1,0 0,0-1,-1 0,-1-1,0 0,2-5,26-28,202-221,-203 235,-37 33,0-1,0 0,-1 0,1 1,0-1,-1 0,1 1,0-1,-1 1,1-1,-1 1,1-1,-1 1,1-1,-1 1,1 0,-1-1,0 1,1-1,-1 1,0 0,1 0,-1-1,0 1,0 0,0-1,1 1,-1 0,0 0,0-1,0 1,0 0,-1 0,1-1,0 1,0 0,0 0,0-1,-1 1,1 0,0-1,-1 1,1 0,-1-1,1 1,-1-1,1 1,-1-1,1 1,-1-1,1 1,-1 1,-87 248,81-229,5-17,1 0,-1 0,1 1,0-1,0 1,0-1,0 1,1-1,0 1,0-1,0 1,0-1,1 1,0-1,1 5,7 11</inkml:trace>
  <inkml:trace contextRef="#ctx0" brushRef="#br0" timeOffset="531.072">1073 469,'-50'37,"2"1,1 3,2 2,-33 42,141-136,153-206,-215 255,1-1,-1 1,1 0,0 0,-1 0,1 0,0 0,0 0,0 0,1 1,-1-1,0 1,0-1,1 1,-1 0,1 0,-1 0,1 0,0 0,-1 1,1-1,0 1,0 0,-1 0,1 0,0 0,-1 0,1 1,0-1,0 1,-1-1,1 1,-1 0,1 0,-1 0,1 1,-1-1,0 1,1-1,0 2,5 11,1 1,-2 1,0 0,-1 0,-1 0,0 1,-1-1,-1 1,0 0,-2 0,0 1,-1-15,0-1,0 1,0-1,0 1,-1-1,0 1,1-1,-1 1,0-1,0 1,0-1,-1 0,1 1,0-1,-1 0,0 0,1 0,-1 0,0-1,0 1,0 0,0-1,0 1,-1-1,1 0,0 0,-1 1,1-2,-1 1,1 0,-1 0,1-1,-1 1,1-1,-1 0,1 0,-2 0,-98-12,-31-43,114 45</inkml:trace>
  <inkml:trace contextRef="#ctx0" brushRef="#br0" timeOffset="1098.868">1467 102,'0'56,"-2"-4,3 0,1-1,3 1,3-1,9 36,14 44,-30-130,-1-1,0 1,0-1,0 1,0-1,0 1,1-1,-1 1,0-1,0 1,1-1,-1 0,0 1,1-1,-1 1,1-1,-1 0,0 1,1-1,-1 0,1 0,-1 1,1-1,-1 0,1 0,-1 0,1 0,-1 1,1-1,-1 0,1 0,-1 0,1 0,-1 0,1 0,-1 0,1 0,-1-1,1 1,-1 0,1 0,-1 0,1-1,-1 1,1 0,-1 0,0-1,1 1,-1 0,1-1,-1 1,0 0,1-1,-1 1,0-1,1 1,-1-1,0 1,0 0,0-1,1 1,-1-1,0 1,0-1,0 0,20-39,-18 36,135-366,-122 336,0 0,3 1,0 2,2-1,7-5,-11 19</inkml:trace>
  <inkml:trace contextRef="#ctx0" brushRef="#br0" timeOffset="1701.283">1834 497,'-20'29,"2"1,0 1,2 0,2 1,1 1,-3 14,13-28,13-26,17-29,-25 33,201-317,-203 318,1 1,-1 0,1 0,0 0,-1-1,1 1,0 0,0 0,-1 0,1 0,0 0,0 0,0 1,0-1,1 0,-1 0,0 1,0-1,0 1,1-1,-1 1,0-1,0 1,1 0,-1-1,0 1,1 0,-1 0,0 0,1 0,-1 0,0 1,1-1,-1 0,0 0,1 1,-1-1,0 1,0 0,0-1,1 1,-1 0,0-1,0 1,0 0,0 0,0 0,0 0,-1 0,1 0,0 0,0 0,-1 0,1 1,-1-1,1 0,2 8,-1 0,0 0,-1 0,0 0,0 0,-1 0,0 0,-1 0,1 0,-2 0,1 0,-2 0,0 2,-4 32,7-40,-20 89,20-90,-1 0,0 0,0 0,1 0,-1 0,-1 0,1 0,0-1,0 1,-1 0,1-1,-1 1,1-1,-1 1,0-1,1 0,-1 1,0-1,0 0,0 0,0 0,0-1,0 1,0 0,0-1,0 0,0 1,-1-1,1 0,0 0,0 0,0 0,0 0,-1-1,1 1,0-1,0 1,0-1,-1-1,-81-69,60 44,9 12</inkml:trace>
  <inkml:trace contextRef="#ctx0" brushRef="#br0" timeOffset="2246.129">2201 413,'15'-1,"74"10,-87-8,0-1,0 1,1 0,-1 1,0-1,0 0,0 0,0 1,-1-1,1 1,0 0,-1 0,1-1,-1 1,1 0,-1 0,0 0,0 1,0-1,0 0,0 0,0 0,-1 1,1-1,-1 0,0 1,0-1,1 1,-1-1,-1 0,1 1,0-1,-1 0,0 3,-1 4,-1-1,-1 1,0-1,0 0,0 0,-1 0,0 0,-1-1,0 0,0 0,0 0,-1-1,0 0,0-1,-6 4,-43 44,55-52,0 0,0 0,0 0,0 1,0-1,1 0,-1 0,0 1,0-1,1 1,-1-1,1 0,-1 1,1-1,0 1,0-1,-1 1,1-1,0 1,0-1,1 1,-1-1,0 1,0-1,1 1,-1-1,1 1,-1-1,1 1,0-1,-1 0,1 1,0-1,0 0,0 0,0 0,0 0,0 0,0 0,0 0,1 0,-1 0,0 0,1 0,-1-1,0 1,1-1,-1 1,1-1,-1 1,1-1,-1 0,1 0,-1 0,1 0,-1 0,1 0,1 0,14 1,0 0,1-1,-1-1,0-1,0 0,0-1,0-1,0 0,0-2,8-4,-6 1</inkml:trace>
  <inkml:trace contextRef="#ctx0" brushRef="#br0" timeOffset="2546.558">2597 440,'29'5,"23"-3,9-3,-3 0,-5 0,-7-1,-7 1,-10 1</inkml:trace>
  <inkml:trace contextRef="#ctx0" brushRef="#br0" timeOffset="2765.016">2738 272,'0'43,"-5"24,-1 10,0-3,1-10,1-10,2-10,1-8,5-10,3-4,4-6,0-6</inkml:trace>
  <inkml:trace contextRef="#ctx0" brushRef="#br0" timeOffset="4118.522">3189 639,'23'-46,"30"-42,3 1,45-50,-101 136,0 0,1 0,-1 0,0 0,1 0,-1 0,1 0,-1 0,1 0,-1 1,1-1,0 0,-1 0,1 0,0 1,0-1,0 0,-1 1,1-1,0 0,0 1,0-1,0 1,0 0,0-1,0 1,0 0,0 0,0-1,0 1,0 0,0 0,0 0,0 0,1 1,-1-1,0 0,0 0,0 0,0 1,0-1,0 1,0-1,0 1,-1-1,1 1,0-1,0 1,0 0,0 0,-1-1,1 1,0 0,-1 0,1 0,-1 0,1 0,-1 0,-8 95,-1-58,6 37,3-73,0-1,0 1,0 0,1-1,-1 1,0 0,1-1,0 1,-1 0,1-1,0 1,0-1,0 1,0-1,0 0,0 1,0-1,0 0,1 0,-1 0,0 0,1 0,-1 0,1 0,-1 0,1-1,-1 1,1 0,0-1,-1 0,1 1,0-1,-1 0,1 0,0 0,-1 0,1 0,0 0,0 0,-1 0,1-1,7-3,0 0,0-1,-1 0,1-1,-1 0,-1 0,1-1,-1 0,0 0,0 0,-1-1,0 0,0-2,5-3,203-304,-196 296,-13 38,-46 185,41-201,-2 13,0 0,2 0,-1 0,2 0,0 0,1 0,0 0,1 0,0-1,1 1,1-1,1 1,5 5</inkml:trace>
  <inkml:trace contextRef="#ctx0" brushRef="#br0" timeOffset="4734.1">4065 328,'-44'154,"38"-143,9-20,8-21,-1 12,1 1,1 0,0 1,1 0,1 1,1 1,0 0,1 1,0 0,1 2,14-8,21 9,-51 10,0 0,0 0,0 0,0 1,0-1,-1 0,1 1,0-1,0 1,0-1,-1 1,1-1,0 1,-1 0,1-1,0 1,-1 0,1 0,-1-1,1 1,-1 0,1 0,-1 0,0 0,1-1,-1 1,0 0,0 0,0 0,1 0,-1 0,0 0,0 0,0 0,-1 0,1 0,0 0,0-1,0 1,-1 0,1 0,0 0,-1 0,1 0,-1-1,1 1,-1 0,1 0,-1-1,0 1,1 0,-1-1,0 1,0 0,-41 52,-14 33,56-83,0 0,1 1,0-1,-1 0,1 0,1 1,-1-1,0 0,1 0,-1-1,1 1,0 0,0 0,0-1,0 1,1-1,-1 0,1 0,-1 1,1-2,0 1,0 0,-1-1,1 1,1-1,-1 0,0 0,0 0,0 0,0 0,1-1,-1 0,0 1,1-1,-1-1,3 1,42 15,-46-13,1 0,-1 1,1-1,-1 1,0 0,0 0,-1-1,1 1,0 0,-1 1,0-1,0 0,0 0,0 0,0 1,0-1,-1 1,0-1,0 0,0 1,0-1,0 1,-1-1,1 0,-1 1,0-1,0 0,0 0,-1 0,1 1,-1-1,0-1,1 1,-1 0,0 0,-1-1,1 1,0-1,-1 0,0 1,1-1,-1 0,0-1,0 1,0 0,0-1,0 0,-1 0,1 0,0 0,0 0,-1-1,1 1,-1-1,-5 3,0-1,0 0,-1 0,1-1,-1 0,1-1,0 0,-1-1,1 0,-1 0,1-1,0 0,0 0,0-1,0-1,0 1,1-1,-3-2,-4-31,16 17</inkml:trace>
  <inkml:trace contextRef="#ctx0" brushRef="#br0" timeOffset="5219.557">4459 102,'58'280,"-35"-171,-21-110,-1 1,1 0,-1-1,1 1,-1-1,0 1,1-1,-1 0,1 0,-1 1,0-1,0 0,1 0,-1 0,0-1,0 1,0 0,0 0,0-1,-1 1,1 0,0-1,0 1,-1-1,1 1,-1 0,1-1,-1 0,0 1,0-1,0 1,0-1,0 1,0-1,1-1,67-186,22 0,-78 166,0 6</inkml:trace>
  <inkml:trace contextRef="#ctx0" brushRef="#br0" timeOffset="5483.623">4910 385,'0'33,"0"17,0 3,0-1,-4-10,-2-18,0-11</inkml:trace>
  <inkml:trace contextRef="#ctx0" brushRef="#br0" timeOffset="5899.053">4883 356,'9'-10,"0"1,1 1,0-1,0 2,1-1,0 1,1 1,-1 0,1 1,0 0,9-2,-20 7,0-1,1 0,-1 1,1-1,-1 1,1-1,0 1,-1 0,1 0,-1 0,1 0,0 0,-1 0,1 0,-1 0,1 1,-1-1,1 1,-1-1,1 1,-1 0,1-1,-1 1,1 0,-1 0,0 0,0 0,1 0,-1 0,0 0,0 0,0 1,0-1,0 0,-1 1,1-1,0 1,-1-1,1 1,-1-1,1 1,-1-1,0 1,1-1,-1 1,0 0,0-1,0 1,0-1,-1 1,1 0,0-1,-1 1,1-1,-1 1,1-1,-1 1,0-1,1 0,-1 1,0-1,-1 1,-10 16,10-16,0-1,1 1,-1-1,0 1,0 0,1 0,-1-1,1 1,0 0,-1 1,1-1,0 0,0 0,0 0,1 1,-1-1,0 0,1 1,0-1,-1 0,1 1,0-1,0 1,1-1,-1 0,0 1,1-1,-1 0,1 1,0-1,0 0,0 0,0 1,0-1,0 0,1 0,-1 0,1-1,-1 1,1 0,0 0,-1-1,3 2,13 6,-11-7,0 1,0 0,0 0,0 1,0-1,0 1,-1 1,0-1,0 1,0 0,-1 0,1 0,0 3,-5-3,0 0,-1 0,1-1,-1 1,0 0,0-1,-1 1,0-1,1 1,-1-1,-1 0,1 1,-1-1,0 0,1-1,-2 1,1 0,0-1,-1 0,0 0,1 0,-1 0,-2 0,1 2,-7 6,7-6,0 0,0 0,0 0,-1 0,0-1,0 0,0 0,0-1,-1 1,1-1,-1-1,0 1,0-1,0 0,0-1,0 0,-1 0,-12-2</inkml:trace>
  <inkml:trace contextRef="#ctx0" brushRef="#br0" timeOffset="6302.509">5277 328,'1'0,"6"-3,0 1,0-1,1 1,-1 1,1 0,0 0,-1 0,1 1,0 0,-1 0,1 1,0 0,-1 0,1 1,-1 0,1 0,-1 1,0 0,0 0,0 1,-1 0,1 0,-1 0,3 4,-7-3,-1 0,-1 0,1 1,-1-1,1 1,-2-1,1 1,0-1,-1 0,0 1,-1-1,1 0,-1 0,0 0,0 0,0 0,-1 0,0 0,0-1,0 1,0-1,-1 0,0 0,0 0,-4 2,-8 16,14-21,0 1,0-1,0 1,0-1,0 1,0 0,1 0,-1 0,1 0,-1 0,1 0,0 0,0 0,0 0,0 1,0-1,1 0,-1 1,1-1,-1 0,1 1,0-1,0 1,0-1,0 1,0-1,1 0,-1 1,1-1,-1 1,1-1,0 0,0 0,0 1,0-1,1 0,-1 0,0 0,1 0,0 0,-1-1,1 1,0 0,0-1,0 1,0-1,0 0,0 0,0 0,0 0,1 0,1 1,9-2,-1 1,0-2,1 0,-1 0,0-1,0-1,0 0,0-1,0 0,-1 0,0-1,6-4,2 0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18.0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28 368,'44'10,"0"-2,0-1,1-3,0-1,0-3,25-3,0 2,203-28,-227 29,-34 0</inkml:trace>
  <inkml:trace contextRef="#ctx0" brushRef="#br0" timeOffset="280.672">0 565,'43'0,"29"0,7 0,-6 0,-5 0,-9 0,-10 0,-9 0,-6 0,-4 0,-3 0,-5-5,-2-1,0-1,2 2,-3 2</inkml:trace>
  <inkml:trace contextRef="#ctx0" brushRef="#br0" timeOffset="734.965">254 1,'6'11,"0"0,0 0,1 0,1-1,0 0,0 0,1-1,0 0,9 6,-13-10,23 17,1-1,1-1,1-1,1-2,0-1,1-2,16 5,-40-15,9 2,-1 1,0 0,-1 2,0 0,0 1,-1 0,0 1,-1 1,0 0,-1 1,0 1,-1 0,7 11,-16-19,0 0,-1 0,0 0,0 0,0 1,-1-1,0 0,0 1,0-1,-1 1,0-1,0 1,-1-1,0 1,0-1,-1 1,1-1,-1 0,-1 0,1 0,-1 0,0 0,0 0,-1-1,0 0,0 1,0-1,0-1,-1 1,0-1,0 0,0 0,-1 0,1 0,-5 1,-27 17,-1-3,0 0,-1-3,-1-1,-28 5,16 0,33-9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2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19,'6'3,"-1"1,2-1,-1-1,0 1,0-1,1 0,-1-1,1 1,0-1,-1-1,1 1,0-1,0 0,6 1,224 1,-97-27,-94 11,-28 7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3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27,'39'4,"31"-2,9-2,-5-1,-9-6,-11-1,-11 1,-6 2,-11 1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0.5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0 118,'14'17,"-2"1,0 1,0-1,-2 2,-1 0,0 0,2 10,-9-25,87 254,-69-119,-12-112,-8-29,0 1,0 0,0-1,0 1,0 0,0-1,0 1,0 0,0 0,0-1,1 1,-1 0,0-1,0 1,0 0,0 0,1-1,-1 1,0 0,0 0,1 0,-1-1,0 1,0 0,1 0,-1 0,0 0,1 0,-1 0,0-1,0 1,1 0,-1 0,0 0,1 0,-1 0,0 0,1 0,-1 0,0 0,1 0,-1 0,0 1,0-1,1 0,-1 0,0 0,1 0,-1 0,0 1,0-1,1 0,-1 0,0 0,0 1,1-1,32-168,69-119,-86 246,-1 0,-3-1,-1 0,3-31,-12 60</inkml:trace>
  <inkml:trace contextRef="#ctx0" brushRef="#br0" timeOffset="382.629">537 513,'0'10,"0"12,0 8,0 3,0 1,4-5,3-3,-1-2,-6-3,-3-2,-1-4</inkml:trace>
  <inkml:trace contextRef="#ctx0" brushRef="#br0" timeOffset="934.109">508 485,'6'-4,"0"1,0-1,0 1,1 0,0 1,-1 0,1 0,0 0,0 1,0 0,0 0,0 1,0 0,0 0,0 0,0 1,0 0,4 2,-8-2,-1 0,0 0,0 1,0-1,0 1,0 0,0-1,0 1,0 0,-1 0,1 0,-1 0,1 0,-1 1,0-1,0 0,0 1,0-1,0 1,-1-1,1 1,-1-1,1 1,-1-1,0 1,0 0,0-1,0 1,-1-1,1 1,-1-1,0 1,1-1,-1 1,0-1,-1 2,4 66,19-42,-19-26,1 0,0 0,-1 0,0 0,1 1,-1-1,0 1,0 0,-1-1,1 1,0 0,-1 0,0 0,0 0,0 0,0 0,0 0,0 1,-1-1,0 0,1 0,-1 1,0-1,-1 0,1 1,-1-1,1 0,-1 0,0 0,0 0,0 0,-1 0,1 0,-1 1,-2 0,0 1,0-1,-1 0,1-1,-1 1,0-1,0 0,0 0,0 0,-1-1,1 1,-1-1,0-1,1 1,-1-1,0 0,0 0,0-1,0 0,1 0,-1 0,0-1,0 0,0 0,0 0,1-1,-1 1,-4-3,-2-9</inkml:trace>
  <inkml:trace contextRef="#ctx0" brushRef="#br0" timeOffset="1765.766">875 513,'137'1,"-134"-1,-1 0,0 0,1 0,-1 0,0 1,0-1,1 1,-1-1,0 1,0 0,0 0,0 0,0 0,0 1,0-1,0 0,0 1,-1-1,1 1,-1 0,1-1,-1 1,1 0,-1 0,0 0,0 0,0 0,0 0,0 1,-1-1,1 0,0 0,-1 0,0 1,0-1,1 0,-1 1,-1-1,1 0,0 1,-1-1,1 0,-1 0,1 0,-1 1,0-1,0 0,0 0,0 0,0 0,-1 0,0 0,-130 132,131-131,0-1,0 1,0 0,1-1,-1 1,0 0,1-1,0 1,0 0,0 0,0-1,0 1,0 0,1 0,-1-1,1 1,0 0,0-1,0 1,0-1,0 1,0-1,1 0,-1 1,1-1,0 0,-1 0,1 0,0 0,0 0,1-1,-1 1,0-1,1 1,-1-1,0 0,1 0,0 0,-1 0,1 0,-1 0,1-1,0 1,0-1,-1 0,1 0,0 0,0 0,-1-1,1 1,0-1,-1 1,1-1,2-1,120-39,-102 34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5.8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0 101,'31'48,"-2"2,-3 1,-2 1,-2 2,-2 0,-3 2,14 120,-15-94,6-114,115-448,-87 287,-40 175</inkml:trace>
  <inkml:trace contextRef="#ctx0" brushRef="#br0" timeOffset="615.858">509 497,'-123'266,"127"-293,10-8,2 1,1 0,1 1,2 1,1 0,1 2,26-27,-48 56,1 0,-1 0,1 0,-1 0,1 0,-1 0,1 0,0 0,0 0,-1 0,1 0,0 0,0 0,0 0,0 1,0-1,0 0,0 1,0-1,0 1,0-1,1 1,-1-1,0 1,0 0,0 0,1-1,-1 1,0 0,0 0,1 0,-1 0,0 1,0-1,0 0,1 0,-1 1,0-1,0 1,0-1,0 1,0 0,0-1,0 1,0 0,0-1,0 1,0 0,0 0,0 0,-1 0,1 0,0 1,3 15,-2 0,1 0,-2 0,-1 0,0 0,-1 1,-1 6,-1 27,3-37,1-12,0 1,0 0,-1 0,1 0,-1 1,1-1,-1 0,0 0,0 0,-1 0,1 0,0 0,-1 0,0 0,0 0,0 0,0 0,0 0,-1 0,1-1,-1 1,0-1,0 1,0-1,0 1,0-1,0 0,-1 0,1 0,-1 0,1-1,-1 1,0-1,0 1,1-1,-1 0,0 0,0 0,0-1,-2 1,-8-4,-1-2,0 1,1-1,0-1,0-1,1 0,-1 0,1-1,1-1,0 0,-9-9,4 3,3 1</inkml:trace>
  <inkml:trace contextRef="#ctx0" brushRef="#br0" timeOffset="999.168">791 440,'16'-5,"0"0,1 1,0 1,0 1,0 0,0 1,0 1,0 1,2 0,-17-1,0 0,0 0,0 1,-1-1,1 1,0-1,0 1,-1-1,1 1,0 0,-1 0,1 0,-1 0,1 0,-1 0,1 0,-1 0,0 1,0-1,0 1,1-1,-1 1,-1-1,1 1,0-1,0 1,0 0,-1 0,1-1,-1 1,0 0,1 0,-1 0,0-1,0 1,0 0,0 0,0 0,-1-1,1 1,0 0,-1 0,0 0,1-1,-1 1,0 0,0-1,0 1,0-1,0 1,0-1,0 0,0 1,-134 147,134-149,0 1,0 0,0 0,0 0,0-1,0 1,0 0,0 0,1 1,-1-1,0 0,1 0,-1 0,1 0,-1 1,1-1,0 0,-1 0,1 1,0-1,0 0,0 0,0 1,0-1,0 0,0 1,0-1,1 0,-1 0,1 1,-1-1,1 0,-1 0,1 0,-1 0,1 0,0 0,0 0,-1 0,1 0,0 0,0 0,0 0,0 0,0-1,0 1,1 0,-1-1,0 1,0-1,0 1,0-1,1 0,-1 1,0-1,1 0,0 0,18 3,0-1,0-1,0-1,0-1,0 0,-1-2,14-3,-7 0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0:27.17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0 547,'19'0,"17"0,6 0,1 0,-2 0,-4-5,-2-2,-3 1,-2 1,-2 2,0 0,0 2,0 1,-6 0</inkml:trace>
  <inkml:trace contextRef="#ctx0" brushRef="#br0" timeOffset="865.675">198 208,'0'43,"0"33,0 10,-5-7,-1-6,0-11,1-11,1-9,2-8,1-4,1-3,0-1,0 1,0-6</inkml:trace>
  <inkml:trace contextRef="#ctx0" brushRef="#br0" timeOffset="1661.752">649 10,'5'14,"0"0,-1 1,-1-1,0 1,-1-1,-1 1,0 0,-1 5,2 6,1 12,-2 0,-2 0,-1 0,-7 37,7-72,1 1,-1-1,1 0,0 1,0-1,1 1,-1 0,1-1,-1 1,1-1,0 1,0 0,1-1,-1 1,1-1,0 1,0-1,0 1,0-1,1 1,-1-1,1 0,0 0,0 0,0 0,0 0,0 0,1-1,-1 1,1-1,0 1,0-1,0 0,0 0,0 0,0-1,1 1,-1-1,0 0,1 0,-1 0,1 0,0 0,12-3,0 0,0-1,0 0,-1-2,0 0,0 0,0-1,0-1,-1-1,3-2,46-33,-48 26</inkml:trace>
  <inkml:trace contextRef="#ctx0" brushRef="#br0" timeOffset="1964.886">1158 10,'-27'47,"2"1,2 1,3 2,-1 8,7-7,3 0,2 0,-1 41,6-65,-2 288,17-250,-5-60</inkml:trace>
  <inkml:trace contextRef="#ctx0" brushRef="#br0" timeOffset="3017.243">1298 405,'25'-49,"1"1,3 2,1 0,3 2,1 2,2 1,35-30,-70 70,-1 0,1 0,0 0,-1 0,1-1,0 2,0-1,-1 0,1 0,0 0,0 0,0 0,0 1,0-1,1 0,-1 1,0-1,0 1,0 0,0-1,1 1,-1 0,0-1,0 1,1 0,-1 0,0 0,0 0,1 0,-1 1,0-1,0 0,0 1,1-1,-1 0,0 1,0 0,0-1,0 1,0-1,0 1,0 0,0 0,0 0,0 0,0 0,0 0,-1 0,1 0,0 0,10 156,-11-155,1-1,-1 1,1 0,0 0,-1-1,1 1,0-1,0 1,0-1,0 1,0-1,1 1,-1-1,0 0,1 0,-1 1,1-1,-1 0,1 0,-1-1,1 1,0 0,-1-1,1 1,0 0,0-1,-1 0,1 1,0-1,0 0,0 0,0 0,-1 0,1-1,0 1,0 0,0-1,-1 1,1-1,0 0,-1 1,1-1,0 0,-1 0,1-1,71-51,-73 53,100-81,-99 81,1 1,-1-1,0 1,0-1,0 1,1 0,-1-1,0 1,0 0,0 0,0 0,0 0,0 0,-1 0,1 0,0 0,0 0,-1 1,1-1,-1 0,1 0,-1 1,1-1,-1 0,0 1,0-1,0 0,0 1,0-1,0 0,0 1,0-1,0 0,0 1,-1-1,1 0,-1 1,1-1,-1 0,1 0,-1 1,0-1,1 0,-1 0,0 0,0 0,0 0,-79 262,73-238</inkml:trace>
  <inkml:trace contextRef="#ctx0" brushRef="#br0" timeOffset="3282.254">2370 38,'-473'444,"401"-380,42-40,2 1,1 2,1 0,-17 25,34-22,14-20</inkml:trace>
  <inkml:trace contextRef="#ctx0" brushRef="#br0" timeOffset="3799.133">2370 518,'-6'-2,"0"0,0 0,0 0,0 1,0 0,0 0,-1 1,1 0,0 0,-1 0,1 1,0 0,-1 0,1 0,0 1,0 0,0 0,0 1,1 0,-1 0,1 0,-1 0,1 1,0 0,1 0,-1 0,0 1,1 0,0 0,1 0,-1 0,1 0,0 1,0 0,0-1,-1 6,4-7,1 1,0-1,0 0,0 0,0-1,1 1,-1 0,1 0,0-1,0 1,1-1,-1 1,1-1,-1 0,1 0,0 0,0-1,1 1,-1-1,0 1,1-1,-1 0,1 0,1 0,18 14,41 51,-62-65,-1 1,0-1,1 1,-1 0,0-1,-1 1,1 0,0 0,-1-1,0 1,1 0,-1 0,0 0,0 0,-1-1,1 1,-1 0,1 0,-1 0,0-1,0 1,0 0,0-1,-1 1,1-1,-1 1,0-1,1 0,-1 0,-1 1,-3 2,1-1,-1 0,-1 0,1-1,-1 0,1 0,-1 0,0-1,0 0,0 0,0 0,0-1,0-1,-1 1,1-1,0 0,0-1,-1 1,1-2,0 1,0-1,0 0,0 0,0-1,1 0,-1 0,-12-10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0.4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0 141,'9'197,"-10"-192,0-1,0 1,0-1,0 0,0 1,0 0,1-1,0 1,0-1,0 1,1-1,-1 1,1-1,0 1,1-1,-1 1,1-1,-1 0,1 0,1 0,-1 0,0 0,1 0,0-1,0 1,0-1,0 0,1 1,-1-2,1 1,0 0,2 0,-1-1,0 0,1-1,-1 0,0 0,1 0,-1-1,1 0,-1 0,1 0,-1-1,0 0,1 0,-1 0,0 0,0-1,1 0,-1 0,-1-1,1 1,0-1,-1 0,2-1,86-86,-76 70</inkml:trace>
  <inkml:trace contextRef="#ctx0" brushRef="#br0" timeOffset="269.048">395 0,'-25'51,"2"2,3 0,1 1,4 1,1 1,3 0,3 0,2 1,2 0,3 9,1-60,-11 251,0-171,10-62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39.7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272 162,'-20'13,"0"0,0 1,2 1,0 1,0 0,2 2,0 0,1 0,0 2,2-1,-5 11,9-15,0 1,1 0,1 1,0 0,1 0,1 0,1 0,0 1,2 0,0 0,0 0,2 0,0 0,2 0,-1 0,2 0,1-1,0 1,3 7,-2-17,1 0,0 0,0-1,0 0,1 0,0 0,0-1,0 0,1 0,0-1,0 0,1-1,0 1,-1-2,1 1,0-1,1-1,-1 1,0-2,1 1,-1-1,1-1,0 1,-1-2,1 1,-1-2,1 1,-1-1,1 0,-1-1,0 0,0-1,0 0,-1 0,2-1,18-10,-1-1,-1-1,0-1,-1-2,-1 0,0-1,-2-2,-1 0,-1-1,0-1,-2-1,-1-1,-2 0,0-2,-2 1,-1-1,-1-1,-2 0,2-13,-8 32,-1 1,0 0,0-1,-1 0,-1 1,1-1,-2 0,0 1,0-1,-1 1,0-1,-1 1,0 0,0 0,-1 0,-1 0,1 0,-2 1,1 0,-1 0,-1 1,0 0,0 0,0 0,-1 1,0 0,-1 0,1 1,-3-1,0 2,-1 0,1 0,-1 1,0 0,0 1,-1 1,1 0,-1 1,1 0,-1 1,1 0,-1 1,1 0,-1 1,1 1,0-1,0 2,0 0,0 1,1 0,-1 0,1 1,1 1,-1 0,1 0,0 1,1 0,0 1,-3 4,-12 13</inkml:trace>
  <inkml:trace contextRef="#ctx0" brushRef="#br0" timeOffset="364.889">950 473,'-5'19,"-1"11,0 6,1-9,2-9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1.6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74 27,'-1'369,"-26"-143,26-212,-1 0,-1 0,0 0,-1 0,-1 0,0 0,0-1,-2 0,-2 4,7-15,4-7</inkml:trace>
  <inkml:trace contextRef="#ctx0" brushRef="#br0" timeOffset="336.885">441 168,'-83'63,"33"-28,2 3,2 1,2 3,-12 16,54-58,1 1,-1 0,1-1,0 1,-1 0,1 0,0 0,-1 0,1 0,0 0,0 1,0-1,0 0,0 0,0 1,1-1,-1 1,0-1,1 1,-1-1,1 1,-1-1,1 1,0-1,-1 1,1 0,0-1,0 1,0 0,1-1,-1 1,0-1,0 1,1-1,-1 1,1 0,0-1,-1 0,1 1,0-1,0 1,0-1,0 0,0 0,0 1,0-1,0 0,1 0,-1 0,0 0,1 0,-1-1,0 1,1 0,-1-1,1 1,-1-1,2 1,116 8,-89-6,-23-3,0-1,0 1,0 0,0 1,0 0,0 0,0 0,-1 1,1 0,-1 0,1 1,-1 0,0 0,0 0,0 1,0 0,0 0,-1 0,0 1,0 0,0 0,-1 0,1 0,-1 1,0 0,-1 0,0 0,1 1,8 95,-8-90,1-5</inkml:trace>
  <inkml:trace contextRef="#ctx0" brushRef="#br0" timeOffset="1568.94">808 564,'0'-3,"0"1,0 0,0-1,0 1,0 0,-1 0,1-1,-1 1,1 0,-1 0,0 0,0-1,0 1,0 0,0 0,0 0,-1 1,1-1,-1 0,1 0,-1 1,0-1,0 1,1 0,-1-1,0 1,0 0,0 0,-1 0,1 0,0 1,0-1,0 0,-1 1,1 0,0-1,-1 1,1 0,0 0,0 0,-1 1,1-1,0 0,-1 1,1 0,0-1,0 1,0 0,0 0,0 0,0 1,0-1,0 0,0 1,-9 5,0 1,1 0,0 0,1 1,0 1,0-1,1 1,0 1,0 0,1 0,1 0,0 1,1 0,0 0,0 0,2 1,-1-1,2 1,-1 7,2-17,1 0,0-1,0 1,0 0,0-1,0 1,1 0,-1-1,1 1,0-1,-1 1,1-1,1 1,-1-1,0 1,0-1,1 0,0 0,-1 0,1 0,0 0,0 0,0 0,0 0,0-1,0 1,1-1,-1 0,0 1,1-1,-1 0,1-1,-1 1,1 0,0-1,-1 1,1-1,0 0,-1 0,1 0,0 0,-1 0,1-1,0 1,-1-1,1 0,2 0,11-7,0-1,0 0,-1-1,0 0,0-1,-1-1,-1 0,0-1,-1 0,0-1,-1-1,83-79,-93 92,0 1,0-1,0 1,0-1,1 1,-1 0,0 0,1 0,-1-1,1 1,-1 0,1 1,-1-1,1 0,0 0,-1 1,1-1,0 1,-1 0,1-1,0 1,0 0,0 0,-1 0,1 0,0 0,0 0,-1 1,1-1,0 1,0-1,-1 1,1 0,0-1,-1 1,1 0,-1 0,1 0,-1 0,0 0,1 1,-1-1,0 0,-1 12,0-1,-1 0,-1 0,0 0,-1 0,0 0,-1-1,0 1,-1-1,0 0,-1 0,-1 1,-11 26,-101 304,116-332,3-6,0 0,-1 0,1 0,-1 0,0 0,0 0,0-1,0 1,-1 0,1-1,-1 1,0-1,0 1,-1-1,1 0,-1 0,1 0,-1 0,0 0,0-1,0 1,0-1,-1 0,1 0,-1 0,1-1,-1 1,0-1,1 0,-1 1,0-2,-2 1,4-2,0 0,0 0,-1 0,1 0,0-1,0 1,1-1,-1 0,0 1,0-1,1 0,-1 0,1 0,0 0,-1 0,1 0,0-1,0 1,1 0,-1 0,0-1,1 1,-1-1,1 1,0 0,0-1,0 1,0-1,0 1,0-1,1-1,22-79,-21 75,88-215,-80 195</inkml:trace>
  <inkml:trace contextRef="#ctx0" brushRef="#br0" timeOffset="2249.974">1231 366,'62'-95,"115"-155,-148 229,-29 21,1 0,0 0,-1 0,1 0,-1 0,1 0,0 1,-1-1,1 0,-1 0,1 0,-1 1,1-1,0 0,-1 0,0 1,1-1,-1 1,1-1,-1 0,1 1,-1-1,0 1,1-1,-1 1,0-1,1 1,-1-1,0 1,0-1,1 1,-1 0,0-1,0 1,0-1,0 1,0 0,0-1,0 1,0-1,0 1,0 0,0-1,0 1,-1-1,1 1,0-1,0 1,-1-1,1 1,0 0,-1-1,-25 202,27-199,0 0,0 0,0 0,0 0,0 0,1-1,-1 1,1-1,0 1,-1-1,1 1,0-1,1 0,-1 0,0 0,1 0,-1 0,1-1,-1 1,1-1,0 0,-1 0,1 0,0 0,0 0,0 0,0-1,0 1,0-1,0 0,0 0,0 0,0 0,0-1,0 1,0-1,0 0,0 0,0 0,0 0,-1 0,1-1,0 1,-1-1,1 1,-1-1,0 0,1 0,-1 0,0-1,0 1,0 0,0-3,166-164,-167 167,0 0,0 1,1-1,-1 0,0 1,1-1,-1 1,1-1,-1 1,1 0,-1 0,1-1,0 1,0 0,0 1,0-1,-1 0,1 0,0 1,0-1,0 1,1 0,-1 0,0-1,0 1,0 1,0-1,0 0,0 0,0 1,0-1,0 1,0 0,0-1,0 1,0 0,-1 0,1 0,0 1,31 44,-29-40,0 1,0-1,0 0,1 0,0 0,0-1,1 1,-1-1,1 0,0-1,0 0,1 0,-1 0,4 1,15 3,-1-4</inkml:trace>
  <inkml:trace contextRef="#ctx0" brushRef="#br0" timeOffset="2550.922">1317 451,'48'-5,"44"-6,17-2,-1-3,-14 2,-14 2,-15 4,-9 3,-9 2,-9 2,-5 1,-3 1,-8 0</inkml:trace>
  <inkml:trace contextRef="#ctx0" brushRef="#br0" timeOffset="2986.279">1824 564,'-46'15,"1"2,0 2,1 1,-20 15,61-33,1-2,1 0,-1 0,0 1,0-1,0 1,0-1,0 1,1 0,-1 0,0-1,1 1,-1 0,0 1,1-1,-1 0,1 0,0 1,-1-1,1 1,0-1,0 1,0-1,0 1,0 0,0-1,0 1,1 0,-1 0,1 0,-1 0,1-1,0 1,0 0,0 0,0 0,0 0,0 0,0 0,0 0,1 0,-1-1,1 1,0 0,-1 0,1 0,10 4,1-1,-1-1,1 0,0 0,-1-1,2 0,-1-1,11 0,10 4,-30-6,135 36,-132-34,0 1,1 0,-1-1,0 2,0-1,-1 1,1 0,-1 0,0 1,0-1,0 1,0 0,-1 1,0-1,0 1,-1-1,1 1,-1 0,0 3,-2-6,0 1,-1-1,1 1,-1-1,0 1,0-1,0 0,-1 1,1-1,-1 1,0-1,0 0,0 1,0-1,-1 0,1 0,-1 0,0 0,0 0,0 0,0-1,0 1,0-1,-1 1,0-1,1 0,-1 0,-3 2,-91 39,80-39,-1 0,0-1,0-1,-1-1,1 0,0-2,0 0,0-1,-12-2,11-3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0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30,'67'1,"151"-13,-5-6,-206 23,-11 1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49.4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1,'36'9,"1"-1,0-2,0-2,1-1,-1-2,26-2,26-15,-79 13,1 0,-1 0,1 1,0 1,0 0,0 0,0 1,0 0,0 1,10 2,-3 3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1:59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244 262,'-75'172,"52"-112,-3 0,-2-2,-13 15,40-72,0 1,1 1,-1-1,0 0,0-1,0 1,0 0,0 0,0 0,0-1,-1 1,1 0,-1-1,1 1,-1-1,1 0,-1 1,0-1,0 0,0 0,0 0,0 0,0-1,0 1,0 0,0-1,0 0,0 1,0-1,0 0,-1 0,7-59,9 17,3 2,1 0,2 0,1 2,16-21,-3 4,-20 31,1 0,2 1,0 0,1 1,2 1,0 1,1 1,1 0,21-14,-41 32,0 0,0 0,0 1,0-1,0 0,0 0,1 1,-1-1,0 0,0 1,1-1,-1 1,0 0,1-1,-1 1,0 0,1 0,-1 0,0 0,1 0,-1 0,1 0,-1 1,0-1,0 0,1 1,-1-1,0 1,1-1,-1 1,0 0,0 0,0-1,0 1,0 0,0 0,0 0,0 0,0 0,0 0,-1 0,1 0,0 1,-1-1,1 1,3 63,-41 81,24-105,2 1,2 0,2 0,-1 21,18-1,17-81,62-166,80-31,-160 205,1 0,1 1,0 1,1 0,-1 1,2 0,-1 0,11-3,-22 10,0 1,0-1,0 1,0-1,0 1,0 0,0 0,0-1,1 1,-1 0,0 0,0 0,0 0,0 0,0 0,0 1,1-1,-1 0,0 1,0-1,0 0,0 1,0 0,0-1,0 1,0-1,0 1,0 0,-1 0,1-1,0 1,0 0,-1 0,1 0,0 0,-1 0,1 0,-1 0,1 0,-1 0,0 0,0 0,1 1,-1-1,0 0,0 0,0 1,-7 55,-34 35,33-78,1 0,0 1,0-1,1 1,1 1,1-1,0 1,1-1,1 1,0 0,1 0,2 16,4-8</inkml:trace>
  <inkml:trace contextRef="#ctx0" brushRef="#br0" timeOffset="5368.088">892 516,'-27'77,"-109"126,61-98,74-98,12-14,14-16,15-21,-2-2,-3-1,23-40,-28 43,1 2,3 1,1 2,16-12,-51 51,0 0,0 1,0-1,0 0,0 1,1-1,-1 0,0 1,0-1,0 0,1 0,-1 1,0-1,0 0,0 0,1 0,-1 1,0-1,0 0,1 0,-1 0,0 0,1 1,-1-1,0 0,1 0,-1 0,0 0,1 0,-1 0,0 0,1 0,-1 0,0 0,1 0,-1 0,0 0,0 0,1 0,-1 0,0-1,1 1,-1 0,0 0,1 0,-1 0,0-1,0 1,1 0,-1 0,0-1,0 1,0 0,1 0,-1-1,0 1,0 0,0-1,-9 37,5-22,-1 17,1 0,2 0,1 1,1-1,3 11,35 89,-37-130,-1-1,1 1,-1-1,0 1,1-1,-1 1,0 0,0-1,1 1,-1-1,0 1,0 0,0-1,0 1,0 0,0-1,0 1,0 0,0-1,0 1,0 0,0-1,-1 1,1-1,0 1,0 0,-1-1,1 1,0-1,-1 1,1-1,-1 1,1-1,0 1,-1-1,1 1,-1-1,1 1,-1-1,0 0,1 1,-1-1,1 0,-1 0,0 1,1-1,-1 0,0 0,1 0,-1 0,0 0,1 0,-1 0,0 0,1 0,-1 0,1 0,-1 0,0-1,1 1,-1 0,0 0,1-1,-1 1,1 0,-1-1,1 1,-1 0,1-1,-1 0,-44-25,22 7,2-1,-1-2,2 0,1-1,1-1,1-1,3 3</inkml:trace>
  <inkml:trace contextRef="#ctx0" brushRef="#br0" timeOffset="19372.738">1316 149,'-5'-23,"18"30,-1 14,0 1,-2 1,-1 0,0 0,-2 1,4 22,6 15,28 137,-26-142,2-71,20-109,55-101,6-31,-98 247</inkml:trace>
  <inkml:trace contextRef="#ctx0" brushRef="#br0" timeOffset="19956.754">1852 488,'-101'201,"240"-401,-17 79,-121 121,0-1,0 0,0 1,-1 0,1-1,0 1,0-1,0 1,0 0,0-1,0 1,0 0,0 0,0 0,0 0,0 0,-1 0,1 0,0 0,0 0,0 1,0-1,0 0,0 1,0-1,0 0,0 1,-1-1,1 1,0-1,0 1,0 0,-1-1,1 1,0 0,-1-1,1 1,-1 0,1 0,-1 0,1 0,-1-1,0 1,1 0,-1 0,0 0,0 0,1 0,-1 0,0 0,0 0,0 1,4 58,-4-54,-4 228,4-232,0-1,0 1,-1-1,1 1,0 0,0-1,-1 1,1-1,-1 1,1-1,-1 1,0-1,0 1,0-1,1 0,-1 1,0-1,-1 0,1 0,0 0,0 0,0 0,-1 0,1 0,-1 0,1 0,0 0,-1-1,1 1,-1-1,0 1,1-1,-1 0,1 1,-1-1,0 0,1 0,-1 0,1 0,-1-1,0 1,1 0,-1-1,1 1,-1-1,0 0,-70-37,-35-53,88 80</inkml:trace>
  <inkml:trace contextRef="#ctx0" brushRef="#br0" timeOffset="21069.728">2247 516,'121'-17,"-120"16,0 0,0 0,0 0,0 1,0-1,1 0,-1 1,0-1,0 1,1-1,-1 1,0-1,1 1,-1 0,0 0,1 0,-1-1,1 1,-1 1,0-1,1 0,-1 0,0 0,1 1,-1-1,0 1,1-1,-1 1,0 0,0-1,1 1,-1 0,0 0,0 0,0 0,0 0,0 0,0 0,0 0,-1 0,1 0,0 0,-1 1,1-1,-1 0,1 0,-1 1,1-1,-1 0,0 1,0-1,0 1,1-1,-2 0,1 1,0 0,-133 168,132-168,0 0,1 0,-1 0,1 0,0 0,-1 0,1 0,0 0,0 0,0 0,1 0,-1 0,0 0,1 0,0 0,-1 0,1 0,0-1,0 1,0 0,0 0,0-1,0 1,0 0,1-1,-1 1,1-1,-1 0,1 1,0-1,-1 0,1 0,0 0,0 0,0 0,-1-1,1 1,0 0,0-1,2 1,84 11,-2-34,-61 10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2:20.6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0 700,'24'0,"27"0,10 0,-6-5,-7-1,-7 0,-5 1,-10-4,-9 1</inkml:trace>
  <inkml:trace contextRef="#ctx0" brushRef="#br0" timeOffset="246.748">197 473,'-9'39,"-4"22,1 5,3-3,2-8,3-9,1-7,3-5,0-4,0-2,5-6,2-6</inkml:trace>
  <inkml:trace contextRef="#ctx0" brushRef="#br0" timeOffset="1564.851">564 897,'2'-20,"0"-1,1 1,1 0,0 0,2 1,0-1,2 1,0 1,1-1,0 1,7-8,140-176,-156 201,1 0,-1 0,0 0,1 0,-1 0,1 0,-1 0,1 0,-1 0,1 0,0 0,-1 0,1 1,0-1,0 0,0 0,-1 1,1-1,0 1,0-1,0 1,0-1,0 1,0-1,0 1,0 0,0 0,1-1,-1 1,0 0,0 0,0 0,0 0,0 0,0 1,0-1,0 0,0 0,0 1,0-1,0 1,0-1,0 1,0-1,0 1,0-1,0 1,0 0,-1 0,1-1,0 1,0 0,-1 0,1 0,-1 0,1 1,9 186,-10-186,0 0,1-1,-1 1,1-1,-1 1,1-1,0 1,0-1,0 1,0-1,0 0,0 1,0-1,0 0,0 0,1 0,-1 0,0 0,1 0,-1 0,1 0,-1 0,1-1,-1 1,1-1,-1 1,1-1,0 0,-1 1,1-1,0 0,-1 0,1 0,0 0,-1-1,1 1,0 0,-1-1,1 1,-1-1,1 1,-1-1,1 0,55-48,114-213,-171 261,0 0,0-1,0 1,0 0,1 0,-1 0,0 0,1 0,-1 0,1 0,-1 0,1 0,-1 0,1 0,0 1,0-1,-1 0,1 0,0 0,0 1,0-1,0 0,0 1,0-1,0 1,0-1,0 1,0 0,0-1,0 1,0 0,0 0,0 0,0 0,0 0,0 0,0 0,0 0,1 0,-1 0,0 1,0-1,0 0,0 1,0-1,0 1,0-1,0 1,0-1,0 1,-1 0,1-1,0 1,0 1,2 12,-1 1,0-1,-1 1,-1 0,0-1,-1 1,-1-1,0 1,-1-1,-5 14,-5 48,12-71,-2 18,0 0,2 1,1-1,0 0,2 1,1-1,1 2,3-7</inkml:trace>
  <inkml:trace contextRef="#ctx0" brushRef="#br0" timeOffset="2301.53">1327 784,'0'13,"-1"0,0 0,-1 0,0 0,-1 0,-1 0,0-1,0 1,-1-1,-1 0,0-1,-1 1,0-1,-6 6,13-16,0-1,-1 1,1-1,0 0,0 1,-1-1,1 0,0 1,-1-1,1 0,0 1,-1-1,1 0,-1 0,1 1,0-1,-1 0,1 0,-1 0,1 0,-1 0,1 0,0 1,-1-1,1 0,-1 0,1 0,-1-1,1 1,-1 0,1 0,-1 0,1 0,0 0,-1 0,1-1,-1 1,1 0,0 0,-1-1,1 1,0 0,-1 0,1-1,0 1,-1 0,1-1,0 1,0-1,-1 1,1 0,0-1,0 1,0-1,-1 1,1-1,0 1,0 0,0-1,0 1,0-1,0 1,0-1,0 1,0-1,-3-32,8 11,-1 1,2 1,1-1,1 1,0 0,2 1,0 0,1 1,1 0,0 0,1 1,1 1,1 0,1 1,0 1,0 0,2 1,10-5,14-4,-42 22,1-1,0 1,0 0,-1-1,1 1,0-1,0 1,0 0,0 0,-1 0,1-1,0 1,0 0,0 0,0 0,0 0,0 0,-1 0,1 1,0-1,0 0,0 0,0 1,-1-1,1 0,0 1,0-1,-1 1,1-1,0 1,0-1,-1 1,1-1,-1 1,1 0,-1 0,1-1,-1 1,1 0,-1 0,1-1,-1 1,0 0,0 0,1 0,-1-1,0 1,0 1,-1 5,-1-1,0 1,0-1,-1 0,0 0,0 0,0 0,-1 0,1-1,-2 1,1-1,0 0,-1 0,-2 1,-7 10,-23 43,37-57,-1 0,1-1,0 1,-1 0,1 0,0-1,0 1,0 0,0-1,0 1,1 0,-1 0,0-1,1 1,-1 0,1-1,0 1,-1-1,1 1,0-1,0 1,0-1,0 1,0-1,1 0,-1 0,0 1,0-1,1 0,-1 0,1 0,-1-1,1 1,-1 0,1 0,0-1,-1 1,1-1,0 0,59 11,-56-12,0 1,0 0,-1 0,1 0,0 0,0 1,0-1,-1 1,1 1,0-1,-1 1,1-1,-1 1,1 0,-1 1,0-1,0 1,0 0,0 0,-1 0,1 1,-1-1,0 1,0 0,0 0,0 0,-1 0,1 0,-1 0,0 1,0 0,-3 0,0 1,-1-1,1 0,-1 1,0-1,0 0,-1 0,1 0,-1-1,0 1,0 0,-1-1,0 0,1 0,-1 0,0 0,-1-1,1 0,-1 0,0 0,1 0,-1 0,0-1,-1 0,1 0,0-1,-1 1,1-1,-2 0,-12 6,8-1,0-1,-1 0,0-1,0 0,0-1,0-1,-1 0,1 0,-1-1,0-1,1 0,-1-1,1 0,-1-1,1 0,0-1,-1 0,1-1,-8-4,-3-29,22 17</inkml:trace>
  <inkml:trace contextRef="#ctx0" brushRef="#br0" timeOffset="2878.795">1722 305,'13'23,"-1"1,-1 0,-1 1,-1 0,-1 0,4 24,0 180,-6-201,-6-29,0 1,-1 0,1-1,0 1,1 0,-1-1,0 1,0 0,0-1,0 1,0 0,0-1,0 1,0 0,1-1,-1 1,0 0,0 0,0-1,0 1,1 0,-1 0,0-1,0 1,1 0,-1 0,0 0,1-1,-1 1,0 0,1 0,-1 0,0 0,1 0,-1 0,0 0,1 0,-1 0,0-1,1 2,-1-1,0 0,1 0,-1 0,0 0,1 0,-1 0,0 0,1 0,-1 0,0 1,0-1,1 0,-1 0,0 0,0 1,1-1,-1 0,0 0,0 1,1-1,-1 0,0 0,0 1,0-1,169-390,-112 296,-44 81</inkml:trace>
  <inkml:trace contextRef="#ctx0" brushRef="#br0" timeOffset="3578.243">2117 700,'-11'43,"-3"0,-1-1,-2 0,-9 11,22-47,16-31,-11 24,14-29,2 1,2 1,0 1,1 1,2 0,1 2,12-10,-34 32,0 1,0-1,0 1,0 0,1 0,-1-1,0 1,0 0,1 0,-1 0,1 0,-1 1,1-1,-1 0,1 1,-1-1,1 1,0-1,-1 1,1 0,0-1,-1 1,1 0,0 0,-1 0,1 1,0-1,-1 0,1 1,0-1,-1 1,1-1,-1 1,1 0,-1-1,1 1,-1 0,0 0,1 0,-1 0,0 1,0-1,1 0,-1 0,0 1,0-1,-1 1,1-1,0 1,0-1,-1 1,1-1,-1 1,1 0,-1-1,0 1,0 0,-22 116,22 6,-1-124,1 1,-1-1,0 1,0-1,0 0,0 1,0-1,0 0,1 1,-1-1,0 0,0 0,0 0,0 0,0 0,0 0,0 0,0 0,0-1,0 1,0 0,1 0,-1-1,0 1,0-1,0 1,0-1,1 1,-1-1,0 1,0-1,1 0,-1 1,1-1,-1 0,0 0,1 1,-1-1,1-1,-5-1,-130-79,110 69</inkml:trace>
  <inkml:trace contextRef="#ctx0" brushRef="#br0" timeOffset="3961.399">2371 700,'2'-1,"7"-1,0 0,0 1,0 0,1 0,-1 1,0 0,0 0,0 1,1 1,-1-1,0 2,-1-1,1 1,0 0,1 2,-9-3,1 1,-1-1,0 1,1-1,-1 1,-1 0,1-1,0 1,-1 0,1 0,-1-1,0 1,0 0,0 0,0 0,0 0,-1-1,0 1,1 0,-1 0,0-1,0 1,0 0,-1-1,1 1,0-1,-1 0,0 1,0-1,1 0,-1 0,-1 0,1 0,0-1,-2 2,0 2,-14 17,13-18,0 1,0-1,1 1,0 0,-1 0,2 1,-1-1,1 1,0 0,0 0,0 0,1 0,0 1,0-1,1 1,0-1,0 1,0-1,1 5,4-7,-1-1,1 1,0-1,0 0,0 0,0 0,1 0,-1-1,1 0,0 0,0 0,-1-1,1 1,0-1,0 0,1-1,-1 1,0-1,0 0,0 0,0-1,0 1,0-1,0 0,0-1,0 1,0-1,0 0,2-1,19-5</inkml:trace>
  <inkml:trace contextRef="#ctx0" brushRef="#br0" timeOffset="6351.89">2682 559,'9'0,"9"0,5 0,4 0,2 0,1 0,0 0,0 0,0 0,-1 0,-1 0,-4 0</inkml:trace>
  <inkml:trace contextRef="#ctx0" brushRef="#br0" timeOffset="6600.344">2907 361,'-15'39,"-8"21,-2 6,5-3,4-8,11-9,6-7,7-10,3-10</inkml:trace>
  <inkml:trace contextRef="#ctx0" brushRef="#br0" timeOffset="6914.342">3162 220,'-10'14,"-3"20,1 8,2 2,8-2,4-2,6-5,3-2,3-7,5-9,3-6,-1-10,-5-6</inkml:trace>
  <inkml:trace contextRef="#ctx0" brushRef="#br0" timeOffset="7148.362">3387 220,'-19'38,"-12"32,-4 9,3 1,7-9,8-11,7-12,5-8,-2-7,1-4,1-2,2-1,1 0,1 0,0 1,1-4</inkml:trace>
  <inkml:trace contextRef="#ctx0" brushRef="#br0" timeOffset="7697.381">3416 530,'94'-83,"-91"82,-1 0,0 0,0 0,0 0,1 0,-1 1,0-1,1 1,-1 0,0 0,1-1,-1 2,1-1,-1 0,0 0,1 1,-1-1,0 1,0 0,1 0,-1-1,0 2,0-1,52 1,70-101,-123 99,0 0,0 0,0 1,0-1,0 0,1 1,-1-1,0 1,0-1,0 1,0 0,-1-1,1 1,0 0,0 0,0-1,0 1,-1 0,1 0,0 0,-1 0,1 0,-1 0,1 0,-1 0,1 0,-1 0,0 0,0 1,1-1,-1 0,0 0,0 0,0 0,0 0,0 1,-1-1,1 0,0 0,0 0,-1 0,1 0,-1 0,1 0,-1 0,1 0,1 15,13 24,-3-26</inkml:trace>
  <inkml:trace contextRef="#ctx0" brushRef="#br0" timeOffset="8051.672">3584 643,'-19'10,"-2"2,8 1,11-4,6-6,6-5,7-2,5 0,4 1,2 0,2-3,-1-2,1 2,-1 0,0 3,0 1,-10 1,-8 1</inkml:trace>
  <inkml:trace contextRef="#ctx0" brushRef="#br0" timeOffset="8436.508">3697 813,'-43'19,"-14"11,2 6,16-4,19-7,17-8,15-7,5 0,4-2,4 3,-3 3,-10 6,-11-2,-11-4,-4-4</inkml:trace>
  <inkml:trace contextRef="#ctx0" brushRef="#br0" timeOffset="8786.36">3839 22,'35'55,"-2"2,-3 1,-2 2,9 33,-31-78,-1 0,-1 0,0 1,-2-1,1 1,-2-1,0 1,-1 0,0 0,-2-1,0 1,0-1,-1 1,-1-1,-1 0,0 0,-1 0,0-1,-5 6,-30 43,-3-1,-2-2,-3-3,-3-1,-25 19,6 11,60-70</inkml:trace>
  <inkml:trace contextRef="#ctx0" brushRef="#br0" timeOffset="12784.117">1807 22,'-1'-2,"-1"1,0-1,1 0,-1 1,0-1,0 1,0-1,0 1,0 0,0 0,0 0,0 0,0 0,-1 0,1 1,0-1,0 1,-1-1,1 1,-1 0,1 0,0 0,-1 0,1 1,0-1,-1 1,1-1,0 1,0 0,-1 0,1 0,0 0,-6 5,0 0,0 0,1 1,0 1,0-1,1 1,0 0,0 0,1 1,0 0,0-1,1 2,0-1,1 1,0-1,1 1,0 0,0 0,1 0,0 0,1 0,0 0,1 4,-28 186,25-163,1 0,1 0,2 0,2 0,8 32,22 129,-25-177,0 0,1 0,2-1,0-1,1 0,0 0,2-1,0-1,13 12,6 12,-31-36,0 0,0 0,0-1,1 0,0 1,0-1,0-1,0 1,0 0,1-1,0 0,-1 0,1 0,0-1,2 1,12 1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05.0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5 311,'0'1,"-1"-1,1 1,0-1,-1 0,1 1,0-1,-1 1,1-1,0 1,0-1,0 1,-1-1,1 1,0 0,0-1,0 1,0-1,0 1,0-1,0 1,0-1,0 1,0 0,0-1,1 1,-1-1,0 1,0-1,0 1,1-1,-1 1,0-1,1 1,-1-1,0 0,1 1,-1-1,1 1,-1-1,1 0,-1 1,0-1,1 0,-1 0,1 1,-1-1,1 0,0 0,-1 0,1 0,-1 0,1 0,-1 0,1 0,-1 0,1 0,0 0,-1 0,1 0,0 0,39 5,-40-5,461 1,-211-2,-206-9,-26 4</inkml:trace>
  <inkml:trace contextRef="#ctx0" brushRef="#br0" timeOffset="500.33">174 536,'-1'1,"1"-1,0 1,0-1,-1 1,1-1,0 1,0-1,0 1,0-1,0 1,0-1,-1 1,1-1,0 1,0-1,1 1,-1-1,0 1,0-1,0 0,0 1,0-1,1 1,-1-1,0 1,0-1,1 1,-1-1,0 0,0 1,1-1,-1 1,1-1,-1 0,0 0,1 1,-1-1,1 0,-1 1,1-1,-1 0,1 0,-1 0,1 0,-1 0,1 0,-1 1,1-1,-1 0,1 0,-1 0,1 0,-1-1,1 1,-1 0,0 0,1 0,21 5,0-1,0 0,0-2,0-1,1 0,-1-2,9-1,25 0,226 1,-258 1</inkml:trace>
  <inkml:trace contextRef="#ctx0" brushRef="#br0" timeOffset="1468.024">484 1,'-1'1,"-1"0,1 0,0 0,0 0,-1 0,1 1,0-1,0 0,1 1,-1-1,0 1,0-1,1 1,-1-1,0 1,1-1,0 1,-1-1,1 1,0 0,0-1,0 1,0 0,0-1,0 1,1 0,-1-1,0 1,1-1,-1 1,1-1,0 1,-1-1,1 1,0-1,0 1,0-1,0 0,0 0,1 1,7 10,1-1,1 0,0-1,1 0,0 0,0-1,1-1,0 0,0-1,11 4,21 14,-20-11,-1 2,0 0,-1 1,-1 2,-1 0,-1 1,0 1,-2 1,0 1,13 22,-31-41,0-1,0 1,0-1,-1 1,1-1,-1 0,0 1,0-1,0 0,0 1,-1-1,1 0,-1 0,0 0,0 0,0 0,0-1,0 1,-1-1,1 1,-1-1,0 0,0 0,0 0,1 0,-2 0,1-1,0 0,0 1,0-1,-3 0,-13 11,-42 31,35-27,0 1,1 2,0 0,2 2,0 0,2 2,0 0,-12 21,-34 79,91-137,-11 3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1.1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198 339,'0'0,"1"0,-1 0,1 0,-1 0,1 0,-1 0,1 0,-1 0,1 1,-1-1,1 0,-1 0,1 0,-1 1,1-1,-1 0,0 0,1 1,-1-1,1 0,-1 1,0-1,1 0,-1 1,0-1,1 1,-1-1,0 1,0-1,1 0,-1 1,0-1,0 1,0-1,0 1,0-1,0 1,1-1,-1 1,0-1,-1 1,1 0,0-1,0 1,0-1,0 1,0-1,0 0,-1 1,1-1,0 1,0-1,-1 1,1-1,0 1,-1-1,1 0,0 1,-1-1,1 0,-1 1,1-1,18 2,0 0,0-1,0-1,0 0,-1-2,1 0,0-1,10-3,76-8,150 14,-230 0</inkml:trace>
  <inkml:trace contextRef="#ctx0" brushRef="#br0" timeOffset="251.354">0 508,'39'5,"31"1,13 1,-2-2,-10-2,-12-1,-12-1,-9 0,-6-1,-4 0,-1-1,-1 1,-5 0</inkml:trace>
  <inkml:trace contextRef="#ctx0" brushRef="#br0" timeOffset="704.266">395 0,'0'1,"0"-1,1 0,-1 1,0-1,0 1,0-1,0 0,0 1,0-1,0 1,0-1,0 1,0-1,0 0,0 1,0-1,0 1,0-1,0 0,-1 1,1-1,0 1,0-1,0 0,-1 1,1-1,0 0,0 1,-1-1,1 0,0 1,-1-1,1 0,0 0,-1 1,1-1,-1 0,1 0,0 0,-1 0,1 0,-1 1,1-1,0 0,-1 0,1 0,-1 0,1 0,-1 0,1 0,0 0,-1 0,1-1,-1 1,1 0,0 0,-1 0,1 0,-1-1,1 1,0 0,-1 0,1-1,0 1,-1 0,23 29,14-1,2-1,0-2,1-1,2-2,34 12,-8-1,-55-28,-1 1,0 1,-1-1,0 2,0 0,0 0,-1 0,0 1,-1 1,0-1,0 2,-1-1,0 1,-1 0,0 0,-1 0,0 1,-1 0,-1 0,1 0,-2 0,0 1,1 11,-4-18,0 0,0 0,-1 0,0 0,0 0,0 0,0-1,-1 1,0-1,0 0,-1 0,1 0,-1 0,0 0,-1-1,1 0,-1 0,0 0,-3 2,-109 60,99-58,-114 50,114-49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29.9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340 154,'-3'-5,"-1"1,1 1,0-1,-1 0,0 1,0 0,0 0,0 0,0 0,-1 1,1-1,-1 1,0 0,1 1,-1-1,0 1,0 0,0 0,0 1,0-1,0 1,0 0,-1 0,1 1,0 0,0 0,0 0,1 0,-1 1,0 0,0 0,1 0,-1 0,1 1,0 0,0 0,0 0,-1 1,-11 10,2 1,-1 0,2 1,0 1,1 0,1 0,1 2,0-1,1 1,1 0,1 1,1 0,0 0,0 10,3-19,1 0,1 0,-1 0,2 0,0 0,0 0,1 0,0 0,1 0,0 0,1-1,0 1,1-1,0 1,0-1,1 0,1-1,0 1,0-1,0 0,1-1,1 0,-1 0,2 0,-1-1,1 0,0-1,0 0,0 0,1-1,0 0,0-1,0 0,1 0,7 0,-5-2,0-1,1-1,-1 0,1-1,-1-1,1 0,-1 0,0-2,0 1,0-2,-1 0,1 0,-1-1,0 0,-1-1,1-1,-2 0,1 0,-1-1,0-1,-1 1,7-10,-1 4,-1-1,-1 0,0-1,-2-1,1 0,-2 0,-1-1,0 0,-1-1,-1 0,-1 0,-1-1,-1 1,0-1,-2-1,-2 12,-1 1,-1 0,1 0,-2 0,1 0,-1 0,0 0,-1 1,0-1,-1 1,1 0,-2 0,1 1,-1-1,0 1,0 1,-1-1,0 1,0 0,-4-2,-5-3,1 1,-2 0,1 1,-1 1,-1 1,1 0,-1 2,0 0,-13-2,16 5,0 2,1-1,-1 2,0 0,0 1,1 0,-1 1,1 1,0 0,0 1,0 1,0 0,1 0,0 2,1-1,-1 2,2 0,-11 9,-2 0</inkml:trace>
  <inkml:trace contextRef="#ctx0" brushRef="#br0" timeOffset="342.637">847 436,'-9'15,"-9"9,0 5,7-2,5-6</inkml:trace>
  <inkml:trace contextRef="#ctx0" brushRef="#br0" timeOffset="660.772">1045 69,'-5'25,"-2"1,2 1,1 1,1-1,1 1,1-1,2 1,1 4,-1-28,0-1,-1 1,1-1,1 0,-1 0,0 0,1 0,0 0,-1 0,1 0,0 0,1 0,-1-1,0 1,1-1,-1 0,1 0,0 0,0 0,0 0,0 0,0-1,0 0,0 1,1-1,-1 0,0-1,1 1,-1-1,1 1,-1-1,0 0,1 0,-1 0,1-1,-1 1,1-1,-1 0,3-1,1 1,-1-1,1 0,0 0,-1 0,1-1,-1 0,0 0,0 0,0-1,0 0,0 0,-1-1,0 1,0-1,0 0,-1-1,2-1,3-11</inkml:trace>
  <inkml:trace contextRef="#ctx0" brushRef="#br0" timeOffset="914.954">1327 13,'-14'38,"-10"37,-1 11,4-6,6-5,5-12,4-11,4-10,1-7,2-5,0-2,0-2,0 0,0 0,-1-4</inkml:trace>
  <inkml:trace contextRef="#ctx0" brushRef="#br0" timeOffset="1380.958">1581 69,'-25'241,"21"-26,-25-77,13-114,11-25</inkml:trace>
  <inkml:trace contextRef="#ctx0" brushRef="#br0" timeOffset="1730.839">1778 126,'-37'27,"15"-12,1 0,1 1,0 1,1 1,0 0,2 2,0 0,-10 17,26-33,0 1,0-1,0 0,1 0,-1 1,1-1,0 0,1 1,-1-1,1 0,-1 1,1-1,1 0,-1 0,0 0,1 0,0 0,0 0,0 0,1-1,-1 1,1-1,0 0,0 1,0-1,0 0,0-1,1 1,-1-1,1 1,0-1,0 0,2 0,40 43,11 114,-47-146,-1-7</inkml:trace>
  <inkml:trace contextRef="#ctx0" brushRef="#br0" timeOffset="2332.696">2145 323,'-18'12,"-1"1,2 1,0 1,1 0,0 1,1 1,1 0,0 1,2 0,-3 6,14-23,-1 1,1-1,0 0,0 1,0-1,0 1,0 0,0-1,0 1,0 0,1-1,-1 1,1 0,-1 0,1 0,0-1,0 1,-1 0,1 0,0 0,1 0,-1 0,0-1,1 1,-1 0,1 0,-1-1,1 1,0 0,0 0,0-1,0 1,0-1,0 1,0-1,0 0,0 1,1-1,-1 0,1 0,-1 0,1 0,-1 0,1 0,0 0,-1 0,1-1,0 1,0-1,0 1,-1-1,2 0,10-2,0-2,0 0,0-1,0 0,-1-1,0 0,0-1,-1 0,1-1,-2 0,1-1,-1 0,-1-1,3-3,14-10,-25 21,0 0,0 0,1 0,-1 0,0 0,1 1,-1-1,1 1,0-1,-1 1,1-1,0 1,0 0,0 0,0 0,0 0,0 0,0 0,0 1,0-1,0 1,1-1,-1 1,0 0,0 0,0 0,1 0,-1 0,0 1,0-1,0 1,0-1,1 1,-1 0,0 0,0 0,0 0,-1 0,1 0,0 0,0 1,0-1,-1 1,1-1,-1 1,2 11,-1-1,0 1,-1-1,0 1,-1 0,-1 0,0-1,-1 1,0 0,-1-1,0 0,-2 3,-11 73,16-76,0 1,-1 0,-1 0,0 0,-1 0,0-1,-1 1,0-1,-1 0,0 0,-1-1,-1 0,1 0,-2 0,0-1,0 0,0 0,-2-1,0 1,9-9,-1 0,1 1,0-1,-1 0,1 0,-1 0,1-1,-1 1,0 0,1 0,-1-1,0 1,1-1,-1 0,0 1,0-1,1 0,-1 0,0 0,0 0,1-1,-1 1,0 0,0-1,1 1,-1-1,0 1,1-1,-1 0,1 0,-1 0,1 0,-1 0,1 0,0 0,-1 0,1-1,0 1,0 0,0-1,0 1,0-1,0 1,0-1,1 1,-1-1,0 0,1 0,-1 1,1-1,0 0,0 0,0 1,0-1,0-1,-1-16,0-1,2 1,1-1,0 1,1-1,1 1,1 0,1 1,0-1,2 1,0 0,1 1,0 0,2 0,0 1,1 0,0 1,1 1,8-7,-3 4,-1 4</inkml:trace>
  <inkml:trace contextRef="#ctx0" brushRef="#br0" timeOffset="3964.196">2485 267,'10'-2,"0"-1,0 0,0 0,0-1,-1 0,1-1,-1 0,0 0,0-1,-1 0,0-1,0 0,0 0,-1-1,0 0,-1 0,0 0,0-1,0 0,-1 0,-1 0,1-2,49-64,-49 69,30-28,-35 33,1 1,0-1,-1 1,1-1,0 1,0-1,-1 1,1 0,0 0,0-1,-1 1,1 0,0 0,0 0,0 0,-1-1,1 1,0 0,0 1,0-1,-1 0,1 0,0 0,0 0,0 1,-1-1,1 0,0 1,-1-1,1 0,0 1,0-1,-1 1,1-1,-1 1,1 0,-1-1,1 1,-1 0,1-1,-1 1,1 0,-1-1,0 1,1 0,-1 0,0-1,0 1,0 0,1 0,-1 0,7 33,-7-31,0 0,0 0,1 0,-1 0,1 0,0 0,-1 1,1-2,1 1,-1 0,0 0,1 0,-1-1,1 1,0 0,0-1,0 0,0 1,0-1,1 0,-1 0,1 0,-1-1,1 1,0 0,0-1,-1 0,1 0,0 0,1 1,6-2,-1 1,0-2,0 1,0-1,1 0,-1-1,0 0,-1-1,1 1,0-2,-1 1,1-1,-1-1,0 1,-1-1,1-1,4-3,83-39,-89 47,0 1,0 1,-1-1,1 1,0 0,0 0,0 1,-1-1,1 2,-1-1,1 0,-1 1,0 0,0 0,0 1,0-1,-1 1,1 0,-1 0,0 0,0 1,2 3,43 34,5-19,-30-17</inkml:trace>
  <inkml:trace contextRef="#ctx0" brushRef="#br0" timeOffset="4212.565">2541 351,'38'10,"42"-2,17-2,5-3,-3-5,-15-4,-12 0,-13 1,-8 1,-6 1,-8 2,-4 0,-3 1,-7 0</inkml:trace>
  <inkml:trace contextRef="#ctx0" brushRef="#br0" timeOffset="4610.246">3020 493,'-40'10,"27"-7,-1-1,1 2,0 0,1 0,-1 1,1 1,0 0,0 1,1 0,-1 1,-5 6,16-14,0 1,0 0,0-1,0 1,0 0,0 0,0 0,0 0,1-1,-1 1,0 0,1 0,-1 1,1-1,-1 0,1 0,-1 0,1 0,0 0,0 1,-1-1,1 0,0 0,0 0,0 1,0-1,1 0,-1 0,0 0,0 0,1 1,-1-1,1 0,-1 0,1 0,-1 0,1 0,0 0,-1 0,1 0,0 0,0 0,0-1,-1 1,1 0,0 0,0-1,0 1,0-1,1 1,-1-1,0 1,1-1,65 14,-41-13,-6-2,1 2,0 0,-1 2,1 0,-1 1,0 1,0 1,16 7,-35-13,1 1,-1-1,1 1,-1 0,1-1,-1 1,1 0,-1 0,0 0,1 0,-1 0,0 0,0 0,0 1,0-1,0 0,0 1,0-1,0 1,0-1,-1 1,1-1,-1 1,1-1,-1 1,1 0,-1-1,0 1,0 0,0-1,0 1,0 0,0-1,0 1,-1-1,1 1,-1 0,1-1,-1 1,0-1,1 1,-1-1,0 1,-1 0,-59 46,44-42,0 0,0-2,0 0,-1-1,1-1,-1 0,1-1,-1-1,0-1,-13-2,-10-14,29 4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36.5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0,'10'0,"12"5,8 2,3-1,1-1,0-1,-2-2,-1-1,-1-1,-1 1,-1-2,0 1,-4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6.2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3,'-38'88,"3"1,3 2,5 0,3 6,9-18,47-142,3 2,3 2,2 1,12-9,71-106,-82 116,-30 85,-14 259,3-285,0 1,-1 0,1-1,0 1,0 0,1-1,-1 1,0 0,1-1,0 1,-1-1,1 1,0-1,1 1,-1-1,0 1,1-1,-1 0,1 0,-1 0,1 0,0 0,0 0,0 0,0-1,0 1,1-1,-1 1,0-1,1 0,-1 0,1 0,-1 0,1 0,0-1,-1 1,1-1,-1 0,1 0,0 0,0 0,-1 0,1 0,-1-1,1 1,0-1,-1 0,2 0,9-8,0 0,-1 0,0-1,0-1,-1 0,-1 0,0-1,0-1,5-10,12-12,111-129,-137 163,0 0,-1 0,1 0,0 0,0 0,0 0,0 0,0 0,0 0,0 0,1 1,-1-1,0 0,0 1,0-1,1 1,-1-1,0 1,1 0,-1 0,0 0,1-1,-1 1,1 0,-1 0,0 1,1-1,-1 0,0 0,1 1,-1-1,0 1,0-1,1 1,-1 0,0-1,0 1,0 0,0 0,0 0,0 0,0 0,0 0,0 0,0 0,0 0,-1 0,1 0,0 0,-1 1,1-1,-1 0,0 1,1-1,-1 0,0 1,0-1,1 0,-1 1,0-1,-1 1,-24 257,30-232,1-2</inkml:trace>
  <inkml:trace contextRef="#ctx0" brushRef="#br0" timeOffset="702.645">1046 342,'-6'57,"5"-39,-1 1,0-1,-1 0,-1 1,-1-1,-1-1,-6 15,12-31,0 0,-1 0,1 0,0-1,0 1,-1 0,1 0,-1 0,1 0,-1 0,1-1,-1 1,1 0,-1 0,0-1,1 1,-1 0,0-1,0 1,0-1,1 1,-1-1,0 1,0-1,0 0,0 1,0-1,0 0,0 0,0 0,0 0,1 1,-1-1,0-1,0 1,0 0,0 0,0 0,0 0,0-1,0 1,0 0,0-1,0 1,1-1,-1 1,0-1,0 1,0-1,1 1,-1-2,-22-44,22 32,1 1,0-1,0 1,2 0,-1-1,2 1,0 0,0 0,1 1,1-1,0 1,1 0,0 0,1 0,0 1,1 0,0 1,1-1,0 2,3-3,-6 6,-1 0,1 1,0 0,1 0,-1 0,1 1,0 0,0 1,0-1,1 1,-1 1,1-1,0 1,0 1,0-1,-1 1,1 1,0 0,1 0,-6 3,0 0,0 0,0 0,0 1,-1 0,0-1,0 1,0 0,0 0,0 0,-1 0,0 0,0 1,0-1,0 0,-1 1,1-1,-1 0,0 1,-1-1,1 0,-1 1,0-1,0 0,0 0,0 0,-1 0,0 0,0 0,0 0,0 0,-2 1,-41 101,44-105,1 0,-1 0,1 0,0 0,-1 0,1 0,0 1,0-1,0 0,0 0,0 0,0 0,1 0,-1 1,0-1,0 0,1 0,-1 0,1 0,-1 0,1 0,-1 0,1 0,0 0,-1 0,1 0,0-1,0 1,0 0,0 0,-1-1,1 1,0 0,0-1,0 1,0-1,1 0,-1 1,0-1,0 0,0 1,0-1,0 0,0 0,1 0,-1 0,0 0,0 0,0 0,0-1,0 1,0 0,1-1,-1 1,0-1,0 1,35 6,-33-4,0 0,0 1,0 0,0-1,-1 1,1 0,-1 0,1 1,-1-1,0 0,0 1,-1 0,1-1,-1 1,0 0,0-1,0 1,0 0,0 0,-1 0,0 0,0 0,0 0,0 0,-1 0,0 0,1 0,-1-1,-1 1,1 0,0 0,-1-1,0 1,0-1,0 0,0 1,-1-1,1 0,-1 0,0 0,1-1,-2 1,1-1,0 1,0-1,-1 0,-2 1,3 0,0 0,0 0,-1 0,0 0,1 0,-1-1,0 0,-1 0,1 0,0 0,0-1,-1 1,1-1,-1 0,1 0,-1-1,1 1,-1-1,0 0,1-1,-1 1,1-1,-1 0,1 0,-1 0,1 0,0-1,-1 0,1 0,0 0,0 0,0-1,1 1,-1-1,0 0,-1-3,-4-10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48.0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50 1,'-21'109,"-6"102,26-208,1 0,0 0,-1 0,2 1,-1-1,0 0,1 0,-1 0,1 0,0 0,0 0,0-1,0 1,1 0,-1 0,1-1,-1 1,1-1,0 1,0-1,0 0,1 0,-1 0,0 0,1 0,-1 0,1-1,0 1,-1-1,1 0,0 1,0-1,0-1,0 1,0 0,0-1,0 0,0 1,0-1,0 0,0-1,1 1,-1 0,0-1,0 0,0 0,1 0,11-5,0-1,0 0,-1-1,1 0,-2-1,0-1,0 0,0-1,-1 0,-1-1,0 0,3-6,-1 1</inkml:trace>
  <inkml:trace contextRef="#ctx0" brushRef="#br0" timeOffset="248.465">388 1,'-24'47,"-13"36,-4 13,4-5,3-8,9-14,7-14,7-6,6-7,4-6,1-4,1-3,1-1,-1-1,0-5</inkml:trace>
  <inkml:trace contextRef="#ctx0" brushRef="#br0" timeOffset="818.288">444 479,'183'-268,"-144"225,-38 44,1 0,-1 0,0 0,0 0,0 0,0 1,0-1,0 0,-1 1,1-1,0 1,-1-1,1 0,-1 1,1-1,-1 1,0 0,1-1,-1 1,0-1,0 1,0-1,0 1,-1 0,1-1,0 1,-1-1,1 1,0 1,-1-1,0 1,0 0,0-1,1 1,-1 0,1 0,-1 0,1 0,0 0,1-1,-1 1,0 0,1 0,-1 0,1 0,0-1,0 1,0 0,1-1,-1 1,0-1,1 1,0-1,-1 0,1 0,0 0,0 0,0 0,1 0,-1 0,0 0,1-1,-1 1,1-1,-1 0,1 0,0 0,0 0,-1 0,1-1,0 1,0-1,0 0,2 0,4-3,1 0,-1-1,0 0,0-1,-1 0,0 0,1-1,-2 0,1 0,-1-1,0 0,0 0,-1-1,0 0,0 0,-1 0,1-1,-6 7,0 1,0 0,1-1,-1 1,1 0,0-1,-1 1,1 0,0 0,-1 0,1 0,0-1,0 1,0 0,0 1,0-1,0 0,1 0,-1 0,0 1,0-1,0 0,1 1,-1-1,0 1,1 0,-1-1,1 1,-1 0,0 0,1 0,-1 0,1 0,-1 0,0 0,1 0,-1 1,0-1,1 0,-1 1,0 0,1-1,-1 1,0-1,0 1,0 0,0 0,1 0,-1 0,0 0,-1 0,1 0,0 0,0 0,0 1,31 47,-27-38,1-1,1 0,0 0,0-1,1 1,0-2,0 1,1-1,7 5,-11-9,-1 0,1-1,0 0,1 0,-1 0,0 0,1-1,0 0,-1 0,1 0,0-1,0 0,0 0,0 0,0-1,0 0,0 0,0-1,0 1,0-1,0-1,0 1,0-1,-1 0,1 0,-1-1,1 1,-1-1,0 0,0-1,0 0,0 1,-1-1,3-3,4-7</inkml:trace>
  <inkml:trace contextRef="#ctx0" brushRef="#br0" timeOffset="1084.593">501 593,'43'4,"43"-2,17-2,0-6,-7-2,-12 1,-14 1,-14 2,-13-4,-8 0,-5 2,-4 1,-5 1</inkml:trace>
  <inkml:trace contextRef="#ctx0" brushRef="#br0" timeOffset="1514.742">1037 678,'-45'18,"31"-14,0 1,-1 1,2 0,-1 1,1 0,0 1,0 1,1 0,1 1,-7 6,17-15,0 0,0 1,0-1,0 0,0 1,0-1,0 1,0-1,1 1,-1 0,1-1,-1 1,1 0,-1-1,1 1,0 0,0 0,0-1,0 1,0 0,0-1,1 1,-1 0,1 0,-1-1,1 1,-1-1,1 1,0-1,0 1,0-1,0 1,0-1,0 1,0-1,0 0,1 0,-1 0,0 0,1 0,-1 0,1 1,75 34,-65-32,62 37,-72-39,0-1,0 1,-1-1,1 1,-1 0,0-1,1 1,-1 0,0 0,0 0,0 0,0 0,0 0,-1 0,1 0,0 0,-1 1,0-1,1 0,-1 0,0 0,0 1,-1-1,1 0,0 0,-1 0,1 1,-1-1,0 0,1 0,-1 0,0 0,0 0,-1 0,1 0,-1 1,-7 4,1 0,-1-1,0 0,0 0,-1-1,0 0,0-1,0 0,0-1,0 0,-1 0,0-1,0-1,7 1,-1 0,1-1,-1 0,0 0,1-1,-1 1,0-1,1 0,-1 0,0 0,0-1,1 0,-1 0,1 0,-1 0,1-1,-1 1,1-1,0-1,-1 1,1 0,1-1,-1 0,0 0,1 0,-1 0,0-2,-5-11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1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17,'396'0,"-323"-11,-55 5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30,'34'-5,"25"-1,7 0,-2 1,-8 2,-8 0,-8 2,-5 1,-5 0,-6 0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3:56.0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91 1017,'70'-117,"-48"77,1 0,3 2,1 1,6-5,134-152,-166 192,-1 1,1 0,-1 0,1 0,-1-1,1 1,0 0,-1 0,1 0,0 0,0 0,0 0,0 1,0-1,0 0,0 0,0 1,0-1,0 0,0 1,1-1,-1 1,0 0,0-1,1 1,-1 0,0 0,1 0,-1 0,0 0,0 0,1 0,-1 0,0 0,0 1,1-1,-1 0,0 1,0-1,0 1,1-1,-1 1,0 0,0 0,0-1,0 1,0 0,0 0,0 0,-1 0,1 0,0 0,-1 0,1 0,0 1,-1-1,1 0,-12 98,2-57,7-34,0 0,0-1,0 1,1 0,0-1,1 1,-1 0,2 0,-1 0,1-1,0 1,0 0,1-1,0 1,1-1,0 1,0 0,-1-6,-1-1,1 0,-1 1,1-1,0 0,-1 0,1 0,0 0,0-1,-1 1,1 0,0-1,0 1,0-1,0 0,0 0,0 1,0-1,0 0,0-1,0 1,0 0,0-1,-1 1,1-1,0 1,0-1,0 0,0 0,-1 0,1 0,0 0,0-1,56-42,-56 41,229-244,-123 140,-108 107,0-1,1 1,-1-1,0 1,1-1,-1 1,0-1,1 1,-1 0,1-1,-1 1,1 0,-1-1,1 1,-1 0,1 0,-1 0,1-1,0 1,-1 0,1 0,-1 0,1 0,0 0,-1 0,1 0,-1 0,1 0,-1 0,1 0,0 0,-1 1,1-1,-1 0,1 0,-1 1,1-1,-1 0,1 1,-1-1,1 0,-1 1,1-1,-1 1,0-1,1 0,-1 1,0-1,1 1,-1-1,0 1,0 0,0-1,1 1,-1-1,0 1,0-1,0 1,0 0,0-1,0 1,0-1,0 1,0-1,0 1,0 0,0-1,-1 1,1 0,-7 44,-62 218,68-255,1 0,0 0,0 0,0-1,1 1,1 0,-1 0,1-1,0 1,1-1,0 0,0 1,0-1,9 11</inkml:trace>
  <inkml:trace contextRef="#ctx0" brushRef="#br0" timeOffset="529.596">1221 735,'-247'232,"238"-218,27-28,203-193,-203 189,-16 15,-1 0,0 1,1 0,-1-1,1 1,0 0,0-1,0 1,0 0,0 0,0 1,0-1,1 0,-1 1,1-1,-1 1,1 0,0 0,-1 0,1 0,0 0,0 1,0-1,0 1,-1 0,1 0,0 0,0 0,0 0,0 1,0-1,-1 1,1 0,0 0,0 0,-1 0,1 0,1 2,74 104,-76-106,-1 0,1 0,0 0,-1 1,1-1,0 1,-1-1,0 1,1-1,-1 1,0 0,0 0,0 0,0-1,0 1,0 0,0 0,-1 0,1 0,-1 1,0-1,1 0,-1 0,0 0,0 0,0 0,-1 0,1 0,0 0,-1 0,1 0,-1 0,0 0,0 0,0 0,0 0,0 0,0 0,0-1,-1 1,1 0,0-1,-1 1,0-1,1 0,-1 1,0-1,1 0,-1 0,-2 0,-15 2,-1-1,0-1,1-1,-1-1,0 0,0-2,1 0,0-1,-1-2,2 1,-1-2,-5-3,-1 0</inkml:trace>
  <inkml:trace contextRef="#ctx0" brushRef="#br0" timeOffset="783.688">1475 791,'43'-5,"29"-6,6-1,-4 1,-11 2,-11 3,-9 3,-8 2,-9 0</inkml:trace>
  <inkml:trace contextRef="#ctx0" brushRef="#br0" timeOffset="1031.75">1756 537,'-4'39,"-3"31,1 13,1-1,2-12,1-11,1-17</inkml:trace>
  <inkml:trace contextRef="#ctx0" brushRef="#br0" timeOffset="1410.278">1955 904,'178'-314,"-157"299,-21 47,-9 1,5-23,1 0,1 0,-1 1,2-1,-1 1,1-1,1 1,0 0,1-1,0 1,-1-9,0 0,1 0,0 0,-1 0,1 0,0 0,0-1,0 1,0 0,0 0,1-1,-1 1,0-1,1 1,-1-1,1 0,0 1,-1-1,1 0,0 0,0 0,-1 0,1 0,0-1,0 1,0-1,0 1,0-1,0 0,0 1,0-1,1 0,-1 0,0-1,0 1,0 0,0-1,0 1,0-1,1 0,75-40,-59 24,0-2,-2 0,0-2,-1 1,-1-2,1-2,81-100,-91 119,28-21,-34 25,1 1,0 0,0 0,-1 0,1 0,0 0,0 0,0 0,-1 0,1 1,0-1,0 0,-1 0,1 1,0-1,0 0,-1 1,1-1,0 0,-1 1,1-1,-1 1,1-1,-1 1,1 0,-1-1,1 1,-1 0,1-1,-1 1,0 0,1-1,-1 1,0 0,1 0,-1-1,0 1,0 0,0 0,0-1,0 1,0 0,0 0,0 0,0-1,0 1,-1 0,1 0,0-1,0 1,-24 146,23-145,-2 12,0 1,1-1,1 1,0 0,1-1,1 1,0 0,1 0,0-1,1 0,1 1,0-1,3 4,4 1</inkml:trace>
  <inkml:trace contextRef="#ctx0" brushRef="#br0" timeOffset="1669.071">2800 762,'-4'34,"-2"16,0 4,-4-7,0-12</inkml:trace>
  <inkml:trace contextRef="#ctx0" brushRef="#br0" timeOffset="2064.963">2716 848,'9'-22,"1"1,1 0,1 0,0 1,2 1,0 0,1 1,1 1,1 0,1 0,-17 16,0 0,0 0,0 0,0 1,0-1,0 0,0 0,1 0,-1 1,0-1,0 1,0-1,1 1,-1-1,0 1,1 0,-1 0,0-1,1 1,-1 0,0 0,1 0,-1 1,0-1,1 0,-1 0,0 1,1-1,-1 1,0-1,0 1,1-1,-1 1,0 0,0 0,0 0,0-1,0 1,0 0,0 0,0 0,-1 1,1-1,0 0,0 0,-1 0,1 0,-1 1,1-1,-1 0,0 1,1-1,-1 0,0 1,0-1,0 0,0 1,0-1,0 0,0 1,-1-1,1 1,-34 87,33-88,1-1,-1 1,1 0,-1 0,1 0,-1 0,1-1,0 1,-1 0,1 0,0 0,0 0,-1 0,1 0,0 0,0 0,0 0,0 0,0 0,1 0,-1 0,0 0,0 0,1 0,-1-1,0 1,1 0,-1 0,1 0,-1 0,1 0,-1-1,1 1,0 0,-1-1,1 1,0 0,0-1,0 1,-1-1,1 1,0-1,0 1,0-1,0 0,0 1,50 4,-35-4,-12-2,-1 1,0 0,0 0,1 0,-1 0,0 1,0-1,1 1,-1 0,0-1,0 2,0-1,0 0,0 1,0-1,0 1,-1 0,1 0,0 0,-1 0,0 0,1 1,-1-1,0 1,0-1,0 1,-1 0,1 0,-1 0,1 0,-1 0,0 0,0 0,-1 0,1 1,0-1,-1 0,0 1,0-1,0 1,-3 5,0-1,-1 1,0-1,0 0,-1 0,0 0,-1 0,1-1,-2 0,1 0,-1-1,0 0,0 0,0 0,-1-1,0 0,0-1,0 0,-1 0,1 0,-3-1,-11 2</inkml:trace>
  <inkml:trace contextRef="#ctx0" brushRef="#br0" timeOffset="2350.607">3027 142,'37'29,"38"27,-2 4,-3 2,-3 4,17 26,-70-77,-1 0,-1 2,0-1,-1 2,-1-1,-1 2,-1-1,0 1,-1 0,-1 1,-1-1,-1 1,0 0,-2 1,0-1,-1 0,-1 1,-1-1,-1 0,-1 0,-1 0,0 0,-2 0,-1 2,-96 127,83-123</inkml:trace>
  <inkml:trace contextRef="#ctx0" brushRef="#br0" timeOffset="2813.375">402 1,'-34'48,"-30"64,-9 31,3 12,9-7,15-9,15-14,12-18,15-14,8-17,8-12,12-13,6-9,8-7,2-10,-5-9</inkml:trace>
  <inkml:trace contextRef="#ctx0" brushRef="#br0" timeOffset="4102.551">3788 311,'22'142,"6"0,33 93,-61-234,15 40,-15-41,0 1,1-1,-1 1,0-1,0 1,1-1,-1 1,0-1,0 1,1-1,-1 1,0-1,1 1,-1-1,1 0,-1 1,1-1,-1 0,1 1,-1-1,1 0,-1 1,1-1,-1 0,1 0,-1 0,1 0,-1 0,1 0,0 1,-1-1,1 0,-1-1,1 1,-1 0,1 0,0 0,-1 0,1 0,-1 0,1-1,-1 1,1 0,-1-1,1 1,-1 0,1-1,-1 1,0 0,1-1,-1 1,1-1,-1 1,0-1,1 1,-1-1,0 1,0-1,1 1,-1-1,0 1,0-1,0 1,0-1,0 0,64-164,110-227,-122 301,-45 85</inkml:trace>
  <inkml:trace contextRef="#ctx0" brushRef="#br0" timeOffset="4684.7">4409 622,'-46'59,"3"2,3 2,-29 59,100-170,2 1,2 1,34-34,-29 30,54-47,-94 96,1 0,0 1,-1-1,1 1,0-1,0 1,0-1,0 1,-1-1,1 1,0 0,0 0,0-1,0 1,0 0,0 0,0 0,0 0,0 0,0 0,0 0,0 0,0 1,0-1,0 0,-1 0,1 1,0-1,0 1,0-1,0 1,-1-1,1 1,0-1,0 1,-1 0,1-1,0 1,-1 0,1 0,-1 0,1-1,-1 1,1 0,-1 0,0 0,1 0,-1 0,0 0,0 0,0 0,0 0,1-1,-2 2,6 60,-5-56,0-4,-1 23,1-1,1 1,1 0,1-1,1 0,1 0,3 3,-8-25,1-1,-1 0,0 0,1 0,-1 1,0-1,0 0,0 0,0 0,0 1,0-1,0 0,0 0,0 1,-1-1,1 0,-1 0,1 0,0 1,-1-1,0 0,1 0,-1 0,0 0,0 0,1 0,-1 0,0 0,0-1,0 1,0 0,0 0,0-1,0 1,0-1,-1 1,1-1,0 1,0-1,0 0,-1 0,1 1,0-1,0 0,-1 0,1 0,0 0,0 0,-1-1,1 1,0 0,-71-9,50 4,1-1,0-1,0-1,0-1,1-1,1 0,-1-2,-13-11,19 13</inkml:trace>
  <inkml:trace contextRef="#ctx0" brushRef="#br0" timeOffset="5051.046">4719 622,'33'-5,"-21"2,0 0,1 1,-1 1,1 0,-1 0,1 2,0-1,-1 2,1-1,-1 2,1 0,-1 0,0 1,7 3,-17-5,0-1,0 1,-1 0,1 0,0-1,-1 1,1 0,-1 0,0 1,0-1,0 0,0 0,0 1,0-1,0 0,-1 1,1-1,-1 0,0 1,0-1,0 1,0-1,0 1,0-1,-1 1,1-1,-1 0,1 1,-1-1,0 0,0 1,0-1,0 0,-1 0,-49 73,46-68,-41 38,-24 38,70-82,-1 0,1 0,-1 1,1-1,0 0,0 1,0-1,0 0,0 0,0 1,0-1,0 0,0 0,0 1,1-1,-1 0,0 0,1 1,-1-1,1 0,0 0,-1 0,1 0,0 0,0 0,-1 0,1 0,0 0,0 0,0 0,0-1,0 1,1 0,-1-1,0 1,0-1,0 1,0-1,1 1,-1-1,0 0,0 0,1 1,-1-1,64 5,-60-5,26-2,0-2,-1-1,1-1,-1-2,28-11,-50 16,23-8,-8-1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05.6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0 262,'167'-12,"91"-23,-203 28,-30 5</inkml:trace>
  <inkml:trace contextRef="#ctx0" brushRef="#br0" timeOffset="269.027">57 487,'19'0,"25"0,11-5,0-1,-4 0,-6 1,-6 2,-5 0,-3 2,-3-4,0-2,-1 1,-5 2</inkml:trace>
  <inkml:trace contextRef="#ctx0" brushRef="#br0" timeOffset="705.507">311 8,'-2'-1,"0"0,1 0,-1 0,0 0,0 1,0-1,1 0,-1 1,0 0,0-1,0 1,0 0,0 0,0 0,0 0,0 0,0 1,0-1,0 1,1-1,-1 1,0 0,0-1,0 1,1 0,-1 0,1 0,-1 0,0 1,1-1,0 0,-1 1,1-1,0 1,0-1,0 1,0 0,0-1,0 1,0 0,0 0,1-1,-1 1,1 0,-1 0,1 0,0 0,0 0,0 0,0 0,0 0,0 0,1 0,-1-1,0 1,1 0,0 1,7 12,1-1,1-1,0 0,0 0,1-1,1 0,0-1,1 0,0-1,0 0,1-2,2 2,36 21,-34-21,0 1,-1 0,0 1,-1 1,0 0,-1 1,0 1,11 15,-23-27,0 0,-1 0,1 1,-1-1,1 1,-1-1,-1 1,1 0,0 0,-1-1,0 1,0 0,0 0,0 1,0-1,-1 0,0 0,0 0,0 0,-1 0,1 1,-1-1,0 0,0 0,0 0,-1 0,1-1,-1 1,0 0,-2 2,-9 11,-1-1,0 0,-1-1,-1-1,0 0,-1-1,-1-1,-6 3,6-2,-86 62,86-61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2.89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12,'24'0,"18"0,6 0,0 0,-4 0,-4 0,-4 0,-3 0,-3 0,-2 0,0 0,-1 0,-4-5,-7-2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6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23 451,'-9'24,"1"8,2-2</inkml:trace>
  <inkml:trace contextRef="#ctx0" brushRef="#br0" timeOffset="284.469">249 28,'-12'27,"1"2,1-1,2 1,1 0,1 1,1 0,2 0,1 5,2-30,0 1,0-1,1 0,0 1,0-1,1 0,-1 1,1-1,0 0,1 0,-1 0,1-1,0 1,0-1,0 1,1-1,0 0,-1 0,1-1,1 1,-1-1,0 0,1 0,0 0,0-1,0 1,0-1,0 0,0-1,0 1,1-1,-1 0,0-1,1 1,-1-1,1 0,-1 0,1-1,0 0,7 1,0-2,-1 0,1-1,-1 0,0-1,0 0,0 0,0-2,-1 1,0-2,0 1,0-2,-1 1,5-6,14-46,-21 43</inkml:trace>
  <inkml:trace contextRef="#ctx0" brushRef="#br0" timeOffset="504.64">644 0,'-14'43,"-15"39,-7 14,3 1,2-12,6-10,8-13,1-13,4-9,4-7,3-5,2-1,3-1,5-5,7-6,1-6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6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87 0,'-27'189,"13"-100,4 0,5 0,3 30,-22 72,24-190,-1-1,1 1,0-1,-1 1,1 0,-1-1,1 1,0 0,0-1,-1 1,1 0,0 0,0-1,0 1,0 0,0 0,0-1,0 1,0 0,0 0,0-1,0 1,1 0,-1 0,0-1,0 1,1 0,-1-1,0 1,1 0,-1-1,1 1,-1-1,1 1,-1-1,1 1,0-1,-1 1,1-1,-1 1,1-1,0 0,-1 1,1-1,0 0,0 0,-1 1,1-1,0 0,0 0,-1 0,1 0,0 0,0 0,-1 0,1 0,0 0,0 0,-1-1,1 1,0 0,-1-1,1 1,0 0,0-1,9-11,-2-3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7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1 401,'0'24,"5"8,1-1</inkml:trace>
  <inkml:trace contextRef="#ctx0" brushRef="#br0" timeOffset="571">170 147,'23'-18,"0"0,1 2,0 0,2 2,0 1,0 1,17-5,-39 14,-1 1,1-1,-1 1,1 0,0 0,0 1,0-1,0 1,0 0,0 0,1 0,-1 0,0 1,0 0,1 0,-1 0,0 0,0 1,1-1,-1 1,0 0,0 0,0 1,0-1,0 1,0 0,0 0,-1 0,1 1,-1-1,1 1,-1 0,0 0,0 0,-1 0,1 1,0-1,-1 1,0-1,0 1,1 3,-3 11,0 0,-2-1,0 1,-1-1,-1 1,-1-1,0 0,-1-1,-1 1,-1-1,0 0,-3 2,9-12,-116 209,116-213,1 1,-1 0,1 0,-1 0,1 0,0 0,0 0,0 0,1 0,-1 0,1 0,0 1,0-1,0 0,0 0,0 0,0 1,1-1,0 0,0 0,0 0,0 0,0 0,0 0,1 0,0-1,-1 1,1 0,0-1,0 1,0-1,1 0,-1 0,1 0,-1 0,1 0,-1 0,1-1,0 1,0-1,2 1,9 1,0-1,0 0,0-1,0-1,0 0,0-1,0-1,-1 0,1 0,0-2,-1 1,1-2,-1 0,-1 0,12-7,34-10,15-8,-55 22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2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1,'2'-1,"-1"1,0 0,1 0,-1 0,0 0,1 0,-1 1,0-1,0 0,1 1,-1-1,0 1,0-1,1 1,-1 0,0-1,0 1,0 0,0 0,0 0,0-1,0 1,0 0,0 1,-1-1,1 0,0 0,-1 0,1 0,0 1,17 20,-1 1,-1 1,-1 0,-1 2,-2-1,7 20,2 21,-4 0,-3 1,5 59,-14-101,-1 1,-2 0,0-1,-2 1,-1 0,0 0,-2-1,-2 1,0-1,-1 0,-2 0,0-1,-2 0,0 0,-2-1,0 0,-2-1,-1 0,-3-4,1-4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11.4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565 283,'-31'34,"2"1,2 2,1 0,2 2,2 1,1 1,2 0,1 5,10-27,1 0,2 0,-1 1,2-1,1 1,0 0,2 0,0 2,1-14,0 0,1-1,0 1,1 0,-1-1,2 1,-1-1,1 0,0 0,0 0,1 0,0 0,0 0,1-1,-1 0,2 0,-1-1,0 1,1-1,0 0,0 0,2 0,-1-1,0-1,1 1,-1-1,1 0,0-1,0 0,0 0,0-1,0 0,0 0,1-1,-1 0,0 0,0-1,1 0,-1 0,0-1,0 0,0-1,-1 0,1 0,-1 0,1-1,0-1,13-7,0-2,0 0,-2-1,0-1,0-1,-2 0,8-11,0 0,-2-1,-1-1,-1-1,-2 0,-1-2,-2 0,8-23,-22 49,1 1,-1 0,-1-1,1 0,-1 0,0 1,-1-1,1 0,-1 0,-1 0,1 1,-1-1,-1 0,1 0,-1 1,0-1,0 1,-1 0,0-1,0 1,-1 0,1 1,-1-1,0 1,-1 0,1 0,-1 0,0 0,-1 1,1 0,-1 0,1 0,-1 1,-4-2,3 1,0 2,-1-1,1 1,0 0,-1 0,1 0,-1 1,1 1,-1-1,0 1,1 1,-1-1,1 1,-1 0,1 1,-1 0,1 0,0 1,0 0,0 0,0 0,0 1,1 0,0 1,0-1,-5 6,-2 6</inkml:trace>
  <inkml:trace contextRef="#ctx0" brushRef="#br0" timeOffset="12118.349">227 0,'-29'38,"3"1,1 2,2 0,2 1,2 1,2 1,1 1,3 0,1 1,3 0,-3 41,9-49,2 0,1 1,2-1,2 0,1 0,2-1,2 1,1-1,2-1,11 23,-14-40,0-1,2 0,0 0,1-2,1 1,1-2,0 1,1-2,0 0,1-1,1 0,0-2,0 0,1 0,1-2,0 0,0-2,1 0,-1-1,1-1,1 0,5-1,17 2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6.9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0 182,'45'-23,"57"-78,-70 62,-32 38,1 0,-1 0,0 0,0 0,0 1,1-1,-1 0,0 0,1 0,-1 1,1-1,-1 0,1 1,-1-1,1 0,-1 1,1-1,0 1,-1-1,1 1,0-1,-1 1,1-1,0 1,0 0,0-1,-1 1,1 0,0 0,0 0,0 0,-1-1,1 1,0 0,0 0,0 1,0-1,0 0,-1 0,1 0,0 0,0 1,0-1,-1 0,1 1,0-1,0 1,-1-1,1 1,0-1,-1 1,1-1,-1 1,1 0,-1-1,1 1,-1 0,1-1,-1 1,0 0,1 0,-1 0,0-1,1 1,-1 1,0 0,-1 0,0 1,1-1,-1 1,1-1,0 1,0-1,0 1,0-1,0 1,0-1,1 1,-1-1,1 0,0 1,-1-1,1 0,0 1,1-1,-1 0,0 0,1 0,-1 0,1 0,-1 0,1 0,0-1,0 1,0 0,0-1,0 0,0 1,0-1,0 0,1 0,-1 0,2 0,5-1,1 0,-1 0,1-1,-1 0,1 0,-1-1,0-1,0 1,0-2,0 1,8-5,63-18,-66 26,0-1,0 2,0 0,0 1,0 0,0 1,-1 1,1 0,8 4,81 17,-58-30,-26 0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24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59,'44'-5,"51"-6,21-1,-6 1,-11 2,-18 4,-18 1,-15 3,-10 0,-8 2,-3-1,-7 1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7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145 1,'-13'5,"1"-1,0 1,1 0,-1 1,1 0,0 1,1 0,-1 0,1 1,1 1,-6 5,15-13,-1 0,0-1,0 1,1 0,-1 0,1 0,-1 0,1 0,-1 0,1 0,-1 0,1 1,0-1,0 0,-1 0,1 0,0 0,0 0,0 0,0 1,1-1,-1 0,0 0,0 0,1 0,-1 0,0 0,1 0,-1 0,1 0,0 0,-1 0,1 0,0 0,-1 0,1 0,0-1,0 1,0 0,0-1,0 1,0 0,0-1,0 1,0-1,0 1,53 15,-49-16,65 26,-69-25,1-1,-1 1,0 0,0 0,1 0,-1-1,0 1,0 1,0-1,0 0,0 0,0 0,0 0,0 1,-1-1,1 0,0 1,-1-1,1 1,-1-1,0 1,1-1,-1 1,0-1,0 1,0-1,0 1,0-1,0 1,0-1,-1 1,1-1,0 1,-1-1,1 0,-1 1,0-1,1 0,-1 1,0-1,0 0,0 0,0 1,0-1,0 0,-1 0,-3 3,0-1,0 0,0 0,-1 0,1-1,-1 0,1 0,-1 0,0-1,0 0,0 0,0 0,0-1,0 0,0 0,0 0,1-1,-1 0,-5-1,-14-4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0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1,'34'4,"25"2,7 0,-2-1,-7-1,-9-2,-8-1,-6-1,-3 0,-8-4,-7-3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8.3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26,'44'0,"32"0,9 0,-5-5,-12-1,-12 0,-12 1,-12 2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25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1,'0'471,"0"-450,-1-1,-1 1,-1 0,-1-1,0 0,-2 1,-4 11,1-15</inkml:trace>
  <inkml:trace contextRef="#ctx0" brushRef="#br0" timeOffset="282.652">293 170,'-39'34,"-21"20,-6 2,8-5,19-11,16-7,17-9,14-9,10-7,8-4,3 1,2 0,1-1,-6 4,-2 0,0 4,0 5,-4-1</inkml:trace>
  <inkml:trace contextRef="#ctx0" brushRef="#br0" timeOffset="760.612">575 368,'-6'6,"-11"8,2 2,-1-1,2 2,0 0,1 1,1 0,0 1,2 0,0 1,-3 8,13-26,-1-1,1 1,-1-1,1 1,-1-1,1 1,0-1,0 1,0-1,0 1,0-1,0 1,0-1,0 1,0-1,1 1,-1-1,1 0,-1 1,1-1,0 1,-1-1,1 0,0 1,0-1,0 0,0 0,0 0,0 0,0 0,0 0,1 0,-1 0,0 0,1-1,-1 1,0 0,1-1,-1 1,1-1,-1 0,1 1,-1-1,1 0,-1 0,1 0,-1 0,1 0,-1 0,1 0,76-19,-62 12,0-1,-1 0,0-2,-1 0,0 0,-1-1,0-1,3-3,-15 13,0 0,1 0,-1 1,1-1,0 1,-1-1,1 1,0 0,0 0,0 0,0 0,0 0,0 0,0 0,0 1,0-1,0 1,1-1,-1 1,0 0,0 0,0 0,1 0,-1 0,0 0,0 1,0-1,0 1,1 0,-1-1,0 1,0 0,0 0,-1 0,1 1,0-1,0 0,-1 1,1-1,0 1,-1 0,1-1,-1 1,0 0,0 0,0 0,0 0,0 0,0 0,0 0,-1 0,1 0,-1 0,1 0,-1 1,0-1,1 12,-1-1,0 1,-1-1,0 1,-1-1,-1 0,0 0,0 0,-6 11,3-4,-6 25,9-31,0 1,-1-1,0 0,-1 0,-1 0,0-1,-1 0,0 0,-1 0,-1-1,0 0,0-1,-7 6,-49 21,63-38,1 0,-1 1,1-1,-1 0,1 0,-1 0,1 0,-1 0,1 0,-1-1,1 1,-1 0,1-1,-1 1,1-1,0 1,-1-1,1 0,0 0,-1 0,1 1,0-1,0 0,0-1,0 1,0 0,0 0,0 0,0-1,0 1,1 0,-1-1,0 1,1 0,-1-1,1 1,0-1,-1 1,1-1,0 1,0-1,0 1,0-1,0 1,0-1,1 1,-1-1,2-15,0 0,2 1,0-1,1 1,0 0,1 0,1 1,0-1,2 1,-1 1,2 0,8-10,98-135,-95 134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3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1,'-20'17,"1"1,1 0,1 1,1 1,0 0,1 2,2-1,0 2,1 0,2 0,-8 23,15-34,0 0,1 1,0-1,1 0,0 1,1-1,1 1,0-1,0 0,1 1,1-1,0 0,1 0,0 0,1-1,0 0,1 1,0-2,1 1,7 9,-11-17,-1 0,1 1,0-1,1-1,-1 1,0 0,1-1,-1 0,1 0,0 0,0 0,0 0,0-1,0 0,0 0,0 0,0 0,1 0,-1-1,0 0,0 0,1 0,-1-1,0 1,0-1,1 0,-1 0,0-1,0 1,0-1,0 0,-1 0,3-1,11-7,-1-1,0 0,-1-1,-1 0,0-1,12-14,-7 6,-1-1,-1-1,-1-1,-1 0,-2 0,11-25,-20 39,0 1,0-1,-1 0,-1-1,1 1,-2 0,1-1,-1 1,-1-1,0 0,-1 1,0-1,0 1,-1 0,0-1,-1 1,0 0,-1 0,0 0,-1 0,2 6,1 0,-1 0,-1 0,1 0,0 1,-1 0,0-1,0 1,0 1,0-1,0 0,-1 1,1 0,-1 0,1 0,-1 1,0 0,1-1,-1 2,0-1,0 0,0 1,0 0,0 0,0 1,0-1,0 1,1 0,-1 1,-3 0,-11 5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6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 1,'-5'14,"-1"5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20,'-5'15,"-1"9,5 0,2-8,6-7,2-10,5-4,-1-7,-3-6,3 0,-2-1,-7 2,-9 4,-4 9,-5 5,0 3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148 0,'-18'23,"1"1,1 1,1 1,1 0,1 0,2 2,1-1,1 1,1 1,-2 19,8-44,1-1,0 1,0-1,1 1,-1-1,1 1,0 0,0-1,0 1,0 0,1-1,-1 1,1-1,0 1,0-1,0 1,0-1,1 0,-1 1,1-1,0 0,0 0,0 0,1 0,-1-1,1 1,-1 0,1-1,0 0,0 0,0 0,0 0,0 0,1-1,-1 1,0-1,1 0,-1 0,1 0,-1 0,1-1,0 1,-1-1,1 0,1 0,11-5,0 0,-1 0,1-2,-2 0,1 0,-1-2,0 1,0-2,-1 0,11-11,-17 16,0-2,0 1,0-1,-1 0,0 0,0-1,-1 1,0-1,0-1,-1 1,0-1,-1 1,1-1,-2 0,1 0,-1-1,-1 1,0 0,0-1,-1 1,0-1,0 1,-1 0,0-1,-1 1,0 0,-1 0,0 0,0 0,-4-8,2 13,-1 1,1-1,0 1,-1 0,0 0,0 1,0-1,0 1,0 1,0-1,0 1,-1 0,1 1,0-1,-1 1,1 0,-1 1,1 0,0 0,0 0,-1 1,1-1,0 2,0-1,0 1,1-1,-1 2,1-1,-4 3,-15 5</inkml:trace>
  <inkml:trace contextRef="#ctx0" brushRef="#br0" timeOffset="347.741">176 367,'-22'24,"2"1,0 2,2-1,1 2,2 0,0 1,2 1,1 0,-3 15,14-42,0 0,1 1,-1-1,0 0,1 1,0-1,0 1,0-1,0 0,1 1,-1-1,1 1,0-1,0 0,0 0,0 1,0-1,1 0,0 0,-1 0,1 0,0-1,0 1,1 0,-1-1,1 0,-1 1,1-1,0 0,0 0,-1-1,1 1,1 0,-1-1,0 0,0 0,0 0,1 0,-1 0,0-1,1 0,1 1,12-1,0 0,1-1,-1-1,0 0,0-1,-1-1,1-1,-1 0,0-2,0 1,-1-2,0 0,0-1,0 0,-2-1,13-11,-20 17,0 0,0 0,-1-1,0 0,0 0,0 0,-1 0,1-1,-1 1,0-1,-1 0,0 0,0-1,0 1,0-1,-1 1,0-1,-1 0,0 0,0 0,0 0,-1 0,0 0,0 0,0 0,-1 0,0 0,-1 0,0 1,0-1,0 0,-1 1,0-1,0 1,0 0,-1 0,0 0,0 1,-4-5,-72-30,55 33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5.4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26,'11'29,"-1"0,-1 0,-2 1,-1 1,-1-1,-2 1,-1-1,-1 14,9 83,12 60,-23-186,1-1,0 1,-1 0,1 0,0 0,0-1,-1 1,1 0,0 0,0 0,0 0,0-1,0 1,0 0,0 0,0 0,0 0,1 0,-1-1,0 1,1 0,-1 0,0 0,1-1,-1 1,1 0,-1-1,1 1,-1 0,1-1,0 1,-1-1,1 1,0-1,-1 1,1-1,0 1,0-1,-1 1,1-1,0 0,0 0,0 0,-1 1,1-1,0 0,0 0,0 0,0 0,0 0,-1 0,1 0,0-1,0 1,0 0,0 0,-1-1,1 1,0 0,0-1,-1 1,1-1,0 1,0-1,-1 1,1-1,-1 0,1 1,-1-1,1 0,110-197,84-220,-182 390</inkml:trace>
  <inkml:trace contextRef="#ctx0" brushRef="#br0" timeOffset="731.444">564 365,'-37'42,"2"1,2 1,-26 47,39-33,22-58,-1 1,1-1,0 0,0 1,-1-1,1 0,0 0,0 0,-1-1,1 1,0 0,0-1,-1 1,1-1,0 1,-1-1,1 0,-1 0,1 0,-1 0,1 0,-1 0,0 0,1 0,-1-1,0 1,0 0,0-1,1-1,-2 3,47-44,119-93,-165 135,1 0,0 1,0-1,0 0,0 1,0 0,0 0,0 0,0 0,0 0,1 0,-1 0,0 1,1-1,-1 1,1-1,-1 1,1 0,-1 0,0 0,1 0,-1 1,1-1,-1 1,0-1,1 1,-1 0,0 0,0 0,0 0,1 0,-1 1,0-1,0 1,-1-1,1 1,0 0,-1 0,1-1,-1 1,1 0,-1 1,11 158,-10-154,-2-6,1 0,0-1,-1 1,1 0,-1 0,1 0,-1 0,1 0,-1 0,0 0,1 0,-1 1,0-1,0 0,0 0,0 0,0 0,0 0,0 0,0 0,0 0,-1 0,1 1,0-1,-1 0,1 0,0 0,-1 0,0 0,1-1,-1 1,1 0,-1 0,0 0,0 0,0-1,1 1,-1 0,0-1,0 1,0-1,0 1,0-1,0 1,0-1,0 0,0 1,0-1,-1 0,0 0,-15-5,-1-1,1-1,0 0,0-1,1-1,0-1,-7-6,5 4,-10-5,2 2</inkml:trace>
  <inkml:trace contextRef="#ctx0" brushRef="#br0" timeOffset="1136.101">960 393,'19'0,"-14"-2,0 1,0 0,1 1,-1-1,1 1,-1 0,0 0,1 1,-1 0,1-1,-1 2,0-1,0 1,0 0,0 0,0 0,0 1,0-1,-1 1,1 0,-1 1,0-1,0 1,0 0,-1 0,1 0,-1 0,1 1,-5 1,1 0,-1 0,0 0,0 0,0 0,-1-1,0 1,0 0,-1-1,1 0,-1 1,-1-1,1 0,-1-1,1 1,-1-1,0 1,-1-1,0 0,-6 9,-4 3,11-12,0-1,1 0,0 1,-1 0,1 0,0 0,1 0,-1 0,1 0,0 1,0-1,0 1,1-1,-1 1,0 5,4-8,1 1,-1 0,0-1,1 1,-1-1,1 0,0 0,0 0,0 0,0 0,0 0,0-1,0 0,1 0,-1 0,0 0,1 0,-1 0,1-1,-1 0,1 0,-1 0,1 0,-1 0,1-1,-1 1,3-2,1 2,141-31,-123 21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33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0,'0'34,"0"30,0 9,0 1,0-6,0-6,0-8,0-9,0-7,0-5,-5-4,-1-1,0-2,1 1,-3-1,-1-3</inkml:trace>
  <inkml:trace contextRef="#ctx0" brushRef="#br0" timeOffset="299.041">349 113,'-38'34,"-22"15,-7 5,9-2,20-11,19-11,20-7,13-6,4-2,5-4,2 2,-2 3,-1-1,1 1,1-1,2-4,-4-8,-6-5</inkml:trace>
  <inkml:trace contextRef="#ctx0" brushRef="#br0" timeOffset="828.24">660 339,'-17'1,"1"2,0 0,0 1,0 0,1 2,0-1,0 2,0 0,-12 9,25-16,-1 1,1-1,-1 1,1 0,0 0,0 0,-1 1,1-1,0 0,0 1,0-1,0 1,1 0,-1 0,0 0,1-1,-1 2,1-1,0 0,-1 0,1 0,0 1,0-1,1 0,-1 1,0-1,1 1,0-1,-1 1,1-1,0 1,0-1,0 1,1-1,-1 1,1-1,-1 0,1 1,0-1,0 1,0-1,0 0,0 0,0 0,1 0,-1 0,1 0,0 1,5 1,1-1,-1-1,0 1,1-1,0 0,-1 0,1-1,0-1,0 1,0-1,0 0,0-1,0 0,-1 0,1 0,0-1,-1-1,1 1,-1-1,0 0,0-1,4-2,67-18,-76 24,0-1,0 1,0 0,0 0,0 0,0 0,0 0,0 0,0 1,0-1,0 0,0 1,0 0,0-1,-1 1,1 0,0 0,0 0,-1 0,1 1,-1-1,1 0,-1 1,1-1,-1 1,0-1,0 1,0-1,0 1,0 0,0 0,0 0,0-1,-1 1,1 0,0 2,3 77,-4-70,-6 35,-1 0,-2-1,-2 0,-3 0,-1-2,-3 4,14-37,3-4,0-1,-1 1,0 0,0-1,0 0,-1 1,0-1,0 0,0 0,0-1,-1 1,0-1,0 1,0-1,0 0,-1-1,0 1,1-1,-6 2,9-4,-1-1,1 0,-1 0,0 0,1 0,-1 0,0 0,1 0,-1-1,1 1,-1 0,0-1,1 0,-1 1,1-1,-1 0,1 0,0 0,-1 0,1 0,0 0,0 0,0 0,-1 0,1-1,0 1,1 0,-1-1,0 1,0-1,1 1,-1-1,0 1,1-1,0 1,-1-1,1-1,-8-65,8 67,1-20,0-1,2 1,0 0,1 0,1 0,2 1,0-1,0 1,2 1,1 0,0 0,1 1,1 0,1 1,1 0,0 1,3-2,4-4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0.7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1 256,'28'0,"20"0,6 0,-1 0,-5 0,-5 0,-6 0,-5 0,-2 0,-1 0,-2 0,0 0,0 0,-4-5,-2-2,-4 1</inkml:trace>
  <inkml:trace contextRef="#ctx0" brushRef="#br0" timeOffset="273.009">57 453,'34'0,"25"0,7 0,-2 0,-7-5,-9-2,-8 1,-6 1,-3 2,-3 0,-6-2,-2-2,0 1,3 1,-4 2</inkml:trace>
  <inkml:trace contextRef="#ctx0" brushRef="#br0" timeOffset="872.019">311 1,'187'175,"-18"-60,-166-112,0 0,0 0,0 0,-1 0,1 0,-1 0,0 1,0-1,0 1,-1 0,1 0,-1-1,0 1,0 0,0 0,-1 0,1 0,-1 0,0 0,0 0,0 0,-1 0,1 0,-1 0,0 0,0 0,-1 0,1-1,-1 1,0 0,0-1,0 1,0-1,0 0,-1 0,0 0,1 0,-1 0,0 0,0-1,-1 1,1-1,-1 0,1 0,-1 0,0 0,-40 27,-155 125,172-127,14-17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4.4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31,'55'0,"145"-12,-155 4,0 3,0 1,1 2,17 3,-51-1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4.6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47,'38'0,"27"-5,8-1,-4 0,-10 1,-9 1,-8 2,-12-4,-6-1,-7 1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42.8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15 45,'-3'5,"1"0,0 1,0-1,1 0,-1 1,1-1,1 1,-1 0,1-1,0 1,0 0,0-1,1 1,0 0,0-1,2 6,-3-7,59 207,-26-43,-5-28,-28-139,-1 0,1 0,-1 0,1-1,0 1,0 0,0 0,0 0,-1 0,1 0,0 0,1 0,-1 0,0 0,0-1,0 1,0 0,1 0,-1 0,0 0,1 0,-1-1,1 1,-1 0,1 0,-1-1,1 1,-1 0,1-1,0 1,0 0,-1-1,1 1,0-1,0 1,-1-1,1 0,0 1,0-1,0 0,0 1,0-1,0 0,-1 0,1 0,0 0,0 0,0 0,0 0,0 0,0 0,0-1,0 1,-1 0,1 0,0-1,0 1,0-1,0 1,-1-1,1 1,0-1,0 1,-1-1,1 0,-1 1,1-1,87-191,74-236,-128 364,-24 58</inkml:trace>
  <inkml:trace contextRef="#ctx0" brushRef="#br0" timeOffset="629.775">495 637,'-76'175,"75"-165,12-25,13-28,115-224,-90 201,-47 67,0 0,0-1,-1 1,1 0,-1 0,1 0,-1 0,1 1,-1-1,0 0,0 1,1-1,-1 1,0-1,0 1,0-1,-1 1,1-1,0 1,-1 0,1 0,-1-1,1 1,-1 0,0 0,0 0,1 0,-2-1,1 1,0 0,0 0,0 0,-1-1,0 3,1-2,1 41,-1-26,0 1,1-1,1 1,0-1,1 0,1 1,1-2,1 1,5 11,-9-24,-1-3,0-1,0 1,0 0,0 0,0-1,0 1,0 0,0 0,0 0,0 0,0 0,0 1,-1-1,1 0,-1 0,1 0,-1 1,1-1,-1 0,1 1,-1-1,0 0,0 1,0-1,0 0,0 1,0-1,0 0,0 1,-1-1,1 0,0 1,-1-1,1 0,-1 0,0 1,1-1,-1 0,0 0,0 0,1 0,-1 0,0 0,0 0,0 0,0 0,0 0,-1-1,1 1,0 0,0-1,0 1,-1-1,1 1,-1-1,-200-76,139 46,50 19</inkml:trace>
  <inkml:trace contextRef="#ctx0" brushRef="#br0" timeOffset="1091.567">975 496,'87'-14,"-85"14,-1 0,1 0,0 0,0 0,0 1,0-1,0 0,-1 1,1 0,0-1,-1 1,1 0,0 0,-1 0,1 0,-1 0,1 0,-1 0,1 1,-1-1,0 0,0 1,0-1,0 1,0-1,0 1,0 0,0-1,-1 1,1 0,0 0,-1 0,0-1,1 1,-1 0,0 0,0 0,0 0,0 0,0-1,-1 1,1 0,-1 0,1 0,-1-1,-3 10,-2-1,1-1,-1 1,-1-1,0 0,0-1,-1 0,0 0,0 0,-1-1,-3 2,0 2,7-8,0 1,0 0,1 0,-1 0,1 1,0 0,1-1,-1 1,1 1,0-1,0 0,1 1,-1-1,1 1,1 0,-1 0,1 0,0 0,0 0,0 0,1 0,0 0,0 0,1 0,0 0,0 2,0-4,0 0,1 0,-1 0,1-1,-1 1,1 0,0-1,1 1,-1-1,1 0,-1 0,1 0,0 0,0 0,0-1,0 1,1-1,-1 0,1 0,-1 0,1 0,0-1,0 1,0-1,0 0,0 0,0-1,0 1,0-1,0 0,0 0,0 0,0 0,0-1,0 0,0 0,0 0,1-1,73-72,-66 55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4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0 296,'176'-214,"-176"213,1 0,-1 0,0 0,1 0,-1 0,1 0,-1 0,1 0,-1 0,1 0,-1 0,1 0,0 0,0 1,-1-1,1 0,0 0,0 1,0-1,0 1,0-1,0 1,0-1,0 1,0 0,0-1,0 1,0 0,0 0,0 0,0 0,1 0,-1 0,0 0,0 0,0 0,0 0,0 1,0-1,0 0,0 1,0-1,0 1,0-1,0 1,0-1,0 1,-1 0,1 0,0-1,0 1,-1 0,1 0,0 0,-1 0,1 0,9 35,-10-30,0-1,0 0,0 0,1 0,0 1,0-1,1 0,-1 0,1 0,0-1,0 1,1 0,-1-1,1 1,0-1,0 0,1 0,-1 0,1-1,0 1,0-1,0 0,0 0,1 0,-1 0,1-1,-1 0,1 0,0 0,0 0,0-1,0 0,5 1,1-5,-1 0,1-1,-1 0,0-1,0 0,0 0,-1-1,1-1,-2 1,1-1,-1-1,0 0,0 0,1-3,23-19,94-78,-125 107,1 0,-1 0,0 0,1 1,-1-1,0 0,1 1,-1-1,1 1,-1-1,1 1,-1 0,1-1,-1 1,1 0,0 0,-1 0,1 0,-1 0,1 1,-1-1,1 0,-1 1,1-1,-1 1,1-1,-1 1,0 0,1 0,-1 0,0 0,0 0,1 0,-1 0,0 0,0 0,0 0,0 1,0-1,-1 0,1 1,0-1,-1 0,1 1,0 1,12 76,-12-65,-1-9,0 0,0 0,1 0,-1 0,1 0,1 0,-1 0,1 0,0 0,0-1,0 1,0-1,1 1,0-1,0 0,0 0,0 0,1 0,0-1,-1 0,1 1,1-1,-1-1,0 1,1-1,-1 1,1-1,0 0,-1-1,1 1,0-1,0 0,0 0,2-1,47 2,-30-3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4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30,'48'5,"50"-4,17-1,-1-1,-10-5,-14-2,-12 1,-14 2,-9 1,-9 1,-7 2,-6 1,-4 0,-1 0,-7 0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5.3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321 1,'-31'2,"1"2,0 1,0 2,1 1,0 1,0 1,-16 9,43-18,0-1,0 1,1 0,-1-1,0 1,0 0,1 0,-1 0,1 1,-1-1,1 0,-1 0,1 1,0-1,0 1,0-1,-1 1,2 0,-1-1,0 1,0 0,0 0,1 0,-1-1,1 1,0 0,-1 0,1 0,0 0,0 0,0 0,0 0,0 0,1 0,-1-1,1 1,-1 0,1 0,0 0,-1-1,1 1,0 0,0-1,0 1,1 0,-1-1,0 0,0 1,1-1,-1 0,1 1,-1-1,1 0,8 4,-1 0,1-1,0-1,0 1,0-1,1-1,-1 0,1 0,-1-1,3-1,85 22,-95-21,1 0,0 0,-1 0,1 0,-1 1,0 0,1 0,-1 0,0 0,0 0,0 1,0-1,-1 1,1 0,-1 0,0 0,1 0,-1 0,-1 0,1 1,0-1,-1 0,0 1,0 0,0-1,0 1,0 0,-1-1,1 1,-1 0,0 0,0-1,-1 1,1 0,-1 0,0-1,0 1,0-1,-1 2,-6 4,-1-1,0 0,-1-1,1 0,-1 0,-1-1,1 0,-1-1,0 0,0-1,-1 0,1-1,-1 0,0-1,0 0,0-1,0 0,0-1,0 0,0-1,0-1,-10-2,20 5,0-1,-1 1,1-1,0 0,0 0,-1 0,1 0,0 0,-1-1,1 1,0-1,0 1,-1-1,1 0,0 0,0 0,0 0,0 0,0-1,0 1,0 0,1-1,-1 1,0-1,1 0,-1 0,1 0,0 1,-1-1,1 0,0-1,0 1,0 0,1 0,-1 0,0-1,1 1,0 0,-1 0,1-1,0 1,0 0,0-1,1 1,-1-2,10-7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4:50.80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0 468,'2'1,"-1"1,1 0,-1 0,1 0,0-1,-1 1,1-1,0 1,0-1,0 0,0 1,1-1,-1 0,0-1,0 1,0 0,1-1,-1 1,1-1,-1 0,0 1,1-1,-1 0,3-1,-2 2,213 1,-44-29,-161 26</inkml:trace>
  <inkml:trace contextRef="#ctx0" brushRef="#br0" timeOffset="2578.555">1017 15,'-1'-1,"0"0,-1-1,1 1,0 0,-1 0,1 0,0 0,-1 0,0 0,1 1,-1-1,1 0,-1 1,0-1,1 1,-1 0,0 0,0-1,1 1,-1 0,0 0,0 1,1-1,-1 0,0 1,1-1,-1 1,0-1,1 1,-1 0,1-1,-1 1,1 0,-1 0,1 0,0 0,-1 0,1 1,0-1,0 0,-1 1,-97 87,99-88,0-1,1 0,-1 0,0 0,0 1,1-1,-1 0,0 0,0 1,1-1,-1 0,0 0,0 1,0-1,0 0,1 1,-1-1,0 0,0 1,0-1,0 0,0 1,0-1,0 0,0 1,0-1,0 0,0 1,0-1,0 0,0 1,0-1,-1 0,1 1,0-1,0 0,0 1,0-1,-1 0,1 0,0 1,0-1,-1 0,1 0,0 1,0-1,-1 0,1 0,0 0,-1 1,1-1,0 0,28-12,54-33,-79 46,-1 1,0 0,1-1,-1 1,0 0,0 0,0 1,0-1,0 0,-1 0,1 1,-1-1,0 1,1 0,-1-1,0 1,0 0,-1 0,1-1,-1 1,1 0,-1 0,0 0,0 0,0 0,0 0,-1-1,1 1,-1 0,-1 3,2 0,-21 228,-3-65,8 46,16-203</inkml:trace>
  <inkml:trace contextRef="#ctx0" brushRef="#br0" timeOffset="2863.339">707 806,'33'0,"17"0,3 0,-1 0,-5 0,-7 0,-4 0,-4 0,-7 0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04.1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649 285,'-2'-1,"0"-1,0 0,0 1,0 0,0-1,0 1,-1 0,1 0,0 0,0 1,-1-1,1 0,-1 1,1 0,0-1,-1 1,1 0,-1 0,1 1,-1-1,1 0,0 1,-1-1,1 1,0 0,-1 0,1 0,0 0,0 0,0 1,0-1,0 0,0 1,0 0,0-1,1 1,-1 0,0 0,1 0,0 0,-1 0,1 0,0 0,0 1,0-1,1 0,-1 1,1-1,-1 1,-69 305,29-146,-8-2,-27 53,-101 171,43-112,133-269,0-1,0 1,0 0,0 0,1-1,-1 1,1 0,0 0,0 0,0 0,0 0,0-1,1 1,-1 0,1 0,0 0,-1-1,1 1,1 0,-1-1,0 1,1-1,-1 1,1-1,0 0,0 0,0 1,0-1,0-1,0 1,0 0,1 0,-1-1,1 1,-1-1,1 0,0 0,-1 0,3 0,7 2,-1-1,1 0,-1-1,1-1,0 0,-1 0,1-1,0 0,-1-1,0-1,3 0,48-7,368 8,241 1,-103-27,-32 16,743-5,-884 18,424-30,-92 47,-216-6,-508-12,-1 0,-1 1,1 0,0-1,-1 0,1 1,0-1,0 0,0 0,-1 0,1 0,0 0,0 0,0-1,-1 1,1-1,0 1,-1-1,1 1,0-1,-1 0,1 0,-1 0,1 0,-1 0,1 0,-1 0,0-1,0 1,1 0,-1-1,0 1,0-1,0 1,-1-1,1 0,0 1,0-1,-1 0,1 1,-1-1,0 0,0 0,1 1,-1-1,0-1,-6-39,3 0,1-1,2 1,2 0,3-3,145-760,-107 604,84-253,-121 438,6-30,-12 45,-1 0,1 0,0 0,-1 0,1 0,-1 0,1 0,-1 0,0 0,1 0,-1 0,0 1,0-1,0 0,1 0,-1 1,0-1,0 1,0-1,0 1,0-1,0 1,0 0,0-1,0 1,0 0,-1 0,1 0,0 0,0 0,0 0,0 0,0 0,0 0,0 0,0 1,0-1,0 0,0 1,0-1,-1 1,-279 49,-242 2,-127-19,-159-16,-556 0,1150-18,-740-28,223 30,646 3,-1 4,-78 19,162-27,-51 16,53-16,0 0,0 0,0 0,0 0,1 1,-1-1,0 0,0 1,0-1,0 0,1 1,-1-1,0 1,0 0,1-1,-1 1,0-1,1 1,-1 0,1 0,-1-1,1 1,-1 0,1 0,-1-1,1 1,0 0,-1 0,1 0,0 0,0 0,0 0,0 0,0 0,0-1,0 1,0 0,0 0,0 0,0 0,1 0,-1 0,0 0,1-1,-1 1,0 0,1 0,-1 0,1-1,-1 1,1 0,0 0,4 2,0 0,0-1,0 1,0-1,1 0,-1 0,1 0,0-1,-1 0,1 0,0-1,0 1,-1-1,2-1,-2 2,21 0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09.0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417 537,'246'-148,"-246"148,0 0,-1 0,1-1,0 1,0 0,0 0,0 0,0 0,0 0,-1-1,1 1,0 0,0 0,0 0,0 0,0-1,0 1,0 0,0 0,0 0,0 0,0-1,0 1,0 0,0 0,0 0,0-1,0 1,0 0,0 0,0 0,0 0,-24 5,-343 132,349-130,-52 34,70-39,0 0,1 0,-1 0,0 0,1 0,0-1,-1 1,1 0,0 0,0 0,0 0,0-1,0 1,0-1,1 1,-1-1,0 1,1-1,-1 1,1-1,0 0,-1 0,1 0,0 0,0 0,-1 0,1-1,0 1,0-1,0 1,0-1,0 0,0 1,0-1,0 0,0 0,2-1,-2 2,228 43,-226-44,-1 0,0 0,1 1,-1-1,0 1,1 0,-1 0,0 0,0 1,0-1,0 1,0-1,0 1,0 0,-1 0,1 1,-1-1,1 0,-1 1,0-1,0 1,0 0,0 0,-1 0,1 0,-1 0,1 0,-1 0,0 0,0 1,-1-1,1 0,-1 1,0-1,1 1,-1-1,-1 0,1 1,-1 0,-8 9,-1 0,0-1,-1 0,-1 0,0-2,0 1,-1-1,0-1,-14 7,9-4,-313 195,272-155,58-50,0-1,1 0,-1 1,0-1,1 1,-1-1,1 1,-1-1,1 1,0-1,0 1,0-1,0 1,0-1,0 1,0-1,0 1,0 0,1-1,-1 1,1-1,-1 1,1-1,0 0,-1 1,1-1,0 0,0 1,0-1,0 0,0 0,0 0,0 0,1 0,-1 0,0 0,1 0,-1 0,0-1,1 1,-1-1,1 1,-1-1,1 1,-1-1,1 0,0 0,24 7,0-1,1-2,0-1,-1 0,1-2,0-2,13-1,8 1,32-1,1-2,-1-4,12-6,-20-14,-60 16</inkml:trace>
  <inkml:trace contextRef="#ctx0" brushRef="#br0" timeOffset="255.698">557 0,'-27'55,"2"2,3 0,2 1,3 1,2 1,3 0,3 1,0 32,5 1,3-1,11 79,0 111,-12-216,-4 0,-2-1,-3 0,-4 0,-2-1,-13 30,18-64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3.3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1 142,'21'56,"64"234,-56-195,44 104,-73-198,0 0,0 0,1 0,-1-1,0 1,1 0,-1 0,1 0,-1-1,1 1,-1 0,1-1,-1 1,1 0,0-1,-1 1,1-1,0 1,0-1,-1 1,1-1,0 1,0-1,0 0,0 0,-1 1,1-1,0 0,0 0,0 0,0 0,0 0,0 0,0 0,-1 0,1 0,0-1,0 1,0 0,0 0,-1-1,1 1,0-1,0 1,0-1,-1 1,1-1,0 1,-1-1,1 0,-1 1,1-1,0 0,-1 1,1-1,-1 0,0 0,1 0,-1 1,24-51,76-362,-66 248,-14 14,-20 145,0 8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3.6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 85,'10'43,"2"19,1 4,-3-5,-4-7,-6-14,-4-13</inkml:trace>
  <inkml:trace contextRef="#ctx0" brushRef="#br0" timeOffset="437.074">9 140,'-1'-5,"1"-1,0 1,0 0,0-1,1 1,0 0,0 0,0-1,0 1,1 0,0 0,0 0,0 1,1-1,-1 0,1 1,0-1,1 1,-1 0,1 0,0 1,0-1,0 1,0 0,0 0,1 0,0 0,-1 1,1 0,0 0,0 0,0 0,1 1,-1 0,0 0,0 0,1 1,-1 0,0 0,1 0,-1 1,0 0,0-1,5 3,-7-2,0 1,-1 0,1 0,0-1,-1 2,1-1,-1 0,0 0,0 1,0-1,0 1,0 0,0 0,-1-1,1 1,-1 0,0 0,0 0,0 1,0-1,-1 0,1 0,-1 0,0 1,0-1,0 0,0 0,0 1,-1-1,0 0,1 0,-1 0,0 0,-1 0,1 0,0 0,-1 0,0 0,1 0,-1-1,-1 1,1-1,0 1,-18 62,22-62,-1 0,1 0,0 1,0-1,0 0,0-1,0 1,1 0,-1-1,1 1,0-1,0 0,0 0,0 0,0 0,0 0,0-1,1 0,-1 1,0-1,1 0,-1-1,3 1,19 9,-21-9,-1 1,0 0,1 0,-1 0,0 0,0 0,0 1,0-1,0 1,-1 0,1 0,-1 0,0 0,0 0,0 0,0 1,0-1,-1 1,0-1,1 1,-1-1,-1 1,1 0,0 0,-1 0,0-1,0 1,0 0,0 0,-1 0,1-1,-1 1,0 0,0-1,-1 1,1-1,-1 1,1-1,-1 1,0-1,-1 0,1 0,0 0,-12 11,0 0,-1-2,0 0,0 0,-1-1,-1-1,0-1,0-1,-1 0,0-1,-4 0,19-5,1-1,-1 1,1-1,-1 0,0 0,1 0,-1 0,0-1,0 1,0-1,0 0,0 0,0 0,0 0,1 0,-1 0,0-1,0 0,0 1,0-1,1 0,-1 0,0-1,1 1,-1 0,1-1,-1 0,1 1,0-1,0 0,-2-2,-3-13</inkml:trace>
  <inkml:trace contextRef="#ctx0" brushRef="#br0" timeOffset="947.991">489 169,'14'-12,"0"1,1 0,0 2,0-1,1 2,0 0,18-5,-33 11,1 1,-1 0,1 0,0 0,0 0,0 0,0 0,0 0,0 1,0-1,0 1,0-1,0 1,0 0,0 0,0 0,0 0,0 0,0 0,1 1,-1-1,0 1,0-1,0 1,0 0,-1 0,1 0,0 0,0 0,0 0,-1 0,1 1,-1-1,1 1,-1-1,1 1,-1-1,0 1,0 0,0 0,0 0,0-1,0 1,0 0,-1 0,1 0,-1 0,1 0,-1 1,0-1,0 0,0 0,0 0,0 0,0 0,-1 0,1 0,-1 0,-64 117,16-44,41-59,6-15,0 1,0 0,1 0,-1 0,0 1,1-1,-1 0,1 1,0-1,0 0,0 1,0 0,0-1,1 1,-1 0,1-1,-1 1,1 0,0-1,0 1,0 0,1-1,-1 1,1 0,-1-1,1 1,0 0,0-1,0 1,0-1,1 0,-1 1,1-1,-1 0,1 0,0 0,0 0,0 0,0 0,11 2,1 0,-1-1,1-1,0 0,0-1,0 0,0-1,0-1,0 0,5-2,70-26,-74 19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6.4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59,'39'-5,"31"-1,9-5,-5 0,-9 1,-11 3,-11 2,-7 3,-5 1,-3 0,-2 2,-9-1,-8 1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6.6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69,'39'0,"36"-5,11-2,-1-4,-9 0,-8 2,-11 2,-10-3,-13 1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7.2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1 133,'61'135,"40"132,-72-186,22 94,-51-176,0 0,0 0,1 0,-1 1,1-1,-1 0,1 0,-1 1,1-1,0 0,-1 1,1-1,0 0,-1 1,1-1,0 1,0-1,-1 1,1 0,0-1,0 1,0 0,0 0,0-1,-1 1,1 0,0 0,0 0,0 0,0 0,0 0,0 0,0 0,0 1,-1-1,1 0,0 0,0 1,0-1,0 1,-1-1,1 1,0-1,0 1,-1-1,1 1,0 0,-1-1,1 1,-1 0,1-1,-1 1,1 0,-1 0,1 0,-1-1,0 1,0 0,1 0,-1 0,0 0,0 0,0 0,0 0,0 0,0-1,0 1,0 0,0 0,0 0,117-329,9 46,-62 132,-54 126,-2 7</inkml:trace>
  <inkml:trace contextRef="#ctx0" brushRef="#br0" timeOffset="768.106">735 584,'-219'299,"174"-218,61-92,279-304,-256 288,-38 27,0 0,0 0,0-1,0 1,0 0,0 0,0 0,0 1,0-1,0 0,0 0,0 1,0-1,0 0,0 1,0-1,0 1,-1-1,1 1,0-1,0 1,0 0,-1-1,1 1,0 0,-1 0,1-1,-1 1,1 0,-1 0,1 0,-1 0,1 0,-1 0,0 0,0 0,1 0,-1 0,0 0,0 0,0 0,0 0,0 0,0 0,-1 0,14 140,33-34,-45-106,0 0,0 0,0 1,0-1,0 0,0 1,0-1,0 1,-1-1,1 1,-1-1,1 1,-1 0,1-1,-1 1,0 0,0-1,0 1,0 0,0-1,0 1,-1 0,1-1,0 1,-1 0,1-1,-1 1,0-1,1 1,-1-1,0 1,0-1,0 0,0 1,0-1,0 0,-1 0,1 0,0 0,-1 0,1 0,-1 0,1 0,0 0,-1-1,0 1,1 0,-1-1,1 0,-1 1,0-1,1 0,-1 0,0 0,0 0,-15-2,0-1,1 0,0-1,0-1,0 0,0-2,1 1,0-2,0 0,1-1,-10-8,-52-53,60 50</inkml:trace>
  <inkml:trace contextRef="#ctx0" brushRef="#br0" timeOffset="1183.59">1045 725,'45'-19,"-27"10,1 1,0 1,0 0,1 2,0 0,19-2,-37 7,0 0,1 0,-1 0,0 0,0 0,0 1,0-1,0 0,0 1,0 0,0-1,0 1,0 0,0 0,0 0,0 1,-1-1,1 0,0 0,-1 1,1-1,-1 1,0 0,1-1,-1 1,0 0,0 0,0 0,0 0,0 0,-1 0,1 0,-1 0,1 0,-1 0,0 0,1 0,-1 0,0 0,0 1,-1-1,1 0,0 0,-1 0,1 0,-1 0,0 0,0 0,0 0,0 0,0 0,0-1,0 1,-1 0,1-1,-1 1,-119 133,120-134,-1 0,1 0,0 0,0 1,0-1,-1 0,1 0,1 1,-1-1,0 1,0-1,0 1,1-1,-1 1,1-1,-1 1,1 0,0-1,0 1,0 0,-1-1,1 1,1 0,-1-1,0 1,0-1,1 1,-1 0,1-1,-1 1,1-1,0 1,-1-1,1 1,0-1,0 0,0 1,0-1,0 0,1 0,-1 0,0 0,0 0,1 0,-1 0,1 0,-1 0,1-1,-1 1,1 0,-1-1,1 0,0 1,-1-1,2 0,10 3,0 0,0-1,1 0,-1-2,0 1,1-2,-1 0,0 0,1-1,-1-1,0 0,0-1,-1 0,5-3,8-4</inkml:trace>
  <inkml:trace contextRef="#ctx0" brushRef="#br0" timeOffset="1432.989">1609 584,'39'0,"31"0,9 0,-4-4,-10-3,-12 1,-9 1,-13-3,-6-1,-4-3,-4 1</inkml:trace>
  <inkml:trace contextRef="#ctx0" brushRef="#br0" timeOffset="1680.043">1976 190,'-4'43,"-8"33,-5 14,-1 1,4-11,3-8,4-13,3-10,3-10,1-6,0-4,6-8,1-6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19.1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58,'0'274,"-1"-268,1 0,-1 0,1 1,0-1,0 0,1 0,0 1,0-1,0 0,1 0,0 0,0 0,0-1,1 1,0 0,0-1,1 0,-1 0,1 0,0 0,0 0,1-1,0 0,-1 0,1 0,1 0,-1-1,0 0,3 1,7-4,0 0,0-1,-1 0,1-1,0-1,-1-1,0 0,0 0,0-2,0 1,-1-2,0 0,0-1,-1 0,0 0,0-2,-1 1,0-1,-1-1,0 0,-1-1,1-1,0 0</inkml:trace>
  <inkml:trace contextRef="#ctx0" brushRef="#br0" timeOffset="184.254">510 1,'-19'43,"-21"43,-3 17,0 0,4-8,7-10,5-15,7-10,7-10,6-9,3-6,3-5,7-7,1-3,1-5</inkml:trace>
  <inkml:trace contextRef="#ctx0" brushRef="#br0" timeOffset="1235.327">623 424,'231'-326,"-231"327,0-1,0 1,1 0,-1 0,0-1,1 1,-1 0,0-1,1 1,-1-1,0 1,1 0,-1-1,1 1,-1-1,1 1,0-1,-1 0,1 1,-1-1,1 1,0-1,-1 0,1 0,0 1,-1-1,1 0,0 0,0 0,-1 0,1 0,0 0,-1 0,1 0,0 0,0 0,-1 0,1 0,0 0,-1-1,1 1,0 0,-1-1,1 1,0 0,-1-1,1 1,-1-1,1 1,-1-1,1 1,0-1,-1 16,9 75,-8-88,0 1,0-1,0 0,0 1,0-1,1 0,-1 0,1 0,-1 0,1 0,0 0,0 0,0-1,0 1,0 0,0-1,0 0,1 0,-1 1,0-1,1-1,-1 1,1 0,-1-1,1 1,-1-1,1 0,-1 1,1-1,0 0,-1-1,3 1,4-2,0-1,0 0,0 0,0 0,-1-1,1-1,-1 1,0-1,0-1,-1 1,0-1,0-1,0 1,-1-1,0 0,0-1,-1 0,1 0,-1-1,37-42,-42 51,0 1,0 0,0-1,0 1,0-1,0 1,1-1,-1 1,0 0,0-1,1 1,-1-1,0 1,1-1,-1 1,0-1,1 1,-1-1,1 0,-1 1,1-1,-1 1,1-1,-1 0,1 0,-1 1,1-1,-1 0,1 0,-1 0,1 1,0-1,-1 0,1 0,-1 0,1 0,0 0,-1 0,1 0,-1 0,1-1,0 1,-1 0,1 0,-1 0,1-1,-1 1,1 0,-1-1,1 1,-1 0,1-1,-1 1,1-1,-1 1,1 0,-1-1,0 1,1-1,-1 1,0-1,-33 101,25-84,2 0,0 1,1 0,0 0,2 0,0 0,0 7,16 17,-1-29</inkml:trace>
  <inkml:trace contextRef="#ctx0" brushRef="#br0" timeOffset="1486.646">1810 58,'-39'33,"-31"26,-19 12,-3 4,4-1,2-4,12-9,8-5,11-8,10-6,7-7,6-3,14-8,8-8</inkml:trace>
  <inkml:trace contextRef="#ctx0" brushRef="#br0" timeOffset="1856.099">1810 509,'-243'178,"242"-178,0 0,0 0,1 1,-1-1,0 0,0 1,0-1,1 1,-1-1,0 1,0-1,1 1,-1 0,0-1,1 1,-1 0,1-1,-1 1,1 0,-1 0,1 0,-1-1,1 1,0 0,0 0,-1 0,1 0,0 0,0 0,0 0,0-1,0 1,0 0,0 0,0 0,0 0,1 0,-1 0,0 0,0 0,1-1,-1 1,1 0,-1 0,1 0,-1-1,1 1,-1 0,1-1,0 1,-1 0,1-1,0 1,0-1,-1 1,1-1,0 1,0-1,0 0,0 0,0 1,-1-1,1 0,0 0,62 10,-40-10,-19-1,1 0,-1 0,1 0,0 1,0 0,-1 0,1 0,0 1,-1-1,1 1,0 0,-1 1,1-1,-1 1,0 0,1 0,-1 0,0 0,0 1,0 0,-1-1,1 2,-1-1,1 0,-1 1,0-1,0 1,-1 0,1 0,1 3,-3-1,1 0,-1-1,0 1,-1 0,0 0,0 0,0 0,0-1,-1 1,0 0,0 0,-1-1,1 1,-1 0,0-1,-1 0,0 0,1 1,-2-1,1-1,0 1,-1 0,0-1,0 0,0 0,-1 0,1 0,-1-1,0 0,-2 1,6-3,-6 3,0-1,0 1,0-1,0-1,-1 1,1-1,-1-1,1 1,-1-1,0-1,1 1,-1-1,0 0,0-1,1 0,-1 0,0-1,1 0,-5-2,-5-6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24.34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8266 621,'-23'-34,"-1"2,-1 0,-2 2,-1 1,-1 1,-2 2,0 1,-2 1,0 2,-2 1,0 2,-2 1,-2 1,-55-10,0 4,-2 5,-1 4,-9 3,9-1,-648-60,105 46,-53 30,-1107 82,1418-51,-356 81,508-64,2 10,3 10,-77 42,93-18,5 8,4 9,-127 99,294-189,1 0,2 2,0 2,1 0,2 2,1 1,-16 25,32-40,0 0,1 1,1 0,0 1,1-1,1 1,1 1,0-1,1 1,1 0,1 0,1 0,0 0,1 0,1 0,1 0,0 0,2 1,9 23,2 0,1-1,3-1,1-1,2-1,2 0,1-2,1-1,3-1,0-1,2-2,2-1,1-1,5 1,32 22,2-2,3-4,1-3,3-4,1-3,1-4,10 0,58 12,3-7,1-6,93 4,66-11,313-15,-33-45,-2-25,109-46,-661 101,1319-225,-798 111,-6-24,288-127,-540 160,-5-13,58-46,-271 127,-2-5,-2-3,-2-4,-3-3,2-6,-57 46,-1-1,-1-1,-1-1,-1 0,0-2,-2 1,-1-2,0 0,-8 12,0 1,-1-1,0 0,-1-1,0 1,-1 0,-1-1,1 0,-2 1,0-1,-1 0,0 1,-1-1,0 1,-1-1,0 1,-5-11,-6-2,0 0,-2 1,-1 0,-1 2,-1 0,0 1,-2 0,-1 2,0 1,-1 1,-1 0,0 2,-2 1,-8-3,-84-38,-3 5,-2 6,-2 5,-2 5,0 6,-2 6,-1 5,-119 1,-119 6,0 15,1 17,-226 48,335-32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27.715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386 1,'-33'74,"3"1,4 2,3 0,3 2,4 0,3 1,-1 62,19 598,-6-437,-2 25,14 0,32 164,-31-408,-4-10,4 0,3-1,2 0,4-2,25 56,-42-118,0-1,1 1,0-1,0 0,1-1,0 1,0-1,1 0,0-1,4 4,-10-9,0-1,-1 0,1 1,0-1,0 1,-1-1,1 0,0 0,0 1,0-1,-1 0,1 0,0 0,0 0,0 0,-1 0,1 0,0 0,0 0,0 0,-1 0,1-1,0 1,0 0,-1-1,1 1,0 0,0-1,-1 1,1-1,0 1,-1-1,1 1,-1-1,1 0,-1 1,1-1,-1 0,1 1,-1-1,0 0,1 1,-1-1,0 0,1 0,-1 0,0 1,0-1,0-1,7-42,-7 42,0-11,0 0,-1-1,0 1,-1-1,0 1,-1 0,-1 0,0 0,0 1,-2-1,1 1,-2 1,1-1,-2 1,0 0,0 0,0 1,-6-4,-20-23,-2 2,-1 2,-2 1,-1 2,-43-24,-36-11,118 65,0 0,0 0,0 0,0 0,1 1,-1-1,0 0,0 1,0-1,0 1,0-1,0 1,0-1,1 1,-1 0,0-1,0 1,1 0,-1 0,0-1,1 1,-1 0,1 0,-1 0,1 0,0 0,-1 0,1 0,0-1,0 1,-1 0,1 0,0 0,0 0,0 0,0 0,0 0,0 0,1 0,-1 0,0 0,0 0,1 0,-1 0,1 0,-1 0,1 0,-1 0,1 0,-1-1,1 1,0 0,-1 0,1-1,0 1,0-1,0 1,-1 0,1-1,0 1,0-1,0 0,0 1,0-1,0 0,0 0,16 12,1-2,-1-1,2 0,-1-1,1-1,0-1,1 0,0-1,0-2,0 0,0-1,0-1,0-1,0 0,7-2,-5 2,445-20,-199 7,-294 31,-467 201,245-95,191-93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37.7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1,'169'28,"-131"-27,1-1,-1-2,1-2,35-7,37-1,-86 11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38.1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56,'314'-29,"-251"29,87-10,-81-4,-47 11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43.6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1 174,'31'-34,"10"12,0 1,2 2,0 2,1 2,21-3,106-8,-169 26,0-1,0 1,-1 0,1 0,0 0,-1 0,1 0,0 0,0 1,-1-1,1 0,0 1,-1 0,1-1,-1 1,1 0,-1 0,1-1,-1 1,1 1,-1-1,0 0,0 0,1 0,-1 1,0-1,0 0,0 1,0-1,-1 1,1-1,0 1,-1 0,1-1,-1 1,1-1,-1 1,0 0,0 0,1-1,-1 1,-1 0,1-1,0 1,0 0,-1 0,1-1,0 1,-1 0,0-1,0 2,-8 11,0 1,-2-1,1-1,-2 0,0-1,0 0,-1 0,0-2,-1 1,-2-1,-29 26,-74 60,118-95,0 0,-1 0,1 0,0 0,0 0,1 0,-1 0,0 0,0 0,0 0,1 1,-1-1,1 0,-1 0,1 1,-1-1,1 0,0 1,0-1,-1 1,1-1,0 0,0 1,1-1,-1 1,0-1,0 0,1 1,-1-1,0 0,1 1,0-1,-1 0,1 0,0 1,-1-1,1 0,0 0,0 0,0 0,0 0,0 0,0 0,0-1,1 1,-1 0,0 0,0-1,1 1,-1-1,0 1,1-1,-1 0,0 1,1-1,78 15,-53-14,1 1,-1 1,0 2,0 0,0 2,-1 1,22 9,-43-14,-1 0,1 0,-1 0,1 1,-1 0,0-1,-1 1,1 1,-1-1,1 1,-1-1,-1 1,1 0,-1 0,0 0,0 0,0 1,-1-1,1 0,-1 1,-1-1,1 1,-1-1,0 1,0-1,-1 1,1-1,-1 1,0-1,-1 1,1-1,-1 0,0 0,-1 0,1 0,-1 0,0 0,0-1,0 0,-1 1,0-1,-2 2,-26 25,-2-1,-1-2,-1-2,-1-1,-2-1,0-3,-1-1,-31 10,29-19,41-11,0 1,1-1,-1 0,0 0,1 0,-1 0,0 0,0 0,1 0,-1 0,0 0,1 0,-1 0,0 0,1 0,-1-1,0 1,1 0,-1-1,0 1,1 0,-1-1,1 1,-1-1,1 1,-1-1,1 1,-1-1,1 1,-1-1,1 1,0-1,-1 1,1-1,0 0,-1 1,1-1,0 0,0 1,0-1,0 0,-1 0,1 1,0-1,0 0,0 1,1-1,-1 0,0 1,0-1,0 0,0 1,1-1,-1 0,0 1,1-1,29-46,-9 23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5:44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1 424,'9'-24,"2"1,0 1,2-1,0 2,16-19,59-69,-87 107,-1 0,1 1,-1-1,1 0,0 0,0 1,0-1,-1 1,2-1,-1 1,0-1,0 1,0-1,1 1,-1 0,0 0,1 0,-1 0,1 0,0 0,-1 0,1 0,0 1,-1-1,1 1,0-1,0 1,0 0,-1-1,1 1,0 0,0 0,0 0,0 1,-1-1,1 0,0 1,0-1,0 1,-1 0,1-1,0 1,-1 0,1 0,-1 0,1 0,-1 0,1 0,-1 1,0-1,1 1,4 47,-6-45,0 1,0-1,0 1,0-1,1 1,0-1,0 0,0 1,0-1,1 0,0 1,-1-1,2 0,-1 0,1 1,0-4,1 0,-1 0,0-1,0 1,1-1,-1 0,0 0,1 0,-1 0,0 0,0-1,1 0,-1 1,0-1,0 0,0-1,0 1,0 0,0-1,0 0,0 0,-1 1,1-2,-1 1,1 0,-1 0,0-1,0 0,0 0,0 2,174-157,-175 157,0 0,-1 0,1 0,0 0,0 0,0 0,0 0,0 1,0-1,0 0,0 0,0 1,0-1,0 1,0-1,0 1,1-1,-1 1,0 0,0 0,0 0,1-1,-1 1,0 0,0 0,1 1,-1-1,0 0,0 0,1 1,-1-1,0 0,0 1,0-1,0 1,1 0,-1-1,0 1,0 0,0 0,-1-1,1 1,0 0,0 0,0 0,0 0,-1 0,1 0,-1 1,1-1,-1 0,1 0,-1 0,1 0,-1 1,0-1,1 11,0 0,-1 0,0 0,-1 0,0 0,-1 0,0-1,-1 1,-3 5,3-6,0 0,0 0,1 0,0 1,1-1,1 0,-1 0,2 1,0-1,0 3,5-1,0-7</inkml:trace>
  <inkml:trace contextRef="#ctx0" brushRef="#br0" timeOffset="248.563">1242 0,'-771'705,"496"-490,243-186,27-20</inkml:trace>
  <inkml:trace contextRef="#ctx0" brushRef="#br0" timeOffset="632.468">1270 566,'-49'9,"1"2,0 2,1 2,0 3,2 1,0 2,-26 18,69-39,1 1,-1-1,1 0,-1 0,1 1,0-1,-1 1,1-1,-1 1,1 0,0 0,-1-1,1 1,0 0,0 0,0 0,0 0,0 1,0-1,0 0,0 0,0 1,0-1,1 0,-1 1,0-1,1 0,-1 1,1-1,0 1,0-1,-1 1,1-1,0 1,0-1,0 1,0 0,1-1,-1 1,0-1,1 1,-1-1,1 0,-1 1,1-1,0 1,-1-1,1 0,0 0,0 1,0-1,1 0,160 49,-157-50,-1 2,1-1,-1 0,0 1,0 0,0 0,0 0,0 0,0 1,0 0,-1 0,1 0,-1 0,0 0,0 1,0-1,0 1,-1 0,1-1,-1 2,0-1,0 0,0 0,-1 0,0 1,0-1,0 1,0-1,-1 1,1-1,-1 1,0 0,-1-1,1 1,-1-1,0 2,-1 2,-1 1,0-1,-1 0,0-1,0 1,0-1,-1 1,0-1,-1-1,0 1,0-1,0 0,0 0,-1-1,0 0,0 0,-1 0,1-1,-1 0,0-1,0 0,-1 0,1-1,0 0,-1 0,1-1,-1 0,0 0,1-1,-1 0,0-1,1 0,-1 0,1-1,-3 0,-17-15,3-1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6:07.31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220 55,'-6'-5,"3"0,0 1,0 1,-1-1,1 0,-1 1,0 0,0 0,-1 0,1 0,-1 1,1 0,-1 0,0 0,1 0,-1 1,0 0,0 0,-2 0,6 2,-1 1,1 0,0 0,-1 0,1 0,0 0,0 0,0 0,1 0,-1 0,0 0,1 0,-1 1,1-1,0 0,0 1,0-1,0 0,0 0,0 1,1-1,-1 0,1 0,-1 0,2 2,-2-1,43 220,-24-138,-3 2,3 85,-19 274,-58 211,61-438,-3-217,0 0,0 0,1 1,-1-1,1 0,-1 0,1 1,0-1,0 0,0 0,0 0,0 0,0 0,0 0,1-1,-1 1,1 0,0-1,-1 1,1-1,0 1,0-1,0 0,0 0,0 0,0 0,0 0,0 0,0 0,1-1,-1 1,0-1,0 0,2 0,83-11,-58 4,-7 5,1 2,0 0,-1 1,1 1,-1 1,1 1,-1 1,9 3,96 16,305 7,2336-32,-2014-27,801 28,-997 28,-44 2,130-2,221-30,-449-26,-84 17,-134-2,147 11,18-1,13-24,-75 44,126 41,-361-51,-1-2,1-3,0-3,6-3,-11-8,-60 12,0 0,0-1,0 1,0-1,0 1,0-1,0 1,0-1,0 1,0-1,-1 0,1 1,0-1,0 0,-1 0,1 0,0 1,-1-1,1 0,-1 0,1 0,-1 0,1 0,-1 0,0 0,1 0,-1-1,0 1,0 0,0 0,0 0,0 0,0 0,0 0,0 0,0 0,-1 0,1 0,0 0,-1-1,1 1,-1 1,1-1,-1 0,0 0,1 0,-1 0,0 0,1 0,-2 0,-24-30,21 27,0-1,0 0,1-1,0 1,0-1,0 0,1 0,0 0,0 0,0 0,1-1,0 1,0-4,-3-184,8 106,24-121,-26-484,16 468,7 36,-20 175,0-1,-1 0,0 0,-1 0,-1 0,-1 0,0 0,-1 0,0 0,-2-7,3 21,0 0,-1 1,1-1,0 1,0-1,0 1,0-1,-1 1,1-1,0 1,-1-1,1 1,0-1,-1 1,1 0,0-1,-1 1,1-1,-1 1,1 0,-1-1,1 1,-1 0,1 0,-1-1,1 1,-1 0,1 0,-1 0,0 0,1 0,-1 0,1 0,-1 0,1 0,-1 0,0 0,1 0,-1 0,1 0,-1 0,1 1,-1-1,1 0,-1 0,1 1,-1-1,1 0,-1 1,1-1,-1 0,1 1,0-1,-1 1,1-1,-1 1,-27 32,22-25,-5 1,0 0,0-1,-1 0,0-1,0-1,-1 0,0 0,0-1,0-1,0 0,-1-1,0-1,0 0,0 0,0-2,0 0,1 0,-1-1,0-1,-11-2,-36 1,-601 3,204 27,35 1,-103 0,-33 0,-173 3,-107-3,-147-29,244-54,545 36,-177-18,-2 16,-241 22,-70 36,150-9,320-17,-1-10,-55-14,-365-22,37-15,461 38,-1 5,-56 8,83 0,110-2,0 1,0-1,0 1,0 0,0 0,0 0,0 1,0 0,0-1,0 1,0 1,1-1,-1 0,0 1,1 0,-1 0,1 0,-1 0,1 1,0-1,0 1,0 0,0 0,1 0,-1 0,1 0,0 1,0-1,0 1,0 0,-1 3,2-1,1-3,0 0,-1 1,1-1,-1 1,0-1,0 0,0 0,0 1,-1-1,1 0,-1 0,0 0,0 0,0-1,0 1,0 0,0-1,-1 0,0 1,1-1,-1 0,0 0,0-1,0 1,0 0,0-1,0 0,-3 1,-73 3,54-6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55.7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  <inkml:trace contextRef="#ctx0" brushRef="#br0" timeOffset="335.849">734 256,'34'-5,"35"-2,10 1,-3 1,-10 2,-11 0,-10 2,-8 1,-6 0,-8 5,-7 2</inkml:trace>
  <inkml:trace contextRef="#ctx0" brushRef="#br0" timeOffset="583.531">847 424,'39'5,"36"-3,11-2,-6-2,-10 1,-13 0,-11 0,-14 0</inkml:trace>
  <inkml:trace contextRef="#ctx0" brushRef="#br0" timeOffset="108047.754">453 424,'0'5,"-5"2,-2 4,1 5,-4 0,1 2,0 3,-1 2,-1 3,3 1,2 1,-3-5,1-1,1 1,3 1,1-9,1-6</inkml:trace>
  <inkml:trace contextRef="#ctx0" brushRef="#br0" timeOffset="108803.595">481 424,'50'110,"1"6,-23-76,-28-40,1 1,0 0,-1-1,1 1,0-1,-1 1,1-1,0 1,-1-1,1 0,0 1,0-1,-1 0,1 0,0 0,0 1,0-1,0 0,-1 0,1 0,0 0,0 0,0 0,0-1,-1 1,1 0,0 0,0-1,-1 1,1 0,0-1,0 1,-1 0,1-1,0 1,-1-1,1 0,0 1,-1-1,1 1,-1-1,1 0,-1 1,0-1,1 0,-1 0,0 1,1-1,-1 0,0 0,0 0,0 1,1-1,-1 0,0 0,20-94,22-36,-32 116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54.2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0.26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3429.947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3746.712">1045 310,'33'0,"36"0,10 0,2 0,-9-5,-11-1,-11 0,-10 1,-6 2,-5-4,-7-1</inkml:trace>
  <inkml:trace contextRef="#ctx0" brushRef="#br0" timeOffset="3998.947">1214 480,'29'4,"28"-2,15-2,4-2,-1-4,-4-1,-4-5,-9 0,-4-3,-7 1,-7 4,-10 2</inkml:trace>
  <inkml:trace contextRef="#ctx0" brushRef="#br0" timeOffset="7348.257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7716.853">2173 367,'561'-28,"-238"44,-178-5,0-6,63-10,-6-25,-175 22</inkml:trace>
  <inkml:trace contextRef="#ctx0" brushRef="#br0" timeOffset="91468.495">1017 649,'-5'-5,"-2"4,1 6,1 7,2 7,0 4,2 4,6-3,-4-1,-1 0,-1 2,0 1,0 0,0 2,5-5,3-11,-1-7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53.0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23.9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4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0,'-31'30,"1"1,2 2,2 0,0 2,3 1,-8 18,29-53,0 1,0 0,1 0,-1 0,1 0,0 0,-1 0,1 1,0-1,0 0,1 0,-1 1,0-1,1 1,-1-1,1 1,0-1,0 1,0-1,0 1,0-1,1 1,-1-1,1 0,0 1,-1-1,1 1,0-1,0 0,1 0,-1 0,0 0,1 0,-1 0,1 0,0 0,0 0,-1-1,1 1,0-1,0 1,1-1,-1 0,2 1,156-7,-104-6,-47 8,0 0,0 1,1 0,-1 1,1 0,-1 0,1 1,-1 0,1 1,-1 0,1 0,1 1,-9-1,0 0,0 0,0 0,0 0,0 0,0 0,0 1,0-1,0 1,-1-1,1 1,-1 0,1-1,-1 1,1 0,-1 0,0 0,0 0,0 0,0 0,0 1,-1-1,1 0,-1 0,1 1,-1-1,0 0,0 0,0 1,0-1,0 0,-1 1,1-1,0 0,-1 0,0 1,0-1,0 0,0 1,-45 79,-100 60,61-81,61-48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8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490 340,'-38'3,"0"2,1 2,0 1,1 2,-1 1,2 2,-19 10,-49 16,29-5,74-32,1 0,0 0,-1 0,1 0,0 0,0 0,0 0,1 0,-1 0,0 0,1-1,-1 1,1-1,0 1,-1-1,1 1,0-1,0 0,0 0,0 0,0 0,0 0,0 0,0-1,0 1,0-1,0 1,1-1,-1 0,0 0,0 0,2 0,230 6,-233-6,0-1,0 1,-1-1,1 1,0 0,0-1,0 1,0 0,0 0,0 0,0-1,0 1,0 0,0 0,0 1,0-1,0 0,0 0,0 0,0 1,0-1,0 0,0 1,0-1,0 1,0-1,-1 1,1 0,0-1,0 1,0 0,-1-1,1 1,-1 0,1 0,0 0,-1 0,1 0,-1-1,0 1,1 0,-1 0,0 0,0 0,1 0,-1 0,0 0,0 0,0 0,0 0,0 0,0 0,-1 0,1 0,0 0,0 0,-1 0,1 0,-1 0,1 0,-1 0,1 0,-1-1,1 1,-1 0,0 0,0 0,-16 15,0 0,0-2,-1 0,-1-1,-1-1,-4 2,-34 22,39-24,14-10,-1 0,1 0,0 1,0 0,0 0,0 0,0 0,0 1,1 0,0 0,0 0,0 0,0 1,1-1,-1 1,1 0,1 0,-1 1,1-1,-1 0,2 1,-1-1,0 1,1 0,0-1,1 1,-1 0,1 0,0 0,1 2,3-3,0-1,1 1,-1-1,1-1,0 1,1-1,-1 1,0-2,1 1,0 0,-1-1,1 0,0-1,0 1,0-1,1 0,-1-1,0 1,0-1,0-1,0 1,1-1,-1 0,5-1,5 1,-4 1,-6 1,0-1,-1 1,1-1,0-1,0 1,0-1,0 0,0 0,0 0,-1-1,1 0,0 0,-1-1,0 0,1 1,-1-2,0 1,-1-1,1 1,-1-1,3-3,2-9</inkml:trace>
  <inkml:trace contextRef="#ctx0" brushRef="#br0" timeOffset="358.67">236 1,'-11'53,"2"1,3 0,2 1,2-1,3 1,2-1,2 0,4 5,-4-14,-3 0,-1 0,-2 1,-2-1,-2 0,-2-1,-1 1,-12 28,4-17,5-21,1 1,1 1,2 0,2 0,1 0,2 6,2-40,0-1,0 1,0-1,1 0,-1 1,1-1,-1 0,1 1,0-1,0 0,0 0,0 1,1-1,-1 0,0 0,1-1,-1 1,1 0,0 0,0-1,-1 1,1-1,0 1,0-1,0 0,1 0,15 6</inkml:trace>
  <inkml:trace contextRef="#ctx0" brushRef="#br0" timeOffset="774.784">1082 142,'-23'11,"1"2,1 1,0 0,1 2,0 0,1 1,1 1,1 1,1 0,0 1,2 1,0 1,1 0,-1 6,10-20,0 0,0 0,1 1,0-1,1 1,0 0,0-1,1 1,0 0,1 0,0 0,0 0,1 0,0 0,0 0,1-1,0 1,1 0,0-1,0 0,1 1,0-1,1-1,-1 1,1-1,1 0,0 0,0 0,0-1,2 2,-2-4,1 0,0-1,0 0,1 0,-1 0,1-1,-1 0,1-1,-1 0,1 0,0 0,0-1,0 0,-1-1,1 0,0 0,0 0,-1-1,1 0,-1-1,0 0,0 0,0 0,1-1,10-5,-1 0,0-1,0 0,-1-2,-1 0,0 0,0-2,-1 0,-1 0,-1-1,0-1,0 0,-2-1,0 0,-1 0,-1-1,0 0,-2-1,0 1,-1-1,-1-1,0 1,0-20,-4 29,-1 0,0 0,-1 0,0 0,0 0,-1 1,0-1,-1 1,0 0,0 0,-1 0,0 0,-1 1,0 0,0 0,-1 0,0 1,0 0,-1 1,0-1,0 1,0 1,-1 0,0 0,0 0,0 1,0 1,-1-1,1 2,-1-1,0 1,0 1,0 0,0 0,0 1,-9 1,-10 4</inkml:trace>
  <inkml:trace contextRef="#ctx0" brushRef="#br0" timeOffset="5191.115">1111 651,'-52'2,"24"8,-1 0,1 2,1 1,0 1,1 2,1 0,-10 10,29-21,0 1,1 0,0 1,0-1,1 1,0 0,0 0,0 0,1 1,0-1,1 1,0-1,0 1,0 0,1 0,0 0,1 0,0 0,0 0,0 0,1 0,1 0,-1 0,1 0,1 0,-1-1,1 1,0-1,1 0,0 1,0-2,1 1,0 0,0-1,0 0,1 0,-1-1,2 0,0 2,4-3,-1 0,1-1,-1 0,1 0,0-1,0-1,0 0,0 0,0-1,0 0,1-1,-1-1,0 1,-1-2,1 0,0 0,-1-1,1 0,-1 0,9-6,-4 4,1 0,-1-1,0 0,-1-1,0-1,0 0,-1-1,0 0,0-1,-2-1,1 0,-1 0,-1-1,0-1,-1 1,-1-2,0 1,0-1,-2 0,0-1,-1 1,3-15,-7 20,-1 0,0 0,-1 0,0 1,0-1,-1 0,-1 0,1 0,-2 1,1 0,-1 0,-1 0,1 0,-1 0,-1 1,0 0,0 0,-1 0,0 1,0 0,-3-1,5 2,-1 0,0 1,-1 0,1 0,-1 1,0 0,0 0,0 0,0 1,-1 0,1 1,-1 0,0 0,0 0,0 1,0 0,0 1,0 0,0 0,0 0,0 1,0 1,0-1,0 1,1 0,-1 1,1 0,-1 0,1 1,0 0,0 0,1 0,-1 1,1 0,0 1,0-1,1 1,-1 0,-3 6,1 1,0 0,1 0,0 0,1 1,1 0,0 0,-1 9,0 5</inkml:trace>
  <inkml:trace contextRef="#ctx0" brushRef="#br0" timeOffset="6269.505">1646 819,'0'5,"-5"6,-1 7,-5 4,0-1</inkml:trace>
  <inkml:trace contextRef="#ctx0" brushRef="#br0" timeOffset="7020.857">2070 142,'-18'72,"-39"111,57-180,0 0,-1 0,1 0,1 0,-1 0,0 0,1 0,-1 0,1 0,0 0,0 0,0-1,0 1,1 0,-1 0,1-1,0 1,-1-1,1 1,0-1,1 0,-1 0,0 0,1 0,-1 0,1-1,-1 1,1-1,0 1,-1-1,1 0,0 0,0 0,0-1,0 1,0-1,2 1,7 1,-1-1,0 0,1-1,-1 0,0-1,0 0,1-1,-1 0,8-3,-6 2,0 0,0-1,-1-1,0 0,1-1,-2 0,1-1,-1 0,0-1,0 0,-1-1,0 0,-1 0,4-5,85-150,-68 102,-31 61,0 1,0-1,0 1,0-1,1 1,-1 0,0 0,0-1,0 1,0 0,0 0,0 0,0 0,0 0,0 0,0 0,0 1,0-1,0 0,0 0,0 1,1-1,-1 1,0-1,0 1,0-1,0 1,1-1,-1 1,0 0,1-1,-1 1,0 0,1 0,-1-1,1 1,-1 0,1 0,-1 0,1 0,0 0,0 0,-1 0,1-1,0 1,0 0,0 1,-1-1,-15 21,1 2,1-1,2 2,0 0,2 0,0 1,2 0,1 1,-3 23,-29 202,10-59,12-114,20-71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1 155,'38'-19,"32"-7,9 2,1 4,-9 1,-11 4,-7 5,-7 3,-7 4,-5 1,-3 2,-3-4,-6-2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6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26,'0'-1,"1"1,-1-1,0 0,0 0,0 0,0 1,0-1,0 0,0 0,0 0,0 0,0 1,0-1,-1 0,1 0,0 0,-1 1,1-1,0 0,-1 0,1 1,-1-1,1 0,-1 1,1-1,-1 1,0-1,1 1,-1-1,0 1,1-1,-1 1,0-1,0 1,1 0,-1-1,0 1,0 0,1 0,-1 0,0 0,0 0,0 0,0 0,1 0,-1 0,0 0,0 0,0 0,0 0,1 1,-1-1,0 0,0 1,1-1,-1 1,0-1,1 1,-1-1,-140 51,86-26,-58 15,114-40,0 1,-1-1,1 0,0 0,0 1,-1-1,1 1,0-1,-1 0,1 1,-1-1,1 1,0 0,-1-1,1 1,-1-1,1 1,-1 0,0-1,1 1,-1 0,0-1,1 1,-1 0,0 0,0 0,0-1,0 1,0 0,1 0,-1-1,-1 1,1 0,0 0,0 0,0-1,0 1,0 0,-1 0,1-1,0 1,-1 0,1-1,-1 1,1 0,-1-1,1 1,-1-1,1 1,-1 0,1-1,-1 1,0-1,1 0,-1 1,0-1,1 0,-1 1,0-1,0 0,1 0,-1 1,0-1,0 0,22 5,-1-1,2-1,-1-1,0-1,0-1,0 0,3-2,22 0,-25 1,-16 0,1 0,-1 1,1 0,0 0,-1 0,1 0,-1 1,1 0,-1 0,1 1,-1-1,1 1,-1 0,2 2,-7-3,1 1,-1-1,1 1,-1 0,0-1,0 1,1-1,-1 1,-1 0,1-1,0 1,0-1,0 1,-1-1,1 1,-1 0,0-1,1 0,-1 1,0-1,0 1,1-1,-1 0,0 1,-1-1,1 0,0 0,0 0,0 0,-1 0,1 0,-2 0,2 0,-194 144,87-74,106-70,-1 0,1 0,0 0,0 0,-1 0,1 0,0 1,0-1,0 1,1 0,-1-1,0 1,1 0,-1 0,1 0,-1 0,1 0,0 0,0 1,0-1,0 0,0 1,0-1,1 1,-1-1,1 0,0 1,0-1,0 1,0-1,0 1,0-1,1 1,-1-1,1 1,0-1,0 0,-1 1,2-1,-1 0,0 0,0 0,1 0,-1 0,1 0,-1 0,1 0,0 0,0-1,0 1,1 0,6 2,-1-1,1 1,0-2,0 1,0-1,0-1,0 0,1 0,-1-1,0 0,1 0,-1-1,0 0,0-1,6-2,3-7,-5-1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6.4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0,'58'637,"-77"-366,17-261,-2 3,2 0,-1 0,1 0,1 0,1 0,0 1,0-1,2 0,-1 0,3 7,7-3,1-5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10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75,'-11'2,"1"0,-1 1,0 1,0-1,1 2,0-1,0 1,0 1,1 0,0 0,0 1,0 0,1 0,-3 4,1-2,1-1,1 1,0 1,0-1,0 2,1-1,1 1,0 0,1 0,0 0,0 1,1 0,1 0,0 0,0 0,1 0,1 1,0-1,1 0,0 1,1-1,0 1,4 10,0-14,1 0,0-1,1 0,0-1,0 1,1-1,0-1,0 1,1-1,0-1,0 0,0 0,0 0,1-1,0-1,-1 0,1 0,1-1,-1 0,0-1,0 0,1 0,-1-1,1-1,-1 0,4-1,1 1,0-1,0-1,-1-1,1 0,-1 0,0-2,0 0,-1 0,1-1,-2-1,1 0,-1-1,0 0,-1-1,0-1,0 1,-1-2,-1 1,0-1,3-6,-6 9,0 0,-1 0,-1 0,1-1,-1 1,-1-1,0 0,0 0,-1-1,-1 1,1 0,-2-1,1 1,-1 0,-1-1,0 1,0-1,-1 1,-1 0,0 0,0 0,-1 0,0 1,-4-7,2 6,-1 0,-1 1,0 0,0 0,0 1,-1 0,-1 0,1 1,-1 1,0-1,-1 2,0-1,0 1,0 1,0 0,-1 1,1 0,-1 0,0 1,0 1,0 0,0 1,0 0,0 1,1 0,-1 1,0 0,0 1,1 0,-1 1,-9 5,-50 36,43-22</inkml:trace>
  <inkml:trace contextRef="#ctx0" brushRef="#br0" timeOffset="538.355">366 471,'-9'2,"1"0,0 1,-1 0,2 1,-1 0,0 0,1 0,-1 1,1 0,1 0,-1 1,1 0,0 0,0 1,1-1,-1 1,2 1,-1-1,1 1,0-1,0 1,-1 7,-13 16,15-28,0 1,0-1,1 1,-1 0,1 0,0 0,0 0,0 0,1 0,0 1,-1-1,1 1,1-1,-1 1,1-1,0 1,0-1,0 1,0-1,1 1,0-1,0 1,0-1,0 0,1 1,0-1,0 0,0 0,0 0,1 0,-1-1,1 1,0-1,0 1,0-1,1 0,-1 0,1-1,1 2,2 0,-1-1,2 0,-1 0,0-1,0 0,1 0,-1 0,1-1,0 0,-1-1,1 0,0 0,-1 0,1-1,0 0,-1-1,1 0,-1 0,0 0,0-1,1 0,5-4,4-3,-1-1,-1 0,0-1,0-1,-1 0,-1-1,0-1,6-8,-13 16,0-1,0 1,0-1,-1 1,-1-2,1 1,-1 0,-1-1,1 0,-2 0,1 0,-1 0,0 0,-1 0,0-1,-1 1,0-1,0 1,-1 0,0-1,-1 1,0 0,1 4,-1 0,0 1,0-1,-1 1,1-1,-1 1,0 0,0 0,-1 0,1 0,-1 1,0-1,0 1,0 0,0 0,0 0,-1 1,1 0,-1-1,0 2,1-1,-1 0,0 1,0 0,0 0,0 1,0-1,-1 1,1 0,0 0,-4 1,-7 2,-1-1,1 2,-1 0,1 1,0 1,1 0,0 1,0 1,-1 1,-66 43,48-28</inkml:trace>
  <inkml:trace contextRef="#ctx0" brushRef="#br0" timeOffset="1039.06">844 555,'0'19,"0"2,0-3</inkml:trace>
  <inkml:trace contextRef="#ctx0" brushRef="#br0" timeOffset="1467.517">1240 20,'-5'-1,"0"1,1-1,-1 1,0 0,0 1,0-1,0 1,0 0,0 0,1 0,-1 1,0 0,1 0,-1 0,1 0,0 1,0 0,0 0,0 0,0 0,1 0,-1 1,1 0,0 0,0 0,0 0,1 0,-1 0,1 1,0-1,0 1,1-1,-1 3,-13 35,2 1,1 0,3 1,1 0,2 0,1 29,4-62,-1 0,2 0,-1 0,2-1,-1 1,2 0,-1 0,1-1,1 1,0-1,0 1,1-1,1 0,-1-1,2 1,-1-1,1 0,1 0,0 0,0-1,0 0,1-1,0 0,1 0,-1 0,1-1,1-1,-1 0,1 0,0 0,7 1,-6-4,-1-1,1 0,-1 0,1-1,0 0,-1-1,1 0,-1-1,1 0,-1-1,0 0,0-1,0 0,0 0,0-1,-1 0,0-1,0 0,-1 0,0-1,0 0,0-1,-1 0,0 0,0 0,-1-1,5-8,-8 11,1 1,-1-1,0 0,0 0,0 0,-1 0,0 0,0 0,-1-1,1 1,-1-1,-1 1,1-1,-1 1,-1-1,1 0,-1 1,0-1,0 1,-1 0,0-1,0 1,-1 0,1 0,-1 0,0 0,-1 1,0-1,0 1,0 0,0 0,-1 1,0-1,0 1,0 0,0 0,-1 0,1 1,-1 0,0 0,-3-1,-4 1,-1 0,1 1,-1 0,0 1,0 0,1 2,-1-1,0 1,0 1,1 1,-1 0,1 1,0 0,0 1,0 0,1 1,-12 7,0 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0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49,'27'78,"-22"-47,37 144,-19-5,-3-65,-20-104,0-1,0 1,0 0,0-1,0 1,0-1,0 1,1-1,-1 0,0 1,0-1,0 1,1-1,-1 1,0-1,1 1,-1-1,0 0,1 1,-1-1,1 0,-1 1,0-1,1 0,-1 0,1 1,-1-1,1 0,-1 0,1 0,-1 0,1 0,-1 1,1-1,-1 0,1 0,-1 0,1 0,-1-1,1 1,-1 0,1 0,-1 0,1 0,-1 0,1-1,-1 1,1 0,-1 0,0-1,1 1,-1 0,1-1,-1 1,0 0,1-1,-1 1,0-1,1 1,-1 0,0-1,0 1,1-1,-1 1,0-1,0 1,0-1,0 1,0-1,17-40,-16 38,96-313,-23 103,-73 211,0 0,0-1,0 1,0 0,0 0,0 0,0 1,1-1,-1 0,0 0,1 1,0-1,-1 1,1-1,0 1,0 0,0 0,0 0,0 0,0 0,0 0,0 0,2 0,8 2</inkml:trace>
  <inkml:trace contextRef="#ctx0" brushRef="#br0" timeOffset="658.072">423 501,'-97'161,"72"-79,25-82,1-1,-1 1,0 0,0-1,0 1,1 0,-1-1,0 1,1 0,-1 0,0-1,1 1,-1 0,0 0,1 0,-1-1,0 1,1 0,-1 0,1 0,-1 0,0 0,1 0,-1 0,1 0,-1 0,0 0,1 0,-1 0,1 0,-1 0,0 0,1 0,-1 1,1-1,-1 0,0 0,1 0,-1 1,0-1,1 0,-1 0,0 1,0-1,1 0,-1 1,0-1,0 0,1 1,-1-1,0 0,0 1,0-1,28-37,-27 35,112-182,-113 183,0 0,0 0,1 0,-1 0,0 0,0 0,1 0,-1-1,0 1,1 0,-1 1,1-1,0 0,-1 0,1 0,0 0,-1 0,1 0,0 1,0-1,0 0,0 1,-1-1,1 1,0-1,0 1,0-1,0 1,1-1,-1 1,0 0,0 0,0 0,0 0,0 0,0 0,0 0,0 0,0 0,0 0,1 0,-1 1,0-1,0 0,0 1,0-1,0 1,0-1,0 1,-1-1,1 1,0 0,0 0,0-1,0 1,4 83,-6-77,0 0,1 0,0 0,0 1,0-1,1 0,0 0,0 0,1 0,0-1,0 1,1 0,-1-1,1 1,4 4,-5-9,0 0,0 0,0 0,0 0,0 0,1-1,-1 1,0-1,1 0,0 1,-1-1,1-1,0 1,-1 0,1 0,0-1,0 0,-1 0,1 1,0-1,0-1,0 1,0 0,-1-1,1 0,0 1,-1-1,1 0,0 0,-1-1,1 1,-1 0,0-1,1 0,-1 1,0-1,0 0,1-1,4-3,0 0,0-1,-1 0,0 0,0 0,-1-1,0 0,0 0,-1 0,1-1,-1-1,7-46,-10 32</inkml:trace>
  <inkml:trace contextRef="#ctx0" brushRef="#br0" timeOffset="929.476">876 501,'-10'33,"-3"17,1 3,2-1,8-10,9-12,3-11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29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0 311,'340'0,"-182"-25,-152 23,-6 0</inkml:trace>
  <inkml:trace contextRef="#ctx0" brushRef="#br0" timeOffset="252.767">28 480,'24'0,"13"0,4 0,1 0,-2 0,-4 0,-2 0,-3-5,-1-1,-2 0,0 1,-5-4,-2 1,-4 1</inkml:trace>
  <inkml:trace contextRef="#ctx0" brushRef="#br0" timeOffset="668.368">282 0,'0'13,"1"-1,0 1,1-1,1 1,-1-1,2 0,0 0,1-1,0 1,0-1,1 0,1 0,0-1,0 0,1 0,0 0,1-1,0-1,0 1,1-1,0-1,1 0,-1 0,1-1,1-1,-1 0,3 1,181 73,-193-78,0 0,0 0,0 1,0-1,0 0,0 1,-1-1,1 1,0 0,-1 0,1 0,-1 0,0 0,1 0,-1 0,0 0,0 0,-1 0,1 1,0-1,-1 0,1 1,-1-1,0 0,0 1,0-1,0 0,0 1,0-1,-1 1,1-1,-1 0,0 0,1 1,-1-1,0 0,-1 2,-57 73,52-70,-183 140,105-84,75-48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2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57,'-11'2,"0"2,1-1,0 1,0 1,0-1,0 2,1-1,-1 2,2-1,-1 1,1 0,0 1,0 0,1 0,0 1,0 0,1 0,0 0,1 1,0 0,1 0,0 0,0 1,1-1,0 1,1 0,1 0,-1 4,2 204,2-198,1 0,1 0,2 0,-1-1,2 1,1-1,1-1,0 0,1 0,1-1,1 0,1-1,8 9,-17-22,0-1,0 1,1-1,-1-1,1 1,-1 0,1-1,0 0,0 0,0-1,0 1,0-1,0 0,1-1,2 1,14 1</inkml:trace>
  <inkml:trace contextRef="#ctx0" brushRef="#br0" timeOffset="1225.483">340 706,'13'-45,"3"1,1 0,3 1,1 1,12-15,24-29,-57 86,0-1,1 1,-1-1,0 1,0-1,1 1,-1 0,0-1,0 1,1 0,-1-1,1 1,-1 0,0-1,1 1,-1 0,0 0,1-1,-1 1,1 0,-1 0,1 0,-1-1,1 1,-1 0,1 0,-1 0,1 0,-1 0,1 0,-1 0,0 0,1 0,-1 0,1 1,-1-1,1 0,-1 0,1 0,-1 1,1-1,-1 0,0 0,1 1,-1-1,0 0,1 1,-1-1,0 0,1 1,-1-1,0 1,0-1,1 0,-1 1,0-1,0 1,0-1,0 1,1-1,-1 1,0-1,0 1,0-1,0 0,0 1,0-1,0 1,0-1,-1 1,3 38,-15 22,10-52,0 0,1 0,0 0,0 0,1 0,1 0,-1 1,1-1,1 0,1 9,-2-17,1 0,-1 1,0-1,1 0,0 0,-1 1,1-1,0 0,-1 0,1 0,0 0,0 0,0 0,0 0,0 0,0 0,0 0,0-1,1 1,-1 0,0-1,0 1,1-1,-1 1,0-1,1 0,-1 1,0-1,1 0,-1 0,0 0,1 0,-1 0,1 0,-1 0,0-1,1 1,-1-1,0 1,1 0,-1-1,0 0,0 1,0-1,0 0,1 0,-1 0,0 0,56-45,111-140,-169 187,1 0,0 0,0 0,-1-1,1 1,0 0,0 0,0 0,0 0,0 0,0 0,0 0,0-1,1 1,-1 0,0 0,0 0,1 0,-1 0,1-1,-1 1,0 0,1 0,0-1,-1 1,1 0,-1-1,1 1,0 0,-1-1,1 1,0-1,0 1,0-1,-1 0,1 1,0-1,0 0,0 1,0-1,0 0,-1 0,1 0,0 0,0 0,0 0,0 0,0 0,0 0,0 0,-1-1,1 1,0 0,0-1,0 1,0 0,-1-1,1 1,0-1,0 1,-1-1,1 0,0 1,-1-1,1 0,-1 1,1-1,0 0,-68 232,65-206</inkml:trace>
  <inkml:trace contextRef="#ctx0" brushRef="#br0" timeOffset="1739.552">905 734,'-51'51,"51"-51,1 0,-1 0,0-1,0 1,0 0,0 0,1-1,-1 1,0 0,0 0,0-1,0 1,0 0,0-1,0 1,0 0,0-1,0 1,0 0,0-1,0 1,0 0,0-1,0 1,0 0,0 0,0-1,0 1,0 0,-1-1,1 1,0 0,0 0,0-1,-1 1,1 0,0 0,0 0,-1-1,1 1,0 0,0 0,-1 0,1 0,0-1,-1 1,1 0,0 0,0 0,-1 0,1 0,0 0,-1 0,1 0,0 0,-1 0,1 0,0 0,-1 0,16-27,91-119,-106 145,1 0,-1 0,1 1,0-1,-1 1,1-1,0 1,0-1,-1 1,1-1,0 1,0 0,0-1,0 1,0 0,-1 0,1-1,0 1,0 0,0 0,0 0,0 0,0 0,0 1,0-1,-1 0,1 0,0 0,0 1,0-1,0 1,-1-1,1 0,0 1,0-1,-1 1,1 0,0-1,-1 1,1 0,0-1,-1 1,1 0,-1 0,1-1,-1 1,0 0,1 0,-1 0,0 0,0-1,1 1,-1 0,0 0,0 0,0 0,0 0,0 0,0 0,11 59,-10-44,-2-13,0 0,1 0,-1 0,0 0,1 1,0-1,0 0,0 0,0 0,0 0,1 0,0 0,-1 1,1-1,0 0,0-1,1 1,-1 0,0 0,1 0,0-1,0 1,0-1,0 1,0-1,0 0,1 0,-1 0,1 0,-1 0,1-1,0 1,-1-1,1 0,0 1,0-1,3 0,0-4,-1 0,0 0,1-1,-1 0,0 0,-1 0,1-1,-1 1,0-1,0 0,0-1,-1 1,0 0,0-1,0 0,0 0,-1 0,0 0,1-6,22-77,-19 63</inkml:trace>
  <inkml:trace contextRef="#ctx0" brushRef="#br0" timeOffset="1992.498">1300 537,'24'-5,"12"-2,6 1,0 1,-7 7,-5 2,-8 1</inkml:trace>
  <inkml:trace contextRef="#ctx0" brushRef="#br0" timeOffset="3542.116">1807 226,'-163'373,"142"-313,45-72,11-27,-3-2,-1-1,22-41,-4 6,-31 49,-14 20,-1 1,2-1,-1 1,1 0,0 1,1-1,-1 1,1 0,1 0,-1 1,1 0,0 0,4-2,-10 7,0 0,0 0,0 0,0-1,0 1,0 0,0 1,1-1,-1 0,0 0,0 0,0 1,0-1,0 0,0 1,0-1,0 1,0-1,0 1,0 0,0-1,-1 1,1 0,0 0,0 0,-1-1,1 1,0 0,-1 0,1 0,-1 0,1 0,-1 0,0 0,1 0,-1 0,0 1,0-1,1 0,-1 0,0 0,0 0,0 0,-1 0,1 1,-1 52,-25 124,25-176,1-1,0 1,0-1,0 1,0 0,0-1,0 1,0-1,0 1,1 0,-1-1,1 1,-1-1,1 1,0-1,-1 1,1-1,0 0,0 1,0-1,0 0,0 0,0 1,0-1,1 0,-1 0,0 0,1-1,-1 1,0 0,1 0,-1-1,1 1,0-1,-1 1,1-1,-1 0,1 1,-1-1,1 0,0 0,-1 0,1-1,0 1,-1 0,1 0,-1-1,1 1,-1-1,1 1,-1-1,1 0,-1 0,1 0,13-10,-1-1,0 0,-1-1,-1-1,0 0,-1 0,0-1,1-5,15-18,90-115,-117 152,0 1,0-1,1 1,-1-1,0 1,0-1,1 1,-1 0,0-1,1 1,-1-1,1 1,-1 0,0-1,1 1,-1 0,1 0,-1-1,1 1,-1 0,1 0,-1 0,1-1,-1 1,1 0,-1 0,1 0,-1 0,1 0,0 0,-1 0,1 0,-1 0,1 0,-1 1,1-1,-1 0,1 0,-1 0,1 1,-1-1,1 0,-1 1,0-1,1 0,-1 1,1-1,-1 0,0 1,1-1,-1 1,0-1,1 1,-1-1,0 1,0-1,0 1,1-1,-1 1,0-1,0 1,0-1,0 1,0-1,0 1,0 0,1 38,-31 85,24-106,0 1,1-1,0 1,2 0,1 0,0 0,1 16,5-12,2-5</inkml:trace>
  <inkml:trace contextRef="#ctx0" brushRef="#br0" timeOffset="3812.243">2654 452,'-33'19,"-17"6,1 5,4 0,9 2,12-1,13-6,15-6,10-8,9-4,4-4,3-3,1-1,0-5,-5-2</inkml:trace>
  <inkml:trace contextRef="#ctx0" brushRef="#br0" timeOffset="4102.296">2739 0,'46'354,"-42"-329,0 1,-2 0,-1-1,-1 1,-1 0,-1 0,-1-1,-1 1,-2-1,0 0,-10 21,-53 70,56-103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7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29 508,'5'0,"6"0,6 0,5 0,4 0,1 0,2 0,1 0,-1 0,-4 0</inkml:trace>
  <inkml:trace contextRef="#ctx0" brushRef="#br0" timeOffset="247.4">0 706,'34'-5,"15"-1,5-5,-2 0,-6 1,-10 3</inkml:trace>
  <inkml:trace contextRef="#ctx0" brushRef="#br0" timeOffset="1173.331">452 226,'22'44,"66"168,-55-14,-23-137,15-91,80-224,-19 30,-52 162,-25 53</inkml:trace>
  <inkml:trace contextRef="#ctx0" brushRef="#br0" timeOffset="1780.062">875 706,'-8'3,"0"0,0 1,0-1,1 2,0-1,0 1,0 0,0 0,1 1,0 0,-3 3,133-145,-123 135,-1 0,1 0,0 1,-1-1,1 0,0 1,0-1,-1 0,1 1,0-1,0 1,0 0,0-1,0 1,0 0,0-1,0 1,0 0,0 0,0 0,0 0,0 0,0 0,0 0,0 0,0 0,0 1,0-1,0 0,0 1,0-1,-1 0,1 1,0-1,0 1,0 0,0-1,-1 1,1 0,0-1,-1 1,1 0,0 0,-1-1,1 1,-1 0,1 0,-1 0,0 0,1 0,-1 0,0 0,1 0,-1 0,0 0,9 59,-9-43,7 51,-7-67,0 1,1-1,-1 0,1 0,-1 1,1-1,-1 0,1 0,0 0,-1 0,1 0,0 0,0 0,0 0,0 0,0 0,0 0,0-1,0 1,0 0,1-1,-1 1,0-1,0 1,0-1,1 1,-1-1,0 0,1 0,-1 0,0 0,0 0,1 0,-1 0,0 0,1 0,-1-1,0 1,0 0,1-1,-1 1,0-1,0 1,0-1,1 0,7-4,0-1,0 0,0-1,-1 0,0 0,0-1,-1 0,0 0,0-1,-1 1,0-2,4-8,-2-1</inkml:trace>
  <inkml:trace contextRef="#ctx0" brushRef="#br0" timeOffset="2172.509">1242 678,'9'-3,"0"0,1 1,-1 0,1 1,0 0,-1 1,1 0,0 0,-1 1,1 0,-1 1,1 0,0 1,-9-3,0 0,0 1,1-1,-1 1,0-1,0 1,0 0,0-1,0 1,-1 0,1 0,0-1,0 1,0 0,-1 0,1 0,0 0,-1 0,1 0,-1 0,1 1,-1-1,0 0,1 0,-1 0,0 0,0 0,0 1,0-1,0 0,0 0,0 0,0 1,0-1,-1 0,1 0,0 0,-1 0,1 0,-1 0,1 0,-1 0,0 0,0 1,-38 45,27-34,10-13,1 1,-1 0,1 0,0-1,0 1,-1 0,1 0,0 0,0 1,0-1,0 0,0 0,0 1,0-1,1 0,-1 1,0-1,1 1,-1-1,1 1,-1-1,1 1,0-1,0 1,0 0,0-1,0 1,0-1,0 1,0-1,0 1,1 0,-1-1,1 1,-1-1,1 0,0 1,-1-1,1 1,0-1,0 0,0 0,0 1,0-1,0 0,1 0,-1 0,0 0,0 0,1-1,-1 1,1 0,-1 0,1-1,-1 1,1-1,-1 0,1 1,-1-1,1 0,40-7,-22 1</inkml:trace>
  <inkml:trace contextRef="#ctx0" brushRef="#br0" timeOffset="2492.439">1694 0,'-20'45,"5"-16,2 0,0 1,2 0,1 1,2 1,1-1,1 1,2 0,1 1,2 0,5-9,1-1,1 1,1-1,1 0,1-1,8 14,10 26,-20-43,-4-8,1 0,-1-1,2 1,0-1,0 0,0-1,1 1,1-1,0 0,0 0,1-1,0 0,8 6,1-6</inkml:trace>
  <inkml:trace contextRef="#ctx0" brushRef="#br0" timeOffset="4782.33">1778 706,'27'-53,"3"2,2 0,2 2,35-39,-26 52,-40 61,-6-9,0 92,5-106,0-1,-1 0,1 0,0 0,0 0,0 0,0 0,0 0,0-1,0 1,0-1,0 1,0-1,0 0,0 0,0 0,0 0,0 0,0 0,0-1,1 1,-1 0,0-1,0 0,0 0,-1 1,1-1,0 0,0-1,0 1,-1 0,1 0,-1-1,1 1,-1-1,1 1,-1-1,0 0,0 0,1-1,171-169,-172 171,0-1,0 1,0-1,0 0,0 1,0 0,0-1,0 1,1 0,-1-1,0 1,1 0,-1 0,1 0,0 0,-1 0,1 1,0-1,-1 1,1-1,0 1,0-1,-1 1,1 0,0 0,0 0,0 0,0 0,-1 0,1 0,0 1,0-1,0 1,-1-1,1 1,0 0,-1-1,1 1,-1 0,1 0,-1 0,1 0,-1 1,1-1,-1 0,0 1,0-1,0 0,0 1,0 0,0-1,0 1,0 0,-17 134,10 8,6-119</inkml:trace>
  <inkml:trace contextRef="#ctx0" brushRef="#br0" timeOffset="5582.624">2512 565,'-102'235,"93"-218,21-39,93-116,-105 137,0 1,1-1,-1 1,1-1,-1 1,0 0,1-1,-1 1,1-1,-1 1,1 0,-1-1,1 1,-1 0,1 0,-1-1,1 1,0 0,-1 0,1 0,-1 0,1 0,0 0,-1 0,1 0,-1 0,1 0,0 0,-1 0,1 0,-1 0,1 0,0 1,-1-1,1 0,-1 1,1-1,-1 0,1 1,-1-1,1 0,-1 1,0-1,1 1,-1-1,1 1,-1-1,0 1,0-1,1 1,-1 0,17 41,-7-14,-8-26,1 0,-1 0,0 0,1 0,-1 0,1-1,-1 1,1-1,0 1,0-1,0 0,0 0,-1 0,1-1,1 1,-1-1,0 1,0-1,0 0,0 0,0-1,0 1,0-1,0 1,0-1,0 0,0 0,0 0,-1 0,1-1,0 1,-1-1,1 0,-1 0,1 0,-1 0,0 0,0 0,0-1,0 1,0 0,-1-1,1 0,-1 1,1-1,-1 0,0 0,0 0,0 0,-1 0,1-1,13-40,-11 22</inkml:trace>
  <inkml:trace contextRef="#ctx0" brushRef="#br0" timeOffset="5840.218">2766 565,'29'-5,"14"-1,5 0,-6 1</inkml:trace>
  <inkml:trace contextRef="#ctx0" brushRef="#br0" timeOffset="6011.039">2879 396,'-5'34,"-1"15,-5 5,0-3,1-9</inkml:trace>
  <inkml:trace contextRef="#ctx0" brushRef="#br0" timeOffset="6541.845">2907 791,'147'-299,"-132"282,-15 32,-32 107,32-121,0 0,0 0,0 0,0 0,0 0,0 0,0 0,0-1,0 1,0 0,0 0,1 0,-1 0,0 0,1 0,-1-1,1 1,-1 0,1 0,-1 0,1-1,-1 1,1 0,0-1,-1 1,1-1,0 1,0-1,-1 1,1-1,0 1,0-1,0 0,0 1,-1-1,1 0,0 0,0 1,0-1,0 0,0 0,0 0,0 0,0 0,0-1,0 1,-1 0,1 0,0-1,0 1,0-1,40-29,96-171,-137 202,0-1,1 1,-1-1,0 1,0-1,1 0,-1 1,0-1,1 1,-1-1,0 0,1 1,-1-1,0 0,1 0,-1 1,1-1,-1 0,0 0,1 0,-1 1,1-1,-1 0,1 0,-1 0,1 0,-1 0,1 0,-1 0,1 0,-1 0,0 0,1 0,-1 0,1-1,-1 1,1 0,-1 0,1 0,-1 0,0-1,1 1,-1 0,1-1,-1 1,0 0,1-1,-1 1,0-1,-14 44,-5 10,12-28</inkml:trace>
  <inkml:trace contextRef="#ctx0" brushRef="#br0" timeOffset="6902.754">3359 706,'-15'5,"-9"1,0 5,-2 1,4 2,6 4,5 4,10-2,10-4,7-6,7-3,4-4,2-2,-4-5,-1-4,0-3,-4-2</inkml:trace>
  <inkml:trace contextRef="#ctx0" brushRef="#br0" timeOffset="7191.863">3302 142,'247'153,"-238"-145,0 1,-1 1,0-1,0 1,-1 0,0 1,-1 0,-1 0,1 1,-2-1,0 1,0 0,-1 0,0 0,-1 1,0-1,-1 0,-1 1,0 0,-1-1,0 0,-1 1,0-1,-1 0,0 0,-1 0,0 0,-1 0,-1-1,1 0,-2 0,0-1,0 0,0 0,-2 0,1-1,-3 2,-154 141,139-133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0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49,'27'78,"-22"-47,37 144,-19-5,-3-65,-20-104,0-1,0 1,0 0,0-1,0 1,0-1,0 1,1-1,-1 0,0 1,0-1,0 1,1-1,-1 1,0-1,1 1,-1-1,0 0,1 1,-1-1,1 0,-1 1,0-1,1 0,-1 0,1 1,-1-1,1 0,-1 0,1 0,-1 0,1 0,-1 1,1-1,-1 0,1 0,-1 0,1 0,-1-1,1 1,-1 0,1 0,-1 0,1 0,-1 0,1-1,-1 1,1 0,-1 0,0-1,1 1,-1 0,1-1,-1 1,0 0,1-1,-1 1,0-1,1 1,-1 0,0-1,0 1,1-1,-1 1,0-1,0 1,0-1,0 1,0-1,17-40,-16 38,96-313,-23 103,-73 211,0 0,0-1,0 1,0 0,0 0,0 0,0 1,1-1,-1 0,0 0,1 1,0-1,-1 1,1-1,0 1,0 0,0 0,0 0,0 0,0 0,0 0,0 0,2 0,8 2</inkml:trace>
  <inkml:trace contextRef="#ctx0" brushRef="#br0" timeOffset="658.072">423 501,'-97'161,"72"-79,25-82,1-1,-1 1,0 0,0-1,0 1,1 0,-1-1,0 1,1 0,-1 0,0-1,1 1,-1 0,0 0,1 0,-1-1,0 1,1 0,-1 0,1 0,-1 0,0 0,1 0,-1 0,1 0,-1 0,0 0,1 0,-1 0,1 0,-1 0,0 0,1 0,-1 1,1-1,-1 0,0 0,1 0,-1 1,0-1,1 0,-1 0,0 1,0-1,1 0,-1 1,0-1,0 0,1 1,-1-1,0 0,0 1,0-1,28-37,-27 35,112-182,-113 183,0 0,0 0,1 0,-1 0,0 0,0 0,1 0,-1-1,0 1,1 0,-1 1,1-1,0 0,-1 0,1 0,0 0,-1 0,1 0,0 1,0-1,0 0,0 1,-1-1,1 1,0-1,0 1,0-1,0 1,1-1,-1 1,0 0,0 0,0 0,0 0,0 0,0 0,0 0,0 0,0 0,0 0,1 0,-1 1,0-1,0 0,0 1,0-1,0 1,0-1,0 1,-1-1,1 1,0 0,0 0,0-1,0 1,4 83,-6-77,0 0,1 0,0 0,0 1,0-1,1 0,0 0,0 0,1 0,0-1,0 1,1 0,-1-1,1 1,4 4,-5-9,0 0,0 0,0 0,0 0,0 0,1-1,-1 1,0-1,1 0,0 1,-1-1,1-1,0 1,-1 0,1 0,0-1,0 0,-1 0,1 1,0-1,0-1,0 1,0 0,-1-1,1 0,0 1,-1-1,1 0,0 0,-1-1,1 1,-1 0,0-1,1 0,-1 1,0-1,0 0,1-1,4-3,0 0,0-1,-1 0,0 0,0 0,-1-1,0 0,0 0,-1 0,1-1,-1-1,7-46,-10 32</inkml:trace>
  <inkml:trace contextRef="#ctx0" brushRef="#br0" timeOffset="929.476">876 501,'-10'33,"-3"17,1 3,2-1,8-10,9-12,3-11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29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0 311,'340'0,"-182"-25,-152 23,-6 0</inkml:trace>
  <inkml:trace contextRef="#ctx0" brushRef="#br0" timeOffset="252.767">28 480,'24'0,"13"0,4 0,1 0,-2 0,-4 0,-2 0,-3-5,-1-1,-2 0,0 1,-5-4,-2 1,-4 1</inkml:trace>
  <inkml:trace contextRef="#ctx0" brushRef="#br0" timeOffset="668.368">282 0,'0'13,"1"-1,0 1,1-1,1 1,-1-1,2 0,0 0,1-1,0 1,0-1,1 0,1 0,0-1,0 0,1 0,0 0,1-1,0-1,0 1,1-1,0-1,1 0,-1 0,1-1,1-1,-1 0,3 1,181 73,-193-78,0 0,0 0,0 1,0-1,0 0,0 1,-1-1,1 1,0 0,-1 0,1 0,-1 0,0 0,1 0,-1 0,0 0,0 0,-1 0,1 1,0-1,-1 0,1 1,-1-1,0 0,0 1,0-1,0 0,0 1,0-1,-1 1,1-1,-1 0,0 0,1 1,-1-1,0 0,-1 2,-57 73,52-70,-183 140,105-84,75-48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2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57,'-11'2,"0"2,1-1,0 1,0 1,0-1,0 2,1-1,-1 2,2-1,-1 1,1 0,0 1,0 0,1 0,0 1,0 0,1 0,0 0,1 1,0 0,1 0,0 0,0 1,1-1,0 1,1 0,1 0,-1 4,2 204,2-198,1 0,1 0,2 0,-1-1,2 1,1-1,1-1,0 0,1 0,1-1,1 0,1-1,8 9,-17-22,0-1,0 1,1-1,-1-1,1 1,-1 0,1-1,0 0,0 0,0-1,0 1,0-1,0 0,1-1,2 1,14 1</inkml:trace>
  <inkml:trace contextRef="#ctx0" brushRef="#br0" timeOffset="1225.483">340 706,'13'-45,"3"1,1 0,3 1,1 1,12-15,24-29,-57 86,0-1,1 1,-1-1,0 1,0-1,1 1,-1 0,0-1,0 1,1 0,-1-1,1 1,-1 0,0-1,1 1,-1 0,0 0,1-1,-1 1,1 0,-1 0,1 0,-1-1,1 1,-1 0,1 0,-1 0,1 0,-1 0,1 0,-1 0,0 0,1 0,-1 0,1 1,-1-1,1 0,-1 0,1 0,-1 1,1-1,-1 0,0 0,1 1,-1-1,0 0,1 1,-1-1,0 0,1 1,-1-1,0 1,0-1,1 0,-1 1,0-1,0 1,0-1,0 1,1-1,-1 1,0-1,0 1,0-1,0 0,0 1,0-1,0 1,0-1,-1 1,3 38,-15 22,10-52,0 0,1 0,0 0,0 0,1 0,1 0,-1 1,1-1,1 0,1 9,-2-17,1 0,-1 1,0-1,1 0,0 0,-1 1,1-1,0 0,-1 0,1 0,0 0,0 0,0 0,0 0,0 0,0 0,0 0,0-1,1 1,-1 0,0-1,0 1,1-1,-1 1,0-1,1 0,-1 1,0-1,1 0,-1 0,0 0,1 0,-1 0,1 0,-1 0,0-1,1 1,-1-1,0 1,1 0,-1-1,0 0,0 1,0-1,0 0,1 0,-1 0,0 0,56-45,111-140,-169 187,1 0,0 0,0 0,-1-1,1 1,0 0,0 0,0 0,0 0,0 0,0 0,0 0,0-1,1 1,-1 0,0 0,0 0,1 0,-1 0,1-1,-1 1,0 0,1 0,0-1,-1 1,1 0,-1-1,1 1,0 0,-1-1,1 1,0-1,0 1,0-1,-1 0,1 1,0-1,0 0,0 1,0-1,0 0,-1 0,1 0,0 0,0 0,0 0,0 0,0 0,0 0,0 0,-1-1,1 1,0 0,0-1,0 1,0 0,-1-1,1 1,0-1,0 1,-1-1,1 0,0 1,-1-1,1 0,-1 1,1-1,0 0,-68 232,65-206</inkml:trace>
  <inkml:trace contextRef="#ctx0" brushRef="#br0" timeOffset="1739.552">905 734,'-51'51,"51"-51,1 0,-1 0,0-1,0 1,0 0,0 0,1-1,-1 1,0 0,0 0,0-1,0 1,0 0,0-1,0 1,0 0,0-1,0 1,0 0,0-1,0 1,0 0,0-1,0 1,0 0,0 0,0-1,0 1,0 0,-1-1,1 1,0 0,0 0,0-1,-1 1,1 0,0 0,0 0,-1-1,1 1,0 0,0 0,-1 0,1 0,0-1,-1 1,1 0,0 0,0 0,-1 0,1 0,0 0,-1 0,1 0,0 0,-1 0,1 0,0 0,-1 0,16-27,91-119,-106 145,1 0,-1 0,1 1,0-1,-1 1,1-1,0 1,0-1,-1 1,1-1,0 1,0 0,0-1,0 1,0 0,-1 0,1-1,0 1,0 0,0 0,0 0,0 0,0 0,0 1,0-1,-1 0,1 0,0 0,0 1,0-1,0 1,-1-1,1 0,0 1,0-1,-1 1,1 0,0-1,-1 1,1 0,0-1,-1 1,1 0,-1 0,1-1,-1 1,0 0,1 0,-1 0,0 0,0-1,1 1,-1 0,0 0,0 0,0 0,0 0,0 0,0 0,11 59,-10-44,-2-13,0 0,1 0,-1 0,0 0,1 1,0-1,0 0,0 0,0 0,0 0,1 0,0 0,-1 1,1-1,0 0,0-1,1 1,-1 0,0 0,1 0,0-1,0 1,0-1,0 1,0-1,0 0,1 0,-1 0,1 0,-1 0,1-1,0 1,-1-1,1 0,0 1,0-1,3 0,0-4,-1 0,0 0,1-1,-1 0,0 0,-1 0,1-1,-1 1,0-1,0 0,0-1,-1 1,0 0,0-1,0 0,0 0,-1 0,0 0,1-6,22-77,-19 63</inkml:trace>
  <inkml:trace contextRef="#ctx0" brushRef="#br0" timeOffset="1992.498">1300 537,'24'-5,"12"-2,6 1,0 1,-7 7,-5 2,-8 1</inkml:trace>
  <inkml:trace contextRef="#ctx0" brushRef="#br0" timeOffset="3542.116">1807 226,'-163'373,"142"-313,45-72,11-27,-3-2,-1-1,22-41,-4 6,-31 49,-14 20,-1 1,2-1,-1 1,1 0,0 1,1-1,-1 1,1 0,1 0,-1 1,1 0,0 0,4-2,-10 7,0 0,0 0,0 0,0-1,0 1,0 0,0 1,1-1,-1 0,0 0,0 0,0 1,0-1,0 0,0 1,0-1,0 1,0-1,0 1,0 0,0-1,-1 1,1 0,0 0,0 0,-1-1,1 1,0 0,-1 0,1 0,-1 0,1 0,-1 0,0 0,1 0,-1 0,0 1,0-1,1 0,-1 0,0 0,0 0,0 0,-1 0,1 1,-1 52,-25 124,25-176,1-1,0 1,0-1,0 1,0 0,0-1,0 1,0-1,0 1,1 0,-1-1,1 1,-1-1,1 1,0-1,-1 1,1-1,0 0,0 1,0-1,0 0,0 0,0 1,0-1,1 0,-1 0,0 0,1-1,-1 1,0 0,1 0,-1-1,1 1,0-1,-1 1,1-1,-1 0,1 1,-1-1,1 0,0 0,-1 0,1-1,0 1,-1 0,1 0,-1-1,1 1,-1-1,1 1,-1-1,1 0,-1 0,1 0,13-10,-1-1,0 0,-1-1,-1-1,0 0,-1 0,0-1,1-5,15-18,90-115,-117 152,0 1,0-1,1 1,-1-1,0 1,0-1,1 1,-1 0,0-1,1 1,-1-1,1 1,-1 0,0-1,1 1,-1 0,1 0,-1-1,1 1,-1 0,1 0,-1 0,1-1,-1 1,1 0,-1 0,1 0,-1 0,1 0,0 0,-1 0,1 0,-1 0,1 0,-1 1,1-1,-1 0,1 0,-1 0,1 1,-1-1,1 0,-1 1,0-1,1 0,-1 1,1-1,-1 0,0 1,1-1,-1 1,0-1,1 1,-1-1,0 1,0-1,0 1,1-1,-1 1,0-1,0 1,0-1,0 1,0-1,0 1,0 0,1 38,-31 85,24-106,0 1,1-1,0 1,2 0,1 0,0 0,1 16,5-12,2-5</inkml:trace>
  <inkml:trace contextRef="#ctx0" brushRef="#br0" timeOffset="3812.243">2654 452,'-33'19,"-17"6,1 5,4 0,9 2,12-1,13-6,15-6,10-8,9-4,4-4,3-3,1-1,0-5,-5-2</inkml:trace>
  <inkml:trace contextRef="#ctx0" brushRef="#br0" timeOffset="4102.296">2739 0,'46'354,"-42"-329,0 1,-2 0,-1-1,-1 1,-1 0,-1 0,-1-1,-1 1,-2-1,0 0,-10 21,-53 70,56-103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7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29 508,'5'0,"6"0,6 0,5 0,4 0,1 0,2 0,1 0,-1 0,-4 0</inkml:trace>
  <inkml:trace contextRef="#ctx0" brushRef="#br0" timeOffset="247.4">0 706,'34'-5,"15"-1,5-5,-2 0,-6 1,-10 3</inkml:trace>
  <inkml:trace contextRef="#ctx0" brushRef="#br0" timeOffset="1173.331">452 226,'22'44,"66"168,-55-14,-23-137,15-91,80-224,-19 30,-52 162,-25 53</inkml:trace>
  <inkml:trace contextRef="#ctx0" brushRef="#br0" timeOffset="1780.062">875 706,'-8'3,"0"0,0 1,0-1,1 2,0-1,0 1,0 0,0 0,1 1,0 0,-3 3,133-145,-123 135,-1 0,1 0,0 1,-1-1,1 0,0 1,0-1,-1 0,1 1,0-1,0 1,0 0,0-1,0 1,0 0,0-1,0 1,0 0,0 0,0 0,0 0,0 0,0 0,0 0,0 0,0 0,0 1,0-1,0 0,0 1,0-1,-1 0,1 1,0-1,0 1,0 0,0-1,-1 1,1 0,0-1,-1 1,1 0,0 0,-1-1,1 1,-1 0,1 0,-1 0,0 0,1 0,-1 0,0 0,1 0,-1 0,0 0,9 59,-9-43,7 51,-7-67,0 1,1-1,-1 0,1 0,-1 1,1-1,-1 0,1 0,0 0,-1 0,1 0,0 0,0 0,0 0,0 0,0 0,0 0,0-1,0 1,0 0,1-1,-1 1,0-1,0 1,0-1,1 1,-1-1,0 0,1 0,-1 0,0 0,0 0,1 0,-1 0,0 0,1 0,-1-1,0 1,0 0,1-1,-1 1,0-1,0 1,0-1,1 0,7-4,0-1,0 0,0-1,-1 0,0 0,0-1,-1 0,0 0,0-1,-1 1,0-2,4-8,-2-1</inkml:trace>
  <inkml:trace contextRef="#ctx0" brushRef="#br0" timeOffset="2172.509">1242 678,'9'-3,"0"0,1 1,-1 0,1 1,0 0,-1 1,1 0,0 0,-1 1,1 0,-1 1,1 0,0 1,-9-3,0 0,0 1,1-1,-1 1,0-1,0 1,0 0,0-1,0 1,-1 0,1 0,0-1,0 1,0 0,-1 0,1 0,0 0,-1 0,1 0,-1 0,1 1,-1-1,0 0,1 0,-1 0,0 0,0 0,0 1,0-1,0 0,0 0,0 0,0 1,0-1,-1 0,1 0,0 0,-1 0,1 0,-1 0,1 0,-1 0,0 0,0 1,-38 45,27-34,10-13,1 1,-1 0,1 0,0-1,0 1,-1 0,1 0,0 0,0 1,0-1,0 0,0 0,0 1,0-1,1 0,-1 1,0-1,1 1,-1-1,1 1,-1-1,1 1,0-1,0 1,0 0,0-1,0 1,0-1,0 1,0-1,0 1,1 0,-1-1,1 1,-1-1,1 0,0 1,-1-1,1 1,0-1,0 0,0 0,0 1,0-1,0 0,1 0,-1 0,0 0,0 0,1-1,-1 1,1 0,-1 0,1-1,-1 1,1-1,-1 0,1 1,-1-1,1 0,40-7,-22 1</inkml:trace>
  <inkml:trace contextRef="#ctx0" brushRef="#br0" timeOffset="2492.439">1694 0,'-20'45,"5"-16,2 0,0 1,2 0,1 1,2 1,1-1,1 1,2 0,1 1,2 0,5-9,1-1,1 1,1-1,1 0,1-1,8 14,10 26,-20-43,-4-8,1 0,-1-1,2 1,0-1,0 0,0-1,1 1,1-1,0 0,0 0,1-1,0 0,8 6,1-6</inkml:trace>
  <inkml:trace contextRef="#ctx0" brushRef="#br0" timeOffset="4782.33">1778 706,'27'-53,"3"2,2 0,2 2,35-39,-26 52,-40 61,-6-9,0 92,5-106,0-1,-1 0,1 0,0 0,0 0,0 0,0 0,0 0,0-1,0 1,0-1,0 1,0-1,0 0,0 0,0 0,0 0,0 0,0 0,0-1,1 1,-1 0,0-1,0 0,0 0,-1 1,1-1,0 0,0-1,0 1,-1 0,1 0,-1-1,1 1,-1-1,1 1,-1-1,0 0,0 0,1-1,171-169,-172 171,0-1,0 1,0-1,0 0,0 1,0 0,0-1,0 1,1 0,-1-1,0 1,1 0,-1 0,1 0,0 0,-1 0,1 1,0-1,-1 1,1-1,0 1,0-1,-1 1,1 0,0 0,0 0,0 0,0 0,-1 0,1 0,0 1,0-1,0 1,-1-1,1 1,0 0,-1-1,1 1,-1 0,1 0,-1 0,1 0,-1 1,1-1,-1 0,0 1,0-1,0 0,0 1,0 0,0-1,0 1,0 0,-17 134,10 8,6-119</inkml:trace>
  <inkml:trace contextRef="#ctx0" brushRef="#br0" timeOffset="5582.624">2512 565,'-102'235,"93"-218,21-39,93-116,-105 137,0 1,1-1,-1 1,1-1,-1 1,0 0,1-1,-1 1,1-1,-1 1,1 0,-1-1,1 1,-1 0,1 0,-1-1,1 1,0 0,-1 0,1 0,-1 0,1 0,0 0,-1 0,1 0,-1 0,1 0,0 0,-1 0,1 0,-1 0,1 0,0 1,-1-1,1 0,-1 1,1-1,-1 0,1 1,-1-1,1 0,-1 1,0-1,1 1,-1-1,1 1,-1-1,0 1,0-1,1 1,-1 0,17 41,-7-14,-8-26,1 0,-1 0,0 0,1 0,-1 0,1-1,-1 1,1-1,0 1,0-1,0 0,0 0,-1 0,1-1,1 1,-1-1,0 1,0-1,0 0,0 0,0-1,0 1,0-1,0 1,0-1,0 0,0 0,0 0,-1 0,1-1,0 1,-1-1,1 0,-1 0,1 0,-1 0,0 0,0 0,0-1,0 1,0 0,-1-1,1 0,-1 1,1-1,-1 0,0 0,0 0,0 0,-1 0,1-1,13-40,-11 22</inkml:trace>
  <inkml:trace contextRef="#ctx0" brushRef="#br0" timeOffset="5840.218">2766 565,'29'-5,"14"-1,5 0,-6 1</inkml:trace>
  <inkml:trace contextRef="#ctx0" brushRef="#br0" timeOffset="6011.039">2879 396,'-5'34,"-1"15,-5 5,0-3,1-9</inkml:trace>
  <inkml:trace contextRef="#ctx0" brushRef="#br0" timeOffset="6541.845">2907 791,'147'-299,"-132"282,-15 32,-32 107,32-121,0 0,0 0,0 0,0 0,0 0,0 0,0 0,0-1,0 1,0 0,0 0,1 0,-1 0,0 0,1 0,-1-1,1 1,-1 0,1 0,-1 0,1-1,-1 1,1 0,0-1,-1 1,1-1,0 1,0-1,-1 1,1-1,0 1,0-1,0 0,0 1,-1-1,1 0,0 0,0 1,0-1,0 0,0 0,0 0,0 0,0 0,0-1,0 1,-1 0,1 0,0-1,0 1,0-1,40-29,96-171,-137 202,0-1,1 1,-1-1,0 1,0-1,1 0,-1 1,0-1,1 1,-1-1,0 0,1 1,-1-1,0 0,1 0,-1 1,1-1,-1 0,0 0,1 0,-1 1,1-1,-1 0,1 0,-1 0,1 0,-1 0,1 0,-1 0,1 0,-1 0,0 0,1 0,-1 0,1-1,-1 1,1 0,-1 0,1 0,-1 0,0-1,1 1,-1 0,1-1,-1 1,0 0,1-1,-1 1,0-1,-14 44,-5 10,12-28</inkml:trace>
  <inkml:trace contextRef="#ctx0" brushRef="#br0" timeOffset="6902.754">3359 706,'-15'5,"-9"1,0 5,-2 1,4 2,6 4,5 4,10-2,10-4,7-6,7-3,4-4,2-2,-4-5,-1-4,0-3,-4-2</inkml:trace>
  <inkml:trace contextRef="#ctx0" brushRef="#br0" timeOffset="7191.863">3302 142,'247'153,"-238"-145,0 1,-1 1,0-1,0 1,-1 0,0 1,-1 0,-1 0,1 1,-2-1,0 1,0 0,-1 0,0 0,-1 1,0-1,-1 0,-1 1,0 0,-1-1,0 0,-1 1,0-1,-1 0,0 0,-1 0,0 0,-1 0,-1-1,1 0,-2 0,0-1,0 0,0 0,-2 0,1-1,-3 2,-154 141,139-133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3 311,'39'-5,"16"-1,10 0,-2 1,-7 2,-8-5,-3 1,-4 0,-4 2,-4 2,-2 1,-2 1,-1 1,-6-5,-1-1,1 0,-9 2,-6 1</inkml:trace>
  <inkml:trace contextRef="#ctx0" brushRef="#br0" timeOffset="254.529">31 480,'-2'1,"1"0,-1 0,0-1,0 1,1 0,-1 1,1-1,-1 0,1 0,-1 1,1-1,0 1,-1-1,1 1,0-1,0 1,0 0,1 0,-1-1,0 1,1 0,-1 0,1 0,-1 0,1 0,0 0,0-1,0 1,0 0,0 0,0 0,1 0,-1 0,0 0,1 0,0 0,-1-1,1 1,0 0,0 0,0-1,0 1,0-1,1 1,-1-1,0 1,1-1,7 1,1 0,-1 0,1-1,-1-1,1 0,-1 0,1-1,-1 0,0 0,8-3,15-1,-27 5,173-22,0 8,14 7,-107 8,-62-1</inkml:trace>
  <inkml:trace contextRef="#ctx0" brushRef="#br0" timeOffset="669.803">201 0,'0'5,"0"0,0 0,1 0,0 0,0 0,0 0,1 0,0 0,0-1,0 1,0-1,0 1,1-1,0 0,0 0,0 0,1-1,-1 1,1-1,0 1,0-1,0 0,0-1,1 1,-1-1,1 0,-1 0,5 1,28 11,0-2,1-1,0-2,26 2,-25-5,0 2,0 2,-1 1,23 11,-56-20,-1 0,1 0,-1 0,0 1,0-1,0 1,0 0,0 0,-1 0,1 1,-1-1,0 1,0 0,0 0,0 0,-1 0,0 1,0-1,0 0,0 1,-1 0,1-1,-1 1,0 0,-1 0,1 0,-1-1,0 1,0 0,-1 0,1 0,-1 0,0-1,0 1,-1 0,0-1,1 1,-1-1,-1 1,-2 3,-13 15,-1-1,-2-1,0-1,-1 0,-1-2,-4 2,13-9,-246 175,161-117,94-60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0,'428'0,"-415"0,0 1,1 0,-1 0,0 1,0 1,0 0,0 1,9 4,-16 0,-6 1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58,'39'0,"17"0,3 0,3 0,-6-5,-6-1,-4 0,-3 1,-6-3,-3-1,-3 2,-2 1,-1 3,-5 1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0,'45'145,"24"197,-52-238,-2-19,-14-84,0 0,0-1,0 1,0-1,0 1,0 0,0-1,0 0,0 1,0-1,0 0,1 1,-1-1,0 0,0 0,0 0,0 0,0 0,1 0,-1-1,0 1,0 0,0 0,0-1,0 1,0-1,0 1,0-1,0 1,0-1,0 0,0 0,0 1,0-1,-1 0,1 0,0 0,0 0,-1 0,1 0,-1 0,1 0,-1 0,1 0,-1 0,0 0,1 0,-1 0,0 0,0 0,0-1,0 1,0 0,0 0,0 0,0-1,76-252,33-61,-100 296,-2 7</inkml:trace>
  <inkml:trace contextRef="#ctx0" brushRef="#br0" timeOffset="693.23">509 537,'-3'0,"0"0,0 0,1 1,-1-1,0 1,1-1,-1 1,1 0,-1 0,1 0,-1 1,1-1,-1 0,1 1,0 0,0-1,0 1,0 0,0 0,0 0,1 0,-1 1,1-1,-1 0,1 1,0-1,0 1,0-1,-85 163,240-457,-154 293,0-1,0 1,0 0,1 0,-1 0,0 0,1 0,-1 0,0-1,1 1,-1 0,1 0,-1-1,1 1,0 0,-1-1,1 1,0 0,-1-1,1 1,0-1,0 1,-1-1,1 1,0-1,0 0,0 1,0-1,0 0,-1 0,1 0,0 0,0 0,0 0,0 0,0 0,0 0,0 0,0 0,-1 0,1-1,0 1,0 0,0-1,0 1,-1 0,1-1,0 1,0-1,-1 0,1 1,0-1,-1 0,1 1,0-1,-1 0,1 1,-1-1,0 0,1 0,-1 0,1 0,-1 1,0-1,0 0,11 66,-11-58,0-1,0 1,0 0,1-1,0 1,0-1,0 1,1-1,0 0,1 1,-1-1,1 0,0-1,1 1,0 0,-1-1,2 0,-1 0,0 0,1 0,0-1,0 0,1 0,-1 0,1-1,0 1,-1-3,0 1,-1-1,1 0,0 0,0 0,0-1,0 0,0 0,0 0,0-1,0 1,0-1,0 0,0-1,-1 1,1-1,0 0,-1 0,0 0,1-1,-1 0,0 0,0 0,0 0,-1 0,1-1,-1 0,0 1,0-1,2-3,7-10,-1 0,-1-1,0 0,-2 0,0-1,5-18,-6 11,-1 3</inkml:trace>
  <inkml:trace contextRef="#ctx0" brushRef="#br0" timeOffset="1130.485">1016 396,'196'1,"-194"-1,0 0,0 0,0 0,1 0,-1 0,0 0,0 1,0-1,0 1,0 0,0 0,0-1,0 1,0 0,0 1,0-1,0 0,-1 0,1 1,-1-1,1 1,-1 0,1-1,-1 1,0 0,0 0,0 0,0 0,0 0,0 0,-1 0,1 0,0 0,-1 0,0 0,0 0,1 1,-1-1,0 0,-1 0,1 0,0 0,-1 1,1-1,-1 0,0 0,1 0,-1 0,0 0,0 0,-7 11,-1-1,0 0,-1 0,0-1,0 0,-1-1,-1 0,-8 6,-21 18,39-33,0 0,0 0,1 0,-1 1,0-1,1 0,-1 1,1-1,0 1,-1-1,1 1,0 0,0 0,0-1,0 1,0 0,1 0,-1 0,0 0,1 0,0 0,-1 0,1 0,0 0,0 0,0 0,0 0,0 0,1 0,-1 1,1-1,-1-1,1 1,0 0,0 0,-1 0,1 0,1 0,-1-1,0 1,0 0,1-1,-1 1,1-1,-1 0,1 1,-1-1,1 0,0 0,0 0,0 0,-1 0,1-1,11 2,-1 0,0-1,0-1,1 0,-1-1,0 0,0-1,0 0,0-1,0 0,0-1,15-3,37-20,-50 15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9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420 226,'5'-10,"-56"160,-21 36,198-402,12 2,-137 214,-1-1,0 1,0-1,0 1,0-1,0 1,0-1,1 1,-1-1,0 1,1-1,-1 1,0-1,0 1,1 0,-1-1,1 1,-1 0,0-1,1 1,-1 0,1-1,-1 1,1 0,-1 0,1-1,-1 1,1 0,-1 0,1 0,-1 0,1 0,0 0,-1 0,1 0,-1 0,1 0,-1 0,1 0,-1 0,1 0,-1 1,1-1,-1 0,1 0,-1 1,1-1,-1 0,1 0,-1 1,0-1,1 1,-1-1,0 0,1 1,-1-1,0 1,1-1,-1 1,0-1,0 1,1-1,-1 1,5 42,-3-21,6 28,-7-37,0 0,1 0,1-1,0 1,0-1,1 0,1 0,0 0,0-1,2 0,6 10,-12-19,0 0,1 0,-1-1,1 1,0 0,0-1,0 1,-1-1,1 0,0 0,1 0,-1 0,0 0,0 0,0 0,1-1,-1 1,0-1,1 1,-1-1,0 0,1 0,-1 0,0 0,1-1,-1 1,0-1,0 1,1-1,-1 0,0 0,0 0,0 0,0 0,0 0,1-1,62-69,-38 37,132-141,-108 127,-50 49,0-1,0 1,-1 0,1 0,0-1,-1 1,1 0,0 0,-1 0,1 0,-1 0,1 0,-1 0,0 0,1 0,-1 0,0 0,0 0,0 0,0 0,0 0,0 0,0 0,0 0,0 0,0 0,-1 0,1 0,0 0,-1 0,1 0,0 0,-1 0,1 0,-1 0,-47 172,47-166,-1 0,1 0,1 0,-1 0,1 0,1 0,-1 0,1 0,0 0,1 0,0-1,0 1,0 0,1-1,3 7,4 1</inkml:trace>
  <inkml:trace contextRef="#ctx0" brushRef="#br0" timeOffset="679.933">1323 339,'-31'34,"1"1,1 2,2 1,2 1,-6 16,45-88,7-6,2 2,1 0,2 2,2 0,10-7,-37 41,0 0,0 1,0-1,0 1,0-1,0 1,0 0,0-1,0 1,0 0,0-1,0 1,0 0,0 0,0 0,0 0,0 0,1 0,-1 1,0-1,0 0,0 1,0-1,0 0,0 1,0-1,0 1,0-1,0 1,-1 0,1-1,0 1,0 0,0 0,-1 0,1-1,0 1,-1 0,1 0,-1 0,1 0,-1 0,0 0,1 0,-1 0,0 0,1 0,-1 1,0-1,0 0,0 0,0 0,0 0,0 0,-1 0,1 0,0 0,-1 0,1 1,4 10,0 2,1-1,1-1,0 1,1-1,0 0,1 0,0-1,7 7,-12-15,0 0,-1-1,1 1,0-1,0 1,1-1,-1 0,0 0,1-1,-1 1,1-1,-1 0,1 1,0-2,0 1,0 0,-1-1,1 0,0 1,0-2,0 1,0 0,0-1,-1 0,1 0,0 0,-1 0,1 0,0-1,-1 1,0-1,1 0,1-2,4-2,-1-1,1 0,-1 0,-1-1,0 1,0-2,0 1,-1-1,0 0,-1 0,0-1,-1 1,0-1,0 0,-1-1,0 1,-1 0,0-1,0 0,0-14</inkml:trace>
  <inkml:trace contextRef="#ctx0" brushRef="#br0" timeOffset="1235.841">2028 282,'5'5,"7"2,5-1,5-1,4-1,1-2,2-1,1-1,-1 0,1 0,-1 0,-1 0,-4-5,-2-2,0 1,2 1,-9 1,-7 2</inkml:trace>
  <inkml:trace contextRef="#ctx0" brushRef="#br0" timeOffset="6102.424">2593 565,'77'-133,"22"-22,-98 156,-1-1,0 1,0-1,1 0,-1 1,0-1,1 1,-1-1,0 0,1 1,-1-1,1 0,-1 0,1 1,-1-1,1 0,-1 0,1 0,-1 1,1-1,-1 0,1 0,-1 0,1 0,-1 0,1 0,-1 0,1 0,-1 0,1 0,-1 0,1-1,-1 1,1 0,-1 0,1 0,-1-1,0 1,1 0,-1 0,1-1,-1 1,0 0,1-1,-1 1,0-1,1 1,-1 0,0-1,1 1,-1-1,0 1,0-1,0 1,0-1,1 1,-1-1,0 1,0-1,0 0,1 51,-1-41,-2 30,1-27,0 1,0 0,1 0,1 0,0 0,1 0,0 0,1-1,0 1,1-1,4 10,-7-22,-1 1,1 0,-1 0,1 0,-1-1,1 1,0 0,-1 0,1-1,0 1,-1-1,1 1,0-1,0 1,0-1,-1 1,1-1,0 1,0-1,0 0,0 0,0 0,0 1,0-1,0 0,0 0,0 0,-1 0,1 0,0-1,0 1,0 0,0 0,0-1,0 1,0 0,0-1,-1 1,1-1,0 1,0-1,-1 0,1 1,0-1,-1 0,1 1,0-1,31-40,-28 35,189-273,-193 278,0 1,0-1,0 1,0-1,0 1,0-1,0 1,0-1,0 1,1-1,-1 1,0-1,0 1,1-1,-1 1,0-1,1 1,-1 0,0-1,1 1,-1 0,0-1,1 1,-1 0,1-1,-1 1,1 0,-1 0,1 0,-1-1,1 1,-1 0,1 0,-1 0,1 0,-1 0,1 0,-1 0,1 0,-1 0,1 0,-1 0,1 0,-1 1,1-1,-1 0,1 0,-1 0,1 1,-1-1,1 0,-1 1,0-1,1 0,-1 1,0-1,1 0,-1 1,0-1,1 1,-1-1,0 1,0-1,1 0,-1 1,0 0,3 36,-3-33,2 167,3-152</inkml:trace>
  <inkml:trace contextRef="#ctx0" brushRef="#br0" timeOffset="6381.621">3496 339,'-11'3,"0"1,0 1,0 0,1 0,0 1,0 0,0 1,1 0,0 1,0 0,1 0,0 1,0 0,-1 3,8-11,0 1,0 0,0 0,0 0,1 0,-1 1,1-1,-1 0,1 0,0 0,0 0,0 0,0 1,0-1,0 0,1 0,-1 0,1 0,-1 0,1 0,0 0,0 0,0 0,0 0,0 0,0 0,1 0,-1-1,0 1,1-1,0 1,-1-1,1 1,0-1,0 0,-1 0,1 0,0 0,2 0,85 23,-71-22,1-2,0 0,0-1,-1-1,1-1,-1-1,0 0,0-2,0 0,15-7,-15 4</inkml:trace>
  <inkml:trace contextRef="#ctx0" brushRef="#br0" timeOffset="7236.371">448 734,'85'-1,"242"13,-135 3,0-8,45-10,-36 1,237-24,84-5,-36 3,-164 28,-75-28,-174 16,-55 7</inkml:trace>
  <inkml:trace contextRef="#ctx0" brushRef="#br0" timeOffset="8721.051">984 989,'-101'224,"17"-89,155-253,-50 79,1 2,2 0,1 2,10-9,-35 43,0 0,1 0,-1 0,0 0,1 1,-1-1,1 0,-1 0,1 0,0 1,-1-1,1 0,0 1,-1-1,1 0,0 1,0-1,0 1,-1-1,1 1,0-1,0 1,0 0,0 0,0-1,0 1,0 0,0 0,0 0,0 0,0 0,0 0,0 0,-1 0,1 0,0 1,0-1,0 0,0 1,0-1,0 0,0 1,0-1,-1 1,1 0,0-1,0 1,-1 0,1-1,0 1,-1 0,1-1,-1 1,1 0,-1 0,1 0,-1 0,0 0,1 0,-1 0,0-1,0 1,0 0,1 0,-1 1,2 91,-4-81,1 0,1 0,0 0,1 0,0 0,1 0,0 0,1 0,1 4,-3-15,-1 1,0 0,1-1,0 1,-1-1,1 1,0-1,0 1,0-1,0 1,0-1,0 0,0 1,1-1,-1 0,0 0,1 0,-1 0,0 0,1 0,0-1,-1 1,1 0,-1-1,1 1,0-1,-1 0,1 1,0-1,0 0,-1 0,1 0,0 0,-1 0,1-1,0 1,-1 0,1-1,0 0,0 0,56-44,134-211,-150 224,-41 31,0 1,0 0,-1 0,1-1,0 1,0 0,0 0,0 0,-1 0,1 0,0 0,0 0,0 0,0 0,-1 0,1 0,0 1,0-1,0 0,-1 0,1 1,0-1,0 1,-1-1,1 1,0-1,-1 1,1-1,-1 1,1 0,0-1,-1 1,1 0,-1-1,0 1,1 0,-1-1,0 1,1 0,-1 0,0 0,0 0,0-1,0 1,1 0,-1 0,0 0,0 0,-1-1,1 1,0 0,0 0,0 0,-1-1,1 1,0 0,-1 0,1-1,-1 2,-7 58,5-49,1 0,0 1,0-1,1 1,0-1,1 1,1-1,0 1,0-1,1 1,1-1,0 0,3 8,6-1</inkml:trace>
  <inkml:trace contextRef="#ctx0" brushRef="#br0" timeOffset="9282.048">1577 1383,'34'-58,"-33"56,10-18,1 2,1-1,0 2,1-1,1 2,1 0,0 1,2 0,-17 14,-1 1,1-1,0 1,-1-1,1 1,0-1,0 1,-1 0,1-1,0 1,0 0,0 0,0-1,-1 1,1 0,0 0,0 0,0 0,0 0,0 0,0 0,-1 0,1 1,0-1,0 0,0 1,-1-1,1 0,0 1,0-1,-1 1,1-1,0 1,0-1,-1 1,1-1,-1 1,1 0,-1-1,1 1,-1 0,1 0,-1-1,1 1,-1 0,0 0,0 0,1-1,-1 1,0 0,0 0,5 48,-5-46,-1 0,1 0,-1 0,1 0,-1 0,1 1,0-1,0 0,0 0,0 0,1 0,0 0,-1 0,1 0,0 0,0 0,0 0,1 0,-1-1,1 1,0 0,0-1,-1 1,2-1,-1 0,0 0,0 0,1 0,-1 0,1 0,-1 0,1-1,0 0,0 1,0-1,0 0,0 0,0 0,0-1,0 1,0-1,0 0,0 0,1 0,13-6,-1 0,0-1,-1-1,0-1,0 0,-1-1,0 0,0-1,-1 0,-1-2,0 1,-1-1,2-4,-9 13,24-31,-14 18</inkml:trace>
  <inkml:trace contextRef="#ctx0" brushRef="#br0" timeOffset="9536.771">2311 1101,'38'0,"18"0,4-5,-4-1,-6 0,-6 1,-7 1,-5 2,-2 1,-2 1,-6 0</inkml:trace>
  <inkml:trace contextRef="#ctx0" brushRef="#br0" timeOffset="9782.768">2622 875,'-20'34,"-5"15,0 5,6-2,5-6,5-5,4-5,4-4,5-7,3-8</inkml:trace>
  <inkml:trace contextRef="#ctx0" brushRef="#br0" timeOffset="10434.331">2762 1299,'85'-141,"-71"111,3 1,0 0,2 2,1 0,22-24,-41 50,-1 0,0 0,1 1,-1-1,1 0,-1 1,1-1,-1 0,1 1,0-1,-1 0,1 1,0-1,-1 1,1-1,0 1,0 0,-1-1,1 1,0 0,0-1,0 1,0 0,-1 0,1 0,0 0,0 0,0 0,0 0,0 0,0 0,-1 0,1 1,0-1,0 0,0 0,-1 1,1-1,0 1,0-1,-1 0,1 1,0-1,-1 1,1 0,0-1,-1 1,1 0,-1-1,1 1,-1 0,1 0,-1-1,0 1,1 0,-1 0,0 0,0-1,1 1,-1 0,0 0,0 0,5 60,-5-57,-1 17,0-16,0 0,1 1,-1-1,1 0,0 1,1-1,-1 1,1-1,0 0,0 0,1 1,0-1,0 0,0 0,0 0,1-1,-1 1,1-1,0 1,2 0,-2-4,0-1,1 0,-1 0,0 0,0-1,1 1,-1-1,0 0,0 0,0 0,0 0,0 0,0-1,0 1,0-1,-1 0,1 0,0 0,-1 0,0 0,1 0,-1-1,0 1,0-1,0 0,-1 0,1 1,-1-1,1-1,7-7,54-72,41-41,-50 86,-53 39,0 0,0 0,-1 0,1 0,0 0,-1 0,1 1,-1-1,1 0,-1 0,1 0,-1 1,0-1,0 0,0 0,0 1,0-1,0 0,0 0,0 1,0-1,0 0,-1 1,1-1,0 0,-1 0,1 0,-1 0,0 1,0-1,1 0,-24 62,19-54,0 0,1 1,0-1,0 1,1 0,1 0,-1 0,2 0,-1 0,1 0,1 1,0-1,0 0,1 0,1 1,-1-1,3 5,-3-13,1 1,-1-1,0 0,1 0,0 0,-1 0,1 0,0 0,0-1,0 1,0-1,0 1,1-1,-1 0,0 0,1 0,-1 0,1 0,-1 0,1-1,-1 1,1-1,-1 0,1 1,-1-1,1-1,0 1,-1 0,1-1,-1 1,1-1,0 0,20-3</inkml:trace>
  <inkml:trace contextRef="#ctx0" brushRef="#br0" timeOffset="10756.232">3694 1073,'-8'1,"1"0,0 1,0 0,1 0,-1 1,0 0,1 0,-1 0,1 1,0 0,0 0,1 1,-1-1,1 1,0 1,0-1,1 1,-1-1,1 1,1 1,-3 4,5-10,0 1,1-1,0 0,-1 1,1-1,0 1,0-1,0 0,0 1,0-1,0 1,0-1,0 0,0 1,1-1,-1 1,1-1,-1 0,1 1,-1-1,1 0,0 0,0 0,0 1,-1-1,1 0,0 0,0 0,0 0,1 0,-1-1,0 1,0 0,0 0,1-1,-1 1,0-1,1 1,-1-1,0 0,1 1,-1-1,1 0,64 6,18-29,-64 11</inkml:trace>
  <inkml:trace contextRef="#ctx0" brushRef="#br0" timeOffset="23988.284">110 1,'-35'81,"19"-33,2 0,2 1,3 0,1 0,2 1,2 30,3-67,-3 85,3 0,5-1,4 1,5-1,21 82,-28-154,1 1,1-2,2 1,0-1,1 0,2-1,0-1,2 0,2 2,-9-13,1-1,1 0,0 0,0-1,1 0,0-1,0 0,1-1,0 0,0-1,0 0,1-1,0-1,0 0,1 0,-1-2,1 1,2-2,35-4,-33-4</inkml:trace>
  <inkml:trace contextRef="#ctx0" brushRef="#br0" timeOffset="24641.933">3750 1,'33'31,"-1"1,-1 2,-3 2,0 0,-3 2,-1 0,-1 2,-3 1,-1 0,-2 1,-2 1,-2 1,-1 0,-3 1,1 22,-8-30,-1 0,-2 0,-2 0,-1 0,-2-1,-1 0,-2 0,-1 0,-3-1,0-1,-2 0,-2-1,-1 0,-1-2,-2 0,-1-1,-11 10,-1-4,4-5</inkml:trace>
  <inkml:trace contextRef="#ctx0" brushRef="#br0" timeOffset="25170.354">4314 311,'96'383,"-59"-199,-23-106,-13-78,-1 1,0 0,0-1,0 1,1-1,-1 1,0 0,0-1,1 1,-1-1,1 1,-1-1,0 1,1-1,-1 0,1 1,-1-1,1 1,0-1,-1 0,1 1,-1-1,1 0,-1 0,1 1,0-1,-1 0,1 0,0 0,-1 0,1 0,0 0,-1 0,1 0,0 0,-1 0,1 0,-1-1,1 1,0 0,-1 0,1-1,-1 1,1 0,0-1,-1 1,1 0,-1-1,1 1,-1-1,0 1,1-1,-1 1,1-1,-1 1,0-1,1 1,-1-1,0 0,0 1,0-1,26-41,-24 39,110-287,16-87,-119 356,-8 24</inkml:trace>
  <inkml:trace contextRef="#ctx0" brushRef="#br0" timeOffset="27591.603">4822 790,'-13'43,"-1"0,-2-1,-3 0,-1-2,-17 25,-3 0,46-99,110-199,-105 224,-7 36,-3-11,6 19,-7-25,1-1,0 1,1 0,0-1,1 1,0-1,1 0,-1 0,2 0,-1 0,1-1,0 0,1 0,0 0,1 0,0-1,-5-5,1-1,-1 1,1-1,0 0,-1 0,1 0,0 0,0-1,0 1,0-1,0 0,-1 1,1-1,0-1,0 1,0 0,0-1,0 1,0-1,-1 0,1 0,0 0,-1 0,1-1,0 1,-1-1,0 1,1-1,-1 0,0 0,0 0,0 0,0-1,59-81,-38 5,-20 55</inkml:trace>
  <inkml:trace contextRef="#ctx0" brushRef="#br0" timeOffset="27858.55">5274 819,'-9'33,"-4"17,1 4,2-3,3-4,3-7,1-4,7-8,2-10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17.7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 5,'-1'0,"0"-1,1 1,-1-1,0 1,0-1,1 1,-1 0,0-1,0 1,0 0,0 0,1-1,-1 1,0 0,0 0,0 0,0 0,0 0,1 0,-1 0,0 0,0 1,0-1,0 0,1 0,-1 1,0-1,0 1,0-1,1 1,-1-1,0 1,1-1,-1 1,0-1,1 1,-1 0,1-1,-1 1,1 0,-1 0,1-1,0 1,-1 0,1 0,0 0,0-1,0 1,-1 0,1 0,0 1,0 53,2-39,2 466,-5-479,1 0,-1 0,1 0,0 0,0 0,0 0,0 0,1-1,-1 1,1 0,0 0,-1 0,1 0,1 0,-1-1,0 1,1 0,-1-1,1 1,0-1,0 0,0 0,0 0,0 1,0-2,1 1,-1 0,1 0,-1-1,1 0,-1 1,1-1,0 0,0 0,0 0,0-1,0 1,32 1,1-1,0-1,0-2,-1-2,1-1,23-8,-11 4,764-155,-555 110,-191 49,-65 4,0 0,0-1,0 1,0-1,0 0,-1 1,1-1,0 0,-1 1,1-1,-1 0,1 0,-1 0,0 1,0-1,0 0,0 0,0 0,0 0,-1 1,1-1,-1 0,1 0,-1 1,1-1,-1 0,0 1,0-1,0 0,-1 0,0-4,-3-8,-3-7,1 0,0 0,2-1,0 0,2-1,0 1,2 0,0-18,17-5,-4 26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0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49,'27'78,"-22"-47,37 144,-19-5,-3-65,-20-104,0-1,0 1,0 0,0-1,0 1,0-1,0 1,1-1,-1 0,0 1,0-1,0 1,1-1,-1 1,0-1,1 1,-1-1,0 0,1 1,-1-1,1 0,-1 1,0-1,1 0,-1 0,1 1,-1-1,1 0,-1 0,1 0,-1 0,1 0,-1 1,1-1,-1 0,1 0,-1 0,1 0,-1-1,1 1,-1 0,1 0,-1 0,1 0,-1 0,1-1,-1 1,1 0,-1 0,0-1,1 1,-1 0,1-1,-1 1,0 0,1-1,-1 1,0-1,1 1,-1 0,0-1,0 1,1-1,-1 1,0-1,0 1,0-1,0 1,0-1,17-40,-16 38,96-313,-23 103,-73 211,0 0,0-1,0 1,0 0,0 0,0 0,0 1,1-1,-1 0,0 0,1 1,0-1,-1 1,1-1,0 1,0 0,0 0,0 0,0 0,0 0,0 0,0 0,2 0,8 2</inkml:trace>
  <inkml:trace contextRef="#ctx0" brushRef="#br0" timeOffset="658.072">423 501,'-97'161,"72"-79,25-82,1-1,-1 1,0 0,0-1,0 1,1 0,-1-1,0 1,1 0,-1 0,0-1,1 1,-1 0,0 0,1 0,-1-1,0 1,1 0,-1 0,1 0,-1 0,0 0,1 0,-1 0,1 0,-1 0,0 0,1 0,-1 0,1 0,-1 0,0 0,1 0,-1 1,1-1,-1 0,0 0,1 0,-1 1,0-1,1 0,-1 0,0 1,0-1,1 0,-1 1,0-1,0 0,1 1,-1-1,0 0,0 1,0-1,28-37,-27 35,112-182,-113 183,0 0,0 0,1 0,-1 0,0 0,0 0,1 0,-1-1,0 1,1 0,-1 1,1-1,0 0,-1 0,1 0,0 0,-1 0,1 0,0 1,0-1,0 0,0 1,-1-1,1 1,0-1,0 1,0-1,0 1,1-1,-1 1,0 0,0 0,0 0,0 0,0 0,0 0,0 0,0 0,0 0,0 0,1 0,-1 1,0-1,0 0,0 1,0-1,0 1,0-1,0 1,-1-1,1 1,0 0,0 0,0-1,0 1,4 83,-6-77,0 0,1 0,0 0,0 1,0-1,1 0,0 0,0 0,1 0,0-1,0 1,1 0,-1-1,1 1,4 4,-5-9,0 0,0 0,0 0,0 0,0 0,1-1,-1 1,0-1,1 0,0 1,-1-1,1-1,0 1,-1 0,1 0,0-1,0 0,-1 0,1 1,0-1,0-1,0 1,0 0,-1-1,1 0,0 1,-1-1,1 0,0 0,-1-1,1 1,-1 0,0-1,1 0,-1 1,0-1,0 0,1-1,4-3,0 0,0-1,-1 0,0 0,0 0,-1-1,0 0,0 0,-1 0,1-1,-1-1,7-46,-10 32</inkml:trace>
  <inkml:trace contextRef="#ctx0" brushRef="#br0" timeOffset="929.476">876 501,'-10'33,"-3"17,1 3,2-1,8-10,9-12,3-11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29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0 311,'340'0,"-182"-25,-152 23,-6 0</inkml:trace>
  <inkml:trace contextRef="#ctx0" brushRef="#br0" timeOffset="252.767">28 480,'24'0,"13"0,4 0,1 0,-2 0,-4 0,-2 0,-3-5,-1-1,-2 0,0 1,-5-4,-2 1,-4 1</inkml:trace>
  <inkml:trace contextRef="#ctx0" brushRef="#br0" timeOffset="668.368">282 0,'0'13,"1"-1,0 1,1-1,1 1,-1-1,2 0,0 0,1-1,0 1,0-1,1 0,1 0,0-1,0 0,1 0,0 0,1-1,0-1,0 1,1-1,0-1,1 0,-1 0,1-1,1-1,-1 0,3 1,181 73,-193-78,0 0,0 0,0 1,0-1,0 0,0 1,-1-1,1 1,0 0,-1 0,1 0,-1 0,0 0,1 0,-1 0,0 0,0 0,-1 0,1 1,0-1,-1 0,1 1,-1-1,0 0,0 1,0-1,0 0,0 1,0-1,-1 1,1-1,-1 0,0 0,1 1,-1-1,0 0,-1 2,-57 73,52-70,-183 140,105-84,75-48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2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57,'-11'2,"0"2,1-1,0 1,0 1,0-1,0 2,1-1,-1 2,2-1,-1 1,1 0,0 1,0 0,1 0,0 1,0 0,1 0,0 0,1 1,0 0,1 0,0 0,0 1,1-1,0 1,1 0,1 0,-1 4,2 204,2-198,1 0,1 0,2 0,-1-1,2 1,1-1,1-1,0 0,1 0,1-1,1 0,1-1,8 9,-17-22,0-1,0 1,1-1,-1-1,1 1,-1 0,1-1,0 0,0 0,0-1,0 1,0-1,0 0,1-1,2 1,14 1</inkml:trace>
  <inkml:trace contextRef="#ctx0" brushRef="#br0" timeOffset="1225.483">340 706,'13'-45,"3"1,1 0,3 1,1 1,12-15,24-29,-57 86,0-1,1 1,-1-1,0 1,0-1,1 1,-1 0,0-1,0 1,1 0,-1-1,1 1,-1 0,0-1,1 1,-1 0,0 0,1-1,-1 1,1 0,-1 0,1 0,-1-1,1 1,-1 0,1 0,-1 0,1 0,-1 0,1 0,-1 0,0 0,1 0,-1 0,1 1,-1-1,1 0,-1 0,1 0,-1 1,1-1,-1 0,0 0,1 1,-1-1,0 0,1 1,-1-1,0 0,1 1,-1-1,0 1,0-1,1 0,-1 1,0-1,0 1,0-1,0 1,1-1,-1 1,0-1,0 1,0-1,0 0,0 1,0-1,0 1,0-1,-1 1,3 38,-15 22,10-52,0 0,1 0,0 0,0 0,1 0,1 0,-1 1,1-1,1 0,1 9,-2-17,1 0,-1 1,0-1,1 0,0 0,-1 1,1-1,0 0,-1 0,1 0,0 0,0 0,0 0,0 0,0 0,0 0,0 0,0-1,1 1,-1 0,0-1,0 1,1-1,-1 1,0-1,1 0,-1 1,0-1,1 0,-1 0,0 0,1 0,-1 0,1 0,-1 0,0-1,1 1,-1-1,0 1,1 0,-1-1,0 0,0 1,0-1,0 0,1 0,-1 0,0 0,56-45,111-140,-169 187,1 0,0 0,0 0,-1-1,1 1,0 0,0 0,0 0,0 0,0 0,0 0,0 0,0-1,1 1,-1 0,0 0,0 0,1 0,-1 0,1-1,-1 1,0 0,1 0,0-1,-1 1,1 0,-1-1,1 1,0 0,-1-1,1 1,0-1,0 1,0-1,-1 0,1 1,0-1,0 0,0 1,0-1,0 0,-1 0,1 0,0 0,0 0,0 0,0 0,0 0,0 0,0 0,-1-1,1 1,0 0,0-1,0 1,0 0,-1-1,1 1,0-1,0 1,-1-1,1 0,0 1,-1-1,1 0,-1 1,1-1,0 0,-68 232,65-206</inkml:trace>
  <inkml:trace contextRef="#ctx0" brushRef="#br0" timeOffset="1739.552">905 734,'-51'51,"51"-51,1 0,-1 0,0-1,0 1,0 0,0 0,1-1,-1 1,0 0,0 0,0-1,0 1,0 0,0-1,0 1,0 0,0-1,0 1,0 0,0-1,0 1,0 0,0-1,0 1,0 0,0 0,0-1,0 1,0 0,-1-1,1 1,0 0,0 0,0-1,-1 1,1 0,0 0,0 0,-1-1,1 1,0 0,0 0,-1 0,1 0,0-1,-1 1,1 0,0 0,0 0,-1 0,1 0,0 0,-1 0,1 0,0 0,-1 0,1 0,0 0,-1 0,16-27,91-119,-106 145,1 0,-1 0,1 1,0-1,-1 1,1-1,0 1,0-1,-1 1,1-1,0 1,0 0,0-1,0 1,0 0,-1 0,1-1,0 1,0 0,0 0,0 0,0 0,0 0,0 1,0-1,-1 0,1 0,0 0,0 1,0-1,0 1,-1-1,1 0,0 1,0-1,-1 1,1 0,0-1,-1 1,1 0,0-1,-1 1,1 0,-1 0,1-1,-1 1,0 0,1 0,-1 0,0 0,0-1,1 1,-1 0,0 0,0 0,0 0,0 0,0 0,0 0,11 59,-10-44,-2-13,0 0,1 0,-1 0,0 0,1 1,0-1,0 0,0 0,0 0,0 0,1 0,0 0,-1 1,1-1,0 0,0-1,1 1,-1 0,0 0,1 0,0-1,0 1,0-1,0 1,0-1,0 0,1 0,-1 0,1 0,-1 0,1-1,0 1,-1-1,1 0,0 1,0-1,3 0,0-4,-1 0,0 0,1-1,-1 0,0 0,-1 0,1-1,-1 1,0-1,0 0,0-1,-1 1,0 0,0-1,0 0,0 0,-1 0,0 0,1-6,22-77,-19 63</inkml:trace>
  <inkml:trace contextRef="#ctx0" brushRef="#br0" timeOffset="1992.498">1300 537,'24'-5,"12"-2,6 1,0 1,-7 7,-5 2,-8 1</inkml:trace>
  <inkml:trace contextRef="#ctx0" brushRef="#br0" timeOffset="3542.116">1807 226,'-163'373,"142"-313,45-72,11-27,-3-2,-1-1,22-41,-4 6,-31 49,-14 20,-1 1,2-1,-1 1,1 0,0 1,1-1,-1 1,1 0,1 0,-1 1,1 0,0 0,4-2,-10 7,0 0,0 0,0 0,0-1,0 1,0 0,0 1,1-1,-1 0,0 0,0 0,0 1,0-1,0 0,0 1,0-1,0 1,0-1,0 1,0 0,0-1,-1 1,1 0,0 0,0 0,-1-1,1 1,0 0,-1 0,1 0,-1 0,1 0,-1 0,0 0,1 0,-1 0,0 1,0-1,1 0,-1 0,0 0,0 0,0 0,-1 0,1 1,-1 52,-25 124,25-176,1-1,0 1,0-1,0 1,0 0,0-1,0 1,0-1,0 1,1 0,-1-1,1 1,-1-1,1 1,0-1,-1 1,1-1,0 0,0 1,0-1,0 0,0 0,0 1,0-1,1 0,-1 0,0 0,1-1,-1 1,0 0,1 0,-1-1,1 1,0-1,-1 1,1-1,-1 0,1 1,-1-1,1 0,0 0,-1 0,1-1,0 1,-1 0,1 0,-1-1,1 1,-1-1,1 1,-1-1,1 0,-1 0,1 0,13-10,-1-1,0 0,-1-1,-1-1,0 0,-1 0,0-1,1-5,15-18,90-115,-117 152,0 1,0-1,1 1,-1-1,0 1,0-1,1 1,-1 0,0-1,1 1,-1-1,1 1,-1 0,0-1,1 1,-1 0,1 0,-1-1,1 1,-1 0,1 0,-1 0,1-1,-1 1,1 0,-1 0,1 0,-1 0,1 0,0 0,-1 0,1 0,-1 0,1 0,-1 1,1-1,-1 0,1 0,-1 0,1 1,-1-1,1 0,-1 1,0-1,1 0,-1 1,1-1,-1 0,0 1,1-1,-1 1,0-1,1 1,-1-1,0 1,0-1,0 1,1-1,-1 1,0-1,0 1,0-1,0 1,0-1,0 1,0 0,1 38,-31 85,24-106,0 1,1-1,0 1,2 0,1 0,0 0,1 16,5-12,2-5</inkml:trace>
  <inkml:trace contextRef="#ctx0" brushRef="#br0" timeOffset="3812.243">2654 452,'-33'19,"-17"6,1 5,4 0,9 2,12-1,13-6,15-6,10-8,9-4,4-4,3-3,1-1,0-5,-5-2</inkml:trace>
  <inkml:trace contextRef="#ctx0" brushRef="#br0" timeOffset="4102.296">2739 0,'46'354,"-42"-329,0 1,-2 0,-1-1,-1 1,-1 0,-1 0,-1-1,-1 1,-2-1,0 0,-10 21,-53 70,56-103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7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29 508,'5'0,"6"0,6 0,5 0,4 0,1 0,2 0,1 0,-1 0,-4 0</inkml:trace>
  <inkml:trace contextRef="#ctx0" brushRef="#br0" timeOffset="247.4">0 706,'34'-5,"15"-1,5-5,-2 0,-6 1,-10 3</inkml:trace>
  <inkml:trace contextRef="#ctx0" brushRef="#br0" timeOffset="1173.331">452 226,'22'44,"66"168,-55-14,-23-137,15-91,80-224,-19 30,-52 162,-25 53</inkml:trace>
  <inkml:trace contextRef="#ctx0" brushRef="#br0" timeOffset="1780.062">875 706,'-8'3,"0"0,0 1,0-1,1 2,0-1,0 1,0 0,0 0,1 1,0 0,-3 3,133-145,-123 135,-1 0,1 0,0 1,-1-1,1 0,0 1,0-1,-1 0,1 1,0-1,0 1,0 0,0-1,0 1,0 0,0-1,0 1,0 0,0 0,0 0,0 0,0 0,0 0,0 0,0 0,0 0,0 1,0-1,0 0,0 1,0-1,-1 0,1 1,0-1,0 1,0 0,0-1,-1 1,1 0,0-1,-1 1,1 0,0 0,-1-1,1 1,-1 0,1 0,-1 0,0 0,1 0,-1 0,0 0,1 0,-1 0,0 0,9 59,-9-43,7 51,-7-67,0 1,1-1,-1 0,1 0,-1 1,1-1,-1 0,1 0,0 0,-1 0,1 0,0 0,0 0,0 0,0 0,0 0,0 0,0-1,0 1,0 0,1-1,-1 1,0-1,0 1,0-1,1 1,-1-1,0 0,1 0,-1 0,0 0,0 0,1 0,-1 0,0 0,1 0,-1-1,0 1,0 0,1-1,-1 1,0-1,0 1,0-1,1 0,7-4,0-1,0 0,0-1,-1 0,0 0,0-1,-1 0,0 0,0-1,-1 1,0-2,4-8,-2-1</inkml:trace>
  <inkml:trace contextRef="#ctx0" brushRef="#br0" timeOffset="2172.509">1242 678,'9'-3,"0"0,1 1,-1 0,1 1,0 0,-1 1,1 0,0 0,-1 1,1 0,-1 1,1 0,0 1,-9-3,0 0,0 1,1-1,-1 1,0-1,0 1,0 0,0-1,0 1,-1 0,1 0,0-1,0 1,0 0,-1 0,1 0,0 0,-1 0,1 0,-1 0,1 1,-1-1,0 0,1 0,-1 0,0 0,0 0,0 1,0-1,0 0,0 0,0 0,0 1,0-1,-1 0,1 0,0 0,-1 0,1 0,-1 0,1 0,-1 0,0 0,0 1,-38 45,27-34,10-13,1 1,-1 0,1 0,0-1,0 1,-1 0,1 0,0 0,0 1,0-1,0 0,0 0,0 1,0-1,1 0,-1 1,0-1,1 1,-1-1,1 1,-1-1,1 1,0-1,0 1,0 0,0-1,0 1,0-1,0 1,0-1,0 1,1 0,-1-1,1 1,-1-1,1 0,0 1,-1-1,1 1,0-1,0 0,0 0,0 1,0-1,0 0,1 0,-1 0,0 0,0 0,1-1,-1 1,1 0,-1 0,1-1,-1 1,1-1,-1 0,1 1,-1-1,1 0,40-7,-22 1</inkml:trace>
  <inkml:trace contextRef="#ctx0" brushRef="#br0" timeOffset="2492.439">1694 0,'-20'45,"5"-16,2 0,0 1,2 0,1 1,2 1,1-1,1 1,2 0,1 1,2 0,5-9,1-1,1 1,1-1,1 0,1-1,8 14,10 26,-20-43,-4-8,1 0,-1-1,2 1,0-1,0 0,0-1,1 1,1-1,0 0,0 0,1-1,0 0,8 6,1-6</inkml:trace>
  <inkml:trace contextRef="#ctx0" brushRef="#br0" timeOffset="4782.33">1778 706,'27'-53,"3"2,2 0,2 2,35-39,-26 52,-40 61,-6-9,0 92,5-106,0-1,-1 0,1 0,0 0,0 0,0 0,0 0,0 0,0-1,0 1,0-1,0 1,0-1,0 0,0 0,0 0,0 0,0 0,0 0,0-1,1 1,-1 0,0-1,0 0,0 0,-1 1,1-1,0 0,0-1,0 1,-1 0,1 0,-1-1,1 1,-1-1,1 1,-1-1,0 0,0 0,1-1,171-169,-172 171,0-1,0 1,0-1,0 0,0 1,0 0,0-1,0 1,1 0,-1-1,0 1,1 0,-1 0,1 0,0 0,-1 0,1 1,0-1,-1 1,1-1,0 1,0-1,-1 1,1 0,0 0,0 0,0 0,0 0,-1 0,1 0,0 1,0-1,0 1,-1-1,1 1,0 0,-1-1,1 1,-1 0,1 0,-1 0,1 0,-1 1,1-1,-1 0,0 1,0-1,0 0,0 1,0 0,0-1,0 1,0 0,-17 134,10 8,6-119</inkml:trace>
  <inkml:trace contextRef="#ctx0" brushRef="#br0" timeOffset="5582.624">2512 565,'-102'235,"93"-218,21-39,93-116,-105 137,0 1,1-1,-1 1,1-1,-1 1,0 0,1-1,-1 1,1-1,-1 1,1 0,-1-1,1 1,-1 0,1 0,-1-1,1 1,0 0,-1 0,1 0,-1 0,1 0,0 0,-1 0,1 0,-1 0,1 0,0 0,-1 0,1 0,-1 0,1 0,0 1,-1-1,1 0,-1 1,1-1,-1 0,1 1,-1-1,1 0,-1 1,0-1,1 1,-1-1,1 1,-1-1,0 1,0-1,1 1,-1 0,17 41,-7-14,-8-26,1 0,-1 0,0 0,1 0,-1 0,1-1,-1 1,1-1,0 1,0-1,0 0,0 0,-1 0,1-1,1 1,-1-1,0 1,0-1,0 0,0 0,0-1,0 1,0-1,0 1,0-1,0 0,0 0,0 0,-1 0,1-1,0 1,-1-1,1 0,-1 0,1 0,-1 0,0 0,0 0,0-1,0 1,0 0,-1-1,1 0,-1 1,1-1,-1 0,0 0,0 0,0 0,-1 0,1-1,13-40,-11 22</inkml:trace>
  <inkml:trace contextRef="#ctx0" brushRef="#br0" timeOffset="5840.218">2766 565,'29'-5,"14"-1,5 0,-6 1</inkml:trace>
  <inkml:trace contextRef="#ctx0" brushRef="#br0" timeOffset="6011.039">2879 396,'-5'34,"-1"15,-5 5,0-3,1-9</inkml:trace>
  <inkml:trace contextRef="#ctx0" brushRef="#br0" timeOffset="6541.845">2907 791,'147'-299,"-132"282,-15 32,-32 107,32-121,0 0,0 0,0 0,0 0,0 0,0 0,0 0,0-1,0 1,0 0,0 0,1 0,-1 0,0 0,1 0,-1-1,1 1,-1 0,1 0,-1 0,1-1,-1 1,1 0,0-1,-1 1,1-1,0 1,0-1,-1 1,1-1,0 1,0-1,0 0,0 1,-1-1,1 0,0 0,0 1,0-1,0 0,0 0,0 0,0 0,0 0,0-1,0 1,-1 0,1 0,0-1,0 1,0-1,40-29,96-171,-137 202,0-1,1 1,-1-1,0 1,0-1,1 0,-1 1,0-1,1 1,-1-1,0 0,1 1,-1-1,0 0,1 0,-1 1,1-1,-1 0,0 0,1 0,-1 1,1-1,-1 0,1 0,-1 0,1 0,-1 0,1 0,-1 0,1 0,-1 0,0 0,1 0,-1 0,1-1,-1 1,1 0,-1 0,1 0,-1 0,0-1,1 1,-1 0,1-1,-1 1,0 0,1-1,-1 1,0-1,-14 44,-5 10,12-28</inkml:trace>
  <inkml:trace contextRef="#ctx0" brushRef="#br0" timeOffset="6902.754">3359 706,'-15'5,"-9"1,0 5,-2 1,4 2,6 4,5 4,10-2,10-4,7-6,7-3,4-4,2-2,-4-5,-1-4,0-3,-4-2</inkml:trace>
  <inkml:trace contextRef="#ctx0" brushRef="#br0" timeOffset="7191.863">3302 142,'247'153,"-238"-145,0 1,-1 1,0-1,0 1,-1 0,0 1,-1 0,-1 0,1 1,-2-1,0 1,0 0,-1 0,0 0,-1 1,0-1,-1 0,-1 1,0 0,-1-1,0 0,-1 1,0-1,-1 0,0 0,-1 0,0 0,-1 0,-1-1,1 0,-2 0,0-1,0 0,0 0,-2 0,1-1,-3 2,-154 141,139-133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3 311,'39'-5,"16"-1,10 0,-2 1,-7 2,-8-5,-3 1,-4 0,-4 2,-4 2,-2 1,-2 1,-1 1,-6-5,-1-1,1 0,-9 2,-6 1</inkml:trace>
  <inkml:trace contextRef="#ctx0" brushRef="#br0" timeOffset="254.529">31 480,'-2'1,"1"0,-1 0,0-1,0 1,1 0,-1 1,1-1,-1 0,1 0,-1 1,1-1,0 1,-1-1,1 1,0-1,0 1,0 0,1 0,-1-1,0 1,1 0,-1 0,1 0,-1 0,1 0,0 0,0-1,0 1,0 0,0 0,0 0,1 0,-1 0,0 0,1 0,0 0,-1-1,1 1,0 0,0 0,0-1,0 1,0-1,1 1,-1-1,0 1,1-1,7 1,1 0,-1 0,1-1,-1-1,1 0,-1 0,1-1,-1 0,0 0,8-3,15-1,-27 5,173-22,0 8,14 7,-107 8,-62-1</inkml:trace>
  <inkml:trace contextRef="#ctx0" brushRef="#br0" timeOffset="669.803">201 0,'0'5,"0"0,0 0,1 0,0 0,0 0,0 0,1 0,0 0,0-1,0 1,0-1,0 1,1-1,0 0,0 0,0 0,1-1,-1 1,1-1,0 1,0-1,0 0,0-1,1 1,-1-1,1 0,-1 0,5 1,28 11,0-2,1-1,0-2,26 2,-25-5,0 2,0 2,-1 1,23 11,-56-20,-1 0,1 0,-1 0,0 1,0-1,0 1,0 0,0 0,-1 0,1 1,-1-1,0 1,0 0,0 0,0 0,-1 0,0 1,0-1,0 0,0 1,-1 0,1-1,-1 1,0 0,-1 0,1 0,-1-1,0 1,0 0,-1 0,1 0,-1 0,0-1,0 1,-1 0,0-1,1 1,-1-1,-1 1,-2 3,-13 15,-1-1,-2-1,0-1,-1 0,-1-2,-4 2,13-9,-246 175,161-117,94-60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0,'428'0,"-415"0,0 1,1 0,-1 0,0 1,0 1,0 0,0 1,9 4,-16 0,-6 1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58,'39'0,"17"0,3 0,3 0,-6-5,-6-1,-4 0,-3 1,-6-3,-3-1,-3 2,-2 1,-1 3,-5 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0,'45'145,"24"197,-52-238,-2-19,-14-84,0 0,0-1,0 1,0-1,0 1,0 0,0-1,0 0,0 1,0-1,0 0,1 1,-1-1,0 0,0 0,0 0,0 0,0 0,1 0,-1-1,0 1,0 0,0 0,0-1,0 1,0-1,0 1,0-1,0 1,0-1,0 0,0 0,0 1,0-1,-1 0,1 0,0 0,0 0,-1 0,1 0,-1 0,1 0,-1 0,1 0,-1 0,0 0,1 0,-1 0,0 0,0 0,0-1,0 1,0 0,0 0,0 0,0-1,76-252,33-61,-100 296,-2 7</inkml:trace>
  <inkml:trace contextRef="#ctx0" brushRef="#br0" timeOffset="693.23">509 537,'-3'0,"0"0,0 0,1 1,-1-1,0 1,1-1,-1 1,1 0,-1 0,1 0,-1 1,1-1,-1 0,1 1,0 0,0-1,0 1,0 0,0 0,0 0,1 0,-1 1,1-1,-1 0,1 1,0-1,0 1,0-1,-85 163,240-457,-154 293,0-1,0 1,0 0,1 0,-1 0,0 0,1 0,-1 0,0-1,1 1,-1 0,1 0,-1-1,1 1,0 0,-1-1,1 1,0 0,-1-1,1 1,0-1,0 1,-1-1,1 1,0-1,0 0,0 1,0-1,0 0,-1 0,1 0,0 0,0 0,0 0,0 0,0 0,0 0,0 0,0 0,-1 0,1-1,0 1,0 0,0-1,0 1,-1 0,1-1,0 1,0-1,-1 0,1 1,0-1,-1 0,1 1,0-1,-1 0,1 1,-1-1,0 0,1 0,-1 0,1 0,-1 1,0-1,0 0,11 66,-11-58,0-1,0 1,0 0,1-1,0 1,0-1,0 1,1-1,0 0,1 1,-1-1,1 0,0-1,1 1,0 0,-1-1,2 0,-1 0,0 0,1 0,0-1,0 0,1 0,-1 0,1-1,0 1,-1-3,0 1,-1-1,1 0,0 0,0 0,0-1,0 0,0 0,0 0,0-1,0 1,0-1,0 0,0-1,-1 1,1-1,0 0,-1 0,0 0,1-1,-1 0,0 0,0 0,0 0,-1 0,1-1,-1 0,0 1,0-1,2-3,7-10,-1 0,-1-1,0 0,-2 0,0-1,5-18,-6 11,-1 3</inkml:trace>
  <inkml:trace contextRef="#ctx0" brushRef="#br0" timeOffset="1130.485">1016 396,'196'1,"-194"-1,0 0,0 0,0 0,1 0,-1 0,0 0,0 1,0-1,0 1,0 0,0 0,0-1,0 1,0 0,0 1,0-1,0 0,-1 0,1 1,-1-1,1 1,-1 0,1-1,-1 1,0 0,0 0,0 0,0 0,0 0,0 0,-1 0,1 0,0 0,-1 0,0 0,0 0,1 1,-1-1,0 0,-1 0,1 0,0 0,-1 1,1-1,-1 0,0 0,1 0,-1 0,0 0,0 0,-7 11,-1-1,0 0,-1 0,0-1,0 0,-1-1,-1 0,-8 6,-21 18,39-33,0 0,0 0,1 0,-1 1,0-1,1 0,-1 1,1-1,0 1,-1-1,1 1,0 0,0 0,0-1,0 1,0 0,1 0,-1 0,0 0,1 0,0 0,-1 0,1 0,0 0,0 0,0 0,0 0,0 0,1 0,-1 1,1-1,-1-1,1 1,0 0,0 0,-1 0,1 0,1 0,-1-1,0 1,0 0,1-1,-1 1,1-1,-1 0,1 1,-1-1,1 0,0 0,0 0,0 0,-1 0,1-1,11 2,-1 0,0-1,0-1,1 0,-1-1,0 0,0-1,0 0,0-1,0 0,0-1,15-3,37-20,-50 15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9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420 226,'5'-10,"-56"160,-21 36,198-402,12 2,-137 214,-1-1,0 1,0-1,0 1,0-1,0 1,0-1,1 1,-1-1,0 1,1-1,-1 1,0-1,0 1,1 0,-1-1,1 1,-1 0,0-1,1 1,-1 0,1-1,-1 1,1 0,-1 0,1-1,-1 1,1 0,-1 0,1 0,-1 0,1 0,0 0,-1 0,1 0,-1 0,1 0,-1 0,1 0,-1 0,1 0,-1 1,1-1,-1 0,1 0,-1 1,1-1,-1 0,1 0,-1 1,0-1,1 1,-1-1,0 0,1 1,-1-1,0 1,1-1,-1 1,0-1,0 1,1-1,-1 1,5 42,-3-21,6 28,-7-37,0 0,1 0,1-1,0 1,0-1,1 0,1 0,0 0,0-1,2 0,6 10,-12-19,0 0,1 0,-1-1,1 1,0 0,0-1,0 1,-1-1,1 0,0 0,1 0,-1 0,0 0,0 0,0 0,1-1,-1 1,0-1,1 1,-1-1,0 0,1 0,-1 0,0 0,1-1,-1 1,0-1,0 1,1-1,-1 0,0 0,0 0,0 0,0 0,0 0,1-1,62-69,-38 37,132-141,-108 127,-50 49,0-1,0 1,-1 0,1 0,0-1,-1 1,1 0,0 0,-1 0,1 0,-1 0,1 0,-1 0,0 0,1 0,-1 0,0 0,0 0,0 0,0 0,0 0,0 0,0 0,0 0,0 0,0 0,-1 0,1 0,0 0,-1 0,1 0,0 0,-1 0,1 0,-1 0,-47 172,47-166,-1 0,1 0,1 0,-1 0,1 0,1 0,-1 0,1 0,0 0,1 0,0-1,0 1,0 0,1-1,3 7,4 1</inkml:trace>
  <inkml:trace contextRef="#ctx0" brushRef="#br0" timeOffset="679.933">1323 339,'-31'34,"1"1,1 2,2 1,2 1,-6 16,45-88,7-6,2 2,1 0,2 2,2 0,10-7,-37 41,0 0,0 1,0-1,0 1,0-1,0 1,0 0,0-1,0 1,0 0,0-1,0 1,0 0,0 0,0 0,0 0,0 0,1 0,-1 1,0-1,0 0,0 1,0-1,0 0,0 1,0-1,0 1,0-1,0 1,-1 0,1-1,0 1,0 0,0 0,-1 0,1-1,0 1,-1 0,1 0,-1 0,1 0,-1 0,0 0,1 0,-1 0,0 0,1 0,-1 1,0-1,0 0,0 0,0 0,0 0,0 0,-1 0,1 0,0 0,-1 0,1 1,4 10,0 2,1-1,1-1,0 1,1-1,0 0,1 0,0-1,7 7,-12-15,0 0,-1-1,1 1,0-1,0 1,1-1,-1 0,0 0,1-1,-1 1,1-1,-1 0,1 1,0-2,0 1,0 0,-1-1,1 0,0 1,0-2,0 1,0 0,0-1,-1 0,1 0,0 0,-1 0,1 0,0-1,-1 1,0-1,1 0,1-2,4-2,-1-1,1 0,-1 0,-1-1,0 1,0-2,0 1,-1-1,0 0,-1 0,0-1,-1 1,0-1,0 0,-1-1,0 1,-1 0,0-1,0 0,0-14</inkml:trace>
  <inkml:trace contextRef="#ctx0" brushRef="#br0" timeOffset="1235.841">2028 282,'5'5,"7"2,5-1,5-1,4-1,1-2,2-1,1-1,-1 0,1 0,-1 0,-1 0,-4-5,-2-2,0 1,2 1,-9 1,-7 2</inkml:trace>
  <inkml:trace contextRef="#ctx0" brushRef="#br0" timeOffset="6102.424">2593 565,'77'-133,"22"-22,-98 156,-1-1,0 1,0-1,1 0,-1 1,0-1,1 1,-1-1,0 0,1 1,-1-1,1 0,-1 0,1 1,-1-1,1 0,-1 0,1 0,-1 1,1-1,-1 0,1 0,-1 0,1 0,-1 0,1 0,-1 0,1 0,-1 0,1 0,-1 0,1-1,-1 1,1 0,-1 0,1 0,-1-1,0 1,1 0,-1 0,1-1,-1 1,0 0,1-1,-1 1,0-1,1 1,-1 0,0-1,1 1,-1-1,0 1,0-1,0 1,0-1,1 1,-1-1,0 1,0-1,0 0,1 51,-1-41,-2 30,1-27,0 1,0 0,1 0,1 0,0 0,1 0,0 0,1-1,0 1,1-1,4 10,-7-22,-1 1,1 0,-1 0,1 0,-1-1,1 1,0 0,-1 0,1-1,0 1,-1-1,1 1,0-1,0 1,0-1,-1 1,1-1,0 1,0-1,0 0,0 0,0 0,0 1,0-1,0 0,0 0,0 0,-1 0,1 0,0-1,0 1,0 0,0 0,0-1,0 1,0 0,0-1,-1 1,1-1,0 1,0-1,-1 0,1 1,0-1,-1 0,1 1,0-1,31-40,-28 35,189-273,-193 278,0 1,0-1,0 1,0-1,0 1,0-1,0 1,0-1,0 1,1-1,-1 1,0-1,0 1,1-1,-1 1,0-1,1 1,-1 0,0-1,1 1,-1 0,0-1,1 1,-1 0,1-1,-1 1,1 0,-1 0,1 0,-1-1,1 1,-1 0,1 0,-1 0,1 0,-1 0,1 0,-1 0,1 0,-1 0,1 0,-1 0,1 0,-1 1,1-1,-1 0,1 0,-1 0,1 1,-1-1,1 0,-1 1,0-1,1 0,-1 1,0-1,1 0,-1 1,0-1,1 1,-1-1,0 1,0-1,1 0,-1 1,0 0,3 36,-3-33,2 167,3-152</inkml:trace>
  <inkml:trace contextRef="#ctx0" brushRef="#br0" timeOffset="6381.621">3496 339,'-11'3,"0"1,0 1,0 0,1 0,0 1,0 0,0 1,1 0,0 1,0 0,1 0,0 1,0 0,-1 3,8-11,0 1,0 0,0 0,0 0,1 0,-1 1,1-1,-1 0,1 0,0 0,0 0,0 0,0 1,0-1,0 0,1 0,-1 0,1 0,-1 0,1 0,0 0,0 0,0 0,0 0,0 0,0 0,1 0,-1-1,0 1,1-1,0 1,-1-1,1 1,0-1,0 0,-1 0,1 0,0 0,2 0,85 23,-71-22,1-2,0 0,0-1,-1-1,1-1,-1-1,0 0,0-2,0 0,15-7,-15 4</inkml:trace>
  <inkml:trace contextRef="#ctx0" brushRef="#br0" timeOffset="7236.371">448 734,'85'-1,"242"13,-135 3,0-8,45-10,-36 1,237-24,84-5,-36 3,-164 28,-75-28,-174 16,-55 7</inkml:trace>
  <inkml:trace contextRef="#ctx0" brushRef="#br0" timeOffset="8721.051">984 989,'-101'224,"17"-89,155-253,-50 79,1 2,2 0,1 2,10-9,-35 43,0 0,1 0,-1 0,0 0,1 1,-1-1,1 0,-1 0,1 0,0 1,-1-1,1 0,0 1,-1-1,1 0,0 1,0-1,0 1,-1-1,1 1,0-1,0 1,0 0,0 0,0-1,0 1,0 0,0 0,0 0,0 0,0 0,0 0,0 0,-1 0,1 0,0 1,0-1,0 0,0 1,0-1,0 0,0 1,0-1,-1 1,1 0,0-1,0 1,-1 0,1-1,0 1,-1 0,1-1,-1 1,1 0,-1 0,1 0,-1 0,0 0,1 0,-1 0,0-1,0 1,0 0,1 0,-1 1,2 91,-4-81,1 0,1 0,0 0,1 0,0 0,1 0,0 0,1 0,1 4,-3-15,-1 1,0 0,1-1,0 1,-1-1,1 1,0-1,0 1,0-1,0 1,0-1,0 0,0 1,1-1,-1 0,0 0,1 0,-1 0,0 0,1 0,0-1,-1 1,1 0,-1-1,1 1,0-1,-1 0,1 1,0-1,0 0,-1 0,1 0,0 0,-1 0,1-1,0 1,-1 0,1-1,0 0,0 0,56-44,134-211,-150 224,-41 31,0 1,0 0,-1 0,1-1,0 1,0 0,0 0,0 0,-1 0,1 0,0 0,0 0,0 0,0 0,-1 0,1 0,0 1,0-1,0 0,-1 0,1 1,0-1,0 1,-1-1,1 1,0-1,-1 1,1-1,-1 1,1 0,0-1,-1 1,1 0,-1-1,0 1,1 0,-1-1,0 1,1 0,-1 0,0 0,0 0,0-1,0 1,1 0,-1 0,0 0,0 0,-1-1,1 1,0 0,0 0,0 0,-1-1,1 1,0 0,-1 0,1-1,-1 2,-7 58,5-49,1 0,0 1,0-1,1 1,0-1,1 1,1-1,0 1,0-1,1 1,1-1,0 0,3 8,6-1</inkml:trace>
  <inkml:trace contextRef="#ctx0" brushRef="#br0" timeOffset="9282.048">1577 1383,'34'-58,"-33"56,10-18,1 2,1-1,0 2,1-1,1 2,1 0,0 1,2 0,-17 14,-1 1,1-1,0 1,-1-1,1 1,0-1,0 1,-1 0,1-1,0 1,0 0,0 0,0-1,-1 1,1 0,0 0,0 0,0 0,0 0,0 0,0 0,-1 0,1 1,0-1,0 0,0 1,-1-1,1 0,0 1,0-1,-1 1,1-1,0 1,0-1,-1 1,1-1,-1 1,1 0,-1-1,1 1,-1 0,1 0,-1-1,1 1,-1 0,0 0,0 0,1-1,-1 1,0 0,0 0,5 48,-5-46,-1 0,1 0,-1 0,1 0,-1 0,1 1,0-1,0 0,0 0,0 0,1 0,0 0,-1 0,1 0,0 0,0 0,0 0,1 0,-1-1,1 1,0 0,0-1,-1 1,2-1,-1 0,0 0,0 0,1 0,-1 0,1 0,-1 0,1-1,0 0,0 1,0-1,0 0,0 0,0 0,0-1,0 1,0-1,0 0,0 0,1 0,13-6,-1 0,0-1,-1-1,0-1,0 0,-1-1,0 0,0-1,-1 0,-1-2,0 1,-1-1,2-4,-9 13,24-31,-14 18</inkml:trace>
  <inkml:trace contextRef="#ctx0" brushRef="#br0" timeOffset="9536.771">2311 1101,'38'0,"18"0,4-5,-4-1,-6 0,-6 1,-7 1,-5 2,-2 1,-2 1,-6 0</inkml:trace>
  <inkml:trace contextRef="#ctx0" brushRef="#br0" timeOffset="9782.768">2622 875,'-20'34,"-5"15,0 5,6-2,5-6,5-5,4-5,4-4,5-7,3-8</inkml:trace>
  <inkml:trace contextRef="#ctx0" brushRef="#br0" timeOffset="10434.331">2762 1299,'85'-141,"-71"111,3 1,0 0,2 2,1 0,22-24,-41 50,-1 0,0 0,1 1,-1-1,1 0,-1 1,1-1,-1 0,1 1,0-1,-1 0,1 1,0-1,-1 1,1-1,0 1,0 0,-1-1,1 1,0 0,0-1,0 1,0 0,-1 0,1 0,0 0,0 0,0 0,0 0,0 0,0 0,-1 0,1 1,0-1,0 0,0 0,-1 1,1-1,0 1,0-1,-1 0,1 1,0-1,-1 1,1 0,0-1,-1 1,1 0,-1-1,1 1,-1 0,1 0,-1-1,0 1,1 0,-1 0,0 0,0-1,1 1,-1 0,0 0,0 0,5 60,-5-57,-1 17,0-16,0 0,1 1,-1-1,1 0,0 1,1-1,-1 1,1-1,0 0,0 0,1 1,0-1,0 0,0 0,0 0,1-1,-1 1,1-1,0 1,2 0,-2-4,0-1,1 0,-1 0,0 0,0-1,1 1,-1-1,0 0,0 0,0 0,0 0,0 0,0-1,0 1,0-1,-1 0,1 0,0 0,-1 0,0 0,1 0,-1-1,0 1,0-1,0 0,-1 0,1 1,-1-1,1-1,7-7,54-72,41-41,-50 86,-53 39,0 0,0 0,-1 0,1 0,0 0,-1 0,1 1,-1-1,1 0,-1 0,1 0,-1 1,0-1,0 0,0 0,0 1,0-1,0 0,0 0,0 1,0-1,0 0,-1 1,1-1,0 0,-1 0,1 0,-1 0,0 1,0-1,1 0,-24 62,19-54,0 0,1 1,0-1,0 1,1 0,1 0,-1 0,2 0,-1 0,1 0,1 1,0-1,0 0,1 0,1 1,-1-1,3 5,-3-13,1 1,-1-1,0 0,1 0,0 0,-1 0,1 0,0 0,0-1,0 1,0-1,0 1,1-1,-1 0,0 0,1 0,-1 0,1 0,-1 0,1-1,-1 1,1-1,-1 0,1 1,-1-1,1-1,0 1,-1 0,1-1,-1 1,1-1,0 0,20-3</inkml:trace>
  <inkml:trace contextRef="#ctx0" brushRef="#br0" timeOffset="10756.232">3694 1073,'-8'1,"1"0,0 1,0 0,1 0,-1 1,0 0,1 0,-1 0,1 1,0 0,0 0,1 1,-1-1,1 1,0 1,0-1,1 1,-1-1,1 1,1 1,-3 4,5-10,0 1,1-1,0 0,-1 1,1-1,0 1,0-1,0 0,0 1,0-1,0 1,0-1,0 0,0 1,1-1,-1 1,1-1,-1 0,1 1,-1-1,1 0,0 0,0 0,0 1,-1-1,1 0,0 0,0 0,0 0,1 0,-1-1,0 1,0 0,0 0,1-1,-1 1,0-1,1 1,-1-1,0 0,1 1,-1-1,1 0,64 6,18-29,-64 11</inkml:trace>
  <inkml:trace contextRef="#ctx0" brushRef="#br0" timeOffset="23988.284">110 1,'-35'81,"19"-33,2 0,2 1,3 0,1 0,2 1,2 30,3-67,-3 85,3 0,5-1,4 1,5-1,21 82,-28-154,1 1,1-2,2 1,0-1,1 0,2-1,0-1,2 0,2 2,-9-13,1-1,1 0,0 0,0-1,1 0,0-1,0 0,1-1,0 0,0-1,0 0,1-1,0-1,0 0,1 0,-1-2,1 1,2-2,35-4,-33-4</inkml:trace>
  <inkml:trace contextRef="#ctx0" brushRef="#br0" timeOffset="24641.933">3750 1,'33'31,"-1"1,-1 2,-3 2,0 0,-3 2,-1 0,-1 2,-3 1,-1 0,-2 1,-2 1,-2 1,-1 0,-3 1,1 22,-8-30,-1 0,-2 0,-2 0,-1 0,-2-1,-1 0,-2 0,-1 0,-3-1,0-1,-2 0,-2-1,-1 0,-1-2,-2 0,-1-1,-11 10,-1-4,4-5</inkml:trace>
  <inkml:trace contextRef="#ctx0" brushRef="#br0" timeOffset="25170.354">4314 311,'96'383,"-59"-199,-23-106,-13-78,-1 1,0 0,0-1,0 1,1-1,-1 1,0 0,0-1,1 1,-1-1,1 1,-1-1,0 1,1-1,-1 0,1 1,-1-1,1 1,0-1,-1 0,1 1,-1-1,1 0,-1 0,1 1,0-1,-1 0,1 0,0 0,-1 0,1 0,0 0,-1 0,1 0,0 0,-1 0,1 0,-1-1,1 1,0 0,-1 0,1-1,-1 1,1 0,0-1,-1 1,1 0,-1-1,1 1,-1-1,0 1,1-1,-1 1,1-1,-1 1,0-1,1 1,-1-1,0 0,0 1,0-1,26-41,-24 39,110-287,16-87,-119 356,-8 24</inkml:trace>
  <inkml:trace contextRef="#ctx0" brushRef="#br0" timeOffset="27591.603">4822 790,'-13'43,"-1"0,-2-1,-3 0,-1-2,-17 25,-3 0,46-99,110-199,-105 224,-7 36,-3-11,6 19,-7-25,1-1,0 1,1 0,0-1,1 1,0-1,1 0,-1 0,2 0,-1 0,1-1,0 0,1 0,0 0,1 0,0-1,-5-5,1-1,-1 1,1-1,0 0,-1 0,1 0,0 0,0-1,0 1,0-1,0 0,-1 1,1-1,0-1,0 1,0 0,0-1,0 1,0-1,-1 0,1 0,0 0,-1 0,1-1,0 1,-1-1,0 1,1-1,-1 0,0 0,0 0,0 0,0-1,59-81,-38 5,-20 55</inkml:trace>
  <inkml:trace contextRef="#ctx0" brushRef="#br0" timeOffset="27858.55">5274 819,'-9'33,"-4"17,1 4,2-3,3-4,3-7,1-4,7-8,2-10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29,'282'-1,"-139"-25,-61 24,-57 3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28,'0'1,"0"-1,-1 0,1 1,0-1,0 1,0-1,-1 1,1-1,0 1,0-1,0 0,0 1,0-1,0 1,0-1,0 1,0-1,0 1,0-1,0 1,0-1,0 1,1-1,-1 1,0-1,0 1,0-1,1 0,-1 1,0-1,1 1,-1-1,0 0,1 1,-1-1,0 0,1 1,-1-1,1 0,-1 0,1 1,-1-1,0 0,1 0,-1 0,1 0,-1 0,1 0,-1 0,1 0,-1 0,1 0,-1 0,1 0,-1 0,1 0,-1 0,1 0,0 0,11 2,1 1,0-1,1-1,-1 0,0-1,0-1,0 0,0 0,0-2,0 1,5-3,62-8,62 0,-58 0,-60 11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235 567,'167'-11,"35"-8,-62 0,-116 23</inkml:trace>
  <inkml:trace contextRef="#ctx0" brushRef="#br0" timeOffset="717.23">1138 257,'-11'137,"-1"-84,1-10,2 2,2-1,2 1,2 13,3-43,-1-10,0 0,1-1,0 1,0 0,0-1,0 1,1 0,0-1,0 1,0-1,1 1,-1-1,1 1,0-1,2 2,6-1,2-4</inkml:trace>
  <inkml:trace contextRef="#ctx0" brushRef="#br0" timeOffset="966.604">1562 229,'-10'33,"-3"17,-4 3,1-1,3-6,3-5,4-5,3-4,7-7,2-3,1-6</inkml:trace>
  <inkml:trace contextRef="#ctx0" brushRef="#br0" timeOffset="1277.48">489 877,'124'16,"2"-6,-1-6,1-5,-1-6,64-13,221-37,-315 43,-76 8</inkml:trace>
  <inkml:trace contextRef="#ctx0" brushRef="#br0" timeOffset="1617.149">997 990,'0'29,"0"14,0 5,0-1,0-4,-5-10,-1-4,0-4,1-5</inkml:trace>
  <inkml:trace contextRef="#ctx0" brushRef="#br0" timeOffset="2157.055">1279 1018,'27'-11,"0"1,0 1,1 2,1 1,-1 1,25-1,-51 5,-1 1,1 0,0-1,-1 1,1 0,0 0,0 0,-1 0,1 1,0-1,-1 0,1 1,-1-1,1 1,0 0,-1 0,1-1,-1 1,1 0,-1 0,0 0,1 0,-1 1,0-1,0 0,0 0,0 1,0-1,0 1,0-1,0 1,-1-1,1 1,-1-1,1 1,-1 0,1-1,-1 1,0 0,0-1,0 1,0 0,0 0,0-1,0 1,-1 0,1-1,-1 1,1 0,-1-1,1 1,-1-1,0 1,0-1,0 1,0-1,0 0,0 1,-1 0,-45 44,42-44,0 1,1 0,0 1,0-1,0 1,0 0,1 0,-1 0,1 0,0 0,0 1,0 0,1-1,0 1,0 0,0 0,-1 5,4-7,0-1,1 1,-1-1,1 1,-1-1,1 0,0 0,0 0,0 0,0 0,0 0,0 0,1-1,-1 1,0-1,1 1,-1-1,1 0,0 0,-1 0,1-1,0 1,0-1,-1 1,1-1,0 0,0 0,0 0,0 0,0-1,18 5,-12-2,-5-2,0 0,0 0,0 1,-1-1,1 1,0 0,-1 0,1 0,0 1,-1-1,1 1,-1 0,0 0,0 0,0 0,0 1,0-1,0 1,0 0,-1 0,0 0,1 0,-1 0,0 0,0 1,-1-1,1 1,-1-1,0 1,0 0,1 3,-3 0,0 0,0 1,-1-1,0 0,0 0,0 0,-1-1,0 1,-1-1,1 1,-1-1,-1 0,1 0,-1-1,0 1,0-1,0 0,-1-1,0 1,0-1,0 0,0 0,-1-1,1 0,-1 0,0-1,0 0,0 0,0 0,0-1,-1 0,1 0,-1-1,-31-9,26-1</inkml:trace>
  <inkml:trace contextRef="#ctx0" brushRef="#br0" timeOffset="2593.752">1956 284,'19'11,"0"1,-1 0,-1 1,0 1,-1 1,0 0,-2 1,1 1,-2 0,0 1,-2 0,1 1,-2 0,-1 1,0 0,-1 2,1 0,0 1,-2 0,0 0,-1 1,-2 0,0 0,-2 0,-1 0,0 1,-2-1,-1 0,-1 0,-1 0,-1 0,-1-1,-1 1,-1-1,-1-1,-1 0,-1 0,-1-1,0 0,-15 15,-9 2,-1-1,-3-3,-1-1,-31 18,48-34</inkml:trace>
  <inkml:trace contextRef="#ctx0" brushRef="#br0" timeOffset="3179.002">235 87,'-3'4,"-28"40,2 2,2 0,3 2,1 1,2 1,3 0,2 2,2 0,0 13,6 1,4 1,2 0,3-1,3 1,3-1,11 43,-7-62,2-1,2 0,3 0,1-2,5 6,-16-37,0-1,1 0,1 0,0-1,0 0,1 0,0-1,1-1,0 0,1-1,-1 0,2-1,-1 0,1-1,0 0,0-2,1 1,-1-2,1 0,1 0,25 3</inkml:trace>
  <inkml:trace contextRef="#ctx0" brushRef="#br0" timeOffset="16537">2973 539,'-24'24,"-13"13,-5 4,0 1,7-3,5-2,3-8,1-4,0-2,-1 1,1 0,-2-3,6-6</inkml:trace>
  <inkml:trace contextRef="#ctx0" brushRef="#br0" timeOffset="16804.278">2436 708,'29'24,"14"13,5-1,-1 0,0-7,-2-4,-4-6,-4-6,-4-5,-3-5,-1-1,-1-3,-1 0,1 0,-6 4,0 3,-5-1</inkml:trace>
  <inkml:trace contextRef="#ctx0" brushRef="#br0" timeOffset="17062.093">2690 426,'27'321,"4"-75,-32-163,1-59</inkml:trace>
  <inkml:trace contextRef="#ctx0" brushRef="#br0" timeOffset="17538.741">3170 483,'28'-8,"-12"1,1 2,1 0,-1 1,1 1,-1 0,1 2,0 0,0 1,0 0,7 3,-22-3,0 0,0 1,0 0,-1 0,1 0,0 0,-1 0,1 0,0 1,-1-1,0 1,1 0,-1 0,0 0,0 0,0 0,0 0,0 0,-1 1,1-1,0 1,-1-1,0 1,0 0,0-1,0 1,0 0,0 0,-1 0,0 0,1-1,-1 1,0 0,0 0,-1 0,1 0,0 0,-1 0,0 0,0 0,-56 105,-11-31,49-59,1 1,0 1,2 1,0 0,2 1,0 1,1 0,-9 24,21-44,0 0,-1 0,1 0,0 0,1 1,-1-1,1 0,-1 1,1-1,0 0,0 1,0-1,1 0,-1 1,1-1,0 0,0 1,0-1,0 0,0 0,1 0,-1 0,1 0,0 0,0-1,0 1,0-1,1 1,-1-1,1 0,-1 1,1-2,0 1,0 0,0 0,0-1,0 1,0-1,2 0,7 2,1-1,-1-1,1 0,0 0,-1-2,1 1,-1-2,1 0,-1 0,1-1,6-3,0-1</inkml:trace>
  <inkml:trace contextRef="#ctx0" brushRef="#br0" timeOffset="17801.101">3678 850,'0'19,"-5"6,-1 4,0-3</inkml:trace>
  <inkml:trace contextRef="#ctx0" brushRef="#br0" timeOffset="18557.932">4074 454,'-2'7,"0"0,-1 1,1-1,-1-1,0 1,-1 0,0-1,0 1,0-1,-1 0,0-1,-1 1,5-4,-18 22,2 1,1 0,1 1,1 0,1 2,1-1,2 2,1-1,1 1,1 1,0 11,6-34,0 1,1-1,0 1,0-1,1 0,0 1,0-1,1 0,0 0,0 0,0 0,1 0,0 0,1 0,0-1,-1 0,2 0,-1 0,1 0,0-1,0 0,1 0,-1 0,1 0,0-1,0 0,1 0,-1-1,1 0,0 0,0 0,0-1,0 0,2 0,3 1,-1-1,1 0,0-1,-1 0,1 0,0-2,0 1,0-1,-1-1,1 0,-1-1,1 0,-1-1,0 0,0-1,-1 0,1 0,-1-1,0-1,-1 0,1 0,-1-1,-1 0,1 0,-2-1,1 0,4-7,-11 13,0 0,1 0,-1 0,0-1,-1 1,1 0,-1 0,1-1,-1 1,0 0,0 0,0-1,-1 1,1 0,-1 0,0-1,0 1,0 0,0 0,0 0,-1 0,1 0,-1 0,0 1,0-1,0 0,0 1,0 0,-1-1,1 1,-1 0,1 0,-1 0,0 1,0-1,0 1,0-1,0 1,0 0,0 0,0 0,-1 1,1-1,0 1,0 0,-2 0,-20-3,1 2,0 1,-1 0,1 2,-1 1,1 1,0 1,0 1,1 1,-20 10,17-10</inkml:trace>
  <inkml:trace contextRef="#ctx0" brushRef="#br0" timeOffset="19388.128">4892 680,'-56'55,"-3"-3,-1-3,-13 5,-36-8,106-45,0-1,0 1,0-1,0 0,0 0,0 0,0 0,0-1,0 1,0-1,0 0,0 1,0-2,0 1,1 0,-1 0,0-1,1 0,-1 1,1-1,-1 0,1 0,0 0,0-1,0 1,0 0,0-1,0 1,1-1,-1 0,1 0,0 1,0-1,0 0,0 0,0-1,0-5,1 0,0 0,0 0,1-1,0 1,1 0,0 0,0 0,1 1,0-1,0 1,1-1,0 1,1 0,-1 0,2 1,5-8,-10 14,0-1,0 0,1 1,-1-1,0 1,1-1,-1 1,1 0,0-1,-1 1,1 0,0 0,0 0,0 0,-1 1,1-1,0 0,0 1,0-1,0 1,0 0,0 0,0 0,1 0,-1 0,0 0,0 0,0 1,0-1,0 1,0-1,0 1,-1 0,1 0,0 0,1 0,61 57,-36-28,-5-12,1-2,0 0,1-1,1-1,1-2,-1-1,2-1,0-1,0-1,0-1,3-2,74 21,-144-32,16 0</inkml:trace>
  <inkml:trace contextRef="#ctx0" brushRef="#br0" timeOffset="19656.328">4779 426,'-5'38,"-1"18,0 4,6-4,2-1,2-5,0-7,-1-6,-1-3,-1-4,0-2,-1-1,0 0,0 0,0 0,0 1,0-5</inkml:trace>
  <inkml:trace contextRef="#ctx0" brushRef="#br0" timeOffset="19925.664">5286 454,'-4'33,"-7"17,-2 9,2-1,-2-1,1-5,3-6,2-7,3-5,2-3,2-3,0 0,0-1,1-5</inkml:trace>
  <inkml:trace contextRef="#ctx0" brushRef="#br0" timeOffset="20245.096">5682 483,'-37'42,"1"2,2 1,2 2,3 1,-12 26,38-70,1 0,-1 0,1 0,0 1,0-1,1 1,-1-1,1 1,0 0,0-1,0 1,1 0,0 0,0 0,0-1,0 1,1 0,0 0,0-1,0 1,0 0,1-1,0 1,0-1,0 0,0 0,1 1,0-1,0-1,0 1,0 0,0-1,1 0,0 0,-1 0,1 0,3 1,5 0,1-1,0 0,0-1,0 0,0-1,0-1,0 0,0-1,0 0,0-1,-1 0,1-1,0-1,-1 0,0-1,0 0,0 0,0-1,-1-1,0 0,-1-1,1-1,-2 4,0 0,-1-1,1-1,-2 1,1-1,-1-1,0 1,0-1,-1 0,0-1,-1 1,0-1,0 0,-1-1,0 1,0-1,-1 0,-1 0,1 0,-2 0,1 0,-2 0,1-1,-1 1,-1 0,0-1,0 1,-1 0,0 0,-1 0,0 0,-2-3,2 5,0 2,0-1,-1 0,0 1,0 0,-1-1,1 2,-1-1,-1 0,1 1,-1 0,0 1,0-1,0 1,0 0,-1 0,0 1,0 0,0 0,-4 0,-17-4</inkml:trace>
  <inkml:trace contextRef="#ctx0" brushRef="#br0" timeOffset="28993.187">5993 3,'55'16,"-37"-13,0-1,0-1,0 0,0-2,0 0,0-1,0-1,2-1,44-5,-62 8,0 0,0 0,0 1,0-1,0 1,0-1,0 1,1-1,-1 1,0 0,0 0,0 0,1 1,-1-1,0 0,0 1,0-1,0 1,0 0,0 0,0 0,0 0,0 0,0 0,0 0,-1 1,1-1,0 1,-1-1,1 1,-1 0,0-1,1 1,-1 0,0 0,0 0,0 0,0 0,-1 0,1 0,-1 0,1 0,-1 1,1-1,-92 180,83-158,-17 89,28-95</inkml:trace>
  <inkml:trace contextRef="#ctx0" brushRef="#br0" timeOffset="29235.975">5993 200,'38'5,"18"1,3 1,3-2,-6-2,-7-1,-2 0,-5-2,-4 0,-4 0,-3-5,-2-2,-6 0</inkml:trace>
  <inkml:trace contextRef="#ctx0" brushRef="#br0" timeOffset="30163.002">6473 595,'58'-58,"88"-134,-145 191,0 0,-1 0,1 0,0 1,0-1,-1 0,1 0,0 0,0 1,0-1,0 0,0 1,0-1,0 1,0-1,0 1,0 0,1-1,-1 1,0 0,0 0,0-1,0 1,0 0,1 0,-1 1,0-1,0 0,0 0,0 0,0 1,1-1,-1 1,0-1,0 1,0-1,0 1,0 0,0-1,0 1,-1 0,1 0,0-1,0 1,-1 0,1 0,0 0,-1 0,1 0,-1 0,1 0,-1 0,1 1,-1-1,0 0,0 0,1 0,-1 0,0 0,0 1,0-1,0 0,-1 0,1 0,0 0,-1 2,2-1,18 75,-19-76,1 1,0 0,0-1,0 1,0 0,1-1,-1 1,0-1,1 0,-1 1,0-1,1 0,0 0,-1 0,1 0,0 0,-1 0,1 0,0-1,0 1,0-1,0 1,0-1,0 0,-1 1,1-1,0 0,0 0,0-1,0 1,0 0,0-1,0 1,0-1,0 1,-1-1,1 0,1-1,10-5,-1 0,0-1,0-1,0 0,-1 0,-1-1,0 0,3-6,81-62,-93 77,0 0,0 0,0 0,0 1,0-1,0 0,0 1,1-1,-1 1,0 0,0-1,1 1,-1 0,0 0,1 0,-1 0,0 0,0 0,1 0,-1 0,0 0,1 1,-1-1,0 0,0 1,1-1,-1 1,0-1,0 1,0 0,0 0,0-1,0 1,0 0,0 0,0 0,0 0,-1 0,1 0,0 0,0 0,-1 1,1-1,-1 0,1 0,-1 1,0-1,1 0,-1 0,0 1,0-1,0 0,0 1,0-1,0 0,0 1,-1-1,1 0,0 0,-1 1,1-1,-1 0,1 0,-1 0,0 0,1 1,-1-1,0 3,-1 1,1 0,-1 0,1 0,0 0,0 0,1 0,-1 0,1 0,1 0,-1 0,0 0,1 0,0 0,1 0,-1 0,1 0,0 0,0 0,0-1,0 1,1-1,0 0,0 0,3 4,10 1</inkml:trace>
  <inkml:trace contextRef="#ctx0" brushRef="#br0" timeOffset="30409.351">6387 680,'34'5,"20"1,11 0,4-6,-5-3,-4-1,-2 1,-2 0,-5 1,-7 0,-6 2,0-1,-1 6,-3 1,-6 0</inkml:trace>
  <inkml:trace contextRef="#ctx0" brushRef="#br0" timeOffset="30834.253">6924 793,'-8'2,"-25"6,1 2,1 0,0 2,0 2,1 1,-26 17,56-32,-1 0,0 0,0 0,1 0,-1 1,0-1,0 0,1 0,-1 1,0-1,1 1,-1-1,1 0,-1 1,0-1,1 1,-1-1,1 1,-1 0,1-1,0 1,-1 0,1-1,0 1,-1 0,1-1,0 1,0 0,-1-1,1 1,0 0,0 0,0-1,0 1,0 0,0 0,0-1,0 1,0 0,1 0,-1-1,0 1,0 0,1-1,-1 1,0 0,1-1,-1 1,1 0,-1-1,1 1,-1-1,1 1,-1-1,1 1,-1-1,1 1,0-1,-1 0,2 1,51 10,-34-9,-5 0,-1 0,0 1,0 1,0 0,-1 0,1 2,-1-1,0 1,-1 1,1 0,-1 1,-1 0,1 1,-1 0,4 5,-13-12,1 0,-1 0,0 0,0 0,0 1,0-1,0 0,0 0,-1 1,1-1,-1 1,0-1,1 0,-1 1,0-1,0 1,-1-1,1 0,0 1,-1-1,0 1,1-1,-1 0,0 0,0 1,0-1,0 0,-1 0,1 0,-1 0,1 0,-1-1,0 1,1 0,-1-1,0 1,0-1,0 1,0-1,-1 0,-95 35,89-34,0-1,-1 0,1 0,-1-1,1 0,0-1,-1 0,1 0,0-1,-1 0,1-1,0 0,1 0,-1-1,-6-3,2-5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29.5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54 651,'-32'81,"27"-69,1 0,1 0,0 1,0-1,1 0,1 1,0-1,1 1,1 7,-1-16,1 1,-1-1,1 0,0 0,0 1,1-1,-1 0,1 0,0 0,0-1,0 1,0 0,1-1,0 1,-1-1,1 0,0 0,1 0,-1 0,1-1,-1 1,1-1,0 0,-1 0,1 0,0 0,1-1,3 1,-3-1,0 0,0-1,0 0,0 0,0 0,0-1,0 0,0 1,-1-2,1 1,0-1,0 1,-1-1,1-1,-1 1,0-1,1 1,-1-1,0-1,-1 1,1 0,0-1,-1 0,3-3,1-2,0 0,0-1,-1 0,-1 0,1 0,-2-1,1 0,-1 0,-1 0,1-3,-1-2,-1 0,0-1,-1 1,0-1,-2 1,0-1,-1 1,0-1,-3-7,2 18,-1 0,1 0,-1 0,0 1,0 0,-1-1,0 2,0-1,0 1,0-1,-1 1,1 1,-1-1,0 1,0 0,0 0,-1 1,1 0,-1 0,1 0,-1 1,0 0,1 0,-1 1,0 0,-3 0,50-35,-16 15,-2-1,0 0,-1-2,-1-1,-1 0,-2-2,0-1,-7 11,0-2,-2 1,0-2,-1 1,0-1,-2 0,0 0,-1 0,-2-1,1 1,-2-1,-1 0,0 1,-2-2,-6-7,8 28,0 0,0 1,0-1,0 0,0 1,0-1,0 0,0 1,0-1,-1 0,1 1,0-1,0 0,0 1,0-1,-1 0,1 0,0 1,0-1,0 0,-1 0,1 1,0-1,-1 0,1 0,0 0,0 1,-1-1,1 0,0 0,-1 0,1 0,0 0,-1 0,1 0,0 0,-1 0,1 0,0 0,-1 0,1 0,0 0,-1 0,1 0,0 0,-1 0,1 0,0-1,-1 1,1 0,0 0,0 0,-1 0,1-1,0 1,0 0,-1 0,1-1,0 1,0 0,-3 19,1 1,0 0,2 0,1 0,0-1,1 1,2 0,0-1,0 1,2-1,1 0,7 16,4 18,195 509,-212-558,31 112,-5 1,3 49,-30-160,3 96,-3-99,0 0,-1 0,1 0,-1 0,0-1,0 1,0 0,0 0,0 0,-1-1,1 1,-1 0,0-1,1 0,-1 1,0-1,-1 0,1 0,0 0,-1 0,1 0,-1-1,1 1,-1-1,0 0,1 1,-1-1,0-1,0 1,-3 0,0-2,0 0,0 0,0-1,0 1,0-2,0 1,1-1,-1 1,1-2,0 1,0-1,0 1,0-1,0-1,1 1,0-1,0 1,0-1,0 0,1-1,0 1,0-1,-2-4,-2-15,0 0,1 0,2-1,1 1,1-1,0 0,3 0,0 1,4-23,-3 23,1 0,1 0,1 0,1 0,1 1,2 0,0 0,1 1,2 1,0-1,1 2,2 0,8-10,-6 10,-4 4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0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49,'27'78,"-22"-47,37 144,-19-5,-3-65,-20-104,0-1,0 1,0 0,0-1,0 1,0-1,0 1,1-1,-1 0,0 1,0-1,0 1,1-1,-1 1,0-1,1 1,-1-1,0 0,1 1,-1-1,1 0,-1 1,0-1,1 0,-1 0,1 1,-1-1,1 0,-1 0,1 0,-1 0,1 0,-1 1,1-1,-1 0,1 0,-1 0,1 0,-1-1,1 1,-1 0,1 0,-1 0,1 0,-1 0,1-1,-1 1,1 0,-1 0,0-1,1 1,-1 0,1-1,-1 1,0 0,1-1,-1 1,0-1,1 1,-1 0,0-1,0 1,1-1,-1 1,0-1,0 1,0-1,0 1,0-1,17-40,-16 38,96-313,-23 103,-73 211,0 0,0-1,0 1,0 0,0 0,0 0,0 1,1-1,-1 0,0 0,1 1,0-1,-1 1,1-1,0 1,0 0,0 0,0 0,0 0,0 0,0 0,0 0,2 0,8 2</inkml:trace>
  <inkml:trace contextRef="#ctx0" brushRef="#br0" timeOffset="658.072">423 501,'-97'161,"72"-79,25-82,1-1,-1 1,0 0,0-1,0 1,1 0,-1-1,0 1,1 0,-1 0,0-1,1 1,-1 0,0 0,1 0,-1-1,0 1,1 0,-1 0,1 0,-1 0,0 0,1 0,-1 0,1 0,-1 0,0 0,1 0,-1 0,1 0,-1 0,0 0,1 0,-1 1,1-1,-1 0,0 0,1 0,-1 1,0-1,1 0,-1 0,0 1,0-1,1 0,-1 1,0-1,0 0,1 1,-1-1,0 0,0 1,0-1,28-37,-27 35,112-182,-113 183,0 0,0 0,1 0,-1 0,0 0,0 0,1 0,-1-1,0 1,1 0,-1 1,1-1,0 0,-1 0,1 0,0 0,-1 0,1 0,0 1,0-1,0 0,0 1,-1-1,1 1,0-1,0 1,0-1,0 1,1-1,-1 1,0 0,0 0,0 0,0 0,0 0,0 0,0 0,0 0,0 0,0 0,1 0,-1 1,0-1,0 0,0 1,0-1,0 1,0-1,0 1,-1-1,1 1,0 0,0 0,0-1,0 1,4 83,-6-77,0 0,1 0,0 0,0 1,0-1,1 0,0 0,0 0,1 0,0-1,0 1,1 0,-1-1,1 1,4 4,-5-9,0 0,0 0,0 0,0 0,0 0,1-1,-1 1,0-1,1 0,0 1,-1-1,1-1,0 1,-1 0,1 0,0-1,0 0,-1 0,1 1,0-1,0-1,0 1,0 0,-1-1,1 0,0 1,-1-1,1 0,0 0,-1-1,1 1,-1 0,0-1,1 0,-1 1,0-1,0 0,1-1,4-3,0 0,0-1,-1 0,0 0,0 0,-1-1,0 0,0 0,-1 0,1-1,-1-1,7-46,-10 32</inkml:trace>
  <inkml:trace contextRef="#ctx0" brushRef="#br0" timeOffset="929.476">876 501,'-10'33,"-3"17,1 3,2-1,8-10,9-12,3-11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29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0 311,'340'0,"-182"-25,-152 23,-6 0</inkml:trace>
  <inkml:trace contextRef="#ctx0" brushRef="#br0" timeOffset="252.767">28 480,'24'0,"13"0,4 0,1 0,-2 0,-4 0,-2 0,-3-5,-1-1,-2 0,0 1,-5-4,-2 1,-4 1</inkml:trace>
  <inkml:trace contextRef="#ctx0" brushRef="#br0" timeOffset="668.368">282 0,'0'13,"1"-1,0 1,1-1,1 1,-1-1,2 0,0 0,1-1,0 1,0-1,1 0,1 0,0-1,0 0,1 0,0 0,1-1,0-1,0 1,1-1,0-1,1 0,-1 0,1-1,1-1,-1 0,3 1,181 73,-193-78,0 0,0 0,0 1,0-1,0 0,0 1,-1-1,1 1,0 0,-1 0,1 0,-1 0,0 0,1 0,-1 0,0 0,0 0,-1 0,1 1,0-1,-1 0,1 1,-1-1,0 0,0 1,0-1,0 0,0 1,0-1,-1 1,1-1,-1 0,0 0,1 1,-1-1,0 0,-1 2,-57 73,52-70,-183 140,105-84,75-48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2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57,'-11'2,"0"2,1-1,0 1,0 1,0-1,0 2,1-1,-1 2,2-1,-1 1,1 0,0 1,0 0,1 0,0 1,0 0,1 0,0 0,1 1,0 0,1 0,0 0,0 1,1-1,0 1,1 0,1 0,-1 4,2 204,2-198,1 0,1 0,2 0,-1-1,2 1,1-1,1-1,0 0,1 0,1-1,1 0,1-1,8 9,-17-22,0-1,0 1,1-1,-1-1,1 1,-1 0,1-1,0 0,0 0,0-1,0 1,0-1,0 0,1-1,2 1,14 1</inkml:trace>
  <inkml:trace contextRef="#ctx0" brushRef="#br0" timeOffset="1225.483">340 706,'13'-45,"3"1,1 0,3 1,1 1,12-15,24-29,-57 86,0-1,1 1,-1-1,0 1,0-1,1 1,-1 0,0-1,0 1,1 0,-1-1,1 1,-1 0,0-1,1 1,-1 0,0 0,1-1,-1 1,1 0,-1 0,1 0,-1-1,1 1,-1 0,1 0,-1 0,1 0,-1 0,1 0,-1 0,0 0,1 0,-1 0,1 1,-1-1,1 0,-1 0,1 0,-1 1,1-1,-1 0,0 0,1 1,-1-1,0 0,1 1,-1-1,0 0,1 1,-1-1,0 1,0-1,1 0,-1 1,0-1,0 1,0-1,0 1,1-1,-1 1,0-1,0 1,0-1,0 0,0 1,0-1,0 1,0-1,-1 1,3 38,-15 22,10-52,0 0,1 0,0 0,0 0,1 0,1 0,-1 1,1-1,1 0,1 9,-2-17,1 0,-1 1,0-1,1 0,0 0,-1 1,1-1,0 0,-1 0,1 0,0 0,0 0,0 0,0 0,0 0,0 0,0 0,0-1,1 1,-1 0,0-1,0 1,1-1,-1 1,0-1,1 0,-1 1,0-1,1 0,-1 0,0 0,1 0,-1 0,1 0,-1 0,0-1,1 1,-1-1,0 1,1 0,-1-1,0 0,0 1,0-1,0 0,1 0,-1 0,0 0,56-45,111-140,-169 187,1 0,0 0,0 0,-1-1,1 1,0 0,0 0,0 0,0 0,0 0,0 0,0 0,0-1,1 1,-1 0,0 0,0 0,1 0,-1 0,1-1,-1 1,0 0,1 0,0-1,-1 1,1 0,-1-1,1 1,0 0,-1-1,1 1,0-1,0 1,0-1,-1 0,1 1,0-1,0 0,0 1,0-1,0 0,-1 0,1 0,0 0,0 0,0 0,0 0,0 0,0 0,0 0,-1-1,1 1,0 0,0-1,0 1,0 0,-1-1,1 1,0-1,0 1,-1-1,1 0,0 1,-1-1,1 0,-1 1,1-1,0 0,-68 232,65-206</inkml:trace>
  <inkml:trace contextRef="#ctx0" brushRef="#br0" timeOffset="1739.552">905 734,'-51'51,"51"-51,1 0,-1 0,0-1,0 1,0 0,0 0,1-1,-1 1,0 0,0 0,0-1,0 1,0 0,0-1,0 1,0 0,0-1,0 1,0 0,0-1,0 1,0 0,0-1,0 1,0 0,0 0,0-1,0 1,0 0,-1-1,1 1,0 0,0 0,0-1,-1 1,1 0,0 0,0 0,-1-1,1 1,0 0,0 0,-1 0,1 0,0-1,-1 1,1 0,0 0,0 0,-1 0,1 0,0 0,-1 0,1 0,0 0,-1 0,1 0,0 0,-1 0,16-27,91-119,-106 145,1 0,-1 0,1 1,0-1,-1 1,1-1,0 1,0-1,-1 1,1-1,0 1,0 0,0-1,0 1,0 0,-1 0,1-1,0 1,0 0,0 0,0 0,0 0,0 0,0 1,0-1,-1 0,1 0,0 0,0 1,0-1,0 1,-1-1,1 0,0 1,0-1,-1 1,1 0,0-1,-1 1,1 0,0-1,-1 1,1 0,-1 0,1-1,-1 1,0 0,1 0,-1 0,0 0,0-1,1 1,-1 0,0 0,0 0,0 0,0 0,0 0,0 0,11 59,-10-44,-2-13,0 0,1 0,-1 0,0 0,1 1,0-1,0 0,0 0,0 0,0 0,1 0,0 0,-1 1,1-1,0 0,0-1,1 1,-1 0,0 0,1 0,0-1,0 1,0-1,0 1,0-1,0 0,1 0,-1 0,1 0,-1 0,1-1,0 1,-1-1,1 0,0 1,0-1,3 0,0-4,-1 0,0 0,1-1,-1 0,0 0,-1 0,1-1,-1 1,0-1,0 0,0-1,-1 1,0 0,0-1,0 0,0 0,-1 0,0 0,1-6,22-77,-19 63</inkml:trace>
  <inkml:trace contextRef="#ctx0" brushRef="#br0" timeOffset="1992.498">1300 537,'24'-5,"12"-2,6 1,0 1,-7 7,-5 2,-8 1</inkml:trace>
  <inkml:trace contextRef="#ctx0" brushRef="#br0" timeOffset="3542.116">1807 226,'-163'373,"142"-313,45-72,11-27,-3-2,-1-1,22-41,-4 6,-31 49,-14 20,-1 1,2-1,-1 1,1 0,0 1,1-1,-1 1,1 0,1 0,-1 1,1 0,0 0,4-2,-10 7,0 0,0 0,0 0,0-1,0 1,0 0,0 1,1-1,-1 0,0 0,0 0,0 1,0-1,0 0,0 1,0-1,0 1,0-1,0 1,0 0,0-1,-1 1,1 0,0 0,0 0,-1-1,1 1,0 0,-1 0,1 0,-1 0,1 0,-1 0,0 0,1 0,-1 0,0 1,0-1,1 0,-1 0,0 0,0 0,0 0,-1 0,1 1,-1 52,-25 124,25-176,1-1,0 1,0-1,0 1,0 0,0-1,0 1,0-1,0 1,1 0,-1-1,1 1,-1-1,1 1,0-1,-1 1,1-1,0 0,0 1,0-1,0 0,0 0,0 1,0-1,1 0,-1 0,0 0,1-1,-1 1,0 0,1 0,-1-1,1 1,0-1,-1 1,1-1,-1 0,1 1,-1-1,1 0,0 0,-1 0,1-1,0 1,-1 0,1 0,-1-1,1 1,-1-1,1 1,-1-1,1 0,-1 0,1 0,13-10,-1-1,0 0,-1-1,-1-1,0 0,-1 0,0-1,1-5,15-18,90-115,-117 152,0 1,0-1,1 1,-1-1,0 1,0-1,1 1,-1 0,0-1,1 1,-1-1,1 1,-1 0,0-1,1 1,-1 0,1 0,-1-1,1 1,-1 0,1 0,-1 0,1-1,-1 1,1 0,-1 0,1 0,-1 0,1 0,0 0,-1 0,1 0,-1 0,1 0,-1 1,1-1,-1 0,1 0,-1 0,1 1,-1-1,1 0,-1 1,0-1,1 0,-1 1,1-1,-1 0,0 1,1-1,-1 1,0-1,1 1,-1-1,0 1,0-1,0 1,1-1,-1 1,0-1,0 1,0-1,0 1,0-1,0 1,0 0,1 38,-31 85,24-106,0 1,1-1,0 1,2 0,1 0,0 0,1 16,5-12,2-5</inkml:trace>
  <inkml:trace contextRef="#ctx0" brushRef="#br0" timeOffset="3812.243">2654 452,'-33'19,"-17"6,1 5,4 0,9 2,12-1,13-6,15-6,10-8,9-4,4-4,3-3,1-1,0-5,-5-2</inkml:trace>
  <inkml:trace contextRef="#ctx0" brushRef="#br0" timeOffset="4102.296">2739 0,'46'354,"-42"-329,0 1,-2 0,-1-1,-1 1,-1 0,-1 0,-1-1,-1 1,-2-1,0 0,-10 21,-53 70,56-103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7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29 508,'5'0,"6"0,6 0,5 0,4 0,1 0,2 0,1 0,-1 0,-4 0</inkml:trace>
  <inkml:trace contextRef="#ctx0" brushRef="#br0" timeOffset="247.4">0 706,'34'-5,"15"-1,5-5,-2 0,-6 1,-10 3</inkml:trace>
  <inkml:trace contextRef="#ctx0" brushRef="#br0" timeOffset="1173.331">452 226,'22'44,"66"168,-55-14,-23-137,15-91,80-224,-19 30,-52 162,-25 53</inkml:trace>
  <inkml:trace contextRef="#ctx0" brushRef="#br0" timeOffset="1780.062">875 706,'-8'3,"0"0,0 1,0-1,1 2,0-1,0 1,0 0,0 0,1 1,0 0,-3 3,133-145,-123 135,-1 0,1 0,0 1,-1-1,1 0,0 1,0-1,-1 0,1 1,0-1,0 1,0 0,0-1,0 1,0 0,0-1,0 1,0 0,0 0,0 0,0 0,0 0,0 0,0 0,0 0,0 0,0 1,0-1,0 0,0 1,0-1,-1 0,1 1,0-1,0 1,0 0,0-1,-1 1,1 0,0-1,-1 1,1 0,0 0,-1-1,1 1,-1 0,1 0,-1 0,0 0,1 0,-1 0,0 0,1 0,-1 0,0 0,9 59,-9-43,7 51,-7-67,0 1,1-1,-1 0,1 0,-1 1,1-1,-1 0,1 0,0 0,-1 0,1 0,0 0,0 0,0 0,0 0,0 0,0 0,0-1,0 1,0 0,1-1,-1 1,0-1,0 1,0-1,1 1,-1-1,0 0,1 0,-1 0,0 0,0 0,1 0,-1 0,0 0,1 0,-1-1,0 1,0 0,1-1,-1 1,0-1,0 1,0-1,1 0,7-4,0-1,0 0,0-1,-1 0,0 0,0-1,-1 0,0 0,0-1,-1 1,0-2,4-8,-2-1</inkml:trace>
  <inkml:trace contextRef="#ctx0" brushRef="#br0" timeOffset="2172.509">1242 678,'9'-3,"0"0,1 1,-1 0,1 1,0 0,-1 1,1 0,0 0,-1 1,1 0,-1 1,1 0,0 1,-9-3,0 0,0 1,1-1,-1 1,0-1,0 1,0 0,0-1,0 1,-1 0,1 0,0-1,0 1,0 0,-1 0,1 0,0 0,-1 0,1 0,-1 0,1 1,-1-1,0 0,1 0,-1 0,0 0,0 0,0 1,0-1,0 0,0 0,0 0,0 1,0-1,-1 0,1 0,0 0,-1 0,1 0,-1 0,1 0,-1 0,0 0,0 1,-38 45,27-34,10-13,1 1,-1 0,1 0,0-1,0 1,-1 0,1 0,0 0,0 1,0-1,0 0,0 0,0 1,0-1,1 0,-1 1,0-1,1 1,-1-1,1 1,-1-1,1 1,0-1,0 1,0 0,0-1,0 1,0-1,0 1,0-1,0 1,1 0,-1-1,1 1,-1-1,1 0,0 1,-1-1,1 1,0-1,0 0,0 0,0 1,0-1,0 0,1 0,-1 0,0 0,0 0,1-1,-1 1,1 0,-1 0,1-1,-1 1,1-1,-1 0,1 1,-1-1,1 0,40-7,-22 1</inkml:trace>
  <inkml:trace contextRef="#ctx0" brushRef="#br0" timeOffset="2492.439">1694 0,'-20'45,"5"-16,2 0,0 1,2 0,1 1,2 1,1-1,1 1,2 0,1 1,2 0,5-9,1-1,1 1,1-1,1 0,1-1,8 14,10 26,-20-43,-4-8,1 0,-1-1,2 1,0-1,0 0,0-1,1 1,1-1,0 0,0 0,1-1,0 0,8 6,1-6</inkml:trace>
  <inkml:trace contextRef="#ctx0" brushRef="#br0" timeOffset="4782.33">1778 706,'27'-53,"3"2,2 0,2 2,35-39,-26 52,-40 61,-6-9,0 92,5-106,0-1,-1 0,1 0,0 0,0 0,0 0,0 0,0 0,0-1,0 1,0-1,0 1,0-1,0 0,0 0,0 0,0 0,0 0,0 0,0-1,1 1,-1 0,0-1,0 0,0 0,-1 1,1-1,0 0,0-1,0 1,-1 0,1 0,-1-1,1 1,-1-1,1 1,-1-1,0 0,0 0,1-1,171-169,-172 171,0-1,0 1,0-1,0 0,0 1,0 0,0-1,0 1,1 0,-1-1,0 1,1 0,-1 0,1 0,0 0,-1 0,1 1,0-1,-1 1,1-1,0 1,0-1,-1 1,1 0,0 0,0 0,0 0,0 0,-1 0,1 0,0 1,0-1,0 1,-1-1,1 1,0 0,-1-1,1 1,-1 0,1 0,-1 0,1 0,-1 1,1-1,-1 0,0 1,0-1,0 0,0 1,0 0,0-1,0 1,0 0,-17 134,10 8,6-119</inkml:trace>
  <inkml:trace contextRef="#ctx0" brushRef="#br0" timeOffset="5582.624">2512 565,'-102'235,"93"-218,21-39,93-116,-105 137,0 1,1-1,-1 1,1-1,-1 1,0 0,1-1,-1 1,1-1,-1 1,1 0,-1-1,1 1,-1 0,1 0,-1-1,1 1,0 0,-1 0,1 0,-1 0,1 0,0 0,-1 0,1 0,-1 0,1 0,0 0,-1 0,1 0,-1 0,1 0,0 1,-1-1,1 0,-1 1,1-1,-1 0,1 1,-1-1,1 0,-1 1,0-1,1 1,-1-1,1 1,-1-1,0 1,0-1,1 1,-1 0,17 41,-7-14,-8-26,1 0,-1 0,0 0,1 0,-1 0,1-1,-1 1,1-1,0 1,0-1,0 0,0 0,-1 0,1-1,1 1,-1-1,0 1,0-1,0 0,0 0,0-1,0 1,0-1,0 1,0-1,0 0,0 0,0 0,-1 0,1-1,0 1,-1-1,1 0,-1 0,1 0,-1 0,0 0,0 0,0-1,0 1,0 0,-1-1,1 0,-1 1,1-1,-1 0,0 0,0 0,0 0,-1 0,1-1,13-40,-11 22</inkml:trace>
  <inkml:trace contextRef="#ctx0" brushRef="#br0" timeOffset="5840.218">2766 565,'29'-5,"14"-1,5 0,-6 1</inkml:trace>
  <inkml:trace contextRef="#ctx0" brushRef="#br0" timeOffset="6011.039">2879 396,'-5'34,"-1"15,-5 5,0-3,1-9</inkml:trace>
  <inkml:trace contextRef="#ctx0" brushRef="#br0" timeOffset="6541.845">2907 791,'147'-299,"-132"282,-15 32,-32 107,32-121,0 0,0 0,0 0,0 0,0 0,0 0,0 0,0-1,0 1,0 0,0 0,1 0,-1 0,0 0,1 0,-1-1,1 1,-1 0,1 0,-1 0,1-1,-1 1,1 0,0-1,-1 1,1-1,0 1,0-1,-1 1,1-1,0 1,0-1,0 0,0 1,-1-1,1 0,0 0,0 1,0-1,0 0,0 0,0 0,0 0,0 0,0-1,0 1,-1 0,1 0,0-1,0 1,0-1,40-29,96-171,-137 202,0-1,1 1,-1-1,0 1,0-1,1 0,-1 1,0-1,1 1,-1-1,0 0,1 1,-1-1,0 0,1 0,-1 1,1-1,-1 0,0 0,1 0,-1 1,1-1,-1 0,1 0,-1 0,1 0,-1 0,1 0,-1 0,1 0,-1 0,0 0,1 0,-1 0,1-1,-1 1,1 0,-1 0,1 0,-1 0,0-1,1 1,-1 0,1-1,-1 1,0 0,1-1,-1 1,0-1,-14 44,-5 10,12-28</inkml:trace>
  <inkml:trace contextRef="#ctx0" brushRef="#br0" timeOffset="6902.754">3359 706,'-15'5,"-9"1,0 5,-2 1,4 2,6 4,5 4,10-2,10-4,7-6,7-3,4-4,2-2,-4-5,-1-4,0-3,-4-2</inkml:trace>
  <inkml:trace contextRef="#ctx0" brushRef="#br0" timeOffset="7191.863">3302 142,'247'153,"-238"-145,0 1,-1 1,0-1,0 1,-1 0,0 1,-1 0,-1 0,1 1,-2-1,0 1,0 0,-1 0,0 0,-1 1,0-1,-1 0,-1 1,0 0,-1-1,0 0,-1 1,0-1,-1 0,0 0,-1 0,0 0,-1 0,-1-1,1 0,-2 0,0-1,0 0,0 0,-2 0,1-1,-3 2,-154 141,139-133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3 311,'39'-5,"16"-1,10 0,-2 1,-7 2,-8-5,-3 1,-4 0,-4 2,-4 2,-2 1,-2 1,-1 1,-6-5,-1-1,1 0,-9 2,-6 1</inkml:trace>
  <inkml:trace contextRef="#ctx0" brushRef="#br0" timeOffset="254.529">31 480,'-2'1,"1"0,-1 0,0-1,0 1,1 0,-1 1,1-1,-1 0,1 0,-1 1,1-1,0 1,-1-1,1 1,0-1,0 1,0 0,1 0,-1-1,0 1,1 0,-1 0,1 0,-1 0,1 0,0 0,0-1,0 1,0 0,0 0,0 0,1 0,-1 0,0 0,1 0,0 0,-1-1,1 1,0 0,0 0,0-1,0 1,0-1,1 1,-1-1,0 1,1-1,7 1,1 0,-1 0,1-1,-1-1,1 0,-1 0,1-1,-1 0,0 0,8-3,15-1,-27 5,173-22,0 8,14 7,-107 8,-62-1</inkml:trace>
  <inkml:trace contextRef="#ctx0" brushRef="#br0" timeOffset="669.803">201 0,'0'5,"0"0,0 0,1 0,0 0,0 0,0 0,1 0,0 0,0-1,0 1,0-1,0 1,1-1,0 0,0 0,0 0,1-1,-1 1,1-1,0 1,0-1,0 0,0-1,1 1,-1-1,1 0,-1 0,5 1,28 11,0-2,1-1,0-2,26 2,-25-5,0 2,0 2,-1 1,23 11,-56-20,-1 0,1 0,-1 0,0 1,0-1,0 1,0 0,0 0,-1 0,1 1,-1-1,0 1,0 0,0 0,0 0,-1 0,0 1,0-1,0 0,0 1,-1 0,1-1,-1 1,0 0,-1 0,1 0,-1-1,0 1,0 0,-1 0,1 0,-1 0,0-1,0 1,-1 0,0-1,1 1,-1-1,-1 1,-2 3,-13 15,-1-1,-2-1,0-1,-1 0,-1-2,-4 2,13-9,-246 175,161-117,94-60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0,'428'0,"-415"0,0 1,1 0,-1 0,0 1,0 1,0 0,0 1,9 4,-16 0,-6 1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58,'39'0,"17"0,3 0,3 0,-6-5,-6-1,-4 0,-3 1,-6-3,-3-1,-3 2,-2 1,-1 3,-5 1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0,'45'145,"24"197,-52-238,-2-19,-14-84,0 0,0-1,0 1,0-1,0 1,0 0,0-1,0 0,0 1,0-1,0 0,1 1,-1-1,0 0,0 0,0 0,0 0,0 0,1 0,-1-1,0 1,0 0,0 0,0-1,0 1,0-1,0 1,0-1,0 1,0-1,0 0,0 0,0 1,0-1,-1 0,1 0,0 0,0 0,-1 0,1 0,-1 0,1 0,-1 0,1 0,-1 0,0 0,1 0,-1 0,0 0,0 0,0-1,0 1,0 0,0 0,0 0,0-1,76-252,33-61,-100 296,-2 7</inkml:trace>
  <inkml:trace contextRef="#ctx0" brushRef="#br0" timeOffset="693.23">509 537,'-3'0,"0"0,0 0,1 1,-1-1,0 1,1-1,-1 1,1 0,-1 0,1 0,-1 1,1-1,-1 0,1 1,0 0,0-1,0 1,0 0,0 0,0 0,1 0,-1 1,1-1,-1 0,1 1,0-1,0 1,0-1,-85 163,240-457,-154 293,0-1,0 1,0 0,1 0,-1 0,0 0,1 0,-1 0,0-1,1 1,-1 0,1 0,-1-1,1 1,0 0,-1-1,1 1,0 0,-1-1,1 1,0-1,0 1,-1-1,1 1,0-1,0 0,0 1,0-1,0 0,-1 0,1 0,0 0,0 0,0 0,0 0,0 0,0 0,0 0,0 0,-1 0,1-1,0 1,0 0,0-1,0 1,-1 0,1-1,0 1,0-1,-1 0,1 1,0-1,-1 0,1 1,0-1,-1 0,1 1,-1-1,0 0,1 0,-1 0,1 0,-1 1,0-1,0 0,11 66,-11-58,0-1,0 1,0 0,1-1,0 1,0-1,0 1,1-1,0 0,1 1,-1-1,1 0,0-1,1 1,0 0,-1-1,2 0,-1 0,0 0,1 0,0-1,0 0,1 0,-1 0,1-1,0 1,-1-3,0 1,-1-1,1 0,0 0,0 0,0-1,0 0,0 0,0 0,0-1,0 1,0-1,0 0,0-1,-1 1,1-1,0 0,-1 0,0 0,1-1,-1 0,0 0,0 0,0 0,-1 0,1-1,-1 0,0 1,0-1,2-3,7-10,-1 0,-1-1,0 0,-2 0,0-1,5-18,-6 11,-1 3</inkml:trace>
  <inkml:trace contextRef="#ctx0" brushRef="#br0" timeOffset="1130.485">1016 396,'196'1,"-194"-1,0 0,0 0,0 0,1 0,-1 0,0 0,0 1,0-1,0 1,0 0,0 0,0-1,0 1,0 0,0 1,0-1,0 0,-1 0,1 1,-1-1,1 1,-1 0,1-1,-1 1,0 0,0 0,0 0,0 0,0 0,0 0,-1 0,1 0,0 0,-1 0,0 0,0 0,1 1,-1-1,0 0,-1 0,1 0,0 0,-1 1,1-1,-1 0,0 0,1 0,-1 0,0 0,0 0,-7 11,-1-1,0 0,-1 0,0-1,0 0,-1-1,-1 0,-8 6,-21 18,39-33,0 0,0 0,1 0,-1 1,0-1,1 0,-1 1,1-1,0 1,-1-1,1 1,0 0,0 0,0-1,0 1,0 0,1 0,-1 0,0 0,1 0,0 0,-1 0,1 0,0 0,0 0,0 0,0 0,0 0,1 0,-1 1,1-1,-1-1,1 1,0 0,0 0,-1 0,1 0,1 0,-1-1,0 1,0 0,1-1,-1 1,1-1,-1 0,1 1,-1-1,1 0,0 0,0 0,0 0,-1 0,1-1,11 2,-1 0,0-1,0-1,1 0,-1-1,0 0,0-1,0 0,0-1,0 0,0-1,15-3,37-20,-50 15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9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420 226,'5'-10,"-56"160,-21 36,198-402,12 2,-137 214,-1-1,0 1,0-1,0 1,0-1,0 1,0-1,1 1,-1-1,0 1,1-1,-1 1,0-1,0 1,1 0,-1-1,1 1,-1 0,0-1,1 1,-1 0,1-1,-1 1,1 0,-1 0,1-1,-1 1,1 0,-1 0,1 0,-1 0,1 0,0 0,-1 0,1 0,-1 0,1 0,-1 0,1 0,-1 0,1 0,-1 1,1-1,-1 0,1 0,-1 1,1-1,-1 0,1 0,-1 1,0-1,1 1,-1-1,0 0,1 1,-1-1,0 1,1-1,-1 1,0-1,0 1,1-1,-1 1,5 42,-3-21,6 28,-7-37,0 0,1 0,1-1,0 1,0-1,1 0,1 0,0 0,0-1,2 0,6 10,-12-19,0 0,1 0,-1-1,1 1,0 0,0-1,0 1,-1-1,1 0,0 0,1 0,-1 0,0 0,0 0,0 0,1-1,-1 1,0-1,1 1,-1-1,0 0,1 0,-1 0,0 0,1-1,-1 1,0-1,0 1,1-1,-1 0,0 0,0 0,0 0,0 0,0 0,1-1,62-69,-38 37,132-141,-108 127,-50 49,0-1,0 1,-1 0,1 0,0-1,-1 1,1 0,0 0,-1 0,1 0,-1 0,1 0,-1 0,0 0,1 0,-1 0,0 0,0 0,0 0,0 0,0 0,0 0,0 0,0 0,0 0,0 0,-1 0,1 0,0 0,-1 0,1 0,0 0,-1 0,1 0,-1 0,-47 172,47-166,-1 0,1 0,1 0,-1 0,1 0,1 0,-1 0,1 0,0 0,1 0,0-1,0 1,0 0,1-1,3 7,4 1</inkml:trace>
  <inkml:trace contextRef="#ctx0" brushRef="#br0" timeOffset="679.933">1323 339,'-31'34,"1"1,1 2,2 1,2 1,-6 16,45-88,7-6,2 2,1 0,2 2,2 0,10-7,-37 41,0 0,0 1,0-1,0 1,0-1,0 1,0 0,0-1,0 1,0 0,0-1,0 1,0 0,0 0,0 0,0 0,0 0,1 0,-1 1,0-1,0 0,0 1,0-1,0 0,0 1,0-1,0 1,0-1,0 1,-1 0,1-1,0 1,0 0,0 0,-1 0,1-1,0 1,-1 0,1 0,-1 0,1 0,-1 0,0 0,1 0,-1 0,0 0,1 0,-1 1,0-1,0 0,0 0,0 0,0 0,0 0,-1 0,1 0,0 0,-1 0,1 1,4 10,0 2,1-1,1-1,0 1,1-1,0 0,1 0,0-1,7 7,-12-15,0 0,-1-1,1 1,0-1,0 1,1-1,-1 0,0 0,1-1,-1 1,1-1,-1 0,1 1,0-2,0 1,0 0,-1-1,1 0,0 1,0-2,0 1,0 0,0-1,-1 0,1 0,0 0,-1 0,1 0,0-1,-1 1,0-1,1 0,1-2,4-2,-1-1,1 0,-1 0,-1-1,0 1,0-2,0 1,-1-1,0 0,-1 0,0-1,-1 1,0-1,0 0,-1-1,0 1,-1 0,0-1,0 0,0-14</inkml:trace>
  <inkml:trace contextRef="#ctx0" brushRef="#br0" timeOffset="1235.841">2028 282,'5'5,"7"2,5-1,5-1,4-1,1-2,2-1,1-1,-1 0,1 0,-1 0,-1 0,-4-5,-2-2,0 1,2 1,-9 1,-7 2</inkml:trace>
  <inkml:trace contextRef="#ctx0" brushRef="#br0" timeOffset="6102.424">2593 565,'77'-133,"22"-22,-98 156,-1-1,0 1,0-1,1 0,-1 1,0-1,1 1,-1-1,0 0,1 1,-1-1,1 0,-1 0,1 1,-1-1,1 0,-1 0,1 0,-1 1,1-1,-1 0,1 0,-1 0,1 0,-1 0,1 0,-1 0,1 0,-1 0,1 0,-1 0,1-1,-1 1,1 0,-1 0,1 0,-1-1,0 1,1 0,-1 0,1-1,-1 1,0 0,1-1,-1 1,0-1,1 1,-1 0,0-1,1 1,-1-1,0 1,0-1,0 1,0-1,1 1,-1-1,0 1,0-1,0 0,1 51,-1-41,-2 30,1-27,0 1,0 0,1 0,1 0,0 0,1 0,0 0,1-1,0 1,1-1,4 10,-7-22,-1 1,1 0,-1 0,1 0,-1-1,1 1,0 0,-1 0,1-1,0 1,-1-1,1 1,0-1,0 1,0-1,-1 1,1-1,0 1,0-1,0 0,0 0,0 0,0 1,0-1,0 0,0 0,0 0,-1 0,1 0,0-1,0 1,0 0,0 0,0-1,0 1,0 0,0-1,-1 1,1-1,0 1,0-1,-1 0,1 1,0-1,-1 0,1 1,0-1,31-40,-28 35,189-273,-193 278,0 1,0-1,0 1,0-1,0 1,0-1,0 1,0-1,0 1,1-1,-1 1,0-1,0 1,1-1,-1 1,0-1,1 1,-1 0,0-1,1 1,-1 0,0-1,1 1,-1 0,1-1,-1 1,1 0,-1 0,1 0,-1-1,1 1,-1 0,1 0,-1 0,1 0,-1 0,1 0,-1 0,1 0,-1 0,1 0,-1 0,1 0,-1 1,1-1,-1 0,1 0,-1 0,1 1,-1-1,1 0,-1 1,0-1,1 0,-1 1,0-1,1 0,-1 1,0-1,1 1,-1-1,0 1,0-1,1 0,-1 1,0 0,3 36,-3-33,2 167,3-152</inkml:trace>
  <inkml:trace contextRef="#ctx0" brushRef="#br0" timeOffset="6381.621">3496 339,'-11'3,"0"1,0 1,0 0,1 0,0 1,0 0,0 1,1 0,0 1,0 0,1 0,0 1,0 0,-1 3,8-11,0 1,0 0,0 0,0 0,1 0,-1 1,1-1,-1 0,1 0,0 0,0 0,0 0,0 1,0-1,0 0,1 0,-1 0,1 0,-1 0,1 0,0 0,0 0,0 0,0 0,0 0,0 0,1 0,-1-1,0 1,1-1,0 1,-1-1,1 1,0-1,0 0,-1 0,1 0,0 0,2 0,85 23,-71-22,1-2,0 0,0-1,-1-1,1-1,-1-1,0 0,0-2,0 0,15-7,-15 4</inkml:trace>
  <inkml:trace contextRef="#ctx0" brushRef="#br0" timeOffset="7236.371">448 734,'85'-1,"242"13,-135 3,0-8,45-10,-36 1,237-24,84-5,-36 3,-164 28,-75-28,-174 16,-55 7</inkml:trace>
  <inkml:trace contextRef="#ctx0" brushRef="#br0" timeOffset="8721.051">984 989,'-101'224,"17"-89,155-253,-50 79,1 2,2 0,1 2,10-9,-35 43,0 0,1 0,-1 0,0 0,1 1,-1-1,1 0,-1 0,1 0,0 1,-1-1,1 0,0 1,-1-1,1 0,0 1,0-1,0 1,-1-1,1 1,0-1,0 1,0 0,0 0,0-1,0 1,0 0,0 0,0 0,0 0,0 0,0 0,0 0,-1 0,1 0,0 1,0-1,0 0,0 1,0-1,0 0,0 1,0-1,-1 1,1 0,0-1,0 1,-1 0,1-1,0 1,-1 0,1-1,-1 1,1 0,-1 0,1 0,-1 0,0 0,1 0,-1 0,0-1,0 1,0 0,1 0,-1 1,2 91,-4-81,1 0,1 0,0 0,1 0,0 0,1 0,0 0,1 0,1 4,-3-15,-1 1,0 0,1-1,0 1,-1-1,1 1,0-1,0 1,0-1,0 1,0-1,0 0,0 1,1-1,-1 0,0 0,1 0,-1 0,0 0,1 0,0-1,-1 1,1 0,-1-1,1 1,0-1,-1 0,1 1,0-1,0 0,-1 0,1 0,0 0,-1 0,1-1,0 1,-1 0,1-1,0 0,0 0,56-44,134-211,-150 224,-41 31,0 1,0 0,-1 0,1-1,0 1,0 0,0 0,0 0,-1 0,1 0,0 0,0 0,0 0,0 0,-1 0,1 0,0 1,0-1,0 0,-1 0,1 1,0-1,0 1,-1-1,1 1,0-1,-1 1,1-1,-1 1,1 0,0-1,-1 1,1 0,-1-1,0 1,1 0,-1-1,0 1,1 0,-1 0,0 0,0 0,0-1,0 1,1 0,-1 0,0 0,0 0,-1-1,1 1,0 0,0 0,0 0,-1-1,1 1,0 0,-1 0,1-1,-1 2,-7 58,5-49,1 0,0 1,0-1,1 1,0-1,1 1,1-1,0 1,0-1,1 1,1-1,0 0,3 8,6-1</inkml:trace>
  <inkml:trace contextRef="#ctx0" brushRef="#br0" timeOffset="9282.048">1577 1383,'34'-58,"-33"56,10-18,1 2,1-1,0 2,1-1,1 2,1 0,0 1,2 0,-17 14,-1 1,1-1,0 1,-1-1,1 1,0-1,0 1,-1 0,1-1,0 1,0 0,0 0,0-1,-1 1,1 0,0 0,0 0,0 0,0 0,0 0,0 0,-1 0,1 1,0-1,0 0,0 1,-1-1,1 0,0 1,0-1,-1 1,1-1,0 1,0-1,-1 1,1-1,-1 1,1 0,-1-1,1 1,-1 0,1 0,-1-1,1 1,-1 0,0 0,0 0,1-1,-1 1,0 0,0 0,5 48,-5-46,-1 0,1 0,-1 0,1 0,-1 0,1 1,0-1,0 0,0 0,0 0,1 0,0 0,-1 0,1 0,0 0,0 0,0 0,1 0,-1-1,1 1,0 0,0-1,-1 1,2-1,-1 0,0 0,0 0,1 0,-1 0,1 0,-1 0,1-1,0 0,0 1,0-1,0 0,0 0,0 0,0-1,0 1,0-1,0 0,0 0,1 0,13-6,-1 0,0-1,-1-1,0-1,0 0,-1-1,0 0,0-1,-1 0,-1-2,0 1,-1-1,2-4,-9 13,24-31,-14 18</inkml:trace>
  <inkml:trace contextRef="#ctx0" brushRef="#br0" timeOffset="9536.771">2311 1101,'38'0,"18"0,4-5,-4-1,-6 0,-6 1,-7 1,-5 2,-2 1,-2 1,-6 0</inkml:trace>
  <inkml:trace contextRef="#ctx0" brushRef="#br0" timeOffset="9782.768">2622 875,'-20'34,"-5"15,0 5,6-2,5-6,5-5,4-5,4-4,5-7,3-8</inkml:trace>
  <inkml:trace contextRef="#ctx0" brushRef="#br0" timeOffset="10434.331">2762 1299,'85'-141,"-71"111,3 1,0 0,2 2,1 0,22-24,-41 50,-1 0,0 0,1 1,-1-1,1 0,-1 1,1-1,-1 0,1 1,0-1,-1 0,1 1,0-1,-1 1,1-1,0 1,0 0,-1-1,1 1,0 0,0-1,0 1,0 0,-1 0,1 0,0 0,0 0,0 0,0 0,0 0,0 0,-1 0,1 1,0-1,0 0,0 0,-1 1,1-1,0 1,0-1,-1 0,1 1,0-1,-1 1,1 0,0-1,-1 1,1 0,-1-1,1 1,-1 0,1 0,-1-1,0 1,1 0,-1 0,0 0,0-1,1 1,-1 0,0 0,0 0,5 60,-5-57,-1 17,0-16,0 0,1 1,-1-1,1 0,0 1,1-1,-1 1,1-1,0 0,0 0,1 1,0-1,0 0,0 0,0 0,1-1,-1 1,1-1,0 1,2 0,-2-4,0-1,1 0,-1 0,0 0,0-1,1 1,-1-1,0 0,0 0,0 0,0 0,0 0,0-1,0 1,0-1,-1 0,1 0,0 0,-1 0,0 0,1 0,-1-1,0 1,0-1,0 0,-1 0,1 1,-1-1,1-1,7-7,54-72,41-41,-50 86,-53 39,0 0,0 0,-1 0,1 0,0 0,-1 0,1 1,-1-1,1 0,-1 0,1 0,-1 1,0-1,0 0,0 0,0 1,0-1,0 0,0 0,0 1,0-1,0 0,-1 1,1-1,0 0,-1 0,1 0,-1 0,0 1,0-1,1 0,-24 62,19-54,0 0,1 1,0-1,0 1,1 0,1 0,-1 0,2 0,-1 0,1 0,1 1,0-1,0 0,1 0,1 1,-1-1,3 5,-3-13,1 1,-1-1,0 0,1 0,0 0,-1 0,1 0,0 0,0-1,0 1,0-1,0 1,1-1,-1 0,0 0,1 0,-1 0,1 0,-1 0,1-1,-1 1,1-1,-1 0,1 1,-1-1,1-1,0 1,-1 0,1-1,-1 1,1-1,0 0,20-3</inkml:trace>
  <inkml:trace contextRef="#ctx0" brushRef="#br0" timeOffset="10756.232">3694 1073,'-8'1,"1"0,0 1,0 0,1 0,-1 1,0 0,1 0,-1 0,1 1,0 0,0 0,1 1,-1-1,1 1,0 1,0-1,1 1,-1-1,1 1,1 1,-3 4,5-10,0 1,1-1,0 0,-1 1,1-1,0 1,0-1,0 0,0 1,0-1,0 1,0-1,0 0,0 1,1-1,-1 1,1-1,-1 0,1 1,-1-1,1 0,0 0,0 0,0 1,-1-1,1 0,0 0,0 0,0 0,1 0,-1-1,0 1,0 0,0 0,1-1,-1 1,0-1,1 1,-1-1,0 0,1 1,-1-1,1 0,64 6,18-29,-64 11</inkml:trace>
  <inkml:trace contextRef="#ctx0" brushRef="#br0" timeOffset="23988.284">110 1,'-35'81,"19"-33,2 0,2 1,3 0,1 0,2 1,2 30,3-67,-3 85,3 0,5-1,4 1,5-1,21 82,-28-154,1 1,1-2,2 1,0-1,1 0,2-1,0-1,2 0,2 2,-9-13,1-1,1 0,0 0,0-1,1 0,0-1,0 0,1-1,0 0,0-1,0 0,1-1,0-1,0 0,1 0,-1-2,1 1,2-2,35-4,-33-4</inkml:trace>
  <inkml:trace contextRef="#ctx0" brushRef="#br0" timeOffset="24641.933">3750 1,'33'31,"-1"1,-1 2,-3 2,0 0,-3 2,-1 0,-1 2,-3 1,-1 0,-2 1,-2 1,-2 1,-1 0,-3 1,1 22,-8-30,-1 0,-2 0,-2 0,-1 0,-2-1,-1 0,-2 0,-1 0,-3-1,0-1,-2 0,-2-1,-1 0,-1-2,-2 0,-1-1,-11 10,-1-4,4-5</inkml:trace>
  <inkml:trace contextRef="#ctx0" brushRef="#br0" timeOffset="25170.354">4314 311,'96'383,"-59"-199,-23-106,-13-78,-1 1,0 0,0-1,0 1,1-1,-1 1,0 0,0-1,1 1,-1-1,1 1,-1-1,0 1,1-1,-1 0,1 1,-1-1,1 1,0-1,-1 0,1 1,-1-1,1 0,-1 0,1 1,0-1,-1 0,1 0,0 0,-1 0,1 0,0 0,-1 0,1 0,0 0,-1 0,1 0,-1-1,1 1,0 0,-1 0,1-1,-1 1,1 0,0-1,-1 1,1 0,-1-1,1 1,-1-1,0 1,1-1,-1 1,1-1,-1 1,0-1,1 1,-1-1,0 0,0 1,0-1,26-41,-24 39,110-287,16-87,-119 356,-8 24</inkml:trace>
  <inkml:trace contextRef="#ctx0" brushRef="#br0" timeOffset="27591.603">4822 790,'-13'43,"-1"0,-2-1,-3 0,-1-2,-17 25,-3 0,46-99,110-199,-105 224,-7 36,-3-11,6 19,-7-25,1-1,0 1,1 0,0-1,1 1,0-1,1 0,-1 0,2 0,-1 0,1-1,0 0,1 0,0 0,1 0,0-1,-5-5,1-1,-1 1,1-1,0 0,-1 0,1 0,0 0,0-1,0 1,0-1,0 0,-1 1,1-1,0-1,0 1,0 0,0-1,0 1,0-1,-1 0,1 0,0 0,-1 0,1-1,0 1,-1-1,0 1,1-1,-1 0,0 0,0 0,0 0,0-1,59-81,-38 5,-20 55</inkml:trace>
  <inkml:trace contextRef="#ctx0" brushRef="#br0" timeOffset="27858.55">5274 819,'-9'33,"-4"17,1 4,2-3,3-4,3-7,1-4,7-8,2-10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29,'282'-1,"-139"-25,-61 24,-57 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28,'0'1,"0"-1,-1 0,1 1,0-1,0 1,0-1,-1 1,1-1,0 1,0-1,0 0,0 1,0-1,0 1,0-1,0 1,0-1,0 1,0-1,0 1,0-1,0 1,1-1,-1 1,0-1,0 1,0-1,1 0,-1 1,0-1,1 1,-1-1,0 0,1 1,-1-1,0 0,1 1,-1-1,1 0,-1 0,1 1,-1-1,0 0,1 0,-1 0,1 0,-1 0,1 0,-1 0,1 0,-1 0,1 0,-1 0,1 0,-1 0,1 0,-1 0,1 0,0 0,11 2,1 1,0-1,1-1,-1 0,0-1,0-1,0 0,0 0,0-2,0 1,5-3,62-8,62 0,-58 0,-60 11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235 567,'167'-11,"35"-8,-62 0,-116 23</inkml:trace>
  <inkml:trace contextRef="#ctx0" brushRef="#br0" timeOffset="717.23">1138 257,'-11'137,"-1"-84,1-10,2 2,2-1,2 1,2 13,3-43,-1-10,0 0,1-1,0 1,0 0,0-1,0 1,1 0,0-1,0 1,0-1,1 1,-1-1,1 1,0-1,2 2,6-1,2-4</inkml:trace>
  <inkml:trace contextRef="#ctx0" brushRef="#br0" timeOffset="966.604">1562 229,'-10'33,"-3"17,-4 3,1-1,3-6,3-5,4-5,3-4,7-7,2-3,1-6</inkml:trace>
  <inkml:trace contextRef="#ctx0" brushRef="#br0" timeOffset="1277.48">489 877,'124'16,"2"-6,-1-6,1-5,-1-6,64-13,221-37,-315 43,-76 8</inkml:trace>
  <inkml:trace contextRef="#ctx0" brushRef="#br0" timeOffset="1617.149">997 990,'0'29,"0"14,0 5,0-1,0-4,-5-10,-1-4,0-4,1-5</inkml:trace>
  <inkml:trace contextRef="#ctx0" brushRef="#br0" timeOffset="2157.055">1279 1018,'27'-11,"0"1,0 1,1 2,1 1,-1 1,25-1,-51 5,-1 1,1 0,0-1,-1 1,1 0,0 0,0 0,-1 0,1 1,0-1,-1 0,1 1,-1-1,1 1,0 0,-1 0,1-1,-1 1,1 0,-1 0,0 0,1 0,-1 1,0-1,0 0,0 0,0 1,0-1,0 1,0-1,0 1,-1-1,1 1,-1-1,1 1,-1 0,1-1,-1 1,0 0,0-1,0 1,0 0,0 0,0-1,0 1,-1 0,1-1,-1 1,1 0,-1-1,1 1,-1-1,0 1,0-1,0 1,0-1,0 0,0 1,-1 0,-45 44,42-44,0 1,1 0,0 1,0-1,0 1,0 0,1 0,-1 0,1 0,0 0,0 1,0 0,1-1,0 1,0 0,0 0,-1 5,4-7,0-1,1 1,-1-1,1 1,-1-1,1 0,0 0,0 0,0 0,0 0,0 0,0 0,1-1,-1 1,0-1,1 1,-1-1,1 0,0 0,-1 0,1-1,0 1,0-1,-1 1,1-1,0 0,0 0,0 0,0 0,0-1,18 5,-12-2,-5-2,0 0,0 0,0 1,-1-1,1 1,0 0,-1 0,1 0,0 1,-1-1,1 1,-1 0,0 0,0 0,0 0,0 1,0-1,0 1,0 0,-1 0,0 0,1 0,-1 0,0 0,0 1,-1-1,1 1,-1-1,0 1,0 0,1 3,-3 0,0 0,0 1,-1-1,0 0,0 0,0 0,-1-1,0 1,-1-1,1 1,-1-1,-1 0,1 0,-1-1,0 1,0-1,0 0,-1-1,0 1,0-1,0 0,0 0,-1-1,1 0,-1 0,0-1,0 0,0 0,0 0,0-1,-1 0,1 0,-1-1,-31-9,26-1</inkml:trace>
  <inkml:trace contextRef="#ctx0" brushRef="#br0" timeOffset="2593.752">1956 284,'19'11,"0"1,-1 0,-1 1,0 1,-1 1,0 0,-2 1,1 1,-2 0,0 1,-2 0,1 1,-2 0,-1 1,0 0,-1 2,1 0,0 1,-2 0,0 0,-1 1,-2 0,0 0,-2 0,-1 0,0 1,-2-1,-1 0,-1 0,-1 0,-1 0,-1-1,-1 1,-1-1,-1-1,-1 0,-1 0,-1-1,0 0,-15 15,-9 2,-1-1,-3-3,-1-1,-31 18,48-34</inkml:trace>
  <inkml:trace contextRef="#ctx0" brushRef="#br0" timeOffset="3179.002">235 87,'-3'4,"-28"40,2 2,2 0,3 2,1 1,2 1,3 0,2 2,2 0,0 13,6 1,4 1,2 0,3-1,3 1,3-1,11 43,-7-62,2-1,2 0,3 0,1-2,5 6,-16-37,0-1,1 0,1 0,0-1,0 0,1 0,0-1,1-1,0 0,1-1,-1 0,2-1,-1 0,1-1,0 0,0-2,1 1,-1-2,1 0,1 0,25 3</inkml:trace>
  <inkml:trace contextRef="#ctx0" brushRef="#br0" timeOffset="16537">2973 539,'-24'24,"-13"13,-5 4,0 1,7-3,5-2,3-8,1-4,0-2,-1 1,1 0,-2-3,6-6</inkml:trace>
  <inkml:trace contextRef="#ctx0" brushRef="#br0" timeOffset="16804.278">2436 708,'29'24,"14"13,5-1,-1 0,0-7,-2-4,-4-6,-4-6,-4-5,-3-5,-1-1,-1-3,-1 0,1 0,-6 4,0 3,-5-1</inkml:trace>
  <inkml:trace contextRef="#ctx0" brushRef="#br0" timeOffset="17062.093">2690 426,'27'321,"4"-75,-32-163,1-59</inkml:trace>
  <inkml:trace contextRef="#ctx0" brushRef="#br0" timeOffset="17538.741">3170 483,'28'-8,"-12"1,1 2,1 0,-1 1,1 1,-1 0,1 2,0 0,0 1,0 0,7 3,-22-3,0 0,0 1,0 0,-1 0,1 0,0 0,-1 0,1 0,0 1,-1-1,0 1,1 0,-1 0,0 0,0 0,0 0,0 0,0 0,-1 1,1-1,0 1,-1-1,0 1,0 0,0-1,0 1,0 0,0 0,-1 0,0 0,1-1,-1 1,0 0,0 0,-1 0,1 0,0 0,-1 0,0 0,0 0,-56 105,-11-31,49-59,1 1,0 1,2 1,0 0,2 1,0 1,1 0,-9 24,21-44,0 0,-1 0,1 0,0 0,1 1,-1-1,1 0,-1 1,1-1,0 0,0 1,0-1,1 0,-1 1,1-1,0 0,0 1,0-1,0 0,0 0,1 0,-1 0,1 0,0 0,0-1,0 1,0-1,1 1,-1-1,1 0,-1 1,1-2,0 1,0 0,0 0,0-1,0 1,0-1,2 0,7 2,1-1,-1-1,1 0,0 0,-1-2,1 1,-1-2,1 0,-1 0,1-1,6-3,0-1</inkml:trace>
  <inkml:trace contextRef="#ctx0" brushRef="#br0" timeOffset="17801.101">3678 850,'0'19,"-5"6,-1 4,0-3</inkml:trace>
  <inkml:trace contextRef="#ctx0" brushRef="#br0" timeOffset="18557.932">4074 454,'-2'7,"0"0,-1 1,1-1,-1-1,0 1,-1 0,0-1,0 1,0-1,-1 0,0-1,-1 1,5-4,-18 22,2 1,1 0,1 1,1 0,1 2,1-1,2 2,1-1,1 1,1 1,0 11,6-34,0 1,1-1,0 1,0-1,1 0,0 1,0-1,1 0,0 0,0 0,0 0,1 0,0 0,1 0,0-1,-1 0,2 0,-1 0,1 0,0-1,0 0,1 0,-1 0,1 0,0-1,0 0,1 0,-1-1,1 0,0 0,0 0,0-1,0 0,2 0,3 1,-1-1,1 0,0-1,-1 0,1 0,0-2,0 1,0-1,-1-1,1 0,-1-1,1 0,-1-1,0 0,0-1,-1 0,1 0,-1-1,0-1,-1 0,1 0,-1-1,-1 0,1 0,-2-1,1 0,4-7,-11 13,0 0,1 0,-1 0,0-1,-1 1,1 0,-1 0,1-1,-1 1,0 0,0 0,0-1,-1 1,1 0,-1 0,0-1,0 1,0 0,0 0,0 0,-1 0,1 0,-1 0,0 1,0-1,0 0,0 1,0 0,-1-1,1 1,-1 0,1 0,-1 0,0 1,0-1,0 1,0-1,0 1,0 0,0 0,0 0,-1 1,1-1,0 1,0 0,-2 0,-20-3,1 2,0 1,-1 0,1 2,-1 1,1 1,0 1,0 1,1 1,-20 10,17-10</inkml:trace>
  <inkml:trace contextRef="#ctx0" brushRef="#br0" timeOffset="19388.128">4892 680,'-56'55,"-3"-3,-1-3,-13 5,-36-8,106-45,0-1,0 1,0-1,0 0,0 0,0 0,0 0,0-1,0 1,0-1,0 0,0 1,0-2,0 1,1 0,-1 0,0-1,1 0,-1 1,1-1,-1 0,1 0,0 0,0-1,0 1,0 0,0-1,0 1,1-1,-1 0,1 0,0 1,0-1,0 0,0 0,0-1,0-5,1 0,0 0,0 0,1-1,0 1,1 0,0 0,0 0,1 1,0-1,0 1,1-1,0 1,1 0,-1 0,2 1,5-8,-10 14,0-1,0 0,1 1,-1-1,0 1,1-1,-1 1,1 0,0-1,-1 1,1 0,0 0,0 0,0 0,-1 1,1-1,0 0,0 1,0-1,0 1,0 0,0 0,0 0,1 0,-1 0,0 0,0 0,0 1,0-1,0 1,0-1,0 1,-1 0,1 0,0 0,1 0,61 57,-36-28,-5-12,1-2,0 0,1-1,1-1,1-2,-1-1,2-1,0-1,0-1,0-1,3-2,74 21,-144-32,16 0</inkml:trace>
  <inkml:trace contextRef="#ctx0" brushRef="#br0" timeOffset="19656.328">4779 426,'-5'38,"-1"18,0 4,6-4,2-1,2-5,0-7,-1-6,-1-3,-1-4,0-2,-1-1,0 0,0 0,0 0,0 1,0-5</inkml:trace>
  <inkml:trace contextRef="#ctx0" brushRef="#br0" timeOffset="19925.664">5286 454,'-4'33,"-7"17,-2 9,2-1,-2-1,1-5,3-6,2-7,3-5,2-3,2-3,0 0,0-1,1-5</inkml:trace>
  <inkml:trace contextRef="#ctx0" brushRef="#br0" timeOffset="20245.096">5682 483,'-37'42,"1"2,2 1,2 2,3 1,-12 26,38-70,1 0,-1 0,1 0,0 1,0-1,1 1,-1-1,1 1,0 0,0-1,0 1,1 0,0 0,0 0,0-1,0 1,1 0,0 0,0-1,0 1,0 0,1-1,0 1,0-1,0 0,0 0,1 1,0-1,0-1,0 1,0 0,0-1,1 0,0 0,-1 0,1 0,3 1,5 0,1-1,0 0,0-1,0 0,0-1,0-1,0 0,0-1,0 0,0-1,-1 0,1-1,0-1,-1 0,0-1,0 0,0 0,0-1,-1-1,0 0,-1-1,1-1,-2 4,0 0,-1-1,1-1,-2 1,1-1,-1-1,0 1,0-1,-1 0,0-1,-1 1,0-1,0 0,-1-1,0 1,0-1,-1 0,-1 0,1 0,-2 0,1 0,-2 0,1-1,-1 1,-1 0,0-1,0 1,-1 0,0 0,-1 0,0 0,-2-3,2 5,0 2,0-1,-1 0,0 1,0 0,-1-1,1 2,-1-1,-1 0,1 1,-1 0,0 1,0-1,0 1,0 0,-1 0,0 1,0 0,0 0,-4 0,-17-4</inkml:trace>
  <inkml:trace contextRef="#ctx0" brushRef="#br0" timeOffset="28993.187">5993 3,'55'16,"-37"-13,0-1,0-1,0 0,0-2,0 0,0-1,0-1,2-1,44-5,-62 8,0 0,0 0,0 1,0-1,0 1,0-1,0 1,1-1,-1 1,0 0,0 0,0 0,1 1,-1-1,0 0,0 1,0-1,0 1,0 0,0 0,0 0,0 0,0 0,0 0,0 0,-1 1,1-1,0 1,-1-1,1 1,-1 0,0-1,1 1,-1 0,0 0,0 0,0 0,0 0,-1 0,1 0,-1 0,1 0,-1 1,1-1,-92 180,83-158,-17 89,28-95</inkml:trace>
  <inkml:trace contextRef="#ctx0" brushRef="#br0" timeOffset="29235.975">5993 200,'38'5,"18"1,3 1,3-2,-6-2,-7-1,-2 0,-5-2,-4 0,-4 0,-3-5,-2-2,-6 0</inkml:trace>
  <inkml:trace contextRef="#ctx0" brushRef="#br0" timeOffset="30163.002">6473 595,'58'-58,"88"-134,-145 191,0 0,-1 0,1 0,0 1,0-1,-1 0,1 0,0 0,0 1,0-1,0 0,0 1,0-1,0 1,0-1,0 1,0 0,1-1,-1 1,0 0,0 0,0-1,0 1,0 0,1 0,-1 1,0-1,0 0,0 0,0 0,0 1,1-1,-1 1,0-1,0 1,0-1,0 1,0 0,0-1,0 1,-1 0,1 0,0-1,0 1,-1 0,1 0,0 0,-1 0,1 0,-1 0,1 0,-1 0,1 1,-1-1,0 0,0 0,1 0,-1 0,0 0,0 1,0-1,0 0,-1 0,1 0,0 0,-1 2,2-1,18 75,-19-76,1 1,0 0,0-1,0 1,0 0,1-1,-1 1,0-1,1 0,-1 1,0-1,1 0,0 0,-1 0,1 0,0 0,-1 0,1 0,0-1,0 1,0-1,0 1,0-1,0 0,-1 1,1-1,0 0,0 0,0-1,0 1,0 0,0-1,0 1,0-1,0 1,-1-1,1 0,1-1,10-5,-1 0,0-1,0-1,0 0,-1 0,-1-1,0 0,3-6,81-62,-93 77,0 0,0 0,0 0,0 1,0-1,0 0,0 1,1-1,-1 1,0 0,0-1,1 1,-1 0,0 0,1 0,-1 0,0 0,0 0,1 0,-1 0,0 0,1 1,-1-1,0 0,0 1,1-1,-1 1,0-1,0 1,0 0,0 0,0-1,0 1,0 0,0 0,0 0,0 0,-1 0,1 0,0 0,0 0,-1 1,1-1,-1 0,1 0,-1 1,0-1,1 0,-1 0,0 1,0-1,0 0,0 1,0-1,0 0,0 1,-1-1,1 0,0 0,-1 1,1-1,-1 0,1 0,-1 0,0 0,1 1,-1-1,0 3,-1 1,1 0,-1 0,1 0,0 0,0 0,1 0,-1 0,1 0,1 0,-1 0,0 0,1 0,0 0,1 0,-1 0,1 0,0 0,0 0,0-1,0 1,1-1,0 0,0 0,3 4,10 1</inkml:trace>
  <inkml:trace contextRef="#ctx0" brushRef="#br0" timeOffset="30409.351">6387 680,'34'5,"20"1,11 0,4-6,-5-3,-4-1,-2 1,-2 0,-5 1,-7 0,-6 2,0-1,-1 6,-3 1,-6 0</inkml:trace>
  <inkml:trace contextRef="#ctx0" brushRef="#br0" timeOffset="30834.253">6924 793,'-8'2,"-25"6,1 2,1 0,0 2,0 2,1 1,-26 17,56-32,-1 0,0 0,0 0,1 0,-1 1,0-1,0 0,1 0,-1 1,0-1,1 1,-1-1,1 0,-1 1,0-1,1 1,-1-1,1 1,-1 0,1-1,0 1,-1 0,1-1,0 1,-1 0,1-1,0 1,0 0,-1-1,1 1,0 0,0 0,0-1,0 1,0 0,0 0,0-1,0 1,0 0,1 0,-1-1,0 1,0 0,1-1,-1 1,0 0,1-1,-1 1,1 0,-1-1,1 1,-1-1,1 1,-1-1,1 1,-1-1,1 1,0-1,-1 0,2 1,51 10,-34-9,-5 0,-1 0,0 1,0 1,0 0,-1 0,1 2,-1-1,0 1,-1 1,1 0,-1 1,-1 0,1 1,-1 0,4 5,-13-12,1 0,-1 0,0 0,0 0,0 1,0-1,0 0,0 0,-1 1,1-1,-1 1,0-1,1 0,-1 1,0-1,0 1,-1-1,1 0,0 1,-1-1,0 1,1-1,-1 0,0 0,0 1,0-1,0 0,-1 0,1 0,-1 0,1 0,-1-1,0 1,1 0,-1-1,0 1,0-1,0 1,0-1,-1 0,-95 35,89-34,0-1,-1 0,1 0,-1-1,1 0,0-1,-1 0,1 0,0-1,-1 0,1-1,0 0,1 0,-1-1,-6-3,2-5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2,'32'-1,"-1"1,1 2,-1 2,0 1,7 2,-35-6,0 0,-1-1,1 1,-1 0,1 1,-1-1,1 0,-1 1,0 0,1-1,-1 1,0 0,0 0,0 0,-1 0,1 0,0 1,-1-1,1 0,-1 1,0 0,0-1,0 1,0-1,0 1,-1 0,1 0,-1-1,0 1,0 0,0 0,0 0,0-1,0 1,-1 0,0 0,1-1,-1 1,0 0,0-1,0 1,-1-1,1 1,-1-1,1 0,-1 0,0 1,-2 1,-171 208,135-126,39-83,1-1,-1 1,1-1,0 1,0 0,0-1,0 1,0 0,1-1,-1 1,1-1,0 1,0-1,0 1,0-1,0 1,0-1,1 0,-1 0,1 0,-1 0,1 0,0 0,0 0,0 0,0-1,0 1,0-1,1 1,-1-1,0 0,1 0,-1 0,2 0,7 3,0-1,1-1,0 0,0-1,-1 0,1-1,0 0,0-1,0 0,0-1,-1 0,1-1,-1 0,10-4,-1 1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2.2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395 114,'-14'19,"-10"11,-1 6,0 1,3-1,1-6,4-4,0-2,3 1,-1-5,-2-5,1-5</inkml:trace>
  <inkml:trace contextRef="#ctx0" brushRef="#br0" timeOffset="261.624">1 198,'33'24,"17"13,3 0,-1-2,-6-6,-9-3,-8-7,-3-1,-1-4,-1-4,1-4,-4 1,0 1,-5-7,-4-8,-5-3</inkml:trace>
  <inkml:trace contextRef="#ctx0" brushRef="#br0" timeOffset="507.234">282 1,'-4'33,"-3"22,1 5,1-2,2-7,1-6,1-3,0-2,1-4,1-3,4-7,1-3,0-2,-1 2,4-3,-1-1,0 1,-3-2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3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164 1,'-153'372,"142"-267,11-102,1-1,-1 1,1-1,0 0,0 1,0-1,0 0,0 1,0-1,0 0,1 0,-1 0,1 0,0 0,-1 0,1-1,0 1,0 0,0-1,0 1,0-1,1 0,-1 0,0 0,1 0,-1 0,0-1,1 1,-1-1,1 1,-1-1,1 0,-1 0,1 0,-1 0,1 0,-1-1,1 1,1-2,101-45,-86 35</inkml:trace>
  <inkml:trace contextRef="#ctx0" brushRef="#br0" timeOffset="269.818">447 57,'-21'28,"1"2,2 0,0 1,3 0,0 1,-4 20,17-49,1 1,0-1,0 0,1 1,-1-1,1 1,0 0,-1-1,2 1,-1-1,0 1,1-1,-1 1,1-1,0 1,0-1,1 0,-1 0,1 1,-1-1,1 0,0 0,0 0,1-1,-1 1,0 0,1-1,0 0,-1 1,1-1,0 0,0 0,0-1,1 1,-1-1,0 0,1 1,-1-1,0-1,1 1,-1 0,1-1,0 0,-1 0,1 0,-1 0,1 0,0-1,7 0,1-1,0 0,-1 0,1-1,-1-1,0 0,0-1,-1 0,1 0,-1-1,0 0,0-1,-1 0,0-1,0 0,3-5,-6 8,-1-1,0 0,0 0,-1 0,0-1,0 1,-1-1,1 0,-1 0,-1 0,1 0,-1-1,-1 1,1-1,-1 1,-1-1,1 0,-1 1,-1-1,1 1,-1-1,-1 1,1-1,-1 1,-3-7,1 7,0 0,-1 0,0 1,0 0,0 0,-1 0,0 1,0 0,-1 0,1 0,-1 1,0 0,0 0,0 0,-1 1,1 1,-1-1,0 1,0 0,0 1,0 0,0 0,0 1,0 0,0 0,0 1,0 0,0 0,0 1,-2 1,-15 3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5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28,'284'-27,"-283"27,0 0,0-1,0 1,0 0,0 0,0 1,1-1,-1 0,0 0,0 0,0 1,0-1,0 1,0-1,0 1,0-1,0 1,0-1,0 1,-1 0,1 0,0-1,0 1,-1 0,1 0,0 0,-1 0,1 0,-1 0,1 0,-1 0,1 0,-1 0,0 0,0 0,1 0,-1 0,0 1,0-1,0 0,0 0,0 0,0 0,-1 0,1 0,0 0,0 0,-1 0,1 0,-1 1,-33 58,24-45,-3 6,0 0,1 1,1 0,1 1,1 0,1 1,1 0,-4 23,12-24,4-5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5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1,'39'0,"16"0,10 0,-2 0,-7 0,-8 0,-8 0,-5 0,-4 0,-3 0,-6 0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6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1 241,'171'-219,"-170"217,-1 1,1 0,-1 0,1 0,0 0,0 0,0 0,-1 0,1 0,0 0,0 1,0-1,0 0,1 1,-1-1,0 0,0 1,0-1,0 1,1 0,-1-1,0 1,0 0,1 0,-1 0,0 0,0 0,1 0,-1 0,0 0,0 0,1 1,-1-1,0 1,0-1,0 1,1-1,-1 1,0-1,0 1,0 0,0 0,0 0,0-1,0 1,-1 0,1 0,0 0,0 0,-1 0,1 1,0-1,-1 0,0 0,1 0,-1 1,1-1,-1 0,0 0,0 1,0-1,0 0,0 0,0 1,0-1,0 1,0 0,-1 0,0 0,1 1,0-1,-1 0,1 0,0 0,0 1,0-1,0 0,0 0,1 0,-1 1,1-1,-1 0,1 0,0 0,0 0,0 0,0 0,0 0,0 0,0-1,1 1,-1 0,1-1,-1 1,1-1,0 1,0-1,-1 0,1 1,0-1,0 0,0-1,0 1,0 0,1 0,-1-1,0 1,0-1,0 0,0 0,1 0,-1 0,0 0,0 0,1-1,-1 1,83-70,-81 68,-3-1,1 0,0 1,0 0,0-1,0 1,0 0,0 0,1 0,-1 0,1 1,-1-1,1 0,-1 1,1 0,0 0,0 0,0 0,0 0,0 1,0-1,0 1,0-1,0 1,0 0,0 1,0-1,0 0,0 1,0 0,0-1,0 1,-1 0,1 1,0-1,0 0,-1 1,1 0,-1-1,1 1,-1 0,0 0,0 0,0 1,1 0,3 8,41 41,-25-41,-2 0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29,'34'5,"20"2,11-1,4-6,0-3,-3-1,3 0,-1 1,-3-4,-3 0,-7 0,-8 2,-2 1,-4 2,-5 1,-8 1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3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22,'-7'-3,"0"-1,-1 1,1 1,-1-1,0 1,1 1,-1-1,0 2,0-1,0 1,0 0,0 0,0 1,0 0,0 1,0 0,1 0,-1 0,1 1,-1 0,1 1,0-1,0 1,0 1,1 0,-2 1,6-4,1 0,0 0,-1 0,1 0,0 1,0-1,0 0,0 1,0-1,1 1,-1-1,1 1,0-1,-1 1,1-1,0 1,0-1,1 1,-1-1,1 1,-1-1,1 1,0-1,0 1,0-1,0 0,0 0,0 1,1-1,-1 0,1 0,-1 0,1 0,1 0,70 61,-68-59,1-1,0 0,0 0,-1 1,1 0,-1 0,0 0,-1 1,1-1,-1 1,1 0,-1 0,-1 1,1-1,-1 1,0 0,0 0,-1 0,0 0,0 1,0-1,-1 0,0 1,0-1,-1 1,0-1,0 1,0 0,-1-1,0 1,0-1,0 0,-1 1,0-1,0 0,-3 4,-1-4,-1 0,0-1,0 1,0-2,-1 1,0-1,0 0,0 0,0-1,-1-1,1 1,-1-1,1 0,-1-1,0 0,0-1,1 0,-1 0,0-1,0 0,1 0,-1-1,0 0,1-1,0 1,-1-2,1 1,0-1,-1-1,-10-7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8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1,'5'5,"6"6,6 1,6-1,2-2,3-3,1-3,-4 3,-2 1,0-1,1-2,1-1,-3-1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8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470 46,'218'-26,"-66"7,-150 18,-1 1,0 0,0 0,1 0,-1 1,0-1,0 0,1 0,-1 1,0-1,0 0,0 1,1-1,-1 1,0 0,0-1,0 1,0 0,0 0,0 0,0 0,0 0,-1 0,1 0,0 0,-1 0,1 0,0 0,-1 0,1 0,-1 1,0-1,1 0,-1 0,0 0,0 1,0-1,1 0,-2 1,1-1,0 0,0 0,0 1,0-1,-1 0,1 0,-1 1,1-1,-1 0,1 0,-1 0,0 0,1 0,-1 0,0 0,0 0,0 0,-1 1,-153 142,-50 28,196-163,-60 69,68-76,0 0,-1 0,1 0,0 0,0 1,0-1,0 0,1 0,-1 1,0-1,1 0,0 1,-1-1,1 1,0-1,0 0,1 1,-1-1,0 0,1 1,0-1,-1 0,1 1,0-1,0 0,0 0,0 0,1 0,-1 0,1 0,-1 0,1 0,-1-1,1 1,0 0,0-1,0 0,0 1,0-1,11 4,-1-1,1 0,0-1,-1 0,1-1,1-1,-1 0,0-1,0 0,0-1,0 0,0-1,0 0,5-3,-13 4,6-1,0 0,0-1,0 0,0-1,-1 0,0-1,1 0,-1-1,-1 0,1 0,3-7</inkml:trace>
  <inkml:trace contextRef="#ctx0" brushRef="#br0" timeOffset="261.76">921 413,'5'24,"7"3,5-3,0-11,-2-7</inkml:trace>
  <inkml:trace contextRef="#ctx0" brushRef="#br0" timeOffset="138872.308">244 130,'-73'17,"-96"7,169-24,0 0,1 0,-1 1,0-1,0 0,1 1,-1-1,0 0,0 1,0-1,0 0,0 1,1-1,-1 0,0 1,0-1,0 1,0-1,0 0,0 1,0-1,0 0,0 1,0-1,-1 0,1 1,0-1,0 1,0-1,0 0,0 1,-1-1,1 0,0 0,0 1,0-1,-1 0,1 1,0-1,-1 0,1 0,0 0,-1 1,39 1,113-30,-50 15,-165 18,-46 3,96-8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23.4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654 368,'-15'-4,"0"1,0 0,0 1,0 0,0 2,0 0,0 0,0 1,0 1,0 1,0 0,0 1,1 0,-4 3,0 1,0 0,0 2,1 0,0 1,1 1,1 0,0 1,0 1,1 1,1-1,0 2,-7 12,-12 22,1 1,3 2,-12 34,22-47,2 1,2 1,1 0,-4 28,14-55,1 0,0 0,1 0,1 0,0 0,1 0,1 0,0 0,1 0,0 0,1-1,1 1,0-1,1-1,3 5,-3-9,1 0,0 0,0 0,1-1,0-1,0 1,1-1,0-1,0 0,1 0,0 0,0-1,0-1,0 0,1 0,0-1,0-1,-1 1,1-2,1 1,0-2,13 2,0-2,0-1,0-1,0-1,-1-1,1-1,-1-2,21-7,-6-1,0-1,-1-1,-2-3,1-1,22-18,-41 25</inkml:trace>
  <inkml:trace contextRef="#ctx0" brushRef="#br0" timeOffset="1102.632">993 1073,'15'-1,"1"-1,-1-1,0 0,0-1,0-1,0 0,-1-1,0-1,0 0,0-1,-1 0,-1-1,1-1,-1 0,-1 0,0-1,0-1,-1 0,-1 0,0-1,-1 0,7-13,13-51,-28 75,1 0,-1 0,0 0,0 0,0 0,0-1,0 1,0 0,0 0,-1 0,1 0,-1 0,0 0,0 0,0 0,1 0,-2 0,1 0,0 1,0-1,-1 0,1 1,0-1,-1 1,0-1,1 1,-1 0,0 0,0 0,0 0,1 0,-1 0,0 0,0 1,-1-1,0 0,-4 2,0-1,-1 1,1 0,0 1,0 0,0 0,0 0,1 1,-1 0,1 0,-1 1,1 0,0 0,1 0,-1 1,1 0,-1 0,1 0,1 1,-1-1,1 1,-3 5,-3 1,1 0,0 0,0 1,1 0,1 0,0 1,1 0,1 0,0 0,1 1,0 0,1 0,1 0,0 0,1 0,1 0,1 1,-1-12,1-1,0 0,0 0,0 0,0 0,0-1,1 1,-1 0,1 0,0-1,0 1,0-1,0 1,0-1,0 0,1 0,-1 0,1 0,0-1,-1 1,1 0,0-1,0 0,0 0,0 0,0 0,0 0,0-1,0 1,1-1,-1 0,0 0,0 0,0 0,2-1,111-26,-97 18,0-1,-1-1,0-1,-1 0,-1-1,0-1,0-1,-1 0,-1-1,-1 0,0-1,2-6,95-147,-109 168,0 0,0 0,-1 0,1 0,1 0,-1 0,0 0,0 0,1 1,-1-1,1 1,-1-1,1 1,0-1,0 1,-1 0,1 0,0 0,0 0,0 0,0 0,1 0,-1 1,0-1,0 1,0 0,0-1,1 1,-1 0,0 0,0 0,0 1,1-1,-1 1,0-1,0 1,0 0,0-1,0 1,0 0,0 0,0 1,0-1,0 0,-1 1,1-1,-1 1,1-1,-1 1,1 0,-1-1,0 1,0 0,0 0,0 0,0 0,0 0,0 0,-1 1,14 164,-14-166,0-1,0 1,0 0,0 0,0-1,0 1,0 0,1-1,-1 1,0 0,0-1,0 1,1-1,-1 1,0 0,1-1,-1 1,0-1,1 1,-1-1,1 1,-1-1,1 1,-1-1,1 1,-1-1,1 0,0 1,-1-1,1 0,-1 1,1-1,0 0,-1 0,1 0,0 0,-1 0,1 0,0 0,0 0,-1 0,1 0,0 0,-1 0,1 0,0 0,-1 0,1-1,-1 1,1 0,0-1,-1 1,1 0,-1-1,1 1,-1-1,1 0,26-31,-7-2,1 1,2 1,1 1,1 1,2 1,1 2,1 0,25-16,-53 42,0 0,0 0,0 0,0 0,0 0,0 0,0 1,0-1,1 0,-1 1,0-1,1 1,-1-1,0 1,1 0,-1-1,1 1,-1 0,0 0,1 0,-1 0,1 0,-1 0,0 1,1-1,-1 0,0 1,1-1,-1 1,0-1,1 1,-1 0,0 0,0-1,0 1,0 0,0 0,0 0,0 0,0 0,0 0,0 1,0-1,-1 0,1 0,0 1,-1-1,1 0,-1 1,0-1,1 0,-1 1,0-1,0 0,0 1,0-1,0 1,0-1,0 0,-1 1,6 164,1-147</inkml:trace>
  <inkml:trace contextRef="#ctx0" brushRef="#br0" timeOffset="1471.922">2319 1,'13'51,"0"-7,-3 0,-1 0,-2 1,-1 22,-8 176,-19-130,17-89</inkml:trace>
  <inkml:trace contextRef="#ctx0" brushRef="#br0" timeOffset="1736.332">2178 424,'14'0,"20"-4,8-3,2-4,-1 0,-4-4,-3 2,-4 2,-1-1,-2 1,-1 2,-1 4,1 1,-6 2</inkml:trace>
  <inkml:trace contextRef="#ctx0" brushRef="#br0" timeOffset="2455.03">2629 424,'8'4,"1"-1,-1 0,1 0,0-1,0 0,0-1,0 0,0 0,0-1,0 0,0 0,0-1,0-1,0 1,0-2,-1 1,1-1,-1 0,1-1,-1 0,0 0,0-1,-1 0,0 0,1-1,-2 0,1 0,3-4,26-70,-35 78,0 0,0 0,-1 0,1 0,-1 0,0-1,1 1,-1 0,0 0,0 0,-1-1,1 1,0 0,-1 0,1 0,-1 0,0-1,0 1,1 0,-2 0,1 1,0-1,0 0,0 0,-1 0,1 1,-1-1,0 1,1-1,-1 1,0 0,0-1,0 1,0 0,0 0,-1 0,-3 1,-1 1,1 0,0 0,0 0,0 1,0 0,0 0,0 0,0 1,0 0,1 0,0 1,0-1,-1 1,2 0,-1 1,1-1,-1 1,1 0,0 0,1 0,-1 0,1 2,-4 0,1 0,0 1,0-1,1 1,0 0,0 1,1-1,0 1,0 0,1 0,1 0,-1 0,2 1,-1-1,1 1,0-1,1 1,0-1,1 1,0-1,0 1,1-1,0 0,1 0,0 1,0-7,-1 0,1 0,0 0,0 0,0-1,0 1,0-1,0 0,1 1,-1-2,1 1,-1 0,1-1,0 0,0 1,0-2,0 1,0 0,0-1,0 0,0 0,0 0,0 0,0 0,-1-1,1 0,0 0,0 0,104-48,-88 33,-1-1,0-1,-1-1,-1 0,-1-2,0 1,-2-2,2-4,-6 8,0 0,-1 0,-2-1,1 0,-2-1,-1 1,0-1,-2 0,0 0,0-16,-9 11,-6 30,13-1,0 0,0-1,0 1,0 0,0-1,1 1,0-1,-1 0,1 1,0-1,1 0,-1 0,1 0,-1 0,1-1,0 1,0-1,0 0,0 1,0-1,1-1,-1 1,1 0,-1-1,1 0,2 1,-5-2,8 5,1-2,0 1,0 0,-1 0,1 1,-1 0,-1 1,1-1,-1 2,0-1,0 1,-1 1,1-1,-2 1,1 1,-1-1,-1 1,1 0,-2 0,1 0,-1 1,0 0,1 7,-4 65,-2-58</inkml:trace>
  <inkml:trace contextRef="#ctx0" brushRef="#br0" timeOffset="7671.827">202 2484,'4'-15,"1"1,0-1,1 1,1 0,0 1,0-1,2 2,-1-1,2 1,0 0,0 1,1 0,0 1,1 0,0 0,0 2,8-5,-16 12,-1 0,1 1,-1-1,1 1,-1 0,0 0,1 0,-1 0,1 0,-1 1,1-1,-1 1,1 0,-1 0,0 1,0-1,0 1,0-1,0 1,0 0,0 0,0 0,-1 1,1-1,-1 1,1-1,-1 1,0 0,0 0,0 0,-1 0,1 0,0 3,36 113,-31-65,-3 0,-2 1,-3 0,-3 14,2-36,-2 0,-2 0,0-1,-3 0,0 0,-11 22,20-54,0 1,1-1,-1 1,0 0,0-1,0 1,0-1,0 1,0-1,0 1,0 0,0-1,0 1,0-1,0 1,0-1,0 1,-1-1,1 1,0 0,0-1,-1 1,1-1,0 0,-1 1,1-1,-1 1,1-1,0 1,-1-1,1 0,-1 1,1-1,-1 0,1 0,-1 1,1-1,-1 0,1 0,-1 0,0 0,1 1,-1-1,1 0,-1 0,1 0,-1 0,0 0,1-1,-1 1,1 0,-1 0,1 0,-1 0,1-1,-1 1,1 0,-1 0,1-1,-1 1,1 0,-1-1,1 1,-1-1,1 1,0-1,-7-40,12-13,1 1,3 0,3 0,6-16,-1 15,2 1,2 1,2 1,21-34,-38 74,0-1,0 1,1 1,0-1,1 1,0 0,1 1,0 0,0 1,1-1,0 2,0-1,1 2,9-6,-18 12,0-1,0 1,0 0,0 0,0 0,0 0,0 0,0 0,0 1,0-1,-1 1,1-1,0 1,0 0,0 0,-1-1,1 1,0 0,-1 1,1-1,-1 0,1 0,-1 1,1-1,-1 1,0-1,0 1,0-1,0 1,0 0,0 0,0-1,-1 1,1 0,-1 0,1 0,-1 0,0 0,8 79,-8-79,-23 329,16-211,7-119,0-1,0 1,0 0,0-1,0 1,0-1,0 1,0-1,1 1,-1-1,0 0,0 1,0-1,1 1,-1-1,0 1,1-1,-1 1,0-1,1 0,-1 1,0-1,1 0,-1 1,1-1,-1 0,0 0,1 1,-1-1,1 0,-1 0,1 0,-1 0,1 0,-1 1,1-1,-1 0,1 0,-1 0,1 0,-1-1,1 1,-1 0,1 0,-1 0,1 0,-1 0,1-1,-1 1,1 0,-1 0,1-1,-1 1,0 0,1-1,-1 1,0 0,1-1,-1 1,0-1,1 1,-1 0,0-1,1 0,20-30,157-383,-54 204,-124 211,0 1,0-1,0 0,0 0,0 0,0 0,0 0,0 0,0 0,1 0,-1 0,0 0,1 0,-1 0,1 0,-1 0,1 0,-1 0,1 0,0-1,0 1,-1 0,1 0,0-1,0 1,0 0,0-1,-1 1,1-1,0 1,0-1,0 0,0 1,0-1,1 0,-1 0,0 1,0-1,0 0,0 0,0 0,0 0,0-1,0 1,0 0,0 0,0-1,0 1,0 0,0-1,0 1,0-1,0 1,0-1,0 0,0 1,-1-1,1 0,0 0,0 0,-1 1,1-1,-1 0,1 0,-1 0,1 0,1 40,-1 0,-3 0,-1 0,-1 0,-4 6,-10 131,18-162,-1-9,0-1,1 0,0 1,0-1,0 1,0-1,1 1,0-1,0 0,0 1,0-1,1 0,-1 0,1 0,0 0,1 1,33-13,-22-2</inkml:trace>
  <inkml:trace contextRef="#ctx0" brushRef="#br0" timeOffset="8890.606">1727 1891,'-58'67,"4"2,3 3,2 2,-17 41,27-2,38-110,1 0,-1 0,1 0,0-1,0 1,0 0,0 0,0 0,1 0,-1-1,1 1,-1 0,1 0,0-1,1 1,-1-1,0 1,1-1,-1 1,1-1,0 0,-1 1,1-1,0 0,1 0,-1-1,0 1,0 0,1-1,-1 1,1-1,0 0,-1 0,1 0,0 0,-1-1,1 1,0-1,0 1,7-2,-1-1,0 0,0-1,0 1,0-2,0 1,-1-1,1-1,-1 1,0-1,0-1,-1 0,0 0,0 0,0-1,-1 0,0 0,0 0,0-1,-1 0,2-6,-1 6,16-21,-1-1,-2-1,-1-1,-2 0,-1-1,-2-1,-1 0,-1-1,4-31,5-10,-21 117,-3-16,1 0,1 0,2 0,0 1,1-1,5 21,-5-40,0 0,0-1,0 1,1 0,0 0,0-1,0 1,1-1,0 0,0 0,0 0,1 0,-1-1,1 1,0-1,1 0,-1 0,1 0,-1-1,1 1,0-1,1 0,-1-1,0 1,1-1,-1 0,1-1,0 1,0-1,0 0,4 0,-1-1,0-1,0 1,0-1,-1-1,1 0,-1 0,1-1,-1 0,0 0,0-1,0 0,-1 0,1-1,-1 0,0-1,0 1,-1-1,0 0,0-1,4-4,93-156,-93 147,137-243,-136 247,-5 6,-1 0,2 0,0 1,0 0,0 0,1 0,0 1,1 1,0-1,0 1,1 1,0 0,0 0,0 1,10-4,-18 9,1-1,-1 1,1-1,-1 1,0 0,1 0,-1 0,1 1,-1-1,0 1,1-1,-1 1,0 0,1-1,-1 1,0 0,0 1,0-1,0 0,0 1,0-1,0 1,0-1,-1 1,1 0,-1 0,1 0,-1 0,1 0,-1 0,0 0,0 0,0 1,-1-1,1 0,0 1,-1-1,1 2,6 99,-8-93,1 5,0 0,-1-1,-1 1,-1-1,0 1,-1-1,0 0,-1-1,-1 1,0-1,-1 0,-2 3,7-13,-94 122,237-235,-120 93,10-6,-1-1,-1-1,-1-1,-1-2,-2-1,0 0,-2-2,-2-1,-1-1,5-11,53-155,-76 195,1-1,0 1,0 0,0 0,1 1,-1-1,1 1,0 0,0 0,0 0,1 0,-1 1,1-1,-1 1,1 0,0 1,0-1,-1 1,1 0,0 0,0 1,0-1,0 1,1 0,-1 1,0-1,0 1,0 0,0 0,-1 0,1 1,0 0,0 0,-1 0,1 0,-1 1,0 0,0-1,0 2,0-1,0 0,-1 1,1 0,-1 0,0 1,7 3,-1 0,0 1,0 1,-1-1,-1 2,1-1,-2 1,1 0,-2 0,1 0,-2 1,1 0,-2 0,0 0,2 9,-4-12,-1 0,1-1,-2 1,1 0,-1 0,0-1,-1 1,0-1,0 1,-1-1,0 0,-1 0,0 0,0 0,0 0,-1-1,0 0,-1 0,1-1,-1 1,-1-1,-2 2,-83 60,109-88,117-47,-74 37,-1-3,-1-3,-2-2,42-38,-91 69,0 1,0-1,0 0,-1 0,-1-1,1 1,-1-1,0-1,-1 1,0-1,0 0,3-13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0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49,'27'78,"-22"-47,37 144,-19-5,-3-65,-20-104,0-1,0 1,0 0,0-1,0 1,0-1,0 1,1-1,-1 0,0 1,0-1,0 1,1-1,-1 1,0-1,1 1,-1-1,0 0,1 1,-1-1,1 0,-1 1,0-1,1 0,-1 0,1 1,-1-1,1 0,-1 0,1 0,-1 0,1 0,-1 1,1-1,-1 0,1 0,-1 0,1 0,-1-1,1 1,-1 0,1 0,-1 0,1 0,-1 0,1-1,-1 1,1 0,-1 0,0-1,1 1,-1 0,1-1,-1 1,0 0,1-1,-1 1,0-1,1 1,-1 0,0-1,0 1,1-1,-1 1,0-1,0 1,0-1,0 1,0-1,17-40,-16 38,96-313,-23 103,-73 211,0 0,0-1,0 1,0 0,0 0,0 0,0 1,1-1,-1 0,0 0,1 1,0-1,-1 1,1-1,0 1,0 0,0 0,0 0,0 0,0 0,0 0,0 0,2 0,8 2</inkml:trace>
  <inkml:trace contextRef="#ctx0" brushRef="#br0" timeOffset="658.072">423 501,'-97'161,"72"-79,25-82,1-1,-1 1,0 0,0-1,0 1,1 0,-1-1,0 1,1 0,-1 0,0-1,1 1,-1 0,0 0,1 0,-1-1,0 1,1 0,-1 0,1 0,-1 0,0 0,1 0,-1 0,1 0,-1 0,0 0,1 0,-1 0,1 0,-1 0,0 0,1 0,-1 1,1-1,-1 0,0 0,1 0,-1 1,0-1,1 0,-1 0,0 1,0-1,1 0,-1 1,0-1,0 0,1 1,-1-1,0 0,0 1,0-1,28-37,-27 35,112-182,-113 183,0 0,0 0,1 0,-1 0,0 0,0 0,1 0,-1-1,0 1,1 0,-1 1,1-1,0 0,-1 0,1 0,0 0,-1 0,1 0,0 1,0-1,0 0,0 1,-1-1,1 1,0-1,0 1,0-1,0 1,1-1,-1 1,0 0,0 0,0 0,0 0,0 0,0 0,0 0,0 0,0 0,0 0,1 0,-1 1,0-1,0 0,0 1,0-1,0 1,0-1,0 1,-1-1,1 1,0 0,0 0,0-1,0 1,4 83,-6-77,0 0,1 0,0 0,0 1,0-1,1 0,0 0,0 0,1 0,0-1,0 1,1 0,-1-1,1 1,4 4,-5-9,0 0,0 0,0 0,0 0,0 0,1-1,-1 1,0-1,1 0,0 1,-1-1,1-1,0 1,-1 0,1 0,0-1,0 0,-1 0,1 1,0-1,0-1,0 1,0 0,-1-1,1 0,0 1,-1-1,1 0,0 0,-1-1,1 1,-1 0,0-1,1 0,-1 1,0-1,0 0,1-1,4-3,0 0,0-1,-1 0,0 0,0 0,-1-1,0 0,0 0,-1 0,1-1,-1-1,7-46,-10 32</inkml:trace>
  <inkml:trace contextRef="#ctx0" brushRef="#br0" timeOffset="929.476">876 501,'-10'33,"-3"17,1 3,2-1,8-10,9-12,3-11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29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0 311,'340'0,"-182"-25,-152 23,-6 0</inkml:trace>
  <inkml:trace contextRef="#ctx0" brushRef="#br0" timeOffset="252.767">28 480,'24'0,"13"0,4 0,1 0,-2 0,-4 0,-2 0,-3-5,-1-1,-2 0,0 1,-5-4,-2 1,-4 1</inkml:trace>
  <inkml:trace contextRef="#ctx0" brushRef="#br0" timeOffset="668.368">282 0,'0'13,"1"-1,0 1,1-1,1 1,-1-1,2 0,0 0,1-1,0 1,0-1,1 0,1 0,0-1,0 0,1 0,0 0,1-1,0-1,0 1,1-1,0-1,1 0,-1 0,1-1,1-1,-1 0,3 1,181 73,-193-78,0 0,0 0,0 1,0-1,0 0,0 1,-1-1,1 1,0 0,-1 0,1 0,-1 0,0 0,1 0,-1 0,0 0,0 0,-1 0,1 1,0-1,-1 0,1 1,-1-1,0 0,0 1,0-1,0 0,0 1,0-1,-1 1,1-1,-1 0,0 0,1 1,-1-1,0 0,-1 2,-57 73,52-70,-183 140,105-84,75-48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2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57,'-11'2,"0"2,1-1,0 1,0 1,0-1,0 2,1-1,-1 2,2-1,-1 1,1 0,0 1,0 0,1 0,0 1,0 0,1 0,0 0,1 1,0 0,1 0,0 0,0 1,1-1,0 1,1 0,1 0,-1 4,2 204,2-198,1 0,1 0,2 0,-1-1,2 1,1-1,1-1,0 0,1 0,1-1,1 0,1-1,8 9,-17-22,0-1,0 1,1-1,-1-1,1 1,-1 0,1-1,0 0,0 0,0-1,0 1,0-1,0 0,1-1,2 1,14 1</inkml:trace>
  <inkml:trace contextRef="#ctx0" brushRef="#br0" timeOffset="1225.483">340 706,'13'-45,"3"1,1 0,3 1,1 1,12-15,24-29,-57 86,0-1,1 1,-1-1,0 1,0-1,1 1,-1 0,0-1,0 1,1 0,-1-1,1 1,-1 0,0-1,1 1,-1 0,0 0,1-1,-1 1,1 0,-1 0,1 0,-1-1,1 1,-1 0,1 0,-1 0,1 0,-1 0,1 0,-1 0,0 0,1 0,-1 0,1 1,-1-1,1 0,-1 0,1 0,-1 1,1-1,-1 0,0 0,1 1,-1-1,0 0,1 1,-1-1,0 0,1 1,-1-1,0 1,0-1,1 0,-1 1,0-1,0 1,0-1,0 1,1-1,-1 1,0-1,0 1,0-1,0 0,0 1,0-1,0 1,0-1,-1 1,3 38,-15 22,10-52,0 0,1 0,0 0,0 0,1 0,1 0,-1 1,1-1,1 0,1 9,-2-17,1 0,-1 1,0-1,1 0,0 0,-1 1,1-1,0 0,-1 0,1 0,0 0,0 0,0 0,0 0,0 0,0 0,0 0,0-1,1 1,-1 0,0-1,0 1,1-1,-1 1,0-1,1 0,-1 1,0-1,1 0,-1 0,0 0,1 0,-1 0,1 0,-1 0,0-1,1 1,-1-1,0 1,1 0,-1-1,0 0,0 1,0-1,0 0,1 0,-1 0,0 0,56-45,111-140,-169 187,1 0,0 0,0 0,-1-1,1 1,0 0,0 0,0 0,0 0,0 0,0 0,0 0,0-1,1 1,-1 0,0 0,0 0,1 0,-1 0,1-1,-1 1,0 0,1 0,0-1,-1 1,1 0,-1-1,1 1,0 0,-1-1,1 1,0-1,0 1,0-1,-1 0,1 1,0-1,0 0,0 1,0-1,0 0,-1 0,1 0,0 0,0 0,0 0,0 0,0 0,0 0,0 0,-1-1,1 1,0 0,0-1,0 1,0 0,-1-1,1 1,0-1,0 1,-1-1,1 0,0 1,-1-1,1 0,-1 1,1-1,0 0,-68 232,65-206</inkml:trace>
  <inkml:trace contextRef="#ctx0" brushRef="#br0" timeOffset="1739.552">905 734,'-51'51,"51"-51,1 0,-1 0,0-1,0 1,0 0,0 0,1-1,-1 1,0 0,0 0,0-1,0 1,0 0,0-1,0 1,0 0,0-1,0 1,0 0,0-1,0 1,0 0,0-1,0 1,0 0,0 0,0-1,0 1,0 0,-1-1,1 1,0 0,0 0,0-1,-1 1,1 0,0 0,0 0,-1-1,1 1,0 0,0 0,-1 0,1 0,0-1,-1 1,1 0,0 0,0 0,-1 0,1 0,0 0,-1 0,1 0,0 0,-1 0,1 0,0 0,-1 0,16-27,91-119,-106 145,1 0,-1 0,1 1,0-1,-1 1,1-1,0 1,0-1,-1 1,1-1,0 1,0 0,0-1,0 1,0 0,-1 0,1-1,0 1,0 0,0 0,0 0,0 0,0 0,0 1,0-1,-1 0,1 0,0 0,0 1,0-1,0 1,-1-1,1 0,0 1,0-1,-1 1,1 0,0-1,-1 1,1 0,0-1,-1 1,1 0,-1 0,1-1,-1 1,0 0,1 0,-1 0,0 0,0-1,1 1,-1 0,0 0,0 0,0 0,0 0,0 0,0 0,11 59,-10-44,-2-13,0 0,1 0,-1 0,0 0,1 1,0-1,0 0,0 0,0 0,0 0,1 0,0 0,-1 1,1-1,0 0,0-1,1 1,-1 0,0 0,1 0,0-1,0 1,0-1,0 1,0-1,0 0,1 0,-1 0,1 0,-1 0,1-1,0 1,-1-1,1 0,0 1,0-1,3 0,0-4,-1 0,0 0,1-1,-1 0,0 0,-1 0,1-1,-1 1,0-1,0 0,0-1,-1 1,0 0,0-1,0 0,0 0,-1 0,0 0,1-6,22-77,-19 63</inkml:trace>
  <inkml:trace contextRef="#ctx0" brushRef="#br0" timeOffset="1992.498">1300 537,'24'-5,"12"-2,6 1,0 1,-7 7,-5 2,-8 1</inkml:trace>
  <inkml:trace contextRef="#ctx0" brushRef="#br0" timeOffset="3542.116">1807 226,'-163'373,"142"-313,45-72,11-27,-3-2,-1-1,22-41,-4 6,-31 49,-14 20,-1 1,2-1,-1 1,1 0,0 1,1-1,-1 1,1 0,1 0,-1 1,1 0,0 0,4-2,-10 7,0 0,0 0,0 0,0-1,0 1,0 0,0 1,1-1,-1 0,0 0,0 0,0 1,0-1,0 0,0 1,0-1,0 1,0-1,0 1,0 0,0-1,-1 1,1 0,0 0,0 0,-1-1,1 1,0 0,-1 0,1 0,-1 0,1 0,-1 0,0 0,1 0,-1 0,0 1,0-1,1 0,-1 0,0 0,0 0,0 0,-1 0,1 1,-1 52,-25 124,25-176,1-1,0 1,0-1,0 1,0 0,0-1,0 1,0-1,0 1,1 0,-1-1,1 1,-1-1,1 1,0-1,-1 1,1-1,0 0,0 1,0-1,0 0,0 0,0 1,0-1,1 0,-1 0,0 0,1-1,-1 1,0 0,1 0,-1-1,1 1,0-1,-1 1,1-1,-1 0,1 1,-1-1,1 0,0 0,-1 0,1-1,0 1,-1 0,1 0,-1-1,1 1,-1-1,1 1,-1-1,1 0,-1 0,1 0,13-10,-1-1,0 0,-1-1,-1-1,0 0,-1 0,0-1,1-5,15-18,90-115,-117 152,0 1,0-1,1 1,-1-1,0 1,0-1,1 1,-1 0,0-1,1 1,-1-1,1 1,-1 0,0-1,1 1,-1 0,1 0,-1-1,1 1,-1 0,1 0,-1 0,1-1,-1 1,1 0,-1 0,1 0,-1 0,1 0,0 0,-1 0,1 0,-1 0,1 0,-1 1,1-1,-1 0,1 0,-1 0,1 1,-1-1,1 0,-1 1,0-1,1 0,-1 1,1-1,-1 0,0 1,1-1,-1 1,0-1,1 1,-1-1,0 1,0-1,0 1,1-1,-1 1,0-1,0 1,0-1,0 1,0-1,0 1,0 0,1 38,-31 85,24-106,0 1,1-1,0 1,2 0,1 0,0 0,1 16,5-12,2-5</inkml:trace>
  <inkml:trace contextRef="#ctx0" brushRef="#br0" timeOffset="3812.243">2654 452,'-33'19,"-17"6,1 5,4 0,9 2,12-1,13-6,15-6,10-8,9-4,4-4,3-3,1-1,0-5,-5-2</inkml:trace>
  <inkml:trace contextRef="#ctx0" brushRef="#br0" timeOffset="4102.296">2739 0,'46'354,"-42"-329,0 1,-2 0,-1-1,-1 1,-1 0,-1 0,-1-1,-1 1,-2-1,0 0,-10 21,-53 70,56-103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7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29 508,'5'0,"6"0,6 0,5 0,4 0,1 0,2 0,1 0,-1 0,-4 0</inkml:trace>
  <inkml:trace contextRef="#ctx0" brushRef="#br0" timeOffset="247.4">0 706,'34'-5,"15"-1,5-5,-2 0,-6 1,-10 3</inkml:trace>
  <inkml:trace contextRef="#ctx0" brushRef="#br0" timeOffset="1173.331">452 226,'22'44,"66"168,-55-14,-23-137,15-91,80-224,-19 30,-52 162,-25 53</inkml:trace>
  <inkml:trace contextRef="#ctx0" brushRef="#br0" timeOffset="1780.062">875 706,'-8'3,"0"0,0 1,0-1,1 2,0-1,0 1,0 0,0 0,1 1,0 0,-3 3,133-145,-123 135,-1 0,1 0,0 1,-1-1,1 0,0 1,0-1,-1 0,1 1,0-1,0 1,0 0,0-1,0 1,0 0,0-1,0 1,0 0,0 0,0 0,0 0,0 0,0 0,0 0,0 0,0 0,0 1,0-1,0 0,0 1,0-1,-1 0,1 1,0-1,0 1,0 0,0-1,-1 1,1 0,0-1,-1 1,1 0,0 0,-1-1,1 1,-1 0,1 0,-1 0,0 0,1 0,-1 0,0 0,1 0,-1 0,0 0,9 59,-9-43,7 51,-7-67,0 1,1-1,-1 0,1 0,-1 1,1-1,-1 0,1 0,0 0,-1 0,1 0,0 0,0 0,0 0,0 0,0 0,0 0,0-1,0 1,0 0,1-1,-1 1,0-1,0 1,0-1,1 1,-1-1,0 0,1 0,-1 0,0 0,0 0,1 0,-1 0,0 0,1 0,-1-1,0 1,0 0,1-1,-1 1,0-1,0 1,0-1,1 0,7-4,0-1,0 0,0-1,-1 0,0 0,0-1,-1 0,0 0,0-1,-1 1,0-2,4-8,-2-1</inkml:trace>
  <inkml:trace contextRef="#ctx0" brushRef="#br0" timeOffset="2172.509">1242 678,'9'-3,"0"0,1 1,-1 0,1 1,0 0,-1 1,1 0,0 0,-1 1,1 0,-1 1,1 0,0 1,-9-3,0 0,0 1,1-1,-1 1,0-1,0 1,0 0,0-1,0 1,-1 0,1 0,0-1,0 1,0 0,-1 0,1 0,0 0,-1 0,1 0,-1 0,1 1,-1-1,0 0,1 0,-1 0,0 0,0 0,0 1,0-1,0 0,0 0,0 0,0 1,0-1,-1 0,1 0,0 0,-1 0,1 0,-1 0,1 0,-1 0,0 0,0 1,-38 45,27-34,10-13,1 1,-1 0,1 0,0-1,0 1,-1 0,1 0,0 0,0 1,0-1,0 0,0 0,0 1,0-1,1 0,-1 1,0-1,1 1,-1-1,1 1,-1-1,1 1,0-1,0 1,0 0,0-1,0 1,0-1,0 1,0-1,0 1,1 0,-1-1,1 1,-1-1,1 0,0 1,-1-1,1 1,0-1,0 0,0 0,0 1,0-1,0 0,1 0,-1 0,0 0,0 0,1-1,-1 1,1 0,-1 0,1-1,-1 1,1-1,-1 0,1 1,-1-1,1 0,40-7,-22 1</inkml:trace>
  <inkml:trace contextRef="#ctx0" brushRef="#br0" timeOffset="2492.439">1694 0,'-20'45,"5"-16,2 0,0 1,2 0,1 1,2 1,1-1,1 1,2 0,1 1,2 0,5-9,1-1,1 1,1-1,1 0,1-1,8 14,10 26,-20-43,-4-8,1 0,-1-1,2 1,0-1,0 0,0-1,1 1,1-1,0 0,0 0,1-1,0 0,8 6,1-6</inkml:trace>
  <inkml:trace contextRef="#ctx0" brushRef="#br0" timeOffset="4782.33">1778 706,'27'-53,"3"2,2 0,2 2,35-39,-26 52,-40 61,-6-9,0 92,5-106,0-1,-1 0,1 0,0 0,0 0,0 0,0 0,0 0,0-1,0 1,0-1,0 1,0-1,0 0,0 0,0 0,0 0,0 0,0 0,0-1,1 1,-1 0,0-1,0 0,0 0,-1 1,1-1,0 0,0-1,0 1,-1 0,1 0,-1-1,1 1,-1-1,1 1,-1-1,0 0,0 0,1-1,171-169,-172 171,0-1,0 1,0-1,0 0,0 1,0 0,0-1,0 1,1 0,-1-1,0 1,1 0,-1 0,1 0,0 0,-1 0,1 1,0-1,-1 1,1-1,0 1,0-1,-1 1,1 0,0 0,0 0,0 0,0 0,-1 0,1 0,0 1,0-1,0 1,-1-1,1 1,0 0,-1-1,1 1,-1 0,1 0,-1 0,1 0,-1 1,1-1,-1 0,0 1,0-1,0 0,0 1,0 0,0-1,0 1,0 0,-17 134,10 8,6-119</inkml:trace>
  <inkml:trace contextRef="#ctx0" brushRef="#br0" timeOffset="5582.624">2512 565,'-102'235,"93"-218,21-39,93-116,-105 137,0 1,1-1,-1 1,1-1,-1 1,0 0,1-1,-1 1,1-1,-1 1,1 0,-1-1,1 1,-1 0,1 0,-1-1,1 1,0 0,-1 0,1 0,-1 0,1 0,0 0,-1 0,1 0,-1 0,1 0,0 0,-1 0,1 0,-1 0,1 0,0 1,-1-1,1 0,-1 1,1-1,-1 0,1 1,-1-1,1 0,-1 1,0-1,1 1,-1-1,1 1,-1-1,0 1,0-1,1 1,-1 0,17 41,-7-14,-8-26,1 0,-1 0,0 0,1 0,-1 0,1-1,-1 1,1-1,0 1,0-1,0 0,0 0,-1 0,1-1,1 1,-1-1,0 1,0-1,0 0,0 0,0-1,0 1,0-1,0 1,0-1,0 0,0 0,0 0,-1 0,1-1,0 1,-1-1,1 0,-1 0,1 0,-1 0,0 0,0 0,0-1,0 1,0 0,-1-1,1 0,-1 1,1-1,-1 0,0 0,0 0,0 0,-1 0,1-1,13-40,-11 22</inkml:trace>
  <inkml:trace contextRef="#ctx0" brushRef="#br0" timeOffset="5840.218">2766 565,'29'-5,"14"-1,5 0,-6 1</inkml:trace>
  <inkml:trace contextRef="#ctx0" brushRef="#br0" timeOffset="6011.039">2879 396,'-5'34,"-1"15,-5 5,0-3,1-9</inkml:trace>
  <inkml:trace contextRef="#ctx0" brushRef="#br0" timeOffset="6541.845">2907 791,'147'-299,"-132"282,-15 32,-32 107,32-121,0 0,0 0,0 0,0 0,0 0,0 0,0 0,0-1,0 1,0 0,0 0,1 0,-1 0,0 0,1 0,-1-1,1 1,-1 0,1 0,-1 0,1-1,-1 1,1 0,0-1,-1 1,1-1,0 1,0-1,-1 1,1-1,0 1,0-1,0 0,0 1,-1-1,1 0,0 0,0 1,0-1,0 0,0 0,0 0,0 0,0 0,0-1,0 1,-1 0,1 0,0-1,0 1,0-1,40-29,96-171,-137 202,0-1,1 1,-1-1,0 1,0-1,1 0,-1 1,0-1,1 1,-1-1,0 0,1 1,-1-1,0 0,1 0,-1 1,1-1,-1 0,0 0,1 0,-1 1,1-1,-1 0,1 0,-1 0,1 0,-1 0,1 0,-1 0,1 0,-1 0,0 0,1 0,-1 0,1-1,-1 1,1 0,-1 0,1 0,-1 0,0-1,1 1,-1 0,1-1,-1 1,0 0,1-1,-1 1,0-1,-14 44,-5 10,12-28</inkml:trace>
  <inkml:trace contextRef="#ctx0" brushRef="#br0" timeOffset="6902.754">3359 706,'-15'5,"-9"1,0 5,-2 1,4 2,6 4,5 4,10-2,10-4,7-6,7-3,4-4,2-2,-4-5,-1-4,0-3,-4-2</inkml:trace>
  <inkml:trace contextRef="#ctx0" brushRef="#br0" timeOffset="7191.863">3302 142,'247'153,"-238"-145,0 1,-1 1,0-1,0 1,-1 0,0 1,-1 0,-1 0,1 1,-2-1,0 1,0 0,-1 0,0 0,-1 1,0-1,-1 0,-1 1,0 0,-1-1,0 0,-1 1,0-1,-1 0,0 0,-1 0,0 0,-1 0,-1-1,1 0,-2 0,0-1,0 0,0 0,-2 0,1-1,-3 2,-154 141,139-133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3 311,'39'-5,"16"-1,10 0,-2 1,-7 2,-8-5,-3 1,-4 0,-4 2,-4 2,-2 1,-2 1,-1 1,-6-5,-1-1,1 0,-9 2,-6 1</inkml:trace>
  <inkml:trace contextRef="#ctx0" brushRef="#br0" timeOffset="254.529">31 480,'-2'1,"1"0,-1 0,0-1,0 1,1 0,-1 1,1-1,-1 0,1 0,-1 1,1-1,0 1,-1-1,1 1,0-1,0 1,0 0,1 0,-1-1,0 1,1 0,-1 0,1 0,-1 0,1 0,0 0,0-1,0 1,0 0,0 0,0 0,1 0,-1 0,0 0,1 0,0 0,-1-1,1 1,0 0,0 0,0-1,0 1,0-1,1 1,-1-1,0 1,1-1,7 1,1 0,-1 0,1-1,-1-1,1 0,-1 0,1-1,-1 0,0 0,8-3,15-1,-27 5,173-22,0 8,14 7,-107 8,-62-1</inkml:trace>
  <inkml:trace contextRef="#ctx0" brushRef="#br0" timeOffset="669.803">201 0,'0'5,"0"0,0 0,1 0,0 0,0 0,0 0,1 0,0 0,0-1,0 1,0-1,0 1,1-1,0 0,0 0,0 0,1-1,-1 1,1-1,0 1,0-1,0 0,0-1,1 1,-1-1,1 0,-1 0,5 1,28 11,0-2,1-1,0-2,26 2,-25-5,0 2,0 2,-1 1,23 11,-56-20,-1 0,1 0,-1 0,0 1,0-1,0 1,0 0,0 0,-1 0,1 1,-1-1,0 1,0 0,0 0,0 0,-1 0,0 1,0-1,0 0,0 1,-1 0,1-1,-1 1,0 0,-1 0,1 0,-1-1,0 1,0 0,-1 0,1 0,-1 0,0-1,0 1,-1 0,0-1,1 1,-1-1,-1 1,-2 3,-13 15,-1-1,-2-1,0-1,-1 0,-1-2,-4 2,13-9,-246 175,161-117,94-60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0,'428'0,"-415"0,0 1,1 0,-1 0,0 1,0 1,0 0,0 1,9 4,-16 0,-6 1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58,'39'0,"17"0,3 0,3 0,-6-5,-6-1,-4 0,-3 1,-6-3,-3-1,-3 2,-2 1,-1 3,-5 1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0,'45'145,"24"197,-52-238,-2-19,-14-84,0 0,0-1,0 1,0-1,0 1,0 0,0-1,0 0,0 1,0-1,0 0,1 1,-1-1,0 0,0 0,0 0,0 0,0 0,1 0,-1-1,0 1,0 0,0 0,0-1,0 1,0-1,0 1,0-1,0 1,0-1,0 0,0 0,0 1,0-1,-1 0,1 0,0 0,0 0,-1 0,1 0,-1 0,1 0,-1 0,1 0,-1 0,0 0,1 0,-1 0,0 0,0 0,0-1,0 1,0 0,0 0,0 0,0-1,76-252,33-61,-100 296,-2 7</inkml:trace>
  <inkml:trace contextRef="#ctx0" brushRef="#br0" timeOffset="693.23">509 537,'-3'0,"0"0,0 0,1 1,-1-1,0 1,1-1,-1 1,1 0,-1 0,1 0,-1 1,1-1,-1 0,1 1,0 0,0-1,0 1,0 0,0 0,0 0,1 0,-1 1,1-1,-1 0,1 1,0-1,0 1,0-1,-85 163,240-457,-154 293,0-1,0 1,0 0,1 0,-1 0,0 0,1 0,-1 0,0-1,1 1,-1 0,1 0,-1-1,1 1,0 0,-1-1,1 1,0 0,-1-1,1 1,0-1,0 1,-1-1,1 1,0-1,0 0,0 1,0-1,0 0,-1 0,1 0,0 0,0 0,0 0,0 0,0 0,0 0,0 0,0 0,-1 0,1-1,0 1,0 0,0-1,0 1,-1 0,1-1,0 1,0-1,-1 0,1 1,0-1,-1 0,1 1,0-1,-1 0,1 1,-1-1,0 0,1 0,-1 0,1 0,-1 1,0-1,0 0,11 66,-11-58,0-1,0 1,0 0,1-1,0 1,0-1,0 1,1-1,0 0,1 1,-1-1,1 0,0-1,1 1,0 0,-1-1,2 0,-1 0,0 0,1 0,0-1,0 0,1 0,-1 0,1-1,0 1,-1-3,0 1,-1-1,1 0,0 0,0 0,0-1,0 0,0 0,0 0,0-1,0 1,0-1,0 0,0-1,-1 1,1-1,0 0,-1 0,0 0,1-1,-1 0,0 0,0 0,0 0,-1 0,1-1,-1 0,0 1,0-1,2-3,7-10,-1 0,-1-1,0 0,-2 0,0-1,5-18,-6 11,-1 3</inkml:trace>
  <inkml:trace contextRef="#ctx0" brushRef="#br0" timeOffset="1130.485">1016 396,'196'1,"-194"-1,0 0,0 0,0 0,1 0,-1 0,0 0,0 1,0-1,0 1,0 0,0 0,0-1,0 1,0 0,0 1,0-1,0 0,-1 0,1 1,-1-1,1 1,-1 0,1-1,-1 1,0 0,0 0,0 0,0 0,0 0,0 0,-1 0,1 0,0 0,-1 0,0 0,0 0,1 1,-1-1,0 0,-1 0,1 0,0 0,-1 1,1-1,-1 0,0 0,1 0,-1 0,0 0,0 0,-7 11,-1-1,0 0,-1 0,0-1,0 0,-1-1,-1 0,-8 6,-21 18,39-33,0 0,0 0,1 0,-1 1,0-1,1 0,-1 1,1-1,0 1,-1-1,1 1,0 0,0 0,0-1,0 1,0 0,1 0,-1 0,0 0,1 0,0 0,-1 0,1 0,0 0,0 0,0 0,0 0,0 0,1 0,-1 1,1-1,-1-1,1 1,0 0,0 0,-1 0,1 0,1 0,-1-1,0 1,0 0,1-1,-1 1,1-1,-1 0,1 1,-1-1,1 0,0 0,0 0,0 0,-1 0,1-1,11 2,-1 0,0-1,0-1,1 0,-1-1,0 0,0-1,0 0,0-1,0 0,0-1,15-3,37-20,-50 15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9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420 226,'5'-10,"-56"160,-21 36,198-402,12 2,-137 214,-1-1,0 1,0-1,0 1,0-1,0 1,0-1,1 1,-1-1,0 1,1-1,-1 1,0-1,0 1,1 0,-1-1,1 1,-1 0,0-1,1 1,-1 0,1-1,-1 1,1 0,-1 0,1-1,-1 1,1 0,-1 0,1 0,-1 0,1 0,0 0,-1 0,1 0,-1 0,1 0,-1 0,1 0,-1 0,1 0,-1 1,1-1,-1 0,1 0,-1 1,1-1,-1 0,1 0,-1 1,0-1,1 1,-1-1,0 0,1 1,-1-1,0 1,1-1,-1 1,0-1,0 1,1-1,-1 1,5 42,-3-21,6 28,-7-37,0 0,1 0,1-1,0 1,0-1,1 0,1 0,0 0,0-1,2 0,6 10,-12-19,0 0,1 0,-1-1,1 1,0 0,0-1,0 1,-1-1,1 0,0 0,1 0,-1 0,0 0,0 0,0 0,1-1,-1 1,0-1,1 1,-1-1,0 0,1 0,-1 0,0 0,1-1,-1 1,0-1,0 1,1-1,-1 0,0 0,0 0,0 0,0 0,0 0,1-1,62-69,-38 37,132-141,-108 127,-50 49,0-1,0 1,-1 0,1 0,0-1,-1 1,1 0,0 0,-1 0,1 0,-1 0,1 0,-1 0,0 0,1 0,-1 0,0 0,0 0,0 0,0 0,0 0,0 0,0 0,0 0,0 0,0 0,-1 0,1 0,0 0,-1 0,1 0,0 0,-1 0,1 0,-1 0,-47 172,47-166,-1 0,1 0,1 0,-1 0,1 0,1 0,-1 0,1 0,0 0,1 0,0-1,0 1,0 0,1-1,3 7,4 1</inkml:trace>
  <inkml:trace contextRef="#ctx0" brushRef="#br0" timeOffset="679.933">1323 339,'-31'34,"1"1,1 2,2 1,2 1,-6 16,45-88,7-6,2 2,1 0,2 2,2 0,10-7,-37 41,0 0,0 1,0-1,0 1,0-1,0 1,0 0,0-1,0 1,0 0,0-1,0 1,0 0,0 0,0 0,0 0,0 0,1 0,-1 1,0-1,0 0,0 1,0-1,0 0,0 1,0-1,0 1,0-1,0 1,-1 0,1-1,0 1,0 0,0 0,-1 0,1-1,0 1,-1 0,1 0,-1 0,1 0,-1 0,0 0,1 0,-1 0,0 0,1 0,-1 1,0-1,0 0,0 0,0 0,0 0,0 0,-1 0,1 0,0 0,-1 0,1 1,4 10,0 2,1-1,1-1,0 1,1-1,0 0,1 0,0-1,7 7,-12-15,0 0,-1-1,1 1,0-1,0 1,1-1,-1 0,0 0,1-1,-1 1,1-1,-1 0,1 1,0-2,0 1,0 0,-1-1,1 0,0 1,0-2,0 1,0 0,0-1,-1 0,1 0,0 0,-1 0,1 0,0-1,-1 1,0-1,1 0,1-2,4-2,-1-1,1 0,-1 0,-1-1,0 1,0-2,0 1,-1-1,0 0,-1 0,0-1,-1 1,0-1,0 0,-1-1,0 1,-1 0,0-1,0 0,0-14</inkml:trace>
  <inkml:trace contextRef="#ctx0" brushRef="#br0" timeOffset="1235.841">2028 282,'5'5,"7"2,5-1,5-1,4-1,1-2,2-1,1-1,-1 0,1 0,-1 0,-1 0,-4-5,-2-2,0 1,2 1,-9 1,-7 2</inkml:trace>
  <inkml:trace contextRef="#ctx0" brushRef="#br0" timeOffset="6102.424">2593 565,'77'-133,"22"-22,-98 156,-1-1,0 1,0-1,1 0,-1 1,0-1,1 1,-1-1,0 0,1 1,-1-1,1 0,-1 0,1 1,-1-1,1 0,-1 0,1 0,-1 1,1-1,-1 0,1 0,-1 0,1 0,-1 0,1 0,-1 0,1 0,-1 0,1 0,-1 0,1-1,-1 1,1 0,-1 0,1 0,-1-1,0 1,1 0,-1 0,1-1,-1 1,0 0,1-1,-1 1,0-1,1 1,-1 0,0-1,1 1,-1-1,0 1,0-1,0 1,0-1,1 1,-1-1,0 1,0-1,0 0,1 51,-1-41,-2 30,1-27,0 1,0 0,1 0,1 0,0 0,1 0,0 0,1-1,0 1,1-1,4 10,-7-22,-1 1,1 0,-1 0,1 0,-1-1,1 1,0 0,-1 0,1-1,0 1,-1-1,1 1,0-1,0 1,0-1,-1 1,1-1,0 1,0-1,0 0,0 0,0 0,0 1,0-1,0 0,0 0,0 0,-1 0,1 0,0-1,0 1,0 0,0 0,0-1,0 1,0 0,0-1,-1 1,1-1,0 1,0-1,-1 0,1 1,0-1,-1 0,1 1,0-1,31-40,-28 35,189-273,-193 278,0 1,0-1,0 1,0-1,0 1,0-1,0 1,0-1,0 1,1-1,-1 1,0-1,0 1,1-1,-1 1,0-1,1 1,-1 0,0-1,1 1,-1 0,0-1,1 1,-1 0,1-1,-1 1,1 0,-1 0,1 0,-1-1,1 1,-1 0,1 0,-1 0,1 0,-1 0,1 0,-1 0,1 0,-1 0,1 0,-1 0,1 0,-1 1,1-1,-1 0,1 0,-1 0,1 1,-1-1,1 0,-1 1,0-1,1 0,-1 1,0-1,1 0,-1 1,0-1,1 1,-1-1,0 1,0-1,1 0,-1 1,0 0,3 36,-3-33,2 167,3-152</inkml:trace>
  <inkml:trace contextRef="#ctx0" brushRef="#br0" timeOffset="6381.621">3496 339,'-11'3,"0"1,0 1,0 0,1 0,0 1,0 0,0 1,1 0,0 1,0 0,1 0,0 1,0 0,-1 3,8-11,0 1,0 0,0 0,0 0,1 0,-1 1,1-1,-1 0,1 0,0 0,0 0,0 0,0 1,0-1,0 0,1 0,-1 0,1 0,-1 0,1 0,0 0,0 0,0 0,0 0,0 0,0 0,1 0,-1-1,0 1,1-1,0 1,-1-1,1 1,0-1,0 0,-1 0,1 0,0 0,2 0,85 23,-71-22,1-2,0 0,0-1,-1-1,1-1,-1-1,0 0,0-2,0 0,15-7,-15 4</inkml:trace>
  <inkml:trace contextRef="#ctx0" brushRef="#br0" timeOffset="7236.371">448 734,'85'-1,"242"13,-135 3,0-8,45-10,-36 1,237-24,84-5,-36 3,-164 28,-75-28,-174 16,-55 7</inkml:trace>
  <inkml:trace contextRef="#ctx0" brushRef="#br0" timeOffset="8721.051">984 989,'-101'224,"17"-89,155-253,-50 79,1 2,2 0,1 2,10-9,-35 43,0 0,1 0,-1 0,0 0,1 1,-1-1,1 0,-1 0,1 0,0 1,-1-1,1 0,0 1,-1-1,1 0,0 1,0-1,0 1,-1-1,1 1,0-1,0 1,0 0,0 0,0-1,0 1,0 0,0 0,0 0,0 0,0 0,0 0,0 0,-1 0,1 0,0 1,0-1,0 0,0 1,0-1,0 0,0 1,0-1,-1 1,1 0,0-1,0 1,-1 0,1-1,0 1,-1 0,1-1,-1 1,1 0,-1 0,1 0,-1 0,0 0,1 0,-1 0,0-1,0 1,0 0,1 0,-1 1,2 91,-4-81,1 0,1 0,0 0,1 0,0 0,1 0,0 0,1 0,1 4,-3-15,-1 1,0 0,1-1,0 1,-1-1,1 1,0-1,0 1,0-1,0 1,0-1,0 0,0 1,1-1,-1 0,0 0,1 0,-1 0,0 0,1 0,0-1,-1 1,1 0,-1-1,1 1,0-1,-1 0,1 1,0-1,0 0,-1 0,1 0,0 0,-1 0,1-1,0 1,-1 0,1-1,0 0,0 0,56-44,134-211,-150 224,-41 31,0 1,0 0,-1 0,1-1,0 1,0 0,0 0,0 0,-1 0,1 0,0 0,0 0,0 0,0 0,-1 0,1 0,0 1,0-1,0 0,-1 0,1 1,0-1,0 1,-1-1,1 1,0-1,-1 1,1-1,-1 1,1 0,0-1,-1 1,1 0,-1-1,0 1,1 0,-1-1,0 1,1 0,-1 0,0 0,0 0,0-1,0 1,1 0,-1 0,0 0,0 0,-1-1,1 1,0 0,0 0,0 0,-1-1,1 1,0 0,-1 0,1-1,-1 2,-7 58,5-49,1 0,0 1,0-1,1 1,0-1,1 1,1-1,0 1,0-1,1 1,1-1,0 0,3 8,6-1</inkml:trace>
  <inkml:trace contextRef="#ctx0" brushRef="#br0" timeOffset="9282.048">1577 1383,'34'-58,"-33"56,10-18,1 2,1-1,0 2,1-1,1 2,1 0,0 1,2 0,-17 14,-1 1,1-1,0 1,-1-1,1 1,0-1,0 1,-1 0,1-1,0 1,0 0,0 0,0-1,-1 1,1 0,0 0,0 0,0 0,0 0,0 0,0 0,-1 0,1 1,0-1,0 0,0 1,-1-1,1 0,0 1,0-1,-1 1,1-1,0 1,0-1,-1 1,1-1,-1 1,1 0,-1-1,1 1,-1 0,1 0,-1-1,1 1,-1 0,0 0,0 0,1-1,-1 1,0 0,0 0,5 48,-5-46,-1 0,1 0,-1 0,1 0,-1 0,1 1,0-1,0 0,0 0,0 0,1 0,0 0,-1 0,1 0,0 0,0 0,0 0,1 0,-1-1,1 1,0 0,0-1,-1 1,2-1,-1 0,0 0,0 0,1 0,-1 0,1 0,-1 0,1-1,0 0,0 1,0-1,0 0,0 0,0 0,0-1,0 1,0-1,0 0,0 0,1 0,13-6,-1 0,0-1,-1-1,0-1,0 0,-1-1,0 0,0-1,-1 0,-1-2,0 1,-1-1,2-4,-9 13,24-31,-14 18</inkml:trace>
  <inkml:trace contextRef="#ctx0" brushRef="#br0" timeOffset="9536.771">2311 1101,'38'0,"18"0,4-5,-4-1,-6 0,-6 1,-7 1,-5 2,-2 1,-2 1,-6 0</inkml:trace>
  <inkml:trace contextRef="#ctx0" brushRef="#br0" timeOffset="9782.768">2622 875,'-20'34,"-5"15,0 5,6-2,5-6,5-5,4-5,4-4,5-7,3-8</inkml:trace>
  <inkml:trace contextRef="#ctx0" brushRef="#br0" timeOffset="10434.331">2762 1299,'85'-141,"-71"111,3 1,0 0,2 2,1 0,22-24,-41 50,-1 0,0 0,1 1,-1-1,1 0,-1 1,1-1,-1 0,1 1,0-1,-1 0,1 1,0-1,-1 1,1-1,0 1,0 0,-1-1,1 1,0 0,0-1,0 1,0 0,-1 0,1 0,0 0,0 0,0 0,0 0,0 0,0 0,-1 0,1 1,0-1,0 0,0 0,-1 1,1-1,0 1,0-1,-1 0,1 1,0-1,-1 1,1 0,0-1,-1 1,1 0,-1-1,1 1,-1 0,1 0,-1-1,0 1,1 0,-1 0,0 0,0-1,1 1,-1 0,0 0,0 0,5 60,-5-57,-1 17,0-16,0 0,1 1,-1-1,1 0,0 1,1-1,-1 1,1-1,0 0,0 0,1 1,0-1,0 0,0 0,0 0,1-1,-1 1,1-1,0 1,2 0,-2-4,0-1,1 0,-1 0,0 0,0-1,1 1,-1-1,0 0,0 0,0 0,0 0,0 0,0-1,0 1,0-1,-1 0,1 0,0 0,-1 0,0 0,1 0,-1-1,0 1,0-1,0 0,-1 0,1 1,-1-1,1-1,7-7,54-72,41-41,-50 86,-53 39,0 0,0 0,-1 0,1 0,0 0,-1 0,1 1,-1-1,1 0,-1 0,1 0,-1 1,0-1,0 0,0 0,0 1,0-1,0 0,0 0,0 1,0-1,0 0,-1 1,1-1,0 0,-1 0,1 0,-1 0,0 1,0-1,1 0,-24 62,19-54,0 0,1 1,0-1,0 1,1 0,1 0,-1 0,2 0,-1 0,1 0,1 1,0-1,0 0,1 0,1 1,-1-1,3 5,-3-13,1 1,-1-1,0 0,1 0,0 0,-1 0,1 0,0 0,0-1,0 1,0-1,0 1,1-1,-1 0,0 0,1 0,-1 0,1 0,-1 0,1-1,-1 1,1-1,-1 0,1 1,-1-1,1-1,0 1,-1 0,1-1,-1 1,1-1,0 0,20-3</inkml:trace>
  <inkml:trace contextRef="#ctx0" brushRef="#br0" timeOffset="10756.232">3694 1073,'-8'1,"1"0,0 1,0 0,1 0,-1 1,0 0,1 0,-1 0,1 1,0 0,0 0,1 1,-1-1,1 1,0 1,0-1,1 1,-1-1,1 1,1 1,-3 4,5-10,0 1,1-1,0 0,-1 1,1-1,0 1,0-1,0 0,0 1,0-1,0 1,0-1,0 0,0 1,1-1,-1 1,1-1,-1 0,1 1,-1-1,1 0,0 0,0 0,0 1,-1-1,1 0,0 0,0 0,0 0,1 0,-1-1,0 1,0 0,0 0,1-1,-1 1,0-1,1 1,-1-1,0 0,1 1,-1-1,1 0,64 6,18-29,-64 11</inkml:trace>
  <inkml:trace contextRef="#ctx0" brushRef="#br0" timeOffset="23988.284">110 1,'-35'81,"19"-33,2 0,2 1,3 0,1 0,2 1,2 30,3-67,-3 85,3 0,5-1,4 1,5-1,21 82,-28-154,1 1,1-2,2 1,0-1,1 0,2-1,0-1,2 0,2 2,-9-13,1-1,1 0,0 0,0-1,1 0,0-1,0 0,1-1,0 0,0-1,0 0,1-1,0-1,0 0,1 0,-1-2,1 1,2-2,35-4,-33-4</inkml:trace>
  <inkml:trace contextRef="#ctx0" brushRef="#br0" timeOffset="24641.933">3750 1,'33'31,"-1"1,-1 2,-3 2,0 0,-3 2,-1 0,-1 2,-3 1,-1 0,-2 1,-2 1,-2 1,-1 0,-3 1,1 22,-8-30,-1 0,-2 0,-2 0,-1 0,-2-1,-1 0,-2 0,-1 0,-3-1,0-1,-2 0,-2-1,-1 0,-1-2,-2 0,-1-1,-11 10,-1-4,4-5</inkml:trace>
  <inkml:trace contextRef="#ctx0" brushRef="#br0" timeOffset="25170.354">4314 311,'96'383,"-59"-199,-23-106,-13-78,-1 1,0 0,0-1,0 1,1-1,-1 1,0 0,0-1,1 1,-1-1,1 1,-1-1,0 1,1-1,-1 0,1 1,-1-1,1 1,0-1,-1 0,1 1,-1-1,1 0,-1 0,1 1,0-1,-1 0,1 0,0 0,-1 0,1 0,0 0,-1 0,1 0,0 0,-1 0,1 0,-1-1,1 1,0 0,-1 0,1-1,-1 1,1 0,0-1,-1 1,1 0,-1-1,1 1,-1-1,0 1,1-1,-1 1,1-1,-1 1,0-1,1 1,-1-1,0 0,0 1,0-1,26-41,-24 39,110-287,16-87,-119 356,-8 24</inkml:trace>
  <inkml:trace contextRef="#ctx0" brushRef="#br0" timeOffset="27591.603">4822 790,'-13'43,"-1"0,-2-1,-3 0,-1-2,-17 25,-3 0,46-99,110-199,-105 224,-7 36,-3-11,6 19,-7-25,1-1,0 1,1 0,0-1,1 1,0-1,1 0,-1 0,2 0,-1 0,1-1,0 0,1 0,0 0,1 0,0-1,-5-5,1-1,-1 1,1-1,0 0,-1 0,1 0,0 0,0-1,0 1,0-1,0 0,-1 1,1-1,0-1,0 1,0 0,0-1,0 1,0-1,-1 0,1 0,0 0,-1 0,1-1,0 1,-1-1,0 1,1-1,-1 0,0 0,0 0,0 0,0-1,59-81,-38 5,-20 55</inkml:trace>
  <inkml:trace contextRef="#ctx0" brushRef="#br0" timeOffset="27858.55">5274 819,'-9'33,"-4"17,1 4,2-3,3-4,3-7,1-4,7-8,2-10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29,'282'-1,"-139"-25,-61 24,-57 3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28,'0'1,"0"-1,-1 0,1 1,0-1,0 1,0-1,-1 1,1-1,0 1,0-1,0 0,0 1,0-1,0 1,0-1,0 1,0-1,0 1,0-1,0 1,0-1,0 1,1-1,-1 1,0-1,0 1,0-1,1 0,-1 1,0-1,1 1,-1-1,0 0,1 1,-1-1,0 0,1 1,-1-1,1 0,-1 0,1 1,-1-1,0 0,1 0,-1 0,1 0,-1 0,1 0,-1 0,1 0,-1 0,1 0,-1 0,1 0,-1 0,1 0,-1 0,1 0,0 0,11 2,1 1,0-1,1-1,-1 0,0-1,0-1,0 0,0 0,0-2,0 1,5-3,62-8,62 0,-58 0,-60 11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235 567,'167'-11,"35"-8,-62 0,-116 23</inkml:trace>
  <inkml:trace contextRef="#ctx0" brushRef="#br0" timeOffset="717.23">1138 257,'-11'137,"-1"-84,1-10,2 2,2-1,2 1,2 13,3-43,-1-10,0 0,1-1,0 1,0 0,0-1,0 1,1 0,0-1,0 1,0-1,1 1,-1-1,1 1,0-1,2 2,6-1,2-4</inkml:trace>
  <inkml:trace contextRef="#ctx0" brushRef="#br0" timeOffset="966.604">1562 229,'-10'33,"-3"17,-4 3,1-1,3-6,3-5,4-5,3-4,7-7,2-3,1-6</inkml:trace>
  <inkml:trace contextRef="#ctx0" brushRef="#br0" timeOffset="1277.48">489 877,'124'16,"2"-6,-1-6,1-5,-1-6,64-13,221-37,-315 43,-76 8</inkml:trace>
  <inkml:trace contextRef="#ctx0" brushRef="#br0" timeOffset="1617.149">997 990,'0'29,"0"14,0 5,0-1,0-4,-5-10,-1-4,0-4,1-5</inkml:trace>
  <inkml:trace contextRef="#ctx0" brushRef="#br0" timeOffset="2157.055">1279 1018,'27'-11,"0"1,0 1,1 2,1 1,-1 1,25-1,-51 5,-1 1,1 0,0-1,-1 1,1 0,0 0,0 0,-1 0,1 1,0-1,-1 0,1 1,-1-1,1 1,0 0,-1 0,1-1,-1 1,1 0,-1 0,0 0,1 0,-1 1,0-1,0 0,0 0,0 1,0-1,0 1,0-1,0 1,-1-1,1 1,-1-1,1 1,-1 0,1-1,-1 1,0 0,0-1,0 1,0 0,0 0,0-1,0 1,-1 0,1-1,-1 1,1 0,-1-1,1 1,-1-1,0 1,0-1,0 1,0-1,0 0,0 1,-1 0,-45 44,42-44,0 1,1 0,0 1,0-1,0 1,0 0,1 0,-1 0,1 0,0 0,0 1,0 0,1-1,0 1,0 0,0 0,-1 5,4-7,0-1,1 1,-1-1,1 1,-1-1,1 0,0 0,0 0,0 0,0 0,0 0,0 0,1-1,-1 1,0-1,1 1,-1-1,1 0,0 0,-1 0,1-1,0 1,0-1,-1 1,1-1,0 0,0 0,0 0,0 0,0-1,18 5,-12-2,-5-2,0 0,0 0,0 1,-1-1,1 1,0 0,-1 0,1 0,0 1,-1-1,1 1,-1 0,0 0,0 0,0 0,0 1,0-1,0 1,0 0,-1 0,0 0,1 0,-1 0,0 0,0 1,-1-1,1 1,-1-1,0 1,0 0,1 3,-3 0,0 0,0 1,-1-1,0 0,0 0,0 0,-1-1,0 1,-1-1,1 1,-1-1,-1 0,1 0,-1-1,0 1,0-1,0 0,-1-1,0 1,0-1,0 0,0 0,-1-1,1 0,-1 0,0-1,0 0,0 0,0 0,0-1,-1 0,1 0,-1-1,-31-9,26-1</inkml:trace>
  <inkml:trace contextRef="#ctx0" brushRef="#br0" timeOffset="2593.752">1956 284,'19'11,"0"1,-1 0,-1 1,0 1,-1 1,0 0,-2 1,1 1,-2 0,0 1,-2 0,1 1,-2 0,-1 1,0 0,-1 2,1 0,0 1,-2 0,0 0,-1 1,-2 0,0 0,-2 0,-1 0,0 1,-2-1,-1 0,-1 0,-1 0,-1 0,-1-1,-1 1,-1-1,-1-1,-1 0,-1 0,-1-1,0 0,-15 15,-9 2,-1-1,-3-3,-1-1,-31 18,48-34</inkml:trace>
  <inkml:trace contextRef="#ctx0" brushRef="#br0" timeOffset="3179.002">235 87,'-3'4,"-28"40,2 2,2 0,3 2,1 1,2 1,3 0,2 2,2 0,0 13,6 1,4 1,2 0,3-1,3 1,3-1,11 43,-7-62,2-1,2 0,3 0,1-2,5 6,-16-37,0-1,1 0,1 0,0-1,0 0,1 0,0-1,1-1,0 0,1-1,-1 0,2-1,-1 0,1-1,0 0,0-2,1 1,-1-2,1 0,1 0,25 3</inkml:trace>
  <inkml:trace contextRef="#ctx0" brushRef="#br0" timeOffset="16537">2973 539,'-24'24,"-13"13,-5 4,0 1,7-3,5-2,3-8,1-4,0-2,-1 1,1 0,-2-3,6-6</inkml:trace>
  <inkml:trace contextRef="#ctx0" brushRef="#br0" timeOffset="16804.278">2436 708,'29'24,"14"13,5-1,-1 0,0-7,-2-4,-4-6,-4-6,-4-5,-3-5,-1-1,-1-3,-1 0,1 0,-6 4,0 3,-5-1</inkml:trace>
  <inkml:trace contextRef="#ctx0" brushRef="#br0" timeOffset="17062.093">2690 426,'27'321,"4"-75,-32-163,1-59</inkml:trace>
  <inkml:trace contextRef="#ctx0" brushRef="#br0" timeOffset="17538.741">3170 483,'28'-8,"-12"1,1 2,1 0,-1 1,1 1,-1 0,1 2,0 0,0 1,0 0,7 3,-22-3,0 0,0 1,0 0,-1 0,1 0,0 0,-1 0,1 0,0 1,-1-1,0 1,1 0,-1 0,0 0,0 0,0 0,0 0,0 0,-1 1,1-1,0 1,-1-1,0 1,0 0,0-1,0 1,0 0,0 0,-1 0,0 0,1-1,-1 1,0 0,0 0,-1 0,1 0,0 0,-1 0,0 0,0 0,-56 105,-11-31,49-59,1 1,0 1,2 1,0 0,2 1,0 1,1 0,-9 24,21-44,0 0,-1 0,1 0,0 0,1 1,-1-1,1 0,-1 1,1-1,0 0,0 1,0-1,1 0,-1 1,1-1,0 0,0 1,0-1,0 0,0 0,1 0,-1 0,1 0,0 0,0-1,0 1,0-1,1 1,-1-1,1 0,-1 1,1-2,0 1,0 0,0 0,0-1,0 1,0-1,2 0,7 2,1-1,-1-1,1 0,0 0,-1-2,1 1,-1-2,1 0,-1 0,1-1,6-3,0-1</inkml:trace>
  <inkml:trace contextRef="#ctx0" brushRef="#br0" timeOffset="17801.101">3678 850,'0'19,"-5"6,-1 4,0-3</inkml:trace>
  <inkml:trace contextRef="#ctx0" brushRef="#br0" timeOffset="18557.932">4074 454,'-2'7,"0"0,-1 1,1-1,-1-1,0 1,-1 0,0-1,0 1,0-1,-1 0,0-1,-1 1,5-4,-18 22,2 1,1 0,1 1,1 0,1 2,1-1,2 2,1-1,1 1,1 1,0 11,6-34,0 1,1-1,0 1,0-1,1 0,0 1,0-1,1 0,0 0,0 0,0 0,1 0,0 0,1 0,0-1,-1 0,2 0,-1 0,1 0,0-1,0 0,1 0,-1 0,1 0,0-1,0 0,1 0,-1-1,1 0,0 0,0 0,0-1,0 0,2 0,3 1,-1-1,1 0,0-1,-1 0,1 0,0-2,0 1,0-1,-1-1,1 0,-1-1,1 0,-1-1,0 0,0-1,-1 0,1 0,-1-1,0-1,-1 0,1 0,-1-1,-1 0,1 0,-2-1,1 0,4-7,-11 13,0 0,1 0,-1 0,0-1,-1 1,1 0,-1 0,1-1,-1 1,0 0,0 0,0-1,-1 1,1 0,-1 0,0-1,0 1,0 0,0 0,0 0,-1 0,1 0,-1 0,0 1,0-1,0 0,0 1,0 0,-1-1,1 1,-1 0,1 0,-1 0,0 1,0-1,0 1,0-1,0 1,0 0,0 0,0 0,-1 1,1-1,0 1,0 0,-2 0,-20-3,1 2,0 1,-1 0,1 2,-1 1,1 1,0 1,0 1,1 1,-20 10,17-10</inkml:trace>
  <inkml:trace contextRef="#ctx0" brushRef="#br0" timeOffset="19388.128">4892 680,'-56'55,"-3"-3,-1-3,-13 5,-36-8,106-45,0-1,0 1,0-1,0 0,0 0,0 0,0 0,0-1,0 1,0-1,0 0,0 1,0-2,0 1,1 0,-1 0,0-1,1 0,-1 1,1-1,-1 0,1 0,0 0,0-1,0 1,0 0,0-1,0 1,1-1,-1 0,1 0,0 1,0-1,0 0,0 0,0-1,0-5,1 0,0 0,0 0,1-1,0 1,1 0,0 0,0 0,1 1,0-1,0 1,1-1,0 1,1 0,-1 0,2 1,5-8,-10 14,0-1,0 0,1 1,-1-1,0 1,1-1,-1 1,1 0,0-1,-1 1,1 0,0 0,0 0,0 0,-1 1,1-1,0 0,0 1,0-1,0 1,0 0,0 0,0 0,1 0,-1 0,0 0,0 0,0 1,0-1,0 1,0-1,0 1,-1 0,1 0,0 0,1 0,61 57,-36-28,-5-12,1-2,0 0,1-1,1-1,1-2,-1-1,2-1,0-1,0-1,0-1,3-2,74 21,-144-32,16 0</inkml:trace>
  <inkml:trace contextRef="#ctx0" brushRef="#br0" timeOffset="19656.328">4779 426,'-5'38,"-1"18,0 4,6-4,2-1,2-5,0-7,-1-6,-1-3,-1-4,0-2,-1-1,0 0,0 0,0 0,0 1,0-5</inkml:trace>
  <inkml:trace contextRef="#ctx0" brushRef="#br0" timeOffset="19925.664">5286 454,'-4'33,"-7"17,-2 9,2-1,-2-1,1-5,3-6,2-7,3-5,2-3,2-3,0 0,0-1,1-5</inkml:trace>
  <inkml:trace contextRef="#ctx0" brushRef="#br0" timeOffset="20245.096">5682 483,'-37'42,"1"2,2 1,2 2,3 1,-12 26,38-70,1 0,-1 0,1 0,0 1,0-1,1 1,-1-1,1 1,0 0,0-1,0 1,1 0,0 0,0 0,0-1,0 1,1 0,0 0,0-1,0 1,0 0,1-1,0 1,0-1,0 0,0 0,1 1,0-1,0-1,0 1,0 0,0-1,1 0,0 0,-1 0,1 0,3 1,5 0,1-1,0 0,0-1,0 0,0-1,0-1,0 0,0-1,0 0,0-1,-1 0,1-1,0-1,-1 0,0-1,0 0,0 0,0-1,-1-1,0 0,-1-1,1-1,-2 4,0 0,-1-1,1-1,-2 1,1-1,-1-1,0 1,0-1,-1 0,0-1,-1 1,0-1,0 0,-1-1,0 1,0-1,-1 0,-1 0,1 0,-2 0,1 0,-2 0,1-1,-1 1,-1 0,0-1,0 1,-1 0,0 0,-1 0,0 0,-2-3,2 5,0 2,0-1,-1 0,0 1,0 0,-1-1,1 2,-1-1,-1 0,1 1,-1 0,0 1,0-1,0 1,0 0,-1 0,0 1,0 0,0 0,-4 0,-17-4</inkml:trace>
  <inkml:trace contextRef="#ctx0" brushRef="#br0" timeOffset="28993.187">5993 3,'55'16,"-37"-13,0-1,0-1,0 0,0-2,0 0,0-1,0-1,2-1,44-5,-62 8,0 0,0 0,0 1,0-1,0 1,0-1,0 1,1-1,-1 1,0 0,0 0,0 0,1 1,-1-1,0 0,0 1,0-1,0 1,0 0,0 0,0 0,0 0,0 0,0 0,0 0,-1 1,1-1,0 1,-1-1,1 1,-1 0,0-1,1 1,-1 0,0 0,0 0,0 0,0 0,-1 0,1 0,-1 0,1 0,-1 1,1-1,-92 180,83-158,-17 89,28-95</inkml:trace>
  <inkml:trace contextRef="#ctx0" brushRef="#br0" timeOffset="29235.975">5993 200,'38'5,"18"1,3 1,3-2,-6-2,-7-1,-2 0,-5-2,-4 0,-4 0,-3-5,-2-2,-6 0</inkml:trace>
  <inkml:trace contextRef="#ctx0" brushRef="#br0" timeOffset="30163.002">6473 595,'58'-58,"88"-134,-145 191,0 0,-1 0,1 0,0 1,0-1,-1 0,1 0,0 0,0 1,0-1,0 0,0 1,0-1,0 1,0-1,0 1,0 0,1-1,-1 1,0 0,0 0,0-1,0 1,0 0,1 0,-1 1,0-1,0 0,0 0,0 0,0 1,1-1,-1 1,0-1,0 1,0-1,0 1,0 0,0-1,0 1,-1 0,1 0,0-1,0 1,-1 0,1 0,0 0,-1 0,1 0,-1 0,1 0,-1 0,1 1,-1-1,0 0,0 0,1 0,-1 0,0 0,0 1,0-1,0 0,-1 0,1 0,0 0,-1 2,2-1,18 75,-19-76,1 1,0 0,0-1,0 1,0 0,1-1,-1 1,0-1,1 0,-1 1,0-1,1 0,0 0,-1 0,1 0,0 0,-1 0,1 0,0-1,0 1,0-1,0 1,0-1,0 0,-1 1,1-1,0 0,0 0,0-1,0 1,0 0,0-1,0 1,0-1,0 1,-1-1,1 0,1-1,10-5,-1 0,0-1,0-1,0 0,-1 0,-1-1,0 0,3-6,81-62,-93 77,0 0,0 0,0 0,0 1,0-1,0 0,0 1,1-1,-1 1,0 0,0-1,1 1,-1 0,0 0,1 0,-1 0,0 0,0 0,1 0,-1 0,0 0,1 1,-1-1,0 0,0 1,1-1,-1 1,0-1,0 1,0 0,0 0,0-1,0 1,0 0,0 0,0 0,0 0,-1 0,1 0,0 0,0 0,-1 1,1-1,-1 0,1 0,-1 1,0-1,1 0,-1 0,0 1,0-1,0 0,0 1,0-1,0 0,0 1,-1-1,1 0,0 0,-1 1,1-1,-1 0,1 0,-1 0,0 0,1 1,-1-1,0 3,-1 1,1 0,-1 0,1 0,0 0,0 0,1 0,-1 0,1 0,1 0,-1 0,0 0,1 0,0 0,1 0,-1 0,1 0,0 0,0 0,0-1,0 1,1-1,0 0,0 0,3 4,10 1</inkml:trace>
  <inkml:trace contextRef="#ctx0" brushRef="#br0" timeOffset="30409.351">6387 680,'34'5,"20"1,11 0,4-6,-5-3,-4-1,-2 1,-2 0,-5 1,-7 0,-6 2,0-1,-1 6,-3 1,-6 0</inkml:trace>
  <inkml:trace contextRef="#ctx0" brushRef="#br0" timeOffset="30834.253">6924 793,'-8'2,"-25"6,1 2,1 0,0 2,0 2,1 1,-26 17,56-32,-1 0,0 0,0 0,1 0,-1 1,0-1,0 0,1 0,-1 1,0-1,1 1,-1-1,1 0,-1 1,0-1,1 1,-1-1,1 1,-1 0,1-1,0 1,-1 0,1-1,0 1,-1 0,1-1,0 1,0 0,-1-1,1 1,0 0,0 0,0-1,0 1,0 0,0 0,0-1,0 1,0 0,1 0,-1-1,0 1,0 0,1-1,-1 1,0 0,1-1,-1 1,1 0,-1-1,1 1,-1-1,1 1,-1-1,1 1,-1-1,1 1,0-1,-1 0,2 1,51 10,-34-9,-5 0,-1 0,0 1,0 1,0 0,-1 0,1 2,-1-1,0 1,-1 1,1 0,-1 1,-1 0,1 1,-1 0,4 5,-13-12,1 0,-1 0,0 0,0 0,0 1,0-1,0 0,0 0,-1 1,1-1,-1 1,0-1,1 0,-1 1,0-1,0 1,-1-1,1 0,0 1,-1-1,0 1,1-1,-1 0,0 0,0 1,0-1,0 0,-1 0,1 0,-1 0,1 0,-1-1,0 1,1 0,-1-1,0 1,0-1,0 1,0-1,-1 0,-95 35,89-34,0-1,-1 0,1 0,-1-1,1 0,0-1,-1 0,1 0,0-1,-1 0,1-1,0 0,1 0,-1-1,-6-3,2-5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2,'32'-1,"-1"1,1 2,-1 2,0 1,7 2,-35-6,0 0,-1-1,1 1,-1 0,1 1,-1-1,1 0,-1 1,0 0,1-1,-1 1,0 0,0 0,0 0,-1 0,1 0,0 1,-1-1,1 0,-1 1,0 0,0-1,0 1,0-1,0 1,-1 0,1 0,-1-1,0 1,0 0,0 0,0 0,0-1,0 1,-1 0,0 0,1-1,-1 1,0 0,0-1,0 1,-1-1,1 1,-1-1,1 0,-1 0,0 1,-2 1,-171 208,135-126,39-83,1-1,-1 1,1-1,0 1,0 0,0-1,0 1,0 0,1-1,-1 1,1-1,0 1,0-1,0 1,0-1,0 1,0-1,1 0,-1 0,1 0,-1 0,1 0,0 0,0 0,0 0,0-1,0 1,0-1,1 1,-1-1,0 0,1 0,-1 0,2 0,7 3,0-1,1-1,0 0,0-1,-1 0,1-1,0 0,0-1,0 0,0-1,-1 0,1-1,-1 0,10-4,-1 1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2.2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395 114,'-14'19,"-10"11,-1 6,0 1,3-1,1-6,4-4,0-2,3 1,-1-5,-2-5,1-5</inkml:trace>
  <inkml:trace contextRef="#ctx0" brushRef="#br0" timeOffset="261.624">1 198,'33'24,"17"13,3 0,-1-2,-6-6,-9-3,-8-7,-3-1,-1-4,-1-4,1-4,-4 1,0 1,-5-7,-4-8,-5-3</inkml:trace>
  <inkml:trace contextRef="#ctx0" brushRef="#br0" timeOffset="507.234">282 1,'-4'33,"-3"22,1 5,1-2,2-7,1-6,1-3,0-2,1-4,1-3,4-7,1-3,0-2,-1 2,4-3,-1-1,0 1,-3-2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3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164 1,'-153'372,"142"-267,11-102,1-1,-1 1,1-1,0 0,0 1,0-1,0 0,0 1,0-1,0 0,1 0,-1 0,1 0,0 0,-1 0,1-1,0 1,0 0,0-1,0 1,0-1,1 0,-1 0,0 0,1 0,-1 0,0-1,1 1,-1-1,1 1,-1-1,1 0,-1 0,1 0,-1 0,1 0,-1-1,1 1,1-2,101-45,-86 35</inkml:trace>
  <inkml:trace contextRef="#ctx0" brushRef="#br0" timeOffset="269.818">447 57,'-21'28,"1"2,2 0,0 1,3 0,0 1,-4 20,17-49,1 1,0-1,0 0,1 1,-1-1,1 1,0 0,-1-1,2 1,-1-1,0 1,1-1,-1 1,1-1,0 1,0-1,1 0,-1 0,1 1,-1-1,1 0,0 0,0 0,1-1,-1 1,0 0,1-1,0 0,-1 1,1-1,0 0,0 0,0-1,1 1,-1-1,0 0,1 1,-1-1,0-1,1 1,-1 0,1-1,0 0,-1 0,1 0,-1 0,1 0,0-1,7 0,1-1,0 0,-1 0,1-1,-1-1,0 0,0-1,-1 0,1 0,-1-1,0 0,0-1,-1 0,0-1,0 0,3-5,-6 8,-1-1,0 0,0 0,-1 0,0-1,0 1,-1-1,1 0,-1 0,-1 0,1 0,-1-1,-1 1,1-1,-1 1,-1-1,1 0,-1 1,-1-1,1 1,-1-1,-1 1,1-1,-1 1,-3-7,1 7,0 0,-1 0,0 1,0 0,0 0,-1 0,0 1,0 0,-1 0,1 0,-1 1,0 0,0 0,0 0,-1 1,1 1,-1-1,0 1,0 0,0 1,0 0,0 0,0 1,0 0,0 0,0 1,0 0,0 0,0 1,-2 1,-15 3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5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28,'284'-27,"-283"27,0 0,0-1,0 1,0 0,0 0,0 1,1-1,-1 0,0 0,0 0,0 1,0-1,0 1,0-1,0 1,0-1,0 1,0-1,0 1,-1 0,1 0,0-1,0 1,-1 0,1 0,0 0,-1 0,1 0,-1 0,1 0,-1 0,1 0,-1 0,0 0,0 0,1 0,-1 0,0 1,0-1,0 0,0 0,0 0,0 0,-1 0,1 0,0 0,0 0,-1 0,1 0,-1 1,-33 58,24-45,-3 6,0 0,1 1,1 0,1 1,1 0,1 1,1 0,-4 23,12-24,4-5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5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1,'39'0,"16"0,10 0,-2 0,-7 0,-8 0,-8 0,-5 0,-4 0,-3 0,-6 0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6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1 241,'171'-219,"-170"217,-1 1,1 0,-1 0,1 0,0 0,0 0,0 0,-1 0,1 0,0 0,0 1,0-1,0 0,1 1,-1-1,0 0,0 1,0-1,0 1,1 0,-1-1,0 1,0 0,1 0,-1 0,0 0,0 0,1 0,-1 0,0 0,0 0,1 1,-1-1,0 1,0-1,0 1,1-1,-1 1,0-1,0 1,0 0,0 0,0 0,0-1,0 1,-1 0,1 0,0 0,0 0,-1 0,1 1,0-1,-1 0,0 0,1 0,-1 1,1-1,-1 0,0 0,0 1,0-1,0 0,0 0,0 1,0-1,0 1,0 0,-1 0,0 0,1 1,0-1,-1 0,1 0,0 0,0 1,0-1,0 0,0 0,1 0,-1 1,1-1,-1 0,1 0,0 0,0 0,0 0,0 0,0 0,0 0,0-1,1 1,-1 0,1-1,-1 1,1-1,0 1,0-1,-1 0,1 1,0-1,0 0,0-1,0 1,0 0,1 0,-1-1,0 1,0-1,0 0,0 0,1 0,-1 0,0 0,0 0,1-1,-1 1,83-70,-81 68,-3-1,1 0,0 1,0 0,0-1,0 1,0 0,0 0,1 0,-1 0,1 1,-1-1,1 0,-1 1,1 0,0 0,0 0,0 0,0 0,0 1,0-1,0 1,0-1,0 1,0 0,0 1,0-1,0 0,0 1,0 0,0-1,0 1,-1 0,1 1,0-1,0 0,-1 1,1 0,-1-1,1 1,-1 0,0 0,0 0,0 1,1 0,3 8,41 41,-25-41,-2 0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29,'34'5,"20"2,11-1,4-6,0-3,-3-1,3 0,-1 1,-3-4,-3 0,-7 0,-8 2,-2 1,-4 2,-5 1,-8 1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3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22,'-7'-3,"0"-1,-1 1,1 1,-1-1,0 1,1 1,-1-1,0 2,0-1,0 1,0 0,0 0,0 1,0 0,0 1,0 0,1 0,-1 0,1 1,-1 0,1 1,0-1,0 1,0 1,1 0,-2 1,6-4,1 0,0 0,-1 0,1 0,0 1,0-1,0 0,0 1,0-1,1 1,-1-1,1 1,0-1,-1 1,1-1,0 1,0-1,1 1,-1-1,1 1,-1-1,1 1,0-1,0 1,0-1,0 0,0 0,0 1,1-1,-1 0,1 0,-1 0,1 0,1 0,70 61,-68-59,1-1,0 0,0 0,-1 1,1 0,-1 0,0 0,-1 1,1-1,-1 1,1 0,-1 0,-1 1,1-1,-1 1,0 0,0 0,-1 0,0 0,0 1,0-1,-1 0,0 1,0-1,-1 1,0-1,0 1,0 0,-1-1,0 1,0-1,0 0,-1 1,0-1,0 0,-3 4,-1-4,-1 0,0-1,0 1,0-2,-1 1,0-1,0 0,0 0,0-1,-1-1,1 1,-1-1,1 0,-1-1,0 0,0-1,1 0,-1 0,0-1,0 0,1 0,-1-1,0 0,1-1,0 1,-1-2,1 1,0-1,-1-1,-10-7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8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1,'5'5,"6"6,6 1,6-1,2-2,3-3,1-3,-4 3,-2 1,0-1,1-2,1-1,-3-1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8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470 46,'218'-26,"-66"7,-150 18,-1 1,0 0,0 0,1 0,-1 1,0-1,0 0,1 0,-1 1,0-1,0 0,0 1,1-1,-1 1,0 0,0-1,0 1,0 0,0 0,0 0,0 0,0 0,-1 0,1 0,0 0,-1 0,1 0,0 0,-1 0,1 0,-1 1,0-1,1 0,-1 0,0 0,0 1,0-1,1 0,-2 1,1-1,0 0,0 0,0 1,0-1,-1 0,1 0,-1 1,1-1,-1 0,1 0,-1 0,0 0,1 0,-1 0,0 0,0 0,0 0,-1 1,-153 142,-50 28,196-163,-60 69,68-76,0 0,-1 0,1 0,0 0,0 1,0-1,0 0,1 0,-1 1,0-1,1 0,0 1,-1-1,1 1,0-1,0 0,1 1,-1-1,0 0,1 1,0-1,-1 0,1 1,0-1,0 0,0 0,0 0,1 0,-1 0,1 0,-1 0,1 0,-1-1,1 1,0 0,0-1,0 0,0 1,0-1,11 4,-1-1,1 0,0-1,-1 0,1-1,1-1,-1 0,0-1,0 0,0-1,0 0,0-1,0 0,5-3,-13 4,6-1,0 0,0-1,0 0,0-1,-1 0,0-1,1 0,-1-1,-1 0,1 0,3-7</inkml:trace>
  <inkml:trace contextRef="#ctx0" brushRef="#br0" timeOffset="261.76">921 413,'5'24,"7"3,5-3,0-11,-2-7</inkml:trace>
  <inkml:trace contextRef="#ctx0" brushRef="#br0" timeOffset="138872.308">244 130,'-73'17,"-96"7,169-24,0 0,1 0,-1 1,0-1,0 0,1 1,-1-1,0 0,0 1,0-1,0 0,0 1,1-1,-1 0,0 1,0-1,0 1,0-1,0 0,0 1,0-1,0 0,0 1,0-1,-1 0,1 1,0-1,0 1,0-1,0 0,0 1,-1-1,1 0,0 0,0 1,0-1,-1 0,1 1,0-1,-1 0,1 0,0 0,-1 1,39 1,113-30,-50 15,-165 18,-46 3,96-8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04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0,'37'150,"100"409,-106-498,-30-61,0 0,0-1,0 1,1 0,-1-1,0 1,0-1,0 1,0-1,0 1,0-1,0 0,0 0,0 1,-1-1,1 0,0 0,0 0,-1 0,1 0,0 0,-1 0,1 0,-1 0,1 0,-1 0,0-1,0 1,1 0,-1 0,0 0,0-1,1-1,126-347,-40 98,-81 228</inkml:trace>
  <inkml:trace contextRef="#ctx0" brushRef="#br0" timeOffset="438.868">820 621,'-5'-5,"1"1,0 0,-1-1,0 1,0 1,0-1,0 1,-1 0,0 0,1 0,-1 1,0 0,0 0,0 1,0-1,0 1,-1 1,1-1,0 1,0 0,-1 0,1 1,0 0,0 0,0 1,0-1,0 1,0 1,0-1,0 1,1 0,-1 0,1 0,0 1,0 0,0 0,1 0,-1 1,1-1,0 1,1 0,-1 1,0 0,2-2,0 0,0 0,1 1,-1-1,1 0,0 0,1 1,-1-1,1 1,-1-1,1 0,1 1,-1-1,1 1,-1-1,1 0,1 1,-1-1,0 0,1 0,0 0,0 0,0 0,1 0,-1-1,1 1,0-1,0 0,0 1,0-1,1-1,-1 1,1 0,0-1,-1 0,1 0,0 0,0 0,1-1,-1 1,0-1,0 0,1 0,-1-1,1 0,1 1,169-1,-151-5,-6-2</inkml:trace>
  <inkml:trace contextRef="#ctx0" brushRef="#br0" timeOffset="829.954">1101 621,'124'5,"-53"-8,-68 3,-1 0,0 0,0 0,1 0,-1 1,0-1,0 1,0-1,0 1,0 0,1 0,-1-1,0 1,-1 1,1-1,0 0,0 0,0 1,-1-1,1 1,-1 0,1-1,-1 1,0 0,0 0,1 0,-1 0,-1 0,1 0,0 0,0 0,-1 0,1 0,-1 1,0-1,1 0,-1 0,0 1,0-1,-1 0,1 0,0 0,-1 1,1-1,-1 0,0 0,0 0,0 0,0 0,0 0,0 0,0 0,-1-1,0 1,-45 57,39-51,0 0,0 1,1 0,0 1,1-1,0 1,1 1,0-1,0 1,1 1,3-10,0 0,1-1,-1 1,1 0,0 0,0 0,0 0,0 0,0-1,0 1,0 0,0 0,1 0,-1 0,1-1,-1 1,1 0,0-1,0 1,0 0,0-1,0 1,0-1,0 1,0-1,0 0,1 1,-1-1,1 0,-1 0,1 0,-1 0,1 0,0 0,-1-1,1 1,0 0,0-1,0 1,-1-1,1 0,0 0,0 0,1 0,84-6,54-44,-122 39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08.4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7905 2039,'-221'-252,"217"248,1-1,-1 0,1 1,0-2,0 1,1 0,-1 0,1-1,0 1,1-1,-1 0,1 0,1 1,-1-1,1 0,0 0,0 0,0 0,2-4,-1 2,1-1,-1 1,-1-1,1 0,-1 0,-1 1,0-1,0 1,-1-1,0 1,0-1,-1 1,0 0,0 0,-1 0,0 0,0 1,-4-4,-107-120,94 111,-43-36,-3 3,-2 3,-1 3,-53-24,120 70,-214-110,-5 10,-4 10,-223-58,260 87,-441-132,-17 26,350 101,-2 13,-2 13,-287 0,341 37,-1 10,1 12,-65 20,142-4,2 6,1 9,3 6,-71 39,141-49,3 5,1 3,3 4,2 4,3 4,-25 29,67-58,2 1,2 2,1 2,2 1,2 2,1 1,3 1,2 1,2 1,2 1,2 1,2 1,3 1,2 0,2 1,2 0,3 0,2 0,3 1,2-1,2 1,3 9,4-14,1 1,2-2,3 0,1-1,3 0,1-2,3 0,2-2,1-1,2-1,2-2,1-1,36 30,-2-10,3-3,3-3,1-3,3-3,1-4,2-4,2-2,86 23,97 21,4-12,3-11,256 18,-137-35,1-18,0-17,106-23,26-27,-2-22,204-67,-452 67,223-90,-419 129,-1-4,-1-3,-2-4,-2-2,-2-4,50-42,-100 71,0-2,-2 0,0-1,0-1,-2-1,-1 0,0-1,-2 0,0-2,-2 1,-1-1,0-1,-2 0,-1 0,-1-1,-1 1,2-25,-6 10,-1 0,-2 0,-2 0,-1 0,-2 1,-2 0,-2 0,-1 1,-2 0,-2 1,-1 1,-13-20,-16-19,-3 1,-4 2,-2 3,-4 2,-14-9,-32-23,-4 4,-4 5,-3 5,-5 5,-3 5,-21-3,-24-8,28 18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1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47,'87'-23,"157"15,-150 10,-43-1,-30 0,1 0,0-2,0 0,0-1,0-2,10-2,-14 0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1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67,'33'-9,"-1"3,1 1,1 1,-1 1,0 3,14 1,78-4,10-26,-117 20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1,'-5'24,"4"7,6 0,2-12,1-8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9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0,'-85'111,"64"-80,2 1,1 1,1 0,2 2,0 3,13-34,-31 139,32-137,1 0,0 0,1 1,0-1,0 0,0 0,0-1,1 1,0 0,0 0,1-1,-1 1,1-1,0 0,1 0,-1 0,1 0,0-1,0 1,1-1,-1 0,5 3,1-2,1 0,-1 0,1-1,0 0,0-1,0 0,1-1,-1 0,1 0,-1-2,1 1,0-2,-1 1,1-2,-1 1,0-2,1 1,-1-2,0 1,0-1,-1-1,1 0,-1-1,0 0,0 0,-1-1,5-5,-10 10,0-1,0 0,0 0,-1 0,1 0,-1 0,0-1,0 0,0 1,-1-1,1 0,-1-1,0 1,0 0,0-1,-1 1,0-1,1 1,-2-1,1 1,0-1,-1 0,0 0,0 1,0-1,-1 0,0 1,0-1,0 0,0 1,-1-1,1 1,-1 0,0 0,-1-1,1 1,-1 0,1 1,-4-4,-5 0,-1 0,0 0,0 1,0 1,-1 0,0 0,0 2,0-1,-1 2,1 0,-1 0,1 1,-1 1,0 0,1 1,-1 1,1 0,-4 2,-10 2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2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41,'1'3,"1"-1,0 0,1 0,-1 0,0 0,1 0,-1-1,1 1,-1-1,1 0,0 1,-1-1,1 0,0 0,0-1,0 1,0-1,0 1,0-1,0 0,0 0,0 0,-1-1,1 1,0-1,0 1,1-2,232-43,-129 33,-89 6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21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1 139,'9'-11,"1"-1,0 1,1 1,0 0,1 0,0 1,0 1,1 0,0 0,0 1,1 1,0 1,0 0,1 0,-1 2,1-1,0 2,13-1,43 2,-69 1,0 1,0-1,-1 1,1-1,-1 1,1 0,-1-1,1 1,-1 0,1 0,-1 0,0 0,1 1,-1-1,0 0,0 1,0-1,0 0,0 1,0-1,0 1,-1-1,1 1,0 0,-1-1,1 1,-1 0,0-1,0 1,1 0,-1 0,0-1,0 1,-1 0,1-1,0 1,-1 0,1 0,-1-1,-3 13,-2-1,0 0,-1 0,0-1,0 0,-2 0,1-1,-1 0,-1 0,0-1,-1 0,-4 2,-3 5,0 0,1 0,0 1,2 1,0 0,1 1,0 1,-8 19,20-37,1 0,-1 0,1 1,0-1,0 0,1 0,-1 1,1-1,-1 0,1 0,0 1,0-1,1 0,-1 1,1-1,-1 0,1 1,0-1,0 0,1 0,-1 0,1 0,-1 0,1 0,0-1,0 1,0-1,0 1,1-1,-1 1,1-1,0 0,-1 0,1-1,0 1,0 0,0-1,0 0,0 0,0 0,1 0,-1 0,0 0,0-1,1 0,0 0,46 10,-34-6,1 0,-1-1,1-1,-1-1,1 0,0-1,-1-1,1-1,1-3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8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182 481,'2'-3,"-1"0,1 0,0 1,0-1,0 1,0-1,0 1,1-1,-1 1,1 0,-1 0,1 1,0-1,0 0,0 1,0 0,0 0,0-1,2 1,0-1,252-86,-252 87,-1-1,1 0,-1 1,1 0,-1 0,1 0,0 1,0 0,-1-1,1 2,0-1,-1 0,1 1,0 0,-1 0,1 0,-1 1,4 1,-7 0,-1-1,1 1,0 0,-1 0,1-1,-1 1,0 0,0 0,0 0,0-1,-1 1,1 0,-1 0,1 0,-1-1,0 1,0 0,0-1,-1 1,1-1,-1 0,1 1,-1-1,0 0,0 0,0 3,-146 207,144-207,0-1,0 2,0-1,1 0,-1 1,1 0,1 0,-1 0,1 0,0 0,1 0,-1 0,1 1,0-1,1 1,-1-1,1 1,1-1,-1 0,1 1,0-1,1 1,0-1,0 0,0 0,0 0,1 0,0 0,0-1,1 1,0 0,6 1,0-1,1 0,-1-1,1 0,0 0,0-1,1-1,-1 0,1-1,-1 0,9 0,3 0</inkml:trace>
  <inkml:trace contextRef="#ctx0" brushRef="#br0" timeOffset="4928.067">323 1,'-25'15,"1"1,0 1,1 0,1 2,1 1,1 1,0 1,2 0,1 1,0 1,2 1,1 0,1 1,1 1,-7 22,12-15,2-1,2 1,1-1,1 1,2 0,1-1,2 1,1-1,2 0,1 0,2 0,1-2,9 19,-8-27,1-1,0 0,2 0,1-1,1-1,0-1,2-1,0 0,1-1,0-1,19 10,13 5,1-2,1-3,1-3,32 9,-39-15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22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30 792,'-10'24,"-3"13,6-1,9-10,3-10</inkml:trace>
  <inkml:trace contextRef="#ctx0" brushRef="#br0" timeOffset="390.635">199 510,'12'-13,"-1"0,2 1,0 0,0 1,1 1,0 0,1 1,0 0,0 1,1 1,0 0,0 1,1 1,-1 1,1 0,0 1,18 0,-33 2,0 1,-1 0,1 0,0 1,0-1,0 0,0 1,0-1,-1 1,1-1,0 1,0 0,-1 0,1 0,-1 0,1 0,-1 0,1 0,-1 0,1 1,-1-1,0 0,0 1,0 0,0-1,0 1,0-1,0 1,0 0,-1 0,1-1,-1 1,1 0,-1 0,0 0,0 0,1 0,-1-1,-1 1,1 0,0 0,0 0,-1 0,1 0,-1-1,0 2,-38 80,-48 10,77-86,0 0,1 1,0 0,1 1,0 0,0 0,1 1,0 0,0 0,1 0,1 1,0 0,0 0,1 0,0 1,1 0,1-1,-1 6,3-12,1-1,-1 1,1 0,0-1,0 1,0-1,1 1,-1-1,1 0,0 1,1-1,-1 0,1 0,0-1,-1 1,2-1,-1 1,0-1,1 0,-1 0,1 0,0-1,0 1,0-1,0 0,1 0,-1 0,0-1,2 1,5 1,0 0,0-1,0 0,0 0,0-1,0-1,0 0,1 0,-1-1,0 0,9-3,37-26,-42 19</inkml:trace>
  <inkml:trace contextRef="#ctx0" brushRef="#br0" timeOffset="695.768">736 200,'131'640,"-129"-630,0 0,0 0,-1 0,-1 0,0 0,0 0,-1 0,0 1,-1-1,0 0,0-1,-1 1,0 0,-1-1,0 0,-1 0,0 0,0 0,-1-1,-6 8,-97 90,84-88</inkml:trace>
  <inkml:trace contextRef="#ctx0" brushRef="#br0" timeOffset="2569.772">1413 594,'-19'3,"0"0,-1 1,2 0,-1 2,0 0,1 2,-12 6,24-12,-85 43,-74 26,140-71,31-11,8 7,1 1,0 0,0 1,-1 1,1 0,0 1,0 0,0 1,0 1,0 1,0 0,-1 0,1 2,-1 0,12 6,-22-10,-2 1,0 0,1 0,-1-1,1 1,-1-1,1 0,0 0,0 0,-1 0,1 0,0 0,0-1,0 1,0-1,0 0,0 0,0 0,0 0,0-1,0 1,0-1,-1 0,1 0,0 0,0 0,-1 0,1 0,0-1,-1 1,1-1,-1 0,0 0,0 0,1 0,-1 0,0-1,-2-10,-1 0,-1 0,0 0,-1 0,0 0,-1 1,0-1,-1 1,0 0,-1 0,0 1,-5-6,-3-10,-87-132,101 159,0-1,0 1,0-1,0 1,0-1,-1 1,1-1,0 1,0 0,0-1,-1 1,1-1,0 1,-1 0,1-1,0 1,-1 0,1-1,0 1,-1 0,1-1,0 1,-1 0,1 0,-1 0,1-1,-1 1,1 0,-1 0,1 0,0 0,-1 0,1 0,-1 0,1 0,-1 0,1 0,-1 0,1 0,-1 0,1 0,-1 0,1 1,-1-1,1 0,0 0,-1 0,1 1,-1-1,1 0,0 1,-1-1,1 0,0 1,-1-1,1 0,0 1,-7 30,5-17,-9 58,3 0,3 1,4-1,4 34,-1 17,3-18,1-87</inkml:trace>
  <inkml:trace contextRef="#ctx0" brushRef="#br0" timeOffset="3551.249">1695 481,'-10'34,"-7"15,-2 10,4-1,-2-5,3-7,4-7,-2-5,1-3,3-2,-2-2,1 0,1 0,3-5</inkml:trace>
  <inkml:trace contextRef="#ctx0" brushRef="#br0" timeOffset="3888.727">1978 623,'-23'25,"1"1,2 1,0 1,2 1,2 0,0 1,-1 9,15-35,0-1,1 1,-1-1,1 1,0 0,0-1,1 1,-1 0,1 0,0 0,0-1,0 1,0 0,1 0,-1 0,1-1,0 1,0 0,1-1,-1 1,1-1,-1 1,1-1,0 0,1 1,-1-1,0 0,1-1,0 1,-1 0,1-1,0 1,1-1,-1 0,0 0,1-1,-1 1,1 0,-1-1,1 0,0 0,1 0,8 0,-1-1,0 0,0-1,0 0,0-1,0 0,0-1,0 0,0-1,-1-1,0 1,0-2,0 0,-1 0,1-1,-2 0,1-1,-1 0,0 0,0-1,-1 0,-1-1,1 1,-2-2,1 1,-1-1,1-3,-3 7,1 1,-1-1,-1 0,1 0,-1 0,0-1,-1 1,0-1,0 1,0-1,-1 0,-1 0,1 0,-1 0,0 1,-1-1,0 0,0 0,-1 0,0 1,0-1,-1 1,0-1,0 1,0 0,-1 0,0 1,-1-1,0 1,0 0,0 0,0 0,-1 1,0 0,0 0,-1 0,1 1,-1 0,0 0,-5-1,-74-8,61 12</inkml:trace>
  <inkml:trace contextRef="#ctx0" brushRef="#br0" timeOffset="4577.351">2260 114,'73'-28,"0"2,2 4,47-7,-121 28,1 0,-1 0,1 1,-1-1,1 0,-1 0,1 1,-1-1,1 1,-1-1,1 1,0 0,-1 0,1 0,0-1,-1 2,1-1,0 0,-1 0,1 0,-1 1,1-1,0 1,-1-1,1 1,-1 0,1 0,-1 0,0-1,1 1,-1 0,0 1,0-1,1 0,-1 0,0 0,0 1,0-1,-1 1,1-1,0 1,0-1,-1 1,1-1,-1 1,1-1,-1 2,-54 92,23-50,20-27,2 0,0 1,1 0,2 0,-1 1,2 0,1 0,0 0,2 0,-1 12,-2 24,-1-31</inkml:trace>
  <inkml:trace contextRef="#ctx0" brushRef="#br0" timeOffset="4825.915">2231 256,'34'0,"15"0,5 0,3 0,-4 0,-2 0,-3 0,-7 0,1 0,-3 0,-8 0</inkml:trace>
  <inkml:trace contextRef="#ctx0" brushRef="#br0" timeOffset="5358.603">2796 707,'7'-17,"15"-37,3 1,1 1,3 1,29-37,-58 87,0-1,0 1,1-1,-1 1,1-1,0 1,-1 0,1-1,0 1,0 0,-1 0,1 0,0-1,0 1,0 0,1 0,-1 0,0 0,0 1,1-1,-1 0,0 0,1 1,-1-1,0 1,1-1,-1 1,1 0,-1 0,1-1,-1 1,1 0,-1 0,1 0,-1 1,1-1,-1 0,1 0,-1 1,1-1,-1 1,0 0,1-1,-1 1,0 0,1 0,-1-1,0 2,5 28,-6-28,-1 0,1-1,0 1,-1 0,1 0,0 0,0 0,0 0,1 0,-1 0,0 0,1 0,-1 0,1-1,0 1,0 0,-1 0,1-1,0 1,0 0,1-1,-1 1,0-1,0 1,1-1,-1 0,1 0,-1 1,1-1,0 0,-1 0,1-1,0 1,0 0,0 0,0-1,-1 1,1-1,0 0,0 0,0 0,0 1,0-2,0 1,0 0,0 0,1-1,8-3,-1-1,1-1,-1 1,-1-1,1-1,-1 0,0 0,-1-1,6-6,31-26,-44 39,1-1,-1 1,1 0,0 0,-1-1,1 1,0 0,-1 1,1-1,0 0,0 0,0 1,0-1,0 1,0-1,0 1,0 0,0 0,0 0,0 0,0 0,0 1,0-1,0 0,0 1,0 0,0-1,0 1,0 0,-1 0,1 0,0 0,-1 0,1 1,0-1,-1 0,0 1,1-1,-1 1,0-1,0 1,0 0,0 0,0-1,0 1,0 0,0 0,-1 0,1 0,-1 0,0 0,1 0,-1 0,0 0,0 0,0 0,0 0,-1 0,1 2,-25 116,22-96</inkml:trace>
  <inkml:trace contextRef="#ctx0" brushRef="#br0" timeOffset="5603.02">3756 284,'-29'34,"-19"15,-11 10,-5 4,-1 0,-5 0,1-1,3-2,2-2,3-5,6-7,4-2,6-9,10-5,6-3,8-1,8-5</inkml:trace>
  <inkml:trace contextRef="#ctx0" brushRef="#br0" timeOffset="6569.348">3643 792,'-2'2,"1"0,0-1,-1 1,1 0,-1 0,0-1,0 1,1-1,-1 1,0-1,0 0,0 0,0 0,-1 0,1 0,0 0,0-1,-1 1,1-1,0 0,-1 1,1-1,0 0,-1 0,0-1,0 2,-115 31,115-31,0 0,0 1,0-1,0 1,0 0,1-1,-1 1,1 1,-1-1,1 0,0 1,0-1,0 1,0-1,0 1,1 0,-1 0,1 0,0 0,0 0,0 0,0 0,0 0,1 1,-1-1,1 0,0 0,0 1,0-1,0 0,1 1,-1-1,1 0,0 0,1 2,2 2,1-1,0 0,1 0,0 0,0 0,0-1,0 0,1 0,0-1,0 0,0 0,0-1,1 0,0 0,-1 0,4-1,0 3,-6-3,22 7,-1 2,0 1,0 1,-1 1,-1 1,19 16,-41-29,1 0,-1 0,0 0,0 1,1-1,-2 0,1 1,0 0,0-1,-1 1,0 0,1 0,-1 0,0 0,0 0,-1 0,1 0,-1 0,1 0,-1 0,0 0,0 0,0 0,-1 1,1-1,-1 0,0 0,0 0,0 0,0 0,0-1,0 1,-1 0,0 0,0 0,-2 3,-1-1,0 0,1 0,-1-1,-1 1,1-1,-1 0,0-1,0 1,0-1,0 0,0-1,-1 0,1 0,-1 0,0 0,-3 0,0 0,0 0,0-1,0 0,0-1,0 0,0 0,0-1,0-1,0 0,0 0,1-1,-1 0,1 0,-1-1,-5-4,5-18,12 12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7.19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57,'106'0,"278"11,-168 4,0-9,20-10,497-52,-612 43,124-3,-235 17,0 0,0 1,0 1,0-1,0 1,-1 1,1 0,-1 0,0 1,-1 0,1 1,-1-1,3 4,6 5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7:59.9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0 170,'191'-18,"181"6,-2-14,44 14,-165-3,107 12,-243 3,320 30,403-31,-396 30,-197-18,-87 3,1-7,78-9,-57 0,19 1,-55-26,298 26,-202 0,-58-25,173 25,-169-27,396 28,-439 11,-79-1,0-3,1-3,-1-2,41-6,8 2,49-15,64-12,-44 0,34 17,-122 3,99-8,233 17,-306 27,-97-17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2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38,'24'0,"23"0,7 0,0 0,-5 0,-5 0,-6 0,-5 0,-2 0,-3-5,0-2,-1 1,-5-4,-5 1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7.4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59,'38'-5,"32"-1,9-5,1 0,-9 1,-11 3,-12 2,-8 3,-12 0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5.9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221 33,'-52'101,"38"-64,-99 279,71-181,74-242,-5 28,4 1,3 1,3 3,46-70,-30 81,-51 64,0 0,0 0,0 0,0 0,0 1,0-1,0 0,-1 1,1-1,0 1,-1 0,1-1,-1 1,0 0,0 0,1 0,-1 0,-1 0,1 0,0 1,0-1,-1 0,1 0,-1 0,0 1,0-1,0 0,0 0,0 2,-10 128,0-66,6 139,4-204,-1 0,1 0,0 0,0 0,0 0,0 0,0 1,0-1,0 0,0 0,0 0,1 0,-1 0,0 0,1 0,-1 0,1 0,-1 0,1 0,-1 0,1 0,0 0,-1-1,1 1,0 0,0 0,-1-1,1 1,0 0,0-1,0 1,0-1,0 1,0-1,0 0,0 1,0-1,0 0,0 0,0 0,1 1,-1-1,0 0,0-1,0 1,0 0,0 0,0 0,0-1,0 1,0 0,0-1,0 1,0-1,0 1,0-1,0 0,0 1,0-1,-1 0,1 1,0-1,0 0,15-20,0 0,-1 0,-1-2,-1 1,-1-2,4-13,103-232,-119 269,0 1,0-1,0 0,1 1,-1-1,0 0,0 0,1 1,-1-1,0 0,1 0,-1 1,0-1,1 0,-1 0,0 0,1 0,-1 1,0-1,1 0,-1 0,1 0,-1 0,0 0,1 0,-1 0,1 0,-1 0,0 0,1 0,-1 0,0-1,1 1,-1 0,0 0,1 0,-1 0,0-1,1 1,-1 0,0 0,1-1,-1 1,0 0,0 0,1-1,-1 1,0 0,0-1,0 1,1 0,-1-1,0 1,0 0,0-1,0 1,0-1,3 39,-3-34,-3 343,3-323</inkml:trace>
  <inkml:trace contextRef="#ctx0" brushRef="#br0" timeOffset="882.252">842 456,'-72'234,"105"-316,42-87,-75 169,1 1,-1-1,0 0,0 1,0-1,1 0,-1 1,0-1,0 1,1-1,-1 0,0 0,1 1,-1-1,1 0,-1 0,0 1,1-1,-1 0,1 0,-1 0,0 0,1 1,-1-1,1 0,-1 0,1 0,-1 0,1 0,-1 0,0 0,1 0,-1-1,1 1,-1 0,1 0,-1 0,0 0,1-1,-1 1,1 0,-1 0,0 0,1-1,-1 1,0 0,1-1,-1 1,0 0,0-1,1 1,-1-1,0 1,0 0,1-1,-1 1,0-1,0 1,0 0,0-1,0 1,0-1,0 1,0-1,0 1,3 38,-3-34,0 25,-1-21,0-1,0 1,1 0,0 0,0-1,1 1,0 0,0 0,1-1,0 1,0-1,1 0,0 0,0 0,1 0,0 0,0 0,0-1,1 0,0 0,0 0,-2-5,-1 1,0-1,1 0,-1 1,1-1,-1 0,1-1,-1 1,1 0,0-1,-1 0,1 1,0-1,-1 0,1 0,0-1,-1 1,1 0,0-1,-1 0,1 1,-1-1,1 0,-1-1,1 1,-1 0,0-1,1 1,-1-1,0 0,0 1,0-1,0-1,53-76,-55 79,6-10,-1-1,0 0,-1 0,0 0,0 0,-2-1,1 1,-1-1,-1 0,0 1,-1-1,0 0,-1 0,0 0,-26-12,9 23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0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1,'0'511,"-22"-394,19-97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1.2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90 31,'-12'17,"1"1,1 0,0 1,2-1,0 2,1-1,1 1,1 0,1 1,0-1,2 1,0-1,1 1,3 20,-3-38,1 0,0-1,0 1,0 0,0 0,1-1,-1 1,1 0,0 0,-1-1,1 1,0-1,1 1,-1-1,0 1,1-1,-1 0,1 0,0 1,0-1,0 0,0-1,0 1,0 0,0-1,1 1,-1-1,0 1,1-1,-1 0,1 0,0 0,-1-1,1 1,0-1,-1 1,1-1,0 0,0 0,0 0,-1 0,1-1,0 1,-1-1,1 1,0-1,-1 0,1 0,-1 0,1-1,0 0,21-13,-2-1,1-1,-2-1,0-1,-2 0,0-2,3-6,-3 5,-1-2,-1 0,-1 0,-2-2,0 0,-2-1,0 0,4-20,-16 40,-7 20,-8 24,5-13,2 2,1-1,2 1,0 0,1 0,2 1,1 4,1-22,0-1,1 0,0 1,0-1,1 0,0 0,0 0,1 0,0 0,0-1,1 1,0-1,1 0,-1 0,1 0,1-1,-1 0,1 0,0 0,1-1,-1 1,1-1,0-1,5 3,8 2,-1-3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2.9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173 1,'-24'28,"-8"15,-3 5,4-1,3-9,6-10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3.8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1,'134'460,"-134"-458,1 2,0-1,0 1,0 0,0-1,1 1,0-1,0 1,0-1,0 0,0 1,0-1,1 0,0-1,-1 1,1 0,0-1,0 0,4 2,25-42,119-261,-75 147,-64 137,0 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2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31,'34'-5,"35"-2,10 1,-3 1,-10 2,-11 0,-10 2,-8 1,-6 0,-8 5,-7 2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4.4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0,'39'5,"36"-3,11-2,-6-2,-10 1,-13 0,-11 0,-14 0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3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1 102,'26'-16,"2"2,-1 1,2 1,-1 2,2 1,-1 1,1 1,15 0,-44 6,1 0,0 0,0 1,-1-1,1 1,0-1,0 1,0 0,0 0,0 0,-1 0,1 0,0 0,0 0,0 1,0-1,0 1,-1-1,1 1,0 0,0 0,-1 0,1 0,-1 0,1 0,-1 0,1 0,-1 0,0 1,1-1,-1 1,0-1,0 1,0-1,0 1,0 0,0-1,-1 1,1 0,-1 0,1 0,-1 0,1-1,-1 1,0 0,0 0,0 0,0 0,0 0,-1 0,1 0,-8 11,0 0,-1-1,0 0,-1 0,0-1,-1 0,0-1,0 0,-11 6,-68 70,88-82,0 0,0 0,0 0,1 0,-1 0,1 0,0 0,0 0,0 1,1-1,-1 0,1 1,0-1,1 0,-1 1,1-1,-1 0,1 0,1 1,-1-1,0 0,1 0,0 0,0 0,0-1,1 1,-1-1,1 1,0-1,0 0,0 0,0 0,0 0,1 0,-1-1,1 0,0 0,0 0,0 0,0 0,0-1,0 1,0-1,1 0,-1-1,0 1,0-1,1 0,1 0,78-3,-59-5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6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 0,'-14'24,"5"3,8-8,10-7,3-10,-1-6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5.8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196 1,'-25'29,"1"2,1 0,2 2,1 1,2 0,1 1,2 1,0 4,13-35,-1 0,1-1,0 1,1 0,-1 0,1 1,0-1,0 0,1 0,-1 1,1-1,0 0,1 0,-1 1,1-1,0 0,1 0,-1 0,1 0,0 0,0 0,0 0,1-1,0 1,0-1,0 0,0 1,1-1,-1-1,1 1,0-1,0 1,5 0,-1 0,1-1,0 0,0 0,0-1,0 0,0-1,0 0,0 0,0-1,1 0,-1-1,0 0,0 0,0-1,0 0,0-1,0 0,0 0,-1-1,0 0,1 0,-1-1,-1 0,1-1,2-2,-7 5,-1 0,0 0,1 0,-1-1,0 1,-1-1,1 1,-1-1,1 0,-1 1,0-1,0 0,-1 0,1 0,-1 0,0 0,0 1,0-1,0 0,-1 0,0 0,0 0,0 0,0 1,0-1,-1 0,1 1,-1-1,0 1,0 0,-1 0,1-1,-1 1,1 1,-1-1,0 0,0 1,0-1,0 1,-1 0,1 0,-1 0,1 1,-1-1,0 1,-9 0,-1 1,1 0,-1 1,1 0,-1 1,1 0,0 2,0-1,0 2,0-1,1 2,-1 0,1 0,1 1,-1 1,-6 6,-8 2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7.3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110 288,'-14'34,"-10"30,-1 9,4-3,6-9,5-9,9-10,10-11,3-11</inkml:trace>
  <inkml:trace contextRef="#ctx0" brushRef="#br0" timeOffset="292.469">448 345,'-24'32,"7"-13,1 2,1 0,1 0,1 1,0 1,2 0,1 1,1 0,-6 23,14-44,1 0,-1 1,1-1,0 0,0 1,0-1,0 0,1 1,-1-1,1 0,0 1,0-1,0 0,0 0,0 0,1 0,0 0,-1 0,1 0,0 0,0-1,1 1,-1-1,1 1,-1-1,1 0,-1 0,1 0,0-1,0 1,0-1,0 1,0-1,1 0,-1 0,0 0,1-1,-1 1,0-1,1 0,-1 0,0 0,1 0,-1 0,3-1,8-2,1 0,-1 0,0-1,0-1,0-1,0 1,-1-2,0 0,0-1,-1 0,0-1,-1 0,0-1,0 0,-1-1,0 0,-1 0,0-1,-1-1,0 1,-1-1,-1-1,0 1,0-1,-2 0,3-10,-6 17,1 1,-1 0,0-1,-1 1,0 0,0-1,0 1,-1-1,0 1,0 0,-1-1,1 1,-1 0,-1 0,1 0,-1 0,0 1,0-1,-1 1,0 0,0 0,0 0,0 0,-1 1,0-1,0 1,-1 0,-12-5</inkml:trace>
  <inkml:trace contextRef="#ctx0" brushRef="#br0" timeOffset="821.031">844 7,'34'-5,"10"3,-1 7,-9 8,-10 5,-8 6,-8 3,-5 1,-8-3,-2-2,-1 1,1 0,-3 1,0 2,2 0,-2 1,0-5</inkml:trace>
  <inkml:trace contextRef="#ctx0" brushRef="#br0" timeOffset="1072.425">815 204,'39'-5,"21"-1,7 0,-5 1,-11 2</inkml:trace>
  <inkml:trace contextRef="#ctx0" brushRef="#br0" timeOffset="2100.528">1295 515,'14'-44,"2"1,1 0,2 2,2 0,25-35,14 13,-58 63,0 0,-1 0,1 0,-1 0,1 1,0-1,-1 1,1-1,-1 1,1-1,-1 1,1 0,-1 0,0 0,1 0,-1 0,0 0,0 0,0 0,0 0,0 1,0-1,0 0,0 1,0-1,-1 1,1-1,0 1,-1-1,0 1,1-1,-1 1,0 0,0-1,1 1,-1 0,0-1,-1 1,1-1,0 1,0 0,-1-1,1 1,-1-1,0 1,2 7,-1-6,1-1,-1 0,0 0,1 1,-1-1,1 0,0 0,-1 0,1 0,0 0,0 0,1 0,-1 0,0 0,1 0,-1-1,1 1,-1-1,1 1,0-1,0 1,0-1,0 0,0 0,0 0,0 0,0 0,0-1,0 1,0 0,0-1,1 0,-1 1,0-1,0 0,1 0,-1 0,0-1,0 1,1-1,-1 1,0-1,0 1,0-1,0 0,0 0,2-1,19-11,0 0,-1-2,-1-1,0 0,-1-2,-1 0,14-17,-33 34,0 0,1 0,-1 0,1 0,-1 1,1-1,-1 0,1 0,-1 0,1 1,0-1,-1 0,1 1,0-1,0 1,0-1,-1 1,1-1,0 1,0-1,0 1,0 0,0-1,0 1,0 0,0 0,0 0,0 0,0 0,0 0,0 0,0 0,0 0,-1 0,1 1,0-1,0 0,0 1,0-1,0 0,0 1,0-1,-1 1,1 0,0-1,0 1,-1 0,1-1,0 1,-1 0,1 0,-1-1,1 1,-1 0,1 0,-1 0,1 1,0 9,1 0,-1 0,-1 1,0-1,-1 0,0 0,-1 0,0 1,-1-1,-2 6,-7 46,9-35,1-3</inkml:trace>
  <inkml:trace contextRef="#ctx0" brushRef="#br0" timeOffset="2355.634">2340 63,'-48'39,"-50"40,-22 18,0 1,10-6,15-14,18-16,18-13,14-10,9-8,7-3,13-7,9-7</inkml:trace>
  <inkml:trace contextRef="#ctx0" brushRef="#br0" timeOffset="2739.163">2283 515,'-129'27,"-14"40,141-66,0-1,0 1,1 0,-1 0,0 0,1 1,-1-1,1 0,-1 1,1-1,0 1,0-1,-1 1,1-1,0 1,0 0,1 0,-1-1,0 1,0 0,1 0,0 0,-1 0,1 0,0 0,0 0,0 0,0 0,0 0,0 0,0 0,1-1,-1 1,1 0,0 0,-1 0,1 0,0 0,0-1,0 1,0 0,0-1,1 1,-1-1,0 0,1 1,-1-1,1 0,-1 0,1 1,0-1,-1-1,1 1,0 0,1 0,23 12,-22-12,1 0,-1 0,0 0,0 1,0-1,1 1,-1 0,-1 0,1 0,0 1,-1-1,1 1,-1 0,1 0,-1 0,0 0,-1 1,1-1,-1 1,1 0,-1 0,0 0,0 0,-1 0,1 0,-1 0,0 0,0 1,0-1,-1 0,1 1,-1-1,0 1,-1-1,1 1,-1 0,-5 6,0-1,-1 0,-1-1,1 1,-2-2,1 1,-1-1,0 0,-1-1,0 0,0 0,0-1,-1 0,-8 2,16-6,0-1,0 0,0 0,0 0,0 0,0 0,0-1,0 1,0-1,-1 0,1 0,0 0,0 0,0 0,-1-1,1 0,0 1,0-1,0 0,0-1,0 1,-14-10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16.2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395 143,'-39'28,"-17"20,-3 6,2-1,12-5,8-11,6-11,8-10</inkml:trace>
  <inkml:trace contextRef="#ctx0" brushRef="#br0" timeOffset="257.656">0 143,'38'14,"23"15,5 2,-8 0,-10 1,-7-6,-7-3,-3 0,-4-3,0-7,-5-4</inkml:trace>
  <inkml:trace contextRef="#ctx0" brushRef="#br0" timeOffset="504.76">225 1,'-9'38,"-4"28,1 7,2-5,3-8,2-10,3-8,1-7,1-5,5-7,3-2,-2-1,0 1,-2-2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0.90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57,'561'-27,"-67"26,-164-27,626 28,-551 1,-33 27,-36-12,-216-5,1-7,48-6,-22 0,924 2,-845-28,508 29,-1-1,-535-29,27 29,-202 5,-5 1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3.6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190 1,'-10'14,"-12"20,-3 8,-2-3,4-3,1-3,4-2,0-7,4-2,4-5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0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0,'15'5,"14"1,6 0,3-1,0-2,-2 0,-3-2,-2-1,-1 0,-1-5,0-1,-2-1,-4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400 341,'0'29,"2"22,-3 1,-3 0,-1-1,-3 0,-3 6,-4-11,-3-1,-1-1,-2 0,-2-2,-13 17,-14 42,49-100,1 0,-1 0,1 0,0 1,-1-1,1 0,0 0,0 0,0 0,0 0,0 1,0-1,0 0,0 0,1 0,-1 0,0 0,1 0,-1 0,1 0,-1 0,1 0,-1 0,1 0,0 0,-1 0,1 0,0 0,0 0,0-1,0 1,0 0,0-1,0 1,0-1,0 1,0-1,0 1,0-1,0 0,0 1,0-1,0 0,1 0,57 4,-50-5,392-3,-371-1,-24-1</inkml:trace>
  <inkml:trace contextRef="#ctx0" brushRef="#br0" timeOffset="531.577">1021 510,'13'-13,"1"1,1 1,0 0,0 1,1 1,0 0,1 1,0 0,0 2,0 0,1 1,14-2,-5-1,-24 6,0 0,0 0,0 0,0 1,0-1,0 1,0 0,1 0,-1 0,0 0,1 1,-1-1,1 1,-1 0,1 0,-1 0,0 0,1 1,-1-1,1 1,-1 0,0 0,0 0,1 0,-1 1,0-1,0 1,0 0,-1 0,1 0,0 0,-1 1,1-1,-1 0,2 3,-4 2,-1-1,0 0,0 0,0 1,-1-1,0 0,0 0,0 0,-1-1,0 1,0 0,0-1,-1 0,0 0,0 0,0 0,0-1,-1 1,0-1,-3 2,-4 6,-52 52,24-25,1 2,2 2,2 1,-9 17,40-56,1 1,-1-1,1 1,0 0,0 0,1 0,0 0,0 0,0 1,1-1,0 1,0-1,0 1,1-1,0 1,1-1,-1 1,1-1,0 1,1-1,0 0,0 0,0 0,0 0,1 0,0 0,1 0,-1-1,1 1,0-1,0 0,1-1,-1 1,5 2,-1-1,0 0,0-1,1 0,0-1,0 0,0 0,0-1,1 0,-1-1,1 0,-1 0,1-1,0-1,0 1,0-2,0 1,-1-1,1-1,0 1,-1-2,1 1,3-3,30-43,-33 28</inkml:trace>
  <inkml:trace contextRef="#ctx0" brushRef="#br0" timeOffset="964.742">1867 397,'-10'0,"1"1,-1 0,0 0,1 1,-1 1,1-1,0 1,0 1,0 0,0 0,1 1,0 0,0 0,0 1,0 0,1 1,0-1,-3 5,8-9,1-1,0 1,0 0,0 0,1-1,-1 1,0 0,1 0,-1 0,1 0,0-1,-1 1,1 0,0 0,0 0,0 0,0 0,1 0,-1 0,0 0,1 0,0-1,-1 1,1 0,0 0,0-1,0 1,0 0,0-1,0 1,0-1,1 1,-1-1,1 0,-1 1,2 0,68 39,-47-29,86 70,-106-78,-1 0,0 1,0-1,0 1,-1 0,1 0,-1 0,0 0,-1 0,1 0,-1 0,0 1,0-1,-1 1,0-1,0 0,0 1,0-1,-1 1,0-1,0 0,0 1,-1-1,-1 2,-3 6,-1-1,-1 0,0 0,-1-1,0 0,-1-1,0 0,0 0,-1-1,0 0,-1-1,0-1,0 0,-1 0,0-1,0-1,0 0,-10 2,-28 1,32-10</inkml:trace>
  <inkml:trace contextRef="#ctx0" brushRef="#br0" timeOffset="1229.356">1755 368,'24'0,"22"0,8 0,0-4,-4-3,-7 1,-5 1,-5 2,-2 1,-8 1</inkml:trace>
  <inkml:trace contextRef="#ctx0" brushRef="#br0" timeOffset="3445.138">2347 87,'8'21,"-2"1,0 0,-1 0,-2 0,0 1,-1 0,-1-1,-1 1,-3 22,1 4,2 646,0-692,1 0,-1 0,0 0,0 0,0 0,0 0,0 0,-1 0,1 0,-1 0,0 0,0 0,0 0,0 0,0 0,-1-1,1 1,-1-1,0 1,0-1,0 1,0-1,0 0,0 0,-1 0,1 0,-1-1,1 1,-1 0,0-1,1 0,-1 0,0 0,0 0,0 0,-1 0,-137 10,-182 33,-238 30,352-51,-46-6,81 7,-208 34,194-28,168-25,18-4,1 0,-1 0,1 0,-1 0,1-1,-1 1,0 0,1-1,-1 0,0 1,0-1,1 0,-1 0,0 0,0 0,1 0,-1 0,0 0,1-1,-1 1,0-1,1 1,-1-1,0 0,1 1,-1-1,1 0,-1 0,1 0,0 0,-1-1,1 1,0 0,0 0,0-1,0 1,0-1,0 1,0-1,-5-135,10 85,-3-882,-2 927,0 0,1 0,0 0,1 0,0 0,0 0,0 0,1 0,0 0,0 0,1 0,-1 1,2 0,-1-1,1 1,0 0,0 1,0-1,1 1,0 0,0 0,0 0,1 0,0 1,0 0,0 1,1-1,16-4,1 1,0 2,0 0,0 2,1 1,-1 0,1 2,6 1,535 0,-369-28,29 15,-2-3,-82 12,56-25,111 28,-240-14,-60 11,0 0,1 1,-1 0,1 0,-1 1,1 0,0 1,-1 0,1 0,-1 1,9 2,-5 3,-7 1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6.3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17,'39'5,"26"-4,8-1,-5-1,-8-5,-10-2,-13 1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2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 1,'0'33,"-5"21,-2 7,1-4,1-5,1-8,2-6,1-4,1-4,-1-2,2-1,4-5,6-7,2-5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20,'117'-11,"36"2,-149 10,0-1,-1 1,1 0,-1 0,0 0,1 0,-1 1,0-1,1 1,-1 0,0 0,0 0,-1 0,1 0,0 1,-1-1,1 1,-1 0,0 0,0 0,0 0,0 0,-1 0,1 0,-1 1,0-1,0 1,0-1,0 1,-1-1,1 1,-1-1,0 1,0-1,0 1,0 0,-1-1,0 1,1-1,-1 1,0-1,-1 0,1 1,-1-1,1 0,-3 3,-6 13,-2 1,0-2,-1 0,-1 0,0-1,-7 4,-51 68,69-86,0 1,0 0,1 0,-1 1,1-1,0 0,0 1,1-1,-1 1,1 0,0-1,0 1,1 0,-1 0,1-1,0 1,1 0,-1 0,1 0,0-1,0 1,0 0,1-1,-1 1,1-1,0 0,1 1,-1-1,1 0,-1 0,1 0,1-1,-1 1,0-1,1 0,0 0,-1 0,1 0,1-1,-1 1,3 0,0-1,1 0,-1 0,1-1,-1 1,1-2,0 1,0-1,-1 0,1-1,0 0,-1 0,1 0,-1-1,1 0,-1-1,0 0,0 0,0 0,0-1,-1 0,1 0,2-4,12-8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8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1,'-18'143,"18"-138,0 0,1 0,-1 0,1 0,0 0,0 0,1 0,-1 0,1 0,0 0,1-1,-1 1,1-1,0 0,0 1,0-1,0-1,1 1,0 0,-1-1,1 0,1 0,-1 0,0 0,1-1,1 1,0-1,0-1,1 0,-1 0,0 0,1-1,-1 0,0 0,1-1,-1 0,0 0,1 0,-1-1,0 0,0 0,0 0,0-1,-1 0,1 0,-1 0,1-1,1-1,96-98,-9-22,-100 143,2 1,1 0,0 1,1-1,1 0,1 1,1 3,-1-13,0 0,1-1,0 0,0 0,1 0,0-1,1 1,0 0,0-1,1 1,0-1,0 0,1 0,0-1,1 1,-1-1,1 0,1-1,-1 0,1 0,0 0,1-1,-1 1,1-2,0 1,1-1,11 4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4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0 579,'227'-282,"-172"212,91-94,-146 162,1 1,0 0,-1 0,1 0,0 0,-1 0,1 0,0 0,0 1,0-1,0 0,0 0,0 1,0-1,0 0,0 1,0-1,0 1,1 0,-1-1,0 1,0 0,0 0,1-1,-1 1,0 0,0 0,0 1,1-1,-1 0,0 0,0 0,0 1,1-1,-1 1,0-1,0 1,0-1,0 1,0 0,0-1,0 1,0 0,0 0,0 0,0 0,-1 0,1 0,0 0,-1 0,1 0,-1 0,1 0,-1 0,1 0,-1 1,0-1,4 118,-5-104,0 0,0 0,2 0,0 0,0 0,1 0,1-1,1 1,1 1,-5-14,0-1,1 1,-1 0,1-1,0 1,0 0,-1-1,1 1,0-1,0 1,0-1,1 0,-1 1,0-1,1 0,-1 0,0 0,1 0,-1 0,1 0,0 0,-1-1,1 1,-1 0,1-1,0 0,0 1,-1-1,1 0,0 0,0 0,-1 0,1 0,0 0,0 0,0-1,-1 1,1-1,0 1,-1-1,1 1,-1-1,1 0,0 0,-1 0,0 0,2-1,62-61,-21 5,100-111,-128 153,59-37,-75 53,1 1,0-1,0 1,0 0,0-1,-1 1,1 0,0 0,-1 0,1 0,-1-1,1 1,-1 0,1 0,-1 0,0 0,1 0,-1 0,0 0,0 0,0 0,1 1,-1-1,0 0,-1 0,1 0,0 0,0 0,0 0,-1 0,1 0,0 0,-1 0,1 0,-1 0,1 2,-14 399,19-351,1-33</inkml:trace>
  <inkml:trace contextRef="#ctx0" brushRef="#br0" timeOffset="735.925">1299 437,'-5'-3,"0"1,1 0,-1 0,0 1,0-1,0 1,0 0,-1 0,1 1,0-1,0 1,0 1,-1-1,1 1,0-1,0 1,0 1,0-1,0 1,0 0,0 0,1 0,-1 1,1 0,-1 0,1 0,0 0,0 1,1-1,-1 1,1 0,-1 0,0 2,0-2,1 0,-1 0,1 1,0-1,0 1,0 0,0 0,1 0,0 0,0 1,0-1,1 0,0 1,0-1,0 1,1-1,-1 1,1-1,1 1,-1 0,1-1,0 1,0-1,1 0,0 1,-1-1,2 0,-1 0,1 0,-1 0,2 0,-1-1,0 1,1-1,0 0,0 0,0 0,0-1,0 1,1-1,0 0,0-1,0 1,3 1,3-3,0-1,-1 0,1 0,0-1,0-1,0 0,0 0,-1-1,0 0,1-1,-1 0,1-1,-5 3,19-8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39.3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177 0,'-19'34,"-11"21,-1 5,0-7,6-8,2-11,5-12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8:42.2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29,'-34'103,"-17"21,129-276,-10 60,-68 92,0-1,0 1,0-1,0 1,0-1,0 1,0-1,1 1,-1-1,0 1,0-1,1 1,-1 0,0-1,1 1,-1-1,0 1,1 0,-1-1,1 1,-1 0,0-1,1 1,-1 0,1 0,-1-1,1 1,-1 0,1 0,-1 0,1 0,-1 0,1 0,-1 0,1 0,0 0,-1 0,1 0,-1 0,1 0,-1 0,1 0,-1 0,1 1,-1-1,1 0,-1 0,0 1,1-1,-1 0,1 1,-1-1,1 0,-1 1,0-1,1 1,4 32,-5-22,28 89,-27-98,-1 1,1-1,1 0,-1 0,0 0,0 1,1-1,-1-1,1 1,0 0,0 0,0 0,0-1,0 1,0-1,0 0,0 1,0-1,0 0,1 0,-1-1,1 1,-1 0,0-1,1 1,-1-1,1 0,-1 0,1 0,-1 0,1 0,-1-1,1 1,-1-1,1 0,-1 1,0-1,3-1,5-6,1 1,-1-1,0-1,0 0,-1-1,-1 0,1 0,-2 0,1-1,-2-1,1 1,-1-1,-1 0,1-2,4-11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11.3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480 240,'17'6,"1"-2,-1 0,1-1,0 0,0-2,0 0,0-1,0-1,-1 0,1-2,0 0,-1-1,1-1,-1 0,0-1,11-6,199-119,-197 116,-29 15,-1 1,1-1,-1 0,1 0,-1 0,1 0,-1 0,1 1,-1-1,1 0,-1 0,1 1,-1-1,1 0,-1 1,0-1,1 0,-1 1,0-1,1 1,-1-1,0 0,0 1,1-1,-1 1,0-1,0 1,0-1,0 1,1-1,-1 1,0-1,0 1,0-1,0 1,0-1,0 1,0-1,-1 1,1-1,0 1,0-1,0 1,0-1,-1 1,1-1,0 1,0-1,-1 1,1-1,0 0,-1 1,1-1,-1 0,1 1,-1-1,-79 233,66-171,2 0,4 1,2 0,2 63,24 143,-10-193,-11-75,0 0,0 0,1 0,-1 0,0 0,-1 0,1 0,0-1,0 1,0 0,0 0,0-1,-1 1,1-1,0 1,-1-1,1 0,0 0,-1 1,1-1,0 0,-1 0,1 0,-1 0,1-1,0 1,-1 0,1 0,0-1,0 1,-1-1,1 1,0-1,0 0,-1 1,1-1,0 0,0 0,0 0,0 0,0 0,0 0,0 0,-10-4,-36-12,15 5,0 1,-1 1,0 2,-1 1,-20-1,-239 8,281 1,0 0,1 1,-1 1,1 0,0 0,0 1,0 1,0 0,0 0,1 1,-3 3,1 14,17-15</inkml:trace>
  <inkml:trace contextRef="#ctx0" brushRef="#br0" timeOffset="403.141">537 551,'533'-132,"-443"108,-102 65,-5-17,1 0,1 2,1 0,1 0,-5 20,15-38,0 1,1 0,0-1,1 1,0 0,0 0,1 0,0 0,0 0,1 0,1 0,-1 0,1-1,1 1,-1-1,2 1,-1-1,1 0,0 0,5 6,24 15,-16-20</inkml:trace>
  <inkml:trace contextRef="#ctx0" brushRef="#br0" timeOffset="649.101">1411 805,'-14'24,"0"3,2-3</inkml:trace>
  <inkml:trace contextRef="#ctx0" brushRef="#br0" timeOffset="897.808">1468 100,'0'0</inkml:trace>
  <inkml:trace contextRef="#ctx0" brushRef="#br0" timeOffset="1149.4">1609 833,'168'-229,"-132"200,-35 29,-1-1,1 1,0 0,0 0,0 0,0 0,0 0,0 0,0 0,0 0,0 0,0 1,0-1,-1 0,1 1,0-1,0 0,0 1,0-1,-1 1,1-1,0 1,0-1,-1 1,1 0,0-1,-1 1,1 0,-1 0,1 0,-1-1,1 1,-1 0,0 0,1 0,-1 0,0 0,0-1,0 1,0 0,1 0,-1 0,0 1,8 36,-9-33,1 1,0-1,0 0,0 1,1-1,0 0,0 0,0 1,1-1,0 0,0 0,0-1,0 1,1 0,0-1,0 1,0-1,0 0,1 0,0 0,0 0,0-1,0 1,0-1,1 0,-1-1,1 1,0-1,0 0,0 0,0 0,0-1,0 0,3-3,0 0,-1-1,0 0,0-1,0 0,0 0,0 0,-1-1,0 0,0 0,0 0,-1-1,1 0,-2 0,1-1,0 1,-1-1,-1 0,1 0,-1 0,0-1,0 1,-1-1,0 1,0-4,13-26,-6 17</inkml:trace>
  <inkml:trace contextRef="#ctx0" brushRef="#br0" timeOffset="1481.178">2399 467,'-22'15,"1"2,0 1,2 1,0 0,1 2,0 0,2 0,1 2,1 0,-2 6,13-25,1 0,0 0,1 1,-1-1,1 0,-1 1,1-1,1 1,-1-1,1 1,-1-1,1 1,1 0,-1-1,1 1,-1-1,1 1,1-1,-1 1,1-1,-1 0,1 0,0 0,1 0,-1 0,1 0,0 0,-1-1,2 1,-1-1,0 0,1 0,-1 0,1-1,0 1,0-1,0 0,0 0,4 1,7 2,1-1,-1-1,1-1,0 0,-1-1,1 0,0-1,0-1,0-1,0 0,-1-1,1-1,-1 0,0-1,0-1,-1 0,1-1,-1 0,-1-1,1-1,-1 0,-1-1,0-1,0 0,-1 0,4-6,2-6,0-1,-2 0,0-1,-2-1,-1 0,-1 0,-1-1,-2-1,0 0,-2 0,-1 0,-1-1,-2 1,-1-1,-1 0,-2-8,2 27,-1 0,-1 0,1 1,-2-1,1 0,-2 1,1-1,-1 1,0 0,-1 0,0 1,-1-1,0 1,0 0,0 1,-1-1,0 1,-1 1,0-1,0 2,0-1,0 1,-1 0,0 0,0 1,0 0,-1 1,1 0,-1 1,0 0,0 0,0 1,0 0,0 1,0 0,0 1,0 0,0 0,-7 3,5 1,0 0,0 2,1 0,-1 0,1 1,1 0,0 1,0 0,1 0,0 1,0 0,1 1,0 0,1 0,1 1,0 0,0 0,1 1,1-1,0 1,0 0,2 0,-1 0,2 1,0-1,0 0,1 1,1-1,0 0,1 1,1-1,0 0,0 0,1-1,1 1,0-1,1 0,0 0,1 0,0-1,1 0,0-1,7 7,8 5,0-2,2-1,0-1,0-1,2-1,0-1,1-2,0 0,1-2,1-2,-1 0,2-2,26 3,-20-6</inkml:trace>
  <inkml:trace contextRef="#ctx0" brushRef="#br0" timeOffset="5618.968">3980 240,'44'92,"-5"99,-26-60,14-57,-6-106,2-41,-3-2,9-72,37-131,-34 173,-24 93,-1 6</inkml:trace>
  <inkml:trace contextRef="#ctx0" brushRef="#br0" timeOffset="6435.016">4402 579,'0'0,"0"0,0 1,0-1,0 0,-1 0,1 1,0-1,0 0,-1 1,1-1,0 0,0 0,-1 1,1-1,0 0,-1 0,1 0,0 0,-1 1,1-1,0 0,-1 0,1 0,-1 0,1 0,0 0,-1 0,1 0,0 0,-1 0,1 0,-1 0,1 0,0 0,-1 0,1-1,0 1,-1 0,1 0,0 0,-1 0,1-1,0 1,0 0,-1 0,1-1,0 1,0 0,-1-1,1 1,0 0,0 0,0-1,-1 1,1-1,0 1,0 0,0-1,0 1,0 0,0-1,0 1,0 0,0-1,0 1,0-1,0 1,0 0,0-1,-20 24,-74 244,203-467,-48 96,-61 105,0-1,0 0,1 1,-1-1,0 0,0 1,0-1,1 0,-1 0,0 1,0-1,1 0,-1 1,0-1,0 0,1 0,-1 0,0 0,1 1,-1-1,0 0,1 0,-1 0,0 0,1 0,-1 0,0 0,1 0,-1 0,1 0,-1 0,0 0,1 0,-1 0,0 0,1 0,-1 0,0 0,1 0,-1-1,0 1,1 0,-1 0,0 0,0-1,1 1,-1 0,0 0,0-1,1 1,-1 0,0-1,0 1,0 0,1 0,-1-1,0 1,0 0,0-1,0 1,0-1,0 1,0 0,0-1,0 1,0-1,3 35,-2-23,-1 0,1 1,0 0,1-1,0 1,1-1,1 0,-1 1,2-2,-1 1,2 0,-1-1,1 0,1 0,0-1,0 0,5 4,-10-11,1 0,-1-1,1 1,-1-1,1 0,0 0,-1 0,1 0,0 0,0 0,-1-1,1 0,0 1,0-1,0 0,0 0,0-1,0 1,-1-1,1 1,0-1,0 0,0 0,-1 0,1 0,-1-1,1 1,-1-1,1 1,-1-1,0 0,2-2,2-1,-1-1,0 0,0 0,0 0,-1-1,0 0,0 0,-1 0,1 0,-2 0,2-6,18-104,-20 111,-1 1,0 0,0-1,0 1,-1-1,0 1,0-1,0 1,-1-1,0 1,0 0,0-1,-1 1,1 0,-2-1,-5 0,-1 4</inkml:trace>
  <inkml:trace contextRef="#ctx0" brushRef="#br0" timeOffset="7716.305">4882 607,'195'1,"-194"-1,0 0,0 0,0 0,0 0,0 0,0 0,0 0,-1 0,1 0,0 0,0 0,0 1,0-1,0 0,0 1,-1-1,1 1,0-1,0 1,-1-1,1 1,0-1,0 1,-1 0,1-1,-1 1,1 0,-1 0,1 0,-1-1,1 1,-1 0,0 0,1 0,-1 0,0 0,0 0,0-1,0 1,0 0,0 0,0 0,0 0,0 0,0 0,0 0,0 0,-1 0,1-1,0 1,-1 0,1 0,-1 0,1 0,-1-1,1 1,-1 0,-36 44,-9-4,32-30,0 0,1 1,1 0,0 1,0 1,1 0,1 0,1 1,0 1,8-13,1 0,-1 0,1 1,0-1,0 0,0 0,1 0,-1 0,1 0,0 0,0 0,0 0,0 0,0 0,1-1,-1 1,1 0,0-1,-1 1,1-1,0 1,1-1,-1 0,0 0,1 0,-1 0,1-1,0 1,-1-1,1 1,0-1,0 0,0 0,0 0,0-1,0 1,0-1,0 1,0-1,0 0,0 0,1-1,-1 1,0 0,0-1,0 0,2-1,21-2,1-1,-2-1,1-2,-1-1,0-1,0 0,-4-1</inkml:trace>
  <inkml:trace contextRef="#ctx0" brushRef="#br0" timeOffset="9100.711">6350 268,'-56'18,"23"-11,14-4,-1 1,1 1,0 1,0 1,1 0,0 2,-10 5,26-13,1 0,0-1,-1 1,1 0,0 0,0 0,0 0,-1 0,1 0,0 0,0 0,1 0,-1 0,0 1,0-1,0 0,1 1,-1-1,1 0,-1 1,1-1,0 1,-1-1,1 1,0-1,0 1,0-1,0 1,0-1,0 1,1-1,-1 1,0-1,1 1,-1-1,1 0,0 1,-1-1,1 0,0 1,0-1,0 0,0 0,0 0,0 0,0 0,0 0,0 0,1 1,70 38,-58-35,-11-5,0 1,0-1,0 1,0-1,-1 1,1 0,0 0,0 1,0-1,-1 0,1 1,-1 0,1 0,-1-1,0 1,1 1,-1-1,0 0,-1 0,1 1,0-1,-1 1,1 0,-1-1,0 1,0 0,0 0,0 0,0 0,0 0,-1 0,0 0,0 0,0 2,-3 5,-2-1,1 0,-1 0,-1 0,1-1,-1 1,-1-1,0-1,0 1,0-1,-1-1,-7 6,6-6,1 0,0 1,1 0,0 1,0 0,0 0,1 0,0 1,1 0,0 0,0 0,-1 7,6-10,0 0,1 0,0 0,1 0,-1 0,1 0,0-1,0 1,1 0,0-1,0 0,0 0,1 0,-1 0,1 0,0-1,1 1,-1-1,1 0,0 0,0-1,0 0,0 0,0 0,1 0,0-1,-1 0,1 0,0 0,0-1,0 0,0 0,0-1,0 1,0-1,0-1,0 1,0-1,0 0,0 0,1-1,22-24,-21 10</inkml:trace>
  <inkml:trace contextRef="#ctx0" brushRef="#br0" timeOffset="9433.41">6237 71,'1'361,"25"-137,-16-140,5 0,2-2,18 45,-16-83,-11-26</inkml:trace>
  <inkml:trace contextRef="#ctx0" brushRef="#br0" timeOffset="9933.404">6717 353,'105'402,"-99"-365,24 62,-29-99,-1 1,1 0,0-1,-1 1,1-1,0 1,-1-1,1 1,0-1,-1 1,1-1,0 0,0 1,0-1,-1 0,1 0,0 1,0-1,0 0,0 0,0 0,-1 0,1 0,0 0,0-1,0 1,0 0,-1 0,1-1,0 1,0 0,0-1,-1 1,1 0,0-1,-1 1,1-1,0 0,-1 1,1-1,-1 1,1-1,-1 0,1 0,-1 1,1-1,-1 0,0 0,27-41,-25 38,79-211,64-201,-133 385,-13 26</inkml:trace>
  <inkml:trace contextRef="#ctx0" brushRef="#br0" timeOffset="10332.716">7367 720,'-8'2,"1"0,0 0,0 0,0 1,1 0,-1 0,1 1,-1-1,1 2,0-1,1 1,-1-1,1 2,0-1,0 0,0 1,1 0,0 0,0 1,1-1,-1 1,1-1,1 1,-1 0,1 0,1 1,-1-1,1 0,0 7,1-10,1 0,-1 0,1 0,0 0,0 0,0 0,1 0,-1-1,1 1,0 0,0-1,0 0,1 1,-1-1,1 0,0 0,-1-1,1 1,1 0,-1-1,0 0,1 0,-1 0,1 0,-1 0,1-1,0 1,0-1,0 0,2 0,3 1,1-1,-1 1,0-2,1 1,-1-1,1-1,-1 1,0-2,1 1,-1-1,0-1,6-2,39-29,-43 21</inkml:trace>
  <inkml:trace contextRef="#ctx0" brushRef="#br0" timeOffset="10737.924">7648 692,'126'-11,"-124"9,0 1,1 0,-1 0,1 0,-1 0,1 1,-1-1,1 1,0-1,-1 1,1 0,-1 0,1 0,0 1,-1-1,1 0,-1 1,1 0,-1-1,1 1,-1 0,1 1,-1-1,0 0,0 0,0 1,0 0,0-1,0 1,0 0,0 0,0 0,-1 0,1 0,-1 0,0 1,1-1,-1 0,0 1,0-1,-1 1,1-1,0 1,-1-1,0 1,1 0,-1-1,0 1,-1-1,1 1,-1 2,-25 64,21-62,2-1,-1 1,1 1,0-1,1 1,-1-1,2 1,-1-1,1 1,0 0,0 4,2-10,-1 0,0 0,0 0,1 0,-1 0,1-1,0 1,0 0,-1-1,1 1,0 0,0-1,1 1,-1-1,0 1,0-1,1 0,-1 0,1 1,-1-1,1 0,-1 0,1 0,0-1,-1 1,1 0,0-1,0 1,0-1,0 1,-1-1,1 0,0 0,0 0,0 0,1 0,72-13,-68 11,97-30,-80 26</inkml:trace>
  <inkml:trace contextRef="#ctx0" brushRef="#br0" timeOffset="12023.735">0 1511,'51'0,"55"1,0-5,49-11,337-7,-281 7,-1 8,5 10,-14-1,284-13,222-19,-17 13,12-11,-229 17,283-17,131-28,-386 35,5 23,-164 0,23-31,-253 12,-89 12</inkml:trace>
  <inkml:trace contextRef="#ctx0" brushRef="#br0" timeOffset="12602.461">8523 325,'0'-5,"0"3,-5 3,4 0,1-4,6-2,-3 0,-7 0,-7 7,-7 2,4 6,5 1</inkml:trace>
  <inkml:trace contextRef="#ctx0" brushRef="#br0" timeOffset="13087.73">8608 635,'0'5,"-5"1,-1 5,-5 1,4-3,9-6,8-5,3-6,-6 2,-9 3,-9 2,-2 6,6 1,3 1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41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27 1,'0'4,"0"7,0 7,-4 4,-2 3,0 3,1 1,1 1,2-1,6-4,2-8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30.5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0 169,'29'159,"-7"-63,3 8,-24-103,-1 0,0-1,1 1,-1-1,1 1,-1 0,0-1,1 1,-1-1,1 1,0-1,-1 1,1-1,-1 0,1 1,0-1,-1 0,1 1,0-1,-1 0,1 0,0 0,-1 0,1 1,0-1,0 0,-1 0,1 0,0 0,-1-1,1 1,0 0,0 0,-1 0,1-1,0 1,-1 0,1 0,-1-1,1 1,0-1,-1 1,1-1,-1 1,1-1,-1 1,1-1,-1 1,1-1,-1 1,0-1,1 0,-1 0,25-37,-23 34,39-72,4 3,3 1,25-26,45-48,-106 126</inkml:trace>
  <inkml:trace contextRef="#ctx0" brushRef="#br0" timeOffset="1">621 536,'-10'-3,"-1"-1,0 2,0 0,0 0,0 1,0 0,0 1,0 0,-7 1,14 0,0-1,1 1,-1 0,0 0,0 0,1 1,-1-1,1 1,-1 0,1 0,0 0,-1 1,1-1,0 1,1-1,-1 1,0 0,1 0,0 1,-1-1,1 0,1 1,-1-1,0 1,1-1,0 1,0 0,-1 2,0-1,1 0,-1 0,1 0,0 0,0 0,1 0,-1 1,1-1,0 0,1 0,-1 1,1-1,0 0,0 0,1 0,-1 0,1 0,0 0,1-1,-1 1,1-1,0 1,0-1,0 0,1 0,-1 0,1-1,0 1,0-1,0 0,1 0,2 1,3 0,1-1,0 0,0-1,0-1,0 1,0-2,0 1,0-2,1 1,-1-2,0 1,0-1,-1-1,1 0,0-1,-1 0,0 0,0-1,1-1,8-3</inkml:trace>
  <inkml:trace contextRef="#ctx0" brushRef="#br0" timeOffset="2">1045 310,'33'0,"36"0,10 0,2 0,-9-5,-11-1,-11 0,-10 1,-6 2,-5-4,-7-1</inkml:trace>
  <inkml:trace contextRef="#ctx0" brushRef="#br0" timeOffset="3">1214 480,'29'4,"28"-2,15-2,4-2,-1-4,-4-1,-4-5,-9 0,-4-3,-7 1,-7 4,-10 2</inkml:trace>
  <inkml:trace contextRef="#ctx0" brushRef="#br0" timeOffset="4">2850 85,'-14'-2,"0"0,-1 1,1 1,-1 0,0 1,1 1,0 0,-1 1,1 0,0 1,0 1,1 0,0 1,0 1,0 0,0 0,1 2,0-1,1 1,0 1,-6 6,1 0,1 0,0 1,1 1,1 1,1 0,1 0,1 1,0 0,1 1,2 0,0 1,1 0,-2 15,7-30,0 1,0-1,1 0,0 0,0 0,1 0,0 0,0 0,1 0,0 0,0 0,0 0,1-1,0 1,0-1,1 0,0 0,0 0,0 0,1-1,0 1,0-1,0 0,1-1,-1 0,1 1,0-2,0 1,1-1,-1 0,4 1,12 1,-1-1,1-1,0-1,1-1,-1-1,0-1,0-1,0-1,-1-1,1 0,-1-2,0-1,0 0,17-9,-3 4,0-2,-1 0,0-3,-2-1,0-1,-1-1,0-2,-2-1,-1-2,0-2,-22 20,0 0,-1 0,0 0,-1-1,0 0,0 0,-1 0,0-1,0 1,-1-1,0 1,0-1,-1 0,0 0,-1 0,0 1,0-1,-1 0,0 0,0 0,-1 1,-1-1,1 0,-1 1,-1 0,1 0,-1 0,-1 0,0 1,0-1,0 1,-1 1,0-1,0 1,0 0,-8-5,-1 2,0 0,-1 1,0 1,-1 0,0 1,0 1,0 1,0 0,-1 1,1 1,-1 1,0 0,0 1,-12 3,-5-2</inkml:trace>
  <inkml:trace contextRef="#ctx0" brushRef="#br0" timeOffset="5">2173 367,'561'-28,"-238"44,-178-5,0-6,63-10,-6-25,-175 22</inkml:trace>
  <inkml:trace contextRef="#ctx0" brushRef="#br0" timeOffset="6">1017 649,'-5'-5,"-2"4,1 6,1 7,2 7,0 4,2 4,6-3,-4-1,-1 0,-1 2,0 1,0 0,0 2,5-5,3-11,-1-7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19:38.0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0,'19'168,"87"230,-106-398,21 42,-21-41,0-1,1 1,-1 0,1-1,-1 1,1 0,-1-1,1 1,-1-1,1 1,0-1,-1 1,1-1,0 1,0-1,-1 1,1-1,0 0,0 0,-1 1,1-1,0 0,0 0,0 0,0 0,-1 0,1 0,0 0,0 0,0 0,-1 0,1-1,0 1,0 0,0-1,-1 1,1 0,0-1,-1 1,1-1,0 1,-1-1,1 1,0-1,-1 1,1-1,-1 0,1 1,-1-1,0 0,1 1,0-2,23-104,46-273,-44 282,-20 72</inkml:trace>
  <inkml:trace contextRef="#ctx0" brushRef="#br0" timeOffset="63756.645">509 508,'0'5,"0"6,-5 2,-1 2,0 5,-4 3,0 2,2 3,-3-5,1 0,-4-1,2 3,3-5</inkml:trace>
  <inkml:trace contextRef="#ctx0" brushRef="#br0" timeOffset="64286.626">480 536,'110'152,"-109"-151,-1 1,1-1,0 0,0 1,0-1,0 0,0 0,0 1,0-1,0 0,0 0,0 0,1 0,-1 0,1-1,-1 1,0 0,1-1,-1 1,1-1,-1 1,1-1,-1 0,1 1,0-1,-1 0,1 0,-1 0,1 0,0-1,-1 1,1 0,-1-1,1 1,-1-1,1 1,-1-1,1 0,-1 1,0-1,1 0,-1 0,0 0,0 0,0 0,0-1,0 1,0 0,0 0,0-1,0 1,0-1,-1 1,1 0,0-1,-1 1,0-1,1 0,50-199,-44 176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6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0,'0'5,"0"6,0 6,0 5,0 4,0 2,0 1,0 1,0-1,0 0,0-4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7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30,'5'0,"6"0,6 0,5 0,4 0,2 0,1 0,0 0,1-5,-1-1,0 0,0 1,-1 1,1 2,-1 1,0 1,-5 0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2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1,'4'10,"3"7,-6 6,-3 4,0 2,-1 1,1 0,0 0,1 0,0-1,1-5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74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11,'19'0,"11"0,6 0,1 0,4 0,0 0,-3 0,-2 0,-3 0,-2 0,-2 0,-1 0,0 0,-5-5,-7-1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50.9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28,'39'5,"21"-4,7-1,0-1,-6-1,-8-4,-9-1,-7 0,-4 2,-4 1,-7 2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0:49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55,'3'2,"0"0,0 0,0 0,-1 0,1 0,0 1,-1-1,0 1,1-1,-1 1,0 0,-1 0,1 0,0 0,-1 0,0 1,1-1,-1 0,0 3,47 168,-36-121,3 0,2-1,18 37,13 1,-48-89,1-1,0 1,-1-1,1 0,-1 1,1-1,0 0,0 1,-1-1,1 0,0 0,-1 0,1 0,0 0,0 0,-1 0,1 0,0 0,0 0,-1 0,1 0,0-1,-1 1,1 0,0-1,-1 1,1 0,0-1,-1 1,1-1,-1 1,1-1,0 1,-1-1,1 1,-1-1,0 1,1-1,-1 0,1 1,-1-1,0 0,0 1,1-1,-1 0,0 1,0-1,0 0,0 0,0 1,0-1,9-40,4-104,60-191,-56 275,-11 35</inkml:trace>
  <inkml:trace contextRef="#ctx0" brushRef="#br0" timeOffset="579.464">594 507,'0'-3,"1"1,-1-1,1 0,-1 1,0-1,0 1,0-1,-1 1,1-1,-1 0,1 1,-1-1,0 1,0 0,0-1,0 1,0 0,-1-1,1 1,-1 0,1 0,-1 0,0 0,0 1,0-1,0 0,0 1,0-1,0 1,0 0,-1 0,1 0,0 0,-1 0,1 0,-1 0,1 1,-1 0,0-1,1 1,-1 0,1 0,-1 0,1 1,-3-1,-3 5,0 0,0 0,0 1,1 0,0 0,0 0,0 1,1 0,0 1,1-1,-1 1,2 0,-1 1,1-1,0 1,1-1,0 1,-1 6,2-12,1 1,0 0,0 0,0 0,0 0,1 0,-1 0,1 0,0 0,1 0,-1 1,0-1,1 0,0 0,0-1,1 1,-1 0,1 0,-1 0,1-1,0 1,1-1,-1 0,1 1,-1-1,1 0,0 0,0-1,0 1,0-1,1 1,-1-1,1 0,-1 0,1-1,0 1,0-1,0 0,0 0,0 0,0 0,0-1,0 1,0-1,2 0,1 1,0 0,0 0,1-1,-1 1,0-2,0 1,1-1,-1 0,0 0,0-1,0 0,0 0,-1-1,1 0,0 0,3-3,4-6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57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3,'2'0,"4"-1,0 0,-1 1,1 0,0 0,0 0,0 1,-1 0,1 0,0 0,-1 1,1 0,-1 0,4 2,-30 38,16-37,-33 66,37-69,1 0,0 0,-1 0,1 1,0-1,0 0,1 0,-1 0,0 0,1 1,-1-1,1 0,0 0,0 0,0 0,0 0,0 0,0-1,0 1,0 0,1-1,-1 1,1 0,-1-1,1 0,0 1,0-1,-1 0,1 0,0 0,0 0,0 0,0 0,0-1,0 1,1-1,4 2,0-1,0-1,0 1,0-1,0-1,0 1,0-1,0 0,0-1,0 0,0 0,-1 0,1-1,-1 0,1 0,-1 0,5-5,6-1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4.85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0,'19'0,"11"0,6 0,1 0,-1 0,-2 0,-1 0,-7 0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2.6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55,'34'48,"-10"-17,-2 0,-1 2,-2 1,-1 0,-1 1,-3 1,7 22,34 93,-55-150,0 0,-1-1,1 1,0 0,0 0,0-1,0 1,0 0,0 0,0-1,0 1,1 0,-1 0,0-1,0 1,1 0,-1-1,0 1,1 0,-1-1,1 1,-1 0,1-1,-1 1,1-1,-1 1,1-1,-1 1,1-1,0 0,-1 1,1-1,0 1,-1-1,1 0,0 0,-1 0,1 1,0-1,0 0,-1 0,1 0,0 0,0 0,-1 0,1 0,0-1,0 1,-1 0,1 0,0 0,0-1,-1 1,1 0,0-1,-1 1,1-1,-1 1,1-1,-1 1,1-1,0 1,-1-1,0 1,1-1,-1 0,1 1,-1-1,0 0,72-279,9 54,-71 198,-3 4</inkml:trace>
  <inkml:trace contextRef="#ctx0" brushRef="#br0" timeOffset="1348.27">649 478,'-5'-1,"0"-1,-1 0,1 1,0 0,0 0,-1 1,1 0,0 0,-1 0,1 0,0 1,0 0,-1 0,1 0,0 1,0-1,0 1,0 0,0 1,1-1,-1 1,1 0,0 1,-1-1,1 0,1 1,-1 0,0 0,1 0,0 1,0-1,0 1,1-1,0 1,-1 0,2 0,-1 0,0 0,1 0,0 1,0-1,1 0,0 1,0-1,0 0,0 1,1-1,0 0,0 0,0 1,2 3,1-4,0-1,1 0,0 0,0 0,0 0,0-1,0 0,0 0,1 0,0-1,0 1,-1-2,1 1,0 0,0-1,1 0,-1-1,0 1,0-1,0-1,0 1,1-1,-1 0,0 0,0-1,0 1,0-2,20-4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05.4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0 192,'66'255,"-55"-214,-9-30,0 0,0 0,1 0,1 0,0 0,0-1,1 0,0 0,1 0,0 0,1-1,0 0,0-1,1 1,2 1,-8-9,0 0,0 0,0 0,0-1,0 1,0 0,0-1,1 0,-1 1,0-1,0 0,0 0,0 0,1 0,-1 0,0-1,0 1,0-1,0 1,0-1,0 0,0 0,0 0,0 0,0 0,0 0,-1-1,1 1,0-1,-1 1,1-1,-1 1,0-1,0 0,1 0,36-68,16-106,-36 108,4 0,2 1,23-40,-4 44,-30 51</inkml:trace>
  <inkml:trace contextRef="#ctx0" brushRef="#br0" timeOffset="1103.337">537 474,'-37'79,"19"-40,-1 0,-2-1,-1-1,-13 14,13-31,23-20,-1 0,0 0,0 0,1-1,-1 1,0 0,0 0,0-1,0 1,1 0,-1-1,0 1,0 0,0 0,0-1,0 1,0 0,0-1,0 1,0 0,0-1,0 1,0 0,0-1,0 1,0 0,0 0,0-1,0 1,-1 0,1-1,0 1,0 0,0 0,0-1,-1 1,1 0,0 0,0-1,0 1,-1 0,1 0,0 0,0 0,-1-1,1 1,0 0,-1 0,1 0,0 0,99-155,-90 142,-6 9,-1 0,1 0,-1 0,1 0,0 1,1-1,-1 1,1 0,-1 0,1 0,0 0,0 1,0-1,0 1,1 0,-1 1,4-2,-6 4,1 1,-1-1,1 1,-1 0,0 0,0-1,0 1,0 1,0-1,-1 0,1 0,-1 1,1-1,-1 1,0-1,0 1,0 0,0-1,0 1,-1 0,1 0,-1-1,0 1,0 0,0 0,0 0,0-1,-1 2,4 16,-2-15,0-1,0 1,0-1,0 1,1-1,0 1,0-1,0 0,0 0,0 0,1 0,0 0,0-1,0 1,0-1,1 0,-1 0,1 0,0 0,0 0,0-1,0 0,0 0,0 0,1 0,-1-1,1 0,-1 0,1 0,0 0,-1-1,1 1,0-1,-1 0,1-1,0 1,-1-1,1 0,-1 0,1-1,-1 1,1-1,-1 0,0 0,6-5,-1 1,-1-1,1-1,-1 0,-1 0,1 0,-2-1,1 0,-1 0,0-1,-1 0,0 0,-1 0,0-1,0 1,-1-1,-1 0,0 0,0 0,-1 0,0-6,0-8</inkml:trace>
  <inkml:trace contextRef="#ctx0" brushRef="#br0" timeOffset="1716.342">1044 474,'15'0,"87"9,-99-8,-1-1,1 1,-1 0,1 0,-1 0,0 0,1 0,-1 0,0 1,0-1,0 1,0 0,0 0,0-1,0 1,0 0,-1 1,1-1,-1 0,0 0,1 1,-1-1,0 0,0 1,-1-1,1 1,0 0,-1-1,0 1,0-1,1 1,-1 0,-1-1,1 1,0 0,-2 2,1 0,-1 1,0-1,0 0,0 0,-1 0,0-1,0 1,0-1,-1 1,1-1,-1 0,0 0,0-1,0 1,-2 0,-39 50,44-52,1-1,-1 0,1 0,0 0,0 1,0-1,-1 0,1 0,0 1,0-1,1 0,-1 1,0-1,0 0,1 0,-1 0,0 1,1-1,-1 0,1 0,0 0,-1 0,1 0,0 0,0 0,0 0,-1 0,1 0,0 0,0 0,0-1,0 1,1 0,-1-1,0 1,0-1,0 1,0-1,1 0,-1 1,0-1,0 0,1 0,-1 0,62 6,-58-5,171-16,-152 9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26.3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1665,'68'-111,"4"2,6 4,43-43,254-276,-193 187,-150 166,-31 70,0-1,-1 1,1-1,-1 1,1-1,-1 1,1-1,-1 0,0 1,0-1,0 1,0-1,0 0,0 1,0-1,-1 1,1-1,-1 0,1 1,-1-1,1 1,-1-1,0 1,0 0,1-1,-1 1,0 0,-1-1,1 1,0 0,0 0,0 0,-1 0,1 0,0 0,-1 1,1-1,-1 0,1 1,-1-1,1 1,-1-1,-1 1,-5 0,-1 1,1 0,0 1,0 0,-1 0,2 1,-1 0,0 0,0 1,1 0,0 1,0-1,-2 3,-31 16,24-16,-39 25,54-31,0 0,0 0,0 0,0 0,0 0,1 1,-1-1,0 0,1 0,-1 1,1-1,0 0,-1 1,1-1,0 0,0 1,0-1,0 1,0-1,0 1,0-1,0 0,0 1,1-1,-1 0,1 1,-1-1,1 0,-1 1,1-1,0 0,0 0,-1 0,1 0,0 0,0 0,0 0,0 0,0 0,1 0,-1 0,15 12,0 0,1-1,0 0,1-2,0 0,1-1,0-1,1-1,-1 0,1-2,0 0,9 0,-25-4,0 0,-1 0,1-1,0 1,0-1,0 0,-1 0,1 0,0 0,0-1,-1 1,1-1,0 0,-1 0,1-1,0 1,-1-1,0 1,1-1,-1 0,0-1,0 1,0 0,0-1,-1 0,1 0,-1 1,1-1,-1-1,0 1,0 0,-1 0,1-1,0 1,-1-1,1-7,-1 1,0-1,0 1,-1-1,0 1,-1-1,0 1,-1-1,0 1,-1 0,0 0,-1 0,0 0,0 0,-1 1,0 0,-1 0,0 0,0 0,-1 1,0 0,0 1,-1 0,0 0,0 0,-1 1,0 0,0 1,0 0,-2 0,6 3,-1 0,1 0,-1 1,1 0,-1 0,0 0,0 1,1 0,-1 0,0 0,1 1,-1-1,0 2,1-1,-1 0,1 1,-1 0,1 1,0-1,-4 3,-5 7</inkml:trace>
  <inkml:trace contextRef="#ctx0" brushRef="#br0" timeOffset="356.351">1495 0,'-57'7,"41"-7,1 1,0 0,-1 1,1 1,0 1,1 0,-1 0,1 2,0 0,0 0,0 2,-4 2,14-6,0 0,1 0,-1 1,1-1,0 1,0 0,0-1,1 1,0 1,-1-1,2 0,-1 0,1 1,0-1,0 1,0-1,1 1,0-1,0 1,0-1,1 1,0 0,0-1,0 0,1 1,1 4,2 3,0-1,0 0,1 0,0-1,1 0,1 0,0 0,0-1,1 0,9 8,-7-9,0 0,0 0,0-1,1-1,0 0,0-1,1 0,0-1,0 0,1-1,-1 0,1-1,-1-1,1 0,0-1,0-1,0 0,0 0,0-2,0 0,0 0,-1-1,1-1,-1 0,0-1,0 0,4-4,-4 3,1-1,-1 0,-1-1,1-1,-1 0,-1 0,0-1,0-1,-1 0,-1 0,1-1,-2 0,0-1,0 0,-1 0,-1-1,1-2,-13-44,-4 47</inkml:trace>
  <inkml:trace contextRef="#ctx0" brushRef="#br0" timeOffset="613.801">959 141,'36'12,"0"-1,1-2,0-1,0-2,1-2,0-2,0-1,0-1,-1-3,1-1,0-2,33-9,-9 6,397-59,-230 62,-202 7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2.3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448 338,'-33'3,"0"1,0 1,0 2,1 2,0 0,1 3,0 0,0 2,2 1,0 1,-16 13,43-29,0 1,-1-1,1 1,0 0,-1 0,1 0,0 0,0 0,0 1,0-1,0 1,0-1,0 1,0 0,1 0,-1-1,1 1,-1 0,1 0,0 1,0-1,-1 0,2 0,-1 1,0-1,0 0,1 1,-1-1,1 1,0-1,0 1,0-1,0 1,0-1,1 0,-1 1,0-1,1 1,0-1,0 0,0 1,0-1,0 0,0 0,0 0,1 0,-1 0,1 0,0 0,0 0,117 65,-118-63,0-1,-1 1,1-1,0 1,-1-1,0 1,0 0,0-1,0 1,-1-1,1 1,-1-1,0 1,0-1,0 0,-1 1,1-1,-1 0,0 0,0 0,0 0,0 0,0 0,-1-1,1 1,-1-1,1 0,-1 1,0-1,0 0,0-1,0 1,-2 0,-9 11,-59 80,71-91,1 1,-1 0,1-1,0 1,0 0,0-1,0 1,0 0,1 0,-1 0,1 0,0 0,0 0,0 0,0 0,1 0,-1-1,1 1,-1 0,1 0,0 0,0 0,0-1,1 1,-1-1,1 1,-1-1,1 1,0-1,0 0,0 0,0 0,0 0,1 0,-1 0,1-1,-1 1,1-1,7 4,0-2,0 0,1 0,-1 0,1-2,-1 1,1-1,0-1,0 0,-1 0,1-1,0-1,-1 0,1 0,-1-1,6-2,26-22,-30 10</inkml:trace>
  <inkml:trace contextRef="#ctx0" brushRef="#br0" timeOffset="359.492">280 0,'-23'57,"2"1,3 1,3 1,2 0,3 1,3 0,0 43,-6 28,-20 195,5-38,-1-143,24-122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35.2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129 284,'-31'154,"10"-83,21-69,-6 28,-1-1,-2 0,-1 0,-1 0,-2-2,-7 14,27-80,19-16,2 2,2 0,33-43,116-154,-179 249,0 0,1 0,-1 0,0 0,1 0,-1 0,1 0,-1 0,1 0,0 0,-1 0,1 0,0 1,-1-1,1 0,0 0,0 1,0-1,0 1,0-1,0 1,0-1,0 1,0-1,0 1,0 0,0 0,0-1,0 1,0 0,0 0,0 0,0 0,0 0,0 0,0 1,0-1,1 0,-1 1,0-1,0 0,0 1,-1-1,1 1,0-1,0 1,0 0,0 0,0-1,-1 1,1 0,0 0,-1 0,1-1,0 1,-1 0,1 1,-10 95,1-59,2 2,3 0,1 1,1-1,5 29,-4-67,0 1,0-1,0 0,1 0,-1 0,1 0,-1 0,1 0,0 0,-1 0,1 0,0 0,1 0,-1-1,0 1,0 0,1-1,-1 1,1-1,-1 1,1-1,0 0,0 1,-1-1,1 0,0 0,0-1,0 1,0 0,0-1,0 1,0-1,1 1,-1-1,0 0,0 0,0 0,0 0,0 0,0-1,1 1,-1-1,0 1,0-1,0 0,0 0,0 0,-1 0,1 0,0 0,0 0,-1-1,1 1,-1 0,1-1,-1 0,1 1,-1-1,1-1,133-183,-107 147,-10 10,2 1,1 1,1 1,1 1,1 1,17-12,-40 35,0 0,0 0,0 0,0 0,0 0,0 0,0 0,0 1,1-1,-1 0,0 1,0-1,1 1,-1-1,0 1,1-1,-1 1,0 0,1 0,-1 0,0 0,1 0,-1 0,1 0,-1 0,0 1,1-1,-1 0,0 1,1-1,-1 1,0-1,0 1,0 0,1 0,-1-1,0 1,0 0,0 0,0 0,0 0,0 0,-1 0,1 1,0-1,-1 0,1 0,0 0,-1 1,1-1,-1 0,0 1,1-1,-1 0,0 1,0-1,0 1,0 12,-1-1,-1 0,0 1,-1-1,0 0,-1 0,0 0,-5 8,-15 57,21-65,1 1,0-1,1 1,0 0,1 0,1 0,0-1,3 14,3-9</inkml:trace>
  <inkml:trace contextRef="#ctx0" brushRef="#br0" timeOffset="4766.569">1004 537,'-21'87,"8"-36,-2 54,16-105,0 1,0-1,0 0,0 1,1-1,-1 0,0 0,0 0,0 0,1 0,-1 0,0 0,0 0,0 0,1 0,-1-1,0 1,0-1,0 1,0-1,0 1,0-1,0 1,0-1,0 0,0 0,0 1,0-1,0 0,0 0,-1 0,1 0,0 0,-1 0,1 0,-1 0,1-1,-1 1,1 0,-1-1,148-228,-145 226,-3 3,0 0,0 1,0-1,0 0,0 1,0-1,0 1,0-1,0 0,0 1,0-1,1 0,-1 1,0-1,1 1,-1-1,0 1,1-1,-1 1,0-1,1 1,-1-1,1 1,-1-1,1 1,-1 0,1-1,0 1,-1 0,1-1,-1 1,1 0,0 0,-1 0,1 0,-1-1,1 1,0 0,-1 0,1 0,0 0,-1 0,1 1,0-1,-1 0,1 0,-1 0,1 0,0 1,-1-1,1 0,-1 1,1-1,-1 0,1 1,-1-1,1 1,-1-1,1 1,-1-1,1 1,-1-1,0 1,1-1,-1 1,0 0,3 50,-5-46,1-1,1 1,-1-1,1 1,-1 0,1-1,1 1,-1-1,1 1,-1 0,1-1,1 1,-1-1,0 0,1 1,0-1,0 0,1 0,-1 0,1 0,0-1,-1 1,2-1,-1 0,0 1,1-2,-1 1,1 0,3 1,-4-3,0-1,0 0,0 0,0 0,0 0,0 0,0 0,0-1,0 1,0-1,0 0,0 0,0 0,0-1,0 1,-1-1,1 1,0-1,-1 0,0 0,1 0,-1 0,0 0,0-1,0 1,0-1,-1 1,2-3,36-81,-31 58,0 3</inkml:trace>
  <inkml:trace contextRef="#ctx0" brushRef="#br0" timeOffset="5893.759">1597 1,'45'168,"27"118,-27-197,-43-89,0 0,0 0,0 0,0 0,0 0,0 0,0 0,0-1,0 1,0-1,0 1,0-1,-1 0,1 0,0 1,0-1,-1-1,1 1,0 0,-1 0,1-1,-1 1,0 0,0-1,1 0,-1 1,0-1,0 0,0 1,0-1,-1 0,1 0,0 0,-1 0,0 0,1 0,-1 0,0 0,0 0,0 0,0 0,0 0,1-3,86-257,-28 45,-56 210,-1 8</inkml:trace>
  <inkml:trace contextRef="#ctx0" brushRef="#br0" timeOffset="6918.02">2161 368,'-159'237,"157"-227,22-37,-17 23,126-170,-129 173,0 1,0-1,0 0,0 0,0 0,0 1,0-1,1 0,-1 0,0 1,0-1,1 0,-1 0,0 1,1-1,-1 0,1 1,-1-1,1 0,-1 1,1-1,-1 1,1-1,0 1,-1-1,1 1,0 0,0-1,-1 1,1 0,0-1,0 1,-1 0,1 0,0 0,0 0,-1 0,1 0,0 0,0 0,0 0,-1 0,1 0,0 0,0 1,-1-1,1 0,0 0,0 1,-1-1,1 1,0-1,-1 1,1-1,0 1,-1-1,1 1,-1-1,1 1,-1 0,1-1,-1 1,0 0,1-1,-1 1,16 120,-16-118,0-1,0 1,0-1,0 1,1 0,-1-1,1 1,-1-1,1 0,0 1,0-1,0 0,0 1,1-1,-1 0,1 0,-1 0,1 0,0 0,-1 0,1-1,0 1,0 0,1-1,-1 0,0 1,0-1,1 0,-1 0,0 0,1-1,-1 1,1-1,-1 1,1-1,-1 0,1 0,0 0,-1 0,1 0,-1-1,1 1,-1-1,1 1,-1-1,1 0,6-8,-1 1,-1-1,1 0,-1-1,-1 0,0 0,0-1,-1 1,-1-1,1 0,-1-3,7-13,2-15,-9 21</inkml:trace>
  <inkml:trace contextRef="#ctx0" brushRef="#br0" timeOffset="7164.654">2557 340,'-5'24,"-1"13,0 4,1 1,1-8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37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12,'453'0,"-402"-5,-33-1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5.6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55,'33'0,"17"-5,4-1,-3 0,-4 1,-6 2,-5-4,-4-1,-3 2,-1 1,-5 1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47.3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0 474,'23'-39,"120"-131,65-26,-209 197,1 0,-1 0,1 1,0-1,-1 0,1 0,0 0,0 1,0-1,0 0,0 0,0 0,0 1,0-1,0 0,0 0,1 0,-1 0,1 1,-1-1,1 0,-1 0,1 0,0 0,-1 0,1 0,0 0,0 0,-1 0,1-1,0 1,0 0,0 0,0-1,0 1,0-1,1 1,-1-1,0 1,0-1,0 0,0 1,1-1,-1 0,0 0,0 0,0 0,1 0,-1 0,0 0,0-1,0 1,1 0,-1-1,0 1,0 0,0-1,0 0,0 1,0-1,0 0,0 1,0-1,0 0,0 0,0 0,-1 0,1 0,0 0,0 0,-27 125,16-82,-2 53,12-94,0 0,0 0,1 0,-1 0,0 0,0 0,1 0,-1 0,0 0,1-1,-1 1,1 0,-1 0,1 0,0-1,-1 1,1 0,0-1,-1 1,1 0,0-1,0 1,-1-1,1 1,0-1,0 1,0-1,0 0,0 0,0 1,0-1,0 0,0 0,0 0,-1 0,1 0,0 0,0 0,0 0,0 0,0-1,0 1,0 0,0-1,0 1,0 0,-1-1,1 1,0-1,40-32,-38 31,252-316,-255 317,0 0,1 0,-1 0,1 0,-1 0,1 0,0-1,-1 1,1 0,0 1,0-1,-1 0,1 0,0 0,0 0,0 1,0-1,0 0,0 1,0-1,0 1,1-1,-1 1,0 0,0-1,0 1,1 0,-1 0,0 0,0 0,0 0,1 0,-1 0,0 0,0 0,0 1,1-1,-1 0,0 1,0-1,0 1,0-1,0 1,0 0,0-1,0 1,0 0,0 0,0 0,0 0,-1 0,1 0,0 0,-1 0,1 0,0 0,-1 0,0 0,1 0,-13 111,0-53,6 85,6-120</inkml:trace>
  <inkml:trace contextRef="#ctx0" brushRef="#br0" timeOffset="764.891">1101 333,'-49'109,"-25"28,65-126,9-18,11-21,118-171,-129 198,0 0,0 0,0-1,1 1,-1 0,0 0,1 0,-1 0,0 0,1 0,-1 0,1 0,0 0,-1 0,1 0,0 1,0-1,-1 0,1 0,0 1,0-1,0 0,0 1,0-1,0 1,0-1,0 1,0-1,0 1,0 0,0 0,0 0,0-1,1 1,-1 0,0 0,0 0,0 1,0-1,0 0,0 0,0 1,0-1,0 0,1 1,-1-1,-1 1,1-1,0 1,0 0,0-1,0 1,0 0,0 0,10 55,-12-51,1 1,0-1,0 0,1 1,-1-1,1 0,0 0,1 0,-1 1,1-1,0 0,0-1,1 1,-1 0,1-1,0 1,1-1,-1 0,1 0,-1 0,1-1,0 1,1-1,-1 0,0 0,1 0,0-1,0 1,-2-3,0 0,0 0,1-1,-1 1,0-1,0 1,0-1,0 0,0 0,0 0,0-1,0 1,0-1,-1 0,1 0,0 1,-1-2,0 1,1 0,-1 0,0-1,0 1,0-1,-1 0,1 1,0-3,35-79,-26 26,-9 32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1.1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72,'152'400,"-122"-312,-28-88,0 0,0 1,0-1,0 0,-1-1,1 1,0 0,0 0,0-1,-1 1,1-1,0 0,-1 1,1-1,0 0,-1 0,1 0,-1 0,1 0,-1 0,0-1,1 1,-1 0,0-1,0 1,0-1,0 1,0-1,0 1,-1-1,1 0,0 0,-1 1,1-1,0 0,79-184,-46 97,56-117,-61 162,-29 43</inkml:trace>
  <inkml:trace contextRef="#ctx0" brushRef="#br0" timeOffset="724.889">537 411,'-143'184,"280"-366,-85 120,-39 92,-14 18,0-40,0 0,0 0,1 0,0 1,0-1,1 0,0 0,1 0,-1 0,2 0,-1 0,1 0,0-1,1 1,1 1,-4-7,2 0,-1 0,0 1,0-1,1-1,-1 1,1 0,0 0,-1-1,1 0,0 1,0-1,0 0,0-1,0 1,0 0,0-1,0 0,0 1,0-1,0 0,0-1,0 1,0-1,0 1,0-1,0 0,0 0,0 0,0 0,0-1,-1 1,1-1,-1 0,1 1,-1-1,2-2,2-1,0 0,0-1,0 0,-1 0,0 0,0-1,0 1,-1-1,0 0,-1-1,1 1,-1-1,-1 1,1-1,-3-63,-6 58</inkml:trace>
  <inkml:trace contextRef="#ctx0" brushRef="#br0" timeOffset="1345.123">1017 355,'54'-13,"-51"10,1 2,-1-1,1 0,0 1,-1 0,1 0,0 0,0 0,0 0,0 1,0 0,0 0,0 0,0 0,0 1,0-1,0 1,0 0,-1 0,1 1,0-1,-1 1,1 0,1 0,-5 0,1 1,0-1,0 0,-1 0,1 0,-1 1,1-1,-1 0,0 1,0-1,0 0,0 1,-1-1,1 0,-1 0,1 1,-1-1,0 0,0 0,0 0,0 0,0 0,0 0,0 0,-1 0,1 0,-1-1,1 1,-1 0,0-1,0 0,0 1,0-1,0 0,0 0,0 0,-6 7,-22 20,-45 61,74-88,0 1,0-1,0 1,1-1,-1 1,0 0,1-1,-1 1,1 0,-1 0,1 0,0-1,0 1,0 0,0 0,0 0,0-1,1 1,-1 0,1 0,-1-1,1 1,-1 0,1-1,0 1,0 0,0-1,0 1,0-1,0 0,0 1,1-1,-1 0,0 1,1-1,-1 0,1 0,-1 0,1-1,0 1,-1 0,1 0,0-1,-1 1,3-1,84-2,-4-40,-65 29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3.1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0 227,'19'7,"0"-1,1-1,-1-1,1-1,0-1,0 0,0-1,0-2,0 0,0-1,0 0,0-2,2-1,71-7,42-3,-114 14,-8 2</inkml:trace>
  <inkml:trace contextRef="#ctx0" brushRef="#br0" timeOffset="251.829">396 1,'-15'38,"-4"18,-4 4,2 1,4-4,6-8,4-7,4-6,1-4,7-8,2-3,0-5</inkml:trace>
  <inkml:trace contextRef="#ctx0" brushRef="#br0" timeOffset="865.686">537 509,'236'-311,"-136"205,-100 105,1 1,0-1,-1 1,1 0,0-1,0 1,-1 0,1-1,0 1,0 0,0 0,0 0,-1-1,1 1,0 0,0 0,0 0,0 0,-1 1,1-1,0 0,0 0,0 0,0 1,-1-1,1 0,0 1,0-1,-1 1,1-1,0 1,-1-1,1 1,0-1,-1 1,1 0,-1-1,1 1,-1 0,0 0,1-1,-1 1,1 0,-1 0,0 0,0-1,0 1,1 0,-1 0,0 0,0 0,4 48,-4-44,-3 39,2-35,-1 0,1 1,1-1,0 1,0-1,1 1,0-1,1 0,0 0,1 1,-1-1,2-1,0 2,-3-8,0 0,1-1,-1 1,0 0,1-1,0 1,-1-1,1 0,0 0,0 1,0-1,0 0,0 0,0-1,0 1,0 0,0-1,0 1,0-1,0 0,0 0,1 0,-1 0,0 0,0 0,0 0,0-1,1 1,-1-1,0 1,0-1,0 0,0 0,0 0,-1 0,1 0,0-1,0 1,-1 0,1-1,-1 0,1 1,-1-1,67-74,82-147,-150 223,0-1,0 1,0-1,0 1,0-1,0 1,0-1,0 1,1-1,-1 1,0-1,0 1,0-1,1 1,-1-1,0 1,0 0,1-1,-1 1,0 0,1-1,-1 1,1 0,-1-1,0 1,1 0,-1 0,1-1,-1 1,1 0,-1 0,1 0,-1 0,1 0,-1 0,1 0,-1 0,1 0,-1 0,1 0,-1 0,1 0,-1 0,1 0,-1 0,1 0,-1 1,0-1,1 0,-1 0,1 0,-1 1,1-1,-1 0,0 1,1-1,-1 0,0 1,1-1,-1 1,0-1,0 1,1-1,-1 0,0 1,0-1,0 1,3 37,-3-34,-3 259,8-240,1-5</inkml:trace>
  <inkml:trace contextRef="#ctx0" brushRef="#br0" timeOffset="3420.21">1722 340,'-16'0,"0"1,0 0,0 2,0 0,1 0,-1 1,1 1,-6 3,16-6,0 0,0 1,1-1,-1 1,0 0,1 0,0 1,0-1,0 1,0 0,1 0,-1 0,1 0,0 1,0 0,1-1,-1 1,1 0,0 0,0 0,1 0,-1 1,1-1,1 0,-1 1,1 1,0-3,0-1,0 1,0-1,1 1,0 0,0-1,0 1,0-1,1 1,-1-1,1 0,0 0,0 0,0 0,0 0,0 0,1 0,-1-1,1 1,0-1,0 0,0 1,0-1,0-1,0 1,1 0,-1-1,1 0,-1 0,1 0,3 1,3 0,0 0,0-1,1 0,-1-1,1 0,-1 0,0-1,1-1,-1 1,9-4,0-2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1:58.11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0 168,'20'11,"-2"0,1 0,-2 2,0 0,0 2,-1-1,-1 2,0 0,-2 1,13 18,34 123,-39-92,-22-65,1 1,0-1,0 0,0 0,0 0,0 0,0 0,0 0,0 0,0 0,0 0,1 0,-1 0,0 0,1 0,-1 0,1 0,-1 0,1 0,0 0,-1 0,1 0,0 0,-1-1,1 1,0 0,0-1,0 1,0 0,0-1,0 1,0-1,0 0,0 1,0-1,0 0,0 1,0-1,0 0,0 0,0 0,0 0,0 0,0 0,1 0,-1 0,0-1,0 1,0 0,0-1,0 1,0-1,0 1,0-1,0 1,-1-1,1 0,0 1,0-1,0 0,-1 0,1 1,0-1,-1 0,1 0,-1 0,1 0,0-1,41-124,82-218,-86 259,-31 61</inkml:trace>
  <inkml:trace contextRef="#ctx0" brushRef="#br0" timeOffset="5490.642">734 535,'-1'-1,"0"-1,0 0,0 1,-1-1,1 1,-1 0,1-1,-1 1,0 0,1 0,-1 0,0 0,0 0,0 0,1 0,-1 1,0-1,0 1,0 0,0-1,0 1,0 0,0 0,0 0,0 0,0 1,0-1,0 0,0 1,-2 0,-3 0,0 1,0-1,1 1,-1 1,1-1,-1 1,1 0,0 1,0-1,0 1,1 0,-1 1,1 0,0-1,0 2,1-1,0 0,-1 1,2 0,-1 0,1 0,0 0,0 1,0-1,1 1,-1 5,5-8,0 0,1 0,-1 0,1-1,0 1,0-1,0 0,0 0,0 0,1 0,-1-1,1 1,0-1,0 0,0 0,0 0,0-1,0 1,1-1,-1 0,0 0,1 0,-1-1,1 0,-1 0,5 0,107-31,-92 23</inkml:trace>
  <inkml:trace contextRef="#ctx0" brushRef="#br0" timeOffset="5942.987">932 535,'26'-5,"-8"0,0 2,1 0,-1 0,1 2,-1 0,1 2,3 0,-21-1,1 0,-1 0,1 0,-1 0,1 1,0-1,-1 0,1 1,-1-1,1 1,-1 0,0-1,1 1,-1 0,0 0,1 0,-1 0,0 0,0 0,0 0,0 0,0 1,0-1,0 0,0 1,-1-1,1 1,0-1,-1 0,1 1,-1 0,0-1,1 1,-1-1,0 1,0-1,0 1,0-1,0 1,0 0,-1-1,1 1,0-1,-1 1,1-1,-1 1,0-1,0 2,-23 35,-8 29,34-65,0 1,-1-1,1 1,0-1,0 0,0 0,1 0,-1 0,0 0,1-1,-1 1,1-1,0 1,-1-1,1 0,0 0,0 0,0-1,-1 1,1 0,0-1,0 0,0 0,0 0,0 0,0 0,0-1,0 1,0-1,0 0,0 0,2-1,93-22,-75 21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5.1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114 121,'0'539,"-11"-467,5-54</inkml:trace>
  <inkml:trace contextRef="#ctx0" brushRef="#br0" timeOffset="461.441">1 262,'5'-12,"0"1,1 1,0-1,1 1,0 0,1 0,0 1,0 0,1 1,0 0,0 0,1 1,0 0,1 0,-1 1,1 1,0 0,1 1,-1 0,1 0,0 1,5 0,-3 0,0 1,0 1,0 0,0 1,0 1,0 0,0 1,0 1,10 2,-21-3,-1-1,1 0,-1 1,0 0,0 0,0-1,0 1,0 0,0 1,0-1,-1 0,1 0,-1 1,0-1,1 1,-1-1,0 1,-1 0,1-1,0 1,-1 0,1 0,-1-1,0 1,0 0,0 0,0 0,-1-1,1 1,-1 0,0 2,-36 81,8-47,22-32,0 0,1 1,0 0,0 0,1 1,0 0,0 0,1 0,0 0,1 1,0 0,0-1,1 1,1 2,2-8,1 1,0-1,1 0,-1 1,1-1,0 0,0 0,0-1,1 1,-1-1,1 1,0-1,0 0,0 0,0-1,0 1,1-1,-1 0,1 0,-1-1,1 1,0-1,0 0,-1 0,1-1,0 1,21 7,61 36,-84-42,-1 0,1 0,-1 0,0 0,0 0,0 1,0-1,-1 1,1-1,-1 1,1 0,-1-1,0 1,0 0,0 0,-1 0,1 0,-1 0,1 0,-1 0,0 0,0 0,0 0,-1 0,1 0,-1 0,1 0,-1 0,0 0,-1 1,-7 11,-1-1,-1-1,0 1,0-2,-2 0,1 0,-2-1,1-1,-1 0,-1-1,0 0,0-1,-11 3,25-10,-3 1,-5 4,1 0,-1-1,0-1,0 0,-1 0,1 0,-1-1,0-1,1 1,-1-2,0 1,-1-2,1 1,0-1,-9-1,2-9,5-3</inkml:trace>
  <inkml:trace contextRef="#ctx0" brushRef="#br0" timeOffset="1108.726">763 517,'3'5,"-1"0,0 0,1 1,0-2,0 1,1 0,-1-1,1 1,0-1,0 0,0 0,1-1,-1 1,1-1,0 0,0 0,0 0,1-1,-1 0,0 0,1 0,0-1,-1 0,1 0,0 0,-1-1,1 0,0 0,0 0,-1-1,1 0,0 0,-1 0,1-1,-1 1,1-1,-1-1,0 1,2-2,80-70,-85 74,0 0,-1 0,1 0,-1 0,1 0,0 0,-1 1,1-1,0 0,-1 1,1 0,-1-1,1 1,-1 0,0 0,1 0,-1 0,0 0,1 0,-1 0,0 0,0 0,0 1,0-1,0 0,0 1,0-1,-1 1,1-1,-1 1,1-1,-1 1,1 0,-1-1,0 1,0-1,1 1,-1 0,0-1,-1 1,1 0,0-1,0 1,-1 0,1-1,5 20,-2-15,0-1,0 0,0 0,0 0,1-1,-1 1,1-1,0 0,1 0,-1 0,1 0,0-1,0 0,0 0,0 0,0 0,1-1,-1 0,1 0,-1-1,1 1,0-1,0-1,0 1,-1-1,1 0,0 0,0 0,0-1,3-1,14-2,0-2,0 0,-1-2,0 0,0-2,-1 0,0-1,-1-1,0-1,-1-1,0-1,9-10,-3-3,-1-1,-2-1,-1 0,-1-2,-2 0,-1-1,-1-1,-2-1,-1-3,-9 29,2-5,0-2,0 1,-2-1,0 0,-1 0,0 0,-1 0,-1-14,-1 29,1 0,-1 0,0 0,0 0,0 0,0-1,0 1,0 0,0 0,0 0,0 0,-1 0,1 0,0 0,-1 0,1 0,-1 0,1 0,-1 0,1 0,-1 0,0 0,1 0,-1 1,0-1,0 0,0 1,1-1,-1 0,0 1,0-1,0 1,0-1,0 1,0-1,0 1,0 0,0 0,-1 0,1-1,0 1,0 0,0 0,0 0,0 1,0-1,0 0,0 0,0 0,0 1,0-1,0 1,0-1,0 1,0-1,0 1,0 0,0-1,0 1,0 0,1-1,-1 1,0 0,0 0,-10 13,0 1,0 0,2 0,0 1,0 0,2 0,0 1,1 0,-2 6,3 4,1-1,0 0,2 1,1 0,2 0,1 6,-1 4,-2-30,1 1,0 0,0-1,1 1,0 0,0-1,1 1,0-1,0 1,1-1,0 0,0 0,1 0,0-1,0 1,0-1,1 0,0 0,0 0,1-1,-1 1,4 0,21-10,-20-6</inkml:trace>
  <inkml:trace contextRef="#ctx0" brushRef="#br0" timeOffset="1348.531">1299 206,'34'0,"20"0,6 0,3 0,0 0,-7 0,-2 0,-6 0,-6 0,-1-5,-2-1,-9 0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11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48,'5'4,"6"2,7 0,4-1,3-1,3-2,1-1,1-5,-1-3,0 1,0 1,0-3,-1-1,1 1,-1 3,0-4,1 1,-6 1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1.3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12,'9'9,"9"4,5-1,4-7,2-4,1-3,0-1,0 1,-5-5,-3-1,1 1,0 2,-3-4,-5 1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17.2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1 131,'0'1,"0"-1,1 1,-1 0,0 0,1 0,-1 0,1 0,-1-1,1 1,-1 0,1 0,0-1,-1 1,1 0,0-1,0 1,-1-1,1 1,0-1,0 1,0-1,0 0,-1 1,1-1,0 0,0 0,0 1,0-1,0 0,0 0,0 0,0 0,0 0,0 0,0-1,0 1,-1 0,1 0,0-1,0 1,0 0,0-1,0 1,-1-1,1 0,0 1,0-1,-1 1,1-1,0 0,-1 1,1-1,-1 0,1 0,-1 0,1 1,-1-1,0 0,1 0,-1-1,81 300,-24-58,-57-238,0-1,0 0,0 0,0 0,0 0,0 1,0-1,1 0,-1 0,0 0,1 0,-1 0,1 0,-1 0,1 0,-1 0,1 0,0 0,0 0,-1 0,1 0,0-1,0 1,0 0,0-1,0 1,0 0,0-1,0 1,0-1,0 0,0 1,0-1,0 0,1 1,-1-1,0 0,0 0,0 0,0 0,1 0,-1-1,0 1,0 0,0 0,0-1,0 1,0-1,0 1,0-1,0 1,0-1,0 0,0 1,0-1,0 0,9-17,-1 1,-1-1,-1-1,0 1,-2-1,0 0,1-17,6-13,7-27,3 0,4 1,3 1,5-1,-31 67,1 0,0 1,0-1,0 1,1 0,0 0,1 1,0-1,0 1,0 0,0 1,1-1,7-3,2 4</inkml:trace>
  <inkml:trace contextRef="#ctx0" brushRef="#br0" timeOffset="2264.674">594 582,'8'-7,"4"-5,-24 15,2 3,0 0,1 0,0 1,0 0,0 1,1 0,0 0,1 1,0 0,0 0,1 1,-3 5,8-14,0 1,1 0,-1 0,0 0,1 0,-1 0,1 0,-1 0,1 0,0 0,0 0,0 0,0 0,0 0,1 0,-1 0,1 0,-1 0,1 0,-1 0,1 0,0 0,0 0,0 0,0-1,1 1,-1 0,0-1,1 1,-1-1,1 1,-1-1,1 0,0 0,-1 0,1 0,0 0,0 0,0 0,0 0,0-1,1 1,89 10,-5-13,-61 1</inkml:trace>
  <inkml:trace contextRef="#ctx0" brushRef="#br0" timeOffset="3276.777">961 525,'1'-2,"1"0,-1 1,0-1,1 0,0 1,-1-1,1 1,0-1,0 1,0 0,0-1,0 1,0 0,0 1,1-1,-1 0,0 1,0-1,1 1,-1-1,0 1,1 0,-1 0,0 0,1 1,0-2,102 3,-104 0,1 0,-1-1,0 1,0 0,0 0,0 0,0 0,-1 0,1 0,0 0,-1 0,0 0,1 0,-1 0,0 0,0 0,0 1,0-1,-1 0,1 0,0 0,-1 0,0 0,1 0,-1 0,0 0,0 0,0 0,0-1,-1 1,1 0,0 0,-1-1,1 1,-1-1,1 0,-1 1,0-1,0 0,0 1,-103 100,105-101,-1 0,1 0,-1 0,1 0,-1 0,1 0,-1 0,1 0,0 0,0 0,-1 0,1 0,0 0,0 0,0 0,0 1,1-1,-1 0,0 0,0 0,1 0,-1 0,0 0,1 0,-1 0,1 0,-1 0,1 0,0 0,-1 0,1 0,0-1,0 1,0 0,0 0,-1-1,1 1,0-1,0 1,0-1,0 1,0-1,1 1,-1-1,0 0,0 0,0 1,0-1,0 0,0 0,0 0,0 0,1-1,-1 1,0 0,65-5,42-25,-89 22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4.96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0 198,'10'0,"8"0,5 0,4 0,2 0,1 0,0 0,0 0,-1 0,0 0,0 0,0 0,-1 0,-5-5,-6-2</inkml:trace>
  <inkml:trace contextRef="#ctx0" brushRef="#br0" timeOffset="339.902">282 0,'-10'15,"-2"8,0 7,2 1,3 2,-2-1,0 0,2-2,2-1,2 0,2 0,0-1,1 0,0-5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3.6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5,'96'255,"-21"-34,-53-185,-22-35,1-1,-1 1,1-1,-1 1,1-1,-1 1,1-1,-1 1,1-1,0 0,-1 1,1-1,-1 0,1 1,0-1,-1 0,1 0,0 0,0 0,-1 0,1 0,0 0,-1 0,1 0,0 0,-1 0,1 0,0 0,-1 0,1-1,0 1,-1 0,1-1,0 1,-1 0,1-1,-1 1,1-1,-1 1,1-1,-1 1,1-1,-1 1,1-1,-1 1,0-1,1 0,-1 1,0-1,0 0,1 1,-1-1,0 0,0 1,0-1,0 0,72-204,3 33,-26 53,-43 106</inkml:trace>
  <inkml:trace contextRef="#ctx0" brushRef="#br0" timeOffset="672.96">509 428,'-61'109,"148"-217,-86 108,-1-2,0 1,1-1,-1 1,1 0,-1-1,1 1,0-1,-1 1,1 0,0 0,0-1,0 1,0 0,0 0,0 0,0 0,1 0,-1 0,0 0,1 1,-1-1,0 0,1 1,-1-1,1 1,-1-1,1 1,-1 0,1-1,-1 1,1 0,-1 0,1 0,-1 0,1 1,-1-1,1 0,-1 1,1-1,-1 1,0-1,1 1,-1 0,2 0,11 47,-13-40,0-1,1 0,0 0,0 0,1 0,0 0,0 0,1-1,0 1,0-1,0 0,4 4,-6-9,0 1,0-1,0 0,0 0,1 0,-1 0,0 0,0-1,1 1,-1-1,0 1,1-1,-1 0,1 0,-1 0,0 0,1 0,-1-1,1 1,-1-1,0 1,1-1,-1 0,0 0,0 0,0 0,0 0,0-1,0 1,0-1,1 0,51-55,14-67,-62 106</inkml:trace>
  <inkml:trace contextRef="#ctx0" brushRef="#br0" timeOffset="944.126">1101 372,'-4'19,"-3"11,-4 1,0-1,1 0,8-5,9-8,3-10,-1-7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26.7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10 1,'-4'24,"1"1,1 0,2 0,0 0,1 0,2 0,0-1,2 1,1 1,13 112,-18 70,0-209,-1 0,1 0,-1 0,1 1,0-1,0 0,-1 0,1 1,0-1,0 0,0 1,-1-1,1 1,0 0,0-1,0 1,0-1,0 1,0 0,0 0,0 0,0 0,0 0,0 0,0 0,0 0,0 0,0 0,0 0,0 0,0 1,0-1,0 1,0-1,0 0,0 1,0-1,0 1,0 0,-1-1,1 1,0 0,0 0,-1-1,1 1,-1 0,1 0,-1 0,1 0,-1 0,1 0,-1 0,0-1,1 1,-1 0,0 0,0 1,0-1,0 0,0 0,0 0,0 0,0 0,0 0,0 0,-1 0,1 0,0 0,62-112,-4-2,9-35,-63 140,63-145,-57 131,0 5</inkml:trace>
  <inkml:trace contextRef="#ctx0" brushRef="#br0" timeOffset="594.07">321 650,'130'-191,"-107"181,-26 43,1-12,1-18,1 0,-1 0,1 0,0 0,0 0,0 0,0 0,1 0,-1 0,1 0,0 0,0 0,0 0,0 0,0 0,1-1,-1 1,1 0,0-1,0 1,0-1,0 0,0 0,0 0,1 0,-1 0,1 0,-1 0,1-1,0 1,-1-1,1 0,0 0,0 0,0 0,0-1,0 1,0-1,0 1,0-1,0 0,0-1,1 1,-1 0,0-1,0 1,1-2,6-4,-1 0,0-1,0-1,0 1,-1-1,-1-1,1 1,-1-1,-1-1,1 1,-2-1,1 0,-1 0,-1-1,0 0,-1 1,0-1,0 0,0-6,1-8</inkml:trace>
  <inkml:trace contextRef="#ctx0" brushRef="#br0" timeOffset="1035.177">856 453,'24'-1,"-18"0,0 1,1-1,-1 1,0 0,0 1,0-1,0 1,0 0,0 1,0-1,0 1,-1 1,1-1,-1 1,2 0,-6 0,0 0,-1 0,1 0,0 0,-1 0,0-1,0 1,0 0,0 0,0 0,-1 0,1 0,-1 0,0 0,0 0,0 0,0-1,0 1,0 0,-1-1,0 1,1-1,-1 1,0-1,0 0,0 0,0 0,-1 0,1 0,-1 0,1-1,-1 1,1-1,-1 0,0 0,0 1,-11 10,-19 31,32-42,1 0,-1 0,1 0,0 0,-1 0,1 0,0 0,0 0,0 0,0 0,0 0,0 1,0-1,0 0,0 0,1 0,-1 0,0 0,1 0,-1 0,1 0,-1 0,1 0,-1 0,1 0,0 0,-1-1,1 1,0 0,0 0,0-1,-1 1,1 0,0-1,0 1,0-1,0 1,0-1,0 0,0 1,0-1,0 0,1 0,-1 1,0-1,0 0,0 0,19 2,-1 0,0-1,0-1,1 0,-1-2,0 0,0-1,0-1,0-1,2-2,-1 2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36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706 29,'-16'1,"0"2,0 0,0 1,1 0,-1 1,1 1,0 1,1 0,-2 2,-25 10,-191 83,230-102,1 0,0 0,0 1,0-1,0 0,0 1,0-1,0 1,0-1,1 1,-1-1,0 1,0 0,0-1,0 1,1 0,-1 0,0 0,1-1,-1 1,1 0,-1 0,1 0,-1 0,1 0,0 0,-1 0,1 0,0 0,0 0,0 0,-1 0,1 1,1-1,-1 0,0 0,0 0,0 0,0 0,1 0,-1 0,0 0,1 0,-1 0,1 0,-1 0,1-1,0 1,-1 0,1 0,0 0,0-1,-1 1,1 0,0-1,0 1,0 0,0-1,0 1,0-1,0 0,0 1,1-1,68 27,60 11,-129-38,1 1,-1 0,1 0,-1 0,0 0,0 0,1 0,-1 0,0 0,0 0,0 0,0 1,0-1,0 0,-1 1,1-1,0 1,-1-1,1 1,-1-1,0 1,1-1,-1 1,0 0,0-1,0 1,0-1,0 1,0 0,0-1,-1 1,1-1,0 1,-1-1,0 1,1-1,-1 1,0-1,0 0,1 1,-1-1,0 0,-1 1,1-1,0 0,0 0,0 0,-1 0,1 0,-1 0,-72 50,74-51,-38 18,1-2,-2-2,0-1,-23 3,13-2,-64 14,87-26,30-14,50-16,-24 16</inkml:trace>
  <inkml:trace contextRef="#ctx0" brushRef="#br0" timeOffset="299.975">847 169,'-3'8,"-3"3,0-1,0 1,2 0,-1 1,1-1,1 1,0 0,1 0,0 0,1 0,0 0,1 1,0-1,1 0,0 0,1 0,1 0,0 0,1 4,-2-14,0 1,0 0,0-1,1 1,-1-1,0 1,1-1,0 0,0 0,-1-1,1 1,0 0,0-1,0 0,1 1,-1-1,0-1,0 1,1 0,-1-1,0 1,1-1,-1 0,1-1,-1 1,0 0,2-1,90-25,-93 25,16-5,-1-1,-1 0,1-1,-1-1,-1 0,1-1,-2-1,0 0,0-1,-1-1,0 0,-1-1,0 0,-2-1,1 0,-2 0,0-1,-1-1,3-9,-9 20,-1 1,1-1,-2 0,1 1,0-1,-1 1,0-1,-1 0,1 1,-1-1,0 0,0 1,-1-1,0 1,0 0,0 0,-1-1,1 1,-1 1,0-1,-1 0,1 1,-1-1,0 1,0 0,0 1,0-1,-1 1,0-1,1 1,-1 1,0-1,-1 1,1 0,0 0,-1 0,-2 0,-3 0,0 0,0 0,-1 1,1 1,0 0,-1 0,1 1,0 0,0 1,0 1,0 0,0 0,0 1,1 0,0 1,0 0,0 1,0 0,1 0,0 1,0 0,-1 3,-13 8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7.9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54,'29'-4,"14"-3,5 1,-2 2,-3 0,-4 2,-4 1,-4-4,-1-2,-2 1,0 1,-6 2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8.14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30,'39'-5,"17"-1,4 0,-4 1,-6 2,-2 0,-4 2,-6 1,-8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6.4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61,'17'86,"1"7,4-1,4-1,4-1,20 2,-47-92,-1 0,1 0,0 0,0 0,-1 0,1 0,0-1,-1 0,1 1,-1-1,1 0,-1 0,1 0,-1-1,0 1,1-1,-1 1,0-1,0 0,0 1,0-1,0 0,-1-1,1 1,-1 0,1 0,-1-1,0 1,0 0,0-1,0 1,0-1,0 0,-1 1,1-1,-1 0,1 1,168-426,-128 309,-39 123,-6 3</inkml:trace>
  <inkml:trace contextRef="#ctx0" brushRef="#br0" timeOffset="610.339">453 625,'-27'36,"27"-35,0-1,-1 1,1-1,0 1,-1-1,1 1,-1-1,1 0,-1 1,1-1,-1 1,1-1,-1 0,1 0,-1 1,1-1,-1 0,1 0,-1 0,0 1,1-1,-1 0,1 0,-1 0,0 0,1 0,-1 0,1 0,-1 0,0-1,1 1,-1 0,1 0,-1 0,1-1,-1 1,0 0,1-1,-1 1,1 0,0-1,-1 1,1-1,-1 1,1 0,-1-1,1 1,0-1,0 0,-1 1,1-1,0 1,0-1,-1 1,1-1,0 0,0 1,0-1,0 1,0-1,0 0,0 1,0-1,0 1,0-1,0 0,1 0,-1-6,1 0,0 0,0 0,1 0,0 0,0 0,1 0,-1 0,2 1,-1 0,1-1,2-2,4-9,34-44,-42 62,0 1,0-1,0 1,-1 0,1 0,0 0,-1 0,1 0,0 0,-1 0,1 1,-1-1,0 0,1 1,-1-1,0 1,0 0,0-1,0 1,0 0,0 0,-1 0,1-1,-1 1,1 0,-1 0,0 0,1 0,-1 0,0 1,2 5,1-1,36 75,-38-80,0 0,1 0,-1-1,0 1,0 0,1-1,-1 1,1-1,-1 1,1-1,0 0,0 1,-1-1,1 0,0 0,0-1,0 1,0 0,0-1,0 1,1-1,-1 1,0-1,0 0,0 0,0 0,0 0,0 0,1-1,-1 1,0-1,0 1,0-1,0 0,0 0,0 0,0 0,0 0,6-7,0 1,-1-1,-1 0,1 0,-1-1,0 0,-1 0,0-1,-1 1,0-1,0 0,-1 0,0-3,21-46,-15 40,-4 7,-9 24,0 3</inkml:trace>
  <inkml:trace contextRef="#ctx0" brushRef="#br0" timeOffset="861.553">1045 428,'-5'28,"-1"15,0 5,6-6,3-10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45.00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227 211,'-43'103,"8"-16,-4-2,-43 69,82-153,0 0,0 0,0 0,0-1,0 1,-1 0,1 0,0 0,0-1,-1 1,1 0,0 0,-1-1,1 1,-1 0,1-1,-1 1,1-1,-1 1,0 0,1-1,-1 1,0-1,1 0,-1 1,0-1,1 1,-1-1,0 0,0 0,0 1,1-1,-1 0,0 0,0 0,0 0,1 0,-1 0,0 0,0 0,0 0,0-1,1 1,-1 0,0 0,0-1,1 1,30-75,167-247,-10 104,-132 178,-54 40,0-1,1 1,-1 0,0-1,0 1,0 0,1 0,-1 0,0 0,0 0,1 0,-1 0,0 0,0 0,0 0,1 1,-1-1,0 1,0-1,0 1,0-1,0 1,0-1,0 1,0 0,0 0,0 0,0-1,0 1,0 0,-1 0,1 0,0 0,-1 0,1 1,-1-1,1 0,-1 0,1 0,-1 0,0 1,0-1,1 0,-1 0,0 0,0 1,0-1,-1 0,1 0,0 1,0-1,-1 0,-25 136,8-78,9 17,9-74,0 0,0-1,0 1,0-1,1 1,-1-1,1 1,-1 0,1-1,0 0,-1 1,1-1,0 1,0-1,0 0,0 0,0 1,0-1,0 0,0 0,1 0,-1 0,0 0,1-1,-1 1,1 0,-1 0,1-1,-1 1,1-1,-1 0,1 1,-1-1,1 0,0 0,-1 0,1 0,-1 0,1 0,0-1,-1 1,1 0,-1-1,2 0,9-3,1-1,-1-1,0 0,-1-1,1 0,-1-1,-1 0,0-1,0 0,0 0,-1-1,0 0,-1-2,20-17,-1 1,-7 5,1 1,2 1,0 1,1 2,1 0,6-3,-29 20,-1-1,1 1,-1 0,1-1,-1 1,1 0,0 0,-1 0,1 0,0 1,0-1,0 0,-1 1,1-1,0 1,0 0,0-1,0 1,0 0,0 0,0 0,0 1,0-1,0 0,0 1,0-1,0 1,0 0,-1 0,1-1,0 1,0 0,-1 1,1-1,-1 0,1 0,-1 1,1-1,-1 1,0-1,0 1,0-1,0 1,0 0,0 0,0-1,0 1,-1 0,1 0,-1 0,1 0,-1 0,0 0,0 0,0 0,0 0,-27 125,21-107,0 0,1 0,1 0,1 1,1-1,0 21,30 15,-16-43</inkml:trace>
  <inkml:trace contextRef="#ctx0" brushRef="#br0" timeOffset="583.955">1242 353,'-119'230,"103"-211,13-34,12-8,2 0,1 0,0 1,2 1,0 0,2 1,6-6,12-19,-4 14,-30 31,1 0,-1-1,1 1,-1 0,1-1,-1 1,1 0,-1-1,1 1,0 0,-1 0,1 0,-1 0,1 0,0 0,-1 0,1 0,-1 0,1 0,0 0,-1 0,1 0,-1 0,1 0,0 1,-1-1,1 0,-1 0,1 1,-1-1,1 0,-1 1,1-1,-1 1,1-1,-1 0,0 1,1-1,-1 1,0-1,1 1,-1 0,0-1,0 1,1-1,-1 1,0-1,0 1,0 0,0-1,0 1,0-1,0 1,0 0,0-1,0 1,0-1,0 1,0 0,0-1,-1 1,1-1,0 1,0 0,-1 0,-8 56,7-53,0 0,1 0,0 0,0 0,0 0,0 0,1 1,-1-1,1 0,0 0,1 1,-1-1,1 0,-1 0,1 0,0 1,1-1,-1 0,1-1,0 1,0 0,0 0,0-1,1 1,2 2,-3-4,0-1,0 1,0-1,0 1,0-1,0 0,1 0,-1 0,0 0,1 0,-1-1,1 1,-1-1,1 0,-1 1,1-1,-1 0,1-1,-1 1,1 0,-1-1,1 1,-1-1,0 0,1 1,-1-1,0-1,0 1,1 0,-1 0,0-1,0 1,0-1,0 0,58-66,-10-52,-46 94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4.7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1 199,'37'8,"0"-1,1-2,0-2,-1-1,1-2,0-2,19-3,180-53,-174 37,-47 13</inkml:trace>
  <inkml:trace contextRef="#ctx0" brushRef="#br0" timeOffset="260.878">340 0,'-5'34,"-1"16,0 3,1-1,2-5,1-6,0-6,2-2,5-4,6-6,1-2,4-4,-1-6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2.1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0 910,'96'-246,"-73"205,2 0,2 2,1 1,2 1,35-33,-65 69,0 0,0 1,1-1,-1 0,0 0,1 0,-1 0,1 0,-1 0,1 0,-1 0,1 1,0-1,-1 0,1 0,0 1,0-1,-1 0,1 1,0-1,0 1,0-1,0 1,0 0,0-1,0 1,0 0,0 0,0-1,0 1,0 0,0 0,0 0,0 0,0 0,0 1,0-1,0 0,0 0,0 1,0-1,0 0,0 1,0-1,-1 1,1-1,0 1,0 0,0-1,-1 1,1 0,0 0,-1-1,1 1,0 0,-1 0,1 0,-1 0,0 0,1 0,-1 0,0 0,1 0,-1 0,0 0,2 78,7 30,-8-107,-1-1,1 1,-1-1,1 0,0 1,-1-1,1 1,0-1,0 0,0 0,0 0,0 0,0 0,1 0,-1 0,0 0,0 0,1 0,-1 0,1-1,-1 1,0-1,1 1,-1-1,1 1,0-1,-1 0,1 0,-1 0,1 0,-1 0,1 0,-1 0,1 0,-1-1,1 1,-1-1,1 1,-1-1,1 1,-1-1,0 0,1 0,-1 0,0 0,62-50,-55 43,340-383,-348 390,0 0,0 0,0 0,0 0,0 1,1-1,-1 0,0 0,1 0,-1 0,1 0,-1 1,1-1,-1 0,1 0,-1 1,1-1,0 0,-1 1,1-1,0 1,0-1,-1 1,1-1,0 1,0 0,0-1,0 1,0 0,0 0,-1-1,1 1,0 0,0 0,0 0,0 0,0 0,0 0,0 0,0 1,0-1,-1 0,1 0,0 1,0-1,0 1,0-1,-1 1,1-1,0 1,0-1,-1 1,1-1,0 1,-1 0,1 0,-1-1,1 1,-1 0,1 0,-1 0,1-1,-1 2,-47 220,44-198,1 0,2 0,0 0,1-1,1 1,2 0,2 9,1-9</inkml:trace>
  <inkml:trace contextRef="#ctx0" brushRef="#br0" timeOffset="526.575">1045 627,'-99'98,"115"-121,100-123,-115 144,0 0,-1 1,1-1,0 1,1-1,-1 1,0-1,0 1,1 0,-1-1,1 1,-1 0,1 0,-1 0,1 0,0 1,-1-1,1 0,0 1,0-1,0 1,-1-1,1 1,0 0,0 0,0 0,0 0,0 0,-1 0,1 1,0-1,0 1,0-1,-1 1,1-1,0 1,-1 0,1 0,0 0,-1 0,1 0,-1 0,1 1,-1-1,0 0,0 1,2 1,91 136,-92-136,0-1,-1 1,1-1,0 1,1-1,-1 0,0 0,1 0,-1 0,1-1,0 1,-1-1,1 1,0-1,0 0,0 0,0 0,0-1,0 1,0-1,0 1,0-1,0 0,1 0,-1-1,0 1,0 0,0-1,0 0,0 0,0 0,0 0,-1 0,1-1,0 1,0-1,1-1,5-7,0 1,-1-1,0-1,-1 0,0 0,-1 0,0-1,0 0,-1 0,-1-1,0 1,-1-1,-1 0,0 0,1-7,-2-5</inkml:trace>
  <inkml:trace contextRef="#ctx0" brushRef="#br0" timeOffset="1005.439">1637 35,'46'314,"-23"-174,-18-114,-4-19,-1 0,2 0,-1-1,1 1,0-1,0 1,1-1,-1 0,1 0,1 0,-1 0,1 0,2 1,-4-7,1 1,0-1,-1 0,1 1,0-1,0-1,-1 1,1 0,0-1,-1 1,1-1,0 0,-1 0,1 0,-1 0,1 0,-1-1,0 1,1-1,-1 1,0-1,0 0,0 0,0 0,-1 0,1 0,0-1,-1 1,0 0,1-1,-1 1,0-1,0 1,0-1,-1 0,1 1,-1-1,1 0,191-514,-184 497,-2 8</inkml:trace>
  <inkml:trace contextRef="#ctx0" brushRef="#br0" timeOffset="1599.821">2089 543,'-101'150,"127"-208,85-109,-111 165,0 0,1 1,-1-1,0 1,1-1,0 1,-1-1,1 1,0-1,0 1,0-1,0 1,0 0,0 0,0-1,0 1,0 0,1 0,-1 0,0 0,1 1,-1-1,1 0,-1 0,1 1,-1-1,1 1,0 0,-1-1,1 1,-1 0,1 0,0 0,-1 0,1 0,0 0,-1 0,1 1,-1-1,1 1,0-1,-1 1,1 0,-1-1,1 1,-1 0,0 0,1 0,-1 0,0 0,0 0,0 0,0 1,0-1,0 0,0 1,0-1,0 1,9 62,-11-58,1 0,0 0,1 0,-1 0,1 0,0 0,0 0,1 0,0 0,0-1,0 1,1-1,0 0,0 1,0-1,0 0,1-1,0 1,0-1,3 3,-5-6,0 0,0-1,0 1,0 0,0-1,0 1,0-1,1 0,-1 0,0 0,0 0,0 0,1 0,-1 0,0-1,0 1,0-1,0 1,0-1,0 0,0 0,0 0,0 0,0 0,0-1,-1 1,1-1,0 1,-1-1,1 1,-1-1,0 0,2-1,38-64,-33 51,-4 10,0-1,-1 1,0-1,0 0,0 0,-1 0,0 0,-1 0,0 0,0-1,0 1,-1 0,0-5,-5-4</inkml:trace>
  <inkml:trace contextRef="#ctx0" brushRef="#br0" timeOffset="1996.528">2569 402,'93'-19,"-91"19,0 0,1 1,-1-1,0 0,0 1,0 0,0 0,0-1,0 1,0 0,0 0,0 1,-1-1,1 0,0 1,-1-1,1 1,-1-1,1 1,-1 0,0 0,1 0,-1-1,0 1,-1 0,1 0,0 0,0 1,-1-1,1 0,-1 0,0 0,0 0,1 1,-2-1,1 0,0 0,0 0,-1 0,1 1,-1-1,0 4,-1 0,0-1,0 1,-1-1,1 0,-1 1,-1-1,1-1,0 1,-1 0,0-1,0 0,-1 0,-4 4,-33 43,41-50,0 0,1 0,-1 1,1-1,-1 0,1 0,-1 1,1-1,0 0,0 0,0 1,0-1,0 0,0 1,0-1,0 0,0 0,0 1,1-1,-1 0,1 0,-1 1,1-1,-1 0,1 0,0 0,-1 0,1 0,0 0,0 0,0 0,0 0,0 0,0 0,0 0,0-1,0 1,0 0,0-1,1 1,-1-1,0 0,0 1,1-1,-1 0,0 0,64 8,-63-8,57-1,-33 0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2:58.7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0 665,'30'-53,"2"2,2 1,21-23,128-124,-145 162,-37 35,0 1,0-1,-1 1,1-1,0 1,-1-1,1 1,0-1,-1 1,1-1,-1 1,1 0,-1-1,1 1,-1 0,1-1,-1 1,0 0,0 0,1-1,-1 1,0 0,0 0,0 0,0 0,0-1,0 1,0 0,0 0,0 0,0-1,0 1,0 0,-1 0,1 0,0-1,0 1,-1 0,1 0,-1-1,1 1,-1 0,-30 83,-5 35,35-118,1 0,-1 1,1-1,0 0,-1 1,1-1,0 1,0-1,0 0,0 1,0-1,0 0,0 1,1-1,-1 1,1-1,-1 0,1 0,-1 1,1-1,-1 0,1 0,0 0,0 1,0-1,0 0,0 0,0 0,0 0,0-1,0 1,0 0,0 0,0-1,1 1,-1-1,0 1,1-1,-1 1,0-1,1 0,-1 0,0 1,1-1,-1 0,1 0,-1-1,0 1,1 0,-1 0,2-1,63-36,59-105,-56 56,-26 47,-43 39,1-1,0 0,0 0,0 1,0-1,0 0,0 1,0-1,1 1,-1 0,0-1,0 1,0 0,0 0,1-1,-1 1,0 0,0 0,0 0,1 1,-1-1,0 0,0 0,0 1,0-1,1 0,-1 1,0-1,0 1,0 0,0-1,0 1,0 0,0 0,-1-1,1 1,0 0,0 0,0 0,-1 0,1 0,-1 0,1 0,0 1,12 132,7-50,-11-65</inkml:trace>
  <inkml:trace contextRef="#ctx0" brushRef="#br0" timeOffset="363.412">988 439,'-8'1,"0"0,0 0,1 0,-1 1,0 1,1-1,0 1,-1 0,1 1,0 0,1 0,-1 0,1 1,0 0,0 0,0 1,1 0,0 0,0 0,0 0,1 1,0 0,0 0,1 0,-1 0,1 2,3-7,-1 0,1 1,0-1,0 0,0 0,0 1,0-1,0 0,1 0,-1 1,1-1,0 0,0 0,-1 0,1 0,1 0,-1 0,0 0,0 0,1 0,-1-1,1 1,-1 0,1-1,0 1,0-1,-1 0,1 1,0-1,0 0,0 0,1-1,-1 1,0 0,0-1,2 1,82 3,-27-25,-34 10</inkml:trace>
  <inkml:trace contextRef="#ctx0" brushRef="#br0" timeOffset="1504.183">1156 100,'17'35,"-2"1,-1 1,-2 1,-2-1,-1 2,0 12,18 102,-28-153,1 1,0 0,-1 0,1-1,0 1,-1 0,1 0,0-1,0 1,0 0,0 0,-1 0,1-1,0 1,1 0,-1 0,0 0,0-1,0 1,0 0,1 0,-1 0,0-1,1 1,-1 0,0-1,1 1,-1 0,1-1,-1 1,1 0,-1-1,1 1,0-1,-1 1,1-1,0 0,-1 1,1-1,0 1,0-1,-1 0,1 0,0 1,0-1,0 0,-1 0,1 0,0 0,0 0,0 0,-1 0,1 0,0 0,0-1,0 1,-1 0,1 0,0-1,0 1,-1-1,1 1,0 0,-1-1,1 1,-1-1,1 1,0-1,115-215,41-88,-136 278,-13 24</inkml:trace>
  <inkml:trace contextRef="#ctx0" brushRef="#br0" timeOffset="2100.89">1552 552,'-56'49,"89"-98,80-89,-112 137,0 0,0 1,0-1,0 0,0 0,0 0,0 1,0-1,0 1,0-1,1 1,-1-1,0 1,0 0,1-1,-1 1,0 0,0 0,1 0,-1 0,0 0,1 0,-1 0,0 1,0-1,1 0,-1 1,0-1,0 1,0-1,1 1,-1 0,0-1,0 1,0 0,0 0,0 0,-1 0,1 0,0 0,0 0,0 0,-1 0,22 57,-19-48,34 68,-35-76,-1 0,0-1,1 1,0 0,-1-1,1 0,0 1,-1-1,1 0,0 0,0 0,0 0,0 0,0 0,1 0,-1-1,0 1,0-1,0 0,0 0,1 1,-1-1,0-1,0 1,1 0,-1 0,0-1,0 0,0 1,0-1,0 0,0 0,0 0,0 0,0 0,0 0,0-1,6-5,-1 0,1 0,-1-1,-1 0,0-1,0 1,0-1,-1 0,0-1,3-9,3-8</inkml:trace>
  <inkml:trace contextRef="#ctx0" brushRef="#br0" timeOffset="2352.916">2116 355,'-9'28,"-4"15,1 5,2-1,3-4,7-9,5-11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2.8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1 170,'9'5,"9"1,5 1,4-2,2-2,1-1,1 0,-1-2,-1 0,0 0,0 0,-1-1,0 1,-4-5,-3-2,1 1,-8 1,-7 2</inkml:trace>
  <inkml:trace contextRef="#ctx0" brushRef="#br0" timeOffset="389.344">170 0,'0'10,"0"8,0 5,0 4,0 2,0 2,0-1,0 0,0-1,0 0,0 0,0-1,0 0,0 1,0-1,0-5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05.02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0 641,'40'-61,"-18"23,1 2,2 0,1 1,2 2,1 1,29-25,-57 56,-1 1,0-1,1 0,-1 1,0-1,1 0,-1 1,1-1,-1 1,1-1,-1 1,1-1,0 1,-1-1,1 1,-1-1,1 1,0 0,-1-1,1 1,0 0,0 0,-1 0,1 0,0-1,0 1,-1 0,1 0,0 0,-1 0,1 0,0 1,0-1,-1 0,1 0,0 0,0 1,-1-1,1 0,-1 1,1-1,0 1,-1-1,1 1,-1-1,1 1,-1-1,1 1,-1-1,1 1,-1-1,1 1,-1 0,0-1,1 1,-1 0,4 49,-4-33,1-2,0 0,1-1,1 1,0 0,1-1,1 1,0-1,4 6,-8-18,0-1,0 1,0 0,0 0,1-1,-1 1,1 0,-1-1,1 0,0 1,0-1,-1 0,1 0,0 0,0 0,0 0,0 0,0-1,0 1,1-1,-1 1,0-1,0 0,0 0,0 0,1 0,-1 0,0 0,0-1,0 1,0-1,0 1,0-1,1 0,-2 0,1 0,0 0,0 0,0 0,0-1,0 1,69-65,88-172,-159 238,0-1,0 1,0-1,0 1,0-1,0 1,0 0,1-1,-1 1,0-1,0 1,0-1,0 1,1 0,-1-1,0 1,0-1,1 1,-1 0,0-1,1 1,-1 0,0 0,1-1,-1 1,1 0,-1 0,0-1,1 1,-1 0,1 0,-1 0,1 0,-1 0,1 0,-1 0,0-1,1 1,-1 1,1-1,-1 0,1 0,-1 0,1 0,-1 0,1 0,-1 0,0 1,1-1,-1 0,1 0,-1 1,0-1,1 0,-1 0,0 1,1-1,-1 0,0 1,0-1,1 1,-1-1,0 0,0 1,1-1,-1 1,0-1,0 1,0-1,0 1,3 36,-3-33,-2 39,1-34,0 1,0 0,1-1,0 1,1 0,0 0,0-1,1 1,0 0,1-1,0 0,1 0,3 7,4-3</inkml:trace>
  <inkml:trace contextRef="#ctx0" brushRef="#br0" timeOffset="399.275">1045 444,'-7'1,"-1"0,1 1,1 0,-1 0,0 0,0 1,1 0,0 1,-1-1,1 1,1 1,-1-1,0 1,1 0,0 0,0 0,1 1,0 0,-2 2,4-6,-1 1,1 0,0 0,0 1,0-1,1 0,-1 1,1-1,-1 1,1 0,0-1,1 1,-1 0,1-1,-1 1,1 0,0 0,0-1,1 1,-1 0,1 0,0-1,0 1,0 0,1-1,-1 1,1-1,-1 0,1 1,0-1,1 0,-1 0,1 0,-1-1,1 1,2 1,1-1,0-1,1 1,-1-1,1-1,0 1,0-1,0 0,0-1,-1 0,1 0,0 0,0-1,0 0,0 0,0-1,-1 1,1-2,-1 1,1-1,-1 0,0 0,1-2,13-4</inkml:trace>
  <inkml:trace contextRef="#ctx0" brushRef="#br0" timeOffset="878.856">1271 161,'27'55,"-20"-38,0 1,0 0,-2 0,0 0,-1 1,-1 0,0 8,4 18,-4-21,-4-19,1-1,0 1,0-1,0 1,0-1,0 1,1-1,0 0,0 1,0-1,1 0,-1 0,1 1,0-1,0 0,1-1,-1 1,1 0,0-1,0 1,0-1,0 0,0 0,1 0,-1-1,1 1,0-1,0 0,0 0,1 0,2-4,-1-1,1-1,0 1,-1-1,0 0,1-1,-2 1,1-1,0-1,-1 1,0-1,0 1,-1-2,0 1,0 0,0-1,-1 1,2-5,-4 9,116-233,-43 49,-62 169,-1 4</inkml:trace>
  <inkml:trace contextRef="#ctx0" brushRef="#br0" timeOffset="1468.32">1722 641,'96'-189,"-96"188,0 0,0 1,0-1,1 0,-1 0,0 0,1 0,-1 0,1 0,-1 1,1-1,-1 0,1 0,0 1,-1-1,1 0,0 1,0-1,-1 1,1-1,0 1,0-1,0 1,0 0,-1-1,1 1,0 0,0 0,0 0,0-1,0 1,0 0,0 0,0 0,0 0,0 1,0-1,0 0,-1 0,1 1,0-1,0 0,0 1,0-1,0 1,-1-1,1 1,0-1,0 1,-1 0,1-1,0 1,-1 0,1-1,-1 1,1 0,-1 0,1 0,-1 0,8 14,-7-11,0 0,0 0,0 0,0 0,1 0,-1-1,1 1,0-1,0 1,0-1,1 0,-1 1,1-1,0-1,0 1,0 0,0-1,0 1,1-1,-1 0,1 0,-1 0,1-1,0 1,-1-1,1 0,0 0,0 0,0-1,0 1,0-1,0 0,0 0,0 0,0-1,2 0,5-4,-1-1,0 0,0 0,0-1,-1 0,1-1,-2 0,1-1,-1 0,-1 0,0 0,0-1,1-3,2-5</inkml:trace>
  <inkml:trace contextRef="#ctx0" brushRef="#br0" timeOffset="1930.572">2315 387,'11'-1,"-1"1,1 0,-1 1,1 0,-1 0,1 1,-1 1,0-1,0 2,0-1,0 2,5 2,-13-4,0 0,0 0,0 0,-1 0,1 0,-1 1,0-1,0 1,0-1,0 0,-1 1,1-1,-1 1,0 0,0-1,0 1,-1-1,1 1,-1-1,0 1,0-1,0 0,0 1,-1-1,1 0,-1 0,0 0,0 0,0 0,0 0,0-1,-1 1,1-1,-1 1,-1 0,-16 32,19-33,0-1,1 0,-1 1,1-1,0 1,-1-1,1 0,0 1,0-1,0 1,0-1,0 1,0-1,0 0,1 1,-1-1,0 1,1-1,-1 0,1 1,0-1,-1 0,1 0,0 1,0-1,-1 0,1 0,0 0,0 0,1 0,-1 0,0 0,0 0,0-1,0 1,1 0,-1-1,0 1,1-1,-1 1,1-1,-1 0,0 1,1-1,-1 0,1 0,75 4,-67-5,16 0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15.7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142 254,'38'17,"-12"-11,0-2,0-1,1-1,-1-1,0-1,9-2,18 0,145-27,-171 28,-2 1</inkml:trace>
  <inkml:trace contextRef="#ctx0" brushRef="#br0" timeOffset="4949.461">1 564,'21'-4,"0"0,0 1,0 1,1 1,-1 1,1 0,-1 2,17 3,65 3,66-30,-145 18</inkml:trace>
  <inkml:trace contextRef="#ctx0" brushRef="#br0" timeOffset="5578.003">395 0,'-1'1,"-1"-1,0 1,0 0,0 0,1 0,-1 0,0 0,1 1,-1-1,1 0,-1 1,1-1,0 1,0-1,0 1,0 0,0-1,0 1,0 0,0 0,1 0,-1 0,0 0,1 0,0 0,0 0,-1 0,1 0,0 0,1 0,-1 0,0 0,0-1,1 1,-1 0,1 0,0 0,0 0,-1 0,1-1,0 1,1 0,-1-1,0 1,1 0,69 64,44-1,-94-56,0 1,-1 1,0 1,0 1,-1 1,-1 0,-1 1,0 1,-1 1,10 13,-25-29,1 1,0-1,0 1,0 0,0-1,-1 1,1 0,-1 0,1 0,-1 0,1 0,-1 0,0 1,0-1,0 0,0 1,-1-1,1 0,-1 1,1-1,-1 1,0-1,0 1,0-1,0 1,-1-1,1 1,0-1,-1 1,0-1,0 0,0 1,0-1,0 0,0 0,0 1,-1-1,1 0,-1 0,1-1,-1 1,0 0,0 0,0-1,-2 2,-104 36,64-18,2 2,0 2,1 1,-15 15,-97 82,137-109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3.5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37,'26'276,"15"-97,-41-179,0 1,-1 0,1-1,0 1,0 0,0-1,0 1,0 0,0-1,0 1,0 0,1-1,-1 1,0 0,0-1,0 1,1 0,-1-1,0 1,1-1,-1 1,0-1,1 1,-1-1,1 1,-1-1,1 1,-1-1,1 1,-1-1,1 0,0 1,-1-1,1 0,0 0,-1 1,1-1,-1 0,1 0,0 0,-1 0,1 0,0 0,-1 0,1 0,0 0,-1 0,1 0,0 0,-1-1,1 1,0 0,-1 0,1-1,-1 1,1 0,0-1,-1 1,1-1,-1 1,1-1,-1 1,0-1,1 1,-1-1,1 1,-1-1,23-49,-18 38,119-307,-78 214,-38 87</inkml:trace>
  <inkml:trace contextRef="#ctx0" brushRef="#br0" timeOffset="618.921">396 404,'-65'165,"51"-142,12-33,90-173,-88 181,1 0,0 1,0-1,0 0,0 1,0-1,0 1,0-1,0 1,1 0,-1-1,0 1,1 0,-1 0,1 0,0 0,-1 0,1 0,0 1,0-1,-1 0,1 1,0-1,0 1,0 0,-4 38,-4 68,6-104,0 1,1 0,-1-1,1 1,-1-1,1 1,0-1,0 0,0 1,0-1,0 0,1 0,-1 1,1-1,-1 0,1 0,0-1,0 1,0 0,0-1,0 1,0-1,0 1,0-1,1 0,-1 0,1 0,-1 0,1-1,-1 1,1-1,-1 1,1-1,-1 0,1 0,-1 0,1 0,0 0,0-1,4-2,0-1,1 0,-1-1,-1 1,1-1,-1 0,0-1,0 0,0 0,-1 0,0-1,0 1,-1-1,0 0,0-1,0 1,-1-1,0 1,-1-1,1 0,-2 0,1-4,4-8</inkml:trace>
  <inkml:trace contextRef="#ctx0" brushRef="#br0" timeOffset="887.596">819 348,'-5'29,"-1"14,-1 5,2-2,2-7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2.5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195 75,'-47'79,"3"2,-27 73,39-75,64-126,127-188,-70 106,-89 128,1 1,-1-1,1 1,-1 0,1-1,-1 1,1-1,0 1,-1 0,1 0,0-1,-1 1,1 0,0 0,-1 0,1 0,0 0,-1 0,1 0,0 0,-1 0,1 0,0 0,-1 0,1 1,0-1,-1 0,1 0,-1 1,1-1,0 0,-1 1,1-1,-1 1,1-1,-1 0,1 1,-1 0,1-1,-1 1,0-1,1 1,-1-1,0 1,1 0,-1-1,0 1,0 0,0-1,1 1,-1 0,0-1,0 1,0 0,0-1,0 1,0 0,-1 0,5 47,-4-45,-2 176,1-178,1 1,0-1,0 0,0 1,0-1,0 0,0 1,1-1,-1 0,0 1,1-1,-1 0,1 0,-1 0,1 1,0-1,-1 0,1 0,0 0,0 0,0 0,-1 0,1 0,0 0,1-1,-1 1,0 0,0 0,0-1,0 1,0-1,1 1,-1-1,0 0,1 1,-1-1,0 0,0 0,1 0,-1 0,0 0,1 0,-1 0,0 0,1-1,-1 1,0 0,0-1,1 1,-1-1,0 0,0 1,0-1,0 0,0 1,0-1,0 0,0 0,0 0,0 0,12-11,-2 1,1-2,-1 1,-1-2,0 1,-1-1,5-13,17-21,99-113,-131 162,1 0,0-1,0 1,0 0,-1 0,1 0,0 0,0 0,0-1,0 1,1 0,-1 0,0 0,0 0,0-1,1 1,-1 0,0 0,1 0,-1-1,1 1,-1 0,1-1,-1 1,1 0,-1-1,1 1,0 0,-1-1,1 1,0-1,0 0,-1 1,1-1,0 1,0-1,0 0,-1 0,1 1,0-1,0 0,0 0,0 0,0 0,-1 0,1 0,0 0,0 0,0-1,0 1,0 0,-1 0,1-1,0 1,0-1,-1 1,1 0,0-1,0 1,-1-1,1 0,-1 1,1-1,0 1,-1-1,1 0,-1 0,1 1,-1-1,1-1,-5 261,37-179,-23-66</inkml:trace>
  <inkml:trace contextRef="#ctx0" brushRef="#br0" timeOffset="531.882">843 357,'-32'87,"54"-113,66-103,-87 128,-1 1,0-1,0 0,1 1,-1-1,1 0,-1 1,1-1,-1 0,1 1,-1-1,1 1,-1-1,1 1,0 0,-1-1,1 1,0-1,-1 1,1 0,0 0,0-1,-1 1,1 0,0 0,0 0,-1 0,1 0,0 0,0 0,-1 0,1 0,0 0,0 1,-1-1,1 0,0 0,-1 1,1-1,0 0,-1 1,1-1,0 1,-1-1,1 1,-1-1,1 1,-1-1,1 1,14 40,-12-28,28 57,-30-69,0 1,0-1,0 0,1 0,-1 0,0 0,1 1,-1-2,0 1,1 0,-1 0,1 0,-1-1,1 1,0-1,-1 1,1-1,0 0,-1 1,1-1,0 0,-1 0,1 0,0 0,-1-1,1 1,0 0,-1-1,1 1,0-1,-1 0,1 1,-1-1,1 0,-1 0,1 0,-1 0,0 0,0 0,1 0,-1-1,0 1,5-6,0 1,0-1,0 0,-1 0,-1-1,1 0,-1 1,0-2,-1 1,0 0,0-1,-1 1,0-1,0 0,0-7,0-10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3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0,'0'5,"0"6,0 6,0 5,0 4,0 2,0 1,0 0,0 1,0-1,0 0,0-5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7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23,'24'0,"13"0,4 0,1 0,-2 0,-4 0,-2 0,-3 0,-2 0,0 0,-1-5,-1-1,1 0,-5 1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0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0,'33'5,"17"2,4-1,-2-1,-6-1,-10-7,-6-2,-4-1,-7 1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36.1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1 467,'29'-5,"14"-1,4 0,0 1,-4 2,-4 1,-4 0,-8 7,-4 1,-6 0</inkml:trace>
  <inkml:trace contextRef="#ctx0" brushRef="#br0" timeOffset="768.67">453 665,'230'-239,"-26"64,-203 174,0 0,-1 0,1 0,0 1,0-1,0 0,0 1,0-1,0 0,-1 1,1-1,0 1,1-1,-1 1,0 0,0 0,0-1,0 1,0 0,0 0,0 0,0 0,0 0,0 0,1 0,-1 1,0-1,0 0,0 0,0 1,0-1,0 1,0-1,0 1,0 0,0-1,-1 1,1 0,0-1,0 1,0 0,-1 0,1 0,0 0,-1 0,1 0,-1 0,1 0,-1 0,0 0,1 0,-1 0,0 0,0 0,0 0,1 0,-1 0,0 0,-1 1,7 51,16 58,-21-108,0-1,0 0,1 0,-1 0,0-1,1 1,-1 0,1 0,0-1,0 1,-1-1,1 1,0-1,0 0,0 0,1 0,-1 0,0 0,0 0,0-1,1 1,-1-1,0 0,1 1,-1-1,0 0,1 0,-1 0,0-1,1 1,-1-1,0 1,0-1,1 0,-1 0,0 0,0 0,0 0,0 0,1-1,79-64,-75 59,189-186,-196 193,0 1,0-1,0 1,0-1,0 1,0 0,0-1,0 1,0-1,1 1,-1-1,0 1,0-1,1 1,-1-1,0 1,1-1,-1 1,1-1,-1 1,1-1,-1 0,0 1,1-1,-1 0,1 1,-1-1,1 0,0 0,-1 1,1-1,-1 0,1 0,-1 0,1 0,0 0,-1 0,1 0,-1 0,1 0,0 0,-1 0,1 0,-1 0,1-1,-1 1,1 0,0 0,-1 0,1-1,-1 1,1 0,-1-1,0 1,1-1,-1 1,1-1,-1 1,0 0,1-1,-1 1,0-1,1 0,-1 1,0-1,0 1,0-1,1 1,-1-1,-15 44,8-29,1 0,0 1,0 0,2 0,0 0,1 1,0-1,1 1,1 0,0 0,1-1,1 1,3 15,2-12</inkml:trace>
  <inkml:trace contextRef="#ctx0" brushRef="#br0" timeOffset="2281.868">1863 72,'32'61,"-2"1,-3 2,16 56,-31-84,36 51,-48-86,1 0,0-1,0 1,-1-1,1 0,0 1,0-1,0 1,0-1,0 0,0 0,-1 1,1-1,0 0,0 0,0 0,0 0,0 0,0 0,0-1,0 1,0 0,0 0,-1-1,1 1,0 0,0-1,0 1,0-1,-1 1,1-1,0 1,0-1,-1 0,1 1,-1-1,1 0,0 0,-1 1,1-1,-1 0,0 0,1 0,-1 0,0 0,21-47,-18 39,29-80,-22 53,2 1,1 0,2 1,1 1,2 0,1 1,2 1,10-11,-10 22,-1 5</inkml:trace>
  <inkml:trace contextRef="#ctx0" brushRef="#br0" timeOffset="2896.929">2259 609,'14'-39,"-10"26,0 0,1 1,0-1,1 1,0 1,1-1,1 1,6-8,-12 18,0 1,0-1,0 1,0 0,0-1,0 1,0 0,0 0,1 0,-1 1,0-1,0 0,0 1,0-1,0 1,0 0,0 0,0 0,0 0,-1 0,1 0,0 0,0 1,-1-1,1 0,-1 1,1 0,-1-1,0 1,0 0,0-1,1 1,-2 0,1 0,0 0,0 0,-1 0,1 0,-1 0,1 0,-1 1,0-1,0 0,0 0,0 0,5 10,37 52,-41-63,0 0,1 1,-1-1,0 0,0 0,1-1,-1 1,1 0,-1 0,1-1,-1 1,1-1,0 1,-1-1,1 1,-1-1,1 0,0 0,-1 0,1 0,0 0,-1 0,1-1,0 1,-1-1,1 1,-1-1,1 1,-1-1,1 0,-1 0,1 1,-1-1,0 0,1 0,-1-1,0 1,0 0,0 0,0-1,0 1,0 0,0-1,11-13,-1 0,-1 0,0-1,-1 0,0-1,-2 0,0 0,-1-1,1-4,-4 2</inkml:trace>
  <inkml:trace contextRef="#ctx0" brushRef="#br0" timeOffset="13426.51">1609 467,'-9'2,"0"0,0 1,0 0,0 0,1 1,0 0,-1 1,1 0,1 0,-1 1,1 0,0 0,0 1,1-1,0 1,0 1,0-1,0 3,3-6,1-1,0 1,0 0,0 0,1 0,-1 0,1 0,0 0,0 0,0 0,1 0,-1 0,1 0,0 1,0-1,1 0,-1 0,1 0,0 1,0-1,0 0,1 0,-1 0,1-1,0 1,0 0,0-1,1 1,-1-1,1 0,0 0,0 0,0 0,0 0,0 0,1-1,-1 0,1 0,0 0,0 0,0 0,0-1,0 0,0 1,4-1,3 1,1 0,0-1,-1-1,1 0,0 0,0-2,-1 1,1-1,-1-1,1 0,-1 0,0-1,0-1,1-1,9-4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8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1 412,'0'5,"4"1,7 0,7-1,4-2,3-1,3-1,1 0,0-1,1 0,-1-1,0 1,5 0,1 0,-1-5,-1-1,-1 0,-6 1</inkml:trace>
  <inkml:trace contextRef="#ctx0" brushRef="#br0" timeOffset="255.502">198 299,'-10'38,"-2"18,-1 4,3-3,4-8,1-1,3-4,1-6,1-3,0-4,1-2,-1-5</inkml:trace>
  <inkml:trace contextRef="#ctx0" brushRef="#br0" timeOffset="819.35">481 779,'284'-361,"-136"216,-147 145,-1-1,0 1,0-1,1 1,-1 0,0-1,0 1,1 0,-1-1,0 1,1 0,-1 0,1-1,-1 1,0 0,1 0,-1 0,1-1,-1 1,1 0,-1 0,0 0,1 0,-1 0,1 0,-1 0,1 0,-1 0,1 0,-1 0,1 0,-1 0,0 0,1 1,-1-1,1 0,-1 0,1 0,-1 1,0-1,1 0,-1 1,0-1,1 0,-1 1,0-1,1 0,-1 1,0-1,0 0,0 1,1-1,-1 1,0-1,0 1,0-1,0 0,0 1,0-1,0 1,0-1,0 1,0-1,2 37,-2-31,-1 31,-1-30,0 1,1-1,0 0,0 1,1-1,0 1,0-1,1 1,0-1,0 1,1-1,-1 0,2 0,-1 0,1 0,0 0,1 0,0-1,0 1,0-1,0 0,1 0,0-1,1 0,4 5,-5-10,1 1,-1-1,0 0,0 0,0 0,1-1,-1 1,0-1,0-1,0 1,0-1,0 0,0 0,-1 0,1-1,-1 1,1-1,-1-1,0 1,0 0,0-1,-1 0,1 0,-1 0,0 0,0 0,0-1,1-2,18-17,157-206,-178 230,-1 0,0 1,0-1,1 0,-1 0,0 1,0-1,1 0,-1 0,0 1,1-1,-1 0,0 0,1 0,-1 0,0 0,1 0,-1 0,1 1,-1-1,0 0,1 0,-1 0,0 0,1-1,-1 1,1 0,-1 0,0 0,1 0,-1 0,0 0,1-1,-1 1,1 0,-14 40,-10 13,16-41,1 1,0 0,0 0,1 0,1 1,0 0,1-1,1 1,0 1,0-1,2 0,0 0,0 1,2 5,24 20,-10-28</inkml:trace>
  <inkml:trace contextRef="#ctx0" brushRef="#br0" timeOffset="1069.688">1693 440,'-28'14,"-11"10,3 6,6 2,14 0,14-4,13-8,8-8,7-4,3-5,2-7,0-3,-5-5,-3-1,-4 2</inkml:trace>
  <inkml:trace contextRef="#ctx0" brushRef="#br0" timeOffset="1601.34">1947 158,'15'26,"-1"2,-1-1,-2 1,-1 1,-1 0,-1 0,0 12,-4-23,-1-5,0 0,1 0,0 0,1-1,0 0,1 0,0 0,1-1,1 0,1 2,-7-11,-1-1,0 0,1 0,-1 0,1 0,-1 0,1 0,-1-1,1 1,0 0,0-1,-1 1,1-1,0 0,0 1,-1-1,1 0,0 0,0 0,0 0,-1-1,1 1,0 0,0-1,-1 0,1 1,0-1,-1 0,1 1,-1-1,1 0,-1 0,1-1,-1 1,0 0,1 0,-1-1,0 1,1-1,45-62,-45 61,90-211,-78 170,3 1,1 0,3 2,5-7,-9 24,-1 5</inkml:trace>
  <inkml:trace contextRef="#ctx0" brushRef="#br0" timeOffset="2636.17">2513 412,'-51'104,"23"-45,74-129,-39 58,-3 4,0 0,1 1,-1 0,2 0,-1 0,1 0,0 1,0 0,0 0,1 1,0 0,3-2,-8 7,0 1,0-1,1 0,-1 1,0 0,0-1,0 1,-1 0,1 0,0 0,0 0,0 0,-1 1,1-1,-1 0,1 1,-1-1,1 1,-1 0,0-1,0 1,0 0,0 0,0 0,0 0,0 0,-1 0,1 0,-1 0,1 0,-1 0,0 0,0 0,0 0,0 2,5 12,-2-10,0 1,1-1,-1-1,1 1,0 0,1-1,-1 0,1 0,0 0,1-1,-1 0,1 0,0 0,0 0,0-1,0 0,1 0,-1-1,1 0,-1 0,1-1,0 1,0-1,0-1,0 1,0-1,-1-1,1 1,0-1,0 0,0-1,0 0,-1 0,1 0,-1-1,0 0,1 0,-1 0,-1-1,1 0,0 0,-1 0,0-1,0 0,0 0,-1 0,0-1,0 0,0 1,1-5,23-64,-31 60</inkml:trace>
  <inkml:trace contextRef="#ctx0" brushRef="#br0" timeOffset="3580.198">3105 383,'137'1,"-134"-1,-1 1,1-1,0 1,-1-1,1 1,0 0,-1 0,1 0,-1 1,0-1,1 1,-1-1,0 1,0 0,0 0,0 0,0 0,0 0,-1 0,1 0,-1 1,1-1,-1 0,0 1,0 0,0-1,0 1,0-1,-1 1,1 0,-1 0,0-1,0 1,0 0,0 0,0-1,-1 1,1 0,-1-1,1 1,-1 0,0-1,0 1,0-1,-1 1,1-1,-1 0,1 1,-2 0,3-3,-29 81,29-79,-1 0,1 0,0 0,-1 0,1 0,0 0,0 0,1 0,-1 0,0 0,1-1,-1 1,1 0,-1 0,1 0,0 0,0-1,0 1,0 0,0-1,0 1,0-1,1 1,-1-1,1 1,-1-1,1 0,-1 0,1 0,0 0,-1 0,1 0,0 0,0-1,0 1,0 0,0-1,0 0,-1 1,1-1,1 0,109-21,-82 11,-4 3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3:52.49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0 791,'9'-30,"2"0,1 1,1 1,1 0,1 1,2 1,1 0,1 1,0 1,20-17,94-92,-132 132,-1 1,1-1,-1 0,1 0,-1 1,1-1,-1 0,1 1,-1-1,1 0,0 1,0-1,-1 1,1-1,0 1,0 0,-1-1,1 1,0 0,0-1,0 1,0 0,-1 0,1 0,0 0,0 0,0 0,0 0,0 0,0 0,-1 0,1 0,0 1,0-1,0 0,0 1,-1-1,1 0,0 1,0-1,-1 1,1-1,0 1,-1 0,1-1,0 1,-1-1,1 1,-1 0,1 0,-1-1,0 1,1 0,-1 0,0 0,1 0,-1-1,0 1,10 59,-9-50,-1-6,0 0,0 0,0 0,1 0,-1 0,1 0,0-1,0 1,0 0,1 0,-1-1,1 1,0-1,0 1,0-1,0 0,1 0,-1 0,1 0,0 0,0-1,0 1,0-1,0 0,0 1,1-2,-1 1,1 0,0-1,-1 1,1-1,0 0,0-1,0 1,0 0,-1-1,1 0,0 0,0 0,0-1,2 0,10-7,-1-1,0 0,0-1,0-1,-2-1,1 0,-2 0,1-1,5-10,86-91,-104 113,1 1,-1-1,1 0,-1 1,1-1,-1 1,1-1,-1 1,1-1,-1 1,1-1,0 1,-1-1,1 1,0 0,-1-1,1 1,0 0,0 0,-1 0,1-1,0 1,0 0,-1 0,1 0,0 0,0 0,0 1,-1-1,1 0,0 0,-1 0,1 1,0-1,0 0,-1 1,1-1,0 0,-1 1,1-1,-1 1,1-1,-1 1,1-1,-1 1,1 0,-1-1,1 1,-1 0,0-1,1 1,-1 0,0-1,1 1,-1 0,2 44,-11 1,3-17,1 1,1 0,1 0,2 0,1 11,1-35,0 0,1 1,-1-1,1 0,0 0,1 0,0-1,-1 1,2-1,-1 1,1-1,0 0,0 0,0 0,1-1,10 9</inkml:trace>
  <inkml:trace contextRef="#ctx0" brushRef="#br0" timeOffset="477.268">960 649,'-10'10,"3"-2,0 0,0-1,-1 0,0-1,0 0,0 0,-1-1,0 1,-8 2,17-8,-1-1,1 1,-1 0,1 0,0 0,-1-1,1 1,-1 0,1-1,0 1,-1 0,1-1,-1 1,1 0,0-1,0 1,-1-1,1 1,0-1,0 1,-1-1,1 1,0 0,0-1,0 1,0-1,0 1,0-1,0 1,0-1,0 1,0-1,0 1,0-1,0 1,0-1,1 1,-1-1,0 1,0-1,0 1,1-1,-1 1,0 0,1-1,-1 1,0-1,1 1,-1 0,0-1,1 1,-1 0,1 0,-1-1,0 1,1 0,0 0,0-2,7-13,1 1,1 1,0 0,1 0,0 1,1 1,0 0,1 0,13-8,-25 18,1 0,-1 0,0 0,1 0,-1 0,1 0,-1 0,1 1,0-1,-1 1,1-1,0 1,-1-1,1 1,0 0,-1 0,1 0,0 0,-1 0,1 0,0 1,0-1,-1 0,1 1,-1 0,1-1,0 1,-1 0,1 0,-1-1,0 1,1 0,-1 1,0-1,1 0,-1 0,0 0,0 1,0-1,0 1,0-1,-1 1,1-1,0 1,-1-1,1 1,-1 0,10 18,33 54,-41-72,0-1,0 1,0 0,0-1,0 1,0-1,0 1,1-1,-1 0,1 0,-1 0,1-1,-1 1,1 0,-1-1,1 0,-1 0,1 1,0-1,-1-1,1 1,-1 0,1-1,0 1,-1-1,1 0,-1 0,0 0,1 0,-1 0,0-1,6-2,-2-1,1-1,0 1,-1-1,0 0,-1 0,1-1,-1 0,0 0,-1 0,0-1,0 1,0-1,-1 0,0 0,-1 0,0 0,0-1,-1 1,0-1,0-1,1-13</inkml:trace>
  <inkml:trace contextRef="#ctx0" brushRef="#br0" timeOffset="1505.45">1665 227,'3'55,"-81"173,44-127,40-139,3 10,1 0,1 1,1 1,2 0,0 0,2 2,1 0,0 0,2 2,19-18,-36 37,-3 2</inkml:trace>
  <inkml:trace contextRef="#ctx0" brushRef="#br0" timeOffset="1977.526">1411 0,'17'48,"5"10,-3 1,-2 0,-3 2,-3-1,3 48,8 24,-19-121</inkml:trace>
  <inkml:trace contextRef="#ctx0" brushRef="#br0" timeOffset="2922.55">1637 367,'0'-5,"5"-1,1-5,0-5,4 0,0-2,-2-3,3-2,-1-3,4-1,-2-1,2 0,4-1,4 5,-3 2,-3 9,-6 7</inkml:trace>
  <inkml:trace contextRef="#ctx0" brushRef="#br0" timeOffset="3676.384">1862 508,'-58'59,"-69"128,167-229,134-164,-174 207,1 0,-1-1,0 1,0 0,1-1,-1 1,0-1,1 1,-1 0,1-1,-1 1,1-1,-1 1,1-1,-1 1,1-1,-1 0,1 1,-1-1,1 0,0 1,-1-1,1 0,0 0,-1 0,1 1,0-1,-1 0,1 0,0 0,-1 0,1 0,0 0,-1 0,1-1,0 1,-1 0,1 0,0 0,-1-1,1 1,0 0,-1-1,1 1,-1 0,1-1,-1 1,1-1,-1 1,1-1,-1 1,1-1,-1 1,0-1,1 0,-1 1,0-1,1 1,-1-1,0 0,-1 59,-1-51,1 1,0-1,0 0,0 0,1 0,0 0,1 1,0-1,0 0,0 0,1 0,0 0,1-1,-1 1,1 0,0-1,1 0,0 0,0 0,2 3,-3-7,-1-1,0 0,0 0,0 0,1 0,-1 0,0 0,1-1,-1 1,1-1,-1 1,1-1,-1 0,1 0,-1 0,1-1,-1 1,0 0,1-1,-1 0,1 1,-1-1,0 0,0 0,1-1,-1 1,0 0,0-1,0 1,0-1,-1 0,1 1,0-1,-1 0,1 0,0-1,44-80,-18-20,-23 79</inkml:trace>
  <inkml:trace contextRef="#ctx0" brushRef="#br0" timeOffset="4474.264">2315 480,'19'0,"68"5,-85-5,1 1,-1-1,0 1,1 0,-1-1,0 1,1 0,-1 1,0-1,0 0,0 1,0-1,0 1,0-1,0 1,-1 0,1 0,0 0,-1 0,0 0,1 0,-1 0,0 0,0 1,0-1,-1 0,1 1,0-1,-1 1,1 0,-3 5,0 0,0 0,0 0,-1 0,0-1,-1 1,0-1,0 0,0 0,-1 0,0-1,0 0,-1 0,0 0,0 0,-5 2,-8 12,-26 44,44-63,0 1,0-1,1 0,-1 1,1-1,-1 1,1-1,0 0,0 1,0-1,-1 1,1-1,1 1,-1-1,0 1,0-1,0 1,1-1,-1 1,1-1,-1 1,1-1,0 0,-1 0,1 1,0-1,0 0,0 0,0 0,0 0,0 1,0-2,0 1,0 0,1 0,-1 0,0 0,1-1,-1 1,0-1,1 1,-1-1,1 0,-1 1,1-1,-1 0,1 0,-1 0,1 0,9 2,0 0,1 0,-1-2,0 1,1-1,-1-1,0 0,1-1,-1 0,0 0,0-2,0 1,-1-1,1-1,3-2,0-5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0.80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49,'27'78,"-22"-47,37 144,-19-5,-3-65,-20-104,0-1,0 1,0 0,0-1,0 1,0-1,0 1,1-1,-1 0,0 1,0-1,0 1,1-1,-1 1,0-1,1 1,-1-1,0 0,1 1,-1-1,1 0,-1 1,0-1,1 0,-1 0,1 1,-1-1,1 0,-1 0,1 0,-1 0,1 0,-1 1,1-1,-1 0,1 0,-1 0,1 0,-1-1,1 1,-1 0,1 0,-1 0,1 0,-1 0,1-1,-1 1,1 0,-1 0,0-1,1 1,-1 0,1-1,-1 1,0 0,1-1,-1 1,0-1,1 1,-1 0,0-1,0 1,1-1,-1 1,0-1,0 1,0-1,0 1,0-1,17-40,-16 38,96-313,-23 103,-73 211,0 0,0-1,0 1,0 0,0 0,0 0,0 1,1-1,-1 0,0 0,1 1,0-1,-1 1,1-1,0 1,0 0,0 0,0 0,0 0,0 0,0 0,0 0,2 0,8 2</inkml:trace>
  <inkml:trace contextRef="#ctx0" brushRef="#br0" timeOffset="658.072">423 501,'-97'161,"72"-79,25-82,1-1,-1 1,0 0,0-1,0 1,1 0,-1-1,0 1,1 0,-1 0,0-1,1 1,-1 0,0 0,1 0,-1-1,0 1,1 0,-1 0,1 0,-1 0,0 0,1 0,-1 0,1 0,-1 0,0 0,1 0,-1 0,1 0,-1 0,0 0,1 0,-1 1,1-1,-1 0,0 0,1 0,-1 1,0-1,1 0,-1 0,0 1,0-1,1 0,-1 1,0-1,0 0,1 1,-1-1,0 0,0 1,0-1,28-37,-27 35,112-182,-113 183,0 0,0 0,1 0,-1 0,0 0,0 0,1 0,-1-1,0 1,1 0,-1 1,1-1,0 0,-1 0,1 0,0 0,-1 0,1 0,0 1,0-1,0 0,0 1,-1-1,1 1,0-1,0 1,0-1,0 1,1-1,-1 1,0 0,0 0,0 0,0 0,0 0,0 0,0 0,0 0,0 0,0 0,1 0,-1 1,0-1,0 0,0 1,0-1,0 1,0-1,0 1,-1-1,1 1,0 0,0 0,0-1,0 1,4 83,-6-77,0 0,1 0,0 0,0 1,0-1,1 0,0 0,0 0,1 0,0-1,0 1,1 0,-1-1,1 1,4 4,-5-9,0 0,0 0,0 0,0 0,0 0,1-1,-1 1,0-1,1 0,0 1,-1-1,1-1,0 1,-1 0,1 0,0-1,0 0,-1 0,1 1,0-1,0-1,0 1,0 0,-1-1,1 0,0 1,-1-1,1 0,0 0,-1-1,1 1,-1 0,0-1,1 0,-1 1,0-1,0 0,1-1,4-3,0 0,0-1,-1 0,0 0,0 0,-1-1,0 0,0 0,-1 0,1-1,-1-1,7-46,-10 32</inkml:trace>
  <inkml:trace contextRef="#ctx0" brushRef="#br0" timeOffset="929.476">876 501,'-10'33,"-3"17,1 3,2-1,8-10,9-12,3-11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29.0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0 311,'340'0,"-182"-25,-152 23,-6 0</inkml:trace>
  <inkml:trace contextRef="#ctx0" brushRef="#br0" timeOffset="252.767">28 480,'24'0,"13"0,4 0,1 0,-2 0,-4 0,-2 0,-3-5,-1-1,-2 0,0 1,-5-4,-2 1,-4 1</inkml:trace>
  <inkml:trace contextRef="#ctx0" brushRef="#br0" timeOffset="668.368">282 0,'0'13,"1"-1,0 1,1-1,1 1,-1-1,2 0,0 0,1-1,0 1,0-1,1 0,1 0,0-1,0 0,1 0,0 0,1-1,0-1,0 1,1-1,0-1,1 0,-1 0,1-1,1-1,-1 0,3 1,181 73,-193-78,0 0,0 0,0 1,0-1,0 0,0 1,-1-1,1 1,0 0,-1 0,1 0,-1 0,0 0,1 0,-1 0,0 0,0 0,-1 0,1 1,0-1,-1 0,1 1,-1-1,0 0,0 1,0-1,0 0,0 1,0-1,-1 1,1-1,-1 0,0 0,1 1,-1-1,0 0,-1 2,-57 73,52-70,-183 140,105-84,75-48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2.1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199 57,'-11'2,"0"2,1-1,0 1,0 1,0-1,0 2,1-1,-1 2,2-1,-1 1,1 0,0 1,0 0,1 0,0 1,0 0,1 0,0 0,1 1,0 0,1 0,0 0,0 1,1-1,0 1,1 0,1 0,-1 4,2 204,2-198,1 0,1 0,2 0,-1-1,2 1,1-1,1-1,0 0,1 0,1-1,1 0,1-1,8 9,-17-22,0-1,0 1,1-1,-1-1,1 1,-1 0,1-1,0 0,0 0,0-1,0 1,0-1,0 0,1-1,2 1,14 1</inkml:trace>
  <inkml:trace contextRef="#ctx0" brushRef="#br0" timeOffset="1225.483">340 706,'13'-45,"3"1,1 0,3 1,1 1,12-15,24-29,-57 86,0-1,1 1,-1-1,0 1,0-1,1 1,-1 0,0-1,0 1,1 0,-1-1,1 1,-1 0,0-1,1 1,-1 0,0 0,1-1,-1 1,1 0,-1 0,1 0,-1-1,1 1,-1 0,1 0,-1 0,1 0,-1 0,1 0,-1 0,0 0,1 0,-1 0,1 1,-1-1,1 0,-1 0,1 0,-1 1,1-1,-1 0,0 0,1 1,-1-1,0 0,1 1,-1-1,0 0,1 1,-1-1,0 1,0-1,1 0,-1 1,0-1,0 1,0-1,0 1,1-1,-1 1,0-1,0 1,0-1,0 0,0 1,0-1,0 1,0-1,-1 1,3 38,-15 22,10-52,0 0,1 0,0 0,0 0,1 0,1 0,-1 1,1-1,1 0,1 9,-2-17,1 0,-1 1,0-1,1 0,0 0,-1 1,1-1,0 0,-1 0,1 0,0 0,0 0,0 0,0 0,0 0,0 0,0 0,0-1,1 1,-1 0,0-1,0 1,1-1,-1 1,0-1,1 0,-1 1,0-1,1 0,-1 0,0 0,1 0,-1 0,1 0,-1 0,0-1,1 1,-1-1,0 1,1 0,-1-1,0 0,0 1,0-1,0 0,1 0,-1 0,0 0,56-45,111-140,-169 187,1 0,0 0,0 0,-1-1,1 1,0 0,0 0,0 0,0 0,0 0,0 0,0 0,0-1,1 1,-1 0,0 0,0 0,1 0,-1 0,1-1,-1 1,0 0,1 0,0-1,-1 1,1 0,-1-1,1 1,0 0,-1-1,1 1,0-1,0 1,0-1,-1 0,1 1,0-1,0 0,0 1,0-1,0 0,-1 0,1 0,0 0,0 0,0 0,0 0,0 0,0 0,0 0,-1-1,1 1,0 0,0-1,0 1,0 0,-1-1,1 1,0-1,0 1,-1-1,1 0,0 1,-1-1,1 0,-1 1,1-1,0 0,-68 232,65-206</inkml:trace>
  <inkml:trace contextRef="#ctx0" brushRef="#br0" timeOffset="1739.552">905 734,'-51'51,"51"-51,1 0,-1 0,0-1,0 1,0 0,0 0,1-1,-1 1,0 0,0 0,0-1,0 1,0 0,0-1,0 1,0 0,0-1,0 1,0 0,0-1,0 1,0 0,0-1,0 1,0 0,0 0,0-1,0 1,0 0,-1-1,1 1,0 0,0 0,0-1,-1 1,1 0,0 0,0 0,-1-1,1 1,0 0,0 0,-1 0,1 0,0-1,-1 1,1 0,0 0,0 0,-1 0,1 0,0 0,-1 0,1 0,0 0,-1 0,1 0,0 0,-1 0,16-27,91-119,-106 145,1 0,-1 0,1 1,0-1,-1 1,1-1,0 1,0-1,-1 1,1-1,0 1,0 0,0-1,0 1,0 0,-1 0,1-1,0 1,0 0,0 0,0 0,0 0,0 0,0 1,0-1,-1 0,1 0,0 0,0 1,0-1,0 1,-1-1,1 0,0 1,0-1,-1 1,1 0,0-1,-1 1,1 0,0-1,-1 1,1 0,-1 0,1-1,-1 1,0 0,1 0,-1 0,0 0,0-1,1 1,-1 0,0 0,0 0,0 0,0 0,0 0,0 0,11 59,-10-44,-2-13,0 0,1 0,-1 0,0 0,1 1,0-1,0 0,0 0,0 0,0 0,1 0,0 0,-1 1,1-1,0 0,0-1,1 1,-1 0,0 0,1 0,0-1,0 1,0-1,0 1,0-1,0 0,1 0,-1 0,1 0,-1 0,1-1,0 1,-1-1,1 0,0 1,0-1,3 0,0-4,-1 0,0 0,1-1,-1 0,0 0,-1 0,1-1,-1 1,0-1,0 0,0-1,-1 1,0 0,0-1,0 0,0 0,-1 0,0 0,1-6,22-77,-19 63</inkml:trace>
  <inkml:trace contextRef="#ctx0" brushRef="#br0" timeOffset="1992.498">1300 537,'24'-5,"12"-2,6 1,0 1,-7 7,-5 2,-8 1</inkml:trace>
  <inkml:trace contextRef="#ctx0" brushRef="#br0" timeOffset="3542.116">1807 226,'-163'373,"142"-313,45-72,11-27,-3-2,-1-1,22-41,-4 6,-31 49,-14 20,-1 1,2-1,-1 1,1 0,0 1,1-1,-1 1,1 0,1 0,-1 1,1 0,0 0,4-2,-10 7,0 0,0 0,0 0,0-1,0 1,0 0,0 1,1-1,-1 0,0 0,0 0,0 1,0-1,0 0,0 1,0-1,0 1,0-1,0 1,0 0,0-1,-1 1,1 0,0 0,0 0,-1-1,1 1,0 0,-1 0,1 0,-1 0,1 0,-1 0,0 0,1 0,-1 0,0 1,0-1,1 0,-1 0,0 0,0 0,0 0,-1 0,1 1,-1 52,-25 124,25-176,1-1,0 1,0-1,0 1,0 0,0-1,0 1,0-1,0 1,1 0,-1-1,1 1,-1-1,1 1,0-1,-1 1,1-1,0 0,0 1,0-1,0 0,0 0,0 1,0-1,1 0,-1 0,0 0,1-1,-1 1,0 0,1 0,-1-1,1 1,0-1,-1 1,1-1,-1 0,1 1,-1-1,1 0,0 0,-1 0,1-1,0 1,-1 0,1 0,-1-1,1 1,-1-1,1 1,-1-1,1 0,-1 0,1 0,13-10,-1-1,0 0,-1-1,-1-1,0 0,-1 0,0-1,1-5,15-18,90-115,-117 152,0 1,0-1,1 1,-1-1,0 1,0-1,1 1,-1 0,0-1,1 1,-1-1,1 1,-1 0,0-1,1 1,-1 0,1 0,-1-1,1 1,-1 0,1 0,-1 0,1-1,-1 1,1 0,-1 0,1 0,-1 0,1 0,0 0,-1 0,1 0,-1 0,1 0,-1 1,1-1,-1 0,1 0,-1 0,1 1,-1-1,1 0,-1 1,0-1,1 0,-1 1,1-1,-1 0,0 1,1-1,-1 1,0-1,1 1,-1-1,0 1,0-1,0 1,1-1,-1 1,0-1,0 1,0-1,0 1,0-1,0 1,0 0,1 38,-31 85,24-106,0 1,1-1,0 1,2 0,1 0,0 0,1 16,5-12,2-5</inkml:trace>
  <inkml:trace contextRef="#ctx0" brushRef="#br0" timeOffset="3812.243">2654 452,'-33'19,"-17"6,1 5,4 0,9 2,12-1,13-6,15-6,10-8,9-4,4-4,3-3,1-1,0-5,-5-2</inkml:trace>
  <inkml:trace contextRef="#ctx0" brushRef="#br0" timeOffset="4102.296">2739 0,'46'354,"-42"-329,0 1,-2 0,-1-1,-1 1,-1 0,-1 0,-1-1,-1 1,-2-1,0 0,-10 21,-53 70,56-103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37.2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29 508,'5'0,"6"0,6 0,5 0,4 0,1 0,2 0,1 0,-1 0,-4 0</inkml:trace>
  <inkml:trace contextRef="#ctx0" brushRef="#br0" timeOffset="247.4">0 706,'34'-5,"15"-1,5-5,-2 0,-6 1,-10 3</inkml:trace>
  <inkml:trace contextRef="#ctx0" brushRef="#br0" timeOffset="1173.331">452 226,'22'44,"66"168,-55-14,-23-137,15-91,80-224,-19 30,-52 162,-25 53</inkml:trace>
  <inkml:trace contextRef="#ctx0" brushRef="#br0" timeOffset="1780.062">875 706,'-8'3,"0"0,0 1,0-1,1 2,0-1,0 1,0 0,0 0,1 1,0 0,-3 3,133-145,-123 135,-1 0,1 0,0 1,-1-1,1 0,0 1,0-1,-1 0,1 1,0-1,0 1,0 0,0-1,0 1,0 0,0-1,0 1,0 0,0 0,0 0,0 0,0 0,0 0,0 0,0 0,0 0,0 1,0-1,0 0,0 1,0-1,-1 0,1 1,0-1,0 1,0 0,0-1,-1 1,1 0,0-1,-1 1,1 0,0 0,-1-1,1 1,-1 0,1 0,-1 0,0 0,1 0,-1 0,0 0,1 0,-1 0,0 0,9 59,-9-43,7 51,-7-67,0 1,1-1,-1 0,1 0,-1 1,1-1,-1 0,1 0,0 0,-1 0,1 0,0 0,0 0,0 0,0 0,0 0,0 0,0-1,0 1,0 0,1-1,-1 1,0-1,0 1,0-1,1 1,-1-1,0 0,1 0,-1 0,0 0,0 0,1 0,-1 0,0 0,1 0,-1-1,0 1,0 0,1-1,-1 1,0-1,0 1,0-1,1 0,7-4,0-1,0 0,0-1,-1 0,0 0,0-1,-1 0,0 0,0-1,-1 1,0-2,4-8,-2-1</inkml:trace>
  <inkml:trace contextRef="#ctx0" brushRef="#br0" timeOffset="2172.509">1242 678,'9'-3,"0"0,1 1,-1 0,1 1,0 0,-1 1,1 0,0 0,-1 1,1 0,-1 1,1 0,0 1,-9-3,0 0,0 1,1-1,-1 1,0-1,0 1,0 0,0-1,0 1,-1 0,1 0,0-1,0 1,0 0,-1 0,1 0,0 0,-1 0,1 0,-1 0,1 1,-1-1,0 0,1 0,-1 0,0 0,0 0,0 1,0-1,0 0,0 0,0 0,0 1,0-1,-1 0,1 0,0 0,-1 0,1 0,-1 0,1 0,-1 0,0 0,0 1,-38 45,27-34,10-13,1 1,-1 0,1 0,0-1,0 1,-1 0,1 0,0 0,0 1,0-1,0 0,0 0,0 1,0-1,1 0,-1 1,0-1,1 1,-1-1,1 1,-1-1,1 1,0-1,0 1,0 0,0-1,0 1,0-1,0 1,0-1,0 1,1 0,-1-1,1 1,-1-1,1 0,0 1,-1-1,1 1,0-1,0 0,0 0,0 1,0-1,0 0,1 0,-1 0,0 0,0 0,1-1,-1 1,1 0,-1 0,1-1,-1 1,1-1,-1 0,1 1,-1-1,1 0,40-7,-22 1</inkml:trace>
  <inkml:trace contextRef="#ctx0" brushRef="#br0" timeOffset="2492.439">1694 0,'-20'45,"5"-16,2 0,0 1,2 0,1 1,2 1,1-1,1 1,2 0,1 1,2 0,5-9,1-1,1 1,1-1,1 0,1-1,8 14,10 26,-20-43,-4-8,1 0,-1-1,2 1,0-1,0 0,0-1,1 1,1-1,0 0,0 0,1-1,0 0,8 6,1-6</inkml:trace>
  <inkml:trace contextRef="#ctx0" brushRef="#br0" timeOffset="4782.33">1778 706,'27'-53,"3"2,2 0,2 2,35-39,-26 52,-40 61,-6-9,0 92,5-106,0-1,-1 0,1 0,0 0,0 0,0 0,0 0,0 0,0-1,0 1,0-1,0 1,0-1,0 0,0 0,0 0,0 0,0 0,0 0,0-1,1 1,-1 0,0-1,0 0,0 0,-1 1,1-1,0 0,0-1,0 1,-1 0,1 0,-1-1,1 1,-1-1,1 1,-1-1,0 0,0 0,1-1,171-169,-172 171,0-1,0 1,0-1,0 0,0 1,0 0,0-1,0 1,1 0,-1-1,0 1,1 0,-1 0,1 0,0 0,-1 0,1 1,0-1,-1 1,1-1,0 1,0-1,-1 1,1 0,0 0,0 0,0 0,0 0,-1 0,1 0,0 1,0-1,0 1,-1-1,1 1,0 0,-1-1,1 1,-1 0,1 0,-1 0,1 0,-1 1,1-1,-1 0,0 1,0-1,0 0,0 1,0 0,0-1,0 1,0 0,-17 134,10 8,6-119</inkml:trace>
  <inkml:trace contextRef="#ctx0" brushRef="#br0" timeOffset="5582.624">2512 565,'-102'235,"93"-218,21-39,93-116,-105 137,0 1,1-1,-1 1,1-1,-1 1,0 0,1-1,-1 1,1-1,-1 1,1 0,-1-1,1 1,-1 0,1 0,-1-1,1 1,0 0,-1 0,1 0,-1 0,1 0,0 0,-1 0,1 0,-1 0,1 0,0 0,-1 0,1 0,-1 0,1 0,0 1,-1-1,1 0,-1 1,1-1,-1 0,1 1,-1-1,1 0,-1 1,0-1,1 1,-1-1,1 1,-1-1,0 1,0-1,1 1,-1 0,17 41,-7-14,-8-26,1 0,-1 0,0 0,1 0,-1 0,1-1,-1 1,1-1,0 1,0-1,0 0,0 0,-1 0,1-1,1 1,-1-1,0 1,0-1,0 0,0 0,0-1,0 1,0-1,0 1,0-1,0 0,0 0,0 0,-1 0,1-1,0 1,-1-1,1 0,-1 0,1 0,-1 0,0 0,0 0,0-1,0 1,0 0,-1-1,1 0,-1 1,1-1,-1 0,0 0,0 0,0 0,-1 0,1-1,13-40,-11 22</inkml:trace>
  <inkml:trace contextRef="#ctx0" brushRef="#br0" timeOffset="5840.218">2766 565,'29'-5,"14"-1,5 0,-6 1</inkml:trace>
  <inkml:trace contextRef="#ctx0" brushRef="#br0" timeOffset="6011.039">2879 396,'-5'34,"-1"15,-5 5,0-3,1-9</inkml:trace>
  <inkml:trace contextRef="#ctx0" brushRef="#br0" timeOffset="6541.845">2907 791,'147'-299,"-132"282,-15 32,-32 107,32-121,0 0,0 0,0 0,0 0,0 0,0 0,0 0,0-1,0 1,0 0,0 0,1 0,-1 0,0 0,1 0,-1-1,1 1,-1 0,1 0,-1 0,1-1,-1 1,1 0,0-1,-1 1,1-1,0 1,0-1,-1 1,1-1,0 1,0-1,0 0,0 1,-1-1,1 0,0 0,0 1,0-1,0 0,0 0,0 0,0 0,0 0,0-1,0 1,-1 0,1 0,0-1,0 1,0-1,40-29,96-171,-137 202,0-1,1 1,-1-1,0 1,0-1,1 0,-1 1,0-1,1 1,-1-1,0 0,1 1,-1-1,0 0,1 0,-1 1,1-1,-1 0,0 0,1 0,-1 1,1-1,-1 0,1 0,-1 0,1 0,-1 0,1 0,-1 0,1 0,-1 0,0 0,1 0,-1 0,1-1,-1 1,1 0,-1 0,1 0,-1 0,0-1,1 1,-1 0,1-1,-1 1,0 0,1-1,-1 1,0-1,-14 44,-5 10,12-28</inkml:trace>
  <inkml:trace contextRef="#ctx0" brushRef="#br0" timeOffset="6902.754">3359 706,'-15'5,"-9"1,0 5,-2 1,4 2,6 4,5 4,10-2,10-4,7-6,7-3,4-4,2-2,-4-5,-1-4,0-3,-4-2</inkml:trace>
  <inkml:trace contextRef="#ctx0" brushRef="#br0" timeOffset="7191.863">3302 142,'247'153,"-238"-145,0 1,-1 1,0-1,0 1,-1 0,0 1,-1 0,-1 0,1 1,-2-1,0 1,0 0,-1 0,0 0,-1 1,0-1,-1 0,-1 1,0 0,-1-1,0 0,-1 1,0-1,-1 0,0 0,-1 0,0 0,-1 0,-1-1,1 0,-2 0,0-1,0 0,0 0,-2 0,1-1,-3 2,-154 141,139-133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1.96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3 311,'39'-5,"16"-1,10 0,-2 1,-7 2,-8-5,-3 1,-4 0,-4 2,-4 2,-2 1,-2 1,-1 1,-6-5,-1-1,1 0,-9 2,-6 1</inkml:trace>
  <inkml:trace contextRef="#ctx0" brushRef="#br0" timeOffset="254.529">31 480,'-2'1,"1"0,-1 0,0-1,0 1,1 0,-1 1,1-1,-1 0,1 0,-1 1,1-1,0 1,-1-1,1 1,0-1,0 1,0 0,1 0,-1-1,0 1,1 0,-1 0,1 0,-1 0,1 0,0 0,0-1,0 1,0 0,0 0,0 0,1 0,-1 0,0 0,1 0,0 0,-1-1,1 1,0 0,0 0,0-1,0 1,0-1,1 1,-1-1,0 1,1-1,7 1,1 0,-1 0,1-1,-1-1,1 0,-1 0,1-1,-1 0,0 0,8-3,15-1,-27 5,173-22,0 8,14 7,-107 8,-62-1</inkml:trace>
  <inkml:trace contextRef="#ctx0" brushRef="#br0" timeOffset="669.803">201 0,'0'5,"0"0,0 0,1 0,0 0,0 0,0 0,1 0,0 0,0-1,0 1,0-1,0 1,1-1,0 0,0 0,0 0,1-1,-1 1,1-1,0 1,0-1,0 0,0-1,1 1,-1-1,1 0,-1 0,5 1,28 11,0-2,1-1,0-2,26 2,-25-5,0 2,0 2,-1 1,23 11,-56-20,-1 0,1 0,-1 0,0 1,0-1,0 1,0 0,0 0,-1 0,1 1,-1-1,0 1,0 0,0 0,0 0,-1 0,0 1,0-1,0 0,0 1,-1 0,1-1,-1 1,0 0,-1 0,1 0,-1-1,0 1,0 0,-1 0,1 0,-1 0,0-1,0 1,-1 0,0-1,1 1,-1-1,-1 1,-2 3,-13 15,-1-1,-2-1,0-1,-1 0,-1-2,-4 2,13-9,-246 175,161-117,94-60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59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0,'428'0,"-415"0,0 1,1 0,-1 0,0 1,0 1,0 0,0 1,9 4,-16 0,-6 1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6.8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58,'39'0,"17"0,3 0,3 0,-6-5,-6-1,-4 0,-3 1,-6-3,-3-1,-3 2,-2 1,-1 3,-5 1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5.1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0,'45'145,"24"197,-52-238,-2-19,-14-84,0 0,0-1,0 1,0-1,0 1,0 0,0-1,0 0,0 1,0-1,0 0,1 1,-1-1,0 0,0 0,0 0,0 0,0 0,1 0,-1-1,0 1,0 0,0 0,0-1,0 1,0-1,0 1,0-1,0 1,0-1,0 0,0 0,0 1,0-1,-1 0,1 0,0 0,0 0,-1 0,1 0,-1 0,1 0,-1 0,1 0,-1 0,0 0,1 0,-1 0,0 0,0 0,0-1,0 1,0 0,0 0,0 0,0-1,76-252,33-61,-100 296,-2 7</inkml:trace>
  <inkml:trace contextRef="#ctx0" brushRef="#br0" timeOffset="693.23">509 537,'-3'0,"0"0,0 0,1 1,-1-1,0 1,1-1,-1 1,1 0,-1 0,1 0,-1 1,1-1,-1 0,1 1,0 0,0-1,0 1,0 0,0 0,0 0,1 0,-1 1,1-1,-1 0,1 1,0-1,0 1,0-1,-85 163,240-457,-154 293,0-1,0 1,0 0,1 0,-1 0,0 0,1 0,-1 0,0-1,1 1,-1 0,1 0,-1-1,1 1,0 0,-1-1,1 1,0 0,-1-1,1 1,0-1,0 1,-1-1,1 1,0-1,0 0,0 1,0-1,0 0,-1 0,1 0,0 0,0 0,0 0,0 0,0 0,0 0,0 0,0 0,-1 0,1-1,0 1,0 0,0-1,0 1,-1 0,1-1,0 1,0-1,-1 0,1 1,0-1,-1 0,1 1,0-1,-1 0,1 1,-1-1,0 0,1 0,-1 0,1 0,-1 1,0-1,0 0,11 66,-11-58,0-1,0 1,0 0,1-1,0 1,0-1,0 1,1-1,0 0,1 1,-1-1,1 0,0-1,1 1,0 0,-1-1,2 0,-1 0,0 0,1 0,0-1,0 0,1 0,-1 0,1-1,0 1,-1-3,0 1,-1-1,1 0,0 0,0 0,0-1,0 0,0 0,0 0,0-1,0 1,0-1,0 0,0-1,-1 1,1-1,0 0,-1 0,0 0,1-1,-1 0,0 0,0 0,0 0,-1 0,1-1,-1 0,0 1,0-1,2-3,7-10,-1 0,-1-1,0 0,-2 0,0-1,5-18,-6 11,-1 3</inkml:trace>
  <inkml:trace contextRef="#ctx0" brushRef="#br0" timeOffset="1130.485">1016 396,'196'1,"-194"-1,0 0,0 0,0 0,1 0,-1 0,0 0,0 1,0-1,0 1,0 0,0 0,0-1,0 1,0 0,0 1,0-1,0 0,-1 0,1 1,-1-1,1 1,-1 0,1-1,-1 1,0 0,0 0,0 0,0 0,0 0,0 0,-1 0,1 0,0 0,-1 0,0 0,0 0,1 1,-1-1,0 0,-1 0,1 0,0 0,-1 1,1-1,-1 0,0 0,1 0,-1 0,0 0,0 0,-7 11,-1-1,0 0,-1 0,0-1,0 0,-1-1,-1 0,-8 6,-21 18,39-33,0 0,0 0,1 0,-1 1,0-1,1 0,-1 1,1-1,0 1,-1-1,1 1,0 0,0 0,0-1,0 1,0 0,1 0,-1 0,0 0,1 0,0 0,-1 0,1 0,0 0,0 0,0 0,0 0,0 0,1 0,-1 1,1-1,-1-1,1 1,0 0,0 0,-1 0,1 0,1 0,-1-1,0 1,0 0,1-1,-1 1,1-1,-1 0,1 1,-1-1,1 0,0 0,0 0,0 0,-1 0,1-1,11 2,-1 0,0-1,0-1,1 0,-1-1,0 0,0-1,0 0,0-1,0 0,0-1,15-3,37-20,-50 15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4:59.5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420 226,'5'-10,"-56"160,-21 36,198-402,12 2,-137 214,-1-1,0 1,0-1,0 1,0-1,0 1,0-1,1 1,-1-1,0 1,1-1,-1 1,0-1,0 1,1 0,-1-1,1 1,-1 0,0-1,1 1,-1 0,1-1,-1 1,1 0,-1 0,1-1,-1 1,1 0,-1 0,1 0,-1 0,1 0,0 0,-1 0,1 0,-1 0,1 0,-1 0,1 0,-1 0,1 0,-1 1,1-1,-1 0,1 0,-1 1,1-1,-1 0,1 0,-1 1,0-1,1 1,-1-1,0 0,1 1,-1-1,0 1,1-1,-1 1,0-1,0 1,1-1,-1 1,5 42,-3-21,6 28,-7-37,0 0,1 0,1-1,0 1,0-1,1 0,1 0,0 0,0-1,2 0,6 10,-12-19,0 0,1 0,-1-1,1 1,0 0,0-1,0 1,-1-1,1 0,0 0,1 0,-1 0,0 0,0 0,0 0,1-1,-1 1,0-1,1 1,-1-1,0 0,1 0,-1 0,0 0,1-1,-1 1,0-1,0 1,1-1,-1 0,0 0,0 0,0 0,0 0,0 0,1-1,62-69,-38 37,132-141,-108 127,-50 49,0-1,0 1,-1 0,1 0,0-1,-1 1,1 0,0 0,-1 0,1 0,-1 0,1 0,-1 0,0 0,1 0,-1 0,0 0,0 0,0 0,0 0,0 0,0 0,0 0,0 0,0 0,0 0,-1 0,1 0,0 0,-1 0,1 0,0 0,-1 0,1 0,-1 0,-47 172,47-166,-1 0,1 0,1 0,-1 0,1 0,1 0,-1 0,1 0,0 0,1 0,0-1,0 1,0 0,1-1,3 7,4 1</inkml:trace>
  <inkml:trace contextRef="#ctx0" brushRef="#br0" timeOffset="679.933">1323 339,'-31'34,"1"1,1 2,2 1,2 1,-6 16,45-88,7-6,2 2,1 0,2 2,2 0,10-7,-37 41,0 0,0 1,0-1,0 1,0-1,0 1,0 0,0-1,0 1,0 0,0-1,0 1,0 0,0 0,0 0,0 0,0 0,1 0,-1 1,0-1,0 0,0 1,0-1,0 0,0 1,0-1,0 1,0-1,0 1,-1 0,1-1,0 1,0 0,0 0,-1 0,1-1,0 1,-1 0,1 0,-1 0,1 0,-1 0,0 0,1 0,-1 0,0 0,1 0,-1 1,0-1,0 0,0 0,0 0,0 0,0 0,-1 0,1 0,0 0,-1 0,1 1,4 10,0 2,1-1,1-1,0 1,1-1,0 0,1 0,0-1,7 7,-12-15,0 0,-1-1,1 1,0-1,0 1,1-1,-1 0,0 0,1-1,-1 1,1-1,-1 0,1 1,0-2,0 1,0 0,-1-1,1 0,0 1,0-2,0 1,0 0,0-1,-1 0,1 0,0 0,-1 0,1 0,0-1,-1 1,0-1,1 0,1-2,4-2,-1-1,1 0,-1 0,-1-1,0 1,0-2,0 1,-1-1,0 0,-1 0,0-1,-1 1,0-1,0 0,-1-1,0 1,-1 0,0-1,0 0,0-14</inkml:trace>
  <inkml:trace contextRef="#ctx0" brushRef="#br0" timeOffset="1235.841">2028 282,'5'5,"7"2,5-1,5-1,4-1,1-2,2-1,1-1,-1 0,1 0,-1 0,-1 0,-4-5,-2-2,0 1,2 1,-9 1,-7 2</inkml:trace>
  <inkml:trace contextRef="#ctx0" brushRef="#br0" timeOffset="6102.424">2593 565,'77'-133,"22"-22,-98 156,-1-1,0 1,0-1,1 0,-1 1,0-1,1 1,-1-1,0 0,1 1,-1-1,1 0,-1 0,1 1,-1-1,1 0,-1 0,1 0,-1 1,1-1,-1 0,1 0,-1 0,1 0,-1 0,1 0,-1 0,1 0,-1 0,1 0,-1 0,1-1,-1 1,1 0,-1 0,1 0,-1-1,0 1,1 0,-1 0,1-1,-1 1,0 0,1-1,-1 1,0-1,1 1,-1 0,0-1,1 1,-1-1,0 1,0-1,0 1,0-1,1 1,-1-1,0 1,0-1,0 0,1 51,-1-41,-2 30,1-27,0 1,0 0,1 0,1 0,0 0,1 0,0 0,1-1,0 1,1-1,4 10,-7-22,-1 1,1 0,-1 0,1 0,-1-1,1 1,0 0,-1 0,1-1,0 1,-1-1,1 1,0-1,0 1,0-1,-1 1,1-1,0 1,0-1,0 0,0 0,0 0,0 1,0-1,0 0,0 0,0 0,-1 0,1 0,0-1,0 1,0 0,0 0,0-1,0 1,0 0,0-1,-1 1,1-1,0 1,0-1,-1 0,1 1,0-1,-1 0,1 1,0-1,31-40,-28 35,189-273,-193 278,0 1,0-1,0 1,0-1,0 1,0-1,0 1,0-1,0 1,1-1,-1 1,0-1,0 1,1-1,-1 1,0-1,1 1,-1 0,0-1,1 1,-1 0,0-1,1 1,-1 0,1-1,-1 1,1 0,-1 0,1 0,-1-1,1 1,-1 0,1 0,-1 0,1 0,-1 0,1 0,-1 0,1 0,-1 0,1 0,-1 0,1 0,-1 1,1-1,-1 0,1 0,-1 0,1 1,-1-1,1 0,-1 1,0-1,1 0,-1 1,0-1,1 0,-1 1,0-1,1 1,-1-1,0 1,0-1,1 0,-1 1,0 0,3 36,-3-33,2 167,3-152</inkml:trace>
  <inkml:trace contextRef="#ctx0" brushRef="#br0" timeOffset="6381.621">3496 339,'-11'3,"0"1,0 1,0 0,1 0,0 1,0 0,0 1,1 0,0 1,0 0,1 0,0 1,0 0,-1 3,8-11,0 1,0 0,0 0,0 0,1 0,-1 1,1-1,-1 0,1 0,0 0,0 0,0 0,0 1,0-1,0 0,1 0,-1 0,1 0,-1 0,1 0,0 0,0 0,0 0,0 0,0 0,0 0,1 0,-1-1,0 1,1-1,0 1,-1-1,1 1,0-1,0 0,-1 0,1 0,0 0,2 0,85 23,-71-22,1-2,0 0,0-1,-1-1,1-1,-1-1,0 0,0-2,0 0,15-7,-15 4</inkml:trace>
  <inkml:trace contextRef="#ctx0" brushRef="#br0" timeOffset="7236.371">448 734,'85'-1,"242"13,-135 3,0-8,45-10,-36 1,237-24,84-5,-36 3,-164 28,-75-28,-174 16,-55 7</inkml:trace>
  <inkml:trace contextRef="#ctx0" brushRef="#br0" timeOffset="8721.051">984 989,'-101'224,"17"-89,155-253,-50 79,1 2,2 0,1 2,10-9,-35 43,0 0,1 0,-1 0,0 0,1 1,-1-1,1 0,-1 0,1 0,0 1,-1-1,1 0,0 1,-1-1,1 0,0 1,0-1,0 1,-1-1,1 1,0-1,0 1,0 0,0 0,0-1,0 1,0 0,0 0,0 0,0 0,0 0,0 0,0 0,-1 0,1 0,0 1,0-1,0 0,0 1,0-1,0 0,0 1,0-1,-1 1,1 0,0-1,0 1,-1 0,1-1,0 1,-1 0,1-1,-1 1,1 0,-1 0,1 0,-1 0,0 0,1 0,-1 0,0-1,0 1,0 0,1 0,-1 1,2 91,-4-81,1 0,1 0,0 0,1 0,0 0,1 0,0 0,1 0,1 4,-3-15,-1 1,0 0,1-1,0 1,-1-1,1 1,0-1,0 1,0-1,0 1,0-1,0 0,0 1,1-1,-1 0,0 0,1 0,-1 0,0 0,1 0,0-1,-1 1,1 0,-1-1,1 1,0-1,-1 0,1 1,0-1,0 0,-1 0,1 0,0 0,-1 0,1-1,0 1,-1 0,1-1,0 0,0 0,56-44,134-211,-150 224,-41 31,0 1,0 0,-1 0,1-1,0 1,0 0,0 0,0 0,-1 0,1 0,0 0,0 0,0 0,0 0,-1 0,1 0,0 1,0-1,0 0,-1 0,1 1,0-1,0 1,-1-1,1 1,0-1,-1 1,1-1,-1 1,1 0,0-1,-1 1,1 0,-1-1,0 1,1 0,-1-1,0 1,1 0,-1 0,0 0,0 0,0-1,0 1,1 0,-1 0,0 0,0 0,-1-1,1 1,0 0,0 0,0 0,-1-1,1 1,0 0,-1 0,1-1,-1 2,-7 58,5-49,1 0,0 1,0-1,1 1,0-1,1 1,1-1,0 1,0-1,1 1,1-1,0 0,3 8,6-1</inkml:trace>
  <inkml:trace contextRef="#ctx0" brushRef="#br0" timeOffset="9282.048">1577 1383,'34'-58,"-33"56,10-18,1 2,1-1,0 2,1-1,1 2,1 0,0 1,2 0,-17 14,-1 1,1-1,0 1,-1-1,1 1,0-1,0 1,-1 0,1-1,0 1,0 0,0 0,0-1,-1 1,1 0,0 0,0 0,0 0,0 0,0 0,0 0,-1 0,1 1,0-1,0 0,0 1,-1-1,1 0,0 1,0-1,-1 1,1-1,0 1,0-1,-1 1,1-1,-1 1,1 0,-1-1,1 1,-1 0,1 0,-1-1,1 1,-1 0,0 0,0 0,1-1,-1 1,0 0,0 0,5 48,-5-46,-1 0,1 0,-1 0,1 0,-1 0,1 1,0-1,0 0,0 0,0 0,1 0,0 0,-1 0,1 0,0 0,0 0,0 0,1 0,-1-1,1 1,0 0,0-1,-1 1,2-1,-1 0,0 0,0 0,1 0,-1 0,1 0,-1 0,1-1,0 0,0 1,0-1,0 0,0 0,0 0,0-1,0 1,0-1,0 0,0 0,1 0,13-6,-1 0,0-1,-1-1,0-1,0 0,-1-1,0 0,0-1,-1 0,-1-2,0 1,-1-1,2-4,-9 13,24-31,-14 18</inkml:trace>
  <inkml:trace contextRef="#ctx0" brushRef="#br0" timeOffset="9536.771">2311 1101,'38'0,"18"0,4-5,-4-1,-6 0,-6 1,-7 1,-5 2,-2 1,-2 1,-6 0</inkml:trace>
  <inkml:trace contextRef="#ctx0" brushRef="#br0" timeOffset="9782.768">2622 875,'-20'34,"-5"15,0 5,6-2,5-6,5-5,4-5,4-4,5-7,3-8</inkml:trace>
  <inkml:trace contextRef="#ctx0" brushRef="#br0" timeOffset="10434.331">2762 1299,'85'-141,"-71"111,3 1,0 0,2 2,1 0,22-24,-41 50,-1 0,0 0,1 1,-1-1,1 0,-1 1,1-1,-1 0,1 1,0-1,-1 0,1 1,0-1,-1 1,1-1,0 1,0 0,-1-1,1 1,0 0,0-1,0 1,0 0,-1 0,1 0,0 0,0 0,0 0,0 0,0 0,0 0,-1 0,1 1,0-1,0 0,0 0,-1 1,1-1,0 1,0-1,-1 0,1 1,0-1,-1 1,1 0,0-1,-1 1,1 0,-1-1,1 1,-1 0,1 0,-1-1,0 1,1 0,-1 0,0 0,0-1,1 1,-1 0,0 0,0 0,5 60,-5-57,-1 17,0-16,0 0,1 1,-1-1,1 0,0 1,1-1,-1 1,1-1,0 0,0 0,1 1,0-1,0 0,0 0,0 0,1-1,-1 1,1-1,0 1,2 0,-2-4,0-1,1 0,-1 0,0 0,0-1,1 1,-1-1,0 0,0 0,0 0,0 0,0 0,0-1,0 1,0-1,-1 0,1 0,0 0,-1 0,0 0,1 0,-1-1,0 1,0-1,0 0,-1 0,1 1,-1-1,1-1,7-7,54-72,41-41,-50 86,-53 39,0 0,0 0,-1 0,1 0,0 0,-1 0,1 1,-1-1,1 0,-1 0,1 0,-1 1,0-1,0 0,0 0,0 1,0-1,0 0,0 0,0 1,0-1,0 0,-1 1,1-1,0 0,-1 0,1 0,-1 0,0 1,0-1,1 0,-24 62,19-54,0 0,1 1,0-1,0 1,1 0,1 0,-1 0,2 0,-1 0,1 0,1 1,0-1,0 0,1 0,1 1,-1-1,3 5,-3-13,1 1,-1-1,0 0,1 0,0 0,-1 0,1 0,0 0,0-1,0 1,0-1,0 1,1-1,-1 0,0 0,1 0,-1 0,1 0,-1 0,1-1,-1 1,1-1,-1 0,1 1,-1-1,1-1,0 1,-1 0,1-1,-1 1,1-1,0 0,20-3</inkml:trace>
  <inkml:trace contextRef="#ctx0" brushRef="#br0" timeOffset="10756.232">3694 1073,'-8'1,"1"0,0 1,0 0,1 0,-1 1,0 0,1 0,-1 0,1 1,0 0,0 0,1 1,-1-1,1 1,0 1,0-1,1 1,-1-1,1 1,1 1,-3 4,5-10,0 1,1-1,0 0,-1 1,1-1,0 1,0-1,0 0,0 1,0-1,0 1,0-1,0 0,0 1,1-1,-1 1,1-1,-1 0,1 1,-1-1,1 0,0 0,0 0,0 1,-1-1,1 0,0 0,0 0,0 0,1 0,-1-1,0 1,0 0,0 0,1-1,-1 1,0-1,1 1,-1-1,0 0,1 1,-1-1,1 0,64 6,18-29,-64 11</inkml:trace>
  <inkml:trace contextRef="#ctx0" brushRef="#br0" timeOffset="23988.284">110 1,'-35'81,"19"-33,2 0,2 1,3 0,1 0,2 1,2 30,3-67,-3 85,3 0,5-1,4 1,5-1,21 82,-28-154,1 1,1-2,2 1,0-1,1 0,2-1,0-1,2 0,2 2,-9-13,1-1,1 0,0 0,0-1,1 0,0-1,0 0,1-1,0 0,0-1,0 0,1-1,0-1,0 0,1 0,-1-2,1 1,2-2,35-4,-33-4</inkml:trace>
  <inkml:trace contextRef="#ctx0" brushRef="#br0" timeOffset="24641.933">3750 1,'33'31,"-1"1,-1 2,-3 2,0 0,-3 2,-1 0,-1 2,-3 1,-1 0,-2 1,-2 1,-2 1,-1 0,-3 1,1 22,-8-30,-1 0,-2 0,-2 0,-1 0,-2-1,-1 0,-2 0,-1 0,-3-1,0-1,-2 0,-2-1,-1 0,-1-2,-2 0,-1-1,-11 10,-1-4,4-5</inkml:trace>
  <inkml:trace contextRef="#ctx0" brushRef="#br0" timeOffset="25170.354">4314 311,'96'383,"-59"-199,-23-106,-13-78,-1 1,0 0,0-1,0 1,1-1,-1 1,0 0,0-1,1 1,-1-1,1 1,-1-1,0 1,1-1,-1 0,1 1,-1-1,1 1,0-1,-1 0,1 1,-1-1,1 0,-1 0,1 1,0-1,-1 0,1 0,0 0,-1 0,1 0,0 0,-1 0,1 0,0 0,-1 0,1 0,-1-1,1 1,0 0,-1 0,1-1,-1 1,1 0,0-1,-1 1,1 0,-1-1,1 1,-1-1,0 1,1-1,-1 1,1-1,-1 1,0-1,1 1,-1-1,0 0,0 1,0-1,26-41,-24 39,110-287,16-87,-119 356,-8 24</inkml:trace>
  <inkml:trace contextRef="#ctx0" brushRef="#br0" timeOffset="27591.603">4822 790,'-13'43,"-1"0,-2-1,-3 0,-1-2,-17 25,-3 0,46-99,110-199,-105 224,-7 36,-3-11,6 19,-7-25,1-1,0 1,1 0,0-1,1 1,0-1,1 0,-1 0,2 0,-1 0,1-1,0 0,1 0,0 0,1 0,0-1,-5-5,1-1,-1 1,1-1,0 0,-1 0,1 0,0 0,0-1,0 1,0-1,0 0,-1 1,1-1,0-1,0 1,0 0,0-1,0 1,0-1,-1 0,1 0,0 0,-1 0,1-1,0 1,-1-1,0 1,1-1,-1 0,0 0,0 0,0 0,0-1,59-81,-38 5,-20 55</inkml:trace>
  <inkml:trace contextRef="#ctx0" brushRef="#br0" timeOffset="27858.55">5274 819,'-9'33,"-4"17,1 4,2-3,3-4,3-7,1-4,7-8,2-10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2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29,'282'-1,"-139"-25,-61 24,-57 3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2.7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 28,'0'1,"0"-1,-1 0,1 1,0-1,0 1,0-1,-1 1,1-1,0 1,0-1,0 0,0 1,0-1,0 1,0-1,0 1,0-1,0 1,0-1,0 1,0-1,0 1,1-1,-1 1,0-1,0 1,0-1,1 0,-1 1,0-1,1 1,-1-1,0 0,1 1,-1-1,0 0,1 1,-1-1,1 0,-1 0,1 1,-1-1,0 0,1 0,-1 0,1 0,-1 0,1 0,-1 0,1 0,-1 0,1 0,-1 0,1 0,-1 0,1 0,-1 0,1 0,0 0,11 2,1 1,0-1,1-1,-1 0,0-1,0-1,0 0,0 0,0-2,0 1,5-3,62-8,62 0,-58 0,-60 11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5:37.65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235 567,'167'-11,"35"-8,-62 0,-116 23</inkml:trace>
  <inkml:trace contextRef="#ctx0" brushRef="#br0" timeOffset="717.23">1138 257,'-11'137,"-1"-84,1-10,2 2,2-1,2 1,2 13,3-43,-1-10,0 0,1-1,0 1,0 0,0-1,0 1,1 0,0-1,0 1,0-1,1 1,-1-1,1 1,0-1,2 2,6-1,2-4</inkml:trace>
  <inkml:trace contextRef="#ctx0" brushRef="#br0" timeOffset="966.604">1562 229,'-10'33,"-3"17,-4 3,1-1,3-6,3-5,4-5,3-4,7-7,2-3,1-6</inkml:trace>
  <inkml:trace contextRef="#ctx0" brushRef="#br0" timeOffset="1277.48">489 877,'124'16,"2"-6,-1-6,1-5,-1-6,64-13,221-37,-315 43,-76 8</inkml:trace>
  <inkml:trace contextRef="#ctx0" brushRef="#br0" timeOffset="1617.149">997 990,'0'29,"0"14,0 5,0-1,0-4,-5-10,-1-4,0-4,1-5</inkml:trace>
  <inkml:trace contextRef="#ctx0" brushRef="#br0" timeOffset="2157.055">1279 1018,'27'-11,"0"1,0 1,1 2,1 1,-1 1,25-1,-51 5,-1 1,1 0,0-1,-1 1,1 0,0 0,0 0,-1 0,1 1,0-1,-1 0,1 1,-1-1,1 1,0 0,-1 0,1-1,-1 1,1 0,-1 0,0 0,1 0,-1 1,0-1,0 0,0 0,0 1,0-1,0 1,0-1,0 1,-1-1,1 1,-1-1,1 1,-1 0,1-1,-1 1,0 0,0-1,0 1,0 0,0 0,0-1,0 1,-1 0,1-1,-1 1,1 0,-1-1,1 1,-1-1,0 1,0-1,0 1,0-1,0 0,0 1,-1 0,-45 44,42-44,0 1,1 0,0 1,0-1,0 1,0 0,1 0,-1 0,1 0,0 0,0 1,0 0,1-1,0 1,0 0,0 0,-1 5,4-7,0-1,1 1,-1-1,1 1,-1-1,1 0,0 0,0 0,0 0,0 0,0 0,0 0,1-1,-1 1,0-1,1 1,-1-1,1 0,0 0,-1 0,1-1,0 1,0-1,-1 1,1-1,0 0,0 0,0 0,0 0,0-1,18 5,-12-2,-5-2,0 0,0 0,0 1,-1-1,1 1,0 0,-1 0,1 0,0 1,-1-1,1 1,-1 0,0 0,0 0,0 0,0 1,0-1,0 1,0 0,-1 0,0 0,1 0,-1 0,0 0,0 1,-1-1,1 1,-1-1,0 1,0 0,1 3,-3 0,0 0,0 1,-1-1,0 0,0 0,0 0,-1-1,0 1,-1-1,1 1,-1-1,-1 0,1 0,-1-1,0 1,0-1,0 0,-1-1,0 1,0-1,0 0,0 0,-1-1,1 0,-1 0,0-1,0 0,0 0,0 0,0-1,-1 0,1 0,-1-1,-31-9,26-1</inkml:trace>
  <inkml:trace contextRef="#ctx0" brushRef="#br0" timeOffset="2593.752">1956 284,'19'11,"0"1,-1 0,-1 1,0 1,-1 1,0 0,-2 1,1 1,-2 0,0 1,-2 0,1 1,-2 0,-1 1,0 0,-1 2,1 0,0 1,-2 0,0 0,-1 1,-2 0,0 0,-2 0,-1 0,0 1,-2-1,-1 0,-1 0,-1 0,-1 0,-1-1,-1 1,-1-1,-1-1,-1 0,-1 0,-1-1,0 0,-15 15,-9 2,-1-1,-3-3,-1-1,-31 18,48-34</inkml:trace>
  <inkml:trace contextRef="#ctx0" brushRef="#br0" timeOffset="3179.002">235 87,'-3'4,"-28"40,2 2,2 0,3 2,1 1,2 1,3 0,2 2,2 0,0 13,6 1,4 1,2 0,3-1,3 1,3-1,11 43,-7-62,2-1,2 0,3 0,1-2,5 6,-16-37,0-1,1 0,1 0,0-1,0 0,1 0,0-1,1-1,0 0,1-1,-1 0,2-1,-1 0,1-1,0 0,0-2,1 1,-1-2,1 0,1 0,25 3</inkml:trace>
  <inkml:trace contextRef="#ctx0" brushRef="#br0" timeOffset="16537">2973 539,'-24'24,"-13"13,-5 4,0 1,7-3,5-2,3-8,1-4,0-2,-1 1,1 0,-2-3,6-6</inkml:trace>
  <inkml:trace contextRef="#ctx0" brushRef="#br0" timeOffset="16804.278">2436 708,'29'24,"14"13,5-1,-1 0,0-7,-2-4,-4-6,-4-6,-4-5,-3-5,-1-1,-1-3,-1 0,1 0,-6 4,0 3,-5-1</inkml:trace>
  <inkml:trace contextRef="#ctx0" brushRef="#br0" timeOffset="17062.093">2690 426,'27'321,"4"-75,-32-163,1-59</inkml:trace>
  <inkml:trace contextRef="#ctx0" brushRef="#br0" timeOffset="17538.741">3170 483,'28'-8,"-12"1,1 2,1 0,-1 1,1 1,-1 0,1 2,0 0,0 1,0 0,7 3,-22-3,0 0,0 1,0 0,-1 0,1 0,0 0,-1 0,1 0,0 1,-1-1,0 1,1 0,-1 0,0 0,0 0,0 0,0 0,0 0,-1 1,1-1,0 1,-1-1,0 1,0 0,0-1,0 1,0 0,0 0,-1 0,0 0,1-1,-1 1,0 0,0 0,-1 0,1 0,0 0,-1 0,0 0,0 0,-56 105,-11-31,49-59,1 1,0 1,2 1,0 0,2 1,0 1,1 0,-9 24,21-44,0 0,-1 0,1 0,0 0,1 1,-1-1,1 0,-1 1,1-1,0 0,0 1,0-1,1 0,-1 1,1-1,0 0,0 1,0-1,0 0,0 0,1 0,-1 0,1 0,0 0,0-1,0 1,0-1,1 1,-1-1,1 0,-1 1,1-2,0 1,0 0,0 0,0-1,0 1,0-1,2 0,7 2,1-1,-1-1,1 0,0 0,-1-2,1 1,-1-2,1 0,-1 0,1-1,6-3,0-1</inkml:trace>
  <inkml:trace contextRef="#ctx0" brushRef="#br0" timeOffset="17801.101">3678 850,'0'19,"-5"6,-1 4,0-3</inkml:trace>
  <inkml:trace contextRef="#ctx0" brushRef="#br0" timeOffset="18557.932">4074 454,'-2'7,"0"0,-1 1,1-1,-1-1,0 1,-1 0,0-1,0 1,0-1,-1 0,0-1,-1 1,5-4,-18 22,2 1,1 0,1 1,1 0,1 2,1-1,2 2,1-1,1 1,1 1,0 11,6-34,0 1,1-1,0 1,0-1,1 0,0 1,0-1,1 0,0 0,0 0,0 0,1 0,0 0,1 0,0-1,-1 0,2 0,-1 0,1 0,0-1,0 0,1 0,-1 0,1 0,0-1,0 0,1 0,-1-1,1 0,0 0,0 0,0-1,0 0,2 0,3 1,-1-1,1 0,0-1,-1 0,1 0,0-2,0 1,0-1,-1-1,1 0,-1-1,1 0,-1-1,0 0,0-1,-1 0,1 0,-1-1,0-1,-1 0,1 0,-1-1,-1 0,1 0,-2-1,1 0,4-7,-11 13,0 0,1 0,-1 0,0-1,-1 1,1 0,-1 0,1-1,-1 1,0 0,0 0,0-1,-1 1,1 0,-1 0,0-1,0 1,0 0,0 0,0 0,-1 0,1 0,-1 0,0 1,0-1,0 0,0 1,0 0,-1-1,1 1,-1 0,1 0,-1 0,0 1,0-1,0 1,0-1,0 1,0 0,0 0,0 0,-1 1,1-1,0 1,0 0,-2 0,-20-3,1 2,0 1,-1 0,1 2,-1 1,1 1,0 1,0 1,1 1,-20 10,17-10</inkml:trace>
  <inkml:trace contextRef="#ctx0" brushRef="#br0" timeOffset="19388.128">4892 680,'-56'55,"-3"-3,-1-3,-13 5,-36-8,106-45,0-1,0 1,0-1,0 0,0 0,0 0,0 0,0-1,0 1,0-1,0 0,0 1,0-2,0 1,1 0,-1 0,0-1,1 0,-1 1,1-1,-1 0,1 0,0 0,0-1,0 1,0 0,0-1,0 1,1-1,-1 0,1 0,0 1,0-1,0 0,0 0,0-1,0-5,1 0,0 0,0 0,1-1,0 1,1 0,0 0,0 0,1 1,0-1,0 1,1-1,0 1,1 0,-1 0,2 1,5-8,-10 14,0-1,0 0,1 1,-1-1,0 1,1-1,-1 1,1 0,0-1,-1 1,1 0,0 0,0 0,0 0,-1 1,1-1,0 0,0 1,0-1,0 1,0 0,0 0,0 0,1 0,-1 0,0 0,0 0,0 1,0-1,0 1,0-1,0 1,-1 0,1 0,0 0,1 0,61 57,-36-28,-5-12,1-2,0 0,1-1,1-1,1-2,-1-1,2-1,0-1,0-1,0-1,3-2,74 21,-144-32,16 0</inkml:trace>
  <inkml:trace contextRef="#ctx0" brushRef="#br0" timeOffset="19656.328">4779 426,'-5'38,"-1"18,0 4,6-4,2-1,2-5,0-7,-1-6,-1-3,-1-4,0-2,-1-1,0 0,0 0,0 0,0 1,0-5</inkml:trace>
  <inkml:trace contextRef="#ctx0" brushRef="#br0" timeOffset="19925.664">5286 454,'-4'33,"-7"17,-2 9,2-1,-2-1,1-5,3-6,2-7,3-5,2-3,2-3,0 0,0-1,1-5</inkml:trace>
  <inkml:trace contextRef="#ctx0" brushRef="#br0" timeOffset="20245.096">5682 483,'-37'42,"1"2,2 1,2 2,3 1,-12 26,38-70,1 0,-1 0,1 0,0 1,0-1,1 1,-1-1,1 1,0 0,0-1,0 1,1 0,0 0,0 0,0-1,0 1,1 0,0 0,0-1,0 1,0 0,1-1,0 1,0-1,0 0,0 0,1 1,0-1,0-1,0 1,0 0,0-1,1 0,0 0,-1 0,1 0,3 1,5 0,1-1,0 0,0-1,0 0,0-1,0-1,0 0,0-1,0 0,0-1,-1 0,1-1,0-1,-1 0,0-1,0 0,0 0,0-1,-1-1,0 0,-1-1,1-1,-2 4,0 0,-1-1,1-1,-2 1,1-1,-1-1,0 1,0-1,-1 0,0-1,-1 1,0-1,0 0,-1-1,0 1,0-1,-1 0,-1 0,1 0,-2 0,1 0,-2 0,1-1,-1 1,-1 0,0-1,0 1,-1 0,0 0,-1 0,0 0,-2-3,2 5,0 2,0-1,-1 0,0 1,0 0,-1-1,1 2,-1-1,-1 0,1 1,-1 0,0 1,0-1,0 1,0 0,-1 0,0 1,0 0,0 0,-4 0,-17-4</inkml:trace>
  <inkml:trace contextRef="#ctx0" brushRef="#br0" timeOffset="28993.187">5993 3,'55'16,"-37"-13,0-1,0-1,0 0,0-2,0 0,0-1,0-1,2-1,44-5,-62 8,0 0,0 0,0 1,0-1,0 1,0-1,0 1,1-1,-1 1,0 0,0 0,0 0,1 1,-1-1,0 0,0 1,0-1,0 1,0 0,0 0,0 0,0 0,0 0,0 0,0 0,-1 1,1-1,0 1,-1-1,1 1,-1 0,0-1,1 1,-1 0,0 0,0 0,0 0,0 0,-1 0,1 0,-1 0,1 0,-1 1,1-1,-92 180,83-158,-17 89,28-95</inkml:trace>
  <inkml:trace contextRef="#ctx0" brushRef="#br0" timeOffset="29235.975">5993 200,'38'5,"18"1,3 1,3-2,-6-2,-7-1,-2 0,-5-2,-4 0,-4 0,-3-5,-2-2,-6 0</inkml:trace>
  <inkml:trace contextRef="#ctx0" brushRef="#br0" timeOffset="30163.002">6473 595,'58'-58,"88"-134,-145 191,0 0,-1 0,1 0,0 1,0-1,-1 0,1 0,0 0,0 1,0-1,0 0,0 1,0-1,0 1,0-1,0 1,0 0,1-1,-1 1,0 0,0 0,0-1,0 1,0 0,1 0,-1 1,0-1,0 0,0 0,0 0,0 1,1-1,-1 1,0-1,0 1,0-1,0 1,0 0,0-1,0 1,-1 0,1 0,0-1,0 1,-1 0,1 0,0 0,-1 0,1 0,-1 0,1 0,-1 0,1 1,-1-1,0 0,0 0,1 0,-1 0,0 0,0 1,0-1,0 0,-1 0,1 0,0 0,-1 2,2-1,18 75,-19-76,1 1,0 0,0-1,0 1,0 0,1-1,-1 1,0-1,1 0,-1 1,0-1,1 0,0 0,-1 0,1 0,0 0,-1 0,1 0,0-1,0 1,0-1,0 1,0-1,0 0,-1 1,1-1,0 0,0 0,0-1,0 1,0 0,0-1,0 1,0-1,0 1,-1-1,1 0,1-1,10-5,-1 0,0-1,0-1,0 0,-1 0,-1-1,0 0,3-6,81-62,-93 77,0 0,0 0,0 0,0 1,0-1,0 0,0 1,1-1,-1 1,0 0,0-1,1 1,-1 0,0 0,1 0,-1 0,0 0,0 0,1 0,-1 0,0 0,1 1,-1-1,0 0,0 1,1-1,-1 1,0-1,0 1,0 0,0 0,0-1,0 1,0 0,0 0,0 0,0 0,-1 0,1 0,0 0,0 0,-1 1,1-1,-1 0,1 0,-1 1,0-1,1 0,-1 0,0 1,0-1,0 0,0 1,0-1,0 0,0 1,-1-1,1 0,0 0,-1 1,1-1,-1 0,1 0,-1 0,0 0,1 1,-1-1,0 3,-1 1,1 0,-1 0,1 0,0 0,0 0,1 0,-1 0,1 0,1 0,-1 0,0 0,1 0,0 0,1 0,-1 0,1 0,0 0,0 0,0-1,0 1,1-1,0 0,0 0,3 4,10 1</inkml:trace>
  <inkml:trace contextRef="#ctx0" brushRef="#br0" timeOffset="30409.351">6387 680,'34'5,"20"1,11 0,4-6,-5-3,-4-1,-2 1,-2 0,-5 1,-7 0,-6 2,0-1,-1 6,-3 1,-6 0</inkml:trace>
  <inkml:trace contextRef="#ctx0" brushRef="#br0" timeOffset="30834.253">6924 793,'-8'2,"-25"6,1 2,1 0,0 2,0 2,1 1,-26 17,56-32,-1 0,0 0,0 0,1 0,-1 1,0-1,0 0,1 0,-1 1,0-1,1 1,-1-1,1 0,-1 1,0-1,1 1,-1-1,1 1,-1 0,1-1,0 1,-1 0,1-1,0 1,-1 0,1-1,0 1,0 0,-1-1,1 1,0 0,0 0,0-1,0 1,0 0,0 0,0-1,0 1,0 0,1 0,-1-1,0 1,0 0,1-1,-1 1,0 0,1-1,-1 1,1 0,-1-1,1 1,-1-1,1 1,-1-1,1 1,-1-1,1 1,0-1,-1 0,2 1,51 10,-34-9,-5 0,-1 0,0 1,0 1,0 0,-1 0,1 2,-1-1,0 1,-1 1,1 0,-1 1,-1 0,1 1,-1 0,4 5,-13-12,1 0,-1 0,0 0,0 0,0 1,0-1,0 0,0 0,-1 1,1-1,-1 1,0-1,1 0,-1 1,0-1,0 1,-1-1,1 0,0 1,-1-1,0 1,1-1,-1 0,0 0,0 1,0-1,0 0,-1 0,1 0,-1 0,1 0,-1-1,0 1,1 0,-1-1,0 1,0-1,0 1,0-1,-1 0,-95 35,89-34,0-1,-1 0,1 0,-1-1,1 0,0-1,-1 0,1 0,0-1,-1 0,1-1,0 0,1 0,-1-1,-6-3,2-5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1.5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2,'32'-1,"-1"1,1 2,-1 2,0 1,7 2,-35-6,0 0,-1-1,1 1,-1 0,1 1,-1-1,1 0,-1 1,0 0,1-1,-1 1,0 0,0 0,0 0,-1 0,1 0,0 1,-1-1,1 0,-1 1,0 0,0-1,0 1,0-1,0 1,-1 0,1 0,-1-1,0 1,0 0,0 0,0 0,0-1,0 1,-1 0,0 0,1-1,-1 1,0 0,0-1,0 1,-1-1,1 1,-1-1,1 0,-1 0,0 1,-2 1,-171 208,135-126,39-83,1-1,-1 1,1-1,0 1,0 0,0-1,0 1,0 0,1-1,-1 1,1-1,0 1,0-1,0 1,0-1,0 1,0-1,1 0,-1 0,1 0,-1 0,1 0,0 0,0 0,0 0,0-1,0 1,0-1,1 1,-1-1,0 0,1 0,-1 0,2 0,7 3,0-1,1-1,0 0,0-1,-1 0,1-1,0 0,0-1,0 0,0-1,-1 0,1-1,-1 0,10-4,-1 1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2.2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395 114,'-14'19,"-10"11,-1 6,0 1,3-1,1-6,4-4,0-2,3 1,-1-5,-2-5,1-5</inkml:trace>
  <inkml:trace contextRef="#ctx0" brushRef="#br0" timeOffset="261.624">1 198,'33'24,"17"13,3 0,-1-2,-6-6,-9-3,-8-7,-3-1,-1-4,-1-4,1-4,-4 1,0 1,-5-7,-4-8,-5-3</inkml:trace>
  <inkml:trace contextRef="#ctx0" brushRef="#br0" timeOffset="507.234">282 1,'-4'33,"-3"22,1 5,1-2,2-7,1-6,1-3,0-2,1-4,1-3,4-7,1-3,0-2,-1 2,4-3,-1-1,0 1,-3-2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3.62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164 1,'-153'372,"142"-267,11-102,1-1,-1 1,1-1,0 0,0 1,0-1,0 0,0 1,0-1,0 0,1 0,-1 0,1 0,0 0,-1 0,1-1,0 1,0 0,0-1,0 1,0-1,1 0,-1 0,0 0,1 0,-1 0,0-1,1 1,-1-1,1 1,-1-1,1 0,-1 0,1 0,-1 0,1 0,-1-1,1 1,1-2,101-45,-86 35</inkml:trace>
  <inkml:trace contextRef="#ctx0" brushRef="#br0" timeOffset="269.818">447 57,'-21'28,"1"2,2 0,0 1,3 0,0 1,-4 20,17-49,1 1,0-1,0 0,1 1,-1-1,1 1,0 0,-1-1,2 1,-1-1,0 1,1-1,-1 1,1-1,0 1,0-1,1 0,-1 0,1 1,-1-1,1 0,0 0,0 0,1-1,-1 1,0 0,1-1,0 0,-1 1,1-1,0 0,0 0,0-1,1 1,-1-1,0 0,1 1,-1-1,0-1,1 1,-1 0,1-1,0 0,-1 0,1 0,-1 0,1 0,0-1,7 0,1-1,0 0,-1 0,1-1,-1-1,0 0,0-1,-1 0,1 0,-1-1,0 0,0-1,-1 0,0-1,0 0,3-5,-6 8,-1-1,0 0,0 0,-1 0,0-1,0 1,-1-1,1 0,-1 0,-1 0,1 0,-1-1,-1 1,1-1,-1 1,-1-1,1 0,-1 1,-1-1,1 1,-1-1,-1 1,1-1,-1 1,-3-7,1 7,0 0,-1 0,0 1,0 0,0 0,-1 0,0 1,0 0,-1 0,1 0,-1 1,0 0,0 0,0 0,-1 1,1 1,-1-1,0 1,0 0,0 1,0 0,0 0,0 1,0 0,0 0,0 1,0 0,0 0,0 1,-2 1,-15 3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5.60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28,'284'-27,"-283"27,0 0,0-1,0 1,0 0,0 0,0 1,1-1,-1 0,0 0,0 0,0 1,0-1,0 1,0-1,0 1,0-1,0 1,0-1,0 1,-1 0,1 0,0-1,0 1,-1 0,1 0,0 0,-1 0,1 0,-1 0,1 0,-1 0,1 0,-1 0,0 0,0 0,1 0,-1 0,0 1,0-1,0 0,0 0,0 0,0 0,-1 0,1 0,0 0,0 0,-1 0,1 0,-1 1,-33 58,24-45,-3 6,0 0,1 1,1 0,1 1,1 0,1 1,1 0,-4 23,12-24,4-5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5.8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1,'39'0,"16"0,10 0,-2 0,-7 0,-8 0,-8 0,-5 0,-4 0,-3 0,-6 0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6.4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1 241,'171'-219,"-170"217,-1 1,1 0,-1 0,1 0,0 0,0 0,0 0,-1 0,1 0,0 0,0 1,0-1,0 0,1 1,-1-1,0 0,0 1,0-1,0 1,1 0,-1-1,0 1,0 0,1 0,-1 0,0 0,0 0,1 0,-1 0,0 0,0 0,1 1,-1-1,0 1,0-1,0 1,1-1,-1 1,0-1,0 1,0 0,0 0,0 0,0-1,0 1,-1 0,1 0,0 0,0 0,-1 0,1 1,0-1,-1 0,0 0,1 0,-1 1,1-1,-1 0,0 0,0 1,0-1,0 0,0 0,0 1,0-1,0 1,0 0,-1 0,0 0,1 1,0-1,-1 0,1 0,0 0,0 1,0-1,0 0,0 0,1 0,-1 1,1-1,-1 0,1 0,0 0,0 0,0 0,0 0,0 0,0 0,0-1,1 1,-1 0,1-1,-1 1,1-1,0 1,0-1,-1 0,1 1,0-1,0 0,0-1,0 1,0 0,1 0,-1-1,0 1,0-1,0 0,0 0,1 0,-1 0,0 0,0 0,1-1,-1 1,83-70,-81 68,-3-1,1 0,0 1,0 0,0-1,0 1,0 0,0 0,1 0,-1 0,1 1,-1-1,1 0,-1 1,1 0,0 0,0 0,0 0,0 0,0 1,0-1,0 1,0-1,0 1,0 0,0 1,0-1,0 0,0 1,0 0,0-1,0 1,-1 0,1 1,0-1,0 0,-1 1,1 0,-1-1,1 1,-1 0,0 0,0 0,0 1,1 0,3 8,41 41,-25-41,-2 0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6.7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29,'34'5,"20"2,11-1,4-6,0-3,-3-1,3 0,-1 1,-3-4,-3 0,-7 0,-8 2,-2 1,-4 2,-5 1,-8 1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3.5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313 22,'-7'-3,"0"-1,-1 1,1 1,-1-1,0 1,1 1,-1-1,0 2,0-1,0 1,0 0,0 0,0 1,0 0,0 1,0 0,1 0,-1 0,1 1,-1 0,1 1,0-1,0 1,0 1,1 0,-2 1,6-4,1 0,0 0,-1 0,1 0,0 1,0-1,0 0,0 1,0-1,1 1,-1-1,1 1,0-1,-1 1,1-1,0 1,0-1,1 1,-1-1,1 1,-1-1,1 1,0-1,0 1,0-1,0 0,0 0,0 1,1-1,-1 0,1 0,-1 0,1 0,1 0,70 61,-68-59,1-1,0 0,0 0,-1 1,1 0,-1 0,0 0,-1 1,1-1,-1 1,1 0,-1 0,-1 1,1-1,-1 1,0 0,0 0,-1 0,0 0,0 1,0-1,-1 0,0 1,0-1,-1 1,0-1,0 1,0 0,-1-1,0 1,0-1,0 0,-1 1,0-1,0 0,-3 4,-1-4,-1 0,0-1,0 1,0-2,-1 1,0-1,0 0,0 0,0-1,-1-1,1 1,-1-1,1 0,-1-1,0 0,0-1,1 0,-1 0,0-1,0 0,1 0,-1-1,0 0,1-1,0 1,-1-2,1 1,0-1,-1-1,-10-7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8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1,'5'5,"6"6,6 1,6-1,2-2,3-3,1-3,-4 3,-2 1,0-1,1-2,1-1,-3-1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8:48.8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0,'39'0,"22"0,5 0,-4 0,-7 0,-8 0,-8 0,-10 0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6:30.9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470 46,'218'-26,"-66"7,-150 18,-1 1,0 0,0 0,1 0,-1 1,0-1,0 0,1 0,-1 1,0-1,0 0,0 1,1-1,-1 1,0 0,0-1,0 1,0 0,0 0,0 0,0 0,0 0,-1 0,1 0,0 0,-1 0,1 0,0 0,-1 0,1 0,-1 1,0-1,1 0,-1 0,0 0,0 1,0-1,1 0,-2 1,1-1,0 0,0 0,0 1,0-1,-1 0,1 0,-1 1,1-1,-1 0,1 0,-1 0,0 0,1 0,-1 0,0 0,0 0,0 0,-1 1,-153 142,-50 28,196-163,-60 69,68-76,0 0,-1 0,1 0,0 0,0 1,0-1,0 0,1 0,-1 1,0-1,1 0,0 1,-1-1,1 1,0-1,0 0,1 1,-1-1,0 0,1 1,0-1,-1 0,1 1,0-1,0 0,0 0,0 0,1 0,-1 0,1 0,-1 0,1 0,-1-1,1 1,0 0,0-1,0 0,0 1,0-1,11 4,-1-1,1 0,0-1,-1 0,1-1,1-1,-1 0,0-1,0 0,0-1,0 0,0-1,0 0,5-3,-13 4,6-1,0 0,0-1,0 0,0-1,-1 0,0-1,1 0,-1-1,-1 0,1 0,3-7</inkml:trace>
  <inkml:trace contextRef="#ctx0" brushRef="#br0" timeOffset="261.76">921 413,'5'24,"7"3,5-3,0-11,-2-7</inkml:trace>
  <inkml:trace contextRef="#ctx0" brushRef="#br0" timeOffset="138872.308">244 130,'-73'17,"-96"7,169-24,0 0,1 0,-1 1,0-1,0 0,1 1,-1-1,0 0,0 1,0-1,0 0,0 1,1-1,-1 0,0 1,0-1,0 1,0-1,0 0,0 1,0-1,0 0,0 1,0-1,-1 0,1 1,0-1,0 1,0-1,0 0,0 1,-1-1,1 0,0 0,0 1,0-1,-1 0,1 1,0-1,-1 0,1 0,0 0,-1 1,39 1,113-30,-50 15,-165 18,-46 3,96-8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04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0,'37'150,"100"409,-106-498,-30-61,0 0,0-1,0 1,1 0,-1-1,0 1,0-1,0 1,0-1,0 1,0-1,0 0,0 0,0 1,-1-1,1 0,0 0,0 0,-1 0,1 0,0 0,-1 0,1 0,-1 0,1 0,-1 0,0-1,0 1,1 0,-1 0,0 0,0-1,1-1,126-347,-40 98,-81 228</inkml:trace>
  <inkml:trace contextRef="#ctx0" brushRef="#br0" timeOffset="438.868">820 621,'-5'-5,"1"1,0 0,-1-1,0 1,0 1,0-1,0 1,-1 0,0 0,1 0,-1 1,0 0,0 0,0 1,0-1,0 1,-1 1,1-1,0 1,0 0,-1 0,1 1,0 0,0 0,0 1,0-1,0 1,0 1,0-1,0 1,1 0,-1 0,1 0,0 1,0 0,0 0,1 0,-1 1,1-1,0 1,1 0,-1 1,0 0,2-2,0 0,0 0,1 1,-1-1,1 0,0 0,1 1,-1-1,1 1,-1-1,1 0,1 1,-1-1,1 1,-1-1,1 0,1 1,-1-1,0 0,1 0,0 0,0 0,0 0,1 0,-1-1,1 1,0-1,0 0,0 1,0-1,1-1,-1 1,1 0,0-1,-1 0,1 0,0 0,0 0,1-1,-1 1,0-1,0 0,1 0,-1-1,1 0,1 1,169-1,-151-5,-6-2</inkml:trace>
  <inkml:trace contextRef="#ctx0" brushRef="#br0" timeOffset="829.954">1101 621,'124'5,"-53"-8,-68 3,-1 0,0 0,0 0,1 0,-1 1,0-1,0 1,0-1,0 1,0 0,1 0,-1-1,0 1,-1 1,1-1,0 0,0 0,0 1,-1-1,1 1,-1 0,1-1,-1 1,0 0,0 0,1 0,-1 0,-1 0,1 0,0 0,0 0,-1 0,1 0,-1 1,0-1,1 0,-1 0,0 1,0-1,-1 0,1 0,0 0,-1 1,1-1,-1 0,0 0,0 0,0 0,0 0,0 0,0 0,0 0,-1-1,0 1,-45 57,39-51,0 0,0 1,1 0,0 1,1-1,0 1,1 1,0-1,0 1,1 1,3-10,0 0,1-1,-1 1,1 0,0 0,0 0,0 0,0 0,0-1,0 1,0 0,0 0,1 0,-1 0,1-1,-1 1,1 0,0-1,0 1,0 0,0-1,0 1,0-1,0 1,0-1,0 0,1 1,-1-1,1 0,-1 0,1 0,-1 0,1 0,0 0,-1-1,1 1,0 0,0-1,0 1,-1-1,1 0,0 0,0 0,1 0,84-6,54-44,-122 39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08.49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7905 2039,'-221'-252,"217"248,1-1,-1 0,1 1,0-2,0 1,1 0,-1 0,1-1,0 1,1-1,-1 0,1 0,1 1,-1-1,1 0,0 0,0 0,0 0,2-4,-1 2,1-1,-1 1,-1-1,1 0,-1 0,-1 1,0-1,0 1,-1-1,0 1,0-1,-1 1,0 0,0 0,-1 0,0 0,0 1,-4-4,-107-120,94 111,-43-36,-3 3,-2 3,-1 3,-53-24,120 70,-214-110,-5 10,-4 10,-223-58,260 87,-441-132,-17 26,350 101,-2 13,-2 13,-287 0,341 37,-1 10,1 12,-65 20,142-4,2 6,1 9,3 6,-71 39,141-49,3 5,1 3,3 4,2 4,3 4,-25 29,67-58,2 1,2 2,1 2,2 1,2 2,1 1,3 1,2 1,2 1,2 1,2 1,2 1,3 1,2 0,2 1,2 0,3 0,2 0,3 1,2-1,2 1,3 9,4-14,1 1,2-2,3 0,1-1,3 0,1-2,3 0,2-2,1-1,2-1,2-2,1-1,36 30,-2-10,3-3,3-3,1-3,3-3,1-4,2-4,2-2,86 23,97 21,4-12,3-11,256 18,-137-35,1-18,0-17,106-23,26-27,-2-22,204-67,-452 67,223-90,-419 129,-1-4,-1-3,-2-4,-2-2,-2-4,50-42,-100 71,0-2,-2 0,0-1,0-1,-2-1,-1 0,0-1,-2 0,0-2,-2 1,-1-1,0-1,-2 0,-1 0,-1-1,-1 1,2-25,-6 10,-1 0,-2 0,-2 0,-1 0,-2 1,-2 0,-2 0,-1 1,-2 0,-2 1,-1 1,-13-20,-16-19,-3 1,-4 2,-2 3,-4 2,-14-9,-32-23,-4 4,-4 5,-3 5,-5 5,-3 5,-21-3,-24-8,28 18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1.6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47,'87'-23,"157"15,-150 10,-43-1,-30 0,1 0,0-2,0 0,0-1,0-2,10-2,-14 0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1.9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67,'33'-9,"-1"3,1 1,1 1,-1 1,0 3,14 1,78-4,10-26,-117 20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8.8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1,'-5'24,"4"7,6 0,2-12,1-8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9.2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226 0,'-85'111,"64"-80,2 1,1 1,1 0,2 2,0 3,13-34,-31 139,32-137,1 0,0 0,1 1,0-1,0 0,0 0,0-1,1 1,0 0,0 0,1-1,-1 1,1-1,0 0,1 0,-1 0,1 0,0-1,0 1,1-1,-1 0,5 3,1-2,1 0,-1 0,1-1,0 0,0-1,0 0,1-1,-1 0,1 0,-1-2,1 1,0-2,-1 1,1-2,-1 1,0-2,1 1,-1-2,0 1,0-1,-1-1,1 0,-1-1,0 0,0 0,-1-1,5-5,-10 10,0-1,0 0,0 0,-1 0,1 0,-1 0,0-1,0 0,0 1,-1-1,1 0,-1-1,0 1,0 0,0-1,-1 1,0-1,1 1,-2-1,1 1,0-1,-1 0,0 0,0 1,0-1,-1 0,0 1,0-1,0 0,0 1,-1-1,1 1,-1 0,0 0,-1-1,1 1,-1 0,1 1,-4-4,-5 0,-1 0,0 0,0 1,0 1,-1 0,0 0,0 2,0-1,-1 2,1 0,-1 0,1 1,-1 1,0 0,1 1,-1 1,1 0,-4 2,-10 2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20.5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41,'1'3,"1"-1,0 0,1 0,-1 0,0 0,1 0,-1-1,1 1,-1-1,1 0,0 1,-1-1,1 0,0 0,0-1,0 1,0-1,0 1,0-1,0 0,0 0,0 0,-1-1,1 1,0-1,0 1,1-2,232-43,-129 33,-89 6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21.8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1 139,'9'-11,"1"-1,0 1,1 1,0 0,1 0,0 1,0 1,1 0,0 0,0 1,1 1,0 1,0 0,1 0,-1 2,1-1,0 2,13-1,43 2,-69 1,0 1,0-1,-1 1,1-1,-1 1,1 0,-1-1,1 1,-1 0,1 0,-1 0,0 0,1 1,-1-1,0 0,0 1,0-1,0 0,0 1,0-1,0 1,-1-1,1 1,0 0,-1-1,1 1,-1 0,0-1,0 1,1 0,-1 0,0-1,0 1,-1 0,1-1,0 1,-1 0,1 0,-1-1,-3 13,-2-1,0 0,-1 0,0-1,0 0,-2 0,1-1,-1 0,-1 0,0-1,-1 0,-4 2,-3 5,0 0,1 0,0 1,2 1,0 0,1 1,0 1,-8 19,20-37,1 0,-1 0,1 1,0-1,0 0,1 0,-1 1,1-1,-1 0,1 0,0 1,0-1,1 0,-1 1,1-1,-1 0,1 1,0-1,0 0,1 0,-1 0,1 0,-1 0,1 0,0-1,0 1,0-1,0 1,1-1,-1 1,1-1,0 0,-1 0,1-1,0 1,0 0,0-1,0 0,0 0,0 0,1 0,-1 0,0 0,0-1,1 0,0 0,46 10,-34-6,1 0,-1-1,1-1,-1-1,1 0,0-1,-1-1,1-1,1-3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18.6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182 481,'2'-3,"-1"0,1 0,0 1,0-1,0 1,0-1,0 1,1-1,-1 1,1 0,-1 0,1 1,0-1,0 0,0 1,0 0,0 0,0-1,2 1,0-1,252-86,-252 87,-1-1,1 0,-1 1,1 0,-1 0,1 0,0 1,0 0,-1-1,1 2,0-1,-1 0,1 1,0 0,-1 0,1 0,-1 1,4 1,-7 0,-1-1,1 1,0 0,-1 0,1-1,-1 1,0 0,0 0,0 0,0-1,-1 1,1 0,-1 0,1 0,-1-1,0 1,0 0,0-1,-1 1,1-1,-1 0,1 1,-1-1,0 0,0 0,0 3,-146 207,144-207,0-1,0 2,0-1,1 0,-1 1,1 0,1 0,-1 0,1 0,0 0,1 0,-1 0,1 1,0-1,1 1,-1-1,1 1,1-1,-1 0,1 1,0-1,1 1,0-1,0 0,0 0,0 0,1 0,0 0,0-1,1 1,0 0,6 1,0-1,1 0,-1-1,1 0,0 0,0-1,1-1,-1 0,1-1,-1 0,9 0,3 0</inkml:trace>
  <inkml:trace contextRef="#ctx0" brushRef="#br0" timeOffset="4928.067">323 1,'-25'15,"1"1,0 1,1 0,1 2,1 1,1 1,0 1,2 0,1 1,0 1,2 1,1 0,1 1,1 1,-7 22,12-15,2-1,2 1,1-1,1 1,2 0,1-1,2 1,1-1,2 0,1 0,2 0,1-2,9 19,-8-27,1-1,0 0,2 0,1-1,1-1,0-1,2-1,0 0,1-1,0-1,19 10,13 5,1-2,1-3,1-3,32 9,-39-15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22.1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30 792,'-10'24,"-3"13,6-1,9-10,3-10</inkml:trace>
  <inkml:trace contextRef="#ctx0" brushRef="#br0" timeOffset="390.635">199 510,'12'-13,"-1"0,2 1,0 0,0 1,1 1,0 0,1 1,0 0,0 1,1 1,0 0,0 1,1 1,-1 1,1 0,0 1,18 0,-33 2,0 1,-1 0,1 0,0 1,0-1,0 0,0 1,0-1,-1 1,1-1,0 1,0 0,-1 0,1 0,-1 0,1 0,-1 0,1 0,-1 0,1 1,-1-1,0 0,0 1,0 0,0-1,0 1,0-1,0 1,0 0,-1 0,1-1,-1 1,1 0,-1 0,0 0,0 0,1 0,-1-1,-1 1,1 0,0 0,0 0,-1 0,1 0,-1-1,0 2,-38 80,-48 10,77-86,0 0,1 1,0 0,1 1,0 0,0 0,1 1,0 0,0 0,1 0,1 1,0 0,0 0,1 0,0 1,1 0,1-1,-1 6,3-12,1-1,-1 1,1 0,0-1,0 1,0-1,1 1,-1-1,1 0,0 1,1-1,-1 0,1 0,0-1,-1 1,2-1,-1 1,0-1,1 0,-1 0,1 0,0-1,0 1,0-1,0 0,1 0,-1 0,0-1,2 1,5 1,0 0,0-1,0 0,0 0,0-1,0-1,0 0,1 0,-1-1,0 0,9-3,37-26,-42 19</inkml:trace>
  <inkml:trace contextRef="#ctx0" brushRef="#br0" timeOffset="695.768">736 200,'131'640,"-129"-630,0 0,0 0,-1 0,-1 0,0 0,0 0,-1 0,0 1,-1-1,0 0,0-1,-1 1,0 0,-1-1,0 0,-1 0,0 0,0 0,-1-1,-6 8,-97 90,84-88</inkml:trace>
  <inkml:trace contextRef="#ctx0" brushRef="#br0" timeOffset="2569.772">1413 594,'-19'3,"0"0,-1 1,2 0,-1 2,0 0,1 2,-12 6,24-12,-85 43,-74 26,140-71,31-11,8 7,1 1,0 0,0 1,-1 1,1 0,0 1,0 0,0 1,0 1,0 1,0 0,-1 0,1 2,-1 0,12 6,-22-10,-2 1,0 0,1 0,-1-1,1 1,-1-1,1 0,0 0,0 0,-1 0,1 0,0 0,0-1,0 1,0-1,0 0,0 0,0 0,0 0,0-1,0 1,0-1,-1 0,1 0,0 0,0 0,-1 0,1 0,0-1,-1 1,1-1,-1 0,0 0,0 0,1 0,-1 0,0-1,-2-10,-1 0,-1 0,0 0,-1 0,0 0,-1 1,0-1,-1 1,0 0,-1 0,0 1,-5-6,-3-10,-87-132,101 159,0-1,0 1,0-1,0 1,0-1,-1 1,1-1,0 1,0 0,0-1,-1 1,1-1,0 1,-1 0,1-1,0 1,-1 0,1-1,0 1,-1 0,1-1,0 1,-1 0,1 0,-1 0,1-1,-1 1,1 0,-1 0,1 0,0 0,-1 0,1 0,-1 0,1 0,-1 0,1 0,-1 0,1 0,-1 0,1 0,-1 0,1 1,-1-1,1 0,0 0,-1 0,1 1,-1-1,1 0,0 1,-1-1,1 0,0 1,-1-1,1 0,0 1,-7 30,5-17,-9 58,3 0,3 1,4-1,4 34,-1 17,3-18,1-87</inkml:trace>
  <inkml:trace contextRef="#ctx0" brushRef="#br0" timeOffset="3551.249">1695 481,'-10'34,"-7"15,-2 10,4-1,-2-5,3-7,4-7,-2-5,1-3,3-2,-2-2,1 0,1 0,3-5</inkml:trace>
  <inkml:trace contextRef="#ctx0" brushRef="#br0" timeOffset="3888.727">1978 623,'-23'25,"1"1,2 1,0 1,2 1,2 0,0 1,-1 9,15-35,0-1,1 1,-1-1,1 1,0 0,0-1,1 1,-1 0,1 0,0 0,0-1,0 1,0 0,1 0,-1 0,1-1,0 1,0 0,1-1,-1 1,1-1,-1 1,1-1,0 0,1 1,-1-1,0 0,1-1,0 1,-1 0,1-1,0 1,1-1,-1 0,0 0,1-1,-1 1,1 0,-1-1,1 0,0 0,1 0,8 0,-1-1,0 0,0-1,0 0,0-1,0 0,0-1,0 0,0-1,-1-1,0 1,0-2,0 0,-1 0,1-1,-2 0,1-1,-1 0,0 0,0-1,-1 0,-1-1,1 1,-2-2,1 1,-1-1,1-3,-3 7,1 1,-1-1,-1 0,1 0,-1 0,0-1,-1 1,0-1,0 1,0-1,-1 0,-1 0,1 0,-1 0,0 1,-1-1,0 0,0 0,-1 0,0 1,0-1,-1 1,0-1,0 1,0 0,-1 0,0 1,-1-1,0 1,0 0,0 0,0 0,-1 1,0 0,0 0,-1 0,1 1,-1 0,0 0,-5-1,-74-8,61 12</inkml:trace>
  <inkml:trace contextRef="#ctx0" brushRef="#br0" timeOffset="4577.351">2260 114,'73'-28,"0"2,2 4,47-7,-121 28,1 0,-1 0,1 1,-1-1,1 0,-1 0,1 1,-1-1,1 1,-1-1,1 1,0 0,-1 0,1 0,0-1,-1 2,1-1,0 0,-1 0,1 0,-1 1,1-1,0 1,-1-1,1 1,-1 0,1 0,-1 0,0-1,1 1,-1 0,0 1,0-1,1 0,-1 0,0 0,0 1,0-1,-1 1,1-1,0 1,0-1,-1 1,1-1,-1 1,1-1,-1 2,-54 92,23-50,20-27,2 0,0 1,1 0,2 0,-1 1,2 0,1 0,0 0,2 0,-1 12,-2 24,-1-31</inkml:trace>
  <inkml:trace contextRef="#ctx0" brushRef="#br0" timeOffset="4825.915">2231 256,'34'0,"15"0,5 0,3 0,-4 0,-2 0,-3 0,-7 0,1 0,-3 0,-8 0</inkml:trace>
  <inkml:trace contextRef="#ctx0" brushRef="#br0" timeOffset="5358.603">2796 707,'7'-17,"15"-37,3 1,1 1,3 1,29-37,-58 87,0-1,0 1,1-1,-1 1,1-1,0 1,-1 0,1-1,0 1,0 0,-1 0,1 0,0-1,0 1,0 0,1 0,-1 0,0 0,0 1,1-1,-1 0,0 0,1 1,-1-1,0 1,1-1,-1 1,1 0,-1 0,1-1,-1 1,1 0,-1 0,1 0,-1 1,1-1,-1 0,1 0,-1 1,1-1,-1 1,0 0,1-1,-1 1,0 0,1 0,-1-1,0 2,5 28,-6-28,-1 0,1-1,0 1,-1 0,1 0,0 0,0 0,0 0,1 0,-1 0,0 0,1 0,-1 0,1-1,0 1,0 0,-1 0,1-1,0 1,0 0,1-1,-1 1,0-1,0 1,1-1,-1 0,1 0,-1 1,1-1,0 0,-1 0,1-1,0 1,0 0,0 0,0-1,-1 1,1-1,0 0,0 0,0 0,0 1,0-2,0 1,0 0,0 0,1-1,8-3,-1-1,1-1,-1 1,-1-1,1-1,-1 0,0 0,-1-1,6-6,31-26,-44 39,1-1,-1 1,1 0,0 0,-1-1,1 1,0 0,-1 1,1-1,0 0,0 0,0 1,0-1,0 1,0-1,0 1,0 0,0 0,0 0,0 0,0 0,0 1,0-1,0 0,0 1,0 0,0-1,0 1,0 0,-1 0,1 0,0 0,-1 0,1 1,0-1,-1 0,0 1,1-1,-1 1,0-1,0 1,0 0,0 0,0-1,0 1,0 0,0 0,-1 0,1 0,-1 0,0 0,1 0,-1 0,0 0,0 0,0 0,0 0,-1 0,1 2,-25 116,22-96</inkml:trace>
  <inkml:trace contextRef="#ctx0" brushRef="#br0" timeOffset="5603.02">3756 284,'-29'34,"-19"15,-11 10,-5 4,-1 0,-5 0,1-1,3-2,2-2,3-5,6-7,4-2,6-9,10-5,6-3,8-1,8-5</inkml:trace>
  <inkml:trace contextRef="#ctx0" brushRef="#br0" timeOffset="6569.348">3643 792,'-2'2,"1"0,0-1,-1 1,1 0,-1 0,0-1,0 1,1-1,-1 1,0-1,0 0,0 0,0 0,-1 0,1 0,0 0,0-1,-1 1,1-1,0 0,-1 1,1-1,0 0,-1 0,0-1,0 2,-115 31,115-31,0 0,0 1,0-1,0 1,0 0,1-1,-1 1,1 1,-1-1,1 0,0 1,0-1,0 1,0-1,0 1,1 0,-1 0,1 0,0 0,0 0,0 0,0 0,0 0,1 1,-1-1,1 0,0 0,0 1,0-1,0 0,1 1,-1-1,1 0,0 0,1 2,2 2,1-1,0 0,1 0,0 0,0 0,0-1,0 0,1 0,0-1,0 0,0 0,0-1,1 0,0 0,-1 0,4-1,0 3,-6-3,22 7,-1 2,0 1,0 1,-1 1,-1 1,19 16,-41-29,1 0,-1 0,0 0,0 1,1-1,-2 0,1 1,0 0,0-1,-1 1,0 0,1 0,-1 0,0 0,0 0,-1 0,1 0,-1 0,1 0,-1 0,0 0,0 0,0 0,-1 1,1-1,-1 0,0 0,0 0,0 0,0 0,0-1,0 1,-1 0,0 0,0 0,-2 3,-1-1,0 0,1 0,-1-1,-1 1,1-1,-1 0,0-1,0 1,0-1,0 0,0-1,-1 0,1 0,-1 0,0 0,-3 0,0 0,0 0,0-1,0 0,0-1,0 0,0 0,0-1,0-1,0 0,0 0,1-1,-1 0,1 0,-1-1,-5-4,5-18,12 12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33.55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26,'425'0,"-317"-22,-100 19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33.84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41,'56'17,"-36"-14,0 0,0-1,0-2,0 0,0-1,0 0,0-2,19-5,86-22,-52 14,-50 9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29:40.4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1231 480,'-46'53,"-3"-3,-1-1,-25 16,61-52,-1-1,-1 0,0 0,0-2,-1 0,0-1,-1-1,0 0,0-2,-1 0,0-1,-11 2,27-7,0 1,0-1,0 0,0 0,-1-1,1 1,0-1,0 1,0-1,0 0,1 0,-1 0,0 0,0-1,1 1,-1-1,0 0,1 0,0 0,-1 0,1 0,0 0,0 0,0-1,0 1,1-1,-1 0,1 1,-1-1,1 0,0 0,0 0,0 0,1 0,-1 0,1 0,0 0,-1-2,1-3,0 0,1-1,-1 1,1 0,1 0,0 0,0 0,0 0,1 0,0 1,1-1,0 1,0 0,1-1,-3 3,1 0,-1 0,1 0,0 0,1 0,-1 1,1 0,0-1,0 1,0 1,0-1,1 1,0-1,-1 1,1 1,0-1,1 1,-1 0,0 0,1 0,-1 1,1-1,-1 1,1 1,0-1,-1 1,1 0,0 0,-1 1,1 0,-1 0,1 0,-1 1,6 1,-2 4,-1 0,0 1,0 0,-1 1,0-1,0 1,-1 0,0 1,0 0,1 4,54 72,-43-71,0-2,1 0,0-1,1-1,0-1,1-1,0 0,21 4,-31-9,-10-3,0 1,0-1,0 0,0 0,0 0,0 0,1-1,-1 1,0 0,1 0,-1-1,0 1,1-1,-1 1,1-1,-1 1,1-1,-1 0,1 0,-1 0,1 0,-1 0,1 0,-1 0,1-1,-1 1,1 0,-1-1,0 1,1-1,-1 1,1-1,-1 0,0 0,0 0,1 0,-1 1,0-2,0 1,0 0,0 0,0 0,0 0,-1-1,1 1,0 0,0-1,-17-32,5 17</inkml:trace>
  <inkml:trace contextRef="#ctx0" brushRef="#br0" timeOffset="244.087">1061 226,'-47'256,"39"-196,-22 300,31-243,-1-94</inkml:trace>
  <inkml:trace contextRef="#ctx0" brushRef="#br0" timeOffset="507.695">1654 424,'-29'38,"-9"22,-3 7,5-5,4-7,8-8,7-8,7-5,6-4,2-2,3-1,0-1,1-4</inkml:trace>
  <inkml:trace contextRef="#ctx0" brushRef="#br0" timeOffset="864.66">1992 424,'-8'12,"-28"35,3 2,2 1,3 2,-13 30,36-71,1 1,0-1,0 1,1-1,0 1,1 0,1 0,0 0,0 0,1 0,1 1,0-1,1 0,0 0,1-1,0 1,1 0,0-1,4 8,-1-13,0 0,0-1,1 0,0 0,-1-1,2 0,-1-1,0 1,1-1,0-1,-1 0,1 0,0-1,0 0,0 0,0-1,0 0,0-1,0 0,0 0,0-1,0 0,-1-1,1 0,-1 0,1-1,-1 0,0 0,-1-1,1 0,-1 0,0-1,0 0,0-1,8-7,-2-1,0 0,0 0,-2-2,0 1,0-1,-2-1,0 0,-1 0,-1-1,-1 0,-1 0,0-1,-1 1,-1-1,-1 0,-1 0,-1-7,0 19,0 0,-1 0,0 0,0 0,-1 0,0 0,0 1,-1-1,0 1,0-1,-1 1,0 0,0 0,-1 1,0-1,0 1,0 0,-1 0,0 1,0 0,0 0,-1 0,1 1,-1 0,0 0,-1 0,1 1,-1 0,1 1,-3-1,-17 1,2 2</inkml:trace>
  <inkml:trace contextRef="#ctx0" brushRef="#br0" timeOffset="1307.927">2699 0,'-18'10,"2"0,0 2,0-1,1 2,0 0,1 1,1 1,0 0,1 0,1 1,0 1,1 0,1 0,1 1,0 0,1 0,-3 17,10-27,0-1,1 0,0 0,0 1,0-1,1 0,0 0,1 0,0 0,0-1,0 1,1-1,0 0,0 0,0 0,1 0,0-1,0 0,0 0,1 0,0-1,0 1,0-1,0-1,1 1,-1-1,1 0,0-1,0 0,0 0,0 0,0-1,1 0,-1 0,0-1,0 0,1 0,-1-1,0 0,0 0,1-1,-1 1,0-2,0 1,-1-1,1 0,-1 0,1-1,-1 0,0 0,0 0,-1-1,1 0,-1 0,0-1,1 0,30-92,-36 96,1-1,-1 1,0-1,0 1,0-1,0 1,0-1,0 1,-1-1,0 1,1 0,-1-1,0 1,0 0,0-1,0 1,-1 0,1 0,0 0,-1 0,0 0,1 0,-1 0,0 1,0-1,0 1,0-1,0 1,0 0,-1 0,1 0,0 0,-1 0,1 0,0 1,-1-1,1 1,-1-1,0 1,-81 18,59-5</inkml:trace>
  <inkml:trace contextRef="#ctx0" brushRef="#br0" timeOffset="2938.366">2839 705,'117'-170,"21"2,-138 167,1-1,-1 1,1 0,-1 0,1 0,-1-1,1 1,0 0,0 0,0 0,0 0,-1 0,1 1,0-1,1 0,-1 0,0 1,0-1,0 0,0 1,0-1,1 1,-1 0,0-1,1 1,-1 0,0 0,0 0,1 0,-1 0,0 0,1 0,-1 0,0 0,0 1,1-1,-1 0,0 1,0-1,1 1,-1 0,0-1,0 1,0 0,0 0,0-1,0 1,0 0,0 0,0 0,-1 0,1 0,0 1,-1-1,1 0,0 1,3 47,8 37,-12-84,1 0,0 0,0 0,0 0,0 0,0 0,1 0,-1 0,1 0,-1-1,1 1,0-1,-1 1,1-1,0 0,0 1,0-1,0 0,0 0,0-1,0 1,1 0,-1-1,0 1,0-1,0 0,1 1,-1-1,0 0,1 0,-1-1,0 1,1-1,9-2,0-2,-1 0,1 0,-1-1,0 0,-1 0,0-2,0 1,0-1,-1-1,0 1,4-7,5-3,82-64,-100 82,1-1,-1 1,1 0,-1-1,0 1,1 0,-1 0,1-1,-1 1,1 0,-1 0,1 0,-1 0,1-1,-1 1,1 0,-1 0,1 0,-1 0,1 0,-1 0,1 0,0 1,-1-1,1 0,-1 0,1 0,-1 0,1 1,-1-1,0 0,1 0,-1 1,1-1,-1 0,0 1,1-1,-1 1,1-1,-1 0,0 1,0-1,1 1,-1-1,0 1,0-1,0 1,1-1,-1 1,0-1,0 1,0-1,0 1,0-1,0 1,0-1,0 1,0-1,0 1,0 0,-1-1,-10 36,10-33,-55 138,46-116,8-21,0 0,0 0,1 0,-1 0,1 0,0 0,0 0,0 1,0-1,1 0,0 1,0-1,0 0,0 1,1-1,0 0,0 0,0 1,0-1,1 0,8 12</inkml:trace>
  <inkml:trace contextRef="#ctx0" brushRef="#br0" timeOffset="3179.007">4251 311,'-391'273,"-169"97,505-339,22-13,1 1,0 2,1 1,-23 22,34-22</inkml:trace>
  <inkml:trace contextRef="#ctx0" brushRef="#br0" timeOffset="3582.667">4222 875,'-465'188,"463"-188,1 1,0-1,0 1,-1-1,1 1,0-1,0 1,0-1,0 1,0 0,0 0,0 0,0-1,0 1,0 0,0 0,0 0,0 1,1-1,-1 0,1 0,-1 0,1 0,-1 1,1-1,-1 0,1 0,0 1,0-1,0 0,0 1,0-1,0 0,0 0,0 1,0-1,1 0,-1 1,1-1,-1 0,0 0,1 0,0 0,-1 1,1-1,0 0,0 0,0 0,-1 0,1 0,0-1,0 1,0 0,0 0,1-1,-1 1,0 0,0-1,0 1,1-1,-1 0,0 1,0-1,1 0,-1 0,0 1,0-1,1 0,0-1,44 13,97 36,-138-45,0-1,0 1,-1 1,1-1,-1 1,0 0,0 0,0 0,0 0,-1 1,1-1,-1 1,0 0,-1 0,1 0,-1 1,0-1,-1 0,1 1,-1-1,0 1,0 0,-1-1,1 5,-2-5,0 1,0 0,0 0,0-1,-1 1,0-1,0 1,-1-1,1 0,-1 0,0 0,-1 0,1-1,-1 1,0-1,0 0,0 0,-1 0,1 0,-1-1,0 0,0 0,0 0,0-1,-1 0,-4 2,-2 0,1 1,-2-2,1 0,0 0,-1-1,1-1,-1 0,1 0,-1-2,1 1,-1-2,-1 0,-10-4</inkml:trace>
  <inkml:trace contextRef="#ctx0" brushRef="#br0" timeOffset="28103.709">17 367,'1'1,"1"-1,-1 1,1 0,-1 0,0 0,0 0,1 0,-1 0,0 0,0 0,0 0,0 1,0-1,-1 0,1 1,0-1,0 0,-1 1,1-1,-1 1,0-1,1 1,-1-1,0 1,0 0,0 0,4 24,-2 1,-1-1,-1 0,-1 1,-2-1,0 0,-2 0,-4 11,3-6,1-7,3-21,0-1,1 1,-1 0,1 1,0-1,0 0,0 0,0 1,1-1,-1 0,1 1,0-1,0 0,0 1,0-1,1 0,-1 1,1-1,0 0,0 1,0-1,0 0,1 0,-1 0,1 0,0 0,0 0,0-1,0 1,0-1,0 1,1-1,-1 0,1 0,0 0,0 0,0 0,0-1,0 1,134 1,-89-20,-30 4</inkml:trace>
  <inkml:trace contextRef="#ctx0" brushRef="#br0" timeOffset="28420.364">440 367,'-17'23,"1"0,1 2,1 0,1 0,1 1,1 1,1 0,2 0,1 1,1 0,1 0,1 0,2 1,1 14,-11 54,-22 165,5-97,21-110,6-32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30:17.13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270 2232,'666'-1,"-210"-26,-201 33,1 12,134 31,180 15,21-32,-16-6,-105 3,-13-1,-273-17,26 3,175-13,-321-5,130-7,129 12,913 98,-559-66,379-33,-394 27,1833-27,238 0,-1939-28,124-2,-629 32,15 14,47-3,-349-13,0 1,1 0,-1-1,0 0,0 1,0-1,1 0,-1 0,0 0,0-1,1 1,-1 0,0-1,0 1,0-1,0 0,0 0,1 0,-2 0,1 0,0 0,0-1,0 1,0-1,-1 1,1-1,-1 1,1-1,-1 0,0 0,0 0,1 0,-1 0,-1 0,1 0,0 0,0 0,-1 0,1 0,-1-1,0 1,0 0,0 0,0-1,0 1,0-2,-5-7,0 1,0-1,-1 1,0 0,-1 1,0 0,-1 0,0 0,0 1,-9-7,-120-118,110 106,1 0,2-2,1-1,1-1,1-1,2 0,1-1,2-2,1 1,-9-36,7 5,3-1,3-1,0-23,-21-124,-65-240,94 434,1-1,1 1,0 0,2 0,0 0,1 0,1 0,3-9,30-122,-34 146,0 0,0 0,-1 0,0-1,0 1,0 0,-1-1,0 1,0 0,0-1,-1 1,0-1,0 1,0 0,0 0,-1 0,0 0,0 0,0 0,-1 0,0 0,0 1,0-1,0 1,-1 0,0 0,1 0,-1 1,-1-1,1 1,0 0,-1 0,0 1,0-1,0 1,0 0,-2 0,-181-4,113 9,-310 27,-8-59,74 17,-408-17,-239 14,366 13,-39-23,-181-6,-366 2,146 19,19-25,180 13,63-12,-223-6,216 13,308 16,-368-24,-42-5,314 30,-106-7,217-12,387 30,1 4,-1 3,1 3,1 4,1 2,-21 11,-111 40,194-65,0 0,-1-1,1 0,0-1,0 0,-1 0,1-1,-1-1,1 0,0 0,-1-1,1 0,-4-2,4 3,0-1,-1 1,1 1,0 0,-1 1,1 0,0 0,0 1,0 0,0 1,0 0,1 1,-1 0,1 0,0 1,-1 1,-271 109,277-112,0 0,0 0,0 0,0 1,1-1,0 1,-1 0,1 0,1 0,-1 0,1 1,-1-1,1 1,1 0,-1-1,1 1,-1 0,1 0,1 0,-1 0,1 0,0 0,0 0,0 0,1 4,-4 29,-39 365,-54 165,91-528,2 1,1 0,3 0,1 0,2 0,2-1,1 1,2-1,2-1,2 0,1 0,3-2,0 0,3-1,6 9,33 77,-54-103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5:30:20.72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1276 1978,'-551'73,"443"-64,0-4,-48-7,37 1,110 1,1 0,0-1,-1 0,1-1,0 1,0-2,-1 1,2-1,-1 0,0-1,1 1,-1-2,1 1,0-1,0 0,1 0,0-1,0 0,0 0,1-1,-1 1,2-1,-1 0,1-1,-2-2,-4-16,0 0,2-1,0-1,2 1,1-1,2 0,0 0,2 0,1-1,2 1,0 0,2 0,1 0,5-16,13-62,3 1,22-46,-38 120,25-78,5 1,21-33,-52 124,0 1,1 0,0 1,1 0,1 1,1 0,0 0,0 2,13-9,-16 16,2 0,-1 1,0 0,1 1,-1 1,1 0,0 0,0 1,0 1,0 0,0 0,0 1,6 2,20-1,277 27,615-29,-715-10,-1-8,5-12,-15 4,-124 16,706-66,-108 48,208-1,-109 1,-60 1,656-64,-577 30,17 25,12 25,-595 12,525 28,-246-18,371 7,-631-20,343-25,905 27,-1340-1,417 13,231 5,-695-17,336-26,46-44,-89 8,-135 36,98 11,374 45,-95-32,-218-24,252 25,-527 9,0 6,89 23,-98-15,54 9,54-1,-53-2,-109-14,-86-13,-1 0,1 1,-1-1,1 0,-1 1,0-1,0 1,0 0,0 0,0 0,0 0,0 0,0 0,-1 0,1 1,-1-1,0 1,0-1,0 1,0-1,0 1,0 0,-1-1,1 1,-1 0,0-1,0 1,0 0,0 0,0 1,-36 150,13 118,16-241,2 0,1 1,1-1,2 1,1-1,2 1,1 0,6 27,0-20,1 1,3-2,1 0,1 0,15 23,73 125,-97-171,-1 1,-1-1,0 1,-1 0,0 0,-2 1,0-1,-1 0,0 1,-1-1,-3 15,-42 87,25-77,18-31,1 0,0 0,1 1,0-1,1 0,0 1,0-1,1 0,1 0,-1 0,2 1,2 6,-3-6,60 188,-61-195,-1 0,1 0,-1 0,0 0,0 1,0-1,-1 0,1 0,-1 0,0 0,0 0,0 0,-1-1,0 1,1 0,-1 0,0-1,-1 1,1-1,-1 0,1 0,-1 0,0 0,0 0,-1-1,1 1,0-1,-1 0,1 0,-1 0,0 0,0-1,1 0,-1 1,0-1,0-1,0 1,-2 0,-199 8,104 2,-1-4,-1-5,-12-4,-6 0,-709 31,-112 0,-191-2,-377-28,1449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7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705 260,'-25'253,"5"51,-9-67,24-159,10-60</inkml:trace>
  <inkml:trace contextRef="#ctx0" brushRef="#br0" timeOffset="303.034">113 373,'39'-5,"50"-6,20-2,1-3,-8 2,-12-3,-12 2,-10 4,-6-1,-9 1,-9 3,-8 3,-4 2,-8 6,-8 3</inkml:trace>
  <inkml:trace contextRef="#ctx0" brushRef="#br0" timeOffset="666.959">1298 514,'-25'19,"0"1,0 2,2 0,1 2,1 0,1 1,1 1,2 1,-7 13,22-37,-1 0,1 1,0-1,0 1,0 0,1 0,-1-1,1 1,0 0,0 0,0 0,0 0,1 0,0 1,0-1,0 0,0 0,0 0,1 0,0 0,0 0,0 0,0 0,1 0,0 0,-1-1,1 1,1-1,-1 1,0-1,1 0,0 0,0 0,0 0,0 0,0-1,0 1,1-1,-1 0,1 0,0 0,1 0,7 1,1-2,-1 0,0 0,1-1,-1-1,0 0,1 0,-1-1,0-1,0 0,0-1,-1 0,1-1,-1 0,0 0,0-2,-1 1,0-1,0-1,0 0,-1 0,-1-1,1 0,-1 0,-1-1,1 0,-2-1,1 0,-3 4,1 1,-1-2,0 1,0 0,-1-1,0 0,-1 0,0 0,0 0,0 0,-1 0,0 0,-1 0,0-1,0 1,-1 0,0 0,0-1,-1 1,0 0,0 0,-1 1,0-1,-1 0,1 1,-1 0,-1 0,0-1,-1 2,0 0,0 1,0-1,-1 1,0 0,0 1,-1-1,1 2,-1-1,0 1,0 0,0 0,0 1,0 0,-1 1,1 0,-1 0,1 1,0 0,-1 0,1 1,-1 0,1 1,0 0,-1 0,1 0,0 1,1 1,-1-1,0 1,1 0,-6 5,-6 10</inkml:trace>
  <inkml:trace contextRef="#ctx0" brushRef="#br0" timeOffset="1133.342">1722 514,'-18'28,"2"1,1 0,1 2,1-1,2 2,-6 28,15-57,1 1,-1 0,1 0,0 0,0 0,0 0,0 0,1 0,-1 1,1-1,0 0,0 0,1 0,0 0,-1 0,1 0,0 0,1 0,-1 0,1 0,0 0,0 0,0-1,0 1,1-1,-1 0,1 0,0 0,0 0,0 0,0 0,0-1,1 0,-1 1,1-1,0 0,0-1,0 1,-1-1,1 0,3 1,7-4,1 0,-1-1,0-1,0 0,0-1,0 0,-1-1,0-1,0 0,-1-1,0 0,0-1,-1 0,0-1,0 0,-1-1,7-10,9-9,-1-2,-2 0,-1-1,-2-1,-1-1,-2-1,-1-1,-2 0,-2-1,-1 0,3-26,-12 47,0 0,0 0,-2 0,0 0,-1 0,-1-1,0 1,-2 1,0-1,0 0,-2 1,0 0,-1 0,-1-2,5 14,0-1,0 1,0 0,-1 0,1 0,-1 0,0 1,0 0,-1 0,1 0,-1 0,1 0,-1 1,0 0,0 0,0 0,0 1,0-1,0 1,0 1,-1-1,1 1,0 0,0 0,-1 0,1 1,0-1,0 1,-1 1,-3 0,-2 2,0-1,1 1,-1 1,1 0,0 1,0 0,0 0,1 1,0 0,0 1,1 0,0 0,-6 8,4-2,1 0,0 0,2 0,-1 1,2 1,0-1,0 1,2 0,0 0,1 1,0-1,2 1,0-1,0 1,2 0,0-1,1 1,1-1,0 1,1-1,1 0,0 0,1-1,7 11,-3-7,1 0,1-1,1-1,0 0,1-1,1 0,1-1,0-1,1-1,0 0,1-1,0-1,1 0,0-2,1 0,0-1,1-1,-1-1,1-1,0 0,14 0,-5-4</inkml:trace>
  <inkml:trace contextRef="#ctx0" brushRef="#br0" timeOffset="2155.805">2483 401,'-21'14,"1"0,0 2,1 0,1 2,0 0,2 0,0 2,1 0,1 1,-6 13,18-30,0 0,0 1,1-1,0 0,0 1,0 0,0-1,1 1,0-1,0 1,0 0,1-1,-1 1,1 0,0-1,0 1,1-1,-1 0,1 1,0-1,0 0,1 0,-1 0,1 0,0-1,0 1,0-1,0 1,1-1,-1 0,1-1,0 1,0-1,0 1,0-1,0 0,0 0,1-1,-1 1,1-1,-1 0,2 0,2 1,0-1,1 0,-1 0,0 0,1-1,-1 0,0-1,0 0,1 0,-1-1,0 0,0 0,0-1,0 0,-1 0,1-1,-1 0,0 0,0-1,0 0,-1 0,1-1,-1 1,0-1,-1-1,0 1,0-1,0 0,-1 0,3-7,9-14,-1-1,-2-1,-1 0,-1-1,-2 0,-1 0,0-6,-11 50,0-1,1 1,1 0,0 0,0 0,2 1,0-1,0 0,1 0,1-1,0 1,0 0,1-1,1 0,0 0,1 0,1-1,-1 1,3 0,-6-10,0 1,0-1,0-1,0 1,0 0,1-1,-1 1,1-1,-1 0,1 0,-1-1,1 1,0-1,-1 1,1-1,0 0,-1-1,1 1,0-1,-1 1,1-1,0 0,-1-1,0 1,1 0,-1-1,0 0,0 0,1 0,-1 0,-1 0,1-1,86-89,-88 91,89-159,-89 181,-5-13,1 1,0-1,1 1,0-1,0 1,1 0,0 0,1 0,0-1,0 1,0 0,2 0,-1 0,1-1,0 1,1-1,0 1,0-1,0 0,1 0,1 0,0-1,3 5,-5-9,0-1,0 1,1-1,-1 0,1 0,-1 0,1-1,0 1,0-1,0 0,-1 0,1 0,0-1,0 1,0-1,0 0,0 0,0 0,0-1,0 1,0-1,0 0,0 0,0-1,0 1,-1-1,1 1,-1-1,1-1,2 0,83-90,84-156,-173 248,0 0,1 0,-1 0,0 0,1-1,-1 1,1 0,0 1,-1-1,1 0,0 0,-1 0,1 0,0 0,0 1,0-1,0 0,0 1,0-1,0 1,0-1,0 1,0-1,0 1,0 0,0-1,0 1,0 0,0 0,0 0,1 0,-1 0,0 0,0 0,0 0,0 1,0-1,0 0,0 1,0-1,0 0,0 1,0 0,0-1,0 1,0-1,0 1,0 0,0 0,-1 0,1-1,0 1,0 0,-1 0,1 1,8 26,-1 0,-2 1,-1 0,-1 0,-1 0,-2 1,-1-1,-3 20,3 5,9 233,-4-248,-1 1,-3 0,-1 0,-2 0,-1 0,-2 0,-11 37,11-54,-1-1,-1 0,-1 0,-1 0,-1-1,-1-1,-1 0,0 0,-2-1,0-1,-1 0,-1-1,-9 7,24-22,0-1,0 1,0-1,-1 1,1-1,-1 0,1 1,-1-1,1 0,-1 0,0 0,0 0,1 0,-1-1,0 1,0-1,0 1,0-1,0 1,0-1,0 0,0 0,0 0,0 0,0-1,0 1,0 0,1-1,-1 1,0-1,0 0,0 1,0-1,1 0,-1 0,0 0,1-1,-1 1,1 0,-1 0,1-1,0 1,-1-1,1 0,0 1,0-1,0 0,0 1,0-3,0-7,-1 0,2 0,0 0,0 0,1-1,1 1,0 0,0 0,1 0,0 1,1-1,0 1,1 0,0 0,0 0,1 0,1 1,6-7,31-42,3 3,2 2,2 2,2 2,3 2,1 3,3 3,1 2,1 3,23-7,104-58,-161 90</inkml:trace>
  <inkml:trace contextRef="#ctx0" brushRef="#br0" timeOffset="4500.938">0 1502,'191'-10,"-1"-8,182-42,-354 57,652-123,215-4,-663 113,202 12,-88-22,-321 26,0 0,0-2,-1 0,1 0,-1-2,0 1,0-2,0 0,-1-1,1 0,0-2,-8 5</inkml:trace>
  <inkml:trace contextRef="#ctx0" brushRef="#br0" timeOffset="13623.791">4488 288,'4'0,"3"5,-1 1</inkml:trace>
  <inkml:trace contextRef="#ctx0" brushRef="#br0" timeOffset="13840.647">4544 655,'0'0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2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361 200,'-59'-53,"52"50,1-1,-1 1,0 0,0 0,0 1,0 0,0 0,0 1,-1 0,1 0,0 0,-1 1,1 0,-1 1,1 0,0 0,-1 0,1 1,0 0,0 1,0-1,-4 4,-4 1,8-4,1 0,-1 0,1 0,0 1,-1 0,2 0,-1 1,0 0,1 0,0 0,0 0,0 1,1 0,0 0,0 0,-2 6,4-8,-1 3,-1 0,1 0,1 1,-1-1,1 1,0 0,1 0,0 0,0 0,1 0,0 0,0 0,1 0,1 6,2 2,1-1,1 1,0-1,1-1,1 0,0 0,0 0,2-1,0 0,0-1,1 0,4 3,59 48,50 58,-119-110,0 0,-1 1,0-1,-1 1,0 0,-1 0,0 0,-1 0,0 0,-1 1,0-1,-1 0,-1 0,0 0,0 0,-2 2,0-6,0 0,-1 0,0 0,-1-1,1 1,-2-2,1 1,-1-1,0 1,0-2,0 1,-1-1,0 0,0-1,0 0,-1 0,1-1,-1 0,0 0,0-1,0 0,0-1,0 0,0-1,0 1,-1-2,1 1,0-1,0-1,-8-1,13 1,-1 1,1-1,0 1,0-1,0 0,0-1,0 1,0-1,1 0,-1 0,1 0,0 0,0 0,0-1,0 1,0-1,1 0,0 0,0 0,0 0,0 0,0-1,1 1,0 0,0-1,0 1,0-4,0-3,1 0,0 0,0 0,1 1,1-1,0 0,0 0,1 1,0-1,1 1,1-1,5-9,1 1,1 0,0 1,2 0,0 1,1 1,1 0,0 1,1 1,0 0,1 1,1 1,14-6,-19 9,1 0,-1-2,-1 1,0-1,0-1,-1-1,-1 0,0 0,-1-1,0 0,-1-1,3-8,-8 17,0-1,0 1,-1 0,0-1,0 0,-1 0,0 0,0 0,-1 0,1 0,-2 0,1-1,-1 1,0 0,0 0,-1-1,0 1,-1 0,1 0,-1 0,-1 0,1 0,-3-3,-49-80,41 79</inkml:trace>
  <inkml:trace contextRef="#ctx0" brushRef="#br0" timeOffset="1519.829">672 849,'0'5,"4"1,3-5,4-2,0-7,-1 4,-3 7,-3-2,4-1,-1-5,4-2,0 0</inkml:trace>
  <inkml:trace contextRef="#ctx0" brushRef="#br0" timeOffset="2220.076">1066 200,'5'-12,"1"0,-1 0,2 0,0 1,0 0,1 0,0 1,1 0,0 0,1 1,0 0,0 1,1 0,0 1,0 0,1 1,0 0,0 0,0 1,1 1,-1 1,1-1,0 2,0 0,0 0,12 1,-22 1,1 1,0-1,0 1,0 0,0 0,-1 0,1 1,-1-1,1 1,-1 0,1 0,-1 0,0 0,0 1,0-1,0 1,0 0,-1 0,1 0,-1 0,0 0,0 0,0 1,0-1,-1 1,1-1,-1 1,0 0,0-1,0 1,0 0,-1 0,0 0,0 0,0 0,0 0,0-1,-1 1,0 4,-7 15,0-1,-1 0,-2 0,0-1,-1 0,-1-1,0-1,-2 0,-1-1,0 0,-1-1,0-1,-2-1,-9 6,26-20,1 0,-1 0,1 0,-1 0,1 0,0 1,-1-1,1 0,0 1,0-1,0 1,0-1,0 1,0-1,1 1,-1 0,0-1,1 1,0 0,-1 0,1-1,0 1,0 0,0 0,0 0,0-1,0 1,0 0,1 0,-1 0,0-1,1 1,0 0,-1-1,1 1,0 0,0-1,0 1,0-1,0 0,0 1,1-1,-1 0,0 1,1-1,-1 0,1 0,-1 0,1 0,-1-1,1 1,1 0,82 47,38 29,-118-73,-1 0,0 1,0 0,0 0,0 0,-1 0,0 1,0-1,0 1,-1 0,0 0,0 0,-1 0,1 0,-1 0,0 0,-1 0,0 1,0-1,0 0,-1 5,-1-1,-1 1,1-1,-2 0,1-1,-1 1,-1 0,0-1,0 0,-1 0,0-1,0 1,-1-1,0-1,0 1,-1-1,0-1,-1 1,1-1,-1-1,0 1,-1-1,-6 3,-1 0,1-2,-2 1,1-2,0 0,-1-2,0 1,0-2,0-1,0 0,-17-2,31 2,0-1,1 1,-1-1,0 0,0 0,1 0,-1-1,0 1,0-1,1 0,-1 0,1 0,-1-1,1 1,-1-1,1 0,0 0,0 0,0 0,0 0,0-1,0 1,1-1,-1 0,1 0,0 0,0 0,0 0,0-1,0 1,1 0,0-1,-1 1,1-1,0 0,1 1,-1-1,1 0,0 0,0 1,0-1,0 0,0 1,1-1,0 0,0 1,0-2,15-23,2 3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2.53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400 341,'0'29,"2"22,-3 1,-3 0,-1-1,-3 0,-3 6,-4-11,-3-1,-1-1,-2 0,-2-2,-13 17,-14 42,49-100,1 0,-1 0,1 0,0 1,-1-1,1 0,0 0,0 0,0 0,0 0,0 1,0-1,0 0,0 0,1 0,-1 0,0 0,1 0,-1 0,1 0,-1 0,1 0,-1 0,1 0,0 0,-1 0,1 0,0 0,0 0,0-1,0 1,0 0,0-1,0 1,0-1,0 1,0-1,0 1,0-1,0 0,0 1,0-1,0 0,1 0,57 4,-50-5,392-3,-371-1,-24-1</inkml:trace>
  <inkml:trace contextRef="#ctx0" brushRef="#br0" timeOffset="531.577">1021 510,'13'-13,"1"1,1 1,0 0,0 1,1 1,0 0,1 1,0 0,0 2,0 0,1 1,14-2,-5-1,-24 6,0 0,0 0,0 0,0 1,0-1,0 1,0 0,1 0,-1 0,0 0,1 1,-1-1,1 1,-1 0,1 0,-1 0,0 0,1 1,-1-1,1 1,-1 0,0 0,0 0,1 0,-1 1,0-1,0 1,0 0,-1 0,1 0,0 0,-1 1,1-1,-1 0,2 3,-4 2,-1-1,0 0,0 0,0 1,-1-1,0 0,0 0,0 0,-1-1,0 1,0 0,0-1,-1 0,0 0,0 0,0 0,0-1,-1 1,0-1,-3 2,-4 6,-52 52,24-25,1 2,2 2,2 1,-9 17,40-56,1 1,-1-1,1 1,0 0,0 0,1 0,0 0,0 0,0 1,1-1,0 1,0-1,0 1,1-1,0 1,1-1,-1 1,1-1,0 1,1-1,0 0,0 0,0 0,0 0,1 0,0 0,1 0,-1-1,1 1,0-1,0 0,1-1,-1 1,5 2,-1-1,0 0,0-1,1 0,0-1,0 0,0 0,0-1,1 0,-1-1,1 0,-1 0,1-1,0-1,0 1,0-2,0 1,-1-1,1-1,0 1,-1-2,1 1,3-3,30-43,-33 28</inkml:trace>
  <inkml:trace contextRef="#ctx0" brushRef="#br0" timeOffset="964.742">1867 397,'-10'0,"1"1,-1 0,0 0,1 1,-1 1,1-1,0 1,0 1,0 0,0 0,1 1,0 0,0 0,0 1,0 0,1 1,0-1,-3 5,8-9,1-1,0 1,0 0,0 0,1-1,-1 1,0 0,1 0,-1 0,1 0,0-1,-1 1,1 0,0 0,0 0,0 0,0 0,1 0,-1 0,0 0,1 0,0-1,-1 1,1 0,0 0,0-1,0 1,0 0,0-1,0 1,0-1,1 1,-1-1,1 0,-1 1,2 0,68 39,-47-29,86 70,-106-78,-1 0,0 1,0-1,0 1,-1 0,1 0,-1 0,0 0,-1 0,1 0,-1 0,0 1,0-1,-1 1,0-1,0 0,0 1,0-1,-1 1,0-1,0 0,0 1,-1-1,-1 2,-3 6,-1-1,-1 0,0 0,-1-1,0 0,-1-1,0 0,0 0,-1-1,0 0,-1-1,0-1,0 0,-1 0,0-1,0-1,0 0,-10 2,-28 1,32-10</inkml:trace>
  <inkml:trace contextRef="#ctx0" brushRef="#br0" timeOffset="1229.356">1755 368,'24'0,"22"0,8 0,0-4,-4-3,-7 1,-5 1,-5 2,-2 1,-8 1</inkml:trace>
  <inkml:trace contextRef="#ctx0" brushRef="#br0" timeOffset="3445.138">2347 87,'8'21,"-2"1,0 0,-1 0,-2 0,0 1,-1 0,-1-1,-1 1,-3 22,1 4,2 646,0-692,1 0,-1 0,0 0,0 0,0 0,0 0,0 0,-1 0,1 0,-1 0,0 0,0 0,0 0,0 0,0 0,-1-1,1 1,-1-1,0 1,0-1,0 1,0-1,0 0,0 0,-1 0,1 0,-1-1,1 1,-1 0,0-1,1 0,-1 0,0 0,0 0,0 0,-1 0,-137 10,-182 33,-238 30,352-51,-46-6,81 7,-208 34,194-28,168-25,18-4,1 0,-1 0,1 0,-1 0,1-1,-1 1,0 0,1-1,-1 0,0 1,0-1,1 0,-1 0,0 0,0 0,1 0,-1 0,0 0,1-1,-1 1,0-1,1 1,-1-1,0 0,1 1,-1-1,1 0,-1 0,1 0,0 0,-1-1,1 1,0 0,0 0,0-1,0 1,0-1,0 1,0-1,-5-135,10 85,-3-882,-2 927,0 0,1 0,0 0,1 0,0 0,0 0,0 0,1 0,0 0,0 0,1 0,-1 1,2 0,-1-1,1 1,0 0,0 1,0-1,1 1,0 0,0 0,0 0,1 0,0 1,0 0,0 1,1-1,16-4,1 1,0 2,0 0,0 2,1 1,-1 0,1 2,6 1,535 0,-369-28,29 15,-2-3,-82 12,56-25,111 28,-240-14,-60 11,0 0,1 1,-1 0,1 0,-1 1,1 0,0 1,-1 0,1 0,-1 1,9 2,-5 3,-7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8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490 340,'-38'3,"0"2,1 2,0 1,1 2,-1 1,2 2,-19 10,-49 16,29-5,74-32,1 0,0 0,-1 0,1 0,0 0,0 0,0 0,1 0,-1 0,0 0,1-1,-1 1,1-1,0 1,-1-1,1 1,0-1,0 0,0 0,0 0,0 0,0 0,0 0,0-1,0 1,0-1,0 1,1-1,-1 0,0 0,0 0,2 0,230 6,-233-6,0-1,0 1,-1-1,1 1,0 0,0-1,0 1,0 0,0 0,0 0,0-1,0 1,0 0,0 0,0 1,0-1,0 0,0 0,0 0,0 1,0-1,0 0,0 1,0-1,0 1,0-1,-1 1,1 0,0-1,0 1,0 0,-1-1,1 1,-1 0,1 0,0 0,-1 0,1 0,-1-1,0 1,1 0,-1 0,0 0,0 0,1 0,-1 0,0 0,0 0,0 0,0 0,0 0,0 0,-1 0,1 0,0 0,0 0,-1 0,1 0,-1 0,1 0,-1 0,1 0,-1-1,1 1,-1 0,0 0,0 0,-16 15,0 0,0-2,-1 0,-1-1,-1-1,-4 2,-34 22,39-24,14-10,-1 0,1 0,0 1,0 0,0 0,0 0,0 0,0 1,1 0,0 0,0 0,0 0,0 1,1-1,-1 1,1 0,1 0,-1 1,1-1,-1 0,2 1,-1-1,0 1,1 0,0-1,1 1,-1 0,1 0,0 0,1 2,3-3,0-1,1 1,-1-1,1-1,0 1,1-1,-1 1,0-2,1 1,0 0,-1-1,1 0,0-1,0 1,0-1,1 0,-1-1,0 1,0-1,0-1,0 1,1-1,-1 0,5-1,5 1,-4 1,-6 1,0-1,-1 1,1-1,0-1,0 1,0-1,0 0,0 0,0 0,-1-1,1 0,0 0,-1-1,0 0,1 1,-1-2,0 1,-1-1,1 1,-1-1,3-3,2-9</inkml:trace>
  <inkml:trace contextRef="#ctx0" brushRef="#br0" timeOffset="358.67">236 1,'-11'53,"2"1,3 0,2 1,2-1,3 1,2-1,2 0,4 5,-4-14,-3 0,-1 0,-2 1,-2-1,-2 0,-2-1,-1 1,-12 28,4-17,5-21,1 1,1 1,2 0,2 0,1 0,2 6,2-40,0-1,0 1,0-1,1 0,-1 1,1-1,-1 0,1 1,0-1,0 0,0 0,0 1,1-1,-1 0,0 0,1-1,-1 1,1 0,0 0,0-1,-1 1,1-1,0 1,0-1,0 0,1 0,15 6</inkml:trace>
  <inkml:trace contextRef="#ctx0" brushRef="#br0" timeOffset="774.784">1082 142,'-23'11,"1"2,1 1,0 0,1 2,0 0,1 1,1 1,1 1,1 0,0 1,2 1,0 1,1 0,-1 6,10-20,0 0,0 0,1 1,0-1,1 1,0 0,0-1,1 1,0 0,1 0,0 0,0 0,1 0,0 0,0 0,1-1,0 1,1 0,0-1,0 0,1 1,0-1,1-1,-1 1,1-1,1 0,0 0,0 0,0-1,2 2,-2-4,1 0,0-1,0 0,1 0,-1 0,1-1,-1 0,1-1,-1 0,1 0,0 0,0-1,0 0,-1-1,1 0,0 0,0 0,-1-1,1 0,-1-1,0 0,0 0,0 0,1-1,10-5,-1 0,0-1,0 0,-1-2,-1 0,0 0,0-2,-1 0,-1 0,-1-1,0-1,0 0,-2-1,0 0,-1 0,-1-1,0 0,-2-1,0 1,-1-1,-1-1,0 1,0-20,-4 29,-1 0,0 0,-1 0,0 0,0 0,-1 1,0-1,-1 1,0 0,0 0,-1 0,0 0,-1 1,0 0,0 0,-1 0,0 1,0 0,-1 1,0-1,0 1,0 1,-1 0,0 0,0 0,0 1,0 1,-1-1,1 2,-1-1,0 1,0 1,0 0,0 0,0 1,-9 1,-10 4</inkml:trace>
  <inkml:trace contextRef="#ctx0" brushRef="#br0" timeOffset="5191.115">1111 651,'-52'2,"24"8,-1 0,1 2,1 1,0 1,1 2,1 0,-10 10,29-21,0 1,1 0,0 1,0-1,1 1,0 0,0 0,0 0,1 1,0-1,1 1,0-1,0 1,0 0,1 0,0 0,1 0,0 0,0 0,0 0,1 0,1 0,-1 0,1 0,1 0,-1-1,1 1,0-1,1 0,0 1,0-2,1 1,0 0,0-1,0 0,1 0,-1-1,2 0,0 2,4-3,-1 0,1-1,-1 0,1 0,0-1,0-1,0 0,0 0,0-1,0 0,1-1,-1-1,0 1,-1-2,1 0,0 0,-1-1,1 0,-1 0,9-6,-4 4,1 0,-1-1,0 0,-1-1,0-1,0 0,-1-1,0 0,0-1,-2-1,1 0,-1 0,-1-1,0-1,-1 1,-1-2,0 1,0-1,-2 0,0-1,-1 1,3-15,-7 20,-1 0,0 0,-1 0,0 1,0-1,-1 0,-1 0,1 0,-2 1,1 0,-1 0,-1 0,1 0,-1 0,-1 1,0 0,0 0,-1 0,0 1,0 0,-3-1,5 2,-1 0,0 1,-1 0,1 0,-1 1,0 0,0 0,0 0,0 1,-1 0,1 1,-1 0,0 0,0 0,0 1,0 0,0 1,0 0,0 0,0 0,0 1,0 1,0-1,0 1,1 0,-1 1,1 0,-1 0,1 1,0 0,0 0,1 0,-1 1,1 0,0 1,0-1,1 1,-1 0,-3 6,1 1,0 0,1 0,0 0,1 1,1 0,0 0,-1 9,0 5</inkml:trace>
  <inkml:trace contextRef="#ctx0" brushRef="#br0" timeOffset="6269.505">1646 819,'0'5,"-5"6,-1 7,-5 4,0-1</inkml:trace>
  <inkml:trace contextRef="#ctx0" brushRef="#br0" timeOffset="7020.857">2070 142,'-18'72,"-39"111,57-180,0 0,-1 0,1 0,1 0,-1 0,0 0,1 0,-1 0,1 0,0 0,0 0,0-1,0 1,1 0,-1 0,1-1,0 1,-1-1,1 1,0-1,1 0,-1 0,0 0,1 0,-1 0,1-1,-1 1,1-1,0 1,-1-1,1 0,0 0,0 0,0-1,0 1,0-1,2 1,7 1,-1-1,0 0,1-1,-1 0,0-1,0 0,1-1,-1 0,8-3,-6 2,0 0,0-1,-1-1,0 0,1-1,-2 0,1-1,-1 0,0-1,0 0,-1-1,0 0,-1 0,4-5,85-150,-68 102,-31 61,0 1,0-1,0 1,0-1,1 1,-1 0,0 0,0-1,0 1,0 0,0 0,0 0,0 0,0 0,0 0,0 0,0 1,0-1,0 0,0 0,0 1,1-1,-1 1,0-1,0 1,0-1,0 1,1-1,-1 1,0 0,1-1,-1 1,0 0,1 0,-1-1,1 1,-1 0,1 0,-1 0,1 0,0 0,0 0,-1 0,1-1,0 1,0 0,0 1,-1-1,-15 21,1 2,1-1,2 2,0 0,2 0,0 1,2 0,1 1,-3 23,-29 202,10-59,12-114,20-71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0:51.9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86 371,'10'-18,"1"0,1 1,0 0,2 1,0 1,0 0,2 1,0 0,0 1,2 0,-16 12,-1-1,1 1,0 0,0 0,-1 0,1 0,0 0,0 0,0 0,0 0,0 1,0-1,0 1,0 0,1 0,-1-1,0 1,0 0,0 1,0-1,0 0,0 1,0-1,0 1,0 0,0-1,0 1,0 0,0 0,0 0,0 1,-1-1,1 0,0 1,-1-1,1 1,-1-1,0 1,0 0,1-1,-1 1,0 0,0 0,-1 0,1 0,0 0,5 21,-1 0,-1 0,-1 0,-1 0,-1 1,-1-1,-1 0,-1 1,-2-1,-3 17,5-26,-19 131,-6-1,-6-1,-30 71,12-62,42-138,16-50,102-258,-63 198,23-49,6 2,31-35,-8 42,-98 135,0 0,1 0,-1 0,0 0,0 0,1 0,-1 0,1 0,-1 0,1 0,-1 0,1 1,0-1,-1 0,1 0,0 1,-1-1,1 0,0 1,0-1,0 1,0-1,0 1,0 0,-1-1,1 1,0 0,0-1,0 1,0 0,0 0,0 0,0 0,0 0,0 0,0 0,0 0,0 1,0-1,0 0,0 0,0 1,0-1,0 1,0-1,0 1,0-1,-1 1,1 0,0-1,0 1,-1 0,1-1,0 1,-1 0,1 0,-1 0,1 0,-1 0,1 0,-1 0,0 0,4 22,-2 1,-1 0,-1 0,0 0,-2 0,-1 0,-1 0,-3 6,-134 537,140-561,-3 3,1 1,0 0,1 0,0 0,1 0,0 0,0 1,1-1,1 0,-1 0,2 0,0 3,-2-12,0 0,1 0,-1-1,1 1,-1 0,0-1,1 1,-1-1,1 1,0 0,-1-1,1 1,-1-1,1 1,0-1,-1 0,1 1,0-1,0 0,-1 1,1-1,0 0,0 0,-1 0,1 0,0 1,0-1,0 0,-1 0,1-1,0 1,0 0,0 0,-1 0,1 0,0-1,0 1,-1 0,1-1,0 1,-1-1,1 1,0-1,-1 1,1-1,-1 1,1-1,-1 1,1-1,-1 0,1 1,-1-1,1 0,-1 1,0-2,30-42,-29 42,160-320,-100 209,11-23,6 2,46-53,-114 174,-5 5,0-1,2 1,-1 0,1 1,0 0,0 0,1 0,-1 1,2 0,5-3,-13 10,0-1,0 1,-1-1,1 1,0 0,0 0,-1 0,1-1,-1 1,1 0,-1 0,1 0,-1 0,0 0,1 0,-1 0,0 0,0 0,1 0,-1 0,0 0,0 0,0 0,0 0,-1 0,1 0,0 0,0 0,-1 0,1 0,0 0,-1 0,1 0,-1 0,1-1,-1 2,1-1,-78 233,64-199,-30 75,4 2,6 1,-7 53,45-64,-3-100,0 1,0-1,0 0,0 1,0-1,0 0,0 0,1 0,-1 0,1 0,0 0,-1-1,1 1,0 0,0-1,0 1,0-1,0 0,0 0,1 0,-1 0,0 0,1 0,-1-1,0 1,1-1,-1 1,1-1,-1 0,1 0,-1 0,1 0,-1-1,1 1,-1-1,0 1,1-1,0 0,15-5</inkml:trace>
  <inkml:trace contextRef="#ctx0" brushRef="#br0" timeOffset="297.698">1468 654,'-49'74,"3"3,3 1,-15 44,31-26,27-93,-1-1,1 0,0 1,0-1,0 1,0-1,0 1,1-1,-1 0,1 1,-1-1,1 0,0 1,0-1,0 0,0 0,1 0,-1 0,1 0,-1 0,1 0,-1 0,1-1,0 1,0-1,0 1,0-1,0 0,0 1,0-1,1 0,-1-1,0 1,1 0,-1-1,0 1,1-1,0 1,6-1,1 1,0-2,0 1,-1-1,1 0,0-1,-1-1,1 1,-1-1,0-1,0 0,0 0,-1 0,1-1,-1-1,0 1,-1-1,1-1,2-3,5-5,-1 0,0-1,-1 0,-1-1,-1-1,0 0,-2 0,7-16,-13 25,1 0,-1 0,0-1,-1 0,0 1,0-1,-1 0,-1 0,0 0,0 0,-1 1,0-1,0 0,-1 0,-1 1,0-1,0 1,0-1,-1 1,-1 1,0-1,0 0,0 1,-1 0,-1 1,1-1,-14-10</inkml:trace>
  <inkml:trace contextRef="#ctx0" brushRef="#br0" timeOffset="760.958">1722 1049,'125'-217,"-56"95,-69 121,0 0,1 1,-1-1,0 1,1-1,-1 1,0-1,1 1,-1-1,1 1,-1-1,1 1,-1 0,1-1,-1 1,1 0,-1-1,1 1,0 0,-1 0,1 0,-1-1,1 1,0 0,-1 0,1 0,0 0,-1 0,1 0,-1 0,1 0,0 0,-1 0,1 1,-1-1,1 0,0 0,-1 1,1-1,-1 0,1 1,-1-1,1 0,-1 1,1-1,-1 1,1-1,-1 1,0-1,1 1,-1-1,0 1,1-1,-1 1,0-1,0 1,1 0,-1-1,0 1,0 0,0-1,0 1,0 0,6 43,-5-31,10 80,-10-91,-1 0,1 0,-1 0,1 0,0 0,0 0,0 0,0 0,0 0,0 0,1 0,-1-1,1 1,-1-1,1 1,0-1,-1 1,1-1,0 0,0 0,0 0,0 0,0 0,0 0,0-1,0 1,0-1,0 1,1-1,-1 0,0 0,0 0,0 0,1 0,-1-1,0 1,0 0,1-1,4-3,-1 0,0 0,0 0,0-1,0 0,0 0,-1 0,0-1,0 1,-1-1,1-1,-1 1,-1 0,1-1,-1 0,0 0,-1 0,0 0,2-6,1-1,3-7,-2 4</inkml:trace>
  <inkml:trace contextRef="#ctx0" brushRef="#br0" timeOffset="1216.923">2399 682,'-25'27,"1"2,1 0,2 2,1 0,1 2,2 0,1 0,-6 24,20-55,1 1,-1-1,1 1,0 0,0 0,0 0,0-1,1 1,-1 0,1 0,0 0,0 0,0 0,0 0,0 0,0 0,1 0,0 0,0 0,-1 0,2 0,-1-1,0 1,0 0,1-1,0 1,-1-1,1 1,0-1,0 0,0 0,1 0,-1 0,0 0,1 0,-1-1,1 1,0-1,-1 0,1 0,1 1,13-3,0-1,-1 0,1-1,-1-1,0-1,0 0,0-1,0-1,-1 0,0-1,-1 0,0-2,0 0,-1 0,0-1,-1 0,2-3,10-10,0-1,-2-1,-1-1,-1 0,-1-2,-1 0,-2-1,-1-1,-2 0,0-2,3 1,-2 1,-1-2,-2 0,-1 0,-1-1,-2-1,-2 1,-1-1,-1 0,-2 0,-2 0,-1 0,-1 1,-6-19,8 46,-2 1,1-1,-1 0,0 1,0-1,-1 1,0 0,0 0,0 1,-1-1,1 1,-2 0,1 0,0 0,-1 1,0 0,0 0,0 0,0 1,-1 0,1 0,-1 1,0 0,0 0,0 0,0 1,0 0,0 0,0 1,-1 0,1 0,0 1,0 0,0 0,0 1,0 0,0 0,-3 2,-6 4,-1 0,2 2,0 0,0 1,1 0,0 1,1 1,0 0,1 1,0 0,2 0,-1 2,2-1,0 1,1 1,1-1,0 1,1 0,1 1,0 0,2 0,0 0,1 0,0-4,1 0,0-1,1 1,0 0,1 0,1 0,0-1,1 1,0 0,1-1,1 0,0 0,0-1,2 1,0-1,0 0,1-1,0 0,1 0,0-1,1 0,0 0,1 0,5-1,0 0,0-1,1-1,0 0,0-1,0-1,1-1,0 0,0-2,0 0,0 0,0-2,0 0,0-2,12-1,-10 2,9 0</inkml:trace>
  <inkml:trace contextRef="#ctx0" brushRef="#br0" timeOffset="2163.6">3219 484,'-62'38,"3"2,1 3,2 2,2 3,-25 31,18 20,59-95,1-1,0 0,0 0,1 0,-1 1,0-1,1 0,0 0,0 1,0-1,0 0,1 1,-1-1,1 0,0 0,0 1,0-1,0 0,1 0,-1 0,1 0,0-1,-1 1,1 0,1-1,-1 1,0-1,1 1,-1-1,1 0,-1 0,4 1,0 0,1 0,-1 0,1 0,0-1,0 0,0-1,0 1,0-1,1-1,-1 1,0-1,0-1,0 1,1-1,-1 0,0-1,0 0,0 0,-1 0,1-1,0 0,-1-1,6-3,130-107,-118 88,-2 0,-1-1,-1-2,-1 0,-2 0,-1-2,3-11,-11 34,-15 38,2-13,0 1,1-1,1 1,1 0,0 1,1-1,1 0,1 0,0 0,4 14,-4-27,0-1,1 1,0 0,0-1,0 1,0-1,1 0,0 0,0 0,0 0,0 0,0 0,1-1,0 0,0 1,0-2,0 1,0 0,0-1,1 0,-1 0,1 0,0 0,-1-1,1 0,0 0,0 0,0 0,0-1,0 0,0 0,0 0,0-1,0 1,-1-1,1-1,0 1,0 0,-1-1,1 0,-1 0,1-1,2-1,7-7,0-1,0-1,-2 0,1 0,-2-1,0-1,-1 0,0 0,3-9,8-9,49-105,-80 163,0 0,2 1,0 0,2 0,1 1,1 0,1 13,20 48,-16-86,0 0,0 0,0 0,0 1,0-1,1 0,-1 0,0-1,1 1,0 0,-1 0,1-1,0 1,0-1,0 0,0 1,0-1,0 0,0 0,0 0,0-1,1 1,-1 0,0-1,1 1,-1-1,0 0,1 0,-1 0,1 0,-1 0,0-1,1 1,-1-1,2 0,7-6,-1 0,0 0,0-1,-1-1,0 0,0 0,-1 0,-1-1,1 0,-1-1,-1 0,0 0,-1 0,0-1,2-8,1 3,103-207,-111 222,1 1,-1-1,0 1,1-1,-1 1,1-1,0 1,0 0,-1-1,1 1,0 0,0-1,0 1,0 0,0 0,1 0,-1 0,0 0,0 0,1 0,-1 1,1-1,-1 0,0 1,1-1,-1 1,1 0,0-1,-1 1,1 0,-1 0,1 0,-1 0,1 0,-1 0,1 0,0 1,-1-1,1 1,-1-1,0 1,1-1,-1 1,1 0,-1 0,1 0,4 8,1 0,-2 1,1 0,-1 0,-1 1,0-1,0 1,-1 0,2 11,-1-5,10 46,-2 0,-4 1,-2 1,-3-1,-3 1,-3-1,-11 64,10-91,-2 0,-1 0,-2-1,-1 0,-2-1,-1 0,-2 0,-2-2,-1 0,-1-1,-1 0,-3-2,0-1,-20 19,43-47,-1 0,1 1,-1-1,0 0,1 0,-1 0,0 0,0 0,0 0,0 0,0 0,0 0,0 0,0 0,0-1,0 1,-1 0,1-1,0 1,0-1,-1 0,1 1,0-1,-1 0,1 0,0 0,-1 1,1-1,-1-1,1 1,0 0,-1 0,1 0,0-1,0 1,-1-1,1 1,0-1,0 0,-1 1,1-1,0 0,0 0,0 0,0 1,0-1,0 0,0-1,1 1,-1 0,0 0,0 0,1 0,-1-1,1 1,-1-1,0-16,0-1,1 1,2 0,-1 0,2 0,1 0,0 0,1 0,1 1,6-13,17-40,4 2,2 1,4 2,41-54,48-36,-103 135,-4 8</inkml:trace>
  <inkml:trace contextRef="#ctx0" brushRef="#br0" timeOffset="2729.183">0 1698,'125'5,"141"-22,-2-11,91-29,70-9,1714-191,-1238 147,-794 98,-6-1,1 5,50 4,-178 23,7-13</inkml:trace>
  <inkml:trace contextRef="#ctx0" brushRef="#br0" timeOffset="3576.651">5194 456,'-5'0,"-1"4,-5-2,-1-2</inkml:trace>
  <inkml:trace contextRef="#ctx0" brushRef="#br0" timeOffset="3830.981">5278 738,'-4'19,"-3"2,1-3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20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415 193,'-6'-5,"0"0,0 1,-1 0,0 0,1 0,-2 1,1 0,0 1,0-1,-1 1,0 1,1 0,-1 0,0 0,1 1,-1 0,0 0,0 1,1 0,-1 0,1 1,-1 0,1 1,-1-1,1 1,0 1,-1 0,-15 14,2 0,1 1,0 2,1 0,1 1,2 0,0 2,1 0,1 0,-2 10,14-30,0-1,0 1,1 0,0-1,-1 1,1 0,1 0,-1 0,1 0,-1 0,1 0,0 0,1 0,-1 0,1 0,-1 0,1-1,0 1,1 0,-1 0,1-1,0 1,-1 0,1-1,1 0,-1 1,1-1,-1 0,1 0,0-1,0 1,0-1,0 1,0-1,1 0,-1 0,1 0,0-1,-1 1,1-1,0 0,3 1,16 1,1-2,-1 0,1-2,-1 0,1-1,-1-2,0 0,0-2,0 0,-1-2,0 0,0-1,7-6,-8 6,0-1,0-2,-1 0,0 0,-1-2,-1-1,0 0,-1-1,-1-1,0 0,-1-2,-1 1,-1-2,-1 0,10-21,-19 36,0-2,0 1,0 0,-1-1,0 1,0-1,-1 1,0-1,0 0,0 0,-1 0,0 0,0 1,-1-1,0 0,0 0,0 1,-1-1,0 0,-1 1,1 0,-1-1,0 1,-1 0,1 1,-1-1,-1 1,1-1,-1 1,1 1,-1-1,-1 1,1-1,-1 1,0 1,0-1,0 1,-3-1,-5 2,0 1,0 0,0 1,0 1,0 0,0 1,0 0,0 2,0-1,1 1,0 1,0 1,0 0,0 0,1 1,-1 2,-13 4,-11 5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6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286 0,'-31'26,"0"2,1 1,2 1,1 1,2 1,-1 4,-51 100,75-131,0 1,1-1,-1 1,1-1,0 1,0-1,0 1,1 0,0-1,0 1,1 0,0-1,0 1,0-1,0 1,1-1,0 1,0-1,0 0,1 0,0 0,0 0,0-1,0 1,3 2,1-2,-1 0,2 0,-1 0,0-1,1 0,0-1,0 0,0 0,0 0,0-1,0-1,1 1,-1-1,1-1,-1 1,1-1,-1-1,1 0,-1 0,1-1,-1 1,0-2,0 1,0-1,0-1,0 0,0 0,-1 0,0-1,0 0,0 0,2-3,10-3,-1-1,0-1,-1 0,-1-1,0-1,-1 0,0-1,-1-1,-1 0,-1-1,-1-1,0 0,-1 0,-1-1,-1 0,-1 0,2-12,-8 27,0 0,-1-1,1 1,-1 0,-1-1,1 1,-1-1,0 1,0 0,0 0,-1-1,0 1,0 0,0 1,-1-1,0 0,0 1,0-1,0 1,0 0,-1 0,0 0,0 0,0 1,0 0,-1-1,1 2,-1-1,0 0,0 1,0 0,0 0,0 1,0-1,-1 1,1 0,0 1,-1-1,1 1,0 0,-1 0,1 1,-9 0,1 2,0 0,0 0,0 1,1 1,-1 0,1 1,0 0,1 1,0 0,0 1,0 0,1 1,0 0,-4 5,-5 5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3.99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20,'-5'15,"-1"9,5 0,2-8,6-7,2-10,5-4,-1-7,-3-6,3 0,-2-1,-7 2,-9 4,-4 9,-5 5,0 3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4.4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215 0,'-31'30,"1"1,2 2,2 0,0 2,3 1,-8 18,29-53,0 1,0 0,1 0,-1 0,1 0,0 0,-1 0,1 1,0-1,0 0,1 0,-1 1,0-1,1 1,-1-1,1 1,0-1,0 1,0-1,0 1,0-1,1 1,-1-1,1 0,0 1,-1-1,1 1,0-1,0 0,1 0,-1 0,0 0,1 0,-1 0,1 0,0 0,0 0,-1-1,1 1,0-1,0 1,1-1,-1 0,2 1,156-7,-104-6,-47 8,0 0,0 1,1 0,-1 1,1 0,-1 0,1 1,-1 0,1 1,-1 0,1 0,1 1,-9-1,0 0,0 0,0 0,0 0,0 0,0 0,0 1,0-1,0 1,-1-1,1 1,-1 0,1-1,-1 1,1 0,-1 0,0 0,0 0,0 0,0 0,0 1,-1-1,1 0,-1 0,1 1,-1-1,0 0,0 0,0 1,0-1,0 0,-1 1,1-1,0 0,-1 0,0 1,0-1,0 0,0 1,-45 79,-100 60,61-81,61-48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4.6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1 155,'38'-19,"32"-7,9 2,1 4,-9 1,-11 4,-7 5,-7 3,-7 4,-5 1,-3 2,-3-4,-6-2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6.08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383 26,'0'-1,"1"1,-1-1,0 0,0 0,0 0,0 1,0-1,0 0,0 0,0 0,0 0,0 1,0-1,-1 0,1 0,0 0,-1 1,1-1,0 0,-1 0,1 1,-1-1,1 0,-1 1,1-1,-1 1,0-1,1 1,-1-1,0 1,1-1,-1 1,0-1,0 1,1 0,-1-1,0 1,0 0,1 0,-1 0,0 0,0 0,0 0,0 0,1 0,-1 0,0 0,0 0,0 0,0 0,1 1,-1-1,0 0,0 1,1-1,-1 1,0-1,1 1,-1-1,-140 51,86-26,-58 15,114-40,0 1,-1-1,1 0,0 0,0 1,-1-1,1 1,0-1,-1 0,1 1,-1-1,1 1,0 0,-1-1,1 1,-1-1,1 1,-1 0,0-1,1 1,-1 0,0-1,1 1,-1 0,0 0,0 0,0-1,0 1,0 0,1 0,-1-1,-1 1,1 0,0 0,0 0,0-1,0 1,0 0,-1 0,1-1,0 1,-1 0,1-1,-1 1,1 0,-1-1,1 1,-1-1,1 1,-1 0,1-1,-1 1,0-1,1 0,-1 1,0-1,1 0,-1 1,0-1,0 0,1 0,-1 1,0-1,0 0,22 5,-1-1,2-1,-1-1,0-1,0-1,0 0,3-2,22 0,-25 1,-16 0,1 0,-1 1,1 0,0 0,-1 0,1 0,-1 1,1 0,-1 0,1 1,-1-1,1 1,-1 0,2 2,-7-3,1 1,-1-1,1 1,-1 0,0-1,0 1,1-1,-1 1,-1 0,1-1,0 1,0-1,0 1,-1-1,1 1,-1 0,0-1,1 0,-1 1,0-1,0 1,1-1,-1 0,0 1,-1-1,1 0,0 0,0 0,0 0,-1 0,1 0,-2 0,2 0,-194 144,87-74,106-70,-1 0,1 0,0 0,0 0,-1 0,1 0,0 1,0-1,0 1,1 0,-1-1,0 1,1 0,-1 0,1 0,-1 0,1 0,0 0,0 1,0-1,0 0,0 1,0-1,1 1,-1-1,1 0,0 1,0-1,0 1,0-1,0 1,0-1,1 1,-1-1,1 1,0-1,0 0,-1 1,2-1,-1 0,0 0,0 0,1 0,-1 0,1 0,-1 0,1 0,0 0,0-1,0 1,1 0,6 2,-1-1,1 1,0-2,0 1,0-1,0-1,0 0,1 0,-1-1,0 0,1 0,-1-1,0 0,0-1,6-2,3-7,-5-1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32.807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90,'125'0,"339"-12,141-43,-437 40,0 8,113 10,144 53,-158-25,37-33,-104-26,373 28,-333 11,-125 2,0-6,1-4,16-6,21 1,529 2,-450-30,473 31,-456 10,-168-1,0-3,1-4,35-5,-22 2,103-29,169 29,-197 28,26-16,-127-2,-1-3,1-4,0-2,18-4,32 1,219 2,-332 0,-1 0,0 0,1 0,-1 0,0 1,1 0,-1 0,0 0,0 1,0 0,0 0,0 0,0 0,0 1,-1 0,1 0,-1 0,0 1,0-1,0 1,0 0,-1 0,1 0,-1 1,0-1,-1 1,1 0,-1 0,0 0,0 1,5 16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11.26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8572 339,'3'0,"0"-1,0 1,0 0,0-1,0 1,0 1,0-1,0 0,0 1,0 0,-1-1,1 1,0 0,0 0,-1 1,1-1,0 1,-1-1,0 1,1 0,-1 0,0 0,0 0,0 0,0 0,0 1,0-1,-1 1,1-1,-1 1,0-2,16 18,-3-6,-1 1,0 0,-2 0,1 1,-2 1,0 0,-1 0,0 1,-1 0,-1 1,-1 0,-1 0,1 3,21 176,-27-193,2 12,-1 0,-1 1,-1-1,0 0,-1 1,-1-1,0 0,-1 0,-1-1,0 1,-1-1,-5 7,-65 121,63-125,0-1,-2 0,0-1,-1 0,0-1,-1-1,-1 0,0-2,-1 0,-1-1,0-1,0 0,-13 3,-27 16,-192 69,173-68,-2-4,0-3,-1-4,-2-4,1-3,-4-4,-301 22,-135-1,-204-1,106-18,-131 9,127 8,7-2,-116-22,161-32,76 1,226 1,41-1,-8-1,161 23,1-4,1-3,-30-10,87 20,1 0,-1-1,1-1,0-1,0 0,1-1,0-1,0 0,0-1,1-1,1-1,0 0,0-1,1 0,1-1,0 0,0-1,-1-3,-23-58,-33-42,65 115,0-1,1 1,0-1,0 0,0 0,0 0,0 0,0-1,1 1,-1-1,1 1,0-1,0 0,1 0,-1 0,1 0,0 0,0 0,0-1,0 1,1 0,0 0,0-1,0 1,0 0,1 0,0-1,-1 1,1 0,1 0,-1 0,1 0,0 0,0 0,17-23,2 2,1 0,1 1,2 2,0 0,1 2,26-16,225-154,-201 146,2 2,2 5,4 2,-71 29,63-21,2 3,0 3,2 4,66-5,24-6,303-54,-116 22,-167 33,-12-2,2 1,84-2,14 2,-177 29,171-12,-3-25,-43 14,92 4,-41-9,180-1,-91 46,-241-9,0-5,17-7,150 5,-5 25,-205-22,1 3,74 18,-54-8,2-4,-1-4,42-4,203 20,-187-5,-1 8,59 22,-9-3,-41 0,-130-35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06.40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0,'58'637,"-77"-366,17-261,-2 3,2 0,-1 0,1 0,1 0,1 0,0 1,0-1,2 0,-1 0,3 7,7-3,1-5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10.88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252 75,'-11'2,"1"0,-1 1,0 1,0-1,1 2,0-1,0 1,0 1,1 0,0 0,0 1,0 0,1 0,-3 4,1-2,1-1,1 1,0 1,0-1,0 2,1-1,1 1,0 0,1 0,0 0,0 1,1 0,1 0,0 0,0 0,1 0,1 1,0-1,1 0,0 1,1-1,0 1,4 10,0-14,1 0,0-1,1 0,0-1,0 1,1-1,0-1,0 1,1-1,0-1,0 0,0 0,0 0,1-1,0-1,-1 0,1 0,1-1,-1 0,0-1,0 0,1 0,-1-1,1-1,-1 0,4-1,1 1,0-1,0-1,-1-1,1 0,-1 0,0-2,0 0,-1 0,1-1,-2-1,1 0,-1-1,0 0,-1-1,0-1,0 1,-1-2,-1 1,0-1,3-6,-6 9,0 0,-1 0,-1 0,1-1,-1 1,-1-1,0 0,0 0,-1-1,-1 1,1 0,-2-1,1 1,-1 0,-1-1,0 1,0-1,-1 1,-1 0,0 0,0 0,-1 0,0 1,-4-7,2 6,-1 0,-1 1,0 0,0 0,0 1,-1 0,-1 0,1 1,-1 1,0-1,-1 2,0-1,0 1,0 1,0 0,-1 1,1 0,-1 0,0 1,0 1,0 0,0 1,0 0,0 1,1 0,-1 1,0 0,0 1,1 0,-1 1,-9 5,-50 36,43-22</inkml:trace>
  <inkml:trace contextRef="#ctx0" brushRef="#br0" timeOffset="538.355">366 471,'-9'2,"1"0,0 1,-1 0,2 1,-1 0,0 0,1 0,-1 1,1 0,1 0,-1 1,1 0,0 0,0 1,1-1,-1 1,2 1,-1-1,1 1,0-1,0 1,-1 7,-13 16,15-28,0 1,0-1,1 1,-1 0,1 0,0 0,0 0,0 0,1 0,0 1,-1-1,1 1,1-1,-1 1,1-1,0 1,0-1,0 1,0-1,1 1,0-1,0 1,0-1,0 0,1 1,0-1,0 0,0 0,0 0,1 0,-1-1,1 1,0-1,0 1,0-1,1 0,-1 0,1-1,1 2,2 0,-1-1,2 0,-1 0,0-1,0 0,1 0,-1 0,1-1,0 0,-1-1,1 0,0 0,-1 0,1-1,0 0,-1-1,1 0,-1 0,0 0,0-1,1 0,5-4,4-3,-1-1,-1 0,0-1,0-1,-1 0,-1-1,0-1,6-8,-13 16,0-1,0 1,0-1,-1 1,-1-2,1 1,-1 0,-1-1,1 0,-2 0,1 0,-1 0,0 0,-1 0,0-1,-1 1,0-1,0 1,-1 0,0-1,-1 1,0 0,1 4,-1 0,0 1,0-1,-1 1,1-1,-1 1,0 0,0 0,-1 0,1 0,-1 1,0-1,0 1,0 0,0 0,0 0,-1 1,1 0,-1-1,0 2,1-1,-1 0,0 1,0 0,0 0,0 1,0-1,-1 1,1 0,0 0,-4 1,-7 2,-1-1,1 2,-1 0,1 1,0 1,1 0,0 1,0 1,-1 1,-66 43,48-28</inkml:trace>
  <inkml:trace contextRef="#ctx0" brushRef="#br0" timeOffset="1039.06">844 555,'0'19,"0"2,0-3</inkml:trace>
  <inkml:trace contextRef="#ctx0" brushRef="#br0" timeOffset="1467.517">1240 20,'-5'-1,"0"1,1-1,-1 1,0 0,0 1,0-1,0 1,0 0,0 0,1 0,-1 1,0 0,1 0,-1 0,1 0,0 1,0 0,0 0,0 0,0 0,1 0,-1 1,1 0,0 0,0 0,0 0,1 0,-1 0,1 1,0-1,0 1,1-1,-1 3,-13 35,2 1,1 0,3 1,1 0,2 0,1 29,4-62,-1 0,2 0,-1 0,2-1,-1 1,2 0,-1 0,1-1,1 1,0-1,0 1,1-1,1 0,-1-1,2 1,-1-1,1 0,1 0,0 0,0-1,0 0,1-1,0 0,1 0,-1 0,1-1,1-1,-1 0,1 0,0 0,7 1,-6-4,-1-1,1 0,-1 0,1-1,0 0,-1-1,1 0,-1-1,1 0,-1-1,0 0,0-1,0 0,0 0,0-1,-1 0,0-1,0 0,-1 0,0-1,0 0,0-1,-1 0,0 0,0 0,-1-1,5-8,-8 11,1 1,-1-1,0 0,0 0,0 0,-1 0,0 0,0 0,-1-1,1 1,-1-1,-1 1,1-1,-1 1,-1-1,1 0,-1 1,0-1,0 1,-1 0,0-1,0 1,-1 0,1 0,-1 0,0 0,-1 1,0-1,0 1,0 0,0 0,-1 1,0-1,0 1,0 0,0 0,-1 0,1 1,-1 0,0 0,-3-1,-4 1,-1 0,1 1,-1 0,0 1,0 0,1 2,-1-1,0 1,0 1,1 1,-1 0,1 1,0 0,0 1,0 0,1 1,-12 7,0 2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8:57.84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705 260,'-25'253,"5"51,-9-67,24-159,10-60</inkml:trace>
  <inkml:trace contextRef="#ctx0" brushRef="#br0" timeOffset="303.034">113 373,'39'-5,"50"-6,20-2,1-3,-8 2,-12-3,-12 2,-10 4,-6-1,-9 1,-9 3,-8 3,-4 2,-8 6,-8 3</inkml:trace>
  <inkml:trace contextRef="#ctx0" brushRef="#br0" timeOffset="666.959">1298 514,'-25'19,"0"1,0 2,2 0,1 2,1 0,1 1,1 1,2 1,-7 13,22-37,-1 0,1 1,0-1,0 1,0 0,1 0,-1-1,1 1,0 0,0 0,0 0,0 0,1 0,0 1,0-1,0 0,0 0,0 0,1 0,0 0,0 0,0 0,0 0,1 0,0 0,-1-1,1 1,1-1,-1 1,0-1,1 0,0 0,0 0,0 0,0 0,0-1,0 1,1-1,-1 0,1 0,0 0,1 0,7 1,1-2,-1 0,0 0,1-1,-1-1,0 0,1 0,-1-1,0-1,0 0,0-1,-1 0,1-1,-1 0,0 0,0-2,-1 1,0-1,0-1,0 0,-1 0,-1-1,1 0,-1 0,-1-1,1 0,-2-1,1 0,-3 4,1 1,-1-2,0 1,0 0,-1-1,0 0,-1 0,0 0,0 0,0 0,-1 0,0 0,-1 0,0-1,0 1,-1 0,0 0,0-1,-1 1,0 0,0 0,-1 1,0-1,-1 0,1 1,-1 0,-1 0,0-1,-1 2,0 0,0 1,0-1,-1 1,0 0,0 1,-1-1,1 2,-1-1,0 1,0 0,0 0,0 1,0 0,-1 1,1 0,-1 0,1 1,0 0,-1 0,1 1,-1 0,1 1,0 0,-1 0,1 0,0 1,1 1,-1-1,0 1,1 0,-6 5,-6 10</inkml:trace>
  <inkml:trace contextRef="#ctx0" brushRef="#br0" timeOffset="1133.342">1722 514,'-18'28,"2"1,1 0,1 2,1-1,2 2,-6 28,15-57,1 1,-1 0,1 0,0 0,0 0,0 0,0 0,1 0,-1 1,1-1,0 0,0 0,1 0,0 0,-1 0,1 0,0 0,1 0,-1 0,1 0,0 0,0 0,0-1,0 1,1-1,-1 0,1 0,0 0,0 0,0 0,0 0,0-1,1 0,-1 1,1-1,0 0,0-1,0 1,-1-1,1 0,3 1,7-4,1 0,-1-1,0-1,0 0,0-1,0 0,-1-1,0-1,0 0,-1-1,0 0,0-1,-1 0,0-1,0 0,-1-1,7-10,9-9,-1-2,-2 0,-1-1,-2-1,-1-1,-2-1,-1-1,-2 0,-2-1,-1 0,3-26,-12 47,0 0,0 0,-2 0,0 0,-1 0,-1-1,0 1,-2 1,0-1,0 0,-2 1,0 0,-1 0,-1-2,5 14,0-1,0 1,0 0,-1 0,1 0,-1 0,0 1,0 0,-1 0,1 0,-1 0,1 0,-1 1,0 0,0 0,0 0,0 1,0-1,0 1,0 1,-1-1,1 1,0 0,0 0,-1 0,1 1,0-1,0 1,-1 1,-3 0,-2 2,0-1,1 1,-1 1,1 0,0 1,0 0,0 0,1 1,0 0,0 1,1 0,0 0,-6 8,4-2,1 0,0 0,2 0,-1 1,2 1,0-1,0 1,2 0,0 0,1 1,0-1,2 1,0-1,0 1,2 0,0-1,1 1,1-1,0 1,1-1,1 0,0 0,1-1,7 11,-3-7,1 0,1-1,1-1,0 0,1-1,1 0,1-1,0-1,1-1,0 0,1-1,0-1,1 0,0-2,1 0,0-1,1-1,-1-1,1-1,0 0,14 0,-5-4</inkml:trace>
  <inkml:trace contextRef="#ctx0" brushRef="#br0" timeOffset="2155.805">2483 401,'-21'14,"1"0,0 2,1 0,1 2,0 0,2 0,0 2,1 0,1 1,-6 13,18-30,0 0,0 1,1-1,0 0,0 1,0 0,0-1,1 1,0-1,0 1,0 0,1-1,-1 1,1 0,0-1,0 1,1-1,-1 0,1 1,0-1,0 0,1 0,-1 0,1 0,0-1,0 1,0-1,0 1,1-1,-1 0,1-1,0 1,0-1,0 1,0-1,0 0,0 0,1-1,-1 1,1-1,-1 0,2 0,2 1,0-1,1 0,-1 0,0 0,1-1,-1 0,0-1,0 0,1 0,-1-1,0 0,0 0,0-1,0 0,-1 0,1-1,-1 0,0 0,0-1,0 0,-1 0,1-1,-1 1,0-1,-1-1,0 1,0-1,0 0,-1 0,3-7,9-14,-1-1,-2-1,-1 0,-1-1,-2 0,-1 0,0-6,-11 50,0-1,1 1,1 0,0 0,0 0,2 1,0-1,0 0,1 0,1-1,0 1,0 0,1-1,1 0,0 0,1 0,1-1,-1 1,3 0,-6-10,0 1,0-1,0-1,0 1,0 0,1-1,-1 1,1-1,-1 0,1 0,-1-1,1 1,0-1,-1 1,1-1,0 0,-1-1,1 1,0-1,-1 1,1-1,0 0,-1-1,0 1,1 0,-1-1,0 0,0 0,1 0,-1 0,-1 0,1-1,86-89,-88 91,89-159,-89 181,-5-13,1 1,0-1,1 1,0-1,0 1,1 0,0 0,1 0,0-1,0 1,0 0,2 0,-1 0,1-1,0 1,1-1,0 1,0-1,0 0,1 0,1 0,0-1,3 5,-5-9,0-1,0 1,1-1,-1 0,1 0,-1 0,1-1,0 1,0-1,0 0,-1 0,1 0,0-1,0 1,0-1,0 0,0 0,0 0,0-1,0 1,0-1,0 0,0 0,0-1,0 1,-1-1,1 1,-1-1,1-1,2 0,83-90,84-156,-173 248,0 0,1 0,-1 0,0 0,1-1,-1 1,1 0,0 1,-1-1,1 0,0 0,-1 0,1 0,0 0,0 1,0-1,0 0,0 1,0-1,0 1,0-1,0 1,0-1,0 1,0 0,0-1,0 1,0 0,0 0,0 0,1 0,-1 0,0 0,0 0,0 0,0 1,0-1,0 0,0 1,0-1,0 0,0 1,0 0,0-1,0 1,0-1,0 1,0 0,0 0,-1 0,1-1,0 1,0 0,-1 0,1 1,8 26,-1 0,-2 1,-1 0,-1 0,-1 0,-2 1,-1-1,-3 20,3 5,9 233,-4-248,-1 1,-3 0,-1 0,-2 0,-1 0,-2 0,-11 37,11-54,-1-1,-1 0,-1 0,-1 0,-1-1,-1-1,-1 0,0 0,-2-1,0-1,-1 0,-1-1,-9 7,24-22,0-1,0 1,0-1,-1 1,1-1,-1 0,1 1,-1-1,1 0,-1 0,0 0,0 0,1 0,-1-1,0 1,0-1,0 1,0-1,0 1,0-1,0 0,0 0,0 0,0 0,0-1,0 1,0 0,1-1,-1 1,0-1,0 0,0 1,0-1,1 0,-1 0,0 0,1-1,-1 1,1 0,-1 0,1-1,0 1,-1-1,1 0,0 1,0-1,0 0,0 1,0-3,0-7,-1 0,2 0,0 0,0 0,1-1,1 1,0 0,0 0,1 0,0 1,1-1,0 1,1 0,0 0,0 0,1 0,1 1,6-7,31-42,3 3,2 2,2 2,2 2,3 2,1 3,3 3,1 2,1 3,23-7,104-58,-161 90</inkml:trace>
  <inkml:trace contextRef="#ctx0" brushRef="#br0" timeOffset="4500.938">0 1502,'191'-10,"-1"-8,182-42,-354 57,652-123,215-4,-663 113,202 12,-88-22,-321 26,0 0,0-2,-1 0,1 0,-1-2,0 1,0-2,0 0,-1-1,1 0,0-2,-8 5</inkml:trace>
  <inkml:trace contextRef="#ctx0" brushRef="#br0" timeOffset="13623.791">4488 288,'4'0,"3"5,-1 1</inkml:trace>
  <inkml:trace contextRef="#ctx0" brushRef="#br0" timeOffset="13840.647">4544 655,'0'0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17.75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34 5,'-1'0,"0"-1,1 1,-1-1,0 1,0-1,1 1,-1 0,0-1,0 1,0 0,0 0,1-1,-1 1,0 0,0 0,0 0,0 0,0 0,1 0,-1 0,0 0,0 1,0-1,0 0,1 0,-1 1,0-1,0 1,0-1,1 1,-1-1,0 1,1-1,-1 1,0-1,1 1,-1 0,1-1,-1 1,1 0,-1 0,1-1,0 1,-1 0,1 0,0 0,0-1,0 1,-1 0,1 0,0 1,0 53,2-39,2 466,-5-479,1 0,-1 0,1 0,0 0,0 0,0 0,0 0,1-1,-1 1,1 0,0 0,-1 0,1 0,1 0,-1-1,0 1,1 0,-1-1,1 1,0-1,0 0,0 0,0 0,0 1,0-2,1 1,-1 0,1 0,-1-1,1 0,-1 1,1-1,0 0,0 0,0 0,0-1,0 1,32 1,1-1,0-1,0-2,-1-2,1-1,23-8,-11 4,764-155,-555 110,-191 49,-65 4,0 0,0-1,0 1,0-1,0 0,-1 1,1-1,0 0,-1 1,1-1,-1 0,1 0,-1 0,0 1,0-1,0 0,0 0,0 0,0 0,-1 1,1-1,-1 0,1 0,-1 1,1-1,-1 0,0 1,0-1,0 0,-1 0,0-4,-3-8,-3-7,1 0,0 0,2-1,0 0,2-1,0 1,2 0,0-18,17-5,-4 26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29.5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54 651,'-32'81,"27"-69,1 0,1 0,0 1,0-1,1 0,1 1,0-1,1 1,1 7,-1-16,1 1,-1-1,1 0,0 0,0 1,1-1,-1 0,1 0,0 0,0-1,0 1,0 0,1-1,0 1,-1-1,1 0,0 0,1 0,-1 0,1-1,-1 1,1-1,0 0,-1 0,1 0,0 0,1-1,3 1,-3-1,0 0,0-1,0 0,0 0,0 0,0-1,0 0,0 1,-1-2,1 1,0-1,0 1,-1-1,1-1,-1 1,0-1,1 1,-1-1,0-1,-1 1,1 0,0-1,-1 0,3-3,1-2,0 0,0-1,-1 0,-1 0,1 0,-2-1,1 0,-1 0,-1 0,1-3,-1-2,-1 0,0-1,-1 1,0-1,-2 1,0-1,-1 1,0-1,-3-7,2 18,-1 0,1 0,-1 0,0 1,0 0,-1-1,0 2,0-1,0 1,0-1,-1 1,1 1,-1-1,0 1,0 0,0 0,-1 1,1 0,-1 0,1 0,-1 1,0 0,1 0,-1 1,0 0,-3 0,50-35,-16 15,-2-1,0 0,-1-2,-1-1,-1 0,-2-2,0-1,-7 11,0-2,-2 1,0-2,-1 1,0-1,-2 0,0 0,-1 0,-2-1,1 1,-2-1,-1 0,0 1,-2-2,-6-7,8 28,0 0,0 1,0-1,0 0,0 1,0-1,0 0,0 1,0-1,-1 0,1 1,0-1,0 0,0 1,0-1,-1 0,1 0,0 1,0-1,0 0,-1 0,1 1,0-1,-1 0,1 0,0 0,0 1,-1-1,1 0,0 0,-1 0,1 0,0 0,-1 0,1 0,0 0,-1 0,1 0,0 0,-1 0,1 0,0 0,-1 0,1 0,0 0,-1 0,1 0,0-1,-1 1,1 0,0 0,0 0,-1 0,1-1,0 1,0 0,-1 0,1-1,0 1,0 0,-3 19,1 1,0 0,2 0,1 0,0-1,1 1,2 0,0-1,0 1,2-1,1 0,7 16,4 18,195 509,-212-558,31 112,-5 1,3 49,-30-160,3 96,-3-99,0 0,-1 0,1 0,-1 0,0-1,0 1,0 0,0 0,0 0,-1-1,1 1,-1 0,0-1,1 0,-1 1,0-1,-1 0,1 0,0 0,-1 0,1 0,-1-1,1 1,-1-1,0 0,1 1,-1-1,0-1,0 1,-3 0,0-2,0 0,0 0,0-1,0 1,0-2,0 1,1-1,-1 1,1-2,0 1,0-1,0 1,0-1,0-1,1 1,0-1,0 1,0-1,0 0,1-1,0 1,0-1,-2-4,-2-15,0 0,1 0,2-1,1 1,1-1,0 0,3 0,0 1,4-23,-3 23,1 0,1 0,1 0,1 0,1 1,2 0,0 0,1 1,2 1,0-1,1 2,2 0,8-10,-6 10,-4 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23.471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654 368,'-15'-4,"0"1,0 0,0 1,0 0,0 2,0 0,0 0,0 1,0 1,0 1,0 0,0 1,1 0,-4 3,0 1,0 0,0 2,1 0,0 1,1 1,1 0,0 1,0 1,1 1,1-1,0 2,-7 12,-12 22,1 1,3 2,-12 34,22-47,2 1,2 1,1 0,-4 28,14-55,1 0,0 0,1 0,1 0,0 0,1 0,1 0,0 0,1 0,0 0,1-1,1 1,0-1,1-1,3 5,-3-9,1 0,0 0,0 0,1-1,0-1,0 1,1-1,0-1,0 0,1 0,0 0,0-1,0-1,0 0,1 0,0-1,0-1,-1 1,1-2,1 1,0-2,13 2,0-2,0-1,0-1,0-1,-1-1,1-1,-1-2,21-7,-6-1,0-1,-1-1,-2-3,1-1,22-18,-41 25</inkml:trace>
  <inkml:trace contextRef="#ctx0" brushRef="#br0" timeOffset="1102.632">993 1073,'15'-1,"1"-1,-1-1,0 0,0-1,0-1,0 0,-1-1,0-1,0 0,0-1,-1 0,-1-1,1-1,-1 0,-1 0,0-1,0-1,-1 0,-1 0,0-1,-1 0,7-13,13-51,-28 75,1 0,-1 0,0 0,0 0,0 0,0-1,0 1,0 0,0 0,-1 0,1 0,-1 0,0 0,0 0,0 0,1 0,-2 0,1 0,0 1,0-1,-1 0,1 1,0-1,-1 1,0-1,1 1,-1 0,0 0,0 0,0 0,1 0,-1 0,0 0,0 1,-1-1,0 0,-4 2,0-1,-1 1,1 0,0 1,0 0,0 0,0 0,1 1,-1 0,1 0,-1 1,1 0,0 0,1 0,-1 1,1 0,-1 0,1 0,1 1,-1-1,1 1,-3 5,-3 1,1 0,0 0,0 1,1 0,1 0,0 1,1 0,1 0,0 0,1 1,0 0,1 0,1 0,0 0,1 0,1 0,1 1,-1-12,1-1,0 0,0 0,0 0,0 0,0-1,1 1,-1 0,1 0,0-1,0 1,0-1,0 1,0-1,0 0,1 0,-1 0,1 0,0-1,-1 1,1 0,0-1,0 0,0 0,0 0,0 0,0 0,0-1,0 1,1-1,-1 0,0 0,0 0,0 0,2-1,111-26,-97 18,0-1,-1-1,0-1,-1 0,-1-1,0-1,0-1,-1 0,-1-1,-1 0,0-1,2-6,95-147,-109 168,0 0,0 0,-1 0,1 0,1 0,-1 0,0 0,0 0,1 1,-1-1,1 1,-1-1,1 1,0-1,0 1,-1 0,1 0,0 0,0 0,0 0,0 0,1 0,-1 1,0-1,0 1,0 0,0-1,1 1,-1 0,0 0,0 0,0 1,1-1,-1 1,0-1,0 1,0 0,0-1,0 1,0 0,0 0,0 1,0-1,0 0,-1 1,1-1,-1 1,1-1,-1 1,1 0,-1-1,0 1,0 0,0 0,0 0,0 0,0 0,0 0,-1 1,14 164,-14-166,0-1,0 1,0 0,0 0,0-1,0 1,0 0,1-1,-1 1,0 0,0-1,0 1,1-1,-1 1,0 0,1-1,-1 1,0-1,1 1,-1-1,1 1,-1-1,1 1,-1-1,1 1,-1-1,1 0,0 1,-1-1,1 0,-1 1,1-1,0 0,-1 0,1 0,0 0,-1 0,1 0,0 0,0 0,-1 0,1 0,0 0,-1 0,1 0,0 0,-1 0,1-1,-1 1,1 0,0-1,-1 1,1 0,-1-1,1 1,-1-1,1 0,26-31,-7-2,1 1,2 1,1 1,1 1,2 1,1 2,1 0,25-16,-53 42,0 0,0 0,0 0,0 0,0 0,0 0,0 1,0-1,1 0,-1 1,0-1,1 1,-1-1,0 1,1 0,-1-1,1 1,-1 0,0 0,1 0,-1 0,1 0,-1 0,0 1,1-1,-1 0,0 1,1-1,-1 1,0-1,1 1,-1 0,0 0,0-1,0 1,0 0,0 0,0 0,0 0,0 0,0 0,0 1,0-1,-1 0,1 0,0 1,-1-1,1 0,-1 1,0-1,1 0,-1 1,0-1,0 0,0 1,0-1,0 1,0-1,0 0,-1 1,6 164,1-147</inkml:trace>
  <inkml:trace contextRef="#ctx0" brushRef="#br0" timeOffset="1471.922">2319 1,'13'51,"0"-7,-3 0,-1 0,-2 1,-1 22,-8 176,-19-130,17-89</inkml:trace>
  <inkml:trace contextRef="#ctx0" brushRef="#br0" timeOffset="1736.332">2178 424,'14'0,"20"-4,8-3,2-4,-1 0,-4-4,-3 2,-4 2,-1-1,-2 1,-1 2,-1 4,1 1,-6 2</inkml:trace>
  <inkml:trace contextRef="#ctx0" brushRef="#br0" timeOffset="2455.03">2629 424,'8'4,"1"-1,-1 0,1 0,0-1,0 0,0-1,0 0,0 0,0-1,0 0,0 0,0-1,0-1,0 1,0-2,-1 1,1-1,-1 0,1-1,-1 0,0 0,0-1,-1 0,0 0,1-1,-2 0,1 0,3-4,26-70,-35 78,0 0,0 0,-1 0,1 0,-1 0,0-1,1 1,-1 0,0 0,0 0,-1-1,1 1,0 0,-1 0,1 0,-1 0,0-1,0 1,1 0,-2 0,1 1,0-1,0 0,0 0,-1 0,1 1,-1-1,0 1,1-1,-1 1,0 0,0-1,0 1,0 0,0 0,-1 0,-3 1,-1 1,1 0,0 0,0 0,0 1,0 0,0 0,0 0,0 1,0 0,1 0,0 1,0-1,-1 1,2 0,-1 1,1-1,-1 1,1 0,0 0,1 0,-1 0,1 2,-4 0,1 0,0 1,0-1,1 1,0 0,0 1,1-1,0 1,0 0,1 0,1 0,-1 0,2 1,-1-1,1 1,0-1,1 1,0-1,1 1,0-1,0 1,1-1,0 0,1 0,0 1,0-7,-1 0,1 0,0 0,0 0,0-1,0 1,0-1,0 0,1 1,-1-2,1 1,-1 0,1-1,0 0,0 1,0-2,0 1,0 0,0-1,0 0,0 0,0 0,0 0,0 0,-1-1,1 0,0 0,0 0,104-48,-88 33,-1-1,0-1,-1-1,-1 0,-1-2,0 1,-2-2,2-4,-6 8,0 0,-1 0,-2-1,1 0,-2-1,-1 1,0-1,-2 0,0 0,0-16,-9 11,-6 30,13-1,0 0,0-1,0 1,0 0,0-1,1 1,0-1,-1 0,1 1,0-1,1 0,-1 0,1 0,-1 0,1-1,0 1,0-1,0 0,0 1,0-1,1-1,-1 1,1 0,-1-1,1 0,2 1,-5-2,8 5,1-2,0 1,0 0,-1 0,1 1,-1 0,-1 1,1-1,-1 2,0-1,0 1,-1 1,1-1,-2 1,1 1,-1-1,-1 1,1 0,-2 0,1 0,-1 1,0 0,1 7,-4 65,-2-58</inkml:trace>
  <inkml:trace contextRef="#ctx0" brushRef="#br0" timeOffset="7671.827">202 2484,'4'-15,"1"1,0-1,1 1,1 0,0 1,0-1,2 2,-1-1,2 1,0 0,0 1,1 0,0 1,1 0,0 0,0 2,8-5,-16 12,-1 0,1 1,-1-1,1 1,-1 0,0 0,1 0,-1 0,1 0,-1 1,1-1,-1 1,1 0,-1 0,0 1,0-1,0 1,0-1,0 1,0 0,0 0,0 0,-1 1,1-1,-1 1,1-1,-1 1,0 0,0 0,0 0,-1 0,1 0,0 3,36 113,-31-65,-3 0,-2 1,-3 0,-3 14,2-36,-2 0,-2 0,0-1,-3 0,0 0,-11 22,20-54,0 1,1-1,-1 1,0 0,0-1,0 1,0-1,0 1,0-1,0 1,0 0,0-1,0 1,0-1,0 1,0-1,0 1,-1-1,1 1,0 0,0-1,-1 1,1-1,0 0,-1 1,1-1,-1 1,1-1,0 1,-1-1,1 0,-1 1,1-1,-1 0,1 0,-1 1,1-1,-1 0,1 0,-1 0,0 0,1 1,-1-1,1 0,-1 0,1 0,-1 0,0 0,1-1,-1 1,1 0,-1 0,1 0,-1 0,1-1,-1 1,1 0,-1 0,1-1,-1 1,1 0,-1-1,1 1,-1-1,1 1,0-1,-7-40,12-13,1 1,3 0,3 0,6-16,-1 15,2 1,2 1,2 1,21-34,-38 74,0-1,0 1,1 1,0-1,1 1,0 0,1 1,0 0,0 1,1-1,0 2,0-1,1 2,9-6,-18 12,0-1,0 1,0 0,0 0,0 0,0 0,0 0,0 0,0 1,0-1,-1 1,1-1,0 1,0 0,0 0,-1-1,1 1,0 0,-1 1,1-1,-1 0,1 0,-1 1,1-1,-1 1,0-1,0 1,0-1,0 1,0 0,0 0,0-1,-1 1,1 0,-1 0,1 0,-1 0,0 0,8 79,-8-79,-23 329,16-211,7-119,0-1,0 1,0 0,0-1,0 1,0-1,0 1,0-1,1 1,-1-1,0 0,0 1,0-1,1 1,-1-1,0 1,1-1,-1 1,0-1,1 0,-1 1,0-1,1 0,-1 1,1-1,-1 0,0 0,1 1,-1-1,1 0,-1 0,1 0,-1 0,1 0,-1 1,1-1,-1 0,1 0,-1 0,1 0,-1-1,1 1,-1 0,1 0,-1 0,1 0,-1 0,1-1,-1 1,1 0,-1 0,1-1,-1 1,0 0,1-1,-1 1,0 0,1-1,-1 1,0-1,1 1,-1 0,0-1,1 0,20-30,157-383,-54 204,-124 211,0 1,0-1,0 0,0 0,0 0,0 0,0 0,0 0,0 0,1 0,-1 0,0 0,1 0,-1 0,1 0,-1 0,1 0,-1 0,1 0,0-1,0 1,-1 0,1 0,0-1,0 1,0 0,0-1,-1 1,1-1,0 1,0-1,0 0,0 1,0-1,1 0,-1 0,0 1,0-1,0 0,0 0,0 0,0 0,0-1,0 1,0 0,0 0,0-1,0 1,0 0,0-1,0 1,0-1,0 1,0-1,0 0,0 1,-1-1,1 0,0 0,0 0,-1 1,1-1,-1 0,1 0,-1 0,1 0,1 40,-1 0,-3 0,-1 0,-1 0,-4 6,-10 131,18-162,-1-9,0-1,1 0,0 1,0-1,0 1,0-1,1 1,0-1,0 0,0 1,0-1,1 0,-1 0,1 0,0 0,1 1,33-13,-22-2</inkml:trace>
  <inkml:trace contextRef="#ctx0" brushRef="#br0" timeOffset="8890.606">1727 1891,'-58'67,"4"2,3 3,2 2,-17 41,27-2,38-110,1 0,-1 0,1 0,0-1,0 1,0 0,0 0,0 0,1 0,-1-1,1 1,-1 0,1 0,0-1,1 1,-1-1,0 1,1-1,-1 1,1-1,0 0,-1 1,1-1,0 0,1 0,-1-1,0 1,0 0,1-1,-1 1,1-1,0 0,-1 0,1 0,0 0,-1-1,1 1,0-1,0 1,7-2,-1-1,0 0,0-1,0 1,0-2,0 1,-1-1,1-1,-1 1,0-1,0-1,-1 0,0 0,0 0,0-1,-1 0,0 0,0 0,0-1,-1 0,2-6,-1 6,16-21,-1-1,-2-1,-1-1,-2 0,-1-1,-2-1,-1 0,-1-1,4-31,5-10,-21 117,-3-16,1 0,1 0,2 0,0 1,1-1,5 21,-5-40,0 0,0-1,0 1,1 0,0 0,0-1,0 1,1-1,0 0,0 0,0 0,1 0,-1-1,1 1,0-1,1 0,-1 0,1 0,-1-1,1 1,0-1,1 0,-1-1,0 1,1-1,-1 0,1-1,0 1,0-1,0 0,4 0,-1-1,0-1,0 1,0-1,-1-1,1 0,-1 0,1-1,-1 0,0 0,0-1,0 0,-1 0,1-1,-1 0,0-1,0 1,-1-1,0 0,0-1,4-4,93-156,-93 147,137-243,-136 247,-5 6,-1 0,2 0,0 1,0 0,0 0,1 0,0 1,1 1,0-1,0 1,1 1,0 0,0 0,0 1,10-4,-18 9,1-1,-1 1,1-1,-1 1,0 0,1 0,-1 0,1 1,-1-1,0 1,1-1,-1 1,0 0,1-1,-1 1,0 0,0 1,0-1,0 0,0 1,0-1,0 1,0-1,-1 1,1 0,-1 0,1 0,-1 0,1 0,-1 0,0 0,0 0,0 1,-1-1,1 0,0 1,-1-1,1 2,6 99,-8-93,1 5,0 0,-1-1,-1 1,-1-1,0 1,-1-1,0 0,-1-1,-1 1,0-1,-1 0,-2 3,7-13,-94 122,237-235,-120 93,10-6,-1-1,-1-1,-1-1,-1-2,-2-1,0 0,-2-2,-2-1,-1-1,5-11,53-155,-76 195,1-1,0 1,0 0,0 0,1 1,-1-1,1 1,0 0,0 0,0 0,1 0,-1 1,1-1,-1 1,1 0,0 1,0-1,-1 1,1 0,0 0,0 1,0-1,0 1,1 0,-1 1,0-1,0 1,0 0,0 0,-1 0,1 1,0 0,0 0,-1 0,1 0,-1 1,0 0,0-1,0 2,0-1,0 0,-1 1,1 0,-1 0,0 1,7 3,-1 0,0 1,0 1,-1-1,-1 2,1-1,-2 1,1 0,-2 0,1 0,-2 1,1 0,-2 0,0 0,2 9,-4-12,-1 0,1-1,-2 1,1 0,-1 0,0-1,-1 1,0-1,0 1,-1-1,0 0,-1 0,0 0,0 0,0 0,-1-1,0 0,-1 0,1-1,-1 1,-1-1,-2 2,-83 60,109-88,117-47,-74 37,-1-3,-1-3,-2-2,42-38,-91 69,0 1,0-1,0 0,-1 0,-1-1,1 1,-1-1,0-1,-1 1,0-1,0 0,3-13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21:37.814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2 278,'0'454,"0"-451,-1 0,1 0,-1-1,1 1,0 0,0 0,0 0,1 0,-1-1,1 1,-1 0,1 0,0-1,0 1,0 0,1-1,-1 1,1-1,-1 1,1-1,0 0,0 0,-1 0,2 0,-1 0,0 0,0 0,1-1,-1 1,1-1,-1 0,1 1,-1-1,1 0,0-1,0 1,-1 0,1-1,0 0,0 0,0 1,0-2,0 1,-1 0,3-1,173-73,69-10,43-6,23 8,-189 50,452-149,-550 174,-24 8,0-1,0 0,0 0,1 0,-1 0,0 0,0 0,0-1,1 1,-1-1,0 1,0-1,0 0,0 0,0 0,0 0,0 0,0 0,-1-1,1 1,0-1,-1 1,1-1,-1 0,1 1,-1-1,0 0,0 0,0 0,0 0,0 0,0 0,-1 0,1 0,-1-1,1 1,-1 0,0 0,0 0,0-1,0 1,0 0,0 0,-1-2,-13-31,-28-108,41 119</inkml:trace>
  <inkml:trace contextRef="#ctx0" brushRef="#br0" timeOffset="2734.127">961 1463,'71'185,"-50"-63,-6 2,-5-1,-5 2,-11 98,3-22,8-141,2-36</inkml:trace>
  <inkml:trace contextRef="#ctx0" brushRef="#br0" timeOffset="3229.937">764 1717,'9'-42,"2"0,2 1,2 0,1 1,2 1,2 1,7-9,-18 33,0 0,1 1,1 0,0 1,1 0,0 1,1 0,0 1,1 0,0 1,0 1,1 0,0 1,0 1,1 0,0 1,0 0,0 2,0 0,3 0,-8 2,0-1,0 2,0-1,0 2,0-1,0 2,0-1,0 1,0 1,0 0,-1 1,0 0,1 0,-2 1,1 0,0 1,-1 0,0 1,-1 0,1 0,-1 1,-1 0,1 0,-1 1,-1 0,5 8,-1 6,-1 0,0 1,-2 1,-1-1,-2 1,0 0,-1 0,-1 0,-2 0,0 1,-2-1,-1 0,-1 0,-1-1,-1 1,-1-1,-1 0,-1 0,-1-1,-1-1,-1 1,-1-2,-2 0,1-1,-2 0,-14 13,18-19,0-1,0 0,-1-1,-1 0,0-1,0 0,-1-2,0 0,-1 0,-9 2,25-11,0 0,-1 0,1 0,0 0,-1-1,1 1,0 0,0 0,-1 0,1-1,0 1,-1 0,1-1,0 1,0 0,0 0,-1-1,1 1,0 0,0-1,0 1,0 0,0-1,0 1,0-1,0 1,0 0,0-1,0 1,0 0,0-1,0 1,0 0,0-1,0 1,0 0,0-1,0 1,0 0,1-1,-1 1,0 0,0-1,0 1,1 0,-1 0,0-1,0 1,1 0,-1 0,0-1,1 1,-1 0,0 0,1 0,-1 0,0-1,1 1,-1 0,0 0,1 0,-1 0,0 0,1 0,-1 0,1 0,-1 0,0 0,1 0,11-7,1 1,0 0,0 1,1 1,-1-1,1 2,0 0,0 1,0 0,1 1,-1 1,0 0,0 1,1 1,-1 0,0 1,-1 0,1 1,0 0,-1 2,0-1,0 2,-1-1,0 2,0 0,0 0,9 9,102 89,-121-102,1-1,0 0,-1-1,1 1,0 0,0-1,0 1,1-1,-1 0,0 0,1 0,0-1,-1 1,1-1,0 0,0 0,0 0,-1-1,1 1,0-1,0 0,0 0,0 0,0 0,0-1,0 0,0 0,0 0,0 0,9-10</inkml:trace>
  <inkml:trace contextRef="#ctx0" brushRef="#br0" timeOffset="3578.493">2175 1633,'-43'45,"2"3,2 1,2 2,2 1,-12 28,6 27,41-104,-1 1,1-1,0 1,0-1,0 1,0-1,1 1,-1-1,1 1,0-1,0 0,0 1,1-1,-1 0,1 0,0 0,0 0,0 0,0 0,0 0,0-1,1 1,-1-1,1 0,0 0,0 0,0 0,0 0,0 0,2 0,6 0,0 0,0-1,1 0,-1 0,0-2,1 1,-1-1,0-1,0 0,0-1,0 0,0 0,0-1,-1 0,0-1,0-1,0 1,-1-2,1 1,-1-1,-1-1,0 1,0-1,0-1,1-2,0 4,0-1,0 0,-1 0,0 0,-1-1,0-1,0 1,-1-1,0 0,-1 0,0-1,-1 1,0-1,0 0,-1 0,-1-1,0 1,0-1,-1 1,-1-1,0 1,-1-1,0 1,0-1,-1 1,-1 0,0-1,0 1,-1 1,-1-1,0 0,-1 0,2 4,-1 0,1 1,-1 0,-1 0,1 1,-1-1,0 1,0 1,-1-1,1 1,-1 0,0 0,0 1,-1 0,1 0,-1 1,1 0,-1 0,0 1,1 0,-1 0,0 1,0 0,0 0,0 1,1 0,-1 0,0 1,0 0,1 0,0 1,-1 0,1 0,0 1,2-2,1 0,0 0,0 1,1 0,-1-1,0 1,1 1,0-1,-1 0,1 1,1 0,-1-1,0 1,1 0,0 1,0-1,0 0,-1 5,-1 11</inkml:trace>
  <inkml:trace contextRef="#ctx0" brushRef="#br0" timeOffset="3986.889">2739 1435,'-28'22,"1"1,1 1,1 1,1 1,1 1,1 2,17-23,0-2,1 1,0-1,0 1,0 0,1 0,0 0,0 1,0-1,0 1,1 0,0 0,0-1,1 1,0 0,0 0,0 1,1-1,-1 0,2 0,-1 0,1 0,-1 0,2 0,-1 0,1 0,0 0,0 0,0-1,1 1,0-1,0 1,1-1,-1 0,1 0,0-1,0 1,1-1,-1 0,6 3,-2-3,0 0,0 0,1-1,-1 0,1-1,0 0,0 0,0-1,0 0,0-1,0 0,0 0,0-1,0 0,0-1,0 0,-1 0,9-4,3-1,-1-1,0 0,-1-2,0 0,0-1,-1-1,11-11,-4 2,-5 1</inkml:trace>
  <inkml:trace contextRef="#ctx0" brushRef="#br0" timeOffset="4317.952">3022 729,'-2'58,"2"1,3-1,3 0,2 0,2-1,3 0,3 0,14 32,-15-42,-3 0,-1 0,-3 1,-2 1,-2-1,-1 21,1-14,13-83,-9 5,0 1</inkml:trace>
  <inkml:trace contextRef="#ctx0" brushRef="#br0" timeOffset="4602.594">3304 1039,'-14'22,"5"-10,0 0,1 0,0 1,1 1,0-1,1 1,1 0,0 0,1 1,1-1,0 1,1 0,0 0,1 8,3-18,0 1,1-1,-1-1,1 1,0 0,1-1,-1 1,1-1,0 0,0 0,0 0,0-1,1 1,-1-1,1 0,0-1,0 1,0-1,0 0,1 0,-1 0,0-1,1 0,3 0,56 27,-11 30,-53-57,-1 1,1-1,0 0,0 1,0-1,0 0,0 1,0-1,0 0,1 0,-1 0,0 0,0 0,1 0,-1-1,1 1,-1 0,1-1,-1 1,1-1,-1 1,1-1,0 0,-1 1,1-1,-1 0,1 0,0 0,-1-1,1 1,-1 0,1-1,0 1,-1-1,1 1,-1-1,1 0,-1 1,0-1,1 0,-1 0,0 0,1 0,0-1,12-12</inkml:trace>
  <inkml:trace contextRef="#ctx0" brushRef="#br0" timeOffset="5230.66">3727 1293,'22'-11,"0"-2,-1 0,-1-1,0-2,-1 0,-1 0,-1-2,0 0,-1-1,-1-1,4-7,7-49,-25 75,-1-1,0 0,0 0,1 0,-1 0,-1 0,1 0,0 0,0 0,-1 0,1 0,-1 0,1 0,-1 0,0 1,0-1,0 0,0 0,0 1,0-1,0 1,-1-1,1 1,-1 0,1-1,-1 1,1 0,-1 0,0 0,1 0,-1 0,0 0,0 1,0-1,0 0,0 1,1 0,-2-1,-1 1,0 0,1 0,-1 0,0 0,1 1,-1-1,0 1,1 0,-1 0,0 1,1-1,0 1,-1-1,1 1,0 0,0 0,0 1,0-1,0 0,1 1,-1 0,1 0,-1 0,1 0,0 0,0 1,-42 93,39-82,2-10,1 0,0 1,0-1,1 1,-1 0,1-1,1 1,-1 0,1 0,0 0,0-1,1 1,0 0,0 0,0-1,0 1,1-1,0 1,0-1,1 0,-1 1,1-1,0-1,1 1,-1 0,1-1,0 0,0 1,0-2,1 1,2 1,-1 0,0-1,1 0,0 0,0-1,0 0,0 0,1 0,-1-1,1 0,0-1,-1 0,1 0,0-1,0 0,0 0,-1 0,1-1,0 0,0-1,-1 0,1 0,-1-1,0 0,5-2,6-4,0-2,-1 0,0 0,-1-2,0 0,-1-1,-1 0,0-1,-1-1,7-10,9-16,-1-2,-2 0,-2-2,-3-1,4-14,-20 48,17-43,-2-2,-3 0,6-39,-15 65,-1-1,-2-1,-1 1,-2 0,-1-1,-2 0,-1 1,-2 0,-1-1,-1 1,-2 1,-6-14,-37-17,50 62,0 0,-1 0,1 0,-1 1,1-1,-1 0,0 1,1-1,-1 1,1 0,-1 0,0-1,1 1,-1 0,0 0,1 1,-1-1,0 0,1 1,-1-1,0 1,1-1,-1 1,1 0,-1-1,1 1,-1 0,1 0,0 0,-1 0,1 0,0 0,0 1,0-1,0 0,0 1,0-1,0 1,0-1,1 1,-1-1,1 1,-1-1,1 1,-1 0,1-1,-2 10,0 0,0 0,1 0,1 0,0 0,0 0,1 0,0 0,1 0,1-1,0 1,0 0,1-1,4 9,6 26,93 232,42-8,-133-242,1 0,1-1,1-1,2-1,6 5,-19-26,-13-11</inkml:trace>
  <inkml:trace contextRef="#ctx0" brushRef="#br0" timeOffset="5402.86">4236 447,'67'-24,"32"-12,4-1,-7 1,-14 7,-21 9</inkml:trace>
  <inkml:trace contextRef="#ctx0" brushRef="#br0" timeOffset="7484.019">3502 2845,'34'-143,"-34"142,0 0,0 0,1 0,-1 0,1 0,-1 0,0 0,1 0,0 0,-1 0,1 0,-1 0,1 0,0 0,0 1,0-1,-1 0,1 1,0-1,0 0,0 1,0-1,0 1,0-1,0 1,0 0,0-1,0 1,1 0,-1 0,0 0,0 0,0 0,0 0,0 0,0 0,0 0,0 1,0-1,1 0,-1 1,0-1,0 1,0-1,-1 1,1-1,0 1,0 0,0-1,0 1,0 0,-1 0,1 0,0-1,-1 1,1 0,-1 0,1 0,-1 0,1 0,-1 0,0 0,1 1,12 26,-2-1,-1 2,-1-1,-1 1,-1 0,-1 13,-3-27,17 107,-5 0,-6 1,-6 81,-11-185,-1-43,23-152,9 59,4 2,6 0,4 3,14-20,-19 61,2 1,4 1,2 2,3 3,4 1,9-7,-44 54,1 1,0 0,2 1,0 0,0 1,1 1,0 0,6-1,-21 12,1 0,-1 0,0 0,0 1,0-1,0 1,1-1,-1 1,0-1,1 1,-1 0,0-1,1 1,-1 0,0 0,1 0,-1 0,1 0,-1 1,0-1,1 0,-1 1,0-1,0 0,1 1,-1 0,0-1,0 1,0 0,1-1,-1 1,0 0,0 0,0 0,0 0,-1 0,1 0,0 0,0 1,-1-1,1 0,-1 0,1 2,2 60,-18-7,-2-1,-3-1,-2 0,-3-2,-1 0,-3-2,-2-1,-27 31,36-49,-1 0,-1-1,-1-2,-2 0,-1-2,-1-1,-4 1,32-25,0 1,0-1,0 1,0-1,-1 1,1-1,0 0,-1 0,1 0,-1 0,1 0,-1 0,0 0,1 0,-1-1,0 1,0 0,0-1,1 0,-1 1,0-1,0 0,0 0,0 0,0 0,1 0,-1-1,0 1,0-1,0 1,0-1,1 1,-1-1,0 0,1 0,-1 0,1 0,-1 0,1 0,-1 0,1-1,0 1,-1-1,1 1,0 0,0-1,0 0,0 1,0-1,1 0,-1 1,0-1,1 0,-1 0,1 0,0 1,0-1,0 0,0-1,9-52,-4 29</inkml:trace>
  <inkml:trace contextRef="#ctx0" brushRef="#br0" timeOffset="8048.87">4433 2564,'9'-2,"0"-1,0 0,0 0,0-1,-1 0,0-1,0 0,0 0,0 0,-1-1,0 0,0-1,-1 1,0-1,0-1,0 1,-1-1,0 0,-1 0,3-5,3-2,21-33,-3-2,-2 0,-1-2,-4-1,5-19,-21 58,0 0,-1-1,-1 1,0-1,-1 1,-1-1,0 0,-1 0,-1 0,0 1,-4-16,4 28,0 0,-1-1,1 1,-1 0,0-1,0 1,0 0,0 0,0 0,0 1,0-1,-1 1,1-1,-1 1,1 0,-1-1,0 2,1-1,-1 0,0 0,0 1,1-1,-1 1,0 0,0 0,0 0,1 0,-1 1,0-1,0 1,0-1,1 1,-1 0,0 0,1 0,-1 1,1-1,0 1,-1-1,1 1,0 0,0 0,0 0,0 0,0 0,0 0,1 0,-1 1,1-1,-1 2,-6 3,2 0,-1 0,1 1,0 0,1 0,0 1,0-1,1 1,0 0,0 0,1 0,0 1,1-1,0 1,0 0,1 0,1 9,3-15,0-1,0 1,0-1,1 0,0 0,-1 0,1 0,0 0,1-1,-1 0,0 0,1 0,-1-1,1 1,-1-1,1 0,0 0,-1-1,1 1,0-1,0 0,0 0,-1-1,1 1,0-1,-1 0,1-1,0 1,3-3,167-24,-173 28,1 0,-1 0,1 1,-1-1,1 1,-1-1,1 1,-1 0,0 0,1 0,-1 0,0 0,0 1,0-1,0 1,0-1,0 1,0 0,-1 0,1 0,0 0,-1 0,0 0,1 0,-1 0,0 1,0-1,0 0,-1 1,1-1,0 1,-1-1,0 1,0-1,1 1,-2 1,-12 96,10-89,-1 1,1 1,1 0,0-1,0 1,1 0,1 0,0 0,1 0,1 6,15-2,-5-16</inkml:trace>
  <inkml:trace contextRef="#ctx0" brushRef="#br0" timeOffset="8318.034">5280 1886,'-8'17,"1"-1,0 1,1 0,1 1,1-1,0 1,1 0,1 0,1 0,0 0,2 0,0 0,3 15,-4-30,1 0,0 0,0 0,0 0,1 0,-1-1,1 1,-1 0,1-1,0 1,0-1,0 0,0 0,0 1,1-1,-1-1,1 1,-1 0,1-1,0 1,-1-1,1 0,0 0,0 0,0 0,0 0,0-1,0 1,0-1,0 0,0 0,0 0,1 0,-1-1,0 1,0-1,0 0,0 0,-1 0,1 0,0 0,0 0,0-1,0-1,6-4,-1 0,0-1,-1 0,0 0,0-1,-1 0,0 0,0-1,-1 1,-1-1,1-1,-2 1,1 0,-1-1,-1 0,0 1,-1-1,0 0,0 0,-1 0,-1 0,1 0,-2 0,0 0,0 0,-1 1,0-1,-1 1,-4-8,5 10,0 1,0 1,-1-1,0 0,-1 1,1 0,-1 0,0 0,-1 1,1-1,-1 1,0 1,0-1,-1 1,1 0,-1 0,0 1,-10 2</inkml:trace>
  <inkml:trace contextRef="#ctx0" brushRef="#br0" timeOffset="8801.064">5647 1830,'0'536,"17"-583,6-206,-18 210,0-15,2 0,3 1,2 0,3 1,2 0,13-24,-25 66,2-1,-1 1,2 1,0-1,1 1,0 1,1 0,0 0,1 1,0 0,1 1,0 0,11-7,-21 16,-1 0,1 0,0 0,-1 0,1 0,0 1,0-1,0 1,0-1,0 1,0-1,0 1,0 0,0 0,-1 0,1 0,0 0,0 1,0-1,0 1,0-1,0 1,0-1,0 1,-1 0,1 0,0 0,-1 0,1 0,0 1,-1-1,0 0,1 1,-1-1,0 1,1-1,-1 1,0 0,0-1,0 1,-1 0,1 0,0 0,-1 0,7 89,-15-49,-3 0,-1 0,-2-2,-2 0,-1 0,-3-2,-1 0,-1-1,-2-2,-25 29,46-60,1-1,1-1,0 1,-1-1,1 0,-1 0,0 0,0 0,0 0,0 0,0 0,0-1,0 1,0-1,-1 1,1-1,-1 0,1 0,-1 0,1 0,-1 0,1-1,-2 1,-4-7</inkml:trace>
  <inkml:trace contextRef="#ctx0" brushRef="#br0" timeOffset="9516.365">6211 1547,'4'5,"0"0,0 0,0-1,1 0,-1 0,1 0,0 0,0-1,0 1,1-1,-1-1,1 1,0-1,-1 0,1 0,0 0,0-1,0 0,0-1,1 1,-1-1,0 0,0 0,0-1,0 0,0 0,0-1,0 1,0-1,0 0,0-1,-1 0,0 1,1-2,4-3,1-5,0 0,-1-1,-1 0,0-1,0 0,-2 0,6-15,25-40,-9 157,-25-84,0 1,0-1,1-1,-1 1,1-1,0 1,0-2,0 1,1 0,-1-1,1 0,-1 0,1-1,0 1,-1-1,1 0,0-1,0 0,0 0,0 0,-1 0,1-1,0 0,2-1,9-1,-1-2,1 0,-1-1,0 0,0-1,-1-1,11-7,-6-1,0 0,0-1,-2-1,0-1,-2 0,0-1,-1-1,-1-1,4-9,9-23,-3-1,-2-2,-3 0,-3-1,-1-1,-4 0,0-21,-6 56,-2 0,-1 0,-1 0,-1 0,-1 0,-1 0,-1 0,-2 1,-3-13,8 33,-1 1,1-1,-1 1,0-1,1 1,-1 0,0-1,-1 1,1 0,0 0,-1 0,1-1,-1 2,0-1,1 0,-1 0,0 0,0 1,0-1,0 1,-1 0,1-1,0 1,0 0,-1 1,1-1,-1 0,1 0,-1 1,1 0,-1-1,1 1,-1 0,1 0,-1 1,0-1,1 0,-1 1,1-1,0 1,-1 0,1 0,-1 0,1 0,0 0,0 1,0-1,0 1,0-1,0 1,0 0,-9 12,2 0,0 1,0 0,2 0,0 1,0 0,2 0,0 1,1 0,0-1,1 10,-1-8,0 2,1 1,1 0,1 0,1 0,0-1,2 1,1 0,0 0,1-1,1 0,2 0,-1 0,2-1,1 0,0 0,2-1,0 0,0-1,2 0,0-1,11 9,-3-3,-10-9,0-1,1-1,0 0,1 0,0-1,1-1,0 0,0-1,8 3,-2-7,-2-5</inkml:trace>
  <inkml:trace contextRef="#ctx0" brushRef="#br0" timeOffset="11853.241">7735 786,'-2'-2,"1"1,-1 0,1 1,-1-1,1 0,-1 0,1 1,-1-1,0 0,1 1,-1 0,0-1,1 1,-1 0,0 0,0 0,1 0,-1 0,0 1,0-1,1 0,-1 1,0-1,1 1,-1 0,1-1,-1 1,1 0,-1 0,1 0,-1 0,1 0,0 1,0-1,-1 1,1-1,-94 65,93-65,1 0,-1 0,1 1,-1-1,1 1,-1-1,1 1,0-1,0 1,0 0,0-1,0 1,0 0,0 0,0 0,1 0,-1 0,1 0,0 0,-1 0,1 0,0 0,0 0,0 0,1 0,-1 0,0 0,1 0,-1 0,1 0,0 0,-1-1,1 1,0 0,0 0,0-1,1 1,-1 0,0-1,1 1,-1-1,0 0,1 1,0-1,-1 0,1 0,0 0,0 0,-1 0,1 0,0-1,0 1,0-1,0 1,180 52,-180-52,0 0,0 0,0 0,0 0,-1 0,1 0,0 0,-1 1,1-1,0 1,-1-1,0 1,1-1,-1 1,0 0,0 0,0 0,0 0,0 0,0 0,-1 0,1 0,-1 0,1 0,-1 0,0 0,0 0,0 0,0 0,0 1,0-1,-1 0,1 0,-1 0,1 0,-1 0,0 0,0 0,0 0,0 0,0-1,0 1,0 0,-1 0,-69 69,57-62,-1 0,0-1,-1-1,0 0,0-1,-1-1,1-1,-1 0,-7 0,23-3,1-1,-1 0,1 1,-1-1,1 0,-1 1,0-1,1 0,-1 0,0 0,1 1,-1-1,1 0,-1 0,0 0,1 0,-1 0,0 0,1 0,-1-1,0 1,1 0,-1 0,0 0,1-1,-1 1,1 0,-1-1,1 1,-1 0,1-1,-1 1,1-1,-1 1,1-1,-1 1,1-1,0 1,-1-1,1 1,0-1,-1 1,1-1,0 0,0 1,0-1,-1 0,1 1,0-1,0 0,0 1,0-1,0 0,20-29,-7 15</inkml:trace>
  <inkml:trace contextRef="#ctx0" brushRef="#br0" timeOffset="12065.813">8074 786,'0'33,"5"12,1-7,0-10</inkml:trace>
  <inkml:trace contextRef="#ctx0" brushRef="#br0" timeOffset="12319.158">7990 447,'0'0</inkml:trace>
  <inkml:trace contextRef="#ctx0" brushRef="#br0" timeOffset="17169.909">8610 447,'-12'3,"0"1,0 0,0 0,0 1,1 1,0 0,0 0,0 1,1 0,0 1,0 1,1-1,0 1,0 1,8-8,-8 5,1 0,1 1,0 0,0 0,0 1,1 0,0 0,1 0,0 1,1-1,0 1,0 1,1-1,0 0,1 1,0 0,1-1,0 1,0 0,1 0,1-1,0 1,0 0,1-1,2 7,2-12,0 0,0 0,0-1,1 1,-1-2,1 1,0-1,0 0,1 0,-1-1,0 0,1 0,-1-1,1 0,0 0,-1-1,1 0,0 0,-1-1,1 0,0 0,-1-1,1 0,-1 0,2-1,2 0,0 0,0-1,-1 0,1 0,-1-1,0 0,0-1,-1 0,0-1,0 0,0 0,-1-1,0 0,0 0,-1-1,0 0,-1-1,0 1,0-1,-1 0,0-1,-1 1,0-1,-1 0,0 0,-2-1,0 0,0-1,-1 1,-1 0,0 0,0 0,-1 0,-1 0,0 0,-1 0,-3-6,5 13,-1 0,0 0,0 0,0 1,0-1,-1 1,1 0,-1 0,0 0,-1 1,1-1,-1 1,1 0,-1 0,0 1,0 0,0-1,0 2,-1-1,1 0,0 1,-1 0,1 0,-1 1,0 0,-1 0,-3 0,1 1,0 1,0-1,0 2,1-1,-1 1,0 0,1 1,0 0,0 0,-1 1,-9 6</inkml:trace>
  <inkml:trace contextRef="#ctx0" brushRef="#br0" timeOffset="17916.24">8949 616,'30'-76,"20"-148,-49 223,-1 1,0-1,1 0,-1 1,0-1,1 0,-1 1,1-1,-1 1,1-1,0 1,-1-1,1 1,-1-1,1 1,0-1,-1 1,1 0,0 0,-1-1,1 1,0 0,0 0,-1 0,1 0,0 0,0-1,-1 2,1-1,0 0,0 0,-1 0,1 0,0 0,0 1,-1-1,1 0,0 0,-1 1,1-1,0 1,-1-1,1 1,-1-1,1 1,-1-1,1 1,-1-1,1 1,-1 0,1 0,33 38,-28-31,98 89,-100-95,-1 1,1-1,0 0,-1 0,1-1,0 1,0-1,0 0,0 0,1 0,-1-1,0 1,0-1,0 0,0 0,1-1,-1 1,0-1,0 0,0 0,0 0,0 0,0-1,0 0,0 0,-1 0,1 0,-1 0,1-1,-1 0,0 1,1-3,4-6,-2 0,1 0,-1-1,-1 0,0 0,-1 0,0-1,-1 0,0 0,-1 1,-1-1,0-8,3-10,-1 19,-1 0,-1 0,0 0,-1 0,0 0,-1 0,0 0,-1 0,-1 0,0 0,0 1,-1-1,0 1,-6-10,0 3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2.48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361 200,'-59'-53,"52"50,1-1,-1 1,0 0,0 0,0 1,0 0,0 0,0 1,-1 0,1 0,0 0,-1 1,1 0,-1 1,1 0,0 0,-1 0,1 1,0 0,0 1,0-1,-4 4,-4 1,8-4,1 0,-1 0,1 0,0 1,-1 0,2 0,-1 1,0 0,1 0,0 0,0 0,0 1,1 0,0 0,0 0,-2 6,4-8,-1 3,-1 0,1 0,1 1,-1-1,1 1,0 0,1 0,0 0,0 0,1 0,0 0,0 0,1 0,1 6,2 2,1-1,1 1,0-1,1-1,1 0,0 0,0 0,2-1,0 0,0-1,1 0,4 3,59 48,50 58,-119-110,0 0,-1 1,0-1,-1 1,0 0,-1 0,0 0,-1 0,0 0,-1 1,0-1,-1 0,-1 0,0 0,0 0,-2 2,0-6,0 0,-1 0,0 0,-1-1,1 1,-2-2,1 1,-1-1,0 1,0-2,0 1,-1-1,0 0,0-1,0 0,-1 0,1-1,-1 0,0 0,0-1,0 0,0-1,0 0,0-1,0 1,-1-2,1 1,0-1,0-1,-8-1,13 1,-1 1,1-1,0 1,0-1,0 0,0-1,0 1,0-1,1 0,-1 0,1 0,0 0,0 0,0-1,0 1,0-1,1 0,0 0,0 0,0 0,0 0,0-1,1 1,0 0,0-1,0 1,0-4,0-3,1 0,0 0,0 0,1 1,1-1,0 0,0 0,1 1,0-1,1 1,1-1,5-9,1 1,1 0,0 1,2 0,0 1,1 1,1 0,0 1,1 1,0 0,1 1,1 1,14-6,-19 9,1 0,-1-2,-1 1,0-1,0-1,-1-1,-1 0,0 0,-1-1,0 0,-1-1,3-8,-8 17,0-1,0 1,-1 0,0-1,0 0,-1 0,0 0,0 0,-1 0,1 0,-2 0,1-1,-1 1,0 0,0 0,-1-1,0 1,-1 0,1 0,-1 0,-1 0,1 0,-3-3,-49-80,41 79</inkml:trace>
  <inkml:trace contextRef="#ctx0" brushRef="#br0" timeOffset="1519.829">672 849,'0'5,"4"1,3-5,4-2,0-7,-1 4,-3 7,-3-2,4-1,-1-5,4-2,0 0</inkml:trace>
  <inkml:trace contextRef="#ctx0" brushRef="#br0" timeOffset="2220.076">1066 200,'5'-12,"1"0,-1 0,2 0,0 1,0 0,1 0,0 1,1 0,0 0,1 1,0 0,0 1,1 0,0 1,0 0,1 1,0 0,0 0,0 1,1 1,-1 1,1-1,0 2,0 0,0 0,12 1,-22 1,1 1,0-1,0 1,0 0,0 0,-1 0,1 1,-1-1,1 1,-1 0,1 0,-1 0,0 0,0 1,0-1,0 1,0 0,-1 0,1 0,-1 0,0 0,0 0,0 1,0-1,-1 1,1-1,-1 1,0 0,0-1,0 1,0 0,-1 0,0 0,0 0,0 0,0 0,0-1,-1 1,0 4,-7 15,0-1,-1 0,-2 0,0-1,-1 0,-1-1,0-1,-2 0,-1-1,0 0,-1-1,0-1,-2-1,-9 6,26-20,1 0,-1 0,1 0,-1 0,1 0,0 1,-1-1,1 0,0 1,0-1,0 1,0-1,0 1,0-1,1 1,-1 0,0-1,1 1,0 0,-1 0,1-1,0 1,0 0,0 0,0 0,0-1,0 1,0 0,1 0,-1 0,0-1,1 1,0 0,-1-1,1 1,0 0,0-1,0 1,0-1,0 0,0 1,1-1,-1 0,0 1,1-1,-1 0,1 0,-1 0,1 0,-1-1,1 1,1 0,82 47,38 29,-118-73,-1 0,0 1,0 0,0 0,0 0,-1 0,0 1,0-1,0 1,-1 0,0 0,0 0,-1 0,1 0,-1 0,0 0,-1 0,0 1,0-1,0 0,-1 5,-1-1,-1 1,1-1,-2 0,1-1,-1 1,-1 0,0-1,0 0,-1 0,0-1,0 1,-1-1,0-1,0 1,-1-1,0-1,-1 1,1-1,-1-1,0 1,-1-1,-6 3,-1 0,1-2,-2 1,1-2,0 0,-1-2,0 1,0-2,0-1,0 0,-17-2,31 2,0-1,1 1,-1-1,0 0,0 0,1 0,-1-1,0 1,0-1,1 0,-1 0,1 0,-1-1,1 1,-1-1,1 0,0 0,0 0,0 0,0 0,0-1,0 1,1-1,-1 0,1 0,0 0,0 0,0 0,0-1,0 1,1 0,0-1,-1 1,1-1,0 0,1 1,-1-1,1 0,0 0,0 1,0-1,0 0,0 1,1-1,0 0,0 1,0-2,15-23,2 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35.2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57,'74'17,"-3"-8,0-4,0-3,29-4,-5 0,491-50,-23 18,432 36,-988-3,-4 1,0 0,-1-1,1 1,0 0,0 1,0-1,-1 0,1 1,0-1,0 1,-1 0,1 0,0 0,-1 0,1 1,-1-1,0 1,1-1,-1 1,1 0,3 10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36.2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87,'32'-8,"0"2,1 0,0 3,0 0,20 3,-20-1,374-11,275-17,494 11,-779 20,-367 3,-26 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28.3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490 340,'-38'3,"0"2,1 2,0 1,1 2,-1 1,2 2,-19 10,-49 16,29-5,74-32,1 0,0 0,-1 0,1 0,0 0,0 0,0 0,1 0,-1 0,0 0,1-1,-1 1,1-1,0 1,-1-1,1 1,0-1,0 0,0 0,0 0,0 0,0 0,0 0,0-1,0 1,0-1,0 1,1-1,-1 0,0 0,0 0,2 0,230 6,-233-6,0-1,0 1,-1-1,1 1,0 0,0-1,0 1,0 0,0 0,0 0,0-1,0 1,0 0,0 0,0 1,0-1,0 0,0 0,0 0,0 1,0-1,0 0,0 1,0-1,0 1,0-1,-1 1,1 0,0-1,0 1,0 0,-1-1,1 1,-1 0,1 0,0 0,-1 0,1 0,-1-1,0 1,1 0,-1 0,0 0,0 0,1 0,-1 0,0 0,0 0,0 0,0 0,0 0,0 0,-1 0,1 0,0 0,0 0,-1 0,1 0,-1 0,1 0,-1 0,1 0,-1-1,1 1,-1 0,0 0,0 0,-16 15,0 0,0-2,-1 0,-1-1,-1-1,-4 2,-34 22,39-24,14-10,-1 0,1 0,0 1,0 0,0 0,0 0,0 0,0 1,1 0,0 0,0 0,0 0,0 1,1-1,-1 1,1 0,1 0,-1 1,1-1,-1 0,2 1,-1-1,0 1,1 0,0-1,1 1,-1 0,1 0,0 0,1 2,3-3,0-1,1 1,-1-1,1-1,0 1,1-1,-1 1,0-2,1 1,0 0,-1-1,1 0,0-1,0 1,0-1,1 0,-1-1,0 1,0-1,0-1,0 1,1-1,-1 0,5-1,5 1,-4 1,-6 1,0-1,-1 1,1-1,0-1,0 1,0-1,0 0,0 0,0 0,-1-1,1 0,0 0,-1-1,0 0,1 1,-1-2,0 1,-1-1,1 1,-1-1,3-3,2-9</inkml:trace>
  <inkml:trace contextRef="#ctx0" brushRef="#br0" timeOffset="358.67">236 1,'-11'53,"2"1,3 0,2 1,2-1,3 1,2-1,2 0,4 5,-4-14,-3 0,-1 0,-2 1,-2-1,-2 0,-2-1,-1 1,-12 28,4-17,5-21,1 1,1 1,2 0,2 0,1 0,2 6,2-40,0-1,0 1,0-1,1 0,-1 1,1-1,-1 0,1 1,0-1,0 0,0 0,0 1,1-1,-1 0,0 0,1-1,-1 1,1 0,0 0,0-1,-1 1,1-1,0 1,0-1,0 0,1 0,15 6</inkml:trace>
  <inkml:trace contextRef="#ctx0" brushRef="#br0" timeOffset="774.784">1082 142,'-23'11,"1"2,1 1,0 0,1 2,0 0,1 1,1 1,1 1,1 0,0 1,2 1,0 1,1 0,-1 6,10-20,0 0,0 0,1 1,0-1,1 1,0 0,0-1,1 1,0 0,1 0,0 0,0 0,1 0,0 0,0 0,1-1,0 1,1 0,0-1,0 0,1 1,0-1,1-1,-1 1,1-1,1 0,0 0,0 0,0-1,2 2,-2-4,1 0,0-1,0 0,1 0,-1 0,1-1,-1 0,1-1,-1 0,1 0,0 0,0-1,0 0,-1-1,1 0,0 0,0 0,-1-1,1 0,-1-1,0 0,0 0,0 0,1-1,10-5,-1 0,0-1,0 0,-1-2,-1 0,0 0,0-2,-1 0,-1 0,-1-1,0-1,0 0,-2-1,0 0,-1 0,-1-1,0 0,-2-1,0 1,-1-1,-1-1,0 1,0-20,-4 29,-1 0,0 0,-1 0,0 0,0 0,-1 1,0-1,-1 1,0 0,0 0,-1 0,0 0,-1 1,0 0,0 0,-1 0,0 1,0 0,-1 1,0-1,0 1,0 1,-1 0,0 0,0 0,0 1,0 1,-1-1,1 2,-1-1,0 1,0 1,0 0,0 0,0 1,-9 1,-10 4</inkml:trace>
  <inkml:trace contextRef="#ctx0" brushRef="#br0" timeOffset="5191.115">1111 651,'-52'2,"24"8,-1 0,1 2,1 1,0 1,1 2,1 0,-10 10,29-21,0 1,1 0,0 1,0-1,1 1,0 0,0 0,0 0,1 1,0-1,1 1,0-1,0 1,0 0,1 0,0 0,1 0,0 0,0 0,0 0,1 0,1 0,-1 0,1 0,1 0,-1-1,1 1,0-1,1 0,0 1,0-2,1 1,0 0,0-1,0 0,1 0,-1-1,2 0,0 2,4-3,-1 0,1-1,-1 0,1 0,0-1,0-1,0 0,0 0,0-1,0 0,1-1,-1-1,0 1,-1-2,1 0,0 0,-1-1,1 0,-1 0,9-6,-4 4,1 0,-1-1,0 0,-1-1,0-1,0 0,-1-1,0 0,0-1,-2-1,1 0,-1 0,-1-1,0-1,-1 1,-1-2,0 1,0-1,-2 0,0-1,-1 1,3-15,-7 20,-1 0,0 0,-1 0,0 1,0-1,-1 0,-1 0,1 0,-2 1,1 0,-1 0,-1 0,1 0,-1 0,-1 1,0 0,0 0,-1 0,0 1,0 0,-3-1,5 2,-1 0,0 1,-1 0,1 0,-1 1,0 0,0 0,0 0,0 1,-1 0,1 1,-1 0,0 0,0 0,0 1,0 0,0 1,0 0,0 0,0 0,0 1,0 1,0-1,0 1,1 0,-1 1,1 0,-1 0,1 1,0 0,0 0,1 0,-1 1,1 0,0 1,0-1,1 1,-1 0,-3 6,1 1,0 0,1 0,0 0,1 1,1 0,0 0,-1 9,0 5</inkml:trace>
  <inkml:trace contextRef="#ctx0" brushRef="#br0" timeOffset="6269.505">1646 819,'0'5,"-5"6,-1 7,-5 4,0-1</inkml:trace>
  <inkml:trace contextRef="#ctx0" brushRef="#br0" timeOffset="7020.857">2070 142,'-18'72,"-39"111,57-180,0 0,-1 0,1 0,1 0,-1 0,0 0,1 0,-1 0,1 0,0 0,0 0,0-1,0 1,1 0,-1 0,1-1,0 1,-1-1,1 1,0-1,1 0,-1 0,0 0,1 0,-1 0,1-1,-1 1,1-1,0 1,-1-1,1 0,0 0,0 0,0-1,0 1,0-1,2 1,7 1,-1-1,0 0,1-1,-1 0,0-1,0 0,1-1,-1 0,8-3,-6 2,0 0,0-1,-1-1,0 0,1-1,-2 0,1-1,-1 0,0-1,0 0,-1-1,0 0,-1 0,4-5,85-150,-68 102,-31 61,0 1,0-1,0 1,0-1,1 1,-1 0,0 0,0-1,0 1,0 0,0 0,0 0,0 0,0 0,0 0,0 0,0 1,0-1,0 0,0 0,0 1,1-1,-1 1,0-1,0 1,0-1,0 1,1-1,-1 1,0 0,1-1,-1 1,0 0,1 0,-1-1,1 1,-1 0,1 0,-1 0,1 0,0 0,0 0,-1 0,1-1,0 1,0 0,0 1,-1-1,-15 21,1 2,1-1,2 2,0 0,2 0,0 1,2 0,1 1,-3 23,-29 202,10-59,12-114,20-71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59,'216'-40,"-181"33,0 2,0 1,0 2,0 1,16 3,-22-2,-17 1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31,'30'8,"1"-1,-1-1,1-2,0-1,0-2,1 0,8-3,103-23,42-8,-174 33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8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114 730,'18'-8,"0"2,0 0,1 1,0 1,-1 1,2 1,-1 0,0 1,0 2,7 0,-25-1,0 0,0 0,0 0,0 1,0-1,0 0,0 0,0 1,-1-1,1 1,0-1,0 1,0-1,0 1,0-1,-1 1,1 0,0-1,0 1,-1 0,1 0,-1 0,1 0,-1-1,1 1,-1 0,1 0,-1 0,0 0,1 0,-1 0,0 0,0 0,0 0,0 0,0 0,0 0,0 0,0 0,0 0,-1 0,1 0,0 0,0 0,-1 0,1 0,-1 0,1 0,-1 0,1 0,-2 0,-35 44,-123 90,158-134,0 1,0-1,0 1,0 0,1 0,-1-1,1 1,-1 1,1-1,0 0,0 0,0 0,0 1,0-1,0 0,1 1,-1-1,1 1,-1-1,1 1,0-1,0 1,0-1,1 1,-1-1,1 1,-1-1,1 0,0 1,-1-1,1 0,1 1,-1-1,0 0,0 0,1 0,-1 0,1 0,0 0,0-1,1 3,8-1,0-1,-1 0,1-1,0 0,0 0,0-1,0 0,0-1,-1-1,1 1,0-2,-1 0,1 0,-1 0,0-2,9-4,0-1</inkml:trace>
  <inkml:trace contextRef="#ctx0" brushRef="#br0" timeOffset="2318.001">2173 561,'34'5,"21"1,5 0,-3-1,-5-6,-12-4</inkml:trace>
  <inkml:trace contextRef="#ctx0" brushRef="#br0" timeOffset="2563.046">2427 363,'-14'38,"-5"33,1 8,3-5,5-9,8-16,5-12,7-12,1-10</inkml:trace>
  <inkml:trace contextRef="#ctx0" brushRef="#br0" timeOffset="3248.38">2682 702,'10'-3,"-1"0,1-1,-1 0,0 0,0-1,0-1,-1 1,0-1,0-1,-1 1,1-1,-1-1,-1 1,1-2,162-221,-106 174,-62 56,0 1,0-1,0 0,-1 1,1-1,0 1,0-1,0 1,-1 0,1-1,0 1,-1 0,1-1,-1 1,1 0,-1 0,1-1,-1 1,1 0,-1 0,0 0,1 0,-1 0,0 0,0 0,0 0,0-1,0 1,0 0,0 0,0 0,0 0,0 0,0 0,-1 0,1 0,0 1,0 36,5 57,-4-93,0 0,-1 0,1 0,0 0,0 0,0 0,1 0,-1 0,0 0,1 0,-1-1,1 1,-1 0,1-1,0 1,0-1,0 0,0 0,0 0,0 0,0 0,0 0,0 0,0-1,1 1,-1-1,0 1,0-1,1 0,-1 0,0 0,1 0,-1-1,0 1,0 0,1-1,-1 0,7-2,1-1,-1-1,0 1,-1-2,1 1,-1-1,0 0,0-1,-1 0,0 0,0-1,-1 1,0-1,0-1,-1 1,0-1,0 0,32-42,35-28,-72 79,0 1,0-1,0 1,0-1,1 1,-1-1,0 1,0-1,0 0,0 1,0-1,0 1,1-1,-1 0,0 1,0-1,1 1,-1-1,0 0,1 0,-1 1,0-1,1 0,-1 1,0-1,1 0,-1 0,1 0,-1 1,0-1,1 0,-1 0,1 0,-1 0,1 0,-1 0,1 0,-1 0,0 0,1 0,-1 0,1 0,-1 0,1 0,-1 0,0-1,1 1,-1 0,1 0,-1 0,0-1,1 1,-1 0,0 0,1-1,-1 1,0 0,1-1,-1 1,0-1,0 1,1 0,-8 39,7-39,-17 65,11-54,1 0,1 0,0 1,1 0,0-1,0 1,1 0,1 1,0-1,1 0,0 0,1 0,0 1,1-1,1 0,0 0,0-1,1 1,0-1,1 0,1 0,0 0,4 6,4-4</inkml:trace>
  <inkml:trace contextRef="#ctx0" brushRef="#br0" timeOffset="3516.525">3557 589,'0'29,"0"14,0 0</inkml:trace>
  <inkml:trace contextRef="#ctx0" brushRef="#br0" timeOffset="3970.61">3500 532,'7'-2,"7"-6,0 2,0-1,1 2,-1 0,2 1,-1 0,0 2,1-1,-1 2,1 0,-1 1,11 1,-25-1,0 0,0 0,0 0,0 0,0 0,-1 1,1-1,0 0,0 0,0 1,-1-1,1 0,0 1,0-1,-1 1,1-1,0 1,-1-1,1 1,0 0,-1-1,1 1,-1 0,1-1,-1 1,1 0,-1-1,0 1,1 0,-1 0,0 0,0 0,0-1,1 1,-1 0,0 0,0 0,0 0,0-1,0 1,-1 0,1 0,0 0,0 0,0-1,-1 1,1 0,0 0,-1 0,1-1,-1 1,0 0,-35 39,23-27,12-12,0 0,0 0,1-1,-1 1,0 0,0 0,1 0,-1 0,0 0,1 1,-1-1,1 0,0 0,-1 0,1 0,0 1,0-1,-1 0,1 0,0 0,0 1,0-1,1 0,-1 0,0 1,0-1,1 0,-1 0,1 0,-1 0,1 0,-1 0,1 0,0 0,-1 0,1 0,0 0,0 0,0 0,0 0,49 24,-27-16,-18-7,0-1,-1 1,0 0,1 0,-1 1,0-1,0 1,0 0,-1 0,1 0,-1 1,1-1,-1 1,0 0,-1 0,1 0,-1 0,1 0,-1 1,-1-1,1 1,0-1,-1 1,0-1,0 1,-1 0,1 0,-1 0,0-1,0 1,-1 0,1 0,-1-1,0 1,0 0,-1-1,1 1,-1-1,0 1,0-1,-3 4,-1-2,0 0,0-1,-1 0,1 0,-1 0,0-1,0 0,-1 0,1-1,-1 1,0-2,0 1,0-1,0-1,0 1,0-2,0 1,-1-1,1 0,0 0,0-1,-1 0,1-1,0 0,0 0,0-1,1 0,-6-2,-5-8</inkml:trace>
  <inkml:trace contextRef="#ctx0" brushRef="#br0" timeOffset="4315.246">3839 138,'15'3,"-1"1,1 0,-1 1,1 1,-1 0,-1 1,0 1,0 0,0 1,-1 0,0 1,-1 0,0 1,0 0,-1 1,-1 0,0 0,-1 1,0 0,-1 1,0-1,-1 2,-1-1,1 4,4 16,-1 0,-2 0,-2 1,-1-1,-1 1,-3 31,0-52,-2 0,0 1,0-1,-1 0,-1 0,-1 0,0-1,0 1,-1-1,-1 0,0-1,-1 0,-1 0,1-1,-2 1,0-2,-9 8,-92 51,86-58</inkml:trace>
  <inkml:trace contextRef="#ctx0" brushRef="#br0" timeOffset="5847.024">4319 363,'0'-1,"1"0,-1 0,1 0,-1 1,1-1,0 0,0 0,-1 1,1-1,0 1,0-1,0 1,0-1,0 1,-1-1,1 1,0 0,0-1,0 1,0 0,0 0,0 0,0 0,0 0,0 0,0 0,0 0,0 0,0 0,0 1,0-1,0 0,0 1,0-1,0 1,0-1,0 1,0-1,-1 1,1-1,0 1,0 0,-1 0,1-1,-1 1,1 0,0 0,-1 0,1 0,-1-1,0 1,1 0,-1 0,0 0,1 0,-1 1,14 63,-13-59,27 170,-28-174,0 4,0 0,1 0,0 0,0-1,0 1,1 0,0 0,0-1,0 0,1 1,0-1,0 0,0 0,0 0,2 1,-3-6,0 0,0-1,0 1,0-1,0 1,-1-1,1 0,0 1,0-1,-1 0,1 0,-1 0,1 0,-1-1,1 1,-1 0,0-1,1 1,-1-1,0 1,0-1,0 1,0-1,0 0,-1 0,1 1,0-1,-1 0,1 0,-1-1,0 3,88-255,-16 59,-59 177,0 8</inkml:trace>
  <inkml:trace contextRef="#ctx0" brushRef="#br0" timeOffset="1033.06">791 815,'11'-31,"1"1,2 0,1 0,1 2,1 0,2 1,1 0,1 2,1 1,11-10,14 4,-46 30,0-1,0 1,0 0,1 0,-1 0,0 0,0 0,0 0,1 0,-1 0,0 0,0 1,0-1,1 1,-1-1,0 0,0 1,0 0,0-1,0 1,0 0,0-1,0 1,0 0,0 0,-1 0,1 0,0 0,0 0,-1 0,1 0,-1 0,1 0,-1 0,1 0,-1 1,0-1,0 0,1 0,-1 0,0 1,0-1,0 1,-8 91,1-61,6-30,1 0,-1 0,0 0,1 0,-1 0,1 0,0 0,0 0,0 0,0 0,0 0,0 0,0 1,1-1,-1 0,1 0,0 0,-1 0,1-1,0 1,0 0,0 0,0 0,1-1,-1 1,0 0,1-1,-1 0,1 1,-1-1,1 0,0 1,0-1,0 0,-1 0,1-1,0 1,0 0,0-1,0 1,0-1,0 1,0-1,1 0,-1 0,0 0,0 0,0 0,0-1,0 1,0-1,0 1,0-1,0 0,0 1,0-1,0 0,-1 0,1-1,0 1,23-18,0-1,-1-1,-1-1,-2 0,0-2,-1-1,6-12,42-47,-68 82,1 0,0 0,0 0,0 1,0-1,0 0,0 1,0-1,0 1,1-1,-1 1,0-1,1 1,0 0,-1 0,1 0,0 0,-1 0,1 0,0 0,0 1,0-1,0 1,-1-1,1 1,0 0,0 0,0-1,0 1,0 1,0-1,0 0,0 0,0 1,0-1,0 1,0 0,-1-1,1 1,0 0,0 0,-1 0,1 0,-1 1,1-1,-1 0,1 1,0 0,-1 4,1 0,-2 0,1 0,-1 1,0-1,0 0,0 0,-1 0,0 0,0 0,-1 0,1 0,-3 3,-6 66,41 32,-23-90</inkml:trace>
  <inkml:trace contextRef="#ctx0" brushRef="#br0" timeOffset="1964.49">1807 532,'-207'271,"199"-257,14-18,19-20,156-165,-113 137,-66 53,0 1,-1-1,1 1,0-1,0 1,-1 0,1 0,-1 0,0 0,0 0,0 0,0 0,0 0,0 0,0 0,0 1,-1-1,1 0,-1 1,0-1,0 0,0 1,0-1,0 0,0 1,-1-1,1 1,0 2,19 131,-20-135,1 0,-1 0,1 0,-1 0,1 0,-1 0,1 0,-1 0,0 0,0-1,1 1,-1 0,0 0,0-1,0 1,0-1,0 1,0 0,0-1,0 0,0 1,0-1,0 0,0 1,0-1,0 0,0 0,-1 0,1 0,0 0,0 0,0 0,0-1,0 1,0 0,0 0,0-1,0 1,0-1,0 1,0-1,0 1,0-1,0 0,0 0,0 1,1-1,-1 0,0 0,1 0,-1 0,0 0,-10-4,-99-35,89 36</inkml:trace>
  <inkml:trace contextRef="#ctx0" brushRef="#br0" timeOffset="4937.71">904 222,'-24'38,"-8"37,1 16,12 1,8-5,11-13,10-9,8-11,7-10,3-7,1-6,2-3,-1-1,0-6,-1-1,0-4,-5-5</inkml:trace>
  <inkml:trace contextRef="#ctx0" brushRef="#br0" timeOffset="-715.674">283 138,'-5'0,"-1"4,0 8,1 5,1 5,2 3,-4-2,-1 0,1 0,2 2,1 1,1 0,1 2,1 0,0 0,0-4</inkml:trace>
  <inkml:trace contextRef="#ctx0" brushRef="#br0" timeOffset="-444.862">1 561,'43'-5,"24"-1,5-5,-4-1,-10 3,-9 2,-13 7,-13 4</inkml:trace>
  <inkml:trace contextRef="#ctx0" brushRef="#br0" timeOffset="7450.087">4714 645,'109'-17,"-108"17,-1 0,1 0,0 1,-1-1,1 0,0 0,-1 0,1 1,-1-1,1 0,-1 1,1-1,-1 0,1 1,-1-1,1 1,-1-1,1 1,-1-1,1 1,-1-1,0 1,1-1,-1 1,0 0,0-1,0 1,1-1,-1 1,0 0,0-1,0 1,0 0,0-1,0 1,0 0,0-1,0 1,0-1,0 1,-1 0,1-1,0 1,0-1,-1 1,1 0,0-1,-1 1,1-1,-1 1,1-1,0 1,-1-1,1 1,-1-1,1 0,-1 1,0-1,-29 35,28-34,-16 16,14-15,-1 1,1 0,1 0,-1 1,0-1,1 1,0-1,-1 1,2 0,-1 0,0 1,1-1,0 1,0-1,0 1,0 0,1-1,-1 5,4-7,0 1,1-1,-1 1,1-1,-1 0,1 0,0 0,-1 0,1 0,0-1,0 1,1-1,-1 0,0 0,0 0,1 0,-1 0,0-1,1 0,-1 1,0-1,1-1,-1 1,1 0,-1-1,0 0,1 1,-1-1,0-1,81-50,-76 46,6-6</inkml:trace>
  <inkml:trace contextRef="#ctx0" brushRef="#br0" timeOffset="7971.183">5025 52,'51'-20,"-43"15,1 0,0 1,1 1,-1-1,0 2,1-1,0 1,0 1,-1-1,1 2,0-1,0 2,5 0,-13-1,0 0,0 1,0 0,0-1,-1 1,1 0,0 0,0 0,-1 0,1 0,0 0,-1 1,1-1,-1 0,0 1,1-1,-1 1,0 0,0-1,0 1,0 0,0 0,0 0,-1-1,1 1,-1 0,1 0,-1 0,0 0,0 0,1 0,-1 0,-1 0,1 0,0 0,0 0,-1 0,-25 73,22-67,2-5,1-1,-1 1,1-1,0 1,0 0,0-1,0 1,0 0,1 0,-1 0,1 0,0 0,0 0,0-1,0 1,0 0,1 0,-1 0,1 0,0 0,0-1,0 1,0 0,0 0,0-1,1 1,-1-1,1 0,0 1,0-1,0 0,0 0,0 0,0 0,1 0,-1-1,1 1,-1-1,1 0,0 1,-1-1,1 0,0 0,0-1,0 1,-1-1,1 1,1-1,14 0,-1-1,1-1,0-1,-1 0,1-1,-1-1,0-1,0 0,-1-1,2-2,23-7,-17 7</inkml:trace>
  <inkml:trace contextRef="#ctx0" brushRef="#br0" timeOffset="9482.518">1 1294,'368'-44,"-65"34,-79 8,-24-24,62-2,54-3,33 3,65-2,-205 21,-101-3,0 4,1 6,19 5,23-1,627-2,-501-30,256 31,-254-28,101-4,24 33,-380-2</inkml:trace>
  <inkml:trace contextRef="#ctx0" brushRef="#br0" timeOffset="10239.03">594 1294,'0'19,"0"21,0 9,0 0,0-3,-5-5,-2-4,1-4,1-3,6-6,4-7</inkml:trace>
  <inkml:trace contextRef="#ctx0" brushRef="#br0" timeOffset="10504.633">368 1774,'38'-19,"37"-12,10 1,-4 4,-11 7,-13 7,-11 10,-9 5,-10 8,-11 1</inkml:trace>
  <inkml:trace contextRef="#ctx0" brushRef="#br0" timeOffset="10953.556">481 1916,'67'-27,"-36"13,1 1,0 2,0 2,1 0,20-1,-51 9,0 0,0 0,0 1,0-1,0 1,0-1,1 1,-1 0,0 0,0 0,0 0,0 0,1 0,-1 0,0 1,0-1,0 1,0 0,0-1,0 1,0 0,0 0,0 1,0-1,0 0,-1 0,1 1,-1-1,1 1,-1 0,1-1,-1 1,0 0,0 0,0 0,0 0,0 0,0 0,0 0,-1 0,1 0,-1 0,1 0,-1 0,0 1,0-1,0 0,-1 2,-5 7,-1 0,0-1,-1 0,-1-1,1 1,-1-2,-1 1,0-1,0-1,0 0,-2 1,-21 16,30-22,-52 51,53-52,1 0,0 1,0-1,-1 1,1-1,0 1,1 0,-1-1,0 1,0 0,1 0,-1 0,1-1,-1 1,1 0,0 0,0 0,0 0,0 0,0 0,0-1,0 1,1 0,-1 0,1 0,-1 0,1-1,0 1,0 0,0 0,0-1,0 1,0-1,0 1,0-1,1 1,6 2,0 0,0-1,1 0,-1-1,1 0,-1 0,1 0,0-1,0-1,0 1,-1-2,1 1,0-1,0 0,0-1,6-2,159-56,-150 50</inkml:trace>
  <inkml:trace contextRef="#ctx0" brushRef="#br0" timeOffset="11672.011">1186 1971,'106'-133,"115"-111,-190 222,-15 46,-18 32,0-49,1 1,0 0,0 0,1 0,0 0,1-1,0 1,0 0,0 0,1-1,0 1,0-1,1 1,0-1,4 6,-5-11,-1-1,1 1,0-1,0 1,0-1,0 0,0 0,0 0,0 0,0 0,0-1,0 1,0 0,1-1,-1 0,0 1,0-1,1 0,-1 0,0-1,0 1,1 0,-1-1,0 1,0-1,0 0,1 0,-1 0,0 0,0 0,0 0,-1 0,3-2,63-51,-62 49,157-189,-154 181,1 1,0 0,0 0,2 1,-1 0,1 0,1 2,9-8,-20 18,0 0,-1 0,1-1,0 1,-1 0,1 0,-1 0,1 0,-1 0,1 0,-1 0,0 0,1 0,-1 0,0 0,0 0,0 0,1 0,-1 0,-1 0,1 1,0-1,0 0,0 0,0 0,-1 0,1 0,-1 0,1 0,0 0,-1 0,0 0,1-1,-1 1,0 0,1 0,-1 0,-1 0,2 0,-20 47,3 1,1 0,3 1,2 0,0 18,13-17,4-33</inkml:trace>
  <inkml:trace contextRef="#ctx0" brushRef="#br0" timeOffset="12237.853">2146 1803,'-25'30,"3"2,0 1,2 0,1 2,2 0,1 3,16-38,1 0,-1 0,0 0,1 0,-1 0,0 0,1 0,-1 0,0 0,1 0,-1 1,0-1,0 0,1 0,-1 0,0 0,1 1,-1-1,0 0,0 0,0 0,1 1,-1-1,0 0,0 1,0-1,1 0,-1 0,0 1,0-1,0 0,0 1,0-1,0 0,0 1,0-1,0 0,0 1,0-1,0 0,0 1,26-31,-24 27,58-75,-43 53,1 0,1 2,2 0,0 2,1 0,17-12,61-34,-97 68,0-1,0 1,0-1,0 1,-1 0,1 0,0 0,0 1,-1-1,1 0,-1 1,1 0,-1 0,0 0,0 0,0 0,0 0,0 0,0 1,0-1,-1 1,1-1,-1 1,0 0,0-1,0 1,0 0,0 0,0 0,-1 1,4 5,62 105,-66-114,1 1,-1 0,1 0,-1 0,1 0,-1-1,0 1,1 0,-1 0,0 0,0 0,0 0,0 0,0 0,0 0,0 0,0 0,0-1,0 1,0 0,-1 0,1 0,0 0,-1 0,1 0,-1-1,1 1,-1 0,1 0,-1 0,1-1,-1 1,0 0,1-1,-1 1,0-1,0 1,1-1,-1 1,0-1,0 1,0-1,0 0,0 0,0 1,1-1,-1 0,0 0,0 0,0 0,-1 0,-56 4,51-5,-199-31,179 31,2 1</inkml:trace>
  <inkml:trace contextRef="#ctx0" brushRef="#br0" timeOffset="12704.863">2626 1520,'21'29,"-2"0,0 2,-2 0,-1 0,-2 2,-1 0,-1 2,23 105,-35-139,0 0,0-1,1 1,-1 0,0-1,1 1,-1-1,0 1,1-1,-1 1,1-1,-1 1,1-1,-1 1,1-1,-1 1,1-1,-1 0,1 1,-1-1,1 0,0 0,-1 1,1-1,0 0,-1 0,1 0,0 0,-1 0,1 0,0 0,-1 0,1 0,0 0,-1 0,1 0,-1 0,1-1,0 1,-1 0,1 0,0-1,-1 1,1 0,-1-1,1 1,-1-1,1 1,-1-1,1 1,-1-1,0 1,1-1,-1 1,0-1,1 0,-1 1,0-1,0 1,19-43,-18 40,18-50,19-58,5 1,45-80,-74 167,-1 6</inkml:trace>
  <inkml:trace contextRef="#ctx0" brushRef="#br0" timeOffset="13382.484">3161 1774,'-153'227,"134"-199,24-47,17-29,2 1,2 2,3 0,1 2,12-12,-42 54,1-1,0 0,0 1,0-1,0 0,0 1,0-1,0 1,0 0,1-1,-1 1,0 0,1 0,-1 0,1 0,0 0,-1 0,1 0,0 1,-1-1,1 1,0-1,0 1,-1-1,1 1,0 0,0 0,0 0,0 0,-1 0,1 0,0 1,0-1,0 1,-1-1,1 1,0 0,-1-1,1 1,0 0,-1 0,1 0,-1 0,0 0,1 1,-1-1,0 0,1 1,-1-1,0 1,6 14,-1 0,0 0,-1 0,-1 1,-1 0,0 0,-1 0,-1 0,-1 0,0 0,-1 0,-2 8,3-22,0-1,-1 0,1 1,-1-1,1 1,-1-1,0 0,0 1,0-1,0 0,0 0,0 0,-1 0,1 0,-1 0,1 0,-1 0,0-1,1 1,-1-1,0 1,0-1,-1 0,1 1,0-1,0 0,0 0,-1-1,1 1,-1-1,1 1,0-1,-1 1,1-1,-1 0,1 0,-1-1,1 1,0 0,-1-1,1 1,-2-1,-101-38,67 17,22 13</inkml:trace>
  <inkml:trace contextRef="#ctx0" brushRef="#br0" timeOffset="13620.294">3500 1887,'-14'34,"-5"15,0 0</inkml:trace>
  <inkml:trace contextRef="#ctx0" brushRef="#br0" timeOffset="14106.38">3387 1294,'15'-4,"0"1,0 0,0 2,0-1,0 2,0 0,0 1,0 0,0 1,0 1,2 1,-16-4,1 1,0-1,0 1,-1 0,1 0,-1 0,1 0,-1 0,1 0,-1 0,0 1,0-1,1 0,-1 1,0-1,0 1,0-1,0 1,-1-1,1 1,0 0,-1-1,1 1,-1 0,0 0,1 0,-1-1,0 1,0 0,0 0,0 0,0-1,-1 1,1 0,-1 0,1-1,-1 1,1 0,-1-1,0 1,0 0,0-1,0 1,-48 63,49-64,-8 7,3-4,0 0,1 1,0-1,0 1,0 0,0 0,1 0,0 1,0-1,0 1,1 0,0 0,0 0,0 0,1 2,2-5,1 0,0 0,1 0,-1-1,0 1,1-1,0 1,-1-1,1 0,0 0,0 0,0 0,0-1,0 1,1-1,-1 0,0 0,1 0,-1 0,1-1,-1 0,1 1,-1-1,1 0,-1 0,1-1,-1 1,1-1,-1 0,1 0,94-24,-76 20</inkml:trace>
  <inkml:trace contextRef="#ctx0" brushRef="#br0" timeOffset="14386.161">3952 1661,'38'-5,"28"-6,6-2,-3 2,-9 3,-10 2,-13 3</inkml:trace>
  <inkml:trace contextRef="#ctx0" brushRef="#br0" timeOffset="14633.725">4262 1407,'-10'38,"-7"33,-2 8,4-4,-2-11,3-10,3-10,4-8,3-5,7-8,3-3,1-5</inkml:trace>
  <inkml:trace contextRef="#ctx0" brushRef="#br0" timeOffset="15300.078">4883 1266,'5'-5,"1"9,0 7,-1 7,-1 6,-2 3,-1 2,0 1,-6-1,-2 1,1 0,1-1,1-1,1 1,2-1,1 0,4-5,3-6</inkml:trace>
  <inkml:trace contextRef="#ctx0" brushRef="#br0" timeOffset="15534.536">4714 1633,'39'5,"26"-4,8-1,-5-1,-8 0,-10-6,-9 0,-11 0</inkml:trace>
  <inkml:trace contextRef="#ctx0" brushRef="#br0" timeOffset="15920.062">4770 1859,'253'-21,"-252"21,0-1,0 1,1 0,-1-1,0 1,0 0,0 0,0-1,0 1,1 0,-1 0,0 0,0 0,0 1,0-1,0 0,1 0,-1 1,0-1,0 0,0 1,0 0,0-1,0 1,0-1,0 1,0 0,0 0,-1-1,1 1,0 0,0 0,-1 0,1 0,-1 0,1 0,-1 0,1 0,-1 0,1 0,-1 1,0-1,0 0,1 0,-1 0,0 0,0 1,0-1,0 0,-1 0,1 0,0 0,0 0,-1 1,1-1,-1 0,1 0,-1 0,1 0,-1 0,-179 167,179-166,0-1,0 0,-1 0,1 1,0-1,0 0,1 1,-1-1,0 1,0-1,1 1,-1-1,1 1,-1 0,1-1,0 1,0 0,-1-1,1 1,0 0,1-1,-1 1,0 0,0 0,1-1,-1 1,1-1,-1 1,1 0,0-1,0 1,-1-1,1 0,0 1,0-1,1 0,-1 1,0-1,0 0,0 0,1 0,-1 0,1 0,-1 0,1-1,-1 1,1 0,-1-1,1 1,0-1,-1 0,1 1,0-1,-1 0,1 0,0 0,0 0,8 1,0 0,1-1,-1-1,1 1,-1-1,0-1,1 0,-1-1,0 0,-1 0,1-1,0 0,2-2,13-6</inkml:trace>
  <inkml:trace contextRef="#ctx0" brushRef="#br0" timeOffset="16606.39">5419 1830,'27'-42,"17"-31,4 1,3 3,11-8,-62 76,0 0,0-1,1 1,-1 0,1 0,-1 0,0 0,1 0,0 0,-1 0,1 0,0 0,-1 0,1 1,0-1,0 0,0 0,0 1,0-1,0 0,0 1,0-1,0 1,0-1,0 1,0 0,0-1,0 1,0 0,1 0,-1 0,0 0,0 0,0 0,0 0,0 0,1 0,-1 1,0-1,0 0,0 1,0-1,0 1,0-1,0 1,0-1,0 1,0 0,0 0,0-1,-1 1,1 0,0 0,0 0,-1 0,1 0,-1 0,1 1,-23 84,10-58,-2 41,14-68,0 1,-1 0,1-1,1 1,-1-1,0 1,0-1,0 1,1-1,-1 1,1-1,-1 1,1-1,0 1,0-1,-1 0,1 1,0-1,0 0,0 0,0 1,1-1,-1 0,0 0,0-1,1 1,-1 0,0 0,1 0,-1-1,1 1,-1-1,1 1,-1-1,1 0,-1 0,1 1,0-1,-1 0,1 0,-1-1,1 1,6-2,0-1,0 0,-1 0,1-1,-1 0,0 0,0-1,-1 1,1-2,-1 1,0-1,0 0,-1 0,0 0,0-1,1-3,3 0,133-170,-58 99,-84 82,0-1,0 1,0-1,0 1,0-1,1 0,-1 1,0-1,0 1,0-1,1 1,-1-1,0 1,1-1,-1 0,0 1,1-1,-1 0,0 1,1-1,-1 0,1 1,-1-1,0 0,1 0,-1 0,1 1,-1-1,1 0,-1 0,1 0,-1 0,1 0,-1 0,1 0,-1 0,1 0,-1 0,1 0,-1 0,1 0,-1 0,1-1,-1 1,1 0,-1 0,0-1,1 1,-1 0,1 0,-1-1,0 1,1 0,-1-1,0 1,1-1,-1 1,0 0,1-1,-1 1,0-1,0 1,0-1,0 1,1-1,-1 1,-9 40,-13 25,12-38,1 0,1 0,1 0,1 1,2 0,0 1,3-1,0 4,28 53,-17-70</inkml:trace>
  <inkml:trace contextRef="#ctx0" brushRef="#br0" timeOffset="16891.261">6266 1633,'-9'39,"-4"16,1 5,2-3,3-12</inkml:trace>
  <inkml:trace contextRef="#ctx0" brushRef="#br0" timeOffset="17272.237">6237 1661,'9'-4,"-1"1,0 0,1 1,-1 0,1 0,0 1,-1 0,1 1,0-1,0 2,0-1,0 1,-1 1,1 0,5 1,-13-2,1 0,-1 1,1-1,-1 0,1 1,-1-1,0 1,0-1,0 1,0 0,0-1,0 1,0 0,0 0,-1 0,1-1,-1 1,1 0,-1 0,0 0,0 0,0 0,0 0,0 0,0 0,0 0,-1 0,1 0,-1-1,0 1,1 0,-1 0,0 0,0-1,0 1,0 0,0-1,0 1,-1-1,-7 27,9-25,1-1,1 1,-1-1,0 1,1-1,-1 1,1-1,0 0,0 1,0-1,0 0,0 0,0-1,0 1,1 0,-1-1,1 1,-1-1,1 0,0 0,-1 0,1 0,0 0,0-1,0 1,0-1,17 8,-17-6,1-1,-1 1,0 0,0 0,-1 0,1 0,0 0,-1 1,1-1,-1 1,0 0,1 0,-2 0,1 0,0 0,0 0,-1 0,0 0,0 1,0-1,0 1,0-1,-1 0,1 1,-1 0,0-1,0 1,0-1,-1 1,1-1,-1 1,0-1,0 0,0 1,0-1,0 0,-1 0,0 1,1-1,-1-1,-1 1,-1 3,-4 3,-1 0,0-1,-1 1,0-2,0 1,0-2,-1 1,0-1,0-1,-1 0,0-1,1 0,-2 0,1-1,0-1,-8 0,-5 0</inkml:trace>
  <inkml:trace contextRef="#ctx0" brushRef="#br0" timeOffset="17718.457">6661 1436,'24'55,"-3"2,-2 0,-3 1,3 29,6-15,-24-70,0-1,0 1,0-1,0 0,0 1,0-1,0 0,0 0,1 0,-1 0,0 0,1 0,-1 0,0 0,1 0,-1-1,1 1,0-1,-1 1,1-1,-1 1,1-1,0 0,-1 0,1 0,0 0,-1 0,1 0,-1 0,1-1,0 1,-1-1,1 1,-1-1,1 1,-1-1,1 0,-1 0,1 0,-1 0,0 0,0 0,1 0,8-9,0 0,-1 0,0-1,0-1,-1 1,-1-1,0-1,0 1,-1-1,-1-1,17-29,115-264,-76 214,-52 86</inkml:trace>
  <inkml:trace contextRef="#ctx0" brushRef="#br0" timeOffset="18655.584">7282 1661,'-5'29,"-1"14,0 5,1-1,2-9</inkml:trace>
  <inkml:trace contextRef="#ctx0" brushRef="#br0" timeOffset="19169.959">7311 1604,'8'-4,"1"1,0 0,0 0,0 1,0 0,1 0,-1 1,0 1,1-1,-1 1,1 1,-1 0,1 0,-1 1,0 0,0 1,6 2,-14-3,0 1,0-1,0 1,0 0,0-1,-1 1,1 0,-1-1,0 1,0 0,0 0,0-1,0 1,-1 0,1 0,-1-1,0 1,0 0,0-1,0 1,0-1,0 0,-1 1,1-1,-1 0,0 0,1 0,-1 0,0 0,0 0,-1 0,1 0,0-1,0 0,-1 1,1-1,-1 0,-12 16,13-16,0 1,1 0,-1-1,1 1,-1 0,1 0,0 0,0 0,0 0,0 0,0 1,0-1,1 0,-1 0,1 1,-1-1,1 0,0 1,0-1,0 0,0 1,1-1,-1 0,1 1,-1-1,1 0,0 0,-1 1,1-1,1 0,-1 0,0 0,0 0,1 0,-1-1,1 1,-1 0,1-1,0 1,0-1,0 1,0-1,0 0,0 0,0 0,0 0,0 0,2 0,24 6,27 10,-54-16,0-1,0 1,0 0,0 0,0 0,0 0,0-1,-1 1,1 1,0-1,0 0,-1 0,1 0,-1 0,1 0,-1 0,0 1,1-1,-1 0,0 0,0 1,0-1,0 0,0 1,0-1,0 0,0 0,0 1,0-1,-1 0,1 0,-1 0,1 1,-1-1,1 0,-1 0,0 0,1 0,-1 0,0 0,-7 8,0 0,0-1,-1 0,0-1,0 0,-1 0,0-1,0-1,0 1,-1-1,0-1,-6 2,6-1,4-3,0 1,0-1,0 0,-1 0,1-1,0 0,-1 0,1-1,-1 0,1 0,-8-2,-8-3</inkml:trace>
  <inkml:trace contextRef="#ctx0" brushRef="#br0" timeOffset="19474.59">7762 1690,'-5'24,"-6"12,-2 6,2 0,3-3,2-7</inkml:trace>
  <inkml:trace contextRef="#ctx0" brushRef="#br0" timeOffset="20138.052">7705 1153,'6'-2,"11"-6,-1 1,1 1,1 0,-1 2,1 0,0 1,0 0,15 1,-32 2,1 0,0 0,-1 0,1 0,0 0,-1 0,1 0,-1 1,1-1,0 1,-1-1,1 1,-1-1,1 1,-1 0,1 0,-1 0,0 0,1 0,-1 0,0 0,0 0,0 1,0-1,0 0,0 1,0-1,0 1,-1-1,1 1,0-1,-1 1,1-1,-1 1,0 0,1-1,-1 1,0 0,0-1,0 1,-27 62,14-47,-32 58,45-73,-1 0,0 0,1 0,-1 0,1 0,0 0,-1 1,1-1,0 0,0 0,1 0,-1 0,0 0,1 0,-1 0,1 0,-1 0,1 0,0 0,0 0,0 0,0-1,0 1,1 0,-1-1,0 1,1-1,0 1,-1-1,1 1,-1-1,1 0,0 0,0 0,0 0,0 0,0 0,6 1,0-1,0 1,-1-1,1 0,0-1,0 0,0 0,0-1,0 0,0-1,0 1,-1-1,1-1,-1 1,1-1,4-3,8-5</inkml:trace>
  <inkml:trace contextRef="#ctx0" brushRef="#br0" timeOffset="21425.818">5843 984,'1130'0,"-927"-28,36 16,-166 3,0 2,0 4,27 4,-69 0,165-28,199 26,-310-16,-78 12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19:41.34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25,'73'357,"-59"-87,-15-266,0 0,1 0,-1-1,1 1,0 0,0 0,1 0,-1 0,1 0,0 0,0-1,0 1,0 0,1-1,-1 1,1 0,0-1,0 0,1 0,-1 0,0 0,1 0,0 0,0 0,0-1,0 1,0-1,0 0,1 0,-1 0,1-1,2 2,20 0,1-2,-1 0,0-2,1-1,-1-1,0-1,0-1,-1-1,19-8,-22 8,682-155,-307 93,-253 45,-142 21,0 0,-1 0,1 0,-1 0,1-1,-1 1,0 0,0-1,0 1,0-1,-1 1,1-1,-1 0,1 1,-1-1,0 1,0-1,0 0,0 1,-1-1,1 1,-1-1,0 0,1 1,-1 0,0-1,0 1,-1-1,1 1,0 0,-1 0,1 0,-1 0,0-1,-6-17,-4-13,3-1,1 0,1-1,2 1,-1-26,7-52,0 88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33.9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1496 655,'-10'39,"-3"21,1 7,2-5,3-11</inkml:trace>
  <inkml:trace contextRef="#ctx0" brushRef="#br0" timeOffset="143.845">1496 175,'0'0</inkml:trace>
  <inkml:trace contextRef="#ctx0" brushRef="#br0" timeOffset="528.379">1722 881,'141'-260,"-141"259,1 0,-1 0,0 0,0 0,0 0,1 0,-1 0,0 0,1 0,-1 0,1 0,-1 0,1 0,0 0,-1 0,1 0,0 0,0 1,-1-1,1 0,0 1,0-1,0 1,0-1,0 1,0-1,0 1,0-1,0 1,0 0,0 0,0-1,0 1,0 0,0 0,1 0,-1 0,0 0,0 1,0-1,0 0,0 0,0 1,0-1,0 1,0-1,0 1,0-1,0 1,0-1,-1 1,1 0,0 0,0-1,-1 1,1 0,0 0,-1 0,1 0,-1 0,1 0,-1 0,1 0,-1 0,0 0,1 0,-1 0,0 0,0 0,10 37,-9-30,0 1,0-1,1 0,0 0,0 0,0-1,1 1,1 0,-1-1,1 0,0 0,1 0,0 0,0-1,0 0,1 0,0 0,0-1,0 1,1-2,0 1,0-1,0 0,6 2,-7-4,1-1,0-1,0 1,0-1,0 0,-1-1,1 1,0-1,0-1,-1 1,1-1,-1 0,1-1,-1 0,0 0,0 0,0 0,0-1,-1 0,1 0,-1-1,0 0,-1 0,1 0,-1 0,0-1,0 1,2-4,41-86,-44 74</inkml:trace>
  <inkml:trace contextRef="#ctx0" brushRef="#br0" timeOffset="1001.095">2653 514,'-20'19,"2"0,0 1,0 0,2 2,1 0,1 0,0 2,2 0,1 0,-5 16,15-36,0-1,0 1,0 0,0-1,1 1,-1 0,1 0,0 0,0-1,0 1,1 0,0 0,-1 0,1-1,1 1,-1-1,0 1,1-1,0 1,-1-1,2 0,-1 0,0 0,0 0,1 0,0 0,-1-1,1 1,0-1,0 0,1 1,-1-2,0 1,1 0,-1-1,1 1,-1-1,1 0,0 0,0-1,-1 1,3-1,6 1,1-1,0 0,0-1,-1 0,1-1,-1-1,1 0,-1 0,0-1,0-1,0 0,-1-1,0 0,0-1,0 0,-1 0,7-8,10-8,-2-2,-1 0,-1-2,-1 0,16-29,-24 34,0-1,-2 0,-1-1,-1 0,0 0,-2-2,-1 1,3-25,-8 38,-1 0,0-1,0 1,-1-1,-1 1,0-1,-1 1,0 0,-1-1,-1 1,0 1,0-1,-1 0,0 1,-1 0,-1 0,1 1,-2 0,-6-7,9 11,0 2,0-1,0 1,-1-1,1 2,-1-1,0 1,-1-1,1 2,0-1,-1 1,1 0,-1 0,0 1,0-1,0 2,0-1,0 1,1 0,-1 0,0 1,0 0,0 0,0 1,1 0,-1 0,1 1,-1-1,1 1,-2 1,-4 3,-1 0,1 1,1 0,-1 1,2 0,-1 1,1 0,1 1,0 0,0 0,1 1,0 0,1 0,-3 9,5-8,0 1,1 0,0 0,1 0,1 0,0 1,1-1,1 1,0-1,1 1,0-1,1 1,1-1,0 0,1 0,1 0,0 0,0-1,2 0,0 0,0-1,1 1,0-2,1 1,1-1,0-1,0 1,1-2,4 3,14 8,1-1,0-1,2-1,0-2,1-2,0-1,1-1,0-2,1-1,0-2,0-1,1-2,7-1,-17-3</inkml:trace>
  <inkml:trace contextRef="#ctx0" brushRef="#br0" timeOffset="-519.669">592 288,'22'0,"0"-2,-1-1,1 0,-1-2,0 0,0-2,-1 0,0-1,0-1,5-4,134-71,30-58,-189 143,0-1,0 0,-1 1,1-1,0 1,0-1,0 1,0-1,0 1,0-1,0 1,0-1,0 0,1 1,-1-1,0 1,0-1,0 1,0-1,1 0,-1 1,0-1,0 1,1-1,-1 0,0 1,1-1,-1 0,0 1,1-1,-1 0,0 0,1 1,-1-1,1 0,-1 0,1 0,-1 0,0 1,1-1,-1 0,1 0,-1 0,1 0,-1 0,1 0,-1 0,1 0,-1 0,1-1,-1 1,0 0,1 0,-1 0,1 0,-1-1,1 1,-1 0,0 0,1-1,-1 1,0 0,1-1,-1 1,0 0,1-1,-1 1,0 0,0-1,-10 41,8-33,-12 39,2 0,2 2,3-1,1 1,3 0,2 0,1 1,3-1,4 13,14 184,-8-161,0 56,-14-139,-1 0,1 0,0 0,-1 0,1 0,0-1,-1 1,1 0,-1-1,0 1,1-1,-1 1,1-1,-1 0,0 1,1-1,-1 0,0 0,1 0,-1-1,1 1,-1 0,0-1,1 1,-1-1,1 1,-1-1,1 0,-1 1,1-1,0 0,-1 0,1 0,0 0,0 0,-1 0,1-1,0 1,0 0,0-1,1 1,-1-1,0 1,0-1,-1 0,-14-13,0 0,-1 1,0 0,-2 2,1 0,-1 1,-1 1,0 1,-1 1,1 0,-1 2,-1 0,-12-1,14 5,0 1,0 1,0 1,0 0,1 1,-1 2,0 0,1 1,0 0,0 2,1 0,0 2,0 0,0 0,1 2,1 0,0 1,-7 7,18-14,1-1,0-1,0 1,0 0,0 0,1 1,0-1,0 1,0 0,0 0,1 0,0 0,0 0,0 0,0 0,1 1,0 0,3 9</inkml:trace>
  <inkml:trace contextRef="#ctx0" brushRef="#br0" timeOffset="-204.429">649 655,'38'-4,"33"-12,8-3,0 2,-7 4,-18-1,-11 2,-10 3,-5 3,-12 2,-8 8,-7 2</inkml:trace>
  <inkml:trace contextRef="#ctx0" brushRef="#br0" timeOffset="10770.695">8523 175,'-10'39,"-7"31,-2 14,4-3,3-10,4-12,4-12,2-9,1-6,1-4,1-2,-5-5,-2-6</inkml:trace>
  <inkml:trace contextRef="#ctx0" brushRef="#br0" timeOffset="11103.26">8833 288,'-116'66,"2"6,0 6,107-73,2-2,-1 0,1 1,0 0,0-1,1 1,-1 1,1-1,0 1,0 0,1 0,-1 0,1 0,0 0,1 1,-1 0,1-1,0 3,3-5,1 1,1 0,-1-1,0 1,1-1,0 0,-1 0,1 0,1 0,-1-1,0 1,1-1,-1 0,1 0,-1 0,1 0,0 0,0-1,0 0,0 0,0 0,0 0,0-1,4 1,23 4,-14-4,0 1,0 0,0 2,0-1,0 2,-1 0,0 1,0 1,0 1,-1 0,0 0,-1 2,0 0,0 0,-1 2,-1-1,1 2,1 3,-2 7</inkml:trace>
  <inkml:trace contextRef="#ctx0" brushRef="#br0" timeOffset="10063.22">7592 599,'19'5,"16"1,7 0,1-1,-2-1,-3-2,-3-1,-3 0,-2-6,-2-2,-4-4,-8-1</inkml:trace>
  <inkml:trace contextRef="#ctx0" brushRef="#br0" timeOffset="10302.158">7846 429,'-15'34,"-4"30,1 9,3-3,5-9,4-10,2-8,8-12,2-7,0-2,5-5,0-5</inkml:trace>
  <inkml:trace contextRef="#ctx0" brushRef="#br0" timeOffset="2096.132">4289 91,'18'90,"-12"-27,-3 0,-2 0,-3 0,-3-1,-6 21,8-54,-21 165,13-117,10-77</inkml:trace>
  <inkml:trace contextRef="#ctx0" brushRef="#br0" timeOffset="2613.623">4656 204,'-266'223,"263"-222,0 1,0 0,0 1,0-1,0 0,1 1,-1 0,1-1,0 1,-1 0,1 0,1 0,-1 1,0-1,1 0,0 1,0-1,0 1,0-1,0 1,1-1,-1 1,1 0,0-1,0 1,0 0,1-1,-1 1,1-1,0 1,0-1,0 1,1-1,-1 1,1-1,0 0,0 0,0 1,7 3,0-1,1-1,-1 0,1 0,0-1,0 0,1 0,-1-1,8 1,-9-2,1 0,0 1,-1 0,0 0,0 1,0 1,0-1,-1 1,1 1,-1 0,3 3,14 60,-7-9,-7-48</inkml:trace>
  <inkml:trace contextRef="#ctx0" brushRef="#br0" timeOffset="3728.924">4769 683,'64'-11,"-58"8,0 1,-1 1,1-1,1 1,-1 0,0 0,0 0,0 1,0 0,1 0,-1 1,0 0,0 0,0 0,0 1,0 0,4 2,-8-1,-1 0,0 0,0 1,0-1,0 0,0 1,-1-1,1 0,-1 1,0-1,0 1,0-1,-1 1,1-1,-1 0,0 1,0-1,0 0,0 1,-1-1,1 0,-1 0,1 0,-1 0,0-1,-1 1,1 0,0-1,-1 0,1 1,-3 0,-2 5,4-5,-1 0,0 0,1 1,-1-1,1 1,0 0,0 0,1 0,-1 0,1 0,0 0,0 1,0-1,1 1,0 0,-1-1,2 1,-1 0,0 0,1 0,0-1,0 1,1 0,-1 0,1 0,2-4,-1 0,1 0,-1 0,1 0,0 0,0-1,-1 1,1-1,0 0,0 0,0 0,0 0,-1 0,1 0,0-1,0 0,-1 1,1-1,0 0,-1 0,1-1,-1 1,1 0,-1-1,1 0,-1 1,0-1,7-3,71-36,-61 34</inkml:trace>
  <inkml:trace contextRef="#ctx0" brushRef="#br0" timeOffset="4617.976">5842 34,'-75'114,"43"-56,-115 193,-109 119,185-266,68-95,5-4</inkml:trace>
  <inkml:trace contextRef="#ctx0" brushRef="#br0" timeOffset="5934.729">6096 232,'-8'2,"-1"1,0 0,1 1,0 0,-1 0,2 1,-1 0,0 0,1 1,0 0,1 0,-1 1,1-1,0 2,1-1,0 0,0 1,0 0,1 0,0 1,1-1,-2 6,-18 47,3 0,3 2,2 0,-3 41,15-90,1-8,1 1,0-1,0 1,0 0,0 0,1-1,0 1,1 0,0 0,0-1,0 1,1-1,0 1,0-1,0 1,1-1,0 0,0 0,1 0,0-1,0 1,0-1,0 0,1 0,0-1,0 1,0-1,1 0,-1 0,1-1,0 1,1-1,68 10,-51-12</inkml:trace>
  <inkml:trace contextRef="#ctx0" brushRef="#br0" timeOffset="6449.202">6321 373,'1'55,"-13"145,-16-13,17-142,8-25</inkml:trace>
  <inkml:trace contextRef="#ctx0" brushRef="#br0" timeOffset="6835.447">6661 429,'-236'201,"234"-200,0 0,0 0,0 0,0 0,1 0,-1 1,0-1,1 1,-1-1,1 1,-1 0,1 0,0-1,0 1,0 0,0 0,0 0,0 0,1 0,-1 0,1 0,-1 1,1-1,0 0,0 0,0 0,0 0,0 1,0-1,1 0,-1 0,1 0,-1 0,1 0,0 0,0 0,0 0,0 0,0 0,0 0,1 0,120 81,-79-42,-30-30</inkml:trace>
  <inkml:trace contextRef="#ctx0" brushRef="#br0" timeOffset="8733.71">6858 712,'-33'28,"15"-7,0 2,2 0,1 0,1 2,1 0,0 0,-7 26,21-51,-1 0,0 0,0-1,0 1,0 0,1 0,-1 0,0 0,0-1,1 1,-1 0,0 0,0 0,1 0,-1 0,0 0,0 0,1-1,-1 1,0 0,0 0,1 0,-1 0,0 0,1 0,-1 1,0-1,0 0,1 0,-1 0,0 0,0 0,1 0,-1 0,0 0,0 1,1-1,-1 0,0 0,0 0,0 1,1-1,-1 0,0 0,0 0,0 1,0-1,0 0,1 0,-1 1,0-1,0 0,24-23,-23 21,38-38,-18 21,-1-2,-1 0,-1-2,-1 0,-1-1,4-8,-20 31,0 1,0-1,0 0,0 0,0 1,0-1,0 0,0 1,1-1,-1 0,0 0,1 1,-1-1,0 1,1-1,-1 0,1 1,-1-1,1 1,-1-1,1 1,-1-1,1 1,0-1,-1 1,1 0,0-1,-1 1,1 0,0 0,-1-1,1 1,0 0,0 0,-1 0,1 0,0 0,0 0,-1 0,1 0,0 0,0 0,-1 1,1-1,0 0,-1 0,1 1,0-1,-1 0,1 1,0-1,-1 1,1-1,-1 1,1-1,-1 1,1-1,-1 1,1-1,-1 1,0 0,1 0,22 52,-17-38,25 102,-31-116,0 0,1 0,-1 0,0 0,0-1,0 1,0 0,0 0,0 0,0 0,0 0,0 0,-1 0,1 0,0 0,0-1,-1 1,1 0,-1 0,1 0,-1 0,1-1,-1 1,1 0,-1-1,0 1,1 0,-1-1,0 1,0-1,0 1,1-1,-1 1,0-1,0 0,0 1,0-1,0 0,1 0,-1 0,0 0,0 1,0-1,0 0,0-1,0 1,0 0,0 0,0 0,0 0,1-1,-1 1,0 0,0-1,0 1,0-1,1 1,-1-1,0 0,-49-33,-35-25,63 51</inkml:trace>
  <inkml:trace contextRef="#ctx0" brushRef="#br0" timeOffset="9684.868">7225 683,'0'19,"-5"16,-1 7,0 2,1-3,2-8</inkml:trace>
  <inkml:trace contextRef="#ctx0" brushRef="#br0" timeOffset="12720.824">9624 628,'0'19,"-5"15,-1 8,0 1,1-2,2-3,0-3,2-8</inkml:trace>
  <inkml:trace contextRef="#ctx0" brushRef="#br0" timeOffset="13201.027">9850 175,'44'52,"-19"-16,-1 2,-2 1,-2 0,-2 2,-1 0,-2 1,-2 0,-2 2,-2-1,0 12,-10-42,-1 0,-1-1,0 1,0-1,-2 1,1-1,-2 0,1-1,-2 0,1 1,-1-2,-1 1,0-1,-1 0,0-1,0 0,-1-1,0 1,-1-2,1 0,-1 0,-1-1,1 0,-1-1,0 0,-3 0,-42 24,34-18</inkml:trace>
  <inkml:trace contextRef="#ctx0" brushRef="#br0" timeOffset="11803.479">9060 683,'0'29,"0"19,0 1</inkml:trace>
  <inkml:trace contextRef="#ctx0" brushRef="#br0" timeOffset="12347.763">9060 655,'136'-41,"-134"40,-1 0,1 1,0-1,0 1,-1 0,1-1,0 1,0 0,0 0,0 0,0 1,-1-1,1 0,0 1,0-1,-1 1,1-1,0 1,0 0,-1 0,1 0,-1 0,1 0,-1 0,1 0,-1 0,0 1,1-1,-1 1,0-1,0 1,0-1,0 1,0-1,-1 1,1 0,0 0,-1-1,1 1,-1 0,0 0,1 0,-1-1,0 1,0 0,0 0,-1 0,1 0,0-1,-1 1,1 0,-1 0,1-1,-1 1,0 0,0-1,0 1,-1 1,-24 41,-8 31,36-72,0 0,-1-1,1 1,1 0,-1-1,0 0,1 1,-1-1,1 0,-1 0,1 0,0 0,0-1,0 1,0-1,0 0,1 0,-1 0,0 0,0-1,1 1,-1-1,0 0,2 0,7 3,56 27,-67-30,0 1,0 0,1 0,-1 0,0 0,0 0,0 0,0 0,0 1,0-1,-1 0,1 0,0 1,-1-1,1 0,-1 1,1-1,-1 1,0-1,1 1,-1-1,0 1,0-1,0 1,0-1,0 1,0-1,-1 0,1 1,0-1,-1 1,1-1,-1 1,0-1,1 0,-1 0,0 1,0-1,0 0,0 0,0 0,0 0,0 0,0 0,0 0,-1 0,0 0,-9 7,0 0,0-1,-1 0,0-1,-1 0,1-1,-1-1,0 0,0 0,-1-2,1 1,-4-2,-32-3,31-5</inkml:trace>
  <inkml:trace contextRef="#ctx0" brushRef="#br0" timeOffset="15590.323">0 1502,'253'4,"69"-37,-146 33,176-11,128-18,1156-124,-507 65,-503 58,-12 30,-162-27,31-2,-222 18,120-24,-248 25,0 5,37 8,-12-1,192-19,168-5,-139 4,-107-10,584 29,-631-18,-201 12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38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59,'216'-40,"-181"33,0 2,0 1,0 2,0 1,16 3,-22-2,-17 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3.81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31,'30'8,"1"-1,-1-1,1-2,0-1,0-2,1 0,8-3,103-23,42-8,-174 33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18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114 730,'18'-8,"0"2,0 0,1 1,0 1,-1 1,2 1,-1 0,0 1,0 2,7 0,-25-1,0 0,0 0,0 0,0 1,0-1,0 0,0 0,0 1,-1-1,1 1,0-1,0 1,0-1,0 1,0-1,-1 1,1 0,0-1,0 1,-1 0,1 0,-1 0,1 0,-1-1,1 1,-1 0,1 0,-1 0,0 0,1 0,-1 0,0 0,0 0,0 0,0 0,0 0,0 0,0 0,0 0,0 0,-1 0,1 0,0 0,0 0,-1 0,1 0,-1 0,1 0,-1 0,1 0,-2 0,-35 44,-123 90,158-134,0 1,0-1,0 1,0 0,1 0,-1-1,1 1,-1 1,1-1,0 0,0 0,0 0,0 1,0-1,0 0,1 1,-1-1,1 1,-1-1,1 1,0-1,0 1,0-1,1 1,-1-1,1 1,-1-1,1 0,0 1,-1-1,1 0,1 1,-1-1,0 0,0 0,1 0,-1 0,1 0,0 0,0-1,1 3,8-1,0-1,-1 0,1-1,0 0,0 0,0-1,0 0,0-1,-1-1,1 1,0-2,-1 0,1 0,-1 0,0-2,9-4,0-1</inkml:trace>
  <inkml:trace contextRef="#ctx0" brushRef="#br0" timeOffset="2318.001">2173 561,'34'5,"21"1,5 0,-3-1,-5-6,-12-4</inkml:trace>
  <inkml:trace contextRef="#ctx0" brushRef="#br0" timeOffset="2563.046">2427 363,'-14'38,"-5"33,1 8,3-5,5-9,8-16,5-12,7-12,1-10</inkml:trace>
  <inkml:trace contextRef="#ctx0" brushRef="#br0" timeOffset="3248.38">2682 702,'10'-3,"-1"0,1-1,-1 0,0 0,0-1,0-1,-1 1,0-1,0-1,-1 1,1-1,-1-1,-1 1,1-2,162-221,-106 174,-62 56,0 1,0-1,0 0,-1 1,1-1,0 1,0-1,0 1,-1 0,1-1,0 1,-1 0,1-1,-1 1,1 0,-1 0,1-1,-1 1,1 0,-1 0,0 0,1 0,-1 0,0 0,0 0,0 0,0-1,0 1,0 0,0 0,0 0,0 0,0 0,0 0,-1 0,1 0,0 1,0 36,5 57,-4-93,0 0,-1 0,1 0,0 0,0 0,0 0,1 0,-1 0,0 0,1 0,-1-1,1 1,-1 0,1-1,0 1,0-1,0 0,0 0,0 0,0 0,0 0,0 0,0 0,0-1,1 1,-1-1,0 1,0-1,1 0,-1 0,0 0,1 0,-1-1,0 1,0 0,1-1,-1 0,7-2,1-1,-1-1,0 1,-1-2,1 1,-1-1,0 0,0-1,-1 0,0 0,0-1,-1 1,0-1,0-1,-1 1,0-1,0 0,32-42,35-28,-72 79,0 1,0-1,0 1,0-1,1 1,-1-1,0 1,0-1,0 0,0 1,0-1,0 1,1-1,-1 0,0 1,0-1,1 1,-1-1,0 0,1 0,-1 1,0-1,1 0,-1 1,0-1,1 0,-1 0,1 0,-1 1,0-1,1 0,-1 0,1 0,-1 0,1 0,-1 0,1 0,-1 0,0 0,1 0,-1 0,1 0,-1 0,1 0,-1 0,0-1,1 1,-1 0,1 0,-1 0,0-1,1 1,-1 0,0 0,1-1,-1 1,0 0,1-1,-1 1,0-1,0 1,1 0,-8 39,7-39,-17 65,11-54,1 0,1 0,0 1,1 0,0-1,0 1,1 0,1 1,0-1,1 0,0 0,1 0,0 1,1-1,1 0,0 0,0-1,1 1,0-1,1 0,1 0,0 0,4 6,4-4</inkml:trace>
  <inkml:trace contextRef="#ctx0" brushRef="#br0" timeOffset="3516.525">3557 589,'0'29,"0"14,0 0</inkml:trace>
  <inkml:trace contextRef="#ctx0" brushRef="#br0" timeOffset="3970.61">3500 532,'7'-2,"7"-6,0 2,0-1,1 2,-1 0,2 1,-1 0,0 2,1-1,-1 2,1 0,-1 1,11 1,-25-1,0 0,0 0,0 0,0 0,0 0,-1 1,1-1,0 0,0 0,0 1,-1-1,1 0,0 1,0-1,-1 1,1-1,0 1,-1-1,1 1,0 0,-1-1,1 1,-1 0,1-1,-1 1,1 0,-1-1,0 1,1 0,-1 0,0 0,0 0,0-1,1 1,-1 0,0 0,0 0,0 0,0-1,0 1,-1 0,1 0,0 0,0 0,0-1,-1 1,1 0,0 0,-1 0,1-1,-1 1,0 0,-35 39,23-27,12-12,0 0,0 0,1-1,-1 1,0 0,0 0,1 0,-1 0,0 0,1 1,-1-1,1 0,0 0,-1 0,1 0,0 1,0-1,-1 0,1 0,0 0,0 1,0-1,1 0,-1 0,0 1,0-1,1 0,-1 0,1 0,-1 0,1 0,-1 0,1 0,0 0,-1 0,1 0,0 0,0 0,0 0,0 0,49 24,-27-16,-18-7,0-1,-1 1,0 0,1 0,-1 1,0-1,0 1,0 0,-1 0,1 0,-1 1,1-1,-1 1,0 0,-1 0,1 0,-1 0,1 0,-1 1,-1-1,1 1,0-1,-1 1,0-1,0 1,-1 0,1 0,-1 0,0-1,0 1,-1 0,1 0,-1-1,0 1,0 0,-1-1,1 1,-1-1,0 1,0-1,-3 4,-1-2,0 0,0-1,-1 0,1 0,-1 0,0-1,0 0,-1 0,1-1,-1 1,0-2,0 1,0-1,0-1,0 1,0-2,0 1,-1-1,1 0,0 0,0-1,-1 0,1-1,0 0,0 0,0-1,1 0,-6-2,-5-8</inkml:trace>
  <inkml:trace contextRef="#ctx0" brushRef="#br0" timeOffset="4315.246">3839 138,'15'3,"-1"1,1 0,-1 1,1 1,-1 0,-1 1,0 1,0 0,0 1,-1 0,0 1,-1 0,0 1,0 0,-1 1,-1 0,0 0,-1 1,0 0,-1 1,0-1,-1 2,-1-1,1 4,4 16,-1 0,-2 0,-2 1,-1-1,-1 1,-3 31,0-52,-2 0,0 1,0-1,-1 0,-1 0,-1 0,0-1,0 1,-1-1,-1 0,0-1,-1 0,-1 0,1-1,-2 1,0-2,-9 8,-92 51,86-58</inkml:trace>
  <inkml:trace contextRef="#ctx0" brushRef="#br0" timeOffset="5847.024">4319 363,'0'-1,"1"0,-1 0,1 0,-1 1,1-1,0 0,0 0,-1 1,1-1,0 1,0-1,0 1,0-1,0 1,-1-1,1 1,0 0,0-1,0 1,0 0,0 0,0 0,0 0,0 0,0 0,0 0,0 0,0 0,0 0,0 1,0-1,0 0,0 1,0-1,0 1,0-1,0 1,0-1,-1 1,1-1,0 1,0 0,-1 0,1-1,-1 1,1 0,0 0,-1 0,1 0,-1-1,0 1,1 0,-1 0,0 0,1 0,-1 1,14 63,-13-59,27 170,-28-174,0 4,0 0,1 0,0 0,0-1,0 1,1 0,0 0,0-1,0 0,1 1,0-1,0 0,0 0,0 0,2 1,-3-6,0 0,0-1,0 1,0-1,0 1,-1-1,1 0,0 1,0-1,-1 0,1 0,-1 0,1 0,-1-1,1 1,-1 0,0-1,1 1,-1-1,0 1,0-1,0 1,0-1,0 0,-1 0,1 1,0-1,-1 0,1 0,-1-1,0 3,88-255,-16 59,-59 177,0 8</inkml:trace>
  <inkml:trace contextRef="#ctx0" brushRef="#br0" timeOffset="1033.06">791 815,'11'-31,"1"1,2 0,1 0,1 2,1 0,2 1,1 0,1 2,1 1,11-10,14 4,-46 30,0-1,0 1,0 0,1 0,-1 0,0 0,0 0,0 0,1 0,-1 0,0 0,0 1,0-1,1 1,-1-1,0 0,0 1,0 0,0-1,0 1,0 0,0-1,0 1,0 0,0 0,-1 0,1 0,0 0,0 0,-1 0,1 0,-1 0,1 0,-1 0,1 0,-1 1,0-1,0 0,1 0,-1 0,0 1,0-1,0 1,-8 91,1-61,6-30,1 0,-1 0,0 0,1 0,-1 0,1 0,0 0,0 0,0 0,0 0,0 0,0 0,0 1,1-1,-1 0,1 0,0 0,-1 0,1-1,0 1,0 0,0 0,0 0,1-1,-1 1,0 0,1-1,-1 0,1 1,-1-1,1 0,0 1,0-1,0 0,-1 0,1-1,0 1,0 0,0-1,0 1,0-1,0 1,0-1,1 0,-1 0,0 0,0 0,0 0,0-1,0 1,0-1,0 1,0-1,0 0,0 1,0-1,0 0,-1 0,1-1,0 1,23-18,0-1,-1-1,-1-1,-2 0,0-2,-1-1,6-12,42-47,-68 82,1 0,0 0,0 0,0 1,0-1,0 0,0 1,0-1,0 1,1-1,-1 1,0-1,1 1,0 0,-1 0,1 0,0 0,-1 0,1 0,0 0,0 1,0-1,0 1,-1-1,1 1,0 0,0 0,0-1,0 1,0 1,0-1,0 0,0 0,0 1,0-1,0 1,0 0,-1-1,1 1,0 0,0 0,-1 0,1 0,-1 1,1-1,-1 0,1 1,0 0,-1 4,1 0,-2 0,1 0,-1 1,0-1,0 0,0 0,-1 0,0 0,0 0,-1 0,1 0,-3 3,-6 66,41 32,-23-90</inkml:trace>
  <inkml:trace contextRef="#ctx0" brushRef="#br0" timeOffset="1964.49">1807 532,'-207'271,"199"-257,14-18,19-20,156-165,-113 137,-66 53,0 1,-1-1,1 1,0-1,0 1,-1 0,1 0,-1 0,0 0,0 0,0 0,0 0,0 0,0 0,0 0,0 1,-1-1,1 0,-1 1,0-1,0 0,0 1,0-1,0 0,0 1,-1-1,1 1,0 2,19 131,-20-135,1 0,-1 0,1 0,-1 0,1 0,-1 0,1 0,-1 0,0 0,0-1,1 1,-1 0,0 0,0-1,0 1,0-1,0 1,0 0,0-1,0 0,0 1,0-1,0 0,0 1,0-1,0 0,0 0,-1 0,1 0,0 0,0 0,0 0,0-1,0 1,0 0,0 0,0-1,0 1,0-1,0 1,0-1,0 1,0-1,0 0,0 0,0 1,1-1,-1 0,0 0,1 0,-1 0,0 0,-10-4,-99-35,89 36</inkml:trace>
  <inkml:trace contextRef="#ctx0" brushRef="#br0" timeOffset="4937.71">904 222,'-24'38,"-8"37,1 16,12 1,8-5,11-13,10-9,8-11,7-10,3-7,1-6,2-3,-1-1,0-6,-1-1,0-4,-5-5</inkml:trace>
  <inkml:trace contextRef="#ctx0" brushRef="#br0" timeOffset="-715.674">283 138,'-5'0,"-1"4,0 8,1 5,1 5,2 3,-4-2,-1 0,1 0,2 2,1 1,1 0,1 2,1 0,0 0,0-4</inkml:trace>
  <inkml:trace contextRef="#ctx0" brushRef="#br0" timeOffset="-444.862">1 561,'43'-5,"24"-1,5-5,-4-1,-10 3,-9 2,-13 7,-13 4</inkml:trace>
  <inkml:trace contextRef="#ctx0" brushRef="#br0" timeOffset="7450.087">4714 645,'109'-17,"-108"17,-1 0,1 0,0 1,-1-1,1 0,0 0,-1 0,1 1,-1-1,1 0,-1 1,1-1,-1 0,1 1,-1-1,1 1,-1-1,1 1,-1-1,1 1,-1-1,0 1,1-1,-1 1,0 0,0-1,0 1,1-1,-1 1,0 0,0-1,0 1,0 0,0-1,0 1,0 0,0-1,0 1,0-1,0 1,-1 0,1-1,0 1,0-1,-1 1,1 0,0-1,-1 1,1-1,-1 1,1-1,0 1,-1-1,1 1,-1-1,1 0,-1 1,0-1,-29 35,28-34,-16 16,14-15,-1 1,1 0,1 0,-1 1,0-1,1 1,0-1,-1 1,2 0,-1 0,0 1,1-1,0 1,0-1,0 1,0 0,1-1,-1 5,4-7,0 1,1-1,-1 1,1-1,-1 0,1 0,0 0,-1 0,1 0,0-1,0 1,1-1,-1 0,0 0,0 0,1 0,-1 0,0-1,1 0,-1 1,0-1,1-1,-1 1,1 0,-1-1,0 0,1 1,-1-1,0-1,81-50,-76 46,6-6</inkml:trace>
  <inkml:trace contextRef="#ctx0" brushRef="#br0" timeOffset="7971.183">5025 52,'51'-20,"-43"15,1 0,0 1,1 1,-1-1,0 2,1-1,0 1,0 1,-1-1,1 2,0-1,0 2,5 0,-13-1,0 0,0 1,0 0,0-1,-1 1,1 0,0 0,0 0,-1 0,1 0,0 0,-1 1,1-1,-1 0,0 1,1-1,-1 1,0 0,0-1,0 1,0 0,0 0,0 0,-1-1,1 1,-1 0,1 0,-1 0,0 0,0 0,1 0,-1 0,-1 0,1 0,0 0,0 0,-1 0,-25 73,22-67,2-5,1-1,-1 1,1-1,0 1,0 0,0-1,0 1,0 0,1 0,-1 0,1 0,0 0,0 0,0-1,0 1,0 0,1 0,-1 0,1 0,0 0,0-1,0 1,0 0,0 0,0-1,1 1,-1-1,1 0,0 1,0-1,0 0,0 0,0 0,0 0,1 0,-1-1,1 1,-1-1,1 0,0 1,-1-1,1 0,0 0,0-1,0 1,-1-1,1 1,1-1,14 0,-1-1,1-1,0-1,-1 0,1-1,-1-1,0-1,0 0,-1-1,2-2,23-7,-17 7</inkml:trace>
  <inkml:trace contextRef="#ctx0" brushRef="#br0" timeOffset="9482.518">1 1294,'368'-44,"-65"34,-79 8,-24-24,62-2,54-3,33 3,65-2,-205 21,-101-3,0 4,1 6,19 5,23-1,627-2,-501-30,256 31,-254-28,101-4,24 33,-380-2</inkml:trace>
  <inkml:trace contextRef="#ctx0" brushRef="#br0" timeOffset="10239.03">594 1294,'0'19,"0"21,0 9,0 0,0-3,-5-5,-2-4,1-4,1-3,6-6,4-7</inkml:trace>
  <inkml:trace contextRef="#ctx0" brushRef="#br0" timeOffset="10504.633">368 1774,'38'-19,"37"-12,10 1,-4 4,-11 7,-13 7,-11 10,-9 5,-10 8,-11 1</inkml:trace>
  <inkml:trace contextRef="#ctx0" brushRef="#br0" timeOffset="10953.556">481 1916,'67'-27,"-36"13,1 1,0 2,0 2,1 0,20-1,-51 9,0 0,0 0,0 1,0-1,0 1,0-1,1 1,-1 0,0 0,0 0,0 0,0 0,1 0,-1 0,0 1,0-1,0 1,0 0,0-1,0 1,0 0,0 0,0 1,0-1,0 0,-1 0,1 1,-1-1,1 1,-1 0,1-1,-1 1,0 0,0 0,0 0,0 0,0 0,0 0,0 0,-1 0,1 0,-1 0,1 0,-1 0,0 1,0-1,0 0,-1 2,-5 7,-1 0,0-1,-1 0,-1-1,1 1,-1-2,-1 1,0-1,0-1,0 0,-2 1,-21 16,30-22,-52 51,53-52,1 0,0 1,0-1,-1 1,1-1,0 1,1 0,-1-1,0 1,0 0,1 0,-1 0,1-1,-1 1,1 0,0 0,0 0,0 0,0 0,0 0,0-1,0 1,1 0,-1 0,1 0,-1 0,1-1,0 1,0 0,0 0,0-1,0 1,0-1,0 1,0-1,1 1,6 2,0 0,0-1,1 0,-1-1,1 0,-1 0,1 0,0-1,0-1,0 1,-1-2,1 1,0-1,0 0,0-1,6-2,159-56,-150 50</inkml:trace>
  <inkml:trace contextRef="#ctx0" brushRef="#br0" timeOffset="11672.011">1186 1971,'106'-133,"115"-111,-190 222,-15 46,-18 32,0-49,1 1,0 0,0 0,1 0,0 0,1-1,0 1,0 0,0 0,1-1,0 1,0-1,1 1,0-1,4 6,-5-11,-1-1,1 1,0-1,0 1,0-1,0 0,0 0,0 0,0 0,0 0,0-1,0 1,0 0,1-1,-1 0,0 1,0-1,1 0,-1 0,0-1,0 1,1 0,-1-1,0 1,0-1,0 0,1 0,-1 0,0 0,0 0,0 0,-1 0,3-2,63-51,-62 49,157-189,-154 181,1 1,0 0,0 0,2 1,-1 0,1 0,1 2,9-8,-20 18,0 0,-1 0,1-1,0 1,-1 0,1 0,-1 0,1 0,-1 0,1 0,-1 0,0 0,1 0,-1 0,0 0,0 0,0 0,1 0,-1 0,-1 0,1 1,0-1,0 0,0 0,0 0,-1 0,1 0,-1 0,1 0,0 0,-1 0,0 0,1-1,-1 1,0 0,1 0,-1 0,-1 0,2 0,-20 47,3 1,1 0,3 1,2 0,0 18,13-17,4-33</inkml:trace>
  <inkml:trace contextRef="#ctx0" brushRef="#br0" timeOffset="12237.853">2146 1803,'-25'30,"3"2,0 1,2 0,1 2,2 0,1 3,16-38,1 0,-1 0,0 0,1 0,-1 0,0 0,1 0,-1 0,0 0,1 0,-1 1,0-1,0 0,1 0,-1 0,0 0,1 1,-1-1,0 0,0 0,0 0,1 1,-1-1,0 0,0 1,0-1,1 0,-1 0,0 1,0-1,0 0,0 1,0-1,0 0,0 1,0-1,0 0,0 1,0-1,0 0,0 1,26-31,-24 27,58-75,-43 53,1 0,1 2,2 0,0 2,1 0,17-12,61-34,-97 68,0-1,0 1,0-1,0 1,-1 0,1 0,0 0,0 1,-1-1,1 0,-1 1,1 0,-1 0,0 0,0 0,0 0,0 0,0 0,0 1,0-1,-1 1,1-1,-1 1,0 0,0-1,0 1,0 0,0 0,0 0,-1 1,4 5,62 105,-66-114,1 1,-1 0,1 0,-1 0,1 0,-1-1,0 1,1 0,-1 0,0 0,0 0,0 0,0 0,0 0,0 0,0 0,0 0,0-1,0 1,0 0,-1 0,1 0,0 0,-1 0,1 0,-1-1,1 1,-1 0,1 0,-1 0,1-1,-1 1,0 0,1-1,-1 1,0-1,0 1,1-1,-1 1,0-1,0 1,0-1,0 0,0 0,0 1,1-1,-1 0,0 0,0 0,0 0,-1 0,-56 4,51-5,-199-31,179 31,2 1</inkml:trace>
  <inkml:trace contextRef="#ctx0" brushRef="#br0" timeOffset="12704.863">2626 1520,'21'29,"-2"0,0 2,-2 0,-1 0,-2 2,-1 0,-1 2,23 105,-35-139,0 0,0-1,1 1,-1 0,0-1,1 1,-1-1,0 1,1-1,-1 1,1-1,-1 1,1-1,-1 1,1-1,-1 1,1-1,-1 0,1 1,-1-1,1 0,0 0,-1 1,1-1,0 0,-1 0,1 0,0 0,-1 0,1 0,0 0,-1 0,1 0,0 0,-1 0,1 0,-1 0,1-1,0 1,-1 0,1 0,0-1,-1 1,1 0,-1-1,1 1,-1-1,1 1,-1-1,1 1,-1-1,0 1,1-1,-1 1,0-1,1 0,-1 1,0-1,0 1,19-43,-18 40,18-50,19-58,5 1,45-80,-74 167,-1 6</inkml:trace>
  <inkml:trace contextRef="#ctx0" brushRef="#br0" timeOffset="13382.484">3161 1774,'-153'227,"134"-199,24-47,17-29,2 1,2 2,3 0,1 2,12-12,-42 54,1-1,0 0,0 1,0-1,0 0,0 1,0-1,0 1,0 0,1-1,-1 1,0 0,1 0,-1 0,1 0,0 0,-1 0,1 0,0 1,-1-1,1 1,0-1,0 1,-1-1,1 1,0 0,0 0,0 0,0 0,-1 0,1 0,0 1,0-1,0 1,-1-1,1 1,0 0,-1-1,1 1,0 0,-1 0,1 0,-1 0,0 0,1 1,-1-1,0 0,1 1,-1-1,0 1,6 14,-1 0,0 0,-1 0,-1 1,-1 0,0 0,-1 0,-1 0,-1 0,0 0,-1 0,-2 8,3-22,0-1,-1 0,1 1,-1-1,1 1,-1-1,0 0,0 1,0-1,0 0,0 0,0 0,-1 0,1 0,-1 0,1 0,-1 0,0-1,1 1,-1-1,0 1,0-1,-1 0,1 1,0-1,0 0,0 0,-1-1,1 1,-1-1,1 1,0-1,-1 1,1-1,-1 0,1 0,-1-1,1 1,0 0,-1-1,1 1,-2-1,-101-38,67 17,22 13</inkml:trace>
  <inkml:trace contextRef="#ctx0" brushRef="#br0" timeOffset="13620.294">3500 1887,'-14'34,"-5"15,0 0</inkml:trace>
  <inkml:trace contextRef="#ctx0" brushRef="#br0" timeOffset="14106.38">3387 1294,'15'-4,"0"1,0 0,0 2,0-1,0 2,0 0,0 1,0 0,0 1,0 1,2 1,-16-4,1 1,0-1,0 1,-1 0,1 0,-1 0,1 0,-1 0,1 0,-1 0,0 1,0-1,1 0,-1 1,0-1,0 1,0-1,0 1,-1-1,1 1,0 0,-1-1,1 1,-1 0,0 0,1 0,-1-1,0 1,0 0,0 0,0 0,0-1,-1 1,1 0,-1 0,1-1,-1 1,1 0,-1-1,0 1,0 0,0-1,0 1,-48 63,49-64,-8 7,3-4,0 0,1 1,0-1,0 1,0 0,0 0,1 0,0 1,0-1,0 1,1 0,0 0,0 0,0 0,1 2,2-5,1 0,0 0,1 0,-1-1,0 1,1-1,0 1,-1-1,1 0,0 0,0 0,0 0,0-1,0 1,1-1,-1 0,0 0,1 0,-1 0,1-1,-1 0,1 1,-1-1,1 0,-1 0,1-1,-1 1,1-1,-1 0,1 0,94-24,-76 20</inkml:trace>
  <inkml:trace contextRef="#ctx0" brushRef="#br0" timeOffset="14386.161">3952 1661,'38'-5,"28"-6,6-2,-3 2,-9 3,-10 2,-13 3</inkml:trace>
  <inkml:trace contextRef="#ctx0" brushRef="#br0" timeOffset="14633.725">4262 1407,'-10'38,"-7"33,-2 8,4-4,-2-11,3-10,3-10,4-8,3-5,7-8,3-3,1-5</inkml:trace>
  <inkml:trace contextRef="#ctx0" brushRef="#br0" timeOffset="15300.078">4883 1266,'5'-5,"1"9,0 7,-1 7,-1 6,-2 3,-1 2,0 1,-6-1,-2 1,1 0,1-1,1-1,1 1,2-1,1 0,4-5,3-6</inkml:trace>
  <inkml:trace contextRef="#ctx0" brushRef="#br0" timeOffset="15534.536">4714 1633,'39'5,"26"-4,8-1,-5-1,-8 0,-10-6,-9 0,-11 0</inkml:trace>
  <inkml:trace contextRef="#ctx0" brushRef="#br0" timeOffset="15920.062">4770 1859,'253'-21,"-252"21,0-1,0 1,1 0,-1-1,0 1,0 0,0 0,0-1,0 1,1 0,-1 0,0 0,0 0,0 1,0-1,0 0,1 0,-1 1,0-1,0 0,0 1,0 0,0-1,0 1,0-1,0 1,0 0,0 0,-1-1,1 1,0 0,0 0,-1 0,1 0,-1 0,1 0,-1 0,1 0,-1 0,1 0,-1 1,0-1,0 0,1 0,-1 0,0 0,0 1,0-1,0 0,-1 0,1 0,0 0,0 0,-1 1,1-1,-1 0,1 0,-1 0,1 0,-1 0,-179 167,179-166,0-1,0 0,-1 0,1 1,0-1,0 0,1 1,-1-1,0 1,0-1,1 1,-1-1,1 1,-1 0,1-1,0 1,0 0,-1-1,1 1,0 0,1-1,-1 1,0 0,0 0,1-1,-1 1,1-1,-1 1,1 0,0-1,0 1,-1-1,1 0,0 1,0-1,1 0,-1 1,0-1,0 0,0 0,1 0,-1 0,1 0,-1 0,1-1,-1 1,1 0,-1-1,1 1,0-1,-1 0,1 1,0-1,-1 0,1 0,0 0,0 0,8 1,0 0,1-1,-1-1,1 1,-1-1,0-1,1 0,-1-1,0 0,-1 0,1-1,0 0,2-2,13-6</inkml:trace>
  <inkml:trace contextRef="#ctx0" brushRef="#br0" timeOffset="16606.39">5419 1830,'27'-42,"17"-31,4 1,3 3,11-8,-62 76,0 0,0-1,1 1,-1 0,1 0,-1 0,0 0,1 0,0 0,-1 0,1 0,0 0,-1 0,1 1,0-1,0 0,0 0,0 1,0-1,0 0,0 1,0-1,0 1,0-1,0 1,0 0,0-1,0 1,0 0,1 0,-1 0,0 0,0 0,0 0,0 0,0 0,1 0,-1 1,0-1,0 0,0 1,0-1,0 1,0-1,0 1,0-1,0 1,0 0,0 0,0-1,-1 1,1 0,0 0,0 0,-1 0,1 0,-1 0,1 1,-23 84,10-58,-2 41,14-68,0 1,-1 0,1-1,1 1,-1-1,0 1,0-1,0 1,1-1,-1 1,1-1,-1 1,1-1,0 1,0-1,-1 0,1 1,0-1,0 0,0 0,0 1,1-1,-1 0,0 0,0-1,1 1,-1 0,0 0,1 0,-1-1,1 1,-1-1,1 1,-1-1,1 0,-1 0,1 1,0-1,-1 0,1 0,-1-1,1 1,6-2,0-1,0 0,-1 0,1-1,-1 0,0 0,0-1,-1 1,1-2,-1 1,0-1,0 0,-1 0,0 0,0-1,1-3,3 0,133-170,-58 99,-84 82,0-1,0 1,0-1,0 1,0-1,1 0,-1 1,0-1,0 1,0-1,1 1,-1-1,0 1,1-1,-1 0,0 1,1-1,-1 0,0 1,1-1,-1 0,1 1,-1-1,0 0,1 0,-1 0,1 1,-1-1,1 0,-1 0,1 0,-1 0,1 0,-1 0,1 0,-1 0,1 0,-1 0,1 0,-1 0,1 0,-1 0,1-1,-1 1,1 0,-1 0,0-1,1 1,-1 0,1 0,-1-1,0 1,1 0,-1-1,0 1,1-1,-1 1,0 0,1-1,-1 1,0-1,0 1,0-1,0 1,1-1,-1 1,-9 40,-13 25,12-38,1 0,1 0,1 0,1 1,2 0,0 1,3-1,0 4,28 53,-17-70</inkml:trace>
  <inkml:trace contextRef="#ctx0" brushRef="#br0" timeOffset="16891.261">6266 1633,'-9'39,"-4"16,1 5,2-3,3-12</inkml:trace>
  <inkml:trace contextRef="#ctx0" brushRef="#br0" timeOffset="17272.237">6237 1661,'9'-4,"-1"1,0 0,1 1,-1 0,1 0,0 1,-1 0,1 1,0-1,0 2,0-1,0 1,-1 1,1 0,5 1,-13-2,1 0,-1 1,1-1,-1 0,1 1,-1-1,0 1,0-1,0 1,0 0,0-1,0 1,0 0,0 0,-1 0,1-1,-1 1,1 0,-1 0,0 0,0 0,0 0,0 0,0 0,0 0,0 0,-1 0,1 0,-1-1,0 1,1 0,-1 0,0 0,0-1,0 1,0 0,0-1,0 1,-1-1,-7 27,9-25,1-1,1 1,-1-1,0 1,1-1,-1 1,1-1,0 0,0 1,0-1,0 0,0 0,0-1,0 1,1 0,-1-1,1 1,-1-1,1 0,0 0,-1 0,1 0,0 0,0-1,0 1,0-1,17 8,-17-6,1-1,-1 1,0 0,0 0,-1 0,1 0,0 0,-1 1,1-1,-1 1,0 0,1 0,-2 0,1 0,0 0,0 0,-1 0,0 0,0 1,0-1,0 1,0-1,-1 0,1 1,-1 0,0-1,0 1,0-1,-1 1,1-1,-1 1,0-1,0 0,0 1,0-1,0 0,-1 0,0 1,1-1,-1-1,-1 1,-1 3,-4 3,-1 0,0-1,-1 1,0-2,0 1,0-2,-1 1,0-1,0-1,-1 0,0-1,1 0,-2 0,1-1,0-1,-8 0,-5 0</inkml:trace>
  <inkml:trace contextRef="#ctx0" brushRef="#br0" timeOffset="17718.457">6661 1436,'24'55,"-3"2,-2 0,-3 1,3 29,6-15,-24-70,0-1,0 1,0-1,0 0,0 1,0-1,0 0,0 0,1 0,-1 0,0 0,1 0,-1 0,0 0,1 0,-1-1,1 1,0-1,-1 1,1-1,-1 1,1-1,0 0,-1 0,1 0,0 0,-1 0,1 0,-1 0,1-1,0 1,-1-1,1 1,-1-1,1 1,-1-1,1 0,-1 0,1 0,-1 0,0 0,0 0,1 0,8-9,0 0,-1 0,0-1,0-1,-1 1,-1-1,0-1,0 1,-1-1,-1-1,17-29,115-264,-76 214,-52 86</inkml:trace>
  <inkml:trace contextRef="#ctx0" brushRef="#br0" timeOffset="18655.584">7282 1661,'-5'29,"-1"14,0 5,1-1,2-9</inkml:trace>
  <inkml:trace contextRef="#ctx0" brushRef="#br0" timeOffset="19169.959">7311 1604,'8'-4,"1"1,0 0,0 0,0 1,0 0,1 0,-1 1,0 1,1-1,-1 1,1 1,-1 0,1 0,-1 1,0 0,0 1,6 2,-14-3,0 1,0-1,0 1,0 0,0-1,-1 1,1 0,-1-1,0 1,0 0,0 0,0-1,0 1,-1 0,1 0,-1-1,0 1,0 0,0-1,0 1,0-1,0 0,-1 1,1-1,-1 0,0 0,1 0,-1 0,0 0,0 0,-1 0,1 0,0-1,0 0,-1 1,1-1,-1 0,-12 16,13-16,0 1,1 0,-1-1,1 1,-1 0,1 0,0 0,0 0,0 0,0 0,0 1,0-1,1 0,-1 0,1 1,-1-1,1 0,0 1,0-1,0 0,0 1,1-1,-1 0,1 1,-1-1,1 0,0 0,-1 1,1-1,1 0,-1 0,0 0,0 0,1 0,-1-1,1 1,-1 0,1-1,0 1,0-1,0 1,0-1,0 0,0 0,0 0,0 0,0 0,2 0,24 6,27 10,-54-16,0-1,0 1,0 0,0 0,0 0,0 0,0-1,-1 1,1 1,0-1,0 0,-1 0,1 0,-1 0,1 0,-1 0,0 1,1-1,-1 0,0 0,0 1,0-1,0 0,0 1,0-1,0 0,0 0,0 1,0-1,-1 0,1 0,-1 0,1 1,-1-1,1 0,-1 0,0 0,1 0,-1 0,0 0,-7 8,0 0,0-1,-1 0,0-1,0 0,-1 0,0-1,0-1,0 1,-1-1,0-1,-6 2,6-1,4-3,0 1,0-1,0 0,-1 0,1-1,0 0,-1 0,1-1,-1 0,1 0,-8-2,-8-3</inkml:trace>
  <inkml:trace contextRef="#ctx0" brushRef="#br0" timeOffset="19474.59">7762 1690,'-5'24,"-6"12,-2 6,2 0,3-3,2-7</inkml:trace>
  <inkml:trace contextRef="#ctx0" brushRef="#br0" timeOffset="20138.052">7705 1153,'6'-2,"11"-6,-1 1,1 1,1 0,-1 2,1 0,0 1,0 0,15 1,-32 2,1 0,0 0,-1 0,1 0,0 0,-1 0,1 0,-1 1,1-1,0 1,-1-1,1 1,-1-1,1 1,-1 0,1 0,-1 0,0 0,1 0,-1 0,0 0,0 0,0 1,0-1,0 0,0 1,0-1,0 1,-1-1,1 1,0-1,-1 1,1-1,-1 1,0 0,1-1,-1 1,0 0,0-1,0 1,-27 62,14-47,-32 58,45-73,-1 0,0 0,1 0,-1 0,1 0,0 0,-1 1,1-1,0 0,0 0,1 0,-1 0,0 0,1 0,-1 0,1 0,-1 0,1 0,0 0,0 0,0 0,0-1,0 1,1 0,-1-1,0 1,1-1,0 1,-1-1,1 1,-1-1,1 0,0 0,0 0,0 0,0 0,0 0,6 1,0-1,0 1,-1-1,1 0,0-1,0 0,0 0,0-1,0 0,0-1,0 1,-1-1,1-1,-1 1,1-1,4-3,8-5</inkml:trace>
  <inkml:trace contextRef="#ctx0" brushRef="#br0" timeOffset="21425.818">5843 984,'1130'0,"-927"-28,36 16,-166 3,0 2,0 4,27 4,-69 0,165-28,199 26,-310-16,-78 12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6.8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2,'0'5,"5"1,6 0,7-1,4-1,4-7,2-2,1-1,0 1,1 1,-1 2,0 0,0 2,-1 0,0 0,0 0,1 0,-6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7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58,'5'0,"6"0,7 0,4 0,4 0,2 0,1-5,0-1,1 0,-1 1,0 1,-5-3,-2 0,0 0,1 3,2 0,1 2,-4 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4:00:49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143 962,'82'-141,"22"-7,30-35,-134 182,1 0,-1 0,0 1,0-1,1 0,-1 0,1 0,-1 0,1 0,-1 0,1 1,-1-1,1 0,0 0,-1 1,1-1,0 0,0 1,0-1,-1 1,1-1,0 1,0 0,0-1,0 1,0 0,0-1,0 1,0 0,0 0,0 0,0 0,0 0,0 0,0 0,0 0,0 0,0 1,0-1,-1 0,1 1,0-1,0 0,0 1,0-1,0 1,-1 0,1-1,0 1,0 0,-1-1,1 1,0 0,-1 0,1-1,-1 1,1 0,-1 0,1 1,1 9,-1 0,0 1,-1-1,0 1,0-1,-2 1,1-1,-1 1,-1-1,-2 6,-7 45,18 32,-6-92,1 0,-1 0,1 0,0 0,0 0,-1 0,2 0,-1 0,0-1,0 1,0 0,1-1,-1 1,1-1,0 1,-1-1,1 0,0 0,0 0,-1 0,1 0,0 0,0 0,0-1,0 1,0-1,0 1,0-1,1 0,-1 0,0 0,0 0,0 0,0 0,0-1,0 1,0-1,0 1,0-1,0 0,0 0,1 0,10-6,-1-1,0-1,-1 0,1 0,-2-1,1-1,-1 1,-1-2,0 1,-1-1,1-2,13-15,91-140,-95 145,51-49,-67 74,-1-1,0 1,1-1,-1 1,0 0,0 0,1-1,-1 1,0 0,0 0,0 0,0 0,0 1,0-1,0 0,-1 0,1 0,0 1,-1-1,1 0,-1 1,1-1,-1 1,0-1,1 0,-1 1,0-1,0 1,0-1,0 1,0-1,0 1,-1-1,1 1,0-1,-1 0,1 1,-1-1,0 0,1 1,-1-1,0 0,0 0,0 1,1 0,-69 263,36-153,29-88</inkml:trace>
  <inkml:trace contextRef="#ctx0" brushRef="#br0" timeOffset="619.887">1301 595,'-273'354,"207"-257,66-98,0 1,1 0,-1 0,0 0,0 0,0 0,1 0,-1 0,0 0,1 0,-1 0,0 0,0 0,1 0,-1 0,0 0,0 0,1 0,-1 0,0 0,0 0,1 0,-1 0,0 0,0 1,1-1,-1 0,0 0,0 0,0 0,1 1,-1-1,0 0,0 0,0 0,0 1,0-1,1 0,-1 0,0 1,0-1,0 0,0 0,0 1,0-1,0 0,0 0,0 1,0-1,0 0,22-17,173-219,-30 43,-164 192,0 0,-1 0,1-1,0 1,0 0,0 0,0 1,0-1,0 0,0 0,0 0,0 1,1-1,-1 0,0 1,0-1,1 1,-1 0,0-1,1 1,-1 0,0 0,1 0,-1 0,0 0,1 0,-1 0,0 0,1 0,-1 1,0-1,1 1,-1-1,0 1,0-1,1 1,-1 0,0-1,0 1,0 0,0 0,0 0,0 0,0 0,0 0,0 0,-1 0,1 0,0 1,-1-1,1 0,-1 0,1 1,-1-1,0 0,1 1,-1-1,0 0,0 1,0-1,0 1,13 197,-11-197,-1 0,0 0,0 0,-1 1,1-1,0 0,-1 0,1 1,-1-1,1 0,-1 1,0-1,0 0,0 1,-1-1,1 0,0 1,-1-1,0 0,1 0,-1 0,0 1,0-1,0 0,-1 0,1 0,0 0,-1-1,1 1,-1 0,1-1,-1 1,0-1,0 1,0-1,0 0,0 0,0 1,0-2,0 1,0 0,-1 0,0 0,-9-4,0 0,0-1,0 0,0-1,1 0,0-1,0 0,0-1,1 0,0 0,0-1,-41-26,-7 3,40 25</inkml:trace>
  <inkml:trace contextRef="#ctx0" brushRef="#br0" timeOffset="904.548">1667 623,'34'0,"20"0,6 0,-2 0,-7 5,-6 1,-17 0,-12-1</inkml:trace>
  <inkml:trace contextRef="#ctx0" brushRef="#br0" timeOffset="1150.84">1894 426,'-15'38,"-14"37,-2 10,4-4,2-11,5-13,6-11,6-9,3-6,9-8,2-7</inkml:trace>
  <inkml:trace contextRef="#ctx0" brushRef="#br0" timeOffset="1733.083">2091 792,'204'-276,"-204"275,1 0,-1 0,0 0,1 0,-1 0,0 0,1 0,-1 0,1 0,0 0,-1 0,1 0,0 0,-1 1,1-1,0 0,0 0,0 1,0-1,0 1,0-1,0 1,0-1,0 1,0-1,0 1,0 0,0 0,0-1,0 1,0 0,0 0,0 0,0 0,1 0,-1 0,0 1,0-1,0 0,0 1,0-1,0 0,0 1,0-1,0 1,0 0,0-1,0 1,-1 0,1-1,0 1,0 0,-1 0,1 0,0 0,-1 0,1 0,-1 0,1 0,-10 86,6-82,1 0,1 0,-1 1,1-1,-1 1,2-1,-1 1,1 0,-1-1,2 1,-1 0,1-1,-1 1,2-1,-1 1,0-1,1 0,0 1,1-1,1 3,-3-6,1 0,-1-1,1 0,0 1,0-1,-1 0,1 0,0 0,0 0,0 0,0 0,0 0,0-1,0 1,0-1,1 0,-1 0,0 1,0-1,0 0,0-1,1 1,-1 0,0-1,0 1,0-1,0 0,0 1,0-1,0 0,0 0,0 0,-1-1,1 1,0 0,-1-1,1 0,60-59,149-226,-172 248,-43 77,-34 162,37-188,0-1,1 1,1-1,0 0,1 1,0-1,0 0,1 0,1 0,0 0,2 2,5 5</inkml:trace>
  <inkml:trace contextRef="#ctx0" brushRef="#br0" timeOffset="1995.56">2966 482,'-10'33,"-3"26,1 8,2-3,3-12</inkml:trace>
  <inkml:trace contextRef="#ctx0" brushRef="#br0" timeOffset="2497.452">2881 482,'11'-3,"80"-12,-88 15,-1 0,1 0,0 0,-1 0,1 1,0-1,-1 1,1-1,-1 1,1 0,-1 0,1 0,-1 0,0 1,0-1,1 0,-1 1,0 0,0-1,0 1,-1 0,1 0,0 0,-1 0,1 1,-1-1,0 0,0 1,0-1,0 1,0 0,0 1,-1 1,0-1,0 0,0 0,-1 0,0 1,0-1,0 0,0 0,0 0,-1 0,0-1,0 1,0 0,0-1,0 1,-1-1,1 0,-1 1,0-1,0-1,-3 3,-12 17,17-21,0-1,1 1,0 0,-1 0,1-1,-1 1,1 0,0 0,0-1,-1 1,1 0,0 0,0 0,0 0,0-1,0 1,0 0,0 0,0 0,0 0,0 0,1-1,-1 1,0 0,1 0,-1 0,0-1,1 1,-1 0,1-1,-1 1,1 0,-1-1,1 1,0 0,-1-1,1 1,0-1,-1 1,1-1,0 0,0 1,-1-1,1 0,0 1,0-1,0 0,-1 0,1 0,52 13,-39-10,-8-2,-1-1,0 0,-1 0,1 1,0 0,-1 0,1 0,0 0,-1 1,0 0,1 0,-1 0,0 0,0 1,0-1,0 1,0 0,-1 0,1 1,-1-1,0 1,0-1,0 1,-1 0,1 0,-1 1,0-1,0 0,0 1,-3 3,1 0,-2-1,1 0,-1 1,0-1,0 0,-1 0,0 0,0 0,-1 0,0-1,0 0,-1 1,1-2,-1 1,0 0,-1-1,0 0,1 0,-2-1,1 0,0 0,-1 0,0-1,0 0,0 0,0 0,0-1,0 0,-1-1,1 0,-1 0,1 0,-1-1,0 0,-1-1,-162 1,146-1</inkml:trace>
  <inkml:trace contextRef="#ctx0" brushRef="#br0" timeOffset="3879.639">3219 200,'2'-4,"0"1,0-1,0 0,0 1,0 0,0-1,1 1,0 0,0 0,0 1,0-1,0 0,0 1,1 0,-1 0,1 0,-1 0,1 1,0-1,0 1,0 0,0 0,0 0,0 1,0-1,0 1,0 0,0 0,0 0,0 1,0 0,0-1,0 1,0 1,0-1,-1 0,1 1,1 1,6 11,0 1,-2 0,0 0,0 1,-2 0,0 1,-1-1,0 1,-2 0,0 1,-1-1,0 1,-1 4,6 22,-3 1,-1-1,-1 1,-4 26,0-48,-1-1,-2 0,0 1,-1-1,-1-1,-1 1,0-1,-2 0,-1-1,-7 12,9-19,-1 0,0 0,-1-1,-1 0,0-1,0 0,-1-1,0 0,-1-1,0 0,0-1,-1-1,0 0,-1 0,-8 1,-1-2</inkml:trace>
  <inkml:trace contextRef="#ctx0" brushRef="#br0" timeOffset="4453.911">87 284,'-20'43,"-5"39,1 14,9 1,12-6,12-15,8-10,7-6,4-9,2-9,0-11,6-6,0-2,5-6,-1-5,3-4,-6-5</inkml:trace>
  <inkml:trace contextRef="#ctx0" brushRef="#br0" timeOffset="5868.786">3643 228,'32'159,"-14"-96,63 208,-81-271,0 0,-1 1,1-1,0 1,0-1,0 1,0-1,0 1,0-1,1 1,-1-1,0 1,0-1,0 1,0-1,1 0,-1 1,0-1,0 1,1-1,-1 0,0 1,0-1,1 0,-1 1,1-1,-1 0,0 1,1-1,-1 0,1 0,-1 0,0 1,1-1,-1 0,1 0,-1 0,1 0,-1 0,1 0,-1 0,1 0,-1 0,1 0,-1 0,1 0,-1 0,0 0,1 0,-1-1,1 1,-1 0,1 0,-1 0,0-1,1 1,-1 0,1-1,-1 1,0 0,1-1,-1 1,0 0,0-1,1 1,-1-1,0 1,0 0,0-1,1 0,15-37,-14 31,35-116,38-90,1 47,-70 155</inkml:trace>
  <inkml:trace contextRef="#ctx0" brushRef="#br0" timeOffset="6336.547">4094 538,'15'0,"-10"-1,0 1,0 0,0 0,0 0,-1 0,1 1,0 0,0 0,0 0,-1 0,1 1,0 0,-1 0,0 0,3 2,-6-1,-1 0,1 0,-1 0,0 0,0 0,0 0,0 0,-1 0,1 0,-1 0,0-1,0 1,0 0,0 0,0-1,0 1,-1-1,0 1,1-1,-1 1,0-1,0 0,0 0,0 0,0 0,-1 0,1-1,-1 1,1-1,-1 1,0-1,1 0,-2 0,-2 4,-50 53,54-57,1 0,0 0,0 0,1 1,-1-1,0 0,0 1,0-1,1 1,-1-1,1 1,-1-1,1 1,0-1,0 1,-1-1,1 1,0-1,0 1,1 0,-1-1,0 1,0-1,1 1,-1-1,1 1,-1-1,1 1,0-1,0 1,-1-1,1 0,0 0,0 1,0-1,0 0,1 0,-1 0,0 0,0 0,1 0,-1 0,0-1,1 1,-1 0,1-1,-1 1,1-1,11 4,0-2,0 1,1-1,-1-1,0-1,1 1,-1-2,0 0,4-1,27-15,-31 4</inkml:trace>
  <inkml:trace contextRef="#ctx0" brushRef="#br0" timeOffset="6771.6">4320 3,'4'0,"6"-2,-1 2,1-1,0 2,0-1,0 1,-1 0,1 1,0 0,-1 1,0 0,0 1,1-1,-2 2,1-1,-1 1,1 1,0 1,-7-4,0 1,-1-1,1 1,-1 0,0 0,0-1,-1 1,1 0,-1 0,0 0,0 0,0 0,0 0,-1 0,1-1,-1 1,0 0,0 0,-1 0,1-1,-1 1,0-1,0 1,0-1,0 0,0 0,-1 0,0 0,1 0,-2 0,-19 40,22-41,0 1,0-1,0 0,1 1,-1-1,1 1,-1-1,1 0,0 1,0-1,0 1,1-1,-1 1,0-1,1 1,0-1,-1 0,1 1,0-1,0 0,0 0,1 1,-1-1,0 0,1 0,0 0,-1-1,1 1,0 0,0-1,0 1,0-1,0 1,0-1,0 0,1 0,-1 0,0 0,1-1,-1 1,0-1,1 1,115 5,-99-7,96-2,-90 3</inkml:trace>
  <inkml:trace contextRef="#ctx0" brushRef="#br0" timeOffset="8057.048">87 1215,'297'-23,"1"13,11 14,-47-2,258-2,-210-30,63 2,-84 1,-111 16,-100 1,0 4,1 3,10 4,133-27,226 24,-273-23,61-6,14 2,31 1,57 29,-169-27,-96 11,-55 9</inkml:trace>
  <inkml:trace contextRef="#ctx0" brushRef="#br0" timeOffset="9718.615">426 1498,'-247'433,"335"-610,42 4,-50 67,-80 105,0 0,0 1,0-1,0 1,0-1,0 0,1 1,-1-1,0 1,0-1,1 1,-1-1,0 1,1-1,-1 1,0-1,1 1,-1-1,1 1,-1-1,0 1,1 0,-1-1,1 1,-1 0,1 0,0-1,-1 1,1 0,-1 0,1 0,-1-1,1 1,0 0,-1 0,1 0,-1 0,1 0,0 0,-1 0,1 1,-1-1,1 0,0 0,-1 0,1 1,-1-1,1 0,-1 0,1 1,-1-1,1 1,-1-1,1 0,-1 1,0-1,1 1,-1-1,0 1,1-1,-1 1,0-1,1 1,-1-1,0 1,0 0,0-1,0 1,0-1,1 1,-4 43,-35 135,41-104,-3-73,1 0,-1 0,1-1,0 1,0 0,0-1,0 1,0-1,0 1,0-1,0 0,0 1,1-1,-1 0,1 0,-1 0,1 0,-1 0,1 0,0 0,-1 0,1-1,0 1,0-1,-1 1,1-1,0 0,0 0,0 1,-1-1,1-1,0 1,0 0,0 0,0-1,-1 1,1-1,0 1,0-1,11-6,0 0,-1-1,0 0,-1-1,0 0,0-1,-1 0,0-1,-1 0,0 0,-1-1,0 0,3-9,15-16,75-105,-100 142,-1-1,1 0,-1 1,1-1,0 0,-1 1,1-1,0 1,0-1,-1 1,1 0,0-1,0 1,0 0,0-1,-1 1,1 0,0 0,0 0,0 0,0 0,0 0,0 0,0 0,-1 0,1 0,0 0,0 1,0-1,0 0,0 1,-1-1,1 1,0-1,0 1,-1-1,1 1,0-1,-1 1,1 0,0-1,-1 1,1 0,-1-1,1 1,-1 0,0 0,1 0,-1-1,0 1,1 0,-1 0,0 0,0 0,0 0,0 0,0-1,0 1,0 1,12 55,-12-29,-1 0,-1-1,-2 1,-1-1,-1 0,-1 0,-1-1,-1 0,-12 21,11-23</inkml:trace>
  <inkml:trace contextRef="#ctx0" brushRef="#br0" timeOffset="10290.202">1131 1724,'-188'225,"348"-410,-89 114,-69 72,0 0,0-1,0 1,0 0,0 0,-1 0,1 0,0 1,-1-1,1 0,-1 1,1-1,-1 1,0-1,0 1,0 0,0 0,0-1,0 1,0 0,0 0,-1 0,1 0,-1 0,1 0,-1 0,0 0,0 0,0 1,2 3,47 140,-48-145,-1 0,1 1,0-1,-1 1,1-1,-1 1,0-1,1 1,-1 0,0-1,0 1,0-1,0 1,0-1,-1 1,1 0,0-1,-1 1,1-1,-1 1,0-1,1 0,-1 1,0-1,0 0,0 1,0-1,0 0,0 0,0 0,0 0,0 0,-1 0,1 0,0 0,-1 0,1 0,-1-1,1 1,-1-1,1 1,-1-1,1 0,-1 1,1-1,-1 0,1 0,-1 0,0 0,1 0,-1-1,1 1,-1 0,0-1,-83-31,-27-41,87 58</inkml:trace>
  <inkml:trace contextRef="#ctx0" brushRef="#br0" timeOffset="10705.686">1414 1469,'10'85,"5"0,3-1,13 31,-32-114,1 0,0 0,-1 0,1 0,0 0,0 0,0 0,0 0,0 0,0 1,0-1,0 0,0 0,0 0,1 0,-1 0,0 0,1 0,-1 0,1 0,-1 0,1 0,-1 0,1 0,0-1,-1 1,1 0,0 0,0 0,0-1,-1 1,1-1,0 1,0-1,0 1,0-1,0 1,0-1,0 0,0 1,1-1,-1 0,0 0,0 0,0 0,0 0,0 0,0 0,0 0,0-1,0 1,0 0,0 0,0-1,0 1,0-1,0 1,0-1,0 0,0 1,0-1,0 0,122-238,-59 80,-57 134</inkml:trace>
  <inkml:trace contextRef="#ctx0" brushRef="#br0" timeOffset="11835.373">1781 1752,'-206'300,"196"-284,16-21,18-24,110-124,-6 24,-126 127,-1 1,1-1,-1 1,1 0,0 0,0 0,-1 0,1 0,0 0,0 0,0 1,0-1,0 1,0-1,0 1,0 0,0 0,0 0,0 0,0 0,1 0,-1 0,0 1,0-1,0 1,0 0,-1-1,1 1,0 0,0 0,0 0,-1 0,1 1,0-1,-1 0,1 1,-1-1,1 1,-1 0,0-1,0 1,0 0,0 0,0-1,0 1,0 0,-1 0,1 0,0 2,24 129,-12-44,-14-89,0 1,0 0,0-1,0 1,0-1,0 1,0-1,0 0,0 1,0-1,0 0,0 0,0 0,-1 1,1-1,0 0,0-1,0 1,0 0,0 0,0 0,0-1,-1 1,1 0,0-1,0 1,0-1,0 0,0 1,1-1,-1 0,0 1,0-1,0 0,1 0,-1 0,0 0,1 0,-1 0,0 0,1 0,-1 0,1 0,0 0,-1 0,1-1,-5-2,-6-6,0 1,-1 0,0 1,0 0,-1 1,0 1,0 0,0 1,-1 0,0 1,0 0,-11 0,0 1</inkml:trace>
  <inkml:trace contextRef="#ctx0" brushRef="#br0" timeOffset="12103.436">2204 1836,'-14'34,"-10"11,-1-2</inkml:trace>
  <inkml:trace contextRef="#ctx0" brushRef="#br0" timeOffset="12584.655">2006 1301,'6'-3,"0"1,1 0,-1 0,1 0,-1 1,1 0,0 0,0 1,-1 0,1 0,0 1,0 0,-1 0,1 0,0 1,-1 0,0 0,1 1,-1-1,0 1,4 3,-9-3,1 0,-1 1,0-1,0 0,0 1,0-1,-1 1,1-1,-1 1,0 0,0-1,0 1,-1-1,1 1,-1-1,0 1,0-1,0 0,0 1,-1-1,1 0,-1 0,0 0,0 0,0 0,0 0,0-1,-1 1,1-1,-3 3,-7 12,10-16,0 1,1 0,-1 0,0 0,1 0,0 0,-1 0,1 0,0 0,0 1,0-1,0 1,1-1,-1 0,0 1,1-1,0 1,0-1,0 1,0-1,0 1,0-1,1 1,-1-1,1 1,-1-1,1 1,0-1,0 0,0 1,0-1,1 0,-1 0,1 0,-1 0,1 0,0 0,-1 0,1-1,1 1,6 1,1-1,-1 0,1-1,-1 0,1-1,-1 0,1 0,-1-1,1 0,-1-1,0 0,0-1,1 0,5-3,-15 6,21-6</inkml:trace>
  <inkml:trace contextRef="#ctx0" brushRef="#br0" timeOffset="13053.781">2655 1582,'10'0,"7"0,7 0,3 0,2 0,1 0,0 0,0 0,0 0,-1 0,-1 0,1 0,-6 0</inkml:trace>
  <inkml:trace contextRef="#ctx0" brushRef="#br0" timeOffset="13302.219">2796 1498,'-5'39,"-1"21,0 7,1-5,7-12,2-15</inkml:trace>
  <inkml:trace contextRef="#ctx0" brushRef="#br0" timeOffset="14653.803">3079 1893,'253'-357,"-173"278,-80 79,1-1,0 1,-1-1,1 1,0 0,0-1,-1 1,1 0,0-1,0 1,0 0,-1 0,1 0,0 0,0 0,0 0,0 0,-1 0,1 0,0 0,0 0,0 1,-1-1,1 0,0 0,0 1,-1-1,1 1,0-1,0 1,-1-1,1 1,-1-1,1 1,0-1,-1 1,1 0,-1-1,1 1,-1 0,0 0,1-1,-1 1,0 0,0 0,1 0,-1-1,0 1,0 0,0 0,0 0,0 0,1 45,-53 160,51-205,1 1,0 0,-1 0,1 0,0-1,0 1,0 0,1 0,-1-1,0 1,1 0,-1-1,1 1,0 0,-1-1,1 1,0-1,0 1,0-1,0 1,0-1,0 0,0 1,1-1,-1 0,0 0,1 0,-1 0,1 0,-1 0,1 0,0-1,-1 1,1 0,0-1,-1 0,1 1,0-1,1 0,65-23,-45 4,-1-1,-1-1,0 0,-2-2,13-20,6-5,119-136,-157 184,0-1,1 0,-1 1,0-1,0 1,0-1,0 0,1 1,-1-1,0 0,1 1,-1-1,0 1,1-1,-1 1,1-1,-1 1,1-1,-1 1,1-1,-1 1,1 0,-1-1,1 1,0 0,-1 0,1-1,-1 1,1 0,0 0,-1 0,1 0,0 0,-1 0,1 0,0 0,-1 0,1 0,0 0,-1 0,1 0,0 0,-1 1,1-1,0 0,-1 1,1-1,-1 0,1 1,-1-1,1 0,-1 1,1-1,-1 1,1-1,-1 1,1-1,-1 1,0 0,-4 43,-12 16,10-41,0-1,1 1,1 0,1 0,1 0,0 0,2 0,0 0,1 1,3 13,25 22,-19-41</inkml:trace>
  <inkml:trace contextRef="#ctx0" brushRef="#br0" timeOffset="14901.291">4151 1555,'-20'38,"-5"18,1 4,9-4,12-11,7-13</inkml:trace>
  <inkml:trace contextRef="#ctx0" brushRef="#br0" timeOffset="15350.153">4010 1555,'11'-3,"4"-1,1 0,-1 1,0 0,1 2,0 0,-1 0,1 1,0 1,-1 1,1 0,-1 1,10 4,-23-6,0 0,0 0,-1 0,1 0,0 0,-1 1,1-1,-1 1,1-1,-1 1,0-1,0 1,0 0,0 0,0 0,0-1,0 1,0 0,-1 0,1 0,-1 0,0 0,1 0,-1 1,0-1,0 0,0 0,-1 0,1 0,0 0,-1 0,1 0,-1 0,0 0,0 0,0 0,0-1,0 1,0 0,0 0,0-1,-1 1,0 1,1-1,-1 0,1 1,0-1,0 1,0-1,0 1,0-1,1 1,-1 0,1-1,-1 1,1 0,0-1,0 1,0 0,1 0,-1-1,1 1,-1 0,1-1,0 1,0-1,0 1,0-1,1 1,-1-1,1 1,33 23,-32-26,0 1,-1 0,1 0,0 1,-1-1,1 0,0 1,-1 0,0-1,1 1,-1 0,0 0,0 1,0-1,0 0,-1 1,1-1,0 1,-1-1,0 1,0 0,0-1,0 1,0 0,0 0,-1 0,1 0,-1 0,0 0,0 0,0 0,0 0,-1 0,1 0,-1-1,1 1,-1 0,-1 2,-3 3,0-1,0 1,-1-1,0 0,0 0,-1-1,0 0,0 0,0-1,-1 1,0-2,0 1,0-1,0 0,-1-1,0 0,1 0,-1-1,0 0,0-1,0 0,-5 0,6 0,0 0,0-1,0 0,1 0,-1-1,0 0,0-1,1 1,-1-2,0 1,1-1,0 0,0 0,-5-4,-2-5</inkml:trace>
  <inkml:trace contextRef="#ctx0" brushRef="#br0" timeOffset="16019.786">4461 1385,'82'373,"-82"-372,-1-1,1 1,0 0,0 0,0 0,-1 0,1 0,0 0,0 0,0 0,0 0,0 0,1 0,-1 0,0 0,0-1,1 1,-1 0,0 0,1 0,-1 0,1 0,-1-1,1 1,-1 0,1 0,0-1,-1 1,1-1,0 1,0 0,-1-1,1 1,0-1,0 1,0-1,0 0,0 1,-1-1,1 0,0 0,0 0,0 0,0 0,0 0,0 0,0 0,0 0,0 0,0 0,0 0,0-1,0 1,-1 0,1-1,0 1,0-1,0 1,0-1,-1 1,1-1,0 1,-1-1,1 0,0 1,-1-1,1 0,72-196,5-20,-71 205</inkml:trace>
  <inkml:trace contextRef="#ctx0" brushRef="#br0" timeOffset="16351.984">4828 1695,'0'24,"0"13,0 5,0 0,0-3,0-7</inkml:trace>
  <inkml:trace contextRef="#ctx0" brushRef="#br0" timeOffset="16855.491">4828 1639,'73'-17,"-65"16,-5-1,1 1,0-1,0 1,0 0,0 0,0 1,0-1,0 1,0 0,0 0,0 0,0 0,0 1,0 0,0 0,0 0,0 0,0 0,0 1,-1 0,1 0,-1 0,1 0,-1 0,0 1,0-1,1 2,-17 44,11-47,1 1,0-1,0 1,-1 0,1-1,0 1,0 0,1 0,-1-1,0 1,0 0,1 0,0 0,-1 0,1 0,0 0,0 0,0 0,0 0,0 0,0 0,1 0,-1 0,1 0,-1 0,1 0,0 0,0 0,-1-1,1 1,1 0,-1 0,0-1,1 1,26 25,-24-25,-1 0,-1 0,1 0,0 0,0 1,-1-1,1 1,-1-1,0 1,0 0,0 0,0 0,-1 0,1 1,-1-1,0 0,0 1,0-1,0 0,0 1,-1-1,1 1,-1 0,0-1,0 1,-1 1,0 0,0-1,-1 1,1 0,-1-1,0 1,0-1,-1 0,1 0,-1 0,0 0,0 0,0-1,0 1,-1-1,0 0,1 0,-1 0,0 0,0-1,-1 1,1-1,-1 0,1-1,-1 1,1-1,-1 0,-3 1,-7 0,0 0,0-1,1 0,-1-1,0-1,0 0,0-1,-13-4,3-1</inkml:trace>
  <inkml:trace contextRef="#ctx0" brushRef="#br0" timeOffset="17969.531">5280 1639,'0'29,"0"14,0 5,0-6</inkml:trace>
  <inkml:trace contextRef="#ctx0" brushRef="#br0" timeOffset="18435.858">5025 1159,'7'-4,"-1"0,1 1,-1 0,1 0,0 1,0 0,0 0,0 1,1-1,-1 1,0 1,1 0,-1 0,4 1,-8-1,0 0,0 1,0-1,0 1,-1 0,1 0,0 0,0 1,-1-1,1 1,-1-1,1 1,-1 0,0 0,0 0,0 0,0 0,0 0,0 1,0-1,-1 1,1-1,-1 1,0 0,0-1,0 1,0 0,0 0,-1 0,1 0,-1-1,0 1,1 0,-2 0,1 0,0 0,0 0,-1 0,0 0,1 0,-1 0,0-1,-1 1,1 0,0-1,-1 1,1-1,-1 1,0-1,-1 2,-23 28,22-29,0 1,1-1,-1 1,1 0,-1 0,1 1,0-1,1 1,-1-1,1 1,0 0,0 0,0 0,1 0,0 0,0 0,0 0,1 1,-1-1,1 4,4-4,0-2,0 1,0 0,0-1,1 0,-1 0,1 0,0 0,0-1,0 0,0 0,0 0,1-1,-1 1,1-1,-1-1,0 1,1-1,-1 0,1 0,-1 0,1-1,-1 0,5-1,3 1,46-1,-34 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40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1,'19'0,"21"0,8 0,1 0,-3 0,-5 0,-4 0,-4 0,-2 0,-7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3.63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1,'43'4,"24"3,5-1,-4-2,-15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01.9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219 32,'-34'32,"-140"351,174-383,0 0,0 0,-1-1,1 1,0 0,0-1,-1 1,1 0,0 0,0 0,-1-1,1 1,0 0,0 0,-1 0,1 0,0-1,-1 1,1 0,0 0,-1 0,1 0,0 0,-1 0,1 0,0 0,-1 0,1 0,0 0,-1 0,1 0,0 0,-1 0,1 0,0 1,-1-1,1 0,9-38,95-195,-90 207,0 0,2 1,1 1,1 1,17-18,-35 41,0-1,0 1,0 0,1-1,-1 1,0-1,0 1,1-1,-1 1,0 0,0-1,1 1,-1 0,1-1,-1 1,0 0,1 0,-1-1,1 1,-1 0,0 0,1 0,-1-1,1 1,-1 0,1 0,-1 0,1 0,-1 0,1 0,-1 0,1 0,-1 0,1 0,-1 0,1 0,-1 1,1-1,-1 0,0 0,1 0,-1 1,1-1,-1 0,0 0,1 1,-1-1,0 0,1 1,-1-1,0 1,1-1,-1 0,0 1,0-1,1 1,-1-1,0 1,0-1,0 1,0-1,0 0,0 1,1-1,-1 1,2 37,-2-33,-2 285,2-291,1 0,-1 0,1 0,0 1,-1-1,1 0,0 1,0-1,-1 0,1 1,0-1,0 1,0-1,0 1,0 0,0-1,0 1,0 0,0-1,0 1,0 0,0 0,0 0,0 0,0 0,0 0,0 1,0-1,0 0,0 0,0 1,0-1,0 0,0 1,0-1,0 1,-1-1,1 1,0 0,0-1,0 1,-1 0,1 0,0-1,-1 1,1 0,-1 0,1 0,-1 0,1 0,-1 0,0 0,1 0,-1 0,0 0,0 0,0 0,0 0,0 0,0 0,0 0,0 0,0 0,0 0,0 0,-1 0,1 0,-1 0,120-216,-47 107,-72 108,0-1,0 0,1 1,-1-1,1 1,-1-1,0 0,1 1,-1-1,1 1,-1-1,1 1,-1-1,1 1,0-1,-1 1,1 0,0-1,-1 1,1 0,0 0,-1-1,1 1,0 0,-1 0,1 0,0 0,0 0,-1 0,1 0,0 0,-1 0,1 0,0 0,0 1,-1-1,1 0,0 0,-1 1,1-1,-1 0,1 1,0-1,-1 1,1-1,-1 1,1-1,-1 1,1-1,-1 1,1 0,-1-1,0 1,1-1,-1 1,0 0,0-1,1 2,12 41,-12-27,-1-1,-1 0,0 0,-1 0,0 0,-1 0,-1 0,-1-1,-4 11,-16 74,22-77</inkml:trace>
  <inkml:trace contextRef="#ctx0" brushRef="#br0" timeOffset="735.22">756 229,'-120'236,"120"-236,0 1,0-1,1 1,-1-1,0 1,0-1,0 1,0-1,0 1,0-1,0 1,0-1,0 1,0-1,0 1,0-1,0 1,0-1,0 1,0-1,-1 1,1-1,0 1,0-1,-1 1,1-1,0 1,-1-1,1 1,0-1,-1 0,1 1,-1-1,1 0,-1 1,1-1,-1 0,1 0,0 0,-1 1,0-1,1 0,-1 0,1 0,-1 0,1 0,-1 0,1 0,-1 0,1 0,-1 0,1 0,-1 0,1 0,-1 0,1-1,-1 1,1 0,-1 0,1-1,-1 1,1 0,-1-1,9-23,0 1,2-1,1 2,0-1,2 2,1 0,0 0,1 1,12-11,-27 31,1-2,-1 1,1-1,0 0,-1 1,1-1,0 1,0-1,0 1,0-1,0 1,1-1,-1 1,0 0,1 0,-1 0,1 0,-1 0,1 0,-1 0,1 0,-1 1,1-1,0 1,0-1,-1 1,1-1,0 1,0 0,0 0,-1 0,1 0,0 0,0 1,-1-1,1 0,0 1,0-1,-1 1,1 0,0-1,-1 1,1 0,-1 0,1 0,-1 0,0 0,1 1,-1-1,0 1,77 164,-77-150,-19-26,4 2,-126-58,117 58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0.3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53,'-3'-1,"-1"0,0 0,1 1,-1-1,1 1,-1 0,0 0,1 0,-1 0,0 0,1 1,-1 0,0 0,1 0,-1 0,1 0,0 1,-1 0,1-1,0 1,0 0,0 1,0-1,-1 2,-6 4,0 1,1 0,0 0,0 1,1 1,0-1,1 1,0 0,1 1,0-1,1 2,0-1,1 0,0 1,1-1,1 1,0 0,0 0,1 0,1 1,0-1,1 0,1 0,0 0,-1-7,0 0,1-1,0 1,0-1,1 1,-1-1,1 0,0 0,1 0,-1-1,1 1,0-1,0 1,0-1,1-1,-1 1,1-1,0 1,0-1,0-1,1 1,-1-1,1 0,-1 0,1 0,0-1,-1 0,1 0,0 0,0-1,0 0,0 0,9-2,-1 0,0-1,0-1,0 0,-1-1,1 0,-1-1,0-1,-1 0,1 0,-2-2,1 1,-1-1,0-1,-1 0,0-1,-1 0,0 0,0-1,-1 0,-1 0,1-4,-3 8,-1 0,0 1,-1-2,0 1,0 0,-1-1,0 1,-1-1,0 0,0 1,-1-1,0 0,0 0,-1 1,0-1,0 0,-1 1,0-1,-1 1,0 0,0 0,-1 0,0 0,-1 0,1 1,-1 0,-1 0,1 0,-1 1,0-1,-1 2,0-1,0 1,-3-2,4 4,-1 0,1 0,-1 1,0 0,0 1,0-1,0 1,0 1,0-1,0 1,0 1,0-1,0 1,0 0,0 1,0 0,0 0,0 0,-3 2,-15 8</inkml:trace>
  <inkml:trace contextRef="#ctx0" brushRef="#br0" timeOffset="382.845">627 279,'-4'10,"-2"7,4 2,4-3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1.19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123 142,'-7'1,"-1"0,0 0,1 1,-1 0,1 0,-1 0,1 1,0 0,0 1,0 0,1 0,-1 0,1 1,0 0,-1 1,6-5,0 1,0 0,0 0,0 0,0 0,0 0,1 0,-1 0,0 0,1 0,0 1,-1-1,1 0,0 0,0 0,1 0,-1 1,0-1,1 0,-1 0,1 0,-1 0,1 0,0 0,0 0,0 0,0 0,1 0,-1 0,0-1,1 1,-1-1,1 1,-1-1,1 1,0-1,66 50,-61-49,0 1,-1-1,1 2,-1-1,0 1,0 0,0 0,0 0,-1 1,0 0,0 0,0 0,-1 1,1 0,-1 0,-1 0,1 0,-1 1,0-1,0 1,-1-1,0 1,0 0,-1 0,0 0,0 1,-1-1,1 5,-4-6,1-1,-1 1,0-1,0 0,-1 0,1 0,-1-1,0 1,-1-1,1 0,-1 0,0 0,0-1,0 0,0 0,0 0,-1 0,1-1,-1 0,0 0,1-1,-1 1,0-1,0 0,0-1,0 0,-1 0,-11-4</inkml:trace>
  <inkml:trace contextRef="#ctx0" brushRef="#br0" timeOffset="250.772">123 29,'15'10,"13"3,8-1,2-2,0-3,-2-3,-3-2,-1-1,-2-1,-1 0,-1-1,-5-4,-7-2</inkml:trace>
  <inkml:trace contextRef="#ctx0" brushRef="#br0" timeOffset="1700.681">180 1,'-5'0,"-1"4,-5 3,0 4,-4 5,-3 5,6-2,5-8,3-6</inkml:trace>
  <inkml:trace contextRef="#ctx0" brushRef="#br0" timeOffset="4154.029">744 86,'-17'73,"-6"163,-11-46,29-178</inkml:trace>
  <inkml:trace contextRef="#ctx0" brushRef="#br0" timeOffset="4659.354">942 199,'-171'186,"170"-185,-1-1,0 1,0 0,0 0,0 0,1 0,-1 0,0 0,1 1,-1-1,0 1,1-1,0 1,-1-1,1 1,0 0,0 0,0-1,0 1,0 0,0 0,1 0,-1 0,1 0,-1 0,1 0,0 0,0 0,0 1,0-1,0 0,0 0,0 0,1 0,-1 0,1 0,-1 0,1 0,0 0,0 0,0 0,0-1,0 1,1 0,-1-1,0 1,1-1,-1 1,1 0,80 12,-77-15,0 0,-1 1,1-1,0 1,0 0,-1 0,1 0,0 1,-1 0,1 0,0 0,-1 0,1 1,-1-1,0 1,1 1,-1-1,0 0,0 1,-1 0,1 0,0 0,-1 0,0 1,0-1,0 1,0 0,0 0,-1 0,0 0,0 0,0 1,0-1,0 3,-2-5,1-2,-1-1,0 1,1 0,-1 0,0 0,1 0,-1-1,1 1,-1 0,0 0,1 0,-1 0,1 0,-1 0,0 0,1 0,-1 0,1 0,-1 0,0 1,1-1,-1 0,1 0,-1 0,0 0,1 1,-1-1,0 0,1 0,-1 1,0-1,1 0,-1 0,0 1,0-1,1 0,-1 1,0-1,0 1,0-1,1 0,-1 1,0-1,0 0,0 1,0-1,0 1,0-1,0 1,0-1,0 0,0 1,0-1,0 1,0-1,0 0,0 1,-1-1,1 1,0-1,0 0,0 1,6-11</inkml:trace>
  <inkml:trace contextRef="#ctx0" brushRef="#br0" timeOffset="5389.22">1252 367,'-10'1,"0"-1,0 1,0 1,0 0,0 0,1 1,-1 0,1 1,0 0,0 1,0-1,0 2,1-1,0 1,0 0,0 1,1 0,0 0,0 1,1 0,0 0,1 0,-1 1,2 0,-1 0,1 0,0 0,1 1,0 0,1-1,0 1,0 0,1 0,1 5,0-12,1 0,0 1,0-1,1 0,-1 0,1 0,0-1,-1 1,1 0,0-1,1 1,-1-1,0 1,1-1,-1 0,1 0,0 0,-1-1,1 1,0-1,0 1,0-1,0 0,1 0,-1 0,0 0,0-1,1 0,-1 1,0-1,0 0,1-1,-1 1,0 0,1-1,-1 0,0 0,0 0,0 0,0 0,0-1,0 1,0-1,0 0,-1 0,1 0,-1 0,1 0,-1-1,0 1,117-120,-70 62,-33 88,-15-23,27 231,-27-206,-1 0,-1 0,-2 0,-1 0,-2-1,-1 1,-1-1,-1-1,-2 1,0-2,-2 1,-1-2,-2 0,0-1,-16 18,30-40,0-1,0 0,0 1,-1-1,1 0,-1 0,0-1,1 1,-1 0,0-1,0 0,0 0,0 0,0 0,0 0,0 0,-1-1,1 1,0-1,0 0,-1 0,1-1,0 1,0 0,0-1,0 0,0 0,0 0,0 0,0 0,0-1,0 1,0-1,0 0,1 0,-1 0,1 0,0 0,-1 0,1-1,0 1,0-1,1 0,-1 1,0-1,1 0,0 0,0 0,-1-3,0-10,2 1,0-1,0 0,1 0,1 0,1 1,0-1,1 1,1 0,0 0,1 0,1 1,0 0,1 0,0 1,1-1,1 2,0 0,1 0,4-3,48-36,-44 43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19.3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167 314,'-9'9,"-9"9,0 5,-3-1,3 1,-1 1,3 1,0 2,2 0,3 1,5-4</inkml:trace>
  <inkml:trace contextRef="#ctx0" brushRef="#br0" timeOffset="879.242">365 483,'42'-83,"-36"74,125-153,-116 143,96-93,-110 111,-1 1,1-1,0 0,0 1,-1 0,1-1,0 1,0-1,-1 1,1 0,0 0,0-1,0 1,0 0,0 0,-1 0,1 0,0 0,0 0,0 0,0 0,0 0,0 0,-1 1,1-1,0 0,0 1,0-1,-1 0,1 1,0-1,0 1,-1-1,1 1,0 0,-1-1,1 1,-1 0,1-1,-1 1,1 0,-1 0,1-1,-1 1,0 0,1 0,-1 0,0 0,0-1,1 2,3 48,-4-47,0 16,-2-13,1 0,0 0,0 0,1 0,0 1,0-1,0 0,1 0,-1 0,2 1,-1-1,1 0,0 0,0 0,0-1,1 1,0-1,0 1,0-1,1 0,0 0,0 0,0-1,1 1,-1-1,1 0,1 0,2-5,0 0,0-1,-1 0,1 0,-1-1,1 0,-1 0,0-1,0 1,0-2,-1 1,0-1,0 0,0 0,0-1,-1 0,0 0,0 0,0-1,-1 1,0-1,0 0,-1 0,1 2,40-60,73-88,-116 152,-1 1,0-1,1 1,-1 0,0-1,1 1,-1-1,1 1,-1 0,1-1,-1 1,1 0,-1-1,1 1,-1 0,1 0,0-1,-1 1,1 0,-1 0,1 0,-1 0,1 0,0 0,-1 0,1 0,-1 0,1 0,0 0,-1 0,1 1,-1-1,1 0,-1 0,1 1,-1-1,1 0,-1 1,1-1,-1 0,1 1,-1-1,1 1,-1-1,0 1,1-1,-1 1,0-1,1 1,-1-1,0 1,0-1,0 1,1-1,-1 1,0 0,0-1,0 1,0-1,0 1,0 0,0-1,0 1,0-1,0 1,-1-1,1 1,1 53,-1-46,8 141,6-64,-11-61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6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0,'29'5,"19"2,6-1,-1-6,-5-3,-6-1,-5 0,-9 6,-9 3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1.9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0,'39'5,"26"-3,8-3,-4 0,-9 0,-10-1,-14 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35.2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57,'74'17,"-3"-8,0-4,0-3,29-4,-5 0,491-50,-23 18,432 36,-988-3,-4 1,0 0,-1-1,1 1,0 0,0 1,0-1,-1 0,1 1,0-1,0 1,-1 0,1 0,0 0,-1 0,1 1,-1-1,0 1,1-1,-1 1,1 0,3 10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0.75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99 51,'-5'14,"-6"15,-2 7,2 2,3-1,2-1,3-3,6-11,3-9</inkml:trace>
  <inkml:trace contextRef="#ctx0" brushRef="#br0" timeOffset="509.32">42 23,'5'-3,"0"0,0 0,-1 1,2 0,-1 0,0 0,0 0,1 1,-1 0,1 0,-1 1,1-1,-1 1,1 0,-1 1,1-1,2 2,-5-1,0 1,0 0,0 0,-1 0,1 0,0 0,-1 0,1 1,-1-1,0 1,0 0,0 0,0 0,0 0,-1 0,1 0,-1 0,0 0,0 1,0-1,0 0,-1 1,1-1,-1 1,0-1,0 0,0 1,0-1,-1 1,0-1,1 1,-1-1,0 0,-1 0,1 1,0-1,-1 0,-3 39,5-39,0 1,1-1,-1 1,1-1,0 0,0 1,0-1,0 0,1 0,-1 0,1 0,0 0,0 0,0 0,0-1,1 1,-1-1,1 1,-1-1,1 0,0 0,0 0,2 1,22 19,-25-20,-1 0,0 0,1 0,-1 0,0 0,0 0,-1 1,1-1,0 0,-1 0,1 1,-1-1,0 0,0 1,0-1,0 0,0 1,0-1,-1 0,1 1,-1-1,1 0,-1 0,0 0,0 1,0-1,0 0,-1 0,1 0,0-1,-1 1,1 0,-1 0,0-1,1 1,-1-1,0 1,0-1,0 0,0 0,0 0,-1 0,1 0,0 0,0-1,-1 1,1-1,0 0,-1 1,1-1,0 0,-1 0,1-1,0 1,0 0,-1-1,-17 4,1-1,-1-1,0-1,0-1,1 0,-1-1,-10-4,11-1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32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149 111,'-7'1,"1"0,-1 0,1 0,-1 0,1 1,-1 0,1 1,0 0,0-1,0 2,1-1,-1 1,1 0,0 0,0 0,0 1,0 0,1-1,0 2,0-1,0 0,1 1,0 0,0 0,0 0,1 0,0 0,0 1,0-1,1 1,0-1,0 1,1-1,0 1,0 0,0 1,-1-3,0 0,1 0,-1 1,1-1,0 0,0 0,0 0,1 0,0 0,0 0,0 0,1 0,-1 0,1 0,1 0,-1-1,0 1,1-1,0 0,0 0,1 0,-1 0,1 0,-1-1,1 1,0-1,1 0,-1 0,0-1,1 1,1 0,5-2,1 0,-1-1,1 0,-1 0,1-1,-1-1,1 0,-1 0,0-1,0-1,0 0,-1 0,1-1,-1-1,0 1,-1-2,1 1,-1-1,0-1,-1 1,0-2,0 1,-1-1,0 0,0-1,-1 1,0-1,-1 0,0-1,-1 1,0-1,0-3,4-10,16-81,-24 101,0 0,0 1,-1-1,1 0,-1 1,0-1,0 0,0 1,0-1,-1 1,1-1,-1 1,0 0,0 0,0-1,-1 2,1-1,-1 0,1 0,-1 1,0-1,0 1,0 0,0 0,-1 0,-2-1,-3 0,1 1,0 0,-1 0,1 1,-1 0,0 1,1-1,-1 2,0-1,1 1,-1 1,1-1,-1 2,1-1,0 1,0 0,0 1,0-1,1 2,-1-1,1 1,-2 2,-9 7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4.66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13 0,'-5'20,"-1"10,5 1,2-10,7-9,1-5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7.1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1,'0'9,"0"14,0 7,0 3,0 1,0-1,0-1,0-1,0-1,0-1,0 0,0-1,0 0,0 0,0-10,5-7,1-11,1-5</inkml:trace>
  <inkml:trace contextRef="#ctx0" brushRef="#br0" timeOffset="445.82">311 29,'-157'110,"154"-109,0 0,0 0,0 0,0 1,0-1,0 1,0-1,1 1,-1 0,0 0,1 0,-1 1,1-1,0 0,0 1,0 0,0-1,0 1,1 0,-1 0,1 0,0 0,0 0,0 1,0-1,0 0,1 0,0 0,-1 1,1-1,0 0,1 1,-1-1,1 0,-1 0,1 1,0-1,0 0,0 0,0 0,1 0,0 0,0 0,96 76,-65-56,-16-15</inkml:trace>
  <inkml:trace contextRef="#ctx0" brushRef="#br0" timeOffset="1100.473">622 198,'-7'-1,"1"0,-1 0,0 0,1 1,-1 0,0 0,1 1,-1 0,0 0,1 0,-1 1,1 0,0 0,0 1,0 0,0 0,0 0,0 1,1 0,0 0,-1 0,2 0,-1 1,0 0,1 0,0 1,0-1,1 1,-3 4,4-8,1-1,0 1,0 0,-1 0,1 0,0 0,1-1,-1 1,0 0,1 1,-1-1,1 0,-1 0,1 0,0 0,0 0,0 0,0 0,0 1,1-1,-1 0,0 0,1 0,0 0,-1 0,1 0,0 0,0 0,0-1,1 1,-1 0,0 0,1-1,-1 1,1-1,-1 1,1-1,0 0,-1 0,1 1,0-1,0 0,0-1,0 1,0 0,0-1,0 1,0-1,1 1,11-2,0-1,0 0,0-1,0-1,0 0,-1-1,0 0,0-1,0 0,0-1,-1-1,-1 0,1-1,-1 0,7-7,98-61,-114 77,-1-1,1 0,0 0,-1 1,1-1,0 1,0-1,0 1,-1 0,1-1,0 1,0 0,0 1,0-1,-1 0,1 0,0 1,0-1,0 1,-1-1,1 1,0 0,-1 0,1 0,-1 0,1 0,-1 0,1 0,-1 0,0 0,1 1,-1-1,0 1,0-1,0 1,0-1,0 1,-1 0,1-1,0 1,-1 0,1 0,-1-1,1 3,5 83,-36 88,29-150,-1 0,-2 0,-1-1,0 1,-2-1,-1-1,-1 1,-1-1,-1-1,-13 21,20-37,0 0,0 0,-1-1,0 0,-1 0,1 0,-1 0,1-1,-2 0,1 0,0-1,-1 1,1-1,-1-1,0 1,0-1,0-1,0 1,0-1,-1 0,-2-1,7-2,0-1,0 0,0 0,0 0,1 0,-1 0,1-1,0 1,0-1,0 1,1-1,-1 0,1 0,0 0,0 0,0 0,0 0,1 0,-1 0,1 0,0 0,1 0,-1 0,1 0,-1 0,1 0,1 0,-1 0,0 0,1 0,2-3,2-6,1 1,1 0,0 0,1 0,0 1,1 0,0 1,0 0,1 0,1 1,-1 1,1 0,1 1,0 0,0 1,0 0,1 1,-1 0,2 1,10-2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25.28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18,'30'-5,"-16"1,0 1,-1 1,1 0,1 1,-1 1,0 0,0 0,0 2,0 0,8 2,-21-3,1 0,-1 0,1 0,-1 0,1 0,-1 1,0-1,0 1,1-1,-1 1,0-1,0 1,-1 0,1-1,0 1,0 0,-1 0,1-1,-1 1,0 0,1 0,-1 0,0 0,0 0,0 0,0-1,-1 1,1 0,0 0,-1 0,0 0,1-1,-1 1,0 0,0 0,0-1,0 1,0-1,0 1,0-1,0 1,-1-1,1 0,-2 1,-9 24,11-22,0 1,0-1,1 0,-1 1,1-1,0 1,1-1,-1 1,1-1,0 0,0 1,0-1,0 0,1 0,0 0,0 0,0 0,0 0,1-1,-1 1,1 0,0-1,0 0,0 0,1 0,-1 0,1-1,-1 1,1-1,3 2,-3-1,0 0,-1 0,1 0,-1 1,0-1,0 1,0 0,-1 0,1 0,-1 0,0 1,0-1,0 1,-1-1,0 1,0 0,0-1,0 1,-1 0,1 0,-1-1,0 1,-1 0,1 0,-1 0,0-1,0 1,-1-1,1 1,-1-1,0 1,0-1,-1 0,1 0,-1 0,0 0,0 0,-1 1,-71 40,73-44,-1 0,1 0,-1-1,1 1,-1-1,1 1,-1-1,0 0,1 0,-1 0,1-1,-1 1,1-1,-1 1,1-1,-1 0,1 0,-1 0,1 0,0 0,-1 0,1-1,0 1,0-1,0 0,0 1,1-1,-1 0,0 0,1 0,-1-1,1 1,-7-20,7 1</inkml:trace>
  <inkml:trace contextRef="#ctx0" brushRef="#br0" timeOffset="1012.11">226 187,'-4'0,"-7"0,-7 0,1 5,3 1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36.2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87,'32'-8,"0"2,1 0,0 3,0 0,20 3,-20-1,374-11,275-17,494 11,-779 20,-367 3,-26 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4.1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204 0,'-20'34,"-10"15,-6 5,-1-7,6-7,3-10,7-10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7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25,'19'-4,"11"-3,6 1,1 1,-1 2,-7 6,-3 2,-1 0,-1 0,1-1,1-2,-4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8.1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1,'48'0,"21"0,3 0,-10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9.2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171 381,'-171'-4,"277"8,-87-5,-13 1,0-1,-1 1,1 0,0 0,-1 0,1 1,-1 0,1 0,0 0,-1 1,0-1,1 1,2 2,-37 11,-115 5,118-15</inkml:trace>
  <inkml:trace contextRef="#ctx0" brushRef="#br0" timeOffset="578.793">425 99,'24'-7,"1"1,-1 1,1 1,0 1,0 1,16 2,-37-1,-1 1,1 0,0 0,-1 0,1 0,-1 0,1 1,0 0,-1 0,1 0,-1 0,0 0,1 1,-1-1,0 1,0 0,0 0,0 0,0 1,-1-1,1 0,0 1,-1 0,0 0,0 0,0 0,0 0,0 0,-1 0,1 1,-1-1,0 0,0 1,0-1,0 1,-1-1,1 1,-1 0,0-1,0 1,-1-1,1 1,-1 0,0 2,-5 9,0-1,-1-1,-1 1,0-1,-1 0,0-1,-1 0,0-1,-1 0,0 0,-8 5,-6 7,-17 17,21-22,1 2,0 0,2 1,0 1,1 0,-6 14,21-34,0 1,1 0,-1-1,1 1,0 0,0 0,0 0,0 0,0 0,1 0,-1 0,1 0,0 0,0 0,0 0,0 1,1-1,-1 0,1 0,-1 0,1 0,0 0,1-1,-1 1,0 0,1 0,-1-1,1 1,0-1,0 1,0-1,0 0,1 0,-1 0,0 0,1 0,0 0,-1-1,1 1,0-1,0 0,-1 1,1-1,0-1,0 1,1 0,-1-1,0 0,2 1,8 0,1 1,0-2,-1 0,1 0,0-1,-1-1,1 0,-1-1,1-1,-1 0,0 0,1-2,11-7</inkml:trace>
  <inkml:trace contextRef="#ctx0" brushRef="#br0" timeOffset="1143.969">905 240,'195'-211,"-192"208,-2 1,1 0,-1 0,0 1,1-1,-1 0,1 1,0-1,-1 1,1 0,0-1,0 1,0 0,0 0,0 0,0 1,0-1,0 0,0 1,1-1,-1 1,0 0,0 0,0 0,1 0,-1 0,-7 44,-28 65,35-107,0 0,-1-1,1 1,0-1,0 1,0-1,0 0,0 0,0 1,1-2,-1 1,0 0,1 0,-1-1,0 1,1-1,-1 0,0 0,1 0,-1 0,1 0,-1 0,0-1,1 1,-1-1,0 1,1-1,-1 0,0 0,0 0,0 0,0-1,0 1,0 0,0-1,0 1,-1-1,2-1,71-66,15-8,-87 76,0 1,1-1,-1 1,0 0,0 0,0 0,0 0,0 0,0 0,0 1,0-1,0 1,0-1,0 1,0 0,0 0,0 0,0 0,0 0,-1 0,1 1,0-1,-1 0,1 1,-1-1,0 1,1 0,-1-1,0 1,0 0,0 0,0 0,0 0,-1 0,1 0,-1 0,1 0,-1 0,1 0,-1 0,0 0,0 0,0 2,10 24,-8-23,1-1,-1 1,1-1,0 0,0 0,0 0,0 0,1 0,0-1,-1 1,1-1,1 0,-1 0,0-1,1 1,-1-1,5 1,11 3</inkml:trace>
  <inkml:trace contextRef="#ctx0" brushRef="#br0" timeOffset="1394.939">1046 353,'38'0,"33"0,8 0,-4 0,-11 0,-10 0,-10 0,-8 0,-10 0</inkml:trace>
  <inkml:trace contextRef="#ctx0" brushRef="#br0" timeOffset="1848.975">1498 381,'-58'21,"-120"56,177-76,0-1,-1 0,1 0,0 1,0-1,-1 1,1-1,0 1,0 0,0-1,0 1,0 0,0 0,0 0,0-1,0 1,0 0,0 0,1 0,-1 1,0-1,1 0,-1 0,1 0,-1 0,1 1,0-1,-1 0,1 0,0 1,0-1,0 0,0 1,0-1,0 0,0 0,0 1,1-1,-1 0,0 1,1-1,-1 0,1 0,-1 0,1 0,0 0,0 1,-1-1,1 0,0-1,0 1,0 0,0 0,0 0,0 0,0-1,60 26,-53-24,1 1,0 0,-1 1,1 0,-1 0,0 1,0 0,-1 0,0 0,0 1,0 1,0-1,-6-4,0-1,0 1,0 0,0 0,0-1,0 1,0 0,-1 0,1 0,-1 0,0 0,1 0,-1 0,0 0,0 0,0 0,0 0,-1 0,1 0,0 0,-1 0,1 0,-1 0,0 0,0-1,0 1,0 0,0 0,0-1,0 1,0-1,-1 1,1-1,-1 1,1-1,-1 0,1 0,-1 0,0 0,0 0,1 0,-3 1,-82 27,81-29,-3 2,0 0,0-1,0-1,-1 1,1-1,0-1,-1 1,1-1,0-1,0 0,0 0,0 0,0-1,1-1,1-3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5.45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0 133,'31'77,"-25"-58,-1 0,0 1,-2-1,0 1,-1 0,-1 0,0 1,1 27,22 93,-24-140,-1-1,1 1,0-1,0 1,0 0,0-1,0 1,0 0,0-1,0 1,0 0,0-1,0 1,0 0,0-1,1 1,-1 0,0-1,0 1,1-1,-1 1,0 0,1-1,-1 1,1-1,-1 1,1-1,-1 1,1-1,-1 0,1 1,-1-1,1 0,-1 1,1-1,0 0,-1 0,1 1,0-1,-1 0,1 0,0 0,-1 0,1 0,0 0,-1 0,1 0,0 0,-1 0,1 0,-1-1,1 1,0 0,-1 0,1-1,0 1,-1 0,1-1,-1 1,1 0,-1-1,1 1,25-37,140-356,-107 249,-58 145,-1-1,1 1,0-1,0 1,-1 0,1-1,0 1,-1 0,1 0,-1 0,1-1,-1 1,1 0,-1 0,1 0,-1 0,0 0,0 0,1 0,-1 0,0 0,0 0,0 0,0 0,0 0,0 0,0 0,-1 0,1 0,0-1,0 1,-1 0,1 0,-1 0,1 0,-1 0,1 0,-1-1,1 1,-7 16</inkml:trace>
  <inkml:trace contextRef="#ctx0" brushRef="#br0" timeOffset="1005.386">452 416,'-11'138,"5"-114,1 0,1 1,2-1,0 1,2 0,1 19,-1-44,0-1,0 1,0-1,0 1,0-1,0 1,0-1,0 1,0-1,0 1,1-1,-1 1,0-1,0 1,0-1,1 1,-1-1,0 1,0-1,1 1,-1-1,0 1,1 0,-1-1,1 1,-1 0,0-1,1 1,-1 0,1-1,-1 1,1 0,-1 0,1 0,-1-1,1 1,-1 0,1 0,-1 0,1 0,-1 0,1 0,-1 0,1 0,-1 0,1 0,0 1,-1-1,1 0,-1 0,1 0,-1 1,0-1,1 0,-1 0,1 1,-1-1,1 0,-1 1,0-1,1 1,-1-1,0 0,1 1,-1-1,0 1,0-1,1 1,-1-1,0 1,3-6,7-8</inkml:trace>
  <inkml:trace contextRef="#ctx0" brushRef="#br0" timeOffset="1541.402">452 388,'199'6,"-197"-6,1 1,0-1,-1 1,1 0,-1 0,0 0,1 0,-1 0,0 1,0-1,1 1,-1 0,0-1,0 1,-1 0,1 0,0 0,-1 0,1 0,-1 1,0-1,0 0,1 1,-2-1,1 1,0-1,0 1,-1-1,1 1,-1-1,0 1,0 0,0-1,0 1,0 0,-1-1,1 1,-1-1,0 1,0-1,0 1,0-1,0 1,0-1,0 0,-1 0,1 0,-1 0,-1 2,-87 99,89-102,0 0,0 0,0 0,0 0,0 0,1 1,-1-1,0 0,1 0,-1 0,1 1,0-1,-1 0,1 1,0-1,0 0,-1 1,1-1,0 0,0 1,1-1,-1 0,0 1,0-1,1 0,-1 0,1 1,-1-1,1 0,-1 0,1 1,0-1,-1 0,1 0,0 0,0 0,0 0,0 0,0 0,0-1,0 1,1 0,59 26,-35-18,-25-9,1 1,0-1,0 1,-1 0,1 0,0-1,-1 1,1 0,0 1,-1-1,0 0,1 0,-1 1,0-1,1 0,-1 1,0 0,0-1,0 1,-1-1,1 1,0 0,-1 0,1-1,-1 1,1 0,-1 0,0 0,0 0,1 0,-1 0,-1-1,1 1,0 0,0 0,-1 0,1 0,-1-1,0 1,1 0,-1 0,0-1,0 1,0-1,0 1,0-1,-1 1,1-1,0 0,-1 1,1-1,-1 0,1 0,-1 0,1 0,-1 0,0 0,0-1,1 1,-1-1,0 1,0-1,-1 1,-4 3,0 0,0 0,0-1,0 0,0 0,-1-1,1 0,-1 0,0-1,1 0,-1 0,0-1,0 1,1-2,-1 1,0-1,0-1,1 1,-1-1,1-1,-1 1,1-1,0 0,-1-1,-4-13</inkml:trace>
  <inkml:trace contextRef="#ctx0" brushRef="#br0" timeOffset="1856.28">959 444,'-4'14,"-3"10,1 6,2 2,0 0,-3-4,0-3,0-1,3 1,0 0,-2-4,3-5,3-6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1.59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115 0,'-98'252,"95"-249,1 1,0-1,1 1,-1 0,0 0,1 0,0 0,0 0,0 0,1 1,-1-1,1 0,0 0,0 0,1 1,-1-1,1 0,0 0,0 0,0 0,1 0,-1 0,1 0,0 0,0-1,0 1,1-1,-1 1,1-1,0 0,0 0,0 0,0-1,0 1,1-1,-1 1,1-1,0 0,2 1,6-3,-1 0,1 0,-1-1,1 0,-1-1,0-1,0 0,0 0,0-1,0 0,-1-1,0 0,0-1,4-3,11-5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02.0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1 209,'357'-197,"-355"195,0 1,0 0,0 0,0 0,0 0,0 0,0 0,1 0,-1 1,0-1,1 1,-1-1,0 1,1 0,-1 0,0 0,1 0,-1 1,1-1,-1 1,0-1,0 1,1 0,-1 0,0 0,0 0,0 0,0 0,0 1,0-1,0 1,-1-1,1 1,0 0,-1 0,1 0,-1 0,0 0,0 0,0 0,0 0,0 0,0 0,0 1,-1-1,1 0,31 111,-22-96,-1-2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1:46.1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3782 378,'0'0,"1"-1,-1 1,1 0,-1 0,1-1,-1 1,0 0,1 0,-1 0,1 0,-1 0,1 0,-1 0,1 0,-1 0,1 0,-1 0,1 0,-1 0,1 0,-1 0,1 1,-1-1,1 0,-1 0,0 0,1 1,-1-1,1 0,-1 1,0-1,1 0,-1 1,0-1,1 0,-1 1,0-1,0 1,1-1,-1 1,0-1,0 1,0-1,0 0,1 1,-1-1,0 1,0-1,0 1,0-1,0 1,0-1,0 1,-1-1,1 1,0-1,0 1,0-1,102 271,-91-249,-8-14,0 1,0-1,1-1,0 1,1 0,0-1,0 0,0 0,1 0,0-1,0 0,1 0,0-1,4 4,-7-10,1 1,-1-1,0 0,0 0,0 0,0-1,0 1,0-1,0 0,-1 0,1-1,0 1,-1-1,0 1,0-1,0 0,0 0,0-1,0 1,-1-1,0 1,1-1,-1 0,-1 0,1 1,0-1,-1-1,0 1,0 0,0 0,-1 0,1-1,-1 0,59-206,10 18,-35 103,-27 90,-2 5</inkml:trace>
  <inkml:trace contextRef="#ctx0" brushRef="#br0" timeOffset="650.225">4403 632,'80'-21,"-79"20,1 1,-1 0,0-1,0 1,0 0,1 0,-1 0,0-1,0 1,0 1,1-1,-1 0,0 0,0 0,1 1,-1-1,0 0,0 1,0-1,0 1,0 0,0-1,0 1,0 0,0-1,0 1,0 0,0 0,0 0,-1 0,1 0,0 0,-1 0,1 0,0 0,-1 0,0 1,1-1,-1 0,0 0,1 0,-1 1,0-1,0 0,0 0,0 1,0-1,0 0,-1 0,1 0,0 1,-1 0,-33 58,23-49,6-6,-1 0,1 0,-1 0,1 1,1-1,-1 1,1 0,0 1,0-1,1 1,0-1,0 1,1 0,0 0,0 1,0-1,1 0,0 0,1 1,-1 1,4-5,1-1,-1 0,1-1,-1 1,1 0,0-1,0 0,0 0,0 0,0 0,0-1,1 0,-1 0,0 0,1 0,-1 0,1-1,-1 0,1 0,-1 0,1-1,-1 0,1 1,-1-2,1 1,-1 0,0-1,0 0,0 0,3-2,18-6,-6 0</inkml:trace>
  <inkml:trace contextRef="#ctx0" brushRef="#br0" timeOffset="-8467.36">366 180,'17'6,"-1"1,0 0,1-2,-1 0,1 0,0-2,0 0,0-1,0-1,0 0,1-1,-1-1,0-1,0-1,16-3,-4-4,-6 4,-1-1,0-1,0-1,-1-1,0-1,0 0,-2-2,9-6,-26 38,-34 90,28-60,3 1,2 0,3-1,1 0,5 13,-6-33,2 171,-6-199,0 1,0 0,0 0,0 0,0-1,0 1,-1 0,1 0,-1-1,1 1,-1 0,0-1,0 1,1-1,-1 1,0-1,0 1,-1-1,1 0,0 1,0-1,-1 0,1 0,-1 0,1 0,-1 0,1 0,-1 0,0-1,1 1,-1-1,0 1,1-1,-1 1,0-1,0 0,0 0,1 0,-1 0,0 0,0 0,1-1,-1 1,0 0,0-1,1 0,-1 1,0-1,1 0,-1 0,0-1,-120-80,97 69,-1 2,-1 0,1 2,-2 1,1 1,-1 1,0 2,0 0,0 2,0 1,-1 2,-19 2,32-2,-1 1,1 0,0 1,0 1,0 0,1 1,0 1,-1 0,2 1,-1 1,1 0,1 1,-1 1,1 0,1 1,0 0,1 0,0 2,0-1,-1 4,11-14,-1 0,0 0,1 0,-1 0,1 0,0 0,-1 1,1-1,0 0,1 1,-1-1,0 0,1 1,-1-1,1 1,0-1,-1 1,1 0,1-1,-1 1,0-1,1 1,-1-1,1 1,-1-1,1 0,0 1,0-1,1 0,-1 0,0 1,1-1,-1 0,1 0,-1-1,1 1,0 0,0 0,0-1,0 1,1-1,15 6</inkml:trace>
  <inkml:trace contextRef="#ctx0" brushRef="#br0" timeOffset="-8135.936">452 547,'43'-9,"34"-9,13 0,-4 2,-12 4,-14 4,-12 4,-9 2,-12-3,-5-2,-2 2,1 1,-4 1</inkml:trace>
  <inkml:trace contextRef="#ctx0" brushRef="#br0" timeOffset="-7880.748">1213 547,'-4'34,"-3"15,6 1,3-10</inkml:trace>
  <inkml:trace contextRef="#ctx0" brushRef="#br0" timeOffset="-7648.537">1186 124,'0'0</inkml:trace>
  <inkml:trace contextRef="#ctx0" brushRef="#br0" timeOffset="-7385.733">1440 745,'18'-51,"2"1,3 0,2 2,9-11,-34 58,0-1,1 0,-1 0,1 1,0-1,-1 0,1 1,0-1,0 1,0-1,0 1,0-1,1 1,-1 0,0-1,1 1,-1 0,1 0,-1 0,1 0,-1 0,1 1,0-1,-1 0,1 1,0-1,-1 1,1 0,0-1,0 1,0 0,-1 0,1 0,0 0,0 0,0 1,-1-1,1 1,0-1,0 1,-1-1,1 1,0 0,-1 0,1 0,-1 0,1 0,-1 0,17 60,-18-56,1 0,0 0,-1 0,2 1,-1-1,1 0,0-1,0 1,0 0,0 0,1-1,0 0,0 1,0-1,1 0,-1 0,1-1,0 1,0-1,2 2,-3-4,1 1,-1-1,1 1,0-1,-1 0,1-1,0 1,0 0,-1-1,1 0,0 0,0 0,0-1,0 1,-1-1,1 0,0 0,-1 0,1 0,-1-1,1 1,-1-1,1 0,-1 0,0-1,0 1,0 0,0-1,-1 0,2-1,67-98,-38 32,-27 50</inkml:trace>
  <inkml:trace contextRef="#ctx0" brushRef="#br0" timeOffset="-1017.974">2314 491,'-22'-26,"21"23,1 1,-1 0,0 0,0 0,0 0,-1 0,1 0,0 0,-1 1,1-1,-1 0,0 1,0-1,1 1,-1 0,0-1,0 1,0 0,0 0,-1 0,1 1,0-1,0 0,0 1,-1-1,1 1,0 0,-1 0,1 0,0 0,0 0,-1 0,1 1,0-1,0 1,-1 0,1 0,0-1,0 1,0 0,0 1,0-1,-2 1,-1 5,1 0,-1 1,1-1,0 1,0-1,1 1,0 0,1 0,0 1,0-1,1 0,0 1,0-1,1 1,0-1,0 1,1-1,0 1,1 2,-1-8,-1-1,0 1,1 0,0 0,-1 0,1-1,0 1,0 0,1-1,-1 1,0-1,1 1,0-1,-1 0,1 0,0 0,0 0,1 0,-1 0,0 0,0 0,1-1,-1 0,1 1,0-1,-1 0,1 0,0 0,-1-1,1 1,0-1,0 1,0-1,0 0,0 0,-1 0,1 0,1-1,7 0,0-1,-1 0,1 0,0-1,-1-1,1 0,-1 0,0-1,5-3,4-5,-1-1,0-1,0-1,-2 0,0-1,-1-1,-1 0,0-1,-1 0,-2-1,0-1,-1 0,-1 0,-1-1,0 0,-2-1,-1 1,-1-1,0 0,-2 0,-1-1,-1 1,-1-2,2 20,-1 0,0-1,0 1,0 0,-1-1,0 1,0 0,0 0,-1-1,1 1,-1 0,0 0,-1 1,1-1,-1 0,0 1,0 0,-1 0,1 0,-1 0,0 0,0 0,0 1,0 0,-1 0,1 0,-1 1,0-1,0 1,0 0,0 1,0-1,0 1,0 0,-1 0,1 0,0 1,-1 0,1 0,0 1,-1-1,1 1,0 0,-5 2,2 1,0 0,0 1,0 0,1 1,0-1,0 1,0 1,1-1,0 1,0 0,0 1,1 0,1-1,-1 1,1 1,1-1,-1 1,1-1,1 1,0 0,0 0,0 0,1 0,1 0,0 1,0-1,0 0,2 0,-1 0,1 0,0 0,1 0,2 6,12 12,0-1,2 0,1-2,1-1,1 0,22 17,2 3,-5-6,2-2,2-2,1-2,1-2,34 15,-65-36</inkml:trace>
  <inkml:trace contextRef="#ctx0" brushRef="#br0" timeOffset="2066.701">4995 407,'9'4,"14"3,7-1,3-6,1-3,0-1,-2 0,-1 1,-1 1,-1 1,0 0,-1 1,0 0,-10 0,-8 0</inkml:trace>
  <inkml:trace contextRef="#ctx0" brushRef="#br0" timeOffset="6073.156">7366 266,'10'4,"12"3,8-1,3-1,1-2,-1-1,0-1,-2 0,-1-6,-1-1,-1-1,0 2,0 2,-5 0</inkml:trace>
  <inkml:trace contextRef="#ctx0" brushRef="#br0" timeOffset="6320.613">7422 520,'34'0,"25"0,7 0,-2 0,-12 0</inkml:trace>
  <inkml:trace contextRef="#ctx0" brushRef="#br0" timeOffset="6956.798">8213 11,'21'50,"-3"0,-2 2,-1 0,-4 0,5 50,12 48,-26-141,-2-4,1 0,0 1,0-1,0 0,1 0,0 0,0 0,0 0,1 0,-1-1,1 1,0-1,0 1,1-1,2 2,-4-6,0 0,0-1,-1 1,1-1,0 0,-1 0,1 1,0-1,-1 0,1 0,-1-1,1 1,-1 0,0 0,0-1,1 1,-1-1,0 1,0-1,0 1,0-1,-1 0,1 1,0-1,-1 0,1 0,-1 1,0-1,1 0,-1 0,0 0,0-1,2-5,58-253,29 2,-66 225,-19 48,-6 2</inkml:trace>
  <inkml:trace contextRef="#ctx0" brushRef="#br0" timeOffset="7641.982">8693 407,'0'12,"1"7,-1-1,-1 1,0 0,-1 0,-2-1,1 1,-2-1,-2 5,7-22,0-1,0 1,0-1,0 1,0 0,1-1,-1 1,0-1,0 1,0-1,-1 1,1 0,0-1,0 1,0-1,0 1,0-1,-1 1,1 0,0-1,0 1,-1-1,1 1,0-1,-1 0,1 1,-1-1,1 1,-1-1,1 0,-1 1,1-1,-1 0,1 1,-1-1,1 0,-1 0,1 0,-1 1,1-1,-1 0,0 0,1 0,-1 0,1 0,-1 0,0 0,1 0,-1 0,1 0,-1-1,1 1,-1 0,1 0,-1-1,0 1,1 0,-1 0,1-1,0 1,-1 0,1-1,-1 1,1-1,-1 1,1-1,0 1,-1-1,1 0,-4-42,9 27,1 1,0-1,1 2,1-1,0 1,1 0,1 1,0 0,1 0,0 1,1 1,1 0,6-5,-12 11,-3 1,0 0,0 0,0 1,1 0,-1 0,1 0,0 0,-1 1,1-1,1 1,-1 0,0 1,0 0,1-1,-1 2,1-1,1 1,-5 2,-1 0,1 1,-1-1,0 1,0-1,0 1,0 0,0 0,-1-1,1 1,-1 0,0 0,0 0,0-1,0 1,0 0,-1 0,1 0,-1-1,0 1,0 0,0-1,0 1,0 0,0-1,-1 1,1-1,-1 0,0 0,0 1,-1 0,1-1,0 1,0 0,1 0,-1 0,0 0,1 0,0 0,0 0,0 0,0 1,0-1,1 0,-1 1,1-1,0 1,0-1,0 0,0 1,1-1,-1 0,1 1,0-1,0 0,0 0,1 0,-1 1,1-1,-1-1,1 1,0 0,0 0,1-1,0 2,45 21,-43-23,0 0,0 0,1 0,-1 0,-1 1,1 0,0 0,-1 1,1-1,-1 1,0 0,0 0,-1 0,1 1,1 2,-4-4,-1-1,1 1,-1 0,0 0,1 0,-1 0,0 0,-1-1,1 1,-1 0,1 0,-1 0,0 0,0-1,0 1,0 0,0-1,-1 1,1-1,-1 1,1-1,-1 0,0 0,0 0,0 0,-1 0,0 1,-67 45,52-38,-1 0,0-2,0 0,-1-1,0-1,0-1,-1-1,0 0,1-2,-1-1,0 0,-2-1,22 0,-1 0,1 1,0-1,-1 0,1 0,-1 0,1 0,-1 0,1 0,-1-1,1 1,0 0,-1-1,1 1,0-1,-1 1,1-1,0 0,-1 0,1 1,0-1,0 0,0 0,0 0,0 0,0 0,0 0,0-1,1 1,-1 0,0 0,1-1,-1 1,0 0,1-1,0 1,-1-1,1 1,0 0,0-1,0 1,0-1,0 1,0-1,0 1,0-1,1 1,-1 0,0-1,1 1,-1 0,1-1,0 1,-1 0,1-1,0 1,0 0,0 0,0 0,0 0,0 0,0 0,0 0,0 0,1 0,63-36,-45 28</inkml:trace>
  <inkml:trace contextRef="#ctx0" brushRef="#br0" timeOffset="8354.041">9285 407,'106'-49,"-86"41,-18 6,0 0,0 0,0 1,0-1,0 1,1-1,-1 1,1 0,-1 0,1 0,-1 0,1 0,-1 0,1 1,0-1,0 1,-1 0,1 0,0 0,0 0,-1 0,1 1,0-1,-1 1,1 0,-1 0,1 0,0 0,-1 0,0 0,1 1,-1-1,0 1,0 0,0-1,0 1,0 0,2 2,-5 4,0-1,0 1,-1-1,0 1,0-1,-1 0,1 0,-2 0,1-1,-1 1,0-1,0 1,-1-1,0-1,0 1,0-1,-1 1,-3 1,2 0,-193 173,199-179,0 0,-1 0,1 0,0 0,0 1,0-1,0 1,0-1,0 1,0-1,0 1,1-1,-1 1,1 0,-1-1,1 1,0 0,-1-1,1 1,0 0,0 0,0-1,0 1,1 0,-1-1,0 1,1 0,-1 0,1-1,-1 1,1-1,0 1,0-1,0 1,0-1,0 1,0-1,0 0,0 0,1 1,-1-1,0 0,1 0,-1 0,1 0,-1-1,1 1,-1 0,1-1,0 1,-1-1,1 1,0-1,0 0,-1 1,20 3,-1-1,1-1,0-1,-1 0,1-2,0 0,6-2,-3-2,-5-2</inkml:trace>
  <inkml:trace contextRef="#ctx0" brushRef="#br0" timeOffset="8954.921">8947 520,'4'-5,"-2"-2,-7 1,-3 6,-4 3,-6 1,-3 4,-4 2,-3-2,5-2</inkml:trace>
  <inkml:trace contextRef="#ctx0" brushRef="#br0" timeOffset="3142.012">5842 180,'-9'-16,"10"20,40 76,-15-31,-3 0,-1 2,12 45,9 60,-43-156,0-1,0 1,-1-1,1 1,0-1,0 1,0-1,0 0,0 1,0-1,0 1,0-1,0 1,0-1,0 1,0-1,1 1,-1-1,0 0,0 1,1-1,-1 1,0 0,0-1,1 1,-1-1,1 1,-1-1,0 1,1 0,-1-1,1 1,-1 0,1-1,-1 1,1 0,-1 0,1 0,-1-1,1 1,-1 0,1 0,-1 0,1 0,-1 0,1 0,0 0,-1 0,1 0,-1 0,1 0,-1 1,1-1,-1 0,1 0,-1 0,1 1,-1-1,1 0,-1 1,1-1,-1 0,1 1,-1-1,0 0,1 1,12-53,0-2,2 1,3 1,2 1,3-2,78-173,-92 202</inkml:trace>
  <inkml:trace contextRef="#ctx0" brushRef="#br0" timeOffset="5183.952">6378 491,'-158'219,"189"-279,-8 28,1 0,2 1,2 2,0 1,2 1,8-5,-36 31,-1 0,0-1,0 1,0 0,1 0,-1 0,0 0,1 0,-1 0,1 1,-1-1,1 0,0 1,-1-1,1 1,0-1,-1 1,1 0,0 0,-1 0,1 0,0 0,-1 0,1 0,0 1,-1-1,1 0,0 1,-1 0,1-1,-1 1,1 0,-1 0,1 0,-1 0,0 0,1 0,-1 0,0 0,0 0,0 1,0-1,0 0,0 1,0-1,0 1,0-1,-1 1,1 0,-1-1,1 1,-1 0,0-1,1 2,12 158,12-75,-25-87,0 1,0 0,-1 0,1-1,0 1,0 0,-1 0,1 0,0 0,-1 0,1-1,0 1,-1 0,1 0,0 0,0 0,-1 0,1 0,0 0,-1 0,1 0,0 0,-1 0,1 0,0 0,-1 1,1-1,0 0,0 0,-1 0,1 0,0 0,-1 1,1-1,0 0,0 0,0 0,-1 1,1-1,0 0,0 0,0 1,-1-1,1 0,0 1,0-1,0 0,0 1,0-1,0 0,0 0,0 1,0-1,0 0,0 1,0-1,0 0,0 1,0-1,0 0,0 1,0-1,0 0,0 1,-31-21,24 15,-161-72,149 71</inkml:trace>
  <inkml:trace contextRef="#ctx0" brushRef="#br0" timeOffset="5656.374">6745 434,'15'-5,"-1"1,1 0,0 0,0 2,1 0,-1 1,0 0,1 1,-1 1,0 0,1 1,-1 1,4 2,-17-5,0 1,-1 0,1 0,-1 0,1 0,-1 1,1-1,-1 0,0 1,1-1,-1 0,0 1,0 0,0-1,0 1,-1-1,1 1,0 0,-1 0,1 0,-1-1,0 1,1 0,-1 0,0 0,0 0,0-1,0 1,-1 0,1 0,0 0,-1 0,1-1,-1 1,0 0,1 0,-1-1,0 1,0-1,0 1,0-1,-1 1,1-1,-55 64,-48 35,103-99,0 0,0 0,0 1,1-1,-1 0,0 0,1 1,-1-1,1 0,0 1,-1-1,1 1,0-1,0 0,0 1,0-1,0 1,0-1,0 0,0 1,1-1,-1 1,0-1,1 0,-1 1,1-1,0 0,-1 0,1 1,0-1,0 0,0 0,0 0,0 0,0 0,0 0,0 0,0-1,0 1,1 0,-1 0,0-1,1 1,-1-1,0 1,1-1,-1 0,0 1,71 10,-11-11,-35-1</inkml:trace>
  <inkml:trace contextRef="#ctx0" brushRef="#br0" timeOffset="2320.491">5024 632,'38'5,"27"-4,3-1</inkml:trace>
  <inkml:trace contextRef="#ctx0" brushRef="#br0" timeOffset="4050.743">5447 604,'-5'-5,"-6"-1,-6 0,-6 1,-2 2,2 5,0 3,0 1,-2-1,0-2,-2 0,9-2,12 0,7-1</inkml:trace>
  <inkml:trace contextRef="#ctx0" brushRef="#br0" timeOffset="10877.839">56 1254,'445'-18,"83"-40,-56 19,-120 12,620 26,-529-27,-72 17,10-24,-78 13,147-6,-189 11,174 16,-203 3,366-3,-215-25,722 25,-449 0,-280-26,195 26,-287-27,-106 45,-154-12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2.97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 1,'4'0,"-2"0,-2 4,-6 3,-2 4,6-5,7-8,-2-3,-1 3,-6 3,-2 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67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22,'9'0,"9"0,5 0,5 0,1 0,1 0,0 0,0 0,-1 0,0 0,0 0,-5-5,-3-1,2 0,-5 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24.03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83 72,'-5'0,"4"0,1-5,-3-1,-7 0,-6 6,-5 3,5 1,7-5,8-3,10-5,3-5,5-1,-6 2,-5 8,-8 5,2 2,0 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0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141 183,'5'14,"2"25,-1 9,-1 8,-1-3,-2 1,-6-5,-2-6,0-5,1 1,-4-3,0-1,2-3,-3-1,0-2,1-5</inkml:trace>
  <inkml:trace contextRef="#ctx0" brushRef="#br0" timeOffset="378.698">1 183,'25'-23,"2"2,1 0,1 2,0 2,1 0,1 2,0 1,1 1,9 0,-36 11,0 0,1 1,-1-1,0 1,1 0,-1 1,1-1,-1 1,1 0,0 1,-1-1,1 1,-1 0,1 0,-1 1,0 0,0 0,0 0,0 0,0 1,0 0,0 0,-1 0,1 1,-1-1,0 1,0 0,-1 0,1 1,-1-1,2 4,-1 0,0 1,-1-1,0 1,0 0,-1 0,0 0,-1 0,0 0,-1 1,0-1,0 0,-1 0,0 0,0 1,-1-1,0 0,-1-1,0 1,0 0,-1-1,0 0,-1 0,0 0,0 0,0-1,-1 0,0 0,-1 0,1-1,-1 0,-1 0,0 0,-1 2,-1 1,-1-2,1 1,-1-1,-1-1,1 0,-1-1,0 0,0 0,-1-2,1 1,-1-2,0 1,0-2,0 0,0 0,0-1,0-1,-8-1,3-7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1.8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 0,'0'5,"0"6,0 7,0 4,0 3,0 3,0 1,0 1,-5-6,-1-1,0-5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6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0,'5'5,"6"1,7 0,4-1,4-2,1 0,2-2,1-1,-1 0,0 0,0 0,0-1,-1 1,1 0,-1 0,-4-5,-8-1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8.93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0,'29'5,"28"2,10-6,-2-2,-8-2,-7 0,-9 1,-11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1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0 174,'344'-1,"-179"-25,-165 25,0 1,-1-1,1 1,-1-1,1 1,0-1,-1 1,1-1,0 0,0 1,-1-1,1 0,0 1,0-1,0 0,0 1,0-1,0 0,0 1,0-1,0 0,0 1,0-1,0 0,1 1,-1-1,0 1,0-1,1 0,-1 1,0-1,1 1,-1-1,1 1,-1-1,1 1,-1-1,1 1,-1-1,1 1,-1 0,1-1,-1 1,1 0,0 0,-1-1,1 1,-1 0,1 0,0 0,-1 0,1 0,0-1,-1 1,1 1,0-1,-1 0,1 0,0 0,-1 0,1 0,0 1,-1-1,1 0,-1 0,1 1,-153-106,132 88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2.54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1 159,'311'1,"-264"3,-67-29,-97-83,100 91,1 4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3.09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1 284,'24'0,"17"0,7 0,0 0,-3 0,-5 0,-4 0,-4 0,-2 0,-2 0,0 0,-1 0,1 0,-6 4,-5 3</inkml:trace>
  <inkml:trace contextRef="#ctx0" brushRef="#br0" timeOffset="292.635">1 424,'43'0,"33"0,10 0,-7 0,-11 0,-12 0,-11 0,-9 0,-9 5,-6 2,-1-1,1-1,-3-1</inkml:trace>
  <inkml:trace contextRef="#ctx0" brushRef="#br0" timeOffset="846.505">170 1,'292'179,"-259"-159,-2 0,0 2,-1 2,-2 1,3 4,-29-27,0-1,0 1,-1 0,1 0,-1 0,1 0,-1 0,0 0,0 1,0-1,0 0,0 1,-1-1,1 1,-1-1,1 0,-1 1,0-1,0 1,0-1,0 1,0-1,-1 1,1-1,-1 1,0-1,0 0,0 1,0-1,0 0,0 0,0 0,-1 0,1 0,-1 0,1 0,-1 0,0 0,0-1,0 1,0-1,0 1,0-1,0 0,0 0,-1 0,1 0,-1 0,-206 99,36-2,154-85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39.29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114 131,'0'43,"0"24,0 6,0-6,0-9,0-9,0-8,0-7,0-4,0-2,0-2,0 1,-5-6,-2-5</inkml:trace>
  <inkml:trace contextRef="#ctx0" brushRef="#br0" timeOffset="345.092">0 131,'34'-20,"0"2,0 2,2 1,0 1,0 2,2 2,-1 1,4 1,-35 6,-1 0,1 1,-1 0,1 0,0 0,-1 0,1 1,0 0,0 0,0 1,-1 0,1 0,0 0,-1 0,1 1,-1 0,1 0,-1 1,0-1,0 1,0 0,0 0,-1 1,1 0,-1 0,0 0,0 0,0 0,-1 1,1 0,-1 0,0 0,-1 0,1 0,-1 0,0 1,0 0,-4 7,-1-1,0 0,-1 0,0 0,-1 0,0-1,-1 0,0 0,-1 0,0-1,-1 0,0 0,0-1,-1 0,-1-1,1 1,-1-2,0 0,-1 0,0 0,-3 0,0 3,0-1,-1 0,0-1,0-1,-1 0,0-1,0-1,-1-1,1 0,-6 0,0-2</inkml:trace>
  <inkml:trace contextRef="#ctx0" brushRef="#br0" timeOffset="1497.287">367 611,'138'1,"-136"-1,0 0,0 0,1 0,-1 0,0 1,0-1,1 1,-1-1,0 1,0 0,0 0,0 0,0 0,0 0,0 0,0 1,-1-1,1 1,0-1,-1 1,1 0,-1 0,0-1,1 1,-1 0,0 0,0 0,0 0,0 0,-1 1,1-1,-1 0,1 0,-1 0,0 1,0-1,0 0,0 1,0-1,0 0,0 0,-1 1,1-1,-1 0,0 0,0 0,0 0,0 0,0 0,0 0,0 0,-1 0,1 0,-185 155,185-156,0 0,0 0,0 1,0-1,0 0,1 0,-1 0,0 1,1-1,-1 0,1 1,0-1,-1 1,1-1,0 0,0 1,0-1,0 1,0-1,0 0,0 1,0-1,1 1,-1-1,1 0,-1 1,1-1,-1 0,1 1,0-1,-1 0,1 0,0 0,0 0,0 0,0 0,0 0,0 0,0 0,0 0,1 0,-1-1,0 1,0 0,1-1,-1 1,0-1,1 0,68 14,18-14,-63-1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7.8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0 209,'403'-29,"-400"29,-1 1,0-1,0 1,-1 0,1-1,0 0,0 0,0 1,0-1,0 0,0 0,-1 0,1-1,0 1,0 0,0-1,0 0,-1 1,1-1,0 0,0 0,-1 0,1 0,-1 0,1 0,-1 0,1 0,-1-1,0 1,1 0,-1-1,0 1,0-1,0 0,0-1,-94-111,82 90,7 5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6.9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1,'19'9,"17"4,6-1,1-2,-2-8,-4-4,-2-1,-3-1,-2 0,-6 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8.25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1 169,'43'5,"24"2,5-1,-5-1,-8-2,-15 0</inkml:trace>
  <inkml:trace contextRef="#ctx0" brushRef="#br0" timeOffset="251.076">226 1,'-10'38,"-3"27,1 8,2-4,3-9,3-10,2-9,6-11,2-6,5-7,1-1,-2-4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1.36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29 1,'-5'19,"-2"16,1 7,1 1,1-2,2-8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5.92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110 255,'1'76,"-13"179,8-227,3-17,0 0,-1 0,0-1,-1 1,0 0,-1-1,0 0,-1 0,0 0,-2 2,6-11,0 0,0 0,-1 0,1 0,-1-1,1 1,-1-1,1 1,-1-1,1 0,-1 1,1-1,-1 0,1 0,-1 0,0 0,1 0,-1-1,1 1,-1 0,1-1,-1 1,1-1,-1 1,1-1,0 0,-1 0,1 0,0 1,-1-1,1 0,0-1,0 1,0 0,0 0,0 0,0-1,0 1,1 0,-1-1,0 1,1-1,-1 1,1-1,-1 1,1-1,0 1,0-1,0 1,0-1,0 1,0-1,0 0,0 1,0-1,1 1,-1-1,1 1,-1-1,2 0,4-41,2 0,3 1,1 0,2 1,1 0,3 1,1 1,2 1,2 0,-18 28,8-13,1 0,1 1,1 0,1 1,1 2,1-1,1 2,0 0,1 2,1 0,20-10,43 1,-83 25,1 0,-1 0,0 0,0 0,0 1,1-1,-1 0,0 1,0 0,0 0,0-1,0 1,0 1,0-1,0 0,0 0,-1 1,1-1,0 1,-1-1,1 1,-1 0,1-1,-1 1,0 0,0 0,0 0,0 0,0 0,-1 0,1 0,0 1,-1-1,0 0,1 0,-1 0,0 3,-2 7,0 0,-1 1,0-1,-1-1,-1 1,0 0,0-1,-1 0,0-1,-1 1,-1-1,1 0,-1-1,-8 7,3-1,0-2,-1 0,0-1,-1 0,0-1,-1-1,0 0,-1-1,0-1,0-1,-1 0,-6 1,-16-6,39-2,1 0,-1 0,0 0,1 0,-1 0,1 0,-1-1,0 1,1 0,-1 0,0 0,1-1,-1 1,1 0,-1-1,1 1,-1 0,1-1,-1 1,1-1,-1 1,1-1,-1 1,1-1,0 1,-1-1,1 0,0 1,0-1,-1 1,1-1,0 0,0 1,0-1,0 0,0 1,0-1,0 0,0 1,0-1,0 1,0-1,0 0,0 1,0-1,1 0,-1 1,0-1,0 1,1-1,-1 1,1-1,-1 0,0 1,1-1,-1 1,1-1,7-9</inkml:trace>
  <inkml:trace contextRef="#ctx0" brushRef="#br0" timeOffset="15121.603">506 622,'-154'216,"228"-335,-46 75,-19 28,0 1,0 1,2 0,-1 0,2 1,0 0,1 1,6-5,-19 16,1 1,0-1,-1 1,1 0,0-1,0 1,-1-1,1 1,0 0,0 0,-1 0,1-1,0 1,0 0,0 0,0 0,-1 0,1 0,0 0,0 0,0 1,-1-1,1 0,0 0,0 1,-1-1,1 0,0 1,0-1,-1 1,1-1,0 1,-1-1,1 1,-1-1,1 1,-1 0,1-1,-1 1,1 0,-1-1,0 1,1 0,-1 0,0-1,0 1,1 0,-1 0,0 0,0-1,0 2,5 46,-5-44,-4 173,5-176,-1 0,1-1,-1 1,0 0,1-1,-1 1,0 0,0-1,1 1,-1 0,0 0,0-1,0 1,0 0,0 0,0-1,0 1,0 0,0 0,0-1,-1 1,1 0,0 0,0-1,-1 1,1 0,0-1,-1 1,1 0,-1-1,1 1,-1-1,1 1,-1-1,1 1,-1-1,0 1,1-1,-1 1,0-1,1 0,-1 1,0-1,1 0,-1 0,0 0,0 1,1-1,-1 0,0 0,0 0,1 0,-1 0,0 0,0-1,1 1,-1 0,0 0,0 0,1-1,-1 1,0 0,0-1,-85-71,61 54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2:49.14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53 157,'-28'430,"17"-367,-2-98,13 7,2 0,1-1,1 1,2 1,0-1,2 1,1 0,2 0,0 1,2 1,0 0,2 1,1 0,0 1,2 1,1 1,0 0,14-9,-20 16,0 0,1 1,1 0,0 2,1-1,0 2,1 0,0 1,0 1,3-1,-17 9,-1-1,1 1,-1-1,1 1,-1 0,1 0,-1 0,1 0,0 1,-1-1,1 1,-1-1,0 1,1 0,-1 0,0 0,1 0,-1 1,0-1,0 0,0 1,0 0,0-1,0 1,-1 0,1 0,0 0,-1 0,0 0,1 0,-1 1,0-1,0 0,0 1,-1-1,1 1,0 1,5 96,-9-91,-1-1,0 1,-1-1,0 0,0 0,-1 0,1-1,-2 1,1-1,-1-1,0 1,0-1,-1-1,0 1,0-1,0-1,-1 0,1 0,-1 0,0-1,0 0,-1-1,1 0,0-1,-1 1,1-2,-15-1,6-3</inkml:trace>
  <inkml:trace contextRef="#ctx0" brushRef="#br0" timeOffset="13369.565">252 580,'0'14,"-5"20,-2 8,1 2,1-1,2-4,0-3,-2-9,3-7,2-14,1-6</inkml:trace>
  <inkml:trace contextRef="#ctx0" brushRef="#br0" timeOffset="13973.464">252 580,'8'-3,"-1"0,1 0,0 1,1 0,-1 1,0-1,0 2,1-1,-1 1,0 0,1 1,-1 0,0 1,1-1,4 3,-12-3,1 1,0-1,-1 1,1 0,-1-1,1 1,-1 0,0 0,0 0,0 0,0 0,0 0,0 0,-1 0,1 1,-1-1,0 0,1 0,-1 1,0-1,0 0,0 0,-1 1,1-1,0 0,-1 0,1 0,-1 1,0-1,0 0,0 0,0 0,0 0,0 0,-1-1,1 1,-8 58,43-20,-31-38,-1 0,1 0,-1 0,1 0,-1 0,0 1,0-1,0 1,0 0,0 0,0 0,-1 0,1 0,-1 0,0 0,0 0,0 0,-1 0,1 1,-1-1,1 1,-3 2,1 0,0 0,-1 0,0-1,-1 1,1-1,-1 1,0-1,0 0,-1 0,0 0,0-1,0 1,0-1,0 0,-1 0,0 0,0-1,0 0,0 0,-1 0,1-1,-1 1,1-1,-1 0,0-1,0 0,0 0,0 0,0 0,0-1,0 0,0 0,0-1,0 0,0 0,0 0,0-1,1 0,-1 0,0 0,-7-5</inkml:trace>
  <inkml:trace contextRef="#ctx0" brushRef="#br0" timeOffset="14289.151">675 609,'-5'19,"-6"16,-1 7,1 0,2 0,-1-5,0-2,2-8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24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1 165,'360'0,"-400"-27,31 23,0 0,0-1,1 0,0-1,-1 1,2-1,-1-1,1 0,0 0,0 0,1-1,0 0,0 0,0-3,11-18,5 19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66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1,'24'4,"12"3,6-1,-1-1,-1-2,-4-1,-2-1,-3 0,-6-1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4.91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0,'43'10,"29"-2,1-2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5.82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1,'5'28,"1"25,1 8,-2-3,-2-5,-1-7,0-7,-2-5,0-3,-5-8,-2-7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06.0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61,'34'-24,"25"1,3 10,-9 12,-10 11,-11 8,-16 6,-10 4,-12 2,-10 1,-6-1,-4 0,-4-5,0-7,0-7,-1-5,7-3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1.9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183 36,'-110'166,"45"-82,57-69,15-20,17-21,152-207,-172 227,-3 5,-1 0,0-1,0 1,0 0,1-1,-1 1,0 0,1-1,-1 1,1 0,0 0,-1 0,1 0,0 0,0-1,0 1,0 0,0 1,0-1,0 0,0 0,0 0,0 1,0-1,0 0,1 1,-1-1,0 1,0 0,1-1,-1 1,0 0,1 0,-1 0,0 0,1 0,-1 0,0 0,1 0,-1 0,0 1,1-1,-1 0,0 1,0-1,1 1,-1 0,0-1,0 1,0 0,0 0,0 0,0 0,1 0,69 183,-70-183,0 0,0 0,0 0,-1 0,1 0,0 0,-1 0,1 0,0 0,-1 0,0 0,1 0,-1 0,1 1,-1-1,0 0,0 0,0 0,0 1,0-1,0 0,0 0,0 0,0 1,-1-1,1 0,0 0,-1 0,1 0,-1 1,1-1,-1 0,0 0,1 0,-1 0,0 0,0-1,0 1,0 0,1 0,-1 0,0-1,-1 1,1-1,0 1,0 0,0-1,0 0,0 1,0-1,-1 0,1 0,0 1,0-1,0 0,-1 0,1 0,-166-92,143 88,1 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43.6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71,'0'0,"0"1,0-1,0 1,0-1,0 1,0-1,0 1,0-1,0 1,0-1,1 1,-1-1,0 1,0-1,0 1,1-1,-1 1,0-1,0 0,1 1,-1-1,0 1,1-1,-1 0,1 1,-1-1,0 0,1 1,-1-1,1 0,-1 0,1 0,-1 1,1-1,-1 0,1 0,-1 0,1 0,-1 0,1 0,-1 0,1 0,-1 0,1 0,-1 0,1 0,-1 0,1-1,-1 1,1 0,-1 0,1 0,-1-1,1 1,-1 0,0-1,1 1,-1 0,1-1,-1 1,0 0,1-1,-1 1,34 164,-6 3,-1-25,-26-142,-1 4,0 0,0-1,1 0,0 1,0-1,0 1,0-1,0 0,1 0,-1 1,1-1,0 0,0 0,0-1,0 1,1 0,-1-1,3 2,-2-5,-1-1,1 1,-1-1,0 0,1 0,-1 0,0-1,0 1,0 0,-1-1,1 1,-1-1,1 0,-1 1,0-1,0 0,0 0,0 0,0-2,3-4,110-323,-50 148,-44 150,-12 28</inkml:trace>
  <inkml:trace contextRef="#ctx0" brushRef="#br0" timeOffset="1941.197">479 438,'-49'88,"-36"30,45-58,55-111,1 22,2 2,0-1,2 2,1 1,1 1,1 0,6-3,-28 26,1 0,-1-1,0 1,0 0,0 0,1 0,-1-1,1 1,-1 1,1-1,-1 0,1 0,-1 1,1-1,0 0,-1 1,1 0,0-1,-1 1,1 0,0 0,0 0,-1 0,1 0,0 0,0 1,-1-1,1 1,0-1,-1 1,1-1,-1 1,1 0,-1 0,1 0,-1 0,1 0,-1 0,0 0,0 0,1 1,-1-1,0 0,0 2,39 77,-30-55,0-7,-7-15,-1-1,0 1,0-1,0 1,-1 0,1-1,-1 1,1 0,-1 0,0 0,0 0,0 1,-1-1,1 0,-1 0,1 0,-1 1,0-1,-1 0,1 0,0 1,-1-1,0 0,0 0,0 0,0 0,-2-1,-1-1,0-1,1 1,-1 0,0-1,0 0,1 0,-1 0,0 0,1-1,-1 1,0-1,1 0,-1 0,0 0,1-1,0 1,-1-1,1 0,-1 0,-9-3,-76-19,64 21</inkml:trace>
  <inkml:trace contextRef="#ctx0" brushRef="#br0" timeOffset="2387.629">790 381,'5'5,"1"6,0 7,-1 4,-1 4,-2 1,-1 3,0-1,-1 0,0 1,-1-2,1-4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5.81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17,'57'-16,"33"15,-87 2,-1 0,0-1,0 1,0 0,0 0,0 0,0 0,0 0,0 1,-1-1,1 1,0-1,-1 1,1 0,-1-1,0 1,0 0,1 0,-1 0,0 0,0 0,-1 0,1 0,0 0,-1 0,1 1,-1-1,0 0,0 0,0 0,0 1,0-1,0 0,-1 0,1 1,-1-1,1 0,-2 2,-1 4,0 0,-1 0,0 0,0 0,-1-1,0 1,0-1,0 0,-1-1,-1 0,-2 3,-43 59,51-66,1-1,-1 1,1 0,-1-1,1 1,0 0,0 0,0 0,0-1,0 1,0 0,1 0,-1 0,0-1,1 1,-1 0,1-1,0 1,0 0,-1-1,1 1,0-1,0 1,1-1,-1 0,0 1,0-1,1 0,-1 0,1 0,-1 0,1 0,-1 0,1 0,-1 0,1-1,1 1,67 16,10-37,-61 8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6.7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1 152,'47'-21,"-43"20,286-6,-123-20,-167 26,-1 1,1-1,0 1,0 0,0-1,0 1,-1-1,1 1,0-1,0 1,0-1,0 1,0-1,0 1,0-1,0 1,1 0,-1-1,0 1,0-1,0 1,0-1,1 1,-1-1,0 1,0 0,1-1,-1 1,0 0,1-1,-1 1,0 0,1-1,-1 1,0 0,1 0,-1-1,1 1,-1 0,1 0,-1 0,1 0,-1-1,0 1,1 0,-1 0,1 0,-1 0,1 0,-1 0,1 0,-1 0,1 1,-1-1,1 0,-1 0,0 0,1 0,-1 1,1-1,-1 0,0 0,1 1,-1-1,1 0,-1 1,0-1,1 0,-37-18,18 10,-59-38,62 35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0.32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39 0,'1'2,"0"-1,0 0,0 1,0-1,0 0,1 0,-1 1,1-1,-1 0,0 0,1 0,0-1,-1 1,1 0,-1-1,1 1,0-1,0 1,-1-1,1 0,0 0,0 0,-1 0,1 0,0 0,0 0,-1 0,1-1,0 1,0-1,-1 1,1-1,0 0,-1 0,1 0,-1 0,6 0,2-1,57-5,-65 6,1 1,-1 0,1 0,0 0,-1 0,1 0,-1 1,1-1,-1 0,1 1,-1-1,0 1,1-1,-1 1,1 0,-1 0,0-1,0 1,1 0,-1 0,0 0,0 0,0 1,0-1,0 0,0 0,-1 1,1-1,0 0,-1 1,1-1,-1 1,1-1,-1 1,1-1,-1 2,-2 3,0 0,0 0,0 0,-1 0,0-1,0 1,0-1,-1 0,0 0,0 0,0 0,0 0,-1-1,0 0,-4 3,-3 4,-114 111,124-121,1 0,-1 0,1 1,-1-1,1 0,0 1,-1-1,1 1,0-1,0 1,0 0,0 0,0-1,0 1,1 0,-1 0,1 0,-1 0,1 0,0 0,0-1,-1 1,1 0,1 0,-1 0,0 0,0 0,1 0,-1 0,1 0,-1 0,1 0,0-1,0 1,0 0,0-1,0 1,0 0,1-1,-1 1,0-1,1 0,-1 1,1-1,-1 0,1 0,0 0,0 0,-1 0,1-1,0 1,0 0,0-1,8 2,-1 0,1-1,-1-1,1 0,0 0,-1-1,1 0,-1 0,1-1,-1-1,1 1,-1-2,0 1,-1-1,1 0,-1-1,1 0,-1-1,3-2,7-5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21.45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0 335,'23'-8,"0"1,0 1,0 1,1 1,0 1,0 2,0 0,0 1,0 1,8 3,42-2,59-7,-132 5,0 0,0 0,0 0,0 0,-1-1,1 1,0 0,0-1,-1 1,1-1,0 1,0-1,-1 1,1-1,-1 1,1-1,0 0,-1 1,1-1,-1 0,1 1,-1-1,0 0,1 0,-1 0,0 1,0-1,1 0,-1 0,0 0,0 0,0 1,0-1,0 0,0 0,0 0,0 0,0 1,-1-1,1 0,0 0,0 0,-1 1,1-1,-1 0,1 0,-1 1,1-1,-1 0,1 1,-1-1,1 0,-1 1,0-1,-36-31,23 23,1 0,0 0,1-1,0-1,1 0,0-1,1 0,0 0,1-1,1 0,0-1,0 0,1 0,1-1,1 0,-1-1,2-9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8.38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30 152,'0'38,"-5"28,-1 6,0-3,1-9,1-10,2-9,1-6,1-5,0-2,0-1,0-1,0-4</inkml:trace>
  <inkml:trace contextRef="#ctx0" brushRef="#br0" timeOffset="332.676">58 39,'22'-9,"0"2,0 1,1 1,0 1,0 0,0 2,0 1,0 1,0 1,0 0,8 3,-28-3,1 0,0 0,-1 1,1-1,-1 1,1 0,-1 0,0 0,0 0,0 0,0 1,0 0,0-1,-1 1,1 0,-1 0,0 0,1 1,-2-1,1 0,0 1,-1-1,1 1,-1 0,0-1,-1 1,1 0,0 0,-1 0,0 0,0-1,0 1,-1 0,1 0,-1 0,0-1,0 1,0 0,0-1,-1 1,1-1,-1 1,0-1,0 0,-2 3,-8 10,-1 1,-1-2,0 0,-1 0,-1-2,0 0,-1 0,0-2,-1 0,0-1,-1-1,0-1,0 0,-3-1,-57 8,61-19</inkml:trace>
  <inkml:trace contextRef="#ctx0" brushRef="#br0" timeOffset="766.311">340 491,'0'28,"-5"20,-1 6,0-1,1-5,2-11</inkml:trace>
  <inkml:trace contextRef="#ctx0" brushRef="#br0" timeOffset="1282.043">340 434,'22'-4,"-4"0,1 1,-1 0,0 1,1 1,0 1,-1 0,1 1,-1 2,7 1,-24-4,0 0,0 0,0 0,0 0,0 0,0 1,0-1,0 0,0 1,0-1,0 1,0-1,-1 1,1-1,0 1,0 0,0-1,-1 1,1 0,0 0,-1-1,1 1,-1 0,1 0,-1 0,1 0,-1 0,1 0,-1 0,0 0,0 0,1 0,-1 0,0 0,0 0,0 0,0 0,0 0,0 0,-1 0,1 0,0 0,0 0,-1 0,1 0,-1 0,1 0,-1 0,1 0,-1-1,1 1,-1 0,0 0,0 0,0-1,-45 39,16-21,22-15,0 1,0 1,1-1,0 1,0 0,0 1,0-1,1 1,0 1,0-1,0 3,6-6,0-1,1 1,-1 0,1 0,-1-1,1 1,0 0,0-1,1 1,-1-1,0 0,1 1,-1-1,1 0,0 0,0 0,0 0,0 0,0 0,0 0,1-1,-1 1,0-1,1 0,-1 1,1-1,0 0,-1-1,1 1,0 0,-1-1,1 0,0 1,0-1,2 0,4 3,62 37,-70-39,1 0,-1 1,1-1,-1 0,0 0,0 0,1 1,-1-1,0 1,0-1,-1 1,1-1,0 1,0 0,-1-1,1 1,-1 0,1-1,-1 1,0 0,0 0,0 0,0-1,0 1,0 0,0 0,-1-1,1 1,0 0,-1 0,0-1,1 1,-1-1,0 1,0 0,0-1,0 0,0 1,0-1,0 1,0-1,-1 0,0 1,-5 3,-1 0,0 0,0 0,0-1,-1 0,0-1,1 0,-1 0,0-1,-1 0,1-1,0 1,0-2,-1 0,1 0,0 0,0-1,-1-1,1 1,0-2,-10-3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3:17.64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0 254,'15'0,"18"0,10 0,1 0,-2 0,-3 0,-3 0,-3 0,-3 0,-1 0,-6-4,-1-3,-1 1,-3 2</inkml:trace>
  <inkml:trace contextRef="#ctx0" brushRef="#br0" timeOffset="341.022">226 0,'5'34,"1"25,0 8,-1-3,-6-13,-3-9,-1-8,0-4,2-3,1-6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07.1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0 339,'36'9,"0"-1,1-1,-1-3,1-1,0-1,0-2,20-4,208-22,225-6,-508 44,-1-6</inkml:trace>
  <inkml:trace contextRef="#ctx0" brushRef="#br0" timeOffset="302.246">170 509,'77'13,"0"-3,1-3,0-4,73-7,-29 3,143 0,-218-10,-29 5</inkml:trace>
  <inkml:trace contextRef="#ctx0" brushRef="#br0" timeOffset="1015.923">650 1,'2'4,"-1"-1,1 1,0-1,0 0,0 0,1 1,-1-1,1-1,-1 1,1 0,0-1,0 1,0-1,1 0,-1 0,1 0,-1 0,1-1,2 1,-4-1,391 189,-230-101,-162-88,1 0,-1 0,1 0,-1 0,0 0,1 0,-1 0,0 0,0 0,0 1,0-1,0 0,0 1,0-1,0 1,-1-1,1 1,0 0,-1-1,0 1,1 0,-1-1,0 1,0 0,0-1,0 1,0 0,0-1,0 1,0 0,-1-1,1 1,-1 0,1-1,-1 1,0-1,0 1,0-1,1 1,-1-1,-1 0,1 0,0 1,0-1,0 0,-1 0,1 0,0 0,-1 0,1 0,-1-1,1 1,-1 0,0-1,-190 112,-154 71,275-141,62-32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6.47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60,'22'157,"31"56,-21-159,-31-53,0 0,-1 0,1 0,0 0,0 0,0-1,0 1,0 0,0 0,0-1,0 1,0-1,0 1,0-1,0 0,0 1,1-1,-1 0,0 0,0 1,0-1,1 0,-1 0,0-1,0 1,0 0,0 0,1 0,-1-1,0 1,0-1,0 1,0-1,0 1,0-1,0 0,0 1,0-1,0 0,0 0,0 0,-1 0,1 1,0-1,-1 0,1 0,0-1,-1 1,0 0,1 0,-1 0,16-34,-1 0,-2-1,-2-1,-1 0,-2-1,2-17,-5 25,23-132,-23 150</inkml:trace>
  <inkml:trace contextRef="#ctx0" brushRef="#br0" timeOffset="1335.713">481 370,'-55'59,"2"3,3 2,-21 38,45-61,48-46,132-159,-7 14,-147 149,1 1,-1-1,1 0,-1 0,1 1,-1-1,1 0,0 1,-1-1,1 1,0-1,-1 0,1 1,0 0,0-1,0 1,-1-1,1 1,0 0,0 0,0 0,0-1,0 1,0 0,0 0,0 0,-1 0,1 0,0 1,0-1,0 0,0 0,0 0,0 1,-1-1,1 1,0-1,0 0,0 1,-1 0,1-1,0 1,-1-1,1 1,0 0,-1-1,1 1,-1 0,1 0,-1-1,1 1,-1 0,0 0,1 0,-1 0,-2 52,-1-41,0 0,1-1,0 1,1 0,0 0,1 1,0-1,1 0,1 0,2 11,6 41,-12-63,1 0,0-1,-1 1,1 0,-1-1,1 0,-1 1,1-1,-1 0,0 0,1 0,-1 0,1 0,-1 0,1 0,-1 0,1-1,-1 1,1-1,-1 1,1-1,-1 1,1-1,0 0,-1 0,1 0,0 0,-1 0,1 0,0 0,0 0,0 0,0 0,0-1,1 1,-1 0,0-1,0 0,0 1,-136-120,122 109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5.40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245 105,'0'-1,"-1"1,1-1,0 0,-1 0,1 0,-1 0,1 0,-1 1,0-1,1 0,-1 0,0 1,1-1,-1 0,0 1,0-1,0 1,0-1,1 1,-1-1,0 1,0 0,0-1,0 1,0 0,0 0,0 0,0 0,0 0,0 0,0 0,0 0,0 0,0 0,0 0,0 1,0-1,0 0,0 1,1-1,-1 1,0-1,0 1,0-1,0 1,1 0,-1-1,0 1,0 0,-7 10,0 0,1 1,0-1,0 1,2 1,-1-1,2 1,-4 12,4-14,-124 319,115-316,24-54,179-417,-157 407,-21 94,-12 191,-1-232,1-1,-1 0,1 0,0 0,-1 0,1 0,0 1,1-1,-1 0,0 0,1 0,-1 0,1 0,-1 1,1-1,0 0,0-1,0 1,0 0,0 0,1 0,-1 0,0-1,1 1,-1-1,1 1,0-1,0 0,-1 1,1-1,0 0,0 0,0 0,0-1,0 1,0 0,0-1,0 1,1-1,-1 0,0 0,0 1,0-2,0 1,1 0,-1 0,0-1,1 1,11-14,-1 1,-1-2,0 0,0 0,-2-1,0-1,0 0,-2 0,3-8,26-46,-29 56,-3 5,0 0,0 1,1 0,0 0,1 0,0 1,0 0,1 0,0 1,0 0,1 0,0 1,3-2,-11 7,0 1,1-1,-1 1,0 0,1 0,-1-1,0 1,1 0,-1 0,0 0,1 0,-1 1,0-1,1 0,-1 0,0 1,1-1,-1 1,0-1,0 1,0 0,1-1,-1 1,0 0,0 0,0 0,0 0,0 0,0 0,-1 0,1 0,0 0,-1 0,1 1,0-1,-1 0,1 0,-1 1,0-1,1 0,-1 1,0-1,0 1,7 63,-7-61,-4 231,-1-185,-1-32</inkml:trace>
  <inkml:trace contextRef="#ctx0" brushRef="#br0" timeOffset="551.866">894 304,'-46'49,"3"3,1 1,-26 46,129-205,-33 62,2 1,1 1,2 1,2 2,12-8,-47 47,0-1,0 1,0-1,0 1,1-1,-1 1,0 0,0-1,1 1,-1 0,0-1,0 1,1 0,-1-1,0 1,1 0,-1-1,1 1,-1 0,0 0,1 0,-1-1,1 1,-1 0,1 0,-1 0,0 0,1 0,-1 0,1 0,-1 0,1 0,-1 0,1 0,-1 0,1 0,-1 0,0 0,1 0,-1 1,1-1,-1 0,1 0,-1 1,0-1,1 0,-1 0,0 1,1-1,-1 0,0 1,1-1,-1 0,0 1,0-1,0 1,1-1,-1 1,0-1,0 0,0 1,0-1,0 1,0-1,1 1,-1-1,1 38,-1-32,15 123,-15-126,3 7,0-1,-1 1,-1 1,0-1,0 0,-1 0,0 0,-1 0,0 1,0-1,-1 1,1-10,0 1,1-1,-1 0,0 0,0 0,1 0,-1 0,0 0,0 0,0 0,0 0,-1 0,1-1,0 1,0 0,0-1,-1 1,1-1,0 1,-1-1,1 0,0 1,-1-1,1 0,0 0,-1 0,1 0,-1 0,1 0,0 0,-1-1,1 1,0-1,-1 1,1-1,0 1,0-1,0 1,-2-2,-47-32,47 32,-140-118,128 109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8.58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1,'0'9,"0"9,0 5,0 4,0 2,0 1,0 0,0 0,0 0,0-1,0-5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54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170 0,'-26'31,"0"0,2 1,2 2,1 0,-6 17,24-48,0 0,1 0,0 0,0 1,0-1,0 1,1 0,-1 0,1-1,0 1,0 0,0 0,1 0,-1 0,1 0,0 0,0 0,1 0,-1 0,1 0,0 0,0 0,0 0,0-1,1 1,-1 0,1-1,0 1,0-1,1 1,-1-1,1 0,-1 0,1 0,0-1,0 1,0 0,0-1,1 0,-1 0,1 0,0 0,2 0,-1-1,1 0,0 0,0 0,0 0,0-1,0 0,0 0,0-1,0 0,0 0,-1 0,1-1,0 0,0 0,-1 0,0-1,1 1,-1-1,0-1,0 1,1-2,14-12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2.8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 1,'0'4,"0"8,0 5,0 5,0 4,0 1,-4 2,-3 1,1-1,1 0,1-5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5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11,'33'0,"17"0,4 0,-3 0,-4 0,-6 0,-5 0,-4 0,-3 0,-1 0,0 0,-1 0,-5-5,-6-1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3.7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0,'39'5,"22"1,5-4,2-4,-7 0,-8-1,-14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4.65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59 750,'56'-67,"3"2,2 2,4 4,2 2,24-13,-90 68,0 1,0-1,0 1,1-1,-1 1,0-1,1 1,-1 0,1 0,-1 0,1 0,0 0,0 0,-1 0,1 0,0 1,0-1,0 1,-1-1,1 1,0 0,0-1,0 1,0 0,0 0,0 1,0-1,0 0,0 1,0-1,-1 1,1-1,0 1,0 0,-1 0,1 0,0 0,-1 0,1 0,-1 1,1-1,-1 0,0 1,1-1,-1 1,0-1,0 1,0 0,0-1,-1 1,1 0,0 0,0 1,-1 169,0-170,0 0,0 0,0 0,0 0,1 0,-1 0,1 0,-1 0,1 0,0 0,0-1,0 1,0 0,0-1,0 1,0 0,0-1,1 1,-1-1,1 0,-1 1,1-1,0 0,-1 0,1 0,0 0,0 0,-1 0,1-1,0 1,0-1,0 1,0-1,0 0,0 0,0 0,0 0,0 0,0 0,0 0,0 0,0-1,0 1,0-1,0 0,0 0,-1 1,1-1,0 0,0 0,-1-1,1 1,-1 0,1-1,-1 1,22-12,-1-2,-1 0,0-1,-1-1,-1-1,-1-1,7-10,27-24,163-148,-215 200,0 0,0 1,0-1,1 1,-1 0,0-1,1 1,-1-1,0 1,1-1,-1 1,0 0,1-1,-1 1,0 0,1-1,-1 1,1 0,-1-1,1 1,-1 0,1 0,-1 0,1 0,-1-1,1 1,-1 0,1 0,-1 0,1 0,0 0,-1 0,1 0,-1 0,1 1,-1-1,1 0,-1 0,1 0,-1 0,1 1,-1-1,1 0,-1 1,0-1,1 0,-1 1,1-1,-1 0,0 1,1-1,-1 1,0-1,0 1,1-1,-1 1,0-1,0 1,0-1,1 1,-1-1,0 1,0-1,0 1,0-1,0 1,0-1,0 1,0-1,0 1,-5 40,-33 68,29-91,2 1,0 0,1 0,1 0,0 1,2 0,0 0,1 8,23 34,-10-49</inkml:trace>
  <inkml:trace contextRef="#ctx0" brushRef="#br0" timeOffset="537.165">1271 525,'-221'156,"188"-121,54-39,17-22,-2-1,-2-1,0-2,19-23,-7 7,30-2,-74 47,1 0,-1 0,1 0,-1 1,1-1,0 1,-1 0,1 0,0 0,-1 0,1 0,-1 0,1 1,0-1,-1 1,1 0,-1 0,1 0,-1 0,0 0,1 0,-1 1,0-1,0 1,0-1,0 1,0 0,0 0,0 0,-1 0,2 2,4 9,0 1,-1-1,0 1,-1 0,-1 1,0-1,-1 1,-1 0,1 13,-3-26,0 1,0-1,0 1,0-1,-1 1,1-1,-1 1,1-1,-1 1,0-1,0 1,0-1,0 0,0 0,-1 0,1 0,-1 0,1 0,-1 0,0 0,0 0,0-1,0 1,0-1,0 1,0-1,0 0,-1 0,1 0,0 0,-1 0,1-1,-1 1,1-1,-1 1,1-1,-1 0,1 0,-1 0,0 0,1-1,-1 1,1-1,0 1,-1-1,1 0,-1 0,1 0,0 0,-1-1,-184-94,169 90</inkml:trace>
  <inkml:trace contextRef="#ctx0" brushRef="#br0" timeOffset="819.385">1638 469,'34'9,"15"4,5-1,-2-2,-5-3,-7-3,-4-1,-8-7,-10-3</inkml:trace>
  <inkml:trace contextRef="#ctx0" brushRef="#br0" timeOffset="1082.281">1836 328,'-10'33,"-2"17,0 4,2-3,3-4,3-7,2-8</inkml:trace>
  <inkml:trace contextRef="#ctx0" brushRef="#br0" timeOffset="1542.278">2005 638,'209'-253,"-208"252,-1 0,1 0,0 1,-1-1,1 0,0 0,0 0,0 1,0-1,0 0,0 1,0-1,0 1,0-1,0 1,0 0,0-1,0 1,0 0,0 0,0 0,0-1,0 1,1 0,-1 1,0-1,0 0,0 0,0 0,0 1,0-1,0 0,0 1,0-1,0 1,0 0,0-1,0 1,0 0,0-1,0 1,-1 0,1 0,0 0,0 0,-1-1,1 1,-1 0,1 0,-1 0,1 1,-1-1,0 0,1 0,-1 0,0 0,0 0,0 0,0 0,0 0,0 1,0-1,0 0,-1 0,1 0,0 0,0 0,-1 1,1 34,-1-30,1-1,-1 0,1 1,0-1,1 0,-1 1,1-1,0 0,0 1,1-1,0 0,0 0,0 0,0 0,1 0,0 0,1-4,0 0,0 1,0-2,0 1,1 0,-1-1,0 0,1 0,-1 0,0 0,0-1,1 0,-1 0,0 0,0 0,0-1,0 1,0-1,0 0,-1 0,1-1,-1 1,1-1,-1 0,0 1,0-1,0-1,0 1,-1 0,257-243,-228 224,-30 22,-1 0,1-1,-1 1,1 0,-1-1,1 1,-1 0,1 0,-1-1,1 1,0 0,-1 0,1 0,-1 0,1 0,0 0,-1 0,1 0,-1 0,1 0,0 0,-1 0,1 1,-1-1,1 0,-1 0,1 0,-1 1,1-1,-1 0,1 1,-1-1,1 1,-1-1,1 0,-1 1,0-1,1 1,-1-1,0 1,1-1,-1 1,0 0,0-1,1 1,-1-1,0 1,0-1,0 1,0 0,0-1,0 1,0-1,0 1,0 0,0-1,0 1,-25 118,20-106,1-1,0 1,1 0,0 0,1 1,0-1,1 0,1 1,0-1,2 13,32 25,-18-43</inkml:trace>
  <inkml:trace contextRef="#ctx0" brushRef="#br0" timeOffset="2204.88">2909 469,'-29'246,"17"-201,-2-74,16 11,0 0,1 0,1 1,0-1,1 1,1 0,1 0,0 1,2 0,-1 0,2 1,0 0,1 1,0 0,2 1,-1 0,1 0,1 2,3-3,-15 12,-1 0,1-1,-1 1,1 0,0 0,0 0,0 0,0 1,1-1,-1 0,0 1,1-1,-1 1,1 0,-1 0,1 0,0 0,-1 1,1-1,0 1,-1-1,1 1,0 0,0 0,0 0,-1 0,1 1,0-1,0 1,-1 0,1 0,0 0,-1 0,1 0,-1 0,0 1,1-1,-1 1,0-1,0 1,0 0,0 0,0 0,0 1,-1 1,-1 0,0 0,0 0,0 1,0-1,0 0,-1 0,0 0,0 1,0-1,-1 0,1 0,-1-1,0 1,0 0,0 0,0-1,-1 0,0 1,1-1,-1 0,0 0,-1 0,1-1,-3 2,-30 43,36-45,1 0,-1 0,1 0,0-1,0 1,0 0,0 0,0-1,0 1,0-1,1 1,-1-1,1 1,-1-1,1 0,-1 0,1 0,0 0,-1 0,1 0,0 0,0 0,0-1,0 1,0-1,-1 1,1-1,0 0,0 0,0 0,0 0,1 0,14 5,-13-5,-1 1,1 1,-1-1,1 0,-1 1,1 0,-1 0,0 0,0 0,0 0,0 1,0-1,0 1,-1 0,1-1,-1 1,0 1,0-1,0 0,0 0,-1 1,1-1,-1 1,0-1,0 1,0 0,-1 0,1-1,-1 1,0 0,0 0,0-1,0 1,-1 0,1 0,-1-1,0 1,0 0,0-1,-1 1,0-1,-1 3,-4 2,0-1,-1 1,1-1,-2-1,1 1,-1-2,0 1,0-1,-1 0,1-1,-1 0,0-1,0 0,-1 0,1-1,0 0,-1-1,1 0,-1-1,1 0,-1-1,0 0,-7-2,-28-9,28 6</inkml:trace>
  <inkml:trace contextRef="#ctx0" brushRef="#br0" timeOffset="2575.159">3190 18,'63'57,"-41"-38,-1 1,-1 0,0 1,-2 2,0 0,-2 1,-5-2,-1 0,-1 1,-1 0,-1 0,-1 1,-1 0,-1 0,-1 0,-1 0,-2 1,0-1,-1 1,-4 14,0-22,0 0,-1-1,-1 0,0 0,-2-1,1 0,-2 0,0-1,-1 0,0-1,-1 0,0-1,-1 0,-1-1,0 0,0-1,12-9,-130 78,102-65</inkml:trace>
  <inkml:trace contextRef="#ctx0" brushRef="#br0" timeOffset="3160.619">171 102,'-24'33,"2"1,1 1,2 0,2 2,1 0,2 1,1 0,1 6,8-28,1 0,1-1,0 1,1 0,1 0,0 0,1 0,1 0,0 0,1 0,1-1,1 1,0-1,1 0,0-1,1 1,1-1,0 0,1-1,1 0,7 8,-2-6,0-1,1 0,0-2,1 0,0 0,1-2,1 0,-1-1,1-1,17 5,4-1</inkml:trace>
  <inkml:trace contextRef="#ctx0" brushRef="#br0" timeOffset="3983.924">3699 158,'-27'219,"51"-93,7-47,-29-79,-1 1,1-1,-1 0,1 1,0-1,-1 0,1 0,0 0,-1 0,1-1,-1 1,1 0,0-1,-1 1,1-1,-1 1,1-1,-1 0,0 1,1-1,-1 0,1 0,-1 0,0 0,0 0,0-1,0 1,0 0,0-1,0 1,0 0,0-1,-1 1,1-1,0 1,-1-1,1 1,-1-1,0 0,0 1,1-1,-1 1,0-1,0 0,-1 1,3-4,181-457,-181 457,0-1,0 1,1-1,0 1,0 0,0 0,0 0,1 0,-1 1,1 0,1-1,-1 1,4-2,5 1</inkml:trace>
  <inkml:trace contextRef="#ctx0" brushRef="#br0" timeOffset="4408.452">3981 469,'178'6,"-176"-6,0 0,0 1,0-1,1 1,-1 0,0 0,0 0,0 0,0 0,0 0,0 0,-1 1,1-1,0 1,-1 0,1-1,-1 1,1 0,-1 0,0 0,0 0,0 0,0 0,0 0,0 0,0 0,-1 0,1 0,-1 1,0-1,0 0,1 0,-1 1,-1-1,1 0,0 1,-1-1,1 0,-1 0,1 0,-1 0,0 1,0-1,-1 1,-59 87,58-89,1 1,0-1,0 1,-1-1,1 1,1 0,-1-1,0 1,0 0,1 0,-1 0,1 1,-1-1,1 0,0 0,0 1,0-1,0 1,0-1,1 1,-1-1,1 1,0 0,-1-1,1 1,1-1,-1 1,0 0,0-1,1 1,0-1,-1 1,1-1,0 1,0-1,0 0,1 1,-1-1,1 0,-1 0,1 0,-1 0,1 0,0 0,2 1,12 1,1-1,0-1,0 0,0-1,0-1,0 0,0-1,13-3,103-34,-115 30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21.58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1 135,'73'121,"-2"92,-71-212,0 1,0-1,0 0,0 0,0 0,0 0,0 0,0 0,1 0,-1 0,0 0,1 1,-1-1,0 0,1 0,0-1,-1 1,1 0,-1 0,1 0,0 0,0 0,-1-1,1 1,0 0,0-1,0 1,0 0,0-1,0 1,0-1,0 0,0 1,0-1,0 0,0 1,0-1,0 0,1 0,-1 0,0 0,0 0,0 0,0-1,0 1,0 0,0 0,0-1,0 1,0-1,0 1,0-1,0 1,0-1,0 0,49-164,26-84,-28 180,-34 59</inkml:trace>
  <inkml:trace contextRef="#ctx0" brushRef="#br0" timeOffset="355.623">481 389,'-5'33,"-2"17,1 3,1-1,2-10</inkml:trace>
  <inkml:trace contextRef="#ctx0" brushRef="#br0" timeOffset="859.624">452 332,'25'0,"0"0,1 1,-1 2,0 1,23 6,-45-9,0 0,-1 0,1 0,-1 1,1-1,-1 1,0 0,0 0,0 0,0 0,0 0,0 0,0 0,0 0,-1 1,1-1,-1 1,0-1,0 1,0 0,0 0,0-1,-1 1,1 0,-1 0,1 0,-1-1,0 1,0 0,-1 0,1 0,-1 0,1-1,-1 1,0 0,0 0,0-1,0 1,0-1,-1 1,1-1,-1 1,0-1,0 0,1 0,-2 0,2 1,-1-1,0 1,1 0,0-1,0 1,0 0,0 0,0 0,0 0,1-1,0 1,-1 0,1 0,0 0,0 0,1 0,-1 0,1 0,-1 0,1 0,0 0,0 0,0-1,0 1,1 0,-1-1,1 1,0-1,-1 1,1-1,0 0,1 0,-1 0,0 0,0 0,1-1,-1 1,2 0,-2-1,1 0,-1 0,1 0,-1 0,1 0,-1 1,0-1,1 1,-1 0,0 0,0 0,0 0,-1 0,1 0,0 0,-1 0,1 1,-1-1,0 1,0-1,0 1,0-1,0 1,-1 0,1 0,-1-1,1 1,-1 0,0-1,0 1,-1 0,1 0,0-1,-1 1,0 0,1-1,-1 1,0 0,-1-1,1 1,0-1,-1 0,1 1,-4 2,-1-1,1 1,-1-1,0 0,0-1,0 1,-1-1,1 0,-1-1,1 1,-1-1,0-1,0 1,0-1,0 0,0-1,0 0,0 0,0-1,0 1,0-1,0-1,0 1,0-2,-12-4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19.2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1 356,'38'0,"18"0,4-5,-3-2,-7 1,-7 1,-6 2,-4 0,-4 2,-1 1,-1 0,-5 5,-6 2</inkml:trace>
  <inkml:trace contextRef="#ctx0" brushRef="#br0" timeOffset="270.549">227 101,'-5'29,"-1"14,-1 5,2-1,7-4,2-5,1-3,0-3,3-3,1 0,-2-2,-1 1,-3-6</inkml:trace>
  <inkml:trace contextRef="#ctx0" brushRef="#br0" timeOffset="935.706">537 581,'125'-255,"-114"236,0 1,1 0,1 1,0 1,2 0,-1 1,2 0,0 1,5-2,-20 15,0 0,1-1,-1 1,0 0,1 1,-1-1,0 0,1 0,-1 1,1-1,-1 0,1 1,0 0,-1-1,1 1,-1 0,1 0,0 0,-1 0,1 0,0 0,-1 0,1 1,-1-1,1 0,0 1,-1 0,1-1,-1 1,0 0,1 0,-1 0,1 0,-1 0,0 0,0 0,0 0,0 0,0 0,0 1,0-1,0 1,0-1,0 0,-1 1,1-1,-1 1,1 0,0 0,9 84,-12-58,1-22,0 0,0-1,1 1,0 0,0 0,0 0,0-1,1 1,0 0,1-1,-1 1,1-1,0 1,0-1,0 0,1 1,0-1,2-4,0 0,0 0,0-1,0 0,0 0,-1 0,1-1,0 1,0-1,0 0,0-1,-1 1,1-1,-1 0,1 0,-1 0,0-1,1 1,-1-1,-1 0,1 0,0-1,-1 1,1-1,-1 1,0-1,-1 0,1-1,55-56,-2-2,-4-3,43-70,-73 120,-18 52,-7 35,0-49,2 1,1 0,0 0,2-1,0 1,2 0,3 10,3-9,2-6</inkml:trace>
  <inkml:trace contextRef="#ctx0" brushRef="#br0" timeOffset="1343.487">1496 271,'0'4,"0"8,0 5,0 5,0 4,0 2,0 1,0 0,0 0,-4-4,-3-3,1 1,2-9,0-11,2-7</inkml:trace>
  <inkml:trace contextRef="#ctx0" brushRef="#br0" timeOffset="1817.401">1525 214,'33'-1,"-26"-1,1 1,-1 0,0 1,1 0,-1 0,0 0,1 1,-1 0,0 0,1 1,-1 0,0 0,0 1,-1 0,1 0,-1 1,1-1,-1 1,0 1,0-1,-5 0,0-1,0 1,0-1,-1 1,1-1,-1 1,0-1,0 1,-1-1,1 1,-1-1,1 1,-1-1,0 0,0 1,-1-1,1 0,-1 0,1 0,-1 0,0 0,0 0,0 0,-1-1,1 1,-1-1,1 1,-1-1,0 0,0 0,0 0,0-1,0 1,-11 11,7-7,5-5,-1 0,1 0,0 1,0-1,0 0,0 1,0-1,0 1,0 0,1-1,-1 1,1 0,-1 0,1 0,-1 0,1 1,0-1,0 0,0 1,1-1,-1 0,0 1,1-1,-1 1,1-1,0 0,0 1,0-1,0 1,1-1,-1 1,0-1,1 1,0-1,0 0,-1 1,2-1,-1 0,0 0,0 0,1 1,32 15,-31-18,1 1,-1-1,0 1,1 1,-1-1,0 0,0 1,0-1,0 1,0 0,0 0,-1 0,1 0,-1 1,1-1,-1 1,0-1,0 1,0 0,0 0,-1 0,1 0,-1 0,1 0,-1 0,0 1,0-1,-1 0,1 1,-1-1,0 3,-2-1,-1-1,-1 0,1 0,-1 0,1 0,-1 0,0-1,-1 0,1 0,0 0,-1 0,0-1,0 1,0-1,0-1,0 1,0-1,0 1,0-2,0 1,-1 0,1-1,-1 1,1 0,-1-1,1 1,-1-1,0 0,1-1,-1 1,1-1,-1 0,1-1,0 1,-1-1,1 0,-2-2,-13-8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4.51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0 311,'39'-5,"17"-6,4-2,-4 2,-6 3,-7 2,-5 3,-6 1,-2 2,-2 0,-1 0,0 1,0-1,-10 1,-7-1</inkml:trace>
  <inkml:trace contextRef="#ctx0" brushRef="#br0" timeOffset="273.36">57 537,'34'0,"15"0,5 0,-2 0,-6 0,-5 0,-5 0,-4 0,-2-5,-2-2,-1 1,0 1,0 2,-4 0</inkml:trace>
  <inkml:trace contextRef="#ctx0" brushRef="#br0" timeOffset="850.838">227 0,'6'14,"0"-1,1 0,1-1,1 1,-1-2,2 1,0-1,0-1,1 1,0-2,6 4,321 192,-335-204,0 0,0 0,0 0,-1 1,1 0,0-1,-1 1,0 0,1 0,-1 0,0 1,0-1,0 0,0 1,0 0,-1-1,1 1,-1 0,0 0,1 0,-1 0,-1 0,1 0,0 0,-1 0,1 0,-1 0,0 0,0 0,0 0,-1 0,1 1,-1-1,0 0,0 0,0 0,0 0,0-1,0 1,-1 0,0 0,1-1,-3 3,-7 7,-1-1,1 0,-2-1,0-1,0 1,-1-2,-10 5,-180 112,129-93,69-28,6-2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2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1,'5'0,"6"4,7 3,4-1,3-1,3-1,1-2,1-1,-1 0,0-1,0-1,0 1,-1 0,1 0,-1-1,0 1,-9 0,-8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7.53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1,'24'5,"13"2,4-1,1-1,-2-1,-4-2,-2-6,-3-2,-1 0,-2 1,0 1,0 1,-5 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36.27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1 156,'24'54,"-3"1,-2 1,-2 1,-3 0,1 24,15 71,-29-146,-1-1,1 0,-1 0,1 0,0 0,1 1,-1-1,1-1,0 1,0 0,0 0,1-1,0 1,0-1,0 0,0 0,3 2,-4-6,0-1,1 1,-1-1,0 0,1 0,-1 0,0 0,0 0,0-1,0 1,0 0,0-1,0 0,-1 1,1-1,0 0,-1 0,0 0,1 0,-1 0,0 0,0-1,0 1,0 0,0 0,-1-1,1 1,-1 0,0-1,3-3,90-320,-16 92,-73 220,1 1,1 1,-1-1,2 1,0 0,0 0,1 1,1 0,0 0,2-1,-10 11,0 0,0 1,1-1,-1 0,0 0,0 1,1-1,-1 1,0-1,1 1,-1 0,1 0,-1-1,1 1,-1 0,0 0,1 0,-1 1,1-1,-1 0,0 0,1 1,-1-1,0 1,1-1,-1 1,0 0,1-1,-1 1,0 0,10 8</inkml:trace>
  <inkml:trace contextRef="#ctx0" brushRef="#br0" timeOffset="527.043">536 523,'133'6,"-132"-6,1 1,-1 0,1-1,-1 1,1 0,-1 0,0 0,0 0,1 0,-1 0,0 0,0 0,0 0,0 1,0-1,0 0,0 1,-1-1,1 0,0 1,-1-1,1 1,-1 0,0-1,1 1,-1-1,0 1,0-1,0 1,0 0,0-1,0 1,-1-1,1 1,-1-1,1 1,-1-1,1 1,-1-1,0 1,1-1,-1 1,-1 0,-47 63,41-56,-38 58,45-65,0-1,0 1,0 0,0 0,1 0,-1 0,0 0,1 0,-1 0,1 0,0 0,0 0,0 0,0 0,0 1,0-1,0 0,1 0,-1 0,1 0,0 0,-1 0,1 0,0-1,0 1,0 0,0 0,1-1,-1 1,0 0,1-1,-1 1,1-1,-1 0,1 1,1-1,5 1,0 0,0-1,0 0,0-1,0 0,0 0,0-1,0 0,0 0,0-1,-1 0,1-1,0 1,-1-1,0-1,1 1,5-5,3 1,49-31,-52 25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2.957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0 160,'270'-143,"-269"141,1 1,-1 0,0 0,0-1,1 1,-1 0,1 0,-1 0,1 0,0 0,-1 1,1-1,0 0,-1 1,1 0,0-1,0 1,-1 0,1 0,0-1,0 2,0-1,-1 0,1 0,0 0,0 1,-1-1,1 1,0 0,-1-1,1 1,0 0,-1 0,1 0,-1 0,1 0,-1 0,0 0,0 1,1-1,-1 0,0 1,0-1,0 1,13 123,-13-121,-1-1,1 0,-1 1,1-1,0 0,1 1,-1-1,0 0,1 0,0 0,-1 0,1 0,1-1,-1 1,0 0,1-1,-1 0,1 1,-1-1,1 0,0 0,0-1,3 2,12 3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40.22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86 807,'86'-140,"-57"90,1 0,4 2,1 1,2 2,2 2,11-7,-49 48,0 0,0 1,0-1,0 0,0 1,1-1,-1 1,0 0,1-1,0 1,-1 0,1 0,-1 0,1 0,0 0,0 1,0-1,-1 0,1 1,0-1,0 1,0 0,0-1,0 1,0 0,0 0,0 1,0-1,0 0,0 1,-1-1,1 1,0-1,0 1,0 0,-1 0,1 0,0 0,-1 0,1 0,-1 0,1 1,-1-1,1 0,-1 1,0-1,0 1,0 0,2 8,-2 0,1 0,-1 0,-1 0,0 0,0 0,-1 0,-1 0,1 0,-1 0,-1 0,-2 5,-10 73,15-85,0-1,0 0,0 0,1 0,-1 0,0 0,1 1,-1-1,1 0,0 0,0 0,0 0,0 0,0-1,0 1,0 0,1 0,-1-1,1 1,-1-1,1 1,-1-1,1 0,0 1,0-1,0 0,0 0,-1 0,1-1,1 1,-1 0,0-1,0 1,0-1,0 0,0 0,0 0,1 0,-1 0,0 0,0 0,0-1,0 1,0-1,0 0,0 1,0-1,0 0,0 0,0 0,0 0,-1-1,1 1,0 0,0-2,194-200,-144 148,-41 42,0 0,1 1,0 0,1 1,0 1,1 0,12-7,-26 17,0 0,0-1,1 1,-1 0,1-1,-1 1,0 0,1 0,-1-1,1 1,-1 0,0 0,1 0,-1 0,1-1,-1 1,1 0,-1 0,1 0,-1 0,0 0,1 0,-1 0,1 0,-1 1,1-1,-1 0,1 0,-1 0,0 0,1 0,-1 1,1-1,-1 0,0 1,1-1,-1 0,0 0,1 1,-1-1,0 1,1-1,-1 0,0 1,0-1,1 1,-1-1,0 0,0 1,0-1,0 1,0-1,0 1,0-1,0 1,0-1,0 0,0 1,0-1,0 1,0-1,0 1,0-1,0 1,0-1,-1 0,1 1,-12 37,9-30,-23 60,14-38,1 1,1 0,2 0,1 0,0 8,-6 68,16-93</inkml:trace>
  <inkml:trace contextRef="#ctx0" brushRef="#br0" timeOffset="667.695">1243 412,'-235'278,"194"-220,65-71,120-170,18 20,-161 162,-1 1,0-1,1 0,-1 1,1-1,-1 1,1-1,0 1,-1-1,1 1,0 0,-1-1,1 1,0 0,-1-1,1 1,0 0,-1 0,1 0,0 0,0 0,-1 0,1-1,0 2,0-1,-1 0,1 0,0 0,0 0,-1 0,1 1,0-1,-1 0,1 1,0-1,-1 0,1 1,0-1,-1 1,1-1,-1 1,1-1,-1 1,1-1,-1 1,1 0,-1-1,0 1,1 0,5 42,-4-21,35 143,-35-160,4 27,-6-32,0-1,-1 1,1-1,0 1,0 0,0-1,0 1,-1 0,1-1,0 1,0 0,-1-1,1 1,0 0,0 0,-1-1,1 1,0 0,-1 0,1-1,0 1,-1 0,1 0,-1 0,1 0,0 0,-1 0,1 0,0 0,-1 0,1 0,-1 0,1 0,0 0,-1 0,1 0,-1 0,1 0,0 0,-1 0,1 0,0 1,-1-1,1 0,0 0,-1 1,1-1,0 0,-1 0,1 1,0-1,0 0,-1 1,1-1,0 0,0 1,0-1,-1 0,1 1,0-1,0 0,0 1,0-1,0 1,0-1,0 0,0 1,0-1,0 1,0-1,-96-86,11 29,64 46</inkml:trace>
  <inkml:trace contextRef="#ctx0" brushRef="#br0" timeOffset="1928.719">1581 215,'14'23,"-2"1,-1 0,-1 0,-1 1,-1 1,-1 0,-1 0,-1 0,-2 0,0 7,-3-3,-2-20,2 1,0-1,0 1,1-1,0 1,1-1,0 0,0 0,1 0,1 0,0 0,3 6,-7-15,1 0,-1-1,1 1,-1-1,1 1,-1 0,1-1,-1 1,1-1,0 0,-1 1,1-1,-1 1,1-1,0 0,0 1,-1-1,1 0,0 0,-1 0,1 0,0 0,0 1,-1-1,1 0,0-1,0 1,-1 0,1 0,0 0,0 0,-1-1,1 1,0 0,-1 0,1-1,0 1,-1-1,1 1,0-1,-1 1,1-1,-1 1,1-1,-1 1,1-1,-1 0,0 1,1-1,-1 0,1 0,22-41,-20 35,139-359,-98 254,-37 100</inkml:trace>
  <inkml:trace contextRef="#ctx0" brushRef="#br0" timeOffset="2602.281">2089 497,'-44'35,"3"2,0 2,3 1,-25 35,60-71,0-1,0 1,1 0,0 0,-1 0,1 0,1 0,-1 0,1 0,0 1,0-1,0 1,0-1,1 1,-1-1,1 1,1-1,-1 4,1-7,-1 0,0-1,0 1,0 0,1-1,-1 1,0 0,1-1,-1 1,1 0,-1-1,1 1,-1-1,1 1,-1-1,1 1,-1-1,1 0,0 1,-1-1,1 0,-1 1,1-1,0 0,0 0,-1 1,1-1,0 0,-1 0,1 0,0 0,0 0,-1 0,1 0,0 0,-1 0,1-1,0 1,-1 0,1 0,0-1,-1 1,1 0,0-1,-1 1,1-1,-1 1,1 0,0-1,-1 0,1 1,31-30,-29 26,40-48,-3-2,-1-1,18-41,28-38,-85 133,0 0,1 1,-1-1,0 0,1 0,-1 1,1-1,-1 1,1-1,-1 0,1 1,-1-1,1 1,-1-1,1 1,0-1,-1 1,1 0,0-1,0 1,-1 0,1-1,0 1,0 0,-1 0,1 0,0 0,0 0,0 0,-1 0,1 0,0 0,0 0,0 0,-1 0,1 1,0-1,0 0,-1 1,1-1,0 0,-1 1,1-1,0 1,-1-1,1 1,-1-1,1 1,0-1,-1 1,0 0,1-1,-1 1,1 0,-1 0,0-1,1 1,-1 0,0 0,0-1,0 1,0 0,1 0,-1 0,0-1,-1 2,6 58,-5-56,9 146,-6-97,-3-52,-1 0,1 0,0 0,-1-1,1 1,-1 0,1 0,-1 0,1 0,-1 0,0-1,1 1,-1 0,0-1,0 1,1 0,-1-1,0 1,0-1,0 1,0-1,0 0,0 1,0-1,0 0,0 0,0 0,0 1,0-1,0 0,0 0,0 0,0-1,0 1,1 0,-1 0,0 0,0-1,0 1,0-1,0 1,0 0,0-1,0 0,1 1,-1-1,0 1,0-1,0-1,-141-66,117 57</inkml:trace>
  <inkml:trace contextRef="#ctx0" brushRef="#br0" timeOffset="2930.853">2485 356,'0'10,"0"7,0 6,0 4,0 3,-5 0,-2 0,1-1,1 1,2-1,-4 0,-1-1,2 0,6-4,3-7</inkml:trace>
  <inkml:trace contextRef="#ctx0" brushRef="#br0" timeOffset="3351.502">2852 440,'4'0,"7"0,7 0,4 0,4 0,1 0,2 0,1 0,-1 0,0 0,0 0,-5-5,-6-1</inkml:trace>
  <inkml:trace contextRef="#ctx0" brushRef="#br0" timeOffset="3584.309">2936 299,'-10'29,"-3"14,1 5,7-1,5-4,2-5,5-3,2-3,-1-3,-1-5</inkml:trace>
  <inkml:trace contextRef="#ctx0" brushRef="#br0" timeOffset="4722.597">3332 581,'30'-61,"4"1,2 2,37-45,25 10,-97 92,-1 0,1 0,0 1,0-1,-1 1,1-1,0 1,0-1,0 1,0 0,0-1,0 1,0 0,0 0,0-1,0 1,0 0,0 0,0 0,0 0,0 0,0 1,0-1,0 0,0 0,0 1,0-1,0 1,-1-1,1 0,0 1,0 0,0-1,0 1,-1-1,1 1,0 0,-1 0,1-1,0 1,-1 0,1 0,-1 0,1 0,-1 0,0 0,1 0,-1 0,0-1,0 1,0 0,1 0,-1 0,0 0,0 0,-1 0,1 0,0 0,0 0,0 1,-7 62,-15 114,22-177,0 1,0 0,0 0,0 0,0 0,0-1,1 1,-1 0,0 0,1 0,0-1,-1 1,1 0,0-1,0 1,0-1,0 1,0-1,1 1,-1-1,0 0,0 1,1-1,-1 0,1 0,-1 0,1 0,0 0,-1-1,1 1,0 0,0-1,-1 1,1-1,0 0,0 0,0 1,0-1,-1 0,1-1,0 1,0 0,0 0,0-1,-1 1,1-1,0 0,0 0,79-50,34-100,-52 64,-63 87,0 1,0-1,0 0,0 0,0 1,0-1,0 0,0 0,0 1,0-1,0 0,0 0,0 1,0-1,0 0,0 0,1 0,-1 1,0-1,0 0,0 0,0 0,1 1,-1-1,0 0,0 0,0 0,1 0,-1 0,0 1,0-1,0 0,1 0,-1 0,0 0,0 0,1 0,-1 0,0 0,0 0,1 0,-1 0,0 0,0 0,1 0,-1 0,0 0,0 0,1 0,-1 0,0-1,0 1,0 0,1 0,-1 0,0 0,0 0,0-1,1 1,-1 0,0 0,0 0,-6 29,3-18,-12 59,10-55,0 0,2 0,0 1,0-1,2 1,0 0,1-1,0 1,1 0,1-1,0 1,2-1,2 11,19 5,-10-21</inkml:trace>
  <inkml:trace contextRef="#ctx0" brushRef="#br0" timeOffset="9401.035">4206 497,'0'19,"0"11,0 6,0 1,0-1,0-2,0-1,5-7,1-13,0-8</inkml:trace>
  <inkml:trace contextRef="#ctx0" brushRef="#br0" timeOffset="9908.09">4263 412,'1'4,"1"-1,0-1,0 1,0 0,1 0,-1-1,1 1,-1-1,1 0,0 0,-1 0,1 0,1 0,-1-1,0 1,0-1,0 0,1 0,2 1,128 20,-132-22,-1 1,1-1,0 0,-1 1,1 0,-1-1,1 1,-1 0,1 0,-1 0,0 0,0 0,1 0,-1 0,0 0,0 0,0 1,0-1,0 0,0 1,0-1,-1 1,1-1,0 1,-1-1,0 1,1 0,-1-1,0 1,1 0,-1-1,0 1,0 0,-1-1,1 1,0-1,0 1,-1 0,1-1,-1 1,-38 57,26-42,12-17,1 1,-1 0,1-1,-1 1,1 0,0 0,-1-1,1 1,0 0,0 0,-1 0,1 0,0-1,0 1,0 0,0 0,0 0,0 0,0 0,0-1,1 1,-1 0,0 0,0 0,1 0,-1-1,0 1,1 0,-1 0,1-1,-1 1,1 0,0-1,-1 1,1-1,-1 1,1 0,0-1,0 0,-1 1,1-1,0 1,0-1,0 0,-1 1,1-1,0 0,0 0,53 13,-41-10,-9-2,45 14,-48-15,0 0,0 0,-1 0,1 1,0-1,-1 0,1 0,0 1,-1-1,1 0,0 1,-1-1,1 1,-1-1,1 1,-1-1,1 1,-1-1,1 1,-1 0,1-1,-1 1,0 0,1-1,-1 1,0 0,0-1,0 1,1 0,-1-1,0 1,0 0,0 0,0-1,0 1,0 0,0 0,-1-1,1 1,0 0,0-1,0 1,-1 0,1-1,0 1,-1 0,1-1,-1 1,1 0,-1-1,1 1,-1-1,1 1,-1-1,1 0,-1 1,0-1,1 1,-1-1,0 0,-14 9,0-2,0 0,-1-1,0 0,0-1,-1-1,1-1,-1 0,0-1,0-1,0 0,-10-2,2 1</inkml:trace>
  <inkml:trace contextRef="#ctx0" brushRef="#br0" timeOffset="10665.303">4714 130,'16'57,"3"-1,3 0,2-1,2-2,10 13,-36-65,0 0,0 0,0 1,0-1,0 0,0 0,0 0,0 0,1 1,-1-1,0 0,1 0,-1 0,1 0,0 0,-1 0,1 0,0 0,-1 0,1 0,0 0,0 0,0-1,0 1,0 0,0-1,0 1,0 0,0-1,0 1,0-1,0 0,1 1,-1-1,0 0,0 0,0 0,0 0,1 0,-1 0,0 0,0 0,0 0,1 0,-1-1,0 1,0-1,0 1,0-1,0 1,0-1,0 1,0-1,0 0,0 1,0-1,0 0,0 0,-1 0,1 0,35-122,-15 44,4 1,3 2,9-14,-2 46,-25 42</inkml:trace>
  <inkml:trace contextRef="#ctx0" brushRef="#br0" timeOffset="10997.841">5194 356,'0'14,"0"10,0 6,0 2,0 0,0 0,0 0,0-7</inkml:trace>
  <inkml:trace contextRef="#ctx0" brushRef="#br0" timeOffset="11487.335">5222 299,'167'1,"-166"-1,1 0,0 0,0 0,0 0,-1 0,1 0,0 0,0 1,-1-1,1 0,0 1,0 0,-1-1,1 1,-1 0,1 0,-1 0,1 0,-1 0,1 0,-1 1,0-1,0 0,0 1,0-1,0 1,0-1,0 1,0-1,0 1,-1 0,1-1,0 1,-1 0,0 0,1-1,-1 1,0 0,0 0,0 0,0-1,0 1,-1 0,1 0,-1-1,1 1,-1 0,1 0,-1-1,0 1,0-1,0 1,0-1,0 1,0-1,0 1,0-1,-1 0,1 0,-2 1,-89 77,92-77,-1 1,1 0,0-1,1 1,-1-1,0 1,1 0,-1-1,1 1,0-1,0 1,0-1,0 1,0-1,1 0,-1 0,1 1,-1-1,1 0,0 0,0-1,0 1,0 0,0-1,0 1,0-1,1 1,-1-1,0 0,1 0,-1 0,1 0,-1-1,1 1,0-1,-1 0,1 1,-1-1,4 0,9 5,31 25,-45-29,0-1,-1 1,1 0,0 0,-1-1,1 1,-1 0,1 0,-1 0,1 0,-1 0,0 0,1 0,-1 0,0 0,0 0,0 0,0 0,0 0,0 0,0 0,0 0,0 0,0 0,0 0,-1 0,1 0,0 0,-1 0,1-1,-1 1,1 0,-1 0,0 0,1 0,-1-1,0 1,1 0,-1-1,0 1,0 0,1-1,-1 1,0-1,0 1,0-1,0 0,0 1,0-1,0 0,-1 1,-11 3,-1 0,0-1,0 0,0-1,0-1,-1 0,1-1,0 0,-14-3,-8 1,11 2</inkml:trace>
  <inkml:trace contextRef="#ctx0" brushRef="#br0" timeOffset="12141.019">5702 299,'-5'10,"-1"7,0 7,1 3,2 2,0 1,2 0,1 0,-5-5,-1-7</inkml:trace>
  <inkml:trace contextRef="#ctx0" brushRef="#br0" timeOffset="13907.693">0 977,'88'21,"-56"-17,0-3,0 0,0-2,0-1,0-2,19-5,45-1,1 5,0 4,2 4,37-1,328-32,13 2,-48 0,-101 0,677 29,-367-1,-417-28,-53 16,-88 2,1 4,-1 4,33 4,117-4,67-25,278 27,-551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5:57.02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245 143,'-28'29,"1"1,2 1,1 1,2 1,-1 3,-72 141,259-395,-142 192,132-152,-102 134,-50 45,-1 1,0-1,0 1,0 0,0-1,0 1,0 0,0 0,0 0,-1 0,1 0,-1 0,1 0,-1 0,0 0,0 0,0 0,0 0,0 0,0 0,-1 0,1 0,-1 0,1 0,-1 0,0 0,0 0,0-1,0 1,0 0,0-1,-1 2,-5 11,1 1,1-1,0 1,1 0,1 0,0 0,1 0,1 1,0-1,1 1,0-1,3 11,-2-22,1-1,0 1,-1-1,1 0,0 1,1-1,-1 0,1 0,-1-1,1 1,0 0,0-1,0 0,0 0,0 0,1 0,-1 0,1-1,-1 1,1-1,0 0,-1 0,1 0,0-1,0 1,-1-1,1 0,0 0,0 0,0-1,0 1,-1-1,1 0,0 0,-1 0,1 0,-1-1,1 0,2-1,25-20,0 0,-2-2,-1-1,-1-2,6-9,12-11,-44 46,4-4,-1 0,1 0,0 1,0-1,1 1,-1 0,1 1,0 0,1-1,-1 2,1-1,-1 1,1 0,0 0,0 1,0 0,1 0,-1 1,0 0,1 0,3 1,-8 3,0 0,0 0,-1 0,1 1,-1-1,1 1,-1 0,0-1,-1 1,1 0,-1 0,0 0,0 0,0 1,0-1,-1 0,1 0,-1 1,0-1,-1 0,1 0,-1 0,1 1,-1-1,-1 0,1 0,0 0,-1 0,-1 2,1 2,-59 223,60-227,0-1,0 1,1-1,0 1,0 0,0-1,0 1,0 0,1-1,-1 1,1-1,0 1,0-1,1 1,-1-1,1 0,-1 0,2 2,9 7</inkml:trace>
  <inkml:trace contextRef="#ctx0" brushRef="#br0" timeOffset="660.503">1233 340,'-203'218,"329"-350,-99 103,2 2,0 1,1 1,20-11,-46 34,0 0,0 0,0 1,1 0,-1 0,1 0,-1 0,1 0,-1 1,1 0,-1 0,1 0,-1 1,1-1,-1 1,1 0,-1 0,1 1,-1-1,0 1,0 0,0 0,0 1,0-1,0 1,-1 0,1 0,-1 0,0 0,0 0,0 1,0-1,0 1,-1 0,0 0,0 0,0 0,0 2,39 88,-40-92,-1 1,0 0,0-1,0 1,0 0,0-1,0 1,0 0,-1-1,0 1,1-1,-1 1,0-1,0 1,0-1,-1 0,1 1,0-1,-1 0,0 0,1 0,-1 0,0 0,0 0,0-1,0 1,0-1,-1 1,1-1,0 0,-1 0,1 0,-1 0,1 0,-1-1,0 1,0-1,-9 3,0-1,0 0,0-1,0 0,0-1,0-1,0 0,0 0,0-1,0-1,0 0,1 0,-1-1,1-1,0 0,0 0,1-1,0-1,0 0,0 0,1-1,0 0,0 0,1-1,-7-10,5 5</inkml:trace>
  <inkml:trace contextRef="#ctx0" brushRef="#br0" timeOffset="985.59">1656 340,'34'-4,"15"-3,5 1,-3 2,-4 0,-6 2,-5 1,-4 1,-3-5,-6-2</inkml:trace>
  <inkml:trace contextRef="#ctx0" brushRef="#br0" timeOffset="1246.963">1881 143,'-9'34,"-9"15,0 5,2-2,4-6,4-5,-1-5,0-4,3-3,1-1,7-5,3-2,1-5</inkml:trace>
  <inkml:trace contextRef="#ctx0" brushRef="#br0" timeOffset="1794.776">2079 510,'86'-131,"-52"77,2 1,2 1,17-14,-49 60,-3 1,0 1,0 0,1 0,-1 0,1 1,0-1,0 1,0 0,1 0,-1 1,1-1,-1 1,1 0,0 0,0 0,0 1,0 0,4-1,-6 4,-1 0,0 0,0 0,0 0,0 1,-1-1,1 1,0 0,-1-1,0 1,0 0,0 0,0-1,0 1,0 0,-1 0,1 0,-1 0,0 0,0 0,0 0,0 0,-1 0,1 0,-1 0,0 0,0 0,0 0,0 0,0-1,-1 2,-1 7,0 6,1-13,0 1,1-1,-1 0,1 1,0-1,0 1,0-1,1 1,-1 0,1-1,1 1,-1 0,0-1,1 1,0-1,0 1,0-1,1 1,0-1,0 0,0 0,0 1,0-1,1-1,0 1,0 0,0-1,1 1,1-3,-1-1,1-1,0 1,-1-1,1 0,0 0,-1 0,1-1,-1 1,0-1,1 0,-1-1,0 1,0-1,-1 1,1-1,0 0,-1-1,0 1,0-1,0 1,0-1,0 0,-1 0,2-3,9-8,168-199,-128 168,-52 47,1 0,-1 0,0 0,1 0,-1 0,0 0,0 1,0-1,0 0,0 1,0-1,-1 0,1 1,0-1,-1 1,1-1,-1 1,1 0,-1-1,0 1,0-1,0 1,0 0,0-1,0 1,0-1,0 1,-1 0,1-1,0 1,-1-1,0 1,1-1,-1 1,0 0,-48 144,38-115,7-24,1 0,0 1,0 0,0 0,1 0,0 0,1 0,0 0,0 1,1-1,0 0,0 0,1 1,0-1,0 0,1 0,0 0,0 0,3 3,7 7</inkml:trace>
  <inkml:trace contextRef="#ctx0" brushRef="#br0" timeOffset="2029.816">3039 256,'-15'34,"-4"15,1 5,3-7</inkml:trace>
  <inkml:trace contextRef="#ctx0" brushRef="#br0" timeOffset="2526.911">3011 200,'7'-5,"0"1,0 1,0-1,1 1,-1 1,1-1,0 1,-1 1,1-1,0 1,0 1,0-1,0 1,8 1,-1-1,77 14,-89-14,-1 1,1-1,-1 1,1 0,-1 0,0 0,1 1,-1-1,0 0,0 1,0 0,0-1,0 1,0 0,0 0,-1 0,1 0,-1 0,0 0,1 1,-1-1,0 0,0 1,0-1,-1 1,1-1,0 1,-1 0,0-1,0 1,1-1,-2 1,1 2,-3 2,-1 1,0-1,0 0,-1 0,0 0,0-1,0 0,-1 0,0 0,0 0,-1-1,1 0,-1-1,-6 4,-12 10,23-17,0-1,1 1,-1-1,0 1,0 0,0 0,1 0,-1 0,0 0,1 0,-1 0,1 1,-1-1,1 0,0 1,-1-1,1 1,0 0,0-1,0 1,0 0,0 0,1-1,-1 1,1 0,-1 0,1 0,-1 0,1 0,0 0,0 0,0 0,0 0,0 0,1 0,-1 0,1 0,-1-1,1 1,-1 0,1 0,0 0,0-1,0 1,0 0,0-1,1 1,-1-1,0 1,1-1,-1 0,1 1,76 30,-69-30,1 0,-1 1,0 1,0 0,0 0,0 1,0 0,-1 0,0 1,0 0,-1 0,1 1,4 6,-11-11,1 1,-1 0,0-1,1 1,-1 0,-1-1,1 1,0 0,-1 0,1 0,-1 0,0 0,0 0,0 0,0 0,-1 0,1-1,-1 1,1 0,-1 0,0 0,0-1,-1 1,1 0,0-1,-1 1,0-1,1 1,-1-1,0 0,0 0,-1 0,1 0,0 0,-1-1,1 1,-1-1,1 1,-1-1,0 0,1 0,-1 0,0 0,0 0,0-1,0 0,0 1,1-1,-1 0,0 0,-2-1,-282 0,263 1</inkml:trace>
  <inkml:trace contextRef="#ctx0" brushRef="#br0" timeOffset="5564.865">3066 397,'-4'0,"-3"5,1 6,2 6,-5 1,1 1,1 3,2 2,-4 2,1 1,1 1,6 1,5-5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08.39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1 311,'7'4,"0"0,0-1,0 1,1-1,-1 0,1-1,0 0,-1 0,1-1,0 0,0 0,0-1,0 0,8-1,-1 1,249-26,-25-6,-261 50,5-9,1 1</inkml:trace>
  <inkml:trace contextRef="#ctx0" brushRef="#br0" timeOffset="245.677">85 564,'39'-4,"16"-3,5 1,1 2,-4 0,-3 2,-6 1,-6 1,-5 0,-4 0,-4 0,-1 0,-5 0</inkml:trace>
  <inkml:trace contextRef="#ctx0" brushRef="#br0" timeOffset="827.771">396 0,'65'77,"134"102,-34-24,-161-149,-2-6,0 1,0 0,0 1,0-1,-1 0,1 0,-1 1,1-1,-1 1,1-1,-1 1,0 0,0 0,1-1,-1 1,-1 0,1 0,0 0,0 0,-1 0,1 0,-1 0,0 0,1 0,-1 1,0-1,0 0,-1 0,1 0,0 0,-1 0,1 0,-1 0,1 0,-1 0,0 0,0 0,0 0,0 0,0-1,-1 1,1 0,0-1,-1 1,1-1,-2 1,-348 185,234-103,103-74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3.77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37,'55'82,"-30"-39,-3 2,-1 1,-2 1,-2 0,-2 1,7 46,-1-18,-20-76,0 1,0-1,-1 0,1 0,0 1,0-1,0 0,0 0,0 0,-1 0,1 0,0 0,0 0,0 0,0-1,-1 1,1 0,0 0,0-1,0 1,-1-1,1 1,0 0,0-1,-1 1,1-1,-1 0,1 1,0-1,-1 1,1-1,-1 0,1 0,-1 1,0-1,1 0,-1 0,0 1,1-1,-1 0,0 0,0 0,0 0,0 1,0-1,0 0,0 0,0 0,0 0,0 1,0-1,20-55,2 2,3 1,20-32,62-148,-101 172,-11 60,1 7</inkml:trace>
  <inkml:trace contextRef="#ctx0" brushRef="#br0" timeOffset="501.402">537 517,'202'-21,"-200"21,-1 0,0 0,0 0,0 0,1 0,-1 0,0 0,0 0,0 0,1 0,-1 0,0 1,0-1,0 1,0-1,0 1,0-1,0 1,0-1,0 1,0 0,0 0,0 0,0-1,0 1,-1 0,1 0,0 0,-1 0,1 0,-1 0,1 0,-1 1,1-1,-1 0,0 0,1 0,-1 0,0 1,0-1,0 0,0 0,0 0,0 0,0 1,-1-1,1 0,0 0,-1 0,1 0,0 1,-1-1,0 0,1 0,-1 0,0 0,1 0,-1-1,0 1,0 0,0 0,0 0,0-1,0 1,-44 45,39-42,-1 0,1 1,0 0,0 0,1 0,0 0,0 1,0 0,1 0,-1 1,1-1,1 1,-1 0,1 0,1 0,-1 0,1 0,0 1,1-1,0 0,0 1,1 0,-1-1,2 1,-1 0,4-3,0-1,0 0,1 0,0 0,-1-1,1 1,0-1,1-1,-1 1,0-1,1 0,-1 0,1 0,0-1,0 0,-1 0,1 0,0-1,0 0,0 0,0 0,0-1,0 0,-1 0,1 0,0-1,3-1,3-1,0 1,0-1,0-1,-1 0,0-1,0 0,0-1,-1 0,0 0,-1-1,1-1,6-7,-1-4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6.86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0 352,'27'-58,"-18"37,0 1,1 1,1-1,1 2,1 0,0 0,4-2,64-57,-80 77,0 1,0-1,0 0,1 1,-1-1,0 1,0-1,0 1,0-1,0 1,0 0,0-1,0 1,0 0,0 0,0 0,0 0,-1 0,1 0,0 0,-1 0,1 0,0 0,-1 1,0-1,1 0,-1 0,0 0,1 1,-1-1,0 0,0 0,0 1,0-1,0 0,-1 0,1 0,0 1,0-1,-1 0,1 0,-1 0,1 1,-1-1,1 0,-1 0,0 0,0 0,0 6,0-4,0-1,1 0,-1 0,1 1,-1-1,1 0,0 1,-1-1,1 1,0-1,1 0,-1 1,0-1,1 0,-1 1,1-1,0 0,0 1,0-1,0 0,0 0,0 0,1 0,-1 0,1 0,-1-1,1 1,0 0,0-1,0 1,-1-1,1 0,1 1,-1-1,0 0,0 0,0 0,1-1,-1 1,0-1,1 1,-1-1,0 0,1 1,-1-1,0 0,1-1,-1 1,1 0,-1-1,0 1,1-1,-1 0,131-99,-30 17,-102 83,-1-1,1 0,0 1,-1-1,1 1,0-1,0 1,0-1,0 1,-1-1,1 1,0 0,0 0,0-1,0 1,0 0,0 0,0 0,0 0,0 0,0 0,0 0,0 0,0 1,0-1,-1 0,1 0,0 1,0-1,0 1,0-1,0 1,-1-1,1 1,0-1,0 1,-1 0,1-1,-1 1,1 0,0 0,-1 0,1-1,-1 1,0 0,1 0,-1 0,0 0,1 0,5 55,-6-41,1-10,-1 1,1-1,0 0,0 0,0 0,1 0,0 0,0 0,0 0,0 0,1-1,0 1,0-1,0 0,0 0,1 0,0 0,0 0,0-1,0 0,0 0,1 0,-1 0,1-1,0 1,0-1,0-1,0 1,14 4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37.1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1,'34'5,"15"1,10-4,-1-4,-5 0,-3-1,-4 1,-6 0,-4 1,-4 0,-3 1,-1 0,0 0,-1 0,0 0,-4 0</inkml:trace>
  <inkml:trace contextRef="#ctx0" brushRef="#br0" timeOffset="330.994">650 58,'-258'106,"257"-106,-1 0,1 0,-1 0,1 1,-1-1,1 1,-1-1,1 1,0 0,-1-1,1 1,0 0,-1 0,1 0,0 0,0 0,0 0,0 0,0 1,0-1,0 0,0 0,1 1,-1-1,0 1,1-1,-1 0,1 1,-1-1,1 1,0 0,0-1,0 1,0-1,0 1,0-1,0 1,0-1,0 1,1-1,-1 1,1-1,-1 1,1-1,0 1,-1-1,1 0,0 0,0 1,0-1,87 19,-79-19,0-1,1 2,-1-1,0 1,0 0,0 1,-1 0,1 0,-1 1,1 0,-1 1,-1 0,1 0,-1 0,1 1,4 6,-10-10,-1 0,0 1,1-1,-1 1,0 0,0 0,0-1,-1 1,1 0,-1 0,1 0,-1-1,0 1,0 0,0 0,-1 0,1 0,-1-1,1 1,-1 0,0 0,0-1,0 1,-1 0,1-1,-1 1,1-1,-1 0,0 1,1-1,-1 0,-2 1,-74 56,63-52,0-1,0-1,0 0,-1-2,0 1,0-2,0 0,0-1,0-1,0 0,0-1,0-1,-8-3,6-2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14.68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0 951,'88'22,"-71"-20,0-1,0-1,0 0,0-2,0 0,0-1,6-2,59-7,59-11,-117 19</inkml:trace>
  <inkml:trace contextRef="#ctx0" brushRef="#br0" timeOffset="207.497">85 1234,'38'-5,"18"-2,4-4,-3 0,-7 2,-7 2,-6 2,-5 2,-2 2,-7 1</inkml:trace>
  <inkml:trace contextRef="#ctx0" brushRef="#br0" timeOffset="5737.24">1468 387,'-2'1,"0"0,0 1,1-1,-1 1,0 0,1-1,-1 1,1 0,-1 0,1 0,0 0,0 0,0 0,0 0,0 0,0 1,1-1,-1 0,1 0,0 1,-1-1,1 0,0 1,0-1,1 2,-2-1,-2 337,21-170,-13-146</inkml:trace>
  <inkml:trace contextRef="#ctx0" brushRef="#br0" timeOffset="9087.874">1891 725,'56'1,"143"-13,27-23,-202 31</inkml:trace>
  <inkml:trace contextRef="#ctx0" brushRef="#br0" timeOffset="10757.976">2935 471,'-11'1,"0"-1,1 2,-1 0,1 0,-1 1,1 0,0 1,0 0,0 0,1 1,-1 1,1-1,0 1,1 1,0 0,0 0,0 1,1 0,0 0,0 0,1 1,0 0,1 1,-3 5,4-9,0 0,0 0,1 1,0-1,0 1,0 0,1 0,0 0,1 0,-1 1,1-1,1 0,-1 1,1-1,1 0,-1 1,1-1,1 0,-1 0,1 0,0 0,1 0,-1 0,2 0,-1-1,1 1,0-1,0 0,0 0,1 0,0-1,4 4,-2-5,1-1,-1 0,0 0,1-1,-1 0,1 0,0-1,0 0,-1 0,1-1,0 0,0 0,0-1,0 0,0 0,-1-1,1 0,-1-1,3 0,135-72,-125 61,-1-1,-1-1,0-1,-1 0,-1-2,0 1,-2-2,0 0,-1-1,8-19,-18 36,0-1,0 0,-1 1,0-1,0 0,0 0,0 0,-1-1,0 1,0 0,0-1,-1 1,0 0,0-1,0 1,-1 0,1-1,-1 1,0 0,-1 0,0-1,0 1,0 0,0 1,0-1,-1 0,0 1,0-1,-1 1,1 0,-1 0,0 0,0 1,0-1,0 1,-1 0,1 0,-1 1,0-1,0 1,-3-1,-2 1,0 1,0 1,0 0,0 0,1 1,-1 0,0 1,0 0,0 1,1 0,0 0,-1 1,1 0,0 1,1-1,-1 2,1-1,0 1,1 1,-1 0,1 0,0 0,1 0,0 1,-5 8,-5 6</inkml:trace>
  <inkml:trace contextRef="#ctx0" brushRef="#br0" timeOffset="11088.154">3444 641,'-5'14,"-2"10,1 5,1-6,6-8,4-11,0-6</inkml:trace>
  <inkml:trace contextRef="#ctx0" brushRef="#br0" timeOffset="11438.183">3838 274,'-25'25,"0"-3,1 0,1 1,2 2,0 0,2 1,0 1,2 0,1 2,2 0,0 1,1 4,11-30,1 1,0 0,1 0,-1-1,1 1,0 0,0 0,0 0,1 0,-1-1,1 1,0 0,1 0,-1-1,1 1,0-1,0 1,0-1,1 0,0 0,0 0,0 0,0-1,0 1,1-1,-1 0,1 1,0-2,4 3,2 1,1 0,0-1,0-1,1 0,-1 0,1-1,0-1,-1 0,1-1,0 0,7 0,-11 0,0-1,-1 1,1-1,0-1,-1 1,1-1,0-1,-1 1,1-1,-1-1,0 1,0-1,0 0,0-1,0 0,-1 0,1 0,-1-1,0 0,0 0,-1-1,0 1,0-1,0 0,-1-1,0 1,0-1,0 0,-1 0,1-3,-2 6,-1 0,-1 1,1-1,-1 0,1 0,-1 0,0 1,0-1,-1 0,1 0,-1 1,0-1,0 0,0 1,-1-1,1 1,-1-1,1 1,-1 0,0 0,-1-1,1 1,0 1,-1-1,0 0,0 1,0-1,0 1,0 0,0 0,0 0,-1 0,1 1,-1-1,1 1,-1 0,1 0,-1 0,0 1,0-1,-7-1,1 0,-1 1,0 0,0 1,0 0,0 1,1 0,-1 0,0 1,1 1,-7 2,-2 2</inkml:trace>
  <inkml:trace contextRef="#ctx0" brushRef="#br0" timeOffset="12377.256">762 1177,'406'-1,"-37"-45,590-73,-268 60,-142 2,-291 28,-43 0,-171 29,-32 0</inkml:trace>
  <inkml:trace contextRef="#ctx0" brushRef="#br0" timeOffset="17532.855">1609 1402,'-8'2,"1"1,-1-1,1 1,0 1,0-1,0 1,1 1,-1-1,1 1,0 0,0 0,0 1,1 0,0 0,0 0,1 1,-1-1,2 1,-1 0,1 0,0 0,0 1,0-1,1 1,1 0,-1 0,1-1,1 1,-1 0,1 0,1 0,-1 0,1 0,1-1,1 7,0-8,-1-1,1 0,0 1,0-1,1-1,-1 1,1 0,0-1,1 0,-1 0,1 0,0-1,0 1,0-1,0 0,0-1,1 1,-1-1,1 0,-1 0,1-1,0 0,0 0,0 0,0-1,0 1,0-1,0-1,0 1,-1-1,1 0,0-1,0 1,0-1,-1 0,4-2,20-6,-1-2,1-1,-2-1,0-1,-1-1,0-2,-2 0,11-11,-30 25,-1 1,1-1,-1 0,0 0,0 0,0-1,0 1,-1-1,0 0,0 0,0 0,-1-1,1 1,-1-1,-1 1,1-1,-1 0,0 1,0-1,0 0,-1 0,0 0,0 0,-1 0,0 1,0-1,0 0,0 0,-1 1,0-1,0 1,-1 0,1-1,-1 1,0 0,-1 1,1-1,-1 0,0 1,0 0,-1 0,-3-3,-7 2,0 0,-1 1,0 0,0 2,0 0,0 0,0 2,0 0,0 1,0 0,0 1,0 1,0 1,-5 2,-11 1</inkml:trace>
  <inkml:trace contextRef="#ctx0" brushRef="#br0" timeOffset="17902.911">2258 1488,'0'9,"0"9,0 5,0 4,0-7,0-13,0-6</inkml:trace>
  <inkml:trace contextRef="#ctx0" brushRef="#br0" timeOffset="18322.88">2738 1177,'-13'4,"0"-1,1 2,-1 0,1 0,0 1,1 1,0 0,0 1,0-1,1 2,0 0,1 0,0 1,0 0,1 0,0 1,1 0,0 1,1-1,0 1,1 1,0 0,5-8,0 0,0 0,1 0,0 0,0 0,0 0,0-1,1 1,-1 0,1 0,0-1,1 1,-1-1,1 0,0 0,0 0,0 0,1 0,-1-1,1 1,0-1,0 0,0 0,1-1,-1 1,0-1,1 0,0 0,-1 0,1-1,0 1,0-1,0-1,0 1,0-1,0 1,0-1,0-1,0 1,0-1,0 0,0 0,0 0,0-1,0 0,12-2,0 0,-1-1,0-1,0 0,0-2,-1 1,0-2,-1 0,0-1,0 0,-1-1,0-1,-1 0,0 0,-1-1,-1-1,0 0,0 0,-1-2,-7 12,1 0,-1 0,0 0,0 0,0 0,-1-1,1 1,-1-1,0 1,-1-1,1 1,-1-1,0 1,0-1,0 0,-1 1,1-1,-1 1,0-1,0 1,-1 0,1-1,-1 1,0 0,0 0,-1 0,1 0,-1 0,0 1,0-1,0 1,0 0,-1 0,1 0,-1 0,0 0,0 1,-2-2,-3 1,1 0,0 1,-1 0,0 0,1 0,-1 1,0 1,0 0,0 0,0 0,-8 2,-9 4</inkml:trace>
  <inkml:trace contextRef="#ctx0" brushRef="#br0" timeOffset="18726.712">2851 1402,'-24'12,"0"1,1 1,1 1,0 0,1 2,1 1,1 0,0 1,2 1,-8 11,24-29,-1 0,1 0,0 0,-1 0,1 0,0 0,0 1,0-1,1 0,-1 0,1 1,-1-1,1 0,0 1,-1-1,1 1,1-1,-1 0,0 1,0-1,1 1,0-1,-1 0,1 0,0 1,0-1,0 0,0 0,1 0,-1 0,0 0,1 0,0 0,-1-1,1 1,0 0,0-1,0 0,0 1,0-1,0 0,0 0,0 0,1 0,-1 0,0-1,1 1,0-1,10 2,1 0,-1-2,1 1,-1-2,1 0,0 0,-1-1,0-1,0 0,1-1,-2-1,1 0,-1 0,6-4,-10 5,-1 0,0 0,0 0,0-1,0 0,-1-1,0 1,0-1,0-1,-1 1,0-1,0 0,0 0,-1 0,0 0,-1-1,0 0,0 1,0-1,-1-1,-1 1,1 0,0-7,-2 11,-1 1,1-1,-1 0,1 1,-1-1,0 1,0-1,-1 1,1 0,-1-1,0 1,0 0,0 0,0 0,0 0,0 1,-1-1,0 0,1 1,-1 0,0 0,0 0,0 0,0 0,-1 0,1 1,0 0,-1-1,1 1,-1 1,0-1,-5-1,0 0,-1 1,1 0,0 0,0 1,0 0,-1 1,1 0,0 1,0 0,-7 2,-4 3</inkml:trace>
  <inkml:trace contextRef="#ctx0" brushRef="#br0" timeOffset="20050.464">4036 48,'31'-19,"-28"16,0 0,1 1,-1-1,0 1,1 0,-1 0,1 0,0 0,0 1,0-1,0 1,0 0,0 0,0 1,0-1,0 1,0 0,0 0,0 0,0 0,1 1,-1 0,0 0,0 0,0 0,-1 0,1 1,0 0,0 0,5 8,0 0,0 1,-2 0,1 1,-1 0,-1 0,0 0,0 1,-2-1,1 2,-2-1,0 0,0 1,-1-1,-1 1,0 3,3 8,7 69,-4 1,-5-1,-5 33,1-5,-20 162,15-3,7-276,1 0,-1-1,0 1,-1-1,1 1,-1-1,0 1,0-1,0 1,0-1,-1 0,0 1,0-1,0 0,0 0,-1 0,0-1,1 1,-2-1,1 1,0-1,0 0,-1 0,0 0,1-1,-1 1,0-1,0 0,-1 0,1-1,0 1,-1-1,1 0,-3 1,-4-5,-1 0,1 0,0-1,0 0,1-1,-1 0,1-1,0 0,1 0,-3-3,-8-6</inkml:trace>
  <inkml:trace contextRef="#ctx0" brushRef="#br0" timeOffset="21091.855">959 161,'-1'-2,"0"1,-1 0,1 0,0 0,-1-1,0 2,1-1,-1 0,1 0,-1 0,0 1,0-1,1 1,-1-1,0 1,0 0,0 0,0 0,1 0,-1 0,0 0,0 0,0 0,0 1,1-1,-1 1,0-1,0 1,1 0,-1 0,1 0,-1 0,1 0,-1 0,1 0,-1 0,1 1,0-1,0 1,-1-1,1 1,-43 66,42-65,-8 20,2 0,0 0,2 1,0 0,2 1,0 5,4-29,-8 76,3 1,4-1,4 13,-1 22,-3 204,-25-106,13-124,6-54,2 0,2 0,0 1,3-1,1 10,-1-39,0-1,0 1,1 0,-1-1,1 1,0-1,0 0,0 1,0-1,0 0,0 1,1-1,-1 0,1 0,-1 0,1 0,0 0,0-1,0 1,0 0,0-1,0 1,0-1,0 0,1 0,-1 0,1 0,-1 0,0-1,1 1,0-1,-1 1,1-1,-1 0,2 0,98-15,-68 7,143-13,15 4,-167 17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2.801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30,'313'0,"-117"-28,-168 27,-4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3.3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 31,'0'0,"0"0,0 1,-1-1,1 1,0-1,0 1,0-1,-1 0,1 1,0-1,0 1,0-1,0 1,0-1,0 1,0-1,0 1,0-1,0 1,1-1,-1 1,0-1,0 1,0-1,1 0,-1 1,0-1,0 1,1-1,-1 0,0 1,1-1,-1 0,0 1,1-1,-1 0,0 1,1-1,-1 0,1 0,-1 0,1 1,-1-1,1 0,-1 0,1 0,-1 0,1 0,-1 0,1 0,-1 0,0 0,1 0,-1 0,1 0,-1 0,1 0,0-1,85-4,-43-3,183-22,-57 27,-145 3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9.71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0 331,'143'-167,"-41"27,-102 140,0-1,0 1,0-1,0 1,0-1,0 1,0-1,0 1,0-1,0 1,0-1,1 1,-1-1,0 1,0-1,1 1,-1-1,0 1,1-1,-1 1,1 0,-1-1,0 1,1 0,-1-1,1 1,-1 0,1 0,-1-1,1 1,-1 0,1 0,-1 0,1 0,-1-1,1 1,-1 0,1 0,-1 0,1 0,-1 0,1 0,-1 1,1-1,0 0,-1 0,1 0,-1 0,0 1,1-1,-1 0,1 0,-1 1,1-1,-1 0,1 1,-1-1,0 1,1-1,-1 0,0 1,1-1,-1 1,0-1,0 1,0-1,1 1,-1-1,-6 42,4-32,-5 14,5-20,0 0,1-1,-1 1,1 0,0 0,-1 0,2 0,-1 1,0-1,1 0,0 0,0 0,0 0,1 0,-1 1,1-1,0 0,0 0,0 0,1 0,-1-1,1 1,0 0,0 0,1-1,-1 0,3 3,-1-5,1-1,-1 0,0 0,1 0,-1 0,1-1,-1 0,0 0,1 0,-1 0,0-1,0 1,0-1,0 0,0 0,0-1,0 1,-1-1,1 0,-1 0,0 0,0 0,0-1,0 0,1 0,25-23,1 2,1 1,1 1,1 2,29-14,-60 34,0 0,0 0,0 1,0-1,1 0,-1 1,0-1,0 1,1 0,-1 0,0 0,1 0,-1 0,0 0,1 0,-1 1,0-1,0 1,0 0,1 0,-1 0,0 0,0 0,0 0,0 0,-1 1,1-1,0 1,0-1,-1 1,1 0,-1 0,1-1,-1 1,0 0,0 0,0 0,0 1,0-1,0 0,-1 0,1 0,-1 1,16 40,-14-33,1 0,0-1,0 1,1-1,1 0,-1 0,1 0,1-1,0 1,0-1,1-1,-1 1,2-1,-1 0,7 3,5 1</inkml:trace>
  <inkml:trace contextRef="#ctx0" brushRef="#br0" timeOffset="236.944">29 472,'38'0,"18"0,9 0,3 0,-1 0,-7 0,-4 0,-1 0,-6 0,-7-5,0-1,-3-1,-3 2,-3 2,-7 1</inkml:trace>
  <inkml:trace contextRef="#ctx0" brushRef="#br0" timeOffset="625.364">650 556,'-287'143,"254"-118,32-25,1 0,-1 1,1-1,0 1,-1-1,1 1,0 0,-1-1,1 1,0-1,-1 1,1 0,0-1,0 1,0-1,0 1,0 0,0-1,0 1,0 0,0-1,0 1,0 0,0-1,0 1,0-1,1 1,-1 0,0-1,0 1,1-1,-1 1,0 0,1-1,-1 1,1-1,-1 0,0 1,1-1,-1 1,1-1,0 1,-1-1,1 0,-1 0,1 1,-1-1,1 0,0 0,-1 0,1 1,0-1,-1 0,1 0,0 0,-1 0,1 0,0 0,-1 0,135 17,-130-17,-1 0,1 0,0 0,0 1,-1-1,1 2,0-1,-1 0,1 1,-1 0,0 0,1 0,-1 0,0 1,0-1,-1 1,1 0,0 0,-1 1,0-1,0 1,0 0,0 0,-1 0,1 0,-1 0,0 0,0 1,0-1,-1 1,0-1,0 1,0-1,0 1,-1 0,0 0,1-1,-2 1,1 1,-4 4,-1-1,0 0,-1 0,1 0,-2 0,1-1,-1 0,0-1,-1 0,0 0,0 0,0-1,-1 0,0-1,0 0,-1 0,1-1,-1 0,0-1,0 0,0 0,0-1,-1-1,1 0,-1 0,-2-1,-61-9,56 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0:50.7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7 249,'-1'-1,"0"0,1 0,-1 0,0 0,1 0,-1-1,1 1,0 0,-1 0,1 0,0 0,-1-1,1 1,0 0,0 0,0 0,0-1,0 1,1 0,-1 0,0 0,0-1,1 1,-1 0,1 0,-1 0,1 0,-1 0,1 0,0 0,0 0,-1 0,1 0,0 0,0 0,0 1,0-1,0 0,0 0,0 1,0-1,45-27,-31 21,0 0,0 1,1 1,0 0,0 1,0 1,0 1,0 0,14 1,-26 1,0 1,-1 0,1 0,0 1,0-1,0 1,-1-1,1 1,-1 0,1 1,-1-1,0 1,0-1,0 1,0 0,-1 0,1 0,-1 0,0 1,1-1,-1 1,-1-1,1 1,-1 0,1-1,-1 1,0 0,0 0,-1 0,1 0,-1 0,0 0,0 0,0 0,-1 0,1 0,-1 0,0 0,0 0,-1 0,1-1,-1 1,1 0,-1-1,0 1,-16 34,-2 0,-1-2,-1 0,-2-1,-26 27,49-61,-5 7,0 1,0 0,1 0,0 0,0 1,1-1,1 1,0 0,0 0,0 3,2-10,1 0,-1 1,1-1,0 1,0-1,0 1,1-1,-1 0,1 1,0-1,0 0,0 1,0-1,1 0,-1 0,1 0,-1 0,1 0,0-1,1 1,-1 0,0-1,1 1,-1-1,1 0,0 0,0 0,-1 0,1-1,1 1,-1-1,2 1,1 0,1-1,-1 0,1 0,-1 0,1-1,-1 0,1 0,0 0,-1-1,1 0,-1-1,0 1,1-1,-1-1,0 1,0-1,0 0,0 0,-1-1,1 1,-1-1,0-1,3-2,4-6</inkml:trace>
  <inkml:trace contextRef="#ctx0" brushRef="#br0" timeOffset="650.748">516 305,'176'-212,"-176"211,0 0,1 0,-1 0,0 0,0-1,1 1,-1 0,0 0,1 0,-1 0,1 1,0-1,-1 0,1 0,0 0,-1 0,1 0,0 1,0-1,0 0,0 1,0-1,0 1,0-1,0 1,0-1,0 1,0 0,0-1,0 1,0 0,0 0,0 0,0 0,0 0,0 0,0 0,1 0,-1 0,0 1,0-1,0 0,0 1,0-1,0 0,0 1,0 0,0-1,0 1,-1-1,1 1,0 0,0 0,0 0,-1-1,1 1,-1 0,1 0,3 40,-5-38,0 0,0 0,1 0,-1 0,1 0,0 0,0 0,0 0,0 0,0 0,1 0,-1 0,1 0,0 0,0 0,0 0,0-1,0 1,1 0,-1-1,1 1,0-1,0 1,0-1,0 0,0 0,0 0,1 0,-1 0,1 0,-1-1,1 1,0-1,-1 1,1-1,0 0,0 0,0-1,2 1,6-4,-1-1,1 0,-1 0,0-2,0 1,-1-1,1 0,-1-1,-1 0,1-1,-1 0,0 0,5-7,3-2,69-71,-85 87,0 0,1 0,-1 0,0 0,1 0,-1 0,1 0,0 0,-1 1,1-1,0 0,-1 0,1 1,0-1,0 0,-1 1,1-1,0 1,0-1,0 1,0-1,0 1,0 0,0-1,0 1,0 0,0 0,0 0,0 0,0 0,0 0,0 0,0 0,0 0,0 0,0 1,0-1,0 0,0 1,0-1,0 1,-1-1,1 1,0-1,0 1,0-1,0 1,-1 0,1 0,0-1,-1 1,1 0,-1 0,1 0,-1 0,1 0,-1 0,1-1,-1 1,0 0,0 0,1 0,-1 1,0 3,0 1,1-1,0 0,0 0,1 0,-1 0,1 0,0 0,0 0,1 0,-1-1,1 1,0-1,1 0,-1 0,0 0,1 0,0-1,0 1,0-1,4 2,60 24,-49-22</inkml:trace>
  <inkml:trace contextRef="#ctx0" brushRef="#br0" timeOffset="900.712">600 418,'38'0,"33"0,8 0,-5 0,-9 0,-12 0,-9 0,-8 0,-5 0,-8 0</inkml:trace>
  <inkml:trace contextRef="#ctx0" brushRef="#br0" timeOffset="1372.013">1136 503,'-61'25,"-111"59,171-83,0-1,0 1,0-1,0 1,1-1,-1 1,0-1,0 1,0 0,1-1,-1 1,0 0,1 0,-1 0,0-1,1 1,-1 0,1 0,0 0,-1 0,1 0,0 0,-1 0,1 0,0 0,0 0,0 0,0 0,0 0,0 0,0 0,0 0,1 0,-1 0,0 0,0 0,1 0,-1 0,1 0,-1 0,1 0,-1-1,1 1,0 0,-1 0,1 0,0 0,45 25,-36-22,-6-3,-1 0,1 0,-1 0,0 0,0 0,0 1,0-1,0 1,0 0,0 0,0 0,-1 1,1-1,-1 1,1-1,-1 1,0 0,0 0,0 0,-1 0,1 0,-1 0,1 0,-1 0,0 1,-1-1,1 1,0-1,-1 0,0 1,0-1,0 1,0-1,0 1,-1-1,0 1,1-1,-1 0,0 1,-1-1,1 0,-1 0,1 0,-1 0,0 0,0 0,0 0,-3 1,-115 42,118-45,0-1,-1 1,1 0,0-1,0 1,0-1,0 1,-1-1,1 0,0 0,0 0,-1 0,1-1,0 1,0-1,0 1,0-1,0 0,-1 1,1-1,1 0,-1-1,0 1,0 0,0 0,0-1,1 1,-1-1,1 0,-1 1,1-1,0 0,-1 0,2-9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45.53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563 310,'-34'33,"24"-25,0 0,1 0,0 1,1 0,0 1,0 0,1 0,0 1,1-1,0 2,1-1,0 0,1 1,0 0,1 1,1-7,0-1,0 1,1 0,0-1,0 1,1 0,-1 0,1 0,0 0,1-1,-1 1,1 0,1 0,-1-1,1 1,0 0,0-1,0 0,1 1,0-1,0 0,0 0,0-1,1 1,0-1,0 0,0 0,1 0,-1 0,1-1,0 0,3 2,5-3,0 0,0-1,1 0,-1-1,0-1,0 0,0-1,0 0,0-1,0 0,0-1,-1-1,0 0,0-1,0 0,0 0,-1-2,6-4,3-3,0-1,-2-1,0 0,-1-2,0 0,-2 0,0-1,-2-1,6-11,-15 27,-1 0,0 0,1 0,-2-1,1 1,0-1,-1 0,0 0,-1 1,1-1,-1 0,0-1,-1 1,0 0,1 0,-2 0,1 0,-1 0,0 0,0 0,-1 0,0 0,0 0,0 0,0 1,-1-1,0 1,-1 0,1 0,-1 0,0 0,0 0,0 1,-1 0,-1-1,-3 1,1 0,-1 1,-1 0,1 0,0 1,-1 1,1 0,-1 0,1 0,-1 1,1 1,-1 0,1 0,0 1,-1 0,1 0,0 1,0 1,0-1,1 1,-1 1,1 0,-5 3,-7 7</inkml:trace>
  <inkml:trace contextRef="#ctx0" brushRef="#br0" timeOffset="311.532">1071 508,'-5'14,"-1"10,4-4,4-5</inkml:trace>
  <inkml:trace contextRef="#ctx0" brushRef="#br0" timeOffset="638.365">1410 84,'-73'193,"71"-190,1 0,-1 0,1 1,0-1,0 1,0-1,1 1,-1-1,1 1,0 0,0-1,0 1,0-1,1 1,-1 0,1-1,0 1,0-1,0 1,1-1,-1 0,1 0,0 0,0 1,0-2,0 1,0 0,1 0,-1-1,1 1,0-1,0 0,0 0,0 0,0 0,0 0,0-1,3 2,5-2,0-1,-1 0,1 0,0-1,-1 0,1-1,-1 0,1-1,-1 0,0-1,0 0,0 0,0-1,-1 0,0-1,0 0,-1-1,1 0,0-1,5-9</inkml:trace>
  <inkml:trace contextRef="#ctx0" brushRef="#br0" timeOffset="880.529">1691 141,'-14'33,"-10"17,0 4,3-3,1-4,4-6,4-5,4-4,0-7,0-3,2-1,1 1,8-3,2 0,0-4</inkml:trace>
  <inkml:trace contextRef="#ctx0" brushRef="#br0" timeOffset="1190.815">393 847,'9'9,"0"-1,1 0,0-1,0 0,0 0,1-1,0-1,0 0,1 0,-1-1,1 0,0-1,0-1,0 0,1 0,-1-1,2-1,46 0,0-3,0-2,0-3,48-13,26-3,371-53,-388 72,-94 5</inkml:trace>
  <inkml:trace contextRef="#ctx0" brushRef="#br0" timeOffset="1672.197">959 959,'-27'10,"1"1,1 1,0 2,0 0,2 2,0 0,0 2,-18 19,35-30,1 0,0 0,1 1,-1 0,1 0,1 0,-1 0,2 1,-1-1,1 1,0 0,1 1,0-7,1 0,0 0,0 0,0 0,0 0,0 0,1 1,-1-1,1 0,0 0,0 0,0 0,0 0,0-1,1 1,-1 0,1-1,0 1,0 0,0-1,0 0,0 0,1 0,-1 0,1 0,-1 0,1 0,0-1,-1 1,1-1,0 0,0 0,0 0,0 0,1 0,13 1,-1-1,1 0,0-1,0 0,-1-2,1 0,-1-1,1 0,-1-2,0 0,0 0,-1-2,0 0,0 0,0-2,-1 0,-1 0,1-1,-1-1,-1 0,0-1,8-11,-16 19,0-1,-1 1,0-1,0 0,0 0,0 0,-1 0,0 0,0-1,0 1,-1-1,1 0,-2 1,1-1,0 0,-1 1,0-1,0 0,-1 0,0 1,0-1,0 0,-1 1,1-1,-2 1,1 0,0-1,-1 1,0 0,0 1,0-1,-1 0,0 1,0 0,0 0,0 0,0 0,-1 1,0-1,0 1,0 1,0-1,0 1,0-1,-1 1,1 1,-4-1,-39 0,29 6</inkml:trace>
  <inkml:trace contextRef="#ctx0" brushRef="#br0" timeOffset="1935.983">1410 1072,'-19'24,"-2"8,7-1,7-6</inkml:trace>
  <inkml:trace contextRef="#ctx0" brushRef="#br0" timeOffset="2281.388">1777 818,'-21'13,"1"1,1 1,0 1,1 0,0 1,2 1,0 1,-6 10,20-27,1 0,-1 0,1 0,0 0,0 1,0-1,0 0,0 0,0 1,0-1,1 1,-1-1,1 0,0 1,0-1,0 1,0-1,0 1,0-1,1 1,-1-1,1 1,0-1,0 0,0 1,0-1,0 0,0 0,0 0,1 0,-1 0,1 0,0 0,-1 0,1-1,0 1,0-1,0 1,0-1,0 0,1 1,-1-1,0 0,0-1,2 2,3 0,1-1,-1 1,0-1,1 0,-1-1,0 1,1-2,-1 1,1-1,-1 0,0 0,1-1,-1 0,0 0,0-1,-1 0,1 0,0-1,-1 0,0 0,0 0,0-1,0 0,-1 0,0 0,0-1,0 0,-1 0,0 0,0 0,0-1,-1 1,0-1,0 0,-1 0,0 0,1-4,-3 8,0 0,-1 0,1 1,-1-1,0 0,1 0,-1 0,-1 1,1-1,0 0,0 1,-1-1,0 1,1 0,-1 0,0-1,0 1,0 0,-1 0,1 1,0-1,-1 0,1 1,-1 0,1-1,-1 1,0 0,1 0,-1 1,0-1,-2 0,-92 3,78 5</inkml:trace>
  <inkml:trace contextRef="#ctx0" brushRef="#br0" timeOffset="2621.281">1833 1044,'-46'18,"0"2,1 2,1 2,-16 13,55-34,0 0,0 0,0 0,1 0,-1 1,1-1,0 1,0 0,1 1,-1-1,1 1,0-1,0 1,0 0,1 0,0 0,0 1,0-1,1 0,-1 1,1-1,0 1,1-1,0 1,0 0,0 5,4-7,-1-1,1 1,0-1,0 0,0 0,0 0,1 0,-1-1,1 0,0 0,0 0,-1 0,1-1,0 0,0 0,1 0,-1-1,0 0,0 0,0 0,0 0,0-1,0 0,0 0,7 1,1 0,0 0,0-1,0-1,-1 0,1 0,0-2,-1 1,0-2,0 1,0-2,0 0,-1 0,0-1,-1 0,1-1,-1 0,0-1,-1 0,0 0,-1-1,0 0,0-1,-1 1,-1-1,0-1,0 0,-4 7,-1 0,0 0,0 0,-1-1,1 1,-1 0,0-1,0 1,-1 0,0-1,0 1,0 0,0 0,-1 0,0 0,0 0,0 0,-1 0,1 1,-1-1,0 1,-1 0,1 0,-11-10</inkml:trace>
  <inkml:trace contextRef="#ctx0" brushRef="#br0" timeOffset="3012.795">2031 141,'32'24,"0"2,-1 2,-2 0,0 2,-3 1,0 1,-2 1,-2 2,8 15,-17-14,-1 1,-2-1,-2 2,-1-1,-2 1,-2 0,-1 0,-2 0,-2 0,-1 0,-2 0,-1 0,-10 26,12-41,-2 0,0 0,-1-1,-2 0,0-1,-1 0,-2 0,0-1,-1 0,0-1,-2-1,0 0,-1-1,-1-1,-1-1,-2 2,-125 66,120-66</inkml:trace>
  <inkml:trace contextRef="#ctx0" brushRef="#br0" timeOffset="3504.795">225 0,'-24'42,"1"1,3 1,1 0,3 2,1 0,1 10,-13 49,5 0,5 1,-4 99,17-170,2 0,1 1,2-1,2 0,1 0,1 0,2 0,1-1,2 0,2 0,0-1,3-1,0 0,2-1,2-1,0-1,2 0,2-2,9 10,-21-28,0-1,1 0,0 0,0-1,1-1,-1 0,1 0,1-1,-1-1,1-1,-1 0,3 0,12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17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8,'14'5,"10"2,6-1,2-1,0-2,0 0,0-2,-7-6,-2-1,0-1,1 2,0 1,2 2,1-4,-9 4,-8 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8.424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29,'34'0,"15"-5,5-1,-2 0,-6 1,-5 1,-10 2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6.852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0 147,'3'-1,"0"1,-1 0,1 0,0 0,-1 0,1 0,0 1,-1-1,1 1,0 0,-1 0,1 0,-1 0,1 0,-1 0,0 1,0-1,1 1,-1-1,0 1,0 0,-1 0,1 0,0 0,-1 0,1 1,-1-1,1 0,-1 1,0-1,0 1,0-1,-1 1,1-1,0 1,-1 2,38 188,-21-72,11 8,-28-128,0-1,0 1,1 0,-1-1,0 1,1 0,-1-1,1 1,-1-1,0 1,1 0,-1-1,1 1,0-1,-1 0,1 1,-1-1,1 1,0-1,-1 0,1 1,0-1,-1 0,1 0,0 0,-1 1,1-1,0 0,0 0,-1 0,1 0,0 0,0 0,-1 0,1-1,0 1,-1 0,1 0,0-1,-1 1,1 0,0-1,-1 1,1 0,0-1,-1 1,1-1,-1 1,1-1,-1 1,1-1,-1 0,0 1,1-1,-1 1,1-1,-1 0,21-41,19-84,-13 36,4 2,40-79,-7 46,-55 109</inkml:trace>
  <inkml:trace contextRef="#ctx0" brushRef="#br0" timeOffset="952.075">537 514,'10'-4,"1"0,0 0,0 2,0-1,0 1,0 1,0 0,1 1,-1 0,5 1,-15-1,0 0,-1 0,1 0,0 1,0-1,0 0,0 1,0-1,0 0,-1 1,1 0,0-1,0 1,0-1,-1 1,1 0,-1-1,1 1,0 0,-1 0,1-1,-1 1,1 0,-1 0,0 0,1 0,-1 0,0-1,0 1,0 0,1 0,-1 0,0 0,0 0,0 0,0 0,-1 0,1 0,0 0,0 0,-1 0,1 0,0-1,-1 1,1 0,-1 0,1 0,-1-1,1 1,-1 0,0 0,-32 39,-95 81,125-120,1 1,0 0,-1 0,1 1,0-1,0 0,0 1,1-1,-1 1,0-1,1 1,0 0,0 0,0 0,0 0,0 0,0 0,1 0,-1 0,1 0,0 0,0 0,0 0,0 0,1 0,-1 0,1 0,0 0,0 0,0 0,0 0,0 0,1-1,-1 1,1-1,0 1,0-1,0 1,0-1,0 0,0 0,1 0,-1 0,1 0,-1-1,1 1,0-1,-1 1,1-1,0 0,0 0,0 0,0-1,0 1,0-1,0 0,0 0,2 0,8-3,1 0,-1-1,0-1,-1 0,1-1,-1-1,0 0,0 0,4-5,5-1,1-1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6:55.58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1 368,'9'0,"9"0,6 0,3 0,2-5,6-1,1 0,0 1,-2 1,-1-3,-2 0,-1 0,-2 2,1 2,-2 1,1 1,-4 1</inkml:trace>
  <inkml:trace contextRef="#ctx0" brushRef="#br0" timeOffset="213.218">86 537,'34'-9,"20"-4,6-4,-2 0,-7 4,-7 4,-5 3,-6-2,-3 1,-2 1,-6 1</inkml:trace>
  <inkml:trace contextRef="#ctx0" brushRef="#br0" timeOffset="582.026">340 1,'11'15,"0"1,1-2,1 0,0 0,1-1,0-1,1 0,0-1,1-1,0 0,1-1,0-1,0-1,1 0,0-1,0-1,1-1,-1 0,1-2,0 0,7-1,-23 0,7 0,-1 0,0 0,1 1,-1 0,0 1,0 0,0 0,-1 1,1 1,-1-1,0 1,0 0,6 6,-12-6,-2-1,1 0,0 0,-1 0,0 1,0-1,0 0,0 1,-1-1,1 0,-1 0,0 1,-1-1,1 0,-1 0,1 0,-1-1,0 1,-1 0,1-1,-1 1,1-1,-1 0,0 0,-1 0,1 0,0 0,-1-1,1 0,-1 1,-2 0,-2 4,-148 118,134-111,13-10,0 2,1-1,0 1,-1 0,2 1,-1 0,1 0,0 1,1-1,-1 2,0 2,3 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9.603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0 311,'10'-19,"-5"7,0 0,1 0,1 1,0 0,1 0,0 1,1 0,0 1,2-3,-3 5,0 0,0 0,1 0,0 1,0 1,0-1,1 2,0-1,0 1,0 1,0 0,1 0,1 0,-10 4,-1 0,0 0,0 0,1 0,-1 0,0 0,0 0,0 1,0-1,-1 0,1 1,0-1,0 0,-1 1,1-1,-1 1,1-1,-1 1,0-1,0 1,1-1,-1 1,0 0,0-1,0 1,-1-1,1 1,0-1,-1 1,1-1,-1 1,1 8,0-8,-1 0,1-1,0 1,0 0,0-1,1 1,-1 0,0-1,1 1,-1 0,1-1,-1 1,1-1,0 1,-1-1,1 1,0-1,0 1,0-1,0 0,1 0,-1 1,0-1,0 0,1 0,-1 0,1 0,-1-1,1 1,-1 0,1-1,-1 1,1-1,-1 1,1-1,0 0,-1 1,1-1,0 0,0 0,-1 0,1-1,0 1,-1 0,1-1,-1 1,1-1,0 1,-1-1,1 0,-1 1,1-1,-1 0,0 0,1 0,-1 0,0 0,0-1,0 1,1-1,15-10,-5 3,0 1,0 0,0 1,1 0,0 1,1 0,-1 1,1 1,2-1,-13 5,-1 0,1 0,0 1,-1-1,1 0,-1 1,1 0,-1-1,1 1,-1 0,1 0,-1 0,0 1,0-1,1 1,-1-1,0 1,0 0,-1-1,1 1,0 0,-1 0,1 0,-1 1,1-1,-1 0,0 1,0-1,0 0,0 1,-1-1,1 1,-1 0,1-1,-1 1,0-1,0 1,0 0,0-1,0 1,-1 1,2 20</inkml:trace>
  <inkml:trace contextRef="#ctx0" brushRef="#br0" timeOffset="244.565">932 0,'-44'39,"-37"31,-10 9,0-4,11-10,10-12,12-9,11-8,13-5,8-8,8-3,3-5,3 0,9-3,10-3,8-8,2-5</inkml:trace>
  <inkml:trace contextRef="#ctx0" brushRef="#br0" timeOffset="627.933">1045 311,'-63'16,"2"4,0 2,-19 12,79-34,0 0,0 0,0 0,0 0,0 0,0 0,0 0,0 0,0 0,0 0,1 1,-1-1,0 0,0 1,0-1,0 1,0-1,1 1,-1-1,0 1,0 0,1-1,-1 1,1 0,-1 0,0-1,1 1,-1 0,1 0,0 0,-1 0,1-1,0 1,-1 0,1 0,0 0,0 0,0 0,0 0,0 0,0 0,0 0,0 0,0 0,0 0,1 0,-1-1,0 1,1 0,-1 0,0 0,1 0,-1 0,1-1,0 1,-1 0,1-1,0 1,-1 0,1-1,0 1,0 0,-1-1,2 1,61 13,-56-13,0 0,1 0,-1 0,0 1,0 0,0 0,0 1,0-1,-1 2,1-1,-1 1,0 0,0 0,5 5,-10-5,0-1,0 1,0-1,-1 1,0-1,0 1,0 0,0-1,-1 1,1-1,-1 1,0-1,0 1,0-1,0 0,-1 1,1-1,-1 0,0 0,0 0,0 0,0 0,0-1,-1 1,0-1,1 1,-1-1,0 0,0 0,0 0,0-1,0 1,-1-1,0 1,-5 5,0-2,0 1,-1-1,1 0,-1-1,0 0,0-1,-1 0,1 0,-1-1,1-1,-1 0,0 0,1-1,-1 0,0-1,0 0,-8-3,1-3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81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141 19,'-14'9,"0"0,0 1,1 1,0 0,0 1,2 0,-1 1,2 0,-2 3,11-16,0 1,1 0,-1 0,0 0,0 1,0-1,1 0,-1 0,1 0,-1 1,1-1,-1 0,1 0,-1 1,1-1,0 0,0 1,0-1,0 0,0 1,0-1,0 1,1-1,-1 0,0 0,1 1,-1-1,1 0,-1 0,1 1,-1-1,1 0,0 0,0 0,0 0,0 0,-1 0,1 0,1 0,-1 0,0 0,0-1,0 1,0 0,0-1,1 1,-1-1,0 0,1 1,-1-1,72 6,-72-6,179-5,-178 4,0 2,1-1,-1 0,0 0,1 1,-1-1,0 1,1 0,-1 0,0 0,0 0,0 0,0 0,0 1,0-1,0 1,0-1,-1 1,1 0,0-1,-1 1,1 0,-1 0,0 0,0 0,0 0,0 1,0-1,0 0,-1 0,1 1,-1-1,1 0,-1 1,0-1,0 1,0-1,0 0,0 1,-31 90,19-76,1-1,-2-1,0 0,-1 0,-1-1,0-1,0-1,-10 6,-16-6,21-14</inkml:trace>
  <inkml:trace contextRef="#ctx0" brushRef="#br0" timeOffset="245.118">0 47,'44'-10,"27"-3,8 1,-5 2,-16 8,-12 5,-10 0,-10 2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38.035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169 137,'-16'9,"1"1,1 1,0 0,0 1,1 0,1 1,0 1,1 0,0 0,1 1,1 0,-1 4,8-13,1 0,-1 1,1-1,0 1,1-1,0 1,0-1,0 1,1-1,0 1,0-1,0 1,1-1,0 0,0 0,1 1,0-2,0 1,0 0,1-1,0 1,0-1,0 0,0 0,1-1,0 1,0-1,0 0,1 0,-1-1,1 0,0 0,0 0,0-1,0 1,0-1,1-1,-1 1,1-1,-1-1,1 1,-1-1,1 0,5-1,9-6,-1-2,0 0,-1-1,0-1,-1-1,0 0,0-2,-2 0,0-1,0 0,-2-1,0-1,5-7,-11 15,68-112,-74 116,0 1,0-1,-1 0,0 0,0 0,0 0,-1 0,1 0,-1 0,0 0,-1 0,1 0,-1 0,0 0,0 0,-1 0,0 0,1 0,-2 1,1-1,0 1,-1-1,0 1,0 0,0 0,-4-3,-1 1,-1-1,-1 1,1 1,-1 0,0 0,0 1,-1 0,1 1,-1 0,1 1,-1 0,0 0,0 1,0 1,0 0,0 0,0 1,0 1,0 0,0 0,1 1,-1 0,1 1,0 0,0 1,0 0,1 1,-1 0,1 0,1 1,-1 0,1 0,0 1,1 0,0 0,-1 3,-14 17,4-3</inkml:trace>
  <inkml:trace contextRef="#ctx0" brushRef="#br0" timeOffset="360.388">762 307,'0'9,"0"9,0 5,-5 4,-2 2,6-3,2-7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7:44.7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285 1,'33'111,"-26"-83,-2-1,0 1,-2-1,-1 1,-2 0,0 0,-2 0,-1 0,-1 0,-6 17,-148 432,141-429,-14 37,2 2,5 1,3 0,5 2,3 0,1 53,16-2,-3-140,0 0,0 0,0-1,1 1,-1 0,0-1,1 1,-1-1,0 0,1 1,-1-1,0 0,1 0,-1 0,1 0,-1 0,0 0,1 0,-1 0,1-1,-1 1,0 0,1-1,-1 1,0-1,0 0,1 1,-1-1,0 0,0 0,0 0,0 0,1 0,13-6,36-5,1 1,0 3,1 2,0 2,23 3,287-9,212-18,-44-7,289 24,-273-16,515 27,-582 29,-3-30,-280-26,-57 2,-135 23,-1-1,1 0,-1 0,0 0,0 0,0-1,0 0,0 0,-1 0,0 0,0 0,0-1,0 1,-1-1,0 0,0 0,0 0,0 0,-1 0,0 0,0-1,0 1,-1 0,0 0,0-1,0 1,0 0,-1-1,0 1,0 0,-1 0,0-2,1-16,-29-188,5 63,13 93,3 0,2 0,3-1,2 0,2-7,29-116,0-46,-27 199,1 0,0 0,2 0,2 1,0 0,4-8,-10 33,0-1,-1 0,1 0,0 0,-1 1,1-1,0 0,-1 0,0 0,1 0,-1 0,1 0,-1-1,0 1,0 0,0 0,1 0,-1 0,0 0,0 0,-1 0,1 0,0 0,0-1,0 1,-1 0,1 0,-1 0,1 0,0 0,-1 0,0 0,1 0,-1 1,0-1,1 0,-1 0,0 0,0 1,0-1,0 0,0 1,0-1,1 1,-1-1,-1 1,1-1,0 1,0 0,0 0,0-1,0 1,-1 0,-102 25,-5-7,-1-6,-103-2,-2269-11,1445 1,610 25,123 7,97-4,40-46,155 16,0 1,0 0,0 0,0 1,0 1,1 0,-1 0,0 2,-6 1,-30 1,41-5,0 0,0 1,0 0,0 0,0 0,0 1,0 0,0 0,0 1,1 0,-1 0,-2 2,-3 7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23T13:58:24.253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1 199,'92'-45,"-65"40,0 0,0 2,1 0,-1 2,1 1,18 3,20 0,525-3,-366-28,126 16,-122-6,13-10,-79 17,-126 4,1 2,0 2,0 1,0 2,0 2,0 1,8 3,32 5,1-4,0-3,0-3,2-4,48 0,104-7,-116-3,0 6,1 4,9 7,30-2,160-3,-94-26,406 26,-303 2,-77 27,-159-28,102 11,-138-3,0-2,0-3,0-1,33-5,117 4,-11 27,113-28,-59-28,363 28,95 0,-507 28,284-27,-253 25,18-13,-122-1,1-6,82-8,98 4,32 25,-197-27,137-17,109-6,-101 5,8-9,45 44,308 69,-532-76,0-6,80-8,112-24,146 28,-85 30,-241-43,-95 6,1 1,0 2,0 1,0 2,1 1,5 2,17-1,-35 0,-1 1,1 0,0 2,-1 0,0 1,0 1,1 2,-3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customXml" Target="../ink/ink71.xml"/><Relationship Id="rId26" Type="http://schemas.openxmlformats.org/officeDocument/2006/relationships/customXml" Target="../ink/ink75.xml"/><Relationship Id="rId3" Type="http://schemas.openxmlformats.org/officeDocument/2006/relationships/image" Target="../media/image27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customXml" Target="../ink/ink68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2" Type="http://schemas.openxmlformats.org/officeDocument/2006/relationships/image" Target="../media/image26.png"/><Relationship Id="rId16" Type="http://schemas.openxmlformats.org/officeDocument/2006/relationships/customXml" Target="../ink/ink70.xml"/><Relationship Id="rId20" Type="http://schemas.openxmlformats.org/officeDocument/2006/relationships/customXml" Target="../ink/ink72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.xml"/><Relationship Id="rId11" Type="http://schemas.openxmlformats.org/officeDocument/2006/relationships/image" Target="../media/image31.png"/><Relationship Id="rId24" Type="http://schemas.openxmlformats.org/officeDocument/2006/relationships/customXml" Target="../ink/ink74.xml"/><Relationship Id="rId32" Type="http://schemas.openxmlformats.org/officeDocument/2006/relationships/customXml" Target="../ink/ink78.xml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76.xml"/><Relationship Id="rId10" Type="http://schemas.openxmlformats.org/officeDocument/2006/relationships/customXml" Target="../ink/ink67.xml"/><Relationship Id="rId19" Type="http://schemas.openxmlformats.org/officeDocument/2006/relationships/image" Target="../media/image35.png"/><Relationship Id="rId31" Type="http://schemas.openxmlformats.org/officeDocument/2006/relationships/image" Target="../media/image41.png"/><Relationship Id="rId4" Type="http://schemas.openxmlformats.org/officeDocument/2006/relationships/customXml" Target="../ink/ink64.xml"/><Relationship Id="rId9" Type="http://schemas.openxmlformats.org/officeDocument/2006/relationships/image" Target="../media/image30.png"/><Relationship Id="rId14" Type="http://schemas.openxmlformats.org/officeDocument/2006/relationships/customXml" Target="../ink/ink69.xml"/><Relationship Id="rId22" Type="http://schemas.openxmlformats.org/officeDocument/2006/relationships/customXml" Target="../ink/ink73.xml"/><Relationship Id="rId27" Type="http://schemas.openxmlformats.org/officeDocument/2006/relationships/image" Target="../media/image39.png"/><Relationship Id="rId30" Type="http://schemas.openxmlformats.org/officeDocument/2006/relationships/customXml" Target="../ink/ink77.xml"/><Relationship Id="rId8" Type="http://schemas.openxmlformats.org/officeDocument/2006/relationships/customXml" Target="../ink/ink66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customXml" Target="../ink/ink86.xml"/><Relationship Id="rId26" Type="http://schemas.openxmlformats.org/officeDocument/2006/relationships/customXml" Target="../ink/ink90.xml"/><Relationship Id="rId39" Type="http://schemas.openxmlformats.org/officeDocument/2006/relationships/image" Target="../media/image45.png"/><Relationship Id="rId21" Type="http://schemas.openxmlformats.org/officeDocument/2006/relationships/image" Target="../media/image36.png"/><Relationship Id="rId34" Type="http://schemas.openxmlformats.org/officeDocument/2006/relationships/customXml" Target="../ink/ink94.xml"/><Relationship Id="rId42" Type="http://schemas.openxmlformats.org/officeDocument/2006/relationships/customXml" Target="../ink/ink98.xml"/><Relationship Id="rId47" Type="http://schemas.openxmlformats.org/officeDocument/2006/relationships/image" Target="../media/image49.png"/><Relationship Id="rId50" Type="http://schemas.openxmlformats.org/officeDocument/2006/relationships/customXml" Target="../ink/ink102.xml"/><Relationship Id="rId55" Type="http://schemas.openxmlformats.org/officeDocument/2006/relationships/image" Target="../media/image53.png"/><Relationship Id="rId63" Type="http://schemas.openxmlformats.org/officeDocument/2006/relationships/image" Target="../media/image5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6" Type="http://schemas.openxmlformats.org/officeDocument/2006/relationships/customXml" Target="../ink/ink85.xml"/><Relationship Id="rId29" Type="http://schemas.openxmlformats.org/officeDocument/2006/relationships/image" Target="../media/image40.png"/><Relationship Id="rId11" Type="http://schemas.openxmlformats.org/officeDocument/2006/relationships/image" Target="../media/image31.png"/><Relationship Id="rId24" Type="http://schemas.openxmlformats.org/officeDocument/2006/relationships/customXml" Target="../ink/ink89.xml"/><Relationship Id="rId32" Type="http://schemas.openxmlformats.org/officeDocument/2006/relationships/customXml" Target="../ink/ink93.xml"/><Relationship Id="rId37" Type="http://schemas.openxmlformats.org/officeDocument/2006/relationships/image" Target="../media/image44.png"/><Relationship Id="rId40" Type="http://schemas.openxmlformats.org/officeDocument/2006/relationships/customXml" Target="../ink/ink97.xml"/><Relationship Id="rId45" Type="http://schemas.openxmlformats.org/officeDocument/2006/relationships/image" Target="../media/image48.png"/><Relationship Id="rId53" Type="http://schemas.openxmlformats.org/officeDocument/2006/relationships/image" Target="../media/image52.png"/><Relationship Id="rId58" Type="http://schemas.openxmlformats.org/officeDocument/2006/relationships/customXml" Target="../ink/ink106.xml"/><Relationship Id="rId5" Type="http://schemas.openxmlformats.org/officeDocument/2006/relationships/image" Target="../media/image28.png"/><Relationship Id="rId61" Type="http://schemas.openxmlformats.org/officeDocument/2006/relationships/image" Target="../media/image56.png"/><Relationship Id="rId19" Type="http://schemas.openxmlformats.org/officeDocument/2006/relationships/image" Target="../media/image35.png"/><Relationship Id="rId14" Type="http://schemas.openxmlformats.org/officeDocument/2006/relationships/customXml" Target="../ink/ink84.xml"/><Relationship Id="rId22" Type="http://schemas.openxmlformats.org/officeDocument/2006/relationships/customXml" Target="../ink/ink88.xml"/><Relationship Id="rId27" Type="http://schemas.openxmlformats.org/officeDocument/2006/relationships/image" Target="../media/image39.png"/><Relationship Id="rId30" Type="http://schemas.openxmlformats.org/officeDocument/2006/relationships/customXml" Target="../ink/ink92.xml"/><Relationship Id="rId35" Type="http://schemas.openxmlformats.org/officeDocument/2006/relationships/image" Target="../media/image43.png"/><Relationship Id="rId43" Type="http://schemas.openxmlformats.org/officeDocument/2006/relationships/image" Target="../media/image47.png"/><Relationship Id="rId48" Type="http://schemas.openxmlformats.org/officeDocument/2006/relationships/customXml" Target="../ink/ink101.xml"/><Relationship Id="rId56" Type="http://schemas.openxmlformats.org/officeDocument/2006/relationships/customXml" Target="../ink/ink105.xml"/><Relationship Id="rId8" Type="http://schemas.openxmlformats.org/officeDocument/2006/relationships/customXml" Target="../ink/ink81.xml"/><Relationship Id="rId51" Type="http://schemas.openxmlformats.org/officeDocument/2006/relationships/image" Target="../media/image51.png"/><Relationship Id="rId3" Type="http://schemas.openxmlformats.org/officeDocument/2006/relationships/image" Target="../media/image27.png"/><Relationship Id="rId12" Type="http://schemas.openxmlformats.org/officeDocument/2006/relationships/customXml" Target="../ink/ink83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2.png"/><Relationship Id="rId38" Type="http://schemas.openxmlformats.org/officeDocument/2006/relationships/customXml" Target="../ink/ink96.xml"/><Relationship Id="rId46" Type="http://schemas.openxmlformats.org/officeDocument/2006/relationships/customXml" Target="../ink/ink100.xml"/><Relationship Id="rId59" Type="http://schemas.openxmlformats.org/officeDocument/2006/relationships/image" Target="../media/image55.png"/><Relationship Id="rId20" Type="http://schemas.openxmlformats.org/officeDocument/2006/relationships/customXml" Target="../ink/ink87.xml"/><Relationship Id="rId41" Type="http://schemas.openxmlformats.org/officeDocument/2006/relationships/image" Target="../media/image46.png"/><Relationship Id="rId54" Type="http://schemas.openxmlformats.org/officeDocument/2006/relationships/customXml" Target="../ink/ink104.xml"/><Relationship Id="rId62" Type="http://schemas.openxmlformats.org/officeDocument/2006/relationships/customXml" Target="../ink/ink10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0.xml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91.xml"/><Relationship Id="rId36" Type="http://schemas.openxmlformats.org/officeDocument/2006/relationships/customXml" Target="../ink/ink95.xml"/><Relationship Id="rId49" Type="http://schemas.openxmlformats.org/officeDocument/2006/relationships/image" Target="../media/image50.png"/><Relationship Id="rId57" Type="http://schemas.openxmlformats.org/officeDocument/2006/relationships/image" Target="../media/image54.png"/><Relationship Id="rId10" Type="http://schemas.openxmlformats.org/officeDocument/2006/relationships/customXml" Target="../ink/ink82.xml"/><Relationship Id="rId31" Type="http://schemas.openxmlformats.org/officeDocument/2006/relationships/image" Target="../media/image41.png"/><Relationship Id="rId44" Type="http://schemas.openxmlformats.org/officeDocument/2006/relationships/customXml" Target="../ink/ink99.xml"/><Relationship Id="rId52" Type="http://schemas.openxmlformats.org/officeDocument/2006/relationships/customXml" Target="../ink/ink103.xml"/><Relationship Id="rId60" Type="http://schemas.openxmlformats.org/officeDocument/2006/relationships/customXml" Target="../ink/ink107.xml"/><Relationship Id="rId4" Type="http://schemas.openxmlformats.org/officeDocument/2006/relationships/customXml" Target="../ink/ink79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customXml" Target="../ink/ink116.xml"/><Relationship Id="rId26" Type="http://schemas.openxmlformats.org/officeDocument/2006/relationships/customXml" Target="../ink/ink120.xml"/><Relationship Id="rId39" Type="http://schemas.openxmlformats.org/officeDocument/2006/relationships/image" Target="../media/image47.png"/><Relationship Id="rId21" Type="http://schemas.openxmlformats.org/officeDocument/2006/relationships/image" Target="../media/image36.png"/><Relationship Id="rId34" Type="http://schemas.openxmlformats.org/officeDocument/2006/relationships/customXml" Target="../ink/ink124.xml"/><Relationship Id="rId42" Type="http://schemas.openxmlformats.org/officeDocument/2006/relationships/customXml" Target="../ink/ink128.xml"/><Relationship Id="rId47" Type="http://schemas.openxmlformats.org/officeDocument/2006/relationships/image" Target="../media/image51.png"/><Relationship Id="rId50" Type="http://schemas.openxmlformats.org/officeDocument/2006/relationships/customXml" Target="../ink/ink132.xml"/><Relationship Id="rId55" Type="http://schemas.openxmlformats.org/officeDocument/2006/relationships/image" Target="../media/image5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6" Type="http://schemas.openxmlformats.org/officeDocument/2006/relationships/customXml" Target="../ink/ink115.xml"/><Relationship Id="rId29" Type="http://schemas.openxmlformats.org/officeDocument/2006/relationships/image" Target="../media/image40.png"/><Relationship Id="rId11" Type="http://schemas.openxmlformats.org/officeDocument/2006/relationships/image" Target="../media/image31.png"/><Relationship Id="rId24" Type="http://schemas.openxmlformats.org/officeDocument/2006/relationships/customXml" Target="../ink/ink119.xml"/><Relationship Id="rId32" Type="http://schemas.openxmlformats.org/officeDocument/2006/relationships/customXml" Target="../ink/ink123.xml"/><Relationship Id="rId37" Type="http://schemas.openxmlformats.org/officeDocument/2006/relationships/image" Target="../media/image46.png"/><Relationship Id="rId40" Type="http://schemas.openxmlformats.org/officeDocument/2006/relationships/customXml" Target="../ink/ink127.xml"/><Relationship Id="rId45" Type="http://schemas.openxmlformats.org/officeDocument/2006/relationships/image" Target="../media/image50.png"/><Relationship Id="rId53" Type="http://schemas.openxmlformats.org/officeDocument/2006/relationships/image" Target="../media/image54.png"/><Relationship Id="rId58" Type="http://schemas.openxmlformats.org/officeDocument/2006/relationships/customXml" Target="../ink/ink136.xml"/><Relationship Id="rId5" Type="http://schemas.openxmlformats.org/officeDocument/2006/relationships/image" Target="../media/image28.png"/><Relationship Id="rId61" Type="http://schemas.openxmlformats.org/officeDocument/2006/relationships/image" Target="../media/image60.png"/><Relationship Id="rId19" Type="http://schemas.openxmlformats.org/officeDocument/2006/relationships/image" Target="../media/image35.png"/><Relationship Id="rId14" Type="http://schemas.openxmlformats.org/officeDocument/2006/relationships/customXml" Target="../ink/ink114.xml"/><Relationship Id="rId22" Type="http://schemas.openxmlformats.org/officeDocument/2006/relationships/customXml" Target="../ink/ink118.xml"/><Relationship Id="rId27" Type="http://schemas.openxmlformats.org/officeDocument/2006/relationships/image" Target="../media/image39.png"/><Relationship Id="rId30" Type="http://schemas.openxmlformats.org/officeDocument/2006/relationships/customXml" Target="../ink/ink122.xml"/><Relationship Id="rId35" Type="http://schemas.openxmlformats.org/officeDocument/2006/relationships/image" Target="../media/image45.png"/><Relationship Id="rId43" Type="http://schemas.openxmlformats.org/officeDocument/2006/relationships/image" Target="../media/image49.png"/><Relationship Id="rId48" Type="http://schemas.openxmlformats.org/officeDocument/2006/relationships/customXml" Target="../ink/ink131.xml"/><Relationship Id="rId56" Type="http://schemas.openxmlformats.org/officeDocument/2006/relationships/customXml" Target="../ink/ink135.xml"/><Relationship Id="rId8" Type="http://schemas.openxmlformats.org/officeDocument/2006/relationships/customXml" Target="../ink/ink111.xml"/><Relationship Id="rId51" Type="http://schemas.openxmlformats.org/officeDocument/2006/relationships/image" Target="../media/image53.png"/><Relationship Id="rId3" Type="http://schemas.openxmlformats.org/officeDocument/2006/relationships/image" Target="../media/image27.png"/><Relationship Id="rId12" Type="http://schemas.openxmlformats.org/officeDocument/2006/relationships/customXml" Target="../ink/ink113.xml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33" Type="http://schemas.openxmlformats.org/officeDocument/2006/relationships/image" Target="../media/image44.png"/><Relationship Id="rId38" Type="http://schemas.openxmlformats.org/officeDocument/2006/relationships/customXml" Target="../ink/ink126.xml"/><Relationship Id="rId46" Type="http://schemas.openxmlformats.org/officeDocument/2006/relationships/customXml" Target="../ink/ink130.xml"/><Relationship Id="rId59" Type="http://schemas.openxmlformats.org/officeDocument/2006/relationships/image" Target="../media/image59.png"/><Relationship Id="rId20" Type="http://schemas.openxmlformats.org/officeDocument/2006/relationships/customXml" Target="../ink/ink117.xml"/><Relationship Id="rId41" Type="http://schemas.openxmlformats.org/officeDocument/2006/relationships/image" Target="../media/image48.png"/><Relationship Id="rId54" Type="http://schemas.openxmlformats.org/officeDocument/2006/relationships/customXml" Target="../ink/ink1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0.xml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121.xml"/><Relationship Id="rId36" Type="http://schemas.openxmlformats.org/officeDocument/2006/relationships/customXml" Target="../ink/ink125.xml"/><Relationship Id="rId49" Type="http://schemas.openxmlformats.org/officeDocument/2006/relationships/image" Target="../media/image52.png"/><Relationship Id="rId57" Type="http://schemas.openxmlformats.org/officeDocument/2006/relationships/image" Target="../media/image58.png"/><Relationship Id="rId10" Type="http://schemas.openxmlformats.org/officeDocument/2006/relationships/customXml" Target="../ink/ink112.xml"/><Relationship Id="rId31" Type="http://schemas.openxmlformats.org/officeDocument/2006/relationships/image" Target="../media/image43.png"/><Relationship Id="rId44" Type="http://schemas.openxmlformats.org/officeDocument/2006/relationships/customXml" Target="../ink/ink129.xml"/><Relationship Id="rId52" Type="http://schemas.openxmlformats.org/officeDocument/2006/relationships/customXml" Target="../ink/ink133.xml"/><Relationship Id="rId60" Type="http://schemas.openxmlformats.org/officeDocument/2006/relationships/customXml" Target="../ink/ink137.xml"/><Relationship Id="rId4" Type="http://schemas.openxmlformats.org/officeDocument/2006/relationships/customXml" Target="../ink/ink109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9.xml"/><Relationship Id="rId21" Type="http://schemas.openxmlformats.org/officeDocument/2006/relationships/image" Target="../media/image36.png"/><Relationship Id="rId42" Type="http://schemas.openxmlformats.org/officeDocument/2006/relationships/customXml" Target="../ink/ink157.xml"/><Relationship Id="rId47" Type="http://schemas.openxmlformats.org/officeDocument/2006/relationships/image" Target="../media/image51.png"/><Relationship Id="rId63" Type="http://schemas.openxmlformats.org/officeDocument/2006/relationships/image" Target="../media/image61.png"/><Relationship Id="rId68" Type="http://schemas.openxmlformats.org/officeDocument/2006/relationships/customXml" Target="../ink/ink170.xml"/><Relationship Id="rId84" Type="http://schemas.openxmlformats.org/officeDocument/2006/relationships/customXml" Target="../ink/ink178.xml"/><Relationship Id="rId89" Type="http://schemas.openxmlformats.org/officeDocument/2006/relationships/image" Target="../media/image74.png"/><Relationship Id="rId112" Type="http://schemas.openxmlformats.org/officeDocument/2006/relationships/customXml" Target="../ink/ink192.xml"/><Relationship Id="rId16" Type="http://schemas.openxmlformats.org/officeDocument/2006/relationships/customXml" Target="../ink/ink144.xml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152.xml"/><Relationship Id="rId37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customXml" Target="../ink/ink165.xml"/><Relationship Id="rId74" Type="http://schemas.openxmlformats.org/officeDocument/2006/relationships/customXml" Target="../ink/ink173.xml"/><Relationship Id="rId79" Type="http://schemas.openxmlformats.org/officeDocument/2006/relationships/image" Target="../media/image69.png"/><Relationship Id="rId102" Type="http://schemas.openxmlformats.org/officeDocument/2006/relationships/customXml" Target="../ink/ink187.xml"/><Relationship Id="rId5" Type="http://schemas.openxmlformats.org/officeDocument/2006/relationships/image" Target="../media/image28.png"/><Relationship Id="rId90" Type="http://schemas.openxmlformats.org/officeDocument/2006/relationships/customXml" Target="../ink/ink181.xml"/><Relationship Id="rId95" Type="http://schemas.openxmlformats.org/officeDocument/2006/relationships/image" Target="../media/image77.png"/><Relationship Id="rId22" Type="http://schemas.openxmlformats.org/officeDocument/2006/relationships/customXml" Target="../ink/ink147.xml"/><Relationship Id="rId27" Type="http://schemas.openxmlformats.org/officeDocument/2006/relationships/image" Target="../media/image39.png"/><Relationship Id="rId43" Type="http://schemas.openxmlformats.org/officeDocument/2006/relationships/image" Target="../media/image49.png"/><Relationship Id="rId48" Type="http://schemas.openxmlformats.org/officeDocument/2006/relationships/customXml" Target="../ink/ink160.xml"/><Relationship Id="rId64" Type="http://schemas.openxmlformats.org/officeDocument/2006/relationships/customXml" Target="../ink/ink168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80" Type="http://schemas.openxmlformats.org/officeDocument/2006/relationships/customXml" Target="../ink/ink176.xml"/><Relationship Id="rId85" Type="http://schemas.openxmlformats.org/officeDocument/2006/relationships/image" Target="../media/image72.png"/><Relationship Id="rId12" Type="http://schemas.openxmlformats.org/officeDocument/2006/relationships/customXml" Target="../ink/ink142.xml"/><Relationship Id="rId17" Type="http://schemas.openxmlformats.org/officeDocument/2006/relationships/image" Target="../media/image34.png"/><Relationship Id="rId33" Type="http://schemas.openxmlformats.org/officeDocument/2006/relationships/image" Target="../media/image44.png"/><Relationship Id="rId38" Type="http://schemas.openxmlformats.org/officeDocument/2006/relationships/customXml" Target="../ink/ink155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08" Type="http://schemas.openxmlformats.org/officeDocument/2006/relationships/customXml" Target="../ink/ink190.xml"/><Relationship Id="rId54" Type="http://schemas.openxmlformats.org/officeDocument/2006/relationships/customXml" Target="../ink/ink163.xml"/><Relationship Id="rId70" Type="http://schemas.openxmlformats.org/officeDocument/2006/relationships/customXml" Target="../ink/ink171.xml"/><Relationship Id="rId75" Type="http://schemas.openxmlformats.org/officeDocument/2006/relationships/image" Target="../media/image67.png"/><Relationship Id="rId91" Type="http://schemas.openxmlformats.org/officeDocument/2006/relationships/image" Target="../media/image75.png"/><Relationship Id="rId96" Type="http://schemas.openxmlformats.org/officeDocument/2006/relationships/customXml" Target="../ink/ink18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9.xml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28" Type="http://schemas.openxmlformats.org/officeDocument/2006/relationships/customXml" Target="../ink/ink150.xml"/><Relationship Id="rId36" Type="http://schemas.openxmlformats.org/officeDocument/2006/relationships/customXml" Target="../ink/ink154.xml"/><Relationship Id="rId49" Type="http://schemas.openxmlformats.org/officeDocument/2006/relationships/image" Target="../media/image52.png"/><Relationship Id="rId57" Type="http://schemas.openxmlformats.org/officeDocument/2006/relationships/image" Target="../media/image58.png"/><Relationship Id="rId106" Type="http://schemas.openxmlformats.org/officeDocument/2006/relationships/customXml" Target="../ink/ink189.xml"/><Relationship Id="rId114" Type="http://schemas.openxmlformats.org/officeDocument/2006/relationships/customXml" Target="../ink/ink193.xml"/><Relationship Id="rId10" Type="http://schemas.openxmlformats.org/officeDocument/2006/relationships/customXml" Target="../ink/ink141.xml"/><Relationship Id="rId31" Type="http://schemas.openxmlformats.org/officeDocument/2006/relationships/image" Target="../media/image43.png"/><Relationship Id="rId44" Type="http://schemas.openxmlformats.org/officeDocument/2006/relationships/customXml" Target="../ink/ink158.xml"/><Relationship Id="rId52" Type="http://schemas.openxmlformats.org/officeDocument/2006/relationships/customXml" Target="../ink/ink162.xml"/><Relationship Id="rId60" Type="http://schemas.openxmlformats.org/officeDocument/2006/relationships/customXml" Target="../ink/ink166.xml"/><Relationship Id="rId65" Type="http://schemas.openxmlformats.org/officeDocument/2006/relationships/image" Target="../media/image62.png"/><Relationship Id="rId73" Type="http://schemas.openxmlformats.org/officeDocument/2006/relationships/image" Target="../media/image66.png"/><Relationship Id="rId78" Type="http://schemas.openxmlformats.org/officeDocument/2006/relationships/customXml" Target="../ink/ink175.xml"/><Relationship Id="rId81" Type="http://schemas.openxmlformats.org/officeDocument/2006/relationships/image" Target="../media/image70.png"/><Relationship Id="rId86" Type="http://schemas.openxmlformats.org/officeDocument/2006/relationships/customXml" Target="../ink/ink179.xml"/><Relationship Id="rId94" Type="http://schemas.openxmlformats.org/officeDocument/2006/relationships/customXml" Target="../ink/ink183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4" Type="http://schemas.openxmlformats.org/officeDocument/2006/relationships/customXml" Target="../ink/ink138.xml"/><Relationship Id="rId9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customXml" Target="../ink/ink145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153.xml"/><Relationship Id="rId50" Type="http://schemas.openxmlformats.org/officeDocument/2006/relationships/customXml" Target="../ink/ink161.xml"/><Relationship Id="rId55" Type="http://schemas.openxmlformats.org/officeDocument/2006/relationships/image" Target="../media/image55.png"/><Relationship Id="rId76" Type="http://schemas.openxmlformats.org/officeDocument/2006/relationships/customXml" Target="../ink/ink174.xml"/><Relationship Id="rId97" Type="http://schemas.openxmlformats.org/officeDocument/2006/relationships/image" Target="../media/image78.png"/><Relationship Id="rId104" Type="http://schemas.openxmlformats.org/officeDocument/2006/relationships/customXml" Target="../ink/ink188.xml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182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148.xml"/><Relationship Id="rId40" Type="http://schemas.openxmlformats.org/officeDocument/2006/relationships/customXml" Target="../ink/ink156.xml"/><Relationship Id="rId45" Type="http://schemas.openxmlformats.org/officeDocument/2006/relationships/image" Target="../media/image50.png"/><Relationship Id="rId66" Type="http://schemas.openxmlformats.org/officeDocument/2006/relationships/customXml" Target="../ink/ink169.xml"/><Relationship Id="rId87" Type="http://schemas.openxmlformats.org/officeDocument/2006/relationships/image" Target="../media/image73.png"/><Relationship Id="rId110" Type="http://schemas.openxmlformats.org/officeDocument/2006/relationships/customXml" Target="../ink/ink191.xml"/><Relationship Id="rId115" Type="http://schemas.openxmlformats.org/officeDocument/2006/relationships/image" Target="../media/image87.png"/><Relationship Id="rId61" Type="http://schemas.openxmlformats.org/officeDocument/2006/relationships/image" Target="../media/image60.png"/><Relationship Id="rId82" Type="http://schemas.openxmlformats.org/officeDocument/2006/relationships/customXml" Target="../ink/ink177.xml"/><Relationship Id="rId19" Type="http://schemas.openxmlformats.org/officeDocument/2006/relationships/image" Target="../media/image35.png"/><Relationship Id="rId14" Type="http://schemas.openxmlformats.org/officeDocument/2006/relationships/customXml" Target="../ink/ink143.xml"/><Relationship Id="rId30" Type="http://schemas.openxmlformats.org/officeDocument/2006/relationships/customXml" Target="../ink/ink151.xml"/><Relationship Id="rId35" Type="http://schemas.openxmlformats.org/officeDocument/2006/relationships/image" Target="../media/image45.png"/><Relationship Id="rId56" Type="http://schemas.openxmlformats.org/officeDocument/2006/relationships/customXml" Target="../ink/ink164.xml"/><Relationship Id="rId77" Type="http://schemas.openxmlformats.org/officeDocument/2006/relationships/image" Target="../media/image68.png"/><Relationship Id="rId100" Type="http://schemas.openxmlformats.org/officeDocument/2006/relationships/customXml" Target="../ink/ink186.xml"/><Relationship Id="rId105" Type="http://schemas.openxmlformats.org/officeDocument/2006/relationships/image" Target="../media/image82.png"/><Relationship Id="rId8" Type="http://schemas.openxmlformats.org/officeDocument/2006/relationships/customXml" Target="../ink/ink140.xml"/><Relationship Id="rId51" Type="http://schemas.openxmlformats.org/officeDocument/2006/relationships/image" Target="../media/image53.png"/><Relationship Id="rId72" Type="http://schemas.openxmlformats.org/officeDocument/2006/relationships/customXml" Target="../ink/ink172.xml"/><Relationship Id="rId93" Type="http://schemas.openxmlformats.org/officeDocument/2006/relationships/image" Target="../media/image76.png"/><Relationship Id="rId98" Type="http://schemas.openxmlformats.org/officeDocument/2006/relationships/customXml" Target="../ink/ink185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159.xml"/><Relationship Id="rId67" Type="http://schemas.openxmlformats.org/officeDocument/2006/relationships/image" Target="../media/image63.png"/><Relationship Id="rId20" Type="http://schemas.openxmlformats.org/officeDocument/2006/relationships/customXml" Target="../ink/ink146.xml"/><Relationship Id="rId41" Type="http://schemas.openxmlformats.org/officeDocument/2006/relationships/image" Target="../media/image48.png"/><Relationship Id="rId62" Type="http://schemas.openxmlformats.org/officeDocument/2006/relationships/customXml" Target="../ink/ink167.xml"/><Relationship Id="rId83" Type="http://schemas.openxmlformats.org/officeDocument/2006/relationships/image" Target="../media/image71.png"/><Relationship Id="rId88" Type="http://schemas.openxmlformats.org/officeDocument/2006/relationships/customXml" Target="../ink/ink180.xml"/><Relationship Id="rId111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5.xml"/><Relationship Id="rId117" Type="http://schemas.openxmlformats.org/officeDocument/2006/relationships/image" Target="../media/image88.png"/><Relationship Id="rId21" Type="http://schemas.openxmlformats.org/officeDocument/2006/relationships/image" Target="../media/image36.png"/><Relationship Id="rId42" Type="http://schemas.openxmlformats.org/officeDocument/2006/relationships/customXml" Target="../ink/ink213.xml"/><Relationship Id="rId47" Type="http://schemas.openxmlformats.org/officeDocument/2006/relationships/image" Target="../media/image51.png"/><Relationship Id="rId63" Type="http://schemas.openxmlformats.org/officeDocument/2006/relationships/image" Target="../media/image61.png"/><Relationship Id="rId68" Type="http://schemas.openxmlformats.org/officeDocument/2006/relationships/customXml" Target="../ink/ink226.xml"/><Relationship Id="rId84" Type="http://schemas.openxmlformats.org/officeDocument/2006/relationships/customXml" Target="../ink/ink234.xml"/><Relationship Id="rId89" Type="http://schemas.openxmlformats.org/officeDocument/2006/relationships/image" Target="../media/image74.png"/><Relationship Id="rId112" Type="http://schemas.openxmlformats.org/officeDocument/2006/relationships/customXml" Target="../ink/ink248.xml"/><Relationship Id="rId16" Type="http://schemas.openxmlformats.org/officeDocument/2006/relationships/customXml" Target="../ink/ink200.xml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208.xml"/><Relationship Id="rId37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customXml" Target="../ink/ink221.xml"/><Relationship Id="rId74" Type="http://schemas.openxmlformats.org/officeDocument/2006/relationships/customXml" Target="../ink/ink229.xml"/><Relationship Id="rId79" Type="http://schemas.openxmlformats.org/officeDocument/2006/relationships/image" Target="../media/image69.png"/><Relationship Id="rId102" Type="http://schemas.openxmlformats.org/officeDocument/2006/relationships/customXml" Target="../ink/ink243.xml"/><Relationship Id="rId5" Type="http://schemas.openxmlformats.org/officeDocument/2006/relationships/image" Target="../media/image28.png"/><Relationship Id="rId90" Type="http://schemas.openxmlformats.org/officeDocument/2006/relationships/customXml" Target="../ink/ink237.xml"/><Relationship Id="rId95" Type="http://schemas.openxmlformats.org/officeDocument/2006/relationships/image" Target="../media/image77.png"/><Relationship Id="rId22" Type="http://schemas.openxmlformats.org/officeDocument/2006/relationships/customXml" Target="../ink/ink203.xml"/><Relationship Id="rId27" Type="http://schemas.openxmlformats.org/officeDocument/2006/relationships/image" Target="../media/image39.png"/><Relationship Id="rId43" Type="http://schemas.openxmlformats.org/officeDocument/2006/relationships/image" Target="../media/image49.png"/><Relationship Id="rId48" Type="http://schemas.openxmlformats.org/officeDocument/2006/relationships/customXml" Target="../ink/ink216.xml"/><Relationship Id="rId64" Type="http://schemas.openxmlformats.org/officeDocument/2006/relationships/customXml" Target="../ink/ink224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80" Type="http://schemas.openxmlformats.org/officeDocument/2006/relationships/customXml" Target="../ink/ink232.xml"/><Relationship Id="rId85" Type="http://schemas.openxmlformats.org/officeDocument/2006/relationships/image" Target="../media/image72.png"/><Relationship Id="rId12" Type="http://schemas.openxmlformats.org/officeDocument/2006/relationships/customXml" Target="../ink/ink198.xml"/><Relationship Id="rId17" Type="http://schemas.openxmlformats.org/officeDocument/2006/relationships/image" Target="../media/image34.png"/><Relationship Id="rId33" Type="http://schemas.openxmlformats.org/officeDocument/2006/relationships/image" Target="../media/image44.png"/><Relationship Id="rId38" Type="http://schemas.openxmlformats.org/officeDocument/2006/relationships/customXml" Target="../ink/ink211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08" Type="http://schemas.openxmlformats.org/officeDocument/2006/relationships/customXml" Target="../ink/ink246.xml"/><Relationship Id="rId54" Type="http://schemas.openxmlformats.org/officeDocument/2006/relationships/customXml" Target="../ink/ink219.xml"/><Relationship Id="rId70" Type="http://schemas.openxmlformats.org/officeDocument/2006/relationships/customXml" Target="../ink/ink227.xml"/><Relationship Id="rId75" Type="http://schemas.openxmlformats.org/officeDocument/2006/relationships/image" Target="../media/image67.png"/><Relationship Id="rId91" Type="http://schemas.openxmlformats.org/officeDocument/2006/relationships/image" Target="../media/image75.png"/><Relationship Id="rId96" Type="http://schemas.openxmlformats.org/officeDocument/2006/relationships/customXml" Target="../ink/ink2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5.xml"/><Relationship Id="rId23" Type="http://schemas.openxmlformats.org/officeDocument/2006/relationships/image" Target="../media/image37.png"/><Relationship Id="rId28" Type="http://schemas.openxmlformats.org/officeDocument/2006/relationships/customXml" Target="../ink/ink206.xml"/><Relationship Id="rId49" Type="http://schemas.openxmlformats.org/officeDocument/2006/relationships/image" Target="../media/image52.png"/><Relationship Id="rId114" Type="http://schemas.openxmlformats.org/officeDocument/2006/relationships/customXml" Target="../ink/ink249.xml"/><Relationship Id="rId10" Type="http://schemas.openxmlformats.org/officeDocument/2006/relationships/customXml" Target="../ink/ink197.xml"/><Relationship Id="rId31" Type="http://schemas.openxmlformats.org/officeDocument/2006/relationships/image" Target="../media/image43.png"/><Relationship Id="rId44" Type="http://schemas.openxmlformats.org/officeDocument/2006/relationships/customXml" Target="../ink/ink214.xml"/><Relationship Id="rId52" Type="http://schemas.openxmlformats.org/officeDocument/2006/relationships/customXml" Target="../ink/ink218.xml"/><Relationship Id="rId60" Type="http://schemas.openxmlformats.org/officeDocument/2006/relationships/customXml" Target="../ink/ink222.xml"/><Relationship Id="rId65" Type="http://schemas.openxmlformats.org/officeDocument/2006/relationships/image" Target="../media/image62.png"/><Relationship Id="rId73" Type="http://schemas.openxmlformats.org/officeDocument/2006/relationships/image" Target="../media/image66.png"/><Relationship Id="rId78" Type="http://schemas.openxmlformats.org/officeDocument/2006/relationships/customXml" Target="../ink/ink231.xml"/><Relationship Id="rId81" Type="http://schemas.openxmlformats.org/officeDocument/2006/relationships/image" Target="../media/image70.png"/><Relationship Id="rId86" Type="http://schemas.openxmlformats.org/officeDocument/2006/relationships/customXml" Target="../ink/ink235.xml"/><Relationship Id="rId94" Type="http://schemas.openxmlformats.org/officeDocument/2006/relationships/customXml" Target="../ink/ink239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4" Type="http://schemas.openxmlformats.org/officeDocument/2006/relationships/customXml" Target="../ink/ink194.xml"/><Relationship Id="rId9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customXml" Target="../ink/ink201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209.xml"/><Relationship Id="rId50" Type="http://schemas.openxmlformats.org/officeDocument/2006/relationships/customXml" Target="../ink/ink217.xml"/><Relationship Id="rId55" Type="http://schemas.openxmlformats.org/officeDocument/2006/relationships/image" Target="../media/image55.png"/><Relationship Id="rId76" Type="http://schemas.openxmlformats.org/officeDocument/2006/relationships/customXml" Target="../ink/ink230.xml"/><Relationship Id="rId97" Type="http://schemas.openxmlformats.org/officeDocument/2006/relationships/image" Target="../media/image78.png"/><Relationship Id="rId104" Type="http://schemas.openxmlformats.org/officeDocument/2006/relationships/customXml" Target="../ink/ink244.xml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238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204.xml"/><Relationship Id="rId40" Type="http://schemas.openxmlformats.org/officeDocument/2006/relationships/customXml" Target="../ink/ink212.xml"/><Relationship Id="rId45" Type="http://schemas.openxmlformats.org/officeDocument/2006/relationships/image" Target="../media/image50.png"/><Relationship Id="rId66" Type="http://schemas.openxmlformats.org/officeDocument/2006/relationships/customXml" Target="../ink/ink225.xml"/><Relationship Id="rId87" Type="http://schemas.openxmlformats.org/officeDocument/2006/relationships/image" Target="../media/image73.png"/><Relationship Id="rId110" Type="http://schemas.openxmlformats.org/officeDocument/2006/relationships/customXml" Target="../ink/ink247.xml"/><Relationship Id="rId115" Type="http://schemas.openxmlformats.org/officeDocument/2006/relationships/image" Target="../media/image87.png"/><Relationship Id="rId61" Type="http://schemas.openxmlformats.org/officeDocument/2006/relationships/image" Target="../media/image60.png"/><Relationship Id="rId82" Type="http://schemas.openxmlformats.org/officeDocument/2006/relationships/customXml" Target="../ink/ink233.xml"/><Relationship Id="rId19" Type="http://schemas.openxmlformats.org/officeDocument/2006/relationships/image" Target="../media/image35.png"/><Relationship Id="rId14" Type="http://schemas.openxmlformats.org/officeDocument/2006/relationships/customXml" Target="../ink/ink199.xml"/><Relationship Id="rId30" Type="http://schemas.openxmlformats.org/officeDocument/2006/relationships/customXml" Target="../ink/ink207.xml"/><Relationship Id="rId35" Type="http://schemas.openxmlformats.org/officeDocument/2006/relationships/image" Target="../media/image45.png"/><Relationship Id="rId56" Type="http://schemas.openxmlformats.org/officeDocument/2006/relationships/customXml" Target="../ink/ink220.xml"/><Relationship Id="rId77" Type="http://schemas.openxmlformats.org/officeDocument/2006/relationships/image" Target="../media/image68.png"/><Relationship Id="rId100" Type="http://schemas.openxmlformats.org/officeDocument/2006/relationships/customXml" Target="../ink/ink242.xml"/><Relationship Id="rId105" Type="http://schemas.openxmlformats.org/officeDocument/2006/relationships/image" Target="../media/image82.png"/><Relationship Id="rId8" Type="http://schemas.openxmlformats.org/officeDocument/2006/relationships/customXml" Target="../ink/ink196.xml"/><Relationship Id="rId51" Type="http://schemas.openxmlformats.org/officeDocument/2006/relationships/image" Target="../media/image53.png"/><Relationship Id="rId72" Type="http://schemas.openxmlformats.org/officeDocument/2006/relationships/customXml" Target="../ink/ink228.xml"/><Relationship Id="rId93" Type="http://schemas.openxmlformats.org/officeDocument/2006/relationships/image" Target="../media/image76.png"/><Relationship Id="rId98" Type="http://schemas.openxmlformats.org/officeDocument/2006/relationships/customXml" Target="../ink/ink241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215.xml"/><Relationship Id="rId67" Type="http://schemas.openxmlformats.org/officeDocument/2006/relationships/image" Target="../media/image63.png"/><Relationship Id="rId116" Type="http://schemas.openxmlformats.org/officeDocument/2006/relationships/customXml" Target="../ink/ink250.xml"/><Relationship Id="rId20" Type="http://schemas.openxmlformats.org/officeDocument/2006/relationships/customXml" Target="../ink/ink202.xml"/><Relationship Id="rId41" Type="http://schemas.openxmlformats.org/officeDocument/2006/relationships/image" Target="../media/image48.png"/><Relationship Id="rId62" Type="http://schemas.openxmlformats.org/officeDocument/2006/relationships/customXml" Target="../ink/ink223.xml"/><Relationship Id="rId83" Type="http://schemas.openxmlformats.org/officeDocument/2006/relationships/image" Target="../media/image71.png"/><Relationship Id="rId88" Type="http://schemas.openxmlformats.org/officeDocument/2006/relationships/customXml" Target="../ink/ink236.xml"/><Relationship Id="rId111" Type="http://schemas.openxmlformats.org/officeDocument/2006/relationships/image" Target="../media/image85.png"/><Relationship Id="rId15" Type="http://schemas.openxmlformats.org/officeDocument/2006/relationships/image" Target="../media/image33.png"/><Relationship Id="rId36" Type="http://schemas.openxmlformats.org/officeDocument/2006/relationships/customXml" Target="../ink/ink210.xml"/><Relationship Id="rId57" Type="http://schemas.openxmlformats.org/officeDocument/2006/relationships/image" Target="../media/image58.png"/><Relationship Id="rId106" Type="http://schemas.openxmlformats.org/officeDocument/2006/relationships/customXml" Target="../ink/ink245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.png"/><Relationship Id="rId21" Type="http://schemas.openxmlformats.org/officeDocument/2006/relationships/image" Target="../media/image36.png"/><Relationship Id="rId42" Type="http://schemas.openxmlformats.org/officeDocument/2006/relationships/customXml" Target="../ink/ink270.xml"/><Relationship Id="rId63" Type="http://schemas.openxmlformats.org/officeDocument/2006/relationships/image" Target="../media/image61.png"/><Relationship Id="rId84" Type="http://schemas.openxmlformats.org/officeDocument/2006/relationships/customXml" Target="../ink/ink291.xml"/><Relationship Id="rId16" Type="http://schemas.openxmlformats.org/officeDocument/2006/relationships/customXml" Target="../ink/ink257.xml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265.xml"/><Relationship Id="rId37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customXml" Target="../ink/ink278.xml"/><Relationship Id="rId74" Type="http://schemas.openxmlformats.org/officeDocument/2006/relationships/customXml" Target="../ink/ink286.xml"/><Relationship Id="rId79" Type="http://schemas.openxmlformats.org/officeDocument/2006/relationships/image" Target="../media/image69.png"/><Relationship Id="rId102" Type="http://schemas.openxmlformats.org/officeDocument/2006/relationships/customXml" Target="../ink/ink300.xml"/><Relationship Id="rId123" Type="http://schemas.openxmlformats.org/officeDocument/2006/relationships/image" Target="../media/image92.png"/><Relationship Id="rId128" Type="http://schemas.openxmlformats.org/officeDocument/2006/relationships/customXml" Target="../ink/ink313.xml"/><Relationship Id="rId5" Type="http://schemas.openxmlformats.org/officeDocument/2006/relationships/image" Target="../media/image28.png"/><Relationship Id="rId90" Type="http://schemas.openxmlformats.org/officeDocument/2006/relationships/customXml" Target="../ink/ink294.xml"/><Relationship Id="rId95" Type="http://schemas.openxmlformats.org/officeDocument/2006/relationships/image" Target="../media/image77.png"/><Relationship Id="rId22" Type="http://schemas.openxmlformats.org/officeDocument/2006/relationships/customXml" Target="../ink/ink260.xml"/><Relationship Id="rId27" Type="http://schemas.openxmlformats.org/officeDocument/2006/relationships/image" Target="../media/image39.png"/><Relationship Id="rId43" Type="http://schemas.openxmlformats.org/officeDocument/2006/relationships/image" Target="../media/image49.png"/><Relationship Id="rId48" Type="http://schemas.openxmlformats.org/officeDocument/2006/relationships/customXml" Target="../ink/ink273.xml"/><Relationship Id="rId64" Type="http://schemas.openxmlformats.org/officeDocument/2006/relationships/customXml" Target="../ink/ink281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118" Type="http://schemas.openxmlformats.org/officeDocument/2006/relationships/customXml" Target="../ink/ink308.xml"/><Relationship Id="rId134" Type="http://schemas.openxmlformats.org/officeDocument/2006/relationships/image" Target="../media/image97.png"/><Relationship Id="rId80" Type="http://schemas.openxmlformats.org/officeDocument/2006/relationships/customXml" Target="../ink/ink289.xml"/><Relationship Id="rId85" Type="http://schemas.openxmlformats.org/officeDocument/2006/relationships/image" Target="../media/image72.png"/><Relationship Id="rId12" Type="http://schemas.openxmlformats.org/officeDocument/2006/relationships/customXml" Target="../ink/ink255.xml"/><Relationship Id="rId17" Type="http://schemas.openxmlformats.org/officeDocument/2006/relationships/image" Target="../media/image34.png"/><Relationship Id="rId33" Type="http://schemas.openxmlformats.org/officeDocument/2006/relationships/image" Target="../media/image44.png"/><Relationship Id="rId38" Type="http://schemas.openxmlformats.org/officeDocument/2006/relationships/customXml" Target="../ink/ink268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08" Type="http://schemas.openxmlformats.org/officeDocument/2006/relationships/customXml" Target="../ink/ink303.xml"/><Relationship Id="rId124" Type="http://schemas.openxmlformats.org/officeDocument/2006/relationships/customXml" Target="../ink/ink311.xml"/><Relationship Id="rId129" Type="http://schemas.openxmlformats.org/officeDocument/2006/relationships/customXml" Target="../ink/ink314.xml"/><Relationship Id="rId54" Type="http://schemas.openxmlformats.org/officeDocument/2006/relationships/customXml" Target="../ink/ink276.xml"/><Relationship Id="rId70" Type="http://schemas.openxmlformats.org/officeDocument/2006/relationships/customXml" Target="../ink/ink284.xml"/><Relationship Id="rId75" Type="http://schemas.openxmlformats.org/officeDocument/2006/relationships/image" Target="../media/image67.png"/><Relationship Id="rId91" Type="http://schemas.openxmlformats.org/officeDocument/2006/relationships/image" Target="../media/image75.png"/><Relationship Id="rId96" Type="http://schemas.openxmlformats.org/officeDocument/2006/relationships/customXml" Target="../ink/ink29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2.xml"/><Relationship Id="rId23" Type="http://schemas.openxmlformats.org/officeDocument/2006/relationships/image" Target="../media/image37.png"/><Relationship Id="rId28" Type="http://schemas.openxmlformats.org/officeDocument/2006/relationships/customXml" Target="../ink/ink263.xml"/><Relationship Id="rId49" Type="http://schemas.openxmlformats.org/officeDocument/2006/relationships/image" Target="../media/image52.png"/><Relationship Id="rId114" Type="http://schemas.openxmlformats.org/officeDocument/2006/relationships/customXml" Target="../ink/ink306.xml"/><Relationship Id="rId119" Type="http://schemas.openxmlformats.org/officeDocument/2006/relationships/image" Target="../media/image90.png"/><Relationship Id="rId44" Type="http://schemas.openxmlformats.org/officeDocument/2006/relationships/customXml" Target="../ink/ink271.xml"/><Relationship Id="rId60" Type="http://schemas.openxmlformats.org/officeDocument/2006/relationships/customXml" Target="../ink/ink279.xml"/><Relationship Id="rId65" Type="http://schemas.openxmlformats.org/officeDocument/2006/relationships/image" Target="../media/image62.png"/><Relationship Id="rId81" Type="http://schemas.openxmlformats.org/officeDocument/2006/relationships/image" Target="../media/image70.png"/><Relationship Id="rId86" Type="http://schemas.openxmlformats.org/officeDocument/2006/relationships/customXml" Target="../ink/ink292.xml"/><Relationship Id="rId130" Type="http://schemas.openxmlformats.org/officeDocument/2006/relationships/image" Target="../media/image95.png"/><Relationship Id="rId13" Type="http://schemas.openxmlformats.org/officeDocument/2006/relationships/image" Target="../media/image32.png"/><Relationship Id="rId18" Type="http://schemas.openxmlformats.org/officeDocument/2006/relationships/customXml" Target="../ink/ink258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266.xml"/><Relationship Id="rId50" Type="http://schemas.openxmlformats.org/officeDocument/2006/relationships/customXml" Target="../ink/ink274.xml"/><Relationship Id="rId55" Type="http://schemas.openxmlformats.org/officeDocument/2006/relationships/image" Target="../media/image55.png"/><Relationship Id="rId76" Type="http://schemas.openxmlformats.org/officeDocument/2006/relationships/customXml" Target="../ink/ink287.xml"/><Relationship Id="rId97" Type="http://schemas.openxmlformats.org/officeDocument/2006/relationships/image" Target="../media/image78.png"/><Relationship Id="rId104" Type="http://schemas.openxmlformats.org/officeDocument/2006/relationships/customXml" Target="../ink/ink301.xml"/><Relationship Id="rId120" Type="http://schemas.openxmlformats.org/officeDocument/2006/relationships/customXml" Target="../ink/ink309.xml"/><Relationship Id="rId125" Type="http://schemas.openxmlformats.org/officeDocument/2006/relationships/image" Target="../media/image93.png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295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261.xml"/><Relationship Id="rId40" Type="http://schemas.openxmlformats.org/officeDocument/2006/relationships/customXml" Target="../ink/ink269.xml"/><Relationship Id="rId45" Type="http://schemas.openxmlformats.org/officeDocument/2006/relationships/image" Target="../media/image50.png"/><Relationship Id="rId66" Type="http://schemas.openxmlformats.org/officeDocument/2006/relationships/customXml" Target="../ink/ink282.xml"/><Relationship Id="rId87" Type="http://schemas.openxmlformats.org/officeDocument/2006/relationships/image" Target="../media/image73.png"/><Relationship Id="rId110" Type="http://schemas.openxmlformats.org/officeDocument/2006/relationships/customXml" Target="../ink/ink304.xml"/><Relationship Id="rId115" Type="http://schemas.openxmlformats.org/officeDocument/2006/relationships/image" Target="../media/image87.png"/><Relationship Id="rId131" Type="http://schemas.openxmlformats.org/officeDocument/2006/relationships/customXml" Target="../ink/ink315.xml"/><Relationship Id="rId61" Type="http://schemas.openxmlformats.org/officeDocument/2006/relationships/image" Target="../media/image60.png"/><Relationship Id="rId82" Type="http://schemas.openxmlformats.org/officeDocument/2006/relationships/customXml" Target="../ink/ink290.xml"/><Relationship Id="rId19" Type="http://schemas.openxmlformats.org/officeDocument/2006/relationships/image" Target="../media/image35.png"/><Relationship Id="rId14" Type="http://schemas.openxmlformats.org/officeDocument/2006/relationships/customXml" Target="../ink/ink256.xml"/><Relationship Id="rId30" Type="http://schemas.openxmlformats.org/officeDocument/2006/relationships/customXml" Target="../ink/ink264.xml"/><Relationship Id="rId35" Type="http://schemas.openxmlformats.org/officeDocument/2006/relationships/image" Target="../media/image45.png"/><Relationship Id="rId56" Type="http://schemas.openxmlformats.org/officeDocument/2006/relationships/customXml" Target="../ink/ink277.xml"/><Relationship Id="rId77" Type="http://schemas.openxmlformats.org/officeDocument/2006/relationships/image" Target="../media/image68.png"/><Relationship Id="rId100" Type="http://schemas.openxmlformats.org/officeDocument/2006/relationships/customXml" Target="../ink/ink299.xml"/><Relationship Id="rId105" Type="http://schemas.openxmlformats.org/officeDocument/2006/relationships/image" Target="../media/image82.png"/><Relationship Id="rId126" Type="http://schemas.openxmlformats.org/officeDocument/2006/relationships/customXml" Target="../ink/ink312.xml"/><Relationship Id="rId8" Type="http://schemas.openxmlformats.org/officeDocument/2006/relationships/customXml" Target="../ink/ink253.xml"/><Relationship Id="rId51" Type="http://schemas.openxmlformats.org/officeDocument/2006/relationships/image" Target="../media/image53.png"/><Relationship Id="rId72" Type="http://schemas.openxmlformats.org/officeDocument/2006/relationships/customXml" Target="../ink/ink285.xml"/><Relationship Id="rId93" Type="http://schemas.openxmlformats.org/officeDocument/2006/relationships/image" Target="../media/image76.png"/><Relationship Id="rId98" Type="http://schemas.openxmlformats.org/officeDocument/2006/relationships/customXml" Target="../ink/ink298.xml"/><Relationship Id="rId121" Type="http://schemas.openxmlformats.org/officeDocument/2006/relationships/image" Target="../media/image91.png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272.xml"/><Relationship Id="rId67" Type="http://schemas.openxmlformats.org/officeDocument/2006/relationships/image" Target="../media/image63.png"/><Relationship Id="rId116" Type="http://schemas.openxmlformats.org/officeDocument/2006/relationships/customXml" Target="../ink/ink307.xml"/><Relationship Id="rId20" Type="http://schemas.openxmlformats.org/officeDocument/2006/relationships/customXml" Target="../ink/ink259.xml"/><Relationship Id="rId41" Type="http://schemas.openxmlformats.org/officeDocument/2006/relationships/image" Target="../media/image48.png"/><Relationship Id="rId62" Type="http://schemas.openxmlformats.org/officeDocument/2006/relationships/customXml" Target="../ink/ink280.xml"/><Relationship Id="rId83" Type="http://schemas.openxmlformats.org/officeDocument/2006/relationships/image" Target="../media/image71.png"/><Relationship Id="rId88" Type="http://schemas.openxmlformats.org/officeDocument/2006/relationships/customXml" Target="../ink/ink293.xml"/><Relationship Id="rId111" Type="http://schemas.openxmlformats.org/officeDocument/2006/relationships/image" Target="../media/image85.png"/><Relationship Id="rId132" Type="http://schemas.openxmlformats.org/officeDocument/2006/relationships/image" Target="../media/image96.png"/><Relationship Id="rId15" Type="http://schemas.openxmlformats.org/officeDocument/2006/relationships/image" Target="../media/image33.png"/><Relationship Id="rId36" Type="http://schemas.openxmlformats.org/officeDocument/2006/relationships/customXml" Target="../ink/ink267.xml"/><Relationship Id="rId57" Type="http://schemas.openxmlformats.org/officeDocument/2006/relationships/image" Target="../media/image58.png"/><Relationship Id="rId106" Type="http://schemas.openxmlformats.org/officeDocument/2006/relationships/customXml" Target="../ink/ink302.xml"/><Relationship Id="rId127" Type="http://schemas.openxmlformats.org/officeDocument/2006/relationships/image" Target="../media/image94.png"/><Relationship Id="rId10" Type="http://schemas.openxmlformats.org/officeDocument/2006/relationships/customXml" Target="../ink/ink254.xml"/><Relationship Id="rId31" Type="http://schemas.openxmlformats.org/officeDocument/2006/relationships/image" Target="../media/image43.png"/><Relationship Id="rId52" Type="http://schemas.openxmlformats.org/officeDocument/2006/relationships/customXml" Target="../ink/ink275.xml"/><Relationship Id="rId73" Type="http://schemas.openxmlformats.org/officeDocument/2006/relationships/image" Target="../media/image66.png"/><Relationship Id="rId78" Type="http://schemas.openxmlformats.org/officeDocument/2006/relationships/customXml" Target="../ink/ink288.xml"/><Relationship Id="rId94" Type="http://schemas.openxmlformats.org/officeDocument/2006/relationships/customXml" Target="../ink/ink296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122" Type="http://schemas.openxmlformats.org/officeDocument/2006/relationships/customXml" Target="../ink/ink310.xml"/><Relationship Id="rId4" Type="http://schemas.openxmlformats.org/officeDocument/2006/relationships/customXml" Target="../ink/ink251.xml"/><Relationship Id="rId9" Type="http://schemas.openxmlformats.org/officeDocument/2006/relationships/image" Target="../media/image30.png"/><Relationship Id="rId26" Type="http://schemas.openxmlformats.org/officeDocument/2006/relationships/customXml" Target="../ink/ink262.xml"/><Relationship Id="rId47" Type="http://schemas.openxmlformats.org/officeDocument/2006/relationships/image" Target="../media/image51.png"/><Relationship Id="rId68" Type="http://schemas.openxmlformats.org/officeDocument/2006/relationships/customXml" Target="../ink/ink283.xml"/><Relationship Id="rId89" Type="http://schemas.openxmlformats.org/officeDocument/2006/relationships/image" Target="../media/image74.png"/><Relationship Id="rId112" Type="http://schemas.openxmlformats.org/officeDocument/2006/relationships/customXml" Target="../ink/ink305.xml"/><Relationship Id="rId133" Type="http://schemas.openxmlformats.org/officeDocument/2006/relationships/customXml" Target="../ink/ink316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.png"/><Relationship Id="rId21" Type="http://schemas.openxmlformats.org/officeDocument/2006/relationships/image" Target="../media/image36.png"/><Relationship Id="rId42" Type="http://schemas.openxmlformats.org/officeDocument/2006/relationships/customXml" Target="../ink/ink336.xml"/><Relationship Id="rId63" Type="http://schemas.openxmlformats.org/officeDocument/2006/relationships/image" Target="../media/image61.png"/><Relationship Id="rId84" Type="http://schemas.openxmlformats.org/officeDocument/2006/relationships/customXml" Target="../ink/ink357.xml"/><Relationship Id="rId138" Type="http://schemas.openxmlformats.org/officeDocument/2006/relationships/image" Target="../media/image99.png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331.xml"/><Relationship Id="rId53" Type="http://schemas.openxmlformats.org/officeDocument/2006/relationships/image" Target="../media/image54.png"/><Relationship Id="rId74" Type="http://schemas.openxmlformats.org/officeDocument/2006/relationships/customXml" Target="../ink/ink352.xml"/><Relationship Id="rId128" Type="http://schemas.openxmlformats.org/officeDocument/2006/relationships/customXml" Target="../ink/ink379.xml"/><Relationship Id="rId5" Type="http://schemas.openxmlformats.org/officeDocument/2006/relationships/image" Target="../media/image28.png"/><Relationship Id="rId90" Type="http://schemas.openxmlformats.org/officeDocument/2006/relationships/customXml" Target="../ink/ink360.xml"/><Relationship Id="rId95" Type="http://schemas.openxmlformats.org/officeDocument/2006/relationships/image" Target="../media/image77.png"/><Relationship Id="rId22" Type="http://schemas.openxmlformats.org/officeDocument/2006/relationships/customXml" Target="../ink/ink326.xml"/><Relationship Id="rId27" Type="http://schemas.openxmlformats.org/officeDocument/2006/relationships/image" Target="../media/image39.png"/><Relationship Id="rId43" Type="http://schemas.openxmlformats.org/officeDocument/2006/relationships/image" Target="../media/image49.png"/><Relationship Id="rId48" Type="http://schemas.openxmlformats.org/officeDocument/2006/relationships/customXml" Target="../ink/ink339.xml"/><Relationship Id="rId64" Type="http://schemas.openxmlformats.org/officeDocument/2006/relationships/customXml" Target="../ink/ink347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118" Type="http://schemas.openxmlformats.org/officeDocument/2006/relationships/customXml" Target="../ink/ink374.xml"/><Relationship Id="rId134" Type="http://schemas.openxmlformats.org/officeDocument/2006/relationships/image" Target="../media/image97.png"/><Relationship Id="rId139" Type="http://schemas.openxmlformats.org/officeDocument/2006/relationships/customXml" Target="../ink/ink385.xml"/><Relationship Id="rId80" Type="http://schemas.openxmlformats.org/officeDocument/2006/relationships/customXml" Target="../ink/ink355.xml"/><Relationship Id="rId85" Type="http://schemas.openxmlformats.org/officeDocument/2006/relationships/image" Target="../media/image72.png"/><Relationship Id="rId12" Type="http://schemas.openxmlformats.org/officeDocument/2006/relationships/customXml" Target="../ink/ink321.xml"/><Relationship Id="rId17" Type="http://schemas.openxmlformats.org/officeDocument/2006/relationships/image" Target="../media/image34.png"/><Relationship Id="rId33" Type="http://schemas.openxmlformats.org/officeDocument/2006/relationships/image" Target="../media/image44.png"/><Relationship Id="rId38" Type="http://schemas.openxmlformats.org/officeDocument/2006/relationships/customXml" Target="../ink/ink334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08" Type="http://schemas.openxmlformats.org/officeDocument/2006/relationships/customXml" Target="../ink/ink369.xml"/><Relationship Id="rId124" Type="http://schemas.openxmlformats.org/officeDocument/2006/relationships/customXml" Target="../ink/ink377.xml"/><Relationship Id="rId129" Type="http://schemas.openxmlformats.org/officeDocument/2006/relationships/customXml" Target="../ink/ink380.xml"/><Relationship Id="rId54" Type="http://schemas.openxmlformats.org/officeDocument/2006/relationships/customXml" Target="../ink/ink342.xml"/><Relationship Id="rId70" Type="http://schemas.openxmlformats.org/officeDocument/2006/relationships/customXml" Target="../ink/ink350.xml"/><Relationship Id="rId75" Type="http://schemas.openxmlformats.org/officeDocument/2006/relationships/image" Target="../media/image67.png"/><Relationship Id="rId91" Type="http://schemas.openxmlformats.org/officeDocument/2006/relationships/image" Target="../media/image75.png"/><Relationship Id="rId96" Type="http://schemas.openxmlformats.org/officeDocument/2006/relationships/customXml" Target="../ink/ink363.xml"/><Relationship Id="rId140" Type="http://schemas.openxmlformats.org/officeDocument/2006/relationships/image" Target="../media/image100.png"/><Relationship Id="rId145" Type="http://schemas.openxmlformats.org/officeDocument/2006/relationships/customXml" Target="../ink/ink38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8.xml"/><Relationship Id="rId23" Type="http://schemas.openxmlformats.org/officeDocument/2006/relationships/image" Target="../media/image37.png"/><Relationship Id="rId28" Type="http://schemas.openxmlformats.org/officeDocument/2006/relationships/customXml" Target="../ink/ink329.xml"/><Relationship Id="rId49" Type="http://schemas.openxmlformats.org/officeDocument/2006/relationships/image" Target="../media/image52.png"/><Relationship Id="rId114" Type="http://schemas.openxmlformats.org/officeDocument/2006/relationships/customXml" Target="../ink/ink372.xml"/><Relationship Id="rId119" Type="http://schemas.openxmlformats.org/officeDocument/2006/relationships/image" Target="../media/image90.png"/><Relationship Id="rId44" Type="http://schemas.openxmlformats.org/officeDocument/2006/relationships/customXml" Target="../ink/ink337.xml"/><Relationship Id="rId60" Type="http://schemas.openxmlformats.org/officeDocument/2006/relationships/customXml" Target="../ink/ink345.xml"/><Relationship Id="rId65" Type="http://schemas.openxmlformats.org/officeDocument/2006/relationships/image" Target="../media/image62.png"/><Relationship Id="rId81" Type="http://schemas.openxmlformats.org/officeDocument/2006/relationships/image" Target="../media/image70.png"/><Relationship Id="rId86" Type="http://schemas.openxmlformats.org/officeDocument/2006/relationships/customXml" Target="../ink/ink358.xml"/><Relationship Id="rId130" Type="http://schemas.openxmlformats.org/officeDocument/2006/relationships/image" Target="../media/image95.png"/><Relationship Id="rId135" Type="http://schemas.openxmlformats.org/officeDocument/2006/relationships/customXml" Target="../ink/ink383.xml"/><Relationship Id="rId13" Type="http://schemas.openxmlformats.org/officeDocument/2006/relationships/image" Target="../media/image32.png"/><Relationship Id="rId18" Type="http://schemas.openxmlformats.org/officeDocument/2006/relationships/customXml" Target="../ink/ink324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332.xml"/><Relationship Id="rId50" Type="http://schemas.openxmlformats.org/officeDocument/2006/relationships/customXml" Target="../ink/ink340.xml"/><Relationship Id="rId55" Type="http://schemas.openxmlformats.org/officeDocument/2006/relationships/image" Target="../media/image55.png"/><Relationship Id="rId76" Type="http://schemas.openxmlformats.org/officeDocument/2006/relationships/customXml" Target="../ink/ink353.xml"/><Relationship Id="rId97" Type="http://schemas.openxmlformats.org/officeDocument/2006/relationships/image" Target="../media/image78.png"/><Relationship Id="rId104" Type="http://schemas.openxmlformats.org/officeDocument/2006/relationships/customXml" Target="../ink/ink367.xml"/><Relationship Id="rId120" Type="http://schemas.openxmlformats.org/officeDocument/2006/relationships/customXml" Target="../ink/ink375.xml"/><Relationship Id="rId125" Type="http://schemas.openxmlformats.org/officeDocument/2006/relationships/image" Target="../media/image93.png"/><Relationship Id="rId141" Type="http://schemas.openxmlformats.org/officeDocument/2006/relationships/customXml" Target="../ink/ink386.xml"/><Relationship Id="rId146" Type="http://schemas.openxmlformats.org/officeDocument/2006/relationships/image" Target="../media/image103.png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361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327.xml"/><Relationship Id="rId40" Type="http://schemas.openxmlformats.org/officeDocument/2006/relationships/customXml" Target="../ink/ink335.xml"/><Relationship Id="rId45" Type="http://schemas.openxmlformats.org/officeDocument/2006/relationships/image" Target="../media/image50.png"/><Relationship Id="rId66" Type="http://schemas.openxmlformats.org/officeDocument/2006/relationships/customXml" Target="../ink/ink348.xml"/><Relationship Id="rId87" Type="http://schemas.openxmlformats.org/officeDocument/2006/relationships/image" Target="../media/image73.png"/><Relationship Id="rId110" Type="http://schemas.openxmlformats.org/officeDocument/2006/relationships/customXml" Target="../ink/ink370.xml"/><Relationship Id="rId115" Type="http://schemas.openxmlformats.org/officeDocument/2006/relationships/image" Target="../media/image87.png"/><Relationship Id="rId131" Type="http://schemas.openxmlformats.org/officeDocument/2006/relationships/customXml" Target="../ink/ink381.xml"/><Relationship Id="rId136" Type="http://schemas.openxmlformats.org/officeDocument/2006/relationships/image" Target="../media/image98.png"/><Relationship Id="rId61" Type="http://schemas.openxmlformats.org/officeDocument/2006/relationships/image" Target="../media/image60.png"/><Relationship Id="rId82" Type="http://schemas.openxmlformats.org/officeDocument/2006/relationships/customXml" Target="../ink/ink356.xml"/><Relationship Id="rId19" Type="http://schemas.openxmlformats.org/officeDocument/2006/relationships/image" Target="../media/image35.png"/><Relationship Id="rId14" Type="http://schemas.openxmlformats.org/officeDocument/2006/relationships/customXml" Target="../ink/ink322.xml"/><Relationship Id="rId30" Type="http://schemas.openxmlformats.org/officeDocument/2006/relationships/customXml" Target="../ink/ink330.xml"/><Relationship Id="rId35" Type="http://schemas.openxmlformats.org/officeDocument/2006/relationships/image" Target="../media/image45.png"/><Relationship Id="rId56" Type="http://schemas.openxmlformats.org/officeDocument/2006/relationships/customXml" Target="../ink/ink343.xml"/><Relationship Id="rId77" Type="http://schemas.openxmlformats.org/officeDocument/2006/relationships/image" Target="../media/image68.png"/><Relationship Id="rId100" Type="http://schemas.openxmlformats.org/officeDocument/2006/relationships/customXml" Target="../ink/ink365.xml"/><Relationship Id="rId105" Type="http://schemas.openxmlformats.org/officeDocument/2006/relationships/image" Target="../media/image82.png"/><Relationship Id="rId126" Type="http://schemas.openxmlformats.org/officeDocument/2006/relationships/customXml" Target="../ink/ink378.xml"/><Relationship Id="rId8" Type="http://schemas.openxmlformats.org/officeDocument/2006/relationships/customXml" Target="../ink/ink319.xml"/><Relationship Id="rId51" Type="http://schemas.openxmlformats.org/officeDocument/2006/relationships/image" Target="../media/image53.png"/><Relationship Id="rId72" Type="http://schemas.openxmlformats.org/officeDocument/2006/relationships/customXml" Target="../ink/ink351.xml"/><Relationship Id="rId93" Type="http://schemas.openxmlformats.org/officeDocument/2006/relationships/image" Target="../media/image76.png"/><Relationship Id="rId98" Type="http://schemas.openxmlformats.org/officeDocument/2006/relationships/customXml" Target="../ink/ink364.xml"/><Relationship Id="rId121" Type="http://schemas.openxmlformats.org/officeDocument/2006/relationships/image" Target="../media/image91.png"/><Relationship Id="rId142" Type="http://schemas.openxmlformats.org/officeDocument/2006/relationships/image" Target="../media/image101.png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338.xml"/><Relationship Id="rId67" Type="http://schemas.openxmlformats.org/officeDocument/2006/relationships/image" Target="../media/image63.png"/><Relationship Id="rId116" Type="http://schemas.openxmlformats.org/officeDocument/2006/relationships/customXml" Target="../ink/ink373.xml"/><Relationship Id="rId137" Type="http://schemas.openxmlformats.org/officeDocument/2006/relationships/customXml" Target="../ink/ink384.xml"/><Relationship Id="rId20" Type="http://schemas.openxmlformats.org/officeDocument/2006/relationships/customXml" Target="../ink/ink325.xml"/><Relationship Id="rId41" Type="http://schemas.openxmlformats.org/officeDocument/2006/relationships/image" Target="../media/image48.png"/><Relationship Id="rId62" Type="http://schemas.openxmlformats.org/officeDocument/2006/relationships/customXml" Target="../ink/ink346.xml"/><Relationship Id="rId83" Type="http://schemas.openxmlformats.org/officeDocument/2006/relationships/image" Target="../media/image71.png"/><Relationship Id="rId88" Type="http://schemas.openxmlformats.org/officeDocument/2006/relationships/customXml" Target="../ink/ink359.xml"/><Relationship Id="rId111" Type="http://schemas.openxmlformats.org/officeDocument/2006/relationships/image" Target="../media/image85.png"/><Relationship Id="rId132" Type="http://schemas.openxmlformats.org/officeDocument/2006/relationships/image" Target="../media/image96.png"/><Relationship Id="rId15" Type="http://schemas.openxmlformats.org/officeDocument/2006/relationships/image" Target="../media/image33.png"/><Relationship Id="rId36" Type="http://schemas.openxmlformats.org/officeDocument/2006/relationships/customXml" Target="../ink/ink333.xml"/><Relationship Id="rId57" Type="http://schemas.openxmlformats.org/officeDocument/2006/relationships/image" Target="../media/image58.png"/><Relationship Id="rId106" Type="http://schemas.openxmlformats.org/officeDocument/2006/relationships/customXml" Target="../ink/ink368.xml"/><Relationship Id="rId127" Type="http://schemas.openxmlformats.org/officeDocument/2006/relationships/image" Target="../media/image94.png"/><Relationship Id="rId10" Type="http://schemas.openxmlformats.org/officeDocument/2006/relationships/customXml" Target="../ink/ink320.xml"/><Relationship Id="rId31" Type="http://schemas.openxmlformats.org/officeDocument/2006/relationships/image" Target="../media/image43.png"/><Relationship Id="rId52" Type="http://schemas.openxmlformats.org/officeDocument/2006/relationships/customXml" Target="../ink/ink341.xml"/><Relationship Id="rId73" Type="http://schemas.openxmlformats.org/officeDocument/2006/relationships/image" Target="../media/image66.png"/><Relationship Id="rId78" Type="http://schemas.openxmlformats.org/officeDocument/2006/relationships/customXml" Target="../ink/ink354.xml"/><Relationship Id="rId94" Type="http://schemas.openxmlformats.org/officeDocument/2006/relationships/customXml" Target="../ink/ink362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122" Type="http://schemas.openxmlformats.org/officeDocument/2006/relationships/customXml" Target="../ink/ink376.xml"/><Relationship Id="rId143" Type="http://schemas.openxmlformats.org/officeDocument/2006/relationships/customXml" Target="../ink/ink387.xml"/><Relationship Id="rId4" Type="http://schemas.openxmlformats.org/officeDocument/2006/relationships/customXml" Target="../ink/ink317.xml"/><Relationship Id="rId9" Type="http://schemas.openxmlformats.org/officeDocument/2006/relationships/image" Target="../media/image30.png"/><Relationship Id="rId26" Type="http://schemas.openxmlformats.org/officeDocument/2006/relationships/customXml" Target="../ink/ink328.xml"/><Relationship Id="rId47" Type="http://schemas.openxmlformats.org/officeDocument/2006/relationships/image" Target="../media/image51.png"/><Relationship Id="rId68" Type="http://schemas.openxmlformats.org/officeDocument/2006/relationships/customXml" Target="../ink/ink349.xml"/><Relationship Id="rId89" Type="http://schemas.openxmlformats.org/officeDocument/2006/relationships/image" Target="../media/image74.png"/><Relationship Id="rId112" Type="http://schemas.openxmlformats.org/officeDocument/2006/relationships/customXml" Target="../ink/ink371.xml"/><Relationship Id="rId133" Type="http://schemas.openxmlformats.org/officeDocument/2006/relationships/customXml" Target="../ink/ink382.xml"/><Relationship Id="rId16" Type="http://schemas.openxmlformats.org/officeDocument/2006/relationships/customXml" Target="../ink/ink323.xml"/><Relationship Id="rId37" Type="http://schemas.openxmlformats.org/officeDocument/2006/relationships/image" Target="../media/image46.png"/><Relationship Id="rId58" Type="http://schemas.openxmlformats.org/officeDocument/2006/relationships/customXml" Target="../ink/ink344.xml"/><Relationship Id="rId79" Type="http://schemas.openxmlformats.org/officeDocument/2006/relationships/image" Target="../media/image69.png"/><Relationship Id="rId102" Type="http://schemas.openxmlformats.org/officeDocument/2006/relationships/customXml" Target="../ink/ink366.xml"/><Relationship Id="rId123" Type="http://schemas.openxmlformats.org/officeDocument/2006/relationships/image" Target="../media/image92.png"/><Relationship Id="rId14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.png"/><Relationship Id="rId21" Type="http://schemas.openxmlformats.org/officeDocument/2006/relationships/image" Target="../media/image36.png"/><Relationship Id="rId42" Type="http://schemas.openxmlformats.org/officeDocument/2006/relationships/customXml" Target="../ink/ink408.xml"/><Relationship Id="rId63" Type="http://schemas.openxmlformats.org/officeDocument/2006/relationships/image" Target="../media/image61.png"/><Relationship Id="rId84" Type="http://schemas.openxmlformats.org/officeDocument/2006/relationships/customXml" Target="../ink/ink429.xml"/><Relationship Id="rId138" Type="http://schemas.openxmlformats.org/officeDocument/2006/relationships/image" Target="../media/image99.png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403.xml"/><Relationship Id="rId53" Type="http://schemas.openxmlformats.org/officeDocument/2006/relationships/image" Target="../media/image54.png"/><Relationship Id="rId74" Type="http://schemas.openxmlformats.org/officeDocument/2006/relationships/customXml" Target="../ink/ink424.xml"/><Relationship Id="rId128" Type="http://schemas.openxmlformats.org/officeDocument/2006/relationships/customXml" Target="../ink/ink451.xml"/><Relationship Id="rId149" Type="http://schemas.openxmlformats.org/officeDocument/2006/relationships/customXml" Target="../ink/ink462.xml"/><Relationship Id="rId5" Type="http://schemas.openxmlformats.org/officeDocument/2006/relationships/image" Target="../media/image28.png"/><Relationship Id="rId95" Type="http://schemas.openxmlformats.org/officeDocument/2006/relationships/image" Target="../media/image77.png"/><Relationship Id="rId22" Type="http://schemas.openxmlformats.org/officeDocument/2006/relationships/customXml" Target="../ink/ink398.xml"/><Relationship Id="rId27" Type="http://schemas.openxmlformats.org/officeDocument/2006/relationships/image" Target="../media/image39.png"/><Relationship Id="rId43" Type="http://schemas.openxmlformats.org/officeDocument/2006/relationships/image" Target="../media/image49.png"/><Relationship Id="rId48" Type="http://schemas.openxmlformats.org/officeDocument/2006/relationships/customXml" Target="../ink/ink411.xml"/><Relationship Id="rId64" Type="http://schemas.openxmlformats.org/officeDocument/2006/relationships/customXml" Target="../ink/ink419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118" Type="http://schemas.openxmlformats.org/officeDocument/2006/relationships/customXml" Target="../ink/ink446.xml"/><Relationship Id="rId134" Type="http://schemas.openxmlformats.org/officeDocument/2006/relationships/image" Target="../media/image97.png"/><Relationship Id="rId139" Type="http://schemas.openxmlformats.org/officeDocument/2006/relationships/customXml" Target="../ink/ink457.xml"/><Relationship Id="rId80" Type="http://schemas.openxmlformats.org/officeDocument/2006/relationships/customXml" Target="../ink/ink427.xml"/><Relationship Id="rId85" Type="http://schemas.openxmlformats.org/officeDocument/2006/relationships/image" Target="../media/image72.png"/><Relationship Id="rId150" Type="http://schemas.openxmlformats.org/officeDocument/2006/relationships/image" Target="../media/image105.png"/><Relationship Id="rId155" Type="http://schemas.openxmlformats.org/officeDocument/2006/relationships/customXml" Target="../ink/ink465.xml"/><Relationship Id="rId12" Type="http://schemas.openxmlformats.org/officeDocument/2006/relationships/customXml" Target="../ink/ink393.xml"/><Relationship Id="rId17" Type="http://schemas.openxmlformats.org/officeDocument/2006/relationships/image" Target="../media/image34.png"/><Relationship Id="rId33" Type="http://schemas.openxmlformats.org/officeDocument/2006/relationships/image" Target="../media/image44.png"/><Relationship Id="rId38" Type="http://schemas.openxmlformats.org/officeDocument/2006/relationships/customXml" Target="../ink/ink406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08" Type="http://schemas.openxmlformats.org/officeDocument/2006/relationships/customXml" Target="../ink/ink441.xml"/><Relationship Id="rId124" Type="http://schemas.openxmlformats.org/officeDocument/2006/relationships/customXml" Target="../ink/ink449.xml"/><Relationship Id="rId129" Type="http://schemas.openxmlformats.org/officeDocument/2006/relationships/customXml" Target="../ink/ink452.xml"/><Relationship Id="rId54" Type="http://schemas.openxmlformats.org/officeDocument/2006/relationships/customXml" Target="../ink/ink414.xml"/><Relationship Id="rId70" Type="http://schemas.openxmlformats.org/officeDocument/2006/relationships/customXml" Target="../ink/ink422.xml"/><Relationship Id="rId75" Type="http://schemas.openxmlformats.org/officeDocument/2006/relationships/image" Target="../media/image67.png"/><Relationship Id="rId91" Type="http://schemas.openxmlformats.org/officeDocument/2006/relationships/image" Target="../media/image75.png"/><Relationship Id="rId96" Type="http://schemas.openxmlformats.org/officeDocument/2006/relationships/customXml" Target="../ink/ink435.xml"/><Relationship Id="rId140" Type="http://schemas.openxmlformats.org/officeDocument/2006/relationships/image" Target="../media/image100.png"/><Relationship Id="rId145" Type="http://schemas.openxmlformats.org/officeDocument/2006/relationships/customXml" Target="../ink/ink46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90.xml"/><Relationship Id="rId23" Type="http://schemas.openxmlformats.org/officeDocument/2006/relationships/image" Target="../media/image37.png"/><Relationship Id="rId28" Type="http://schemas.openxmlformats.org/officeDocument/2006/relationships/customXml" Target="../ink/ink401.xml"/><Relationship Id="rId49" Type="http://schemas.openxmlformats.org/officeDocument/2006/relationships/image" Target="../media/image52.png"/><Relationship Id="rId114" Type="http://schemas.openxmlformats.org/officeDocument/2006/relationships/customXml" Target="../ink/ink444.xml"/><Relationship Id="rId119" Type="http://schemas.openxmlformats.org/officeDocument/2006/relationships/image" Target="../media/image90.png"/><Relationship Id="rId44" Type="http://schemas.openxmlformats.org/officeDocument/2006/relationships/customXml" Target="../ink/ink409.xml"/><Relationship Id="rId60" Type="http://schemas.openxmlformats.org/officeDocument/2006/relationships/customXml" Target="../ink/ink417.xml"/><Relationship Id="rId65" Type="http://schemas.openxmlformats.org/officeDocument/2006/relationships/image" Target="../media/image62.png"/><Relationship Id="rId81" Type="http://schemas.openxmlformats.org/officeDocument/2006/relationships/image" Target="../media/image70.png"/><Relationship Id="rId86" Type="http://schemas.openxmlformats.org/officeDocument/2006/relationships/customXml" Target="../ink/ink430.xml"/><Relationship Id="rId130" Type="http://schemas.openxmlformats.org/officeDocument/2006/relationships/image" Target="../media/image95.png"/><Relationship Id="rId135" Type="http://schemas.openxmlformats.org/officeDocument/2006/relationships/customXml" Target="../ink/ink455.xml"/><Relationship Id="rId151" Type="http://schemas.openxmlformats.org/officeDocument/2006/relationships/customXml" Target="../ink/ink463.xml"/><Relationship Id="rId156" Type="http://schemas.openxmlformats.org/officeDocument/2006/relationships/image" Target="../media/image108.png"/><Relationship Id="rId13" Type="http://schemas.openxmlformats.org/officeDocument/2006/relationships/image" Target="../media/image32.png"/><Relationship Id="rId18" Type="http://schemas.openxmlformats.org/officeDocument/2006/relationships/customXml" Target="../ink/ink396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404.xml"/><Relationship Id="rId50" Type="http://schemas.openxmlformats.org/officeDocument/2006/relationships/customXml" Target="../ink/ink412.xml"/><Relationship Id="rId55" Type="http://schemas.openxmlformats.org/officeDocument/2006/relationships/image" Target="../media/image55.png"/><Relationship Id="rId76" Type="http://schemas.openxmlformats.org/officeDocument/2006/relationships/customXml" Target="../ink/ink425.xml"/><Relationship Id="rId97" Type="http://schemas.openxmlformats.org/officeDocument/2006/relationships/image" Target="../media/image78.png"/><Relationship Id="rId104" Type="http://schemas.openxmlformats.org/officeDocument/2006/relationships/customXml" Target="../ink/ink439.xml"/><Relationship Id="rId120" Type="http://schemas.openxmlformats.org/officeDocument/2006/relationships/customXml" Target="../ink/ink447.xml"/><Relationship Id="rId125" Type="http://schemas.openxmlformats.org/officeDocument/2006/relationships/image" Target="../media/image93.png"/><Relationship Id="rId141" Type="http://schemas.openxmlformats.org/officeDocument/2006/relationships/customXml" Target="../ink/ink458.xml"/><Relationship Id="rId146" Type="http://schemas.openxmlformats.org/officeDocument/2006/relationships/image" Target="../media/image103.png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433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399.xml"/><Relationship Id="rId40" Type="http://schemas.openxmlformats.org/officeDocument/2006/relationships/customXml" Target="../ink/ink407.xml"/><Relationship Id="rId45" Type="http://schemas.openxmlformats.org/officeDocument/2006/relationships/image" Target="../media/image50.png"/><Relationship Id="rId66" Type="http://schemas.openxmlformats.org/officeDocument/2006/relationships/customXml" Target="../ink/ink420.xml"/><Relationship Id="rId87" Type="http://schemas.openxmlformats.org/officeDocument/2006/relationships/image" Target="../media/image73.png"/><Relationship Id="rId110" Type="http://schemas.openxmlformats.org/officeDocument/2006/relationships/customXml" Target="../ink/ink442.xml"/><Relationship Id="rId115" Type="http://schemas.openxmlformats.org/officeDocument/2006/relationships/image" Target="../media/image87.png"/><Relationship Id="rId131" Type="http://schemas.openxmlformats.org/officeDocument/2006/relationships/customXml" Target="../ink/ink453.xml"/><Relationship Id="rId136" Type="http://schemas.openxmlformats.org/officeDocument/2006/relationships/image" Target="../media/image98.png"/><Relationship Id="rId61" Type="http://schemas.openxmlformats.org/officeDocument/2006/relationships/image" Target="../media/image60.png"/><Relationship Id="rId82" Type="http://schemas.openxmlformats.org/officeDocument/2006/relationships/customXml" Target="../ink/ink428.xml"/><Relationship Id="rId152" Type="http://schemas.openxmlformats.org/officeDocument/2006/relationships/image" Target="../media/image106.png"/><Relationship Id="rId19" Type="http://schemas.openxmlformats.org/officeDocument/2006/relationships/image" Target="../media/image35.png"/><Relationship Id="rId14" Type="http://schemas.openxmlformats.org/officeDocument/2006/relationships/customXml" Target="../ink/ink394.xml"/><Relationship Id="rId30" Type="http://schemas.openxmlformats.org/officeDocument/2006/relationships/customXml" Target="../ink/ink402.xml"/><Relationship Id="rId35" Type="http://schemas.openxmlformats.org/officeDocument/2006/relationships/image" Target="../media/image45.png"/><Relationship Id="rId56" Type="http://schemas.openxmlformats.org/officeDocument/2006/relationships/customXml" Target="../ink/ink415.xml"/><Relationship Id="rId77" Type="http://schemas.openxmlformats.org/officeDocument/2006/relationships/image" Target="../media/image68.png"/><Relationship Id="rId100" Type="http://schemas.openxmlformats.org/officeDocument/2006/relationships/customXml" Target="../ink/ink437.xml"/><Relationship Id="rId105" Type="http://schemas.openxmlformats.org/officeDocument/2006/relationships/image" Target="../media/image82.png"/><Relationship Id="rId126" Type="http://schemas.openxmlformats.org/officeDocument/2006/relationships/customXml" Target="../ink/ink450.xml"/><Relationship Id="rId147" Type="http://schemas.openxmlformats.org/officeDocument/2006/relationships/customXml" Target="../ink/ink461.xml"/><Relationship Id="rId8" Type="http://schemas.openxmlformats.org/officeDocument/2006/relationships/customXml" Target="../ink/ink391.xml"/><Relationship Id="rId51" Type="http://schemas.openxmlformats.org/officeDocument/2006/relationships/image" Target="../media/image53.png"/><Relationship Id="rId72" Type="http://schemas.openxmlformats.org/officeDocument/2006/relationships/customXml" Target="../ink/ink423.xml"/><Relationship Id="rId93" Type="http://schemas.openxmlformats.org/officeDocument/2006/relationships/image" Target="../media/image76.png"/><Relationship Id="rId98" Type="http://schemas.openxmlformats.org/officeDocument/2006/relationships/customXml" Target="../ink/ink436.xml"/><Relationship Id="rId121" Type="http://schemas.openxmlformats.org/officeDocument/2006/relationships/image" Target="../media/image91.png"/><Relationship Id="rId142" Type="http://schemas.openxmlformats.org/officeDocument/2006/relationships/image" Target="../media/image101.png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410.xml"/><Relationship Id="rId67" Type="http://schemas.openxmlformats.org/officeDocument/2006/relationships/image" Target="../media/image63.png"/><Relationship Id="rId116" Type="http://schemas.openxmlformats.org/officeDocument/2006/relationships/customXml" Target="../ink/ink445.xml"/><Relationship Id="rId137" Type="http://schemas.openxmlformats.org/officeDocument/2006/relationships/customXml" Target="../ink/ink456.xml"/><Relationship Id="rId20" Type="http://schemas.openxmlformats.org/officeDocument/2006/relationships/customXml" Target="../ink/ink397.xml"/><Relationship Id="rId41" Type="http://schemas.openxmlformats.org/officeDocument/2006/relationships/image" Target="../media/image48.png"/><Relationship Id="rId62" Type="http://schemas.openxmlformats.org/officeDocument/2006/relationships/customXml" Target="../ink/ink418.xml"/><Relationship Id="rId83" Type="http://schemas.openxmlformats.org/officeDocument/2006/relationships/image" Target="../media/image71.png"/><Relationship Id="rId88" Type="http://schemas.openxmlformats.org/officeDocument/2006/relationships/customXml" Target="../ink/ink431.xml"/><Relationship Id="rId111" Type="http://schemas.openxmlformats.org/officeDocument/2006/relationships/image" Target="../media/image85.png"/><Relationship Id="rId132" Type="http://schemas.openxmlformats.org/officeDocument/2006/relationships/image" Target="../media/image96.png"/><Relationship Id="rId153" Type="http://schemas.openxmlformats.org/officeDocument/2006/relationships/customXml" Target="../ink/ink464.xml"/><Relationship Id="rId15" Type="http://schemas.openxmlformats.org/officeDocument/2006/relationships/image" Target="../media/image33.png"/><Relationship Id="rId36" Type="http://schemas.openxmlformats.org/officeDocument/2006/relationships/customXml" Target="../ink/ink405.xml"/><Relationship Id="rId57" Type="http://schemas.openxmlformats.org/officeDocument/2006/relationships/image" Target="../media/image58.png"/><Relationship Id="rId106" Type="http://schemas.openxmlformats.org/officeDocument/2006/relationships/customXml" Target="../ink/ink440.xml"/><Relationship Id="rId127" Type="http://schemas.openxmlformats.org/officeDocument/2006/relationships/image" Target="../media/image94.png"/><Relationship Id="rId10" Type="http://schemas.openxmlformats.org/officeDocument/2006/relationships/customXml" Target="../ink/ink392.xml"/><Relationship Id="rId31" Type="http://schemas.openxmlformats.org/officeDocument/2006/relationships/image" Target="../media/image43.png"/><Relationship Id="rId52" Type="http://schemas.openxmlformats.org/officeDocument/2006/relationships/customXml" Target="../ink/ink413.xml"/><Relationship Id="rId73" Type="http://schemas.openxmlformats.org/officeDocument/2006/relationships/image" Target="../media/image66.png"/><Relationship Id="rId78" Type="http://schemas.openxmlformats.org/officeDocument/2006/relationships/customXml" Target="../ink/ink426.xml"/><Relationship Id="rId94" Type="http://schemas.openxmlformats.org/officeDocument/2006/relationships/customXml" Target="../ink/ink434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122" Type="http://schemas.openxmlformats.org/officeDocument/2006/relationships/customXml" Target="../ink/ink448.xml"/><Relationship Id="rId143" Type="http://schemas.openxmlformats.org/officeDocument/2006/relationships/customXml" Target="../ink/ink459.xml"/><Relationship Id="rId148" Type="http://schemas.openxmlformats.org/officeDocument/2006/relationships/image" Target="../media/image104.png"/><Relationship Id="rId4" Type="http://schemas.openxmlformats.org/officeDocument/2006/relationships/customXml" Target="../ink/ink389.xml"/><Relationship Id="rId9" Type="http://schemas.openxmlformats.org/officeDocument/2006/relationships/image" Target="../media/image30.png"/><Relationship Id="rId26" Type="http://schemas.openxmlformats.org/officeDocument/2006/relationships/customXml" Target="../ink/ink400.xml"/><Relationship Id="rId47" Type="http://schemas.openxmlformats.org/officeDocument/2006/relationships/image" Target="../media/image51.png"/><Relationship Id="rId68" Type="http://schemas.openxmlformats.org/officeDocument/2006/relationships/customXml" Target="../ink/ink421.xml"/><Relationship Id="rId89" Type="http://schemas.openxmlformats.org/officeDocument/2006/relationships/image" Target="../media/image74.png"/><Relationship Id="rId112" Type="http://schemas.openxmlformats.org/officeDocument/2006/relationships/customXml" Target="../ink/ink443.xml"/><Relationship Id="rId133" Type="http://schemas.openxmlformats.org/officeDocument/2006/relationships/customXml" Target="../ink/ink454.xml"/><Relationship Id="rId154" Type="http://schemas.openxmlformats.org/officeDocument/2006/relationships/image" Target="../media/image107.png"/><Relationship Id="rId16" Type="http://schemas.openxmlformats.org/officeDocument/2006/relationships/customXml" Target="../ink/ink395.xml"/><Relationship Id="rId37" Type="http://schemas.openxmlformats.org/officeDocument/2006/relationships/image" Target="../media/image46.png"/><Relationship Id="rId58" Type="http://schemas.openxmlformats.org/officeDocument/2006/relationships/customXml" Target="../ink/ink416.xml"/><Relationship Id="rId79" Type="http://schemas.openxmlformats.org/officeDocument/2006/relationships/image" Target="../media/image69.png"/><Relationship Id="rId102" Type="http://schemas.openxmlformats.org/officeDocument/2006/relationships/customXml" Target="../ink/ink438.xml"/><Relationship Id="rId123" Type="http://schemas.openxmlformats.org/officeDocument/2006/relationships/image" Target="../media/image92.png"/><Relationship Id="rId144" Type="http://schemas.openxmlformats.org/officeDocument/2006/relationships/image" Target="../media/image102.png"/><Relationship Id="rId90" Type="http://schemas.openxmlformats.org/officeDocument/2006/relationships/customXml" Target="../ink/ink432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.png"/><Relationship Id="rId21" Type="http://schemas.openxmlformats.org/officeDocument/2006/relationships/image" Target="../media/image36.png"/><Relationship Id="rId42" Type="http://schemas.openxmlformats.org/officeDocument/2006/relationships/customXml" Target="../ink/ink485.xml"/><Relationship Id="rId63" Type="http://schemas.openxmlformats.org/officeDocument/2006/relationships/image" Target="../media/image61.png"/><Relationship Id="rId84" Type="http://schemas.openxmlformats.org/officeDocument/2006/relationships/customXml" Target="../ink/ink506.xml"/><Relationship Id="rId138" Type="http://schemas.openxmlformats.org/officeDocument/2006/relationships/image" Target="../media/image99.png"/><Relationship Id="rId159" Type="http://schemas.openxmlformats.org/officeDocument/2006/relationships/customXml" Target="../ink/ink544.xml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480.xml"/><Relationship Id="rId53" Type="http://schemas.openxmlformats.org/officeDocument/2006/relationships/image" Target="../media/image54.png"/><Relationship Id="rId74" Type="http://schemas.openxmlformats.org/officeDocument/2006/relationships/customXml" Target="../ink/ink501.xml"/><Relationship Id="rId128" Type="http://schemas.openxmlformats.org/officeDocument/2006/relationships/customXml" Target="../ink/ink528.xml"/><Relationship Id="rId149" Type="http://schemas.openxmlformats.org/officeDocument/2006/relationships/customXml" Target="../ink/ink539.xml"/><Relationship Id="rId5" Type="http://schemas.openxmlformats.org/officeDocument/2006/relationships/image" Target="../media/image28.png"/><Relationship Id="rId95" Type="http://schemas.openxmlformats.org/officeDocument/2006/relationships/image" Target="../media/image77.png"/><Relationship Id="rId160" Type="http://schemas.openxmlformats.org/officeDocument/2006/relationships/image" Target="../media/image110.png"/><Relationship Id="rId22" Type="http://schemas.openxmlformats.org/officeDocument/2006/relationships/customXml" Target="../ink/ink475.xml"/><Relationship Id="rId43" Type="http://schemas.openxmlformats.org/officeDocument/2006/relationships/image" Target="../media/image49.png"/><Relationship Id="rId64" Type="http://schemas.openxmlformats.org/officeDocument/2006/relationships/customXml" Target="../ink/ink496.xml"/><Relationship Id="rId118" Type="http://schemas.openxmlformats.org/officeDocument/2006/relationships/customXml" Target="../ink/ink523.xml"/><Relationship Id="rId139" Type="http://schemas.openxmlformats.org/officeDocument/2006/relationships/customXml" Target="../ink/ink534.xml"/><Relationship Id="rId85" Type="http://schemas.openxmlformats.org/officeDocument/2006/relationships/image" Target="../media/image72.png"/><Relationship Id="rId150" Type="http://schemas.openxmlformats.org/officeDocument/2006/relationships/image" Target="../media/image105.png"/><Relationship Id="rId12" Type="http://schemas.openxmlformats.org/officeDocument/2006/relationships/customXml" Target="../ink/ink470.xml"/><Relationship Id="rId17" Type="http://schemas.openxmlformats.org/officeDocument/2006/relationships/image" Target="../media/image34.png"/><Relationship Id="rId33" Type="http://schemas.openxmlformats.org/officeDocument/2006/relationships/image" Target="../media/image44.png"/><Relationship Id="rId38" Type="http://schemas.openxmlformats.org/officeDocument/2006/relationships/customXml" Target="../ink/ink483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08" Type="http://schemas.openxmlformats.org/officeDocument/2006/relationships/customXml" Target="../ink/ink518.xml"/><Relationship Id="rId124" Type="http://schemas.openxmlformats.org/officeDocument/2006/relationships/customXml" Target="../ink/ink526.xml"/><Relationship Id="rId129" Type="http://schemas.openxmlformats.org/officeDocument/2006/relationships/customXml" Target="../ink/ink529.xml"/><Relationship Id="rId54" Type="http://schemas.openxmlformats.org/officeDocument/2006/relationships/customXml" Target="../ink/ink491.xml"/><Relationship Id="rId70" Type="http://schemas.openxmlformats.org/officeDocument/2006/relationships/customXml" Target="../ink/ink499.xml"/><Relationship Id="rId75" Type="http://schemas.openxmlformats.org/officeDocument/2006/relationships/image" Target="../media/image67.png"/><Relationship Id="rId91" Type="http://schemas.openxmlformats.org/officeDocument/2006/relationships/image" Target="../media/image75.png"/><Relationship Id="rId96" Type="http://schemas.openxmlformats.org/officeDocument/2006/relationships/customXml" Target="../ink/ink512.xml"/><Relationship Id="rId140" Type="http://schemas.openxmlformats.org/officeDocument/2006/relationships/image" Target="../media/image100.png"/><Relationship Id="rId145" Type="http://schemas.openxmlformats.org/officeDocument/2006/relationships/customXml" Target="../ink/ink537.xml"/><Relationship Id="rId161" Type="http://schemas.openxmlformats.org/officeDocument/2006/relationships/customXml" Target="../ink/ink54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7.xml"/><Relationship Id="rId23" Type="http://schemas.openxmlformats.org/officeDocument/2006/relationships/image" Target="../media/image37.png"/><Relationship Id="rId28" Type="http://schemas.openxmlformats.org/officeDocument/2006/relationships/customXml" Target="../ink/ink478.xml"/><Relationship Id="rId49" Type="http://schemas.openxmlformats.org/officeDocument/2006/relationships/image" Target="../media/image52.png"/><Relationship Id="rId114" Type="http://schemas.openxmlformats.org/officeDocument/2006/relationships/customXml" Target="../ink/ink521.xml"/><Relationship Id="rId119" Type="http://schemas.openxmlformats.org/officeDocument/2006/relationships/image" Target="../media/image90.png"/><Relationship Id="rId44" Type="http://schemas.openxmlformats.org/officeDocument/2006/relationships/customXml" Target="../ink/ink486.xml"/><Relationship Id="rId60" Type="http://schemas.openxmlformats.org/officeDocument/2006/relationships/customXml" Target="../ink/ink494.xml"/><Relationship Id="rId65" Type="http://schemas.openxmlformats.org/officeDocument/2006/relationships/image" Target="../media/image62.png"/><Relationship Id="rId81" Type="http://schemas.openxmlformats.org/officeDocument/2006/relationships/image" Target="../media/image70.png"/><Relationship Id="rId86" Type="http://schemas.openxmlformats.org/officeDocument/2006/relationships/customXml" Target="../ink/ink507.xml"/><Relationship Id="rId130" Type="http://schemas.openxmlformats.org/officeDocument/2006/relationships/image" Target="../media/image95.png"/><Relationship Id="rId135" Type="http://schemas.openxmlformats.org/officeDocument/2006/relationships/customXml" Target="../ink/ink532.xml"/><Relationship Id="rId151" Type="http://schemas.openxmlformats.org/officeDocument/2006/relationships/customXml" Target="../ink/ink540.xml"/><Relationship Id="rId156" Type="http://schemas.openxmlformats.org/officeDocument/2006/relationships/image" Target="../media/image108.png"/><Relationship Id="rId13" Type="http://schemas.openxmlformats.org/officeDocument/2006/relationships/image" Target="../media/image32.png"/><Relationship Id="rId18" Type="http://schemas.openxmlformats.org/officeDocument/2006/relationships/customXml" Target="../ink/ink473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481.xml"/><Relationship Id="rId50" Type="http://schemas.openxmlformats.org/officeDocument/2006/relationships/customXml" Target="../ink/ink489.xml"/><Relationship Id="rId55" Type="http://schemas.openxmlformats.org/officeDocument/2006/relationships/image" Target="../media/image55.png"/><Relationship Id="rId76" Type="http://schemas.openxmlformats.org/officeDocument/2006/relationships/customXml" Target="../ink/ink502.xml"/><Relationship Id="rId97" Type="http://schemas.openxmlformats.org/officeDocument/2006/relationships/image" Target="../media/image78.png"/><Relationship Id="rId104" Type="http://schemas.openxmlformats.org/officeDocument/2006/relationships/customXml" Target="../ink/ink516.xml"/><Relationship Id="rId120" Type="http://schemas.openxmlformats.org/officeDocument/2006/relationships/customXml" Target="../ink/ink524.xml"/><Relationship Id="rId125" Type="http://schemas.openxmlformats.org/officeDocument/2006/relationships/image" Target="../media/image93.png"/><Relationship Id="rId141" Type="http://schemas.openxmlformats.org/officeDocument/2006/relationships/customXml" Target="../ink/ink535.xml"/><Relationship Id="rId146" Type="http://schemas.openxmlformats.org/officeDocument/2006/relationships/image" Target="../media/image103.png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510.xml"/><Relationship Id="rId162" Type="http://schemas.openxmlformats.org/officeDocument/2006/relationships/image" Target="../media/image111.png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476.xml"/><Relationship Id="rId40" Type="http://schemas.openxmlformats.org/officeDocument/2006/relationships/customXml" Target="../ink/ink484.xml"/><Relationship Id="rId45" Type="http://schemas.openxmlformats.org/officeDocument/2006/relationships/image" Target="../media/image50.png"/><Relationship Id="rId66" Type="http://schemas.openxmlformats.org/officeDocument/2006/relationships/customXml" Target="../ink/ink497.xml"/><Relationship Id="rId87" Type="http://schemas.openxmlformats.org/officeDocument/2006/relationships/image" Target="../media/image73.png"/><Relationship Id="rId110" Type="http://schemas.openxmlformats.org/officeDocument/2006/relationships/customXml" Target="../ink/ink519.xml"/><Relationship Id="rId115" Type="http://schemas.openxmlformats.org/officeDocument/2006/relationships/image" Target="../media/image87.png"/><Relationship Id="rId131" Type="http://schemas.openxmlformats.org/officeDocument/2006/relationships/customXml" Target="../ink/ink530.xml"/><Relationship Id="rId136" Type="http://schemas.openxmlformats.org/officeDocument/2006/relationships/image" Target="../media/image98.png"/><Relationship Id="rId157" Type="http://schemas.openxmlformats.org/officeDocument/2006/relationships/customXml" Target="../ink/ink543.xml"/><Relationship Id="rId61" Type="http://schemas.openxmlformats.org/officeDocument/2006/relationships/image" Target="../media/image60.png"/><Relationship Id="rId82" Type="http://schemas.openxmlformats.org/officeDocument/2006/relationships/customXml" Target="../ink/ink505.xml"/><Relationship Id="rId152" Type="http://schemas.openxmlformats.org/officeDocument/2006/relationships/image" Target="../media/image106.png"/><Relationship Id="rId19" Type="http://schemas.openxmlformats.org/officeDocument/2006/relationships/image" Target="../media/image35.png"/><Relationship Id="rId14" Type="http://schemas.openxmlformats.org/officeDocument/2006/relationships/customXml" Target="../ink/ink471.xml"/><Relationship Id="rId30" Type="http://schemas.openxmlformats.org/officeDocument/2006/relationships/customXml" Target="../ink/ink479.xml"/><Relationship Id="rId35" Type="http://schemas.openxmlformats.org/officeDocument/2006/relationships/image" Target="../media/image45.png"/><Relationship Id="rId56" Type="http://schemas.openxmlformats.org/officeDocument/2006/relationships/customXml" Target="../ink/ink492.xml"/><Relationship Id="rId77" Type="http://schemas.openxmlformats.org/officeDocument/2006/relationships/image" Target="../media/image68.png"/><Relationship Id="rId100" Type="http://schemas.openxmlformats.org/officeDocument/2006/relationships/customXml" Target="../ink/ink514.xml"/><Relationship Id="rId105" Type="http://schemas.openxmlformats.org/officeDocument/2006/relationships/image" Target="../media/image82.png"/><Relationship Id="rId126" Type="http://schemas.openxmlformats.org/officeDocument/2006/relationships/customXml" Target="../ink/ink527.xml"/><Relationship Id="rId147" Type="http://schemas.openxmlformats.org/officeDocument/2006/relationships/customXml" Target="../ink/ink538.xml"/><Relationship Id="rId8" Type="http://schemas.openxmlformats.org/officeDocument/2006/relationships/customXml" Target="../ink/ink468.xml"/><Relationship Id="rId51" Type="http://schemas.openxmlformats.org/officeDocument/2006/relationships/image" Target="../media/image53.png"/><Relationship Id="rId72" Type="http://schemas.openxmlformats.org/officeDocument/2006/relationships/customXml" Target="../ink/ink500.xml"/><Relationship Id="rId93" Type="http://schemas.openxmlformats.org/officeDocument/2006/relationships/image" Target="../media/image76.png"/><Relationship Id="rId98" Type="http://schemas.openxmlformats.org/officeDocument/2006/relationships/customXml" Target="../ink/ink513.xml"/><Relationship Id="rId121" Type="http://schemas.openxmlformats.org/officeDocument/2006/relationships/image" Target="../media/image91.png"/><Relationship Id="rId142" Type="http://schemas.openxmlformats.org/officeDocument/2006/relationships/image" Target="../media/image101.png"/><Relationship Id="rId163" Type="http://schemas.openxmlformats.org/officeDocument/2006/relationships/customXml" Target="../ink/ink546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487.xml"/><Relationship Id="rId67" Type="http://schemas.openxmlformats.org/officeDocument/2006/relationships/image" Target="../media/image63.png"/><Relationship Id="rId116" Type="http://schemas.openxmlformats.org/officeDocument/2006/relationships/customXml" Target="../ink/ink522.xml"/><Relationship Id="rId137" Type="http://schemas.openxmlformats.org/officeDocument/2006/relationships/customXml" Target="../ink/ink533.xml"/><Relationship Id="rId158" Type="http://schemas.openxmlformats.org/officeDocument/2006/relationships/image" Target="../media/image109.png"/><Relationship Id="rId20" Type="http://schemas.openxmlformats.org/officeDocument/2006/relationships/customXml" Target="../ink/ink474.xml"/><Relationship Id="rId41" Type="http://schemas.openxmlformats.org/officeDocument/2006/relationships/image" Target="../media/image48.png"/><Relationship Id="rId62" Type="http://schemas.openxmlformats.org/officeDocument/2006/relationships/customXml" Target="../ink/ink495.xml"/><Relationship Id="rId83" Type="http://schemas.openxmlformats.org/officeDocument/2006/relationships/image" Target="../media/image71.png"/><Relationship Id="rId88" Type="http://schemas.openxmlformats.org/officeDocument/2006/relationships/customXml" Target="../ink/ink508.xml"/><Relationship Id="rId111" Type="http://schemas.openxmlformats.org/officeDocument/2006/relationships/image" Target="../media/image85.png"/><Relationship Id="rId132" Type="http://schemas.openxmlformats.org/officeDocument/2006/relationships/image" Target="../media/image96.png"/><Relationship Id="rId153" Type="http://schemas.openxmlformats.org/officeDocument/2006/relationships/customXml" Target="../ink/ink541.xml"/><Relationship Id="rId15" Type="http://schemas.openxmlformats.org/officeDocument/2006/relationships/image" Target="../media/image33.png"/><Relationship Id="rId36" Type="http://schemas.openxmlformats.org/officeDocument/2006/relationships/customXml" Target="../ink/ink482.xml"/><Relationship Id="rId57" Type="http://schemas.openxmlformats.org/officeDocument/2006/relationships/image" Target="../media/image58.png"/><Relationship Id="rId106" Type="http://schemas.openxmlformats.org/officeDocument/2006/relationships/customXml" Target="../ink/ink517.xml"/><Relationship Id="rId127" Type="http://schemas.openxmlformats.org/officeDocument/2006/relationships/image" Target="../media/image94.png"/><Relationship Id="rId10" Type="http://schemas.openxmlformats.org/officeDocument/2006/relationships/customXml" Target="../ink/ink469.xml"/><Relationship Id="rId31" Type="http://schemas.openxmlformats.org/officeDocument/2006/relationships/image" Target="../media/image43.png"/><Relationship Id="rId52" Type="http://schemas.openxmlformats.org/officeDocument/2006/relationships/customXml" Target="../ink/ink490.xml"/><Relationship Id="rId73" Type="http://schemas.openxmlformats.org/officeDocument/2006/relationships/image" Target="../media/image66.png"/><Relationship Id="rId78" Type="http://schemas.openxmlformats.org/officeDocument/2006/relationships/customXml" Target="../ink/ink503.xml"/><Relationship Id="rId94" Type="http://schemas.openxmlformats.org/officeDocument/2006/relationships/customXml" Target="../ink/ink511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122" Type="http://schemas.openxmlformats.org/officeDocument/2006/relationships/customXml" Target="../ink/ink525.xml"/><Relationship Id="rId143" Type="http://schemas.openxmlformats.org/officeDocument/2006/relationships/customXml" Target="../ink/ink536.xml"/><Relationship Id="rId148" Type="http://schemas.openxmlformats.org/officeDocument/2006/relationships/image" Target="../media/image104.png"/><Relationship Id="rId164" Type="http://schemas.openxmlformats.org/officeDocument/2006/relationships/image" Target="../media/image112.png"/><Relationship Id="rId4" Type="http://schemas.openxmlformats.org/officeDocument/2006/relationships/customXml" Target="../ink/ink466.xml"/><Relationship Id="rId9" Type="http://schemas.openxmlformats.org/officeDocument/2006/relationships/image" Target="../media/image30.png"/><Relationship Id="rId26" Type="http://schemas.openxmlformats.org/officeDocument/2006/relationships/customXml" Target="../ink/ink477.xml"/><Relationship Id="rId47" Type="http://schemas.openxmlformats.org/officeDocument/2006/relationships/image" Target="../media/image51.png"/><Relationship Id="rId68" Type="http://schemas.openxmlformats.org/officeDocument/2006/relationships/customXml" Target="../ink/ink498.xml"/><Relationship Id="rId89" Type="http://schemas.openxmlformats.org/officeDocument/2006/relationships/image" Target="../media/image74.png"/><Relationship Id="rId112" Type="http://schemas.openxmlformats.org/officeDocument/2006/relationships/customXml" Target="../ink/ink520.xml"/><Relationship Id="rId133" Type="http://schemas.openxmlformats.org/officeDocument/2006/relationships/customXml" Target="../ink/ink531.xml"/><Relationship Id="rId154" Type="http://schemas.openxmlformats.org/officeDocument/2006/relationships/image" Target="../media/image107.png"/><Relationship Id="rId16" Type="http://schemas.openxmlformats.org/officeDocument/2006/relationships/customXml" Target="../ink/ink472.xml"/><Relationship Id="rId37" Type="http://schemas.openxmlformats.org/officeDocument/2006/relationships/image" Target="../media/image46.png"/><Relationship Id="rId58" Type="http://schemas.openxmlformats.org/officeDocument/2006/relationships/customXml" Target="../ink/ink493.xml"/><Relationship Id="rId79" Type="http://schemas.openxmlformats.org/officeDocument/2006/relationships/image" Target="../media/image69.png"/><Relationship Id="rId102" Type="http://schemas.openxmlformats.org/officeDocument/2006/relationships/customXml" Target="../ink/ink515.xml"/><Relationship Id="rId123" Type="http://schemas.openxmlformats.org/officeDocument/2006/relationships/image" Target="../media/image92.png"/><Relationship Id="rId144" Type="http://schemas.openxmlformats.org/officeDocument/2006/relationships/image" Target="../media/image102.png"/><Relationship Id="rId90" Type="http://schemas.openxmlformats.org/officeDocument/2006/relationships/customXml" Target="../ink/ink509.xml"/><Relationship Id="rId27" Type="http://schemas.openxmlformats.org/officeDocument/2006/relationships/image" Target="../media/image39.png"/><Relationship Id="rId48" Type="http://schemas.openxmlformats.org/officeDocument/2006/relationships/customXml" Target="../ink/ink488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134" Type="http://schemas.openxmlformats.org/officeDocument/2006/relationships/image" Target="../media/image97.png"/><Relationship Id="rId80" Type="http://schemas.openxmlformats.org/officeDocument/2006/relationships/customXml" Target="../ink/ink504.xml"/><Relationship Id="rId155" Type="http://schemas.openxmlformats.org/officeDocument/2006/relationships/customXml" Target="../ink/ink5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10.xm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.png"/><Relationship Id="rId21" Type="http://schemas.openxmlformats.org/officeDocument/2006/relationships/image" Target="../media/image36.png"/><Relationship Id="rId42" Type="http://schemas.openxmlformats.org/officeDocument/2006/relationships/customXml" Target="../ink/ink566.xml"/><Relationship Id="rId63" Type="http://schemas.openxmlformats.org/officeDocument/2006/relationships/image" Target="../media/image61.png"/><Relationship Id="rId84" Type="http://schemas.openxmlformats.org/officeDocument/2006/relationships/customXml" Target="../ink/ink587.xml"/><Relationship Id="rId138" Type="http://schemas.openxmlformats.org/officeDocument/2006/relationships/image" Target="../media/image99.png"/><Relationship Id="rId159" Type="http://schemas.openxmlformats.org/officeDocument/2006/relationships/customXml" Target="../ink/ink625.xml"/><Relationship Id="rId170" Type="http://schemas.openxmlformats.org/officeDocument/2006/relationships/image" Target="../media/image115.png"/><Relationship Id="rId107" Type="http://schemas.openxmlformats.org/officeDocument/2006/relationships/image" Target="../media/image83.png"/><Relationship Id="rId11" Type="http://schemas.openxmlformats.org/officeDocument/2006/relationships/image" Target="../media/image31.png"/><Relationship Id="rId32" Type="http://schemas.openxmlformats.org/officeDocument/2006/relationships/customXml" Target="../ink/ink561.xml"/><Relationship Id="rId53" Type="http://schemas.openxmlformats.org/officeDocument/2006/relationships/image" Target="../media/image54.png"/><Relationship Id="rId74" Type="http://schemas.openxmlformats.org/officeDocument/2006/relationships/customXml" Target="../ink/ink582.xml"/><Relationship Id="rId128" Type="http://schemas.openxmlformats.org/officeDocument/2006/relationships/customXml" Target="../ink/ink609.xml"/><Relationship Id="rId149" Type="http://schemas.openxmlformats.org/officeDocument/2006/relationships/customXml" Target="../ink/ink620.xml"/><Relationship Id="rId5" Type="http://schemas.openxmlformats.org/officeDocument/2006/relationships/image" Target="../media/image28.png"/><Relationship Id="rId95" Type="http://schemas.openxmlformats.org/officeDocument/2006/relationships/image" Target="../media/image77.png"/><Relationship Id="rId160" Type="http://schemas.openxmlformats.org/officeDocument/2006/relationships/image" Target="../media/image110.png"/><Relationship Id="rId22" Type="http://schemas.openxmlformats.org/officeDocument/2006/relationships/customXml" Target="../ink/ink556.xml"/><Relationship Id="rId43" Type="http://schemas.openxmlformats.org/officeDocument/2006/relationships/image" Target="../media/image49.png"/><Relationship Id="rId64" Type="http://schemas.openxmlformats.org/officeDocument/2006/relationships/customXml" Target="../ink/ink577.xml"/><Relationship Id="rId118" Type="http://schemas.openxmlformats.org/officeDocument/2006/relationships/customXml" Target="../ink/ink604.xml"/><Relationship Id="rId139" Type="http://schemas.openxmlformats.org/officeDocument/2006/relationships/customXml" Target="../ink/ink615.xml"/><Relationship Id="rId85" Type="http://schemas.openxmlformats.org/officeDocument/2006/relationships/image" Target="../media/image72.png"/><Relationship Id="rId150" Type="http://schemas.openxmlformats.org/officeDocument/2006/relationships/image" Target="../media/image105.png"/><Relationship Id="rId171" Type="http://schemas.openxmlformats.org/officeDocument/2006/relationships/customXml" Target="../ink/ink631.xml"/><Relationship Id="rId12" Type="http://schemas.openxmlformats.org/officeDocument/2006/relationships/customXml" Target="../ink/ink551.xml"/><Relationship Id="rId33" Type="http://schemas.openxmlformats.org/officeDocument/2006/relationships/image" Target="../media/image44.png"/><Relationship Id="rId108" Type="http://schemas.openxmlformats.org/officeDocument/2006/relationships/customXml" Target="../ink/ink599.xml"/><Relationship Id="rId129" Type="http://schemas.openxmlformats.org/officeDocument/2006/relationships/customXml" Target="../ink/ink610.xml"/><Relationship Id="rId54" Type="http://schemas.openxmlformats.org/officeDocument/2006/relationships/customXml" Target="../ink/ink572.xml"/><Relationship Id="rId75" Type="http://schemas.openxmlformats.org/officeDocument/2006/relationships/image" Target="../media/image67.png"/><Relationship Id="rId96" Type="http://schemas.openxmlformats.org/officeDocument/2006/relationships/customXml" Target="../ink/ink593.xml"/><Relationship Id="rId140" Type="http://schemas.openxmlformats.org/officeDocument/2006/relationships/image" Target="../media/image100.png"/><Relationship Id="rId161" Type="http://schemas.openxmlformats.org/officeDocument/2006/relationships/customXml" Target="../ink/ink626.xml"/><Relationship Id="rId6" Type="http://schemas.openxmlformats.org/officeDocument/2006/relationships/customXml" Target="../ink/ink548.xml"/><Relationship Id="rId23" Type="http://schemas.openxmlformats.org/officeDocument/2006/relationships/image" Target="../media/image37.png"/><Relationship Id="rId28" Type="http://schemas.openxmlformats.org/officeDocument/2006/relationships/customXml" Target="../ink/ink559.xml"/><Relationship Id="rId49" Type="http://schemas.openxmlformats.org/officeDocument/2006/relationships/image" Target="../media/image52.png"/><Relationship Id="rId114" Type="http://schemas.openxmlformats.org/officeDocument/2006/relationships/customXml" Target="../ink/ink602.xml"/><Relationship Id="rId119" Type="http://schemas.openxmlformats.org/officeDocument/2006/relationships/image" Target="../media/image90.png"/><Relationship Id="rId44" Type="http://schemas.openxmlformats.org/officeDocument/2006/relationships/customXml" Target="../ink/ink567.xml"/><Relationship Id="rId60" Type="http://schemas.openxmlformats.org/officeDocument/2006/relationships/customXml" Target="../ink/ink575.xml"/><Relationship Id="rId65" Type="http://schemas.openxmlformats.org/officeDocument/2006/relationships/image" Target="../media/image62.png"/><Relationship Id="rId81" Type="http://schemas.openxmlformats.org/officeDocument/2006/relationships/image" Target="../media/image70.png"/><Relationship Id="rId86" Type="http://schemas.openxmlformats.org/officeDocument/2006/relationships/customXml" Target="../ink/ink588.xml"/><Relationship Id="rId130" Type="http://schemas.openxmlformats.org/officeDocument/2006/relationships/image" Target="../media/image95.png"/><Relationship Id="rId135" Type="http://schemas.openxmlformats.org/officeDocument/2006/relationships/customXml" Target="../ink/ink613.xml"/><Relationship Id="rId151" Type="http://schemas.openxmlformats.org/officeDocument/2006/relationships/customXml" Target="../ink/ink621.xml"/><Relationship Id="rId156" Type="http://schemas.openxmlformats.org/officeDocument/2006/relationships/image" Target="../media/image108.png"/><Relationship Id="rId177" Type="http://schemas.openxmlformats.org/officeDocument/2006/relationships/customXml" Target="../ink/ink634.xml"/><Relationship Id="rId172" Type="http://schemas.openxmlformats.org/officeDocument/2006/relationships/image" Target="../media/image116.png"/><Relationship Id="rId13" Type="http://schemas.openxmlformats.org/officeDocument/2006/relationships/image" Target="../media/image32.png"/><Relationship Id="rId18" Type="http://schemas.openxmlformats.org/officeDocument/2006/relationships/customXml" Target="../ink/ink554.xml"/><Relationship Id="rId39" Type="http://schemas.openxmlformats.org/officeDocument/2006/relationships/image" Target="../media/image47.png"/><Relationship Id="rId109" Type="http://schemas.openxmlformats.org/officeDocument/2006/relationships/image" Target="../media/image84.png"/><Relationship Id="rId34" Type="http://schemas.openxmlformats.org/officeDocument/2006/relationships/customXml" Target="../ink/ink562.xml"/><Relationship Id="rId50" Type="http://schemas.openxmlformats.org/officeDocument/2006/relationships/customXml" Target="../ink/ink570.xml"/><Relationship Id="rId55" Type="http://schemas.openxmlformats.org/officeDocument/2006/relationships/image" Target="../media/image55.png"/><Relationship Id="rId76" Type="http://schemas.openxmlformats.org/officeDocument/2006/relationships/customXml" Target="../ink/ink583.xml"/><Relationship Id="rId97" Type="http://schemas.openxmlformats.org/officeDocument/2006/relationships/image" Target="../media/image78.png"/><Relationship Id="rId104" Type="http://schemas.openxmlformats.org/officeDocument/2006/relationships/customXml" Target="../ink/ink597.xml"/><Relationship Id="rId120" Type="http://schemas.openxmlformats.org/officeDocument/2006/relationships/customXml" Target="../ink/ink605.xml"/><Relationship Id="rId125" Type="http://schemas.openxmlformats.org/officeDocument/2006/relationships/image" Target="../media/image93.png"/><Relationship Id="rId141" Type="http://schemas.openxmlformats.org/officeDocument/2006/relationships/customXml" Target="../ink/ink616.xml"/><Relationship Id="rId146" Type="http://schemas.openxmlformats.org/officeDocument/2006/relationships/image" Target="../media/image103.png"/><Relationship Id="rId167" Type="http://schemas.openxmlformats.org/officeDocument/2006/relationships/customXml" Target="../ink/ink629.xml"/><Relationship Id="rId7" Type="http://schemas.openxmlformats.org/officeDocument/2006/relationships/image" Target="../media/image29.png"/><Relationship Id="rId71" Type="http://schemas.openxmlformats.org/officeDocument/2006/relationships/image" Target="../media/image65.png"/><Relationship Id="rId92" Type="http://schemas.openxmlformats.org/officeDocument/2006/relationships/customXml" Target="../ink/ink591.xml"/><Relationship Id="rId162" Type="http://schemas.openxmlformats.org/officeDocument/2006/relationships/image" Target="../media/image111.png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557.xml"/><Relationship Id="rId40" Type="http://schemas.openxmlformats.org/officeDocument/2006/relationships/customXml" Target="../ink/ink565.xml"/><Relationship Id="rId45" Type="http://schemas.openxmlformats.org/officeDocument/2006/relationships/image" Target="../media/image50.png"/><Relationship Id="rId66" Type="http://schemas.openxmlformats.org/officeDocument/2006/relationships/customXml" Target="../ink/ink578.xml"/><Relationship Id="rId87" Type="http://schemas.openxmlformats.org/officeDocument/2006/relationships/image" Target="../media/image73.png"/><Relationship Id="rId110" Type="http://schemas.openxmlformats.org/officeDocument/2006/relationships/customXml" Target="../ink/ink600.xml"/><Relationship Id="rId115" Type="http://schemas.openxmlformats.org/officeDocument/2006/relationships/image" Target="../media/image87.png"/><Relationship Id="rId131" Type="http://schemas.openxmlformats.org/officeDocument/2006/relationships/customXml" Target="../ink/ink611.xml"/><Relationship Id="rId136" Type="http://schemas.openxmlformats.org/officeDocument/2006/relationships/image" Target="../media/image98.png"/><Relationship Id="rId157" Type="http://schemas.openxmlformats.org/officeDocument/2006/relationships/customXml" Target="../ink/ink624.xml"/><Relationship Id="rId178" Type="http://schemas.openxmlformats.org/officeDocument/2006/relationships/image" Target="../media/image119.png"/><Relationship Id="rId61" Type="http://schemas.openxmlformats.org/officeDocument/2006/relationships/image" Target="../media/image60.png"/><Relationship Id="rId82" Type="http://schemas.openxmlformats.org/officeDocument/2006/relationships/customXml" Target="../ink/ink586.xml"/><Relationship Id="rId152" Type="http://schemas.openxmlformats.org/officeDocument/2006/relationships/image" Target="../media/image106.png"/><Relationship Id="rId173" Type="http://schemas.openxmlformats.org/officeDocument/2006/relationships/customXml" Target="../ink/ink632.xml"/><Relationship Id="rId19" Type="http://schemas.openxmlformats.org/officeDocument/2006/relationships/image" Target="../media/image35.png"/><Relationship Id="rId14" Type="http://schemas.openxmlformats.org/officeDocument/2006/relationships/customXml" Target="../ink/ink552.xml"/><Relationship Id="rId30" Type="http://schemas.openxmlformats.org/officeDocument/2006/relationships/customXml" Target="../ink/ink560.xml"/><Relationship Id="rId35" Type="http://schemas.openxmlformats.org/officeDocument/2006/relationships/image" Target="../media/image45.png"/><Relationship Id="rId56" Type="http://schemas.openxmlformats.org/officeDocument/2006/relationships/customXml" Target="../ink/ink573.xml"/><Relationship Id="rId77" Type="http://schemas.openxmlformats.org/officeDocument/2006/relationships/image" Target="../media/image68.png"/><Relationship Id="rId100" Type="http://schemas.openxmlformats.org/officeDocument/2006/relationships/customXml" Target="../ink/ink595.xml"/><Relationship Id="rId105" Type="http://schemas.openxmlformats.org/officeDocument/2006/relationships/image" Target="../media/image82.png"/><Relationship Id="rId126" Type="http://schemas.openxmlformats.org/officeDocument/2006/relationships/customXml" Target="../ink/ink608.xml"/><Relationship Id="rId147" Type="http://schemas.openxmlformats.org/officeDocument/2006/relationships/customXml" Target="../ink/ink619.xml"/><Relationship Id="rId168" Type="http://schemas.openxmlformats.org/officeDocument/2006/relationships/image" Target="../media/image114.png"/><Relationship Id="rId8" Type="http://schemas.openxmlformats.org/officeDocument/2006/relationships/customXml" Target="../ink/ink549.xml"/><Relationship Id="rId51" Type="http://schemas.openxmlformats.org/officeDocument/2006/relationships/image" Target="../media/image53.png"/><Relationship Id="rId72" Type="http://schemas.openxmlformats.org/officeDocument/2006/relationships/customXml" Target="../ink/ink581.xml"/><Relationship Id="rId93" Type="http://schemas.openxmlformats.org/officeDocument/2006/relationships/image" Target="../media/image76.png"/><Relationship Id="rId98" Type="http://schemas.openxmlformats.org/officeDocument/2006/relationships/customXml" Target="../ink/ink594.xml"/><Relationship Id="rId121" Type="http://schemas.openxmlformats.org/officeDocument/2006/relationships/image" Target="../media/image91.png"/><Relationship Id="rId142" Type="http://schemas.openxmlformats.org/officeDocument/2006/relationships/image" Target="../media/image101.png"/><Relationship Id="rId163" Type="http://schemas.openxmlformats.org/officeDocument/2006/relationships/customXml" Target="../ink/ink627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568.xml"/><Relationship Id="rId67" Type="http://schemas.openxmlformats.org/officeDocument/2006/relationships/image" Target="../media/image63.png"/><Relationship Id="rId116" Type="http://schemas.openxmlformats.org/officeDocument/2006/relationships/customXml" Target="../ink/ink603.xml"/><Relationship Id="rId137" Type="http://schemas.openxmlformats.org/officeDocument/2006/relationships/customXml" Target="../ink/ink614.xml"/><Relationship Id="rId158" Type="http://schemas.openxmlformats.org/officeDocument/2006/relationships/image" Target="../media/image109.png"/><Relationship Id="rId20" Type="http://schemas.openxmlformats.org/officeDocument/2006/relationships/customXml" Target="../ink/ink555.xml"/><Relationship Id="rId41" Type="http://schemas.openxmlformats.org/officeDocument/2006/relationships/image" Target="../media/image48.png"/><Relationship Id="rId62" Type="http://schemas.openxmlformats.org/officeDocument/2006/relationships/customXml" Target="../ink/ink576.xml"/><Relationship Id="rId83" Type="http://schemas.openxmlformats.org/officeDocument/2006/relationships/image" Target="../media/image71.png"/><Relationship Id="rId88" Type="http://schemas.openxmlformats.org/officeDocument/2006/relationships/customXml" Target="../ink/ink589.xml"/><Relationship Id="rId111" Type="http://schemas.openxmlformats.org/officeDocument/2006/relationships/image" Target="../media/image85.png"/><Relationship Id="rId132" Type="http://schemas.openxmlformats.org/officeDocument/2006/relationships/image" Target="../media/image96.png"/><Relationship Id="rId153" Type="http://schemas.openxmlformats.org/officeDocument/2006/relationships/customXml" Target="../ink/ink622.xml"/><Relationship Id="rId174" Type="http://schemas.openxmlformats.org/officeDocument/2006/relationships/image" Target="../media/image117.png"/><Relationship Id="rId179" Type="http://schemas.openxmlformats.org/officeDocument/2006/relationships/customXml" Target="../ink/ink635.xml"/><Relationship Id="rId15" Type="http://schemas.openxmlformats.org/officeDocument/2006/relationships/image" Target="../media/image33.png"/><Relationship Id="rId36" Type="http://schemas.openxmlformats.org/officeDocument/2006/relationships/customXml" Target="../ink/ink563.xml"/><Relationship Id="rId57" Type="http://schemas.openxmlformats.org/officeDocument/2006/relationships/image" Target="../media/image58.png"/><Relationship Id="rId106" Type="http://schemas.openxmlformats.org/officeDocument/2006/relationships/customXml" Target="../ink/ink598.xml"/><Relationship Id="rId127" Type="http://schemas.openxmlformats.org/officeDocument/2006/relationships/image" Target="../media/image94.png"/><Relationship Id="rId10" Type="http://schemas.openxmlformats.org/officeDocument/2006/relationships/customXml" Target="../ink/ink550.xml"/><Relationship Id="rId31" Type="http://schemas.openxmlformats.org/officeDocument/2006/relationships/image" Target="../media/image43.png"/><Relationship Id="rId52" Type="http://schemas.openxmlformats.org/officeDocument/2006/relationships/customXml" Target="../ink/ink571.xml"/><Relationship Id="rId73" Type="http://schemas.openxmlformats.org/officeDocument/2006/relationships/image" Target="../media/image66.png"/><Relationship Id="rId78" Type="http://schemas.openxmlformats.org/officeDocument/2006/relationships/customXml" Target="../ink/ink584.xml"/><Relationship Id="rId94" Type="http://schemas.openxmlformats.org/officeDocument/2006/relationships/customXml" Target="../ink/ink592.xml"/><Relationship Id="rId99" Type="http://schemas.openxmlformats.org/officeDocument/2006/relationships/image" Target="../media/image79.png"/><Relationship Id="rId101" Type="http://schemas.openxmlformats.org/officeDocument/2006/relationships/image" Target="../media/image80.png"/><Relationship Id="rId122" Type="http://schemas.openxmlformats.org/officeDocument/2006/relationships/customXml" Target="../ink/ink606.xml"/><Relationship Id="rId143" Type="http://schemas.openxmlformats.org/officeDocument/2006/relationships/customXml" Target="../ink/ink617.xml"/><Relationship Id="rId148" Type="http://schemas.openxmlformats.org/officeDocument/2006/relationships/image" Target="../media/image104.png"/><Relationship Id="rId164" Type="http://schemas.openxmlformats.org/officeDocument/2006/relationships/image" Target="../media/image112.png"/><Relationship Id="rId169" Type="http://schemas.openxmlformats.org/officeDocument/2006/relationships/customXml" Target="../ink/ink630.xml"/><Relationship Id="rId4" Type="http://schemas.openxmlformats.org/officeDocument/2006/relationships/customXml" Target="../ink/ink547.xml"/><Relationship Id="rId9" Type="http://schemas.openxmlformats.org/officeDocument/2006/relationships/image" Target="../media/image30.png"/><Relationship Id="rId180" Type="http://schemas.openxmlformats.org/officeDocument/2006/relationships/image" Target="../media/image120.png"/><Relationship Id="rId26" Type="http://schemas.openxmlformats.org/officeDocument/2006/relationships/customXml" Target="../ink/ink558.xml"/><Relationship Id="rId47" Type="http://schemas.openxmlformats.org/officeDocument/2006/relationships/image" Target="../media/image51.png"/><Relationship Id="rId68" Type="http://schemas.openxmlformats.org/officeDocument/2006/relationships/customXml" Target="../ink/ink579.xml"/><Relationship Id="rId89" Type="http://schemas.openxmlformats.org/officeDocument/2006/relationships/image" Target="../media/image74.png"/><Relationship Id="rId112" Type="http://schemas.openxmlformats.org/officeDocument/2006/relationships/customXml" Target="../ink/ink601.xml"/><Relationship Id="rId133" Type="http://schemas.openxmlformats.org/officeDocument/2006/relationships/customXml" Target="../ink/ink612.xml"/><Relationship Id="rId154" Type="http://schemas.openxmlformats.org/officeDocument/2006/relationships/image" Target="../media/image107.png"/><Relationship Id="rId175" Type="http://schemas.openxmlformats.org/officeDocument/2006/relationships/customXml" Target="../ink/ink633.xml"/><Relationship Id="rId16" Type="http://schemas.openxmlformats.org/officeDocument/2006/relationships/customXml" Target="../ink/ink553.xml"/><Relationship Id="rId37" Type="http://schemas.openxmlformats.org/officeDocument/2006/relationships/image" Target="../media/image46.png"/><Relationship Id="rId58" Type="http://schemas.openxmlformats.org/officeDocument/2006/relationships/customXml" Target="../ink/ink574.xml"/><Relationship Id="rId79" Type="http://schemas.openxmlformats.org/officeDocument/2006/relationships/image" Target="../media/image69.png"/><Relationship Id="rId102" Type="http://schemas.openxmlformats.org/officeDocument/2006/relationships/customXml" Target="../ink/ink596.xml"/><Relationship Id="rId123" Type="http://schemas.openxmlformats.org/officeDocument/2006/relationships/image" Target="../media/image92.png"/><Relationship Id="rId144" Type="http://schemas.openxmlformats.org/officeDocument/2006/relationships/image" Target="../media/image102.png"/><Relationship Id="rId90" Type="http://schemas.openxmlformats.org/officeDocument/2006/relationships/customXml" Target="../ink/ink590.xml"/><Relationship Id="rId165" Type="http://schemas.openxmlformats.org/officeDocument/2006/relationships/customXml" Target="../ink/ink628.xml"/><Relationship Id="rId27" Type="http://schemas.openxmlformats.org/officeDocument/2006/relationships/image" Target="../media/image39.png"/><Relationship Id="rId48" Type="http://schemas.openxmlformats.org/officeDocument/2006/relationships/customXml" Target="../ink/ink569.xml"/><Relationship Id="rId69" Type="http://schemas.openxmlformats.org/officeDocument/2006/relationships/image" Target="../media/image64.png"/><Relationship Id="rId113" Type="http://schemas.openxmlformats.org/officeDocument/2006/relationships/image" Target="../media/image86.png"/><Relationship Id="rId134" Type="http://schemas.openxmlformats.org/officeDocument/2006/relationships/image" Target="../media/image97.png"/><Relationship Id="rId80" Type="http://schemas.openxmlformats.org/officeDocument/2006/relationships/customXml" Target="../ink/ink585.xml"/><Relationship Id="rId155" Type="http://schemas.openxmlformats.org/officeDocument/2006/relationships/customXml" Target="../ink/ink623.xml"/><Relationship Id="rId176" Type="http://schemas.openxmlformats.org/officeDocument/2006/relationships/image" Target="../media/image118.png"/><Relationship Id="rId17" Type="http://schemas.openxmlformats.org/officeDocument/2006/relationships/image" Target="../media/image34.png"/><Relationship Id="rId38" Type="http://schemas.openxmlformats.org/officeDocument/2006/relationships/customXml" Target="../ink/ink564.xml"/><Relationship Id="rId59" Type="http://schemas.openxmlformats.org/officeDocument/2006/relationships/image" Target="../media/image59.png"/><Relationship Id="rId103" Type="http://schemas.openxmlformats.org/officeDocument/2006/relationships/image" Target="../media/image81.png"/><Relationship Id="rId124" Type="http://schemas.openxmlformats.org/officeDocument/2006/relationships/customXml" Target="../ink/ink607.xml"/><Relationship Id="rId70" Type="http://schemas.openxmlformats.org/officeDocument/2006/relationships/customXml" Target="../ink/ink580.xml"/><Relationship Id="rId91" Type="http://schemas.openxmlformats.org/officeDocument/2006/relationships/image" Target="../media/image75.png"/><Relationship Id="rId145" Type="http://schemas.openxmlformats.org/officeDocument/2006/relationships/customXml" Target="../ink/ink618.xml"/><Relationship Id="rId166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655.xml"/><Relationship Id="rId63" Type="http://schemas.openxmlformats.org/officeDocument/2006/relationships/image" Target="../media/image63.png"/><Relationship Id="rId84" Type="http://schemas.openxmlformats.org/officeDocument/2006/relationships/customXml" Target="../ink/ink676.xml"/><Relationship Id="rId138" Type="http://schemas.openxmlformats.org/officeDocument/2006/relationships/image" Target="../media/image101.png"/><Relationship Id="rId159" Type="http://schemas.openxmlformats.org/officeDocument/2006/relationships/customXml" Target="../ink/ink714.xml"/><Relationship Id="rId170" Type="http://schemas.openxmlformats.org/officeDocument/2006/relationships/image" Target="../media/image117.png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650.xml"/><Relationship Id="rId53" Type="http://schemas.openxmlformats.org/officeDocument/2006/relationships/image" Target="../media/image54.png"/><Relationship Id="rId74" Type="http://schemas.openxmlformats.org/officeDocument/2006/relationships/customXml" Target="../ink/ink671.xml"/><Relationship Id="rId128" Type="http://schemas.openxmlformats.org/officeDocument/2006/relationships/image" Target="../media/image96.png"/><Relationship Id="rId149" Type="http://schemas.openxmlformats.org/officeDocument/2006/relationships/customXml" Target="../ink/ink709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22" Type="http://schemas.openxmlformats.org/officeDocument/2006/relationships/customXml" Target="../ink/ink645.xml"/><Relationship Id="rId43" Type="http://schemas.openxmlformats.org/officeDocument/2006/relationships/image" Target="../media/image49.png"/><Relationship Id="rId64" Type="http://schemas.openxmlformats.org/officeDocument/2006/relationships/customXml" Target="../ink/ink666.xml"/><Relationship Id="rId118" Type="http://schemas.openxmlformats.org/officeDocument/2006/relationships/customXml" Target="../ink/ink693.xml"/><Relationship Id="rId139" Type="http://schemas.openxmlformats.org/officeDocument/2006/relationships/customXml" Target="../ink/ink704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720.xml"/><Relationship Id="rId12" Type="http://schemas.openxmlformats.org/officeDocument/2006/relationships/customXml" Target="../ink/ink640.xml"/><Relationship Id="rId33" Type="http://schemas.openxmlformats.org/officeDocument/2006/relationships/image" Target="../media/image44.png"/><Relationship Id="rId108" Type="http://schemas.openxmlformats.org/officeDocument/2006/relationships/customXml" Target="../ink/ink688.xml"/><Relationship Id="rId129" Type="http://schemas.openxmlformats.org/officeDocument/2006/relationships/customXml" Target="../ink/ink699.xml"/><Relationship Id="rId54" Type="http://schemas.openxmlformats.org/officeDocument/2006/relationships/customXml" Target="../ink/ink661.xml"/><Relationship Id="rId75" Type="http://schemas.openxmlformats.org/officeDocument/2006/relationships/image" Target="../media/image69.png"/><Relationship Id="rId96" Type="http://schemas.openxmlformats.org/officeDocument/2006/relationships/customXml" Target="../ink/ink682.xml"/><Relationship Id="rId140" Type="http://schemas.openxmlformats.org/officeDocument/2006/relationships/image" Target="../media/image102.png"/><Relationship Id="rId161" Type="http://schemas.openxmlformats.org/officeDocument/2006/relationships/customXml" Target="../ink/ink715.xml"/><Relationship Id="rId6" Type="http://schemas.openxmlformats.org/officeDocument/2006/relationships/customXml" Target="../ink/ink637.xml"/><Relationship Id="rId23" Type="http://schemas.openxmlformats.org/officeDocument/2006/relationships/image" Target="../media/image37.png"/><Relationship Id="rId28" Type="http://schemas.openxmlformats.org/officeDocument/2006/relationships/customXml" Target="../ink/ink648.xml"/><Relationship Id="rId49" Type="http://schemas.openxmlformats.org/officeDocument/2006/relationships/image" Target="../media/image52.png"/><Relationship Id="rId114" Type="http://schemas.openxmlformats.org/officeDocument/2006/relationships/customXml" Target="../ink/ink691.xml"/><Relationship Id="rId119" Type="http://schemas.openxmlformats.org/officeDocument/2006/relationships/image" Target="../media/image92.png"/><Relationship Id="rId44" Type="http://schemas.openxmlformats.org/officeDocument/2006/relationships/customXml" Target="../ink/ink656.xml"/><Relationship Id="rId60" Type="http://schemas.openxmlformats.org/officeDocument/2006/relationships/customXml" Target="../ink/ink664.xml"/><Relationship Id="rId65" Type="http://schemas.openxmlformats.org/officeDocument/2006/relationships/image" Target="../media/image64.png"/><Relationship Id="rId81" Type="http://schemas.openxmlformats.org/officeDocument/2006/relationships/image" Target="../media/image72.png"/><Relationship Id="rId86" Type="http://schemas.openxmlformats.org/officeDocument/2006/relationships/customXml" Target="../ink/ink677.xml"/><Relationship Id="rId130" Type="http://schemas.openxmlformats.org/officeDocument/2006/relationships/image" Target="../media/image97.png"/><Relationship Id="rId135" Type="http://schemas.openxmlformats.org/officeDocument/2006/relationships/customXml" Target="../ink/ink702.xml"/><Relationship Id="rId151" Type="http://schemas.openxmlformats.org/officeDocument/2006/relationships/customXml" Target="../ink/ink710.xml"/><Relationship Id="rId156" Type="http://schemas.openxmlformats.org/officeDocument/2006/relationships/image" Target="../media/image110.png"/><Relationship Id="rId177" Type="http://schemas.openxmlformats.org/officeDocument/2006/relationships/customXml" Target="../ink/ink723.xml"/><Relationship Id="rId172" Type="http://schemas.openxmlformats.org/officeDocument/2006/relationships/image" Target="../media/image118.png"/><Relationship Id="rId13" Type="http://schemas.openxmlformats.org/officeDocument/2006/relationships/image" Target="../media/image32.png"/><Relationship Id="rId18" Type="http://schemas.openxmlformats.org/officeDocument/2006/relationships/customXml" Target="../ink/ink643.xml"/><Relationship Id="rId39" Type="http://schemas.openxmlformats.org/officeDocument/2006/relationships/image" Target="../media/image47.png"/><Relationship Id="rId109" Type="http://schemas.openxmlformats.org/officeDocument/2006/relationships/image" Target="../media/image86.png"/><Relationship Id="rId34" Type="http://schemas.openxmlformats.org/officeDocument/2006/relationships/customXml" Target="../ink/ink651.xml"/><Relationship Id="rId50" Type="http://schemas.openxmlformats.org/officeDocument/2006/relationships/customXml" Target="../ink/ink659.xml"/><Relationship Id="rId55" Type="http://schemas.openxmlformats.org/officeDocument/2006/relationships/image" Target="../media/image55.png"/><Relationship Id="rId76" Type="http://schemas.openxmlformats.org/officeDocument/2006/relationships/customXml" Target="../ink/ink672.xml"/><Relationship Id="rId97" Type="http://schemas.openxmlformats.org/officeDocument/2006/relationships/image" Target="../media/image80.png"/><Relationship Id="rId104" Type="http://schemas.openxmlformats.org/officeDocument/2006/relationships/customXml" Target="../ink/ink686.xml"/><Relationship Id="rId120" Type="http://schemas.openxmlformats.org/officeDocument/2006/relationships/customXml" Target="../ink/ink694.xml"/><Relationship Id="rId125" Type="http://schemas.openxmlformats.org/officeDocument/2006/relationships/customXml" Target="../ink/ink697.xml"/><Relationship Id="rId141" Type="http://schemas.openxmlformats.org/officeDocument/2006/relationships/customXml" Target="../ink/ink705.xml"/><Relationship Id="rId146" Type="http://schemas.openxmlformats.org/officeDocument/2006/relationships/image" Target="../media/image105.png"/><Relationship Id="rId167" Type="http://schemas.openxmlformats.org/officeDocument/2006/relationships/customXml" Target="../ink/ink718.xml"/><Relationship Id="rId7" Type="http://schemas.openxmlformats.org/officeDocument/2006/relationships/image" Target="../media/image29.png"/><Relationship Id="rId71" Type="http://schemas.openxmlformats.org/officeDocument/2006/relationships/image" Target="../media/image67.png"/><Relationship Id="rId92" Type="http://schemas.openxmlformats.org/officeDocument/2006/relationships/customXml" Target="../ink/ink680.xml"/><Relationship Id="rId162" Type="http://schemas.openxmlformats.org/officeDocument/2006/relationships/image" Target="../media/image113.png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646.xml"/><Relationship Id="rId40" Type="http://schemas.openxmlformats.org/officeDocument/2006/relationships/customXml" Target="../ink/ink654.xml"/><Relationship Id="rId45" Type="http://schemas.openxmlformats.org/officeDocument/2006/relationships/image" Target="../media/image50.png"/><Relationship Id="rId66" Type="http://schemas.openxmlformats.org/officeDocument/2006/relationships/customXml" Target="../ink/ink667.xml"/><Relationship Id="rId87" Type="http://schemas.openxmlformats.org/officeDocument/2006/relationships/image" Target="../media/image75.png"/><Relationship Id="rId110" Type="http://schemas.openxmlformats.org/officeDocument/2006/relationships/customXml" Target="../ink/ink689.xml"/><Relationship Id="rId115" Type="http://schemas.openxmlformats.org/officeDocument/2006/relationships/image" Target="../media/image90.png"/><Relationship Id="rId131" Type="http://schemas.openxmlformats.org/officeDocument/2006/relationships/customXml" Target="../ink/ink700.xml"/><Relationship Id="rId136" Type="http://schemas.openxmlformats.org/officeDocument/2006/relationships/image" Target="../media/image100.png"/><Relationship Id="rId157" Type="http://schemas.openxmlformats.org/officeDocument/2006/relationships/customXml" Target="../ink/ink713.xml"/><Relationship Id="rId178" Type="http://schemas.openxmlformats.org/officeDocument/2006/relationships/image" Target="../media/image121.png"/><Relationship Id="rId61" Type="http://schemas.openxmlformats.org/officeDocument/2006/relationships/image" Target="../media/image62.png"/><Relationship Id="rId82" Type="http://schemas.openxmlformats.org/officeDocument/2006/relationships/customXml" Target="../ink/ink675.xml"/><Relationship Id="rId152" Type="http://schemas.openxmlformats.org/officeDocument/2006/relationships/image" Target="../media/image108.png"/><Relationship Id="rId173" Type="http://schemas.openxmlformats.org/officeDocument/2006/relationships/customXml" Target="../ink/ink721.xml"/><Relationship Id="rId19" Type="http://schemas.openxmlformats.org/officeDocument/2006/relationships/image" Target="../media/image35.png"/><Relationship Id="rId14" Type="http://schemas.openxmlformats.org/officeDocument/2006/relationships/customXml" Target="../ink/ink641.xml"/><Relationship Id="rId30" Type="http://schemas.openxmlformats.org/officeDocument/2006/relationships/customXml" Target="../ink/ink649.xml"/><Relationship Id="rId35" Type="http://schemas.openxmlformats.org/officeDocument/2006/relationships/image" Target="../media/image45.png"/><Relationship Id="rId56" Type="http://schemas.openxmlformats.org/officeDocument/2006/relationships/customXml" Target="../ink/ink662.xml"/><Relationship Id="rId77" Type="http://schemas.openxmlformats.org/officeDocument/2006/relationships/image" Target="../media/image70.png"/><Relationship Id="rId100" Type="http://schemas.openxmlformats.org/officeDocument/2006/relationships/customXml" Target="../ink/ink684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708.xml"/><Relationship Id="rId168" Type="http://schemas.openxmlformats.org/officeDocument/2006/relationships/image" Target="../media/image116.png"/><Relationship Id="rId8" Type="http://schemas.openxmlformats.org/officeDocument/2006/relationships/customXml" Target="../ink/ink638.xml"/><Relationship Id="rId51" Type="http://schemas.openxmlformats.org/officeDocument/2006/relationships/image" Target="../media/image53.png"/><Relationship Id="rId72" Type="http://schemas.openxmlformats.org/officeDocument/2006/relationships/customXml" Target="../ink/ink670.xml"/><Relationship Id="rId93" Type="http://schemas.openxmlformats.org/officeDocument/2006/relationships/image" Target="../media/image78.png"/><Relationship Id="rId98" Type="http://schemas.openxmlformats.org/officeDocument/2006/relationships/customXml" Target="../ink/ink683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716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657.xml"/><Relationship Id="rId67" Type="http://schemas.openxmlformats.org/officeDocument/2006/relationships/image" Target="../media/image65.png"/><Relationship Id="rId116" Type="http://schemas.openxmlformats.org/officeDocument/2006/relationships/customXml" Target="../ink/ink692.xml"/><Relationship Id="rId137" Type="http://schemas.openxmlformats.org/officeDocument/2006/relationships/customXml" Target="../ink/ink703.xml"/><Relationship Id="rId158" Type="http://schemas.openxmlformats.org/officeDocument/2006/relationships/image" Target="../media/image111.png"/><Relationship Id="rId20" Type="http://schemas.openxmlformats.org/officeDocument/2006/relationships/customXml" Target="../ink/ink644.xml"/><Relationship Id="rId41" Type="http://schemas.openxmlformats.org/officeDocument/2006/relationships/image" Target="../media/image48.png"/><Relationship Id="rId62" Type="http://schemas.openxmlformats.org/officeDocument/2006/relationships/customXml" Target="../ink/ink665.xml"/><Relationship Id="rId83" Type="http://schemas.openxmlformats.org/officeDocument/2006/relationships/image" Target="../media/image73.png"/><Relationship Id="rId88" Type="http://schemas.openxmlformats.org/officeDocument/2006/relationships/customXml" Target="../ink/ink678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711.xml"/><Relationship Id="rId174" Type="http://schemas.openxmlformats.org/officeDocument/2006/relationships/image" Target="../media/image119.png"/><Relationship Id="rId179" Type="http://schemas.openxmlformats.org/officeDocument/2006/relationships/customXml" Target="../ink/ink724.xml"/><Relationship Id="rId15" Type="http://schemas.openxmlformats.org/officeDocument/2006/relationships/image" Target="../media/image33.png"/><Relationship Id="rId36" Type="http://schemas.openxmlformats.org/officeDocument/2006/relationships/customXml" Target="../ink/ink652.xml"/><Relationship Id="rId57" Type="http://schemas.openxmlformats.org/officeDocument/2006/relationships/image" Target="../media/image59.png"/><Relationship Id="rId106" Type="http://schemas.openxmlformats.org/officeDocument/2006/relationships/customXml" Target="../ink/ink687.xml"/><Relationship Id="rId127" Type="http://schemas.openxmlformats.org/officeDocument/2006/relationships/customXml" Target="../ink/ink698.xml"/><Relationship Id="rId10" Type="http://schemas.openxmlformats.org/officeDocument/2006/relationships/customXml" Target="../ink/ink639.xml"/><Relationship Id="rId31" Type="http://schemas.openxmlformats.org/officeDocument/2006/relationships/image" Target="../media/image43.png"/><Relationship Id="rId52" Type="http://schemas.openxmlformats.org/officeDocument/2006/relationships/customXml" Target="../ink/ink660.xml"/><Relationship Id="rId73" Type="http://schemas.openxmlformats.org/officeDocument/2006/relationships/image" Target="../media/image68.png"/><Relationship Id="rId78" Type="http://schemas.openxmlformats.org/officeDocument/2006/relationships/customXml" Target="../ink/ink673.xml"/><Relationship Id="rId94" Type="http://schemas.openxmlformats.org/officeDocument/2006/relationships/customXml" Target="../ink/ink681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695.xml"/><Relationship Id="rId143" Type="http://schemas.openxmlformats.org/officeDocument/2006/relationships/customXml" Target="../ink/ink706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719.xml"/><Relationship Id="rId4" Type="http://schemas.openxmlformats.org/officeDocument/2006/relationships/customXml" Target="../ink/ink636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6" Type="http://schemas.openxmlformats.org/officeDocument/2006/relationships/customXml" Target="../ink/ink647.xml"/><Relationship Id="rId47" Type="http://schemas.openxmlformats.org/officeDocument/2006/relationships/image" Target="../media/image51.png"/><Relationship Id="rId68" Type="http://schemas.openxmlformats.org/officeDocument/2006/relationships/customXml" Target="../ink/ink668.xml"/><Relationship Id="rId89" Type="http://schemas.openxmlformats.org/officeDocument/2006/relationships/image" Target="../media/image76.png"/><Relationship Id="rId112" Type="http://schemas.openxmlformats.org/officeDocument/2006/relationships/customXml" Target="../ink/ink690.xml"/><Relationship Id="rId133" Type="http://schemas.openxmlformats.org/officeDocument/2006/relationships/customXml" Target="../ink/ink701.xml"/><Relationship Id="rId154" Type="http://schemas.openxmlformats.org/officeDocument/2006/relationships/image" Target="../media/image109.png"/><Relationship Id="rId175" Type="http://schemas.openxmlformats.org/officeDocument/2006/relationships/customXml" Target="../ink/ink722.xml"/><Relationship Id="rId16" Type="http://schemas.openxmlformats.org/officeDocument/2006/relationships/customXml" Target="../ink/ink642.xml"/><Relationship Id="rId37" Type="http://schemas.openxmlformats.org/officeDocument/2006/relationships/image" Target="../media/image46.png"/><Relationship Id="rId58" Type="http://schemas.openxmlformats.org/officeDocument/2006/relationships/customXml" Target="../ink/ink663.xml"/><Relationship Id="rId79" Type="http://schemas.openxmlformats.org/officeDocument/2006/relationships/image" Target="../media/image71.png"/><Relationship Id="rId102" Type="http://schemas.openxmlformats.org/officeDocument/2006/relationships/customXml" Target="../ink/ink685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679.xml"/><Relationship Id="rId165" Type="http://schemas.openxmlformats.org/officeDocument/2006/relationships/customXml" Target="../ink/ink717.xml"/><Relationship Id="rId27" Type="http://schemas.openxmlformats.org/officeDocument/2006/relationships/image" Target="../media/image39.png"/><Relationship Id="rId48" Type="http://schemas.openxmlformats.org/officeDocument/2006/relationships/customXml" Target="../ink/ink658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674.xml"/><Relationship Id="rId155" Type="http://schemas.openxmlformats.org/officeDocument/2006/relationships/customXml" Target="../ink/ink712.xml"/><Relationship Id="rId176" Type="http://schemas.openxmlformats.org/officeDocument/2006/relationships/image" Target="../media/image120.png"/><Relationship Id="rId17" Type="http://schemas.openxmlformats.org/officeDocument/2006/relationships/image" Target="../media/image34.png"/><Relationship Id="rId38" Type="http://schemas.openxmlformats.org/officeDocument/2006/relationships/customXml" Target="../ink/ink653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696.xml"/><Relationship Id="rId70" Type="http://schemas.openxmlformats.org/officeDocument/2006/relationships/customXml" Target="../ink/ink669.xml"/><Relationship Id="rId91" Type="http://schemas.openxmlformats.org/officeDocument/2006/relationships/image" Target="../media/image77.png"/><Relationship Id="rId145" Type="http://schemas.openxmlformats.org/officeDocument/2006/relationships/customXml" Target="../ink/ink707.xml"/><Relationship Id="rId166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744.xml"/><Relationship Id="rId63" Type="http://schemas.openxmlformats.org/officeDocument/2006/relationships/image" Target="../media/image63.png"/><Relationship Id="rId84" Type="http://schemas.openxmlformats.org/officeDocument/2006/relationships/customXml" Target="../ink/ink765.xml"/><Relationship Id="rId138" Type="http://schemas.openxmlformats.org/officeDocument/2006/relationships/image" Target="../media/image101.png"/><Relationship Id="rId159" Type="http://schemas.openxmlformats.org/officeDocument/2006/relationships/customXml" Target="../ink/ink803.xml"/><Relationship Id="rId170" Type="http://schemas.openxmlformats.org/officeDocument/2006/relationships/image" Target="../media/image117.png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739.xml"/><Relationship Id="rId53" Type="http://schemas.openxmlformats.org/officeDocument/2006/relationships/image" Target="../media/image54.png"/><Relationship Id="rId74" Type="http://schemas.openxmlformats.org/officeDocument/2006/relationships/customXml" Target="../ink/ink760.xml"/><Relationship Id="rId128" Type="http://schemas.openxmlformats.org/officeDocument/2006/relationships/image" Target="../media/image96.png"/><Relationship Id="rId149" Type="http://schemas.openxmlformats.org/officeDocument/2006/relationships/customXml" Target="../ink/ink798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181" Type="http://schemas.openxmlformats.org/officeDocument/2006/relationships/customXml" Target="../ink/ink814.xml"/><Relationship Id="rId22" Type="http://schemas.openxmlformats.org/officeDocument/2006/relationships/customXml" Target="../ink/ink734.xml"/><Relationship Id="rId43" Type="http://schemas.openxmlformats.org/officeDocument/2006/relationships/image" Target="../media/image49.png"/><Relationship Id="rId64" Type="http://schemas.openxmlformats.org/officeDocument/2006/relationships/customXml" Target="../ink/ink755.xml"/><Relationship Id="rId118" Type="http://schemas.openxmlformats.org/officeDocument/2006/relationships/customXml" Target="../ink/ink782.xml"/><Relationship Id="rId139" Type="http://schemas.openxmlformats.org/officeDocument/2006/relationships/customXml" Target="../ink/ink793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809.xml"/><Relationship Id="rId12" Type="http://schemas.openxmlformats.org/officeDocument/2006/relationships/customXml" Target="../ink/ink729.xml"/><Relationship Id="rId33" Type="http://schemas.openxmlformats.org/officeDocument/2006/relationships/image" Target="../media/image44.png"/><Relationship Id="rId108" Type="http://schemas.openxmlformats.org/officeDocument/2006/relationships/customXml" Target="../ink/ink777.xml"/><Relationship Id="rId129" Type="http://schemas.openxmlformats.org/officeDocument/2006/relationships/customXml" Target="../ink/ink788.xml"/><Relationship Id="rId54" Type="http://schemas.openxmlformats.org/officeDocument/2006/relationships/customXml" Target="../ink/ink750.xml"/><Relationship Id="rId75" Type="http://schemas.openxmlformats.org/officeDocument/2006/relationships/image" Target="../media/image69.png"/><Relationship Id="rId96" Type="http://schemas.openxmlformats.org/officeDocument/2006/relationships/customXml" Target="../ink/ink771.xml"/><Relationship Id="rId140" Type="http://schemas.openxmlformats.org/officeDocument/2006/relationships/image" Target="../media/image102.png"/><Relationship Id="rId161" Type="http://schemas.openxmlformats.org/officeDocument/2006/relationships/customXml" Target="../ink/ink804.xml"/><Relationship Id="rId182" Type="http://schemas.openxmlformats.org/officeDocument/2006/relationships/image" Target="../media/image123.png"/><Relationship Id="rId6" Type="http://schemas.openxmlformats.org/officeDocument/2006/relationships/customXml" Target="../ink/ink726.xml"/><Relationship Id="rId23" Type="http://schemas.openxmlformats.org/officeDocument/2006/relationships/image" Target="../media/image37.png"/><Relationship Id="rId119" Type="http://schemas.openxmlformats.org/officeDocument/2006/relationships/image" Target="../media/image92.png"/><Relationship Id="rId44" Type="http://schemas.openxmlformats.org/officeDocument/2006/relationships/customXml" Target="../ink/ink745.xml"/><Relationship Id="rId65" Type="http://schemas.openxmlformats.org/officeDocument/2006/relationships/image" Target="../media/image64.png"/><Relationship Id="rId86" Type="http://schemas.openxmlformats.org/officeDocument/2006/relationships/customXml" Target="../ink/ink766.xml"/><Relationship Id="rId130" Type="http://schemas.openxmlformats.org/officeDocument/2006/relationships/image" Target="../media/image97.png"/><Relationship Id="rId151" Type="http://schemas.openxmlformats.org/officeDocument/2006/relationships/customXml" Target="../ink/ink799.xml"/><Relationship Id="rId172" Type="http://schemas.openxmlformats.org/officeDocument/2006/relationships/image" Target="../media/image118.png"/><Relationship Id="rId13" Type="http://schemas.openxmlformats.org/officeDocument/2006/relationships/image" Target="../media/image32.png"/><Relationship Id="rId18" Type="http://schemas.openxmlformats.org/officeDocument/2006/relationships/customXml" Target="../ink/ink732.xml"/><Relationship Id="rId39" Type="http://schemas.openxmlformats.org/officeDocument/2006/relationships/image" Target="../media/image47.png"/><Relationship Id="rId109" Type="http://schemas.openxmlformats.org/officeDocument/2006/relationships/image" Target="../media/image86.png"/><Relationship Id="rId34" Type="http://schemas.openxmlformats.org/officeDocument/2006/relationships/customXml" Target="../ink/ink740.xml"/><Relationship Id="rId50" Type="http://schemas.openxmlformats.org/officeDocument/2006/relationships/customXml" Target="../ink/ink748.xml"/><Relationship Id="rId55" Type="http://schemas.openxmlformats.org/officeDocument/2006/relationships/image" Target="../media/image55.png"/><Relationship Id="rId76" Type="http://schemas.openxmlformats.org/officeDocument/2006/relationships/customXml" Target="../ink/ink761.xml"/><Relationship Id="rId97" Type="http://schemas.openxmlformats.org/officeDocument/2006/relationships/image" Target="../media/image80.png"/><Relationship Id="rId104" Type="http://schemas.openxmlformats.org/officeDocument/2006/relationships/customXml" Target="../ink/ink775.xml"/><Relationship Id="rId120" Type="http://schemas.openxmlformats.org/officeDocument/2006/relationships/customXml" Target="../ink/ink783.xml"/><Relationship Id="rId125" Type="http://schemas.openxmlformats.org/officeDocument/2006/relationships/customXml" Target="../ink/ink786.xml"/><Relationship Id="rId141" Type="http://schemas.openxmlformats.org/officeDocument/2006/relationships/customXml" Target="../ink/ink794.xml"/><Relationship Id="rId146" Type="http://schemas.openxmlformats.org/officeDocument/2006/relationships/image" Target="../media/image105.png"/><Relationship Id="rId167" Type="http://schemas.openxmlformats.org/officeDocument/2006/relationships/customXml" Target="../ink/ink807.xml"/><Relationship Id="rId7" Type="http://schemas.openxmlformats.org/officeDocument/2006/relationships/image" Target="../media/image29.png"/><Relationship Id="rId71" Type="http://schemas.openxmlformats.org/officeDocument/2006/relationships/image" Target="../media/image67.png"/><Relationship Id="rId92" Type="http://schemas.openxmlformats.org/officeDocument/2006/relationships/customXml" Target="../ink/ink769.xml"/><Relationship Id="rId162" Type="http://schemas.openxmlformats.org/officeDocument/2006/relationships/image" Target="../media/image113.png"/><Relationship Id="rId183" Type="http://schemas.openxmlformats.org/officeDocument/2006/relationships/customXml" Target="../ink/ink815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735.xml"/><Relationship Id="rId40" Type="http://schemas.openxmlformats.org/officeDocument/2006/relationships/customXml" Target="../ink/ink743.xml"/><Relationship Id="rId45" Type="http://schemas.openxmlformats.org/officeDocument/2006/relationships/image" Target="../media/image50.png"/><Relationship Id="rId66" Type="http://schemas.openxmlformats.org/officeDocument/2006/relationships/customXml" Target="../ink/ink756.xml"/><Relationship Id="rId87" Type="http://schemas.openxmlformats.org/officeDocument/2006/relationships/image" Target="../media/image75.png"/><Relationship Id="rId110" Type="http://schemas.openxmlformats.org/officeDocument/2006/relationships/customXml" Target="../ink/ink778.xml"/><Relationship Id="rId115" Type="http://schemas.openxmlformats.org/officeDocument/2006/relationships/image" Target="../media/image90.png"/><Relationship Id="rId131" Type="http://schemas.openxmlformats.org/officeDocument/2006/relationships/customXml" Target="../ink/ink789.xml"/><Relationship Id="rId136" Type="http://schemas.openxmlformats.org/officeDocument/2006/relationships/image" Target="../media/image100.png"/><Relationship Id="rId157" Type="http://schemas.openxmlformats.org/officeDocument/2006/relationships/customXml" Target="../ink/ink802.xml"/><Relationship Id="rId178" Type="http://schemas.openxmlformats.org/officeDocument/2006/relationships/image" Target="../media/image121.png"/><Relationship Id="rId61" Type="http://schemas.openxmlformats.org/officeDocument/2006/relationships/image" Target="../media/image62.png"/><Relationship Id="rId82" Type="http://schemas.openxmlformats.org/officeDocument/2006/relationships/customXml" Target="../ink/ink764.xml"/><Relationship Id="rId152" Type="http://schemas.openxmlformats.org/officeDocument/2006/relationships/image" Target="../media/image108.png"/><Relationship Id="rId173" Type="http://schemas.openxmlformats.org/officeDocument/2006/relationships/customXml" Target="../ink/ink810.xml"/><Relationship Id="rId19" Type="http://schemas.openxmlformats.org/officeDocument/2006/relationships/image" Target="../media/image35.png"/><Relationship Id="rId14" Type="http://schemas.openxmlformats.org/officeDocument/2006/relationships/customXml" Target="../ink/ink730.xml"/><Relationship Id="rId30" Type="http://schemas.openxmlformats.org/officeDocument/2006/relationships/customXml" Target="../ink/ink738.xml"/><Relationship Id="rId35" Type="http://schemas.openxmlformats.org/officeDocument/2006/relationships/image" Target="../media/image45.png"/><Relationship Id="rId56" Type="http://schemas.openxmlformats.org/officeDocument/2006/relationships/customXml" Target="../ink/ink751.xml"/><Relationship Id="rId77" Type="http://schemas.openxmlformats.org/officeDocument/2006/relationships/image" Target="../media/image70.png"/><Relationship Id="rId100" Type="http://schemas.openxmlformats.org/officeDocument/2006/relationships/customXml" Target="../ink/ink773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797.xml"/><Relationship Id="rId168" Type="http://schemas.openxmlformats.org/officeDocument/2006/relationships/image" Target="../media/image116.png"/><Relationship Id="rId8" Type="http://schemas.openxmlformats.org/officeDocument/2006/relationships/customXml" Target="../ink/ink727.xml"/><Relationship Id="rId51" Type="http://schemas.openxmlformats.org/officeDocument/2006/relationships/image" Target="../media/image53.png"/><Relationship Id="rId72" Type="http://schemas.openxmlformats.org/officeDocument/2006/relationships/customXml" Target="../ink/ink759.xml"/><Relationship Id="rId93" Type="http://schemas.openxmlformats.org/officeDocument/2006/relationships/image" Target="../media/image78.png"/><Relationship Id="rId98" Type="http://schemas.openxmlformats.org/officeDocument/2006/relationships/customXml" Target="../ink/ink772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805.xml"/><Relationship Id="rId184" Type="http://schemas.openxmlformats.org/officeDocument/2006/relationships/image" Target="../media/image124.png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746.xml"/><Relationship Id="rId67" Type="http://schemas.openxmlformats.org/officeDocument/2006/relationships/image" Target="../media/image65.png"/><Relationship Id="rId116" Type="http://schemas.openxmlformats.org/officeDocument/2006/relationships/customXml" Target="../ink/ink781.xml"/><Relationship Id="rId137" Type="http://schemas.openxmlformats.org/officeDocument/2006/relationships/customXml" Target="../ink/ink792.xml"/><Relationship Id="rId158" Type="http://schemas.openxmlformats.org/officeDocument/2006/relationships/image" Target="../media/image111.png"/><Relationship Id="rId20" Type="http://schemas.openxmlformats.org/officeDocument/2006/relationships/customXml" Target="../ink/ink733.xml"/><Relationship Id="rId41" Type="http://schemas.openxmlformats.org/officeDocument/2006/relationships/image" Target="../media/image48.png"/><Relationship Id="rId62" Type="http://schemas.openxmlformats.org/officeDocument/2006/relationships/customXml" Target="../ink/ink754.xml"/><Relationship Id="rId83" Type="http://schemas.openxmlformats.org/officeDocument/2006/relationships/image" Target="../media/image73.png"/><Relationship Id="rId88" Type="http://schemas.openxmlformats.org/officeDocument/2006/relationships/customXml" Target="../ink/ink767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800.xml"/><Relationship Id="rId174" Type="http://schemas.openxmlformats.org/officeDocument/2006/relationships/image" Target="../media/image119.png"/><Relationship Id="rId179" Type="http://schemas.openxmlformats.org/officeDocument/2006/relationships/customXml" Target="../ink/ink813.xml"/><Relationship Id="rId15" Type="http://schemas.openxmlformats.org/officeDocument/2006/relationships/image" Target="../media/image33.png"/><Relationship Id="rId36" Type="http://schemas.openxmlformats.org/officeDocument/2006/relationships/customXml" Target="../ink/ink741.xml"/><Relationship Id="rId57" Type="http://schemas.openxmlformats.org/officeDocument/2006/relationships/image" Target="../media/image59.png"/><Relationship Id="rId106" Type="http://schemas.openxmlformats.org/officeDocument/2006/relationships/customXml" Target="../ink/ink776.xml"/><Relationship Id="rId127" Type="http://schemas.openxmlformats.org/officeDocument/2006/relationships/customXml" Target="../ink/ink787.xml"/><Relationship Id="rId10" Type="http://schemas.openxmlformats.org/officeDocument/2006/relationships/customXml" Target="../ink/ink728.xml"/><Relationship Id="rId31" Type="http://schemas.openxmlformats.org/officeDocument/2006/relationships/image" Target="../media/image43.png"/><Relationship Id="rId52" Type="http://schemas.openxmlformats.org/officeDocument/2006/relationships/customXml" Target="../ink/ink749.xml"/><Relationship Id="rId73" Type="http://schemas.openxmlformats.org/officeDocument/2006/relationships/image" Target="../media/image68.png"/><Relationship Id="rId78" Type="http://schemas.openxmlformats.org/officeDocument/2006/relationships/customXml" Target="../ink/ink762.xml"/><Relationship Id="rId94" Type="http://schemas.openxmlformats.org/officeDocument/2006/relationships/customXml" Target="../ink/ink770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784.xml"/><Relationship Id="rId143" Type="http://schemas.openxmlformats.org/officeDocument/2006/relationships/customXml" Target="../ink/ink795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808.xml"/><Relationship Id="rId185" Type="http://schemas.openxmlformats.org/officeDocument/2006/relationships/customXml" Target="../ink/ink816.xml"/><Relationship Id="rId4" Type="http://schemas.openxmlformats.org/officeDocument/2006/relationships/customXml" Target="../ink/ink725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6" Type="http://schemas.openxmlformats.org/officeDocument/2006/relationships/customXml" Target="../ink/ink736.xml"/><Relationship Id="rId47" Type="http://schemas.openxmlformats.org/officeDocument/2006/relationships/image" Target="../media/image51.png"/><Relationship Id="rId68" Type="http://schemas.openxmlformats.org/officeDocument/2006/relationships/customXml" Target="../ink/ink757.xml"/><Relationship Id="rId89" Type="http://schemas.openxmlformats.org/officeDocument/2006/relationships/image" Target="../media/image76.png"/><Relationship Id="rId112" Type="http://schemas.openxmlformats.org/officeDocument/2006/relationships/customXml" Target="../ink/ink779.xml"/><Relationship Id="rId133" Type="http://schemas.openxmlformats.org/officeDocument/2006/relationships/customXml" Target="../ink/ink790.xml"/><Relationship Id="rId154" Type="http://schemas.openxmlformats.org/officeDocument/2006/relationships/image" Target="../media/image109.png"/><Relationship Id="rId175" Type="http://schemas.openxmlformats.org/officeDocument/2006/relationships/customXml" Target="../ink/ink811.xml"/><Relationship Id="rId16" Type="http://schemas.openxmlformats.org/officeDocument/2006/relationships/customXml" Target="../ink/ink731.xml"/><Relationship Id="rId37" Type="http://schemas.openxmlformats.org/officeDocument/2006/relationships/image" Target="../media/image46.png"/><Relationship Id="rId58" Type="http://schemas.openxmlformats.org/officeDocument/2006/relationships/customXml" Target="../ink/ink752.xml"/><Relationship Id="rId79" Type="http://schemas.openxmlformats.org/officeDocument/2006/relationships/image" Target="../media/image71.png"/><Relationship Id="rId102" Type="http://schemas.openxmlformats.org/officeDocument/2006/relationships/customXml" Target="../ink/ink774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768.xml"/><Relationship Id="rId165" Type="http://schemas.openxmlformats.org/officeDocument/2006/relationships/customXml" Target="../ink/ink806.xml"/><Relationship Id="rId186" Type="http://schemas.openxmlformats.org/officeDocument/2006/relationships/image" Target="../media/image125.png"/><Relationship Id="rId27" Type="http://schemas.openxmlformats.org/officeDocument/2006/relationships/image" Target="../media/image39.png"/><Relationship Id="rId48" Type="http://schemas.openxmlformats.org/officeDocument/2006/relationships/customXml" Target="../ink/ink747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763.xml"/><Relationship Id="rId155" Type="http://schemas.openxmlformats.org/officeDocument/2006/relationships/customXml" Target="../ink/ink801.xml"/><Relationship Id="rId176" Type="http://schemas.openxmlformats.org/officeDocument/2006/relationships/image" Target="../media/image120.png"/><Relationship Id="rId17" Type="http://schemas.openxmlformats.org/officeDocument/2006/relationships/image" Target="../media/image34.png"/><Relationship Id="rId38" Type="http://schemas.openxmlformats.org/officeDocument/2006/relationships/customXml" Target="../ink/ink742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785.xml"/><Relationship Id="rId70" Type="http://schemas.openxmlformats.org/officeDocument/2006/relationships/customXml" Target="../ink/ink758.xml"/><Relationship Id="rId91" Type="http://schemas.openxmlformats.org/officeDocument/2006/relationships/image" Target="../media/image77.png"/><Relationship Id="rId145" Type="http://schemas.openxmlformats.org/officeDocument/2006/relationships/customXml" Target="../ink/ink796.xml"/><Relationship Id="rId16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737.xml"/><Relationship Id="rId49" Type="http://schemas.openxmlformats.org/officeDocument/2006/relationships/image" Target="../media/image52.png"/><Relationship Id="rId114" Type="http://schemas.openxmlformats.org/officeDocument/2006/relationships/customXml" Target="../ink/ink780.xml"/><Relationship Id="rId60" Type="http://schemas.openxmlformats.org/officeDocument/2006/relationships/customXml" Target="../ink/ink753.xml"/><Relationship Id="rId81" Type="http://schemas.openxmlformats.org/officeDocument/2006/relationships/image" Target="../media/image72.png"/><Relationship Id="rId135" Type="http://schemas.openxmlformats.org/officeDocument/2006/relationships/customXml" Target="../ink/ink791.xml"/><Relationship Id="rId156" Type="http://schemas.openxmlformats.org/officeDocument/2006/relationships/image" Target="../media/image110.png"/><Relationship Id="rId177" Type="http://schemas.openxmlformats.org/officeDocument/2006/relationships/customXml" Target="../ink/ink812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836.xml"/><Relationship Id="rId63" Type="http://schemas.openxmlformats.org/officeDocument/2006/relationships/image" Target="../media/image63.png"/><Relationship Id="rId84" Type="http://schemas.openxmlformats.org/officeDocument/2006/relationships/customXml" Target="../ink/ink857.xml"/><Relationship Id="rId138" Type="http://schemas.openxmlformats.org/officeDocument/2006/relationships/image" Target="../media/image101.png"/><Relationship Id="rId159" Type="http://schemas.openxmlformats.org/officeDocument/2006/relationships/customXml" Target="../ink/ink895.xml"/><Relationship Id="rId170" Type="http://schemas.openxmlformats.org/officeDocument/2006/relationships/image" Target="../media/image117.png"/><Relationship Id="rId191" Type="http://schemas.openxmlformats.org/officeDocument/2006/relationships/customXml" Target="../ink/ink911.xml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831.xml"/><Relationship Id="rId53" Type="http://schemas.openxmlformats.org/officeDocument/2006/relationships/image" Target="../media/image54.png"/><Relationship Id="rId74" Type="http://schemas.openxmlformats.org/officeDocument/2006/relationships/customXml" Target="../ink/ink852.xml"/><Relationship Id="rId128" Type="http://schemas.openxmlformats.org/officeDocument/2006/relationships/image" Target="../media/image96.png"/><Relationship Id="rId149" Type="http://schemas.openxmlformats.org/officeDocument/2006/relationships/customXml" Target="../ink/ink890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181" Type="http://schemas.openxmlformats.org/officeDocument/2006/relationships/customXml" Target="../ink/ink906.xml"/><Relationship Id="rId22" Type="http://schemas.openxmlformats.org/officeDocument/2006/relationships/customXml" Target="../ink/ink826.xml"/><Relationship Id="rId43" Type="http://schemas.openxmlformats.org/officeDocument/2006/relationships/image" Target="../media/image49.png"/><Relationship Id="rId64" Type="http://schemas.openxmlformats.org/officeDocument/2006/relationships/customXml" Target="../ink/ink847.xml"/><Relationship Id="rId118" Type="http://schemas.openxmlformats.org/officeDocument/2006/relationships/customXml" Target="../ink/ink874.xml"/><Relationship Id="rId139" Type="http://schemas.openxmlformats.org/officeDocument/2006/relationships/customXml" Target="../ink/ink885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901.xml"/><Relationship Id="rId192" Type="http://schemas.openxmlformats.org/officeDocument/2006/relationships/image" Target="../media/image128.png"/><Relationship Id="rId12" Type="http://schemas.openxmlformats.org/officeDocument/2006/relationships/customXml" Target="../ink/ink821.xml"/><Relationship Id="rId33" Type="http://schemas.openxmlformats.org/officeDocument/2006/relationships/image" Target="../media/image44.png"/><Relationship Id="rId108" Type="http://schemas.openxmlformats.org/officeDocument/2006/relationships/customXml" Target="../ink/ink869.xml"/><Relationship Id="rId129" Type="http://schemas.openxmlformats.org/officeDocument/2006/relationships/customXml" Target="../ink/ink880.xml"/><Relationship Id="rId54" Type="http://schemas.openxmlformats.org/officeDocument/2006/relationships/customXml" Target="../ink/ink842.xml"/><Relationship Id="rId75" Type="http://schemas.openxmlformats.org/officeDocument/2006/relationships/image" Target="../media/image69.png"/><Relationship Id="rId96" Type="http://schemas.openxmlformats.org/officeDocument/2006/relationships/customXml" Target="../ink/ink863.xml"/><Relationship Id="rId140" Type="http://schemas.openxmlformats.org/officeDocument/2006/relationships/image" Target="../media/image102.png"/><Relationship Id="rId161" Type="http://schemas.openxmlformats.org/officeDocument/2006/relationships/customXml" Target="../ink/ink896.xml"/><Relationship Id="rId182" Type="http://schemas.openxmlformats.org/officeDocument/2006/relationships/image" Target="../media/image123.png"/><Relationship Id="rId6" Type="http://schemas.openxmlformats.org/officeDocument/2006/relationships/customXml" Target="../ink/ink818.xml"/><Relationship Id="rId23" Type="http://schemas.openxmlformats.org/officeDocument/2006/relationships/image" Target="../media/image37.png"/><Relationship Id="rId119" Type="http://schemas.openxmlformats.org/officeDocument/2006/relationships/image" Target="../media/image92.png"/><Relationship Id="rId44" Type="http://schemas.openxmlformats.org/officeDocument/2006/relationships/customXml" Target="../ink/ink837.xml"/><Relationship Id="rId65" Type="http://schemas.openxmlformats.org/officeDocument/2006/relationships/image" Target="../media/image64.png"/><Relationship Id="rId86" Type="http://schemas.openxmlformats.org/officeDocument/2006/relationships/customXml" Target="../ink/ink858.xml"/><Relationship Id="rId130" Type="http://schemas.openxmlformats.org/officeDocument/2006/relationships/image" Target="../media/image97.png"/><Relationship Id="rId151" Type="http://schemas.openxmlformats.org/officeDocument/2006/relationships/customXml" Target="../ink/ink891.xml"/><Relationship Id="rId172" Type="http://schemas.openxmlformats.org/officeDocument/2006/relationships/image" Target="../media/image118.png"/><Relationship Id="rId13" Type="http://schemas.openxmlformats.org/officeDocument/2006/relationships/image" Target="../media/image32.png"/><Relationship Id="rId18" Type="http://schemas.openxmlformats.org/officeDocument/2006/relationships/customXml" Target="../ink/ink824.xml"/><Relationship Id="rId39" Type="http://schemas.openxmlformats.org/officeDocument/2006/relationships/image" Target="../media/image47.png"/><Relationship Id="rId109" Type="http://schemas.openxmlformats.org/officeDocument/2006/relationships/image" Target="../media/image86.png"/><Relationship Id="rId34" Type="http://schemas.openxmlformats.org/officeDocument/2006/relationships/customXml" Target="../ink/ink832.xml"/><Relationship Id="rId50" Type="http://schemas.openxmlformats.org/officeDocument/2006/relationships/customXml" Target="../ink/ink840.xml"/><Relationship Id="rId55" Type="http://schemas.openxmlformats.org/officeDocument/2006/relationships/image" Target="../media/image55.png"/><Relationship Id="rId76" Type="http://schemas.openxmlformats.org/officeDocument/2006/relationships/customXml" Target="../ink/ink853.xml"/><Relationship Id="rId97" Type="http://schemas.openxmlformats.org/officeDocument/2006/relationships/image" Target="../media/image80.png"/><Relationship Id="rId104" Type="http://schemas.openxmlformats.org/officeDocument/2006/relationships/customXml" Target="../ink/ink867.xml"/><Relationship Id="rId120" Type="http://schemas.openxmlformats.org/officeDocument/2006/relationships/customXml" Target="../ink/ink875.xml"/><Relationship Id="rId125" Type="http://schemas.openxmlformats.org/officeDocument/2006/relationships/customXml" Target="../ink/ink878.xml"/><Relationship Id="rId141" Type="http://schemas.openxmlformats.org/officeDocument/2006/relationships/customXml" Target="../ink/ink886.xml"/><Relationship Id="rId146" Type="http://schemas.openxmlformats.org/officeDocument/2006/relationships/image" Target="../media/image105.png"/><Relationship Id="rId167" Type="http://schemas.openxmlformats.org/officeDocument/2006/relationships/customXml" Target="../ink/ink899.xml"/><Relationship Id="rId188" Type="http://schemas.openxmlformats.org/officeDocument/2006/relationships/image" Target="../media/image126.png"/><Relationship Id="rId7" Type="http://schemas.openxmlformats.org/officeDocument/2006/relationships/image" Target="../media/image29.png"/><Relationship Id="rId71" Type="http://schemas.openxmlformats.org/officeDocument/2006/relationships/image" Target="../media/image67.png"/><Relationship Id="rId92" Type="http://schemas.openxmlformats.org/officeDocument/2006/relationships/customXml" Target="../ink/ink861.xml"/><Relationship Id="rId162" Type="http://schemas.openxmlformats.org/officeDocument/2006/relationships/image" Target="../media/image113.png"/><Relationship Id="rId183" Type="http://schemas.openxmlformats.org/officeDocument/2006/relationships/customXml" Target="../ink/ink907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827.xml"/><Relationship Id="rId40" Type="http://schemas.openxmlformats.org/officeDocument/2006/relationships/customXml" Target="../ink/ink835.xml"/><Relationship Id="rId45" Type="http://schemas.openxmlformats.org/officeDocument/2006/relationships/image" Target="../media/image50.png"/><Relationship Id="rId66" Type="http://schemas.openxmlformats.org/officeDocument/2006/relationships/customXml" Target="../ink/ink848.xml"/><Relationship Id="rId87" Type="http://schemas.openxmlformats.org/officeDocument/2006/relationships/image" Target="../media/image75.png"/><Relationship Id="rId110" Type="http://schemas.openxmlformats.org/officeDocument/2006/relationships/customXml" Target="../ink/ink870.xml"/><Relationship Id="rId115" Type="http://schemas.openxmlformats.org/officeDocument/2006/relationships/image" Target="../media/image90.png"/><Relationship Id="rId131" Type="http://schemas.openxmlformats.org/officeDocument/2006/relationships/customXml" Target="../ink/ink881.xml"/><Relationship Id="rId136" Type="http://schemas.openxmlformats.org/officeDocument/2006/relationships/image" Target="../media/image100.png"/><Relationship Id="rId157" Type="http://schemas.openxmlformats.org/officeDocument/2006/relationships/customXml" Target="../ink/ink894.xml"/><Relationship Id="rId178" Type="http://schemas.openxmlformats.org/officeDocument/2006/relationships/image" Target="../media/image121.png"/><Relationship Id="rId61" Type="http://schemas.openxmlformats.org/officeDocument/2006/relationships/image" Target="../media/image62.png"/><Relationship Id="rId82" Type="http://schemas.openxmlformats.org/officeDocument/2006/relationships/customXml" Target="../ink/ink856.xml"/><Relationship Id="rId152" Type="http://schemas.openxmlformats.org/officeDocument/2006/relationships/image" Target="../media/image108.png"/><Relationship Id="rId173" Type="http://schemas.openxmlformats.org/officeDocument/2006/relationships/customXml" Target="../ink/ink902.xml"/><Relationship Id="rId19" Type="http://schemas.openxmlformats.org/officeDocument/2006/relationships/image" Target="../media/image35.png"/><Relationship Id="rId14" Type="http://schemas.openxmlformats.org/officeDocument/2006/relationships/customXml" Target="../ink/ink822.xml"/><Relationship Id="rId30" Type="http://schemas.openxmlformats.org/officeDocument/2006/relationships/customXml" Target="../ink/ink830.xml"/><Relationship Id="rId35" Type="http://schemas.openxmlformats.org/officeDocument/2006/relationships/image" Target="../media/image45.png"/><Relationship Id="rId56" Type="http://schemas.openxmlformats.org/officeDocument/2006/relationships/customXml" Target="../ink/ink843.xml"/><Relationship Id="rId77" Type="http://schemas.openxmlformats.org/officeDocument/2006/relationships/image" Target="../media/image70.png"/><Relationship Id="rId100" Type="http://schemas.openxmlformats.org/officeDocument/2006/relationships/customXml" Target="../ink/ink865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889.xml"/><Relationship Id="rId168" Type="http://schemas.openxmlformats.org/officeDocument/2006/relationships/image" Target="../media/image116.png"/><Relationship Id="rId8" Type="http://schemas.openxmlformats.org/officeDocument/2006/relationships/customXml" Target="../ink/ink819.xml"/><Relationship Id="rId51" Type="http://schemas.openxmlformats.org/officeDocument/2006/relationships/image" Target="../media/image53.png"/><Relationship Id="rId72" Type="http://schemas.openxmlformats.org/officeDocument/2006/relationships/customXml" Target="../ink/ink851.xml"/><Relationship Id="rId93" Type="http://schemas.openxmlformats.org/officeDocument/2006/relationships/image" Target="../media/image78.png"/><Relationship Id="rId98" Type="http://schemas.openxmlformats.org/officeDocument/2006/relationships/customXml" Target="../ink/ink864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897.xml"/><Relationship Id="rId184" Type="http://schemas.openxmlformats.org/officeDocument/2006/relationships/image" Target="../media/image124.png"/><Relationship Id="rId189" Type="http://schemas.openxmlformats.org/officeDocument/2006/relationships/customXml" Target="../ink/ink910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838.xml"/><Relationship Id="rId67" Type="http://schemas.openxmlformats.org/officeDocument/2006/relationships/image" Target="../media/image65.png"/><Relationship Id="rId116" Type="http://schemas.openxmlformats.org/officeDocument/2006/relationships/customXml" Target="../ink/ink873.xml"/><Relationship Id="rId137" Type="http://schemas.openxmlformats.org/officeDocument/2006/relationships/customXml" Target="../ink/ink884.xml"/><Relationship Id="rId158" Type="http://schemas.openxmlformats.org/officeDocument/2006/relationships/image" Target="../media/image111.png"/><Relationship Id="rId20" Type="http://schemas.openxmlformats.org/officeDocument/2006/relationships/customXml" Target="../ink/ink825.xml"/><Relationship Id="rId41" Type="http://schemas.openxmlformats.org/officeDocument/2006/relationships/image" Target="../media/image48.png"/><Relationship Id="rId62" Type="http://schemas.openxmlformats.org/officeDocument/2006/relationships/customXml" Target="../ink/ink846.xml"/><Relationship Id="rId83" Type="http://schemas.openxmlformats.org/officeDocument/2006/relationships/image" Target="../media/image73.png"/><Relationship Id="rId88" Type="http://schemas.openxmlformats.org/officeDocument/2006/relationships/customXml" Target="../ink/ink859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892.xml"/><Relationship Id="rId174" Type="http://schemas.openxmlformats.org/officeDocument/2006/relationships/image" Target="../media/image119.png"/><Relationship Id="rId179" Type="http://schemas.openxmlformats.org/officeDocument/2006/relationships/customXml" Target="../ink/ink905.xml"/><Relationship Id="rId190" Type="http://schemas.openxmlformats.org/officeDocument/2006/relationships/image" Target="../media/image127.png"/><Relationship Id="rId15" Type="http://schemas.openxmlformats.org/officeDocument/2006/relationships/image" Target="../media/image33.png"/><Relationship Id="rId36" Type="http://schemas.openxmlformats.org/officeDocument/2006/relationships/customXml" Target="../ink/ink833.xml"/><Relationship Id="rId57" Type="http://schemas.openxmlformats.org/officeDocument/2006/relationships/image" Target="../media/image59.png"/><Relationship Id="rId106" Type="http://schemas.openxmlformats.org/officeDocument/2006/relationships/customXml" Target="../ink/ink868.xml"/><Relationship Id="rId127" Type="http://schemas.openxmlformats.org/officeDocument/2006/relationships/customXml" Target="../ink/ink879.xml"/><Relationship Id="rId10" Type="http://schemas.openxmlformats.org/officeDocument/2006/relationships/customXml" Target="../ink/ink820.xml"/><Relationship Id="rId31" Type="http://schemas.openxmlformats.org/officeDocument/2006/relationships/image" Target="../media/image43.png"/><Relationship Id="rId52" Type="http://schemas.openxmlformats.org/officeDocument/2006/relationships/customXml" Target="../ink/ink841.xml"/><Relationship Id="rId73" Type="http://schemas.openxmlformats.org/officeDocument/2006/relationships/image" Target="../media/image68.png"/><Relationship Id="rId78" Type="http://schemas.openxmlformats.org/officeDocument/2006/relationships/customXml" Target="../ink/ink854.xml"/><Relationship Id="rId94" Type="http://schemas.openxmlformats.org/officeDocument/2006/relationships/customXml" Target="../ink/ink862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876.xml"/><Relationship Id="rId143" Type="http://schemas.openxmlformats.org/officeDocument/2006/relationships/customXml" Target="../ink/ink887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900.xml"/><Relationship Id="rId185" Type="http://schemas.openxmlformats.org/officeDocument/2006/relationships/customXml" Target="../ink/ink908.xml"/><Relationship Id="rId4" Type="http://schemas.openxmlformats.org/officeDocument/2006/relationships/customXml" Target="../ink/ink817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6" Type="http://schemas.openxmlformats.org/officeDocument/2006/relationships/customXml" Target="../ink/ink828.xml"/><Relationship Id="rId47" Type="http://schemas.openxmlformats.org/officeDocument/2006/relationships/image" Target="../media/image51.png"/><Relationship Id="rId68" Type="http://schemas.openxmlformats.org/officeDocument/2006/relationships/customXml" Target="../ink/ink849.xml"/><Relationship Id="rId89" Type="http://schemas.openxmlformats.org/officeDocument/2006/relationships/image" Target="../media/image76.png"/><Relationship Id="rId112" Type="http://schemas.openxmlformats.org/officeDocument/2006/relationships/customXml" Target="../ink/ink871.xml"/><Relationship Id="rId133" Type="http://schemas.openxmlformats.org/officeDocument/2006/relationships/customXml" Target="../ink/ink882.xml"/><Relationship Id="rId154" Type="http://schemas.openxmlformats.org/officeDocument/2006/relationships/image" Target="../media/image109.png"/><Relationship Id="rId175" Type="http://schemas.openxmlformats.org/officeDocument/2006/relationships/customXml" Target="../ink/ink903.xml"/><Relationship Id="rId16" Type="http://schemas.openxmlformats.org/officeDocument/2006/relationships/customXml" Target="../ink/ink823.xml"/><Relationship Id="rId37" Type="http://schemas.openxmlformats.org/officeDocument/2006/relationships/image" Target="../media/image46.png"/><Relationship Id="rId58" Type="http://schemas.openxmlformats.org/officeDocument/2006/relationships/customXml" Target="../ink/ink844.xml"/><Relationship Id="rId79" Type="http://schemas.openxmlformats.org/officeDocument/2006/relationships/image" Target="../media/image71.png"/><Relationship Id="rId102" Type="http://schemas.openxmlformats.org/officeDocument/2006/relationships/customXml" Target="../ink/ink866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860.xml"/><Relationship Id="rId165" Type="http://schemas.openxmlformats.org/officeDocument/2006/relationships/customXml" Target="../ink/ink898.xml"/><Relationship Id="rId186" Type="http://schemas.openxmlformats.org/officeDocument/2006/relationships/image" Target="../media/image125.png"/><Relationship Id="rId27" Type="http://schemas.openxmlformats.org/officeDocument/2006/relationships/image" Target="../media/image39.png"/><Relationship Id="rId48" Type="http://schemas.openxmlformats.org/officeDocument/2006/relationships/customXml" Target="../ink/ink839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855.xml"/><Relationship Id="rId155" Type="http://schemas.openxmlformats.org/officeDocument/2006/relationships/customXml" Target="../ink/ink893.xml"/><Relationship Id="rId176" Type="http://schemas.openxmlformats.org/officeDocument/2006/relationships/image" Target="../media/image120.png"/><Relationship Id="rId17" Type="http://schemas.openxmlformats.org/officeDocument/2006/relationships/image" Target="../media/image34.png"/><Relationship Id="rId38" Type="http://schemas.openxmlformats.org/officeDocument/2006/relationships/customXml" Target="../ink/ink834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877.xml"/><Relationship Id="rId70" Type="http://schemas.openxmlformats.org/officeDocument/2006/relationships/customXml" Target="../ink/ink850.xml"/><Relationship Id="rId91" Type="http://schemas.openxmlformats.org/officeDocument/2006/relationships/image" Target="../media/image77.png"/><Relationship Id="rId145" Type="http://schemas.openxmlformats.org/officeDocument/2006/relationships/customXml" Target="../ink/ink888.xml"/><Relationship Id="rId166" Type="http://schemas.openxmlformats.org/officeDocument/2006/relationships/image" Target="../media/image115.png"/><Relationship Id="rId187" Type="http://schemas.openxmlformats.org/officeDocument/2006/relationships/customXml" Target="../ink/ink909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829.xml"/><Relationship Id="rId49" Type="http://schemas.openxmlformats.org/officeDocument/2006/relationships/image" Target="../media/image52.png"/><Relationship Id="rId114" Type="http://schemas.openxmlformats.org/officeDocument/2006/relationships/customXml" Target="../ink/ink872.xml"/><Relationship Id="rId60" Type="http://schemas.openxmlformats.org/officeDocument/2006/relationships/customXml" Target="../ink/ink845.xml"/><Relationship Id="rId81" Type="http://schemas.openxmlformats.org/officeDocument/2006/relationships/image" Target="../media/image72.png"/><Relationship Id="rId135" Type="http://schemas.openxmlformats.org/officeDocument/2006/relationships/customXml" Target="../ink/ink883.xml"/><Relationship Id="rId156" Type="http://schemas.openxmlformats.org/officeDocument/2006/relationships/image" Target="../media/image110.png"/><Relationship Id="rId177" Type="http://schemas.openxmlformats.org/officeDocument/2006/relationships/customXml" Target="../ink/ink904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931.xml"/><Relationship Id="rId63" Type="http://schemas.openxmlformats.org/officeDocument/2006/relationships/image" Target="../media/image63.png"/><Relationship Id="rId84" Type="http://schemas.openxmlformats.org/officeDocument/2006/relationships/customXml" Target="../ink/ink952.xml"/><Relationship Id="rId138" Type="http://schemas.openxmlformats.org/officeDocument/2006/relationships/image" Target="../media/image101.png"/><Relationship Id="rId159" Type="http://schemas.openxmlformats.org/officeDocument/2006/relationships/customXml" Target="../ink/ink990.xml"/><Relationship Id="rId170" Type="http://schemas.openxmlformats.org/officeDocument/2006/relationships/image" Target="../media/image117.png"/><Relationship Id="rId191" Type="http://schemas.openxmlformats.org/officeDocument/2006/relationships/customXml" Target="../ink/ink1006.xml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926.xml"/><Relationship Id="rId53" Type="http://schemas.openxmlformats.org/officeDocument/2006/relationships/image" Target="../media/image54.png"/><Relationship Id="rId74" Type="http://schemas.openxmlformats.org/officeDocument/2006/relationships/customXml" Target="../ink/ink947.xml"/><Relationship Id="rId128" Type="http://schemas.openxmlformats.org/officeDocument/2006/relationships/image" Target="../media/image96.png"/><Relationship Id="rId149" Type="http://schemas.openxmlformats.org/officeDocument/2006/relationships/customXml" Target="../ink/ink985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181" Type="http://schemas.openxmlformats.org/officeDocument/2006/relationships/customXml" Target="../ink/ink1001.xml"/><Relationship Id="rId22" Type="http://schemas.openxmlformats.org/officeDocument/2006/relationships/customXml" Target="../ink/ink921.xml"/><Relationship Id="rId43" Type="http://schemas.openxmlformats.org/officeDocument/2006/relationships/image" Target="../media/image49.png"/><Relationship Id="rId64" Type="http://schemas.openxmlformats.org/officeDocument/2006/relationships/customXml" Target="../ink/ink942.xml"/><Relationship Id="rId118" Type="http://schemas.openxmlformats.org/officeDocument/2006/relationships/customXml" Target="../ink/ink969.xml"/><Relationship Id="rId139" Type="http://schemas.openxmlformats.org/officeDocument/2006/relationships/customXml" Target="../ink/ink980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996.xml"/><Relationship Id="rId192" Type="http://schemas.openxmlformats.org/officeDocument/2006/relationships/image" Target="../media/image128.png"/><Relationship Id="rId12" Type="http://schemas.openxmlformats.org/officeDocument/2006/relationships/customXml" Target="../ink/ink916.xml"/><Relationship Id="rId33" Type="http://schemas.openxmlformats.org/officeDocument/2006/relationships/image" Target="../media/image44.png"/><Relationship Id="rId108" Type="http://schemas.openxmlformats.org/officeDocument/2006/relationships/customXml" Target="../ink/ink964.xml"/><Relationship Id="rId129" Type="http://schemas.openxmlformats.org/officeDocument/2006/relationships/customXml" Target="../ink/ink975.xml"/><Relationship Id="rId54" Type="http://schemas.openxmlformats.org/officeDocument/2006/relationships/customXml" Target="../ink/ink937.xml"/><Relationship Id="rId75" Type="http://schemas.openxmlformats.org/officeDocument/2006/relationships/image" Target="../media/image69.png"/><Relationship Id="rId96" Type="http://schemas.openxmlformats.org/officeDocument/2006/relationships/customXml" Target="../ink/ink958.xml"/><Relationship Id="rId140" Type="http://schemas.openxmlformats.org/officeDocument/2006/relationships/image" Target="../media/image102.png"/><Relationship Id="rId161" Type="http://schemas.openxmlformats.org/officeDocument/2006/relationships/customXml" Target="../ink/ink991.xml"/><Relationship Id="rId182" Type="http://schemas.openxmlformats.org/officeDocument/2006/relationships/image" Target="../media/image123.png"/><Relationship Id="rId6" Type="http://schemas.openxmlformats.org/officeDocument/2006/relationships/customXml" Target="../ink/ink913.xml"/><Relationship Id="rId23" Type="http://schemas.openxmlformats.org/officeDocument/2006/relationships/image" Target="../media/image37.png"/><Relationship Id="rId119" Type="http://schemas.openxmlformats.org/officeDocument/2006/relationships/image" Target="../media/image92.png"/><Relationship Id="rId44" Type="http://schemas.openxmlformats.org/officeDocument/2006/relationships/customXml" Target="../ink/ink932.xml"/><Relationship Id="rId65" Type="http://schemas.openxmlformats.org/officeDocument/2006/relationships/image" Target="../media/image64.png"/><Relationship Id="rId86" Type="http://schemas.openxmlformats.org/officeDocument/2006/relationships/customXml" Target="../ink/ink953.xml"/><Relationship Id="rId130" Type="http://schemas.openxmlformats.org/officeDocument/2006/relationships/image" Target="../media/image97.png"/><Relationship Id="rId151" Type="http://schemas.openxmlformats.org/officeDocument/2006/relationships/customXml" Target="../ink/ink986.xml"/><Relationship Id="rId172" Type="http://schemas.openxmlformats.org/officeDocument/2006/relationships/image" Target="../media/image118.png"/><Relationship Id="rId193" Type="http://schemas.openxmlformats.org/officeDocument/2006/relationships/customXml" Target="../ink/ink1007.xml"/><Relationship Id="rId13" Type="http://schemas.openxmlformats.org/officeDocument/2006/relationships/image" Target="../media/image32.png"/><Relationship Id="rId109" Type="http://schemas.openxmlformats.org/officeDocument/2006/relationships/image" Target="../media/image86.png"/><Relationship Id="rId34" Type="http://schemas.openxmlformats.org/officeDocument/2006/relationships/customXml" Target="../ink/ink927.xml"/><Relationship Id="rId50" Type="http://schemas.openxmlformats.org/officeDocument/2006/relationships/customXml" Target="../ink/ink935.xml"/><Relationship Id="rId55" Type="http://schemas.openxmlformats.org/officeDocument/2006/relationships/image" Target="../media/image55.png"/><Relationship Id="rId76" Type="http://schemas.openxmlformats.org/officeDocument/2006/relationships/customXml" Target="../ink/ink948.xml"/><Relationship Id="rId97" Type="http://schemas.openxmlformats.org/officeDocument/2006/relationships/image" Target="../media/image80.png"/><Relationship Id="rId104" Type="http://schemas.openxmlformats.org/officeDocument/2006/relationships/customXml" Target="../ink/ink962.xml"/><Relationship Id="rId120" Type="http://schemas.openxmlformats.org/officeDocument/2006/relationships/customXml" Target="../ink/ink970.xml"/><Relationship Id="rId125" Type="http://schemas.openxmlformats.org/officeDocument/2006/relationships/customXml" Target="../ink/ink973.xml"/><Relationship Id="rId141" Type="http://schemas.openxmlformats.org/officeDocument/2006/relationships/customXml" Target="../ink/ink981.xml"/><Relationship Id="rId146" Type="http://schemas.openxmlformats.org/officeDocument/2006/relationships/image" Target="../media/image105.png"/><Relationship Id="rId167" Type="http://schemas.openxmlformats.org/officeDocument/2006/relationships/customXml" Target="../ink/ink994.xml"/><Relationship Id="rId188" Type="http://schemas.openxmlformats.org/officeDocument/2006/relationships/image" Target="../media/image126.png"/><Relationship Id="rId7" Type="http://schemas.openxmlformats.org/officeDocument/2006/relationships/image" Target="../media/image29.png"/><Relationship Id="rId71" Type="http://schemas.openxmlformats.org/officeDocument/2006/relationships/image" Target="../media/image67.png"/><Relationship Id="rId92" Type="http://schemas.openxmlformats.org/officeDocument/2006/relationships/customXml" Target="../ink/ink956.xml"/><Relationship Id="rId162" Type="http://schemas.openxmlformats.org/officeDocument/2006/relationships/image" Target="../media/image113.png"/><Relationship Id="rId183" Type="http://schemas.openxmlformats.org/officeDocument/2006/relationships/customXml" Target="../ink/ink1002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922.xml"/><Relationship Id="rId40" Type="http://schemas.openxmlformats.org/officeDocument/2006/relationships/customXml" Target="../ink/ink930.xml"/><Relationship Id="rId45" Type="http://schemas.openxmlformats.org/officeDocument/2006/relationships/image" Target="../media/image50.png"/><Relationship Id="rId66" Type="http://schemas.openxmlformats.org/officeDocument/2006/relationships/customXml" Target="../ink/ink943.xml"/><Relationship Id="rId87" Type="http://schemas.openxmlformats.org/officeDocument/2006/relationships/image" Target="../media/image75.png"/><Relationship Id="rId110" Type="http://schemas.openxmlformats.org/officeDocument/2006/relationships/customXml" Target="../ink/ink965.xml"/><Relationship Id="rId115" Type="http://schemas.openxmlformats.org/officeDocument/2006/relationships/image" Target="../media/image90.png"/><Relationship Id="rId131" Type="http://schemas.openxmlformats.org/officeDocument/2006/relationships/customXml" Target="../ink/ink976.xml"/><Relationship Id="rId136" Type="http://schemas.openxmlformats.org/officeDocument/2006/relationships/image" Target="../media/image100.png"/><Relationship Id="rId157" Type="http://schemas.openxmlformats.org/officeDocument/2006/relationships/customXml" Target="../ink/ink989.xml"/><Relationship Id="rId178" Type="http://schemas.openxmlformats.org/officeDocument/2006/relationships/image" Target="../media/image121.png"/><Relationship Id="rId61" Type="http://schemas.openxmlformats.org/officeDocument/2006/relationships/image" Target="../media/image62.png"/><Relationship Id="rId82" Type="http://schemas.openxmlformats.org/officeDocument/2006/relationships/customXml" Target="../ink/ink951.xml"/><Relationship Id="rId152" Type="http://schemas.openxmlformats.org/officeDocument/2006/relationships/image" Target="../media/image108.png"/><Relationship Id="rId173" Type="http://schemas.openxmlformats.org/officeDocument/2006/relationships/customXml" Target="../ink/ink997.xml"/><Relationship Id="rId194" Type="http://schemas.openxmlformats.org/officeDocument/2006/relationships/image" Target="../media/image129.png"/><Relationship Id="rId19" Type="http://schemas.openxmlformats.org/officeDocument/2006/relationships/image" Target="../media/image35.png"/><Relationship Id="rId14" Type="http://schemas.openxmlformats.org/officeDocument/2006/relationships/customXml" Target="../ink/ink917.xml"/><Relationship Id="rId30" Type="http://schemas.openxmlformats.org/officeDocument/2006/relationships/customXml" Target="../ink/ink925.xml"/><Relationship Id="rId35" Type="http://schemas.openxmlformats.org/officeDocument/2006/relationships/image" Target="../media/image45.png"/><Relationship Id="rId56" Type="http://schemas.openxmlformats.org/officeDocument/2006/relationships/customXml" Target="../ink/ink938.xml"/><Relationship Id="rId77" Type="http://schemas.openxmlformats.org/officeDocument/2006/relationships/image" Target="../media/image70.png"/><Relationship Id="rId100" Type="http://schemas.openxmlformats.org/officeDocument/2006/relationships/customXml" Target="../ink/ink960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984.xml"/><Relationship Id="rId168" Type="http://schemas.openxmlformats.org/officeDocument/2006/relationships/image" Target="../media/image116.png"/><Relationship Id="rId8" Type="http://schemas.openxmlformats.org/officeDocument/2006/relationships/customXml" Target="../ink/ink914.xml"/><Relationship Id="rId51" Type="http://schemas.openxmlformats.org/officeDocument/2006/relationships/image" Target="../media/image53.png"/><Relationship Id="rId72" Type="http://schemas.openxmlformats.org/officeDocument/2006/relationships/customXml" Target="../ink/ink946.xml"/><Relationship Id="rId93" Type="http://schemas.openxmlformats.org/officeDocument/2006/relationships/image" Target="../media/image78.png"/><Relationship Id="rId98" Type="http://schemas.openxmlformats.org/officeDocument/2006/relationships/customXml" Target="../ink/ink959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992.xml"/><Relationship Id="rId184" Type="http://schemas.openxmlformats.org/officeDocument/2006/relationships/image" Target="../media/image124.png"/><Relationship Id="rId189" Type="http://schemas.openxmlformats.org/officeDocument/2006/relationships/customXml" Target="../ink/ink1005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933.xml"/><Relationship Id="rId67" Type="http://schemas.openxmlformats.org/officeDocument/2006/relationships/image" Target="../media/image65.png"/><Relationship Id="rId116" Type="http://schemas.openxmlformats.org/officeDocument/2006/relationships/customXml" Target="../ink/ink968.xml"/><Relationship Id="rId137" Type="http://schemas.openxmlformats.org/officeDocument/2006/relationships/customXml" Target="../ink/ink979.xml"/><Relationship Id="rId158" Type="http://schemas.openxmlformats.org/officeDocument/2006/relationships/image" Target="../media/image111.png"/><Relationship Id="rId20" Type="http://schemas.openxmlformats.org/officeDocument/2006/relationships/customXml" Target="../ink/ink920.xml"/><Relationship Id="rId41" Type="http://schemas.openxmlformats.org/officeDocument/2006/relationships/image" Target="../media/image48.png"/><Relationship Id="rId62" Type="http://schemas.openxmlformats.org/officeDocument/2006/relationships/customXml" Target="../ink/ink941.xml"/><Relationship Id="rId83" Type="http://schemas.openxmlformats.org/officeDocument/2006/relationships/image" Target="../media/image73.png"/><Relationship Id="rId88" Type="http://schemas.openxmlformats.org/officeDocument/2006/relationships/customXml" Target="../ink/ink954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987.xml"/><Relationship Id="rId174" Type="http://schemas.openxmlformats.org/officeDocument/2006/relationships/image" Target="../media/image119.png"/><Relationship Id="rId179" Type="http://schemas.openxmlformats.org/officeDocument/2006/relationships/customXml" Target="../ink/ink1000.xml"/><Relationship Id="rId190" Type="http://schemas.openxmlformats.org/officeDocument/2006/relationships/image" Target="../media/image127.png"/><Relationship Id="rId15" Type="http://schemas.openxmlformats.org/officeDocument/2006/relationships/image" Target="../media/image33.png"/><Relationship Id="rId36" Type="http://schemas.openxmlformats.org/officeDocument/2006/relationships/customXml" Target="../ink/ink928.xml"/><Relationship Id="rId57" Type="http://schemas.openxmlformats.org/officeDocument/2006/relationships/image" Target="../media/image59.png"/><Relationship Id="rId106" Type="http://schemas.openxmlformats.org/officeDocument/2006/relationships/customXml" Target="../ink/ink963.xml"/><Relationship Id="rId127" Type="http://schemas.openxmlformats.org/officeDocument/2006/relationships/customXml" Target="../ink/ink974.xml"/><Relationship Id="rId10" Type="http://schemas.openxmlformats.org/officeDocument/2006/relationships/customXml" Target="../ink/ink915.xml"/><Relationship Id="rId31" Type="http://schemas.openxmlformats.org/officeDocument/2006/relationships/image" Target="../media/image43.png"/><Relationship Id="rId52" Type="http://schemas.openxmlformats.org/officeDocument/2006/relationships/customXml" Target="../ink/ink936.xml"/><Relationship Id="rId73" Type="http://schemas.openxmlformats.org/officeDocument/2006/relationships/image" Target="../media/image68.png"/><Relationship Id="rId78" Type="http://schemas.openxmlformats.org/officeDocument/2006/relationships/customXml" Target="../ink/ink949.xml"/><Relationship Id="rId94" Type="http://schemas.openxmlformats.org/officeDocument/2006/relationships/customXml" Target="../ink/ink957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971.xml"/><Relationship Id="rId143" Type="http://schemas.openxmlformats.org/officeDocument/2006/relationships/customXml" Target="../ink/ink982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995.xml"/><Relationship Id="rId185" Type="http://schemas.openxmlformats.org/officeDocument/2006/relationships/customXml" Target="../ink/ink1003.xml"/><Relationship Id="rId4" Type="http://schemas.openxmlformats.org/officeDocument/2006/relationships/customXml" Target="../ink/ink912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6" Type="http://schemas.openxmlformats.org/officeDocument/2006/relationships/customXml" Target="../ink/ink923.xml"/><Relationship Id="rId47" Type="http://schemas.openxmlformats.org/officeDocument/2006/relationships/image" Target="../media/image51.png"/><Relationship Id="rId68" Type="http://schemas.openxmlformats.org/officeDocument/2006/relationships/customXml" Target="../ink/ink944.xml"/><Relationship Id="rId89" Type="http://schemas.openxmlformats.org/officeDocument/2006/relationships/image" Target="../media/image76.png"/><Relationship Id="rId112" Type="http://schemas.openxmlformats.org/officeDocument/2006/relationships/customXml" Target="../ink/ink966.xml"/><Relationship Id="rId133" Type="http://schemas.openxmlformats.org/officeDocument/2006/relationships/customXml" Target="../ink/ink977.xml"/><Relationship Id="rId154" Type="http://schemas.openxmlformats.org/officeDocument/2006/relationships/image" Target="../media/image109.png"/><Relationship Id="rId175" Type="http://schemas.openxmlformats.org/officeDocument/2006/relationships/customXml" Target="../ink/ink998.xml"/><Relationship Id="rId16" Type="http://schemas.openxmlformats.org/officeDocument/2006/relationships/customXml" Target="../ink/ink918.xml"/><Relationship Id="rId37" Type="http://schemas.openxmlformats.org/officeDocument/2006/relationships/image" Target="../media/image46.png"/><Relationship Id="rId58" Type="http://schemas.openxmlformats.org/officeDocument/2006/relationships/customXml" Target="../ink/ink939.xml"/><Relationship Id="rId79" Type="http://schemas.openxmlformats.org/officeDocument/2006/relationships/image" Target="../media/image71.png"/><Relationship Id="rId102" Type="http://schemas.openxmlformats.org/officeDocument/2006/relationships/customXml" Target="../ink/ink961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955.xml"/><Relationship Id="rId165" Type="http://schemas.openxmlformats.org/officeDocument/2006/relationships/customXml" Target="../ink/ink993.xml"/><Relationship Id="rId186" Type="http://schemas.openxmlformats.org/officeDocument/2006/relationships/image" Target="../media/image125.png"/><Relationship Id="rId27" Type="http://schemas.openxmlformats.org/officeDocument/2006/relationships/image" Target="../media/image39.png"/><Relationship Id="rId48" Type="http://schemas.openxmlformats.org/officeDocument/2006/relationships/customXml" Target="../ink/ink934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950.xml"/><Relationship Id="rId155" Type="http://schemas.openxmlformats.org/officeDocument/2006/relationships/customXml" Target="../ink/ink988.xml"/><Relationship Id="rId176" Type="http://schemas.openxmlformats.org/officeDocument/2006/relationships/image" Target="../media/image120.png"/><Relationship Id="rId17" Type="http://schemas.openxmlformats.org/officeDocument/2006/relationships/image" Target="../media/image34.png"/><Relationship Id="rId38" Type="http://schemas.openxmlformats.org/officeDocument/2006/relationships/customXml" Target="../ink/ink929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972.xml"/><Relationship Id="rId70" Type="http://schemas.openxmlformats.org/officeDocument/2006/relationships/customXml" Target="../ink/ink945.xml"/><Relationship Id="rId91" Type="http://schemas.openxmlformats.org/officeDocument/2006/relationships/image" Target="../media/image77.png"/><Relationship Id="rId145" Type="http://schemas.openxmlformats.org/officeDocument/2006/relationships/customXml" Target="../ink/ink983.xml"/><Relationship Id="rId166" Type="http://schemas.openxmlformats.org/officeDocument/2006/relationships/image" Target="../media/image115.png"/><Relationship Id="rId187" Type="http://schemas.openxmlformats.org/officeDocument/2006/relationships/customXml" Target="../ink/ink1004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924.xml"/><Relationship Id="rId49" Type="http://schemas.openxmlformats.org/officeDocument/2006/relationships/image" Target="../media/image52.png"/><Relationship Id="rId114" Type="http://schemas.openxmlformats.org/officeDocument/2006/relationships/customXml" Target="../ink/ink967.xml"/><Relationship Id="rId60" Type="http://schemas.openxmlformats.org/officeDocument/2006/relationships/customXml" Target="../ink/ink940.xml"/><Relationship Id="rId81" Type="http://schemas.openxmlformats.org/officeDocument/2006/relationships/image" Target="../media/image72.png"/><Relationship Id="rId135" Type="http://schemas.openxmlformats.org/officeDocument/2006/relationships/customXml" Target="../ink/ink978.xml"/><Relationship Id="rId156" Type="http://schemas.openxmlformats.org/officeDocument/2006/relationships/image" Target="../media/image110.png"/><Relationship Id="rId177" Type="http://schemas.openxmlformats.org/officeDocument/2006/relationships/customXml" Target="../ink/ink999.xml"/><Relationship Id="rId18" Type="http://schemas.openxmlformats.org/officeDocument/2006/relationships/customXml" Target="../ink/ink919.xml"/><Relationship Id="rId3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1027.xml"/><Relationship Id="rId63" Type="http://schemas.openxmlformats.org/officeDocument/2006/relationships/image" Target="../media/image63.png"/><Relationship Id="rId84" Type="http://schemas.openxmlformats.org/officeDocument/2006/relationships/customXml" Target="../ink/ink1048.xml"/><Relationship Id="rId138" Type="http://schemas.openxmlformats.org/officeDocument/2006/relationships/image" Target="../media/image101.png"/><Relationship Id="rId159" Type="http://schemas.openxmlformats.org/officeDocument/2006/relationships/customXml" Target="../ink/ink1086.xml"/><Relationship Id="rId170" Type="http://schemas.openxmlformats.org/officeDocument/2006/relationships/image" Target="../media/image117.png"/><Relationship Id="rId191" Type="http://schemas.openxmlformats.org/officeDocument/2006/relationships/customXml" Target="../ink/ink1102.xml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1022.xml"/><Relationship Id="rId53" Type="http://schemas.openxmlformats.org/officeDocument/2006/relationships/image" Target="../media/image54.png"/><Relationship Id="rId74" Type="http://schemas.openxmlformats.org/officeDocument/2006/relationships/customXml" Target="../ink/ink1043.xml"/><Relationship Id="rId128" Type="http://schemas.openxmlformats.org/officeDocument/2006/relationships/image" Target="../media/image96.png"/><Relationship Id="rId149" Type="http://schemas.openxmlformats.org/officeDocument/2006/relationships/customXml" Target="../ink/ink1081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181" Type="http://schemas.openxmlformats.org/officeDocument/2006/relationships/customXml" Target="../ink/ink1097.xml"/><Relationship Id="rId22" Type="http://schemas.openxmlformats.org/officeDocument/2006/relationships/customXml" Target="../ink/ink1017.xml"/><Relationship Id="rId43" Type="http://schemas.openxmlformats.org/officeDocument/2006/relationships/image" Target="../media/image49.png"/><Relationship Id="rId64" Type="http://schemas.openxmlformats.org/officeDocument/2006/relationships/customXml" Target="../ink/ink1038.xml"/><Relationship Id="rId118" Type="http://schemas.openxmlformats.org/officeDocument/2006/relationships/customXml" Target="../ink/ink1065.xml"/><Relationship Id="rId139" Type="http://schemas.openxmlformats.org/officeDocument/2006/relationships/customXml" Target="../ink/ink1076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1092.xml"/><Relationship Id="rId192" Type="http://schemas.openxmlformats.org/officeDocument/2006/relationships/image" Target="../media/image128.png"/><Relationship Id="rId12" Type="http://schemas.openxmlformats.org/officeDocument/2006/relationships/customXml" Target="../ink/ink1012.xml"/><Relationship Id="rId33" Type="http://schemas.openxmlformats.org/officeDocument/2006/relationships/image" Target="../media/image44.png"/><Relationship Id="rId108" Type="http://schemas.openxmlformats.org/officeDocument/2006/relationships/customXml" Target="../ink/ink1060.xml"/><Relationship Id="rId129" Type="http://schemas.openxmlformats.org/officeDocument/2006/relationships/customXml" Target="../ink/ink1071.xml"/><Relationship Id="rId54" Type="http://schemas.openxmlformats.org/officeDocument/2006/relationships/customXml" Target="../ink/ink1033.xml"/><Relationship Id="rId75" Type="http://schemas.openxmlformats.org/officeDocument/2006/relationships/image" Target="../media/image69.png"/><Relationship Id="rId96" Type="http://schemas.openxmlformats.org/officeDocument/2006/relationships/customXml" Target="../ink/ink1054.xml"/><Relationship Id="rId140" Type="http://schemas.openxmlformats.org/officeDocument/2006/relationships/image" Target="../media/image102.png"/><Relationship Id="rId161" Type="http://schemas.openxmlformats.org/officeDocument/2006/relationships/customXml" Target="../ink/ink1087.xml"/><Relationship Id="rId182" Type="http://schemas.openxmlformats.org/officeDocument/2006/relationships/image" Target="../media/image123.png"/><Relationship Id="rId6" Type="http://schemas.openxmlformats.org/officeDocument/2006/relationships/customXml" Target="../ink/ink1009.xml"/><Relationship Id="rId23" Type="http://schemas.openxmlformats.org/officeDocument/2006/relationships/image" Target="../media/image37.png"/><Relationship Id="rId119" Type="http://schemas.openxmlformats.org/officeDocument/2006/relationships/image" Target="../media/image92.png"/><Relationship Id="rId44" Type="http://schemas.openxmlformats.org/officeDocument/2006/relationships/customXml" Target="../ink/ink1028.xml"/><Relationship Id="rId65" Type="http://schemas.openxmlformats.org/officeDocument/2006/relationships/image" Target="../media/image64.png"/><Relationship Id="rId86" Type="http://schemas.openxmlformats.org/officeDocument/2006/relationships/customXml" Target="../ink/ink1049.xml"/><Relationship Id="rId130" Type="http://schemas.openxmlformats.org/officeDocument/2006/relationships/image" Target="../media/image97.png"/><Relationship Id="rId151" Type="http://schemas.openxmlformats.org/officeDocument/2006/relationships/customXml" Target="../ink/ink1082.xml"/><Relationship Id="rId172" Type="http://schemas.openxmlformats.org/officeDocument/2006/relationships/image" Target="../media/image118.png"/><Relationship Id="rId193" Type="http://schemas.openxmlformats.org/officeDocument/2006/relationships/customXml" Target="../ink/ink1103.xml"/><Relationship Id="rId13" Type="http://schemas.openxmlformats.org/officeDocument/2006/relationships/image" Target="../media/image32.png"/><Relationship Id="rId109" Type="http://schemas.openxmlformats.org/officeDocument/2006/relationships/image" Target="../media/image86.png"/><Relationship Id="rId34" Type="http://schemas.openxmlformats.org/officeDocument/2006/relationships/customXml" Target="../ink/ink1023.xml"/><Relationship Id="rId55" Type="http://schemas.openxmlformats.org/officeDocument/2006/relationships/image" Target="../media/image55.png"/><Relationship Id="rId76" Type="http://schemas.openxmlformats.org/officeDocument/2006/relationships/customXml" Target="../ink/ink1044.xml"/><Relationship Id="rId97" Type="http://schemas.openxmlformats.org/officeDocument/2006/relationships/image" Target="../media/image80.png"/><Relationship Id="rId120" Type="http://schemas.openxmlformats.org/officeDocument/2006/relationships/customXml" Target="../ink/ink1066.xml"/><Relationship Id="rId141" Type="http://schemas.openxmlformats.org/officeDocument/2006/relationships/customXml" Target="../ink/ink1077.xml"/><Relationship Id="rId7" Type="http://schemas.openxmlformats.org/officeDocument/2006/relationships/image" Target="../media/image29.png"/><Relationship Id="rId162" Type="http://schemas.openxmlformats.org/officeDocument/2006/relationships/image" Target="../media/image113.png"/><Relationship Id="rId183" Type="http://schemas.openxmlformats.org/officeDocument/2006/relationships/customXml" Target="../ink/ink1098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24" Type="http://schemas.openxmlformats.org/officeDocument/2006/relationships/customXml" Target="../ink/ink1018.xml"/><Relationship Id="rId40" Type="http://schemas.openxmlformats.org/officeDocument/2006/relationships/customXml" Target="../ink/ink1026.xml"/><Relationship Id="rId45" Type="http://schemas.openxmlformats.org/officeDocument/2006/relationships/image" Target="../media/image50.png"/><Relationship Id="rId66" Type="http://schemas.openxmlformats.org/officeDocument/2006/relationships/customXml" Target="../ink/ink1039.xml"/><Relationship Id="rId87" Type="http://schemas.openxmlformats.org/officeDocument/2006/relationships/image" Target="../media/image75.png"/><Relationship Id="rId110" Type="http://schemas.openxmlformats.org/officeDocument/2006/relationships/customXml" Target="../ink/ink1061.xml"/><Relationship Id="rId115" Type="http://schemas.openxmlformats.org/officeDocument/2006/relationships/image" Target="../media/image90.png"/><Relationship Id="rId131" Type="http://schemas.openxmlformats.org/officeDocument/2006/relationships/customXml" Target="../ink/ink1072.xml"/><Relationship Id="rId136" Type="http://schemas.openxmlformats.org/officeDocument/2006/relationships/image" Target="../media/image100.png"/><Relationship Id="rId157" Type="http://schemas.openxmlformats.org/officeDocument/2006/relationships/customXml" Target="../ink/ink1085.xml"/><Relationship Id="rId178" Type="http://schemas.openxmlformats.org/officeDocument/2006/relationships/image" Target="../media/image121.png"/><Relationship Id="rId61" Type="http://schemas.openxmlformats.org/officeDocument/2006/relationships/image" Target="../media/image62.png"/><Relationship Id="rId82" Type="http://schemas.openxmlformats.org/officeDocument/2006/relationships/customXml" Target="../ink/ink1047.xml"/><Relationship Id="rId152" Type="http://schemas.openxmlformats.org/officeDocument/2006/relationships/image" Target="../media/image108.png"/><Relationship Id="rId173" Type="http://schemas.openxmlformats.org/officeDocument/2006/relationships/customXml" Target="../ink/ink1093.xml"/><Relationship Id="rId194" Type="http://schemas.openxmlformats.org/officeDocument/2006/relationships/image" Target="../media/image129.png"/><Relationship Id="rId199" Type="http://schemas.openxmlformats.org/officeDocument/2006/relationships/customXml" Target="../ink/ink1106.xml"/><Relationship Id="rId19" Type="http://schemas.openxmlformats.org/officeDocument/2006/relationships/image" Target="../media/image35.png"/><Relationship Id="rId14" Type="http://schemas.openxmlformats.org/officeDocument/2006/relationships/customXml" Target="../ink/ink1013.xml"/><Relationship Id="rId30" Type="http://schemas.openxmlformats.org/officeDocument/2006/relationships/customXml" Target="../ink/ink1021.xml"/><Relationship Id="rId35" Type="http://schemas.openxmlformats.org/officeDocument/2006/relationships/image" Target="../media/image45.png"/><Relationship Id="rId56" Type="http://schemas.openxmlformats.org/officeDocument/2006/relationships/customXml" Target="../ink/ink1034.xml"/><Relationship Id="rId77" Type="http://schemas.openxmlformats.org/officeDocument/2006/relationships/image" Target="../media/image70.png"/><Relationship Id="rId100" Type="http://schemas.openxmlformats.org/officeDocument/2006/relationships/customXml" Target="../ink/ink1056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1080.xml"/><Relationship Id="rId168" Type="http://schemas.openxmlformats.org/officeDocument/2006/relationships/image" Target="../media/image116.png"/><Relationship Id="rId8" Type="http://schemas.openxmlformats.org/officeDocument/2006/relationships/customXml" Target="../ink/ink1010.xml"/><Relationship Id="rId51" Type="http://schemas.openxmlformats.org/officeDocument/2006/relationships/image" Target="../media/image53.png"/><Relationship Id="rId72" Type="http://schemas.openxmlformats.org/officeDocument/2006/relationships/customXml" Target="../ink/ink1042.xml"/><Relationship Id="rId93" Type="http://schemas.openxmlformats.org/officeDocument/2006/relationships/image" Target="../media/image78.png"/><Relationship Id="rId98" Type="http://schemas.openxmlformats.org/officeDocument/2006/relationships/customXml" Target="../ink/ink1055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1088.xml"/><Relationship Id="rId184" Type="http://schemas.openxmlformats.org/officeDocument/2006/relationships/image" Target="../media/image124.png"/><Relationship Id="rId189" Type="http://schemas.openxmlformats.org/officeDocument/2006/relationships/customXml" Target="../ink/ink1101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1029.xml"/><Relationship Id="rId67" Type="http://schemas.openxmlformats.org/officeDocument/2006/relationships/image" Target="../media/image65.png"/><Relationship Id="rId116" Type="http://schemas.openxmlformats.org/officeDocument/2006/relationships/customXml" Target="../ink/ink1064.xml"/><Relationship Id="rId137" Type="http://schemas.openxmlformats.org/officeDocument/2006/relationships/customXml" Target="../ink/ink1075.xml"/><Relationship Id="rId158" Type="http://schemas.openxmlformats.org/officeDocument/2006/relationships/image" Target="../media/image111.png"/><Relationship Id="rId20" Type="http://schemas.openxmlformats.org/officeDocument/2006/relationships/customXml" Target="../ink/ink1016.xml"/><Relationship Id="rId41" Type="http://schemas.openxmlformats.org/officeDocument/2006/relationships/image" Target="../media/image48.png"/><Relationship Id="rId62" Type="http://schemas.openxmlformats.org/officeDocument/2006/relationships/customXml" Target="../ink/ink1037.xml"/><Relationship Id="rId83" Type="http://schemas.openxmlformats.org/officeDocument/2006/relationships/image" Target="../media/image73.png"/><Relationship Id="rId88" Type="http://schemas.openxmlformats.org/officeDocument/2006/relationships/customXml" Target="../ink/ink1050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1083.xml"/><Relationship Id="rId174" Type="http://schemas.openxmlformats.org/officeDocument/2006/relationships/image" Target="../media/image119.png"/><Relationship Id="rId179" Type="http://schemas.openxmlformats.org/officeDocument/2006/relationships/customXml" Target="../ink/ink1096.xml"/><Relationship Id="rId195" Type="http://schemas.openxmlformats.org/officeDocument/2006/relationships/customXml" Target="../ink/ink1104.xml"/><Relationship Id="rId190" Type="http://schemas.openxmlformats.org/officeDocument/2006/relationships/image" Target="../media/image127.png"/><Relationship Id="rId15" Type="http://schemas.openxmlformats.org/officeDocument/2006/relationships/image" Target="../media/image33.png"/><Relationship Id="rId36" Type="http://schemas.openxmlformats.org/officeDocument/2006/relationships/customXml" Target="../ink/ink1024.xml"/><Relationship Id="rId57" Type="http://schemas.openxmlformats.org/officeDocument/2006/relationships/image" Target="../media/image59.png"/><Relationship Id="rId106" Type="http://schemas.openxmlformats.org/officeDocument/2006/relationships/customXml" Target="../ink/ink1059.xml"/><Relationship Id="rId127" Type="http://schemas.openxmlformats.org/officeDocument/2006/relationships/customXml" Target="../ink/ink1070.xml"/><Relationship Id="rId10" Type="http://schemas.openxmlformats.org/officeDocument/2006/relationships/customXml" Target="../ink/ink1011.xml"/><Relationship Id="rId31" Type="http://schemas.openxmlformats.org/officeDocument/2006/relationships/image" Target="../media/image43.png"/><Relationship Id="rId52" Type="http://schemas.openxmlformats.org/officeDocument/2006/relationships/customXml" Target="../ink/ink1032.xml"/><Relationship Id="rId73" Type="http://schemas.openxmlformats.org/officeDocument/2006/relationships/image" Target="../media/image68.png"/><Relationship Id="rId78" Type="http://schemas.openxmlformats.org/officeDocument/2006/relationships/customXml" Target="../ink/ink1045.xml"/><Relationship Id="rId94" Type="http://schemas.openxmlformats.org/officeDocument/2006/relationships/customXml" Target="../ink/ink1053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1067.xml"/><Relationship Id="rId143" Type="http://schemas.openxmlformats.org/officeDocument/2006/relationships/customXml" Target="../ink/ink1078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1091.xml"/><Relationship Id="rId185" Type="http://schemas.openxmlformats.org/officeDocument/2006/relationships/customXml" Target="../ink/ink1099.xml"/><Relationship Id="rId4" Type="http://schemas.openxmlformats.org/officeDocument/2006/relationships/customXml" Target="../ink/ink1008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6" Type="http://schemas.openxmlformats.org/officeDocument/2006/relationships/customXml" Target="../ink/ink1019.xml"/><Relationship Id="rId47" Type="http://schemas.openxmlformats.org/officeDocument/2006/relationships/image" Target="../media/image51.png"/><Relationship Id="rId68" Type="http://schemas.openxmlformats.org/officeDocument/2006/relationships/customXml" Target="../ink/ink1040.xml"/><Relationship Id="rId89" Type="http://schemas.openxmlformats.org/officeDocument/2006/relationships/image" Target="../media/image76.png"/><Relationship Id="rId112" Type="http://schemas.openxmlformats.org/officeDocument/2006/relationships/customXml" Target="../ink/ink1062.xml"/><Relationship Id="rId133" Type="http://schemas.openxmlformats.org/officeDocument/2006/relationships/customXml" Target="../ink/ink1073.xml"/><Relationship Id="rId154" Type="http://schemas.openxmlformats.org/officeDocument/2006/relationships/image" Target="../media/image109.png"/><Relationship Id="rId175" Type="http://schemas.openxmlformats.org/officeDocument/2006/relationships/customXml" Target="../ink/ink1094.xml"/><Relationship Id="rId196" Type="http://schemas.openxmlformats.org/officeDocument/2006/relationships/image" Target="../media/image130.png"/><Relationship Id="rId200" Type="http://schemas.openxmlformats.org/officeDocument/2006/relationships/image" Target="../media/image132.png"/><Relationship Id="rId16" Type="http://schemas.openxmlformats.org/officeDocument/2006/relationships/customXml" Target="../ink/ink1014.xml"/><Relationship Id="rId37" Type="http://schemas.openxmlformats.org/officeDocument/2006/relationships/image" Target="../media/image46.png"/><Relationship Id="rId58" Type="http://schemas.openxmlformats.org/officeDocument/2006/relationships/customXml" Target="../ink/ink1035.xml"/><Relationship Id="rId79" Type="http://schemas.openxmlformats.org/officeDocument/2006/relationships/image" Target="../media/image71.png"/><Relationship Id="rId102" Type="http://schemas.openxmlformats.org/officeDocument/2006/relationships/customXml" Target="../ink/ink1057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1051.xml"/><Relationship Id="rId165" Type="http://schemas.openxmlformats.org/officeDocument/2006/relationships/customXml" Target="../ink/ink1089.xml"/><Relationship Id="rId186" Type="http://schemas.openxmlformats.org/officeDocument/2006/relationships/image" Target="../media/image125.png"/><Relationship Id="rId27" Type="http://schemas.openxmlformats.org/officeDocument/2006/relationships/image" Target="../media/image39.png"/><Relationship Id="rId48" Type="http://schemas.openxmlformats.org/officeDocument/2006/relationships/customXml" Target="../ink/ink1030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1046.xml"/><Relationship Id="rId155" Type="http://schemas.openxmlformats.org/officeDocument/2006/relationships/customXml" Target="../ink/ink1084.xml"/><Relationship Id="rId176" Type="http://schemas.openxmlformats.org/officeDocument/2006/relationships/image" Target="../media/image120.png"/><Relationship Id="rId197" Type="http://schemas.openxmlformats.org/officeDocument/2006/relationships/customXml" Target="../ink/ink1105.xml"/><Relationship Id="rId201" Type="http://schemas.openxmlformats.org/officeDocument/2006/relationships/customXml" Target="../ink/ink1107.xml"/><Relationship Id="rId17" Type="http://schemas.openxmlformats.org/officeDocument/2006/relationships/image" Target="../media/image34.png"/><Relationship Id="rId38" Type="http://schemas.openxmlformats.org/officeDocument/2006/relationships/customXml" Target="../ink/ink1025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1068.xml"/><Relationship Id="rId70" Type="http://schemas.openxmlformats.org/officeDocument/2006/relationships/customXml" Target="../ink/ink1041.xml"/><Relationship Id="rId91" Type="http://schemas.openxmlformats.org/officeDocument/2006/relationships/image" Target="../media/image77.png"/><Relationship Id="rId145" Type="http://schemas.openxmlformats.org/officeDocument/2006/relationships/customXml" Target="../ink/ink1079.xml"/><Relationship Id="rId166" Type="http://schemas.openxmlformats.org/officeDocument/2006/relationships/image" Target="../media/image115.png"/><Relationship Id="rId187" Type="http://schemas.openxmlformats.org/officeDocument/2006/relationships/customXml" Target="../ink/ink1100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1020.xml"/><Relationship Id="rId49" Type="http://schemas.openxmlformats.org/officeDocument/2006/relationships/image" Target="../media/image52.png"/><Relationship Id="rId114" Type="http://schemas.openxmlformats.org/officeDocument/2006/relationships/customXml" Target="../ink/ink1063.xml"/><Relationship Id="rId60" Type="http://schemas.openxmlformats.org/officeDocument/2006/relationships/customXml" Target="../ink/ink1036.xml"/><Relationship Id="rId81" Type="http://schemas.openxmlformats.org/officeDocument/2006/relationships/image" Target="../media/image72.png"/><Relationship Id="rId135" Type="http://schemas.openxmlformats.org/officeDocument/2006/relationships/customXml" Target="../ink/ink1074.xml"/><Relationship Id="rId156" Type="http://schemas.openxmlformats.org/officeDocument/2006/relationships/image" Target="../media/image110.png"/><Relationship Id="rId177" Type="http://schemas.openxmlformats.org/officeDocument/2006/relationships/customXml" Target="../ink/ink1095.xml"/><Relationship Id="rId198" Type="http://schemas.openxmlformats.org/officeDocument/2006/relationships/image" Target="../media/image131.png"/><Relationship Id="rId202" Type="http://schemas.openxmlformats.org/officeDocument/2006/relationships/image" Target="../media/image133.png"/><Relationship Id="rId18" Type="http://schemas.openxmlformats.org/officeDocument/2006/relationships/customXml" Target="../ink/ink1015.xml"/><Relationship Id="rId39" Type="http://schemas.openxmlformats.org/officeDocument/2006/relationships/image" Target="../media/image47.png"/><Relationship Id="rId50" Type="http://schemas.openxmlformats.org/officeDocument/2006/relationships/customXml" Target="../ink/ink1031.xml"/><Relationship Id="rId104" Type="http://schemas.openxmlformats.org/officeDocument/2006/relationships/customXml" Target="../ink/ink1058.xml"/><Relationship Id="rId125" Type="http://schemas.openxmlformats.org/officeDocument/2006/relationships/customXml" Target="../ink/ink1069.xml"/><Relationship Id="rId146" Type="http://schemas.openxmlformats.org/officeDocument/2006/relationships/image" Target="../media/image105.png"/><Relationship Id="rId167" Type="http://schemas.openxmlformats.org/officeDocument/2006/relationships/customXml" Target="../ink/ink1090.xml"/><Relationship Id="rId188" Type="http://schemas.openxmlformats.org/officeDocument/2006/relationships/image" Target="../media/image126.png"/><Relationship Id="rId71" Type="http://schemas.openxmlformats.org/officeDocument/2006/relationships/image" Target="../media/image67.png"/><Relationship Id="rId92" Type="http://schemas.openxmlformats.org/officeDocument/2006/relationships/customXml" Target="../ink/ink1052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1127.xml"/><Relationship Id="rId63" Type="http://schemas.openxmlformats.org/officeDocument/2006/relationships/image" Target="../media/image63.png"/><Relationship Id="rId84" Type="http://schemas.openxmlformats.org/officeDocument/2006/relationships/customXml" Target="../ink/ink1148.xml"/><Relationship Id="rId138" Type="http://schemas.openxmlformats.org/officeDocument/2006/relationships/image" Target="../media/image101.png"/><Relationship Id="rId159" Type="http://schemas.openxmlformats.org/officeDocument/2006/relationships/customXml" Target="../ink/ink1186.xml"/><Relationship Id="rId170" Type="http://schemas.openxmlformats.org/officeDocument/2006/relationships/image" Target="../media/image117.png"/><Relationship Id="rId191" Type="http://schemas.openxmlformats.org/officeDocument/2006/relationships/customXml" Target="../ink/ink1202.xml"/><Relationship Id="rId205" Type="http://schemas.openxmlformats.org/officeDocument/2006/relationships/customXml" Target="../ink/ink1209.xml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1122.xml"/><Relationship Id="rId53" Type="http://schemas.openxmlformats.org/officeDocument/2006/relationships/image" Target="../media/image54.png"/><Relationship Id="rId74" Type="http://schemas.openxmlformats.org/officeDocument/2006/relationships/customXml" Target="../ink/ink1143.xml"/><Relationship Id="rId128" Type="http://schemas.openxmlformats.org/officeDocument/2006/relationships/image" Target="../media/image96.png"/><Relationship Id="rId149" Type="http://schemas.openxmlformats.org/officeDocument/2006/relationships/customXml" Target="../ink/ink1181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181" Type="http://schemas.openxmlformats.org/officeDocument/2006/relationships/customXml" Target="../ink/ink1197.xml"/><Relationship Id="rId22" Type="http://schemas.openxmlformats.org/officeDocument/2006/relationships/customXml" Target="../ink/ink1117.xml"/><Relationship Id="rId43" Type="http://schemas.openxmlformats.org/officeDocument/2006/relationships/image" Target="../media/image49.png"/><Relationship Id="rId64" Type="http://schemas.openxmlformats.org/officeDocument/2006/relationships/customXml" Target="../ink/ink1138.xml"/><Relationship Id="rId118" Type="http://schemas.openxmlformats.org/officeDocument/2006/relationships/customXml" Target="../ink/ink1165.xml"/><Relationship Id="rId139" Type="http://schemas.openxmlformats.org/officeDocument/2006/relationships/customXml" Target="../ink/ink1176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1192.xml"/><Relationship Id="rId192" Type="http://schemas.openxmlformats.org/officeDocument/2006/relationships/image" Target="../media/image128.png"/><Relationship Id="rId206" Type="http://schemas.openxmlformats.org/officeDocument/2006/relationships/image" Target="../media/image135.png"/><Relationship Id="rId12" Type="http://schemas.openxmlformats.org/officeDocument/2006/relationships/customXml" Target="../ink/ink1112.xml"/><Relationship Id="rId33" Type="http://schemas.openxmlformats.org/officeDocument/2006/relationships/image" Target="../media/image44.png"/><Relationship Id="rId108" Type="http://schemas.openxmlformats.org/officeDocument/2006/relationships/customXml" Target="../ink/ink1160.xml"/><Relationship Id="rId129" Type="http://schemas.openxmlformats.org/officeDocument/2006/relationships/customXml" Target="../ink/ink1171.xml"/><Relationship Id="rId54" Type="http://schemas.openxmlformats.org/officeDocument/2006/relationships/customXml" Target="../ink/ink1133.xml"/><Relationship Id="rId75" Type="http://schemas.openxmlformats.org/officeDocument/2006/relationships/image" Target="../media/image69.png"/><Relationship Id="rId96" Type="http://schemas.openxmlformats.org/officeDocument/2006/relationships/customXml" Target="../ink/ink1154.xml"/><Relationship Id="rId140" Type="http://schemas.openxmlformats.org/officeDocument/2006/relationships/image" Target="../media/image102.png"/><Relationship Id="rId161" Type="http://schemas.openxmlformats.org/officeDocument/2006/relationships/customXml" Target="../ink/ink1187.xml"/><Relationship Id="rId182" Type="http://schemas.openxmlformats.org/officeDocument/2006/relationships/image" Target="../media/image123.png"/><Relationship Id="rId6" Type="http://schemas.openxmlformats.org/officeDocument/2006/relationships/customXml" Target="../ink/ink1109.xml"/><Relationship Id="rId23" Type="http://schemas.openxmlformats.org/officeDocument/2006/relationships/image" Target="../media/image37.png"/><Relationship Id="rId119" Type="http://schemas.openxmlformats.org/officeDocument/2006/relationships/image" Target="../media/image92.png"/><Relationship Id="rId44" Type="http://schemas.openxmlformats.org/officeDocument/2006/relationships/customXml" Target="../ink/ink1128.xml"/><Relationship Id="rId65" Type="http://schemas.openxmlformats.org/officeDocument/2006/relationships/image" Target="../media/image64.png"/><Relationship Id="rId86" Type="http://schemas.openxmlformats.org/officeDocument/2006/relationships/customXml" Target="../ink/ink1149.xml"/><Relationship Id="rId130" Type="http://schemas.openxmlformats.org/officeDocument/2006/relationships/image" Target="../media/image97.png"/><Relationship Id="rId151" Type="http://schemas.openxmlformats.org/officeDocument/2006/relationships/customXml" Target="../ink/ink1182.xml"/><Relationship Id="rId172" Type="http://schemas.openxmlformats.org/officeDocument/2006/relationships/image" Target="../media/image118.png"/><Relationship Id="rId193" Type="http://schemas.openxmlformats.org/officeDocument/2006/relationships/customXml" Target="../ink/ink1203.xml"/><Relationship Id="rId207" Type="http://schemas.openxmlformats.org/officeDocument/2006/relationships/customXml" Target="../ink/ink1210.xml"/><Relationship Id="rId13" Type="http://schemas.openxmlformats.org/officeDocument/2006/relationships/image" Target="../media/image32.png"/><Relationship Id="rId109" Type="http://schemas.openxmlformats.org/officeDocument/2006/relationships/image" Target="../media/image86.png"/><Relationship Id="rId34" Type="http://schemas.openxmlformats.org/officeDocument/2006/relationships/customXml" Target="../ink/ink1123.xml"/><Relationship Id="rId55" Type="http://schemas.openxmlformats.org/officeDocument/2006/relationships/image" Target="../media/image55.png"/><Relationship Id="rId76" Type="http://schemas.openxmlformats.org/officeDocument/2006/relationships/customXml" Target="../ink/ink1144.xml"/><Relationship Id="rId97" Type="http://schemas.openxmlformats.org/officeDocument/2006/relationships/image" Target="../media/image80.png"/><Relationship Id="rId120" Type="http://schemas.openxmlformats.org/officeDocument/2006/relationships/customXml" Target="../ink/ink1166.xml"/><Relationship Id="rId141" Type="http://schemas.openxmlformats.org/officeDocument/2006/relationships/customXml" Target="../ink/ink1177.xml"/><Relationship Id="rId7" Type="http://schemas.openxmlformats.org/officeDocument/2006/relationships/image" Target="../media/image29.png"/><Relationship Id="rId162" Type="http://schemas.openxmlformats.org/officeDocument/2006/relationships/image" Target="../media/image113.png"/><Relationship Id="rId183" Type="http://schemas.openxmlformats.org/officeDocument/2006/relationships/customXml" Target="../ink/ink1198.xml"/><Relationship Id="rId24" Type="http://schemas.openxmlformats.org/officeDocument/2006/relationships/customXml" Target="../ink/ink1118.xml"/><Relationship Id="rId45" Type="http://schemas.openxmlformats.org/officeDocument/2006/relationships/image" Target="../media/image50.png"/><Relationship Id="rId66" Type="http://schemas.openxmlformats.org/officeDocument/2006/relationships/customXml" Target="../ink/ink1139.xml"/><Relationship Id="rId87" Type="http://schemas.openxmlformats.org/officeDocument/2006/relationships/image" Target="../media/image75.png"/><Relationship Id="rId110" Type="http://schemas.openxmlformats.org/officeDocument/2006/relationships/customXml" Target="../ink/ink1161.xml"/><Relationship Id="rId131" Type="http://schemas.openxmlformats.org/officeDocument/2006/relationships/customXml" Target="../ink/ink1172.xml"/><Relationship Id="rId61" Type="http://schemas.openxmlformats.org/officeDocument/2006/relationships/image" Target="../media/image62.png"/><Relationship Id="rId82" Type="http://schemas.openxmlformats.org/officeDocument/2006/relationships/customXml" Target="../ink/ink1147.xml"/><Relationship Id="rId152" Type="http://schemas.openxmlformats.org/officeDocument/2006/relationships/image" Target="../media/image108.png"/><Relationship Id="rId173" Type="http://schemas.openxmlformats.org/officeDocument/2006/relationships/customXml" Target="../ink/ink1193.xml"/><Relationship Id="rId194" Type="http://schemas.openxmlformats.org/officeDocument/2006/relationships/image" Target="../media/image129.png"/><Relationship Id="rId199" Type="http://schemas.openxmlformats.org/officeDocument/2006/relationships/customXml" Target="../ink/ink1206.xml"/><Relationship Id="rId203" Type="http://schemas.openxmlformats.org/officeDocument/2006/relationships/customXml" Target="../ink/ink1208.xml"/><Relationship Id="rId208" Type="http://schemas.openxmlformats.org/officeDocument/2006/relationships/image" Target="../media/image136.png"/><Relationship Id="rId19" Type="http://schemas.openxmlformats.org/officeDocument/2006/relationships/image" Target="../media/image35.png"/><Relationship Id="rId14" Type="http://schemas.openxmlformats.org/officeDocument/2006/relationships/customXml" Target="../ink/ink1113.xml"/><Relationship Id="rId30" Type="http://schemas.openxmlformats.org/officeDocument/2006/relationships/customXml" Target="../ink/ink1121.xml"/><Relationship Id="rId35" Type="http://schemas.openxmlformats.org/officeDocument/2006/relationships/image" Target="../media/image45.png"/><Relationship Id="rId56" Type="http://schemas.openxmlformats.org/officeDocument/2006/relationships/customXml" Target="../ink/ink1134.xml"/><Relationship Id="rId77" Type="http://schemas.openxmlformats.org/officeDocument/2006/relationships/image" Target="../media/image70.png"/><Relationship Id="rId100" Type="http://schemas.openxmlformats.org/officeDocument/2006/relationships/customXml" Target="../ink/ink1156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1180.xml"/><Relationship Id="rId168" Type="http://schemas.openxmlformats.org/officeDocument/2006/relationships/image" Target="../media/image116.png"/><Relationship Id="rId8" Type="http://schemas.openxmlformats.org/officeDocument/2006/relationships/customXml" Target="../ink/ink1110.xml"/><Relationship Id="rId51" Type="http://schemas.openxmlformats.org/officeDocument/2006/relationships/image" Target="../media/image53.png"/><Relationship Id="rId72" Type="http://schemas.openxmlformats.org/officeDocument/2006/relationships/customXml" Target="../ink/ink1142.xml"/><Relationship Id="rId93" Type="http://schemas.openxmlformats.org/officeDocument/2006/relationships/image" Target="../media/image78.png"/><Relationship Id="rId98" Type="http://schemas.openxmlformats.org/officeDocument/2006/relationships/customXml" Target="../ink/ink1155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1188.xml"/><Relationship Id="rId184" Type="http://schemas.openxmlformats.org/officeDocument/2006/relationships/image" Target="../media/image124.png"/><Relationship Id="rId189" Type="http://schemas.openxmlformats.org/officeDocument/2006/relationships/customXml" Target="../ink/ink1201.xml"/><Relationship Id="rId3" Type="http://schemas.openxmlformats.org/officeDocument/2006/relationships/image" Target="../media/image27.png"/><Relationship Id="rId25" Type="http://schemas.openxmlformats.org/officeDocument/2006/relationships/image" Target="../media/image38.png"/><Relationship Id="rId46" Type="http://schemas.openxmlformats.org/officeDocument/2006/relationships/customXml" Target="../ink/ink1129.xml"/><Relationship Id="rId67" Type="http://schemas.openxmlformats.org/officeDocument/2006/relationships/image" Target="../media/image65.png"/><Relationship Id="rId116" Type="http://schemas.openxmlformats.org/officeDocument/2006/relationships/customXml" Target="../ink/ink1164.xml"/><Relationship Id="rId137" Type="http://schemas.openxmlformats.org/officeDocument/2006/relationships/customXml" Target="../ink/ink1175.xml"/><Relationship Id="rId158" Type="http://schemas.openxmlformats.org/officeDocument/2006/relationships/image" Target="../media/image111.png"/><Relationship Id="rId20" Type="http://schemas.openxmlformats.org/officeDocument/2006/relationships/customXml" Target="../ink/ink1116.xml"/><Relationship Id="rId41" Type="http://schemas.openxmlformats.org/officeDocument/2006/relationships/image" Target="../media/image48.png"/><Relationship Id="rId62" Type="http://schemas.openxmlformats.org/officeDocument/2006/relationships/customXml" Target="../ink/ink1137.xml"/><Relationship Id="rId83" Type="http://schemas.openxmlformats.org/officeDocument/2006/relationships/image" Target="../media/image73.png"/><Relationship Id="rId88" Type="http://schemas.openxmlformats.org/officeDocument/2006/relationships/customXml" Target="../ink/ink1150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1183.xml"/><Relationship Id="rId174" Type="http://schemas.openxmlformats.org/officeDocument/2006/relationships/image" Target="../media/image119.png"/><Relationship Id="rId179" Type="http://schemas.openxmlformats.org/officeDocument/2006/relationships/customXml" Target="../ink/ink1196.xml"/><Relationship Id="rId195" Type="http://schemas.openxmlformats.org/officeDocument/2006/relationships/customXml" Target="../ink/ink1204.xml"/><Relationship Id="rId209" Type="http://schemas.openxmlformats.org/officeDocument/2006/relationships/customXml" Target="../ink/ink1211.xml"/><Relationship Id="rId190" Type="http://schemas.openxmlformats.org/officeDocument/2006/relationships/image" Target="../media/image127.png"/><Relationship Id="rId204" Type="http://schemas.openxmlformats.org/officeDocument/2006/relationships/image" Target="../media/image134.png"/><Relationship Id="rId15" Type="http://schemas.openxmlformats.org/officeDocument/2006/relationships/image" Target="../media/image33.png"/><Relationship Id="rId36" Type="http://schemas.openxmlformats.org/officeDocument/2006/relationships/customXml" Target="../ink/ink1124.xml"/><Relationship Id="rId57" Type="http://schemas.openxmlformats.org/officeDocument/2006/relationships/image" Target="../media/image59.png"/><Relationship Id="rId106" Type="http://schemas.openxmlformats.org/officeDocument/2006/relationships/customXml" Target="../ink/ink1159.xml"/><Relationship Id="rId127" Type="http://schemas.openxmlformats.org/officeDocument/2006/relationships/customXml" Target="../ink/ink1170.xml"/><Relationship Id="rId10" Type="http://schemas.openxmlformats.org/officeDocument/2006/relationships/customXml" Target="../ink/ink1111.xml"/><Relationship Id="rId31" Type="http://schemas.openxmlformats.org/officeDocument/2006/relationships/image" Target="../media/image43.png"/><Relationship Id="rId52" Type="http://schemas.openxmlformats.org/officeDocument/2006/relationships/customXml" Target="../ink/ink1132.xml"/><Relationship Id="rId73" Type="http://schemas.openxmlformats.org/officeDocument/2006/relationships/image" Target="../media/image68.png"/><Relationship Id="rId78" Type="http://schemas.openxmlformats.org/officeDocument/2006/relationships/customXml" Target="../ink/ink1145.xml"/><Relationship Id="rId94" Type="http://schemas.openxmlformats.org/officeDocument/2006/relationships/customXml" Target="../ink/ink1153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1167.xml"/><Relationship Id="rId143" Type="http://schemas.openxmlformats.org/officeDocument/2006/relationships/customXml" Target="../ink/ink1178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1191.xml"/><Relationship Id="rId185" Type="http://schemas.openxmlformats.org/officeDocument/2006/relationships/customXml" Target="../ink/ink1199.xml"/><Relationship Id="rId4" Type="http://schemas.openxmlformats.org/officeDocument/2006/relationships/customXml" Target="../ink/ink1108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10" Type="http://schemas.openxmlformats.org/officeDocument/2006/relationships/image" Target="../media/image137.png"/><Relationship Id="rId26" Type="http://schemas.openxmlformats.org/officeDocument/2006/relationships/customXml" Target="../ink/ink1119.xml"/><Relationship Id="rId47" Type="http://schemas.openxmlformats.org/officeDocument/2006/relationships/image" Target="../media/image51.png"/><Relationship Id="rId68" Type="http://schemas.openxmlformats.org/officeDocument/2006/relationships/customXml" Target="../ink/ink1140.xml"/><Relationship Id="rId89" Type="http://schemas.openxmlformats.org/officeDocument/2006/relationships/image" Target="../media/image76.png"/><Relationship Id="rId112" Type="http://schemas.openxmlformats.org/officeDocument/2006/relationships/customXml" Target="../ink/ink1162.xml"/><Relationship Id="rId133" Type="http://schemas.openxmlformats.org/officeDocument/2006/relationships/customXml" Target="../ink/ink1173.xml"/><Relationship Id="rId154" Type="http://schemas.openxmlformats.org/officeDocument/2006/relationships/image" Target="../media/image109.png"/><Relationship Id="rId175" Type="http://schemas.openxmlformats.org/officeDocument/2006/relationships/customXml" Target="../ink/ink1194.xml"/><Relationship Id="rId196" Type="http://schemas.openxmlformats.org/officeDocument/2006/relationships/image" Target="../media/image130.png"/><Relationship Id="rId200" Type="http://schemas.openxmlformats.org/officeDocument/2006/relationships/image" Target="../media/image132.png"/><Relationship Id="rId16" Type="http://schemas.openxmlformats.org/officeDocument/2006/relationships/customXml" Target="../ink/ink1114.xml"/><Relationship Id="rId37" Type="http://schemas.openxmlformats.org/officeDocument/2006/relationships/image" Target="../media/image46.png"/><Relationship Id="rId58" Type="http://schemas.openxmlformats.org/officeDocument/2006/relationships/customXml" Target="../ink/ink1135.xml"/><Relationship Id="rId79" Type="http://schemas.openxmlformats.org/officeDocument/2006/relationships/image" Target="../media/image71.png"/><Relationship Id="rId102" Type="http://schemas.openxmlformats.org/officeDocument/2006/relationships/customXml" Target="../ink/ink1157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1151.xml"/><Relationship Id="rId165" Type="http://schemas.openxmlformats.org/officeDocument/2006/relationships/customXml" Target="../ink/ink1189.xml"/><Relationship Id="rId186" Type="http://schemas.openxmlformats.org/officeDocument/2006/relationships/image" Target="../media/image125.png"/><Relationship Id="rId211" Type="http://schemas.openxmlformats.org/officeDocument/2006/relationships/customXml" Target="../ink/ink1212.xml"/><Relationship Id="rId27" Type="http://schemas.openxmlformats.org/officeDocument/2006/relationships/image" Target="../media/image39.png"/><Relationship Id="rId48" Type="http://schemas.openxmlformats.org/officeDocument/2006/relationships/customXml" Target="../ink/ink1130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1146.xml"/><Relationship Id="rId155" Type="http://schemas.openxmlformats.org/officeDocument/2006/relationships/customXml" Target="../ink/ink1184.xml"/><Relationship Id="rId176" Type="http://schemas.openxmlformats.org/officeDocument/2006/relationships/image" Target="../media/image120.png"/><Relationship Id="rId197" Type="http://schemas.openxmlformats.org/officeDocument/2006/relationships/customXml" Target="../ink/ink1205.xml"/><Relationship Id="rId201" Type="http://schemas.openxmlformats.org/officeDocument/2006/relationships/customXml" Target="../ink/ink1207.xml"/><Relationship Id="rId17" Type="http://schemas.openxmlformats.org/officeDocument/2006/relationships/image" Target="../media/image34.png"/><Relationship Id="rId38" Type="http://schemas.openxmlformats.org/officeDocument/2006/relationships/customXml" Target="../ink/ink1125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1168.xml"/><Relationship Id="rId70" Type="http://schemas.openxmlformats.org/officeDocument/2006/relationships/customXml" Target="../ink/ink1141.xml"/><Relationship Id="rId91" Type="http://schemas.openxmlformats.org/officeDocument/2006/relationships/image" Target="../media/image77.png"/><Relationship Id="rId145" Type="http://schemas.openxmlformats.org/officeDocument/2006/relationships/customXml" Target="../ink/ink1179.xml"/><Relationship Id="rId166" Type="http://schemas.openxmlformats.org/officeDocument/2006/relationships/image" Target="../media/image115.png"/><Relationship Id="rId187" Type="http://schemas.openxmlformats.org/officeDocument/2006/relationships/customXml" Target="../ink/ink1200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38.png"/><Relationship Id="rId28" Type="http://schemas.openxmlformats.org/officeDocument/2006/relationships/customXml" Target="../ink/ink1120.xml"/><Relationship Id="rId49" Type="http://schemas.openxmlformats.org/officeDocument/2006/relationships/image" Target="../media/image52.png"/><Relationship Id="rId114" Type="http://schemas.openxmlformats.org/officeDocument/2006/relationships/customXml" Target="../ink/ink1163.xml"/><Relationship Id="rId60" Type="http://schemas.openxmlformats.org/officeDocument/2006/relationships/customXml" Target="../ink/ink1136.xml"/><Relationship Id="rId81" Type="http://schemas.openxmlformats.org/officeDocument/2006/relationships/image" Target="../media/image72.png"/><Relationship Id="rId135" Type="http://schemas.openxmlformats.org/officeDocument/2006/relationships/customXml" Target="../ink/ink1174.xml"/><Relationship Id="rId156" Type="http://schemas.openxmlformats.org/officeDocument/2006/relationships/image" Target="../media/image110.png"/><Relationship Id="rId177" Type="http://schemas.openxmlformats.org/officeDocument/2006/relationships/customXml" Target="../ink/ink1195.xml"/><Relationship Id="rId198" Type="http://schemas.openxmlformats.org/officeDocument/2006/relationships/image" Target="../media/image131.png"/><Relationship Id="rId202" Type="http://schemas.openxmlformats.org/officeDocument/2006/relationships/image" Target="../media/image133.png"/><Relationship Id="rId18" Type="http://schemas.openxmlformats.org/officeDocument/2006/relationships/customXml" Target="../ink/ink1115.xml"/><Relationship Id="rId39" Type="http://schemas.openxmlformats.org/officeDocument/2006/relationships/image" Target="../media/image47.png"/><Relationship Id="rId50" Type="http://schemas.openxmlformats.org/officeDocument/2006/relationships/customXml" Target="../ink/ink1131.xml"/><Relationship Id="rId104" Type="http://schemas.openxmlformats.org/officeDocument/2006/relationships/customXml" Target="../ink/ink1158.xml"/><Relationship Id="rId125" Type="http://schemas.openxmlformats.org/officeDocument/2006/relationships/customXml" Target="../ink/ink1169.xml"/><Relationship Id="rId146" Type="http://schemas.openxmlformats.org/officeDocument/2006/relationships/image" Target="../media/image105.png"/><Relationship Id="rId167" Type="http://schemas.openxmlformats.org/officeDocument/2006/relationships/customXml" Target="../ink/ink1190.xml"/><Relationship Id="rId188" Type="http://schemas.openxmlformats.org/officeDocument/2006/relationships/image" Target="../media/image126.png"/><Relationship Id="rId71" Type="http://schemas.openxmlformats.org/officeDocument/2006/relationships/image" Target="../media/image67.png"/><Relationship Id="rId92" Type="http://schemas.openxmlformats.org/officeDocument/2006/relationships/customXml" Target="../ink/ink1152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40" Type="http://schemas.openxmlformats.org/officeDocument/2006/relationships/customXml" Target="../ink/ink1126.xml"/><Relationship Id="rId115" Type="http://schemas.openxmlformats.org/officeDocument/2006/relationships/image" Target="../media/image90.png"/><Relationship Id="rId136" Type="http://schemas.openxmlformats.org/officeDocument/2006/relationships/image" Target="../media/image100.png"/><Relationship Id="rId157" Type="http://schemas.openxmlformats.org/officeDocument/2006/relationships/customXml" Target="../ink/ink1185.xml"/><Relationship Id="rId178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1.png"/><Relationship Id="rId21" Type="http://schemas.openxmlformats.org/officeDocument/2006/relationships/image" Target="../media/image36.png"/><Relationship Id="rId42" Type="http://schemas.openxmlformats.org/officeDocument/2006/relationships/customXml" Target="../ink/ink1232.xml"/><Relationship Id="rId63" Type="http://schemas.openxmlformats.org/officeDocument/2006/relationships/image" Target="../media/image63.png"/><Relationship Id="rId84" Type="http://schemas.openxmlformats.org/officeDocument/2006/relationships/customXml" Target="../ink/ink1253.xml"/><Relationship Id="rId138" Type="http://schemas.openxmlformats.org/officeDocument/2006/relationships/image" Target="../media/image101.png"/><Relationship Id="rId159" Type="http://schemas.openxmlformats.org/officeDocument/2006/relationships/customXml" Target="../ink/ink1291.xml"/><Relationship Id="rId170" Type="http://schemas.openxmlformats.org/officeDocument/2006/relationships/image" Target="../media/image117.png"/><Relationship Id="rId191" Type="http://schemas.openxmlformats.org/officeDocument/2006/relationships/customXml" Target="../ink/ink1307.xml"/><Relationship Id="rId205" Type="http://schemas.openxmlformats.org/officeDocument/2006/relationships/customXml" Target="../ink/ink1314.xml"/><Relationship Id="rId107" Type="http://schemas.openxmlformats.org/officeDocument/2006/relationships/image" Target="../media/image85.png"/><Relationship Id="rId11" Type="http://schemas.openxmlformats.org/officeDocument/2006/relationships/image" Target="../media/image31.png"/><Relationship Id="rId32" Type="http://schemas.openxmlformats.org/officeDocument/2006/relationships/customXml" Target="../ink/ink1227.xml"/><Relationship Id="rId53" Type="http://schemas.openxmlformats.org/officeDocument/2006/relationships/image" Target="../media/image54.png"/><Relationship Id="rId74" Type="http://schemas.openxmlformats.org/officeDocument/2006/relationships/customXml" Target="../ink/ink1248.xml"/><Relationship Id="rId128" Type="http://schemas.openxmlformats.org/officeDocument/2006/relationships/image" Target="../media/image96.png"/><Relationship Id="rId149" Type="http://schemas.openxmlformats.org/officeDocument/2006/relationships/customXml" Target="../ink/ink1286.xml"/><Relationship Id="rId5" Type="http://schemas.openxmlformats.org/officeDocument/2006/relationships/image" Target="../media/image28.png"/><Relationship Id="rId95" Type="http://schemas.openxmlformats.org/officeDocument/2006/relationships/image" Target="../media/image79.png"/><Relationship Id="rId160" Type="http://schemas.openxmlformats.org/officeDocument/2006/relationships/image" Target="../media/image112.png"/><Relationship Id="rId181" Type="http://schemas.openxmlformats.org/officeDocument/2006/relationships/customXml" Target="../ink/ink1302.xml"/><Relationship Id="rId216" Type="http://schemas.openxmlformats.org/officeDocument/2006/relationships/image" Target="../media/image140.png"/><Relationship Id="rId22" Type="http://schemas.openxmlformats.org/officeDocument/2006/relationships/customXml" Target="../ink/ink1222.xml"/><Relationship Id="rId43" Type="http://schemas.openxmlformats.org/officeDocument/2006/relationships/image" Target="../media/image49.png"/><Relationship Id="rId64" Type="http://schemas.openxmlformats.org/officeDocument/2006/relationships/customXml" Target="../ink/ink1243.xml"/><Relationship Id="rId118" Type="http://schemas.openxmlformats.org/officeDocument/2006/relationships/customXml" Target="../ink/ink1270.xml"/><Relationship Id="rId139" Type="http://schemas.openxmlformats.org/officeDocument/2006/relationships/customXml" Target="../ink/ink1281.xml"/><Relationship Id="rId85" Type="http://schemas.openxmlformats.org/officeDocument/2006/relationships/image" Target="../media/image74.png"/><Relationship Id="rId150" Type="http://schemas.openxmlformats.org/officeDocument/2006/relationships/image" Target="../media/image107.png"/><Relationship Id="rId171" Type="http://schemas.openxmlformats.org/officeDocument/2006/relationships/customXml" Target="../ink/ink1297.xml"/><Relationship Id="rId192" Type="http://schemas.openxmlformats.org/officeDocument/2006/relationships/image" Target="../media/image128.png"/><Relationship Id="rId206" Type="http://schemas.openxmlformats.org/officeDocument/2006/relationships/image" Target="../media/image135.png"/><Relationship Id="rId12" Type="http://schemas.openxmlformats.org/officeDocument/2006/relationships/customXml" Target="../ink/ink1217.xml"/><Relationship Id="rId33" Type="http://schemas.openxmlformats.org/officeDocument/2006/relationships/image" Target="../media/image44.png"/><Relationship Id="rId108" Type="http://schemas.openxmlformats.org/officeDocument/2006/relationships/customXml" Target="../ink/ink1265.xml"/><Relationship Id="rId129" Type="http://schemas.openxmlformats.org/officeDocument/2006/relationships/customXml" Target="../ink/ink1276.xml"/><Relationship Id="rId54" Type="http://schemas.openxmlformats.org/officeDocument/2006/relationships/customXml" Target="../ink/ink1238.xml"/><Relationship Id="rId75" Type="http://schemas.openxmlformats.org/officeDocument/2006/relationships/image" Target="../media/image69.png"/><Relationship Id="rId96" Type="http://schemas.openxmlformats.org/officeDocument/2006/relationships/customXml" Target="../ink/ink1259.xml"/><Relationship Id="rId140" Type="http://schemas.openxmlformats.org/officeDocument/2006/relationships/image" Target="../media/image102.png"/><Relationship Id="rId161" Type="http://schemas.openxmlformats.org/officeDocument/2006/relationships/customXml" Target="../ink/ink1292.xml"/><Relationship Id="rId182" Type="http://schemas.openxmlformats.org/officeDocument/2006/relationships/image" Target="../media/image123.png"/><Relationship Id="rId217" Type="http://schemas.openxmlformats.org/officeDocument/2006/relationships/customXml" Target="../ink/ink1320.xml"/><Relationship Id="rId6" Type="http://schemas.openxmlformats.org/officeDocument/2006/relationships/customXml" Target="../ink/ink1214.xml"/><Relationship Id="rId23" Type="http://schemas.openxmlformats.org/officeDocument/2006/relationships/image" Target="../media/image37.png"/><Relationship Id="rId119" Type="http://schemas.openxmlformats.org/officeDocument/2006/relationships/image" Target="../media/image92.png"/><Relationship Id="rId44" Type="http://schemas.openxmlformats.org/officeDocument/2006/relationships/customXml" Target="../ink/ink1233.xml"/><Relationship Id="rId65" Type="http://schemas.openxmlformats.org/officeDocument/2006/relationships/image" Target="../media/image64.png"/><Relationship Id="rId86" Type="http://schemas.openxmlformats.org/officeDocument/2006/relationships/customXml" Target="../ink/ink1254.xml"/><Relationship Id="rId130" Type="http://schemas.openxmlformats.org/officeDocument/2006/relationships/image" Target="../media/image97.png"/><Relationship Id="rId151" Type="http://schemas.openxmlformats.org/officeDocument/2006/relationships/customXml" Target="../ink/ink1287.xml"/><Relationship Id="rId172" Type="http://schemas.openxmlformats.org/officeDocument/2006/relationships/image" Target="../media/image118.png"/><Relationship Id="rId193" Type="http://schemas.openxmlformats.org/officeDocument/2006/relationships/customXml" Target="../ink/ink1308.xml"/><Relationship Id="rId207" Type="http://schemas.openxmlformats.org/officeDocument/2006/relationships/customXml" Target="../ink/ink1315.xml"/><Relationship Id="rId13" Type="http://schemas.openxmlformats.org/officeDocument/2006/relationships/image" Target="../media/image32.png"/><Relationship Id="rId109" Type="http://schemas.openxmlformats.org/officeDocument/2006/relationships/image" Target="../media/image86.png"/><Relationship Id="rId34" Type="http://schemas.openxmlformats.org/officeDocument/2006/relationships/customXml" Target="../ink/ink1228.xml"/><Relationship Id="rId55" Type="http://schemas.openxmlformats.org/officeDocument/2006/relationships/image" Target="../media/image55.png"/><Relationship Id="rId76" Type="http://schemas.openxmlformats.org/officeDocument/2006/relationships/customXml" Target="../ink/ink1249.xml"/><Relationship Id="rId97" Type="http://schemas.openxmlformats.org/officeDocument/2006/relationships/image" Target="../media/image80.png"/><Relationship Id="rId120" Type="http://schemas.openxmlformats.org/officeDocument/2006/relationships/customXml" Target="../ink/ink1271.xml"/><Relationship Id="rId141" Type="http://schemas.openxmlformats.org/officeDocument/2006/relationships/customXml" Target="../ink/ink1282.xml"/><Relationship Id="rId7" Type="http://schemas.openxmlformats.org/officeDocument/2006/relationships/image" Target="../media/image29.png"/><Relationship Id="rId162" Type="http://schemas.openxmlformats.org/officeDocument/2006/relationships/image" Target="../media/image113.png"/><Relationship Id="rId183" Type="http://schemas.openxmlformats.org/officeDocument/2006/relationships/customXml" Target="../ink/ink1303.xml"/><Relationship Id="rId218" Type="http://schemas.openxmlformats.org/officeDocument/2006/relationships/image" Target="../media/image141.png"/><Relationship Id="rId24" Type="http://schemas.openxmlformats.org/officeDocument/2006/relationships/customXml" Target="../ink/ink1223.xml"/><Relationship Id="rId45" Type="http://schemas.openxmlformats.org/officeDocument/2006/relationships/image" Target="../media/image50.png"/><Relationship Id="rId66" Type="http://schemas.openxmlformats.org/officeDocument/2006/relationships/customXml" Target="../ink/ink1244.xml"/><Relationship Id="rId87" Type="http://schemas.openxmlformats.org/officeDocument/2006/relationships/image" Target="../media/image75.png"/><Relationship Id="rId110" Type="http://schemas.openxmlformats.org/officeDocument/2006/relationships/customXml" Target="../ink/ink1266.xml"/><Relationship Id="rId131" Type="http://schemas.openxmlformats.org/officeDocument/2006/relationships/customXml" Target="../ink/ink1277.xml"/><Relationship Id="rId152" Type="http://schemas.openxmlformats.org/officeDocument/2006/relationships/image" Target="../media/image108.png"/><Relationship Id="rId173" Type="http://schemas.openxmlformats.org/officeDocument/2006/relationships/customXml" Target="../ink/ink1298.xml"/><Relationship Id="rId194" Type="http://schemas.openxmlformats.org/officeDocument/2006/relationships/image" Target="../media/image129.png"/><Relationship Id="rId208" Type="http://schemas.openxmlformats.org/officeDocument/2006/relationships/image" Target="../media/image136.png"/><Relationship Id="rId14" Type="http://schemas.openxmlformats.org/officeDocument/2006/relationships/customXml" Target="../ink/ink1218.xml"/><Relationship Id="rId35" Type="http://schemas.openxmlformats.org/officeDocument/2006/relationships/image" Target="../media/image45.png"/><Relationship Id="rId56" Type="http://schemas.openxmlformats.org/officeDocument/2006/relationships/customXml" Target="../ink/ink1239.xml"/><Relationship Id="rId77" Type="http://schemas.openxmlformats.org/officeDocument/2006/relationships/image" Target="../media/image70.png"/><Relationship Id="rId100" Type="http://schemas.openxmlformats.org/officeDocument/2006/relationships/customXml" Target="../ink/ink1261.xml"/><Relationship Id="rId8" Type="http://schemas.openxmlformats.org/officeDocument/2006/relationships/customXml" Target="../ink/ink1215.xml"/><Relationship Id="rId51" Type="http://schemas.openxmlformats.org/officeDocument/2006/relationships/image" Target="../media/image53.png"/><Relationship Id="rId72" Type="http://schemas.openxmlformats.org/officeDocument/2006/relationships/customXml" Target="../ink/ink1247.xml"/><Relationship Id="rId93" Type="http://schemas.openxmlformats.org/officeDocument/2006/relationships/image" Target="../media/image78.png"/><Relationship Id="rId98" Type="http://schemas.openxmlformats.org/officeDocument/2006/relationships/customXml" Target="../ink/ink1260.xml"/><Relationship Id="rId121" Type="http://schemas.openxmlformats.org/officeDocument/2006/relationships/image" Target="../media/image93.png"/><Relationship Id="rId142" Type="http://schemas.openxmlformats.org/officeDocument/2006/relationships/image" Target="../media/image103.png"/><Relationship Id="rId163" Type="http://schemas.openxmlformats.org/officeDocument/2006/relationships/customXml" Target="../ink/ink1293.xml"/><Relationship Id="rId184" Type="http://schemas.openxmlformats.org/officeDocument/2006/relationships/image" Target="../media/image124.png"/><Relationship Id="rId189" Type="http://schemas.openxmlformats.org/officeDocument/2006/relationships/customXml" Target="../ink/ink1306.xml"/><Relationship Id="rId219" Type="http://schemas.openxmlformats.org/officeDocument/2006/relationships/customXml" Target="../ink/ink1321.xml"/><Relationship Id="rId3" Type="http://schemas.openxmlformats.org/officeDocument/2006/relationships/image" Target="../media/image27.png"/><Relationship Id="rId214" Type="http://schemas.openxmlformats.org/officeDocument/2006/relationships/image" Target="../media/image139.png"/><Relationship Id="rId25" Type="http://schemas.openxmlformats.org/officeDocument/2006/relationships/image" Target="../media/image38.png"/><Relationship Id="rId46" Type="http://schemas.openxmlformats.org/officeDocument/2006/relationships/customXml" Target="../ink/ink1234.xml"/><Relationship Id="rId67" Type="http://schemas.openxmlformats.org/officeDocument/2006/relationships/image" Target="../media/image65.png"/><Relationship Id="rId116" Type="http://schemas.openxmlformats.org/officeDocument/2006/relationships/customXml" Target="../ink/ink1269.xml"/><Relationship Id="rId137" Type="http://schemas.openxmlformats.org/officeDocument/2006/relationships/customXml" Target="../ink/ink1280.xml"/><Relationship Id="rId158" Type="http://schemas.openxmlformats.org/officeDocument/2006/relationships/image" Target="../media/image111.png"/><Relationship Id="rId20" Type="http://schemas.openxmlformats.org/officeDocument/2006/relationships/customXml" Target="../ink/ink1221.xml"/><Relationship Id="rId41" Type="http://schemas.openxmlformats.org/officeDocument/2006/relationships/image" Target="../media/image48.png"/><Relationship Id="rId62" Type="http://schemas.openxmlformats.org/officeDocument/2006/relationships/customXml" Target="../ink/ink1242.xml"/><Relationship Id="rId83" Type="http://schemas.openxmlformats.org/officeDocument/2006/relationships/image" Target="../media/image73.png"/><Relationship Id="rId88" Type="http://schemas.openxmlformats.org/officeDocument/2006/relationships/customXml" Target="../ink/ink1255.xml"/><Relationship Id="rId111" Type="http://schemas.openxmlformats.org/officeDocument/2006/relationships/image" Target="../media/image87.png"/><Relationship Id="rId132" Type="http://schemas.openxmlformats.org/officeDocument/2006/relationships/image" Target="../media/image98.png"/><Relationship Id="rId153" Type="http://schemas.openxmlformats.org/officeDocument/2006/relationships/customXml" Target="../ink/ink1288.xml"/><Relationship Id="rId174" Type="http://schemas.openxmlformats.org/officeDocument/2006/relationships/image" Target="../media/image119.png"/><Relationship Id="rId179" Type="http://schemas.openxmlformats.org/officeDocument/2006/relationships/customXml" Target="../ink/ink1301.xml"/><Relationship Id="rId195" Type="http://schemas.openxmlformats.org/officeDocument/2006/relationships/customXml" Target="../ink/ink1309.xml"/><Relationship Id="rId209" Type="http://schemas.openxmlformats.org/officeDocument/2006/relationships/customXml" Target="../ink/ink1316.xml"/><Relationship Id="rId190" Type="http://schemas.openxmlformats.org/officeDocument/2006/relationships/image" Target="../media/image127.png"/><Relationship Id="rId204" Type="http://schemas.openxmlformats.org/officeDocument/2006/relationships/image" Target="../media/image134.png"/><Relationship Id="rId220" Type="http://schemas.openxmlformats.org/officeDocument/2006/relationships/image" Target="../media/image142.png"/><Relationship Id="rId15" Type="http://schemas.openxmlformats.org/officeDocument/2006/relationships/image" Target="../media/image33.png"/><Relationship Id="rId36" Type="http://schemas.openxmlformats.org/officeDocument/2006/relationships/customXml" Target="../ink/ink1229.xml"/><Relationship Id="rId57" Type="http://schemas.openxmlformats.org/officeDocument/2006/relationships/image" Target="../media/image59.png"/><Relationship Id="rId106" Type="http://schemas.openxmlformats.org/officeDocument/2006/relationships/customXml" Target="../ink/ink1264.xml"/><Relationship Id="rId127" Type="http://schemas.openxmlformats.org/officeDocument/2006/relationships/customXml" Target="../ink/ink1275.xml"/><Relationship Id="rId10" Type="http://schemas.openxmlformats.org/officeDocument/2006/relationships/customXml" Target="../ink/ink1216.xml"/><Relationship Id="rId31" Type="http://schemas.openxmlformats.org/officeDocument/2006/relationships/image" Target="../media/image43.png"/><Relationship Id="rId52" Type="http://schemas.openxmlformats.org/officeDocument/2006/relationships/customXml" Target="../ink/ink1237.xml"/><Relationship Id="rId73" Type="http://schemas.openxmlformats.org/officeDocument/2006/relationships/image" Target="../media/image68.png"/><Relationship Id="rId78" Type="http://schemas.openxmlformats.org/officeDocument/2006/relationships/customXml" Target="../ink/ink1250.xml"/><Relationship Id="rId94" Type="http://schemas.openxmlformats.org/officeDocument/2006/relationships/customXml" Target="../ink/ink1258.xml"/><Relationship Id="rId99" Type="http://schemas.openxmlformats.org/officeDocument/2006/relationships/image" Target="../media/image81.png"/><Relationship Id="rId101" Type="http://schemas.openxmlformats.org/officeDocument/2006/relationships/image" Target="../media/image82.png"/><Relationship Id="rId122" Type="http://schemas.openxmlformats.org/officeDocument/2006/relationships/customXml" Target="../ink/ink1272.xml"/><Relationship Id="rId143" Type="http://schemas.openxmlformats.org/officeDocument/2006/relationships/customXml" Target="../ink/ink1283.xml"/><Relationship Id="rId148" Type="http://schemas.openxmlformats.org/officeDocument/2006/relationships/image" Target="../media/image106.png"/><Relationship Id="rId164" Type="http://schemas.openxmlformats.org/officeDocument/2006/relationships/image" Target="../media/image114.png"/><Relationship Id="rId169" Type="http://schemas.openxmlformats.org/officeDocument/2006/relationships/customXml" Target="../ink/ink1296.xml"/><Relationship Id="rId185" Type="http://schemas.openxmlformats.org/officeDocument/2006/relationships/customXml" Target="../ink/ink1304.xml"/><Relationship Id="rId4" Type="http://schemas.openxmlformats.org/officeDocument/2006/relationships/customXml" Target="../ink/ink1213.xml"/><Relationship Id="rId9" Type="http://schemas.openxmlformats.org/officeDocument/2006/relationships/image" Target="../media/image30.png"/><Relationship Id="rId180" Type="http://schemas.openxmlformats.org/officeDocument/2006/relationships/image" Target="../media/image122.png"/><Relationship Id="rId210" Type="http://schemas.openxmlformats.org/officeDocument/2006/relationships/image" Target="../media/image137.png"/><Relationship Id="rId215" Type="http://schemas.openxmlformats.org/officeDocument/2006/relationships/customXml" Target="../ink/ink1319.xml"/><Relationship Id="rId26" Type="http://schemas.openxmlformats.org/officeDocument/2006/relationships/customXml" Target="../ink/ink1224.xml"/><Relationship Id="rId47" Type="http://schemas.openxmlformats.org/officeDocument/2006/relationships/image" Target="../media/image51.png"/><Relationship Id="rId68" Type="http://schemas.openxmlformats.org/officeDocument/2006/relationships/customXml" Target="../ink/ink1245.xml"/><Relationship Id="rId89" Type="http://schemas.openxmlformats.org/officeDocument/2006/relationships/image" Target="../media/image76.png"/><Relationship Id="rId112" Type="http://schemas.openxmlformats.org/officeDocument/2006/relationships/customXml" Target="../ink/ink1267.xml"/><Relationship Id="rId133" Type="http://schemas.openxmlformats.org/officeDocument/2006/relationships/customXml" Target="../ink/ink1278.xml"/><Relationship Id="rId154" Type="http://schemas.openxmlformats.org/officeDocument/2006/relationships/image" Target="../media/image109.png"/><Relationship Id="rId175" Type="http://schemas.openxmlformats.org/officeDocument/2006/relationships/customXml" Target="../ink/ink1299.xml"/><Relationship Id="rId196" Type="http://schemas.openxmlformats.org/officeDocument/2006/relationships/image" Target="../media/image130.png"/><Relationship Id="rId200" Type="http://schemas.openxmlformats.org/officeDocument/2006/relationships/image" Target="../media/image132.png"/><Relationship Id="rId16" Type="http://schemas.openxmlformats.org/officeDocument/2006/relationships/customXml" Target="../ink/ink1219.xml"/><Relationship Id="rId221" Type="http://schemas.openxmlformats.org/officeDocument/2006/relationships/customXml" Target="../ink/ink1322.xml"/><Relationship Id="rId37" Type="http://schemas.openxmlformats.org/officeDocument/2006/relationships/image" Target="../media/image46.png"/><Relationship Id="rId58" Type="http://schemas.openxmlformats.org/officeDocument/2006/relationships/customXml" Target="../ink/ink1240.xml"/><Relationship Id="rId79" Type="http://schemas.openxmlformats.org/officeDocument/2006/relationships/image" Target="../media/image71.png"/><Relationship Id="rId102" Type="http://schemas.openxmlformats.org/officeDocument/2006/relationships/customXml" Target="../ink/ink1262.xml"/><Relationship Id="rId123" Type="http://schemas.openxmlformats.org/officeDocument/2006/relationships/image" Target="../media/image94.png"/><Relationship Id="rId144" Type="http://schemas.openxmlformats.org/officeDocument/2006/relationships/image" Target="../media/image104.png"/><Relationship Id="rId90" Type="http://schemas.openxmlformats.org/officeDocument/2006/relationships/customXml" Target="../ink/ink1256.xml"/><Relationship Id="rId165" Type="http://schemas.openxmlformats.org/officeDocument/2006/relationships/customXml" Target="../ink/ink1294.xml"/><Relationship Id="rId186" Type="http://schemas.openxmlformats.org/officeDocument/2006/relationships/image" Target="../media/image125.png"/><Relationship Id="rId211" Type="http://schemas.openxmlformats.org/officeDocument/2006/relationships/customXml" Target="../ink/ink1317.xml"/><Relationship Id="rId27" Type="http://schemas.openxmlformats.org/officeDocument/2006/relationships/image" Target="../media/image39.png"/><Relationship Id="rId48" Type="http://schemas.openxmlformats.org/officeDocument/2006/relationships/customXml" Target="../ink/ink1235.xml"/><Relationship Id="rId69" Type="http://schemas.openxmlformats.org/officeDocument/2006/relationships/image" Target="../media/image66.png"/><Relationship Id="rId113" Type="http://schemas.openxmlformats.org/officeDocument/2006/relationships/image" Target="../media/image89.png"/><Relationship Id="rId134" Type="http://schemas.openxmlformats.org/officeDocument/2006/relationships/image" Target="../media/image99.png"/><Relationship Id="rId80" Type="http://schemas.openxmlformats.org/officeDocument/2006/relationships/customXml" Target="../ink/ink1251.xml"/><Relationship Id="rId155" Type="http://schemas.openxmlformats.org/officeDocument/2006/relationships/customXml" Target="../ink/ink1289.xml"/><Relationship Id="rId176" Type="http://schemas.openxmlformats.org/officeDocument/2006/relationships/image" Target="../media/image120.png"/><Relationship Id="rId197" Type="http://schemas.openxmlformats.org/officeDocument/2006/relationships/customXml" Target="../ink/ink1310.xml"/><Relationship Id="rId201" Type="http://schemas.openxmlformats.org/officeDocument/2006/relationships/customXml" Target="../ink/ink1312.xml"/><Relationship Id="rId222" Type="http://schemas.openxmlformats.org/officeDocument/2006/relationships/image" Target="../media/image143.png"/><Relationship Id="rId17" Type="http://schemas.openxmlformats.org/officeDocument/2006/relationships/image" Target="../media/image34.png"/><Relationship Id="rId38" Type="http://schemas.openxmlformats.org/officeDocument/2006/relationships/customXml" Target="../ink/ink1230.xml"/><Relationship Id="rId59" Type="http://schemas.openxmlformats.org/officeDocument/2006/relationships/image" Target="../media/image61.png"/><Relationship Id="rId103" Type="http://schemas.openxmlformats.org/officeDocument/2006/relationships/image" Target="../media/image83.png"/><Relationship Id="rId124" Type="http://schemas.openxmlformats.org/officeDocument/2006/relationships/customXml" Target="../ink/ink1273.xml"/><Relationship Id="rId70" Type="http://schemas.openxmlformats.org/officeDocument/2006/relationships/customXml" Target="../ink/ink1246.xml"/><Relationship Id="rId91" Type="http://schemas.openxmlformats.org/officeDocument/2006/relationships/image" Target="../media/image77.png"/><Relationship Id="rId145" Type="http://schemas.openxmlformats.org/officeDocument/2006/relationships/customXml" Target="../ink/ink1284.xml"/><Relationship Id="rId166" Type="http://schemas.openxmlformats.org/officeDocument/2006/relationships/image" Target="../media/image115.png"/><Relationship Id="rId187" Type="http://schemas.openxmlformats.org/officeDocument/2006/relationships/customXml" Target="../ink/ink1305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138.png"/><Relationship Id="rId28" Type="http://schemas.openxmlformats.org/officeDocument/2006/relationships/customXml" Target="../ink/ink1225.xml"/><Relationship Id="rId49" Type="http://schemas.openxmlformats.org/officeDocument/2006/relationships/image" Target="../media/image52.png"/><Relationship Id="rId114" Type="http://schemas.openxmlformats.org/officeDocument/2006/relationships/customXml" Target="../ink/ink1268.xml"/><Relationship Id="rId60" Type="http://schemas.openxmlformats.org/officeDocument/2006/relationships/customXml" Target="../ink/ink1241.xml"/><Relationship Id="rId81" Type="http://schemas.openxmlformats.org/officeDocument/2006/relationships/image" Target="../media/image72.png"/><Relationship Id="rId135" Type="http://schemas.openxmlformats.org/officeDocument/2006/relationships/customXml" Target="../ink/ink1279.xml"/><Relationship Id="rId156" Type="http://schemas.openxmlformats.org/officeDocument/2006/relationships/image" Target="../media/image110.png"/><Relationship Id="rId177" Type="http://schemas.openxmlformats.org/officeDocument/2006/relationships/customXml" Target="../ink/ink1300.xml"/><Relationship Id="rId198" Type="http://schemas.openxmlformats.org/officeDocument/2006/relationships/image" Target="../media/image131.png"/><Relationship Id="rId202" Type="http://schemas.openxmlformats.org/officeDocument/2006/relationships/image" Target="../media/image133.png"/><Relationship Id="rId18" Type="http://schemas.openxmlformats.org/officeDocument/2006/relationships/customXml" Target="../ink/ink1220.xml"/><Relationship Id="rId39" Type="http://schemas.openxmlformats.org/officeDocument/2006/relationships/image" Target="../media/image47.png"/><Relationship Id="rId50" Type="http://schemas.openxmlformats.org/officeDocument/2006/relationships/customXml" Target="../ink/ink1236.xml"/><Relationship Id="rId104" Type="http://schemas.openxmlformats.org/officeDocument/2006/relationships/customXml" Target="../ink/ink1263.xml"/><Relationship Id="rId125" Type="http://schemas.openxmlformats.org/officeDocument/2006/relationships/customXml" Target="../ink/ink1274.xml"/><Relationship Id="rId146" Type="http://schemas.openxmlformats.org/officeDocument/2006/relationships/image" Target="../media/image105.png"/><Relationship Id="rId167" Type="http://schemas.openxmlformats.org/officeDocument/2006/relationships/customXml" Target="../ink/ink1295.xml"/><Relationship Id="rId188" Type="http://schemas.openxmlformats.org/officeDocument/2006/relationships/image" Target="../media/image126.png"/><Relationship Id="rId71" Type="http://schemas.openxmlformats.org/officeDocument/2006/relationships/image" Target="../media/image67.png"/><Relationship Id="rId92" Type="http://schemas.openxmlformats.org/officeDocument/2006/relationships/customXml" Target="../ink/ink1257.xml"/><Relationship Id="rId213" Type="http://schemas.openxmlformats.org/officeDocument/2006/relationships/customXml" Target="../ink/ink1318.xml"/><Relationship Id="rId2" Type="http://schemas.openxmlformats.org/officeDocument/2006/relationships/image" Target="../media/image26.png"/><Relationship Id="rId29" Type="http://schemas.openxmlformats.org/officeDocument/2006/relationships/image" Target="../media/image40.png"/><Relationship Id="rId40" Type="http://schemas.openxmlformats.org/officeDocument/2006/relationships/customXml" Target="../ink/ink1231.xml"/><Relationship Id="rId115" Type="http://schemas.openxmlformats.org/officeDocument/2006/relationships/image" Target="../media/image90.png"/><Relationship Id="rId136" Type="http://schemas.openxmlformats.org/officeDocument/2006/relationships/image" Target="../media/image100.png"/><Relationship Id="rId157" Type="http://schemas.openxmlformats.org/officeDocument/2006/relationships/customXml" Target="../ink/ink1290.xml"/><Relationship Id="rId178" Type="http://schemas.openxmlformats.org/officeDocument/2006/relationships/image" Target="../media/image121.png"/><Relationship Id="rId61" Type="http://schemas.openxmlformats.org/officeDocument/2006/relationships/image" Target="../media/image62.png"/><Relationship Id="rId82" Type="http://schemas.openxmlformats.org/officeDocument/2006/relationships/customXml" Target="../ink/ink1252.xml"/><Relationship Id="rId199" Type="http://schemas.openxmlformats.org/officeDocument/2006/relationships/customXml" Target="../ink/ink1311.xml"/><Relationship Id="rId203" Type="http://schemas.openxmlformats.org/officeDocument/2006/relationships/customXml" Target="../ink/ink1313.xml"/><Relationship Id="rId19" Type="http://schemas.openxmlformats.org/officeDocument/2006/relationships/image" Target="../media/image35.png"/><Relationship Id="rId30" Type="http://schemas.openxmlformats.org/officeDocument/2006/relationships/customXml" Target="../ink/ink1226.xml"/><Relationship Id="rId105" Type="http://schemas.openxmlformats.org/officeDocument/2006/relationships/image" Target="../media/image84.png"/><Relationship Id="rId126" Type="http://schemas.openxmlformats.org/officeDocument/2006/relationships/image" Target="../media/image95.png"/><Relationship Id="rId147" Type="http://schemas.openxmlformats.org/officeDocument/2006/relationships/customXml" Target="../ink/ink1285.xml"/><Relationship Id="rId168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1328.xml"/><Relationship Id="rId18" Type="http://schemas.openxmlformats.org/officeDocument/2006/relationships/image" Target="../media/image152.png"/><Relationship Id="rId3" Type="http://schemas.openxmlformats.org/officeDocument/2006/relationships/customXml" Target="../ink/ink1323.xml"/><Relationship Id="rId7" Type="http://schemas.openxmlformats.org/officeDocument/2006/relationships/customXml" Target="../ink/ink1325.xml"/><Relationship Id="rId12" Type="http://schemas.openxmlformats.org/officeDocument/2006/relationships/image" Target="../media/image149.png"/><Relationship Id="rId17" Type="http://schemas.openxmlformats.org/officeDocument/2006/relationships/customXml" Target="../ink/ink1330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customXml" Target="../ink/ink1327.xml"/><Relationship Id="rId5" Type="http://schemas.openxmlformats.org/officeDocument/2006/relationships/customXml" Target="../ink/ink1324.xml"/><Relationship Id="rId15" Type="http://schemas.openxmlformats.org/officeDocument/2006/relationships/customXml" Target="../ink/ink1329.xml"/><Relationship Id="rId10" Type="http://schemas.openxmlformats.org/officeDocument/2006/relationships/image" Target="../media/image148.png"/><Relationship Id="rId19" Type="http://schemas.openxmlformats.org/officeDocument/2006/relationships/customXml" Target="../ink/ink1331.xml"/><Relationship Id="rId4" Type="http://schemas.openxmlformats.org/officeDocument/2006/relationships/image" Target="../media/image145.png"/><Relationship Id="rId9" Type="http://schemas.openxmlformats.org/officeDocument/2006/relationships/customXml" Target="../ink/ink1326.xml"/><Relationship Id="rId1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16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6.png"/><Relationship Id="rId14" Type="http://schemas.openxmlformats.org/officeDocument/2006/relationships/customXml" Target="../ink/ink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1337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" Type="http://schemas.openxmlformats.org/officeDocument/2006/relationships/customXml" Target="../ink/ink1332.xml"/><Relationship Id="rId21" Type="http://schemas.openxmlformats.org/officeDocument/2006/relationships/customXml" Target="../ink/ink1341.xml"/><Relationship Id="rId7" Type="http://schemas.openxmlformats.org/officeDocument/2006/relationships/customXml" Target="../ink/ink1334.xml"/><Relationship Id="rId12" Type="http://schemas.openxmlformats.org/officeDocument/2006/relationships/image" Target="../media/image149.png"/><Relationship Id="rId17" Type="http://schemas.openxmlformats.org/officeDocument/2006/relationships/customXml" Target="../ink/ink1339.xml"/><Relationship Id="rId25" Type="http://schemas.openxmlformats.org/officeDocument/2006/relationships/customXml" Target="../ink/ink1343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customXml" Target="../ink/ink1336.xml"/><Relationship Id="rId24" Type="http://schemas.openxmlformats.org/officeDocument/2006/relationships/image" Target="../media/image155.png"/><Relationship Id="rId5" Type="http://schemas.openxmlformats.org/officeDocument/2006/relationships/customXml" Target="../ink/ink1333.xml"/><Relationship Id="rId15" Type="http://schemas.openxmlformats.org/officeDocument/2006/relationships/customXml" Target="../ink/ink1338.xml"/><Relationship Id="rId23" Type="http://schemas.openxmlformats.org/officeDocument/2006/relationships/customXml" Target="../ink/ink1342.xml"/><Relationship Id="rId28" Type="http://schemas.openxmlformats.org/officeDocument/2006/relationships/image" Target="../media/image157.png"/><Relationship Id="rId10" Type="http://schemas.openxmlformats.org/officeDocument/2006/relationships/image" Target="../media/image148.png"/><Relationship Id="rId19" Type="http://schemas.openxmlformats.org/officeDocument/2006/relationships/customXml" Target="../ink/ink1340.xml"/><Relationship Id="rId4" Type="http://schemas.openxmlformats.org/officeDocument/2006/relationships/image" Target="../media/image145.png"/><Relationship Id="rId9" Type="http://schemas.openxmlformats.org/officeDocument/2006/relationships/customXml" Target="../ink/ink1335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34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1350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" Type="http://schemas.openxmlformats.org/officeDocument/2006/relationships/customXml" Target="../ink/ink1345.xml"/><Relationship Id="rId21" Type="http://schemas.openxmlformats.org/officeDocument/2006/relationships/customXml" Target="../ink/ink1354.xml"/><Relationship Id="rId7" Type="http://schemas.openxmlformats.org/officeDocument/2006/relationships/customXml" Target="../ink/ink1347.xml"/><Relationship Id="rId12" Type="http://schemas.openxmlformats.org/officeDocument/2006/relationships/image" Target="../media/image149.png"/><Relationship Id="rId17" Type="http://schemas.openxmlformats.org/officeDocument/2006/relationships/customXml" Target="../ink/ink1352.xml"/><Relationship Id="rId25" Type="http://schemas.openxmlformats.org/officeDocument/2006/relationships/customXml" Target="../ink/ink1356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29" Type="http://schemas.openxmlformats.org/officeDocument/2006/relationships/customXml" Target="../ink/ink13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customXml" Target="../ink/ink1349.xml"/><Relationship Id="rId24" Type="http://schemas.openxmlformats.org/officeDocument/2006/relationships/image" Target="../media/image155.png"/><Relationship Id="rId32" Type="http://schemas.openxmlformats.org/officeDocument/2006/relationships/image" Target="../media/image159.png"/><Relationship Id="rId5" Type="http://schemas.openxmlformats.org/officeDocument/2006/relationships/customXml" Target="../ink/ink1346.xml"/><Relationship Id="rId15" Type="http://schemas.openxmlformats.org/officeDocument/2006/relationships/customXml" Target="../ink/ink1351.xml"/><Relationship Id="rId23" Type="http://schemas.openxmlformats.org/officeDocument/2006/relationships/customXml" Target="../ink/ink1355.xml"/><Relationship Id="rId28" Type="http://schemas.openxmlformats.org/officeDocument/2006/relationships/image" Target="../media/image157.png"/><Relationship Id="rId10" Type="http://schemas.openxmlformats.org/officeDocument/2006/relationships/image" Target="../media/image148.png"/><Relationship Id="rId19" Type="http://schemas.openxmlformats.org/officeDocument/2006/relationships/customXml" Target="../ink/ink1353.xml"/><Relationship Id="rId31" Type="http://schemas.openxmlformats.org/officeDocument/2006/relationships/customXml" Target="../ink/ink1359.xml"/><Relationship Id="rId4" Type="http://schemas.openxmlformats.org/officeDocument/2006/relationships/image" Target="../media/image145.png"/><Relationship Id="rId9" Type="http://schemas.openxmlformats.org/officeDocument/2006/relationships/customXml" Target="../ink/ink1348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357.xml"/><Relationship Id="rId30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65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" Type="http://schemas.openxmlformats.org/officeDocument/2006/relationships/customXml" Target="../ink/ink1360.xml"/><Relationship Id="rId21" Type="http://schemas.openxmlformats.org/officeDocument/2006/relationships/customXml" Target="../ink/ink1369.xml"/><Relationship Id="rId34" Type="http://schemas.openxmlformats.org/officeDocument/2006/relationships/image" Target="../media/image160.png"/><Relationship Id="rId7" Type="http://schemas.openxmlformats.org/officeDocument/2006/relationships/customXml" Target="../ink/ink1362.xml"/><Relationship Id="rId12" Type="http://schemas.openxmlformats.org/officeDocument/2006/relationships/image" Target="../media/image149.png"/><Relationship Id="rId17" Type="http://schemas.openxmlformats.org/officeDocument/2006/relationships/customXml" Target="../ink/ink1367.xml"/><Relationship Id="rId25" Type="http://schemas.openxmlformats.org/officeDocument/2006/relationships/customXml" Target="../ink/ink1371.xml"/><Relationship Id="rId33" Type="http://schemas.openxmlformats.org/officeDocument/2006/relationships/customXml" Target="../ink/ink1375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29" Type="http://schemas.openxmlformats.org/officeDocument/2006/relationships/customXml" Target="../ink/ink13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customXml" Target="../ink/ink1364.xml"/><Relationship Id="rId24" Type="http://schemas.openxmlformats.org/officeDocument/2006/relationships/image" Target="../media/image155.png"/><Relationship Id="rId32" Type="http://schemas.openxmlformats.org/officeDocument/2006/relationships/image" Target="../media/image159.png"/><Relationship Id="rId5" Type="http://schemas.openxmlformats.org/officeDocument/2006/relationships/customXml" Target="../ink/ink1361.xml"/><Relationship Id="rId15" Type="http://schemas.openxmlformats.org/officeDocument/2006/relationships/customXml" Target="../ink/ink1366.xml"/><Relationship Id="rId23" Type="http://schemas.openxmlformats.org/officeDocument/2006/relationships/customXml" Target="../ink/ink1370.xml"/><Relationship Id="rId28" Type="http://schemas.openxmlformats.org/officeDocument/2006/relationships/image" Target="../media/image157.png"/><Relationship Id="rId10" Type="http://schemas.openxmlformats.org/officeDocument/2006/relationships/image" Target="../media/image148.png"/><Relationship Id="rId19" Type="http://schemas.openxmlformats.org/officeDocument/2006/relationships/customXml" Target="../ink/ink1368.xml"/><Relationship Id="rId31" Type="http://schemas.openxmlformats.org/officeDocument/2006/relationships/customXml" Target="../ink/ink1374.xml"/><Relationship Id="rId4" Type="http://schemas.openxmlformats.org/officeDocument/2006/relationships/image" Target="../media/image145.png"/><Relationship Id="rId9" Type="http://schemas.openxmlformats.org/officeDocument/2006/relationships/customXml" Target="../ink/ink1363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372.xml"/><Relationship Id="rId30" Type="http://schemas.openxmlformats.org/officeDocument/2006/relationships/image" Target="../media/image158.png"/><Relationship Id="rId8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81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9" Type="http://schemas.openxmlformats.org/officeDocument/2006/relationships/customXml" Target="../ink/ink1394.xml"/><Relationship Id="rId21" Type="http://schemas.openxmlformats.org/officeDocument/2006/relationships/customXml" Target="../ink/ink1385.xml"/><Relationship Id="rId34" Type="http://schemas.openxmlformats.org/officeDocument/2006/relationships/image" Target="../media/image160.png"/><Relationship Id="rId42" Type="http://schemas.openxmlformats.org/officeDocument/2006/relationships/image" Target="../media/image164.png"/><Relationship Id="rId7" Type="http://schemas.openxmlformats.org/officeDocument/2006/relationships/customXml" Target="../ink/ink1378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0" Type="http://schemas.openxmlformats.org/officeDocument/2006/relationships/image" Target="../media/image153.png"/><Relationship Id="rId29" Type="http://schemas.openxmlformats.org/officeDocument/2006/relationships/customXml" Target="../ink/ink1389.xml"/><Relationship Id="rId41" Type="http://schemas.openxmlformats.org/officeDocument/2006/relationships/customXml" Target="../ink/ink13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customXml" Target="../ink/ink1380.xml"/><Relationship Id="rId24" Type="http://schemas.openxmlformats.org/officeDocument/2006/relationships/image" Target="../media/image155.png"/><Relationship Id="rId32" Type="http://schemas.openxmlformats.org/officeDocument/2006/relationships/image" Target="../media/image159.png"/><Relationship Id="rId37" Type="http://schemas.openxmlformats.org/officeDocument/2006/relationships/customXml" Target="../ink/ink1393.xml"/><Relationship Id="rId40" Type="http://schemas.openxmlformats.org/officeDocument/2006/relationships/image" Target="../media/image163.png"/><Relationship Id="rId5" Type="http://schemas.openxmlformats.org/officeDocument/2006/relationships/customXml" Target="../ink/ink1377.xml"/><Relationship Id="rId15" Type="http://schemas.openxmlformats.org/officeDocument/2006/relationships/customXml" Target="../ink/ink1382.xml"/><Relationship Id="rId23" Type="http://schemas.openxmlformats.org/officeDocument/2006/relationships/customXml" Target="../ink/ink1386.xml"/><Relationship Id="rId28" Type="http://schemas.openxmlformats.org/officeDocument/2006/relationships/image" Target="../media/image157.png"/><Relationship Id="rId36" Type="http://schemas.openxmlformats.org/officeDocument/2006/relationships/image" Target="../media/image161.png"/><Relationship Id="rId10" Type="http://schemas.openxmlformats.org/officeDocument/2006/relationships/image" Target="../media/image148.png"/><Relationship Id="rId19" Type="http://schemas.openxmlformats.org/officeDocument/2006/relationships/customXml" Target="../ink/ink1384.xml"/><Relationship Id="rId31" Type="http://schemas.openxmlformats.org/officeDocument/2006/relationships/customXml" Target="../ink/ink1390.xml"/><Relationship Id="rId4" Type="http://schemas.openxmlformats.org/officeDocument/2006/relationships/image" Target="../media/image145.png"/><Relationship Id="rId9" Type="http://schemas.openxmlformats.org/officeDocument/2006/relationships/customXml" Target="../ink/ink1379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388.xml"/><Relationship Id="rId30" Type="http://schemas.openxmlformats.org/officeDocument/2006/relationships/image" Target="../media/image158.png"/><Relationship Id="rId35" Type="http://schemas.openxmlformats.org/officeDocument/2006/relationships/customXml" Target="../ink/ink1392.xml"/><Relationship Id="rId8" Type="http://schemas.openxmlformats.org/officeDocument/2006/relationships/image" Target="../media/image147.png"/><Relationship Id="rId3" Type="http://schemas.openxmlformats.org/officeDocument/2006/relationships/customXml" Target="../ink/ink1376.xml"/><Relationship Id="rId12" Type="http://schemas.openxmlformats.org/officeDocument/2006/relationships/image" Target="../media/image149.png"/><Relationship Id="rId17" Type="http://schemas.openxmlformats.org/officeDocument/2006/relationships/customXml" Target="../ink/ink1383.xml"/><Relationship Id="rId25" Type="http://schemas.openxmlformats.org/officeDocument/2006/relationships/customXml" Target="../ink/ink1387.xml"/><Relationship Id="rId33" Type="http://schemas.openxmlformats.org/officeDocument/2006/relationships/customXml" Target="../ink/ink1391.xml"/><Relationship Id="rId38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01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9" Type="http://schemas.openxmlformats.org/officeDocument/2006/relationships/customXml" Target="../ink/ink1414.xml"/><Relationship Id="rId21" Type="http://schemas.openxmlformats.org/officeDocument/2006/relationships/customXml" Target="../ink/ink1405.xml"/><Relationship Id="rId34" Type="http://schemas.openxmlformats.org/officeDocument/2006/relationships/image" Target="../media/image160.png"/><Relationship Id="rId42" Type="http://schemas.openxmlformats.org/officeDocument/2006/relationships/image" Target="../media/image164.png"/><Relationship Id="rId47" Type="http://schemas.openxmlformats.org/officeDocument/2006/relationships/customXml" Target="../ink/ink1418.xml"/><Relationship Id="rId7" Type="http://schemas.openxmlformats.org/officeDocument/2006/relationships/customXml" Target="../ink/ink1398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9" Type="http://schemas.openxmlformats.org/officeDocument/2006/relationships/customXml" Target="../ink/ink14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customXml" Target="../ink/ink1400.xml"/><Relationship Id="rId24" Type="http://schemas.openxmlformats.org/officeDocument/2006/relationships/image" Target="../media/image155.png"/><Relationship Id="rId32" Type="http://schemas.openxmlformats.org/officeDocument/2006/relationships/image" Target="../media/image159.png"/><Relationship Id="rId37" Type="http://schemas.openxmlformats.org/officeDocument/2006/relationships/customXml" Target="../ink/ink1413.xml"/><Relationship Id="rId40" Type="http://schemas.openxmlformats.org/officeDocument/2006/relationships/image" Target="../media/image163.png"/><Relationship Id="rId45" Type="http://schemas.openxmlformats.org/officeDocument/2006/relationships/customXml" Target="../ink/ink1417.xml"/><Relationship Id="rId5" Type="http://schemas.openxmlformats.org/officeDocument/2006/relationships/customXml" Target="../ink/ink1397.xml"/><Relationship Id="rId15" Type="http://schemas.openxmlformats.org/officeDocument/2006/relationships/customXml" Target="../ink/ink1402.xml"/><Relationship Id="rId23" Type="http://schemas.openxmlformats.org/officeDocument/2006/relationships/customXml" Target="../ink/ink1406.xml"/><Relationship Id="rId28" Type="http://schemas.openxmlformats.org/officeDocument/2006/relationships/image" Target="../media/image157.png"/><Relationship Id="rId36" Type="http://schemas.openxmlformats.org/officeDocument/2006/relationships/image" Target="../media/image161.png"/><Relationship Id="rId10" Type="http://schemas.openxmlformats.org/officeDocument/2006/relationships/image" Target="../media/image148.png"/><Relationship Id="rId19" Type="http://schemas.openxmlformats.org/officeDocument/2006/relationships/customXml" Target="../ink/ink1404.xml"/><Relationship Id="rId31" Type="http://schemas.openxmlformats.org/officeDocument/2006/relationships/customXml" Target="../ink/ink1410.xml"/><Relationship Id="rId44" Type="http://schemas.openxmlformats.org/officeDocument/2006/relationships/image" Target="../media/image165.png"/><Relationship Id="rId4" Type="http://schemas.openxmlformats.org/officeDocument/2006/relationships/image" Target="../media/image145.png"/><Relationship Id="rId9" Type="http://schemas.openxmlformats.org/officeDocument/2006/relationships/customXml" Target="../ink/ink1399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408.xml"/><Relationship Id="rId30" Type="http://schemas.openxmlformats.org/officeDocument/2006/relationships/image" Target="../media/image158.png"/><Relationship Id="rId35" Type="http://schemas.openxmlformats.org/officeDocument/2006/relationships/customXml" Target="../ink/ink1412.xml"/><Relationship Id="rId43" Type="http://schemas.openxmlformats.org/officeDocument/2006/relationships/customXml" Target="../ink/ink1416.xml"/><Relationship Id="rId48" Type="http://schemas.openxmlformats.org/officeDocument/2006/relationships/image" Target="../media/image167.png"/><Relationship Id="rId8" Type="http://schemas.openxmlformats.org/officeDocument/2006/relationships/image" Target="../media/image147.png"/><Relationship Id="rId3" Type="http://schemas.openxmlformats.org/officeDocument/2006/relationships/customXml" Target="../ink/ink1396.xml"/><Relationship Id="rId12" Type="http://schemas.openxmlformats.org/officeDocument/2006/relationships/image" Target="../media/image149.png"/><Relationship Id="rId17" Type="http://schemas.openxmlformats.org/officeDocument/2006/relationships/customXml" Target="../ink/ink1403.xml"/><Relationship Id="rId25" Type="http://schemas.openxmlformats.org/officeDocument/2006/relationships/customXml" Target="../ink/ink1407.xml"/><Relationship Id="rId33" Type="http://schemas.openxmlformats.org/officeDocument/2006/relationships/customXml" Target="../ink/ink1411.xml"/><Relationship Id="rId38" Type="http://schemas.openxmlformats.org/officeDocument/2006/relationships/image" Target="../media/image162.png"/><Relationship Id="rId46" Type="http://schemas.openxmlformats.org/officeDocument/2006/relationships/image" Target="../media/image166.png"/><Relationship Id="rId20" Type="http://schemas.openxmlformats.org/officeDocument/2006/relationships/image" Target="../media/image153.png"/><Relationship Id="rId41" Type="http://schemas.openxmlformats.org/officeDocument/2006/relationships/customXml" Target="../ink/ink1415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24.xml"/><Relationship Id="rId18" Type="http://schemas.openxmlformats.org/officeDocument/2006/relationships/image" Target="../media/image152.png"/><Relationship Id="rId26" Type="http://schemas.openxmlformats.org/officeDocument/2006/relationships/image" Target="../media/image156.png"/><Relationship Id="rId39" Type="http://schemas.openxmlformats.org/officeDocument/2006/relationships/customXml" Target="../ink/ink1437.xml"/><Relationship Id="rId21" Type="http://schemas.openxmlformats.org/officeDocument/2006/relationships/customXml" Target="../ink/ink1428.xml"/><Relationship Id="rId34" Type="http://schemas.openxmlformats.org/officeDocument/2006/relationships/image" Target="../media/image160.png"/><Relationship Id="rId42" Type="http://schemas.openxmlformats.org/officeDocument/2006/relationships/image" Target="../media/image164.png"/><Relationship Id="rId47" Type="http://schemas.openxmlformats.org/officeDocument/2006/relationships/customXml" Target="../ink/ink1441.xml"/><Relationship Id="rId50" Type="http://schemas.openxmlformats.org/officeDocument/2006/relationships/image" Target="../media/image168.png"/><Relationship Id="rId55" Type="http://schemas.openxmlformats.org/officeDocument/2006/relationships/customXml" Target="../ink/ink1445.xml"/><Relationship Id="rId7" Type="http://schemas.openxmlformats.org/officeDocument/2006/relationships/customXml" Target="../ink/ink1421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9" Type="http://schemas.openxmlformats.org/officeDocument/2006/relationships/customXml" Target="../ink/ink1432.xml"/><Relationship Id="rId11" Type="http://schemas.openxmlformats.org/officeDocument/2006/relationships/customXml" Target="../ink/ink1423.xml"/><Relationship Id="rId24" Type="http://schemas.openxmlformats.org/officeDocument/2006/relationships/image" Target="../media/image155.png"/><Relationship Id="rId32" Type="http://schemas.openxmlformats.org/officeDocument/2006/relationships/image" Target="../media/image159.png"/><Relationship Id="rId37" Type="http://schemas.openxmlformats.org/officeDocument/2006/relationships/customXml" Target="../ink/ink1436.xml"/><Relationship Id="rId40" Type="http://schemas.openxmlformats.org/officeDocument/2006/relationships/image" Target="../media/image163.png"/><Relationship Id="rId45" Type="http://schemas.openxmlformats.org/officeDocument/2006/relationships/customXml" Target="../ink/ink1440.xml"/><Relationship Id="rId53" Type="http://schemas.openxmlformats.org/officeDocument/2006/relationships/customXml" Target="../ink/ink1444.xml"/><Relationship Id="rId58" Type="http://schemas.openxmlformats.org/officeDocument/2006/relationships/image" Target="../media/image172.png"/><Relationship Id="rId5" Type="http://schemas.openxmlformats.org/officeDocument/2006/relationships/customXml" Target="../ink/ink1420.xml"/><Relationship Id="rId61" Type="http://schemas.openxmlformats.org/officeDocument/2006/relationships/customXml" Target="../ink/ink1448.xml"/><Relationship Id="rId19" Type="http://schemas.openxmlformats.org/officeDocument/2006/relationships/customXml" Target="../ink/ink1427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431.xml"/><Relationship Id="rId30" Type="http://schemas.openxmlformats.org/officeDocument/2006/relationships/image" Target="../media/image158.png"/><Relationship Id="rId35" Type="http://schemas.openxmlformats.org/officeDocument/2006/relationships/customXml" Target="../ink/ink1435.xml"/><Relationship Id="rId43" Type="http://schemas.openxmlformats.org/officeDocument/2006/relationships/customXml" Target="../ink/ink1439.xml"/><Relationship Id="rId48" Type="http://schemas.openxmlformats.org/officeDocument/2006/relationships/image" Target="../media/image167.png"/><Relationship Id="rId56" Type="http://schemas.openxmlformats.org/officeDocument/2006/relationships/image" Target="../media/image171.png"/><Relationship Id="rId8" Type="http://schemas.openxmlformats.org/officeDocument/2006/relationships/image" Target="../media/image147.png"/><Relationship Id="rId51" Type="http://schemas.openxmlformats.org/officeDocument/2006/relationships/customXml" Target="../ink/ink1443.xml"/><Relationship Id="rId3" Type="http://schemas.openxmlformats.org/officeDocument/2006/relationships/customXml" Target="../ink/ink1419.xml"/><Relationship Id="rId12" Type="http://schemas.openxmlformats.org/officeDocument/2006/relationships/image" Target="../media/image149.png"/><Relationship Id="rId17" Type="http://schemas.openxmlformats.org/officeDocument/2006/relationships/customXml" Target="../ink/ink1426.xml"/><Relationship Id="rId25" Type="http://schemas.openxmlformats.org/officeDocument/2006/relationships/customXml" Target="../ink/ink1430.xml"/><Relationship Id="rId33" Type="http://schemas.openxmlformats.org/officeDocument/2006/relationships/customXml" Target="../ink/ink1434.xml"/><Relationship Id="rId38" Type="http://schemas.openxmlformats.org/officeDocument/2006/relationships/image" Target="../media/image162.png"/><Relationship Id="rId46" Type="http://schemas.openxmlformats.org/officeDocument/2006/relationships/image" Target="../media/image166.png"/><Relationship Id="rId59" Type="http://schemas.openxmlformats.org/officeDocument/2006/relationships/customXml" Target="../ink/ink1447.xml"/><Relationship Id="rId20" Type="http://schemas.openxmlformats.org/officeDocument/2006/relationships/image" Target="../media/image153.png"/><Relationship Id="rId41" Type="http://schemas.openxmlformats.org/officeDocument/2006/relationships/customXml" Target="../ink/ink1438.xml"/><Relationship Id="rId54" Type="http://schemas.openxmlformats.org/officeDocument/2006/relationships/image" Target="../media/image170.png"/><Relationship Id="rId6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5" Type="http://schemas.openxmlformats.org/officeDocument/2006/relationships/customXml" Target="../ink/ink1425.xml"/><Relationship Id="rId23" Type="http://schemas.openxmlformats.org/officeDocument/2006/relationships/customXml" Target="../ink/ink1429.xml"/><Relationship Id="rId28" Type="http://schemas.openxmlformats.org/officeDocument/2006/relationships/image" Target="../media/image157.png"/><Relationship Id="rId36" Type="http://schemas.openxmlformats.org/officeDocument/2006/relationships/image" Target="../media/image161.png"/><Relationship Id="rId49" Type="http://schemas.openxmlformats.org/officeDocument/2006/relationships/customXml" Target="../ink/ink1442.xml"/><Relationship Id="rId57" Type="http://schemas.openxmlformats.org/officeDocument/2006/relationships/customXml" Target="../ink/ink1446.xml"/><Relationship Id="rId10" Type="http://schemas.openxmlformats.org/officeDocument/2006/relationships/image" Target="../media/image148.png"/><Relationship Id="rId31" Type="http://schemas.openxmlformats.org/officeDocument/2006/relationships/customXml" Target="../ink/ink1433.xml"/><Relationship Id="rId44" Type="http://schemas.openxmlformats.org/officeDocument/2006/relationships/image" Target="../media/image165.png"/><Relationship Id="rId52" Type="http://schemas.openxmlformats.org/officeDocument/2006/relationships/image" Target="../media/image169.png"/><Relationship Id="rId60" Type="http://schemas.openxmlformats.org/officeDocument/2006/relationships/image" Target="../media/image173.png"/><Relationship Id="rId4" Type="http://schemas.openxmlformats.org/officeDocument/2006/relationships/image" Target="../media/image145.png"/><Relationship Id="rId9" Type="http://schemas.openxmlformats.org/officeDocument/2006/relationships/customXml" Target="../ink/ink1422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6.png"/><Relationship Id="rId21" Type="http://schemas.openxmlformats.org/officeDocument/2006/relationships/customXml" Target="../ink/ink1458.xml"/><Relationship Id="rId42" Type="http://schemas.openxmlformats.org/officeDocument/2006/relationships/image" Target="../media/image164.png"/><Relationship Id="rId47" Type="http://schemas.openxmlformats.org/officeDocument/2006/relationships/customXml" Target="../ink/ink1471.xml"/><Relationship Id="rId63" Type="http://schemas.openxmlformats.org/officeDocument/2006/relationships/customXml" Target="../ink/ink1479.xml"/><Relationship Id="rId68" Type="http://schemas.openxmlformats.org/officeDocument/2006/relationships/image" Target="../media/image177.png"/><Relationship Id="rId7" Type="http://schemas.openxmlformats.org/officeDocument/2006/relationships/customXml" Target="../ink/ink1451.xml"/><Relationship Id="rId71" Type="http://schemas.openxmlformats.org/officeDocument/2006/relationships/customXml" Target="../ink/ink1483.xml"/><Relationship Id="rId2" Type="http://schemas.openxmlformats.org/officeDocument/2006/relationships/image" Target="../media/image144.png"/><Relationship Id="rId16" Type="http://schemas.openxmlformats.org/officeDocument/2006/relationships/image" Target="../media/image151.png"/><Relationship Id="rId29" Type="http://schemas.openxmlformats.org/officeDocument/2006/relationships/customXml" Target="../ink/ink1462.xml"/><Relationship Id="rId11" Type="http://schemas.openxmlformats.org/officeDocument/2006/relationships/customXml" Target="../ink/ink1453.xml"/><Relationship Id="rId24" Type="http://schemas.openxmlformats.org/officeDocument/2006/relationships/image" Target="../media/image155.png"/><Relationship Id="rId32" Type="http://schemas.openxmlformats.org/officeDocument/2006/relationships/image" Target="../media/image159.png"/><Relationship Id="rId37" Type="http://schemas.openxmlformats.org/officeDocument/2006/relationships/customXml" Target="../ink/ink1466.xml"/><Relationship Id="rId40" Type="http://schemas.openxmlformats.org/officeDocument/2006/relationships/image" Target="../media/image163.png"/><Relationship Id="rId45" Type="http://schemas.openxmlformats.org/officeDocument/2006/relationships/customXml" Target="../ink/ink1470.xml"/><Relationship Id="rId53" Type="http://schemas.openxmlformats.org/officeDocument/2006/relationships/customXml" Target="../ink/ink1474.xml"/><Relationship Id="rId58" Type="http://schemas.openxmlformats.org/officeDocument/2006/relationships/image" Target="../media/image172.png"/><Relationship Id="rId66" Type="http://schemas.openxmlformats.org/officeDocument/2006/relationships/image" Target="../media/image176.png"/><Relationship Id="rId5" Type="http://schemas.openxmlformats.org/officeDocument/2006/relationships/customXml" Target="../ink/ink1450.xml"/><Relationship Id="rId61" Type="http://schemas.openxmlformats.org/officeDocument/2006/relationships/customXml" Target="../ink/ink1478.xml"/><Relationship Id="rId19" Type="http://schemas.openxmlformats.org/officeDocument/2006/relationships/customXml" Target="../ink/ink1457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461.xml"/><Relationship Id="rId30" Type="http://schemas.openxmlformats.org/officeDocument/2006/relationships/image" Target="../media/image158.png"/><Relationship Id="rId35" Type="http://schemas.openxmlformats.org/officeDocument/2006/relationships/customXml" Target="../ink/ink1465.xml"/><Relationship Id="rId43" Type="http://schemas.openxmlformats.org/officeDocument/2006/relationships/customXml" Target="../ink/ink1469.xml"/><Relationship Id="rId48" Type="http://schemas.openxmlformats.org/officeDocument/2006/relationships/image" Target="../media/image167.png"/><Relationship Id="rId56" Type="http://schemas.openxmlformats.org/officeDocument/2006/relationships/image" Target="../media/image171.png"/><Relationship Id="rId64" Type="http://schemas.openxmlformats.org/officeDocument/2006/relationships/image" Target="../media/image175.png"/><Relationship Id="rId69" Type="http://schemas.openxmlformats.org/officeDocument/2006/relationships/customXml" Target="../ink/ink1482.xml"/><Relationship Id="rId8" Type="http://schemas.openxmlformats.org/officeDocument/2006/relationships/image" Target="../media/image147.png"/><Relationship Id="rId51" Type="http://schemas.openxmlformats.org/officeDocument/2006/relationships/customXml" Target="../ink/ink1473.xml"/><Relationship Id="rId72" Type="http://schemas.openxmlformats.org/officeDocument/2006/relationships/image" Target="../media/image179.png"/><Relationship Id="rId3" Type="http://schemas.openxmlformats.org/officeDocument/2006/relationships/customXml" Target="../ink/ink1449.xml"/><Relationship Id="rId12" Type="http://schemas.openxmlformats.org/officeDocument/2006/relationships/image" Target="../media/image149.png"/><Relationship Id="rId17" Type="http://schemas.openxmlformats.org/officeDocument/2006/relationships/customXml" Target="../ink/ink1456.xml"/><Relationship Id="rId25" Type="http://schemas.openxmlformats.org/officeDocument/2006/relationships/customXml" Target="../ink/ink1460.xml"/><Relationship Id="rId33" Type="http://schemas.openxmlformats.org/officeDocument/2006/relationships/customXml" Target="../ink/ink1464.xml"/><Relationship Id="rId38" Type="http://schemas.openxmlformats.org/officeDocument/2006/relationships/image" Target="../media/image162.png"/><Relationship Id="rId46" Type="http://schemas.openxmlformats.org/officeDocument/2006/relationships/image" Target="../media/image166.png"/><Relationship Id="rId59" Type="http://schemas.openxmlformats.org/officeDocument/2006/relationships/customXml" Target="../ink/ink1477.xml"/><Relationship Id="rId67" Type="http://schemas.openxmlformats.org/officeDocument/2006/relationships/customXml" Target="../ink/ink1481.xml"/><Relationship Id="rId20" Type="http://schemas.openxmlformats.org/officeDocument/2006/relationships/image" Target="../media/image153.png"/><Relationship Id="rId41" Type="http://schemas.openxmlformats.org/officeDocument/2006/relationships/customXml" Target="../ink/ink1468.xml"/><Relationship Id="rId54" Type="http://schemas.openxmlformats.org/officeDocument/2006/relationships/image" Target="../media/image170.png"/><Relationship Id="rId62" Type="http://schemas.openxmlformats.org/officeDocument/2006/relationships/image" Target="../media/image174.png"/><Relationship Id="rId70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5" Type="http://schemas.openxmlformats.org/officeDocument/2006/relationships/customXml" Target="../ink/ink1455.xml"/><Relationship Id="rId23" Type="http://schemas.openxmlformats.org/officeDocument/2006/relationships/customXml" Target="../ink/ink1459.xml"/><Relationship Id="rId28" Type="http://schemas.openxmlformats.org/officeDocument/2006/relationships/image" Target="../media/image157.png"/><Relationship Id="rId36" Type="http://schemas.openxmlformats.org/officeDocument/2006/relationships/image" Target="../media/image161.png"/><Relationship Id="rId49" Type="http://schemas.openxmlformats.org/officeDocument/2006/relationships/customXml" Target="../ink/ink1472.xml"/><Relationship Id="rId57" Type="http://schemas.openxmlformats.org/officeDocument/2006/relationships/customXml" Target="../ink/ink1476.xml"/><Relationship Id="rId10" Type="http://schemas.openxmlformats.org/officeDocument/2006/relationships/image" Target="../media/image148.png"/><Relationship Id="rId31" Type="http://schemas.openxmlformats.org/officeDocument/2006/relationships/customXml" Target="../ink/ink1463.xml"/><Relationship Id="rId44" Type="http://schemas.openxmlformats.org/officeDocument/2006/relationships/image" Target="../media/image165.png"/><Relationship Id="rId52" Type="http://schemas.openxmlformats.org/officeDocument/2006/relationships/image" Target="../media/image169.png"/><Relationship Id="rId60" Type="http://schemas.openxmlformats.org/officeDocument/2006/relationships/image" Target="../media/image173.png"/><Relationship Id="rId65" Type="http://schemas.openxmlformats.org/officeDocument/2006/relationships/customXml" Target="../ink/ink1480.xml"/><Relationship Id="rId4" Type="http://schemas.openxmlformats.org/officeDocument/2006/relationships/image" Target="../media/image145.png"/><Relationship Id="rId9" Type="http://schemas.openxmlformats.org/officeDocument/2006/relationships/customXml" Target="../ink/ink1452.xml"/><Relationship Id="rId13" Type="http://schemas.openxmlformats.org/officeDocument/2006/relationships/customXml" Target="../ink/ink1454.xml"/><Relationship Id="rId18" Type="http://schemas.openxmlformats.org/officeDocument/2006/relationships/image" Target="../media/image152.png"/><Relationship Id="rId39" Type="http://schemas.openxmlformats.org/officeDocument/2006/relationships/customXml" Target="../ink/ink1467.xml"/><Relationship Id="rId34" Type="http://schemas.openxmlformats.org/officeDocument/2006/relationships/image" Target="../media/image160.png"/><Relationship Id="rId50" Type="http://schemas.openxmlformats.org/officeDocument/2006/relationships/image" Target="../media/image168.png"/><Relationship Id="rId55" Type="http://schemas.openxmlformats.org/officeDocument/2006/relationships/customXml" Target="../ink/ink1475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6.png"/><Relationship Id="rId21" Type="http://schemas.openxmlformats.org/officeDocument/2006/relationships/customXml" Target="../ink/ink1493.xml"/><Relationship Id="rId42" Type="http://schemas.openxmlformats.org/officeDocument/2006/relationships/image" Target="../media/image164.png"/><Relationship Id="rId47" Type="http://schemas.openxmlformats.org/officeDocument/2006/relationships/customXml" Target="../ink/ink1506.xml"/><Relationship Id="rId63" Type="http://schemas.openxmlformats.org/officeDocument/2006/relationships/customXml" Target="../ink/ink1514.xml"/><Relationship Id="rId68" Type="http://schemas.openxmlformats.org/officeDocument/2006/relationships/image" Target="../media/image177.png"/><Relationship Id="rId16" Type="http://schemas.openxmlformats.org/officeDocument/2006/relationships/image" Target="../media/image151.png"/><Relationship Id="rId11" Type="http://schemas.openxmlformats.org/officeDocument/2006/relationships/customXml" Target="../ink/ink1488.xml"/><Relationship Id="rId32" Type="http://schemas.openxmlformats.org/officeDocument/2006/relationships/image" Target="../media/image159.png"/><Relationship Id="rId37" Type="http://schemas.openxmlformats.org/officeDocument/2006/relationships/customXml" Target="../ink/ink1501.xml"/><Relationship Id="rId53" Type="http://schemas.openxmlformats.org/officeDocument/2006/relationships/customXml" Target="../ink/ink1509.xml"/><Relationship Id="rId58" Type="http://schemas.openxmlformats.org/officeDocument/2006/relationships/image" Target="../media/image172.png"/><Relationship Id="rId74" Type="http://schemas.openxmlformats.org/officeDocument/2006/relationships/image" Target="../media/image180.png"/><Relationship Id="rId79" Type="http://schemas.openxmlformats.org/officeDocument/2006/relationships/customXml" Target="../ink/ink1522.xml"/><Relationship Id="rId5" Type="http://schemas.openxmlformats.org/officeDocument/2006/relationships/customXml" Target="../ink/ink1485.xml"/><Relationship Id="rId61" Type="http://schemas.openxmlformats.org/officeDocument/2006/relationships/customXml" Target="../ink/ink1513.xml"/><Relationship Id="rId82" Type="http://schemas.openxmlformats.org/officeDocument/2006/relationships/image" Target="../media/image184.png"/><Relationship Id="rId19" Type="http://schemas.openxmlformats.org/officeDocument/2006/relationships/customXml" Target="../ink/ink1492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496.xml"/><Relationship Id="rId30" Type="http://schemas.openxmlformats.org/officeDocument/2006/relationships/image" Target="../media/image158.png"/><Relationship Id="rId35" Type="http://schemas.openxmlformats.org/officeDocument/2006/relationships/customXml" Target="../ink/ink1500.xml"/><Relationship Id="rId43" Type="http://schemas.openxmlformats.org/officeDocument/2006/relationships/customXml" Target="../ink/ink1504.xml"/><Relationship Id="rId48" Type="http://schemas.openxmlformats.org/officeDocument/2006/relationships/image" Target="../media/image167.png"/><Relationship Id="rId56" Type="http://schemas.openxmlformats.org/officeDocument/2006/relationships/image" Target="../media/image171.png"/><Relationship Id="rId64" Type="http://schemas.openxmlformats.org/officeDocument/2006/relationships/image" Target="../media/image175.png"/><Relationship Id="rId69" Type="http://schemas.openxmlformats.org/officeDocument/2006/relationships/customXml" Target="../ink/ink1517.xml"/><Relationship Id="rId77" Type="http://schemas.openxmlformats.org/officeDocument/2006/relationships/customXml" Target="../ink/ink1521.xml"/><Relationship Id="rId8" Type="http://schemas.openxmlformats.org/officeDocument/2006/relationships/image" Target="../media/image147.png"/><Relationship Id="rId51" Type="http://schemas.openxmlformats.org/officeDocument/2006/relationships/customXml" Target="../ink/ink1508.xml"/><Relationship Id="rId72" Type="http://schemas.openxmlformats.org/officeDocument/2006/relationships/image" Target="../media/image179.png"/><Relationship Id="rId80" Type="http://schemas.openxmlformats.org/officeDocument/2006/relationships/image" Target="../media/image183.png"/><Relationship Id="rId3" Type="http://schemas.openxmlformats.org/officeDocument/2006/relationships/customXml" Target="../ink/ink1484.xml"/><Relationship Id="rId12" Type="http://schemas.openxmlformats.org/officeDocument/2006/relationships/image" Target="../media/image149.png"/><Relationship Id="rId17" Type="http://schemas.openxmlformats.org/officeDocument/2006/relationships/customXml" Target="../ink/ink1491.xml"/><Relationship Id="rId25" Type="http://schemas.openxmlformats.org/officeDocument/2006/relationships/customXml" Target="../ink/ink1495.xml"/><Relationship Id="rId33" Type="http://schemas.openxmlformats.org/officeDocument/2006/relationships/customXml" Target="../ink/ink1499.xml"/><Relationship Id="rId38" Type="http://schemas.openxmlformats.org/officeDocument/2006/relationships/image" Target="../media/image162.png"/><Relationship Id="rId46" Type="http://schemas.openxmlformats.org/officeDocument/2006/relationships/image" Target="../media/image166.png"/><Relationship Id="rId59" Type="http://schemas.openxmlformats.org/officeDocument/2006/relationships/customXml" Target="../ink/ink1512.xml"/><Relationship Id="rId67" Type="http://schemas.openxmlformats.org/officeDocument/2006/relationships/customXml" Target="../ink/ink1516.xml"/><Relationship Id="rId20" Type="http://schemas.openxmlformats.org/officeDocument/2006/relationships/image" Target="../media/image153.png"/><Relationship Id="rId41" Type="http://schemas.openxmlformats.org/officeDocument/2006/relationships/customXml" Target="../ink/ink1503.xml"/><Relationship Id="rId54" Type="http://schemas.openxmlformats.org/officeDocument/2006/relationships/image" Target="../media/image170.png"/><Relationship Id="rId62" Type="http://schemas.openxmlformats.org/officeDocument/2006/relationships/image" Target="../media/image174.png"/><Relationship Id="rId70" Type="http://schemas.openxmlformats.org/officeDocument/2006/relationships/image" Target="../media/image178.png"/><Relationship Id="rId75" Type="http://schemas.openxmlformats.org/officeDocument/2006/relationships/customXml" Target="../ink/ink15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5" Type="http://schemas.openxmlformats.org/officeDocument/2006/relationships/customXml" Target="../ink/ink1490.xml"/><Relationship Id="rId23" Type="http://schemas.openxmlformats.org/officeDocument/2006/relationships/customXml" Target="../ink/ink1494.xml"/><Relationship Id="rId28" Type="http://schemas.openxmlformats.org/officeDocument/2006/relationships/image" Target="../media/image157.png"/><Relationship Id="rId36" Type="http://schemas.openxmlformats.org/officeDocument/2006/relationships/image" Target="../media/image161.png"/><Relationship Id="rId49" Type="http://schemas.openxmlformats.org/officeDocument/2006/relationships/customXml" Target="../ink/ink1507.xml"/><Relationship Id="rId57" Type="http://schemas.openxmlformats.org/officeDocument/2006/relationships/customXml" Target="../ink/ink1511.xml"/><Relationship Id="rId10" Type="http://schemas.openxmlformats.org/officeDocument/2006/relationships/image" Target="../media/image148.png"/><Relationship Id="rId31" Type="http://schemas.openxmlformats.org/officeDocument/2006/relationships/customXml" Target="../ink/ink1498.xml"/><Relationship Id="rId44" Type="http://schemas.openxmlformats.org/officeDocument/2006/relationships/image" Target="../media/image165.png"/><Relationship Id="rId52" Type="http://schemas.openxmlformats.org/officeDocument/2006/relationships/image" Target="../media/image169.png"/><Relationship Id="rId60" Type="http://schemas.openxmlformats.org/officeDocument/2006/relationships/image" Target="../media/image173.png"/><Relationship Id="rId65" Type="http://schemas.openxmlformats.org/officeDocument/2006/relationships/customXml" Target="../ink/ink1515.xml"/><Relationship Id="rId73" Type="http://schemas.openxmlformats.org/officeDocument/2006/relationships/customXml" Target="../ink/ink1519.xml"/><Relationship Id="rId78" Type="http://schemas.openxmlformats.org/officeDocument/2006/relationships/image" Target="../media/image182.png"/><Relationship Id="rId81" Type="http://schemas.openxmlformats.org/officeDocument/2006/relationships/customXml" Target="../ink/ink1523.xml"/><Relationship Id="rId4" Type="http://schemas.openxmlformats.org/officeDocument/2006/relationships/image" Target="../media/image145.png"/><Relationship Id="rId9" Type="http://schemas.openxmlformats.org/officeDocument/2006/relationships/customXml" Target="../ink/ink1487.xml"/><Relationship Id="rId13" Type="http://schemas.openxmlformats.org/officeDocument/2006/relationships/customXml" Target="../ink/ink1489.xml"/><Relationship Id="rId18" Type="http://schemas.openxmlformats.org/officeDocument/2006/relationships/image" Target="../media/image152.png"/><Relationship Id="rId39" Type="http://schemas.openxmlformats.org/officeDocument/2006/relationships/customXml" Target="../ink/ink1502.xml"/><Relationship Id="rId34" Type="http://schemas.openxmlformats.org/officeDocument/2006/relationships/image" Target="../media/image160.png"/><Relationship Id="rId50" Type="http://schemas.openxmlformats.org/officeDocument/2006/relationships/image" Target="../media/image168.png"/><Relationship Id="rId55" Type="http://schemas.openxmlformats.org/officeDocument/2006/relationships/customXml" Target="../ink/ink1510.xml"/><Relationship Id="rId76" Type="http://schemas.openxmlformats.org/officeDocument/2006/relationships/image" Target="../media/image181.png"/><Relationship Id="rId7" Type="http://schemas.openxmlformats.org/officeDocument/2006/relationships/customXml" Target="../ink/ink1486.xml"/><Relationship Id="rId71" Type="http://schemas.openxmlformats.org/officeDocument/2006/relationships/customXml" Target="../ink/ink1518.xml"/><Relationship Id="rId2" Type="http://schemas.openxmlformats.org/officeDocument/2006/relationships/image" Target="../media/image144.png"/><Relationship Id="rId29" Type="http://schemas.openxmlformats.org/officeDocument/2006/relationships/customXml" Target="../ink/ink1497.xml"/><Relationship Id="rId24" Type="http://schemas.openxmlformats.org/officeDocument/2006/relationships/image" Target="../media/image155.png"/><Relationship Id="rId40" Type="http://schemas.openxmlformats.org/officeDocument/2006/relationships/image" Target="../media/image163.png"/><Relationship Id="rId45" Type="http://schemas.openxmlformats.org/officeDocument/2006/relationships/customXml" Target="../ink/ink1505.xml"/><Relationship Id="rId66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6.png"/><Relationship Id="rId21" Type="http://schemas.openxmlformats.org/officeDocument/2006/relationships/customXml" Target="../ink/ink1533.xml"/><Relationship Id="rId42" Type="http://schemas.openxmlformats.org/officeDocument/2006/relationships/image" Target="../media/image164.png"/><Relationship Id="rId47" Type="http://schemas.openxmlformats.org/officeDocument/2006/relationships/customXml" Target="../ink/ink1546.xml"/><Relationship Id="rId63" Type="http://schemas.openxmlformats.org/officeDocument/2006/relationships/customXml" Target="../ink/ink1554.xml"/><Relationship Id="rId68" Type="http://schemas.openxmlformats.org/officeDocument/2006/relationships/image" Target="../media/image177.png"/><Relationship Id="rId84" Type="http://schemas.openxmlformats.org/officeDocument/2006/relationships/image" Target="../media/image187.png"/><Relationship Id="rId16" Type="http://schemas.openxmlformats.org/officeDocument/2006/relationships/image" Target="../media/image151.png"/><Relationship Id="rId11" Type="http://schemas.openxmlformats.org/officeDocument/2006/relationships/customXml" Target="../ink/ink1528.xml"/><Relationship Id="rId32" Type="http://schemas.openxmlformats.org/officeDocument/2006/relationships/image" Target="../media/image159.png"/><Relationship Id="rId37" Type="http://schemas.openxmlformats.org/officeDocument/2006/relationships/customXml" Target="../ink/ink1541.xml"/><Relationship Id="rId53" Type="http://schemas.openxmlformats.org/officeDocument/2006/relationships/customXml" Target="../ink/ink1549.xml"/><Relationship Id="rId58" Type="http://schemas.openxmlformats.org/officeDocument/2006/relationships/image" Target="../media/image172.png"/><Relationship Id="rId74" Type="http://schemas.openxmlformats.org/officeDocument/2006/relationships/image" Target="../media/image185.png"/><Relationship Id="rId79" Type="http://schemas.openxmlformats.org/officeDocument/2006/relationships/customXml" Target="../ink/ink1562.xml"/><Relationship Id="rId5" Type="http://schemas.openxmlformats.org/officeDocument/2006/relationships/customXml" Target="../ink/ink1525.xml"/><Relationship Id="rId19" Type="http://schemas.openxmlformats.org/officeDocument/2006/relationships/customXml" Target="../ink/ink1532.xml"/><Relationship Id="rId14" Type="http://schemas.openxmlformats.org/officeDocument/2006/relationships/image" Target="../media/image150.png"/><Relationship Id="rId22" Type="http://schemas.openxmlformats.org/officeDocument/2006/relationships/image" Target="../media/image154.png"/><Relationship Id="rId27" Type="http://schemas.openxmlformats.org/officeDocument/2006/relationships/customXml" Target="../ink/ink1536.xml"/><Relationship Id="rId30" Type="http://schemas.openxmlformats.org/officeDocument/2006/relationships/image" Target="../media/image158.png"/><Relationship Id="rId35" Type="http://schemas.openxmlformats.org/officeDocument/2006/relationships/customXml" Target="../ink/ink1540.xml"/><Relationship Id="rId43" Type="http://schemas.openxmlformats.org/officeDocument/2006/relationships/customXml" Target="../ink/ink1544.xml"/><Relationship Id="rId48" Type="http://schemas.openxmlformats.org/officeDocument/2006/relationships/image" Target="../media/image167.png"/><Relationship Id="rId56" Type="http://schemas.openxmlformats.org/officeDocument/2006/relationships/image" Target="../media/image171.png"/><Relationship Id="rId64" Type="http://schemas.openxmlformats.org/officeDocument/2006/relationships/image" Target="../media/image175.png"/><Relationship Id="rId69" Type="http://schemas.openxmlformats.org/officeDocument/2006/relationships/customXml" Target="../ink/ink1557.xml"/><Relationship Id="rId77" Type="http://schemas.openxmlformats.org/officeDocument/2006/relationships/customXml" Target="../ink/ink1561.xml"/><Relationship Id="rId8" Type="http://schemas.openxmlformats.org/officeDocument/2006/relationships/image" Target="../media/image147.png"/><Relationship Id="rId51" Type="http://schemas.openxmlformats.org/officeDocument/2006/relationships/customXml" Target="../ink/ink1548.xml"/><Relationship Id="rId72" Type="http://schemas.openxmlformats.org/officeDocument/2006/relationships/image" Target="../media/image179.png"/><Relationship Id="rId80" Type="http://schemas.openxmlformats.org/officeDocument/2006/relationships/image" Target="../media/image183.png"/><Relationship Id="rId85" Type="http://schemas.openxmlformats.org/officeDocument/2006/relationships/customXml" Target="../ink/ink1565.xml"/><Relationship Id="rId3" Type="http://schemas.openxmlformats.org/officeDocument/2006/relationships/customXml" Target="../ink/ink1524.xml"/><Relationship Id="rId12" Type="http://schemas.openxmlformats.org/officeDocument/2006/relationships/image" Target="../media/image149.png"/><Relationship Id="rId17" Type="http://schemas.openxmlformats.org/officeDocument/2006/relationships/customXml" Target="../ink/ink1531.xml"/><Relationship Id="rId25" Type="http://schemas.openxmlformats.org/officeDocument/2006/relationships/customXml" Target="../ink/ink1535.xml"/><Relationship Id="rId33" Type="http://schemas.openxmlformats.org/officeDocument/2006/relationships/customXml" Target="../ink/ink1539.xml"/><Relationship Id="rId38" Type="http://schemas.openxmlformats.org/officeDocument/2006/relationships/image" Target="../media/image162.png"/><Relationship Id="rId46" Type="http://schemas.openxmlformats.org/officeDocument/2006/relationships/image" Target="../media/image166.png"/><Relationship Id="rId59" Type="http://schemas.openxmlformats.org/officeDocument/2006/relationships/customXml" Target="../ink/ink1552.xml"/><Relationship Id="rId67" Type="http://schemas.openxmlformats.org/officeDocument/2006/relationships/customXml" Target="../ink/ink1556.xml"/><Relationship Id="rId20" Type="http://schemas.openxmlformats.org/officeDocument/2006/relationships/image" Target="../media/image153.png"/><Relationship Id="rId41" Type="http://schemas.openxmlformats.org/officeDocument/2006/relationships/customXml" Target="../ink/ink1543.xml"/><Relationship Id="rId54" Type="http://schemas.openxmlformats.org/officeDocument/2006/relationships/image" Target="../media/image170.png"/><Relationship Id="rId62" Type="http://schemas.openxmlformats.org/officeDocument/2006/relationships/image" Target="../media/image174.png"/><Relationship Id="rId70" Type="http://schemas.openxmlformats.org/officeDocument/2006/relationships/image" Target="../media/image178.png"/><Relationship Id="rId75" Type="http://schemas.openxmlformats.org/officeDocument/2006/relationships/customXml" Target="../ink/ink1560.xml"/><Relationship Id="rId83" Type="http://schemas.openxmlformats.org/officeDocument/2006/relationships/customXml" Target="../ink/ink15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5" Type="http://schemas.openxmlformats.org/officeDocument/2006/relationships/customXml" Target="../ink/ink1530.xml"/><Relationship Id="rId23" Type="http://schemas.openxmlformats.org/officeDocument/2006/relationships/customXml" Target="../ink/ink1534.xml"/><Relationship Id="rId28" Type="http://schemas.openxmlformats.org/officeDocument/2006/relationships/image" Target="../media/image157.png"/><Relationship Id="rId36" Type="http://schemas.openxmlformats.org/officeDocument/2006/relationships/image" Target="../media/image161.png"/><Relationship Id="rId49" Type="http://schemas.openxmlformats.org/officeDocument/2006/relationships/customXml" Target="../ink/ink1547.xml"/><Relationship Id="rId57" Type="http://schemas.openxmlformats.org/officeDocument/2006/relationships/customXml" Target="../ink/ink1551.xml"/><Relationship Id="rId10" Type="http://schemas.openxmlformats.org/officeDocument/2006/relationships/image" Target="../media/image148.png"/><Relationship Id="rId31" Type="http://schemas.openxmlformats.org/officeDocument/2006/relationships/customXml" Target="../ink/ink1538.xml"/><Relationship Id="rId44" Type="http://schemas.openxmlformats.org/officeDocument/2006/relationships/image" Target="../media/image165.png"/><Relationship Id="rId52" Type="http://schemas.openxmlformats.org/officeDocument/2006/relationships/image" Target="../media/image169.png"/><Relationship Id="rId60" Type="http://schemas.openxmlformats.org/officeDocument/2006/relationships/image" Target="../media/image173.png"/><Relationship Id="rId65" Type="http://schemas.openxmlformats.org/officeDocument/2006/relationships/customXml" Target="../ink/ink1555.xml"/><Relationship Id="rId73" Type="http://schemas.openxmlformats.org/officeDocument/2006/relationships/customXml" Target="../ink/ink1559.xml"/><Relationship Id="rId78" Type="http://schemas.openxmlformats.org/officeDocument/2006/relationships/image" Target="../media/image182.png"/><Relationship Id="rId81" Type="http://schemas.openxmlformats.org/officeDocument/2006/relationships/customXml" Target="../ink/ink1563.xml"/><Relationship Id="rId86" Type="http://schemas.openxmlformats.org/officeDocument/2006/relationships/image" Target="../media/image188.png"/><Relationship Id="rId4" Type="http://schemas.openxmlformats.org/officeDocument/2006/relationships/image" Target="../media/image145.png"/><Relationship Id="rId9" Type="http://schemas.openxmlformats.org/officeDocument/2006/relationships/customXml" Target="../ink/ink1527.xml"/><Relationship Id="rId13" Type="http://schemas.openxmlformats.org/officeDocument/2006/relationships/customXml" Target="../ink/ink1529.xml"/><Relationship Id="rId18" Type="http://schemas.openxmlformats.org/officeDocument/2006/relationships/image" Target="../media/image152.png"/><Relationship Id="rId39" Type="http://schemas.openxmlformats.org/officeDocument/2006/relationships/customXml" Target="../ink/ink1542.xml"/><Relationship Id="rId34" Type="http://schemas.openxmlformats.org/officeDocument/2006/relationships/image" Target="../media/image160.png"/><Relationship Id="rId50" Type="http://schemas.openxmlformats.org/officeDocument/2006/relationships/image" Target="../media/image168.png"/><Relationship Id="rId55" Type="http://schemas.openxmlformats.org/officeDocument/2006/relationships/customXml" Target="../ink/ink1550.xml"/><Relationship Id="rId76" Type="http://schemas.openxmlformats.org/officeDocument/2006/relationships/image" Target="../media/image181.png"/><Relationship Id="rId7" Type="http://schemas.openxmlformats.org/officeDocument/2006/relationships/customXml" Target="../ink/ink1526.xml"/><Relationship Id="rId71" Type="http://schemas.openxmlformats.org/officeDocument/2006/relationships/customXml" Target="../ink/ink1558.xml"/><Relationship Id="rId2" Type="http://schemas.openxmlformats.org/officeDocument/2006/relationships/image" Target="../media/image144.png"/><Relationship Id="rId29" Type="http://schemas.openxmlformats.org/officeDocument/2006/relationships/customXml" Target="../ink/ink1537.xml"/><Relationship Id="rId24" Type="http://schemas.openxmlformats.org/officeDocument/2006/relationships/image" Target="../media/image155.png"/><Relationship Id="rId40" Type="http://schemas.openxmlformats.org/officeDocument/2006/relationships/image" Target="../media/image163.png"/><Relationship Id="rId45" Type="http://schemas.openxmlformats.org/officeDocument/2006/relationships/customXml" Target="../ink/ink1545.xml"/><Relationship Id="rId66" Type="http://schemas.openxmlformats.org/officeDocument/2006/relationships/image" Target="../media/image176.png"/><Relationship Id="rId61" Type="http://schemas.openxmlformats.org/officeDocument/2006/relationships/customXml" Target="../ink/ink1553.xml"/><Relationship Id="rId82" Type="http://schemas.openxmlformats.org/officeDocument/2006/relationships/image" Target="../media/image1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11.png"/><Relationship Id="rId18" Type="http://schemas.openxmlformats.org/officeDocument/2006/relationships/customXml" Target="../ink/ink26.xml"/><Relationship Id="rId26" Type="http://schemas.openxmlformats.org/officeDocument/2006/relationships/customXml" Target="../ink/ink30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customXml" Target="../ink/ink23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customXml" Target="../ink/ink18.xml"/><Relationship Id="rId16" Type="http://schemas.openxmlformats.org/officeDocument/2006/relationships/customXml" Target="../ink/ink25.xml"/><Relationship Id="rId20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10.png"/><Relationship Id="rId24" Type="http://schemas.openxmlformats.org/officeDocument/2006/relationships/customXml" Target="../ink/ink29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customXml" Target="../ink/ink22.xml"/><Relationship Id="rId19" Type="http://schemas.openxmlformats.org/officeDocument/2006/relationships/image" Target="../media/image14.png"/><Relationship Id="rId4" Type="http://schemas.openxmlformats.org/officeDocument/2006/relationships/customXml" Target="../ink/ink19.xml"/><Relationship Id="rId9" Type="http://schemas.openxmlformats.org/officeDocument/2006/relationships/image" Target="../media/image6.png"/><Relationship Id="rId14" Type="http://schemas.openxmlformats.org/officeDocument/2006/relationships/customXml" Target="../ink/ink24.xml"/><Relationship Id="rId22" Type="http://schemas.openxmlformats.org/officeDocument/2006/relationships/customXml" Target="../ink/ink28.xml"/><Relationship Id="rId27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customXml" Target="../ink/ink1566.xml"/><Relationship Id="rId7" Type="http://schemas.openxmlformats.org/officeDocument/2006/relationships/customXml" Target="../ink/ink1568.xm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customXml" Target="../ink/ink1567.xml"/><Relationship Id="rId4" Type="http://schemas.openxmlformats.org/officeDocument/2006/relationships/image" Target="../media/image190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74.xml"/><Relationship Id="rId18" Type="http://schemas.openxmlformats.org/officeDocument/2006/relationships/image" Target="../media/image196.png"/><Relationship Id="rId26" Type="http://schemas.openxmlformats.org/officeDocument/2006/relationships/image" Target="../media/image200.png"/><Relationship Id="rId21" Type="http://schemas.openxmlformats.org/officeDocument/2006/relationships/customXml" Target="../ink/ink1578.xml"/><Relationship Id="rId34" Type="http://schemas.openxmlformats.org/officeDocument/2006/relationships/image" Target="../media/image204.png"/><Relationship Id="rId7" Type="http://schemas.openxmlformats.org/officeDocument/2006/relationships/customXml" Target="../ink/ink1571.xml"/><Relationship Id="rId12" Type="http://schemas.openxmlformats.org/officeDocument/2006/relationships/image" Target="../media/image193.png"/><Relationship Id="rId17" Type="http://schemas.openxmlformats.org/officeDocument/2006/relationships/customXml" Target="../ink/ink1576.xml"/><Relationship Id="rId25" Type="http://schemas.openxmlformats.org/officeDocument/2006/relationships/customXml" Target="../ink/ink1580.xml"/><Relationship Id="rId33" Type="http://schemas.openxmlformats.org/officeDocument/2006/relationships/customXml" Target="../ink/ink1584.xml"/><Relationship Id="rId38" Type="http://schemas.openxmlformats.org/officeDocument/2006/relationships/image" Target="../media/image206.png"/><Relationship Id="rId2" Type="http://schemas.openxmlformats.org/officeDocument/2006/relationships/image" Target="../media/image189.png"/><Relationship Id="rId16" Type="http://schemas.openxmlformats.org/officeDocument/2006/relationships/image" Target="../media/image195.png"/><Relationship Id="rId20" Type="http://schemas.openxmlformats.org/officeDocument/2006/relationships/image" Target="../media/image197.png"/><Relationship Id="rId29" Type="http://schemas.openxmlformats.org/officeDocument/2006/relationships/customXml" Target="../ink/ink15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customXml" Target="../ink/ink1573.xml"/><Relationship Id="rId24" Type="http://schemas.openxmlformats.org/officeDocument/2006/relationships/image" Target="../media/image199.png"/><Relationship Id="rId32" Type="http://schemas.openxmlformats.org/officeDocument/2006/relationships/image" Target="../media/image203.png"/><Relationship Id="rId37" Type="http://schemas.openxmlformats.org/officeDocument/2006/relationships/customXml" Target="../ink/ink1586.xml"/><Relationship Id="rId5" Type="http://schemas.openxmlformats.org/officeDocument/2006/relationships/customXml" Target="../ink/ink1570.xml"/><Relationship Id="rId15" Type="http://schemas.openxmlformats.org/officeDocument/2006/relationships/customXml" Target="../ink/ink1575.xml"/><Relationship Id="rId23" Type="http://schemas.openxmlformats.org/officeDocument/2006/relationships/customXml" Target="../ink/ink1579.xml"/><Relationship Id="rId28" Type="http://schemas.openxmlformats.org/officeDocument/2006/relationships/image" Target="../media/image201.png"/><Relationship Id="rId36" Type="http://schemas.openxmlformats.org/officeDocument/2006/relationships/image" Target="../media/image205.png"/><Relationship Id="rId10" Type="http://schemas.openxmlformats.org/officeDocument/2006/relationships/image" Target="../media/image149.png"/><Relationship Id="rId19" Type="http://schemas.openxmlformats.org/officeDocument/2006/relationships/customXml" Target="../ink/ink1577.xml"/><Relationship Id="rId31" Type="http://schemas.openxmlformats.org/officeDocument/2006/relationships/customXml" Target="../ink/ink1583.xml"/><Relationship Id="rId4" Type="http://schemas.openxmlformats.org/officeDocument/2006/relationships/image" Target="../media/image190.png"/><Relationship Id="rId9" Type="http://schemas.openxmlformats.org/officeDocument/2006/relationships/customXml" Target="../ink/ink1572.xml"/><Relationship Id="rId14" Type="http://schemas.openxmlformats.org/officeDocument/2006/relationships/image" Target="../media/image194.png"/><Relationship Id="rId22" Type="http://schemas.openxmlformats.org/officeDocument/2006/relationships/image" Target="../media/image198.png"/><Relationship Id="rId27" Type="http://schemas.openxmlformats.org/officeDocument/2006/relationships/customXml" Target="../ink/ink1581.xml"/><Relationship Id="rId30" Type="http://schemas.openxmlformats.org/officeDocument/2006/relationships/image" Target="../media/image202.png"/><Relationship Id="rId35" Type="http://schemas.openxmlformats.org/officeDocument/2006/relationships/customXml" Target="../ink/ink1585.xml"/><Relationship Id="rId8" Type="http://schemas.openxmlformats.org/officeDocument/2006/relationships/image" Target="../media/image192.png"/><Relationship Id="rId3" Type="http://schemas.openxmlformats.org/officeDocument/2006/relationships/customXml" Target="../ink/ink1569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92.xml"/><Relationship Id="rId18" Type="http://schemas.openxmlformats.org/officeDocument/2006/relationships/image" Target="../media/image196.png"/><Relationship Id="rId26" Type="http://schemas.openxmlformats.org/officeDocument/2006/relationships/image" Target="../media/image200.png"/><Relationship Id="rId39" Type="http://schemas.openxmlformats.org/officeDocument/2006/relationships/customXml" Target="../ink/ink1605.xml"/><Relationship Id="rId21" Type="http://schemas.openxmlformats.org/officeDocument/2006/relationships/customXml" Target="../ink/ink1596.xml"/><Relationship Id="rId34" Type="http://schemas.openxmlformats.org/officeDocument/2006/relationships/image" Target="../media/image207.png"/><Relationship Id="rId42" Type="http://schemas.openxmlformats.org/officeDocument/2006/relationships/image" Target="../media/image211.png"/><Relationship Id="rId47" Type="http://schemas.openxmlformats.org/officeDocument/2006/relationships/customXml" Target="../ink/ink1609.xml"/><Relationship Id="rId50" Type="http://schemas.openxmlformats.org/officeDocument/2006/relationships/image" Target="../media/image215.png"/><Relationship Id="rId55" Type="http://schemas.openxmlformats.org/officeDocument/2006/relationships/customXml" Target="../ink/ink1613.xml"/><Relationship Id="rId7" Type="http://schemas.openxmlformats.org/officeDocument/2006/relationships/customXml" Target="../ink/ink1589.xml"/><Relationship Id="rId2" Type="http://schemas.openxmlformats.org/officeDocument/2006/relationships/image" Target="../media/image189.png"/><Relationship Id="rId16" Type="http://schemas.openxmlformats.org/officeDocument/2006/relationships/image" Target="../media/image195.png"/><Relationship Id="rId29" Type="http://schemas.openxmlformats.org/officeDocument/2006/relationships/customXml" Target="../ink/ink1600.xml"/><Relationship Id="rId11" Type="http://schemas.openxmlformats.org/officeDocument/2006/relationships/customXml" Target="../ink/ink1591.xml"/><Relationship Id="rId24" Type="http://schemas.openxmlformats.org/officeDocument/2006/relationships/image" Target="../media/image199.png"/><Relationship Id="rId32" Type="http://schemas.openxmlformats.org/officeDocument/2006/relationships/image" Target="../media/image203.png"/><Relationship Id="rId37" Type="http://schemas.openxmlformats.org/officeDocument/2006/relationships/customXml" Target="../ink/ink1604.xml"/><Relationship Id="rId40" Type="http://schemas.openxmlformats.org/officeDocument/2006/relationships/image" Target="../media/image210.png"/><Relationship Id="rId45" Type="http://schemas.openxmlformats.org/officeDocument/2006/relationships/customXml" Target="../ink/ink1608.xml"/><Relationship Id="rId53" Type="http://schemas.openxmlformats.org/officeDocument/2006/relationships/customXml" Target="../ink/ink1612.xml"/><Relationship Id="rId5" Type="http://schemas.openxmlformats.org/officeDocument/2006/relationships/customXml" Target="../ink/ink1588.xml"/><Relationship Id="rId10" Type="http://schemas.openxmlformats.org/officeDocument/2006/relationships/image" Target="../media/image149.png"/><Relationship Id="rId19" Type="http://schemas.openxmlformats.org/officeDocument/2006/relationships/customXml" Target="../ink/ink1595.xml"/><Relationship Id="rId31" Type="http://schemas.openxmlformats.org/officeDocument/2006/relationships/customXml" Target="../ink/ink1601.xml"/><Relationship Id="rId44" Type="http://schemas.openxmlformats.org/officeDocument/2006/relationships/image" Target="../media/image212.png"/><Relationship Id="rId52" Type="http://schemas.openxmlformats.org/officeDocument/2006/relationships/image" Target="../media/image216.png"/><Relationship Id="rId4" Type="http://schemas.openxmlformats.org/officeDocument/2006/relationships/image" Target="../media/image190.png"/><Relationship Id="rId9" Type="http://schemas.openxmlformats.org/officeDocument/2006/relationships/customXml" Target="../ink/ink1590.xml"/><Relationship Id="rId14" Type="http://schemas.openxmlformats.org/officeDocument/2006/relationships/image" Target="../media/image194.png"/><Relationship Id="rId22" Type="http://schemas.openxmlformats.org/officeDocument/2006/relationships/image" Target="../media/image198.png"/><Relationship Id="rId27" Type="http://schemas.openxmlformats.org/officeDocument/2006/relationships/customXml" Target="../ink/ink1599.xml"/><Relationship Id="rId30" Type="http://schemas.openxmlformats.org/officeDocument/2006/relationships/image" Target="../media/image202.png"/><Relationship Id="rId35" Type="http://schemas.openxmlformats.org/officeDocument/2006/relationships/customXml" Target="../ink/ink1603.xml"/><Relationship Id="rId43" Type="http://schemas.openxmlformats.org/officeDocument/2006/relationships/customXml" Target="../ink/ink1607.xml"/><Relationship Id="rId48" Type="http://schemas.openxmlformats.org/officeDocument/2006/relationships/image" Target="../media/image214.png"/><Relationship Id="rId56" Type="http://schemas.openxmlformats.org/officeDocument/2006/relationships/image" Target="../media/image218.png"/><Relationship Id="rId8" Type="http://schemas.openxmlformats.org/officeDocument/2006/relationships/image" Target="../media/image192.png"/><Relationship Id="rId51" Type="http://schemas.openxmlformats.org/officeDocument/2006/relationships/customXml" Target="../ink/ink1611.xml"/><Relationship Id="rId3" Type="http://schemas.openxmlformats.org/officeDocument/2006/relationships/customXml" Target="../ink/ink1587.xml"/><Relationship Id="rId12" Type="http://schemas.openxmlformats.org/officeDocument/2006/relationships/image" Target="../media/image193.png"/><Relationship Id="rId17" Type="http://schemas.openxmlformats.org/officeDocument/2006/relationships/customXml" Target="../ink/ink1594.xml"/><Relationship Id="rId25" Type="http://schemas.openxmlformats.org/officeDocument/2006/relationships/customXml" Target="../ink/ink1598.xml"/><Relationship Id="rId33" Type="http://schemas.openxmlformats.org/officeDocument/2006/relationships/customXml" Target="../ink/ink1602.xml"/><Relationship Id="rId38" Type="http://schemas.openxmlformats.org/officeDocument/2006/relationships/image" Target="../media/image209.png"/><Relationship Id="rId46" Type="http://schemas.openxmlformats.org/officeDocument/2006/relationships/image" Target="../media/image213.png"/><Relationship Id="rId20" Type="http://schemas.openxmlformats.org/officeDocument/2006/relationships/image" Target="../media/image197.png"/><Relationship Id="rId41" Type="http://schemas.openxmlformats.org/officeDocument/2006/relationships/customXml" Target="../ink/ink1606.xml"/><Relationship Id="rId54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5" Type="http://schemas.openxmlformats.org/officeDocument/2006/relationships/customXml" Target="../ink/ink1593.xml"/><Relationship Id="rId23" Type="http://schemas.openxmlformats.org/officeDocument/2006/relationships/customXml" Target="../ink/ink1597.xml"/><Relationship Id="rId28" Type="http://schemas.openxmlformats.org/officeDocument/2006/relationships/image" Target="../media/image201.png"/><Relationship Id="rId36" Type="http://schemas.openxmlformats.org/officeDocument/2006/relationships/image" Target="../media/image208.png"/><Relationship Id="rId49" Type="http://schemas.openxmlformats.org/officeDocument/2006/relationships/customXml" Target="../ink/ink1610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0.png"/><Relationship Id="rId21" Type="http://schemas.openxmlformats.org/officeDocument/2006/relationships/customXml" Target="../ink/ink1623.xml"/><Relationship Id="rId42" Type="http://schemas.openxmlformats.org/officeDocument/2006/relationships/image" Target="../media/image211.png"/><Relationship Id="rId47" Type="http://schemas.openxmlformats.org/officeDocument/2006/relationships/customXml" Target="../ink/ink1636.xml"/><Relationship Id="rId63" Type="http://schemas.openxmlformats.org/officeDocument/2006/relationships/customXml" Target="../ink/ink1644.xml"/><Relationship Id="rId68" Type="http://schemas.openxmlformats.org/officeDocument/2006/relationships/image" Target="../media/image28.png"/><Relationship Id="rId84" Type="http://schemas.openxmlformats.org/officeDocument/2006/relationships/image" Target="../media/image231.png"/><Relationship Id="rId16" Type="http://schemas.openxmlformats.org/officeDocument/2006/relationships/image" Target="../media/image195.png"/><Relationship Id="rId11" Type="http://schemas.openxmlformats.org/officeDocument/2006/relationships/customXml" Target="../ink/ink1618.xml"/><Relationship Id="rId32" Type="http://schemas.openxmlformats.org/officeDocument/2006/relationships/image" Target="../media/image203.png"/><Relationship Id="rId37" Type="http://schemas.openxmlformats.org/officeDocument/2006/relationships/customXml" Target="../ink/ink1631.xml"/><Relationship Id="rId53" Type="http://schemas.openxmlformats.org/officeDocument/2006/relationships/customXml" Target="../ink/ink1639.xml"/><Relationship Id="rId58" Type="http://schemas.openxmlformats.org/officeDocument/2006/relationships/image" Target="../media/image219.png"/><Relationship Id="rId74" Type="http://schemas.openxmlformats.org/officeDocument/2006/relationships/image" Target="../media/image226.png"/><Relationship Id="rId79" Type="http://schemas.openxmlformats.org/officeDocument/2006/relationships/customXml" Target="../ink/ink1652.xml"/><Relationship Id="rId5" Type="http://schemas.openxmlformats.org/officeDocument/2006/relationships/customXml" Target="../ink/ink1615.xml"/><Relationship Id="rId19" Type="http://schemas.openxmlformats.org/officeDocument/2006/relationships/customXml" Target="../ink/ink1622.xml"/><Relationship Id="rId14" Type="http://schemas.openxmlformats.org/officeDocument/2006/relationships/image" Target="../media/image194.png"/><Relationship Id="rId22" Type="http://schemas.openxmlformats.org/officeDocument/2006/relationships/image" Target="../media/image198.png"/><Relationship Id="rId27" Type="http://schemas.openxmlformats.org/officeDocument/2006/relationships/customXml" Target="../ink/ink1626.xml"/><Relationship Id="rId30" Type="http://schemas.openxmlformats.org/officeDocument/2006/relationships/image" Target="../media/image202.png"/><Relationship Id="rId35" Type="http://schemas.openxmlformats.org/officeDocument/2006/relationships/customXml" Target="../ink/ink1630.xml"/><Relationship Id="rId43" Type="http://schemas.openxmlformats.org/officeDocument/2006/relationships/customXml" Target="../ink/ink1634.xml"/><Relationship Id="rId48" Type="http://schemas.openxmlformats.org/officeDocument/2006/relationships/image" Target="../media/image214.png"/><Relationship Id="rId56" Type="http://schemas.openxmlformats.org/officeDocument/2006/relationships/image" Target="../media/image218.png"/><Relationship Id="rId64" Type="http://schemas.openxmlformats.org/officeDocument/2006/relationships/image" Target="../media/image222.png"/><Relationship Id="rId69" Type="http://schemas.openxmlformats.org/officeDocument/2006/relationships/customXml" Target="../ink/ink1647.xml"/><Relationship Id="rId77" Type="http://schemas.openxmlformats.org/officeDocument/2006/relationships/customXml" Target="../ink/ink1651.xml"/><Relationship Id="rId8" Type="http://schemas.openxmlformats.org/officeDocument/2006/relationships/image" Target="../media/image192.png"/><Relationship Id="rId51" Type="http://schemas.openxmlformats.org/officeDocument/2006/relationships/customXml" Target="../ink/ink1638.xml"/><Relationship Id="rId72" Type="http://schemas.openxmlformats.org/officeDocument/2006/relationships/image" Target="../media/image225.png"/><Relationship Id="rId80" Type="http://schemas.openxmlformats.org/officeDocument/2006/relationships/image" Target="../media/image229.png"/><Relationship Id="rId85" Type="http://schemas.openxmlformats.org/officeDocument/2006/relationships/customXml" Target="../ink/ink1655.xml"/><Relationship Id="rId3" Type="http://schemas.openxmlformats.org/officeDocument/2006/relationships/customXml" Target="../ink/ink1614.xml"/><Relationship Id="rId12" Type="http://schemas.openxmlformats.org/officeDocument/2006/relationships/image" Target="../media/image193.png"/><Relationship Id="rId17" Type="http://schemas.openxmlformats.org/officeDocument/2006/relationships/customXml" Target="../ink/ink1621.xml"/><Relationship Id="rId25" Type="http://schemas.openxmlformats.org/officeDocument/2006/relationships/customXml" Target="../ink/ink1625.xml"/><Relationship Id="rId33" Type="http://schemas.openxmlformats.org/officeDocument/2006/relationships/customXml" Target="../ink/ink1629.xml"/><Relationship Id="rId38" Type="http://schemas.openxmlformats.org/officeDocument/2006/relationships/image" Target="../media/image209.png"/><Relationship Id="rId46" Type="http://schemas.openxmlformats.org/officeDocument/2006/relationships/image" Target="../media/image213.png"/><Relationship Id="rId59" Type="http://schemas.openxmlformats.org/officeDocument/2006/relationships/customXml" Target="../ink/ink1642.xml"/><Relationship Id="rId67" Type="http://schemas.openxmlformats.org/officeDocument/2006/relationships/customXml" Target="../ink/ink1646.xml"/><Relationship Id="rId20" Type="http://schemas.openxmlformats.org/officeDocument/2006/relationships/image" Target="../media/image197.png"/><Relationship Id="rId41" Type="http://schemas.openxmlformats.org/officeDocument/2006/relationships/customXml" Target="../ink/ink1633.xml"/><Relationship Id="rId54" Type="http://schemas.openxmlformats.org/officeDocument/2006/relationships/image" Target="../media/image217.png"/><Relationship Id="rId62" Type="http://schemas.openxmlformats.org/officeDocument/2006/relationships/image" Target="../media/image221.png"/><Relationship Id="rId70" Type="http://schemas.openxmlformats.org/officeDocument/2006/relationships/image" Target="../media/image224.png"/><Relationship Id="rId75" Type="http://schemas.openxmlformats.org/officeDocument/2006/relationships/customXml" Target="../ink/ink1650.xml"/><Relationship Id="rId83" Type="http://schemas.openxmlformats.org/officeDocument/2006/relationships/customXml" Target="../ink/ink16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5" Type="http://schemas.openxmlformats.org/officeDocument/2006/relationships/customXml" Target="../ink/ink1620.xml"/><Relationship Id="rId23" Type="http://schemas.openxmlformats.org/officeDocument/2006/relationships/customXml" Target="../ink/ink1624.xml"/><Relationship Id="rId28" Type="http://schemas.openxmlformats.org/officeDocument/2006/relationships/image" Target="../media/image201.png"/><Relationship Id="rId36" Type="http://schemas.openxmlformats.org/officeDocument/2006/relationships/image" Target="../media/image208.png"/><Relationship Id="rId49" Type="http://schemas.openxmlformats.org/officeDocument/2006/relationships/customXml" Target="../ink/ink1637.xml"/><Relationship Id="rId57" Type="http://schemas.openxmlformats.org/officeDocument/2006/relationships/customXml" Target="../ink/ink1641.xml"/><Relationship Id="rId10" Type="http://schemas.openxmlformats.org/officeDocument/2006/relationships/image" Target="../media/image149.png"/><Relationship Id="rId31" Type="http://schemas.openxmlformats.org/officeDocument/2006/relationships/customXml" Target="../ink/ink1628.xml"/><Relationship Id="rId44" Type="http://schemas.openxmlformats.org/officeDocument/2006/relationships/image" Target="../media/image212.png"/><Relationship Id="rId52" Type="http://schemas.openxmlformats.org/officeDocument/2006/relationships/image" Target="../media/image216.png"/><Relationship Id="rId60" Type="http://schemas.openxmlformats.org/officeDocument/2006/relationships/image" Target="../media/image220.png"/><Relationship Id="rId65" Type="http://schemas.openxmlformats.org/officeDocument/2006/relationships/customXml" Target="../ink/ink1645.xml"/><Relationship Id="rId73" Type="http://schemas.openxmlformats.org/officeDocument/2006/relationships/customXml" Target="../ink/ink1649.xml"/><Relationship Id="rId78" Type="http://schemas.openxmlformats.org/officeDocument/2006/relationships/image" Target="../media/image228.png"/><Relationship Id="rId81" Type="http://schemas.openxmlformats.org/officeDocument/2006/relationships/customXml" Target="../ink/ink1653.xml"/><Relationship Id="rId86" Type="http://schemas.openxmlformats.org/officeDocument/2006/relationships/image" Target="../media/image232.png"/><Relationship Id="rId4" Type="http://schemas.openxmlformats.org/officeDocument/2006/relationships/image" Target="../media/image190.png"/><Relationship Id="rId9" Type="http://schemas.openxmlformats.org/officeDocument/2006/relationships/customXml" Target="../ink/ink1617.xml"/><Relationship Id="rId13" Type="http://schemas.openxmlformats.org/officeDocument/2006/relationships/customXml" Target="../ink/ink1619.xml"/><Relationship Id="rId18" Type="http://schemas.openxmlformats.org/officeDocument/2006/relationships/image" Target="../media/image196.png"/><Relationship Id="rId39" Type="http://schemas.openxmlformats.org/officeDocument/2006/relationships/customXml" Target="../ink/ink1632.xml"/><Relationship Id="rId34" Type="http://schemas.openxmlformats.org/officeDocument/2006/relationships/image" Target="../media/image207.png"/><Relationship Id="rId50" Type="http://schemas.openxmlformats.org/officeDocument/2006/relationships/image" Target="../media/image215.png"/><Relationship Id="rId55" Type="http://schemas.openxmlformats.org/officeDocument/2006/relationships/customXml" Target="../ink/ink1640.xml"/><Relationship Id="rId76" Type="http://schemas.openxmlformats.org/officeDocument/2006/relationships/image" Target="../media/image227.png"/><Relationship Id="rId7" Type="http://schemas.openxmlformats.org/officeDocument/2006/relationships/customXml" Target="../ink/ink1616.xml"/><Relationship Id="rId71" Type="http://schemas.openxmlformats.org/officeDocument/2006/relationships/customXml" Target="../ink/ink1648.xml"/><Relationship Id="rId2" Type="http://schemas.openxmlformats.org/officeDocument/2006/relationships/image" Target="../media/image189.png"/><Relationship Id="rId29" Type="http://schemas.openxmlformats.org/officeDocument/2006/relationships/customXml" Target="../ink/ink1627.xml"/><Relationship Id="rId24" Type="http://schemas.openxmlformats.org/officeDocument/2006/relationships/image" Target="../media/image199.png"/><Relationship Id="rId40" Type="http://schemas.openxmlformats.org/officeDocument/2006/relationships/image" Target="../media/image210.png"/><Relationship Id="rId45" Type="http://schemas.openxmlformats.org/officeDocument/2006/relationships/customXml" Target="../ink/ink1635.xml"/><Relationship Id="rId66" Type="http://schemas.openxmlformats.org/officeDocument/2006/relationships/image" Target="../media/image223.png"/><Relationship Id="rId61" Type="http://schemas.openxmlformats.org/officeDocument/2006/relationships/customXml" Target="../ink/ink1643.xml"/><Relationship Id="rId82" Type="http://schemas.openxmlformats.org/officeDocument/2006/relationships/image" Target="../media/image230.png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2.png"/><Relationship Id="rId21" Type="http://schemas.openxmlformats.org/officeDocument/2006/relationships/customXml" Target="../ink/ink1665.xml"/><Relationship Id="rId42" Type="http://schemas.openxmlformats.org/officeDocument/2006/relationships/image" Target="../media/image214.png"/><Relationship Id="rId47" Type="http://schemas.openxmlformats.org/officeDocument/2006/relationships/customXml" Target="../ink/ink1678.xml"/><Relationship Id="rId63" Type="http://schemas.openxmlformats.org/officeDocument/2006/relationships/customXml" Target="../ink/ink1686.xml"/><Relationship Id="rId68" Type="http://schemas.openxmlformats.org/officeDocument/2006/relationships/image" Target="../media/image228.png"/><Relationship Id="rId16" Type="http://schemas.openxmlformats.org/officeDocument/2006/relationships/image" Target="../media/image195.png"/><Relationship Id="rId11" Type="http://schemas.openxmlformats.org/officeDocument/2006/relationships/customXml" Target="../ink/ink1660.xml"/><Relationship Id="rId24" Type="http://schemas.openxmlformats.org/officeDocument/2006/relationships/image" Target="../media/image201.png"/><Relationship Id="rId32" Type="http://schemas.openxmlformats.org/officeDocument/2006/relationships/image" Target="../media/image209.png"/><Relationship Id="rId37" Type="http://schemas.openxmlformats.org/officeDocument/2006/relationships/customXml" Target="../ink/ink1673.xml"/><Relationship Id="rId40" Type="http://schemas.openxmlformats.org/officeDocument/2006/relationships/image" Target="../media/image213.png"/><Relationship Id="rId45" Type="http://schemas.openxmlformats.org/officeDocument/2006/relationships/customXml" Target="../ink/ink1677.xml"/><Relationship Id="rId53" Type="http://schemas.openxmlformats.org/officeDocument/2006/relationships/customXml" Target="../ink/ink1681.xml"/><Relationship Id="rId58" Type="http://schemas.openxmlformats.org/officeDocument/2006/relationships/image" Target="../media/image28.png"/><Relationship Id="rId66" Type="http://schemas.openxmlformats.org/officeDocument/2006/relationships/image" Target="../media/image227.png"/><Relationship Id="rId74" Type="http://schemas.openxmlformats.org/officeDocument/2006/relationships/image" Target="../media/image231.png"/><Relationship Id="rId79" Type="http://schemas.openxmlformats.org/officeDocument/2006/relationships/customXml" Target="../ink/ink1694.xml"/><Relationship Id="rId5" Type="http://schemas.openxmlformats.org/officeDocument/2006/relationships/customXml" Target="../ink/ink1657.xml"/><Relationship Id="rId61" Type="http://schemas.openxmlformats.org/officeDocument/2006/relationships/customXml" Target="../ink/ink1685.xml"/><Relationship Id="rId19" Type="http://schemas.openxmlformats.org/officeDocument/2006/relationships/customXml" Target="../ink/ink1664.xml"/><Relationship Id="rId14" Type="http://schemas.openxmlformats.org/officeDocument/2006/relationships/image" Target="../media/image194.png"/><Relationship Id="rId22" Type="http://schemas.openxmlformats.org/officeDocument/2006/relationships/image" Target="../media/image200.png"/><Relationship Id="rId27" Type="http://schemas.openxmlformats.org/officeDocument/2006/relationships/customXml" Target="../ink/ink1668.xml"/><Relationship Id="rId30" Type="http://schemas.openxmlformats.org/officeDocument/2006/relationships/image" Target="../media/image208.png"/><Relationship Id="rId35" Type="http://schemas.openxmlformats.org/officeDocument/2006/relationships/customXml" Target="../ink/ink1672.xml"/><Relationship Id="rId43" Type="http://schemas.openxmlformats.org/officeDocument/2006/relationships/customXml" Target="../ink/ink1676.xml"/><Relationship Id="rId48" Type="http://schemas.openxmlformats.org/officeDocument/2006/relationships/image" Target="../media/image217.png"/><Relationship Id="rId56" Type="http://schemas.openxmlformats.org/officeDocument/2006/relationships/image" Target="../media/image223.png"/><Relationship Id="rId64" Type="http://schemas.openxmlformats.org/officeDocument/2006/relationships/image" Target="../media/image226.png"/><Relationship Id="rId69" Type="http://schemas.openxmlformats.org/officeDocument/2006/relationships/customXml" Target="../ink/ink1689.xml"/><Relationship Id="rId77" Type="http://schemas.openxmlformats.org/officeDocument/2006/relationships/customXml" Target="../ink/ink1693.xml"/><Relationship Id="rId8" Type="http://schemas.openxmlformats.org/officeDocument/2006/relationships/image" Target="../media/image192.png"/><Relationship Id="rId51" Type="http://schemas.openxmlformats.org/officeDocument/2006/relationships/customXml" Target="../ink/ink1680.xml"/><Relationship Id="rId72" Type="http://schemas.openxmlformats.org/officeDocument/2006/relationships/image" Target="../media/image230.png"/><Relationship Id="rId80" Type="http://schemas.openxmlformats.org/officeDocument/2006/relationships/image" Target="../media/image234.png"/><Relationship Id="rId3" Type="http://schemas.openxmlformats.org/officeDocument/2006/relationships/customXml" Target="../ink/ink1656.xml"/><Relationship Id="rId12" Type="http://schemas.openxmlformats.org/officeDocument/2006/relationships/image" Target="../media/image193.png"/><Relationship Id="rId17" Type="http://schemas.openxmlformats.org/officeDocument/2006/relationships/customXml" Target="../ink/ink1663.xml"/><Relationship Id="rId25" Type="http://schemas.openxmlformats.org/officeDocument/2006/relationships/customXml" Target="../ink/ink1667.xml"/><Relationship Id="rId33" Type="http://schemas.openxmlformats.org/officeDocument/2006/relationships/customXml" Target="../ink/ink1671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59" Type="http://schemas.openxmlformats.org/officeDocument/2006/relationships/customXml" Target="../ink/ink1684.xml"/><Relationship Id="rId67" Type="http://schemas.openxmlformats.org/officeDocument/2006/relationships/customXml" Target="../ink/ink1688.xml"/><Relationship Id="rId20" Type="http://schemas.openxmlformats.org/officeDocument/2006/relationships/image" Target="../media/image199.png"/><Relationship Id="rId41" Type="http://schemas.openxmlformats.org/officeDocument/2006/relationships/customXml" Target="../ink/ink1675.xml"/><Relationship Id="rId54" Type="http://schemas.openxmlformats.org/officeDocument/2006/relationships/image" Target="../media/image222.png"/><Relationship Id="rId62" Type="http://schemas.openxmlformats.org/officeDocument/2006/relationships/image" Target="../media/image225.png"/><Relationship Id="rId70" Type="http://schemas.openxmlformats.org/officeDocument/2006/relationships/image" Target="../media/image229.png"/><Relationship Id="rId75" Type="http://schemas.openxmlformats.org/officeDocument/2006/relationships/customXml" Target="../ink/ink16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5" Type="http://schemas.openxmlformats.org/officeDocument/2006/relationships/customXml" Target="../ink/ink1662.xml"/><Relationship Id="rId23" Type="http://schemas.openxmlformats.org/officeDocument/2006/relationships/customXml" Target="../ink/ink1666.xml"/><Relationship Id="rId28" Type="http://schemas.openxmlformats.org/officeDocument/2006/relationships/image" Target="../media/image203.png"/><Relationship Id="rId36" Type="http://schemas.openxmlformats.org/officeDocument/2006/relationships/image" Target="../media/image211.png"/><Relationship Id="rId49" Type="http://schemas.openxmlformats.org/officeDocument/2006/relationships/customXml" Target="../ink/ink1679.xml"/><Relationship Id="rId57" Type="http://schemas.openxmlformats.org/officeDocument/2006/relationships/customXml" Target="../ink/ink1683.xml"/><Relationship Id="rId10" Type="http://schemas.openxmlformats.org/officeDocument/2006/relationships/image" Target="../media/image149.png"/><Relationship Id="rId31" Type="http://schemas.openxmlformats.org/officeDocument/2006/relationships/customXml" Target="../ink/ink1670.xml"/><Relationship Id="rId44" Type="http://schemas.openxmlformats.org/officeDocument/2006/relationships/image" Target="../media/image215.png"/><Relationship Id="rId52" Type="http://schemas.openxmlformats.org/officeDocument/2006/relationships/image" Target="../media/image221.png"/><Relationship Id="rId60" Type="http://schemas.openxmlformats.org/officeDocument/2006/relationships/image" Target="../media/image224.png"/><Relationship Id="rId65" Type="http://schemas.openxmlformats.org/officeDocument/2006/relationships/customXml" Target="../ink/ink1687.xml"/><Relationship Id="rId73" Type="http://schemas.openxmlformats.org/officeDocument/2006/relationships/customXml" Target="../ink/ink1691.xml"/><Relationship Id="rId78" Type="http://schemas.openxmlformats.org/officeDocument/2006/relationships/image" Target="../media/image233.png"/><Relationship Id="rId4" Type="http://schemas.openxmlformats.org/officeDocument/2006/relationships/image" Target="../media/image190.png"/><Relationship Id="rId9" Type="http://schemas.openxmlformats.org/officeDocument/2006/relationships/customXml" Target="../ink/ink1659.xml"/><Relationship Id="rId13" Type="http://schemas.openxmlformats.org/officeDocument/2006/relationships/customXml" Target="../ink/ink1661.xml"/><Relationship Id="rId18" Type="http://schemas.openxmlformats.org/officeDocument/2006/relationships/image" Target="../media/image196.png"/><Relationship Id="rId39" Type="http://schemas.openxmlformats.org/officeDocument/2006/relationships/customXml" Target="../ink/ink1674.xml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682.xml"/><Relationship Id="rId76" Type="http://schemas.openxmlformats.org/officeDocument/2006/relationships/image" Target="../media/image232.png"/><Relationship Id="rId7" Type="http://schemas.openxmlformats.org/officeDocument/2006/relationships/customXml" Target="../ink/ink1658.xml"/><Relationship Id="rId71" Type="http://schemas.openxmlformats.org/officeDocument/2006/relationships/customXml" Target="../ink/ink1690.xml"/><Relationship Id="rId2" Type="http://schemas.openxmlformats.org/officeDocument/2006/relationships/image" Target="../media/image189.png"/><Relationship Id="rId29" Type="http://schemas.openxmlformats.org/officeDocument/2006/relationships/customXml" Target="../ink/ink1669.xml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2.png"/><Relationship Id="rId21" Type="http://schemas.openxmlformats.org/officeDocument/2006/relationships/customXml" Target="../ink/ink1704.xml"/><Relationship Id="rId42" Type="http://schemas.openxmlformats.org/officeDocument/2006/relationships/image" Target="../media/image214.png"/><Relationship Id="rId47" Type="http://schemas.openxmlformats.org/officeDocument/2006/relationships/customXml" Target="../ink/ink1717.xml"/><Relationship Id="rId63" Type="http://schemas.openxmlformats.org/officeDocument/2006/relationships/customXml" Target="../ink/ink1725.xml"/><Relationship Id="rId68" Type="http://schemas.openxmlformats.org/officeDocument/2006/relationships/image" Target="../media/image228.png"/><Relationship Id="rId84" Type="http://schemas.openxmlformats.org/officeDocument/2006/relationships/image" Target="../media/image236.png"/><Relationship Id="rId89" Type="http://schemas.openxmlformats.org/officeDocument/2006/relationships/customXml" Target="../ink/ink1738.xml"/><Relationship Id="rId16" Type="http://schemas.openxmlformats.org/officeDocument/2006/relationships/image" Target="../media/image195.png"/><Relationship Id="rId11" Type="http://schemas.openxmlformats.org/officeDocument/2006/relationships/customXml" Target="../ink/ink1699.xml"/><Relationship Id="rId32" Type="http://schemas.openxmlformats.org/officeDocument/2006/relationships/image" Target="../media/image209.png"/><Relationship Id="rId37" Type="http://schemas.openxmlformats.org/officeDocument/2006/relationships/customXml" Target="../ink/ink1712.xml"/><Relationship Id="rId53" Type="http://schemas.openxmlformats.org/officeDocument/2006/relationships/customXml" Target="../ink/ink1720.xml"/><Relationship Id="rId58" Type="http://schemas.openxmlformats.org/officeDocument/2006/relationships/image" Target="../media/image28.png"/><Relationship Id="rId74" Type="http://schemas.openxmlformats.org/officeDocument/2006/relationships/image" Target="../media/image231.png"/><Relationship Id="rId79" Type="http://schemas.openxmlformats.org/officeDocument/2006/relationships/customXml" Target="../ink/ink1733.xml"/><Relationship Id="rId5" Type="http://schemas.openxmlformats.org/officeDocument/2006/relationships/customXml" Target="../ink/ink1696.xml"/><Relationship Id="rId90" Type="http://schemas.openxmlformats.org/officeDocument/2006/relationships/image" Target="../media/image239.png"/><Relationship Id="rId95" Type="http://schemas.openxmlformats.org/officeDocument/2006/relationships/image" Target="../media/image241.png"/><Relationship Id="rId22" Type="http://schemas.openxmlformats.org/officeDocument/2006/relationships/image" Target="../media/image200.png"/><Relationship Id="rId27" Type="http://schemas.openxmlformats.org/officeDocument/2006/relationships/customXml" Target="../ink/ink1707.xml"/><Relationship Id="rId43" Type="http://schemas.openxmlformats.org/officeDocument/2006/relationships/customXml" Target="../ink/ink1715.xml"/><Relationship Id="rId48" Type="http://schemas.openxmlformats.org/officeDocument/2006/relationships/image" Target="../media/image217.png"/><Relationship Id="rId64" Type="http://schemas.openxmlformats.org/officeDocument/2006/relationships/image" Target="../media/image226.png"/><Relationship Id="rId69" Type="http://schemas.openxmlformats.org/officeDocument/2006/relationships/customXml" Target="../ink/ink1728.xml"/><Relationship Id="rId8" Type="http://schemas.openxmlformats.org/officeDocument/2006/relationships/image" Target="../media/image192.png"/><Relationship Id="rId51" Type="http://schemas.openxmlformats.org/officeDocument/2006/relationships/customXml" Target="../ink/ink1719.xml"/><Relationship Id="rId72" Type="http://schemas.openxmlformats.org/officeDocument/2006/relationships/image" Target="../media/image230.png"/><Relationship Id="rId80" Type="http://schemas.openxmlformats.org/officeDocument/2006/relationships/image" Target="../media/image234.png"/><Relationship Id="rId85" Type="http://schemas.openxmlformats.org/officeDocument/2006/relationships/customXml" Target="../ink/ink1736.xml"/><Relationship Id="rId93" Type="http://schemas.openxmlformats.org/officeDocument/2006/relationships/image" Target="../media/image240.png"/><Relationship Id="rId3" Type="http://schemas.openxmlformats.org/officeDocument/2006/relationships/customXml" Target="../ink/ink1695.xml"/><Relationship Id="rId12" Type="http://schemas.openxmlformats.org/officeDocument/2006/relationships/image" Target="../media/image193.png"/><Relationship Id="rId17" Type="http://schemas.openxmlformats.org/officeDocument/2006/relationships/customXml" Target="../ink/ink1702.xml"/><Relationship Id="rId25" Type="http://schemas.openxmlformats.org/officeDocument/2006/relationships/customXml" Target="../ink/ink1706.xml"/><Relationship Id="rId33" Type="http://schemas.openxmlformats.org/officeDocument/2006/relationships/customXml" Target="../ink/ink1710.xml"/><Relationship Id="rId38" Type="http://schemas.openxmlformats.org/officeDocument/2006/relationships/image" Target="../media/image212.png"/><Relationship Id="rId46" Type="http://schemas.openxmlformats.org/officeDocument/2006/relationships/image" Target="../media/image216.png"/><Relationship Id="rId59" Type="http://schemas.openxmlformats.org/officeDocument/2006/relationships/customXml" Target="../ink/ink1723.xml"/><Relationship Id="rId67" Type="http://schemas.openxmlformats.org/officeDocument/2006/relationships/customXml" Target="../ink/ink1727.xml"/><Relationship Id="rId20" Type="http://schemas.openxmlformats.org/officeDocument/2006/relationships/image" Target="../media/image199.png"/><Relationship Id="rId41" Type="http://schemas.openxmlformats.org/officeDocument/2006/relationships/customXml" Target="../ink/ink1714.xml"/><Relationship Id="rId54" Type="http://schemas.openxmlformats.org/officeDocument/2006/relationships/image" Target="../media/image222.png"/><Relationship Id="rId62" Type="http://schemas.openxmlformats.org/officeDocument/2006/relationships/image" Target="../media/image225.png"/><Relationship Id="rId70" Type="http://schemas.openxmlformats.org/officeDocument/2006/relationships/image" Target="../media/image229.png"/><Relationship Id="rId75" Type="http://schemas.openxmlformats.org/officeDocument/2006/relationships/customXml" Target="../ink/ink1731.xml"/><Relationship Id="rId83" Type="http://schemas.openxmlformats.org/officeDocument/2006/relationships/customXml" Target="../ink/ink1735.xml"/><Relationship Id="rId88" Type="http://schemas.openxmlformats.org/officeDocument/2006/relationships/image" Target="../media/image238.png"/><Relationship Id="rId91" Type="http://schemas.openxmlformats.org/officeDocument/2006/relationships/customXml" Target="../ink/ink17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5" Type="http://schemas.openxmlformats.org/officeDocument/2006/relationships/customXml" Target="../ink/ink1701.xml"/><Relationship Id="rId23" Type="http://schemas.openxmlformats.org/officeDocument/2006/relationships/customXml" Target="../ink/ink1705.xml"/><Relationship Id="rId28" Type="http://schemas.openxmlformats.org/officeDocument/2006/relationships/image" Target="../media/image203.png"/><Relationship Id="rId36" Type="http://schemas.openxmlformats.org/officeDocument/2006/relationships/image" Target="../media/image211.png"/><Relationship Id="rId49" Type="http://schemas.openxmlformats.org/officeDocument/2006/relationships/customXml" Target="../ink/ink1718.xml"/><Relationship Id="rId57" Type="http://schemas.openxmlformats.org/officeDocument/2006/relationships/customXml" Target="../ink/ink1722.xml"/><Relationship Id="rId10" Type="http://schemas.openxmlformats.org/officeDocument/2006/relationships/image" Target="../media/image149.png"/><Relationship Id="rId31" Type="http://schemas.openxmlformats.org/officeDocument/2006/relationships/customXml" Target="../ink/ink1709.xml"/><Relationship Id="rId44" Type="http://schemas.openxmlformats.org/officeDocument/2006/relationships/image" Target="../media/image215.png"/><Relationship Id="rId52" Type="http://schemas.openxmlformats.org/officeDocument/2006/relationships/image" Target="../media/image221.png"/><Relationship Id="rId60" Type="http://schemas.openxmlformats.org/officeDocument/2006/relationships/image" Target="../media/image224.png"/><Relationship Id="rId65" Type="http://schemas.openxmlformats.org/officeDocument/2006/relationships/customXml" Target="../ink/ink1726.xml"/><Relationship Id="rId73" Type="http://schemas.openxmlformats.org/officeDocument/2006/relationships/customXml" Target="../ink/ink1730.xml"/><Relationship Id="rId78" Type="http://schemas.openxmlformats.org/officeDocument/2006/relationships/image" Target="../media/image233.png"/><Relationship Id="rId81" Type="http://schemas.openxmlformats.org/officeDocument/2006/relationships/customXml" Target="../ink/ink1734.xml"/><Relationship Id="rId86" Type="http://schemas.openxmlformats.org/officeDocument/2006/relationships/image" Target="../media/image237.png"/><Relationship Id="rId94" Type="http://schemas.openxmlformats.org/officeDocument/2006/relationships/customXml" Target="../ink/ink1741.xml"/><Relationship Id="rId4" Type="http://schemas.openxmlformats.org/officeDocument/2006/relationships/image" Target="../media/image190.png"/><Relationship Id="rId9" Type="http://schemas.openxmlformats.org/officeDocument/2006/relationships/customXml" Target="../ink/ink1698.xml"/><Relationship Id="rId13" Type="http://schemas.openxmlformats.org/officeDocument/2006/relationships/customXml" Target="../ink/ink1700.xml"/><Relationship Id="rId18" Type="http://schemas.openxmlformats.org/officeDocument/2006/relationships/image" Target="../media/image196.png"/><Relationship Id="rId39" Type="http://schemas.openxmlformats.org/officeDocument/2006/relationships/customXml" Target="../ink/ink1713.xml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721.xml"/><Relationship Id="rId76" Type="http://schemas.openxmlformats.org/officeDocument/2006/relationships/image" Target="../media/image232.png"/><Relationship Id="rId7" Type="http://schemas.openxmlformats.org/officeDocument/2006/relationships/customXml" Target="../ink/ink1697.xml"/><Relationship Id="rId71" Type="http://schemas.openxmlformats.org/officeDocument/2006/relationships/customXml" Target="../ink/ink1729.xml"/><Relationship Id="rId92" Type="http://schemas.openxmlformats.org/officeDocument/2006/relationships/customXml" Target="../ink/ink1740.xml"/><Relationship Id="rId2" Type="http://schemas.openxmlformats.org/officeDocument/2006/relationships/image" Target="../media/image189.png"/><Relationship Id="rId29" Type="http://schemas.openxmlformats.org/officeDocument/2006/relationships/customXml" Target="../ink/ink1708.xml"/><Relationship Id="rId24" Type="http://schemas.openxmlformats.org/officeDocument/2006/relationships/image" Target="../media/image201.png"/><Relationship Id="rId40" Type="http://schemas.openxmlformats.org/officeDocument/2006/relationships/image" Target="../media/image213.png"/><Relationship Id="rId45" Type="http://schemas.openxmlformats.org/officeDocument/2006/relationships/customXml" Target="../ink/ink1716.xml"/><Relationship Id="rId66" Type="http://schemas.openxmlformats.org/officeDocument/2006/relationships/image" Target="../media/image227.png"/><Relationship Id="rId87" Type="http://schemas.openxmlformats.org/officeDocument/2006/relationships/customXml" Target="../ink/ink1737.xml"/><Relationship Id="rId61" Type="http://schemas.openxmlformats.org/officeDocument/2006/relationships/customXml" Target="../ink/ink1724.xml"/><Relationship Id="rId82" Type="http://schemas.openxmlformats.org/officeDocument/2006/relationships/image" Target="../media/image235.png"/><Relationship Id="rId19" Type="http://schemas.openxmlformats.org/officeDocument/2006/relationships/customXml" Target="../ink/ink1703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1711.xml"/><Relationship Id="rId56" Type="http://schemas.openxmlformats.org/officeDocument/2006/relationships/image" Target="../media/image223.png"/><Relationship Id="rId77" Type="http://schemas.openxmlformats.org/officeDocument/2006/relationships/customXml" Target="../ink/ink1732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2.png"/><Relationship Id="rId117" Type="http://schemas.openxmlformats.org/officeDocument/2006/relationships/image" Target="../media/image252.png"/><Relationship Id="rId21" Type="http://schemas.openxmlformats.org/officeDocument/2006/relationships/customXml" Target="../ink/ink1751.xml"/><Relationship Id="rId42" Type="http://schemas.openxmlformats.org/officeDocument/2006/relationships/image" Target="../media/image214.png"/><Relationship Id="rId47" Type="http://schemas.openxmlformats.org/officeDocument/2006/relationships/customXml" Target="../ink/ink1764.xml"/><Relationship Id="rId63" Type="http://schemas.openxmlformats.org/officeDocument/2006/relationships/customXml" Target="../ink/ink1772.xml"/><Relationship Id="rId68" Type="http://schemas.openxmlformats.org/officeDocument/2006/relationships/image" Target="../media/image228.png"/><Relationship Id="rId84" Type="http://schemas.openxmlformats.org/officeDocument/2006/relationships/image" Target="../media/image236.png"/><Relationship Id="rId89" Type="http://schemas.openxmlformats.org/officeDocument/2006/relationships/customXml" Target="../ink/ink1785.xml"/><Relationship Id="rId112" Type="http://schemas.openxmlformats.org/officeDocument/2006/relationships/customXml" Target="../ink/ink1797.xml"/><Relationship Id="rId16" Type="http://schemas.openxmlformats.org/officeDocument/2006/relationships/image" Target="../media/image195.png"/><Relationship Id="rId107" Type="http://schemas.openxmlformats.org/officeDocument/2006/relationships/image" Target="../media/image247.png"/><Relationship Id="rId11" Type="http://schemas.openxmlformats.org/officeDocument/2006/relationships/customXml" Target="../ink/ink1746.xml"/><Relationship Id="rId32" Type="http://schemas.openxmlformats.org/officeDocument/2006/relationships/image" Target="../media/image209.png"/><Relationship Id="rId37" Type="http://schemas.openxmlformats.org/officeDocument/2006/relationships/customXml" Target="../ink/ink1759.xml"/><Relationship Id="rId53" Type="http://schemas.openxmlformats.org/officeDocument/2006/relationships/customXml" Target="../ink/ink1767.xml"/><Relationship Id="rId58" Type="http://schemas.openxmlformats.org/officeDocument/2006/relationships/image" Target="../media/image28.png"/><Relationship Id="rId74" Type="http://schemas.openxmlformats.org/officeDocument/2006/relationships/image" Target="../media/image231.png"/><Relationship Id="rId79" Type="http://schemas.openxmlformats.org/officeDocument/2006/relationships/customXml" Target="../ink/ink1780.xml"/><Relationship Id="rId102" Type="http://schemas.openxmlformats.org/officeDocument/2006/relationships/customXml" Target="../ink/ink1792.xml"/><Relationship Id="rId5" Type="http://schemas.openxmlformats.org/officeDocument/2006/relationships/customXml" Target="../ink/ink1743.xml"/><Relationship Id="rId90" Type="http://schemas.openxmlformats.org/officeDocument/2006/relationships/image" Target="../media/image239.png"/><Relationship Id="rId95" Type="http://schemas.openxmlformats.org/officeDocument/2006/relationships/image" Target="../media/image241.png"/><Relationship Id="rId22" Type="http://schemas.openxmlformats.org/officeDocument/2006/relationships/image" Target="../media/image200.png"/><Relationship Id="rId27" Type="http://schemas.openxmlformats.org/officeDocument/2006/relationships/customXml" Target="../ink/ink1754.xml"/><Relationship Id="rId43" Type="http://schemas.openxmlformats.org/officeDocument/2006/relationships/customXml" Target="../ink/ink1762.xml"/><Relationship Id="rId48" Type="http://schemas.openxmlformats.org/officeDocument/2006/relationships/image" Target="../media/image217.png"/><Relationship Id="rId64" Type="http://schemas.openxmlformats.org/officeDocument/2006/relationships/image" Target="../media/image226.png"/><Relationship Id="rId69" Type="http://schemas.openxmlformats.org/officeDocument/2006/relationships/customXml" Target="../ink/ink1775.xml"/><Relationship Id="rId113" Type="http://schemas.openxmlformats.org/officeDocument/2006/relationships/image" Target="../media/image250.png"/><Relationship Id="rId80" Type="http://schemas.openxmlformats.org/officeDocument/2006/relationships/image" Target="../media/image234.png"/><Relationship Id="rId85" Type="http://schemas.openxmlformats.org/officeDocument/2006/relationships/customXml" Target="../ink/ink1783.xml"/><Relationship Id="rId12" Type="http://schemas.openxmlformats.org/officeDocument/2006/relationships/image" Target="../media/image193.png"/><Relationship Id="rId17" Type="http://schemas.openxmlformats.org/officeDocument/2006/relationships/customXml" Target="../ink/ink1749.xml"/><Relationship Id="rId33" Type="http://schemas.openxmlformats.org/officeDocument/2006/relationships/customXml" Target="../ink/ink1757.xml"/><Relationship Id="rId38" Type="http://schemas.openxmlformats.org/officeDocument/2006/relationships/image" Target="../media/image212.png"/><Relationship Id="rId59" Type="http://schemas.openxmlformats.org/officeDocument/2006/relationships/customXml" Target="../ink/ink1770.xml"/><Relationship Id="rId103" Type="http://schemas.openxmlformats.org/officeDocument/2006/relationships/image" Target="../media/image245.png"/><Relationship Id="rId108" Type="http://schemas.openxmlformats.org/officeDocument/2006/relationships/customXml" Target="../ink/ink1795.xml"/><Relationship Id="rId54" Type="http://schemas.openxmlformats.org/officeDocument/2006/relationships/image" Target="../media/image222.png"/><Relationship Id="rId70" Type="http://schemas.openxmlformats.org/officeDocument/2006/relationships/image" Target="../media/image229.png"/><Relationship Id="rId75" Type="http://schemas.openxmlformats.org/officeDocument/2006/relationships/customXml" Target="../ink/ink1778.xml"/><Relationship Id="rId91" Type="http://schemas.openxmlformats.org/officeDocument/2006/relationships/customXml" Target="../ink/ink1786.xml"/><Relationship Id="rId96" Type="http://schemas.openxmlformats.org/officeDocument/2006/relationships/customXml" Target="../ink/ink17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23" Type="http://schemas.openxmlformats.org/officeDocument/2006/relationships/customXml" Target="../ink/ink1752.xml"/><Relationship Id="rId28" Type="http://schemas.openxmlformats.org/officeDocument/2006/relationships/image" Target="../media/image203.png"/><Relationship Id="rId49" Type="http://schemas.openxmlformats.org/officeDocument/2006/relationships/customXml" Target="../ink/ink1765.xml"/><Relationship Id="rId114" Type="http://schemas.openxmlformats.org/officeDocument/2006/relationships/customXml" Target="../ink/ink1798.xml"/><Relationship Id="rId10" Type="http://schemas.openxmlformats.org/officeDocument/2006/relationships/image" Target="../media/image149.png"/><Relationship Id="rId31" Type="http://schemas.openxmlformats.org/officeDocument/2006/relationships/customXml" Target="../ink/ink1756.xml"/><Relationship Id="rId44" Type="http://schemas.openxmlformats.org/officeDocument/2006/relationships/image" Target="../media/image215.png"/><Relationship Id="rId52" Type="http://schemas.openxmlformats.org/officeDocument/2006/relationships/image" Target="../media/image221.png"/><Relationship Id="rId60" Type="http://schemas.openxmlformats.org/officeDocument/2006/relationships/image" Target="../media/image224.png"/><Relationship Id="rId65" Type="http://schemas.openxmlformats.org/officeDocument/2006/relationships/customXml" Target="../ink/ink1773.xml"/><Relationship Id="rId73" Type="http://schemas.openxmlformats.org/officeDocument/2006/relationships/customXml" Target="../ink/ink1777.xml"/><Relationship Id="rId78" Type="http://schemas.openxmlformats.org/officeDocument/2006/relationships/image" Target="../media/image233.png"/><Relationship Id="rId81" Type="http://schemas.openxmlformats.org/officeDocument/2006/relationships/customXml" Target="../ink/ink1781.xml"/><Relationship Id="rId86" Type="http://schemas.openxmlformats.org/officeDocument/2006/relationships/image" Target="../media/image237.png"/><Relationship Id="rId94" Type="http://schemas.openxmlformats.org/officeDocument/2006/relationships/customXml" Target="../ink/ink1788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4" Type="http://schemas.openxmlformats.org/officeDocument/2006/relationships/image" Target="../media/image190.png"/><Relationship Id="rId9" Type="http://schemas.openxmlformats.org/officeDocument/2006/relationships/customXml" Target="../ink/ink1745.xml"/><Relationship Id="rId13" Type="http://schemas.openxmlformats.org/officeDocument/2006/relationships/customXml" Target="../ink/ink1747.xml"/><Relationship Id="rId18" Type="http://schemas.openxmlformats.org/officeDocument/2006/relationships/image" Target="../media/image196.png"/><Relationship Id="rId39" Type="http://schemas.openxmlformats.org/officeDocument/2006/relationships/customXml" Target="../ink/ink1760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768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04" Type="http://schemas.openxmlformats.org/officeDocument/2006/relationships/customXml" Target="../ink/ink1793.xml"/><Relationship Id="rId7" Type="http://schemas.openxmlformats.org/officeDocument/2006/relationships/customXml" Target="../ink/ink1744.xml"/><Relationship Id="rId71" Type="http://schemas.openxmlformats.org/officeDocument/2006/relationships/customXml" Target="../ink/ink1776.xml"/><Relationship Id="rId92" Type="http://schemas.openxmlformats.org/officeDocument/2006/relationships/customXml" Target="../ink/ink1787.xml"/><Relationship Id="rId2" Type="http://schemas.openxmlformats.org/officeDocument/2006/relationships/image" Target="../media/image189.png"/><Relationship Id="rId29" Type="http://schemas.openxmlformats.org/officeDocument/2006/relationships/customXml" Target="../ink/ink1755.xml"/><Relationship Id="rId24" Type="http://schemas.openxmlformats.org/officeDocument/2006/relationships/image" Target="../media/image201.png"/><Relationship Id="rId40" Type="http://schemas.openxmlformats.org/officeDocument/2006/relationships/image" Target="../media/image213.png"/><Relationship Id="rId45" Type="http://schemas.openxmlformats.org/officeDocument/2006/relationships/customXml" Target="../ink/ink1763.xml"/><Relationship Id="rId66" Type="http://schemas.openxmlformats.org/officeDocument/2006/relationships/image" Target="../media/image227.png"/><Relationship Id="rId87" Type="http://schemas.openxmlformats.org/officeDocument/2006/relationships/customXml" Target="../ink/ink1784.xml"/><Relationship Id="rId110" Type="http://schemas.openxmlformats.org/officeDocument/2006/relationships/customXml" Target="../ink/ink1796.xml"/><Relationship Id="rId115" Type="http://schemas.openxmlformats.org/officeDocument/2006/relationships/image" Target="../media/image251.png"/><Relationship Id="rId61" Type="http://schemas.openxmlformats.org/officeDocument/2006/relationships/customXml" Target="../ink/ink1771.xml"/><Relationship Id="rId82" Type="http://schemas.openxmlformats.org/officeDocument/2006/relationships/image" Target="../media/image235.png"/><Relationship Id="rId19" Type="http://schemas.openxmlformats.org/officeDocument/2006/relationships/customXml" Target="../ink/ink1750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1758.xml"/><Relationship Id="rId56" Type="http://schemas.openxmlformats.org/officeDocument/2006/relationships/image" Target="../media/image223.png"/><Relationship Id="rId77" Type="http://schemas.openxmlformats.org/officeDocument/2006/relationships/customXml" Target="../ink/ink1779.xml"/><Relationship Id="rId100" Type="http://schemas.openxmlformats.org/officeDocument/2006/relationships/customXml" Target="../ink/ink1791.xml"/><Relationship Id="rId105" Type="http://schemas.openxmlformats.org/officeDocument/2006/relationships/image" Target="../media/image246.png"/><Relationship Id="rId8" Type="http://schemas.openxmlformats.org/officeDocument/2006/relationships/image" Target="../media/image192.png"/><Relationship Id="rId51" Type="http://schemas.openxmlformats.org/officeDocument/2006/relationships/customXml" Target="../ink/ink1766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1790.xml"/><Relationship Id="rId3" Type="http://schemas.openxmlformats.org/officeDocument/2006/relationships/customXml" Target="../ink/ink1742.xml"/><Relationship Id="rId25" Type="http://schemas.openxmlformats.org/officeDocument/2006/relationships/customXml" Target="../ink/ink1753.xml"/><Relationship Id="rId46" Type="http://schemas.openxmlformats.org/officeDocument/2006/relationships/image" Target="../media/image216.png"/><Relationship Id="rId67" Type="http://schemas.openxmlformats.org/officeDocument/2006/relationships/customXml" Target="../ink/ink1774.xml"/><Relationship Id="rId116" Type="http://schemas.openxmlformats.org/officeDocument/2006/relationships/customXml" Target="../ink/ink1799.xml"/><Relationship Id="rId20" Type="http://schemas.openxmlformats.org/officeDocument/2006/relationships/image" Target="../media/image199.png"/><Relationship Id="rId41" Type="http://schemas.openxmlformats.org/officeDocument/2006/relationships/customXml" Target="../ink/ink1761.xml"/><Relationship Id="rId62" Type="http://schemas.openxmlformats.org/officeDocument/2006/relationships/image" Target="../media/image225.png"/><Relationship Id="rId83" Type="http://schemas.openxmlformats.org/officeDocument/2006/relationships/customXml" Target="../ink/ink1782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5" Type="http://schemas.openxmlformats.org/officeDocument/2006/relationships/customXml" Target="../ink/ink1748.xml"/><Relationship Id="rId36" Type="http://schemas.openxmlformats.org/officeDocument/2006/relationships/image" Target="../media/image211.png"/><Relationship Id="rId57" Type="http://schemas.openxmlformats.org/officeDocument/2006/relationships/customXml" Target="../ink/ink1769.xml"/><Relationship Id="rId106" Type="http://schemas.openxmlformats.org/officeDocument/2006/relationships/customXml" Target="../ink/ink1794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1809.xml"/><Relationship Id="rId42" Type="http://schemas.openxmlformats.org/officeDocument/2006/relationships/image" Target="../media/image214.png"/><Relationship Id="rId63" Type="http://schemas.openxmlformats.org/officeDocument/2006/relationships/customXml" Target="../ink/ink1830.xml"/><Relationship Id="rId84" Type="http://schemas.openxmlformats.org/officeDocument/2006/relationships/image" Target="../media/image236.png"/><Relationship Id="rId138" Type="http://schemas.openxmlformats.org/officeDocument/2006/relationships/customXml" Target="../ink/ink1868.xml"/><Relationship Id="rId107" Type="http://schemas.openxmlformats.org/officeDocument/2006/relationships/image" Target="../media/image247.png"/><Relationship Id="rId11" Type="http://schemas.openxmlformats.org/officeDocument/2006/relationships/customXml" Target="../ink/ink1804.xml"/><Relationship Id="rId32" Type="http://schemas.openxmlformats.org/officeDocument/2006/relationships/image" Target="../media/image209.png"/><Relationship Id="rId53" Type="http://schemas.openxmlformats.org/officeDocument/2006/relationships/customXml" Target="../ink/ink1825.xml"/><Relationship Id="rId74" Type="http://schemas.openxmlformats.org/officeDocument/2006/relationships/image" Target="../media/image231.png"/><Relationship Id="rId128" Type="http://schemas.openxmlformats.org/officeDocument/2006/relationships/customXml" Target="../ink/ink1863.xml"/><Relationship Id="rId5" Type="http://schemas.openxmlformats.org/officeDocument/2006/relationships/customXml" Target="../ink/ink1801.xml"/><Relationship Id="rId90" Type="http://schemas.openxmlformats.org/officeDocument/2006/relationships/image" Target="../media/image239.png"/><Relationship Id="rId95" Type="http://schemas.openxmlformats.org/officeDocument/2006/relationships/image" Target="../media/image241.png"/><Relationship Id="rId22" Type="http://schemas.openxmlformats.org/officeDocument/2006/relationships/image" Target="../media/image200.png"/><Relationship Id="rId27" Type="http://schemas.openxmlformats.org/officeDocument/2006/relationships/customXml" Target="../ink/ink1812.xml"/><Relationship Id="rId43" Type="http://schemas.openxmlformats.org/officeDocument/2006/relationships/customXml" Target="../ink/ink1820.xml"/><Relationship Id="rId48" Type="http://schemas.openxmlformats.org/officeDocument/2006/relationships/image" Target="../media/image217.png"/><Relationship Id="rId64" Type="http://schemas.openxmlformats.org/officeDocument/2006/relationships/image" Target="../media/image226.png"/><Relationship Id="rId69" Type="http://schemas.openxmlformats.org/officeDocument/2006/relationships/customXml" Target="../ink/ink1833.xml"/><Relationship Id="rId113" Type="http://schemas.openxmlformats.org/officeDocument/2006/relationships/image" Target="../media/image250.png"/><Relationship Id="rId118" Type="http://schemas.openxmlformats.org/officeDocument/2006/relationships/customXml" Target="../ink/ink1858.xml"/><Relationship Id="rId134" Type="http://schemas.openxmlformats.org/officeDocument/2006/relationships/customXml" Target="../ink/ink1866.xml"/><Relationship Id="rId139" Type="http://schemas.openxmlformats.org/officeDocument/2006/relationships/image" Target="../media/image263.png"/><Relationship Id="rId80" Type="http://schemas.openxmlformats.org/officeDocument/2006/relationships/image" Target="../media/image234.png"/><Relationship Id="rId85" Type="http://schemas.openxmlformats.org/officeDocument/2006/relationships/customXml" Target="../ink/ink1841.xml"/><Relationship Id="rId12" Type="http://schemas.openxmlformats.org/officeDocument/2006/relationships/image" Target="../media/image193.png"/><Relationship Id="rId17" Type="http://schemas.openxmlformats.org/officeDocument/2006/relationships/customXml" Target="../ink/ink1807.xml"/><Relationship Id="rId33" Type="http://schemas.openxmlformats.org/officeDocument/2006/relationships/customXml" Target="../ink/ink1815.xml"/><Relationship Id="rId38" Type="http://schemas.openxmlformats.org/officeDocument/2006/relationships/image" Target="../media/image212.png"/><Relationship Id="rId59" Type="http://schemas.openxmlformats.org/officeDocument/2006/relationships/customXml" Target="../ink/ink1828.xml"/><Relationship Id="rId103" Type="http://schemas.openxmlformats.org/officeDocument/2006/relationships/image" Target="../media/image245.png"/><Relationship Id="rId108" Type="http://schemas.openxmlformats.org/officeDocument/2006/relationships/customXml" Target="../ink/ink1853.xml"/><Relationship Id="rId124" Type="http://schemas.openxmlformats.org/officeDocument/2006/relationships/customXml" Target="../ink/ink1861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0" Type="http://schemas.openxmlformats.org/officeDocument/2006/relationships/image" Target="../media/image229.png"/><Relationship Id="rId75" Type="http://schemas.openxmlformats.org/officeDocument/2006/relationships/customXml" Target="../ink/ink1836.xml"/><Relationship Id="rId91" Type="http://schemas.openxmlformats.org/officeDocument/2006/relationships/customXml" Target="../ink/ink1844.xml"/><Relationship Id="rId96" Type="http://schemas.openxmlformats.org/officeDocument/2006/relationships/customXml" Target="../ink/ink1847.xml"/><Relationship Id="rId140" Type="http://schemas.openxmlformats.org/officeDocument/2006/relationships/customXml" Target="../ink/ink1869.xml"/><Relationship Id="rId145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23" Type="http://schemas.openxmlformats.org/officeDocument/2006/relationships/customXml" Target="../ink/ink1810.xml"/><Relationship Id="rId28" Type="http://schemas.openxmlformats.org/officeDocument/2006/relationships/image" Target="../media/image203.png"/><Relationship Id="rId49" Type="http://schemas.openxmlformats.org/officeDocument/2006/relationships/customXml" Target="../ink/ink1823.xml"/><Relationship Id="rId114" Type="http://schemas.openxmlformats.org/officeDocument/2006/relationships/customXml" Target="../ink/ink1856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0" Type="http://schemas.openxmlformats.org/officeDocument/2006/relationships/image" Target="../media/image224.png"/><Relationship Id="rId65" Type="http://schemas.openxmlformats.org/officeDocument/2006/relationships/customXml" Target="../ink/ink1831.xml"/><Relationship Id="rId81" Type="http://schemas.openxmlformats.org/officeDocument/2006/relationships/customXml" Target="../ink/ink1839.xml"/><Relationship Id="rId86" Type="http://schemas.openxmlformats.org/officeDocument/2006/relationships/image" Target="../media/image237.png"/><Relationship Id="rId130" Type="http://schemas.openxmlformats.org/officeDocument/2006/relationships/customXml" Target="../ink/ink1864.xml"/><Relationship Id="rId135" Type="http://schemas.openxmlformats.org/officeDocument/2006/relationships/image" Target="../media/image261.png"/><Relationship Id="rId13" Type="http://schemas.openxmlformats.org/officeDocument/2006/relationships/customXml" Target="../ink/ink1805.xml"/><Relationship Id="rId18" Type="http://schemas.openxmlformats.org/officeDocument/2006/relationships/image" Target="../media/image196.png"/><Relationship Id="rId39" Type="http://schemas.openxmlformats.org/officeDocument/2006/relationships/customXml" Target="../ink/ink1818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826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04" Type="http://schemas.openxmlformats.org/officeDocument/2006/relationships/customXml" Target="../ink/ink1851.xml"/><Relationship Id="rId120" Type="http://schemas.openxmlformats.org/officeDocument/2006/relationships/customXml" Target="../ink/ink1859.xml"/><Relationship Id="rId125" Type="http://schemas.openxmlformats.org/officeDocument/2006/relationships/image" Target="../media/image256.png"/><Relationship Id="rId141" Type="http://schemas.openxmlformats.org/officeDocument/2006/relationships/image" Target="../media/image264.png"/><Relationship Id="rId7" Type="http://schemas.openxmlformats.org/officeDocument/2006/relationships/customXml" Target="../ink/ink1802.xml"/><Relationship Id="rId71" Type="http://schemas.openxmlformats.org/officeDocument/2006/relationships/customXml" Target="../ink/ink1834.xml"/><Relationship Id="rId92" Type="http://schemas.openxmlformats.org/officeDocument/2006/relationships/customXml" Target="../ink/ink1845.xml"/><Relationship Id="rId2" Type="http://schemas.openxmlformats.org/officeDocument/2006/relationships/image" Target="../media/image189.png"/><Relationship Id="rId29" Type="http://schemas.openxmlformats.org/officeDocument/2006/relationships/customXml" Target="../ink/ink1813.xml"/><Relationship Id="rId24" Type="http://schemas.openxmlformats.org/officeDocument/2006/relationships/image" Target="../media/image201.png"/><Relationship Id="rId40" Type="http://schemas.openxmlformats.org/officeDocument/2006/relationships/image" Target="../media/image213.png"/><Relationship Id="rId45" Type="http://schemas.openxmlformats.org/officeDocument/2006/relationships/customXml" Target="../ink/ink1821.xml"/><Relationship Id="rId66" Type="http://schemas.openxmlformats.org/officeDocument/2006/relationships/image" Target="../media/image227.png"/><Relationship Id="rId87" Type="http://schemas.openxmlformats.org/officeDocument/2006/relationships/customXml" Target="../ink/ink1842.xml"/><Relationship Id="rId110" Type="http://schemas.openxmlformats.org/officeDocument/2006/relationships/customXml" Target="../ink/ink1854.xml"/><Relationship Id="rId115" Type="http://schemas.openxmlformats.org/officeDocument/2006/relationships/image" Target="../media/image251.png"/><Relationship Id="rId131" Type="http://schemas.openxmlformats.org/officeDocument/2006/relationships/image" Target="../media/image259.png"/><Relationship Id="rId136" Type="http://schemas.openxmlformats.org/officeDocument/2006/relationships/customXml" Target="../ink/ink1867.xml"/><Relationship Id="rId61" Type="http://schemas.openxmlformats.org/officeDocument/2006/relationships/customXml" Target="../ink/ink1829.xml"/><Relationship Id="rId82" Type="http://schemas.openxmlformats.org/officeDocument/2006/relationships/image" Target="../media/image235.png"/><Relationship Id="rId19" Type="http://schemas.openxmlformats.org/officeDocument/2006/relationships/customXml" Target="../ink/ink1808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1816.xml"/><Relationship Id="rId56" Type="http://schemas.openxmlformats.org/officeDocument/2006/relationships/image" Target="../media/image223.png"/><Relationship Id="rId77" Type="http://schemas.openxmlformats.org/officeDocument/2006/relationships/customXml" Target="../ink/ink1837.xml"/><Relationship Id="rId100" Type="http://schemas.openxmlformats.org/officeDocument/2006/relationships/customXml" Target="../ink/ink1849.xml"/><Relationship Id="rId105" Type="http://schemas.openxmlformats.org/officeDocument/2006/relationships/image" Target="../media/image246.png"/><Relationship Id="rId126" Type="http://schemas.openxmlformats.org/officeDocument/2006/relationships/customXml" Target="../ink/ink1862.xml"/><Relationship Id="rId8" Type="http://schemas.openxmlformats.org/officeDocument/2006/relationships/image" Target="../media/image192.png"/><Relationship Id="rId51" Type="http://schemas.openxmlformats.org/officeDocument/2006/relationships/customXml" Target="../ink/ink1824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1848.xml"/><Relationship Id="rId121" Type="http://schemas.openxmlformats.org/officeDocument/2006/relationships/image" Target="../media/image254.png"/><Relationship Id="rId142" Type="http://schemas.openxmlformats.org/officeDocument/2006/relationships/customXml" Target="../ink/ink1870.xml"/><Relationship Id="rId3" Type="http://schemas.openxmlformats.org/officeDocument/2006/relationships/customXml" Target="../ink/ink1800.xml"/><Relationship Id="rId25" Type="http://schemas.openxmlformats.org/officeDocument/2006/relationships/customXml" Target="../ink/ink1811.xml"/><Relationship Id="rId46" Type="http://schemas.openxmlformats.org/officeDocument/2006/relationships/image" Target="../media/image216.png"/><Relationship Id="rId67" Type="http://schemas.openxmlformats.org/officeDocument/2006/relationships/customXml" Target="../ink/ink1832.xml"/><Relationship Id="rId116" Type="http://schemas.openxmlformats.org/officeDocument/2006/relationships/customXml" Target="../ink/ink1857.xml"/><Relationship Id="rId137" Type="http://schemas.openxmlformats.org/officeDocument/2006/relationships/image" Target="../media/image262.png"/><Relationship Id="rId20" Type="http://schemas.openxmlformats.org/officeDocument/2006/relationships/image" Target="../media/image199.png"/><Relationship Id="rId41" Type="http://schemas.openxmlformats.org/officeDocument/2006/relationships/customXml" Target="../ink/ink1819.xml"/><Relationship Id="rId62" Type="http://schemas.openxmlformats.org/officeDocument/2006/relationships/image" Target="../media/image225.png"/><Relationship Id="rId83" Type="http://schemas.openxmlformats.org/officeDocument/2006/relationships/customXml" Target="../ink/ink1840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1865.xml"/><Relationship Id="rId15" Type="http://schemas.openxmlformats.org/officeDocument/2006/relationships/customXml" Target="../ink/ink1806.xml"/><Relationship Id="rId36" Type="http://schemas.openxmlformats.org/officeDocument/2006/relationships/image" Target="../media/image211.png"/><Relationship Id="rId57" Type="http://schemas.openxmlformats.org/officeDocument/2006/relationships/customXml" Target="../ink/ink1827.xml"/><Relationship Id="rId106" Type="http://schemas.openxmlformats.org/officeDocument/2006/relationships/customXml" Target="../ink/ink1852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1814.xml"/><Relationship Id="rId52" Type="http://schemas.openxmlformats.org/officeDocument/2006/relationships/image" Target="../media/image221.png"/><Relationship Id="rId73" Type="http://schemas.openxmlformats.org/officeDocument/2006/relationships/customXml" Target="../ink/ink1835.xml"/><Relationship Id="rId78" Type="http://schemas.openxmlformats.org/officeDocument/2006/relationships/image" Target="../media/image233.png"/><Relationship Id="rId94" Type="http://schemas.openxmlformats.org/officeDocument/2006/relationships/customXml" Target="../ink/ink1846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1860.xml"/><Relationship Id="rId143" Type="http://schemas.openxmlformats.org/officeDocument/2006/relationships/image" Target="../media/image265.png"/><Relationship Id="rId4" Type="http://schemas.openxmlformats.org/officeDocument/2006/relationships/image" Target="../media/image190.png"/><Relationship Id="rId9" Type="http://schemas.openxmlformats.org/officeDocument/2006/relationships/customXml" Target="../ink/ink1803.xml"/><Relationship Id="rId26" Type="http://schemas.openxmlformats.org/officeDocument/2006/relationships/image" Target="../media/image202.png"/><Relationship Id="rId47" Type="http://schemas.openxmlformats.org/officeDocument/2006/relationships/customXml" Target="../ink/ink1822.xml"/><Relationship Id="rId68" Type="http://schemas.openxmlformats.org/officeDocument/2006/relationships/image" Target="../media/image228.png"/><Relationship Id="rId89" Type="http://schemas.openxmlformats.org/officeDocument/2006/relationships/customXml" Target="../ink/ink1843.xml"/><Relationship Id="rId112" Type="http://schemas.openxmlformats.org/officeDocument/2006/relationships/customXml" Target="../ink/ink1855.xml"/><Relationship Id="rId133" Type="http://schemas.openxmlformats.org/officeDocument/2006/relationships/image" Target="../media/image260.png"/><Relationship Id="rId16" Type="http://schemas.openxmlformats.org/officeDocument/2006/relationships/image" Target="../media/image195.png"/><Relationship Id="rId37" Type="http://schemas.openxmlformats.org/officeDocument/2006/relationships/customXml" Target="../ink/ink1817.xml"/><Relationship Id="rId58" Type="http://schemas.openxmlformats.org/officeDocument/2006/relationships/image" Target="../media/image28.png"/><Relationship Id="rId79" Type="http://schemas.openxmlformats.org/officeDocument/2006/relationships/customXml" Target="../ink/ink1838.xml"/><Relationship Id="rId102" Type="http://schemas.openxmlformats.org/officeDocument/2006/relationships/customXml" Target="../ink/ink1850.xml"/><Relationship Id="rId123" Type="http://schemas.openxmlformats.org/officeDocument/2006/relationships/image" Target="../media/image255.png"/><Relationship Id="rId144" Type="http://schemas.openxmlformats.org/officeDocument/2006/relationships/customXml" Target="../ink/ink1871.xml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1881.xml"/><Relationship Id="rId42" Type="http://schemas.openxmlformats.org/officeDocument/2006/relationships/image" Target="../media/image214.png"/><Relationship Id="rId63" Type="http://schemas.openxmlformats.org/officeDocument/2006/relationships/customXml" Target="../ink/ink1902.xml"/><Relationship Id="rId84" Type="http://schemas.openxmlformats.org/officeDocument/2006/relationships/image" Target="../media/image236.png"/><Relationship Id="rId138" Type="http://schemas.openxmlformats.org/officeDocument/2006/relationships/customXml" Target="../ink/ink1940.xml"/><Relationship Id="rId107" Type="http://schemas.openxmlformats.org/officeDocument/2006/relationships/image" Target="../media/image247.png"/><Relationship Id="rId11" Type="http://schemas.openxmlformats.org/officeDocument/2006/relationships/customXml" Target="../ink/ink1876.xml"/><Relationship Id="rId32" Type="http://schemas.openxmlformats.org/officeDocument/2006/relationships/image" Target="../media/image209.png"/><Relationship Id="rId53" Type="http://schemas.openxmlformats.org/officeDocument/2006/relationships/customXml" Target="../ink/ink1897.xml"/><Relationship Id="rId74" Type="http://schemas.openxmlformats.org/officeDocument/2006/relationships/image" Target="../media/image231.png"/><Relationship Id="rId128" Type="http://schemas.openxmlformats.org/officeDocument/2006/relationships/customXml" Target="../ink/ink1935.xml"/><Relationship Id="rId149" Type="http://schemas.openxmlformats.org/officeDocument/2006/relationships/image" Target="../media/image268.png"/><Relationship Id="rId5" Type="http://schemas.openxmlformats.org/officeDocument/2006/relationships/customXml" Target="../ink/ink1873.xml"/><Relationship Id="rId95" Type="http://schemas.openxmlformats.org/officeDocument/2006/relationships/image" Target="../media/image241.png"/><Relationship Id="rId22" Type="http://schemas.openxmlformats.org/officeDocument/2006/relationships/image" Target="../media/image200.png"/><Relationship Id="rId27" Type="http://schemas.openxmlformats.org/officeDocument/2006/relationships/customXml" Target="../ink/ink1884.xml"/><Relationship Id="rId43" Type="http://schemas.openxmlformats.org/officeDocument/2006/relationships/customXml" Target="../ink/ink1892.xml"/><Relationship Id="rId48" Type="http://schemas.openxmlformats.org/officeDocument/2006/relationships/image" Target="../media/image217.png"/><Relationship Id="rId64" Type="http://schemas.openxmlformats.org/officeDocument/2006/relationships/image" Target="../media/image226.png"/><Relationship Id="rId69" Type="http://schemas.openxmlformats.org/officeDocument/2006/relationships/customXml" Target="../ink/ink1905.xml"/><Relationship Id="rId113" Type="http://schemas.openxmlformats.org/officeDocument/2006/relationships/image" Target="../media/image250.png"/><Relationship Id="rId118" Type="http://schemas.openxmlformats.org/officeDocument/2006/relationships/customXml" Target="../ink/ink1930.xml"/><Relationship Id="rId134" Type="http://schemas.openxmlformats.org/officeDocument/2006/relationships/customXml" Target="../ink/ink1938.xml"/><Relationship Id="rId139" Type="http://schemas.openxmlformats.org/officeDocument/2006/relationships/image" Target="../media/image263.png"/><Relationship Id="rId80" Type="http://schemas.openxmlformats.org/officeDocument/2006/relationships/image" Target="../media/image234.png"/><Relationship Id="rId85" Type="http://schemas.openxmlformats.org/officeDocument/2006/relationships/customXml" Target="../ink/ink1913.xml"/><Relationship Id="rId150" Type="http://schemas.openxmlformats.org/officeDocument/2006/relationships/customXml" Target="../ink/ink1946.xml"/><Relationship Id="rId12" Type="http://schemas.openxmlformats.org/officeDocument/2006/relationships/image" Target="../media/image193.png"/><Relationship Id="rId17" Type="http://schemas.openxmlformats.org/officeDocument/2006/relationships/customXml" Target="../ink/ink1879.xml"/><Relationship Id="rId33" Type="http://schemas.openxmlformats.org/officeDocument/2006/relationships/customXml" Target="../ink/ink1887.xml"/><Relationship Id="rId38" Type="http://schemas.openxmlformats.org/officeDocument/2006/relationships/image" Target="../media/image212.png"/><Relationship Id="rId59" Type="http://schemas.openxmlformats.org/officeDocument/2006/relationships/customXml" Target="../ink/ink1900.xml"/><Relationship Id="rId103" Type="http://schemas.openxmlformats.org/officeDocument/2006/relationships/image" Target="../media/image245.png"/><Relationship Id="rId108" Type="http://schemas.openxmlformats.org/officeDocument/2006/relationships/customXml" Target="../ink/ink1925.xml"/><Relationship Id="rId124" Type="http://schemas.openxmlformats.org/officeDocument/2006/relationships/customXml" Target="../ink/ink1933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0" Type="http://schemas.openxmlformats.org/officeDocument/2006/relationships/image" Target="../media/image229.png"/><Relationship Id="rId75" Type="http://schemas.openxmlformats.org/officeDocument/2006/relationships/customXml" Target="../ink/ink1908.xml"/><Relationship Id="rId91" Type="http://schemas.openxmlformats.org/officeDocument/2006/relationships/customXml" Target="../ink/ink1916.xml"/><Relationship Id="rId96" Type="http://schemas.openxmlformats.org/officeDocument/2006/relationships/customXml" Target="../ink/ink1919.xml"/><Relationship Id="rId140" Type="http://schemas.openxmlformats.org/officeDocument/2006/relationships/customXml" Target="../ink/ink1941.xml"/><Relationship Id="rId145" Type="http://schemas.openxmlformats.org/officeDocument/2006/relationships/image" Target="../media/image2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23" Type="http://schemas.openxmlformats.org/officeDocument/2006/relationships/customXml" Target="../ink/ink1882.xml"/><Relationship Id="rId28" Type="http://schemas.openxmlformats.org/officeDocument/2006/relationships/image" Target="../media/image203.png"/><Relationship Id="rId49" Type="http://schemas.openxmlformats.org/officeDocument/2006/relationships/customXml" Target="../ink/ink1895.xml"/><Relationship Id="rId114" Type="http://schemas.openxmlformats.org/officeDocument/2006/relationships/customXml" Target="../ink/ink1928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0" Type="http://schemas.openxmlformats.org/officeDocument/2006/relationships/image" Target="../media/image224.png"/><Relationship Id="rId65" Type="http://schemas.openxmlformats.org/officeDocument/2006/relationships/customXml" Target="../ink/ink1903.xml"/><Relationship Id="rId81" Type="http://schemas.openxmlformats.org/officeDocument/2006/relationships/customXml" Target="../ink/ink1911.xml"/><Relationship Id="rId86" Type="http://schemas.openxmlformats.org/officeDocument/2006/relationships/image" Target="../media/image237.png"/><Relationship Id="rId130" Type="http://schemas.openxmlformats.org/officeDocument/2006/relationships/customXml" Target="../ink/ink1936.xml"/><Relationship Id="rId135" Type="http://schemas.openxmlformats.org/officeDocument/2006/relationships/image" Target="../media/image261.png"/><Relationship Id="rId151" Type="http://schemas.openxmlformats.org/officeDocument/2006/relationships/image" Target="../media/image269.png"/><Relationship Id="rId13" Type="http://schemas.openxmlformats.org/officeDocument/2006/relationships/customXml" Target="../ink/ink1877.xml"/><Relationship Id="rId18" Type="http://schemas.openxmlformats.org/officeDocument/2006/relationships/image" Target="../media/image196.png"/><Relationship Id="rId39" Type="http://schemas.openxmlformats.org/officeDocument/2006/relationships/customXml" Target="../ink/ink1890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898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04" Type="http://schemas.openxmlformats.org/officeDocument/2006/relationships/customXml" Target="../ink/ink1923.xml"/><Relationship Id="rId120" Type="http://schemas.openxmlformats.org/officeDocument/2006/relationships/customXml" Target="../ink/ink1931.xml"/><Relationship Id="rId125" Type="http://schemas.openxmlformats.org/officeDocument/2006/relationships/image" Target="../media/image256.png"/><Relationship Id="rId141" Type="http://schemas.openxmlformats.org/officeDocument/2006/relationships/image" Target="../media/image264.png"/><Relationship Id="rId146" Type="http://schemas.openxmlformats.org/officeDocument/2006/relationships/customXml" Target="../ink/ink1944.xml"/><Relationship Id="rId7" Type="http://schemas.openxmlformats.org/officeDocument/2006/relationships/customXml" Target="../ink/ink1874.xml"/><Relationship Id="rId71" Type="http://schemas.openxmlformats.org/officeDocument/2006/relationships/customXml" Target="../ink/ink1906.xml"/><Relationship Id="rId92" Type="http://schemas.openxmlformats.org/officeDocument/2006/relationships/customXml" Target="../ink/ink1917.xml"/><Relationship Id="rId2" Type="http://schemas.openxmlformats.org/officeDocument/2006/relationships/image" Target="../media/image189.png"/><Relationship Id="rId29" Type="http://schemas.openxmlformats.org/officeDocument/2006/relationships/customXml" Target="../ink/ink1885.xml"/><Relationship Id="rId24" Type="http://schemas.openxmlformats.org/officeDocument/2006/relationships/image" Target="../media/image201.png"/><Relationship Id="rId40" Type="http://schemas.openxmlformats.org/officeDocument/2006/relationships/image" Target="../media/image213.png"/><Relationship Id="rId45" Type="http://schemas.openxmlformats.org/officeDocument/2006/relationships/customXml" Target="../ink/ink1893.xml"/><Relationship Id="rId66" Type="http://schemas.openxmlformats.org/officeDocument/2006/relationships/image" Target="../media/image227.png"/><Relationship Id="rId87" Type="http://schemas.openxmlformats.org/officeDocument/2006/relationships/customXml" Target="../ink/ink1914.xml"/><Relationship Id="rId110" Type="http://schemas.openxmlformats.org/officeDocument/2006/relationships/customXml" Target="../ink/ink1926.xml"/><Relationship Id="rId115" Type="http://schemas.openxmlformats.org/officeDocument/2006/relationships/image" Target="../media/image251.png"/><Relationship Id="rId131" Type="http://schemas.openxmlformats.org/officeDocument/2006/relationships/image" Target="../media/image259.png"/><Relationship Id="rId136" Type="http://schemas.openxmlformats.org/officeDocument/2006/relationships/customXml" Target="../ink/ink1939.xml"/><Relationship Id="rId61" Type="http://schemas.openxmlformats.org/officeDocument/2006/relationships/customXml" Target="../ink/ink1901.xml"/><Relationship Id="rId82" Type="http://schemas.openxmlformats.org/officeDocument/2006/relationships/image" Target="../media/image235.png"/><Relationship Id="rId19" Type="http://schemas.openxmlformats.org/officeDocument/2006/relationships/customXml" Target="../ink/ink1880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1888.xml"/><Relationship Id="rId56" Type="http://schemas.openxmlformats.org/officeDocument/2006/relationships/image" Target="../media/image223.png"/><Relationship Id="rId77" Type="http://schemas.openxmlformats.org/officeDocument/2006/relationships/customXml" Target="../ink/ink1909.xml"/><Relationship Id="rId100" Type="http://schemas.openxmlformats.org/officeDocument/2006/relationships/customXml" Target="../ink/ink1921.xml"/><Relationship Id="rId105" Type="http://schemas.openxmlformats.org/officeDocument/2006/relationships/image" Target="../media/image246.png"/><Relationship Id="rId126" Type="http://schemas.openxmlformats.org/officeDocument/2006/relationships/customXml" Target="../ink/ink1934.xml"/><Relationship Id="rId147" Type="http://schemas.openxmlformats.org/officeDocument/2006/relationships/image" Target="../media/image267.png"/><Relationship Id="rId8" Type="http://schemas.openxmlformats.org/officeDocument/2006/relationships/image" Target="../media/image192.png"/><Relationship Id="rId51" Type="http://schemas.openxmlformats.org/officeDocument/2006/relationships/customXml" Target="../ink/ink1896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1920.xml"/><Relationship Id="rId121" Type="http://schemas.openxmlformats.org/officeDocument/2006/relationships/image" Target="../media/image254.png"/><Relationship Id="rId142" Type="http://schemas.openxmlformats.org/officeDocument/2006/relationships/customXml" Target="../ink/ink1942.xml"/><Relationship Id="rId3" Type="http://schemas.openxmlformats.org/officeDocument/2006/relationships/customXml" Target="../ink/ink1872.xml"/><Relationship Id="rId25" Type="http://schemas.openxmlformats.org/officeDocument/2006/relationships/customXml" Target="../ink/ink1883.xml"/><Relationship Id="rId46" Type="http://schemas.openxmlformats.org/officeDocument/2006/relationships/image" Target="../media/image216.png"/><Relationship Id="rId67" Type="http://schemas.openxmlformats.org/officeDocument/2006/relationships/customXml" Target="../ink/ink1904.xml"/><Relationship Id="rId116" Type="http://schemas.openxmlformats.org/officeDocument/2006/relationships/customXml" Target="../ink/ink1929.xml"/><Relationship Id="rId137" Type="http://schemas.openxmlformats.org/officeDocument/2006/relationships/image" Target="../media/image262.png"/><Relationship Id="rId20" Type="http://schemas.openxmlformats.org/officeDocument/2006/relationships/image" Target="../media/image199.png"/><Relationship Id="rId41" Type="http://schemas.openxmlformats.org/officeDocument/2006/relationships/customXml" Target="../ink/ink1891.xml"/><Relationship Id="rId62" Type="http://schemas.openxmlformats.org/officeDocument/2006/relationships/image" Target="../media/image225.png"/><Relationship Id="rId83" Type="http://schemas.openxmlformats.org/officeDocument/2006/relationships/customXml" Target="../ink/ink1912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1937.xml"/><Relationship Id="rId15" Type="http://schemas.openxmlformats.org/officeDocument/2006/relationships/customXml" Target="../ink/ink1878.xml"/><Relationship Id="rId36" Type="http://schemas.openxmlformats.org/officeDocument/2006/relationships/image" Target="../media/image211.png"/><Relationship Id="rId57" Type="http://schemas.openxmlformats.org/officeDocument/2006/relationships/customXml" Target="../ink/ink1899.xml"/><Relationship Id="rId106" Type="http://schemas.openxmlformats.org/officeDocument/2006/relationships/customXml" Target="../ink/ink1924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1886.xml"/><Relationship Id="rId52" Type="http://schemas.openxmlformats.org/officeDocument/2006/relationships/image" Target="../media/image221.png"/><Relationship Id="rId73" Type="http://schemas.openxmlformats.org/officeDocument/2006/relationships/customXml" Target="../ink/ink1907.xml"/><Relationship Id="rId78" Type="http://schemas.openxmlformats.org/officeDocument/2006/relationships/image" Target="../media/image233.png"/><Relationship Id="rId94" Type="http://schemas.openxmlformats.org/officeDocument/2006/relationships/customXml" Target="../ink/ink1918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1932.xml"/><Relationship Id="rId143" Type="http://schemas.openxmlformats.org/officeDocument/2006/relationships/image" Target="../media/image265.png"/><Relationship Id="rId148" Type="http://schemas.openxmlformats.org/officeDocument/2006/relationships/customXml" Target="../ink/ink1945.xml"/><Relationship Id="rId4" Type="http://schemas.openxmlformats.org/officeDocument/2006/relationships/image" Target="../media/image190.png"/><Relationship Id="rId9" Type="http://schemas.openxmlformats.org/officeDocument/2006/relationships/customXml" Target="../ink/ink1875.xml"/><Relationship Id="rId26" Type="http://schemas.openxmlformats.org/officeDocument/2006/relationships/image" Target="../media/image202.png"/><Relationship Id="rId47" Type="http://schemas.openxmlformats.org/officeDocument/2006/relationships/customXml" Target="../ink/ink1894.xml"/><Relationship Id="rId68" Type="http://schemas.openxmlformats.org/officeDocument/2006/relationships/image" Target="../media/image228.png"/><Relationship Id="rId89" Type="http://schemas.openxmlformats.org/officeDocument/2006/relationships/customXml" Target="../ink/ink1915.xml"/><Relationship Id="rId112" Type="http://schemas.openxmlformats.org/officeDocument/2006/relationships/customXml" Target="../ink/ink1927.xml"/><Relationship Id="rId133" Type="http://schemas.openxmlformats.org/officeDocument/2006/relationships/image" Target="../media/image260.png"/><Relationship Id="rId16" Type="http://schemas.openxmlformats.org/officeDocument/2006/relationships/image" Target="../media/image195.png"/><Relationship Id="rId37" Type="http://schemas.openxmlformats.org/officeDocument/2006/relationships/customXml" Target="../ink/ink1889.xml"/><Relationship Id="rId58" Type="http://schemas.openxmlformats.org/officeDocument/2006/relationships/image" Target="../media/image28.png"/><Relationship Id="rId79" Type="http://schemas.openxmlformats.org/officeDocument/2006/relationships/customXml" Target="../ink/ink1910.xml"/><Relationship Id="rId102" Type="http://schemas.openxmlformats.org/officeDocument/2006/relationships/customXml" Target="../ink/ink1922.xml"/><Relationship Id="rId123" Type="http://schemas.openxmlformats.org/officeDocument/2006/relationships/image" Target="../media/image255.png"/><Relationship Id="rId144" Type="http://schemas.openxmlformats.org/officeDocument/2006/relationships/customXml" Target="../ink/ink1943.xml"/><Relationship Id="rId90" Type="http://schemas.openxmlformats.org/officeDocument/2006/relationships/image" Target="../media/image239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1956.xml"/><Relationship Id="rId42" Type="http://schemas.openxmlformats.org/officeDocument/2006/relationships/image" Target="../media/image214.png"/><Relationship Id="rId63" Type="http://schemas.openxmlformats.org/officeDocument/2006/relationships/customXml" Target="../ink/ink1977.xml"/><Relationship Id="rId84" Type="http://schemas.openxmlformats.org/officeDocument/2006/relationships/image" Target="../media/image236.png"/><Relationship Id="rId138" Type="http://schemas.openxmlformats.org/officeDocument/2006/relationships/customXml" Target="../ink/ink2015.xml"/><Relationship Id="rId159" Type="http://schemas.openxmlformats.org/officeDocument/2006/relationships/image" Target="../media/image273.png"/><Relationship Id="rId170" Type="http://schemas.openxmlformats.org/officeDocument/2006/relationships/customXml" Target="../ink/ink2031.xml"/><Relationship Id="rId107" Type="http://schemas.openxmlformats.org/officeDocument/2006/relationships/image" Target="../media/image247.png"/><Relationship Id="rId11" Type="http://schemas.openxmlformats.org/officeDocument/2006/relationships/customXml" Target="../ink/ink1951.xml"/><Relationship Id="rId32" Type="http://schemas.openxmlformats.org/officeDocument/2006/relationships/image" Target="../media/image209.png"/><Relationship Id="rId53" Type="http://schemas.openxmlformats.org/officeDocument/2006/relationships/customXml" Target="../ink/ink1972.xml"/><Relationship Id="rId74" Type="http://schemas.openxmlformats.org/officeDocument/2006/relationships/image" Target="../media/image231.png"/><Relationship Id="rId128" Type="http://schemas.openxmlformats.org/officeDocument/2006/relationships/customXml" Target="../ink/ink2010.xml"/><Relationship Id="rId149" Type="http://schemas.openxmlformats.org/officeDocument/2006/relationships/image" Target="../media/image268.png"/><Relationship Id="rId5" Type="http://schemas.openxmlformats.org/officeDocument/2006/relationships/customXml" Target="../ink/ink1948.xml"/><Relationship Id="rId95" Type="http://schemas.openxmlformats.org/officeDocument/2006/relationships/image" Target="../media/image241.png"/><Relationship Id="rId160" Type="http://schemas.openxmlformats.org/officeDocument/2006/relationships/customXml" Target="../ink/ink2026.xml"/><Relationship Id="rId22" Type="http://schemas.openxmlformats.org/officeDocument/2006/relationships/image" Target="../media/image200.png"/><Relationship Id="rId43" Type="http://schemas.openxmlformats.org/officeDocument/2006/relationships/customXml" Target="../ink/ink1967.xml"/><Relationship Id="rId64" Type="http://schemas.openxmlformats.org/officeDocument/2006/relationships/image" Target="../media/image226.png"/><Relationship Id="rId118" Type="http://schemas.openxmlformats.org/officeDocument/2006/relationships/customXml" Target="../ink/ink2005.xml"/><Relationship Id="rId139" Type="http://schemas.openxmlformats.org/officeDocument/2006/relationships/image" Target="../media/image263.png"/><Relationship Id="rId85" Type="http://schemas.openxmlformats.org/officeDocument/2006/relationships/customXml" Target="../ink/ink1988.xml"/><Relationship Id="rId150" Type="http://schemas.openxmlformats.org/officeDocument/2006/relationships/customXml" Target="../ink/ink2021.xml"/><Relationship Id="rId171" Type="http://schemas.openxmlformats.org/officeDocument/2006/relationships/image" Target="../media/image279.png"/><Relationship Id="rId12" Type="http://schemas.openxmlformats.org/officeDocument/2006/relationships/image" Target="../media/image193.png"/><Relationship Id="rId33" Type="http://schemas.openxmlformats.org/officeDocument/2006/relationships/customXml" Target="../ink/ink1962.xml"/><Relationship Id="rId108" Type="http://schemas.openxmlformats.org/officeDocument/2006/relationships/customXml" Target="../ink/ink2000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5" Type="http://schemas.openxmlformats.org/officeDocument/2006/relationships/customXml" Target="../ink/ink1983.xml"/><Relationship Id="rId96" Type="http://schemas.openxmlformats.org/officeDocument/2006/relationships/customXml" Target="../ink/ink1994.xml"/><Relationship Id="rId140" Type="http://schemas.openxmlformats.org/officeDocument/2006/relationships/customXml" Target="../ink/ink2016.xml"/><Relationship Id="rId161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23" Type="http://schemas.openxmlformats.org/officeDocument/2006/relationships/customXml" Target="../ink/ink1957.xml"/><Relationship Id="rId28" Type="http://schemas.openxmlformats.org/officeDocument/2006/relationships/image" Target="../media/image203.png"/><Relationship Id="rId49" Type="http://schemas.openxmlformats.org/officeDocument/2006/relationships/customXml" Target="../ink/ink1970.xml"/><Relationship Id="rId114" Type="http://schemas.openxmlformats.org/officeDocument/2006/relationships/customXml" Target="../ink/ink2003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0" Type="http://schemas.openxmlformats.org/officeDocument/2006/relationships/image" Target="../media/image224.png"/><Relationship Id="rId65" Type="http://schemas.openxmlformats.org/officeDocument/2006/relationships/customXml" Target="../ink/ink1978.xml"/><Relationship Id="rId81" Type="http://schemas.openxmlformats.org/officeDocument/2006/relationships/customXml" Target="../ink/ink1986.xml"/><Relationship Id="rId86" Type="http://schemas.openxmlformats.org/officeDocument/2006/relationships/image" Target="../media/image237.png"/><Relationship Id="rId130" Type="http://schemas.openxmlformats.org/officeDocument/2006/relationships/customXml" Target="../ink/ink2011.xml"/><Relationship Id="rId135" Type="http://schemas.openxmlformats.org/officeDocument/2006/relationships/image" Target="../media/image261.png"/><Relationship Id="rId151" Type="http://schemas.openxmlformats.org/officeDocument/2006/relationships/image" Target="../media/image269.png"/><Relationship Id="rId156" Type="http://schemas.openxmlformats.org/officeDocument/2006/relationships/customXml" Target="../ink/ink2024.xml"/><Relationship Id="rId172" Type="http://schemas.openxmlformats.org/officeDocument/2006/relationships/customXml" Target="../ink/ink2032.xml"/><Relationship Id="rId13" Type="http://schemas.openxmlformats.org/officeDocument/2006/relationships/customXml" Target="../ink/ink1952.xml"/><Relationship Id="rId18" Type="http://schemas.openxmlformats.org/officeDocument/2006/relationships/image" Target="../media/image196.png"/><Relationship Id="rId39" Type="http://schemas.openxmlformats.org/officeDocument/2006/relationships/customXml" Target="../ink/ink1965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0" Type="http://schemas.openxmlformats.org/officeDocument/2006/relationships/image" Target="../media/image218.png"/><Relationship Id="rId55" Type="http://schemas.openxmlformats.org/officeDocument/2006/relationships/customXml" Target="../ink/ink1973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04" Type="http://schemas.openxmlformats.org/officeDocument/2006/relationships/customXml" Target="../ink/ink1998.xml"/><Relationship Id="rId120" Type="http://schemas.openxmlformats.org/officeDocument/2006/relationships/customXml" Target="../ink/ink2006.xml"/><Relationship Id="rId125" Type="http://schemas.openxmlformats.org/officeDocument/2006/relationships/image" Target="../media/image256.png"/><Relationship Id="rId141" Type="http://schemas.openxmlformats.org/officeDocument/2006/relationships/image" Target="../media/image264.png"/><Relationship Id="rId146" Type="http://schemas.openxmlformats.org/officeDocument/2006/relationships/customXml" Target="../ink/ink2019.xml"/><Relationship Id="rId167" Type="http://schemas.openxmlformats.org/officeDocument/2006/relationships/image" Target="../media/image277.png"/><Relationship Id="rId7" Type="http://schemas.openxmlformats.org/officeDocument/2006/relationships/customXml" Target="../ink/ink1949.xml"/><Relationship Id="rId71" Type="http://schemas.openxmlformats.org/officeDocument/2006/relationships/customXml" Target="../ink/ink1981.xml"/><Relationship Id="rId92" Type="http://schemas.openxmlformats.org/officeDocument/2006/relationships/customXml" Target="../ink/ink1992.xml"/><Relationship Id="rId162" Type="http://schemas.openxmlformats.org/officeDocument/2006/relationships/customXml" Target="../ink/ink2027.xml"/><Relationship Id="rId2" Type="http://schemas.openxmlformats.org/officeDocument/2006/relationships/image" Target="../media/image189.png"/><Relationship Id="rId29" Type="http://schemas.openxmlformats.org/officeDocument/2006/relationships/customXml" Target="../ink/ink1960.xml"/><Relationship Id="rId24" Type="http://schemas.openxmlformats.org/officeDocument/2006/relationships/image" Target="../media/image201.png"/><Relationship Id="rId40" Type="http://schemas.openxmlformats.org/officeDocument/2006/relationships/image" Target="../media/image213.png"/><Relationship Id="rId45" Type="http://schemas.openxmlformats.org/officeDocument/2006/relationships/customXml" Target="../ink/ink1968.xml"/><Relationship Id="rId66" Type="http://schemas.openxmlformats.org/officeDocument/2006/relationships/image" Target="../media/image227.png"/><Relationship Id="rId87" Type="http://schemas.openxmlformats.org/officeDocument/2006/relationships/customXml" Target="../ink/ink1989.xml"/><Relationship Id="rId110" Type="http://schemas.openxmlformats.org/officeDocument/2006/relationships/customXml" Target="../ink/ink2001.xml"/><Relationship Id="rId115" Type="http://schemas.openxmlformats.org/officeDocument/2006/relationships/image" Target="../media/image251.png"/><Relationship Id="rId131" Type="http://schemas.openxmlformats.org/officeDocument/2006/relationships/image" Target="../media/image259.png"/><Relationship Id="rId136" Type="http://schemas.openxmlformats.org/officeDocument/2006/relationships/customXml" Target="../ink/ink2014.xml"/><Relationship Id="rId157" Type="http://schemas.openxmlformats.org/officeDocument/2006/relationships/image" Target="../media/image272.png"/><Relationship Id="rId61" Type="http://schemas.openxmlformats.org/officeDocument/2006/relationships/customXml" Target="../ink/ink1976.xml"/><Relationship Id="rId82" Type="http://schemas.openxmlformats.org/officeDocument/2006/relationships/image" Target="../media/image235.png"/><Relationship Id="rId152" Type="http://schemas.openxmlformats.org/officeDocument/2006/relationships/customXml" Target="../ink/ink2022.xml"/><Relationship Id="rId173" Type="http://schemas.openxmlformats.org/officeDocument/2006/relationships/image" Target="../media/image280.png"/><Relationship Id="rId19" Type="http://schemas.openxmlformats.org/officeDocument/2006/relationships/customXml" Target="../ink/ink1955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1963.xml"/><Relationship Id="rId56" Type="http://schemas.openxmlformats.org/officeDocument/2006/relationships/image" Target="../media/image223.png"/><Relationship Id="rId77" Type="http://schemas.openxmlformats.org/officeDocument/2006/relationships/customXml" Target="../ink/ink1984.xml"/><Relationship Id="rId100" Type="http://schemas.openxmlformats.org/officeDocument/2006/relationships/customXml" Target="../ink/ink1996.xml"/><Relationship Id="rId105" Type="http://schemas.openxmlformats.org/officeDocument/2006/relationships/image" Target="../media/image246.png"/><Relationship Id="rId126" Type="http://schemas.openxmlformats.org/officeDocument/2006/relationships/customXml" Target="../ink/ink2009.xml"/><Relationship Id="rId147" Type="http://schemas.openxmlformats.org/officeDocument/2006/relationships/image" Target="../media/image267.png"/><Relationship Id="rId168" Type="http://schemas.openxmlformats.org/officeDocument/2006/relationships/customXml" Target="../ink/ink2030.xml"/><Relationship Id="rId8" Type="http://schemas.openxmlformats.org/officeDocument/2006/relationships/image" Target="../media/image192.png"/><Relationship Id="rId51" Type="http://schemas.openxmlformats.org/officeDocument/2006/relationships/customXml" Target="../ink/ink1971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1995.xml"/><Relationship Id="rId121" Type="http://schemas.openxmlformats.org/officeDocument/2006/relationships/image" Target="../media/image254.png"/><Relationship Id="rId142" Type="http://schemas.openxmlformats.org/officeDocument/2006/relationships/customXml" Target="../ink/ink2017.xml"/><Relationship Id="rId163" Type="http://schemas.openxmlformats.org/officeDocument/2006/relationships/image" Target="../media/image275.png"/><Relationship Id="rId3" Type="http://schemas.openxmlformats.org/officeDocument/2006/relationships/customXml" Target="../ink/ink1947.xml"/><Relationship Id="rId25" Type="http://schemas.openxmlformats.org/officeDocument/2006/relationships/customXml" Target="../ink/ink1958.xml"/><Relationship Id="rId46" Type="http://schemas.openxmlformats.org/officeDocument/2006/relationships/image" Target="../media/image216.png"/><Relationship Id="rId67" Type="http://schemas.openxmlformats.org/officeDocument/2006/relationships/customXml" Target="../ink/ink1979.xml"/><Relationship Id="rId116" Type="http://schemas.openxmlformats.org/officeDocument/2006/relationships/customXml" Target="../ink/ink2004.xml"/><Relationship Id="rId137" Type="http://schemas.openxmlformats.org/officeDocument/2006/relationships/image" Target="../media/image262.png"/><Relationship Id="rId158" Type="http://schemas.openxmlformats.org/officeDocument/2006/relationships/customXml" Target="../ink/ink2025.xml"/><Relationship Id="rId20" Type="http://schemas.openxmlformats.org/officeDocument/2006/relationships/image" Target="../media/image199.png"/><Relationship Id="rId41" Type="http://schemas.openxmlformats.org/officeDocument/2006/relationships/customXml" Target="../ink/ink1966.xml"/><Relationship Id="rId62" Type="http://schemas.openxmlformats.org/officeDocument/2006/relationships/image" Target="../media/image225.png"/><Relationship Id="rId83" Type="http://schemas.openxmlformats.org/officeDocument/2006/relationships/customXml" Target="../ink/ink1987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2012.xml"/><Relationship Id="rId153" Type="http://schemas.openxmlformats.org/officeDocument/2006/relationships/image" Target="../media/image270.png"/><Relationship Id="rId174" Type="http://schemas.openxmlformats.org/officeDocument/2006/relationships/customXml" Target="../ink/ink2033.xml"/><Relationship Id="rId15" Type="http://schemas.openxmlformats.org/officeDocument/2006/relationships/customXml" Target="../ink/ink1953.xml"/><Relationship Id="rId36" Type="http://schemas.openxmlformats.org/officeDocument/2006/relationships/image" Target="../media/image211.png"/><Relationship Id="rId57" Type="http://schemas.openxmlformats.org/officeDocument/2006/relationships/customXml" Target="../ink/ink1974.xml"/><Relationship Id="rId106" Type="http://schemas.openxmlformats.org/officeDocument/2006/relationships/customXml" Target="../ink/ink1999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1961.xml"/><Relationship Id="rId52" Type="http://schemas.openxmlformats.org/officeDocument/2006/relationships/image" Target="../media/image221.png"/><Relationship Id="rId73" Type="http://schemas.openxmlformats.org/officeDocument/2006/relationships/customXml" Target="../ink/ink1982.xml"/><Relationship Id="rId78" Type="http://schemas.openxmlformats.org/officeDocument/2006/relationships/image" Target="../media/image233.png"/><Relationship Id="rId94" Type="http://schemas.openxmlformats.org/officeDocument/2006/relationships/customXml" Target="../ink/ink1993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2007.xml"/><Relationship Id="rId143" Type="http://schemas.openxmlformats.org/officeDocument/2006/relationships/image" Target="../media/image265.png"/><Relationship Id="rId148" Type="http://schemas.openxmlformats.org/officeDocument/2006/relationships/customXml" Target="../ink/ink2020.xml"/><Relationship Id="rId164" Type="http://schemas.openxmlformats.org/officeDocument/2006/relationships/customXml" Target="../ink/ink2028.xml"/><Relationship Id="rId169" Type="http://schemas.openxmlformats.org/officeDocument/2006/relationships/image" Target="../media/image278.png"/><Relationship Id="rId4" Type="http://schemas.openxmlformats.org/officeDocument/2006/relationships/image" Target="../media/image190.png"/><Relationship Id="rId9" Type="http://schemas.openxmlformats.org/officeDocument/2006/relationships/customXml" Target="../ink/ink1950.xml"/><Relationship Id="rId26" Type="http://schemas.openxmlformats.org/officeDocument/2006/relationships/image" Target="../media/image202.png"/><Relationship Id="rId47" Type="http://schemas.openxmlformats.org/officeDocument/2006/relationships/customXml" Target="../ink/ink1969.xml"/><Relationship Id="rId68" Type="http://schemas.openxmlformats.org/officeDocument/2006/relationships/image" Target="../media/image228.png"/><Relationship Id="rId89" Type="http://schemas.openxmlformats.org/officeDocument/2006/relationships/customXml" Target="../ink/ink1990.xml"/><Relationship Id="rId112" Type="http://schemas.openxmlformats.org/officeDocument/2006/relationships/customXml" Target="../ink/ink2002.xml"/><Relationship Id="rId133" Type="http://schemas.openxmlformats.org/officeDocument/2006/relationships/image" Target="../media/image260.png"/><Relationship Id="rId154" Type="http://schemas.openxmlformats.org/officeDocument/2006/relationships/customXml" Target="../ink/ink2023.xml"/><Relationship Id="rId175" Type="http://schemas.openxmlformats.org/officeDocument/2006/relationships/image" Target="../media/image281.png"/><Relationship Id="rId16" Type="http://schemas.openxmlformats.org/officeDocument/2006/relationships/image" Target="../media/image195.png"/><Relationship Id="rId37" Type="http://schemas.openxmlformats.org/officeDocument/2006/relationships/customXml" Target="../ink/ink1964.xml"/><Relationship Id="rId58" Type="http://schemas.openxmlformats.org/officeDocument/2006/relationships/image" Target="../media/image28.png"/><Relationship Id="rId79" Type="http://schemas.openxmlformats.org/officeDocument/2006/relationships/customXml" Target="../ink/ink1985.xml"/><Relationship Id="rId102" Type="http://schemas.openxmlformats.org/officeDocument/2006/relationships/customXml" Target="../ink/ink1997.xml"/><Relationship Id="rId123" Type="http://schemas.openxmlformats.org/officeDocument/2006/relationships/image" Target="../media/image255.png"/><Relationship Id="rId144" Type="http://schemas.openxmlformats.org/officeDocument/2006/relationships/customXml" Target="../ink/ink2018.xml"/><Relationship Id="rId90" Type="http://schemas.openxmlformats.org/officeDocument/2006/relationships/image" Target="../media/image239.png"/><Relationship Id="rId165" Type="http://schemas.openxmlformats.org/officeDocument/2006/relationships/image" Target="../media/image276.png"/><Relationship Id="rId27" Type="http://schemas.openxmlformats.org/officeDocument/2006/relationships/customXml" Target="../ink/ink1959.xml"/><Relationship Id="rId48" Type="http://schemas.openxmlformats.org/officeDocument/2006/relationships/image" Target="../media/image217.png"/><Relationship Id="rId69" Type="http://schemas.openxmlformats.org/officeDocument/2006/relationships/customXml" Target="../ink/ink1980.xml"/><Relationship Id="rId113" Type="http://schemas.openxmlformats.org/officeDocument/2006/relationships/image" Target="../media/image250.png"/><Relationship Id="rId134" Type="http://schemas.openxmlformats.org/officeDocument/2006/relationships/customXml" Target="../ink/ink2013.xml"/><Relationship Id="rId80" Type="http://schemas.openxmlformats.org/officeDocument/2006/relationships/image" Target="../media/image234.png"/><Relationship Id="rId155" Type="http://schemas.openxmlformats.org/officeDocument/2006/relationships/image" Target="../media/image271.png"/><Relationship Id="rId17" Type="http://schemas.openxmlformats.org/officeDocument/2006/relationships/customXml" Target="../ink/ink1954.xml"/><Relationship Id="rId38" Type="http://schemas.openxmlformats.org/officeDocument/2006/relationships/image" Target="../media/image212.png"/><Relationship Id="rId59" Type="http://schemas.openxmlformats.org/officeDocument/2006/relationships/customXml" Target="../ink/ink1975.xml"/><Relationship Id="rId103" Type="http://schemas.openxmlformats.org/officeDocument/2006/relationships/image" Target="../media/image245.png"/><Relationship Id="rId124" Type="http://schemas.openxmlformats.org/officeDocument/2006/relationships/customXml" Target="../ink/ink2008.xml"/><Relationship Id="rId70" Type="http://schemas.openxmlformats.org/officeDocument/2006/relationships/image" Target="../media/image229.png"/><Relationship Id="rId91" Type="http://schemas.openxmlformats.org/officeDocument/2006/relationships/customXml" Target="../ink/ink1991.xml"/><Relationship Id="rId145" Type="http://schemas.openxmlformats.org/officeDocument/2006/relationships/image" Target="../media/image266.png"/><Relationship Id="rId166" Type="http://schemas.openxmlformats.org/officeDocument/2006/relationships/customXml" Target="../ink/ink202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customXml" Target="../ink/ink36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0" Type="http://schemas.openxmlformats.org/officeDocument/2006/relationships/customXml" Target="../ink/ink40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.xml"/><Relationship Id="rId11" Type="http://schemas.openxmlformats.org/officeDocument/2006/relationships/image" Target="../media/image10.png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customXml" Target="../ink/ink44.xml"/><Relationship Id="rId10" Type="http://schemas.openxmlformats.org/officeDocument/2006/relationships/customXml" Target="../ink/ink35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customXml" Target="../ink/ink32.xml"/><Relationship Id="rId9" Type="http://schemas.openxmlformats.org/officeDocument/2006/relationships/image" Target="../media/image6.png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18.png"/><Relationship Id="rId30" Type="http://schemas.openxmlformats.org/officeDocument/2006/relationships/customXml" Target="../ink/ink45.xml"/><Relationship Id="rId8" Type="http://schemas.openxmlformats.org/officeDocument/2006/relationships/customXml" Target="../ink/ink34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2043.xml"/><Relationship Id="rId42" Type="http://schemas.openxmlformats.org/officeDocument/2006/relationships/image" Target="../media/image214.png"/><Relationship Id="rId63" Type="http://schemas.openxmlformats.org/officeDocument/2006/relationships/customXml" Target="../ink/ink2064.xml"/><Relationship Id="rId84" Type="http://schemas.openxmlformats.org/officeDocument/2006/relationships/image" Target="../media/image236.png"/><Relationship Id="rId138" Type="http://schemas.openxmlformats.org/officeDocument/2006/relationships/customXml" Target="../ink/ink2102.xml"/><Relationship Id="rId159" Type="http://schemas.openxmlformats.org/officeDocument/2006/relationships/image" Target="../media/image273.png"/><Relationship Id="rId170" Type="http://schemas.openxmlformats.org/officeDocument/2006/relationships/customXml" Target="../ink/ink2118.xml"/><Relationship Id="rId191" Type="http://schemas.openxmlformats.org/officeDocument/2006/relationships/image" Target="../media/image289.png"/><Relationship Id="rId107" Type="http://schemas.openxmlformats.org/officeDocument/2006/relationships/image" Target="../media/image247.png"/><Relationship Id="rId11" Type="http://schemas.openxmlformats.org/officeDocument/2006/relationships/customXml" Target="../ink/ink2038.xml"/><Relationship Id="rId32" Type="http://schemas.openxmlformats.org/officeDocument/2006/relationships/image" Target="../media/image209.png"/><Relationship Id="rId53" Type="http://schemas.openxmlformats.org/officeDocument/2006/relationships/customXml" Target="../ink/ink2059.xml"/><Relationship Id="rId74" Type="http://schemas.openxmlformats.org/officeDocument/2006/relationships/image" Target="../media/image231.png"/><Relationship Id="rId128" Type="http://schemas.openxmlformats.org/officeDocument/2006/relationships/customXml" Target="../ink/ink2097.xml"/><Relationship Id="rId149" Type="http://schemas.openxmlformats.org/officeDocument/2006/relationships/image" Target="../media/image268.png"/><Relationship Id="rId5" Type="http://schemas.openxmlformats.org/officeDocument/2006/relationships/customXml" Target="../ink/ink2035.xml"/><Relationship Id="rId95" Type="http://schemas.openxmlformats.org/officeDocument/2006/relationships/image" Target="../media/image241.png"/><Relationship Id="rId160" Type="http://schemas.openxmlformats.org/officeDocument/2006/relationships/customXml" Target="../ink/ink2113.xml"/><Relationship Id="rId181" Type="http://schemas.openxmlformats.org/officeDocument/2006/relationships/image" Target="../media/image284.png"/><Relationship Id="rId22" Type="http://schemas.openxmlformats.org/officeDocument/2006/relationships/image" Target="../media/image200.png"/><Relationship Id="rId43" Type="http://schemas.openxmlformats.org/officeDocument/2006/relationships/customXml" Target="../ink/ink2054.xml"/><Relationship Id="rId64" Type="http://schemas.openxmlformats.org/officeDocument/2006/relationships/image" Target="../media/image226.png"/><Relationship Id="rId118" Type="http://schemas.openxmlformats.org/officeDocument/2006/relationships/customXml" Target="../ink/ink2092.xml"/><Relationship Id="rId139" Type="http://schemas.openxmlformats.org/officeDocument/2006/relationships/image" Target="../media/image263.png"/><Relationship Id="rId85" Type="http://schemas.openxmlformats.org/officeDocument/2006/relationships/customXml" Target="../ink/ink2075.xml"/><Relationship Id="rId150" Type="http://schemas.openxmlformats.org/officeDocument/2006/relationships/customXml" Target="../ink/ink2108.xml"/><Relationship Id="rId171" Type="http://schemas.openxmlformats.org/officeDocument/2006/relationships/image" Target="../media/image279.png"/><Relationship Id="rId192" Type="http://schemas.openxmlformats.org/officeDocument/2006/relationships/customXml" Target="../ink/ink2129.xml"/><Relationship Id="rId12" Type="http://schemas.openxmlformats.org/officeDocument/2006/relationships/image" Target="../media/image193.png"/><Relationship Id="rId33" Type="http://schemas.openxmlformats.org/officeDocument/2006/relationships/customXml" Target="../ink/ink2049.xml"/><Relationship Id="rId108" Type="http://schemas.openxmlformats.org/officeDocument/2006/relationships/customXml" Target="../ink/ink2087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5" Type="http://schemas.openxmlformats.org/officeDocument/2006/relationships/customXml" Target="../ink/ink2070.xml"/><Relationship Id="rId96" Type="http://schemas.openxmlformats.org/officeDocument/2006/relationships/customXml" Target="../ink/ink2081.xml"/><Relationship Id="rId140" Type="http://schemas.openxmlformats.org/officeDocument/2006/relationships/customXml" Target="../ink/ink2103.xml"/><Relationship Id="rId161" Type="http://schemas.openxmlformats.org/officeDocument/2006/relationships/image" Target="../media/image274.png"/><Relationship Id="rId182" Type="http://schemas.openxmlformats.org/officeDocument/2006/relationships/customXml" Target="../ink/ink2124.xml"/><Relationship Id="rId6" Type="http://schemas.openxmlformats.org/officeDocument/2006/relationships/image" Target="../media/image191.png"/><Relationship Id="rId23" Type="http://schemas.openxmlformats.org/officeDocument/2006/relationships/customXml" Target="../ink/ink2044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5" Type="http://schemas.openxmlformats.org/officeDocument/2006/relationships/customXml" Target="../ink/ink2065.xml"/><Relationship Id="rId86" Type="http://schemas.openxmlformats.org/officeDocument/2006/relationships/image" Target="../media/image237.png"/><Relationship Id="rId130" Type="http://schemas.openxmlformats.org/officeDocument/2006/relationships/customXml" Target="../ink/ink2098.xml"/><Relationship Id="rId151" Type="http://schemas.openxmlformats.org/officeDocument/2006/relationships/image" Target="../media/image269.png"/><Relationship Id="rId172" Type="http://schemas.openxmlformats.org/officeDocument/2006/relationships/customXml" Target="../ink/ink2119.xml"/><Relationship Id="rId193" Type="http://schemas.openxmlformats.org/officeDocument/2006/relationships/image" Target="../media/image290.png"/><Relationship Id="rId13" Type="http://schemas.openxmlformats.org/officeDocument/2006/relationships/customXml" Target="../ink/ink2039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5" Type="http://schemas.openxmlformats.org/officeDocument/2006/relationships/customXml" Target="../ink/ink2060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20" Type="http://schemas.openxmlformats.org/officeDocument/2006/relationships/customXml" Target="../ink/ink2093.xml"/><Relationship Id="rId141" Type="http://schemas.openxmlformats.org/officeDocument/2006/relationships/image" Target="../media/image264.png"/><Relationship Id="rId7" Type="http://schemas.openxmlformats.org/officeDocument/2006/relationships/customXml" Target="../ink/ink2036.xml"/><Relationship Id="rId71" Type="http://schemas.openxmlformats.org/officeDocument/2006/relationships/customXml" Target="../ink/ink2068.xml"/><Relationship Id="rId92" Type="http://schemas.openxmlformats.org/officeDocument/2006/relationships/customXml" Target="../ink/ink2079.xml"/><Relationship Id="rId162" Type="http://schemas.openxmlformats.org/officeDocument/2006/relationships/customXml" Target="../ink/ink2114.xml"/><Relationship Id="rId183" Type="http://schemas.openxmlformats.org/officeDocument/2006/relationships/image" Target="../media/image285.png"/><Relationship Id="rId2" Type="http://schemas.openxmlformats.org/officeDocument/2006/relationships/image" Target="../media/image189.png"/><Relationship Id="rId29" Type="http://schemas.openxmlformats.org/officeDocument/2006/relationships/customXml" Target="../ink/ink2047.xml"/><Relationship Id="rId24" Type="http://schemas.openxmlformats.org/officeDocument/2006/relationships/image" Target="../media/image201.png"/><Relationship Id="rId40" Type="http://schemas.openxmlformats.org/officeDocument/2006/relationships/image" Target="../media/image213.png"/><Relationship Id="rId45" Type="http://schemas.openxmlformats.org/officeDocument/2006/relationships/customXml" Target="../ink/ink2055.xml"/><Relationship Id="rId66" Type="http://schemas.openxmlformats.org/officeDocument/2006/relationships/image" Target="../media/image227.png"/><Relationship Id="rId87" Type="http://schemas.openxmlformats.org/officeDocument/2006/relationships/customXml" Target="../ink/ink2076.xml"/><Relationship Id="rId110" Type="http://schemas.openxmlformats.org/officeDocument/2006/relationships/customXml" Target="../ink/ink2088.xml"/><Relationship Id="rId115" Type="http://schemas.openxmlformats.org/officeDocument/2006/relationships/image" Target="../media/image251.png"/><Relationship Id="rId131" Type="http://schemas.openxmlformats.org/officeDocument/2006/relationships/image" Target="../media/image259.png"/><Relationship Id="rId136" Type="http://schemas.openxmlformats.org/officeDocument/2006/relationships/customXml" Target="../ink/ink2101.xml"/><Relationship Id="rId157" Type="http://schemas.openxmlformats.org/officeDocument/2006/relationships/image" Target="../media/image272.png"/><Relationship Id="rId178" Type="http://schemas.openxmlformats.org/officeDocument/2006/relationships/customXml" Target="../ink/ink2122.xml"/><Relationship Id="rId61" Type="http://schemas.openxmlformats.org/officeDocument/2006/relationships/customXml" Target="../ink/ink2063.xml"/><Relationship Id="rId82" Type="http://schemas.openxmlformats.org/officeDocument/2006/relationships/image" Target="../media/image235.png"/><Relationship Id="rId152" Type="http://schemas.openxmlformats.org/officeDocument/2006/relationships/customXml" Target="../ink/ink2109.xml"/><Relationship Id="rId173" Type="http://schemas.openxmlformats.org/officeDocument/2006/relationships/image" Target="../media/image280.png"/><Relationship Id="rId194" Type="http://schemas.openxmlformats.org/officeDocument/2006/relationships/customXml" Target="../ink/ink2130.xml"/><Relationship Id="rId199" Type="http://schemas.openxmlformats.org/officeDocument/2006/relationships/image" Target="../media/image293.png"/><Relationship Id="rId19" Type="http://schemas.openxmlformats.org/officeDocument/2006/relationships/customXml" Target="../ink/ink2042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2050.xml"/><Relationship Id="rId56" Type="http://schemas.openxmlformats.org/officeDocument/2006/relationships/image" Target="../media/image223.png"/><Relationship Id="rId77" Type="http://schemas.openxmlformats.org/officeDocument/2006/relationships/customXml" Target="../ink/ink2071.xml"/><Relationship Id="rId100" Type="http://schemas.openxmlformats.org/officeDocument/2006/relationships/customXml" Target="../ink/ink2083.xml"/><Relationship Id="rId105" Type="http://schemas.openxmlformats.org/officeDocument/2006/relationships/image" Target="../media/image246.png"/><Relationship Id="rId126" Type="http://schemas.openxmlformats.org/officeDocument/2006/relationships/customXml" Target="../ink/ink2096.xml"/><Relationship Id="rId147" Type="http://schemas.openxmlformats.org/officeDocument/2006/relationships/image" Target="../media/image267.png"/><Relationship Id="rId168" Type="http://schemas.openxmlformats.org/officeDocument/2006/relationships/customXml" Target="../ink/ink2117.xml"/><Relationship Id="rId8" Type="http://schemas.openxmlformats.org/officeDocument/2006/relationships/image" Target="../media/image192.png"/><Relationship Id="rId51" Type="http://schemas.openxmlformats.org/officeDocument/2006/relationships/customXml" Target="../ink/ink2058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2082.xml"/><Relationship Id="rId121" Type="http://schemas.openxmlformats.org/officeDocument/2006/relationships/image" Target="../media/image254.png"/><Relationship Id="rId142" Type="http://schemas.openxmlformats.org/officeDocument/2006/relationships/customXml" Target="../ink/ink2104.xml"/><Relationship Id="rId163" Type="http://schemas.openxmlformats.org/officeDocument/2006/relationships/image" Target="../media/image275.png"/><Relationship Id="rId184" Type="http://schemas.openxmlformats.org/officeDocument/2006/relationships/customXml" Target="../ink/ink2125.xml"/><Relationship Id="rId189" Type="http://schemas.openxmlformats.org/officeDocument/2006/relationships/image" Target="../media/image288.png"/><Relationship Id="rId3" Type="http://schemas.openxmlformats.org/officeDocument/2006/relationships/customXml" Target="../ink/ink2034.xml"/><Relationship Id="rId25" Type="http://schemas.openxmlformats.org/officeDocument/2006/relationships/customXml" Target="../ink/ink2045.xml"/><Relationship Id="rId46" Type="http://schemas.openxmlformats.org/officeDocument/2006/relationships/image" Target="../media/image216.png"/><Relationship Id="rId67" Type="http://schemas.openxmlformats.org/officeDocument/2006/relationships/customXml" Target="../ink/ink2066.xml"/><Relationship Id="rId116" Type="http://schemas.openxmlformats.org/officeDocument/2006/relationships/customXml" Target="../ink/ink2091.xml"/><Relationship Id="rId137" Type="http://schemas.openxmlformats.org/officeDocument/2006/relationships/image" Target="../media/image262.png"/><Relationship Id="rId158" Type="http://schemas.openxmlformats.org/officeDocument/2006/relationships/customXml" Target="../ink/ink2112.xml"/><Relationship Id="rId20" Type="http://schemas.openxmlformats.org/officeDocument/2006/relationships/image" Target="../media/image199.png"/><Relationship Id="rId41" Type="http://schemas.openxmlformats.org/officeDocument/2006/relationships/customXml" Target="../ink/ink2053.xml"/><Relationship Id="rId62" Type="http://schemas.openxmlformats.org/officeDocument/2006/relationships/image" Target="../media/image225.png"/><Relationship Id="rId83" Type="http://schemas.openxmlformats.org/officeDocument/2006/relationships/customXml" Target="../ink/ink2074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2099.xml"/><Relationship Id="rId153" Type="http://schemas.openxmlformats.org/officeDocument/2006/relationships/image" Target="../media/image270.png"/><Relationship Id="rId174" Type="http://schemas.openxmlformats.org/officeDocument/2006/relationships/customXml" Target="../ink/ink2120.xml"/><Relationship Id="rId179" Type="http://schemas.openxmlformats.org/officeDocument/2006/relationships/image" Target="../media/image283.png"/><Relationship Id="rId195" Type="http://schemas.openxmlformats.org/officeDocument/2006/relationships/image" Target="../media/image291.png"/><Relationship Id="rId190" Type="http://schemas.openxmlformats.org/officeDocument/2006/relationships/customXml" Target="../ink/ink2128.xml"/><Relationship Id="rId15" Type="http://schemas.openxmlformats.org/officeDocument/2006/relationships/customXml" Target="../ink/ink2040.xml"/><Relationship Id="rId36" Type="http://schemas.openxmlformats.org/officeDocument/2006/relationships/image" Target="../media/image211.png"/><Relationship Id="rId57" Type="http://schemas.openxmlformats.org/officeDocument/2006/relationships/customXml" Target="../ink/ink2061.xml"/><Relationship Id="rId106" Type="http://schemas.openxmlformats.org/officeDocument/2006/relationships/customXml" Target="../ink/ink2086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2048.xml"/><Relationship Id="rId52" Type="http://schemas.openxmlformats.org/officeDocument/2006/relationships/image" Target="../media/image221.png"/><Relationship Id="rId73" Type="http://schemas.openxmlformats.org/officeDocument/2006/relationships/customXml" Target="../ink/ink2069.xml"/><Relationship Id="rId78" Type="http://schemas.openxmlformats.org/officeDocument/2006/relationships/image" Target="../media/image233.png"/><Relationship Id="rId94" Type="http://schemas.openxmlformats.org/officeDocument/2006/relationships/customXml" Target="../ink/ink2080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2094.xml"/><Relationship Id="rId143" Type="http://schemas.openxmlformats.org/officeDocument/2006/relationships/image" Target="../media/image265.png"/><Relationship Id="rId148" Type="http://schemas.openxmlformats.org/officeDocument/2006/relationships/customXml" Target="../ink/ink2107.xml"/><Relationship Id="rId164" Type="http://schemas.openxmlformats.org/officeDocument/2006/relationships/customXml" Target="../ink/ink2115.xml"/><Relationship Id="rId169" Type="http://schemas.openxmlformats.org/officeDocument/2006/relationships/image" Target="../media/image278.png"/><Relationship Id="rId185" Type="http://schemas.openxmlformats.org/officeDocument/2006/relationships/image" Target="../media/image286.png"/><Relationship Id="rId4" Type="http://schemas.openxmlformats.org/officeDocument/2006/relationships/image" Target="../media/image190.png"/><Relationship Id="rId9" Type="http://schemas.openxmlformats.org/officeDocument/2006/relationships/customXml" Target="../ink/ink2037.xml"/><Relationship Id="rId180" Type="http://schemas.openxmlformats.org/officeDocument/2006/relationships/customXml" Target="../ink/ink2123.xml"/><Relationship Id="rId26" Type="http://schemas.openxmlformats.org/officeDocument/2006/relationships/image" Target="../media/image202.png"/><Relationship Id="rId47" Type="http://schemas.openxmlformats.org/officeDocument/2006/relationships/customXml" Target="../ink/ink2056.xml"/><Relationship Id="rId68" Type="http://schemas.openxmlformats.org/officeDocument/2006/relationships/image" Target="../media/image228.png"/><Relationship Id="rId89" Type="http://schemas.openxmlformats.org/officeDocument/2006/relationships/customXml" Target="../ink/ink2077.xml"/><Relationship Id="rId112" Type="http://schemas.openxmlformats.org/officeDocument/2006/relationships/customXml" Target="../ink/ink2089.xml"/><Relationship Id="rId133" Type="http://schemas.openxmlformats.org/officeDocument/2006/relationships/image" Target="../media/image260.png"/><Relationship Id="rId154" Type="http://schemas.openxmlformats.org/officeDocument/2006/relationships/customXml" Target="../ink/ink2110.xml"/><Relationship Id="rId175" Type="http://schemas.openxmlformats.org/officeDocument/2006/relationships/image" Target="../media/image281.png"/><Relationship Id="rId196" Type="http://schemas.openxmlformats.org/officeDocument/2006/relationships/customXml" Target="../ink/ink2131.xml"/><Relationship Id="rId16" Type="http://schemas.openxmlformats.org/officeDocument/2006/relationships/image" Target="../media/image195.png"/><Relationship Id="rId37" Type="http://schemas.openxmlformats.org/officeDocument/2006/relationships/customXml" Target="../ink/ink2051.xml"/><Relationship Id="rId58" Type="http://schemas.openxmlformats.org/officeDocument/2006/relationships/image" Target="../media/image28.png"/><Relationship Id="rId79" Type="http://schemas.openxmlformats.org/officeDocument/2006/relationships/customXml" Target="../ink/ink2072.xml"/><Relationship Id="rId102" Type="http://schemas.openxmlformats.org/officeDocument/2006/relationships/customXml" Target="../ink/ink2084.xml"/><Relationship Id="rId123" Type="http://schemas.openxmlformats.org/officeDocument/2006/relationships/image" Target="../media/image255.png"/><Relationship Id="rId144" Type="http://schemas.openxmlformats.org/officeDocument/2006/relationships/customXml" Target="../ink/ink2105.xml"/><Relationship Id="rId90" Type="http://schemas.openxmlformats.org/officeDocument/2006/relationships/image" Target="../media/image239.png"/><Relationship Id="rId165" Type="http://schemas.openxmlformats.org/officeDocument/2006/relationships/image" Target="../media/image276.png"/><Relationship Id="rId186" Type="http://schemas.openxmlformats.org/officeDocument/2006/relationships/customXml" Target="../ink/ink2126.xml"/><Relationship Id="rId27" Type="http://schemas.openxmlformats.org/officeDocument/2006/relationships/customXml" Target="../ink/ink2046.xml"/><Relationship Id="rId48" Type="http://schemas.openxmlformats.org/officeDocument/2006/relationships/image" Target="../media/image217.png"/><Relationship Id="rId69" Type="http://schemas.openxmlformats.org/officeDocument/2006/relationships/customXml" Target="../ink/ink2067.xml"/><Relationship Id="rId113" Type="http://schemas.openxmlformats.org/officeDocument/2006/relationships/image" Target="../media/image250.png"/><Relationship Id="rId134" Type="http://schemas.openxmlformats.org/officeDocument/2006/relationships/customXml" Target="../ink/ink2100.xml"/><Relationship Id="rId80" Type="http://schemas.openxmlformats.org/officeDocument/2006/relationships/image" Target="../media/image234.png"/><Relationship Id="rId155" Type="http://schemas.openxmlformats.org/officeDocument/2006/relationships/image" Target="../media/image271.png"/><Relationship Id="rId176" Type="http://schemas.openxmlformats.org/officeDocument/2006/relationships/customXml" Target="../ink/ink2121.xml"/><Relationship Id="rId197" Type="http://schemas.openxmlformats.org/officeDocument/2006/relationships/image" Target="../media/image292.png"/><Relationship Id="rId17" Type="http://schemas.openxmlformats.org/officeDocument/2006/relationships/customXml" Target="../ink/ink2041.xml"/><Relationship Id="rId38" Type="http://schemas.openxmlformats.org/officeDocument/2006/relationships/image" Target="../media/image212.png"/><Relationship Id="rId59" Type="http://schemas.openxmlformats.org/officeDocument/2006/relationships/customXml" Target="../ink/ink2062.xml"/><Relationship Id="rId103" Type="http://schemas.openxmlformats.org/officeDocument/2006/relationships/image" Target="../media/image245.png"/><Relationship Id="rId124" Type="http://schemas.openxmlformats.org/officeDocument/2006/relationships/customXml" Target="../ink/ink2095.xml"/><Relationship Id="rId70" Type="http://schemas.openxmlformats.org/officeDocument/2006/relationships/image" Target="../media/image229.png"/><Relationship Id="rId91" Type="http://schemas.openxmlformats.org/officeDocument/2006/relationships/customXml" Target="../ink/ink2078.xml"/><Relationship Id="rId145" Type="http://schemas.openxmlformats.org/officeDocument/2006/relationships/image" Target="../media/image266.png"/><Relationship Id="rId166" Type="http://schemas.openxmlformats.org/officeDocument/2006/relationships/customXml" Target="../ink/ink2116.xml"/><Relationship Id="rId187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203.png"/><Relationship Id="rId49" Type="http://schemas.openxmlformats.org/officeDocument/2006/relationships/customXml" Target="../ink/ink2057.xml"/><Relationship Id="rId114" Type="http://schemas.openxmlformats.org/officeDocument/2006/relationships/customXml" Target="../ink/ink2090.xml"/><Relationship Id="rId60" Type="http://schemas.openxmlformats.org/officeDocument/2006/relationships/image" Target="../media/image224.png"/><Relationship Id="rId81" Type="http://schemas.openxmlformats.org/officeDocument/2006/relationships/customXml" Target="../ink/ink2073.xml"/><Relationship Id="rId135" Type="http://schemas.openxmlformats.org/officeDocument/2006/relationships/image" Target="../media/image261.png"/><Relationship Id="rId156" Type="http://schemas.openxmlformats.org/officeDocument/2006/relationships/customXml" Target="../ink/ink2111.xml"/><Relationship Id="rId177" Type="http://schemas.openxmlformats.org/officeDocument/2006/relationships/image" Target="../media/image282.png"/><Relationship Id="rId198" Type="http://schemas.openxmlformats.org/officeDocument/2006/relationships/customXml" Target="../ink/ink2132.xml"/><Relationship Id="rId18" Type="http://schemas.openxmlformats.org/officeDocument/2006/relationships/image" Target="../media/image196.png"/><Relationship Id="rId39" Type="http://schemas.openxmlformats.org/officeDocument/2006/relationships/customXml" Target="../ink/ink2052.xml"/><Relationship Id="rId50" Type="http://schemas.openxmlformats.org/officeDocument/2006/relationships/image" Target="../media/image218.png"/><Relationship Id="rId104" Type="http://schemas.openxmlformats.org/officeDocument/2006/relationships/customXml" Target="../ink/ink2085.xml"/><Relationship Id="rId125" Type="http://schemas.openxmlformats.org/officeDocument/2006/relationships/image" Target="../media/image256.png"/><Relationship Id="rId146" Type="http://schemas.openxmlformats.org/officeDocument/2006/relationships/customXml" Target="../ink/ink2106.xml"/><Relationship Id="rId167" Type="http://schemas.openxmlformats.org/officeDocument/2006/relationships/image" Target="../media/image277.png"/><Relationship Id="rId188" Type="http://schemas.openxmlformats.org/officeDocument/2006/relationships/customXml" Target="../ink/ink2127.xml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2142.xml"/><Relationship Id="rId42" Type="http://schemas.openxmlformats.org/officeDocument/2006/relationships/image" Target="../media/image214.png"/><Relationship Id="rId63" Type="http://schemas.openxmlformats.org/officeDocument/2006/relationships/customXml" Target="../ink/ink2163.xml"/><Relationship Id="rId84" Type="http://schemas.openxmlformats.org/officeDocument/2006/relationships/image" Target="../media/image236.png"/><Relationship Id="rId138" Type="http://schemas.openxmlformats.org/officeDocument/2006/relationships/customXml" Target="../ink/ink2201.xml"/><Relationship Id="rId159" Type="http://schemas.openxmlformats.org/officeDocument/2006/relationships/image" Target="../media/image273.png"/><Relationship Id="rId170" Type="http://schemas.openxmlformats.org/officeDocument/2006/relationships/customXml" Target="../ink/ink2217.xml"/><Relationship Id="rId191" Type="http://schemas.openxmlformats.org/officeDocument/2006/relationships/image" Target="../media/image289.png"/><Relationship Id="rId205" Type="http://schemas.openxmlformats.org/officeDocument/2006/relationships/image" Target="../media/image296.png"/><Relationship Id="rId107" Type="http://schemas.openxmlformats.org/officeDocument/2006/relationships/image" Target="../media/image247.png"/><Relationship Id="rId11" Type="http://schemas.openxmlformats.org/officeDocument/2006/relationships/customXml" Target="../ink/ink2137.xml"/><Relationship Id="rId32" Type="http://schemas.openxmlformats.org/officeDocument/2006/relationships/image" Target="../media/image209.png"/><Relationship Id="rId53" Type="http://schemas.openxmlformats.org/officeDocument/2006/relationships/customXml" Target="../ink/ink2158.xml"/><Relationship Id="rId74" Type="http://schemas.openxmlformats.org/officeDocument/2006/relationships/image" Target="../media/image231.png"/><Relationship Id="rId128" Type="http://schemas.openxmlformats.org/officeDocument/2006/relationships/customXml" Target="../ink/ink2196.xml"/><Relationship Id="rId149" Type="http://schemas.openxmlformats.org/officeDocument/2006/relationships/image" Target="../media/image268.png"/><Relationship Id="rId5" Type="http://schemas.openxmlformats.org/officeDocument/2006/relationships/customXml" Target="../ink/ink2134.xml"/><Relationship Id="rId95" Type="http://schemas.openxmlformats.org/officeDocument/2006/relationships/image" Target="../media/image241.png"/><Relationship Id="rId160" Type="http://schemas.openxmlformats.org/officeDocument/2006/relationships/customXml" Target="../ink/ink2212.xml"/><Relationship Id="rId181" Type="http://schemas.openxmlformats.org/officeDocument/2006/relationships/image" Target="../media/image284.png"/><Relationship Id="rId216" Type="http://schemas.openxmlformats.org/officeDocument/2006/relationships/customXml" Target="../ink/ink2240.xml"/><Relationship Id="rId22" Type="http://schemas.openxmlformats.org/officeDocument/2006/relationships/image" Target="../media/image200.png"/><Relationship Id="rId43" Type="http://schemas.openxmlformats.org/officeDocument/2006/relationships/customXml" Target="../ink/ink2153.xml"/><Relationship Id="rId64" Type="http://schemas.openxmlformats.org/officeDocument/2006/relationships/image" Target="../media/image226.png"/><Relationship Id="rId118" Type="http://schemas.openxmlformats.org/officeDocument/2006/relationships/customXml" Target="../ink/ink2191.xml"/><Relationship Id="rId139" Type="http://schemas.openxmlformats.org/officeDocument/2006/relationships/image" Target="../media/image263.png"/><Relationship Id="rId85" Type="http://schemas.openxmlformats.org/officeDocument/2006/relationships/customXml" Target="../ink/ink2174.xml"/><Relationship Id="rId150" Type="http://schemas.openxmlformats.org/officeDocument/2006/relationships/customXml" Target="../ink/ink2207.xml"/><Relationship Id="rId171" Type="http://schemas.openxmlformats.org/officeDocument/2006/relationships/image" Target="../media/image279.png"/><Relationship Id="rId192" Type="http://schemas.openxmlformats.org/officeDocument/2006/relationships/customXml" Target="../ink/ink2228.xml"/><Relationship Id="rId206" Type="http://schemas.openxmlformats.org/officeDocument/2006/relationships/customXml" Target="../ink/ink2235.xml"/><Relationship Id="rId12" Type="http://schemas.openxmlformats.org/officeDocument/2006/relationships/image" Target="../media/image193.png"/><Relationship Id="rId33" Type="http://schemas.openxmlformats.org/officeDocument/2006/relationships/customXml" Target="../ink/ink2148.xml"/><Relationship Id="rId108" Type="http://schemas.openxmlformats.org/officeDocument/2006/relationships/customXml" Target="../ink/ink2186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5" Type="http://schemas.openxmlformats.org/officeDocument/2006/relationships/customXml" Target="../ink/ink2169.xml"/><Relationship Id="rId96" Type="http://schemas.openxmlformats.org/officeDocument/2006/relationships/customXml" Target="../ink/ink2180.xml"/><Relationship Id="rId140" Type="http://schemas.openxmlformats.org/officeDocument/2006/relationships/customXml" Target="../ink/ink2202.xml"/><Relationship Id="rId161" Type="http://schemas.openxmlformats.org/officeDocument/2006/relationships/image" Target="../media/image274.png"/><Relationship Id="rId182" Type="http://schemas.openxmlformats.org/officeDocument/2006/relationships/customXml" Target="../ink/ink2223.xml"/><Relationship Id="rId217" Type="http://schemas.openxmlformats.org/officeDocument/2006/relationships/image" Target="../media/image302.png"/><Relationship Id="rId6" Type="http://schemas.openxmlformats.org/officeDocument/2006/relationships/image" Target="../media/image191.png"/><Relationship Id="rId23" Type="http://schemas.openxmlformats.org/officeDocument/2006/relationships/customXml" Target="../ink/ink2143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5" Type="http://schemas.openxmlformats.org/officeDocument/2006/relationships/customXml" Target="../ink/ink2164.xml"/><Relationship Id="rId86" Type="http://schemas.openxmlformats.org/officeDocument/2006/relationships/image" Target="../media/image237.png"/><Relationship Id="rId130" Type="http://schemas.openxmlformats.org/officeDocument/2006/relationships/customXml" Target="../ink/ink2197.xml"/><Relationship Id="rId151" Type="http://schemas.openxmlformats.org/officeDocument/2006/relationships/image" Target="../media/image269.png"/><Relationship Id="rId172" Type="http://schemas.openxmlformats.org/officeDocument/2006/relationships/customXml" Target="../ink/ink2218.xml"/><Relationship Id="rId193" Type="http://schemas.openxmlformats.org/officeDocument/2006/relationships/image" Target="../media/image290.png"/><Relationship Id="rId207" Type="http://schemas.openxmlformats.org/officeDocument/2006/relationships/image" Target="../media/image297.png"/><Relationship Id="rId13" Type="http://schemas.openxmlformats.org/officeDocument/2006/relationships/customXml" Target="../ink/ink2138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5" Type="http://schemas.openxmlformats.org/officeDocument/2006/relationships/customXml" Target="../ink/ink2159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20" Type="http://schemas.openxmlformats.org/officeDocument/2006/relationships/customXml" Target="../ink/ink2192.xml"/><Relationship Id="rId141" Type="http://schemas.openxmlformats.org/officeDocument/2006/relationships/image" Target="../media/image264.png"/><Relationship Id="rId7" Type="http://schemas.openxmlformats.org/officeDocument/2006/relationships/customXml" Target="../ink/ink2135.xml"/><Relationship Id="rId162" Type="http://schemas.openxmlformats.org/officeDocument/2006/relationships/customXml" Target="../ink/ink2213.xml"/><Relationship Id="rId183" Type="http://schemas.openxmlformats.org/officeDocument/2006/relationships/image" Target="../media/image285.png"/><Relationship Id="rId24" Type="http://schemas.openxmlformats.org/officeDocument/2006/relationships/image" Target="../media/image201.png"/><Relationship Id="rId45" Type="http://schemas.openxmlformats.org/officeDocument/2006/relationships/customXml" Target="../ink/ink2154.xml"/><Relationship Id="rId66" Type="http://schemas.openxmlformats.org/officeDocument/2006/relationships/image" Target="../media/image227.png"/><Relationship Id="rId87" Type="http://schemas.openxmlformats.org/officeDocument/2006/relationships/customXml" Target="../ink/ink2175.xml"/><Relationship Id="rId110" Type="http://schemas.openxmlformats.org/officeDocument/2006/relationships/customXml" Target="../ink/ink2187.xml"/><Relationship Id="rId131" Type="http://schemas.openxmlformats.org/officeDocument/2006/relationships/image" Target="../media/image259.png"/><Relationship Id="rId152" Type="http://schemas.openxmlformats.org/officeDocument/2006/relationships/customXml" Target="../ink/ink2208.xml"/><Relationship Id="rId173" Type="http://schemas.openxmlformats.org/officeDocument/2006/relationships/image" Target="../media/image280.png"/><Relationship Id="rId194" Type="http://schemas.openxmlformats.org/officeDocument/2006/relationships/customXml" Target="../ink/ink2229.xml"/><Relationship Id="rId208" Type="http://schemas.openxmlformats.org/officeDocument/2006/relationships/customXml" Target="../ink/ink2236.xml"/><Relationship Id="rId14" Type="http://schemas.openxmlformats.org/officeDocument/2006/relationships/image" Target="../media/image194.png"/><Relationship Id="rId30" Type="http://schemas.openxmlformats.org/officeDocument/2006/relationships/image" Target="../media/image208.png"/><Relationship Id="rId35" Type="http://schemas.openxmlformats.org/officeDocument/2006/relationships/customXml" Target="../ink/ink2149.xml"/><Relationship Id="rId56" Type="http://schemas.openxmlformats.org/officeDocument/2006/relationships/image" Target="../media/image223.png"/><Relationship Id="rId77" Type="http://schemas.openxmlformats.org/officeDocument/2006/relationships/customXml" Target="../ink/ink2170.xml"/><Relationship Id="rId100" Type="http://schemas.openxmlformats.org/officeDocument/2006/relationships/customXml" Target="../ink/ink2182.xml"/><Relationship Id="rId105" Type="http://schemas.openxmlformats.org/officeDocument/2006/relationships/image" Target="../media/image246.png"/><Relationship Id="rId126" Type="http://schemas.openxmlformats.org/officeDocument/2006/relationships/customXml" Target="../ink/ink2195.xml"/><Relationship Id="rId147" Type="http://schemas.openxmlformats.org/officeDocument/2006/relationships/image" Target="../media/image267.png"/><Relationship Id="rId168" Type="http://schemas.openxmlformats.org/officeDocument/2006/relationships/customXml" Target="../ink/ink2216.xml"/><Relationship Id="rId8" Type="http://schemas.openxmlformats.org/officeDocument/2006/relationships/image" Target="../media/image192.png"/><Relationship Id="rId51" Type="http://schemas.openxmlformats.org/officeDocument/2006/relationships/customXml" Target="../ink/ink2157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2181.xml"/><Relationship Id="rId121" Type="http://schemas.openxmlformats.org/officeDocument/2006/relationships/image" Target="../media/image254.png"/><Relationship Id="rId142" Type="http://schemas.openxmlformats.org/officeDocument/2006/relationships/customXml" Target="../ink/ink2203.xml"/><Relationship Id="rId163" Type="http://schemas.openxmlformats.org/officeDocument/2006/relationships/image" Target="../media/image275.png"/><Relationship Id="rId184" Type="http://schemas.openxmlformats.org/officeDocument/2006/relationships/customXml" Target="../ink/ink2224.xml"/><Relationship Id="rId189" Type="http://schemas.openxmlformats.org/officeDocument/2006/relationships/image" Target="../media/image288.png"/><Relationship Id="rId3" Type="http://schemas.openxmlformats.org/officeDocument/2006/relationships/customXml" Target="../ink/ink2133.xml"/><Relationship Id="rId214" Type="http://schemas.openxmlformats.org/officeDocument/2006/relationships/customXml" Target="../ink/ink2239.xml"/><Relationship Id="rId25" Type="http://schemas.openxmlformats.org/officeDocument/2006/relationships/customXml" Target="../ink/ink2144.xml"/><Relationship Id="rId46" Type="http://schemas.openxmlformats.org/officeDocument/2006/relationships/image" Target="../media/image216.png"/><Relationship Id="rId67" Type="http://schemas.openxmlformats.org/officeDocument/2006/relationships/customXml" Target="../ink/ink2165.xml"/><Relationship Id="rId116" Type="http://schemas.openxmlformats.org/officeDocument/2006/relationships/customXml" Target="../ink/ink2190.xml"/><Relationship Id="rId137" Type="http://schemas.openxmlformats.org/officeDocument/2006/relationships/image" Target="../media/image262.png"/><Relationship Id="rId158" Type="http://schemas.openxmlformats.org/officeDocument/2006/relationships/customXml" Target="../ink/ink2211.xml"/><Relationship Id="rId20" Type="http://schemas.openxmlformats.org/officeDocument/2006/relationships/image" Target="../media/image199.png"/><Relationship Id="rId41" Type="http://schemas.openxmlformats.org/officeDocument/2006/relationships/customXml" Target="../ink/ink2152.xml"/><Relationship Id="rId62" Type="http://schemas.openxmlformats.org/officeDocument/2006/relationships/image" Target="../media/image225.png"/><Relationship Id="rId83" Type="http://schemas.openxmlformats.org/officeDocument/2006/relationships/customXml" Target="../ink/ink2173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2198.xml"/><Relationship Id="rId153" Type="http://schemas.openxmlformats.org/officeDocument/2006/relationships/image" Target="../media/image270.png"/><Relationship Id="rId174" Type="http://schemas.openxmlformats.org/officeDocument/2006/relationships/customXml" Target="../ink/ink2219.xml"/><Relationship Id="rId179" Type="http://schemas.openxmlformats.org/officeDocument/2006/relationships/image" Target="../media/image283.png"/><Relationship Id="rId195" Type="http://schemas.openxmlformats.org/officeDocument/2006/relationships/image" Target="../media/image291.png"/><Relationship Id="rId209" Type="http://schemas.openxmlformats.org/officeDocument/2006/relationships/image" Target="../media/image298.png"/><Relationship Id="rId190" Type="http://schemas.openxmlformats.org/officeDocument/2006/relationships/customXml" Target="../ink/ink2227.xml"/><Relationship Id="rId204" Type="http://schemas.openxmlformats.org/officeDocument/2006/relationships/customXml" Target="../ink/ink2234.xml"/><Relationship Id="rId15" Type="http://schemas.openxmlformats.org/officeDocument/2006/relationships/customXml" Target="../ink/ink2139.xml"/><Relationship Id="rId36" Type="http://schemas.openxmlformats.org/officeDocument/2006/relationships/image" Target="../media/image211.png"/><Relationship Id="rId57" Type="http://schemas.openxmlformats.org/officeDocument/2006/relationships/customXml" Target="../ink/ink2160.xml"/><Relationship Id="rId106" Type="http://schemas.openxmlformats.org/officeDocument/2006/relationships/customXml" Target="../ink/ink2185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2147.xml"/><Relationship Id="rId52" Type="http://schemas.openxmlformats.org/officeDocument/2006/relationships/image" Target="../media/image221.png"/><Relationship Id="rId73" Type="http://schemas.openxmlformats.org/officeDocument/2006/relationships/customXml" Target="../ink/ink2168.xml"/><Relationship Id="rId78" Type="http://schemas.openxmlformats.org/officeDocument/2006/relationships/image" Target="../media/image233.png"/><Relationship Id="rId94" Type="http://schemas.openxmlformats.org/officeDocument/2006/relationships/customXml" Target="../ink/ink2179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2193.xml"/><Relationship Id="rId143" Type="http://schemas.openxmlformats.org/officeDocument/2006/relationships/image" Target="../media/image265.png"/><Relationship Id="rId148" Type="http://schemas.openxmlformats.org/officeDocument/2006/relationships/customXml" Target="../ink/ink2206.xml"/><Relationship Id="rId164" Type="http://schemas.openxmlformats.org/officeDocument/2006/relationships/customXml" Target="../ink/ink2214.xml"/><Relationship Id="rId169" Type="http://schemas.openxmlformats.org/officeDocument/2006/relationships/image" Target="../media/image278.png"/><Relationship Id="rId185" Type="http://schemas.openxmlformats.org/officeDocument/2006/relationships/image" Target="../media/image286.png"/><Relationship Id="rId4" Type="http://schemas.openxmlformats.org/officeDocument/2006/relationships/image" Target="../media/image190.png"/><Relationship Id="rId9" Type="http://schemas.openxmlformats.org/officeDocument/2006/relationships/customXml" Target="../ink/ink2136.xml"/><Relationship Id="rId180" Type="http://schemas.openxmlformats.org/officeDocument/2006/relationships/customXml" Target="../ink/ink2222.xml"/><Relationship Id="rId210" Type="http://schemas.openxmlformats.org/officeDocument/2006/relationships/customXml" Target="../ink/ink2237.xml"/><Relationship Id="rId215" Type="http://schemas.openxmlformats.org/officeDocument/2006/relationships/image" Target="../media/image301.png"/><Relationship Id="rId26" Type="http://schemas.openxmlformats.org/officeDocument/2006/relationships/image" Target="../media/image202.png"/><Relationship Id="rId47" Type="http://schemas.openxmlformats.org/officeDocument/2006/relationships/customXml" Target="../ink/ink2155.xml"/><Relationship Id="rId68" Type="http://schemas.openxmlformats.org/officeDocument/2006/relationships/image" Target="../media/image228.png"/><Relationship Id="rId89" Type="http://schemas.openxmlformats.org/officeDocument/2006/relationships/customXml" Target="../ink/ink2176.xml"/><Relationship Id="rId112" Type="http://schemas.openxmlformats.org/officeDocument/2006/relationships/customXml" Target="../ink/ink2188.xml"/><Relationship Id="rId133" Type="http://schemas.openxmlformats.org/officeDocument/2006/relationships/image" Target="../media/image260.png"/><Relationship Id="rId154" Type="http://schemas.openxmlformats.org/officeDocument/2006/relationships/customXml" Target="../ink/ink2209.xml"/><Relationship Id="rId175" Type="http://schemas.openxmlformats.org/officeDocument/2006/relationships/image" Target="../media/image281.png"/><Relationship Id="rId196" Type="http://schemas.openxmlformats.org/officeDocument/2006/relationships/customXml" Target="../ink/ink2230.xml"/><Relationship Id="rId200" Type="http://schemas.openxmlformats.org/officeDocument/2006/relationships/customXml" Target="../ink/ink2232.xml"/><Relationship Id="rId16" Type="http://schemas.openxmlformats.org/officeDocument/2006/relationships/image" Target="../media/image195.png"/><Relationship Id="rId37" Type="http://schemas.openxmlformats.org/officeDocument/2006/relationships/customXml" Target="../ink/ink2150.xml"/><Relationship Id="rId58" Type="http://schemas.openxmlformats.org/officeDocument/2006/relationships/image" Target="../media/image28.png"/><Relationship Id="rId79" Type="http://schemas.openxmlformats.org/officeDocument/2006/relationships/customXml" Target="../ink/ink2171.xml"/><Relationship Id="rId102" Type="http://schemas.openxmlformats.org/officeDocument/2006/relationships/customXml" Target="../ink/ink2183.xml"/><Relationship Id="rId123" Type="http://schemas.openxmlformats.org/officeDocument/2006/relationships/image" Target="../media/image255.png"/><Relationship Id="rId144" Type="http://schemas.openxmlformats.org/officeDocument/2006/relationships/customXml" Target="../ink/ink2204.xml"/><Relationship Id="rId90" Type="http://schemas.openxmlformats.org/officeDocument/2006/relationships/image" Target="../media/image239.png"/><Relationship Id="rId165" Type="http://schemas.openxmlformats.org/officeDocument/2006/relationships/image" Target="../media/image276.png"/><Relationship Id="rId186" Type="http://schemas.openxmlformats.org/officeDocument/2006/relationships/customXml" Target="../ink/ink2225.xml"/><Relationship Id="rId211" Type="http://schemas.openxmlformats.org/officeDocument/2006/relationships/image" Target="../media/image299.png"/><Relationship Id="rId27" Type="http://schemas.openxmlformats.org/officeDocument/2006/relationships/customXml" Target="../ink/ink2145.xml"/><Relationship Id="rId48" Type="http://schemas.openxmlformats.org/officeDocument/2006/relationships/image" Target="../media/image217.png"/><Relationship Id="rId69" Type="http://schemas.openxmlformats.org/officeDocument/2006/relationships/customXml" Target="../ink/ink2166.xml"/><Relationship Id="rId113" Type="http://schemas.openxmlformats.org/officeDocument/2006/relationships/image" Target="../media/image250.png"/><Relationship Id="rId134" Type="http://schemas.openxmlformats.org/officeDocument/2006/relationships/customXml" Target="../ink/ink2199.xml"/><Relationship Id="rId80" Type="http://schemas.openxmlformats.org/officeDocument/2006/relationships/image" Target="../media/image234.png"/><Relationship Id="rId155" Type="http://schemas.openxmlformats.org/officeDocument/2006/relationships/image" Target="../media/image271.png"/><Relationship Id="rId176" Type="http://schemas.openxmlformats.org/officeDocument/2006/relationships/customXml" Target="../ink/ink2220.xml"/><Relationship Id="rId197" Type="http://schemas.openxmlformats.org/officeDocument/2006/relationships/image" Target="../media/image292.png"/><Relationship Id="rId201" Type="http://schemas.openxmlformats.org/officeDocument/2006/relationships/image" Target="../media/image294.png"/><Relationship Id="rId17" Type="http://schemas.openxmlformats.org/officeDocument/2006/relationships/customXml" Target="../ink/ink2140.xml"/><Relationship Id="rId38" Type="http://schemas.openxmlformats.org/officeDocument/2006/relationships/image" Target="../media/image212.png"/><Relationship Id="rId59" Type="http://schemas.openxmlformats.org/officeDocument/2006/relationships/customXml" Target="../ink/ink2161.xml"/><Relationship Id="rId103" Type="http://schemas.openxmlformats.org/officeDocument/2006/relationships/image" Target="../media/image245.png"/><Relationship Id="rId124" Type="http://schemas.openxmlformats.org/officeDocument/2006/relationships/customXml" Target="../ink/ink2194.xml"/><Relationship Id="rId70" Type="http://schemas.openxmlformats.org/officeDocument/2006/relationships/image" Target="../media/image229.png"/><Relationship Id="rId91" Type="http://schemas.openxmlformats.org/officeDocument/2006/relationships/customXml" Target="../ink/ink2177.xml"/><Relationship Id="rId145" Type="http://schemas.openxmlformats.org/officeDocument/2006/relationships/image" Target="../media/image266.png"/><Relationship Id="rId166" Type="http://schemas.openxmlformats.org/officeDocument/2006/relationships/customXml" Target="../ink/ink2215.xml"/><Relationship Id="rId187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238.xml"/><Relationship Id="rId28" Type="http://schemas.openxmlformats.org/officeDocument/2006/relationships/image" Target="../media/image203.png"/><Relationship Id="rId49" Type="http://schemas.openxmlformats.org/officeDocument/2006/relationships/customXml" Target="../ink/ink2156.xml"/><Relationship Id="rId114" Type="http://schemas.openxmlformats.org/officeDocument/2006/relationships/customXml" Target="../ink/ink2189.xml"/><Relationship Id="rId60" Type="http://schemas.openxmlformats.org/officeDocument/2006/relationships/image" Target="../media/image224.png"/><Relationship Id="rId81" Type="http://schemas.openxmlformats.org/officeDocument/2006/relationships/customXml" Target="../ink/ink2172.xml"/><Relationship Id="rId135" Type="http://schemas.openxmlformats.org/officeDocument/2006/relationships/image" Target="../media/image261.png"/><Relationship Id="rId156" Type="http://schemas.openxmlformats.org/officeDocument/2006/relationships/customXml" Target="../ink/ink2210.xml"/><Relationship Id="rId177" Type="http://schemas.openxmlformats.org/officeDocument/2006/relationships/image" Target="../media/image282.png"/><Relationship Id="rId198" Type="http://schemas.openxmlformats.org/officeDocument/2006/relationships/customXml" Target="../ink/ink2231.xml"/><Relationship Id="rId202" Type="http://schemas.openxmlformats.org/officeDocument/2006/relationships/customXml" Target="../ink/ink2233.xml"/><Relationship Id="rId18" Type="http://schemas.openxmlformats.org/officeDocument/2006/relationships/image" Target="../media/image196.png"/><Relationship Id="rId39" Type="http://schemas.openxmlformats.org/officeDocument/2006/relationships/customXml" Target="../ink/ink2151.xml"/><Relationship Id="rId50" Type="http://schemas.openxmlformats.org/officeDocument/2006/relationships/image" Target="../media/image218.png"/><Relationship Id="rId104" Type="http://schemas.openxmlformats.org/officeDocument/2006/relationships/customXml" Target="../ink/ink2184.xml"/><Relationship Id="rId125" Type="http://schemas.openxmlformats.org/officeDocument/2006/relationships/image" Target="../media/image256.png"/><Relationship Id="rId146" Type="http://schemas.openxmlformats.org/officeDocument/2006/relationships/customXml" Target="../ink/ink2205.xml"/><Relationship Id="rId167" Type="http://schemas.openxmlformats.org/officeDocument/2006/relationships/image" Target="../media/image277.png"/><Relationship Id="rId188" Type="http://schemas.openxmlformats.org/officeDocument/2006/relationships/customXml" Target="../ink/ink2226.xml"/><Relationship Id="rId71" Type="http://schemas.openxmlformats.org/officeDocument/2006/relationships/customXml" Target="../ink/ink2167.xml"/><Relationship Id="rId92" Type="http://schemas.openxmlformats.org/officeDocument/2006/relationships/customXml" Target="../ink/ink2178.xml"/><Relationship Id="rId213" Type="http://schemas.openxmlformats.org/officeDocument/2006/relationships/image" Target="../media/image300.png"/><Relationship Id="rId2" Type="http://schemas.openxmlformats.org/officeDocument/2006/relationships/image" Target="../media/image189.png"/><Relationship Id="rId29" Type="http://schemas.openxmlformats.org/officeDocument/2006/relationships/customXml" Target="../ink/ink2146.xml"/><Relationship Id="rId40" Type="http://schemas.openxmlformats.org/officeDocument/2006/relationships/image" Target="../media/image213.png"/><Relationship Id="rId115" Type="http://schemas.openxmlformats.org/officeDocument/2006/relationships/image" Target="../media/image251.png"/><Relationship Id="rId136" Type="http://schemas.openxmlformats.org/officeDocument/2006/relationships/customXml" Target="../ink/ink2200.xml"/><Relationship Id="rId157" Type="http://schemas.openxmlformats.org/officeDocument/2006/relationships/image" Target="../media/image272.png"/><Relationship Id="rId178" Type="http://schemas.openxmlformats.org/officeDocument/2006/relationships/customXml" Target="../ink/ink2221.xml"/><Relationship Id="rId61" Type="http://schemas.openxmlformats.org/officeDocument/2006/relationships/customXml" Target="../ink/ink2162.xml"/><Relationship Id="rId82" Type="http://schemas.openxmlformats.org/officeDocument/2006/relationships/image" Target="../media/image235.png"/><Relationship Id="rId199" Type="http://schemas.openxmlformats.org/officeDocument/2006/relationships/image" Target="../media/image293.png"/><Relationship Id="rId203" Type="http://schemas.openxmlformats.org/officeDocument/2006/relationships/image" Target="../media/image295.png"/><Relationship Id="rId19" Type="http://schemas.openxmlformats.org/officeDocument/2006/relationships/customXml" Target="../ink/ink2141.xm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2250.xml"/><Relationship Id="rId42" Type="http://schemas.openxmlformats.org/officeDocument/2006/relationships/image" Target="../media/image214.png"/><Relationship Id="rId63" Type="http://schemas.openxmlformats.org/officeDocument/2006/relationships/customXml" Target="../ink/ink2271.xml"/><Relationship Id="rId84" Type="http://schemas.openxmlformats.org/officeDocument/2006/relationships/image" Target="../media/image236.png"/><Relationship Id="rId138" Type="http://schemas.openxmlformats.org/officeDocument/2006/relationships/customXml" Target="../ink/ink2309.xml"/><Relationship Id="rId159" Type="http://schemas.openxmlformats.org/officeDocument/2006/relationships/image" Target="../media/image273.png"/><Relationship Id="rId170" Type="http://schemas.openxmlformats.org/officeDocument/2006/relationships/customXml" Target="../ink/ink2325.xml"/><Relationship Id="rId191" Type="http://schemas.openxmlformats.org/officeDocument/2006/relationships/image" Target="../media/image289.png"/><Relationship Id="rId205" Type="http://schemas.openxmlformats.org/officeDocument/2006/relationships/image" Target="../media/image296.png"/><Relationship Id="rId107" Type="http://schemas.openxmlformats.org/officeDocument/2006/relationships/image" Target="../media/image247.png"/><Relationship Id="rId11" Type="http://schemas.openxmlformats.org/officeDocument/2006/relationships/customXml" Target="../ink/ink2245.xml"/><Relationship Id="rId32" Type="http://schemas.openxmlformats.org/officeDocument/2006/relationships/image" Target="../media/image209.png"/><Relationship Id="rId53" Type="http://schemas.openxmlformats.org/officeDocument/2006/relationships/customXml" Target="../ink/ink2266.xml"/><Relationship Id="rId74" Type="http://schemas.openxmlformats.org/officeDocument/2006/relationships/image" Target="../media/image231.png"/><Relationship Id="rId128" Type="http://schemas.openxmlformats.org/officeDocument/2006/relationships/customXml" Target="../ink/ink2304.xml"/><Relationship Id="rId149" Type="http://schemas.openxmlformats.org/officeDocument/2006/relationships/image" Target="../media/image268.png"/><Relationship Id="rId5" Type="http://schemas.openxmlformats.org/officeDocument/2006/relationships/customXml" Target="../ink/ink2242.xml"/><Relationship Id="rId95" Type="http://schemas.openxmlformats.org/officeDocument/2006/relationships/image" Target="../media/image241.png"/><Relationship Id="rId160" Type="http://schemas.openxmlformats.org/officeDocument/2006/relationships/customXml" Target="../ink/ink2320.xml"/><Relationship Id="rId181" Type="http://schemas.openxmlformats.org/officeDocument/2006/relationships/image" Target="../media/image284.png"/><Relationship Id="rId216" Type="http://schemas.openxmlformats.org/officeDocument/2006/relationships/customXml" Target="../ink/ink2348.xml"/><Relationship Id="rId22" Type="http://schemas.openxmlformats.org/officeDocument/2006/relationships/image" Target="../media/image200.png"/><Relationship Id="rId43" Type="http://schemas.openxmlformats.org/officeDocument/2006/relationships/customXml" Target="../ink/ink2261.xml"/><Relationship Id="rId64" Type="http://schemas.openxmlformats.org/officeDocument/2006/relationships/image" Target="../media/image226.png"/><Relationship Id="rId118" Type="http://schemas.openxmlformats.org/officeDocument/2006/relationships/customXml" Target="../ink/ink2299.xml"/><Relationship Id="rId139" Type="http://schemas.openxmlformats.org/officeDocument/2006/relationships/image" Target="../media/image263.png"/><Relationship Id="rId85" Type="http://schemas.openxmlformats.org/officeDocument/2006/relationships/customXml" Target="../ink/ink2282.xml"/><Relationship Id="rId150" Type="http://schemas.openxmlformats.org/officeDocument/2006/relationships/customXml" Target="../ink/ink2315.xml"/><Relationship Id="rId171" Type="http://schemas.openxmlformats.org/officeDocument/2006/relationships/image" Target="../media/image279.png"/><Relationship Id="rId192" Type="http://schemas.openxmlformats.org/officeDocument/2006/relationships/customXml" Target="../ink/ink2336.xml"/><Relationship Id="rId206" Type="http://schemas.openxmlformats.org/officeDocument/2006/relationships/customXml" Target="../ink/ink2343.xml"/><Relationship Id="rId12" Type="http://schemas.openxmlformats.org/officeDocument/2006/relationships/image" Target="../media/image193.png"/><Relationship Id="rId33" Type="http://schemas.openxmlformats.org/officeDocument/2006/relationships/customXml" Target="../ink/ink2256.xml"/><Relationship Id="rId108" Type="http://schemas.openxmlformats.org/officeDocument/2006/relationships/customXml" Target="../ink/ink2294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5" Type="http://schemas.openxmlformats.org/officeDocument/2006/relationships/customXml" Target="../ink/ink2277.xml"/><Relationship Id="rId96" Type="http://schemas.openxmlformats.org/officeDocument/2006/relationships/customXml" Target="../ink/ink2288.xml"/><Relationship Id="rId140" Type="http://schemas.openxmlformats.org/officeDocument/2006/relationships/customXml" Target="../ink/ink2310.xml"/><Relationship Id="rId161" Type="http://schemas.openxmlformats.org/officeDocument/2006/relationships/image" Target="../media/image274.png"/><Relationship Id="rId182" Type="http://schemas.openxmlformats.org/officeDocument/2006/relationships/customXml" Target="../ink/ink2331.xml"/><Relationship Id="rId217" Type="http://schemas.openxmlformats.org/officeDocument/2006/relationships/image" Target="../media/image302.png"/><Relationship Id="rId6" Type="http://schemas.openxmlformats.org/officeDocument/2006/relationships/image" Target="../media/image191.png"/><Relationship Id="rId23" Type="http://schemas.openxmlformats.org/officeDocument/2006/relationships/customXml" Target="../ink/ink2251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5" Type="http://schemas.openxmlformats.org/officeDocument/2006/relationships/customXml" Target="../ink/ink2272.xml"/><Relationship Id="rId86" Type="http://schemas.openxmlformats.org/officeDocument/2006/relationships/image" Target="../media/image237.png"/><Relationship Id="rId130" Type="http://schemas.openxmlformats.org/officeDocument/2006/relationships/customXml" Target="../ink/ink2305.xml"/><Relationship Id="rId151" Type="http://schemas.openxmlformats.org/officeDocument/2006/relationships/image" Target="../media/image269.png"/><Relationship Id="rId172" Type="http://schemas.openxmlformats.org/officeDocument/2006/relationships/customXml" Target="../ink/ink2326.xml"/><Relationship Id="rId193" Type="http://schemas.openxmlformats.org/officeDocument/2006/relationships/image" Target="../media/image290.png"/><Relationship Id="rId207" Type="http://schemas.openxmlformats.org/officeDocument/2006/relationships/image" Target="../media/image297.png"/><Relationship Id="rId13" Type="http://schemas.openxmlformats.org/officeDocument/2006/relationships/customXml" Target="../ink/ink2246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5" Type="http://schemas.openxmlformats.org/officeDocument/2006/relationships/customXml" Target="../ink/ink2267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20" Type="http://schemas.openxmlformats.org/officeDocument/2006/relationships/customXml" Target="../ink/ink2300.xml"/><Relationship Id="rId141" Type="http://schemas.openxmlformats.org/officeDocument/2006/relationships/image" Target="../media/image264.png"/><Relationship Id="rId7" Type="http://schemas.openxmlformats.org/officeDocument/2006/relationships/customXml" Target="../ink/ink2243.xml"/><Relationship Id="rId162" Type="http://schemas.openxmlformats.org/officeDocument/2006/relationships/customXml" Target="../ink/ink2321.xml"/><Relationship Id="rId183" Type="http://schemas.openxmlformats.org/officeDocument/2006/relationships/image" Target="../media/image285.png"/><Relationship Id="rId218" Type="http://schemas.openxmlformats.org/officeDocument/2006/relationships/customXml" Target="../ink/ink2349.xml"/><Relationship Id="rId24" Type="http://schemas.openxmlformats.org/officeDocument/2006/relationships/image" Target="../media/image201.png"/><Relationship Id="rId45" Type="http://schemas.openxmlformats.org/officeDocument/2006/relationships/customXml" Target="../ink/ink2262.xml"/><Relationship Id="rId66" Type="http://schemas.openxmlformats.org/officeDocument/2006/relationships/image" Target="../media/image227.png"/><Relationship Id="rId87" Type="http://schemas.openxmlformats.org/officeDocument/2006/relationships/customXml" Target="../ink/ink2283.xml"/><Relationship Id="rId110" Type="http://schemas.openxmlformats.org/officeDocument/2006/relationships/customXml" Target="../ink/ink2295.xml"/><Relationship Id="rId131" Type="http://schemas.openxmlformats.org/officeDocument/2006/relationships/image" Target="../media/image259.png"/><Relationship Id="rId152" Type="http://schemas.openxmlformats.org/officeDocument/2006/relationships/customXml" Target="../ink/ink2316.xml"/><Relationship Id="rId173" Type="http://schemas.openxmlformats.org/officeDocument/2006/relationships/image" Target="../media/image280.png"/><Relationship Id="rId194" Type="http://schemas.openxmlformats.org/officeDocument/2006/relationships/customXml" Target="../ink/ink2337.xml"/><Relationship Id="rId208" Type="http://schemas.openxmlformats.org/officeDocument/2006/relationships/customXml" Target="../ink/ink2344.xml"/><Relationship Id="rId14" Type="http://schemas.openxmlformats.org/officeDocument/2006/relationships/image" Target="../media/image194.png"/><Relationship Id="rId35" Type="http://schemas.openxmlformats.org/officeDocument/2006/relationships/customXml" Target="../ink/ink2257.xml"/><Relationship Id="rId56" Type="http://schemas.openxmlformats.org/officeDocument/2006/relationships/image" Target="../media/image223.png"/><Relationship Id="rId77" Type="http://schemas.openxmlformats.org/officeDocument/2006/relationships/customXml" Target="../ink/ink2278.xml"/><Relationship Id="rId100" Type="http://schemas.openxmlformats.org/officeDocument/2006/relationships/customXml" Target="../ink/ink2290.xml"/><Relationship Id="rId8" Type="http://schemas.openxmlformats.org/officeDocument/2006/relationships/image" Target="../media/image192.png"/><Relationship Id="rId51" Type="http://schemas.openxmlformats.org/officeDocument/2006/relationships/customXml" Target="../ink/ink2265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98" Type="http://schemas.openxmlformats.org/officeDocument/2006/relationships/customXml" Target="../ink/ink2289.xml"/><Relationship Id="rId121" Type="http://schemas.openxmlformats.org/officeDocument/2006/relationships/image" Target="../media/image254.png"/><Relationship Id="rId142" Type="http://schemas.openxmlformats.org/officeDocument/2006/relationships/customXml" Target="../ink/ink2311.xml"/><Relationship Id="rId163" Type="http://schemas.openxmlformats.org/officeDocument/2006/relationships/image" Target="../media/image275.png"/><Relationship Id="rId184" Type="http://schemas.openxmlformats.org/officeDocument/2006/relationships/customXml" Target="../ink/ink2332.xml"/><Relationship Id="rId189" Type="http://schemas.openxmlformats.org/officeDocument/2006/relationships/image" Target="../media/image288.png"/><Relationship Id="rId219" Type="http://schemas.openxmlformats.org/officeDocument/2006/relationships/image" Target="../media/image303.png"/><Relationship Id="rId3" Type="http://schemas.openxmlformats.org/officeDocument/2006/relationships/customXml" Target="../ink/ink2241.xml"/><Relationship Id="rId214" Type="http://schemas.openxmlformats.org/officeDocument/2006/relationships/customXml" Target="../ink/ink2347.xml"/><Relationship Id="rId25" Type="http://schemas.openxmlformats.org/officeDocument/2006/relationships/customXml" Target="../ink/ink2252.xml"/><Relationship Id="rId46" Type="http://schemas.openxmlformats.org/officeDocument/2006/relationships/image" Target="../media/image216.png"/><Relationship Id="rId67" Type="http://schemas.openxmlformats.org/officeDocument/2006/relationships/customXml" Target="../ink/ink2273.xml"/><Relationship Id="rId116" Type="http://schemas.openxmlformats.org/officeDocument/2006/relationships/customXml" Target="../ink/ink2298.xml"/><Relationship Id="rId137" Type="http://schemas.openxmlformats.org/officeDocument/2006/relationships/image" Target="../media/image262.png"/><Relationship Id="rId158" Type="http://schemas.openxmlformats.org/officeDocument/2006/relationships/customXml" Target="../ink/ink2319.xml"/><Relationship Id="rId20" Type="http://schemas.openxmlformats.org/officeDocument/2006/relationships/image" Target="../media/image199.png"/><Relationship Id="rId41" Type="http://schemas.openxmlformats.org/officeDocument/2006/relationships/customXml" Target="../ink/ink2260.xml"/><Relationship Id="rId62" Type="http://schemas.openxmlformats.org/officeDocument/2006/relationships/image" Target="../media/image225.png"/><Relationship Id="rId83" Type="http://schemas.openxmlformats.org/officeDocument/2006/relationships/customXml" Target="../ink/ink2281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2306.xml"/><Relationship Id="rId153" Type="http://schemas.openxmlformats.org/officeDocument/2006/relationships/image" Target="../media/image270.png"/><Relationship Id="rId174" Type="http://schemas.openxmlformats.org/officeDocument/2006/relationships/customXml" Target="../ink/ink2327.xml"/><Relationship Id="rId179" Type="http://schemas.openxmlformats.org/officeDocument/2006/relationships/image" Target="../media/image283.png"/><Relationship Id="rId195" Type="http://schemas.openxmlformats.org/officeDocument/2006/relationships/image" Target="../media/image291.png"/><Relationship Id="rId209" Type="http://schemas.openxmlformats.org/officeDocument/2006/relationships/image" Target="../media/image298.png"/><Relationship Id="rId190" Type="http://schemas.openxmlformats.org/officeDocument/2006/relationships/customXml" Target="../ink/ink2335.xml"/><Relationship Id="rId204" Type="http://schemas.openxmlformats.org/officeDocument/2006/relationships/customXml" Target="../ink/ink2342.xml"/><Relationship Id="rId220" Type="http://schemas.openxmlformats.org/officeDocument/2006/relationships/customXml" Target="../ink/ink2350.xml"/><Relationship Id="rId15" Type="http://schemas.openxmlformats.org/officeDocument/2006/relationships/customXml" Target="../ink/ink2247.xml"/><Relationship Id="rId36" Type="http://schemas.openxmlformats.org/officeDocument/2006/relationships/image" Target="../media/image211.png"/><Relationship Id="rId57" Type="http://schemas.openxmlformats.org/officeDocument/2006/relationships/customXml" Target="../ink/ink2268.xml"/><Relationship Id="rId106" Type="http://schemas.openxmlformats.org/officeDocument/2006/relationships/customXml" Target="../ink/ink2293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2255.xml"/><Relationship Id="rId52" Type="http://schemas.openxmlformats.org/officeDocument/2006/relationships/image" Target="../media/image221.png"/><Relationship Id="rId73" Type="http://schemas.openxmlformats.org/officeDocument/2006/relationships/customXml" Target="../ink/ink2276.xml"/><Relationship Id="rId78" Type="http://schemas.openxmlformats.org/officeDocument/2006/relationships/image" Target="../media/image233.png"/><Relationship Id="rId94" Type="http://schemas.openxmlformats.org/officeDocument/2006/relationships/customXml" Target="../ink/ink2287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2301.xml"/><Relationship Id="rId143" Type="http://schemas.openxmlformats.org/officeDocument/2006/relationships/image" Target="../media/image265.png"/><Relationship Id="rId148" Type="http://schemas.openxmlformats.org/officeDocument/2006/relationships/customXml" Target="../ink/ink2314.xml"/><Relationship Id="rId164" Type="http://schemas.openxmlformats.org/officeDocument/2006/relationships/customXml" Target="../ink/ink2322.xml"/><Relationship Id="rId169" Type="http://schemas.openxmlformats.org/officeDocument/2006/relationships/image" Target="../media/image278.png"/><Relationship Id="rId185" Type="http://schemas.openxmlformats.org/officeDocument/2006/relationships/image" Target="../media/image286.png"/><Relationship Id="rId4" Type="http://schemas.openxmlformats.org/officeDocument/2006/relationships/image" Target="../media/image190.png"/><Relationship Id="rId9" Type="http://schemas.openxmlformats.org/officeDocument/2006/relationships/customXml" Target="../ink/ink2244.xml"/><Relationship Id="rId180" Type="http://schemas.openxmlformats.org/officeDocument/2006/relationships/customXml" Target="../ink/ink2330.xml"/><Relationship Id="rId210" Type="http://schemas.openxmlformats.org/officeDocument/2006/relationships/customXml" Target="../ink/ink2345.xml"/><Relationship Id="rId215" Type="http://schemas.openxmlformats.org/officeDocument/2006/relationships/image" Target="../media/image301.png"/><Relationship Id="rId26" Type="http://schemas.openxmlformats.org/officeDocument/2006/relationships/image" Target="../media/image202.png"/><Relationship Id="rId47" Type="http://schemas.openxmlformats.org/officeDocument/2006/relationships/customXml" Target="../ink/ink2263.xml"/><Relationship Id="rId68" Type="http://schemas.openxmlformats.org/officeDocument/2006/relationships/image" Target="../media/image228.png"/><Relationship Id="rId89" Type="http://schemas.openxmlformats.org/officeDocument/2006/relationships/customXml" Target="../ink/ink2284.xml"/><Relationship Id="rId112" Type="http://schemas.openxmlformats.org/officeDocument/2006/relationships/customXml" Target="../ink/ink2296.xml"/><Relationship Id="rId133" Type="http://schemas.openxmlformats.org/officeDocument/2006/relationships/image" Target="../media/image260.png"/><Relationship Id="rId154" Type="http://schemas.openxmlformats.org/officeDocument/2006/relationships/customXml" Target="../ink/ink2317.xml"/><Relationship Id="rId175" Type="http://schemas.openxmlformats.org/officeDocument/2006/relationships/image" Target="../media/image281.png"/><Relationship Id="rId196" Type="http://schemas.openxmlformats.org/officeDocument/2006/relationships/customXml" Target="../ink/ink2338.xml"/><Relationship Id="rId200" Type="http://schemas.openxmlformats.org/officeDocument/2006/relationships/customXml" Target="../ink/ink2340.xml"/><Relationship Id="rId16" Type="http://schemas.openxmlformats.org/officeDocument/2006/relationships/image" Target="../media/image195.png"/><Relationship Id="rId221" Type="http://schemas.openxmlformats.org/officeDocument/2006/relationships/image" Target="../media/image304.png"/><Relationship Id="rId37" Type="http://schemas.openxmlformats.org/officeDocument/2006/relationships/customXml" Target="../ink/ink2258.xml"/><Relationship Id="rId58" Type="http://schemas.openxmlformats.org/officeDocument/2006/relationships/image" Target="../media/image28.png"/><Relationship Id="rId79" Type="http://schemas.openxmlformats.org/officeDocument/2006/relationships/customXml" Target="../ink/ink2279.xml"/><Relationship Id="rId102" Type="http://schemas.openxmlformats.org/officeDocument/2006/relationships/customXml" Target="../ink/ink2291.xml"/><Relationship Id="rId123" Type="http://schemas.openxmlformats.org/officeDocument/2006/relationships/image" Target="../media/image255.png"/><Relationship Id="rId144" Type="http://schemas.openxmlformats.org/officeDocument/2006/relationships/customXml" Target="../ink/ink2312.xml"/><Relationship Id="rId90" Type="http://schemas.openxmlformats.org/officeDocument/2006/relationships/image" Target="../media/image239.png"/><Relationship Id="rId165" Type="http://schemas.openxmlformats.org/officeDocument/2006/relationships/image" Target="../media/image276.png"/><Relationship Id="rId186" Type="http://schemas.openxmlformats.org/officeDocument/2006/relationships/customXml" Target="../ink/ink2333.xml"/><Relationship Id="rId211" Type="http://schemas.openxmlformats.org/officeDocument/2006/relationships/image" Target="../media/image299.png"/><Relationship Id="rId27" Type="http://schemas.openxmlformats.org/officeDocument/2006/relationships/customXml" Target="../ink/ink2253.xml"/><Relationship Id="rId48" Type="http://schemas.openxmlformats.org/officeDocument/2006/relationships/image" Target="../media/image217.png"/><Relationship Id="rId69" Type="http://schemas.openxmlformats.org/officeDocument/2006/relationships/customXml" Target="../ink/ink2274.xml"/><Relationship Id="rId113" Type="http://schemas.openxmlformats.org/officeDocument/2006/relationships/image" Target="../media/image250.png"/><Relationship Id="rId134" Type="http://schemas.openxmlformats.org/officeDocument/2006/relationships/customXml" Target="../ink/ink2307.xml"/><Relationship Id="rId80" Type="http://schemas.openxmlformats.org/officeDocument/2006/relationships/image" Target="../media/image234.png"/><Relationship Id="rId155" Type="http://schemas.openxmlformats.org/officeDocument/2006/relationships/image" Target="../media/image271.png"/><Relationship Id="rId176" Type="http://schemas.openxmlformats.org/officeDocument/2006/relationships/customXml" Target="../ink/ink2328.xml"/><Relationship Id="rId197" Type="http://schemas.openxmlformats.org/officeDocument/2006/relationships/image" Target="../media/image292.png"/><Relationship Id="rId201" Type="http://schemas.openxmlformats.org/officeDocument/2006/relationships/image" Target="../media/image294.png"/><Relationship Id="rId17" Type="http://schemas.openxmlformats.org/officeDocument/2006/relationships/customXml" Target="../ink/ink2248.xml"/><Relationship Id="rId38" Type="http://schemas.openxmlformats.org/officeDocument/2006/relationships/image" Target="../media/image212.png"/><Relationship Id="rId59" Type="http://schemas.openxmlformats.org/officeDocument/2006/relationships/customXml" Target="../ink/ink2269.xml"/><Relationship Id="rId103" Type="http://schemas.openxmlformats.org/officeDocument/2006/relationships/image" Target="../media/image245.png"/><Relationship Id="rId124" Type="http://schemas.openxmlformats.org/officeDocument/2006/relationships/customXml" Target="../ink/ink2302.xml"/><Relationship Id="rId70" Type="http://schemas.openxmlformats.org/officeDocument/2006/relationships/image" Target="../media/image229.png"/><Relationship Id="rId91" Type="http://schemas.openxmlformats.org/officeDocument/2006/relationships/customXml" Target="../ink/ink2285.xml"/><Relationship Id="rId145" Type="http://schemas.openxmlformats.org/officeDocument/2006/relationships/image" Target="../media/image266.png"/><Relationship Id="rId166" Type="http://schemas.openxmlformats.org/officeDocument/2006/relationships/customXml" Target="../ink/ink2323.xml"/><Relationship Id="rId187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346.xml"/><Relationship Id="rId28" Type="http://schemas.openxmlformats.org/officeDocument/2006/relationships/image" Target="../media/image203.png"/><Relationship Id="rId49" Type="http://schemas.openxmlformats.org/officeDocument/2006/relationships/customXml" Target="../ink/ink2264.xml"/><Relationship Id="rId114" Type="http://schemas.openxmlformats.org/officeDocument/2006/relationships/customXml" Target="../ink/ink2297.xml"/><Relationship Id="rId60" Type="http://schemas.openxmlformats.org/officeDocument/2006/relationships/image" Target="../media/image224.png"/><Relationship Id="rId81" Type="http://schemas.openxmlformats.org/officeDocument/2006/relationships/customXml" Target="../ink/ink2280.xml"/><Relationship Id="rId135" Type="http://schemas.openxmlformats.org/officeDocument/2006/relationships/image" Target="../media/image261.png"/><Relationship Id="rId156" Type="http://schemas.openxmlformats.org/officeDocument/2006/relationships/customXml" Target="../ink/ink2318.xml"/><Relationship Id="rId177" Type="http://schemas.openxmlformats.org/officeDocument/2006/relationships/image" Target="../media/image282.png"/><Relationship Id="rId198" Type="http://schemas.openxmlformats.org/officeDocument/2006/relationships/customXml" Target="../ink/ink2339.xml"/><Relationship Id="rId202" Type="http://schemas.openxmlformats.org/officeDocument/2006/relationships/customXml" Target="../ink/ink2341.xml"/><Relationship Id="rId18" Type="http://schemas.openxmlformats.org/officeDocument/2006/relationships/image" Target="../media/image196.png"/><Relationship Id="rId39" Type="http://schemas.openxmlformats.org/officeDocument/2006/relationships/customXml" Target="../ink/ink2259.xml"/><Relationship Id="rId50" Type="http://schemas.openxmlformats.org/officeDocument/2006/relationships/image" Target="../media/image218.png"/><Relationship Id="rId104" Type="http://schemas.openxmlformats.org/officeDocument/2006/relationships/customXml" Target="../ink/ink2292.xml"/><Relationship Id="rId125" Type="http://schemas.openxmlformats.org/officeDocument/2006/relationships/image" Target="../media/image256.png"/><Relationship Id="rId146" Type="http://schemas.openxmlformats.org/officeDocument/2006/relationships/customXml" Target="../ink/ink2313.xml"/><Relationship Id="rId167" Type="http://schemas.openxmlformats.org/officeDocument/2006/relationships/image" Target="../media/image277.png"/><Relationship Id="rId188" Type="http://schemas.openxmlformats.org/officeDocument/2006/relationships/customXml" Target="../ink/ink2334.xml"/><Relationship Id="rId71" Type="http://schemas.openxmlformats.org/officeDocument/2006/relationships/customXml" Target="../ink/ink2275.xml"/><Relationship Id="rId92" Type="http://schemas.openxmlformats.org/officeDocument/2006/relationships/customXml" Target="../ink/ink2286.xml"/><Relationship Id="rId213" Type="http://schemas.openxmlformats.org/officeDocument/2006/relationships/image" Target="../media/image300.png"/><Relationship Id="rId2" Type="http://schemas.openxmlformats.org/officeDocument/2006/relationships/image" Target="../media/image189.png"/><Relationship Id="rId29" Type="http://schemas.openxmlformats.org/officeDocument/2006/relationships/customXml" Target="../ink/ink2254.xml"/><Relationship Id="rId40" Type="http://schemas.openxmlformats.org/officeDocument/2006/relationships/image" Target="../media/image213.png"/><Relationship Id="rId115" Type="http://schemas.openxmlformats.org/officeDocument/2006/relationships/image" Target="../media/image251.png"/><Relationship Id="rId136" Type="http://schemas.openxmlformats.org/officeDocument/2006/relationships/customXml" Target="../ink/ink2308.xml"/><Relationship Id="rId157" Type="http://schemas.openxmlformats.org/officeDocument/2006/relationships/image" Target="../media/image272.png"/><Relationship Id="rId178" Type="http://schemas.openxmlformats.org/officeDocument/2006/relationships/customXml" Target="../ink/ink2329.xml"/><Relationship Id="rId61" Type="http://schemas.openxmlformats.org/officeDocument/2006/relationships/customXml" Target="../ink/ink2270.xml"/><Relationship Id="rId82" Type="http://schemas.openxmlformats.org/officeDocument/2006/relationships/image" Target="../media/image235.png"/><Relationship Id="rId199" Type="http://schemas.openxmlformats.org/officeDocument/2006/relationships/image" Target="../media/image293.png"/><Relationship Id="rId203" Type="http://schemas.openxmlformats.org/officeDocument/2006/relationships/image" Target="../media/image295.png"/><Relationship Id="rId19" Type="http://schemas.openxmlformats.org/officeDocument/2006/relationships/customXml" Target="../ink/ink2249.xml"/><Relationship Id="rId30" Type="http://schemas.openxmlformats.org/officeDocument/2006/relationships/image" Target="../media/image208.png"/><Relationship Id="rId105" Type="http://schemas.openxmlformats.org/officeDocument/2006/relationships/image" Target="../media/image246.png"/><Relationship Id="rId126" Type="http://schemas.openxmlformats.org/officeDocument/2006/relationships/customXml" Target="../ink/ink2303.xml"/><Relationship Id="rId147" Type="http://schemas.openxmlformats.org/officeDocument/2006/relationships/image" Target="../media/image267.png"/><Relationship Id="rId168" Type="http://schemas.openxmlformats.org/officeDocument/2006/relationships/customXml" Target="../ink/ink2324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2.png"/><Relationship Id="rId21" Type="http://schemas.openxmlformats.org/officeDocument/2006/relationships/customXml" Target="../ink/ink2360.xml"/><Relationship Id="rId42" Type="http://schemas.openxmlformats.org/officeDocument/2006/relationships/image" Target="../media/image214.png"/><Relationship Id="rId63" Type="http://schemas.openxmlformats.org/officeDocument/2006/relationships/customXml" Target="../ink/ink2381.xml"/><Relationship Id="rId84" Type="http://schemas.openxmlformats.org/officeDocument/2006/relationships/image" Target="../media/image236.png"/><Relationship Id="rId138" Type="http://schemas.openxmlformats.org/officeDocument/2006/relationships/customXml" Target="../ink/ink2419.xml"/><Relationship Id="rId159" Type="http://schemas.openxmlformats.org/officeDocument/2006/relationships/image" Target="../media/image273.png"/><Relationship Id="rId170" Type="http://schemas.openxmlformats.org/officeDocument/2006/relationships/customXml" Target="../ink/ink2435.xml"/><Relationship Id="rId191" Type="http://schemas.openxmlformats.org/officeDocument/2006/relationships/image" Target="../media/image289.png"/><Relationship Id="rId205" Type="http://schemas.openxmlformats.org/officeDocument/2006/relationships/image" Target="../media/image296.png"/><Relationship Id="rId226" Type="http://schemas.openxmlformats.org/officeDocument/2006/relationships/customXml" Target="../ink/ink2463.xml"/><Relationship Id="rId107" Type="http://schemas.openxmlformats.org/officeDocument/2006/relationships/image" Target="../media/image247.png"/><Relationship Id="rId11" Type="http://schemas.openxmlformats.org/officeDocument/2006/relationships/customXml" Target="../ink/ink2355.xml"/><Relationship Id="rId32" Type="http://schemas.openxmlformats.org/officeDocument/2006/relationships/image" Target="../media/image209.png"/><Relationship Id="rId53" Type="http://schemas.openxmlformats.org/officeDocument/2006/relationships/customXml" Target="../ink/ink2376.xml"/><Relationship Id="rId74" Type="http://schemas.openxmlformats.org/officeDocument/2006/relationships/image" Target="../media/image231.png"/><Relationship Id="rId128" Type="http://schemas.openxmlformats.org/officeDocument/2006/relationships/customXml" Target="../ink/ink2414.xml"/><Relationship Id="rId149" Type="http://schemas.openxmlformats.org/officeDocument/2006/relationships/image" Target="../media/image268.png"/><Relationship Id="rId5" Type="http://schemas.openxmlformats.org/officeDocument/2006/relationships/customXml" Target="../ink/ink2352.xml"/><Relationship Id="rId95" Type="http://schemas.openxmlformats.org/officeDocument/2006/relationships/image" Target="../media/image241.png"/><Relationship Id="rId160" Type="http://schemas.openxmlformats.org/officeDocument/2006/relationships/customXml" Target="../ink/ink2430.xml"/><Relationship Id="rId181" Type="http://schemas.openxmlformats.org/officeDocument/2006/relationships/image" Target="../media/image284.png"/><Relationship Id="rId216" Type="http://schemas.openxmlformats.org/officeDocument/2006/relationships/customXml" Target="../ink/ink2458.xml"/><Relationship Id="rId22" Type="http://schemas.openxmlformats.org/officeDocument/2006/relationships/image" Target="../media/image200.png"/><Relationship Id="rId43" Type="http://schemas.openxmlformats.org/officeDocument/2006/relationships/customXml" Target="../ink/ink2371.xml"/><Relationship Id="rId64" Type="http://schemas.openxmlformats.org/officeDocument/2006/relationships/image" Target="../media/image226.png"/><Relationship Id="rId118" Type="http://schemas.openxmlformats.org/officeDocument/2006/relationships/customXml" Target="../ink/ink2409.xml"/><Relationship Id="rId139" Type="http://schemas.openxmlformats.org/officeDocument/2006/relationships/image" Target="../media/image263.png"/><Relationship Id="rId85" Type="http://schemas.openxmlformats.org/officeDocument/2006/relationships/customXml" Target="../ink/ink2392.xml"/><Relationship Id="rId150" Type="http://schemas.openxmlformats.org/officeDocument/2006/relationships/customXml" Target="../ink/ink2425.xml"/><Relationship Id="rId171" Type="http://schemas.openxmlformats.org/officeDocument/2006/relationships/image" Target="../media/image279.png"/><Relationship Id="rId192" Type="http://schemas.openxmlformats.org/officeDocument/2006/relationships/customXml" Target="../ink/ink2446.xml"/><Relationship Id="rId206" Type="http://schemas.openxmlformats.org/officeDocument/2006/relationships/customXml" Target="../ink/ink2453.xml"/><Relationship Id="rId227" Type="http://schemas.openxmlformats.org/officeDocument/2006/relationships/image" Target="../media/image307.png"/><Relationship Id="rId12" Type="http://schemas.openxmlformats.org/officeDocument/2006/relationships/image" Target="../media/image193.png"/><Relationship Id="rId33" Type="http://schemas.openxmlformats.org/officeDocument/2006/relationships/customXml" Target="../ink/ink2366.xml"/><Relationship Id="rId108" Type="http://schemas.openxmlformats.org/officeDocument/2006/relationships/customXml" Target="../ink/ink2404.xml"/><Relationship Id="rId129" Type="http://schemas.openxmlformats.org/officeDocument/2006/relationships/image" Target="../media/image258.png"/><Relationship Id="rId54" Type="http://schemas.openxmlformats.org/officeDocument/2006/relationships/image" Target="../media/image222.png"/><Relationship Id="rId75" Type="http://schemas.openxmlformats.org/officeDocument/2006/relationships/customXml" Target="../ink/ink2387.xml"/><Relationship Id="rId96" Type="http://schemas.openxmlformats.org/officeDocument/2006/relationships/customXml" Target="../ink/ink2398.xml"/><Relationship Id="rId140" Type="http://schemas.openxmlformats.org/officeDocument/2006/relationships/customXml" Target="../ink/ink2420.xml"/><Relationship Id="rId161" Type="http://schemas.openxmlformats.org/officeDocument/2006/relationships/image" Target="../media/image274.png"/><Relationship Id="rId182" Type="http://schemas.openxmlformats.org/officeDocument/2006/relationships/customXml" Target="../ink/ink2441.xml"/><Relationship Id="rId217" Type="http://schemas.openxmlformats.org/officeDocument/2006/relationships/image" Target="../media/image302.png"/><Relationship Id="rId6" Type="http://schemas.openxmlformats.org/officeDocument/2006/relationships/image" Target="../media/image191.png"/><Relationship Id="rId23" Type="http://schemas.openxmlformats.org/officeDocument/2006/relationships/customXml" Target="../ink/ink2361.xml"/><Relationship Id="rId119" Type="http://schemas.openxmlformats.org/officeDocument/2006/relationships/image" Target="../media/image253.png"/><Relationship Id="rId44" Type="http://schemas.openxmlformats.org/officeDocument/2006/relationships/image" Target="../media/image215.png"/><Relationship Id="rId65" Type="http://schemas.openxmlformats.org/officeDocument/2006/relationships/customXml" Target="../ink/ink2382.xml"/><Relationship Id="rId86" Type="http://schemas.openxmlformats.org/officeDocument/2006/relationships/image" Target="../media/image237.png"/><Relationship Id="rId130" Type="http://schemas.openxmlformats.org/officeDocument/2006/relationships/customXml" Target="../ink/ink2415.xml"/><Relationship Id="rId151" Type="http://schemas.openxmlformats.org/officeDocument/2006/relationships/image" Target="../media/image269.png"/><Relationship Id="rId172" Type="http://schemas.openxmlformats.org/officeDocument/2006/relationships/customXml" Target="../ink/ink2436.xml"/><Relationship Id="rId193" Type="http://schemas.openxmlformats.org/officeDocument/2006/relationships/image" Target="../media/image290.png"/><Relationship Id="rId207" Type="http://schemas.openxmlformats.org/officeDocument/2006/relationships/image" Target="../media/image297.png"/><Relationship Id="rId228" Type="http://schemas.openxmlformats.org/officeDocument/2006/relationships/customXml" Target="../ink/ink2464.xml"/><Relationship Id="rId13" Type="http://schemas.openxmlformats.org/officeDocument/2006/relationships/customXml" Target="../ink/ink2356.xml"/><Relationship Id="rId109" Type="http://schemas.openxmlformats.org/officeDocument/2006/relationships/image" Target="../media/image248.png"/><Relationship Id="rId34" Type="http://schemas.openxmlformats.org/officeDocument/2006/relationships/image" Target="../media/image210.png"/><Relationship Id="rId55" Type="http://schemas.openxmlformats.org/officeDocument/2006/relationships/customXml" Target="../ink/ink2377.xml"/><Relationship Id="rId76" Type="http://schemas.openxmlformats.org/officeDocument/2006/relationships/image" Target="../media/image232.png"/><Relationship Id="rId97" Type="http://schemas.openxmlformats.org/officeDocument/2006/relationships/image" Target="../media/image242.png"/><Relationship Id="rId120" Type="http://schemas.openxmlformats.org/officeDocument/2006/relationships/customXml" Target="../ink/ink2410.xml"/><Relationship Id="rId141" Type="http://schemas.openxmlformats.org/officeDocument/2006/relationships/image" Target="../media/image264.png"/><Relationship Id="rId7" Type="http://schemas.openxmlformats.org/officeDocument/2006/relationships/customXml" Target="../ink/ink2353.xml"/><Relationship Id="rId162" Type="http://schemas.openxmlformats.org/officeDocument/2006/relationships/customXml" Target="../ink/ink2431.xml"/><Relationship Id="rId183" Type="http://schemas.openxmlformats.org/officeDocument/2006/relationships/image" Target="../media/image285.png"/><Relationship Id="rId218" Type="http://schemas.openxmlformats.org/officeDocument/2006/relationships/customXml" Target="../ink/ink2459.xml"/><Relationship Id="rId24" Type="http://schemas.openxmlformats.org/officeDocument/2006/relationships/image" Target="../media/image201.png"/><Relationship Id="rId45" Type="http://schemas.openxmlformats.org/officeDocument/2006/relationships/customXml" Target="../ink/ink2372.xml"/><Relationship Id="rId66" Type="http://schemas.openxmlformats.org/officeDocument/2006/relationships/image" Target="../media/image227.png"/><Relationship Id="rId87" Type="http://schemas.openxmlformats.org/officeDocument/2006/relationships/customXml" Target="../ink/ink2393.xml"/><Relationship Id="rId110" Type="http://schemas.openxmlformats.org/officeDocument/2006/relationships/customXml" Target="../ink/ink2405.xml"/><Relationship Id="rId131" Type="http://schemas.openxmlformats.org/officeDocument/2006/relationships/image" Target="../media/image259.png"/><Relationship Id="rId152" Type="http://schemas.openxmlformats.org/officeDocument/2006/relationships/customXml" Target="../ink/ink2426.xml"/><Relationship Id="rId173" Type="http://schemas.openxmlformats.org/officeDocument/2006/relationships/image" Target="../media/image280.png"/><Relationship Id="rId194" Type="http://schemas.openxmlformats.org/officeDocument/2006/relationships/customXml" Target="../ink/ink2447.xml"/><Relationship Id="rId208" Type="http://schemas.openxmlformats.org/officeDocument/2006/relationships/customXml" Target="../ink/ink2454.xml"/><Relationship Id="rId229" Type="http://schemas.openxmlformats.org/officeDocument/2006/relationships/image" Target="../media/image308.png"/><Relationship Id="rId14" Type="http://schemas.openxmlformats.org/officeDocument/2006/relationships/image" Target="../media/image194.png"/><Relationship Id="rId35" Type="http://schemas.openxmlformats.org/officeDocument/2006/relationships/customXml" Target="../ink/ink2367.xml"/><Relationship Id="rId56" Type="http://schemas.openxmlformats.org/officeDocument/2006/relationships/image" Target="../media/image223.png"/><Relationship Id="rId77" Type="http://schemas.openxmlformats.org/officeDocument/2006/relationships/customXml" Target="../ink/ink2388.xml"/><Relationship Id="rId100" Type="http://schemas.openxmlformats.org/officeDocument/2006/relationships/customXml" Target="../ink/ink2400.xml"/><Relationship Id="rId8" Type="http://schemas.openxmlformats.org/officeDocument/2006/relationships/image" Target="../media/image192.png"/><Relationship Id="rId98" Type="http://schemas.openxmlformats.org/officeDocument/2006/relationships/customXml" Target="../ink/ink2399.xml"/><Relationship Id="rId121" Type="http://schemas.openxmlformats.org/officeDocument/2006/relationships/image" Target="../media/image254.png"/><Relationship Id="rId142" Type="http://schemas.openxmlformats.org/officeDocument/2006/relationships/customXml" Target="../ink/ink2421.xml"/><Relationship Id="rId163" Type="http://schemas.openxmlformats.org/officeDocument/2006/relationships/image" Target="../media/image275.png"/><Relationship Id="rId184" Type="http://schemas.openxmlformats.org/officeDocument/2006/relationships/customXml" Target="../ink/ink2442.xml"/><Relationship Id="rId219" Type="http://schemas.openxmlformats.org/officeDocument/2006/relationships/image" Target="../media/image303.png"/><Relationship Id="rId230" Type="http://schemas.openxmlformats.org/officeDocument/2006/relationships/customXml" Target="../ink/ink2465.xml"/><Relationship Id="rId25" Type="http://schemas.openxmlformats.org/officeDocument/2006/relationships/customXml" Target="../ink/ink2362.xml"/><Relationship Id="rId46" Type="http://schemas.openxmlformats.org/officeDocument/2006/relationships/image" Target="../media/image216.png"/><Relationship Id="rId67" Type="http://schemas.openxmlformats.org/officeDocument/2006/relationships/customXml" Target="../ink/ink2383.xml"/><Relationship Id="rId116" Type="http://schemas.openxmlformats.org/officeDocument/2006/relationships/customXml" Target="../ink/ink2408.xml"/><Relationship Id="rId137" Type="http://schemas.openxmlformats.org/officeDocument/2006/relationships/image" Target="../media/image262.png"/><Relationship Id="rId158" Type="http://schemas.openxmlformats.org/officeDocument/2006/relationships/customXml" Target="../ink/ink2429.xml"/><Relationship Id="rId20" Type="http://schemas.openxmlformats.org/officeDocument/2006/relationships/image" Target="../media/image199.png"/><Relationship Id="rId41" Type="http://schemas.openxmlformats.org/officeDocument/2006/relationships/customXml" Target="../ink/ink2370.xml"/><Relationship Id="rId62" Type="http://schemas.openxmlformats.org/officeDocument/2006/relationships/image" Target="../media/image225.png"/><Relationship Id="rId83" Type="http://schemas.openxmlformats.org/officeDocument/2006/relationships/customXml" Target="../ink/ink2391.xml"/><Relationship Id="rId88" Type="http://schemas.openxmlformats.org/officeDocument/2006/relationships/image" Target="../media/image238.png"/><Relationship Id="rId111" Type="http://schemas.openxmlformats.org/officeDocument/2006/relationships/image" Target="../media/image249.png"/><Relationship Id="rId132" Type="http://schemas.openxmlformats.org/officeDocument/2006/relationships/customXml" Target="../ink/ink2416.xml"/><Relationship Id="rId153" Type="http://schemas.openxmlformats.org/officeDocument/2006/relationships/image" Target="../media/image270.png"/><Relationship Id="rId174" Type="http://schemas.openxmlformats.org/officeDocument/2006/relationships/customXml" Target="../ink/ink2437.xml"/><Relationship Id="rId179" Type="http://schemas.openxmlformats.org/officeDocument/2006/relationships/image" Target="../media/image283.png"/><Relationship Id="rId195" Type="http://schemas.openxmlformats.org/officeDocument/2006/relationships/image" Target="../media/image291.png"/><Relationship Id="rId209" Type="http://schemas.openxmlformats.org/officeDocument/2006/relationships/image" Target="../media/image298.png"/><Relationship Id="rId190" Type="http://schemas.openxmlformats.org/officeDocument/2006/relationships/customXml" Target="../ink/ink2445.xml"/><Relationship Id="rId204" Type="http://schemas.openxmlformats.org/officeDocument/2006/relationships/customXml" Target="../ink/ink2452.xml"/><Relationship Id="rId220" Type="http://schemas.openxmlformats.org/officeDocument/2006/relationships/customXml" Target="../ink/ink2460.xml"/><Relationship Id="rId225" Type="http://schemas.openxmlformats.org/officeDocument/2006/relationships/image" Target="../media/image306.png"/><Relationship Id="rId15" Type="http://schemas.openxmlformats.org/officeDocument/2006/relationships/customXml" Target="../ink/ink2357.xml"/><Relationship Id="rId36" Type="http://schemas.openxmlformats.org/officeDocument/2006/relationships/image" Target="../media/image211.png"/><Relationship Id="rId57" Type="http://schemas.openxmlformats.org/officeDocument/2006/relationships/customXml" Target="../ink/ink2378.xml"/><Relationship Id="rId106" Type="http://schemas.openxmlformats.org/officeDocument/2006/relationships/customXml" Target="../ink/ink2403.xml"/><Relationship Id="rId127" Type="http://schemas.openxmlformats.org/officeDocument/2006/relationships/image" Target="../media/image257.png"/><Relationship Id="rId10" Type="http://schemas.openxmlformats.org/officeDocument/2006/relationships/image" Target="../media/image149.png"/><Relationship Id="rId31" Type="http://schemas.openxmlformats.org/officeDocument/2006/relationships/customXml" Target="../ink/ink2365.xml"/><Relationship Id="rId52" Type="http://schemas.openxmlformats.org/officeDocument/2006/relationships/image" Target="../media/image221.png"/><Relationship Id="rId73" Type="http://schemas.openxmlformats.org/officeDocument/2006/relationships/customXml" Target="../ink/ink2386.xml"/><Relationship Id="rId78" Type="http://schemas.openxmlformats.org/officeDocument/2006/relationships/image" Target="../media/image233.png"/><Relationship Id="rId94" Type="http://schemas.openxmlformats.org/officeDocument/2006/relationships/customXml" Target="../ink/ink2397.xml"/><Relationship Id="rId99" Type="http://schemas.openxmlformats.org/officeDocument/2006/relationships/image" Target="../media/image243.png"/><Relationship Id="rId101" Type="http://schemas.openxmlformats.org/officeDocument/2006/relationships/image" Target="../media/image244.png"/><Relationship Id="rId122" Type="http://schemas.openxmlformats.org/officeDocument/2006/relationships/customXml" Target="../ink/ink2411.xml"/><Relationship Id="rId143" Type="http://schemas.openxmlformats.org/officeDocument/2006/relationships/image" Target="../media/image265.png"/><Relationship Id="rId148" Type="http://schemas.openxmlformats.org/officeDocument/2006/relationships/customXml" Target="../ink/ink2424.xml"/><Relationship Id="rId164" Type="http://schemas.openxmlformats.org/officeDocument/2006/relationships/customXml" Target="../ink/ink2432.xml"/><Relationship Id="rId169" Type="http://schemas.openxmlformats.org/officeDocument/2006/relationships/image" Target="../media/image278.png"/><Relationship Id="rId185" Type="http://schemas.openxmlformats.org/officeDocument/2006/relationships/image" Target="../media/image286.png"/><Relationship Id="rId4" Type="http://schemas.openxmlformats.org/officeDocument/2006/relationships/image" Target="../media/image190.png"/><Relationship Id="rId9" Type="http://schemas.openxmlformats.org/officeDocument/2006/relationships/customXml" Target="../ink/ink2354.xml"/><Relationship Id="rId180" Type="http://schemas.openxmlformats.org/officeDocument/2006/relationships/customXml" Target="../ink/ink2440.xml"/><Relationship Id="rId210" Type="http://schemas.openxmlformats.org/officeDocument/2006/relationships/customXml" Target="../ink/ink2455.xml"/><Relationship Id="rId215" Type="http://schemas.openxmlformats.org/officeDocument/2006/relationships/image" Target="../media/image301.png"/><Relationship Id="rId26" Type="http://schemas.openxmlformats.org/officeDocument/2006/relationships/image" Target="../media/image202.png"/><Relationship Id="rId231" Type="http://schemas.openxmlformats.org/officeDocument/2006/relationships/image" Target="../media/image309.png"/><Relationship Id="rId47" Type="http://schemas.openxmlformats.org/officeDocument/2006/relationships/customXml" Target="../ink/ink2373.xml"/><Relationship Id="rId68" Type="http://schemas.openxmlformats.org/officeDocument/2006/relationships/image" Target="../media/image228.png"/><Relationship Id="rId89" Type="http://schemas.openxmlformats.org/officeDocument/2006/relationships/customXml" Target="../ink/ink2394.xml"/><Relationship Id="rId112" Type="http://schemas.openxmlformats.org/officeDocument/2006/relationships/customXml" Target="../ink/ink2406.xml"/><Relationship Id="rId133" Type="http://schemas.openxmlformats.org/officeDocument/2006/relationships/image" Target="../media/image260.png"/><Relationship Id="rId154" Type="http://schemas.openxmlformats.org/officeDocument/2006/relationships/customXml" Target="../ink/ink2427.xml"/><Relationship Id="rId175" Type="http://schemas.openxmlformats.org/officeDocument/2006/relationships/image" Target="../media/image281.png"/><Relationship Id="rId196" Type="http://schemas.openxmlformats.org/officeDocument/2006/relationships/customXml" Target="../ink/ink2448.xml"/><Relationship Id="rId200" Type="http://schemas.openxmlformats.org/officeDocument/2006/relationships/customXml" Target="../ink/ink2450.xml"/><Relationship Id="rId16" Type="http://schemas.openxmlformats.org/officeDocument/2006/relationships/image" Target="../media/image195.png"/><Relationship Id="rId221" Type="http://schemas.openxmlformats.org/officeDocument/2006/relationships/image" Target="../media/image304.png"/><Relationship Id="rId37" Type="http://schemas.openxmlformats.org/officeDocument/2006/relationships/customXml" Target="../ink/ink2368.xml"/><Relationship Id="rId58" Type="http://schemas.openxmlformats.org/officeDocument/2006/relationships/image" Target="../media/image28.png"/><Relationship Id="rId79" Type="http://schemas.openxmlformats.org/officeDocument/2006/relationships/customXml" Target="../ink/ink2389.xml"/><Relationship Id="rId102" Type="http://schemas.openxmlformats.org/officeDocument/2006/relationships/customXml" Target="../ink/ink2401.xml"/><Relationship Id="rId123" Type="http://schemas.openxmlformats.org/officeDocument/2006/relationships/image" Target="../media/image255.png"/><Relationship Id="rId144" Type="http://schemas.openxmlformats.org/officeDocument/2006/relationships/customXml" Target="../ink/ink2422.xml"/><Relationship Id="rId90" Type="http://schemas.openxmlformats.org/officeDocument/2006/relationships/image" Target="../media/image239.png"/><Relationship Id="rId165" Type="http://schemas.openxmlformats.org/officeDocument/2006/relationships/image" Target="../media/image276.png"/><Relationship Id="rId186" Type="http://schemas.openxmlformats.org/officeDocument/2006/relationships/customXml" Target="../ink/ink2443.xml"/><Relationship Id="rId211" Type="http://schemas.openxmlformats.org/officeDocument/2006/relationships/image" Target="../media/image299.png"/><Relationship Id="rId27" Type="http://schemas.openxmlformats.org/officeDocument/2006/relationships/customXml" Target="../ink/ink2363.xml"/><Relationship Id="rId48" Type="http://schemas.openxmlformats.org/officeDocument/2006/relationships/image" Target="../media/image217.png"/><Relationship Id="rId69" Type="http://schemas.openxmlformats.org/officeDocument/2006/relationships/customXml" Target="../ink/ink2384.xml"/><Relationship Id="rId113" Type="http://schemas.openxmlformats.org/officeDocument/2006/relationships/image" Target="../media/image250.png"/><Relationship Id="rId134" Type="http://schemas.openxmlformats.org/officeDocument/2006/relationships/customXml" Target="../ink/ink2417.xml"/><Relationship Id="rId80" Type="http://schemas.openxmlformats.org/officeDocument/2006/relationships/image" Target="../media/image234.png"/><Relationship Id="rId155" Type="http://schemas.openxmlformats.org/officeDocument/2006/relationships/image" Target="../media/image271.png"/><Relationship Id="rId176" Type="http://schemas.openxmlformats.org/officeDocument/2006/relationships/customXml" Target="../ink/ink2438.xml"/><Relationship Id="rId197" Type="http://schemas.openxmlformats.org/officeDocument/2006/relationships/image" Target="../media/image292.png"/><Relationship Id="rId201" Type="http://schemas.openxmlformats.org/officeDocument/2006/relationships/image" Target="../media/image294.png"/><Relationship Id="rId222" Type="http://schemas.openxmlformats.org/officeDocument/2006/relationships/customXml" Target="../ink/ink2461.xml"/><Relationship Id="rId17" Type="http://schemas.openxmlformats.org/officeDocument/2006/relationships/customXml" Target="../ink/ink2358.xml"/><Relationship Id="rId38" Type="http://schemas.openxmlformats.org/officeDocument/2006/relationships/image" Target="../media/image212.png"/><Relationship Id="rId59" Type="http://schemas.openxmlformats.org/officeDocument/2006/relationships/customXml" Target="../ink/ink2379.xml"/><Relationship Id="rId103" Type="http://schemas.openxmlformats.org/officeDocument/2006/relationships/image" Target="../media/image245.png"/><Relationship Id="rId124" Type="http://schemas.openxmlformats.org/officeDocument/2006/relationships/customXml" Target="../ink/ink2412.xml"/><Relationship Id="rId70" Type="http://schemas.openxmlformats.org/officeDocument/2006/relationships/image" Target="../media/image229.png"/><Relationship Id="rId91" Type="http://schemas.openxmlformats.org/officeDocument/2006/relationships/customXml" Target="../ink/ink2395.xml"/><Relationship Id="rId145" Type="http://schemas.openxmlformats.org/officeDocument/2006/relationships/image" Target="../media/image266.png"/><Relationship Id="rId166" Type="http://schemas.openxmlformats.org/officeDocument/2006/relationships/customXml" Target="../ink/ink2433.xml"/><Relationship Id="rId187" Type="http://schemas.openxmlformats.org/officeDocument/2006/relationships/image" Target="../media/image287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2456.xml"/><Relationship Id="rId28" Type="http://schemas.openxmlformats.org/officeDocument/2006/relationships/image" Target="../media/image203.png"/><Relationship Id="rId49" Type="http://schemas.openxmlformats.org/officeDocument/2006/relationships/customXml" Target="../ink/ink2374.xml"/><Relationship Id="rId114" Type="http://schemas.openxmlformats.org/officeDocument/2006/relationships/customXml" Target="../ink/ink2407.xml"/><Relationship Id="rId60" Type="http://schemas.openxmlformats.org/officeDocument/2006/relationships/image" Target="../media/image224.png"/><Relationship Id="rId81" Type="http://schemas.openxmlformats.org/officeDocument/2006/relationships/customXml" Target="../ink/ink2390.xml"/><Relationship Id="rId135" Type="http://schemas.openxmlformats.org/officeDocument/2006/relationships/image" Target="../media/image261.png"/><Relationship Id="rId156" Type="http://schemas.openxmlformats.org/officeDocument/2006/relationships/customXml" Target="../ink/ink2428.xml"/><Relationship Id="rId177" Type="http://schemas.openxmlformats.org/officeDocument/2006/relationships/image" Target="../media/image282.png"/><Relationship Id="rId198" Type="http://schemas.openxmlformats.org/officeDocument/2006/relationships/customXml" Target="../ink/ink2449.xml"/><Relationship Id="rId202" Type="http://schemas.openxmlformats.org/officeDocument/2006/relationships/customXml" Target="../ink/ink2451.xml"/><Relationship Id="rId223" Type="http://schemas.openxmlformats.org/officeDocument/2006/relationships/image" Target="../media/image305.png"/><Relationship Id="rId18" Type="http://schemas.openxmlformats.org/officeDocument/2006/relationships/image" Target="../media/image196.png"/><Relationship Id="rId39" Type="http://schemas.openxmlformats.org/officeDocument/2006/relationships/customXml" Target="../ink/ink2369.xml"/><Relationship Id="rId50" Type="http://schemas.openxmlformats.org/officeDocument/2006/relationships/image" Target="../media/image218.png"/><Relationship Id="rId104" Type="http://schemas.openxmlformats.org/officeDocument/2006/relationships/customXml" Target="../ink/ink2402.xml"/><Relationship Id="rId125" Type="http://schemas.openxmlformats.org/officeDocument/2006/relationships/image" Target="../media/image256.png"/><Relationship Id="rId146" Type="http://schemas.openxmlformats.org/officeDocument/2006/relationships/customXml" Target="../ink/ink2423.xml"/><Relationship Id="rId167" Type="http://schemas.openxmlformats.org/officeDocument/2006/relationships/image" Target="../media/image277.png"/><Relationship Id="rId188" Type="http://schemas.openxmlformats.org/officeDocument/2006/relationships/customXml" Target="../ink/ink2444.xml"/><Relationship Id="rId71" Type="http://schemas.openxmlformats.org/officeDocument/2006/relationships/customXml" Target="../ink/ink2385.xml"/><Relationship Id="rId92" Type="http://schemas.openxmlformats.org/officeDocument/2006/relationships/customXml" Target="../ink/ink2396.xml"/><Relationship Id="rId213" Type="http://schemas.openxmlformats.org/officeDocument/2006/relationships/image" Target="../media/image300.png"/><Relationship Id="rId2" Type="http://schemas.openxmlformats.org/officeDocument/2006/relationships/image" Target="../media/image189.png"/><Relationship Id="rId29" Type="http://schemas.openxmlformats.org/officeDocument/2006/relationships/customXml" Target="../ink/ink2364.xml"/><Relationship Id="rId40" Type="http://schemas.openxmlformats.org/officeDocument/2006/relationships/image" Target="../media/image213.png"/><Relationship Id="rId115" Type="http://schemas.openxmlformats.org/officeDocument/2006/relationships/image" Target="../media/image251.png"/><Relationship Id="rId136" Type="http://schemas.openxmlformats.org/officeDocument/2006/relationships/customXml" Target="../ink/ink2418.xml"/><Relationship Id="rId157" Type="http://schemas.openxmlformats.org/officeDocument/2006/relationships/image" Target="../media/image272.png"/><Relationship Id="rId178" Type="http://schemas.openxmlformats.org/officeDocument/2006/relationships/customXml" Target="../ink/ink2439.xml"/><Relationship Id="rId61" Type="http://schemas.openxmlformats.org/officeDocument/2006/relationships/customXml" Target="../ink/ink2380.xml"/><Relationship Id="rId82" Type="http://schemas.openxmlformats.org/officeDocument/2006/relationships/image" Target="../media/image235.png"/><Relationship Id="rId199" Type="http://schemas.openxmlformats.org/officeDocument/2006/relationships/image" Target="../media/image293.png"/><Relationship Id="rId203" Type="http://schemas.openxmlformats.org/officeDocument/2006/relationships/image" Target="../media/image295.png"/><Relationship Id="rId19" Type="http://schemas.openxmlformats.org/officeDocument/2006/relationships/customXml" Target="../ink/ink2359.xml"/><Relationship Id="rId224" Type="http://schemas.openxmlformats.org/officeDocument/2006/relationships/customXml" Target="../ink/ink2462.xml"/><Relationship Id="rId30" Type="http://schemas.openxmlformats.org/officeDocument/2006/relationships/image" Target="../media/image208.png"/><Relationship Id="rId105" Type="http://schemas.openxmlformats.org/officeDocument/2006/relationships/image" Target="../media/image246.png"/><Relationship Id="rId126" Type="http://schemas.openxmlformats.org/officeDocument/2006/relationships/customXml" Target="../ink/ink2413.xml"/><Relationship Id="rId147" Type="http://schemas.openxmlformats.org/officeDocument/2006/relationships/image" Target="../media/image267.png"/><Relationship Id="rId168" Type="http://schemas.openxmlformats.org/officeDocument/2006/relationships/customXml" Target="../ink/ink2434.xml"/><Relationship Id="rId51" Type="http://schemas.openxmlformats.org/officeDocument/2006/relationships/customXml" Target="../ink/ink2375.xml"/><Relationship Id="rId72" Type="http://schemas.openxmlformats.org/officeDocument/2006/relationships/image" Target="../media/image230.png"/><Relationship Id="rId93" Type="http://schemas.openxmlformats.org/officeDocument/2006/relationships/image" Target="../media/image240.png"/><Relationship Id="rId189" Type="http://schemas.openxmlformats.org/officeDocument/2006/relationships/image" Target="../media/image288.png"/><Relationship Id="rId3" Type="http://schemas.openxmlformats.org/officeDocument/2006/relationships/customXml" Target="../ink/ink2351.xml"/><Relationship Id="rId214" Type="http://schemas.openxmlformats.org/officeDocument/2006/relationships/customXml" Target="../ink/ink24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7" Type="http://schemas.openxmlformats.org/officeDocument/2006/relationships/image" Target="../media/image314.png"/><Relationship Id="rId2" Type="http://schemas.openxmlformats.org/officeDocument/2006/relationships/customXml" Target="../ink/ink246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68.xml"/><Relationship Id="rId5" Type="http://schemas.openxmlformats.org/officeDocument/2006/relationships/image" Target="../media/image313.png"/><Relationship Id="rId4" Type="http://schemas.openxmlformats.org/officeDocument/2006/relationships/customXml" Target="../ink/ink246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7" Type="http://schemas.openxmlformats.org/officeDocument/2006/relationships/image" Target="../media/image315.png"/><Relationship Id="rId2" Type="http://schemas.openxmlformats.org/officeDocument/2006/relationships/customXml" Target="../ink/ink246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71.xml"/><Relationship Id="rId5" Type="http://schemas.openxmlformats.org/officeDocument/2006/relationships/image" Target="../media/image313.png"/><Relationship Id="rId4" Type="http://schemas.openxmlformats.org/officeDocument/2006/relationships/customXml" Target="../ink/ink247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75.xml"/><Relationship Id="rId13" Type="http://schemas.openxmlformats.org/officeDocument/2006/relationships/image" Target="../media/image319.png"/><Relationship Id="rId18" Type="http://schemas.openxmlformats.org/officeDocument/2006/relationships/customXml" Target="../ink/ink2480.xml"/><Relationship Id="rId3" Type="http://schemas.openxmlformats.org/officeDocument/2006/relationships/image" Target="../media/image312.png"/><Relationship Id="rId21" Type="http://schemas.openxmlformats.org/officeDocument/2006/relationships/image" Target="../media/image323.png"/><Relationship Id="rId7" Type="http://schemas.openxmlformats.org/officeDocument/2006/relationships/image" Target="../media/image316.png"/><Relationship Id="rId12" Type="http://schemas.openxmlformats.org/officeDocument/2006/relationships/customXml" Target="../ink/ink2477.xml"/><Relationship Id="rId17" Type="http://schemas.openxmlformats.org/officeDocument/2006/relationships/image" Target="../media/image321.png"/><Relationship Id="rId2" Type="http://schemas.openxmlformats.org/officeDocument/2006/relationships/customXml" Target="../ink/ink2472.xml"/><Relationship Id="rId16" Type="http://schemas.openxmlformats.org/officeDocument/2006/relationships/customXml" Target="../ink/ink2479.xml"/><Relationship Id="rId20" Type="http://schemas.openxmlformats.org/officeDocument/2006/relationships/customXml" Target="../ink/ink248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74.xml"/><Relationship Id="rId11" Type="http://schemas.openxmlformats.org/officeDocument/2006/relationships/image" Target="../media/image318.png"/><Relationship Id="rId5" Type="http://schemas.openxmlformats.org/officeDocument/2006/relationships/image" Target="../media/image313.png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10" Type="http://schemas.openxmlformats.org/officeDocument/2006/relationships/customXml" Target="../ink/ink2476.xml"/><Relationship Id="rId19" Type="http://schemas.openxmlformats.org/officeDocument/2006/relationships/image" Target="../media/image322.png"/><Relationship Id="rId4" Type="http://schemas.openxmlformats.org/officeDocument/2006/relationships/customXml" Target="../ink/ink2473.xml"/><Relationship Id="rId9" Type="http://schemas.openxmlformats.org/officeDocument/2006/relationships/image" Target="../media/image317.png"/><Relationship Id="rId14" Type="http://schemas.openxmlformats.org/officeDocument/2006/relationships/customXml" Target="../ink/ink2478.xml"/><Relationship Id="rId22" Type="http://schemas.openxmlformats.org/officeDocument/2006/relationships/customXml" Target="../ink/ink2482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png"/><Relationship Id="rId18" Type="http://schemas.openxmlformats.org/officeDocument/2006/relationships/customXml" Target="../ink/ink2491.xml"/><Relationship Id="rId26" Type="http://schemas.openxmlformats.org/officeDocument/2006/relationships/customXml" Target="../ink/ink2495.xml"/><Relationship Id="rId3" Type="http://schemas.openxmlformats.org/officeDocument/2006/relationships/image" Target="../media/image312.png"/><Relationship Id="rId21" Type="http://schemas.openxmlformats.org/officeDocument/2006/relationships/image" Target="../media/image323.png"/><Relationship Id="rId34" Type="http://schemas.openxmlformats.org/officeDocument/2006/relationships/customXml" Target="../ink/ink2499.xml"/><Relationship Id="rId7" Type="http://schemas.openxmlformats.org/officeDocument/2006/relationships/image" Target="../media/image316.png"/><Relationship Id="rId12" Type="http://schemas.openxmlformats.org/officeDocument/2006/relationships/customXml" Target="../ink/ink2488.xml"/><Relationship Id="rId17" Type="http://schemas.openxmlformats.org/officeDocument/2006/relationships/image" Target="../media/image321.png"/><Relationship Id="rId25" Type="http://schemas.openxmlformats.org/officeDocument/2006/relationships/image" Target="../media/image325.png"/><Relationship Id="rId33" Type="http://schemas.openxmlformats.org/officeDocument/2006/relationships/image" Target="../media/image329.png"/><Relationship Id="rId2" Type="http://schemas.openxmlformats.org/officeDocument/2006/relationships/customXml" Target="../ink/ink2483.xml"/><Relationship Id="rId16" Type="http://schemas.openxmlformats.org/officeDocument/2006/relationships/customXml" Target="../ink/ink2490.xml"/><Relationship Id="rId20" Type="http://schemas.openxmlformats.org/officeDocument/2006/relationships/customXml" Target="../ink/ink2492.xml"/><Relationship Id="rId29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85.xml"/><Relationship Id="rId11" Type="http://schemas.openxmlformats.org/officeDocument/2006/relationships/image" Target="../media/image318.png"/><Relationship Id="rId24" Type="http://schemas.openxmlformats.org/officeDocument/2006/relationships/customXml" Target="../ink/ink2494.xml"/><Relationship Id="rId32" Type="http://schemas.openxmlformats.org/officeDocument/2006/relationships/customXml" Target="../ink/ink2498.xml"/><Relationship Id="rId5" Type="http://schemas.openxmlformats.org/officeDocument/2006/relationships/image" Target="../media/image313.png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496.xml"/><Relationship Id="rId10" Type="http://schemas.openxmlformats.org/officeDocument/2006/relationships/customXml" Target="../ink/ink2487.xml"/><Relationship Id="rId19" Type="http://schemas.openxmlformats.org/officeDocument/2006/relationships/image" Target="../media/image322.png"/><Relationship Id="rId31" Type="http://schemas.openxmlformats.org/officeDocument/2006/relationships/image" Target="../media/image328.png"/><Relationship Id="rId4" Type="http://schemas.openxmlformats.org/officeDocument/2006/relationships/customXml" Target="../ink/ink2484.xml"/><Relationship Id="rId9" Type="http://schemas.openxmlformats.org/officeDocument/2006/relationships/image" Target="../media/image317.png"/><Relationship Id="rId14" Type="http://schemas.openxmlformats.org/officeDocument/2006/relationships/customXml" Target="../ink/ink2489.xml"/><Relationship Id="rId22" Type="http://schemas.openxmlformats.org/officeDocument/2006/relationships/customXml" Target="../ink/ink2493.xml"/><Relationship Id="rId27" Type="http://schemas.openxmlformats.org/officeDocument/2006/relationships/image" Target="../media/image326.png"/><Relationship Id="rId30" Type="http://schemas.openxmlformats.org/officeDocument/2006/relationships/customXml" Target="../ink/ink2497.xml"/><Relationship Id="rId35" Type="http://schemas.openxmlformats.org/officeDocument/2006/relationships/image" Target="../media/image330.png"/><Relationship Id="rId8" Type="http://schemas.openxmlformats.org/officeDocument/2006/relationships/customXml" Target="../ink/ink2486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55.xml"/><Relationship Id="rId26" Type="http://schemas.openxmlformats.org/officeDocument/2006/relationships/customXml" Target="../ink/ink59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34" Type="http://schemas.openxmlformats.org/officeDocument/2006/relationships/customXml" Target="../ink/ink63.xml"/><Relationship Id="rId7" Type="http://schemas.openxmlformats.org/officeDocument/2006/relationships/image" Target="../media/image5.png"/><Relationship Id="rId12" Type="http://schemas.openxmlformats.org/officeDocument/2006/relationships/customXml" Target="../ink/ink52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customXml" Target="../ink/ink47.xml"/><Relationship Id="rId16" Type="http://schemas.openxmlformats.org/officeDocument/2006/relationships/customXml" Target="../ink/ink54.xml"/><Relationship Id="rId20" Type="http://schemas.openxmlformats.org/officeDocument/2006/relationships/customXml" Target="../ink/ink56.xml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9.xml"/><Relationship Id="rId11" Type="http://schemas.openxmlformats.org/officeDocument/2006/relationships/image" Target="../media/image10.png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customXml" Target="../ink/ink60.xml"/><Relationship Id="rId10" Type="http://schemas.openxmlformats.org/officeDocument/2006/relationships/customXml" Target="../ink/ink51.xml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customXml" Target="../ink/ink48.xml"/><Relationship Id="rId9" Type="http://schemas.openxmlformats.org/officeDocument/2006/relationships/image" Target="../media/image6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18.png"/><Relationship Id="rId30" Type="http://schemas.openxmlformats.org/officeDocument/2006/relationships/customXml" Target="../ink/ink61.xml"/><Relationship Id="rId35" Type="http://schemas.openxmlformats.org/officeDocument/2006/relationships/image" Target="../media/image22.png"/><Relationship Id="rId8" Type="http://schemas.openxmlformats.org/officeDocument/2006/relationships/customXml" Target="../ink/ink50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png"/><Relationship Id="rId18" Type="http://schemas.openxmlformats.org/officeDocument/2006/relationships/customXml" Target="../ink/ink2508.xml"/><Relationship Id="rId26" Type="http://schemas.openxmlformats.org/officeDocument/2006/relationships/customXml" Target="../ink/ink2512.xml"/><Relationship Id="rId21" Type="http://schemas.openxmlformats.org/officeDocument/2006/relationships/image" Target="../media/image323.png"/><Relationship Id="rId34" Type="http://schemas.openxmlformats.org/officeDocument/2006/relationships/customXml" Target="../ink/ink2516.xml"/><Relationship Id="rId7" Type="http://schemas.openxmlformats.org/officeDocument/2006/relationships/image" Target="../media/image316.png"/><Relationship Id="rId12" Type="http://schemas.openxmlformats.org/officeDocument/2006/relationships/customXml" Target="../ink/ink2505.xml"/><Relationship Id="rId17" Type="http://schemas.openxmlformats.org/officeDocument/2006/relationships/image" Target="../media/image321.png"/><Relationship Id="rId25" Type="http://schemas.openxmlformats.org/officeDocument/2006/relationships/image" Target="../media/image325.png"/><Relationship Id="rId33" Type="http://schemas.openxmlformats.org/officeDocument/2006/relationships/image" Target="../media/image329.png"/><Relationship Id="rId2" Type="http://schemas.openxmlformats.org/officeDocument/2006/relationships/customXml" Target="../ink/ink2500.xml"/><Relationship Id="rId16" Type="http://schemas.openxmlformats.org/officeDocument/2006/relationships/customXml" Target="../ink/ink2507.xml"/><Relationship Id="rId20" Type="http://schemas.openxmlformats.org/officeDocument/2006/relationships/customXml" Target="../ink/ink2509.xml"/><Relationship Id="rId29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02.xml"/><Relationship Id="rId11" Type="http://schemas.openxmlformats.org/officeDocument/2006/relationships/image" Target="../media/image318.png"/><Relationship Id="rId24" Type="http://schemas.openxmlformats.org/officeDocument/2006/relationships/customXml" Target="../ink/ink2511.xml"/><Relationship Id="rId32" Type="http://schemas.openxmlformats.org/officeDocument/2006/relationships/customXml" Target="../ink/ink2515.xml"/><Relationship Id="rId37" Type="http://schemas.openxmlformats.org/officeDocument/2006/relationships/image" Target="../media/image332.png"/><Relationship Id="rId5" Type="http://schemas.openxmlformats.org/officeDocument/2006/relationships/image" Target="../media/image313.png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513.xml"/><Relationship Id="rId36" Type="http://schemas.openxmlformats.org/officeDocument/2006/relationships/customXml" Target="../ink/ink2517.xml"/><Relationship Id="rId10" Type="http://schemas.openxmlformats.org/officeDocument/2006/relationships/customXml" Target="../ink/ink2504.xml"/><Relationship Id="rId19" Type="http://schemas.openxmlformats.org/officeDocument/2006/relationships/image" Target="../media/image322.png"/><Relationship Id="rId31" Type="http://schemas.openxmlformats.org/officeDocument/2006/relationships/image" Target="../media/image331.png"/><Relationship Id="rId4" Type="http://schemas.openxmlformats.org/officeDocument/2006/relationships/customXml" Target="../ink/ink2501.xml"/><Relationship Id="rId9" Type="http://schemas.openxmlformats.org/officeDocument/2006/relationships/image" Target="../media/image317.png"/><Relationship Id="rId14" Type="http://schemas.openxmlformats.org/officeDocument/2006/relationships/customXml" Target="../ink/ink2506.xml"/><Relationship Id="rId22" Type="http://schemas.openxmlformats.org/officeDocument/2006/relationships/customXml" Target="../ink/ink2510.xml"/><Relationship Id="rId27" Type="http://schemas.openxmlformats.org/officeDocument/2006/relationships/image" Target="../media/image326.png"/><Relationship Id="rId30" Type="http://schemas.openxmlformats.org/officeDocument/2006/relationships/customXml" Target="../ink/ink2514.xml"/><Relationship Id="rId35" Type="http://schemas.openxmlformats.org/officeDocument/2006/relationships/image" Target="../media/image330.png"/><Relationship Id="rId8" Type="http://schemas.openxmlformats.org/officeDocument/2006/relationships/customXml" Target="../ink/ink2503.xml"/><Relationship Id="rId3" Type="http://schemas.openxmlformats.org/officeDocument/2006/relationships/image" Target="../media/image312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png"/><Relationship Id="rId18" Type="http://schemas.openxmlformats.org/officeDocument/2006/relationships/customXml" Target="../ink/ink2526.xml"/><Relationship Id="rId26" Type="http://schemas.openxmlformats.org/officeDocument/2006/relationships/customXml" Target="../ink/ink2530.xml"/><Relationship Id="rId39" Type="http://schemas.openxmlformats.org/officeDocument/2006/relationships/image" Target="../media/image333.png"/><Relationship Id="rId21" Type="http://schemas.openxmlformats.org/officeDocument/2006/relationships/image" Target="../media/image323.png"/><Relationship Id="rId34" Type="http://schemas.openxmlformats.org/officeDocument/2006/relationships/customXml" Target="../ink/ink2534.xml"/><Relationship Id="rId42" Type="http://schemas.openxmlformats.org/officeDocument/2006/relationships/customXml" Target="../ink/ink2538.xml"/><Relationship Id="rId7" Type="http://schemas.openxmlformats.org/officeDocument/2006/relationships/image" Target="../media/image316.png"/><Relationship Id="rId2" Type="http://schemas.openxmlformats.org/officeDocument/2006/relationships/customXml" Target="../ink/ink2518.xml"/><Relationship Id="rId16" Type="http://schemas.openxmlformats.org/officeDocument/2006/relationships/customXml" Target="../ink/ink2525.xml"/><Relationship Id="rId20" Type="http://schemas.openxmlformats.org/officeDocument/2006/relationships/customXml" Target="../ink/ink2527.xml"/><Relationship Id="rId29" Type="http://schemas.openxmlformats.org/officeDocument/2006/relationships/image" Target="../media/image327.png"/><Relationship Id="rId41" Type="http://schemas.openxmlformats.org/officeDocument/2006/relationships/image" Target="../media/image33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20.xml"/><Relationship Id="rId11" Type="http://schemas.openxmlformats.org/officeDocument/2006/relationships/image" Target="../media/image318.png"/><Relationship Id="rId24" Type="http://schemas.openxmlformats.org/officeDocument/2006/relationships/customXml" Target="../ink/ink2529.xml"/><Relationship Id="rId32" Type="http://schemas.openxmlformats.org/officeDocument/2006/relationships/customXml" Target="../ink/ink2533.xml"/><Relationship Id="rId37" Type="http://schemas.openxmlformats.org/officeDocument/2006/relationships/image" Target="../media/image332.png"/><Relationship Id="rId40" Type="http://schemas.openxmlformats.org/officeDocument/2006/relationships/customXml" Target="../ink/ink2537.xml"/><Relationship Id="rId5" Type="http://schemas.openxmlformats.org/officeDocument/2006/relationships/image" Target="../media/image313.png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531.xml"/><Relationship Id="rId36" Type="http://schemas.openxmlformats.org/officeDocument/2006/relationships/customXml" Target="../ink/ink2535.xml"/><Relationship Id="rId10" Type="http://schemas.openxmlformats.org/officeDocument/2006/relationships/customXml" Target="../ink/ink2522.xml"/><Relationship Id="rId19" Type="http://schemas.openxmlformats.org/officeDocument/2006/relationships/image" Target="../media/image322.png"/><Relationship Id="rId31" Type="http://schemas.openxmlformats.org/officeDocument/2006/relationships/image" Target="../media/image331.png"/><Relationship Id="rId4" Type="http://schemas.openxmlformats.org/officeDocument/2006/relationships/customXml" Target="../ink/ink2519.xml"/><Relationship Id="rId9" Type="http://schemas.openxmlformats.org/officeDocument/2006/relationships/image" Target="../media/image317.png"/><Relationship Id="rId14" Type="http://schemas.openxmlformats.org/officeDocument/2006/relationships/customXml" Target="../ink/ink2524.xml"/><Relationship Id="rId22" Type="http://schemas.openxmlformats.org/officeDocument/2006/relationships/customXml" Target="../ink/ink2528.xml"/><Relationship Id="rId27" Type="http://schemas.openxmlformats.org/officeDocument/2006/relationships/image" Target="../media/image326.png"/><Relationship Id="rId30" Type="http://schemas.openxmlformats.org/officeDocument/2006/relationships/customXml" Target="../ink/ink2532.xml"/><Relationship Id="rId35" Type="http://schemas.openxmlformats.org/officeDocument/2006/relationships/image" Target="../media/image330.png"/><Relationship Id="rId43" Type="http://schemas.openxmlformats.org/officeDocument/2006/relationships/image" Target="../media/image335.png"/><Relationship Id="rId8" Type="http://schemas.openxmlformats.org/officeDocument/2006/relationships/customXml" Target="../ink/ink2521.xml"/><Relationship Id="rId3" Type="http://schemas.openxmlformats.org/officeDocument/2006/relationships/image" Target="../media/image312.png"/><Relationship Id="rId12" Type="http://schemas.openxmlformats.org/officeDocument/2006/relationships/customXml" Target="../ink/ink2523.xml"/><Relationship Id="rId17" Type="http://schemas.openxmlformats.org/officeDocument/2006/relationships/image" Target="../media/image321.png"/><Relationship Id="rId25" Type="http://schemas.openxmlformats.org/officeDocument/2006/relationships/image" Target="../media/image325.png"/><Relationship Id="rId33" Type="http://schemas.openxmlformats.org/officeDocument/2006/relationships/image" Target="../media/image329.png"/><Relationship Id="rId38" Type="http://schemas.openxmlformats.org/officeDocument/2006/relationships/customXml" Target="../ink/ink2536.xml"/></Relationships>
</file>

<file path=ppt/slides/_rels/slide6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png"/><Relationship Id="rId18" Type="http://schemas.openxmlformats.org/officeDocument/2006/relationships/customXml" Target="../ink/ink2547.xml"/><Relationship Id="rId26" Type="http://schemas.openxmlformats.org/officeDocument/2006/relationships/customXml" Target="../ink/ink2551.xml"/><Relationship Id="rId39" Type="http://schemas.openxmlformats.org/officeDocument/2006/relationships/image" Target="../media/image343.png"/><Relationship Id="rId21" Type="http://schemas.openxmlformats.org/officeDocument/2006/relationships/image" Target="../media/image323.png"/><Relationship Id="rId34" Type="http://schemas.openxmlformats.org/officeDocument/2006/relationships/customXml" Target="../ink/ink2555.xml"/><Relationship Id="rId42" Type="http://schemas.openxmlformats.org/officeDocument/2006/relationships/customXml" Target="../ink/ink2559.xml"/><Relationship Id="rId7" Type="http://schemas.openxmlformats.org/officeDocument/2006/relationships/image" Target="../media/image316.png"/><Relationship Id="rId2" Type="http://schemas.openxmlformats.org/officeDocument/2006/relationships/customXml" Target="../ink/ink2539.xml"/><Relationship Id="rId16" Type="http://schemas.openxmlformats.org/officeDocument/2006/relationships/customXml" Target="../ink/ink2546.xml"/><Relationship Id="rId20" Type="http://schemas.openxmlformats.org/officeDocument/2006/relationships/customXml" Target="../ink/ink2548.xml"/><Relationship Id="rId29" Type="http://schemas.openxmlformats.org/officeDocument/2006/relationships/image" Target="../media/image338.png"/><Relationship Id="rId41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41.xml"/><Relationship Id="rId11" Type="http://schemas.openxmlformats.org/officeDocument/2006/relationships/image" Target="../media/image318.png"/><Relationship Id="rId24" Type="http://schemas.openxmlformats.org/officeDocument/2006/relationships/customXml" Target="../ink/ink2550.xml"/><Relationship Id="rId32" Type="http://schemas.openxmlformats.org/officeDocument/2006/relationships/customXml" Target="../ink/ink2554.xml"/><Relationship Id="rId37" Type="http://schemas.openxmlformats.org/officeDocument/2006/relationships/image" Target="../media/image342.png"/><Relationship Id="rId40" Type="http://schemas.openxmlformats.org/officeDocument/2006/relationships/customXml" Target="../ink/ink2558.xml"/><Relationship Id="rId5" Type="http://schemas.openxmlformats.org/officeDocument/2006/relationships/image" Target="../media/image313.png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552.xml"/><Relationship Id="rId36" Type="http://schemas.openxmlformats.org/officeDocument/2006/relationships/customXml" Target="../ink/ink2556.xml"/><Relationship Id="rId10" Type="http://schemas.openxmlformats.org/officeDocument/2006/relationships/customXml" Target="../ink/ink2543.xml"/><Relationship Id="rId19" Type="http://schemas.openxmlformats.org/officeDocument/2006/relationships/image" Target="../media/image322.png"/><Relationship Id="rId31" Type="http://schemas.openxmlformats.org/officeDocument/2006/relationships/image" Target="../media/image339.png"/><Relationship Id="rId4" Type="http://schemas.openxmlformats.org/officeDocument/2006/relationships/customXml" Target="../ink/ink2540.xml"/><Relationship Id="rId9" Type="http://schemas.openxmlformats.org/officeDocument/2006/relationships/image" Target="../media/image317.png"/><Relationship Id="rId14" Type="http://schemas.openxmlformats.org/officeDocument/2006/relationships/customXml" Target="../ink/ink2545.xml"/><Relationship Id="rId22" Type="http://schemas.openxmlformats.org/officeDocument/2006/relationships/customXml" Target="../ink/ink2549.xml"/><Relationship Id="rId27" Type="http://schemas.openxmlformats.org/officeDocument/2006/relationships/image" Target="../media/image337.png"/><Relationship Id="rId30" Type="http://schemas.openxmlformats.org/officeDocument/2006/relationships/customXml" Target="../ink/ink2553.xml"/><Relationship Id="rId35" Type="http://schemas.openxmlformats.org/officeDocument/2006/relationships/image" Target="../media/image341.png"/><Relationship Id="rId43" Type="http://schemas.openxmlformats.org/officeDocument/2006/relationships/image" Target="../media/image345.png"/><Relationship Id="rId8" Type="http://schemas.openxmlformats.org/officeDocument/2006/relationships/customXml" Target="../ink/ink2542.xml"/><Relationship Id="rId3" Type="http://schemas.openxmlformats.org/officeDocument/2006/relationships/image" Target="../media/image312.png"/><Relationship Id="rId12" Type="http://schemas.openxmlformats.org/officeDocument/2006/relationships/customXml" Target="../ink/ink2544.xml"/><Relationship Id="rId17" Type="http://schemas.openxmlformats.org/officeDocument/2006/relationships/image" Target="../media/image321.png"/><Relationship Id="rId25" Type="http://schemas.openxmlformats.org/officeDocument/2006/relationships/image" Target="../media/image336.png"/><Relationship Id="rId33" Type="http://schemas.openxmlformats.org/officeDocument/2006/relationships/image" Target="../media/image340.png"/><Relationship Id="rId38" Type="http://schemas.openxmlformats.org/officeDocument/2006/relationships/customXml" Target="../ink/ink2557.xml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png"/><Relationship Id="rId18" Type="http://schemas.openxmlformats.org/officeDocument/2006/relationships/customXml" Target="../ink/ink2568.xml"/><Relationship Id="rId26" Type="http://schemas.openxmlformats.org/officeDocument/2006/relationships/customXml" Target="../ink/ink2572.xml"/><Relationship Id="rId39" Type="http://schemas.openxmlformats.org/officeDocument/2006/relationships/image" Target="../media/image343.png"/><Relationship Id="rId21" Type="http://schemas.openxmlformats.org/officeDocument/2006/relationships/image" Target="../media/image323.png"/><Relationship Id="rId34" Type="http://schemas.openxmlformats.org/officeDocument/2006/relationships/customXml" Target="../ink/ink2576.xml"/><Relationship Id="rId42" Type="http://schemas.openxmlformats.org/officeDocument/2006/relationships/customXml" Target="../ink/ink2580.xml"/><Relationship Id="rId47" Type="http://schemas.openxmlformats.org/officeDocument/2006/relationships/image" Target="../media/image347.png"/><Relationship Id="rId7" Type="http://schemas.openxmlformats.org/officeDocument/2006/relationships/image" Target="../media/image316.png"/><Relationship Id="rId2" Type="http://schemas.openxmlformats.org/officeDocument/2006/relationships/customXml" Target="../ink/ink2560.xml"/><Relationship Id="rId16" Type="http://schemas.openxmlformats.org/officeDocument/2006/relationships/customXml" Target="../ink/ink2567.xml"/><Relationship Id="rId29" Type="http://schemas.openxmlformats.org/officeDocument/2006/relationships/image" Target="../media/image338.png"/><Relationship Id="rId11" Type="http://schemas.openxmlformats.org/officeDocument/2006/relationships/image" Target="../media/image318.png"/><Relationship Id="rId24" Type="http://schemas.openxmlformats.org/officeDocument/2006/relationships/customXml" Target="../ink/ink2571.xml"/><Relationship Id="rId32" Type="http://schemas.openxmlformats.org/officeDocument/2006/relationships/customXml" Target="../ink/ink2575.xml"/><Relationship Id="rId37" Type="http://schemas.openxmlformats.org/officeDocument/2006/relationships/image" Target="../media/image342.png"/><Relationship Id="rId40" Type="http://schemas.openxmlformats.org/officeDocument/2006/relationships/customXml" Target="../ink/ink2579.xml"/><Relationship Id="rId45" Type="http://schemas.openxmlformats.org/officeDocument/2006/relationships/image" Target="../media/image346.png"/><Relationship Id="rId5" Type="http://schemas.openxmlformats.org/officeDocument/2006/relationships/image" Target="../media/image313.png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573.xml"/><Relationship Id="rId36" Type="http://schemas.openxmlformats.org/officeDocument/2006/relationships/customXml" Target="../ink/ink2577.xml"/><Relationship Id="rId49" Type="http://schemas.openxmlformats.org/officeDocument/2006/relationships/image" Target="../media/image348.png"/><Relationship Id="rId10" Type="http://schemas.openxmlformats.org/officeDocument/2006/relationships/customXml" Target="../ink/ink2564.xml"/><Relationship Id="rId19" Type="http://schemas.openxmlformats.org/officeDocument/2006/relationships/image" Target="../media/image322.png"/><Relationship Id="rId31" Type="http://schemas.openxmlformats.org/officeDocument/2006/relationships/image" Target="../media/image339.png"/><Relationship Id="rId44" Type="http://schemas.openxmlformats.org/officeDocument/2006/relationships/customXml" Target="../ink/ink2581.xml"/><Relationship Id="rId4" Type="http://schemas.openxmlformats.org/officeDocument/2006/relationships/customXml" Target="../ink/ink2561.xml"/><Relationship Id="rId9" Type="http://schemas.openxmlformats.org/officeDocument/2006/relationships/image" Target="../media/image317.png"/><Relationship Id="rId14" Type="http://schemas.openxmlformats.org/officeDocument/2006/relationships/customXml" Target="../ink/ink2566.xml"/><Relationship Id="rId22" Type="http://schemas.openxmlformats.org/officeDocument/2006/relationships/customXml" Target="../ink/ink2570.xml"/><Relationship Id="rId27" Type="http://schemas.openxmlformats.org/officeDocument/2006/relationships/image" Target="../media/image337.png"/><Relationship Id="rId30" Type="http://schemas.openxmlformats.org/officeDocument/2006/relationships/customXml" Target="../ink/ink2574.xml"/><Relationship Id="rId35" Type="http://schemas.openxmlformats.org/officeDocument/2006/relationships/image" Target="../media/image341.png"/><Relationship Id="rId43" Type="http://schemas.openxmlformats.org/officeDocument/2006/relationships/image" Target="../media/image345.png"/><Relationship Id="rId48" Type="http://schemas.openxmlformats.org/officeDocument/2006/relationships/customXml" Target="../ink/ink2583.xml"/><Relationship Id="rId8" Type="http://schemas.openxmlformats.org/officeDocument/2006/relationships/customXml" Target="../ink/ink2563.xml"/><Relationship Id="rId3" Type="http://schemas.openxmlformats.org/officeDocument/2006/relationships/image" Target="../media/image312.png"/><Relationship Id="rId12" Type="http://schemas.openxmlformats.org/officeDocument/2006/relationships/customXml" Target="../ink/ink2565.xml"/><Relationship Id="rId17" Type="http://schemas.openxmlformats.org/officeDocument/2006/relationships/image" Target="../media/image321.png"/><Relationship Id="rId25" Type="http://schemas.openxmlformats.org/officeDocument/2006/relationships/image" Target="../media/image336.png"/><Relationship Id="rId33" Type="http://schemas.openxmlformats.org/officeDocument/2006/relationships/image" Target="../media/image340.png"/><Relationship Id="rId38" Type="http://schemas.openxmlformats.org/officeDocument/2006/relationships/customXml" Target="../ink/ink2578.xml"/><Relationship Id="rId46" Type="http://schemas.openxmlformats.org/officeDocument/2006/relationships/customXml" Target="../ink/ink2582.xml"/><Relationship Id="rId20" Type="http://schemas.openxmlformats.org/officeDocument/2006/relationships/customXml" Target="../ink/ink2569.xml"/><Relationship Id="rId41" Type="http://schemas.openxmlformats.org/officeDocument/2006/relationships/image" Target="../media/image34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62.xml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96.xml"/><Relationship Id="rId21" Type="http://schemas.openxmlformats.org/officeDocument/2006/relationships/image" Target="../media/image323.png"/><Relationship Id="rId42" Type="http://schemas.openxmlformats.org/officeDocument/2006/relationships/customXml" Target="../ink/ink2604.xml"/><Relationship Id="rId47" Type="http://schemas.openxmlformats.org/officeDocument/2006/relationships/image" Target="../media/image347.png"/><Relationship Id="rId63" Type="http://schemas.openxmlformats.org/officeDocument/2006/relationships/image" Target="../media/image355.png"/><Relationship Id="rId68" Type="http://schemas.openxmlformats.org/officeDocument/2006/relationships/customXml" Target="../ink/ink2617.xml"/><Relationship Id="rId16" Type="http://schemas.openxmlformats.org/officeDocument/2006/relationships/customXml" Target="../ink/ink2591.xml"/><Relationship Id="rId11" Type="http://schemas.openxmlformats.org/officeDocument/2006/relationships/image" Target="../media/image318.png"/><Relationship Id="rId32" Type="http://schemas.openxmlformats.org/officeDocument/2006/relationships/customXml" Target="../ink/ink2599.xml"/><Relationship Id="rId37" Type="http://schemas.openxmlformats.org/officeDocument/2006/relationships/image" Target="../media/image342.png"/><Relationship Id="rId53" Type="http://schemas.openxmlformats.org/officeDocument/2006/relationships/image" Target="../media/image350.png"/><Relationship Id="rId58" Type="http://schemas.openxmlformats.org/officeDocument/2006/relationships/customXml" Target="../ink/ink2612.xml"/><Relationship Id="rId74" Type="http://schemas.openxmlformats.org/officeDocument/2006/relationships/customXml" Target="../ink/ink2620.xml"/><Relationship Id="rId79" Type="http://schemas.openxmlformats.org/officeDocument/2006/relationships/image" Target="../media/image363.png"/><Relationship Id="rId5" Type="http://schemas.openxmlformats.org/officeDocument/2006/relationships/image" Target="../media/image313.png"/><Relationship Id="rId61" Type="http://schemas.openxmlformats.org/officeDocument/2006/relationships/image" Target="../media/image354.png"/><Relationship Id="rId19" Type="http://schemas.openxmlformats.org/officeDocument/2006/relationships/image" Target="../media/image322.png"/><Relationship Id="rId14" Type="http://schemas.openxmlformats.org/officeDocument/2006/relationships/customXml" Target="../ink/ink2590.xml"/><Relationship Id="rId22" Type="http://schemas.openxmlformats.org/officeDocument/2006/relationships/customXml" Target="../ink/ink2594.xml"/><Relationship Id="rId27" Type="http://schemas.openxmlformats.org/officeDocument/2006/relationships/image" Target="../media/image337.png"/><Relationship Id="rId30" Type="http://schemas.openxmlformats.org/officeDocument/2006/relationships/customXml" Target="../ink/ink2598.xml"/><Relationship Id="rId35" Type="http://schemas.openxmlformats.org/officeDocument/2006/relationships/image" Target="../media/image341.png"/><Relationship Id="rId43" Type="http://schemas.openxmlformats.org/officeDocument/2006/relationships/image" Target="../media/image345.png"/><Relationship Id="rId48" Type="http://schemas.openxmlformats.org/officeDocument/2006/relationships/customXml" Target="../ink/ink2607.xml"/><Relationship Id="rId56" Type="http://schemas.openxmlformats.org/officeDocument/2006/relationships/customXml" Target="../ink/ink2611.xml"/><Relationship Id="rId64" Type="http://schemas.openxmlformats.org/officeDocument/2006/relationships/customXml" Target="../ink/ink2615.xml"/><Relationship Id="rId69" Type="http://schemas.openxmlformats.org/officeDocument/2006/relationships/image" Target="../media/image358.png"/><Relationship Id="rId77" Type="http://schemas.openxmlformats.org/officeDocument/2006/relationships/image" Target="../media/image362.png"/><Relationship Id="rId8" Type="http://schemas.openxmlformats.org/officeDocument/2006/relationships/customXml" Target="../ink/ink2587.xml"/><Relationship Id="rId51" Type="http://schemas.openxmlformats.org/officeDocument/2006/relationships/image" Target="../media/image349.png"/><Relationship Id="rId72" Type="http://schemas.openxmlformats.org/officeDocument/2006/relationships/customXml" Target="../ink/ink2619.xml"/><Relationship Id="rId80" Type="http://schemas.openxmlformats.org/officeDocument/2006/relationships/customXml" Target="../ink/ink2623.xml"/><Relationship Id="rId3" Type="http://schemas.openxmlformats.org/officeDocument/2006/relationships/image" Target="../media/image312.png"/><Relationship Id="rId12" Type="http://schemas.openxmlformats.org/officeDocument/2006/relationships/customXml" Target="../ink/ink2589.xml"/><Relationship Id="rId17" Type="http://schemas.openxmlformats.org/officeDocument/2006/relationships/image" Target="../media/image321.png"/><Relationship Id="rId25" Type="http://schemas.openxmlformats.org/officeDocument/2006/relationships/image" Target="../media/image336.png"/><Relationship Id="rId33" Type="http://schemas.openxmlformats.org/officeDocument/2006/relationships/image" Target="../media/image340.png"/><Relationship Id="rId38" Type="http://schemas.openxmlformats.org/officeDocument/2006/relationships/customXml" Target="../ink/ink2602.xml"/><Relationship Id="rId46" Type="http://schemas.openxmlformats.org/officeDocument/2006/relationships/customXml" Target="../ink/ink2606.xml"/><Relationship Id="rId59" Type="http://schemas.openxmlformats.org/officeDocument/2006/relationships/image" Target="../media/image353.png"/><Relationship Id="rId67" Type="http://schemas.openxmlformats.org/officeDocument/2006/relationships/image" Target="../media/image357.png"/><Relationship Id="rId20" Type="http://schemas.openxmlformats.org/officeDocument/2006/relationships/customXml" Target="../ink/ink2593.xml"/><Relationship Id="rId41" Type="http://schemas.openxmlformats.org/officeDocument/2006/relationships/image" Target="../media/image344.png"/><Relationship Id="rId54" Type="http://schemas.openxmlformats.org/officeDocument/2006/relationships/customXml" Target="../ink/ink2610.xml"/><Relationship Id="rId62" Type="http://schemas.openxmlformats.org/officeDocument/2006/relationships/customXml" Target="../ink/ink2614.xml"/><Relationship Id="rId70" Type="http://schemas.openxmlformats.org/officeDocument/2006/relationships/customXml" Target="../ink/ink2618.xml"/><Relationship Id="rId75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86.xml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597.xml"/><Relationship Id="rId36" Type="http://schemas.openxmlformats.org/officeDocument/2006/relationships/customXml" Target="../ink/ink2601.xml"/><Relationship Id="rId49" Type="http://schemas.openxmlformats.org/officeDocument/2006/relationships/image" Target="../media/image348.png"/><Relationship Id="rId57" Type="http://schemas.openxmlformats.org/officeDocument/2006/relationships/image" Target="../media/image352.png"/><Relationship Id="rId10" Type="http://schemas.openxmlformats.org/officeDocument/2006/relationships/customXml" Target="../ink/ink2588.xml"/><Relationship Id="rId31" Type="http://schemas.openxmlformats.org/officeDocument/2006/relationships/image" Target="../media/image339.png"/><Relationship Id="rId44" Type="http://schemas.openxmlformats.org/officeDocument/2006/relationships/customXml" Target="../ink/ink2605.xml"/><Relationship Id="rId52" Type="http://schemas.openxmlformats.org/officeDocument/2006/relationships/customXml" Target="../ink/ink2609.xml"/><Relationship Id="rId60" Type="http://schemas.openxmlformats.org/officeDocument/2006/relationships/customXml" Target="../ink/ink2613.xml"/><Relationship Id="rId65" Type="http://schemas.openxmlformats.org/officeDocument/2006/relationships/image" Target="../media/image356.png"/><Relationship Id="rId73" Type="http://schemas.openxmlformats.org/officeDocument/2006/relationships/image" Target="../media/image360.png"/><Relationship Id="rId78" Type="http://schemas.openxmlformats.org/officeDocument/2006/relationships/customXml" Target="../ink/ink2622.xml"/><Relationship Id="rId81" Type="http://schemas.openxmlformats.org/officeDocument/2006/relationships/image" Target="../media/image364.png"/><Relationship Id="rId4" Type="http://schemas.openxmlformats.org/officeDocument/2006/relationships/customXml" Target="../ink/ink2585.xml"/><Relationship Id="rId9" Type="http://schemas.openxmlformats.org/officeDocument/2006/relationships/image" Target="../media/image317.png"/><Relationship Id="rId13" Type="http://schemas.openxmlformats.org/officeDocument/2006/relationships/image" Target="../media/image319.png"/><Relationship Id="rId18" Type="http://schemas.openxmlformats.org/officeDocument/2006/relationships/customXml" Target="../ink/ink2592.xml"/><Relationship Id="rId39" Type="http://schemas.openxmlformats.org/officeDocument/2006/relationships/image" Target="../media/image343.png"/><Relationship Id="rId34" Type="http://schemas.openxmlformats.org/officeDocument/2006/relationships/customXml" Target="../ink/ink2600.xml"/><Relationship Id="rId50" Type="http://schemas.openxmlformats.org/officeDocument/2006/relationships/customXml" Target="../ink/ink2608.xml"/><Relationship Id="rId55" Type="http://schemas.openxmlformats.org/officeDocument/2006/relationships/image" Target="../media/image351.png"/><Relationship Id="rId76" Type="http://schemas.openxmlformats.org/officeDocument/2006/relationships/customXml" Target="../ink/ink2621.xml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2" Type="http://schemas.openxmlformats.org/officeDocument/2006/relationships/customXml" Target="../ink/ink2584.xml"/><Relationship Id="rId29" Type="http://schemas.openxmlformats.org/officeDocument/2006/relationships/image" Target="../media/image338.png"/><Relationship Id="rId24" Type="http://schemas.openxmlformats.org/officeDocument/2006/relationships/customXml" Target="../ink/ink2595.xml"/><Relationship Id="rId40" Type="http://schemas.openxmlformats.org/officeDocument/2006/relationships/customXml" Target="../ink/ink2603.xml"/><Relationship Id="rId45" Type="http://schemas.openxmlformats.org/officeDocument/2006/relationships/image" Target="../media/image346.png"/><Relationship Id="rId66" Type="http://schemas.openxmlformats.org/officeDocument/2006/relationships/customXml" Target="../ink/ink2616.xml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36.xml"/><Relationship Id="rId21" Type="http://schemas.openxmlformats.org/officeDocument/2006/relationships/image" Target="../media/image323.png"/><Relationship Id="rId42" Type="http://schemas.openxmlformats.org/officeDocument/2006/relationships/customXml" Target="../ink/ink2644.xml"/><Relationship Id="rId47" Type="http://schemas.openxmlformats.org/officeDocument/2006/relationships/image" Target="../media/image347.png"/><Relationship Id="rId63" Type="http://schemas.openxmlformats.org/officeDocument/2006/relationships/image" Target="../media/image355.png"/><Relationship Id="rId68" Type="http://schemas.openxmlformats.org/officeDocument/2006/relationships/customXml" Target="../ink/ink2657.xml"/><Relationship Id="rId16" Type="http://schemas.openxmlformats.org/officeDocument/2006/relationships/customXml" Target="../ink/ink2631.xml"/><Relationship Id="rId11" Type="http://schemas.openxmlformats.org/officeDocument/2006/relationships/image" Target="../media/image318.png"/><Relationship Id="rId32" Type="http://schemas.openxmlformats.org/officeDocument/2006/relationships/customXml" Target="../ink/ink2639.xml"/><Relationship Id="rId37" Type="http://schemas.openxmlformats.org/officeDocument/2006/relationships/image" Target="../media/image342.png"/><Relationship Id="rId53" Type="http://schemas.openxmlformats.org/officeDocument/2006/relationships/image" Target="../media/image350.png"/><Relationship Id="rId58" Type="http://schemas.openxmlformats.org/officeDocument/2006/relationships/customXml" Target="../ink/ink2652.xml"/><Relationship Id="rId74" Type="http://schemas.openxmlformats.org/officeDocument/2006/relationships/customXml" Target="../ink/ink2660.xml"/><Relationship Id="rId79" Type="http://schemas.openxmlformats.org/officeDocument/2006/relationships/image" Target="../media/image363.png"/><Relationship Id="rId5" Type="http://schemas.openxmlformats.org/officeDocument/2006/relationships/image" Target="../media/image313.png"/><Relationship Id="rId61" Type="http://schemas.openxmlformats.org/officeDocument/2006/relationships/image" Target="../media/image354.png"/><Relationship Id="rId82" Type="http://schemas.openxmlformats.org/officeDocument/2006/relationships/customXml" Target="../ink/ink2664.xml"/><Relationship Id="rId19" Type="http://schemas.openxmlformats.org/officeDocument/2006/relationships/image" Target="../media/image322.png"/><Relationship Id="rId14" Type="http://schemas.openxmlformats.org/officeDocument/2006/relationships/customXml" Target="../ink/ink2630.xml"/><Relationship Id="rId22" Type="http://schemas.openxmlformats.org/officeDocument/2006/relationships/customXml" Target="../ink/ink2634.xml"/><Relationship Id="rId27" Type="http://schemas.openxmlformats.org/officeDocument/2006/relationships/image" Target="../media/image337.png"/><Relationship Id="rId30" Type="http://schemas.openxmlformats.org/officeDocument/2006/relationships/customXml" Target="../ink/ink2638.xml"/><Relationship Id="rId35" Type="http://schemas.openxmlformats.org/officeDocument/2006/relationships/image" Target="../media/image341.png"/><Relationship Id="rId43" Type="http://schemas.openxmlformats.org/officeDocument/2006/relationships/image" Target="../media/image345.png"/><Relationship Id="rId48" Type="http://schemas.openxmlformats.org/officeDocument/2006/relationships/customXml" Target="../ink/ink2647.xml"/><Relationship Id="rId56" Type="http://schemas.openxmlformats.org/officeDocument/2006/relationships/customXml" Target="../ink/ink2651.xml"/><Relationship Id="rId64" Type="http://schemas.openxmlformats.org/officeDocument/2006/relationships/customXml" Target="../ink/ink2655.xml"/><Relationship Id="rId69" Type="http://schemas.openxmlformats.org/officeDocument/2006/relationships/image" Target="../media/image358.png"/><Relationship Id="rId77" Type="http://schemas.openxmlformats.org/officeDocument/2006/relationships/image" Target="../media/image362.png"/><Relationship Id="rId8" Type="http://schemas.openxmlformats.org/officeDocument/2006/relationships/customXml" Target="../ink/ink2627.xml"/><Relationship Id="rId51" Type="http://schemas.openxmlformats.org/officeDocument/2006/relationships/image" Target="../media/image349.png"/><Relationship Id="rId72" Type="http://schemas.openxmlformats.org/officeDocument/2006/relationships/customXml" Target="../ink/ink2659.xml"/><Relationship Id="rId80" Type="http://schemas.openxmlformats.org/officeDocument/2006/relationships/customXml" Target="../ink/ink2663.xml"/><Relationship Id="rId3" Type="http://schemas.openxmlformats.org/officeDocument/2006/relationships/image" Target="../media/image312.png"/><Relationship Id="rId12" Type="http://schemas.openxmlformats.org/officeDocument/2006/relationships/customXml" Target="../ink/ink2629.xml"/><Relationship Id="rId17" Type="http://schemas.openxmlformats.org/officeDocument/2006/relationships/image" Target="../media/image321.png"/><Relationship Id="rId25" Type="http://schemas.openxmlformats.org/officeDocument/2006/relationships/image" Target="../media/image336.png"/><Relationship Id="rId33" Type="http://schemas.openxmlformats.org/officeDocument/2006/relationships/image" Target="../media/image340.png"/><Relationship Id="rId38" Type="http://schemas.openxmlformats.org/officeDocument/2006/relationships/customXml" Target="../ink/ink2642.xml"/><Relationship Id="rId46" Type="http://schemas.openxmlformats.org/officeDocument/2006/relationships/customXml" Target="../ink/ink2646.xml"/><Relationship Id="rId59" Type="http://schemas.openxmlformats.org/officeDocument/2006/relationships/image" Target="../media/image353.png"/><Relationship Id="rId67" Type="http://schemas.openxmlformats.org/officeDocument/2006/relationships/image" Target="../media/image357.png"/><Relationship Id="rId20" Type="http://schemas.openxmlformats.org/officeDocument/2006/relationships/customXml" Target="../ink/ink2633.xml"/><Relationship Id="rId41" Type="http://schemas.openxmlformats.org/officeDocument/2006/relationships/image" Target="../media/image344.png"/><Relationship Id="rId54" Type="http://schemas.openxmlformats.org/officeDocument/2006/relationships/customXml" Target="../ink/ink2650.xml"/><Relationship Id="rId62" Type="http://schemas.openxmlformats.org/officeDocument/2006/relationships/customXml" Target="../ink/ink2654.xml"/><Relationship Id="rId70" Type="http://schemas.openxmlformats.org/officeDocument/2006/relationships/customXml" Target="../ink/ink2658.xml"/><Relationship Id="rId75" Type="http://schemas.openxmlformats.org/officeDocument/2006/relationships/image" Target="../media/image361.png"/><Relationship Id="rId83" Type="http://schemas.openxmlformats.org/officeDocument/2006/relationships/image" Target="../media/image36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26.xml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637.xml"/><Relationship Id="rId36" Type="http://schemas.openxmlformats.org/officeDocument/2006/relationships/customXml" Target="../ink/ink2641.xml"/><Relationship Id="rId49" Type="http://schemas.openxmlformats.org/officeDocument/2006/relationships/image" Target="../media/image348.png"/><Relationship Id="rId57" Type="http://schemas.openxmlformats.org/officeDocument/2006/relationships/image" Target="../media/image352.png"/><Relationship Id="rId10" Type="http://schemas.openxmlformats.org/officeDocument/2006/relationships/customXml" Target="../ink/ink2628.xml"/><Relationship Id="rId31" Type="http://schemas.openxmlformats.org/officeDocument/2006/relationships/image" Target="../media/image339.png"/><Relationship Id="rId44" Type="http://schemas.openxmlformats.org/officeDocument/2006/relationships/customXml" Target="../ink/ink2645.xml"/><Relationship Id="rId52" Type="http://schemas.openxmlformats.org/officeDocument/2006/relationships/customXml" Target="../ink/ink2649.xml"/><Relationship Id="rId60" Type="http://schemas.openxmlformats.org/officeDocument/2006/relationships/customXml" Target="../ink/ink2653.xml"/><Relationship Id="rId65" Type="http://schemas.openxmlformats.org/officeDocument/2006/relationships/image" Target="../media/image356.png"/><Relationship Id="rId73" Type="http://schemas.openxmlformats.org/officeDocument/2006/relationships/image" Target="../media/image360.png"/><Relationship Id="rId78" Type="http://schemas.openxmlformats.org/officeDocument/2006/relationships/customXml" Target="../ink/ink2662.xml"/><Relationship Id="rId81" Type="http://schemas.openxmlformats.org/officeDocument/2006/relationships/image" Target="../media/image364.png"/><Relationship Id="rId4" Type="http://schemas.openxmlformats.org/officeDocument/2006/relationships/customXml" Target="../ink/ink2625.xml"/><Relationship Id="rId9" Type="http://schemas.openxmlformats.org/officeDocument/2006/relationships/image" Target="../media/image317.png"/><Relationship Id="rId13" Type="http://schemas.openxmlformats.org/officeDocument/2006/relationships/image" Target="../media/image319.png"/><Relationship Id="rId18" Type="http://schemas.openxmlformats.org/officeDocument/2006/relationships/customXml" Target="../ink/ink2632.xml"/><Relationship Id="rId39" Type="http://schemas.openxmlformats.org/officeDocument/2006/relationships/image" Target="../media/image343.png"/><Relationship Id="rId34" Type="http://schemas.openxmlformats.org/officeDocument/2006/relationships/customXml" Target="../ink/ink2640.xml"/><Relationship Id="rId50" Type="http://schemas.openxmlformats.org/officeDocument/2006/relationships/customXml" Target="../ink/ink2648.xml"/><Relationship Id="rId55" Type="http://schemas.openxmlformats.org/officeDocument/2006/relationships/image" Target="../media/image351.png"/><Relationship Id="rId76" Type="http://schemas.openxmlformats.org/officeDocument/2006/relationships/customXml" Target="../ink/ink2661.xml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2" Type="http://schemas.openxmlformats.org/officeDocument/2006/relationships/customXml" Target="../ink/ink2624.xml"/><Relationship Id="rId29" Type="http://schemas.openxmlformats.org/officeDocument/2006/relationships/image" Target="../media/image338.png"/><Relationship Id="rId24" Type="http://schemas.openxmlformats.org/officeDocument/2006/relationships/customXml" Target="../ink/ink2635.xml"/><Relationship Id="rId40" Type="http://schemas.openxmlformats.org/officeDocument/2006/relationships/customXml" Target="../ink/ink2643.xml"/><Relationship Id="rId45" Type="http://schemas.openxmlformats.org/officeDocument/2006/relationships/image" Target="../media/image346.png"/><Relationship Id="rId66" Type="http://schemas.openxmlformats.org/officeDocument/2006/relationships/customXml" Target="../ink/ink2656.xml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77.xml"/><Relationship Id="rId21" Type="http://schemas.openxmlformats.org/officeDocument/2006/relationships/image" Target="../media/image323.png"/><Relationship Id="rId42" Type="http://schemas.openxmlformats.org/officeDocument/2006/relationships/customXml" Target="../ink/ink2685.xml"/><Relationship Id="rId47" Type="http://schemas.openxmlformats.org/officeDocument/2006/relationships/image" Target="../media/image347.png"/><Relationship Id="rId63" Type="http://schemas.openxmlformats.org/officeDocument/2006/relationships/image" Target="../media/image355.png"/><Relationship Id="rId68" Type="http://schemas.openxmlformats.org/officeDocument/2006/relationships/customXml" Target="../ink/ink2698.xml"/><Relationship Id="rId84" Type="http://schemas.openxmlformats.org/officeDocument/2006/relationships/customXml" Target="../ink/ink2706.xml"/><Relationship Id="rId89" Type="http://schemas.openxmlformats.org/officeDocument/2006/relationships/image" Target="../media/image368.png"/><Relationship Id="rId16" Type="http://schemas.openxmlformats.org/officeDocument/2006/relationships/customXml" Target="../ink/ink2672.xml"/><Relationship Id="rId11" Type="http://schemas.openxmlformats.org/officeDocument/2006/relationships/image" Target="../media/image318.png"/><Relationship Id="rId32" Type="http://schemas.openxmlformats.org/officeDocument/2006/relationships/customXml" Target="../ink/ink2680.xml"/><Relationship Id="rId37" Type="http://schemas.openxmlformats.org/officeDocument/2006/relationships/image" Target="../media/image342.png"/><Relationship Id="rId53" Type="http://schemas.openxmlformats.org/officeDocument/2006/relationships/image" Target="../media/image350.png"/><Relationship Id="rId58" Type="http://schemas.openxmlformats.org/officeDocument/2006/relationships/customXml" Target="../ink/ink2693.xml"/><Relationship Id="rId74" Type="http://schemas.openxmlformats.org/officeDocument/2006/relationships/customXml" Target="../ink/ink2701.xml"/><Relationship Id="rId79" Type="http://schemas.openxmlformats.org/officeDocument/2006/relationships/image" Target="../media/image363.png"/><Relationship Id="rId102" Type="http://schemas.openxmlformats.org/officeDocument/2006/relationships/image" Target="../media/image374.png"/><Relationship Id="rId5" Type="http://schemas.openxmlformats.org/officeDocument/2006/relationships/image" Target="../media/image313.png"/><Relationship Id="rId90" Type="http://schemas.openxmlformats.org/officeDocument/2006/relationships/customXml" Target="../ink/ink2709.xml"/><Relationship Id="rId95" Type="http://schemas.openxmlformats.org/officeDocument/2006/relationships/customXml" Target="../ink/ink2712.xml"/><Relationship Id="rId22" Type="http://schemas.openxmlformats.org/officeDocument/2006/relationships/customXml" Target="../ink/ink2675.xml"/><Relationship Id="rId27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2688.xml"/><Relationship Id="rId64" Type="http://schemas.openxmlformats.org/officeDocument/2006/relationships/customXml" Target="../ink/ink2696.xml"/><Relationship Id="rId69" Type="http://schemas.openxmlformats.org/officeDocument/2006/relationships/image" Target="../media/image358.png"/><Relationship Id="rId80" Type="http://schemas.openxmlformats.org/officeDocument/2006/relationships/customXml" Target="../ink/ink2704.xml"/><Relationship Id="rId85" Type="http://schemas.openxmlformats.org/officeDocument/2006/relationships/image" Target="../media/image366.png"/><Relationship Id="rId12" Type="http://schemas.openxmlformats.org/officeDocument/2006/relationships/customXml" Target="../ink/ink2670.xml"/><Relationship Id="rId17" Type="http://schemas.openxmlformats.org/officeDocument/2006/relationships/image" Target="../media/image321.png"/><Relationship Id="rId33" Type="http://schemas.openxmlformats.org/officeDocument/2006/relationships/image" Target="../media/image340.png"/><Relationship Id="rId38" Type="http://schemas.openxmlformats.org/officeDocument/2006/relationships/customXml" Target="../ink/ink2683.xml"/><Relationship Id="rId59" Type="http://schemas.openxmlformats.org/officeDocument/2006/relationships/image" Target="../media/image353.png"/><Relationship Id="rId103" Type="http://schemas.openxmlformats.org/officeDocument/2006/relationships/customXml" Target="../ink/ink2716.xml"/><Relationship Id="rId20" Type="http://schemas.openxmlformats.org/officeDocument/2006/relationships/customXml" Target="../ink/ink2674.xml"/><Relationship Id="rId41" Type="http://schemas.openxmlformats.org/officeDocument/2006/relationships/image" Target="../media/image344.png"/><Relationship Id="rId54" Type="http://schemas.openxmlformats.org/officeDocument/2006/relationships/customXml" Target="../ink/ink2691.xml"/><Relationship Id="rId62" Type="http://schemas.openxmlformats.org/officeDocument/2006/relationships/customXml" Target="../ink/ink2695.xml"/><Relationship Id="rId70" Type="http://schemas.openxmlformats.org/officeDocument/2006/relationships/customXml" Target="../ink/ink2699.xml"/><Relationship Id="rId75" Type="http://schemas.openxmlformats.org/officeDocument/2006/relationships/image" Target="../media/image361.png"/><Relationship Id="rId83" Type="http://schemas.openxmlformats.org/officeDocument/2006/relationships/image" Target="../media/image365.png"/><Relationship Id="rId88" Type="http://schemas.openxmlformats.org/officeDocument/2006/relationships/customXml" Target="../ink/ink2708.xml"/><Relationship Id="rId91" Type="http://schemas.openxmlformats.org/officeDocument/2006/relationships/image" Target="../media/image369.png"/><Relationship Id="rId96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67.xml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678.xml"/><Relationship Id="rId36" Type="http://schemas.openxmlformats.org/officeDocument/2006/relationships/customXml" Target="../ink/ink2682.xml"/><Relationship Id="rId49" Type="http://schemas.openxmlformats.org/officeDocument/2006/relationships/image" Target="../media/image348.png"/><Relationship Id="rId57" Type="http://schemas.openxmlformats.org/officeDocument/2006/relationships/image" Target="../media/image352.png"/><Relationship Id="rId106" Type="http://schemas.openxmlformats.org/officeDocument/2006/relationships/image" Target="../media/image376.png"/><Relationship Id="rId10" Type="http://schemas.openxmlformats.org/officeDocument/2006/relationships/customXml" Target="../ink/ink2669.xml"/><Relationship Id="rId31" Type="http://schemas.openxmlformats.org/officeDocument/2006/relationships/image" Target="../media/image339.png"/><Relationship Id="rId44" Type="http://schemas.openxmlformats.org/officeDocument/2006/relationships/customXml" Target="../ink/ink2686.xml"/><Relationship Id="rId52" Type="http://schemas.openxmlformats.org/officeDocument/2006/relationships/customXml" Target="../ink/ink2690.xml"/><Relationship Id="rId60" Type="http://schemas.openxmlformats.org/officeDocument/2006/relationships/customXml" Target="../ink/ink2694.xml"/><Relationship Id="rId65" Type="http://schemas.openxmlformats.org/officeDocument/2006/relationships/image" Target="../media/image356.png"/><Relationship Id="rId73" Type="http://schemas.openxmlformats.org/officeDocument/2006/relationships/image" Target="../media/image360.png"/><Relationship Id="rId78" Type="http://schemas.openxmlformats.org/officeDocument/2006/relationships/customXml" Target="../ink/ink2703.xml"/><Relationship Id="rId81" Type="http://schemas.openxmlformats.org/officeDocument/2006/relationships/image" Target="../media/image364.png"/><Relationship Id="rId86" Type="http://schemas.openxmlformats.org/officeDocument/2006/relationships/customXml" Target="../ink/ink2707.xml"/><Relationship Id="rId94" Type="http://schemas.openxmlformats.org/officeDocument/2006/relationships/customXml" Target="../ink/ink2711.xml"/><Relationship Id="rId99" Type="http://schemas.openxmlformats.org/officeDocument/2006/relationships/customXml" Target="../ink/ink2714.xml"/><Relationship Id="rId101" Type="http://schemas.openxmlformats.org/officeDocument/2006/relationships/customXml" Target="../ink/ink2715.xml"/><Relationship Id="rId4" Type="http://schemas.openxmlformats.org/officeDocument/2006/relationships/customXml" Target="../ink/ink2666.xml"/><Relationship Id="rId9" Type="http://schemas.openxmlformats.org/officeDocument/2006/relationships/image" Target="../media/image317.png"/><Relationship Id="rId13" Type="http://schemas.openxmlformats.org/officeDocument/2006/relationships/image" Target="../media/image319.png"/><Relationship Id="rId18" Type="http://schemas.openxmlformats.org/officeDocument/2006/relationships/customXml" Target="../ink/ink2673.xml"/><Relationship Id="rId39" Type="http://schemas.openxmlformats.org/officeDocument/2006/relationships/image" Target="../media/image343.png"/><Relationship Id="rId34" Type="http://schemas.openxmlformats.org/officeDocument/2006/relationships/customXml" Target="../ink/ink2681.xml"/><Relationship Id="rId50" Type="http://schemas.openxmlformats.org/officeDocument/2006/relationships/customXml" Target="../ink/ink2689.xml"/><Relationship Id="rId55" Type="http://schemas.openxmlformats.org/officeDocument/2006/relationships/image" Target="../media/image351.png"/><Relationship Id="rId76" Type="http://schemas.openxmlformats.org/officeDocument/2006/relationships/customXml" Target="../ink/ink2702.xml"/><Relationship Id="rId97" Type="http://schemas.openxmlformats.org/officeDocument/2006/relationships/customXml" Target="../ink/ink2713.xml"/><Relationship Id="rId104" Type="http://schemas.openxmlformats.org/officeDocument/2006/relationships/image" Target="../media/image375.png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92" Type="http://schemas.openxmlformats.org/officeDocument/2006/relationships/customXml" Target="../ink/ink2710.xml"/><Relationship Id="rId2" Type="http://schemas.openxmlformats.org/officeDocument/2006/relationships/customXml" Target="../ink/ink2665.xml"/><Relationship Id="rId29" Type="http://schemas.openxmlformats.org/officeDocument/2006/relationships/image" Target="../media/image338.png"/><Relationship Id="rId24" Type="http://schemas.openxmlformats.org/officeDocument/2006/relationships/customXml" Target="../ink/ink2676.xml"/><Relationship Id="rId40" Type="http://schemas.openxmlformats.org/officeDocument/2006/relationships/customXml" Target="../ink/ink2684.xml"/><Relationship Id="rId45" Type="http://schemas.openxmlformats.org/officeDocument/2006/relationships/image" Target="../media/image346.png"/><Relationship Id="rId66" Type="http://schemas.openxmlformats.org/officeDocument/2006/relationships/customXml" Target="../ink/ink2697.xml"/><Relationship Id="rId87" Type="http://schemas.openxmlformats.org/officeDocument/2006/relationships/image" Target="../media/image367.png"/><Relationship Id="rId61" Type="http://schemas.openxmlformats.org/officeDocument/2006/relationships/image" Target="../media/image354.png"/><Relationship Id="rId82" Type="http://schemas.openxmlformats.org/officeDocument/2006/relationships/customXml" Target="../ink/ink2705.xml"/><Relationship Id="rId19" Type="http://schemas.openxmlformats.org/officeDocument/2006/relationships/image" Target="../media/image322.png"/><Relationship Id="rId14" Type="http://schemas.openxmlformats.org/officeDocument/2006/relationships/customXml" Target="../ink/ink2671.xml"/><Relationship Id="rId30" Type="http://schemas.openxmlformats.org/officeDocument/2006/relationships/customXml" Target="../ink/ink2679.xml"/><Relationship Id="rId35" Type="http://schemas.openxmlformats.org/officeDocument/2006/relationships/image" Target="../media/image341.png"/><Relationship Id="rId56" Type="http://schemas.openxmlformats.org/officeDocument/2006/relationships/customXml" Target="../ink/ink2692.xml"/><Relationship Id="rId77" Type="http://schemas.openxmlformats.org/officeDocument/2006/relationships/image" Target="../media/image362.png"/><Relationship Id="rId100" Type="http://schemas.openxmlformats.org/officeDocument/2006/relationships/image" Target="../media/image373.png"/><Relationship Id="rId105" Type="http://schemas.openxmlformats.org/officeDocument/2006/relationships/customXml" Target="../ink/ink2717.xml"/><Relationship Id="rId8" Type="http://schemas.openxmlformats.org/officeDocument/2006/relationships/customXml" Target="../ink/ink2668.xml"/><Relationship Id="rId51" Type="http://schemas.openxmlformats.org/officeDocument/2006/relationships/image" Target="../media/image349.png"/><Relationship Id="rId72" Type="http://schemas.openxmlformats.org/officeDocument/2006/relationships/customXml" Target="../ink/ink2700.xml"/><Relationship Id="rId93" Type="http://schemas.openxmlformats.org/officeDocument/2006/relationships/image" Target="../media/image370.png"/><Relationship Id="rId98" Type="http://schemas.openxmlformats.org/officeDocument/2006/relationships/image" Target="../media/image372.png"/><Relationship Id="rId3" Type="http://schemas.openxmlformats.org/officeDocument/2006/relationships/image" Target="../media/image312.png"/><Relationship Id="rId25" Type="http://schemas.openxmlformats.org/officeDocument/2006/relationships/image" Target="../media/image336.png"/><Relationship Id="rId46" Type="http://schemas.openxmlformats.org/officeDocument/2006/relationships/customXml" Target="../ink/ink2687.xml"/><Relationship Id="rId67" Type="http://schemas.openxmlformats.org/officeDocument/2006/relationships/image" Target="../media/image357.png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730.xml"/><Relationship Id="rId21" Type="http://schemas.openxmlformats.org/officeDocument/2006/relationships/image" Target="../media/image323.png"/><Relationship Id="rId42" Type="http://schemas.openxmlformats.org/officeDocument/2006/relationships/customXml" Target="../ink/ink2738.xml"/><Relationship Id="rId47" Type="http://schemas.openxmlformats.org/officeDocument/2006/relationships/image" Target="../media/image347.png"/><Relationship Id="rId63" Type="http://schemas.openxmlformats.org/officeDocument/2006/relationships/image" Target="../media/image355.png"/><Relationship Id="rId68" Type="http://schemas.openxmlformats.org/officeDocument/2006/relationships/customXml" Target="../ink/ink2751.xml"/><Relationship Id="rId84" Type="http://schemas.openxmlformats.org/officeDocument/2006/relationships/customXml" Target="../ink/ink2759.xml"/><Relationship Id="rId89" Type="http://schemas.openxmlformats.org/officeDocument/2006/relationships/image" Target="../media/image368.png"/><Relationship Id="rId16" Type="http://schemas.openxmlformats.org/officeDocument/2006/relationships/customXml" Target="../ink/ink2725.xml"/><Relationship Id="rId107" Type="http://schemas.openxmlformats.org/officeDocument/2006/relationships/customXml" Target="../ink/ink2771.xml"/><Relationship Id="rId11" Type="http://schemas.openxmlformats.org/officeDocument/2006/relationships/image" Target="../media/image318.png"/><Relationship Id="rId32" Type="http://schemas.openxmlformats.org/officeDocument/2006/relationships/customXml" Target="../ink/ink2733.xml"/><Relationship Id="rId37" Type="http://schemas.openxmlformats.org/officeDocument/2006/relationships/image" Target="../media/image342.png"/><Relationship Id="rId53" Type="http://schemas.openxmlformats.org/officeDocument/2006/relationships/image" Target="../media/image350.png"/><Relationship Id="rId58" Type="http://schemas.openxmlformats.org/officeDocument/2006/relationships/customXml" Target="../ink/ink2746.xml"/><Relationship Id="rId74" Type="http://schemas.openxmlformats.org/officeDocument/2006/relationships/customXml" Target="../ink/ink2754.xml"/><Relationship Id="rId79" Type="http://schemas.openxmlformats.org/officeDocument/2006/relationships/image" Target="../media/image363.png"/><Relationship Id="rId102" Type="http://schemas.openxmlformats.org/officeDocument/2006/relationships/image" Target="../media/image374.png"/><Relationship Id="rId5" Type="http://schemas.openxmlformats.org/officeDocument/2006/relationships/image" Target="../media/image313.png"/><Relationship Id="rId90" Type="http://schemas.openxmlformats.org/officeDocument/2006/relationships/customXml" Target="../ink/ink2762.xml"/><Relationship Id="rId95" Type="http://schemas.openxmlformats.org/officeDocument/2006/relationships/customXml" Target="../ink/ink2765.xml"/><Relationship Id="rId22" Type="http://schemas.openxmlformats.org/officeDocument/2006/relationships/customXml" Target="../ink/ink2728.xml"/><Relationship Id="rId27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2741.xml"/><Relationship Id="rId64" Type="http://schemas.openxmlformats.org/officeDocument/2006/relationships/customXml" Target="../ink/ink2749.xml"/><Relationship Id="rId69" Type="http://schemas.openxmlformats.org/officeDocument/2006/relationships/image" Target="../media/image358.png"/><Relationship Id="rId80" Type="http://schemas.openxmlformats.org/officeDocument/2006/relationships/customXml" Target="../ink/ink2757.xml"/><Relationship Id="rId85" Type="http://schemas.openxmlformats.org/officeDocument/2006/relationships/image" Target="../media/image366.png"/><Relationship Id="rId12" Type="http://schemas.openxmlformats.org/officeDocument/2006/relationships/customXml" Target="../ink/ink2723.xml"/><Relationship Id="rId17" Type="http://schemas.openxmlformats.org/officeDocument/2006/relationships/image" Target="../media/image321.png"/><Relationship Id="rId33" Type="http://schemas.openxmlformats.org/officeDocument/2006/relationships/image" Target="../media/image340.png"/><Relationship Id="rId38" Type="http://schemas.openxmlformats.org/officeDocument/2006/relationships/customXml" Target="../ink/ink2736.xml"/><Relationship Id="rId59" Type="http://schemas.openxmlformats.org/officeDocument/2006/relationships/image" Target="../media/image353.png"/><Relationship Id="rId103" Type="http://schemas.openxmlformats.org/officeDocument/2006/relationships/customXml" Target="../ink/ink2769.xml"/><Relationship Id="rId108" Type="http://schemas.openxmlformats.org/officeDocument/2006/relationships/image" Target="../media/image377.png"/><Relationship Id="rId54" Type="http://schemas.openxmlformats.org/officeDocument/2006/relationships/customXml" Target="../ink/ink2744.xml"/><Relationship Id="rId70" Type="http://schemas.openxmlformats.org/officeDocument/2006/relationships/customXml" Target="../ink/ink2752.xml"/><Relationship Id="rId75" Type="http://schemas.openxmlformats.org/officeDocument/2006/relationships/image" Target="../media/image361.png"/><Relationship Id="rId91" Type="http://schemas.openxmlformats.org/officeDocument/2006/relationships/image" Target="../media/image369.png"/><Relationship Id="rId96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20.xml"/><Relationship Id="rId15" Type="http://schemas.openxmlformats.org/officeDocument/2006/relationships/image" Target="../media/image320.png"/><Relationship Id="rId23" Type="http://schemas.openxmlformats.org/officeDocument/2006/relationships/image" Target="../media/image324.png"/><Relationship Id="rId28" Type="http://schemas.openxmlformats.org/officeDocument/2006/relationships/customXml" Target="../ink/ink2731.xml"/><Relationship Id="rId36" Type="http://schemas.openxmlformats.org/officeDocument/2006/relationships/customXml" Target="../ink/ink2735.xml"/><Relationship Id="rId49" Type="http://schemas.openxmlformats.org/officeDocument/2006/relationships/image" Target="../media/image348.png"/><Relationship Id="rId57" Type="http://schemas.openxmlformats.org/officeDocument/2006/relationships/image" Target="../media/image352.png"/><Relationship Id="rId106" Type="http://schemas.openxmlformats.org/officeDocument/2006/relationships/image" Target="../media/image376.png"/><Relationship Id="rId10" Type="http://schemas.openxmlformats.org/officeDocument/2006/relationships/customXml" Target="../ink/ink2722.xml"/><Relationship Id="rId31" Type="http://schemas.openxmlformats.org/officeDocument/2006/relationships/image" Target="../media/image339.png"/><Relationship Id="rId44" Type="http://schemas.openxmlformats.org/officeDocument/2006/relationships/customXml" Target="../ink/ink2739.xml"/><Relationship Id="rId52" Type="http://schemas.openxmlformats.org/officeDocument/2006/relationships/customXml" Target="../ink/ink2743.xml"/><Relationship Id="rId60" Type="http://schemas.openxmlformats.org/officeDocument/2006/relationships/customXml" Target="../ink/ink2747.xml"/><Relationship Id="rId65" Type="http://schemas.openxmlformats.org/officeDocument/2006/relationships/image" Target="../media/image356.png"/><Relationship Id="rId73" Type="http://schemas.openxmlformats.org/officeDocument/2006/relationships/image" Target="../media/image360.png"/><Relationship Id="rId78" Type="http://schemas.openxmlformats.org/officeDocument/2006/relationships/customXml" Target="../ink/ink2756.xml"/><Relationship Id="rId81" Type="http://schemas.openxmlformats.org/officeDocument/2006/relationships/image" Target="../media/image364.png"/><Relationship Id="rId86" Type="http://schemas.openxmlformats.org/officeDocument/2006/relationships/customXml" Target="../ink/ink2760.xml"/><Relationship Id="rId94" Type="http://schemas.openxmlformats.org/officeDocument/2006/relationships/customXml" Target="../ink/ink2764.xml"/><Relationship Id="rId99" Type="http://schemas.openxmlformats.org/officeDocument/2006/relationships/customXml" Target="../ink/ink2767.xml"/><Relationship Id="rId101" Type="http://schemas.openxmlformats.org/officeDocument/2006/relationships/customXml" Target="../ink/ink2768.xml"/><Relationship Id="rId4" Type="http://schemas.openxmlformats.org/officeDocument/2006/relationships/customXml" Target="../ink/ink2719.xml"/><Relationship Id="rId9" Type="http://schemas.openxmlformats.org/officeDocument/2006/relationships/image" Target="../media/image317.png"/><Relationship Id="rId13" Type="http://schemas.openxmlformats.org/officeDocument/2006/relationships/image" Target="../media/image319.png"/><Relationship Id="rId18" Type="http://schemas.openxmlformats.org/officeDocument/2006/relationships/customXml" Target="../ink/ink2726.xml"/><Relationship Id="rId39" Type="http://schemas.openxmlformats.org/officeDocument/2006/relationships/image" Target="../media/image343.png"/><Relationship Id="rId109" Type="http://schemas.openxmlformats.org/officeDocument/2006/relationships/customXml" Target="../ink/ink2772.xml"/><Relationship Id="rId34" Type="http://schemas.openxmlformats.org/officeDocument/2006/relationships/customXml" Target="../ink/ink2734.xml"/><Relationship Id="rId50" Type="http://schemas.openxmlformats.org/officeDocument/2006/relationships/customXml" Target="../ink/ink2742.xml"/><Relationship Id="rId55" Type="http://schemas.openxmlformats.org/officeDocument/2006/relationships/image" Target="../media/image351.png"/><Relationship Id="rId76" Type="http://schemas.openxmlformats.org/officeDocument/2006/relationships/customXml" Target="../ink/ink2755.xml"/><Relationship Id="rId97" Type="http://schemas.openxmlformats.org/officeDocument/2006/relationships/customXml" Target="../ink/ink2766.xml"/><Relationship Id="rId104" Type="http://schemas.openxmlformats.org/officeDocument/2006/relationships/image" Target="../media/image375.png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92" Type="http://schemas.openxmlformats.org/officeDocument/2006/relationships/customXml" Target="../ink/ink2763.xml"/><Relationship Id="rId2" Type="http://schemas.openxmlformats.org/officeDocument/2006/relationships/customXml" Target="../ink/ink2718.xml"/><Relationship Id="rId29" Type="http://schemas.openxmlformats.org/officeDocument/2006/relationships/image" Target="../media/image338.png"/><Relationship Id="rId24" Type="http://schemas.openxmlformats.org/officeDocument/2006/relationships/customXml" Target="../ink/ink2729.xml"/><Relationship Id="rId40" Type="http://schemas.openxmlformats.org/officeDocument/2006/relationships/customXml" Target="../ink/ink2737.xml"/><Relationship Id="rId45" Type="http://schemas.openxmlformats.org/officeDocument/2006/relationships/image" Target="../media/image346.png"/><Relationship Id="rId66" Type="http://schemas.openxmlformats.org/officeDocument/2006/relationships/customXml" Target="../ink/ink2750.xml"/><Relationship Id="rId87" Type="http://schemas.openxmlformats.org/officeDocument/2006/relationships/image" Target="../media/image367.png"/><Relationship Id="rId110" Type="http://schemas.openxmlformats.org/officeDocument/2006/relationships/image" Target="../media/image378.png"/><Relationship Id="rId61" Type="http://schemas.openxmlformats.org/officeDocument/2006/relationships/image" Target="../media/image354.png"/><Relationship Id="rId82" Type="http://schemas.openxmlformats.org/officeDocument/2006/relationships/customXml" Target="../ink/ink2758.xml"/><Relationship Id="rId19" Type="http://schemas.openxmlformats.org/officeDocument/2006/relationships/image" Target="../media/image322.png"/><Relationship Id="rId14" Type="http://schemas.openxmlformats.org/officeDocument/2006/relationships/customXml" Target="../ink/ink2724.xml"/><Relationship Id="rId30" Type="http://schemas.openxmlformats.org/officeDocument/2006/relationships/customXml" Target="../ink/ink2732.xml"/><Relationship Id="rId35" Type="http://schemas.openxmlformats.org/officeDocument/2006/relationships/image" Target="../media/image341.png"/><Relationship Id="rId56" Type="http://schemas.openxmlformats.org/officeDocument/2006/relationships/customXml" Target="../ink/ink2745.xml"/><Relationship Id="rId77" Type="http://schemas.openxmlformats.org/officeDocument/2006/relationships/image" Target="../media/image362.png"/><Relationship Id="rId100" Type="http://schemas.openxmlformats.org/officeDocument/2006/relationships/image" Target="../media/image373.png"/><Relationship Id="rId105" Type="http://schemas.openxmlformats.org/officeDocument/2006/relationships/customXml" Target="../ink/ink2770.xml"/><Relationship Id="rId8" Type="http://schemas.openxmlformats.org/officeDocument/2006/relationships/customXml" Target="../ink/ink2721.xml"/><Relationship Id="rId51" Type="http://schemas.openxmlformats.org/officeDocument/2006/relationships/image" Target="../media/image349.png"/><Relationship Id="rId72" Type="http://schemas.openxmlformats.org/officeDocument/2006/relationships/customXml" Target="../ink/ink2753.xml"/><Relationship Id="rId93" Type="http://schemas.openxmlformats.org/officeDocument/2006/relationships/image" Target="../media/image370.png"/><Relationship Id="rId98" Type="http://schemas.openxmlformats.org/officeDocument/2006/relationships/image" Target="../media/image372.png"/><Relationship Id="rId3" Type="http://schemas.openxmlformats.org/officeDocument/2006/relationships/image" Target="../media/image312.png"/><Relationship Id="rId25" Type="http://schemas.openxmlformats.org/officeDocument/2006/relationships/image" Target="../media/image336.png"/><Relationship Id="rId46" Type="http://schemas.openxmlformats.org/officeDocument/2006/relationships/customXml" Target="../ink/ink2740.xml"/><Relationship Id="rId67" Type="http://schemas.openxmlformats.org/officeDocument/2006/relationships/image" Target="../media/image357.png"/><Relationship Id="rId20" Type="http://schemas.openxmlformats.org/officeDocument/2006/relationships/customXml" Target="../ink/ink2727.xml"/><Relationship Id="rId41" Type="http://schemas.openxmlformats.org/officeDocument/2006/relationships/image" Target="../media/image344.png"/><Relationship Id="rId62" Type="http://schemas.openxmlformats.org/officeDocument/2006/relationships/customXml" Target="../ink/ink2748.xml"/><Relationship Id="rId83" Type="http://schemas.openxmlformats.org/officeDocument/2006/relationships/image" Target="../media/image365.png"/><Relationship Id="rId88" Type="http://schemas.openxmlformats.org/officeDocument/2006/relationships/customXml" Target="../ink/ink2761.xml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785.xml"/><Relationship Id="rId117" Type="http://schemas.openxmlformats.org/officeDocument/2006/relationships/customXml" Target="../ink/ink2831.xml"/><Relationship Id="rId21" Type="http://schemas.openxmlformats.org/officeDocument/2006/relationships/image" Target="../media/image323.png"/><Relationship Id="rId42" Type="http://schemas.openxmlformats.org/officeDocument/2006/relationships/customXml" Target="../ink/ink2793.xml"/><Relationship Id="rId47" Type="http://schemas.openxmlformats.org/officeDocument/2006/relationships/image" Target="../media/image347.png"/><Relationship Id="rId63" Type="http://schemas.openxmlformats.org/officeDocument/2006/relationships/image" Target="../media/image355.png"/><Relationship Id="rId68" Type="http://schemas.openxmlformats.org/officeDocument/2006/relationships/customXml" Target="../ink/ink2806.xml"/><Relationship Id="rId84" Type="http://schemas.openxmlformats.org/officeDocument/2006/relationships/customXml" Target="../ink/ink2814.xml"/><Relationship Id="rId89" Type="http://schemas.openxmlformats.org/officeDocument/2006/relationships/image" Target="../media/image368.png"/><Relationship Id="rId112" Type="http://schemas.openxmlformats.org/officeDocument/2006/relationships/image" Target="../media/image379.png"/><Relationship Id="rId16" Type="http://schemas.openxmlformats.org/officeDocument/2006/relationships/customXml" Target="../ink/ink2780.xml"/><Relationship Id="rId107" Type="http://schemas.openxmlformats.org/officeDocument/2006/relationships/customXml" Target="../ink/ink2826.xml"/><Relationship Id="rId11" Type="http://schemas.openxmlformats.org/officeDocument/2006/relationships/image" Target="../media/image318.png"/><Relationship Id="rId32" Type="http://schemas.openxmlformats.org/officeDocument/2006/relationships/customXml" Target="../ink/ink2788.xml"/><Relationship Id="rId37" Type="http://schemas.openxmlformats.org/officeDocument/2006/relationships/image" Target="../media/image342.png"/><Relationship Id="rId53" Type="http://schemas.openxmlformats.org/officeDocument/2006/relationships/image" Target="../media/image350.png"/><Relationship Id="rId58" Type="http://schemas.openxmlformats.org/officeDocument/2006/relationships/customXml" Target="../ink/ink2801.xml"/><Relationship Id="rId74" Type="http://schemas.openxmlformats.org/officeDocument/2006/relationships/customXml" Target="../ink/ink2809.xml"/><Relationship Id="rId79" Type="http://schemas.openxmlformats.org/officeDocument/2006/relationships/image" Target="../media/image363.png"/><Relationship Id="rId102" Type="http://schemas.openxmlformats.org/officeDocument/2006/relationships/image" Target="../media/image374.png"/><Relationship Id="rId123" Type="http://schemas.openxmlformats.org/officeDocument/2006/relationships/customXml" Target="../ink/ink2834.xml"/><Relationship Id="rId128" Type="http://schemas.openxmlformats.org/officeDocument/2006/relationships/image" Target="../media/image387.png"/><Relationship Id="rId5" Type="http://schemas.openxmlformats.org/officeDocument/2006/relationships/image" Target="../media/image313.png"/><Relationship Id="rId90" Type="http://schemas.openxmlformats.org/officeDocument/2006/relationships/customXml" Target="../ink/ink2817.xml"/><Relationship Id="rId95" Type="http://schemas.openxmlformats.org/officeDocument/2006/relationships/customXml" Target="../ink/ink2820.xml"/><Relationship Id="rId22" Type="http://schemas.openxmlformats.org/officeDocument/2006/relationships/customXml" Target="../ink/ink2783.xml"/><Relationship Id="rId27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2796.xml"/><Relationship Id="rId64" Type="http://schemas.openxmlformats.org/officeDocument/2006/relationships/customXml" Target="../ink/ink2804.xml"/><Relationship Id="rId69" Type="http://schemas.openxmlformats.org/officeDocument/2006/relationships/image" Target="../media/image358.png"/><Relationship Id="rId113" Type="http://schemas.openxmlformats.org/officeDocument/2006/relationships/customXml" Target="../ink/ink2829.xml"/><Relationship Id="rId118" Type="http://schemas.openxmlformats.org/officeDocument/2006/relationships/image" Target="../media/image382.png"/><Relationship Id="rId80" Type="http://schemas.openxmlformats.org/officeDocument/2006/relationships/customXml" Target="../ink/ink2812.xml"/><Relationship Id="rId85" Type="http://schemas.openxmlformats.org/officeDocument/2006/relationships/image" Target="../media/image366.png"/><Relationship Id="rId12" Type="http://schemas.openxmlformats.org/officeDocument/2006/relationships/customXml" Target="../ink/ink2778.xml"/><Relationship Id="rId17" Type="http://schemas.openxmlformats.org/officeDocument/2006/relationships/image" Target="../media/image321.png"/><Relationship Id="rId33" Type="http://schemas.openxmlformats.org/officeDocument/2006/relationships/image" Target="../media/image340.png"/><Relationship Id="rId38" Type="http://schemas.openxmlformats.org/officeDocument/2006/relationships/customXml" Target="../ink/ink2791.xml"/><Relationship Id="rId59" Type="http://schemas.openxmlformats.org/officeDocument/2006/relationships/image" Target="../media/image353.png"/><Relationship Id="rId103" Type="http://schemas.openxmlformats.org/officeDocument/2006/relationships/customXml" Target="../ink/ink2824.xml"/><Relationship Id="rId108" Type="http://schemas.openxmlformats.org/officeDocument/2006/relationships/image" Target="../media/image377.png"/><Relationship Id="rId124" Type="http://schemas.openxmlformats.org/officeDocument/2006/relationships/image" Target="../media/image385.png"/><Relationship Id="rId54" Type="http://schemas.openxmlformats.org/officeDocument/2006/relationships/customXml" Target="../ink/ink2799.xml"/><Relationship Id="rId70" Type="http://schemas.openxmlformats.org/officeDocument/2006/relationships/customXml" Target="../ink/ink2807.xml"/><Relationship Id="rId75" Type="http://schemas.openxmlformats.org/officeDocument/2006/relationships/image" Target="../media/image361.png"/><Relationship Id="rId91" Type="http://schemas.openxmlformats.org/officeDocument/2006/relationships/image" Target="../media/image369.png"/><Relationship Id="rId96" Type="http://schemas.openxmlformats.org/officeDocument/2006/relationships/image" Target="../media/image37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75.xml"/><Relationship Id="rId23" Type="http://schemas.openxmlformats.org/officeDocument/2006/relationships/image" Target="../media/image324.png"/><Relationship Id="rId28" Type="http://schemas.openxmlformats.org/officeDocument/2006/relationships/customXml" Target="../ink/ink2786.xml"/><Relationship Id="rId49" Type="http://schemas.openxmlformats.org/officeDocument/2006/relationships/image" Target="../media/image348.png"/><Relationship Id="rId114" Type="http://schemas.openxmlformats.org/officeDocument/2006/relationships/image" Target="../media/image380.png"/><Relationship Id="rId119" Type="http://schemas.openxmlformats.org/officeDocument/2006/relationships/customXml" Target="../ink/ink2832.xml"/><Relationship Id="rId44" Type="http://schemas.openxmlformats.org/officeDocument/2006/relationships/customXml" Target="../ink/ink2794.xml"/><Relationship Id="rId60" Type="http://schemas.openxmlformats.org/officeDocument/2006/relationships/customXml" Target="../ink/ink2802.xml"/><Relationship Id="rId65" Type="http://schemas.openxmlformats.org/officeDocument/2006/relationships/image" Target="../media/image356.png"/><Relationship Id="rId81" Type="http://schemas.openxmlformats.org/officeDocument/2006/relationships/image" Target="../media/image364.png"/><Relationship Id="rId86" Type="http://schemas.openxmlformats.org/officeDocument/2006/relationships/customXml" Target="../ink/ink2815.xml"/><Relationship Id="rId13" Type="http://schemas.openxmlformats.org/officeDocument/2006/relationships/image" Target="../media/image319.png"/><Relationship Id="rId18" Type="http://schemas.openxmlformats.org/officeDocument/2006/relationships/customXml" Target="../ink/ink2781.xml"/><Relationship Id="rId39" Type="http://schemas.openxmlformats.org/officeDocument/2006/relationships/image" Target="../media/image343.png"/><Relationship Id="rId109" Type="http://schemas.openxmlformats.org/officeDocument/2006/relationships/customXml" Target="../ink/ink2827.xml"/><Relationship Id="rId34" Type="http://schemas.openxmlformats.org/officeDocument/2006/relationships/customXml" Target="../ink/ink2789.xml"/><Relationship Id="rId50" Type="http://schemas.openxmlformats.org/officeDocument/2006/relationships/customXml" Target="../ink/ink2797.xml"/><Relationship Id="rId55" Type="http://schemas.openxmlformats.org/officeDocument/2006/relationships/image" Target="../media/image351.png"/><Relationship Id="rId76" Type="http://schemas.openxmlformats.org/officeDocument/2006/relationships/customXml" Target="../ink/ink2810.xml"/><Relationship Id="rId97" Type="http://schemas.openxmlformats.org/officeDocument/2006/relationships/customXml" Target="../ink/ink2821.xml"/><Relationship Id="rId104" Type="http://schemas.openxmlformats.org/officeDocument/2006/relationships/image" Target="../media/image375.png"/><Relationship Id="rId120" Type="http://schemas.openxmlformats.org/officeDocument/2006/relationships/image" Target="../media/image383.png"/><Relationship Id="rId125" Type="http://schemas.openxmlformats.org/officeDocument/2006/relationships/customXml" Target="../ink/ink2835.xml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92" Type="http://schemas.openxmlformats.org/officeDocument/2006/relationships/customXml" Target="../ink/ink2818.xml"/><Relationship Id="rId2" Type="http://schemas.openxmlformats.org/officeDocument/2006/relationships/customXml" Target="../ink/ink2773.xml"/><Relationship Id="rId29" Type="http://schemas.openxmlformats.org/officeDocument/2006/relationships/image" Target="../media/image338.png"/><Relationship Id="rId24" Type="http://schemas.openxmlformats.org/officeDocument/2006/relationships/customXml" Target="../ink/ink2784.xml"/><Relationship Id="rId40" Type="http://schemas.openxmlformats.org/officeDocument/2006/relationships/customXml" Target="../ink/ink2792.xml"/><Relationship Id="rId45" Type="http://schemas.openxmlformats.org/officeDocument/2006/relationships/image" Target="../media/image346.png"/><Relationship Id="rId66" Type="http://schemas.openxmlformats.org/officeDocument/2006/relationships/customXml" Target="../ink/ink2805.xml"/><Relationship Id="rId87" Type="http://schemas.openxmlformats.org/officeDocument/2006/relationships/image" Target="../media/image367.png"/><Relationship Id="rId110" Type="http://schemas.openxmlformats.org/officeDocument/2006/relationships/image" Target="../media/image378.png"/><Relationship Id="rId115" Type="http://schemas.openxmlformats.org/officeDocument/2006/relationships/customXml" Target="../ink/ink2830.xml"/><Relationship Id="rId61" Type="http://schemas.openxmlformats.org/officeDocument/2006/relationships/image" Target="../media/image354.png"/><Relationship Id="rId82" Type="http://schemas.openxmlformats.org/officeDocument/2006/relationships/customXml" Target="../ink/ink2813.xml"/><Relationship Id="rId19" Type="http://schemas.openxmlformats.org/officeDocument/2006/relationships/image" Target="../media/image322.png"/><Relationship Id="rId14" Type="http://schemas.openxmlformats.org/officeDocument/2006/relationships/customXml" Target="../ink/ink2779.xml"/><Relationship Id="rId30" Type="http://schemas.openxmlformats.org/officeDocument/2006/relationships/customXml" Target="../ink/ink2787.xml"/><Relationship Id="rId35" Type="http://schemas.openxmlformats.org/officeDocument/2006/relationships/image" Target="../media/image341.png"/><Relationship Id="rId56" Type="http://schemas.openxmlformats.org/officeDocument/2006/relationships/customXml" Target="../ink/ink2800.xml"/><Relationship Id="rId77" Type="http://schemas.openxmlformats.org/officeDocument/2006/relationships/image" Target="../media/image362.png"/><Relationship Id="rId100" Type="http://schemas.openxmlformats.org/officeDocument/2006/relationships/image" Target="../media/image373.png"/><Relationship Id="rId105" Type="http://schemas.openxmlformats.org/officeDocument/2006/relationships/customXml" Target="../ink/ink2825.xml"/><Relationship Id="rId126" Type="http://schemas.openxmlformats.org/officeDocument/2006/relationships/image" Target="../media/image386.png"/><Relationship Id="rId8" Type="http://schemas.openxmlformats.org/officeDocument/2006/relationships/customXml" Target="../ink/ink2776.xml"/><Relationship Id="rId51" Type="http://schemas.openxmlformats.org/officeDocument/2006/relationships/image" Target="../media/image349.png"/><Relationship Id="rId72" Type="http://schemas.openxmlformats.org/officeDocument/2006/relationships/customXml" Target="../ink/ink2808.xml"/><Relationship Id="rId93" Type="http://schemas.openxmlformats.org/officeDocument/2006/relationships/image" Target="../media/image370.png"/><Relationship Id="rId98" Type="http://schemas.openxmlformats.org/officeDocument/2006/relationships/image" Target="../media/image372.png"/><Relationship Id="rId121" Type="http://schemas.openxmlformats.org/officeDocument/2006/relationships/customXml" Target="../ink/ink2833.xml"/><Relationship Id="rId3" Type="http://schemas.openxmlformats.org/officeDocument/2006/relationships/image" Target="../media/image312.png"/><Relationship Id="rId25" Type="http://schemas.openxmlformats.org/officeDocument/2006/relationships/image" Target="../media/image336.png"/><Relationship Id="rId46" Type="http://schemas.openxmlformats.org/officeDocument/2006/relationships/customXml" Target="../ink/ink2795.xml"/><Relationship Id="rId67" Type="http://schemas.openxmlformats.org/officeDocument/2006/relationships/image" Target="../media/image357.png"/><Relationship Id="rId116" Type="http://schemas.openxmlformats.org/officeDocument/2006/relationships/image" Target="../media/image381.png"/><Relationship Id="rId20" Type="http://schemas.openxmlformats.org/officeDocument/2006/relationships/customXml" Target="../ink/ink2782.xml"/><Relationship Id="rId41" Type="http://schemas.openxmlformats.org/officeDocument/2006/relationships/image" Target="../media/image344.png"/><Relationship Id="rId62" Type="http://schemas.openxmlformats.org/officeDocument/2006/relationships/customXml" Target="../ink/ink2803.xml"/><Relationship Id="rId83" Type="http://schemas.openxmlformats.org/officeDocument/2006/relationships/image" Target="../media/image365.png"/><Relationship Id="rId88" Type="http://schemas.openxmlformats.org/officeDocument/2006/relationships/customXml" Target="../ink/ink2816.xml"/><Relationship Id="rId111" Type="http://schemas.openxmlformats.org/officeDocument/2006/relationships/customXml" Target="../ink/ink2828.xml"/><Relationship Id="rId15" Type="http://schemas.openxmlformats.org/officeDocument/2006/relationships/image" Target="../media/image320.png"/><Relationship Id="rId36" Type="http://schemas.openxmlformats.org/officeDocument/2006/relationships/customXml" Target="../ink/ink2790.xml"/><Relationship Id="rId57" Type="http://schemas.openxmlformats.org/officeDocument/2006/relationships/image" Target="../media/image352.png"/><Relationship Id="rId106" Type="http://schemas.openxmlformats.org/officeDocument/2006/relationships/image" Target="../media/image376.png"/><Relationship Id="rId127" Type="http://schemas.openxmlformats.org/officeDocument/2006/relationships/customXml" Target="../ink/ink2836.xml"/><Relationship Id="rId10" Type="http://schemas.openxmlformats.org/officeDocument/2006/relationships/customXml" Target="../ink/ink2777.xml"/><Relationship Id="rId31" Type="http://schemas.openxmlformats.org/officeDocument/2006/relationships/image" Target="../media/image339.png"/><Relationship Id="rId52" Type="http://schemas.openxmlformats.org/officeDocument/2006/relationships/customXml" Target="../ink/ink2798.xml"/><Relationship Id="rId73" Type="http://schemas.openxmlformats.org/officeDocument/2006/relationships/image" Target="../media/image360.png"/><Relationship Id="rId78" Type="http://schemas.openxmlformats.org/officeDocument/2006/relationships/customXml" Target="../ink/ink2811.xml"/><Relationship Id="rId94" Type="http://schemas.openxmlformats.org/officeDocument/2006/relationships/customXml" Target="../ink/ink2819.xml"/><Relationship Id="rId99" Type="http://schemas.openxmlformats.org/officeDocument/2006/relationships/customXml" Target="../ink/ink2822.xml"/><Relationship Id="rId101" Type="http://schemas.openxmlformats.org/officeDocument/2006/relationships/customXml" Target="../ink/ink2823.xml"/><Relationship Id="rId122" Type="http://schemas.openxmlformats.org/officeDocument/2006/relationships/image" Target="../media/image384.png"/><Relationship Id="rId4" Type="http://schemas.openxmlformats.org/officeDocument/2006/relationships/customXml" Target="../ink/ink2774.xml"/><Relationship Id="rId9" Type="http://schemas.openxmlformats.org/officeDocument/2006/relationships/image" Target="../media/image317.png"/></Relationships>
</file>

<file path=ppt/slides/_rels/slide6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95.xml"/><Relationship Id="rId21" Type="http://schemas.openxmlformats.org/officeDocument/2006/relationships/image" Target="../media/image323.png"/><Relationship Id="rId42" Type="http://schemas.openxmlformats.org/officeDocument/2006/relationships/customXml" Target="../ink/ink2857.xml"/><Relationship Id="rId63" Type="http://schemas.openxmlformats.org/officeDocument/2006/relationships/image" Target="../media/image355.png"/><Relationship Id="rId84" Type="http://schemas.openxmlformats.org/officeDocument/2006/relationships/customXml" Target="../ink/ink2878.xml"/><Relationship Id="rId138" Type="http://schemas.openxmlformats.org/officeDocument/2006/relationships/image" Target="../media/image392.png"/><Relationship Id="rId107" Type="http://schemas.openxmlformats.org/officeDocument/2006/relationships/customXml" Target="../ink/ink2890.xml"/><Relationship Id="rId11" Type="http://schemas.openxmlformats.org/officeDocument/2006/relationships/image" Target="../media/image318.png"/><Relationship Id="rId32" Type="http://schemas.openxmlformats.org/officeDocument/2006/relationships/customXml" Target="../ink/ink2852.xml"/><Relationship Id="rId53" Type="http://schemas.openxmlformats.org/officeDocument/2006/relationships/image" Target="../media/image350.png"/><Relationship Id="rId74" Type="http://schemas.openxmlformats.org/officeDocument/2006/relationships/customXml" Target="../ink/ink2873.xml"/><Relationship Id="rId128" Type="http://schemas.openxmlformats.org/officeDocument/2006/relationships/image" Target="../media/image387.png"/><Relationship Id="rId5" Type="http://schemas.openxmlformats.org/officeDocument/2006/relationships/image" Target="../media/image313.png"/><Relationship Id="rId90" Type="http://schemas.openxmlformats.org/officeDocument/2006/relationships/customXml" Target="../ink/ink2881.xml"/><Relationship Id="rId95" Type="http://schemas.openxmlformats.org/officeDocument/2006/relationships/customXml" Target="../ink/ink2884.xml"/><Relationship Id="rId22" Type="http://schemas.openxmlformats.org/officeDocument/2006/relationships/customXml" Target="../ink/ink2847.xml"/><Relationship Id="rId27" Type="http://schemas.openxmlformats.org/officeDocument/2006/relationships/image" Target="../media/image337.png"/><Relationship Id="rId43" Type="http://schemas.openxmlformats.org/officeDocument/2006/relationships/image" Target="../media/image345.png"/><Relationship Id="rId48" Type="http://schemas.openxmlformats.org/officeDocument/2006/relationships/customXml" Target="../ink/ink2860.xml"/><Relationship Id="rId64" Type="http://schemas.openxmlformats.org/officeDocument/2006/relationships/customXml" Target="../ink/ink2868.xml"/><Relationship Id="rId69" Type="http://schemas.openxmlformats.org/officeDocument/2006/relationships/image" Target="../media/image358.png"/><Relationship Id="rId113" Type="http://schemas.openxmlformats.org/officeDocument/2006/relationships/customXml" Target="../ink/ink2893.xml"/><Relationship Id="rId118" Type="http://schemas.openxmlformats.org/officeDocument/2006/relationships/image" Target="../media/image382.png"/><Relationship Id="rId134" Type="http://schemas.openxmlformats.org/officeDocument/2006/relationships/image" Target="../media/image390.png"/><Relationship Id="rId139" Type="http://schemas.openxmlformats.org/officeDocument/2006/relationships/customXml" Target="../ink/ink2906.xml"/><Relationship Id="rId80" Type="http://schemas.openxmlformats.org/officeDocument/2006/relationships/customXml" Target="../ink/ink2876.xml"/><Relationship Id="rId85" Type="http://schemas.openxmlformats.org/officeDocument/2006/relationships/image" Target="../media/image366.png"/><Relationship Id="rId12" Type="http://schemas.openxmlformats.org/officeDocument/2006/relationships/customXml" Target="../ink/ink2842.xml"/><Relationship Id="rId17" Type="http://schemas.openxmlformats.org/officeDocument/2006/relationships/image" Target="../media/image321.png"/><Relationship Id="rId33" Type="http://schemas.openxmlformats.org/officeDocument/2006/relationships/image" Target="../media/image340.png"/><Relationship Id="rId38" Type="http://schemas.openxmlformats.org/officeDocument/2006/relationships/customXml" Target="../ink/ink2855.xml"/><Relationship Id="rId59" Type="http://schemas.openxmlformats.org/officeDocument/2006/relationships/image" Target="../media/image353.png"/><Relationship Id="rId103" Type="http://schemas.openxmlformats.org/officeDocument/2006/relationships/customXml" Target="../ink/ink2888.xml"/><Relationship Id="rId108" Type="http://schemas.openxmlformats.org/officeDocument/2006/relationships/image" Target="../media/image377.png"/><Relationship Id="rId124" Type="http://schemas.openxmlformats.org/officeDocument/2006/relationships/image" Target="../media/image385.png"/><Relationship Id="rId129" Type="http://schemas.openxmlformats.org/officeDocument/2006/relationships/customXml" Target="../ink/ink2901.xml"/><Relationship Id="rId54" Type="http://schemas.openxmlformats.org/officeDocument/2006/relationships/customXml" Target="../ink/ink2863.xml"/><Relationship Id="rId70" Type="http://schemas.openxmlformats.org/officeDocument/2006/relationships/customXml" Target="../ink/ink2871.xml"/><Relationship Id="rId75" Type="http://schemas.openxmlformats.org/officeDocument/2006/relationships/image" Target="../media/image361.png"/><Relationship Id="rId91" Type="http://schemas.openxmlformats.org/officeDocument/2006/relationships/image" Target="../media/image369.png"/><Relationship Id="rId96" Type="http://schemas.openxmlformats.org/officeDocument/2006/relationships/image" Target="../media/image371.png"/><Relationship Id="rId140" Type="http://schemas.openxmlformats.org/officeDocument/2006/relationships/image" Target="../media/image393.png"/><Relationship Id="rId145" Type="http://schemas.openxmlformats.org/officeDocument/2006/relationships/customXml" Target="../ink/ink290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39.xml"/><Relationship Id="rId23" Type="http://schemas.openxmlformats.org/officeDocument/2006/relationships/image" Target="../media/image324.png"/><Relationship Id="rId28" Type="http://schemas.openxmlformats.org/officeDocument/2006/relationships/customXml" Target="../ink/ink2850.xml"/><Relationship Id="rId49" Type="http://schemas.openxmlformats.org/officeDocument/2006/relationships/image" Target="../media/image348.png"/><Relationship Id="rId114" Type="http://schemas.openxmlformats.org/officeDocument/2006/relationships/image" Target="../media/image380.png"/><Relationship Id="rId119" Type="http://schemas.openxmlformats.org/officeDocument/2006/relationships/customXml" Target="../ink/ink2896.xml"/><Relationship Id="rId44" Type="http://schemas.openxmlformats.org/officeDocument/2006/relationships/customXml" Target="../ink/ink2858.xml"/><Relationship Id="rId60" Type="http://schemas.openxmlformats.org/officeDocument/2006/relationships/customXml" Target="../ink/ink2866.xml"/><Relationship Id="rId65" Type="http://schemas.openxmlformats.org/officeDocument/2006/relationships/image" Target="../media/image356.png"/><Relationship Id="rId81" Type="http://schemas.openxmlformats.org/officeDocument/2006/relationships/image" Target="../media/image364.png"/><Relationship Id="rId86" Type="http://schemas.openxmlformats.org/officeDocument/2006/relationships/customXml" Target="../ink/ink2879.xml"/><Relationship Id="rId130" Type="http://schemas.openxmlformats.org/officeDocument/2006/relationships/image" Target="../media/image388.png"/><Relationship Id="rId135" Type="http://schemas.openxmlformats.org/officeDocument/2006/relationships/customXml" Target="../ink/ink2904.xml"/><Relationship Id="rId13" Type="http://schemas.openxmlformats.org/officeDocument/2006/relationships/image" Target="../media/image319.png"/><Relationship Id="rId18" Type="http://schemas.openxmlformats.org/officeDocument/2006/relationships/customXml" Target="../ink/ink2845.xml"/><Relationship Id="rId39" Type="http://schemas.openxmlformats.org/officeDocument/2006/relationships/image" Target="../media/image343.png"/><Relationship Id="rId109" Type="http://schemas.openxmlformats.org/officeDocument/2006/relationships/customXml" Target="../ink/ink2891.xml"/><Relationship Id="rId34" Type="http://schemas.openxmlformats.org/officeDocument/2006/relationships/customXml" Target="../ink/ink2853.xml"/><Relationship Id="rId50" Type="http://schemas.openxmlformats.org/officeDocument/2006/relationships/customXml" Target="../ink/ink2861.xml"/><Relationship Id="rId55" Type="http://schemas.openxmlformats.org/officeDocument/2006/relationships/image" Target="../media/image351.png"/><Relationship Id="rId76" Type="http://schemas.openxmlformats.org/officeDocument/2006/relationships/customXml" Target="../ink/ink2874.xml"/><Relationship Id="rId97" Type="http://schemas.openxmlformats.org/officeDocument/2006/relationships/customXml" Target="../ink/ink2885.xml"/><Relationship Id="rId104" Type="http://schemas.openxmlformats.org/officeDocument/2006/relationships/image" Target="../media/image375.png"/><Relationship Id="rId120" Type="http://schemas.openxmlformats.org/officeDocument/2006/relationships/image" Target="../media/image383.png"/><Relationship Id="rId125" Type="http://schemas.openxmlformats.org/officeDocument/2006/relationships/customXml" Target="../ink/ink2899.xml"/><Relationship Id="rId141" Type="http://schemas.openxmlformats.org/officeDocument/2006/relationships/customXml" Target="../ink/ink2907.xml"/><Relationship Id="rId146" Type="http://schemas.openxmlformats.org/officeDocument/2006/relationships/image" Target="../media/image396.png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92" Type="http://schemas.openxmlformats.org/officeDocument/2006/relationships/customXml" Target="../ink/ink2882.xml"/><Relationship Id="rId2" Type="http://schemas.openxmlformats.org/officeDocument/2006/relationships/customXml" Target="../ink/ink2837.xml"/><Relationship Id="rId29" Type="http://schemas.openxmlformats.org/officeDocument/2006/relationships/image" Target="../media/image338.png"/><Relationship Id="rId24" Type="http://schemas.openxmlformats.org/officeDocument/2006/relationships/customXml" Target="../ink/ink2848.xml"/><Relationship Id="rId40" Type="http://schemas.openxmlformats.org/officeDocument/2006/relationships/customXml" Target="../ink/ink2856.xml"/><Relationship Id="rId45" Type="http://schemas.openxmlformats.org/officeDocument/2006/relationships/image" Target="../media/image346.png"/><Relationship Id="rId66" Type="http://schemas.openxmlformats.org/officeDocument/2006/relationships/customXml" Target="../ink/ink2869.xml"/><Relationship Id="rId87" Type="http://schemas.openxmlformats.org/officeDocument/2006/relationships/image" Target="../media/image367.png"/><Relationship Id="rId110" Type="http://schemas.openxmlformats.org/officeDocument/2006/relationships/image" Target="../media/image378.png"/><Relationship Id="rId115" Type="http://schemas.openxmlformats.org/officeDocument/2006/relationships/customXml" Target="../ink/ink2894.xml"/><Relationship Id="rId131" Type="http://schemas.openxmlformats.org/officeDocument/2006/relationships/customXml" Target="../ink/ink2902.xml"/><Relationship Id="rId136" Type="http://schemas.openxmlformats.org/officeDocument/2006/relationships/image" Target="../media/image391.png"/><Relationship Id="rId61" Type="http://schemas.openxmlformats.org/officeDocument/2006/relationships/image" Target="../media/image354.png"/><Relationship Id="rId82" Type="http://schemas.openxmlformats.org/officeDocument/2006/relationships/customXml" Target="../ink/ink2877.xml"/><Relationship Id="rId19" Type="http://schemas.openxmlformats.org/officeDocument/2006/relationships/image" Target="../media/image322.png"/><Relationship Id="rId14" Type="http://schemas.openxmlformats.org/officeDocument/2006/relationships/customXml" Target="../ink/ink2843.xml"/><Relationship Id="rId30" Type="http://schemas.openxmlformats.org/officeDocument/2006/relationships/customXml" Target="../ink/ink2851.xml"/><Relationship Id="rId35" Type="http://schemas.openxmlformats.org/officeDocument/2006/relationships/image" Target="../media/image341.png"/><Relationship Id="rId56" Type="http://schemas.openxmlformats.org/officeDocument/2006/relationships/customXml" Target="../ink/ink2864.xml"/><Relationship Id="rId77" Type="http://schemas.openxmlformats.org/officeDocument/2006/relationships/image" Target="../media/image362.png"/><Relationship Id="rId100" Type="http://schemas.openxmlformats.org/officeDocument/2006/relationships/image" Target="../media/image373.png"/><Relationship Id="rId105" Type="http://schemas.openxmlformats.org/officeDocument/2006/relationships/customXml" Target="../ink/ink2889.xml"/><Relationship Id="rId126" Type="http://schemas.openxmlformats.org/officeDocument/2006/relationships/image" Target="../media/image386.png"/><Relationship Id="rId8" Type="http://schemas.openxmlformats.org/officeDocument/2006/relationships/customXml" Target="../ink/ink2840.xml"/><Relationship Id="rId51" Type="http://schemas.openxmlformats.org/officeDocument/2006/relationships/image" Target="../media/image349.png"/><Relationship Id="rId72" Type="http://schemas.openxmlformats.org/officeDocument/2006/relationships/customXml" Target="../ink/ink2872.xml"/><Relationship Id="rId93" Type="http://schemas.openxmlformats.org/officeDocument/2006/relationships/image" Target="../media/image370.png"/><Relationship Id="rId98" Type="http://schemas.openxmlformats.org/officeDocument/2006/relationships/image" Target="../media/image372.png"/><Relationship Id="rId121" Type="http://schemas.openxmlformats.org/officeDocument/2006/relationships/customXml" Target="../ink/ink2897.xml"/><Relationship Id="rId142" Type="http://schemas.openxmlformats.org/officeDocument/2006/relationships/image" Target="../media/image394.png"/><Relationship Id="rId3" Type="http://schemas.openxmlformats.org/officeDocument/2006/relationships/image" Target="../media/image312.png"/><Relationship Id="rId25" Type="http://schemas.openxmlformats.org/officeDocument/2006/relationships/image" Target="../media/image336.png"/><Relationship Id="rId46" Type="http://schemas.openxmlformats.org/officeDocument/2006/relationships/customXml" Target="../ink/ink2859.xml"/><Relationship Id="rId67" Type="http://schemas.openxmlformats.org/officeDocument/2006/relationships/image" Target="../media/image357.png"/><Relationship Id="rId116" Type="http://schemas.openxmlformats.org/officeDocument/2006/relationships/image" Target="../media/image381.png"/><Relationship Id="rId137" Type="http://schemas.openxmlformats.org/officeDocument/2006/relationships/customXml" Target="../ink/ink2905.xml"/><Relationship Id="rId20" Type="http://schemas.openxmlformats.org/officeDocument/2006/relationships/customXml" Target="../ink/ink2846.xml"/><Relationship Id="rId41" Type="http://schemas.openxmlformats.org/officeDocument/2006/relationships/image" Target="../media/image344.png"/><Relationship Id="rId62" Type="http://schemas.openxmlformats.org/officeDocument/2006/relationships/customXml" Target="../ink/ink2867.xml"/><Relationship Id="rId83" Type="http://schemas.openxmlformats.org/officeDocument/2006/relationships/image" Target="../media/image365.png"/><Relationship Id="rId88" Type="http://schemas.openxmlformats.org/officeDocument/2006/relationships/customXml" Target="../ink/ink2880.xml"/><Relationship Id="rId111" Type="http://schemas.openxmlformats.org/officeDocument/2006/relationships/customXml" Target="../ink/ink2892.xml"/><Relationship Id="rId132" Type="http://schemas.openxmlformats.org/officeDocument/2006/relationships/image" Target="../media/image389.png"/><Relationship Id="rId15" Type="http://schemas.openxmlformats.org/officeDocument/2006/relationships/image" Target="../media/image320.png"/><Relationship Id="rId36" Type="http://schemas.openxmlformats.org/officeDocument/2006/relationships/customXml" Target="../ink/ink2854.xml"/><Relationship Id="rId57" Type="http://schemas.openxmlformats.org/officeDocument/2006/relationships/image" Target="../media/image352.png"/><Relationship Id="rId106" Type="http://schemas.openxmlformats.org/officeDocument/2006/relationships/image" Target="../media/image376.png"/><Relationship Id="rId127" Type="http://schemas.openxmlformats.org/officeDocument/2006/relationships/customXml" Target="../ink/ink2900.xml"/><Relationship Id="rId10" Type="http://schemas.openxmlformats.org/officeDocument/2006/relationships/customXml" Target="../ink/ink2841.xml"/><Relationship Id="rId31" Type="http://schemas.openxmlformats.org/officeDocument/2006/relationships/image" Target="../media/image339.png"/><Relationship Id="rId52" Type="http://schemas.openxmlformats.org/officeDocument/2006/relationships/customXml" Target="../ink/ink2862.xml"/><Relationship Id="rId73" Type="http://schemas.openxmlformats.org/officeDocument/2006/relationships/image" Target="../media/image360.png"/><Relationship Id="rId78" Type="http://schemas.openxmlformats.org/officeDocument/2006/relationships/customXml" Target="../ink/ink2875.xml"/><Relationship Id="rId94" Type="http://schemas.openxmlformats.org/officeDocument/2006/relationships/customXml" Target="../ink/ink2883.xml"/><Relationship Id="rId99" Type="http://schemas.openxmlformats.org/officeDocument/2006/relationships/customXml" Target="../ink/ink2886.xml"/><Relationship Id="rId101" Type="http://schemas.openxmlformats.org/officeDocument/2006/relationships/customXml" Target="../ink/ink2887.xml"/><Relationship Id="rId122" Type="http://schemas.openxmlformats.org/officeDocument/2006/relationships/image" Target="../media/image384.png"/><Relationship Id="rId143" Type="http://schemas.openxmlformats.org/officeDocument/2006/relationships/customXml" Target="../ink/ink2908.xml"/><Relationship Id="rId4" Type="http://schemas.openxmlformats.org/officeDocument/2006/relationships/customXml" Target="../ink/ink2838.xml"/><Relationship Id="rId9" Type="http://schemas.openxmlformats.org/officeDocument/2006/relationships/image" Target="../media/image317.png"/><Relationship Id="rId26" Type="http://schemas.openxmlformats.org/officeDocument/2006/relationships/customXml" Target="../ink/ink2849.xml"/><Relationship Id="rId47" Type="http://schemas.openxmlformats.org/officeDocument/2006/relationships/image" Target="../media/image347.png"/><Relationship Id="rId68" Type="http://schemas.openxmlformats.org/officeDocument/2006/relationships/customXml" Target="../ink/ink2870.xml"/><Relationship Id="rId89" Type="http://schemas.openxmlformats.org/officeDocument/2006/relationships/image" Target="../media/image368.png"/><Relationship Id="rId112" Type="http://schemas.openxmlformats.org/officeDocument/2006/relationships/image" Target="../media/image379.png"/><Relationship Id="rId133" Type="http://schemas.openxmlformats.org/officeDocument/2006/relationships/customXml" Target="../ink/ink2903.xml"/><Relationship Id="rId16" Type="http://schemas.openxmlformats.org/officeDocument/2006/relationships/customXml" Target="../ink/ink2844.xml"/><Relationship Id="rId37" Type="http://schemas.openxmlformats.org/officeDocument/2006/relationships/image" Target="../media/image342.png"/><Relationship Id="rId58" Type="http://schemas.openxmlformats.org/officeDocument/2006/relationships/customXml" Target="../ink/ink2865.xml"/><Relationship Id="rId79" Type="http://schemas.openxmlformats.org/officeDocument/2006/relationships/image" Target="../media/image363.png"/><Relationship Id="rId102" Type="http://schemas.openxmlformats.org/officeDocument/2006/relationships/image" Target="../media/image374.png"/><Relationship Id="rId123" Type="http://schemas.openxmlformats.org/officeDocument/2006/relationships/customXml" Target="../ink/ink2898.xml"/><Relationship Id="rId144" Type="http://schemas.openxmlformats.org/officeDocument/2006/relationships/image" Target="../media/image39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968.xml"/><Relationship Id="rId21" Type="http://schemas.openxmlformats.org/officeDocument/2006/relationships/image" Target="../media/image323.png"/><Relationship Id="rId42" Type="http://schemas.openxmlformats.org/officeDocument/2006/relationships/customXml" Target="../ink/ink2930.xml"/><Relationship Id="rId63" Type="http://schemas.openxmlformats.org/officeDocument/2006/relationships/image" Target="../media/image355.png"/><Relationship Id="rId84" Type="http://schemas.openxmlformats.org/officeDocument/2006/relationships/customXml" Target="../ink/ink2951.xml"/><Relationship Id="rId138" Type="http://schemas.openxmlformats.org/officeDocument/2006/relationships/image" Target="../media/image392.png"/><Relationship Id="rId159" Type="http://schemas.openxmlformats.org/officeDocument/2006/relationships/customXml" Target="../ink/ink2989.xml"/><Relationship Id="rId107" Type="http://schemas.openxmlformats.org/officeDocument/2006/relationships/customXml" Target="../ink/ink2963.xml"/><Relationship Id="rId11" Type="http://schemas.openxmlformats.org/officeDocument/2006/relationships/image" Target="../media/image318.png"/><Relationship Id="rId32" Type="http://schemas.openxmlformats.org/officeDocument/2006/relationships/customXml" Target="../ink/ink2925.xml"/><Relationship Id="rId53" Type="http://schemas.openxmlformats.org/officeDocument/2006/relationships/image" Target="../media/image350.png"/><Relationship Id="rId74" Type="http://schemas.openxmlformats.org/officeDocument/2006/relationships/customXml" Target="../ink/ink2946.xml"/><Relationship Id="rId128" Type="http://schemas.openxmlformats.org/officeDocument/2006/relationships/image" Target="../media/image387.png"/><Relationship Id="rId149" Type="http://schemas.openxmlformats.org/officeDocument/2006/relationships/customXml" Target="../ink/ink2984.xml"/><Relationship Id="rId5" Type="http://schemas.openxmlformats.org/officeDocument/2006/relationships/image" Target="../media/image313.png"/><Relationship Id="rId95" Type="http://schemas.openxmlformats.org/officeDocument/2006/relationships/customXml" Target="../ink/ink2957.xml"/><Relationship Id="rId160" Type="http://schemas.openxmlformats.org/officeDocument/2006/relationships/image" Target="../media/image404.png"/><Relationship Id="rId22" Type="http://schemas.openxmlformats.org/officeDocument/2006/relationships/customXml" Target="../ink/ink2920.xml"/><Relationship Id="rId43" Type="http://schemas.openxmlformats.org/officeDocument/2006/relationships/image" Target="../media/image345.png"/><Relationship Id="rId64" Type="http://schemas.openxmlformats.org/officeDocument/2006/relationships/customXml" Target="../ink/ink2941.xml"/><Relationship Id="rId118" Type="http://schemas.openxmlformats.org/officeDocument/2006/relationships/image" Target="../media/image382.png"/><Relationship Id="rId139" Type="http://schemas.openxmlformats.org/officeDocument/2006/relationships/customXml" Target="../ink/ink2979.xml"/><Relationship Id="rId85" Type="http://schemas.openxmlformats.org/officeDocument/2006/relationships/image" Target="../media/image366.png"/><Relationship Id="rId150" Type="http://schemas.openxmlformats.org/officeDocument/2006/relationships/image" Target="../media/image399.png"/><Relationship Id="rId12" Type="http://schemas.openxmlformats.org/officeDocument/2006/relationships/customXml" Target="../ink/ink2915.xml"/><Relationship Id="rId17" Type="http://schemas.openxmlformats.org/officeDocument/2006/relationships/image" Target="../media/image321.png"/><Relationship Id="rId33" Type="http://schemas.openxmlformats.org/officeDocument/2006/relationships/image" Target="../media/image340.png"/><Relationship Id="rId38" Type="http://schemas.openxmlformats.org/officeDocument/2006/relationships/customXml" Target="../ink/ink2928.xml"/><Relationship Id="rId59" Type="http://schemas.openxmlformats.org/officeDocument/2006/relationships/image" Target="../media/image353.png"/><Relationship Id="rId103" Type="http://schemas.openxmlformats.org/officeDocument/2006/relationships/customXml" Target="../ink/ink2961.xml"/><Relationship Id="rId108" Type="http://schemas.openxmlformats.org/officeDocument/2006/relationships/image" Target="../media/image377.png"/><Relationship Id="rId124" Type="http://schemas.openxmlformats.org/officeDocument/2006/relationships/image" Target="../media/image385.png"/><Relationship Id="rId129" Type="http://schemas.openxmlformats.org/officeDocument/2006/relationships/customXml" Target="../ink/ink2974.xml"/><Relationship Id="rId54" Type="http://schemas.openxmlformats.org/officeDocument/2006/relationships/customXml" Target="../ink/ink2936.xml"/><Relationship Id="rId70" Type="http://schemas.openxmlformats.org/officeDocument/2006/relationships/customXml" Target="../ink/ink2944.xml"/><Relationship Id="rId75" Type="http://schemas.openxmlformats.org/officeDocument/2006/relationships/image" Target="../media/image361.png"/><Relationship Id="rId91" Type="http://schemas.openxmlformats.org/officeDocument/2006/relationships/image" Target="../media/image369.png"/><Relationship Id="rId96" Type="http://schemas.openxmlformats.org/officeDocument/2006/relationships/image" Target="../media/image371.png"/><Relationship Id="rId140" Type="http://schemas.openxmlformats.org/officeDocument/2006/relationships/image" Target="../media/image393.png"/><Relationship Id="rId145" Type="http://schemas.openxmlformats.org/officeDocument/2006/relationships/customXml" Target="../ink/ink2982.xml"/><Relationship Id="rId161" Type="http://schemas.openxmlformats.org/officeDocument/2006/relationships/customXml" Target="../ink/ink29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12.xml"/><Relationship Id="rId23" Type="http://schemas.openxmlformats.org/officeDocument/2006/relationships/image" Target="../media/image324.png"/><Relationship Id="rId28" Type="http://schemas.openxmlformats.org/officeDocument/2006/relationships/customXml" Target="../ink/ink2923.xml"/><Relationship Id="rId49" Type="http://schemas.openxmlformats.org/officeDocument/2006/relationships/image" Target="../media/image348.png"/><Relationship Id="rId114" Type="http://schemas.openxmlformats.org/officeDocument/2006/relationships/image" Target="../media/image380.png"/><Relationship Id="rId119" Type="http://schemas.openxmlformats.org/officeDocument/2006/relationships/customXml" Target="../ink/ink2969.xml"/><Relationship Id="rId44" Type="http://schemas.openxmlformats.org/officeDocument/2006/relationships/customXml" Target="../ink/ink2931.xml"/><Relationship Id="rId60" Type="http://schemas.openxmlformats.org/officeDocument/2006/relationships/customXml" Target="../ink/ink2939.xml"/><Relationship Id="rId65" Type="http://schemas.openxmlformats.org/officeDocument/2006/relationships/image" Target="../media/image356.png"/><Relationship Id="rId81" Type="http://schemas.openxmlformats.org/officeDocument/2006/relationships/image" Target="../media/image364.png"/><Relationship Id="rId86" Type="http://schemas.openxmlformats.org/officeDocument/2006/relationships/customXml" Target="../ink/ink2952.xml"/><Relationship Id="rId130" Type="http://schemas.openxmlformats.org/officeDocument/2006/relationships/image" Target="../media/image388.png"/><Relationship Id="rId135" Type="http://schemas.openxmlformats.org/officeDocument/2006/relationships/customXml" Target="../ink/ink2977.xml"/><Relationship Id="rId151" Type="http://schemas.openxmlformats.org/officeDocument/2006/relationships/customXml" Target="../ink/ink2985.xml"/><Relationship Id="rId156" Type="http://schemas.openxmlformats.org/officeDocument/2006/relationships/image" Target="../media/image402.png"/><Relationship Id="rId13" Type="http://schemas.openxmlformats.org/officeDocument/2006/relationships/image" Target="../media/image319.png"/><Relationship Id="rId18" Type="http://schemas.openxmlformats.org/officeDocument/2006/relationships/customXml" Target="../ink/ink2918.xml"/><Relationship Id="rId39" Type="http://schemas.openxmlformats.org/officeDocument/2006/relationships/image" Target="../media/image343.png"/><Relationship Id="rId109" Type="http://schemas.openxmlformats.org/officeDocument/2006/relationships/customXml" Target="../ink/ink2964.xml"/><Relationship Id="rId34" Type="http://schemas.openxmlformats.org/officeDocument/2006/relationships/customXml" Target="../ink/ink2926.xml"/><Relationship Id="rId50" Type="http://schemas.openxmlformats.org/officeDocument/2006/relationships/customXml" Target="../ink/ink2934.xml"/><Relationship Id="rId55" Type="http://schemas.openxmlformats.org/officeDocument/2006/relationships/image" Target="../media/image351.png"/><Relationship Id="rId76" Type="http://schemas.openxmlformats.org/officeDocument/2006/relationships/customXml" Target="../ink/ink2947.xml"/><Relationship Id="rId97" Type="http://schemas.openxmlformats.org/officeDocument/2006/relationships/customXml" Target="../ink/ink2958.xml"/><Relationship Id="rId104" Type="http://schemas.openxmlformats.org/officeDocument/2006/relationships/image" Target="../media/image375.png"/><Relationship Id="rId120" Type="http://schemas.openxmlformats.org/officeDocument/2006/relationships/image" Target="../media/image383.png"/><Relationship Id="rId125" Type="http://schemas.openxmlformats.org/officeDocument/2006/relationships/customXml" Target="../ink/ink2972.xml"/><Relationship Id="rId141" Type="http://schemas.openxmlformats.org/officeDocument/2006/relationships/customXml" Target="../ink/ink2980.xml"/><Relationship Id="rId146" Type="http://schemas.openxmlformats.org/officeDocument/2006/relationships/image" Target="../media/image397.png"/><Relationship Id="rId7" Type="http://schemas.openxmlformats.org/officeDocument/2006/relationships/image" Target="../media/image316.png"/><Relationship Id="rId71" Type="http://schemas.openxmlformats.org/officeDocument/2006/relationships/image" Target="../media/image359.png"/><Relationship Id="rId92" Type="http://schemas.openxmlformats.org/officeDocument/2006/relationships/customXml" Target="../ink/ink2955.xml"/><Relationship Id="rId162" Type="http://schemas.openxmlformats.org/officeDocument/2006/relationships/image" Target="../media/image405.png"/><Relationship Id="rId2" Type="http://schemas.openxmlformats.org/officeDocument/2006/relationships/customXml" Target="../ink/ink2910.xml"/><Relationship Id="rId29" Type="http://schemas.openxmlformats.org/officeDocument/2006/relationships/image" Target="../media/image338.png"/><Relationship Id="rId24" Type="http://schemas.openxmlformats.org/officeDocument/2006/relationships/customXml" Target="../ink/ink2921.xml"/><Relationship Id="rId40" Type="http://schemas.openxmlformats.org/officeDocument/2006/relationships/customXml" Target="../ink/ink2929.xml"/><Relationship Id="rId45" Type="http://schemas.openxmlformats.org/officeDocument/2006/relationships/image" Target="../media/image346.png"/><Relationship Id="rId66" Type="http://schemas.openxmlformats.org/officeDocument/2006/relationships/customXml" Target="../ink/ink2942.xml"/><Relationship Id="rId87" Type="http://schemas.openxmlformats.org/officeDocument/2006/relationships/image" Target="../media/image367.png"/><Relationship Id="rId110" Type="http://schemas.openxmlformats.org/officeDocument/2006/relationships/image" Target="../media/image378.png"/><Relationship Id="rId115" Type="http://schemas.openxmlformats.org/officeDocument/2006/relationships/customXml" Target="../ink/ink2967.xml"/><Relationship Id="rId131" Type="http://schemas.openxmlformats.org/officeDocument/2006/relationships/customXml" Target="../ink/ink2975.xml"/><Relationship Id="rId136" Type="http://schemas.openxmlformats.org/officeDocument/2006/relationships/image" Target="../media/image391.png"/><Relationship Id="rId157" Type="http://schemas.openxmlformats.org/officeDocument/2006/relationships/customXml" Target="../ink/ink2988.xml"/><Relationship Id="rId61" Type="http://schemas.openxmlformats.org/officeDocument/2006/relationships/image" Target="../media/image354.png"/><Relationship Id="rId82" Type="http://schemas.openxmlformats.org/officeDocument/2006/relationships/customXml" Target="../ink/ink2950.xml"/><Relationship Id="rId152" Type="http://schemas.openxmlformats.org/officeDocument/2006/relationships/image" Target="../media/image400.png"/><Relationship Id="rId19" Type="http://schemas.openxmlformats.org/officeDocument/2006/relationships/image" Target="../media/image322.png"/><Relationship Id="rId14" Type="http://schemas.openxmlformats.org/officeDocument/2006/relationships/customXml" Target="../ink/ink2916.xml"/><Relationship Id="rId30" Type="http://schemas.openxmlformats.org/officeDocument/2006/relationships/customXml" Target="../ink/ink2924.xml"/><Relationship Id="rId35" Type="http://schemas.openxmlformats.org/officeDocument/2006/relationships/image" Target="../media/image341.png"/><Relationship Id="rId56" Type="http://schemas.openxmlformats.org/officeDocument/2006/relationships/customXml" Target="../ink/ink2937.xml"/><Relationship Id="rId77" Type="http://schemas.openxmlformats.org/officeDocument/2006/relationships/image" Target="../media/image362.png"/><Relationship Id="rId100" Type="http://schemas.openxmlformats.org/officeDocument/2006/relationships/image" Target="../media/image373.png"/><Relationship Id="rId105" Type="http://schemas.openxmlformats.org/officeDocument/2006/relationships/customXml" Target="../ink/ink2962.xml"/><Relationship Id="rId126" Type="http://schemas.openxmlformats.org/officeDocument/2006/relationships/image" Target="../media/image386.png"/><Relationship Id="rId147" Type="http://schemas.openxmlformats.org/officeDocument/2006/relationships/customXml" Target="../ink/ink2983.xml"/><Relationship Id="rId8" Type="http://schemas.openxmlformats.org/officeDocument/2006/relationships/customXml" Target="../ink/ink2913.xml"/><Relationship Id="rId51" Type="http://schemas.openxmlformats.org/officeDocument/2006/relationships/image" Target="../media/image349.png"/><Relationship Id="rId72" Type="http://schemas.openxmlformats.org/officeDocument/2006/relationships/customXml" Target="../ink/ink2945.xml"/><Relationship Id="rId93" Type="http://schemas.openxmlformats.org/officeDocument/2006/relationships/image" Target="../media/image370.png"/><Relationship Id="rId98" Type="http://schemas.openxmlformats.org/officeDocument/2006/relationships/image" Target="../media/image372.png"/><Relationship Id="rId121" Type="http://schemas.openxmlformats.org/officeDocument/2006/relationships/customXml" Target="../ink/ink2970.xml"/><Relationship Id="rId142" Type="http://schemas.openxmlformats.org/officeDocument/2006/relationships/image" Target="../media/image394.png"/><Relationship Id="rId163" Type="http://schemas.openxmlformats.org/officeDocument/2006/relationships/customXml" Target="../ink/ink2991.xml"/><Relationship Id="rId3" Type="http://schemas.openxmlformats.org/officeDocument/2006/relationships/image" Target="../media/image312.png"/><Relationship Id="rId25" Type="http://schemas.openxmlformats.org/officeDocument/2006/relationships/image" Target="../media/image336.png"/><Relationship Id="rId46" Type="http://schemas.openxmlformats.org/officeDocument/2006/relationships/customXml" Target="../ink/ink2932.xml"/><Relationship Id="rId67" Type="http://schemas.openxmlformats.org/officeDocument/2006/relationships/image" Target="../media/image357.png"/><Relationship Id="rId116" Type="http://schemas.openxmlformats.org/officeDocument/2006/relationships/image" Target="../media/image381.png"/><Relationship Id="rId137" Type="http://schemas.openxmlformats.org/officeDocument/2006/relationships/customXml" Target="../ink/ink2978.xml"/><Relationship Id="rId158" Type="http://schemas.openxmlformats.org/officeDocument/2006/relationships/image" Target="../media/image403.png"/><Relationship Id="rId20" Type="http://schemas.openxmlformats.org/officeDocument/2006/relationships/customXml" Target="../ink/ink2919.xml"/><Relationship Id="rId41" Type="http://schemas.openxmlformats.org/officeDocument/2006/relationships/image" Target="../media/image344.png"/><Relationship Id="rId62" Type="http://schemas.openxmlformats.org/officeDocument/2006/relationships/customXml" Target="../ink/ink2940.xml"/><Relationship Id="rId83" Type="http://schemas.openxmlformats.org/officeDocument/2006/relationships/image" Target="../media/image365.png"/><Relationship Id="rId88" Type="http://schemas.openxmlformats.org/officeDocument/2006/relationships/customXml" Target="../ink/ink2953.xml"/><Relationship Id="rId111" Type="http://schemas.openxmlformats.org/officeDocument/2006/relationships/customXml" Target="../ink/ink2965.xml"/><Relationship Id="rId132" Type="http://schemas.openxmlformats.org/officeDocument/2006/relationships/image" Target="../media/image389.png"/><Relationship Id="rId153" Type="http://schemas.openxmlformats.org/officeDocument/2006/relationships/customXml" Target="../ink/ink2986.xml"/><Relationship Id="rId15" Type="http://schemas.openxmlformats.org/officeDocument/2006/relationships/image" Target="../media/image320.png"/><Relationship Id="rId36" Type="http://schemas.openxmlformats.org/officeDocument/2006/relationships/customXml" Target="../ink/ink2927.xml"/><Relationship Id="rId57" Type="http://schemas.openxmlformats.org/officeDocument/2006/relationships/image" Target="../media/image352.png"/><Relationship Id="rId106" Type="http://schemas.openxmlformats.org/officeDocument/2006/relationships/image" Target="../media/image376.png"/><Relationship Id="rId127" Type="http://schemas.openxmlformats.org/officeDocument/2006/relationships/customXml" Target="../ink/ink2973.xml"/><Relationship Id="rId10" Type="http://schemas.openxmlformats.org/officeDocument/2006/relationships/customXml" Target="../ink/ink2914.xml"/><Relationship Id="rId31" Type="http://schemas.openxmlformats.org/officeDocument/2006/relationships/image" Target="../media/image339.png"/><Relationship Id="rId52" Type="http://schemas.openxmlformats.org/officeDocument/2006/relationships/customXml" Target="../ink/ink2935.xml"/><Relationship Id="rId73" Type="http://schemas.openxmlformats.org/officeDocument/2006/relationships/image" Target="../media/image360.png"/><Relationship Id="rId78" Type="http://schemas.openxmlformats.org/officeDocument/2006/relationships/customXml" Target="../ink/ink2948.xml"/><Relationship Id="rId94" Type="http://schemas.openxmlformats.org/officeDocument/2006/relationships/customXml" Target="../ink/ink2956.xml"/><Relationship Id="rId99" Type="http://schemas.openxmlformats.org/officeDocument/2006/relationships/customXml" Target="../ink/ink2959.xml"/><Relationship Id="rId101" Type="http://schemas.openxmlformats.org/officeDocument/2006/relationships/customXml" Target="../ink/ink2960.xml"/><Relationship Id="rId122" Type="http://schemas.openxmlformats.org/officeDocument/2006/relationships/image" Target="../media/image384.png"/><Relationship Id="rId143" Type="http://schemas.openxmlformats.org/officeDocument/2006/relationships/customXml" Target="../ink/ink2981.xml"/><Relationship Id="rId148" Type="http://schemas.openxmlformats.org/officeDocument/2006/relationships/image" Target="../media/image398.png"/><Relationship Id="rId164" Type="http://schemas.openxmlformats.org/officeDocument/2006/relationships/image" Target="../media/image406.png"/><Relationship Id="rId4" Type="http://schemas.openxmlformats.org/officeDocument/2006/relationships/customXml" Target="../ink/ink2911.xml"/><Relationship Id="rId9" Type="http://schemas.openxmlformats.org/officeDocument/2006/relationships/image" Target="../media/image317.png"/><Relationship Id="rId26" Type="http://schemas.openxmlformats.org/officeDocument/2006/relationships/customXml" Target="../ink/ink2922.xml"/><Relationship Id="rId47" Type="http://schemas.openxmlformats.org/officeDocument/2006/relationships/image" Target="../media/image347.png"/><Relationship Id="rId68" Type="http://schemas.openxmlformats.org/officeDocument/2006/relationships/customXml" Target="../ink/ink2943.xml"/><Relationship Id="rId89" Type="http://schemas.openxmlformats.org/officeDocument/2006/relationships/image" Target="../media/image368.png"/><Relationship Id="rId112" Type="http://schemas.openxmlformats.org/officeDocument/2006/relationships/image" Target="../media/image379.png"/><Relationship Id="rId133" Type="http://schemas.openxmlformats.org/officeDocument/2006/relationships/customXml" Target="../ink/ink2976.xml"/><Relationship Id="rId154" Type="http://schemas.openxmlformats.org/officeDocument/2006/relationships/image" Target="../media/image401.png"/><Relationship Id="rId16" Type="http://schemas.openxmlformats.org/officeDocument/2006/relationships/customXml" Target="../ink/ink2917.xml"/><Relationship Id="rId37" Type="http://schemas.openxmlformats.org/officeDocument/2006/relationships/image" Target="../media/image342.png"/><Relationship Id="rId58" Type="http://schemas.openxmlformats.org/officeDocument/2006/relationships/customXml" Target="../ink/ink2938.xml"/><Relationship Id="rId79" Type="http://schemas.openxmlformats.org/officeDocument/2006/relationships/image" Target="../media/image363.png"/><Relationship Id="rId102" Type="http://schemas.openxmlformats.org/officeDocument/2006/relationships/image" Target="../media/image374.png"/><Relationship Id="rId123" Type="http://schemas.openxmlformats.org/officeDocument/2006/relationships/customXml" Target="../ink/ink2971.xml"/><Relationship Id="rId144" Type="http://schemas.openxmlformats.org/officeDocument/2006/relationships/image" Target="../media/image395.png"/><Relationship Id="rId90" Type="http://schemas.openxmlformats.org/officeDocument/2006/relationships/customXml" Target="../ink/ink2954.xml"/><Relationship Id="rId27" Type="http://schemas.openxmlformats.org/officeDocument/2006/relationships/image" Target="../media/image337.png"/><Relationship Id="rId48" Type="http://schemas.openxmlformats.org/officeDocument/2006/relationships/customXml" Target="../ink/ink2933.xml"/><Relationship Id="rId69" Type="http://schemas.openxmlformats.org/officeDocument/2006/relationships/image" Target="../media/image358.png"/><Relationship Id="rId113" Type="http://schemas.openxmlformats.org/officeDocument/2006/relationships/customXml" Target="../ink/ink2966.xml"/><Relationship Id="rId134" Type="http://schemas.openxmlformats.org/officeDocument/2006/relationships/image" Target="../media/image390.png"/><Relationship Id="rId80" Type="http://schemas.openxmlformats.org/officeDocument/2006/relationships/customXml" Target="../ink/ink2949.xml"/><Relationship Id="rId155" Type="http://schemas.openxmlformats.org/officeDocument/2006/relationships/customXml" Target="../ink/ink298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94.xml"/><Relationship Id="rId13" Type="http://schemas.openxmlformats.org/officeDocument/2006/relationships/image" Target="../media/image3210.png"/><Relationship Id="rId18" Type="http://schemas.openxmlformats.org/officeDocument/2006/relationships/customXml" Target="../ink/ink2999.xml"/><Relationship Id="rId26" Type="http://schemas.openxmlformats.org/officeDocument/2006/relationships/customXml" Target="../ink/ink3003.xml"/><Relationship Id="rId3" Type="http://schemas.openxmlformats.org/officeDocument/2006/relationships/image" Target="../media/image27.png"/><Relationship Id="rId21" Type="http://schemas.openxmlformats.org/officeDocument/2006/relationships/image" Target="../media/image3250.png"/><Relationship Id="rId7" Type="http://schemas.openxmlformats.org/officeDocument/2006/relationships/image" Target="../media/image3180.png"/><Relationship Id="rId12" Type="http://schemas.openxmlformats.org/officeDocument/2006/relationships/customXml" Target="../ink/ink2996.xml"/><Relationship Id="rId17" Type="http://schemas.openxmlformats.org/officeDocument/2006/relationships/image" Target="../media/image3230.png"/><Relationship Id="rId25" Type="http://schemas.openxmlformats.org/officeDocument/2006/relationships/image" Target="../media/image3270.png"/><Relationship Id="rId2" Type="http://schemas.openxmlformats.org/officeDocument/2006/relationships/image" Target="../media/image407.png"/><Relationship Id="rId16" Type="http://schemas.openxmlformats.org/officeDocument/2006/relationships/customXml" Target="../ink/ink2998.xml"/><Relationship Id="rId20" Type="http://schemas.openxmlformats.org/officeDocument/2006/relationships/customXml" Target="../ink/ink3000.xml"/><Relationship Id="rId29" Type="http://schemas.openxmlformats.org/officeDocument/2006/relationships/image" Target="../media/image32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93.xml"/><Relationship Id="rId11" Type="http://schemas.openxmlformats.org/officeDocument/2006/relationships/image" Target="../media/image3200.png"/><Relationship Id="rId24" Type="http://schemas.openxmlformats.org/officeDocument/2006/relationships/customXml" Target="../ink/ink3002.xml"/><Relationship Id="rId5" Type="http://schemas.openxmlformats.org/officeDocument/2006/relationships/image" Target="../media/image3170.png"/><Relationship Id="rId15" Type="http://schemas.openxmlformats.org/officeDocument/2006/relationships/image" Target="../media/image3220.png"/><Relationship Id="rId23" Type="http://schemas.openxmlformats.org/officeDocument/2006/relationships/image" Target="../media/image3260.png"/><Relationship Id="rId28" Type="http://schemas.openxmlformats.org/officeDocument/2006/relationships/customXml" Target="../ink/ink3004.xml"/><Relationship Id="rId10" Type="http://schemas.openxmlformats.org/officeDocument/2006/relationships/customXml" Target="../ink/ink2995.xml"/><Relationship Id="rId19" Type="http://schemas.openxmlformats.org/officeDocument/2006/relationships/image" Target="../media/image3240.png"/><Relationship Id="rId4" Type="http://schemas.openxmlformats.org/officeDocument/2006/relationships/customXml" Target="../ink/ink2992.xml"/><Relationship Id="rId9" Type="http://schemas.openxmlformats.org/officeDocument/2006/relationships/image" Target="../media/image3190.png"/><Relationship Id="rId14" Type="http://schemas.openxmlformats.org/officeDocument/2006/relationships/customXml" Target="../ink/ink2997.xml"/><Relationship Id="rId22" Type="http://schemas.openxmlformats.org/officeDocument/2006/relationships/customXml" Target="../ink/ink3001.xml"/><Relationship Id="rId27" Type="http://schemas.openxmlformats.org/officeDocument/2006/relationships/image" Target="../media/image3280.png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10.png"/><Relationship Id="rId18" Type="http://schemas.openxmlformats.org/officeDocument/2006/relationships/customXml" Target="../ink/ink3012.xml"/><Relationship Id="rId26" Type="http://schemas.openxmlformats.org/officeDocument/2006/relationships/customXml" Target="../ink/ink3016.xml"/><Relationship Id="rId3" Type="http://schemas.openxmlformats.org/officeDocument/2006/relationships/image" Target="../media/image27.png"/><Relationship Id="rId21" Type="http://schemas.openxmlformats.org/officeDocument/2006/relationships/image" Target="../media/image3250.png"/><Relationship Id="rId34" Type="http://schemas.openxmlformats.org/officeDocument/2006/relationships/customXml" Target="../ink/ink3020.xml"/><Relationship Id="rId7" Type="http://schemas.openxmlformats.org/officeDocument/2006/relationships/image" Target="../media/image3180.png"/><Relationship Id="rId12" Type="http://schemas.openxmlformats.org/officeDocument/2006/relationships/customXml" Target="../ink/ink3009.xml"/><Relationship Id="rId17" Type="http://schemas.openxmlformats.org/officeDocument/2006/relationships/image" Target="../media/image3230.png"/><Relationship Id="rId25" Type="http://schemas.openxmlformats.org/officeDocument/2006/relationships/image" Target="../media/image3270.png"/><Relationship Id="rId33" Type="http://schemas.openxmlformats.org/officeDocument/2006/relationships/image" Target="../media/image3310.png"/><Relationship Id="rId2" Type="http://schemas.openxmlformats.org/officeDocument/2006/relationships/image" Target="../media/image407.png"/><Relationship Id="rId16" Type="http://schemas.openxmlformats.org/officeDocument/2006/relationships/customXml" Target="../ink/ink3011.xml"/><Relationship Id="rId20" Type="http://schemas.openxmlformats.org/officeDocument/2006/relationships/customXml" Target="../ink/ink3013.xml"/><Relationship Id="rId29" Type="http://schemas.openxmlformats.org/officeDocument/2006/relationships/image" Target="../media/image32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06.xml"/><Relationship Id="rId11" Type="http://schemas.openxmlformats.org/officeDocument/2006/relationships/image" Target="../media/image3200.png"/><Relationship Id="rId24" Type="http://schemas.openxmlformats.org/officeDocument/2006/relationships/customXml" Target="../ink/ink3015.xml"/><Relationship Id="rId32" Type="http://schemas.openxmlformats.org/officeDocument/2006/relationships/customXml" Target="../ink/ink3019.xml"/><Relationship Id="rId5" Type="http://schemas.openxmlformats.org/officeDocument/2006/relationships/image" Target="../media/image3170.png"/><Relationship Id="rId15" Type="http://schemas.openxmlformats.org/officeDocument/2006/relationships/image" Target="../media/image3220.png"/><Relationship Id="rId23" Type="http://schemas.openxmlformats.org/officeDocument/2006/relationships/image" Target="../media/image3260.png"/><Relationship Id="rId28" Type="http://schemas.openxmlformats.org/officeDocument/2006/relationships/customXml" Target="../ink/ink3017.xml"/><Relationship Id="rId10" Type="http://schemas.openxmlformats.org/officeDocument/2006/relationships/customXml" Target="../ink/ink3008.xml"/><Relationship Id="rId19" Type="http://schemas.openxmlformats.org/officeDocument/2006/relationships/image" Target="../media/image3240.png"/><Relationship Id="rId31" Type="http://schemas.openxmlformats.org/officeDocument/2006/relationships/image" Target="../media/image3300.png"/><Relationship Id="rId4" Type="http://schemas.openxmlformats.org/officeDocument/2006/relationships/customXml" Target="../ink/ink3005.xml"/><Relationship Id="rId9" Type="http://schemas.openxmlformats.org/officeDocument/2006/relationships/image" Target="../media/image3190.png"/><Relationship Id="rId14" Type="http://schemas.openxmlformats.org/officeDocument/2006/relationships/customXml" Target="../ink/ink3010.xml"/><Relationship Id="rId22" Type="http://schemas.openxmlformats.org/officeDocument/2006/relationships/customXml" Target="../ink/ink3014.xml"/><Relationship Id="rId27" Type="http://schemas.openxmlformats.org/officeDocument/2006/relationships/image" Target="../media/image3280.png"/><Relationship Id="rId30" Type="http://schemas.openxmlformats.org/officeDocument/2006/relationships/customXml" Target="../ink/ink3018.xml"/><Relationship Id="rId35" Type="http://schemas.openxmlformats.org/officeDocument/2006/relationships/image" Target="../media/image3320.png"/><Relationship Id="rId8" Type="http://schemas.openxmlformats.org/officeDocument/2006/relationships/customXml" Target="../ink/ink3007.xml"/></Relationships>
</file>

<file path=ppt/slides/_rels/slide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10.png"/><Relationship Id="rId18" Type="http://schemas.openxmlformats.org/officeDocument/2006/relationships/customXml" Target="../ink/ink3028.xml"/><Relationship Id="rId26" Type="http://schemas.openxmlformats.org/officeDocument/2006/relationships/customXml" Target="../ink/ink3032.xml"/><Relationship Id="rId39" Type="http://schemas.openxmlformats.org/officeDocument/2006/relationships/image" Target="../media/image3340.png"/><Relationship Id="rId21" Type="http://schemas.openxmlformats.org/officeDocument/2006/relationships/image" Target="../media/image3250.png"/><Relationship Id="rId34" Type="http://schemas.openxmlformats.org/officeDocument/2006/relationships/customXml" Target="../ink/ink3036.xml"/><Relationship Id="rId42" Type="http://schemas.openxmlformats.org/officeDocument/2006/relationships/customXml" Target="../ink/ink3040.xml"/><Relationship Id="rId47" Type="http://schemas.openxmlformats.org/officeDocument/2006/relationships/image" Target="../media/image3380.png"/><Relationship Id="rId50" Type="http://schemas.openxmlformats.org/officeDocument/2006/relationships/customXml" Target="../ink/ink3044.xml"/><Relationship Id="rId7" Type="http://schemas.openxmlformats.org/officeDocument/2006/relationships/image" Target="../media/image3180.png"/><Relationship Id="rId2" Type="http://schemas.openxmlformats.org/officeDocument/2006/relationships/image" Target="../media/image407.png"/><Relationship Id="rId16" Type="http://schemas.openxmlformats.org/officeDocument/2006/relationships/customXml" Target="../ink/ink3027.xml"/><Relationship Id="rId29" Type="http://schemas.openxmlformats.org/officeDocument/2006/relationships/image" Target="../media/image3290.png"/><Relationship Id="rId11" Type="http://schemas.openxmlformats.org/officeDocument/2006/relationships/image" Target="../media/image3200.png"/><Relationship Id="rId24" Type="http://schemas.openxmlformats.org/officeDocument/2006/relationships/customXml" Target="../ink/ink3031.xml"/><Relationship Id="rId32" Type="http://schemas.openxmlformats.org/officeDocument/2006/relationships/customXml" Target="../ink/ink3035.xml"/><Relationship Id="rId37" Type="http://schemas.openxmlformats.org/officeDocument/2006/relationships/image" Target="../media/image3330.png"/><Relationship Id="rId40" Type="http://schemas.openxmlformats.org/officeDocument/2006/relationships/customXml" Target="../ink/ink3039.xml"/><Relationship Id="rId45" Type="http://schemas.openxmlformats.org/officeDocument/2006/relationships/image" Target="../media/image3370.png"/><Relationship Id="rId53" Type="http://schemas.openxmlformats.org/officeDocument/2006/relationships/image" Target="../media/image3410.png"/><Relationship Id="rId5" Type="http://schemas.openxmlformats.org/officeDocument/2006/relationships/image" Target="../media/image3170.png"/><Relationship Id="rId10" Type="http://schemas.openxmlformats.org/officeDocument/2006/relationships/customXml" Target="../ink/ink3024.xml"/><Relationship Id="rId19" Type="http://schemas.openxmlformats.org/officeDocument/2006/relationships/image" Target="../media/image3240.png"/><Relationship Id="rId31" Type="http://schemas.openxmlformats.org/officeDocument/2006/relationships/image" Target="../media/image3300.png"/><Relationship Id="rId44" Type="http://schemas.openxmlformats.org/officeDocument/2006/relationships/customXml" Target="../ink/ink3041.xml"/><Relationship Id="rId52" Type="http://schemas.openxmlformats.org/officeDocument/2006/relationships/customXml" Target="../ink/ink3045.xml"/><Relationship Id="rId4" Type="http://schemas.openxmlformats.org/officeDocument/2006/relationships/customXml" Target="../ink/ink3021.xml"/><Relationship Id="rId9" Type="http://schemas.openxmlformats.org/officeDocument/2006/relationships/image" Target="../media/image3190.png"/><Relationship Id="rId14" Type="http://schemas.openxmlformats.org/officeDocument/2006/relationships/customXml" Target="../ink/ink3026.xml"/><Relationship Id="rId22" Type="http://schemas.openxmlformats.org/officeDocument/2006/relationships/customXml" Target="../ink/ink3030.xml"/><Relationship Id="rId27" Type="http://schemas.openxmlformats.org/officeDocument/2006/relationships/image" Target="../media/image3280.png"/><Relationship Id="rId30" Type="http://schemas.openxmlformats.org/officeDocument/2006/relationships/customXml" Target="../ink/ink3034.xml"/><Relationship Id="rId35" Type="http://schemas.openxmlformats.org/officeDocument/2006/relationships/image" Target="../media/image3320.png"/><Relationship Id="rId43" Type="http://schemas.openxmlformats.org/officeDocument/2006/relationships/image" Target="../media/image3360.png"/><Relationship Id="rId48" Type="http://schemas.openxmlformats.org/officeDocument/2006/relationships/customXml" Target="../ink/ink3043.xml"/><Relationship Id="rId8" Type="http://schemas.openxmlformats.org/officeDocument/2006/relationships/customXml" Target="../ink/ink3023.xml"/><Relationship Id="rId51" Type="http://schemas.openxmlformats.org/officeDocument/2006/relationships/image" Target="../media/image3400.png"/><Relationship Id="rId3" Type="http://schemas.openxmlformats.org/officeDocument/2006/relationships/image" Target="../media/image27.png"/><Relationship Id="rId12" Type="http://schemas.openxmlformats.org/officeDocument/2006/relationships/customXml" Target="../ink/ink3025.xml"/><Relationship Id="rId17" Type="http://schemas.openxmlformats.org/officeDocument/2006/relationships/image" Target="../media/image3230.png"/><Relationship Id="rId25" Type="http://schemas.openxmlformats.org/officeDocument/2006/relationships/image" Target="../media/image3270.png"/><Relationship Id="rId33" Type="http://schemas.openxmlformats.org/officeDocument/2006/relationships/image" Target="../media/image3310.png"/><Relationship Id="rId38" Type="http://schemas.openxmlformats.org/officeDocument/2006/relationships/customXml" Target="../ink/ink3038.xml"/><Relationship Id="rId46" Type="http://schemas.openxmlformats.org/officeDocument/2006/relationships/customXml" Target="../ink/ink3042.xml"/><Relationship Id="rId20" Type="http://schemas.openxmlformats.org/officeDocument/2006/relationships/customXml" Target="../ink/ink3029.xml"/><Relationship Id="rId41" Type="http://schemas.openxmlformats.org/officeDocument/2006/relationships/image" Target="../media/image33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22.xml"/><Relationship Id="rId15" Type="http://schemas.openxmlformats.org/officeDocument/2006/relationships/image" Target="../media/image3220.png"/><Relationship Id="rId23" Type="http://schemas.openxmlformats.org/officeDocument/2006/relationships/image" Target="../media/image3260.png"/><Relationship Id="rId28" Type="http://schemas.openxmlformats.org/officeDocument/2006/relationships/customXml" Target="../ink/ink3033.xml"/><Relationship Id="rId36" Type="http://schemas.openxmlformats.org/officeDocument/2006/relationships/customXml" Target="../ink/ink3037.xml"/><Relationship Id="rId49" Type="http://schemas.openxmlformats.org/officeDocument/2006/relationships/image" Target="../media/image3390.png"/></Relationships>
</file>

<file path=ppt/slides/_rels/slide7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57.xml"/><Relationship Id="rId21" Type="http://schemas.openxmlformats.org/officeDocument/2006/relationships/image" Target="../media/image3250.png"/><Relationship Id="rId42" Type="http://schemas.openxmlformats.org/officeDocument/2006/relationships/customXml" Target="../ink/ink3065.xml"/><Relationship Id="rId47" Type="http://schemas.openxmlformats.org/officeDocument/2006/relationships/image" Target="../media/image3380.png"/><Relationship Id="rId63" Type="http://schemas.openxmlformats.org/officeDocument/2006/relationships/image" Target="../media/image3460.png"/><Relationship Id="rId68" Type="http://schemas.openxmlformats.org/officeDocument/2006/relationships/customXml" Target="../ink/ink3078.xml"/><Relationship Id="rId84" Type="http://schemas.openxmlformats.org/officeDocument/2006/relationships/customXml" Target="../ink/ink3086.xml"/><Relationship Id="rId16" Type="http://schemas.openxmlformats.org/officeDocument/2006/relationships/customXml" Target="../ink/ink3052.xml"/><Relationship Id="rId11" Type="http://schemas.openxmlformats.org/officeDocument/2006/relationships/image" Target="../media/image3200.png"/><Relationship Id="rId32" Type="http://schemas.openxmlformats.org/officeDocument/2006/relationships/customXml" Target="../ink/ink3060.xml"/><Relationship Id="rId37" Type="http://schemas.openxmlformats.org/officeDocument/2006/relationships/image" Target="../media/image3330.png"/><Relationship Id="rId53" Type="http://schemas.openxmlformats.org/officeDocument/2006/relationships/image" Target="../media/image3410.png"/><Relationship Id="rId58" Type="http://schemas.openxmlformats.org/officeDocument/2006/relationships/customXml" Target="../ink/ink3073.xml"/><Relationship Id="rId74" Type="http://schemas.openxmlformats.org/officeDocument/2006/relationships/customXml" Target="../ink/ink3081.xml"/><Relationship Id="rId79" Type="http://schemas.openxmlformats.org/officeDocument/2006/relationships/image" Target="../media/image3540.png"/><Relationship Id="rId5" Type="http://schemas.openxmlformats.org/officeDocument/2006/relationships/image" Target="../media/image3170.png"/><Relationship Id="rId19" Type="http://schemas.openxmlformats.org/officeDocument/2006/relationships/image" Target="../media/image3240.png"/><Relationship Id="rId14" Type="http://schemas.openxmlformats.org/officeDocument/2006/relationships/customXml" Target="../ink/ink3051.xml"/><Relationship Id="rId22" Type="http://schemas.openxmlformats.org/officeDocument/2006/relationships/customXml" Target="../ink/ink3055.xml"/><Relationship Id="rId27" Type="http://schemas.openxmlformats.org/officeDocument/2006/relationships/image" Target="../media/image3280.png"/><Relationship Id="rId30" Type="http://schemas.openxmlformats.org/officeDocument/2006/relationships/customXml" Target="../ink/ink3059.xml"/><Relationship Id="rId35" Type="http://schemas.openxmlformats.org/officeDocument/2006/relationships/image" Target="../media/image3320.png"/><Relationship Id="rId43" Type="http://schemas.openxmlformats.org/officeDocument/2006/relationships/image" Target="../media/image3360.png"/><Relationship Id="rId48" Type="http://schemas.openxmlformats.org/officeDocument/2006/relationships/customXml" Target="../ink/ink3068.xml"/><Relationship Id="rId56" Type="http://schemas.openxmlformats.org/officeDocument/2006/relationships/customXml" Target="../ink/ink3072.xml"/><Relationship Id="rId64" Type="http://schemas.openxmlformats.org/officeDocument/2006/relationships/customXml" Target="../ink/ink3076.xml"/><Relationship Id="rId69" Type="http://schemas.openxmlformats.org/officeDocument/2006/relationships/image" Target="../media/image3490.png"/><Relationship Id="rId77" Type="http://schemas.openxmlformats.org/officeDocument/2006/relationships/image" Target="../media/image3530.png"/><Relationship Id="rId8" Type="http://schemas.openxmlformats.org/officeDocument/2006/relationships/customXml" Target="../ink/ink3048.xml"/><Relationship Id="rId51" Type="http://schemas.openxmlformats.org/officeDocument/2006/relationships/image" Target="../media/image3400.png"/><Relationship Id="rId72" Type="http://schemas.openxmlformats.org/officeDocument/2006/relationships/customXml" Target="../ink/ink3080.xml"/><Relationship Id="rId80" Type="http://schemas.openxmlformats.org/officeDocument/2006/relationships/customXml" Target="../ink/ink3084.xml"/><Relationship Id="rId85" Type="http://schemas.openxmlformats.org/officeDocument/2006/relationships/image" Target="../media/image3570.png"/><Relationship Id="rId3" Type="http://schemas.openxmlformats.org/officeDocument/2006/relationships/image" Target="../media/image27.png"/><Relationship Id="rId12" Type="http://schemas.openxmlformats.org/officeDocument/2006/relationships/customXml" Target="../ink/ink3050.xml"/><Relationship Id="rId17" Type="http://schemas.openxmlformats.org/officeDocument/2006/relationships/image" Target="../media/image3230.png"/><Relationship Id="rId25" Type="http://schemas.openxmlformats.org/officeDocument/2006/relationships/image" Target="../media/image3270.png"/><Relationship Id="rId33" Type="http://schemas.openxmlformats.org/officeDocument/2006/relationships/image" Target="../media/image3310.png"/><Relationship Id="rId38" Type="http://schemas.openxmlformats.org/officeDocument/2006/relationships/customXml" Target="../ink/ink3063.xml"/><Relationship Id="rId46" Type="http://schemas.openxmlformats.org/officeDocument/2006/relationships/customXml" Target="../ink/ink3067.xml"/><Relationship Id="rId59" Type="http://schemas.openxmlformats.org/officeDocument/2006/relationships/image" Target="../media/image3440.png"/><Relationship Id="rId67" Type="http://schemas.openxmlformats.org/officeDocument/2006/relationships/image" Target="../media/image3480.png"/><Relationship Id="rId20" Type="http://schemas.openxmlformats.org/officeDocument/2006/relationships/customXml" Target="../ink/ink3054.xml"/><Relationship Id="rId41" Type="http://schemas.openxmlformats.org/officeDocument/2006/relationships/image" Target="../media/image3350.png"/><Relationship Id="rId54" Type="http://schemas.openxmlformats.org/officeDocument/2006/relationships/customXml" Target="../ink/ink3071.xml"/><Relationship Id="rId62" Type="http://schemas.openxmlformats.org/officeDocument/2006/relationships/customXml" Target="../ink/ink3075.xml"/><Relationship Id="rId70" Type="http://schemas.openxmlformats.org/officeDocument/2006/relationships/customXml" Target="../ink/ink3079.xml"/><Relationship Id="rId75" Type="http://schemas.openxmlformats.org/officeDocument/2006/relationships/image" Target="../media/image3520.png"/><Relationship Id="rId83" Type="http://schemas.openxmlformats.org/officeDocument/2006/relationships/image" Target="../media/image35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47.xml"/><Relationship Id="rId15" Type="http://schemas.openxmlformats.org/officeDocument/2006/relationships/image" Target="../media/image3220.png"/><Relationship Id="rId23" Type="http://schemas.openxmlformats.org/officeDocument/2006/relationships/image" Target="../media/image3260.png"/><Relationship Id="rId28" Type="http://schemas.openxmlformats.org/officeDocument/2006/relationships/customXml" Target="../ink/ink3058.xml"/><Relationship Id="rId36" Type="http://schemas.openxmlformats.org/officeDocument/2006/relationships/customXml" Target="../ink/ink3062.xml"/><Relationship Id="rId49" Type="http://schemas.openxmlformats.org/officeDocument/2006/relationships/image" Target="../media/image3390.png"/><Relationship Id="rId57" Type="http://schemas.openxmlformats.org/officeDocument/2006/relationships/image" Target="../media/image3430.png"/><Relationship Id="rId10" Type="http://schemas.openxmlformats.org/officeDocument/2006/relationships/customXml" Target="../ink/ink3049.xml"/><Relationship Id="rId31" Type="http://schemas.openxmlformats.org/officeDocument/2006/relationships/image" Target="../media/image3300.png"/><Relationship Id="rId44" Type="http://schemas.openxmlformats.org/officeDocument/2006/relationships/customXml" Target="../ink/ink3066.xml"/><Relationship Id="rId52" Type="http://schemas.openxmlformats.org/officeDocument/2006/relationships/customXml" Target="../ink/ink3070.xml"/><Relationship Id="rId60" Type="http://schemas.openxmlformats.org/officeDocument/2006/relationships/customXml" Target="../ink/ink3074.xml"/><Relationship Id="rId65" Type="http://schemas.openxmlformats.org/officeDocument/2006/relationships/image" Target="../media/image3470.png"/><Relationship Id="rId73" Type="http://schemas.openxmlformats.org/officeDocument/2006/relationships/image" Target="../media/image3510.png"/><Relationship Id="rId78" Type="http://schemas.openxmlformats.org/officeDocument/2006/relationships/customXml" Target="../ink/ink3083.xml"/><Relationship Id="rId81" Type="http://schemas.openxmlformats.org/officeDocument/2006/relationships/image" Target="../media/image3550.png"/><Relationship Id="rId4" Type="http://schemas.openxmlformats.org/officeDocument/2006/relationships/customXml" Target="../ink/ink3046.xml"/><Relationship Id="rId9" Type="http://schemas.openxmlformats.org/officeDocument/2006/relationships/image" Target="../media/image3190.png"/><Relationship Id="rId13" Type="http://schemas.openxmlformats.org/officeDocument/2006/relationships/image" Target="../media/image3210.png"/><Relationship Id="rId18" Type="http://schemas.openxmlformats.org/officeDocument/2006/relationships/customXml" Target="../ink/ink3053.xml"/><Relationship Id="rId39" Type="http://schemas.openxmlformats.org/officeDocument/2006/relationships/image" Target="../media/image3340.png"/><Relationship Id="rId34" Type="http://schemas.openxmlformats.org/officeDocument/2006/relationships/customXml" Target="../ink/ink3061.xml"/><Relationship Id="rId50" Type="http://schemas.openxmlformats.org/officeDocument/2006/relationships/customXml" Target="../ink/ink3069.xml"/><Relationship Id="rId55" Type="http://schemas.openxmlformats.org/officeDocument/2006/relationships/image" Target="../media/image3420.png"/><Relationship Id="rId76" Type="http://schemas.openxmlformats.org/officeDocument/2006/relationships/customXml" Target="../ink/ink3082.xml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056.xml"/><Relationship Id="rId40" Type="http://schemas.openxmlformats.org/officeDocument/2006/relationships/customXml" Target="../ink/ink3064.xml"/><Relationship Id="rId45" Type="http://schemas.openxmlformats.org/officeDocument/2006/relationships/image" Target="../media/image3370.png"/><Relationship Id="rId66" Type="http://schemas.openxmlformats.org/officeDocument/2006/relationships/customXml" Target="../ink/ink3077.xml"/><Relationship Id="rId61" Type="http://schemas.openxmlformats.org/officeDocument/2006/relationships/image" Target="../media/image3450.png"/><Relationship Id="rId82" Type="http://schemas.openxmlformats.org/officeDocument/2006/relationships/customXml" Target="../ink/ink3085.xml"/></Relationships>
</file>

<file path=ppt/slides/_rels/slide7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098.xml"/><Relationship Id="rId21" Type="http://schemas.openxmlformats.org/officeDocument/2006/relationships/image" Target="../media/image3250.png"/><Relationship Id="rId42" Type="http://schemas.openxmlformats.org/officeDocument/2006/relationships/customXml" Target="../ink/ink3106.xml"/><Relationship Id="rId47" Type="http://schemas.openxmlformats.org/officeDocument/2006/relationships/image" Target="../media/image3380.png"/><Relationship Id="rId63" Type="http://schemas.openxmlformats.org/officeDocument/2006/relationships/image" Target="../media/image3460.png"/><Relationship Id="rId68" Type="http://schemas.openxmlformats.org/officeDocument/2006/relationships/customXml" Target="../ink/ink3119.xml"/><Relationship Id="rId84" Type="http://schemas.openxmlformats.org/officeDocument/2006/relationships/customXml" Target="../ink/ink3127.xml"/><Relationship Id="rId89" Type="http://schemas.openxmlformats.org/officeDocument/2006/relationships/image" Target="../media/image3590.png"/><Relationship Id="rId16" Type="http://schemas.openxmlformats.org/officeDocument/2006/relationships/customXml" Target="../ink/ink3093.xml"/><Relationship Id="rId11" Type="http://schemas.openxmlformats.org/officeDocument/2006/relationships/image" Target="../media/image3200.png"/><Relationship Id="rId32" Type="http://schemas.openxmlformats.org/officeDocument/2006/relationships/customXml" Target="../ink/ink3101.xml"/><Relationship Id="rId37" Type="http://schemas.openxmlformats.org/officeDocument/2006/relationships/image" Target="../media/image3330.png"/><Relationship Id="rId53" Type="http://schemas.openxmlformats.org/officeDocument/2006/relationships/image" Target="../media/image3410.png"/><Relationship Id="rId58" Type="http://schemas.openxmlformats.org/officeDocument/2006/relationships/customXml" Target="../ink/ink3114.xml"/><Relationship Id="rId74" Type="http://schemas.openxmlformats.org/officeDocument/2006/relationships/customXml" Target="../ink/ink3122.xml"/><Relationship Id="rId79" Type="http://schemas.openxmlformats.org/officeDocument/2006/relationships/image" Target="../media/image3540.png"/><Relationship Id="rId5" Type="http://schemas.openxmlformats.org/officeDocument/2006/relationships/image" Target="../media/image3170.png"/><Relationship Id="rId90" Type="http://schemas.openxmlformats.org/officeDocument/2006/relationships/customXml" Target="../ink/ink3130.xml"/><Relationship Id="rId95" Type="http://schemas.openxmlformats.org/officeDocument/2006/relationships/image" Target="../media/image3620.png"/><Relationship Id="rId22" Type="http://schemas.openxmlformats.org/officeDocument/2006/relationships/customXml" Target="../ink/ink3096.xml"/><Relationship Id="rId27" Type="http://schemas.openxmlformats.org/officeDocument/2006/relationships/image" Target="../media/image3280.png"/><Relationship Id="rId43" Type="http://schemas.openxmlformats.org/officeDocument/2006/relationships/image" Target="../media/image3360.png"/><Relationship Id="rId48" Type="http://schemas.openxmlformats.org/officeDocument/2006/relationships/customXml" Target="../ink/ink3109.xml"/><Relationship Id="rId64" Type="http://schemas.openxmlformats.org/officeDocument/2006/relationships/customXml" Target="../ink/ink3117.xml"/><Relationship Id="rId69" Type="http://schemas.openxmlformats.org/officeDocument/2006/relationships/image" Target="../media/image3490.png"/><Relationship Id="rId80" Type="http://schemas.openxmlformats.org/officeDocument/2006/relationships/customXml" Target="../ink/ink3125.xml"/><Relationship Id="rId85" Type="http://schemas.openxmlformats.org/officeDocument/2006/relationships/image" Target="../media/image3570.png"/><Relationship Id="rId3" Type="http://schemas.openxmlformats.org/officeDocument/2006/relationships/image" Target="../media/image27.png"/><Relationship Id="rId12" Type="http://schemas.openxmlformats.org/officeDocument/2006/relationships/customXml" Target="../ink/ink3091.xml"/><Relationship Id="rId17" Type="http://schemas.openxmlformats.org/officeDocument/2006/relationships/image" Target="../media/image3230.png"/><Relationship Id="rId25" Type="http://schemas.openxmlformats.org/officeDocument/2006/relationships/image" Target="../media/image3270.png"/><Relationship Id="rId33" Type="http://schemas.openxmlformats.org/officeDocument/2006/relationships/image" Target="../media/image3310.png"/><Relationship Id="rId38" Type="http://schemas.openxmlformats.org/officeDocument/2006/relationships/customXml" Target="../ink/ink3104.xml"/><Relationship Id="rId46" Type="http://schemas.openxmlformats.org/officeDocument/2006/relationships/customXml" Target="../ink/ink3108.xml"/><Relationship Id="rId59" Type="http://schemas.openxmlformats.org/officeDocument/2006/relationships/image" Target="../media/image3440.png"/><Relationship Id="rId67" Type="http://schemas.openxmlformats.org/officeDocument/2006/relationships/image" Target="../media/image3480.png"/><Relationship Id="rId20" Type="http://schemas.openxmlformats.org/officeDocument/2006/relationships/customXml" Target="../ink/ink3095.xml"/><Relationship Id="rId41" Type="http://schemas.openxmlformats.org/officeDocument/2006/relationships/image" Target="../media/image3350.png"/><Relationship Id="rId54" Type="http://schemas.openxmlformats.org/officeDocument/2006/relationships/customXml" Target="../ink/ink3112.xml"/><Relationship Id="rId62" Type="http://schemas.openxmlformats.org/officeDocument/2006/relationships/customXml" Target="../ink/ink3116.xml"/><Relationship Id="rId70" Type="http://schemas.openxmlformats.org/officeDocument/2006/relationships/customXml" Target="../ink/ink3120.xml"/><Relationship Id="rId75" Type="http://schemas.openxmlformats.org/officeDocument/2006/relationships/image" Target="../media/image3520.png"/><Relationship Id="rId83" Type="http://schemas.openxmlformats.org/officeDocument/2006/relationships/image" Target="../media/image3560.png"/><Relationship Id="rId88" Type="http://schemas.openxmlformats.org/officeDocument/2006/relationships/customXml" Target="../ink/ink3129.xml"/><Relationship Id="rId91" Type="http://schemas.openxmlformats.org/officeDocument/2006/relationships/image" Target="../media/image3600.png"/><Relationship Id="rId96" Type="http://schemas.openxmlformats.org/officeDocument/2006/relationships/customXml" Target="../ink/ink31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88.xml"/><Relationship Id="rId15" Type="http://schemas.openxmlformats.org/officeDocument/2006/relationships/image" Target="../media/image3220.png"/><Relationship Id="rId23" Type="http://schemas.openxmlformats.org/officeDocument/2006/relationships/image" Target="../media/image3260.png"/><Relationship Id="rId28" Type="http://schemas.openxmlformats.org/officeDocument/2006/relationships/customXml" Target="../ink/ink3099.xml"/><Relationship Id="rId36" Type="http://schemas.openxmlformats.org/officeDocument/2006/relationships/customXml" Target="../ink/ink3103.xml"/><Relationship Id="rId49" Type="http://schemas.openxmlformats.org/officeDocument/2006/relationships/image" Target="../media/image3390.png"/><Relationship Id="rId57" Type="http://schemas.openxmlformats.org/officeDocument/2006/relationships/image" Target="../media/image3430.png"/><Relationship Id="rId10" Type="http://schemas.openxmlformats.org/officeDocument/2006/relationships/customXml" Target="../ink/ink3090.xml"/><Relationship Id="rId31" Type="http://schemas.openxmlformats.org/officeDocument/2006/relationships/image" Target="../media/image3300.png"/><Relationship Id="rId44" Type="http://schemas.openxmlformats.org/officeDocument/2006/relationships/customXml" Target="../ink/ink3107.xml"/><Relationship Id="rId52" Type="http://schemas.openxmlformats.org/officeDocument/2006/relationships/customXml" Target="../ink/ink3111.xml"/><Relationship Id="rId60" Type="http://schemas.openxmlformats.org/officeDocument/2006/relationships/customXml" Target="../ink/ink3115.xml"/><Relationship Id="rId65" Type="http://schemas.openxmlformats.org/officeDocument/2006/relationships/image" Target="../media/image3470.png"/><Relationship Id="rId73" Type="http://schemas.openxmlformats.org/officeDocument/2006/relationships/image" Target="../media/image3510.png"/><Relationship Id="rId78" Type="http://schemas.openxmlformats.org/officeDocument/2006/relationships/customXml" Target="../ink/ink3124.xml"/><Relationship Id="rId81" Type="http://schemas.openxmlformats.org/officeDocument/2006/relationships/image" Target="../media/image3550.png"/><Relationship Id="rId86" Type="http://schemas.openxmlformats.org/officeDocument/2006/relationships/customXml" Target="../ink/ink3128.xml"/><Relationship Id="rId94" Type="http://schemas.openxmlformats.org/officeDocument/2006/relationships/customXml" Target="../ink/ink3132.xml"/><Relationship Id="rId4" Type="http://schemas.openxmlformats.org/officeDocument/2006/relationships/customXml" Target="../ink/ink3087.xml"/><Relationship Id="rId9" Type="http://schemas.openxmlformats.org/officeDocument/2006/relationships/image" Target="../media/image3190.png"/><Relationship Id="rId13" Type="http://schemas.openxmlformats.org/officeDocument/2006/relationships/image" Target="../media/image3210.png"/><Relationship Id="rId18" Type="http://schemas.openxmlformats.org/officeDocument/2006/relationships/customXml" Target="../ink/ink3094.xml"/><Relationship Id="rId39" Type="http://schemas.openxmlformats.org/officeDocument/2006/relationships/image" Target="../media/image3340.png"/><Relationship Id="rId34" Type="http://schemas.openxmlformats.org/officeDocument/2006/relationships/customXml" Target="../ink/ink3102.xml"/><Relationship Id="rId50" Type="http://schemas.openxmlformats.org/officeDocument/2006/relationships/customXml" Target="../ink/ink3110.xml"/><Relationship Id="rId55" Type="http://schemas.openxmlformats.org/officeDocument/2006/relationships/image" Target="../media/image3420.png"/><Relationship Id="rId76" Type="http://schemas.openxmlformats.org/officeDocument/2006/relationships/customXml" Target="../ink/ink3123.xml"/><Relationship Id="rId97" Type="http://schemas.openxmlformats.org/officeDocument/2006/relationships/image" Target="../media/image3630.png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92" Type="http://schemas.openxmlformats.org/officeDocument/2006/relationships/customXml" Target="../ink/ink3131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097.xml"/><Relationship Id="rId40" Type="http://schemas.openxmlformats.org/officeDocument/2006/relationships/customXml" Target="../ink/ink3105.xml"/><Relationship Id="rId45" Type="http://schemas.openxmlformats.org/officeDocument/2006/relationships/image" Target="../media/image3370.png"/><Relationship Id="rId66" Type="http://schemas.openxmlformats.org/officeDocument/2006/relationships/customXml" Target="../ink/ink3118.xml"/><Relationship Id="rId87" Type="http://schemas.openxmlformats.org/officeDocument/2006/relationships/image" Target="../media/image3580.png"/><Relationship Id="rId61" Type="http://schemas.openxmlformats.org/officeDocument/2006/relationships/image" Target="../media/image3450.png"/><Relationship Id="rId82" Type="http://schemas.openxmlformats.org/officeDocument/2006/relationships/customXml" Target="../ink/ink3126.xml"/><Relationship Id="rId19" Type="http://schemas.openxmlformats.org/officeDocument/2006/relationships/image" Target="../media/image3240.png"/><Relationship Id="rId14" Type="http://schemas.openxmlformats.org/officeDocument/2006/relationships/customXml" Target="../ink/ink3092.xml"/><Relationship Id="rId30" Type="http://schemas.openxmlformats.org/officeDocument/2006/relationships/customXml" Target="../ink/ink3100.xml"/><Relationship Id="rId35" Type="http://schemas.openxmlformats.org/officeDocument/2006/relationships/image" Target="../media/image3320.png"/><Relationship Id="rId56" Type="http://schemas.openxmlformats.org/officeDocument/2006/relationships/customXml" Target="../ink/ink3113.xml"/><Relationship Id="rId77" Type="http://schemas.openxmlformats.org/officeDocument/2006/relationships/image" Target="../media/image3530.png"/><Relationship Id="rId8" Type="http://schemas.openxmlformats.org/officeDocument/2006/relationships/customXml" Target="../ink/ink3089.xml"/><Relationship Id="rId51" Type="http://schemas.openxmlformats.org/officeDocument/2006/relationships/image" Target="../media/image3400.png"/><Relationship Id="rId72" Type="http://schemas.openxmlformats.org/officeDocument/2006/relationships/customXml" Target="../ink/ink3121.xml"/><Relationship Id="rId93" Type="http://schemas.openxmlformats.org/officeDocument/2006/relationships/image" Target="../media/image3610.png"/></Relationships>
</file>

<file path=ppt/slides/_rels/slide7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45.xml"/><Relationship Id="rId21" Type="http://schemas.openxmlformats.org/officeDocument/2006/relationships/image" Target="../media/image3250.png"/><Relationship Id="rId42" Type="http://schemas.openxmlformats.org/officeDocument/2006/relationships/customXml" Target="../ink/ink3153.xml"/><Relationship Id="rId47" Type="http://schemas.openxmlformats.org/officeDocument/2006/relationships/image" Target="../media/image3380.png"/><Relationship Id="rId63" Type="http://schemas.openxmlformats.org/officeDocument/2006/relationships/image" Target="../media/image3460.png"/><Relationship Id="rId68" Type="http://schemas.openxmlformats.org/officeDocument/2006/relationships/customXml" Target="../ink/ink3166.xml"/><Relationship Id="rId84" Type="http://schemas.openxmlformats.org/officeDocument/2006/relationships/customXml" Target="../ink/ink3174.xml"/><Relationship Id="rId89" Type="http://schemas.openxmlformats.org/officeDocument/2006/relationships/image" Target="../media/image3590.png"/><Relationship Id="rId112" Type="http://schemas.openxmlformats.org/officeDocument/2006/relationships/customXml" Target="../ink/ink3188.xml"/><Relationship Id="rId16" Type="http://schemas.openxmlformats.org/officeDocument/2006/relationships/customXml" Target="../ink/ink3140.xml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148.xml"/><Relationship Id="rId37" Type="http://schemas.openxmlformats.org/officeDocument/2006/relationships/image" Target="../media/image3330.png"/><Relationship Id="rId53" Type="http://schemas.openxmlformats.org/officeDocument/2006/relationships/image" Target="../media/image3410.png"/><Relationship Id="rId58" Type="http://schemas.openxmlformats.org/officeDocument/2006/relationships/customXml" Target="../ink/ink3161.xml"/><Relationship Id="rId74" Type="http://schemas.openxmlformats.org/officeDocument/2006/relationships/customXml" Target="../ink/ink3169.xml"/><Relationship Id="rId79" Type="http://schemas.openxmlformats.org/officeDocument/2006/relationships/image" Target="../media/image3540.png"/><Relationship Id="rId102" Type="http://schemas.openxmlformats.org/officeDocument/2006/relationships/customXml" Target="../ink/ink3183.xml"/><Relationship Id="rId5" Type="http://schemas.openxmlformats.org/officeDocument/2006/relationships/image" Target="../media/image3170.png"/><Relationship Id="rId90" Type="http://schemas.openxmlformats.org/officeDocument/2006/relationships/customXml" Target="../ink/ink3177.xml"/><Relationship Id="rId95" Type="http://schemas.openxmlformats.org/officeDocument/2006/relationships/image" Target="../media/image3620.png"/><Relationship Id="rId22" Type="http://schemas.openxmlformats.org/officeDocument/2006/relationships/customXml" Target="../ink/ink3143.xml"/><Relationship Id="rId27" Type="http://schemas.openxmlformats.org/officeDocument/2006/relationships/image" Target="../media/image3280.png"/><Relationship Id="rId43" Type="http://schemas.openxmlformats.org/officeDocument/2006/relationships/image" Target="../media/image3360.png"/><Relationship Id="rId48" Type="http://schemas.openxmlformats.org/officeDocument/2006/relationships/customXml" Target="../ink/ink3156.xml"/><Relationship Id="rId64" Type="http://schemas.openxmlformats.org/officeDocument/2006/relationships/customXml" Target="../ink/ink3164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80" Type="http://schemas.openxmlformats.org/officeDocument/2006/relationships/customXml" Target="../ink/ink3172.xml"/><Relationship Id="rId85" Type="http://schemas.openxmlformats.org/officeDocument/2006/relationships/image" Target="../media/image3570.png"/><Relationship Id="rId12" Type="http://schemas.openxmlformats.org/officeDocument/2006/relationships/customXml" Target="../ink/ink3138.xml"/><Relationship Id="rId17" Type="http://schemas.openxmlformats.org/officeDocument/2006/relationships/image" Target="../media/image3230.png"/><Relationship Id="rId33" Type="http://schemas.openxmlformats.org/officeDocument/2006/relationships/image" Target="../media/image3310.png"/><Relationship Id="rId38" Type="http://schemas.openxmlformats.org/officeDocument/2006/relationships/customXml" Target="../ink/ink3151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08" Type="http://schemas.openxmlformats.org/officeDocument/2006/relationships/customXml" Target="../ink/ink3186.xml"/><Relationship Id="rId54" Type="http://schemas.openxmlformats.org/officeDocument/2006/relationships/customXml" Target="../ink/ink3159.xml"/><Relationship Id="rId70" Type="http://schemas.openxmlformats.org/officeDocument/2006/relationships/customXml" Target="../ink/ink3167.xml"/><Relationship Id="rId75" Type="http://schemas.openxmlformats.org/officeDocument/2006/relationships/image" Target="../media/image3520.png"/><Relationship Id="rId91" Type="http://schemas.openxmlformats.org/officeDocument/2006/relationships/image" Target="../media/image3600.png"/><Relationship Id="rId96" Type="http://schemas.openxmlformats.org/officeDocument/2006/relationships/customXml" Target="../ink/ink31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35.xml"/><Relationship Id="rId15" Type="http://schemas.openxmlformats.org/officeDocument/2006/relationships/image" Target="../media/image3220.png"/><Relationship Id="rId23" Type="http://schemas.openxmlformats.org/officeDocument/2006/relationships/image" Target="../media/image3260.png"/><Relationship Id="rId28" Type="http://schemas.openxmlformats.org/officeDocument/2006/relationships/customXml" Target="../ink/ink3146.xml"/><Relationship Id="rId36" Type="http://schemas.openxmlformats.org/officeDocument/2006/relationships/customXml" Target="../ink/ink3150.xml"/><Relationship Id="rId49" Type="http://schemas.openxmlformats.org/officeDocument/2006/relationships/image" Target="../media/image3390.png"/><Relationship Id="rId57" Type="http://schemas.openxmlformats.org/officeDocument/2006/relationships/image" Target="../media/image3430.png"/><Relationship Id="rId106" Type="http://schemas.openxmlformats.org/officeDocument/2006/relationships/customXml" Target="../ink/ink3185.xml"/><Relationship Id="rId10" Type="http://schemas.openxmlformats.org/officeDocument/2006/relationships/customXml" Target="../ink/ink3137.xml"/><Relationship Id="rId31" Type="http://schemas.openxmlformats.org/officeDocument/2006/relationships/image" Target="../media/image3300.png"/><Relationship Id="rId44" Type="http://schemas.openxmlformats.org/officeDocument/2006/relationships/customXml" Target="../ink/ink3154.xml"/><Relationship Id="rId52" Type="http://schemas.openxmlformats.org/officeDocument/2006/relationships/customXml" Target="../ink/ink3158.xml"/><Relationship Id="rId60" Type="http://schemas.openxmlformats.org/officeDocument/2006/relationships/customXml" Target="../ink/ink3162.xml"/><Relationship Id="rId65" Type="http://schemas.openxmlformats.org/officeDocument/2006/relationships/image" Target="../media/image3470.png"/><Relationship Id="rId73" Type="http://schemas.openxmlformats.org/officeDocument/2006/relationships/image" Target="../media/image3510.png"/><Relationship Id="rId78" Type="http://schemas.openxmlformats.org/officeDocument/2006/relationships/customXml" Target="../ink/ink3171.xml"/><Relationship Id="rId81" Type="http://schemas.openxmlformats.org/officeDocument/2006/relationships/image" Target="../media/image3550.png"/><Relationship Id="rId86" Type="http://schemas.openxmlformats.org/officeDocument/2006/relationships/customXml" Target="../ink/ink3175.xml"/><Relationship Id="rId94" Type="http://schemas.openxmlformats.org/officeDocument/2006/relationships/customXml" Target="../ink/ink3179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4" Type="http://schemas.openxmlformats.org/officeDocument/2006/relationships/customXml" Target="../ink/ink3134.xml"/><Relationship Id="rId9" Type="http://schemas.openxmlformats.org/officeDocument/2006/relationships/image" Target="../media/image3190.png"/><Relationship Id="rId13" Type="http://schemas.openxmlformats.org/officeDocument/2006/relationships/image" Target="../media/image3210.png"/><Relationship Id="rId18" Type="http://schemas.openxmlformats.org/officeDocument/2006/relationships/customXml" Target="../ink/ink3141.xml"/><Relationship Id="rId39" Type="http://schemas.openxmlformats.org/officeDocument/2006/relationships/image" Target="../media/image3340.png"/><Relationship Id="rId109" Type="http://schemas.openxmlformats.org/officeDocument/2006/relationships/image" Target="../media/image3690.png"/><Relationship Id="rId34" Type="http://schemas.openxmlformats.org/officeDocument/2006/relationships/customXml" Target="../ink/ink3149.xml"/><Relationship Id="rId50" Type="http://schemas.openxmlformats.org/officeDocument/2006/relationships/customXml" Target="../ink/ink3157.xml"/><Relationship Id="rId55" Type="http://schemas.openxmlformats.org/officeDocument/2006/relationships/image" Target="../media/image3420.png"/><Relationship Id="rId76" Type="http://schemas.openxmlformats.org/officeDocument/2006/relationships/customXml" Target="../ink/ink3170.xml"/><Relationship Id="rId97" Type="http://schemas.openxmlformats.org/officeDocument/2006/relationships/image" Target="../media/image3630.png"/><Relationship Id="rId104" Type="http://schemas.openxmlformats.org/officeDocument/2006/relationships/customXml" Target="../ink/ink3184.xml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92" Type="http://schemas.openxmlformats.org/officeDocument/2006/relationships/customXml" Target="../ink/ink3178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144.xml"/><Relationship Id="rId40" Type="http://schemas.openxmlformats.org/officeDocument/2006/relationships/customXml" Target="../ink/ink3152.xml"/><Relationship Id="rId45" Type="http://schemas.openxmlformats.org/officeDocument/2006/relationships/image" Target="../media/image3370.png"/><Relationship Id="rId66" Type="http://schemas.openxmlformats.org/officeDocument/2006/relationships/customXml" Target="../ink/ink3165.xml"/><Relationship Id="rId87" Type="http://schemas.openxmlformats.org/officeDocument/2006/relationships/image" Target="../media/image3580.png"/><Relationship Id="rId110" Type="http://schemas.openxmlformats.org/officeDocument/2006/relationships/customXml" Target="../ink/ink3187.xml"/><Relationship Id="rId61" Type="http://schemas.openxmlformats.org/officeDocument/2006/relationships/image" Target="../media/image3450.png"/><Relationship Id="rId82" Type="http://schemas.openxmlformats.org/officeDocument/2006/relationships/customXml" Target="../ink/ink3173.xml"/><Relationship Id="rId19" Type="http://schemas.openxmlformats.org/officeDocument/2006/relationships/image" Target="../media/image3240.png"/><Relationship Id="rId14" Type="http://schemas.openxmlformats.org/officeDocument/2006/relationships/customXml" Target="../ink/ink3139.xml"/><Relationship Id="rId30" Type="http://schemas.openxmlformats.org/officeDocument/2006/relationships/customXml" Target="../ink/ink3147.xml"/><Relationship Id="rId35" Type="http://schemas.openxmlformats.org/officeDocument/2006/relationships/image" Target="../media/image3320.png"/><Relationship Id="rId56" Type="http://schemas.openxmlformats.org/officeDocument/2006/relationships/customXml" Target="../ink/ink3160.xml"/><Relationship Id="rId77" Type="http://schemas.openxmlformats.org/officeDocument/2006/relationships/image" Target="../media/image3530.png"/><Relationship Id="rId100" Type="http://schemas.openxmlformats.org/officeDocument/2006/relationships/customXml" Target="../ink/ink3182.xml"/><Relationship Id="rId105" Type="http://schemas.openxmlformats.org/officeDocument/2006/relationships/image" Target="../media/image3670.png"/><Relationship Id="rId8" Type="http://schemas.openxmlformats.org/officeDocument/2006/relationships/customXml" Target="../ink/ink3136.xml"/><Relationship Id="rId51" Type="http://schemas.openxmlformats.org/officeDocument/2006/relationships/image" Target="../media/image3400.png"/><Relationship Id="rId72" Type="http://schemas.openxmlformats.org/officeDocument/2006/relationships/customXml" Target="../ink/ink3168.xml"/><Relationship Id="rId93" Type="http://schemas.openxmlformats.org/officeDocument/2006/relationships/image" Target="../media/image3610.png"/><Relationship Id="rId98" Type="http://schemas.openxmlformats.org/officeDocument/2006/relationships/customXml" Target="../ink/ink3181.xml"/><Relationship Id="rId3" Type="http://schemas.openxmlformats.org/officeDocument/2006/relationships/image" Target="../media/image27.png"/><Relationship Id="rId25" Type="http://schemas.openxmlformats.org/officeDocument/2006/relationships/image" Target="../media/image3270.png"/><Relationship Id="rId46" Type="http://schemas.openxmlformats.org/officeDocument/2006/relationships/customXml" Target="../ink/ink3155.xml"/><Relationship Id="rId67" Type="http://schemas.openxmlformats.org/officeDocument/2006/relationships/image" Target="../media/image3480.png"/><Relationship Id="rId20" Type="http://schemas.openxmlformats.org/officeDocument/2006/relationships/customXml" Target="../ink/ink3142.xml"/><Relationship Id="rId41" Type="http://schemas.openxmlformats.org/officeDocument/2006/relationships/image" Target="../media/image3350.png"/><Relationship Id="rId62" Type="http://schemas.openxmlformats.org/officeDocument/2006/relationships/customXml" Target="../ink/ink3163.xml"/><Relationship Id="rId83" Type="http://schemas.openxmlformats.org/officeDocument/2006/relationships/image" Target="../media/image3560.png"/><Relationship Id="rId88" Type="http://schemas.openxmlformats.org/officeDocument/2006/relationships/customXml" Target="../ink/ink3176.xml"/><Relationship Id="rId111" Type="http://schemas.openxmlformats.org/officeDocument/2006/relationships/image" Target="../media/image3700.png"/></Relationships>
</file>

<file path=ppt/slides/_rels/slide7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00.xml"/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208.xml"/><Relationship Id="rId47" Type="http://schemas.openxmlformats.org/officeDocument/2006/relationships/image" Target="../media/image3380.png"/><Relationship Id="rId63" Type="http://schemas.openxmlformats.org/officeDocument/2006/relationships/image" Target="../media/image3460.png"/><Relationship Id="rId68" Type="http://schemas.openxmlformats.org/officeDocument/2006/relationships/customXml" Target="../ink/ink3221.xml"/><Relationship Id="rId84" Type="http://schemas.openxmlformats.org/officeDocument/2006/relationships/customXml" Target="../ink/ink3229.xml"/><Relationship Id="rId89" Type="http://schemas.openxmlformats.org/officeDocument/2006/relationships/image" Target="../media/image3590.png"/><Relationship Id="rId112" Type="http://schemas.openxmlformats.org/officeDocument/2006/relationships/customXml" Target="../ink/ink3243.xml"/><Relationship Id="rId16" Type="http://schemas.openxmlformats.org/officeDocument/2006/relationships/customXml" Target="../ink/ink3195.xml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203.xml"/><Relationship Id="rId37" Type="http://schemas.openxmlformats.org/officeDocument/2006/relationships/image" Target="../media/image3330.png"/><Relationship Id="rId53" Type="http://schemas.openxmlformats.org/officeDocument/2006/relationships/image" Target="../media/image3410.png"/><Relationship Id="rId58" Type="http://schemas.openxmlformats.org/officeDocument/2006/relationships/customXml" Target="../ink/ink3216.xml"/><Relationship Id="rId74" Type="http://schemas.openxmlformats.org/officeDocument/2006/relationships/customXml" Target="../ink/ink3224.xml"/><Relationship Id="rId79" Type="http://schemas.openxmlformats.org/officeDocument/2006/relationships/image" Target="../media/image3540.png"/><Relationship Id="rId102" Type="http://schemas.openxmlformats.org/officeDocument/2006/relationships/customXml" Target="../ink/ink3238.xml"/><Relationship Id="rId123" Type="http://schemas.openxmlformats.org/officeDocument/2006/relationships/image" Target="../media/image3760.png"/><Relationship Id="rId5" Type="http://schemas.openxmlformats.org/officeDocument/2006/relationships/image" Target="../media/image3170.png"/><Relationship Id="rId90" Type="http://schemas.openxmlformats.org/officeDocument/2006/relationships/customXml" Target="../ink/ink3232.xml"/><Relationship Id="rId95" Type="http://schemas.openxmlformats.org/officeDocument/2006/relationships/image" Target="../media/image3620.png"/><Relationship Id="rId22" Type="http://schemas.openxmlformats.org/officeDocument/2006/relationships/customXml" Target="../ink/ink3198.xml"/><Relationship Id="rId27" Type="http://schemas.openxmlformats.org/officeDocument/2006/relationships/image" Target="../media/image3280.png"/><Relationship Id="rId43" Type="http://schemas.openxmlformats.org/officeDocument/2006/relationships/image" Target="../media/image3360.png"/><Relationship Id="rId48" Type="http://schemas.openxmlformats.org/officeDocument/2006/relationships/customXml" Target="../ink/ink3211.xml"/><Relationship Id="rId64" Type="http://schemas.openxmlformats.org/officeDocument/2006/relationships/customXml" Target="../ink/ink3219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18" Type="http://schemas.openxmlformats.org/officeDocument/2006/relationships/customXml" Target="../ink/ink3246.xml"/><Relationship Id="rId80" Type="http://schemas.openxmlformats.org/officeDocument/2006/relationships/customXml" Target="../ink/ink3227.xml"/><Relationship Id="rId85" Type="http://schemas.openxmlformats.org/officeDocument/2006/relationships/image" Target="../media/image3570.png"/><Relationship Id="rId12" Type="http://schemas.openxmlformats.org/officeDocument/2006/relationships/customXml" Target="../ink/ink3193.xml"/><Relationship Id="rId17" Type="http://schemas.openxmlformats.org/officeDocument/2006/relationships/image" Target="../media/image3230.png"/><Relationship Id="rId33" Type="http://schemas.openxmlformats.org/officeDocument/2006/relationships/image" Target="../media/image3310.png"/><Relationship Id="rId38" Type="http://schemas.openxmlformats.org/officeDocument/2006/relationships/customXml" Target="../ink/ink3206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08" Type="http://schemas.openxmlformats.org/officeDocument/2006/relationships/customXml" Target="../ink/ink3241.xml"/><Relationship Id="rId124" Type="http://schemas.openxmlformats.org/officeDocument/2006/relationships/customXml" Target="../ink/ink3249.xml"/><Relationship Id="rId54" Type="http://schemas.openxmlformats.org/officeDocument/2006/relationships/customXml" Target="../ink/ink3214.xml"/><Relationship Id="rId70" Type="http://schemas.openxmlformats.org/officeDocument/2006/relationships/customXml" Target="../ink/ink3222.xml"/><Relationship Id="rId75" Type="http://schemas.openxmlformats.org/officeDocument/2006/relationships/image" Target="../media/image3520.png"/><Relationship Id="rId91" Type="http://schemas.openxmlformats.org/officeDocument/2006/relationships/image" Target="../media/image3600.png"/><Relationship Id="rId96" Type="http://schemas.openxmlformats.org/officeDocument/2006/relationships/customXml" Target="../ink/ink32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90.xml"/><Relationship Id="rId23" Type="http://schemas.openxmlformats.org/officeDocument/2006/relationships/image" Target="../media/image3260.png"/><Relationship Id="rId28" Type="http://schemas.openxmlformats.org/officeDocument/2006/relationships/customXml" Target="../ink/ink3201.xml"/><Relationship Id="rId49" Type="http://schemas.openxmlformats.org/officeDocument/2006/relationships/image" Target="../media/image3390.png"/><Relationship Id="rId114" Type="http://schemas.openxmlformats.org/officeDocument/2006/relationships/customXml" Target="../ink/ink3244.xml"/><Relationship Id="rId119" Type="http://schemas.openxmlformats.org/officeDocument/2006/relationships/image" Target="../media/image3740.png"/><Relationship Id="rId44" Type="http://schemas.openxmlformats.org/officeDocument/2006/relationships/customXml" Target="../ink/ink3209.xml"/><Relationship Id="rId60" Type="http://schemas.openxmlformats.org/officeDocument/2006/relationships/customXml" Target="../ink/ink3217.xml"/><Relationship Id="rId65" Type="http://schemas.openxmlformats.org/officeDocument/2006/relationships/image" Target="../media/image3470.png"/><Relationship Id="rId81" Type="http://schemas.openxmlformats.org/officeDocument/2006/relationships/image" Target="../media/image3550.png"/><Relationship Id="rId86" Type="http://schemas.openxmlformats.org/officeDocument/2006/relationships/customXml" Target="../ink/ink3230.xml"/><Relationship Id="rId13" Type="http://schemas.openxmlformats.org/officeDocument/2006/relationships/image" Target="../media/image3210.png"/><Relationship Id="rId18" Type="http://schemas.openxmlformats.org/officeDocument/2006/relationships/customXml" Target="../ink/ink3196.xml"/><Relationship Id="rId39" Type="http://schemas.openxmlformats.org/officeDocument/2006/relationships/image" Target="../media/image3340.png"/><Relationship Id="rId109" Type="http://schemas.openxmlformats.org/officeDocument/2006/relationships/image" Target="../media/image3690.png"/><Relationship Id="rId34" Type="http://schemas.openxmlformats.org/officeDocument/2006/relationships/customXml" Target="../ink/ink3204.xml"/><Relationship Id="rId50" Type="http://schemas.openxmlformats.org/officeDocument/2006/relationships/customXml" Target="../ink/ink3212.xml"/><Relationship Id="rId55" Type="http://schemas.openxmlformats.org/officeDocument/2006/relationships/image" Target="../media/image3420.png"/><Relationship Id="rId76" Type="http://schemas.openxmlformats.org/officeDocument/2006/relationships/customXml" Target="../ink/ink3225.xml"/><Relationship Id="rId97" Type="http://schemas.openxmlformats.org/officeDocument/2006/relationships/image" Target="../media/image3630.png"/><Relationship Id="rId104" Type="http://schemas.openxmlformats.org/officeDocument/2006/relationships/customXml" Target="../ink/ink3239.xml"/><Relationship Id="rId120" Type="http://schemas.openxmlformats.org/officeDocument/2006/relationships/customXml" Target="../ink/ink3247.xml"/><Relationship Id="rId125" Type="http://schemas.openxmlformats.org/officeDocument/2006/relationships/image" Target="../media/image3770.png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92" Type="http://schemas.openxmlformats.org/officeDocument/2006/relationships/customXml" Target="../ink/ink3233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199.xml"/><Relationship Id="rId40" Type="http://schemas.openxmlformats.org/officeDocument/2006/relationships/customXml" Target="../ink/ink3207.xml"/><Relationship Id="rId45" Type="http://schemas.openxmlformats.org/officeDocument/2006/relationships/image" Target="../media/image3370.png"/><Relationship Id="rId66" Type="http://schemas.openxmlformats.org/officeDocument/2006/relationships/customXml" Target="../ink/ink3220.xml"/><Relationship Id="rId87" Type="http://schemas.openxmlformats.org/officeDocument/2006/relationships/image" Target="../media/image3580.png"/><Relationship Id="rId110" Type="http://schemas.openxmlformats.org/officeDocument/2006/relationships/customXml" Target="../ink/ink3242.xml"/><Relationship Id="rId115" Type="http://schemas.openxmlformats.org/officeDocument/2006/relationships/image" Target="../media/image3720.png"/><Relationship Id="rId61" Type="http://schemas.openxmlformats.org/officeDocument/2006/relationships/image" Target="../media/image3450.png"/><Relationship Id="rId82" Type="http://schemas.openxmlformats.org/officeDocument/2006/relationships/customXml" Target="../ink/ink3228.xml"/><Relationship Id="rId19" Type="http://schemas.openxmlformats.org/officeDocument/2006/relationships/image" Target="../media/image3240.png"/><Relationship Id="rId14" Type="http://schemas.openxmlformats.org/officeDocument/2006/relationships/customXml" Target="../ink/ink3194.xml"/><Relationship Id="rId30" Type="http://schemas.openxmlformats.org/officeDocument/2006/relationships/customXml" Target="../ink/ink3202.xml"/><Relationship Id="rId35" Type="http://schemas.openxmlformats.org/officeDocument/2006/relationships/image" Target="../media/image3320.png"/><Relationship Id="rId56" Type="http://schemas.openxmlformats.org/officeDocument/2006/relationships/customXml" Target="../ink/ink3215.xml"/><Relationship Id="rId77" Type="http://schemas.openxmlformats.org/officeDocument/2006/relationships/image" Target="../media/image3530.png"/><Relationship Id="rId100" Type="http://schemas.openxmlformats.org/officeDocument/2006/relationships/customXml" Target="../ink/ink3237.xml"/><Relationship Id="rId105" Type="http://schemas.openxmlformats.org/officeDocument/2006/relationships/image" Target="../media/image3670.png"/><Relationship Id="rId8" Type="http://schemas.openxmlformats.org/officeDocument/2006/relationships/customXml" Target="../ink/ink3191.xml"/><Relationship Id="rId51" Type="http://schemas.openxmlformats.org/officeDocument/2006/relationships/image" Target="../media/image3400.png"/><Relationship Id="rId72" Type="http://schemas.openxmlformats.org/officeDocument/2006/relationships/customXml" Target="../ink/ink3223.xml"/><Relationship Id="rId93" Type="http://schemas.openxmlformats.org/officeDocument/2006/relationships/image" Target="../media/image3610.png"/><Relationship Id="rId98" Type="http://schemas.openxmlformats.org/officeDocument/2006/relationships/customXml" Target="../ink/ink3236.xml"/><Relationship Id="rId121" Type="http://schemas.openxmlformats.org/officeDocument/2006/relationships/image" Target="../media/image3750.png"/><Relationship Id="rId3" Type="http://schemas.openxmlformats.org/officeDocument/2006/relationships/image" Target="../media/image27.png"/><Relationship Id="rId25" Type="http://schemas.openxmlformats.org/officeDocument/2006/relationships/image" Target="../media/image3270.png"/><Relationship Id="rId46" Type="http://schemas.openxmlformats.org/officeDocument/2006/relationships/customXml" Target="../ink/ink3210.xml"/><Relationship Id="rId67" Type="http://schemas.openxmlformats.org/officeDocument/2006/relationships/image" Target="../media/image3480.png"/><Relationship Id="rId116" Type="http://schemas.openxmlformats.org/officeDocument/2006/relationships/customXml" Target="../ink/ink3245.xml"/><Relationship Id="rId20" Type="http://schemas.openxmlformats.org/officeDocument/2006/relationships/customXml" Target="../ink/ink3197.xml"/><Relationship Id="rId41" Type="http://schemas.openxmlformats.org/officeDocument/2006/relationships/image" Target="../media/image3350.png"/><Relationship Id="rId62" Type="http://schemas.openxmlformats.org/officeDocument/2006/relationships/customXml" Target="../ink/ink3218.xml"/><Relationship Id="rId83" Type="http://schemas.openxmlformats.org/officeDocument/2006/relationships/image" Target="../media/image3560.png"/><Relationship Id="rId88" Type="http://schemas.openxmlformats.org/officeDocument/2006/relationships/customXml" Target="../ink/ink3231.xml"/><Relationship Id="rId111" Type="http://schemas.openxmlformats.org/officeDocument/2006/relationships/image" Target="../media/image3700.png"/><Relationship Id="rId15" Type="http://schemas.openxmlformats.org/officeDocument/2006/relationships/image" Target="../media/image3220.png"/><Relationship Id="rId36" Type="http://schemas.openxmlformats.org/officeDocument/2006/relationships/customXml" Target="../ink/ink3205.xml"/><Relationship Id="rId57" Type="http://schemas.openxmlformats.org/officeDocument/2006/relationships/image" Target="../media/image3430.png"/><Relationship Id="rId106" Type="http://schemas.openxmlformats.org/officeDocument/2006/relationships/customXml" Target="../ink/ink3240.xml"/><Relationship Id="rId10" Type="http://schemas.openxmlformats.org/officeDocument/2006/relationships/customXml" Target="../ink/ink3192.xml"/><Relationship Id="rId31" Type="http://schemas.openxmlformats.org/officeDocument/2006/relationships/image" Target="../media/image3300.png"/><Relationship Id="rId52" Type="http://schemas.openxmlformats.org/officeDocument/2006/relationships/customXml" Target="../ink/ink3213.xml"/><Relationship Id="rId73" Type="http://schemas.openxmlformats.org/officeDocument/2006/relationships/image" Target="../media/image3510.png"/><Relationship Id="rId78" Type="http://schemas.openxmlformats.org/officeDocument/2006/relationships/customXml" Target="../ink/ink3226.xml"/><Relationship Id="rId94" Type="http://schemas.openxmlformats.org/officeDocument/2006/relationships/customXml" Target="../ink/ink3234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248.xml"/><Relationship Id="rId4" Type="http://schemas.openxmlformats.org/officeDocument/2006/relationships/customXml" Target="../ink/ink3189.xml"/><Relationship Id="rId9" Type="http://schemas.openxmlformats.org/officeDocument/2006/relationships/image" Target="../media/image3190.png"/></Relationships>
</file>

<file path=ppt/slides/_rels/slide7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269.xml"/><Relationship Id="rId63" Type="http://schemas.openxmlformats.org/officeDocument/2006/relationships/image" Target="../media/image3460.png"/><Relationship Id="rId84" Type="http://schemas.openxmlformats.org/officeDocument/2006/relationships/customXml" Target="../ink/ink3290.xml"/><Relationship Id="rId138" Type="http://schemas.openxmlformats.org/officeDocument/2006/relationships/customXml" Target="../ink/ink3317.xml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264.xml"/><Relationship Id="rId37" Type="http://schemas.openxmlformats.org/officeDocument/2006/relationships/image" Target="../media/image3330.png"/><Relationship Id="rId53" Type="http://schemas.openxmlformats.org/officeDocument/2006/relationships/image" Target="../media/image3410.png"/><Relationship Id="rId58" Type="http://schemas.openxmlformats.org/officeDocument/2006/relationships/customXml" Target="../ink/ink3277.xml"/><Relationship Id="rId74" Type="http://schemas.openxmlformats.org/officeDocument/2006/relationships/customXml" Target="../ink/ink3285.xml"/><Relationship Id="rId79" Type="http://schemas.openxmlformats.org/officeDocument/2006/relationships/image" Target="../media/image3540.png"/><Relationship Id="rId102" Type="http://schemas.openxmlformats.org/officeDocument/2006/relationships/customXml" Target="../ink/ink3299.xml"/><Relationship Id="rId123" Type="http://schemas.openxmlformats.org/officeDocument/2006/relationships/image" Target="../media/image3760.png"/><Relationship Id="rId128" Type="http://schemas.openxmlformats.org/officeDocument/2006/relationships/customXml" Target="../ink/ink3312.xml"/><Relationship Id="rId5" Type="http://schemas.openxmlformats.org/officeDocument/2006/relationships/image" Target="../media/image3170.png"/><Relationship Id="rId90" Type="http://schemas.openxmlformats.org/officeDocument/2006/relationships/customXml" Target="../ink/ink3293.xml"/><Relationship Id="rId95" Type="http://schemas.openxmlformats.org/officeDocument/2006/relationships/image" Target="../media/image3620.png"/><Relationship Id="rId22" Type="http://schemas.openxmlformats.org/officeDocument/2006/relationships/customXml" Target="../ink/ink3259.xml"/><Relationship Id="rId27" Type="http://schemas.openxmlformats.org/officeDocument/2006/relationships/image" Target="../media/image3280.png"/><Relationship Id="rId43" Type="http://schemas.openxmlformats.org/officeDocument/2006/relationships/image" Target="../media/image3360.png"/><Relationship Id="rId48" Type="http://schemas.openxmlformats.org/officeDocument/2006/relationships/customXml" Target="../ink/ink3272.xml"/><Relationship Id="rId64" Type="http://schemas.openxmlformats.org/officeDocument/2006/relationships/customXml" Target="../ink/ink3280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18" Type="http://schemas.openxmlformats.org/officeDocument/2006/relationships/customXml" Target="../ink/ink3307.xml"/><Relationship Id="rId134" Type="http://schemas.openxmlformats.org/officeDocument/2006/relationships/customXml" Target="../ink/ink3315.xml"/><Relationship Id="rId139" Type="http://schemas.openxmlformats.org/officeDocument/2006/relationships/image" Target="../media/image3840.png"/><Relationship Id="rId80" Type="http://schemas.openxmlformats.org/officeDocument/2006/relationships/customXml" Target="../ink/ink3288.xml"/><Relationship Id="rId85" Type="http://schemas.openxmlformats.org/officeDocument/2006/relationships/image" Target="../media/image3570.png"/><Relationship Id="rId12" Type="http://schemas.openxmlformats.org/officeDocument/2006/relationships/customXml" Target="../ink/ink3254.xml"/><Relationship Id="rId17" Type="http://schemas.openxmlformats.org/officeDocument/2006/relationships/image" Target="../media/image3230.png"/><Relationship Id="rId33" Type="http://schemas.openxmlformats.org/officeDocument/2006/relationships/image" Target="../media/image3310.png"/><Relationship Id="rId38" Type="http://schemas.openxmlformats.org/officeDocument/2006/relationships/customXml" Target="../ink/ink3267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08" Type="http://schemas.openxmlformats.org/officeDocument/2006/relationships/customXml" Target="../ink/ink3302.xml"/><Relationship Id="rId124" Type="http://schemas.openxmlformats.org/officeDocument/2006/relationships/customXml" Target="../ink/ink3310.xml"/><Relationship Id="rId129" Type="http://schemas.openxmlformats.org/officeDocument/2006/relationships/image" Target="../media/image3790.png"/><Relationship Id="rId54" Type="http://schemas.openxmlformats.org/officeDocument/2006/relationships/customXml" Target="../ink/ink3275.xml"/><Relationship Id="rId70" Type="http://schemas.openxmlformats.org/officeDocument/2006/relationships/customXml" Target="../ink/ink3283.xml"/><Relationship Id="rId75" Type="http://schemas.openxmlformats.org/officeDocument/2006/relationships/image" Target="../media/image3520.png"/><Relationship Id="rId91" Type="http://schemas.openxmlformats.org/officeDocument/2006/relationships/image" Target="../media/image3600.png"/><Relationship Id="rId96" Type="http://schemas.openxmlformats.org/officeDocument/2006/relationships/customXml" Target="../ink/ink3296.xml"/><Relationship Id="rId140" Type="http://schemas.openxmlformats.org/officeDocument/2006/relationships/customXml" Target="../ink/ink33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51.xml"/><Relationship Id="rId23" Type="http://schemas.openxmlformats.org/officeDocument/2006/relationships/image" Target="../media/image3260.png"/><Relationship Id="rId28" Type="http://schemas.openxmlformats.org/officeDocument/2006/relationships/customXml" Target="../ink/ink3262.xml"/><Relationship Id="rId49" Type="http://schemas.openxmlformats.org/officeDocument/2006/relationships/image" Target="../media/image3390.png"/><Relationship Id="rId114" Type="http://schemas.openxmlformats.org/officeDocument/2006/relationships/customXml" Target="../ink/ink3305.xml"/><Relationship Id="rId119" Type="http://schemas.openxmlformats.org/officeDocument/2006/relationships/image" Target="../media/image3740.png"/><Relationship Id="rId44" Type="http://schemas.openxmlformats.org/officeDocument/2006/relationships/customXml" Target="../ink/ink3270.xml"/><Relationship Id="rId60" Type="http://schemas.openxmlformats.org/officeDocument/2006/relationships/customXml" Target="../ink/ink3278.xml"/><Relationship Id="rId65" Type="http://schemas.openxmlformats.org/officeDocument/2006/relationships/image" Target="../media/image3470.png"/><Relationship Id="rId81" Type="http://schemas.openxmlformats.org/officeDocument/2006/relationships/image" Target="../media/image3550.png"/><Relationship Id="rId86" Type="http://schemas.openxmlformats.org/officeDocument/2006/relationships/customXml" Target="../ink/ink3291.xml"/><Relationship Id="rId130" Type="http://schemas.openxmlformats.org/officeDocument/2006/relationships/customXml" Target="../ink/ink3313.xml"/><Relationship Id="rId135" Type="http://schemas.openxmlformats.org/officeDocument/2006/relationships/image" Target="../media/image3820.png"/><Relationship Id="rId13" Type="http://schemas.openxmlformats.org/officeDocument/2006/relationships/image" Target="../media/image3210.png"/><Relationship Id="rId18" Type="http://schemas.openxmlformats.org/officeDocument/2006/relationships/customXml" Target="../ink/ink3257.xml"/><Relationship Id="rId39" Type="http://schemas.openxmlformats.org/officeDocument/2006/relationships/image" Target="../media/image3340.png"/><Relationship Id="rId109" Type="http://schemas.openxmlformats.org/officeDocument/2006/relationships/image" Target="../media/image3690.png"/><Relationship Id="rId34" Type="http://schemas.openxmlformats.org/officeDocument/2006/relationships/customXml" Target="../ink/ink3265.xml"/><Relationship Id="rId50" Type="http://schemas.openxmlformats.org/officeDocument/2006/relationships/customXml" Target="../ink/ink3273.xml"/><Relationship Id="rId55" Type="http://schemas.openxmlformats.org/officeDocument/2006/relationships/image" Target="../media/image3420.png"/><Relationship Id="rId76" Type="http://schemas.openxmlformats.org/officeDocument/2006/relationships/customXml" Target="../ink/ink3286.xml"/><Relationship Id="rId97" Type="http://schemas.openxmlformats.org/officeDocument/2006/relationships/image" Target="../media/image3630.png"/><Relationship Id="rId104" Type="http://schemas.openxmlformats.org/officeDocument/2006/relationships/customXml" Target="../ink/ink3300.xml"/><Relationship Id="rId120" Type="http://schemas.openxmlformats.org/officeDocument/2006/relationships/customXml" Target="../ink/ink3308.xml"/><Relationship Id="rId125" Type="http://schemas.openxmlformats.org/officeDocument/2006/relationships/image" Target="../media/image3770.png"/><Relationship Id="rId141" Type="http://schemas.openxmlformats.org/officeDocument/2006/relationships/image" Target="../media/image3850.png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92" Type="http://schemas.openxmlformats.org/officeDocument/2006/relationships/customXml" Target="../ink/ink3294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260.xml"/><Relationship Id="rId40" Type="http://schemas.openxmlformats.org/officeDocument/2006/relationships/customXml" Target="../ink/ink3268.xml"/><Relationship Id="rId45" Type="http://schemas.openxmlformats.org/officeDocument/2006/relationships/image" Target="../media/image3370.png"/><Relationship Id="rId66" Type="http://schemas.openxmlformats.org/officeDocument/2006/relationships/customXml" Target="../ink/ink3281.xml"/><Relationship Id="rId87" Type="http://schemas.openxmlformats.org/officeDocument/2006/relationships/image" Target="../media/image3580.png"/><Relationship Id="rId110" Type="http://schemas.openxmlformats.org/officeDocument/2006/relationships/customXml" Target="../ink/ink3303.xml"/><Relationship Id="rId115" Type="http://schemas.openxmlformats.org/officeDocument/2006/relationships/image" Target="../media/image3720.png"/><Relationship Id="rId131" Type="http://schemas.openxmlformats.org/officeDocument/2006/relationships/image" Target="../media/image3800.png"/><Relationship Id="rId136" Type="http://schemas.openxmlformats.org/officeDocument/2006/relationships/customXml" Target="../ink/ink3316.xml"/><Relationship Id="rId61" Type="http://schemas.openxmlformats.org/officeDocument/2006/relationships/image" Target="../media/image3450.png"/><Relationship Id="rId82" Type="http://schemas.openxmlformats.org/officeDocument/2006/relationships/customXml" Target="../ink/ink3289.xml"/><Relationship Id="rId19" Type="http://schemas.openxmlformats.org/officeDocument/2006/relationships/image" Target="../media/image3240.png"/><Relationship Id="rId14" Type="http://schemas.openxmlformats.org/officeDocument/2006/relationships/customXml" Target="../ink/ink3255.xml"/><Relationship Id="rId30" Type="http://schemas.openxmlformats.org/officeDocument/2006/relationships/customXml" Target="../ink/ink3263.xml"/><Relationship Id="rId35" Type="http://schemas.openxmlformats.org/officeDocument/2006/relationships/image" Target="../media/image3320.png"/><Relationship Id="rId56" Type="http://schemas.openxmlformats.org/officeDocument/2006/relationships/customXml" Target="../ink/ink3276.xml"/><Relationship Id="rId77" Type="http://schemas.openxmlformats.org/officeDocument/2006/relationships/image" Target="../media/image3530.png"/><Relationship Id="rId100" Type="http://schemas.openxmlformats.org/officeDocument/2006/relationships/customXml" Target="../ink/ink3298.xml"/><Relationship Id="rId105" Type="http://schemas.openxmlformats.org/officeDocument/2006/relationships/image" Target="../media/image3670.png"/><Relationship Id="rId126" Type="http://schemas.openxmlformats.org/officeDocument/2006/relationships/customXml" Target="../ink/ink3311.xml"/><Relationship Id="rId8" Type="http://schemas.openxmlformats.org/officeDocument/2006/relationships/customXml" Target="../ink/ink3252.xml"/><Relationship Id="rId51" Type="http://schemas.openxmlformats.org/officeDocument/2006/relationships/image" Target="../media/image3400.png"/><Relationship Id="rId72" Type="http://schemas.openxmlformats.org/officeDocument/2006/relationships/customXml" Target="../ink/ink3284.xml"/><Relationship Id="rId93" Type="http://schemas.openxmlformats.org/officeDocument/2006/relationships/image" Target="../media/image3610.png"/><Relationship Id="rId98" Type="http://schemas.openxmlformats.org/officeDocument/2006/relationships/customXml" Target="../ink/ink3297.xml"/><Relationship Id="rId121" Type="http://schemas.openxmlformats.org/officeDocument/2006/relationships/image" Target="../media/image3750.png"/><Relationship Id="rId3" Type="http://schemas.openxmlformats.org/officeDocument/2006/relationships/image" Target="../media/image27.png"/><Relationship Id="rId25" Type="http://schemas.openxmlformats.org/officeDocument/2006/relationships/image" Target="../media/image3270.png"/><Relationship Id="rId46" Type="http://schemas.openxmlformats.org/officeDocument/2006/relationships/customXml" Target="../ink/ink3271.xml"/><Relationship Id="rId67" Type="http://schemas.openxmlformats.org/officeDocument/2006/relationships/image" Target="../media/image3480.png"/><Relationship Id="rId116" Type="http://schemas.openxmlformats.org/officeDocument/2006/relationships/customXml" Target="../ink/ink3306.xml"/><Relationship Id="rId137" Type="http://schemas.openxmlformats.org/officeDocument/2006/relationships/image" Target="../media/image3830.png"/><Relationship Id="rId20" Type="http://schemas.openxmlformats.org/officeDocument/2006/relationships/customXml" Target="../ink/ink3258.xml"/><Relationship Id="rId41" Type="http://schemas.openxmlformats.org/officeDocument/2006/relationships/image" Target="../media/image3350.png"/><Relationship Id="rId62" Type="http://schemas.openxmlformats.org/officeDocument/2006/relationships/customXml" Target="../ink/ink3279.xml"/><Relationship Id="rId83" Type="http://schemas.openxmlformats.org/officeDocument/2006/relationships/image" Target="../media/image3560.png"/><Relationship Id="rId88" Type="http://schemas.openxmlformats.org/officeDocument/2006/relationships/customXml" Target="../ink/ink3292.xml"/><Relationship Id="rId111" Type="http://schemas.openxmlformats.org/officeDocument/2006/relationships/image" Target="../media/image3700.png"/><Relationship Id="rId132" Type="http://schemas.openxmlformats.org/officeDocument/2006/relationships/customXml" Target="../ink/ink3314.xml"/><Relationship Id="rId15" Type="http://schemas.openxmlformats.org/officeDocument/2006/relationships/image" Target="../media/image3220.png"/><Relationship Id="rId36" Type="http://schemas.openxmlformats.org/officeDocument/2006/relationships/customXml" Target="../ink/ink3266.xml"/><Relationship Id="rId57" Type="http://schemas.openxmlformats.org/officeDocument/2006/relationships/image" Target="../media/image3430.png"/><Relationship Id="rId106" Type="http://schemas.openxmlformats.org/officeDocument/2006/relationships/customXml" Target="../ink/ink3301.xml"/><Relationship Id="rId127" Type="http://schemas.openxmlformats.org/officeDocument/2006/relationships/image" Target="../media/image3780.png"/><Relationship Id="rId10" Type="http://schemas.openxmlformats.org/officeDocument/2006/relationships/customXml" Target="../ink/ink3253.xml"/><Relationship Id="rId31" Type="http://schemas.openxmlformats.org/officeDocument/2006/relationships/image" Target="../media/image3300.png"/><Relationship Id="rId52" Type="http://schemas.openxmlformats.org/officeDocument/2006/relationships/customXml" Target="../ink/ink3274.xml"/><Relationship Id="rId73" Type="http://schemas.openxmlformats.org/officeDocument/2006/relationships/image" Target="../media/image3510.png"/><Relationship Id="rId78" Type="http://schemas.openxmlformats.org/officeDocument/2006/relationships/customXml" Target="../ink/ink3287.xml"/><Relationship Id="rId94" Type="http://schemas.openxmlformats.org/officeDocument/2006/relationships/customXml" Target="../ink/ink3295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309.xml"/><Relationship Id="rId4" Type="http://schemas.openxmlformats.org/officeDocument/2006/relationships/customXml" Target="../ink/ink3250.xml"/><Relationship Id="rId9" Type="http://schemas.openxmlformats.org/officeDocument/2006/relationships/image" Target="../media/image3190.png"/><Relationship Id="rId26" Type="http://schemas.openxmlformats.org/officeDocument/2006/relationships/customXml" Target="../ink/ink3261.xml"/><Relationship Id="rId47" Type="http://schemas.openxmlformats.org/officeDocument/2006/relationships/image" Target="../media/image3380.png"/><Relationship Id="rId68" Type="http://schemas.openxmlformats.org/officeDocument/2006/relationships/customXml" Target="../ink/ink3282.xml"/><Relationship Id="rId89" Type="http://schemas.openxmlformats.org/officeDocument/2006/relationships/image" Target="../media/image3590.png"/><Relationship Id="rId112" Type="http://schemas.openxmlformats.org/officeDocument/2006/relationships/customXml" Target="../ink/ink3304.xml"/><Relationship Id="rId133" Type="http://schemas.openxmlformats.org/officeDocument/2006/relationships/image" Target="../media/image3810.png"/><Relationship Id="rId16" Type="http://schemas.openxmlformats.org/officeDocument/2006/relationships/customXml" Target="../ink/ink32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338.xml"/><Relationship Id="rId63" Type="http://schemas.openxmlformats.org/officeDocument/2006/relationships/image" Target="../media/image3460.png"/><Relationship Id="rId84" Type="http://schemas.openxmlformats.org/officeDocument/2006/relationships/customXml" Target="../ink/ink3359.xml"/><Relationship Id="rId138" Type="http://schemas.openxmlformats.org/officeDocument/2006/relationships/customXml" Target="../ink/ink3386.xml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333.xml"/><Relationship Id="rId53" Type="http://schemas.openxmlformats.org/officeDocument/2006/relationships/image" Target="../media/image3410.png"/><Relationship Id="rId74" Type="http://schemas.openxmlformats.org/officeDocument/2006/relationships/customXml" Target="../ink/ink3354.xml"/><Relationship Id="rId128" Type="http://schemas.openxmlformats.org/officeDocument/2006/relationships/customXml" Target="../ink/ink3381.xml"/><Relationship Id="rId149" Type="http://schemas.openxmlformats.org/officeDocument/2006/relationships/image" Target="../media/image3890.png"/><Relationship Id="rId5" Type="http://schemas.openxmlformats.org/officeDocument/2006/relationships/image" Target="../media/image3170.png"/><Relationship Id="rId95" Type="http://schemas.openxmlformats.org/officeDocument/2006/relationships/image" Target="../media/image3620.png"/><Relationship Id="rId22" Type="http://schemas.openxmlformats.org/officeDocument/2006/relationships/customXml" Target="../ink/ink3328.xml"/><Relationship Id="rId43" Type="http://schemas.openxmlformats.org/officeDocument/2006/relationships/image" Target="../media/image3360.png"/><Relationship Id="rId64" Type="http://schemas.openxmlformats.org/officeDocument/2006/relationships/customXml" Target="../ink/ink3349.xml"/><Relationship Id="rId118" Type="http://schemas.openxmlformats.org/officeDocument/2006/relationships/customXml" Target="../ink/ink3376.xml"/><Relationship Id="rId139" Type="http://schemas.openxmlformats.org/officeDocument/2006/relationships/image" Target="../media/image3840.png"/><Relationship Id="rId80" Type="http://schemas.openxmlformats.org/officeDocument/2006/relationships/customXml" Target="../ink/ink3357.xml"/><Relationship Id="rId85" Type="http://schemas.openxmlformats.org/officeDocument/2006/relationships/image" Target="../media/image3570.png"/><Relationship Id="rId150" Type="http://schemas.openxmlformats.org/officeDocument/2006/relationships/customXml" Target="../ink/ink3392.xml"/><Relationship Id="rId155" Type="http://schemas.openxmlformats.org/officeDocument/2006/relationships/image" Target="../media/image3920.png"/><Relationship Id="rId12" Type="http://schemas.openxmlformats.org/officeDocument/2006/relationships/customXml" Target="../ink/ink3323.xml"/><Relationship Id="rId17" Type="http://schemas.openxmlformats.org/officeDocument/2006/relationships/image" Target="../media/image3230.png"/><Relationship Id="rId33" Type="http://schemas.openxmlformats.org/officeDocument/2006/relationships/image" Target="../media/image3310.png"/><Relationship Id="rId38" Type="http://schemas.openxmlformats.org/officeDocument/2006/relationships/customXml" Target="../ink/ink3336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08" Type="http://schemas.openxmlformats.org/officeDocument/2006/relationships/customXml" Target="../ink/ink3371.xml"/><Relationship Id="rId124" Type="http://schemas.openxmlformats.org/officeDocument/2006/relationships/customXml" Target="../ink/ink3379.xml"/><Relationship Id="rId129" Type="http://schemas.openxmlformats.org/officeDocument/2006/relationships/image" Target="../media/image3790.png"/><Relationship Id="rId54" Type="http://schemas.openxmlformats.org/officeDocument/2006/relationships/customXml" Target="../ink/ink3344.xml"/><Relationship Id="rId70" Type="http://schemas.openxmlformats.org/officeDocument/2006/relationships/customXml" Target="../ink/ink3352.xml"/><Relationship Id="rId75" Type="http://schemas.openxmlformats.org/officeDocument/2006/relationships/image" Target="../media/image3520.png"/><Relationship Id="rId91" Type="http://schemas.openxmlformats.org/officeDocument/2006/relationships/image" Target="../media/image3600.png"/><Relationship Id="rId96" Type="http://schemas.openxmlformats.org/officeDocument/2006/relationships/customXml" Target="../ink/ink3365.xml"/><Relationship Id="rId140" Type="http://schemas.openxmlformats.org/officeDocument/2006/relationships/customXml" Target="../ink/ink3387.xml"/><Relationship Id="rId145" Type="http://schemas.openxmlformats.org/officeDocument/2006/relationships/image" Target="../media/image38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20.xml"/><Relationship Id="rId23" Type="http://schemas.openxmlformats.org/officeDocument/2006/relationships/image" Target="../media/image3260.png"/><Relationship Id="rId28" Type="http://schemas.openxmlformats.org/officeDocument/2006/relationships/customXml" Target="../ink/ink3331.xml"/><Relationship Id="rId49" Type="http://schemas.openxmlformats.org/officeDocument/2006/relationships/image" Target="../media/image3390.png"/><Relationship Id="rId114" Type="http://schemas.openxmlformats.org/officeDocument/2006/relationships/customXml" Target="../ink/ink3374.xml"/><Relationship Id="rId119" Type="http://schemas.openxmlformats.org/officeDocument/2006/relationships/image" Target="../media/image3740.png"/><Relationship Id="rId44" Type="http://schemas.openxmlformats.org/officeDocument/2006/relationships/customXml" Target="../ink/ink3339.xml"/><Relationship Id="rId60" Type="http://schemas.openxmlformats.org/officeDocument/2006/relationships/customXml" Target="../ink/ink3347.xml"/><Relationship Id="rId65" Type="http://schemas.openxmlformats.org/officeDocument/2006/relationships/image" Target="../media/image3470.png"/><Relationship Id="rId81" Type="http://schemas.openxmlformats.org/officeDocument/2006/relationships/image" Target="../media/image3550.png"/><Relationship Id="rId86" Type="http://schemas.openxmlformats.org/officeDocument/2006/relationships/customXml" Target="../ink/ink3360.xml"/><Relationship Id="rId130" Type="http://schemas.openxmlformats.org/officeDocument/2006/relationships/customXml" Target="../ink/ink3382.xml"/><Relationship Id="rId135" Type="http://schemas.openxmlformats.org/officeDocument/2006/relationships/image" Target="../media/image3820.png"/><Relationship Id="rId151" Type="http://schemas.openxmlformats.org/officeDocument/2006/relationships/image" Target="../media/image3900.png"/><Relationship Id="rId156" Type="http://schemas.openxmlformats.org/officeDocument/2006/relationships/customXml" Target="../ink/ink3395.xml"/><Relationship Id="rId13" Type="http://schemas.openxmlformats.org/officeDocument/2006/relationships/image" Target="../media/image3210.png"/><Relationship Id="rId18" Type="http://schemas.openxmlformats.org/officeDocument/2006/relationships/customXml" Target="../ink/ink3326.xml"/><Relationship Id="rId39" Type="http://schemas.openxmlformats.org/officeDocument/2006/relationships/image" Target="../media/image3340.png"/><Relationship Id="rId109" Type="http://schemas.openxmlformats.org/officeDocument/2006/relationships/image" Target="../media/image3690.png"/><Relationship Id="rId34" Type="http://schemas.openxmlformats.org/officeDocument/2006/relationships/customXml" Target="../ink/ink3334.xml"/><Relationship Id="rId50" Type="http://schemas.openxmlformats.org/officeDocument/2006/relationships/customXml" Target="../ink/ink3342.xml"/><Relationship Id="rId55" Type="http://schemas.openxmlformats.org/officeDocument/2006/relationships/image" Target="../media/image3420.png"/><Relationship Id="rId76" Type="http://schemas.openxmlformats.org/officeDocument/2006/relationships/customXml" Target="../ink/ink3355.xml"/><Relationship Id="rId97" Type="http://schemas.openxmlformats.org/officeDocument/2006/relationships/image" Target="../media/image3630.png"/><Relationship Id="rId104" Type="http://schemas.openxmlformats.org/officeDocument/2006/relationships/customXml" Target="../ink/ink3369.xml"/><Relationship Id="rId120" Type="http://schemas.openxmlformats.org/officeDocument/2006/relationships/customXml" Target="../ink/ink3377.xml"/><Relationship Id="rId125" Type="http://schemas.openxmlformats.org/officeDocument/2006/relationships/image" Target="../media/image3770.png"/><Relationship Id="rId141" Type="http://schemas.openxmlformats.org/officeDocument/2006/relationships/image" Target="../media/image3850.png"/><Relationship Id="rId146" Type="http://schemas.openxmlformats.org/officeDocument/2006/relationships/customXml" Target="../ink/ink3390.xml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92" Type="http://schemas.openxmlformats.org/officeDocument/2006/relationships/customXml" Target="../ink/ink3363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329.xml"/><Relationship Id="rId40" Type="http://schemas.openxmlformats.org/officeDocument/2006/relationships/customXml" Target="../ink/ink3337.xml"/><Relationship Id="rId45" Type="http://schemas.openxmlformats.org/officeDocument/2006/relationships/image" Target="../media/image3370.png"/><Relationship Id="rId66" Type="http://schemas.openxmlformats.org/officeDocument/2006/relationships/customXml" Target="../ink/ink3350.xml"/><Relationship Id="rId87" Type="http://schemas.openxmlformats.org/officeDocument/2006/relationships/image" Target="../media/image3580.png"/><Relationship Id="rId110" Type="http://schemas.openxmlformats.org/officeDocument/2006/relationships/customXml" Target="../ink/ink3372.xml"/><Relationship Id="rId115" Type="http://schemas.openxmlformats.org/officeDocument/2006/relationships/image" Target="../media/image3720.png"/><Relationship Id="rId131" Type="http://schemas.openxmlformats.org/officeDocument/2006/relationships/image" Target="../media/image3800.png"/><Relationship Id="rId136" Type="http://schemas.openxmlformats.org/officeDocument/2006/relationships/customXml" Target="../ink/ink3385.xml"/><Relationship Id="rId157" Type="http://schemas.openxmlformats.org/officeDocument/2006/relationships/image" Target="../media/image3930.png"/><Relationship Id="rId61" Type="http://schemas.openxmlformats.org/officeDocument/2006/relationships/image" Target="../media/image3450.png"/><Relationship Id="rId82" Type="http://schemas.openxmlformats.org/officeDocument/2006/relationships/customXml" Target="../ink/ink3358.xml"/><Relationship Id="rId152" Type="http://schemas.openxmlformats.org/officeDocument/2006/relationships/customXml" Target="../ink/ink3393.xml"/><Relationship Id="rId19" Type="http://schemas.openxmlformats.org/officeDocument/2006/relationships/image" Target="../media/image3240.png"/><Relationship Id="rId14" Type="http://schemas.openxmlformats.org/officeDocument/2006/relationships/customXml" Target="../ink/ink3324.xml"/><Relationship Id="rId30" Type="http://schemas.openxmlformats.org/officeDocument/2006/relationships/customXml" Target="../ink/ink3332.xml"/><Relationship Id="rId35" Type="http://schemas.openxmlformats.org/officeDocument/2006/relationships/image" Target="../media/image3320.png"/><Relationship Id="rId56" Type="http://schemas.openxmlformats.org/officeDocument/2006/relationships/customXml" Target="../ink/ink3345.xml"/><Relationship Id="rId77" Type="http://schemas.openxmlformats.org/officeDocument/2006/relationships/image" Target="../media/image3530.png"/><Relationship Id="rId100" Type="http://schemas.openxmlformats.org/officeDocument/2006/relationships/customXml" Target="../ink/ink3367.xml"/><Relationship Id="rId105" Type="http://schemas.openxmlformats.org/officeDocument/2006/relationships/image" Target="../media/image3670.png"/><Relationship Id="rId126" Type="http://schemas.openxmlformats.org/officeDocument/2006/relationships/customXml" Target="../ink/ink3380.xml"/><Relationship Id="rId147" Type="http://schemas.openxmlformats.org/officeDocument/2006/relationships/image" Target="../media/image3880.png"/><Relationship Id="rId8" Type="http://schemas.openxmlformats.org/officeDocument/2006/relationships/customXml" Target="../ink/ink3321.xml"/><Relationship Id="rId51" Type="http://schemas.openxmlformats.org/officeDocument/2006/relationships/image" Target="../media/image3400.png"/><Relationship Id="rId72" Type="http://schemas.openxmlformats.org/officeDocument/2006/relationships/customXml" Target="../ink/ink3353.xml"/><Relationship Id="rId93" Type="http://schemas.openxmlformats.org/officeDocument/2006/relationships/image" Target="../media/image3610.png"/><Relationship Id="rId98" Type="http://schemas.openxmlformats.org/officeDocument/2006/relationships/customXml" Target="../ink/ink3366.xml"/><Relationship Id="rId121" Type="http://schemas.openxmlformats.org/officeDocument/2006/relationships/image" Target="../media/image3750.png"/><Relationship Id="rId142" Type="http://schemas.openxmlformats.org/officeDocument/2006/relationships/customXml" Target="../ink/ink3388.xml"/><Relationship Id="rId3" Type="http://schemas.openxmlformats.org/officeDocument/2006/relationships/image" Target="../media/image27.png"/><Relationship Id="rId25" Type="http://schemas.openxmlformats.org/officeDocument/2006/relationships/image" Target="../media/image3270.png"/><Relationship Id="rId46" Type="http://schemas.openxmlformats.org/officeDocument/2006/relationships/customXml" Target="../ink/ink3340.xml"/><Relationship Id="rId67" Type="http://schemas.openxmlformats.org/officeDocument/2006/relationships/image" Target="../media/image3480.png"/><Relationship Id="rId116" Type="http://schemas.openxmlformats.org/officeDocument/2006/relationships/customXml" Target="../ink/ink3375.xml"/><Relationship Id="rId137" Type="http://schemas.openxmlformats.org/officeDocument/2006/relationships/image" Target="../media/image3830.png"/><Relationship Id="rId20" Type="http://schemas.openxmlformats.org/officeDocument/2006/relationships/customXml" Target="../ink/ink3327.xml"/><Relationship Id="rId41" Type="http://schemas.openxmlformats.org/officeDocument/2006/relationships/image" Target="../media/image3350.png"/><Relationship Id="rId62" Type="http://schemas.openxmlformats.org/officeDocument/2006/relationships/customXml" Target="../ink/ink3348.xml"/><Relationship Id="rId83" Type="http://schemas.openxmlformats.org/officeDocument/2006/relationships/image" Target="../media/image3560.png"/><Relationship Id="rId88" Type="http://schemas.openxmlformats.org/officeDocument/2006/relationships/customXml" Target="../ink/ink3361.xml"/><Relationship Id="rId111" Type="http://schemas.openxmlformats.org/officeDocument/2006/relationships/image" Target="../media/image3700.png"/><Relationship Id="rId132" Type="http://schemas.openxmlformats.org/officeDocument/2006/relationships/customXml" Target="../ink/ink3383.xml"/><Relationship Id="rId153" Type="http://schemas.openxmlformats.org/officeDocument/2006/relationships/image" Target="../media/image3910.png"/><Relationship Id="rId15" Type="http://schemas.openxmlformats.org/officeDocument/2006/relationships/image" Target="../media/image3220.png"/><Relationship Id="rId36" Type="http://schemas.openxmlformats.org/officeDocument/2006/relationships/customXml" Target="../ink/ink3335.xml"/><Relationship Id="rId57" Type="http://schemas.openxmlformats.org/officeDocument/2006/relationships/image" Target="../media/image3430.png"/><Relationship Id="rId106" Type="http://schemas.openxmlformats.org/officeDocument/2006/relationships/customXml" Target="../ink/ink3370.xml"/><Relationship Id="rId127" Type="http://schemas.openxmlformats.org/officeDocument/2006/relationships/image" Target="../media/image3780.png"/><Relationship Id="rId10" Type="http://schemas.openxmlformats.org/officeDocument/2006/relationships/customXml" Target="../ink/ink3322.xml"/><Relationship Id="rId31" Type="http://schemas.openxmlformats.org/officeDocument/2006/relationships/image" Target="../media/image3300.png"/><Relationship Id="rId52" Type="http://schemas.openxmlformats.org/officeDocument/2006/relationships/customXml" Target="../ink/ink3343.xml"/><Relationship Id="rId73" Type="http://schemas.openxmlformats.org/officeDocument/2006/relationships/image" Target="../media/image3510.png"/><Relationship Id="rId78" Type="http://schemas.openxmlformats.org/officeDocument/2006/relationships/customXml" Target="../ink/ink3356.xml"/><Relationship Id="rId94" Type="http://schemas.openxmlformats.org/officeDocument/2006/relationships/customXml" Target="../ink/ink3364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378.xml"/><Relationship Id="rId143" Type="http://schemas.openxmlformats.org/officeDocument/2006/relationships/image" Target="../media/image3860.png"/><Relationship Id="rId148" Type="http://schemas.openxmlformats.org/officeDocument/2006/relationships/customXml" Target="../ink/ink3391.xml"/><Relationship Id="rId4" Type="http://schemas.openxmlformats.org/officeDocument/2006/relationships/customXml" Target="../ink/ink3319.xml"/><Relationship Id="rId9" Type="http://schemas.openxmlformats.org/officeDocument/2006/relationships/image" Target="../media/image3190.png"/><Relationship Id="rId26" Type="http://schemas.openxmlformats.org/officeDocument/2006/relationships/customXml" Target="../ink/ink3330.xml"/><Relationship Id="rId47" Type="http://schemas.openxmlformats.org/officeDocument/2006/relationships/image" Target="../media/image3380.png"/><Relationship Id="rId68" Type="http://schemas.openxmlformats.org/officeDocument/2006/relationships/customXml" Target="../ink/ink3351.xml"/><Relationship Id="rId89" Type="http://schemas.openxmlformats.org/officeDocument/2006/relationships/image" Target="../media/image3590.png"/><Relationship Id="rId112" Type="http://schemas.openxmlformats.org/officeDocument/2006/relationships/customXml" Target="../ink/ink3373.xml"/><Relationship Id="rId133" Type="http://schemas.openxmlformats.org/officeDocument/2006/relationships/image" Target="../media/image3810.png"/><Relationship Id="rId154" Type="http://schemas.openxmlformats.org/officeDocument/2006/relationships/customXml" Target="../ink/ink3394.xml"/><Relationship Id="rId16" Type="http://schemas.openxmlformats.org/officeDocument/2006/relationships/customXml" Target="../ink/ink3325.xml"/><Relationship Id="rId37" Type="http://schemas.openxmlformats.org/officeDocument/2006/relationships/image" Target="../media/image3330.png"/><Relationship Id="rId58" Type="http://schemas.openxmlformats.org/officeDocument/2006/relationships/customXml" Target="../ink/ink3346.xml"/><Relationship Id="rId79" Type="http://schemas.openxmlformats.org/officeDocument/2006/relationships/image" Target="../media/image3540.png"/><Relationship Id="rId102" Type="http://schemas.openxmlformats.org/officeDocument/2006/relationships/customXml" Target="../ink/ink3368.xml"/><Relationship Id="rId123" Type="http://schemas.openxmlformats.org/officeDocument/2006/relationships/image" Target="../media/image3760.png"/><Relationship Id="rId144" Type="http://schemas.openxmlformats.org/officeDocument/2006/relationships/customXml" Target="../ink/ink3389.xml"/><Relationship Id="rId90" Type="http://schemas.openxmlformats.org/officeDocument/2006/relationships/customXml" Target="../ink/ink3362.xml"/><Relationship Id="rId27" Type="http://schemas.openxmlformats.org/officeDocument/2006/relationships/image" Target="../media/image3280.png"/><Relationship Id="rId48" Type="http://schemas.openxmlformats.org/officeDocument/2006/relationships/customXml" Target="../ink/ink3341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34" Type="http://schemas.openxmlformats.org/officeDocument/2006/relationships/customXml" Target="../ink/ink3384.xml"/></Relationships>
</file>

<file path=ppt/slides/_rels/slide8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415.xml"/><Relationship Id="rId63" Type="http://schemas.openxmlformats.org/officeDocument/2006/relationships/image" Target="../media/image3460.png"/><Relationship Id="rId84" Type="http://schemas.openxmlformats.org/officeDocument/2006/relationships/customXml" Target="../ink/ink3436.xml"/><Relationship Id="rId138" Type="http://schemas.openxmlformats.org/officeDocument/2006/relationships/customXml" Target="../ink/ink3463.xml"/><Relationship Id="rId159" Type="http://schemas.openxmlformats.org/officeDocument/2006/relationships/image" Target="../media/image3940.png"/><Relationship Id="rId170" Type="http://schemas.openxmlformats.org/officeDocument/2006/relationships/customXml" Target="../ink/ink3479.xml"/><Relationship Id="rId191" Type="http://schemas.openxmlformats.org/officeDocument/2006/relationships/customXml" Target="../ink/ink3490.xml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410.xml"/><Relationship Id="rId53" Type="http://schemas.openxmlformats.org/officeDocument/2006/relationships/image" Target="../media/image3410.png"/><Relationship Id="rId74" Type="http://schemas.openxmlformats.org/officeDocument/2006/relationships/customXml" Target="../ink/ink3431.xml"/><Relationship Id="rId128" Type="http://schemas.openxmlformats.org/officeDocument/2006/relationships/customXml" Target="../ink/ink3458.xml"/><Relationship Id="rId149" Type="http://schemas.openxmlformats.org/officeDocument/2006/relationships/image" Target="../media/image3890.png"/><Relationship Id="rId5" Type="http://schemas.openxmlformats.org/officeDocument/2006/relationships/image" Target="../media/image3170.png"/><Relationship Id="rId95" Type="http://schemas.openxmlformats.org/officeDocument/2006/relationships/image" Target="../media/image3620.png"/><Relationship Id="rId160" Type="http://schemas.openxmlformats.org/officeDocument/2006/relationships/customXml" Target="../ink/ink3474.xml"/><Relationship Id="rId181" Type="http://schemas.openxmlformats.org/officeDocument/2006/relationships/customXml" Target="../ink/ink3485.xml"/><Relationship Id="rId22" Type="http://schemas.openxmlformats.org/officeDocument/2006/relationships/customXml" Target="../ink/ink3405.xml"/><Relationship Id="rId43" Type="http://schemas.openxmlformats.org/officeDocument/2006/relationships/image" Target="../media/image3360.png"/><Relationship Id="rId64" Type="http://schemas.openxmlformats.org/officeDocument/2006/relationships/customXml" Target="../ink/ink3426.xml"/><Relationship Id="rId118" Type="http://schemas.openxmlformats.org/officeDocument/2006/relationships/customXml" Target="../ink/ink3453.xml"/><Relationship Id="rId139" Type="http://schemas.openxmlformats.org/officeDocument/2006/relationships/image" Target="../media/image3840.png"/><Relationship Id="rId85" Type="http://schemas.openxmlformats.org/officeDocument/2006/relationships/image" Target="../media/image3570.png"/><Relationship Id="rId150" Type="http://schemas.openxmlformats.org/officeDocument/2006/relationships/customXml" Target="../ink/ink3469.xml"/><Relationship Id="rId171" Type="http://schemas.openxmlformats.org/officeDocument/2006/relationships/image" Target="../media/image4000.png"/><Relationship Id="rId192" Type="http://schemas.openxmlformats.org/officeDocument/2006/relationships/image" Target="../media/image409.png"/><Relationship Id="rId12" Type="http://schemas.openxmlformats.org/officeDocument/2006/relationships/customXml" Target="../ink/ink3400.xml"/><Relationship Id="rId33" Type="http://schemas.openxmlformats.org/officeDocument/2006/relationships/image" Target="../media/image3310.png"/><Relationship Id="rId108" Type="http://schemas.openxmlformats.org/officeDocument/2006/relationships/customXml" Target="../ink/ink3448.xml"/><Relationship Id="rId129" Type="http://schemas.openxmlformats.org/officeDocument/2006/relationships/image" Target="../media/image3790.png"/><Relationship Id="rId54" Type="http://schemas.openxmlformats.org/officeDocument/2006/relationships/customXml" Target="../ink/ink3421.xml"/><Relationship Id="rId75" Type="http://schemas.openxmlformats.org/officeDocument/2006/relationships/image" Target="../media/image3520.png"/><Relationship Id="rId96" Type="http://schemas.openxmlformats.org/officeDocument/2006/relationships/customXml" Target="../ink/ink3442.xml"/><Relationship Id="rId140" Type="http://schemas.openxmlformats.org/officeDocument/2006/relationships/customXml" Target="../ink/ink3464.xml"/><Relationship Id="rId161" Type="http://schemas.openxmlformats.org/officeDocument/2006/relationships/image" Target="../media/image3950.png"/><Relationship Id="rId182" Type="http://schemas.openxmlformats.org/officeDocument/2006/relationships/image" Target="../media/image4050.png"/><Relationship Id="rId6" Type="http://schemas.openxmlformats.org/officeDocument/2006/relationships/customXml" Target="../ink/ink3397.xml"/><Relationship Id="rId23" Type="http://schemas.openxmlformats.org/officeDocument/2006/relationships/image" Target="../media/image3260.png"/><Relationship Id="rId119" Type="http://schemas.openxmlformats.org/officeDocument/2006/relationships/image" Target="../media/image3740.png"/><Relationship Id="rId44" Type="http://schemas.openxmlformats.org/officeDocument/2006/relationships/customXml" Target="../ink/ink3416.xml"/><Relationship Id="rId65" Type="http://schemas.openxmlformats.org/officeDocument/2006/relationships/image" Target="../media/image3470.png"/><Relationship Id="rId86" Type="http://schemas.openxmlformats.org/officeDocument/2006/relationships/customXml" Target="../ink/ink3437.xml"/><Relationship Id="rId130" Type="http://schemas.openxmlformats.org/officeDocument/2006/relationships/customXml" Target="../ink/ink3459.xml"/><Relationship Id="rId151" Type="http://schemas.openxmlformats.org/officeDocument/2006/relationships/image" Target="../media/image3900.png"/><Relationship Id="rId172" Type="http://schemas.openxmlformats.org/officeDocument/2006/relationships/customXml" Target="../ink/ink3480.xml"/><Relationship Id="rId13" Type="http://schemas.openxmlformats.org/officeDocument/2006/relationships/image" Target="../media/image3210.png"/><Relationship Id="rId18" Type="http://schemas.openxmlformats.org/officeDocument/2006/relationships/customXml" Target="../ink/ink3403.xml"/><Relationship Id="rId39" Type="http://schemas.openxmlformats.org/officeDocument/2006/relationships/image" Target="../media/image3340.png"/><Relationship Id="rId109" Type="http://schemas.openxmlformats.org/officeDocument/2006/relationships/image" Target="../media/image3690.png"/><Relationship Id="rId34" Type="http://schemas.openxmlformats.org/officeDocument/2006/relationships/customXml" Target="../ink/ink3411.xml"/><Relationship Id="rId50" Type="http://schemas.openxmlformats.org/officeDocument/2006/relationships/customXml" Target="../ink/ink3419.xml"/><Relationship Id="rId55" Type="http://schemas.openxmlformats.org/officeDocument/2006/relationships/image" Target="../media/image3420.png"/><Relationship Id="rId76" Type="http://schemas.openxmlformats.org/officeDocument/2006/relationships/customXml" Target="../ink/ink3432.xml"/><Relationship Id="rId97" Type="http://schemas.openxmlformats.org/officeDocument/2006/relationships/image" Target="../media/image3630.png"/><Relationship Id="rId104" Type="http://schemas.openxmlformats.org/officeDocument/2006/relationships/customXml" Target="../ink/ink3446.xml"/><Relationship Id="rId120" Type="http://schemas.openxmlformats.org/officeDocument/2006/relationships/customXml" Target="../ink/ink3454.xml"/><Relationship Id="rId125" Type="http://schemas.openxmlformats.org/officeDocument/2006/relationships/image" Target="../media/image3770.png"/><Relationship Id="rId141" Type="http://schemas.openxmlformats.org/officeDocument/2006/relationships/image" Target="../media/image3850.png"/><Relationship Id="rId146" Type="http://schemas.openxmlformats.org/officeDocument/2006/relationships/customXml" Target="../ink/ink3467.xml"/><Relationship Id="rId167" Type="http://schemas.openxmlformats.org/officeDocument/2006/relationships/image" Target="../media/image3980.png"/><Relationship Id="rId188" Type="http://schemas.openxmlformats.org/officeDocument/2006/relationships/image" Target="../media/image4070.png"/><Relationship Id="rId7" Type="http://schemas.openxmlformats.org/officeDocument/2006/relationships/image" Target="../media/image3180.png"/><Relationship Id="rId71" Type="http://schemas.openxmlformats.org/officeDocument/2006/relationships/image" Target="../media/image3500.png"/><Relationship Id="rId92" Type="http://schemas.openxmlformats.org/officeDocument/2006/relationships/customXml" Target="../ink/ink3440.xml"/><Relationship Id="rId162" Type="http://schemas.openxmlformats.org/officeDocument/2006/relationships/customXml" Target="../ink/ink3475.xml"/><Relationship Id="rId183" Type="http://schemas.openxmlformats.org/officeDocument/2006/relationships/customXml" Target="../ink/ink3486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24" Type="http://schemas.openxmlformats.org/officeDocument/2006/relationships/customXml" Target="../ink/ink3406.xml"/><Relationship Id="rId40" Type="http://schemas.openxmlformats.org/officeDocument/2006/relationships/customXml" Target="../ink/ink3414.xml"/><Relationship Id="rId45" Type="http://schemas.openxmlformats.org/officeDocument/2006/relationships/image" Target="../media/image3370.png"/><Relationship Id="rId66" Type="http://schemas.openxmlformats.org/officeDocument/2006/relationships/customXml" Target="../ink/ink3427.xml"/><Relationship Id="rId87" Type="http://schemas.openxmlformats.org/officeDocument/2006/relationships/image" Target="../media/image3580.png"/><Relationship Id="rId110" Type="http://schemas.openxmlformats.org/officeDocument/2006/relationships/customXml" Target="../ink/ink3449.xml"/><Relationship Id="rId115" Type="http://schemas.openxmlformats.org/officeDocument/2006/relationships/image" Target="../media/image3720.png"/><Relationship Id="rId131" Type="http://schemas.openxmlformats.org/officeDocument/2006/relationships/image" Target="../media/image3800.png"/><Relationship Id="rId136" Type="http://schemas.openxmlformats.org/officeDocument/2006/relationships/customXml" Target="../ink/ink3462.xml"/><Relationship Id="rId157" Type="http://schemas.openxmlformats.org/officeDocument/2006/relationships/image" Target="../media/image3930.png"/><Relationship Id="rId178" Type="http://schemas.openxmlformats.org/officeDocument/2006/relationships/customXml" Target="../ink/ink3483.xml"/><Relationship Id="rId61" Type="http://schemas.openxmlformats.org/officeDocument/2006/relationships/image" Target="../media/image3450.png"/><Relationship Id="rId82" Type="http://schemas.openxmlformats.org/officeDocument/2006/relationships/customXml" Target="../ink/ink3435.xml"/><Relationship Id="rId152" Type="http://schemas.openxmlformats.org/officeDocument/2006/relationships/customXml" Target="../ink/ink3470.xml"/><Relationship Id="rId173" Type="http://schemas.openxmlformats.org/officeDocument/2006/relationships/image" Target="../media/image4010.png"/><Relationship Id="rId19" Type="http://schemas.openxmlformats.org/officeDocument/2006/relationships/image" Target="../media/image3240.png"/><Relationship Id="rId14" Type="http://schemas.openxmlformats.org/officeDocument/2006/relationships/customXml" Target="../ink/ink3401.xml"/><Relationship Id="rId30" Type="http://schemas.openxmlformats.org/officeDocument/2006/relationships/customXml" Target="../ink/ink3409.xml"/><Relationship Id="rId35" Type="http://schemas.openxmlformats.org/officeDocument/2006/relationships/image" Target="../media/image3320.png"/><Relationship Id="rId56" Type="http://schemas.openxmlformats.org/officeDocument/2006/relationships/customXml" Target="../ink/ink3422.xml"/><Relationship Id="rId77" Type="http://schemas.openxmlformats.org/officeDocument/2006/relationships/image" Target="../media/image3530.png"/><Relationship Id="rId100" Type="http://schemas.openxmlformats.org/officeDocument/2006/relationships/customXml" Target="../ink/ink3444.xml"/><Relationship Id="rId105" Type="http://schemas.openxmlformats.org/officeDocument/2006/relationships/image" Target="../media/image3670.png"/><Relationship Id="rId126" Type="http://schemas.openxmlformats.org/officeDocument/2006/relationships/customXml" Target="../ink/ink3457.xml"/><Relationship Id="rId147" Type="http://schemas.openxmlformats.org/officeDocument/2006/relationships/image" Target="../media/image3880.png"/><Relationship Id="rId168" Type="http://schemas.openxmlformats.org/officeDocument/2006/relationships/customXml" Target="../ink/ink3478.xml"/><Relationship Id="rId8" Type="http://schemas.openxmlformats.org/officeDocument/2006/relationships/customXml" Target="../ink/ink3398.xml"/><Relationship Id="rId51" Type="http://schemas.openxmlformats.org/officeDocument/2006/relationships/image" Target="../media/image3400.png"/><Relationship Id="rId72" Type="http://schemas.openxmlformats.org/officeDocument/2006/relationships/customXml" Target="../ink/ink3430.xml"/><Relationship Id="rId93" Type="http://schemas.openxmlformats.org/officeDocument/2006/relationships/image" Target="../media/image3610.png"/><Relationship Id="rId98" Type="http://schemas.openxmlformats.org/officeDocument/2006/relationships/customXml" Target="../ink/ink3443.xml"/><Relationship Id="rId121" Type="http://schemas.openxmlformats.org/officeDocument/2006/relationships/image" Target="../media/image3750.png"/><Relationship Id="rId142" Type="http://schemas.openxmlformats.org/officeDocument/2006/relationships/customXml" Target="../ink/ink3465.xml"/><Relationship Id="rId163" Type="http://schemas.openxmlformats.org/officeDocument/2006/relationships/image" Target="../media/image3960.png"/><Relationship Id="rId184" Type="http://schemas.openxmlformats.org/officeDocument/2006/relationships/image" Target="../media/image4060.png"/><Relationship Id="rId189" Type="http://schemas.openxmlformats.org/officeDocument/2006/relationships/customXml" Target="../ink/ink3489.xml"/><Relationship Id="rId3" Type="http://schemas.openxmlformats.org/officeDocument/2006/relationships/image" Target="../media/image27.png"/><Relationship Id="rId25" Type="http://schemas.openxmlformats.org/officeDocument/2006/relationships/image" Target="../media/image3270.png"/><Relationship Id="rId46" Type="http://schemas.openxmlformats.org/officeDocument/2006/relationships/customXml" Target="../ink/ink3417.xml"/><Relationship Id="rId67" Type="http://schemas.openxmlformats.org/officeDocument/2006/relationships/image" Target="../media/image3480.png"/><Relationship Id="rId116" Type="http://schemas.openxmlformats.org/officeDocument/2006/relationships/customXml" Target="../ink/ink3452.xml"/><Relationship Id="rId137" Type="http://schemas.openxmlformats.org/officeDocument/2006/relationships/image" Target="../media/image3830.png"/><Relationship Id="rId158" Type="http://schemas.openxmlformats.org/officeDocument/2006/relationships/customXml" Target="../ink/ink3473.xml"/><Relationship Id="rId20" Type="http://schemas.openxmlformats.org/officeDocument/2006/relationships/customXml" Target="../ink/ink3404.xml"/><Relationship Id="rId41" Type="http://schemas.openxmlformats.org/officeDocument/2006/relationships/image" Target="../media/image3350.png"/><Relationship Id="rId62" Type="http://schemas.openxmlformats.org/officeDocument/2006/relationships/customXml" Target="../ink/ink3425.xml"/><Relationship Id="rId83" Type="http://schemas.openxmlformats.org/officeDocument/2006/relationships/image" Target="../media/image3560.png"/><Relationship Id="rId88" Type="http://schemas.openxmlformats.org/officeDocument/2006/relationships/customXml" Target="../ink/ink3438.xml"/><Relationship Id="rId111" Type="http://schemas.openxmlformats.org/officeDocument/2006/relationships/image" Target="../media/image3700.png"/><Relationship Id="rId132" Type="http://schemas.openxmlformats.org/officeDocument/2006/relationships/customXml" Target="../ink/ink3460.xml"/><Relationship Id="rId153" Type="http://schemas.openxmlformats.org/officeDocument/2006/relationships/image" Target="../media/image3910.png"/><Relationship Id="rId174" Type="http://schemas.openxmlformats.org/officeDocument/2006/relationships/customXml" Target="../ink/ink3481.xml"/><Relationship Id="rId179" Type="http://schemas.openxmlformats.org/officeDocument/2006/relationships/image" Target="../media/image4040.png"/><Relationship Id="rId190" Type="http://schemas.openxmlformats.org/officeDocument/2006/relationships/image" Target="../media/image408.png"/><Relationship Id="rId15" Type="http://schemas.openxmlformats.org/officeDocument/2006/relationships/image" Target="../media/image3220.png"/><Relationship Id="rId36" Type="http://schemas.openxmlformats.org/officeDocument/2006/relationships/customXml" Target="../ink/ink3412.xml"/><Relationship Id="rId57" Type="http://schemas.openxmlformats.org/officeDocument/2006/relationships/image" Target="../media/image3430.png"/><Relationship Id="rId106" Type="http://schemas.openxmlformats.org/officeDocument/2006/relationships/customXml" Target="../ink/ink3447.xml"/><Relationship Id="rId127" Type="http://schemas.openxmlformats.org/officeDocument/2006/relationships/image" Target="../media/image3780.png"/><Relationship Id="rId10" Type="http://schemas.openxmlformats.org/officeDocument/2006/relationships/customXml" Target="../ink/ink3399.xml"/><Relationship Id="rId31" Type="http://schemas.openxmlformats.org/officeDocument/2006/relationships/image" Target="../media/image3300.png"/><Relationship Id="rId52" Type="http://schemas.openxmlformats.org/officeDocument/2006/relationships/customXml" Target="../ink/ink3420.xml"/><Relationship Id="rId73" Type="http://schemas.openxmlformats.org/officeDocument/2006/relationships/image" Target="../media/image3510.png"/><Relationship Id="rId78" Type="http://schemas.openxmlformats.org/officeDocument/2006/relationships/customXml" Target="../ink/ink3433.xml"/><Relationship Id="rId94" Type="http://schemas.openxmlformats.org/officeDocument/2006/relationships/customXml" Target="../ink/ink3441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455.xml"/><Relationship Id="rId143" Type="http://schemas.openxmlformats.org/officeDocument/2006/relationships/image" Target="../media/image3860.png"/><Relationship Id="rId148" Type="http://schemas.openxmlformats.org/officeDocument/2006/relationships/customXml" Target="../ink/ink3468.xml"/><Relationship Id="rId164" Type="http://schemas.openxmlformats.org/officeDocument/2006/relationships/customXml" Target="../ink/ink3476.xml"/><Relationship Id="rId169" Type="http://schemas.openxmlformats.org/officeDocument/2006/relationships/image" Target="../media/image3990.png"/><Relationship Id="rId185" Type="http://schemas.openxmlformats.org/officeDocument/2006/relationships/customXml" Target="../ink/ink3487.xml"/><Relationship Id="rId4" Type="http://schemas.openxmlformats.org/officeDocument/2006/relationships/customXml" Target="../ink/ink3396.xml"/><Relationship Id="rId9" Type="http://schemas.openxmlformats.org/officeDocument/2006/relationships/image" Target="../media/image3190.png"/><Relationship Id="rId180" Type="http://schemas.openxmlformats.org/officeDocument/2006/relationships/customXml" Target="../ink/ink3484.xml"/><Relationship Id="rId26" Type="http://schemas.openxmlformats.org/officeDocument/2006/relationships/customXml" Target="../ink/ink3407.xml"/><Relationship Id="rId47" Type="http://schemas.openxmlformats.org/officeDocument/2006/relationships/image" Target="../media/image3380.png"/><Relationship Id="rId68" Type="http://schemas.openxmlformats.org/officeDocument/2006/relationships/customXml" Target="../ink/ink3428.xml"/><Relationship Id="rId89" Type="http://schemas.openxmlformats.org/officeDocument/2006/relationships/image" Target="../media/image3590.png"/><Relationship Id="rId112" Type="http://schemas.openxmlformats.org/officeDocument/2006/relationships/customXml" Target="../ink/ink3450.xml"/><Relationship Id="rId133" Type="http://schemas.openxmlformats.org/officeDocument/2006/relationships/image" Target="../media/image3810.png"/><Relationship Id="rId154" Type="http://schemas.openxmlformats.org/officeDocument/2006/relationships/customXml" Target="../ink/ink3471.xml"/><Relationship Id="rId175" Type="http://schemas.openxmlformats.org/officeDocument/2006/relationships/image" Target="../media/image4020.png"/><Relationship Id="rId16" Type="http://schemas.openxmlformats.org/officeDocument/2006/relationships/customXml" Target="../ink/ink3402.xml"/><Relationship Id="rId37" Type="http://schemas.openxmlformats.org/officeDocument/2006/relationships/image" Target="../media/image3330.png"/><Relationship Id="rId58" Type="http://schemas.openxmlformats.org/officeDocument/2006/relationships/customXml" Target="../ink/ink3423.xml"/><Relationship Id="rId79" Type="http://schemas.openxmlformats.org/officeDocument/2006/relationships/image" Target="../media/image3540.png"/><Relationship Id="rId102" Type="http://schemas.openxmlformats.org/officeDocument/2006/relationships/customXml" Target="../ink/ink3445.xml"/><Relationship Id="rId123" Type="http://schemas.openxmlformats.org/officeDocument/2006/relationships/image" Target="../media/image3760.png"/><Relationship Id="rId144" Type="http://schemas.openxmlformats.org/officeDocument/2006/relationships/customXml" Target="../ink/ink3466.xml"/><Relationship Id="rId90" Type="http://schemas.openxmlformats.org/officeDocument/2006/relationships/customXml" Target="../ink/ink3439.xml"/><Relationship Id="rId165" Type="http://schemas.openxmlformats.org/officeDocument/2006/relationships/image" Target="../media/image3970.png"/><Relationship Id="rId186" Type="http://schemas.openxmlformats.org/officeDocument/2006/relationships/image" Target="../media/image61.png"/><Relationship Id="rId27" Type="http://schemas.openxmlformats.org/officeDocument/2006/relationships/image" Target="../media/image3280.png"/><Relationship Id="rId48" Type="http://schemas.openxmlformats.org/officeDocument/2006/relationships/customXml" Target="../ink/ink3418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34" Type="http://schemas.openxmlformats.org/officeDocument/2006/relationships/customXml" Target="../ink/ink3461.xml"/><Relationship Id="rId80" Type="http://schemas.openxmlformats.org/officeDocument/2006/relationships/customXml" Target="../ink/ink3434.xml"/><Relationship Id="rId155" Type="http://schemas.openxmlformats.org/officeDocument/2006/relationships/image" Target="../media/image3920.png"/><Relationship Id="rId176" Type="http://schemas.openxmlformats.org/officeDocument/2006/relationships/customXml" Target="../ink/ink3482.xml"/><Relationship Id="rId17" Type="http://schemas.openxmlformats.org/officeDocument/2006/relationships/image" Target="../media/image3230.png"/><Relationship Id="rId38" Type="http://schemas.openxmlformats.org/officeDocument/2006/relationships/customXml" Target="../ink/ink3413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24" Type="http://schemas.openxmlformats.org/officeDocument/2006/relationships/customXml" Target="../ink/ink3456.xml"/><Relationship Id="rId70" Type="http://schemas.openxmlformats.org/officeDocument/2006/relationships/customXml" Target="../ink/ink3429.xml"/><Relationship Id="rId91" Type="http://schemas.openxmlformats.org/officeDocument/2006/relationships/image" Target="../media/image3600.png"/><Relationship Id="rId145" Type="http://schemas.openxmlformats.org/officeDocument/2006/relationships/image" Target="../media/image3870.png"/><Relationship Id="rId166" Type="http://schemas.openxmlformats.org/officeDocument/2006/relationships/customXml" Target="../ink/ink3477.xml"/><Relationship Id="rId187" Type="http://schemas.openxmlformats.org/officeDocument/2006/relationships/customXml" Target="../ink/ink3488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3408.xml"/><Relationship Id="rId49" Type="http://schemas.openxmlformats.org/officeDocument/2006/relationships/image" Target="../media/image3390.png"/><Relationship Id="rId114" Type="http://schemas.openxmlformats.org/officeDocument/2006/relationships/customXml" Target="../ink/ink3451.xml"/><Relationship Id="rId60" Type="http://schemas.openxmlformats.org/officeDocument/2006/relationships/customXml" Target="../ink/ink3424.xml"/><Relationship Id="rId81" Type="http://schemas.openxmlformats.org/officeDocument/2006/relationships/image" Target="../media/image3550.png"/><Relationship Id="rId135" Type="http://schemas.openxmlformats.org/officeDocument/2006/relationships/image" Target="../media/image3820.png"/><Relationship Id="rId156" Type="http://schemas.openxmlformats.org/officeDocument/2006/relationships/customXml" Target="../ink/ink3472.xml"/><Relationship Id="rId177" Type="http://schemas.openxmlformats.org/officeDocument/2006/relationships/image" Target="../media/image4030.png"/></Relationships>
</file>

<file path=ppt/slides/_rels/slide8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510.xml"/><Relationship Id="rId63" Type="http://schemas.openxmlformats.org/officeDocument/2006/relationships/image" Target="../media/image3460.png"/><Relationship Id="rId84" Type="http://schemas.openxmlformats.org/officeDocument/2006/relationships/customXml" Target="../ink/ink3531.xml"/><Relationship Id="rId138" Type="http://schemas.openxmlformats.org/officeDocument/2006/relationships/customXml" Target="../ink/ink3558.xml"/><Relationship Id="rId159" Type="http://schemas.openxmlformats.org/officeDocument/2006/relationships/image" Target="../media/image3940.png"/><Relationship Id="rId170" Type="http://schemas.openxmlformats.org/officeDocument/2006/relationships/customXml" Target="../ink/ink3574.xml"/><Relationship Id="rId191" Type="http://schemas.openxmlformats.org/officeDocument/2006/relationships/customXml" Target="../ink/ink3585.xml"/><Relationship Id="rId205" Type="http://schemas.openxmlformats.org/officeDocument/2006/relationships/customXml" Target="../ink/ink3592.xml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505.xml"/><Relationship Id="rId53" Type="http://schemas.openxmlformats.org/officeDocument/2006/relationships/image" Target="../media/image3410.png"/><Relationship Id="rId74" Type="http://schemas.openxmlformats.org/officeDocument/2006/relationships/customXml" Target="../ink/ink3526.xml"/><Relationship Id="rId128" Type="http://schemas.openxmlformats.org/officeDocument/2006/relationships/customXml" Target="../ink/ink3553.xml"/><Relationship Id="rId149" Type="http://schemas.openxmlformats.org/officeDocument/2006/relationships/image" Target="../media/image3890.png"/><Relationship Id="rId5" Type="http://schemas.openxmlformats.org/officeDocument/2006/relationships/image" Target="../media/image3170.png"/><Relationship Id="rId95" Type="http://schemas.openxmlformats.org/officeDocument/2006/relationships/image" Target="../media/image3620.png"/><Relationship Id="rId160" Type="http://schemas.openxmlformats.org/officeDocument/2006/relationships/customXml" Target="../ink/ink3569.xml"/><Relationship Id="rId181" Type="http://schemas.openxmlformats.org/officeDocument/2006/relationships/customXml" Target="../ink/ink3580.xml"/><Relationship Id="rId22" Type="http://schemas.openxmlformats.org/officeDocument/2006/relationships/customXml" Target="../ink/ink3500.xml"/><Relationship Id="rId43" Type="http://schemas.openxmlformats.org/officeDocument/2006/relationships/image" Target="../media/image3360.png"/><Relationship Id="rId64" Type="http://schemas.openxmlformats.org/officeDocument/2006/relationships/customXml" Target="../ink/ink3521.xml"/><Relationship Id="rId118" Type="http://schemas.openxmlformats.org/officeDocument/2006/relationships/customXml" Target="../ink/ink3548.xml"/><Relationship Id="rId139" Type="http://schemas.openxmlformats.org/officeDocument/2006/relationships/image" Target="../media/image3840.png"/><Relationship Id="rId85" Type="http://schemas.openxmlformats.org/officeDocument/2006/relationships/image" Target="../media/image3570.png"/><Relationship Id="rId150" Type="http://schemas.openxmlformats.org/officeDocument/2006/relationships/customXml" Target="../ink/ink3564.xml"/><Relationship Id="rId171" Type="http://schemas.openxmlformats.org/officeDocument/2006/relationships/image" Target="../media/image4000.png"/><Relationship Id="rId192" Type="http://schemas.openxmlformats.org/officeDocument/2006/relationships/image" Target="../media/image409.png"/><Relationship Id="rId206" Type="http://schemas.openxmlformats.org/officeDocument/2006/relationships/image" Target="../media/image416.png"/><Relationship Id="rId12" Type="http://schemas.openxmlformats.org/officeDocument/2006/relationships/customXml" Target="../ink/ink3495.xml"/><Relationship Id="rId33" Type="http://schemas.openxmlformats.org/officeDocument/2006/relationships/image" Target="../media/image3310.png"/><Relationship Id="rId108" Type="http://schemas.openxmlformats.org/officeDocument/2006/relationships/customXml" Target="../ink/ink3543.xml"/><Relationship Id="rId129" Type="http://schemas.openxmlformats.org/officeDocument/2006/relationships/image" Target="../media/image3790.png"/><Relationship Id="rId54" Type="http://schemas.openxmlformats.org/officeDocument/2006/relationships/customXml" Target="../ink/ink3516.xml"/><Relationship Id="rId75" Type="http://schemas.openxmlformats.org/officeDocument/2006/relationships/image" Target="../media/image3520.png"/><Relationship Id="rId96" Type="http://schemas.openxmlformats.org/officeDocument/2006/relationships/customXml" Target="../ink/ink3537.xml"/><Relationship Id="rId140" Type="http://schemas.openxmlformats.org/officeDocument/2006/relationships/customXml" Target="../ink/ink3559.xml"/><Relationship Id="rId161" Type="http://schemas.openxmlformats.org/officeDocument/2006/relationships/image" Target="../media/image3950.png"/><Relationship Id="rId182" Type="http://schemas.openxmlformats.org/officeDocument/2006/relationships/image" Target="../media/image4050.png"/><Relationship Id="rId6" Type="http://schemas.openxmlformats.org/officeDocument/2006/relationships/customXml" Target="../ink/ink3492.xml"/><Relationship Id="rId23" Type="http://schemas.openxmlformats.org/officeDocument/2006/relationships/image" Target="../media/image3260.png"/><Relationship Id="rId119" Type="http://schemas.openxmlformats.org/officeDocument/2006/relationships/image" Target="../media/image3740.png"/><Relationship Id="rId44" Type="http://schemas.openxmlformats.org/officeDocument/2006/relationships/customXml" Target="../ink/ink3511.xml"/><Relationship Id="rId65" Type="http://schemas.openxmlformats.org/officeDocument/2006/relationships/image" Target="../media/image3470.png"/><Relationship Id="rId86" Type="http://schemas.openxmlformats.org/officeDocument/2006/relationships/customXml" Target="../ink/ink3532.xml"/><Relationship Id="rId130" Type="http://schemas.openxmlformats.org/officeDocument/2006/relationships/customXml" Target="../ink/ink3554.xml"/><Relationship Id="rId151" Type="http://schemas.openxmlformats.org/officeDocument/2006/relationships/image" Target="../media/image3900.png"/><Relationship Id="rId172" Type="http://schemas.openxmlformats.org/officeDocument/2006/relationships/customXml" Target="../ink/ink3575.xml"/><Relationship Id="rId193" Type="http://schemas.openxmlformats.org/officeDocument/2006/relationships/customXml" Target="../ink/ink3586.xml"/><Relationship Id="rId207" Type="http://schemas.openxmlformats.org/officeDocument/2006/relationships/customXml" Target="../ink/ink3593.xml"/><Relationship Id="rId13" Type="http://schemas.openxmlformats.org/officeDocument/2006/relationships/image" Target="../media/image3210.png"/><Relationship Id="rId109" Type="http://schemas.openxmlformats.org/officeDocument/2006/relationships/image" Target="../media/image3690.png"/><Relationship Id="rId34" Type="http://schemas.openxmlformats.org/officeDocument/2006/relationships/customXml" Target="../ink/ink3506.xml"/><Relationship Id="rId55" Type="http://schemas.openxmlformats.org/officeDocument/2006/relationships/image" Target="../media/image3420.png"/><Relationship Id="rId76" Type="http://schemas.openxmlformats.org/officeDocument/2006/relationships/customXml" Target="../ink/ink3527.xml"/><Relationship Id="rId97" Type="http://schemas.openxmlformats.org/officeDocument/2006/relationships/image" Target="../media/image3630.png"/><Relationship Id="rId120" Type="http://schemas.openxmlformats.org/officeDocument/2006/relationships/customXml" Target="../ink/ink3549.xml"/><Relationship Id="rId141" Type="http://schemas.openxmlformats.org/officeDocument/2006/relationships/image" Target="../media/image3850.png"/><Relationship Id="rId7" Type="http://schemas.openxmlformats.org/officeDocument/2006/relationships/image" Target="../media/image3180.png"/><Relationship Id="rId162" Type="http://schemas.openxmlformats.org/officeDocument/2006/relationships/customXml" Target="../ink/ink3570.xml"/><Relationship Id="rId183" Type="http://schemas.openxmlformats.org/officeDocument/2006/relationships/customXml" Target="../ink/ink3581.xml"/><Relationship Id="rId24" Type="http://schemas.openxmlformats.org/officeDocument/2006/relationships/customXml" Target="../ink/ink3501.xml"/><Relationship Id="rId45" Type="http://schemas.openxmlformats.org/officeDocument/2006/relationships/image" Target="../media/image3370.png"/><Relationship Id="rId66" Type="http://schemas.openxmlformats.org/officeDocument/2006/relationships/customXml" Target="../ink/ink3522.xml"/><Relationship Id="rId87" Type="http://schemas.openxmlformats.org/officeDocument/2006/relationships/image" Target="../media/image3580.png"/><Relationship Id="rId110" Type="http://schemas.openxmlformats.org/officeDocument/2006/relationships/customXml" Target="../ink/ink3544.xml"/><Relationship Id="rId131" Type="http://schemas.openxmlformats.org/officeDocument/2006/relationships/image" Target="../media/image3800.png"/><Relationship Id="rId61" Type="http://schemas.openxmlformats.org/officeDocument/2006/relationships/image" Target="../media/image3450.png"/><Relationship Id="rId82" Type="http://schemas.openxmlformats.org/officeDocument/2006/relationships/customXml" Target="../ink/ink3530.xml"/><Relationship Id="rId152" Type="http://schemas.openxmlformats.org/officeDocument/2006/relationships/customXml" Target="../ink/ink3565.xml"/><Relationship Id="rId173" Type="http://schemas.openxmlformats.org/officeDocument/2006/relationships/image" Target="../media/image4010.png"/><Relationship Id="rId194" Type="http://schemas.openxmlformats.org/officeDocument/2006/relationships/image" Target="../media/image410.png"/><Relationship Id="rId199" Type="http://schemas.openxmlformats.org/officeDocument/2006/relationships/customXml" Target="../ink/ink3589.xml"/><Relationship Id="rId203" Type="http://schemas.openxmlformats.org/officeDocument/2006/relationships/customXml" Target="../ink/ink3591.xml"/><Relationship Id="rId208" Type="http://schemas.openxmlformats.org/officeDocument/2006/relationships/image" Target="../media/image417.png"/><Relationship Id="rId19" Type="http://schemas.openxmlformats.org/officeDocument/2006/relationships/image" Target="../media/image3240.png"/><Relationship Id="rId14" Type="http://schemas.openxmlformats.org/officeDocument/2006/relationships/customXml" Target="../ink/ink3496.xml"/><Relationship Id="rId30" Type="http://schemas.openxmlformats.org/officeDocument/2006/relationships/customXml" Target="../ink/ink3504.xml"/><Relationship Id="rId35" Type="http://schemas.openxmlformats.org/officeDocument/2006/relationships/image" Target="../media/image3320.png"/><Relationship Id="rId56" Type="http://schemas.openxmlformats.org/officeDocument/2006/relationships/customXml" Target="../ink/ink3517.xml"/><Relationship Id="rId77" Type="http://schemas.openxmlformats.org/officeDocument/2006/relationships/image" Target="../media/image3530.png"/><Relationship Id="rId100" Type="http://schemas.openxmlformats.org/officeDocument/2006/relationships/customXml" Target="../ink/ink3539.xml"/><Relationship Id="rId105" Type="http://schemas.openxmlformats.org/officeDocument/2006/relationships/image" Target="../media/image3670.png"/><Relationship Id="rId126" Type="http://schemas.openxmlformats.org/officeDocument/2006/relationships/customXml" Target="../ink/ink3552.xml"/><Relationship Id="rId147" Type="http://schemas.openxmlformats.org/officeDocument/2006/relationships/image" Target="../media/image3880.png"/><Relationship Id="rId168" Type="http://schemas.openxmlformats.org/officeDocument/2006/relationships/customXml" Target="../ink/ink3573.xml"/><Relationship Id="rId8" Type="http://schemas.openxmlformats.org/officeDocument/2006/relationships/customXml" Target="../ink/ink3493.xml"/><Relationship Id="rId51" Type="http://schemas.openxmlformats.org/officeDocument/2006/relationships/image" Target="../media/image3400.png"/><Relationship Id="rId72" Type="http://schemas.openxmlformats.org/officeDocument/2006/relationships/customXml" Target="../ink/ink3525.xml"/><Relationship Id="rId93" Type="http://schemas.openxmlformats.org/officeDocument/2006/relationships/image" Target="../media/image3610.png"/><Relationship Id="rId98" Type="http://schemas.openxmlformats.org/officeDocument/2006/relationships/customXml" Target="../ink/ink3538.xml"/><Relationship Id="rId121" Type="http://schemas.openxmlformats.org/officeDocument/2006/relationships/image" Target="../media/image3750.png"/><Relationship Id="rId142" Type="http://schemas.openxmlformats.org/officeDocument/2006/relationships/customXml" Target="../ink/ink3560.xml"/><Relationship Id="rId163" Type="http://schemas.openxmlformats.org/officeDocument/2006/relationships/image" Target="../media/image3960.png"/><Relationship Id="rId184" Type="http://schemas.openxmlformats.org/officeDocument/2006/relationships/image" Target="../media/image4060.png"/><Relationship Id="rId189" Type="http://schemas.openxmlformats.org/officeDocument/2006/relationships/customXml" Target="../ink/ink3584.xml"/><Relationship Id="rId3" Type="http://schemas.openxmlformats.org/officeDocument/2006/relationships/image" Target="../media/image27.png"/><Relationship Id="rId25" Type="http://schemas.openxmlformats.org/officeDocument/2006/relationships/image" Target="../media/image3270.png"/><Relationship Id="rId46" Type="http://schemas.openxmlformats.org/officeDocument/2006/relationships/customXml" Target="../ink/ink3512.xml"/><Relationship Id="rId67" Type="http://schemas.openxmlformats.org/officeDocument/2006/relationships/image" Target="../media/image3480.png"/><Relationship Id="rId116" Type="http://schemas.openxmlformats.org/officeDocument/2006/relationships/customXml" Target="../ink/ink3547.xml"/><Relationship Id="rId137" Type="http://schemas.openxmlformats.org/officeDocument/2006/relationships/image" Target="../media/image3830.png"/><Relationship Id="rId158" Type="http://schemas.openxmlformats.org/officeDocument/2006/relationships/customXml" Target="../ink/ink3568.xml"/><Relationship Id="rId20" Type="http://schemas.openxmlformats.org/officeDocument/2006/relationships/customXml" Target="../ink/ink3499.xml"/><Relationship Id="rId41" Type="http://schemas.openxmlformats.org/officeDocument/2006/relationships/image" Target="../media/image3350.png"/><Relationship Id="rId62" Type="http://schemas.openxmlformats.org/officeDocument/2006/relationships/customXml" Target="../ink/ink3520.xml"/><Relationship Id="rId83" Type="http://schemas.openxmlformats.org/officeDocument/2006/relationships/image" Target="../media/image3560.png"/><Relationship Id="rId88" Type="http://schemas.openxmlformats.org/officeDocument/2006/relationships/customXml" Target="../ink/ink3533.xml"/><Relationship Id="rId111" Type="http://schemas.openxmlformats.org/officeDocument/2006/relationships/image" Target="../media/image3700.png"/><Relationship Id="rId132" Type="http://schemas.openxmlformats.org/officeDocument/2006/relationships/customXml" Target="../ink/ink3555.xml"/><Relationship Id="rId153" Type="http://schemas.openxmlformats.org/officeDocument/2006/relationships/image" Target="../media/image3910.png"/><Relationship Id="rId174" Type="http://schemas.openxmlformats.org/officeDocument/2006/relationships/customXml" Target="../ink/ink3576.xml"/><Relationship Id="rId179" Type="http://schemas.openxmlformats.org/officeDocument/2006/relationships/image" Target="../media/image4040.png"/><Relationship Id="rId195" Type="http://schemas.openxmlformats.org/officeDocument/2006/relationships/customXml" Target="../ink/ink3587.xml"/><Relationship Id="rId209" Type="http://schemas.openxmlformats.org/officeDocument/2006/relationships/customXml" Target="../ink/ink3594.xml"/><Relationship Id="rId190" Type="http://schemas.openxmlformats.org/officeDocument/2006/relationships/image" Target="../media/image408.png"/><Relationship Id="rId204" Type="http://schemas.openxmlformats.org/officeDocument/2006/relationships/image" Target="../media/image415.png"/><Relationship Id="rId15" Type="http://schemas.openxmlformats.org/officeDocument/2006/relationships/image" Target="../media/image3220.png"/><Relationship Id="rId36" Type="http://schemas.openxmlformats.org/officeDocument/2006/relationships/customXml" Target="../ink/ink3507.xml"/><Relationship Id="rId57" Type="http://schemas.openxmlformats.org/officeDocument/2006/relationships/image" Target="../media/image3430.png"/><Relationship Id="rId106" Type="http://schemas.openxmlformats.org/officeDocument/2006/relationships/customXml" Target="../ink/ink3542.xml"/><Relationship Id="rId127" Type="http://schemas.openxmlformats.org/officeDocument/2006/relationships/image" Target="../media/image3780.png"/><Relationship Id="rId10" Type="http://schemas.openxmlformats.org/officeDocument/2006/relationships/customXml" Target="../ink/ink3494.xml"/><Relationship Id="rId31" Type="http://schemas.openxmlformats.org/officeDocument/2006/relationships/image" Target="../media/image3300.png"/><Relationship Id="rId52" Type="http://schemas.openxmlformats.org/officeDocument/2006/relationships/customXml" Target="../ink/ink3515.xml"/><Relationship Id="rId73" Type="http://schemas.openxmlformats.org/officeDocument/2006/relationships/image" Target="../media/image3510.png"/><Relationship Id="rId78" Type="http://schemas.openxmlformats.org/officeDocument/2006/relationships/customXml" Target="../ink/ink3528.xml"/><Relationship Id="rId94" Type="http://schemas.openxmlformats.org/officeDocument/2006/relationships/customXml" Target="../ink/ink3536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550.xml"/><Relationship Id="rId143" Type="http://schemas.openxmlformats.org/officeDocument/2006/relationships/image" Target="../media/image3860.png"/><Relationship Id="rId148" Type="http://schemas.openxmlformats.org/officeDocument/2006/relationships/customXml" Target="../ink/ink3563.xml"/><Relationship Id="rId164" Type="http://schemas.openxmlformats.org/officeDocument/2006/relationships/customXml" Target="../ink/ink3571.xml"/><Relationship Id="rId169" Type="http://schemas.openxmlformats.org/officeDocument/2006/relationships/image" Target="../media/image3990.png"/><Relationship Id="rId185" Type="http://schemas.openxmlformats.org/officeDocument/2006/relationships/customXml" Target="../ink/ink3582.xml"/><Relationship Id="rId4" Type="http://schemas.openxmlformats.org/officeDocument/2006/relationships/customXml" Target="../ink/ink3491.xml"/><Relationship Id="rId9" Type="http://schemas.openxmlformats.org/officeDocument/2006/relationships/image" Target="../media/image3190.png"/><Relationship Id="rId180" Type="http://schemas.openxmlformats.org/officeDocument/2006/relationships/customXml" Target="../ink/ink3579.xml"/><Relationship Id="rId210" Type="http://schemas.openxmlformats.org/officeDocument/2006/relationships/image" Target="../media/image418.png"/><Relationship Id="rId26" Type="http://schemas.openxmlformats.org/officeDocument/2006/relationships/customXml" Target="../ink/ink3502.xml"/><Relationship Id="rId47" Type="http://schemas.openxmlformats.org/officeDocument/2006/relationships/image" Target="../media/image3380.png"/><Relationship Id="rId68" Type="http://schemas.openxmlformats.org/officeDocument/2006/relationships/customXml" Target="../ink/ink3523.xml"/><Relationship Id="rId89" Type="http://schemas.openxmlformats.org/officeDocument/2006/relationships/image" Target="../media/image3590.png"/><Relationship Id="rId112" Type="http://schemas.openxmlformats.org/officeDocument/2006/relationships/customXml" Target="../ink/ink3545.xml"/><Relationship Id="rId133" Type="http://schemas.openxmlformats.org/officeDocument/2006/relationships/image" Target="../media/image3810.png"/><Relationship Id="rId154" Type="http://schemas.openxmlformats.org/officeDocument/2006/relationships/customXml" Target="../ink/ink3566.xml"/><Relationship Id="rId175" Type="http://schemas.openxmlformats.org/officeDocument/2006/relationships/image" Target="../media/image4020.png"/><Relationship Id="rId196" Type="http://schemas.openxmlformats.org/officeDocument/2006/relationships/image" Target="../media/image411.png"/><Relationship Id="rId200" Type="http://schemas.openxmlformats.org/officeDocument/2006/relationships/image" Target="../media/image413.png"/><Relationship Id="rId16" Type="http://schemas.openxmlformats.org/officeDocument/2006/relationships/customXml" Target="../ink/ink3497.xml"/><Relationship Id="rId37" Type="http://schemas.openxmlformats.org/officeDocument/2006/relationships/image" Target="../media/image3330.png"/><Relationship Id="rId58" Type="http://schemas.openxmlformats.org/officeDocument/2006/relationships/customXml" Target="../ink/ink3518.xml"/><Relationship Id="rId79" Type="http://schemas.openxmlformats.org/officeDocument/2006/relationships/image" Target="../media/image3540.png"/><Relationship Id="rId102" Type="http://schemas.openxmlformats.org/officeDocument/2006/relationships/customXml" Target="../ink/ink3540.xml"/><Relationship Id="rId123" Type="http://schemas.openxmlformats.org/officeDocument/2006/relationships/image" Target="../media/image3760.png"/><Relationship Id="rId144" Type="http://schemas.openxmlformats.org/officeDocument/2006/relationships/customXml" Target="../ink/ink3561.xml"/><Relationship Id="rId90" Type="http://schemas.openxmlformats.org/officeDocument/2006/relationships/customXml" Target="../ink/ink3534.xml"/><Relationship Id="rId165" Type="http://schemas.openxmlformats.org/officeDocument/2006/relationships/image" Target="../media/image3970.png"/><Relationship Id="rId186" Type="http://schemas.openxmlformats.org/officeDocument/2006/relationships/image" Target="../media/image61.png"/><Relationship Id="rId27" Type="http://schemas.openxmlformats.org/officeDocument/2006/relationships/image" Target="../media/image3280.png"/><Relationship Id="rId48" Type="http://schemas.openxmlformats.org/officeDocument/2006/relationships/customXml" Target="../ink/ink3513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34" Type="http://schemas.openxmlformats.org/officeDocument/2006/relationships/customXml" Target="../ink/ink3556.xml"/><Relationship Id="rId80" Type="http://schemas.openxmlformats.org/officeDocument/2006/relationships/customXml" Target="../ink/ink3529.xml"/><Relationship Id="rId155" Type="http://schemas.openxmlformats.org/officeDocument/2006/relationships/image" Target="../media/image3920.png"/><Relationship Id="rId176" Type="http://schemas.openxmlformats.org/officeDocument/2006/relationships/customXml" Target="../ink/ink3577.xml"/><Relationship Id="rId197" Type="http://schemas.openxmlformats.org/officeDocument/2006/relationships/customXml" Target="../ink/ink3588.xml"/><Relationship Id="rId201" Type="http://schemas.openxmlformats.org/officeDocument/2006/relationships/customXml" Target="../ink/ink3590.xml"/><Relationship Id="rId17" Type="http://schemas.openxmlformats.org/officeDocument/2006/relationships/image" Target="../media/image3230.png"/><Relationship Id="rId38" Type="http://schemas.openxmlformats.org/officeDocument/2006/relationships/customXml" Target="../ink/ink3508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24" Type="http://schemas.openxmlformats.org/officeDocument/2006/relationships/customXml" Target="../ink/ink3551.xml"/><Relationship Id="rId70" Type="http://schemas.openxmlformats.org/officeDocument/2006/relationships/customXml" Target="../ink/ink3524.xml"/><Relationship Id="rId91" Type="http://schemas.openxmlformats.org/officeDocument/2006/relationships/image" Target="../media/image3600.png"/><Relationship Id="rId145" Type="http://schemas.openxmlformats.org/officeDocument/2006/relationships/image" Target="../media/image3870.png"/><Relationship Id="rId166" Type="http://schemas.openxmlformats.org/officeDocument/2006/relationships/customXml" Target="../ink/ink3572.xml"/><Relationship Id="rId187" Type="http://schemas.openxmlformats.org/officeDocument/2006/relationships/customXml" Target="../ink/ink3583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3503.xml"/><Relationship Id="rId49" Type="http://schemas.openxmlformats.org/officeDocument/2006/relationships/image" Target="../media/image3390.png"/><Relationship Id="rId114" Type="http://schemas.openxmlformats.org/officeDocument/2006/relationships/customXml" Target="../ink/ink3546.xml"/><Relationship Id="rId60" Type="http://schemas.openxmlformats.org/officeDocument/2006/relationships/customXml" Target="../ink/ink3519.xml"/><Relationship Id="rId81" Type="http://schemas.openxmlformats.org/officeDocument/2006/relationships/image" Target="../media/image3550.png"/><Relationship Id="rId135" Type="http://schemas.openxmlformats.org/officeDocument/2006/relationships/image" Target="../media/image3820.png"/><Relationship Id="rId156" Type="http://schemas.openxmlformats.org/officeDocument/2006/relationships/customXml" Target="../ink/ink3567.xml"/><Relationship Id="rId177" Type="http://schemas.openxmlformats.org/officeDocument/2006/relationships/image" Target="../media/image4030.png"/><Relationship Id="rId198" Type="http://schemas.openxmlformats.org/officeDocument/2006/relationships/image" Target="../media/image412.png"/><Relationship Id="rId202" Type="http://schemas.openxmlformats.org/officeDocument/2006/relationships/image" Target="../media/image414.png"/><Relationship Id="rId18" Type="http://schemas.openxmlformats.org/officeDocument/2006/relationships/customXml" Target="../ink/ink3498.xml"/><Relationship Id="rId39" Type="http://schemas.openxmlformats.org/officeDocument/2006/relationships/image" Target="../media/image3340.png"/><Relationship Id="rId50" Type="http://schemas.openxmlformats.org/officeDocument/2006/relationships/customXml" Target="../ink/ink3514.xml"/><Relationship Id="rId104" Type="http://schemas.openxmlformats.org/officeDocument/2006/relationships/customXml" Target="../ink/ink3541.xml"/><Relationship Id="rId125" Type="http://schemas.openxmlformats.org/officeDocument/2006/relationships/image" Target="../media/image3770.png"/><Relationship Id="rId146" Type="http://schemas.openxmlformats.org/officeDocument/2006/relationships/customXml" Target="../ink/ink3562.xml"/><Relationship Id="rId167" Type="http://schemas.openxmlformats.org/officeDocument/2006/relationships/image" Target="../media/image3980.png"/><Relationship Id="rId188" Type="http://schemas.openxmlformats.org/officeDocument/2006/relationships/image" Target="../media/image4070.png"/><Relationship Id="rId71" Type="http://schemas.openxmlformats.org/officeDocument/2006/relationships/image" Target="../media/image3500.png"/><Relationship Id="rId92" Type="http://schemas.openxmlformats.org/officeDocument/2006/relationships/customXml" Target="../ink/ink3535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40" Type="http://schemas.openxmlformats.org/officeDocument/2006/relationships/customXml" Target="../ink/ink3509.xml"/><Relationship Id="rId115" Type="http://schemas.openxmlformats.org/officeDocument/2006/relationships/image" Target="../media/image3720.png"/><Relationship Id="rId136" Type="http://schemas.openxmlformats.org/officeDocument/2006/relationships/customXml" Target="../ink/ink3557.xml"/><Relationship Id="rId157" Type="http://schemas.openxmlformats.org/officeDocument/2006/relationships/image" Target="../media/image3930.png"/><Relationship Id="rId178" Type="http://schemas.openxmlformats.org/officeDocument/2006/relationships/customXml" Target="../ink/ink3578.xml"/></Relationships>
</file>

<file path=ppt/slides/_rels/slide8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614.xml"/><Relationship Id="rId63" Type="http://schemas.openxmlformats.org/officeDocument/2006/relationships/image" Target="../media/image3460.png"/><Relationship Id="rId84" Type="http://schemas.openxmlformats.org/officeDocument/2006/relationships/customXml" Target="../ink/ink3635.xml"/><Relationship Id="rId138" Type="http://schemas.openxmlformats.org/officeDocument/2006/relationships/customXml" Target="../ink/ink3662.xml"/><Relationship Id="rId159" Type="http://schemas.openxmlformats.org/officeDocument/2006/relationships/image" Target="../media/image3940.png"/><Relationship Id="rId170" Type="http://schemas.openxmlformats.org/officeDocument/2006/relationships/customXml" Target="../ink/ink3678.xml"/><Relationship Id="rId191" Type="http://schemas.openxmlformats.org/officeDocument/2006/relationships/customXml" Target="../ink/ink3689.xml"/><Relationship Id="rId205" Type="http://schemas.openxmlformats.org/officeDocument/2006/relationships/customXml" Target="../ink/ink3696.xml"/><Relationship Id="rId226" Type="http://schemas.openxmlformats.org/officeDocument/2006/relationships/image" Target="../media/image426.png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609.xml"/><Relationship Id="rId53" Type="http://schemas.openxmlformats.org/officeDocument/2006/relationships/image" Target="../media/image3410.png"/><Relationship Id="rId74" Type="http://schemas.openxmlformats.org/officeDocument/2006/relationships/customXml" Target="../ink/ink3630.xml"/><Relationship Id="rId128" Type="http://schemas.openxmlformats.org/officeDocument/2006/relationships/customXml" Target="../ink/ink3657.xml"/><Relationship Id="rId149" Type="http://schemas.openxmlformats.org/officeDocument/2006/relationships/image" Target="../media/image3890.png"/><Relationship Id="rId5" Type="http://schemas.openxmlformats.org/officeDocument/2006/relationships/image" Target="../media/image3170.png"/><Relationship Id="rId95" Type="http://schemas.openxmlformats.org/officeDocument/2006/relationships/image" Target="../media/image3620.png"/><Relationship Id="rId160" Type="http://schemas.openxmlformats.org/officeDocument/2006/relationships/customXml" Target="../ink/ink3673.xml"/><Relationship Id="rId181" Type="http://schemas.openxmlformats.org/officeDocument/2006/relationships/customXml" Target="../ink/ink3684.xml"/><Relationship Id="rId216" Type="http://schemas.openxmlformats.org/officeDocument/2006/relationships/image" Target="../media/image421.png"/><Relationship Id="rId22" Type="http://schemas.openxmlformats.org/officeDocument/2006/relationships/customXml" Target="../ink/ink3604.xml"/><Relationship Id="rId43" Type="http://schemas.openxmlformats.org/officeDocument/2006/relationships/image" Target="../media/image3360.png"/><Relationship Id="rId64" Type="http://schemas.openxmlformats.org/officeDocument/2006/relationships/customXml" Target="../ink/ink3625.xml"/><Relationship Id="rId118" Type="http://schemas.openxmlformats.org/officeDocument/2006/relationships/customXml" Target="../ink/ink3652.xml"/><Relationship Id="rId139" Type="http://schemas.openxmlformats.org/officeDocument/2006/relationships/image" Target="../media/image3840.png"/><Relationship Id="rId85" Type="http://schemas.openxmlformats.org/officeDocument/2006/relationships/image" Target="../media/image3570.png"/><Relationship Id="rId150" Type="http://schemas.openxmlformats.org/officeDocument/2006/relationships/customXml" Target="../ink/ink3668.xml"/><Relationship Id="rId171" Type="http://schemas.openxmlformats.org/officeDocument/2006/relationships/image" Target="../media/image4000.png"/><Relationship Id="rId192" Type="http://schemas.openxmlformats.org/officeDocument/2006/relationships/image" Target="../media/image409.png"/><Relationship Id="rId206" Type="http://schemas.openxmlformats.org/officeDocument/2006/relationships/image" Target="../media/image416.png"/><Relationship Id="rId227" Type="http://schemas.openxmlformats.org/officeDocument/2006/relationships/customXml" Target="../ink/ink3707.xml"/><Relationship Id="rId12" Type="http://schemas.openxmlformats.org/officeDocument/2006/relationships/customXml" Target="../ink/ink3599.xml"/><Relationship Id="rId33" Type="http://schemas.openxmlformats.org/officeDocument/2006/relationships/image" Target="../media/image3310.png"/><Relationship Id="rId108" Type="http://schemas.openxmlformats.org/officeDocument/2006/relationships/customXml" Target="../ink/ink3647.xml"/><Relationship Id="rId129" Type="http://schemas.openxmlformats.org/officeDocument/2006/relationships/image" Target="../media/image3790.png"/><Relationship Id="rId54" Type="http://schemas.openxmlformats.org/officeDocument/2006/relationships/customXml" Target="../ink/ink3620.xml"/><Relationship Id="rId75" Type="http://schemas.openxmlformats.org/officeDocument/2006/relationships/image" Target="../media/image3520.png"/><Relationship Id="rId96" Type="http://schemas.openxmlformats.org/officeDocument/2006/relationships/customXml" Target="../ink/ink3641.xml"/><Relationship Id="rId140" Type="http://schemas.openxmlformats.org/officeDocument/2006/relationships/customXml" Target="../ink/ink3663.xml"/><Relationship Id="rId161" Type="http://schemas.openxmlformats.org/officeDocument/2006/relationships/image" Target="../media/image3950.png"/><Relationship Id="rId182" Type="http://schemas.openxmlformats.org/officeDocument/2006/relationships/image" Target="../media/image4050.png"/><Relationship Id="rId217" Type="http://schemas.openxmlformats.org/officeDocument/2006/relationships/customXml" Target="../ink/ink3702.xml"/><Relationship Id="rId6" Type="http://schemas.openxmlformats.org/officeDocument/2006/relationships/customXml" Target="../ink/ink3596.xml"/><Relationship Id="rId23" Type="http://schemas.openxmlformats.org/officeDocument/2006/relationships/image" Target="../media/image3260.png"/><Relationship Id="rId119" Type="http://schemas.openxmlformats.org/officeDocument/2006/relationships/image" Target="../media/image3740.png"/><Relationship Id="rId44" Type="http://schemas.openxmlformats.org/officeDocument/2006/relationships/customXml" Target="../ink/ink3615.xml"/><Relationship Id="rId65" Type="http://schemas.openxmlformats.org/officeDocument/2006/relationships/image" Target="../media/image3470.png"/><Relationship Id="rId86" Type="http://schemas.openxmlformats.org/officeDocument/2006/relationships/customXml" Target="../ink/ink3636.xml"/><Relationship Id="rId130" Type="http://schemas.openxmlformats.org/officeDocument/2006/relationships/customXml" Target="../ink/ink3658.xml"/><Relationship Id="rId151" Type="http://schemas.openxmlformats.org/officeDocument/2006/relationships/image" Target="../media/image3900.png"/><Relationship Id="rId172" Type="http://schemas.openxmlformats.org/officeDocument/2006/relationships/customXml" Target="../ink/ink3679.xml"/><Relationship Id="rId193" Type="http://schemas.openxmlformats.org/officeDocument/2006/relationships/customXml" Target="../ink/ink3690.xml"/><Relationship Id="rId207" Type="http://schemas.openxmlformats.org/officeDocument/2006/relationships/customXml" Target="../ink/ink3697.xml"/><Relationship Id="rId228" Type="http://schemas.openxmlformats.org/officeDocument/2006/relationships/image" Target="../media/image427.png"/><Relationship Id="rId13" Type="http://schemas.openxmlformats.org/officeDocument/2006/relationships/image" Target="../media/image3210.png"/><Relationship Id="rId109" Type="http://schemas.openxmlformats.org/officeDocument/2006/relationships/image" Target="../media/image3690.png"/><Relationship Id="rId34" Type="http://schemas.openxmlformats.org/officeDocument/2006/relationships/customXml" Target="../ink/ink3610.xml"/><Relationship Id="rId55" Type="http://schemas.openxmlformats.org/officeDocument/2006/relationships/image" Target="../media/image3420.png"/><Relationship Id="rId76" Type="http://schemas.openxmlformats.org/officeDocument/2006/relationships/customXml" Target="../ink/ink3631.xml"/><Relationship Id="rId97" Type="http://schemas.openxmlformats.org/officeDocument/2006/relationships/image" Target="../media/image3630.png"/><Relationship Id="rId120" Type="http://schemas.openxmlformats.org/officeDocument/2006/relationships/customXml" Target="../ink/ink3653.xml"/><Relationship Id="rId141" Type="http://schemas.openxmlformats.org/officeDocument/2006/relationships/image" Target="../media/image3850.png"/><Relationship Id="rId7" Type="http://schemas.openxmlformats.org/officeDocument/2006/relationships/image" Target="../media/image3180.png"/><Relationship Id="rId162" Type="http://schemas.openxmlformats.org/officeDocument/2006/relationships/customXml" Target="../ink/ink3674.xml"/><Relationship Id="rId183" Type="http://schemas.openxmlformats.org/officeDocument/2006/relationships/customXml" Target="../ink/ink3685.xml"/><Relationship Id="rId218" Type="http://schemas.openxmlformats.org/officeDocument/2006/relationships/image" Target="../media/image422.png"/><Relationship Id="rId24" Type="http://schemas.openxmlformats.org/officeDocument/2006/relationships/customXml" Target="../ink/ink3605.xml"/><Relationship Id="rId45" Type="http://schemas.openxmlformats.org/officeDocument/2006/relationships/image" Target="../media/image3370.png"/><Relationship Id="rId66" Type="http://schemas.openxmlformats.org/officeDocument/2006/relationships/customXml" Target="../ink/ink3626.xml"/><Relationship Id="rId87" Type="http://schemas.openxmlformats.org/officeDocument/2006/relationships/image" Target="../media/image3580.png"/><Relationship Id="rId110" Type="http://schemas.openxmlformats.org/officeDocument/2006/relationships/customXml" Target="../ink/ink3648.xml"/><Relationship Id="rId131" Type="http://schemas.openxmlformats.org/officeDocument/2006/relationships/image" Target="../media/image3800.png"/><Relationship Id="rId152" Type="http://schemas.openxmlformats.org/officeDocument/2006/relationships/customXml" Target="../ink/ink3669.xml"/><Relationship Id="rId173" Type="http://schemas.openxmlformats.org/officeDocument/2006/relationships/image" Target="../media/image4010.png"/><Relationship Id="rId194" Type="http://schemas.openxmlformats.org/officeDocument/2006/relationships/image" Target="../media/image410.png"/><Relationship Id="rId208" Type="http://schemas.openxmlformats.org/officeDocument/2006/relationships/image" Target="../media/image417.png"/><Relationship Id="rId14" Type="http://schemas.openxmlformats.org/officeDocument/2006/relationships/customXml" Target="../ink/ink3600.xml"/><Relationship Id="rId35" Type="http://schemas.openxmlformats.org/officeDocument/2006/relationships/image" Target="../media/image3320.png"/><Relationship Id="rId56" Type="http://schemas.openxmlformats.org/officeDocument/2006/relationships/customXml" Target="../ink/ink3621.xml"/><Relationship Id="rId77" Type="http://schemas.openxmlformats.org/officeDocument/2006/relationships/image" Target="../media/image3530.png"/><Relationship Id="rId100" Type="http://schemas.openxmlformats.org/officeDocument/2006/relationships/customXml" Target="../ink/ink3643.xml"/><Relationship Id="rId8" Type="http://schemas.openxmlformats.org/officeDocument/2006/relationships/customXml" Target="../ink/ink3597.xml"/><Relationship Id="rId98" Type="http://schemas.openxmlformats.org/officeDocument/2006/relationships/customXml" Target="../ink/ink3642.xml"/><Relationship Id="rId121" Type="http://schemas.openxmlformats.org/officeDocument/2006/relationships/image" Target="../media/image3750.png"/><Relationship Id="rId142" Type="http://schemas.openxmlformats.org/officeDocument/2006/relationships/customXml" Target="../ink/ink3664.xml"/><Relationship Id="rId163" Type="http://schemas.openxmlformats.org/officeDocument/2006/relationships/image" Target="../media/image3960.png"/><Relationship Id="rId184" Type="http://schemas.openxmlformats.org/officeDocument/2006/relationships/image" Target="../media/image4060.png"/><Relationship Id="rId219" Type="http://schemas.openxmlformats.org/officeDocument/2006/relationships/customXml" Target="../ink/ink3703.xml"/><Relationship Id="rId3" Type="http://schemas.openxmlformats.org/officeDocument/2006/relationships/image" Target="../media/image27.png"/><Relationship Id="rId214" Type="http://schemas.openxmlformats.org/officeDocument/2006/relationships/image" Target="../media/image420.png"/><Relationship Id="rId25" Type="http://schemas.openxmlformats.org/officeDocument/2006/relationships/image" Target="../media/image3270.png"/><Relationship Id="rId46" Type="http://schemas.openxmlformats.org/officeDocument/2006/relationships/customXml" Target="../ink/ink3616.xml"/><Relationship Id="rId67" Type="http://schemas.openxmlformats.org/officeDocument/2006/relationships/image" Target="../media/image3480.png"/><Relationship Id="rId116" Type="http://schemas.openxmlformats.org/officeDocument/2006/relationships/customXml" Target="../ink/ink3651.xml"/><Relationship Id="rId137" Type="http://schemas.openxmlformats.org/officeDocument/2006/relationships/image" Target="../media/image3830.png"/><Relationship Id="rId158" Type="http://schemas.openxmlformats.org/officeDocument/2006/relationships/customXml" Target="../ink/ink3672.xml"/><Relationship Id="rId20" Type="http://schemas.openxmlformats.org/officeDocument/2006/relationships/customXml" Target="../ink/ink3603.xml"/><Relationship Id="rId41" Type="http://schemas.openxmlformats.org/officeDocument/2006/relationships/image" Target="../media/image3350.png"/><Relationship Id="rId62" Type="http://schemas.openxmlformats.org/officeDocument/2006/relationships/customXml" Target="../ink/ink3624.xml"/><Relationship Id="rId83" Type="http://schemas.openxmlformats.org/officeDocument/2006/relationships/image" Target="../media/image3560.png"/><Relationship Id="rId88" Type="http://schemas.openxmlformats.org/officeDocument/2006/relationships/customXml" Target="../ink/ink3637.xml"/><Relationship Id="rId111" Type="http://schemas.openxmlformats.org/officeDocument/2006/relationships/image" Target="../media/image3700.png"/><Relationship Id="rId132" Type="http://schemas.openxmlformats.org/officeDocument/2006/relationships/customXml" Target="../ink/ink3659.xml"/><Relationship Id="rId153" Type="http://schemas.openxmlformats.org/officeDocument/2006/relationships/image" Target="../media/image3910.png"/><Relationship Id="rId174" Type="http://schemas.openxmlformats.org/officeDocument/2006/relationships/customXml" Target="../ink/ink3680.xml"/><Relationship Id="rId179" Type="http://schemas.openxmlformats.org/officeDocument/2006/relationships/image" Target="../media/image4040.png"/><Relationship Id="rId195" Type="http://schemas.openxmlformats.org/officeDocument/2006/relationships/customXml" Target="../ink/ink3691.xml"/><Relationship Id="rId209" Type="http://schemas.openxmlformats.org/officeDocument/2006/relationships/customXml" Target="../ink/ink3698.xml"/><Relationship Id="rId190" Type="http://schemas.openxmlformats.org/officeDocument/2006/relationships/image" Target="../media/image408.png"/><Relationship Id="rId204" Type="http://schemas.openxmlformats.org/officeDocument/2006/relationships/image" Target="../media/image415.png"/><Relationship Id="rId220" Type="http://schemas.openxmlformats.org/officeDocument/2006/relationships/image" Target="../media/image423.png"/><Relationship Id="rId225" Type="http://schemas.openxmlformats.org/officeDocument/2006/relationships/customXml" Target="../ink/ink3706.xml"/><Relationship Id="rId15" Type="http://schemas.openxmlformats.org/officeDocument/2006/relationships/image" Target="../media/image3220.png"/><Relationship Id="rId36" Type="http://schemas.openxmlformats.org/officeDocument/2006/relationships/customXml" Target="../ink/ink3611.xml"/><Relationship Id="rId57" Type="http://schemas.openxmlformats.org/officeDocument/2006/relationships/image" Target="../media/image3430.png"/><Relationship Id="rId106" Type="http://schemas.openxmlformats.org/officeDocument/2006/relationships/customXml" Target="../ink/ink3646.xml"/><Relationship Id="rId127" Type="http://schemas.openxmlformats.org/officeDocument/2006/relationships/image" Target="../media/image3780.png"/><Relationship Id="rId10" Type="http://schemas.openxmlformats.org/officeDocument/2006/relationships/customXml" Target="../ink/ink3598.xml"/><Relationship Id="rId31" Type="http://schemas.openxmlformats.org/officeDocument/2006/relationships/image" Target="../media/image3300.png"/><Relationship Id="rId52" Type="http://schemas.openxmlformats.org/officeDocument/2006/relationships/customXml" Target="../ink/ink3619.xml"/><Relationship Id="rId73" Type="http://schemas.openxmlformats.org/officeDocument/2006/relationships/image" Target="../media/image3510.png"/><Relationship Id="rId78" Type="http://schemas.openxmlformats.org/officeDocument/2006/relationships/customXml" Target="../ink/ink3632.xml"/><Relationship Id="rId94" Type="http://schemas.openxmlformats.org/officeDocument/2006/relationships/customXml" Target="../ink/ink3640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654.xml"/><Relationship Id="rId143" Type="http://schemas.openxmlformats.org/officeDocument/2006/relationships/image" Target="../media/image3860.png"/><Relationship Id="rId148" Type="http://schemas.openxmlformats.org/officeDocument/2006/relationships/customXml" Target="../ink/ink3667.xml"/><Relationship Id="rId164" Type="http://schemas.openxmlformats.org/officeDocument/2006/relationships/customXml" Target="../ink/ink3675.xml"/><Relationship Id="rId169" Type="http://schemas.openxmlformats.org/officeDocument/2006/relationships/image" Target="../media/image3990.png"/><Relationship Id="rId185" Type="http://schemas.openxmlformats.org/officeDocument/2006/relationships/customXml" Target="../ink/ink3686.xml"/><Relationship Id="rId4" Type="http://schemas.openxmlformats.org/officeDocument/2006/relationships/customXml" Target="../ink/ink3595.xml"/><Relationship Id="rId9" Type="http://schemas.openxmlformats.org/officeDocument/2006/relationships/image" Target="../media/image3190.png"/><Relationship Id="rId180" Type="http://schemas.openxmlformats.org/officeDocument/2006/relationships/customXml" Target="../ink/ink3683.xml"/><Relationship Id="rId210" Type="http://schemas.openxmlformats.org/officeDocument/2006/relationships/image" Target="../media/image418.png"/><Relationship Id="rId215" Type="http://schemas.openxmlformats.org/officeDocument/2006/relationships/customXml" Target="../ink/ink3701.xml"/><Relationship Id="rId26" Type="http://schemas.openxmlformats.org/officeDocument/2006/relationships/customXml" Target="../ink/ink3606.xml"/><Relationship Id="rId47" Type="http://schemas.openxmlformats.org/officeDocument/2006/relationships/image" Target="../media/image3380.png"/><Relationship Id="rId68" Type="http://schemas.openxmlformats.org/officeDocument/2006/relationships/customXml" Target="../ink/ink3627.xml"/><Relationship Id="rId89" Type="http://schemas.openxmlformats.org/officeDocument/2006/relationships/image" Target="../media/image3590.png"/><Relationship Id="rId112" Type="http://schemas.openxmlformats.org/officeDocument/2006/relationships/customXml" Target="../ink/ink3649.xml"/><Relationship Id="rId133" Type="http://schemas.openxmlformats.org/officeDocument/2006/relationships/image" Target="../media/image3810.png"/><Relationship Id="rId154" Type="http://schemas.openxmlformats.org/officeDocument/2006/relationships/customXml" Target="../ink/ink3670.xml"/><Relationship Id="rId175" Type="http://schemas.openxmlformats.org/officeDocument/2006/relationships/image" Target="../media/image4020.png"/><Relationship Id="rId196" Type="http://schemas.openxmlformats.org/officeDocument/2006/relationships/image" Target="../media/image411.png"/><Relationship Id="rId200" Type="http://schemas.openxmlformats.org/officeDocument/2006/relationships/image" Target="../media/image413.png"/><Relationship Id="rId16" Type="http://schemas.openxmlformats.org/officeDocument/2006/relationships/customXml" Target="../ink/ink3601.xml"/><Relationship Id="rId221" Type="http://schemas.openxmlformats.org/officeDocument/2006/relationships/customXml" Target="../ink/ink3704.xml"/><Relationship Id="rId37" Type="http://schemas.openxmlformats.org/officeDocument/2006/relationships/image" Target="../media/image3330.png"/><Relationship Id="rId58" Type="http://schemas.openxmlformats.org/officeDocument/2006/relationships/customXml" Target="../ink/ink3622.xml"/><Relationship Id="rId79" Type="http://schemas.openxmlformats.org/officeDocument/2006/relationships/image" Target="../media/image3540.png"/><Relationship Id="rId102" Type="http://schemas.openxmlformats.org/officeDocument/2006/relationships/customXml" Target="../ink/ink3644.xml"/><Relationship Id="rId123" Type="http://schemas.openxmlformats.org/officeDocument/2006/relationships/image" Target="../media/image3760.png"/><Relationship Id="rId144" Type="http://schemas.openxmlformats.org/officeDocument/2006/relationships/customXml" Target="../ink/ink3665.xml"/><Relationship Id="rId90" Type="http://schemas.openxmlformats.org/officeDocument/2006/relationships/customXml" Target="../ink/ink3638.xml"/><Relationship Id="rId165" Type="http://schemas.openxmlformats.org/officeDocument/2006/relationships/image" Target="../media/image3970.png"/><Relationship Id="rId186" Type="http://schemas.openxmlformats.org/officeDocument/2006/relationships/image" Target="../media/image61.png"/><Relationship Id="rId211" Type="http://schemas.openxmlformats.org/officeDocument/2006/relationships/customXml" Target="../ink/ink3699.xml"/><Relationship Id="rId27" Type="http://schemas.openxmlformats.org/officeDocument/2006/relationships/image" Target="../media/image3280.png"/><Relationship Id="rId48" Type="http://schemas.openxmlformats.org/officeDocument/2006/relationships/customXml" Target="../ink/ink3617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34" Type="http://schemas.openxmlformats.org/officeDocument/2006/relationships/customXml" Target="../ink/ink3660.xml"/><Relationship Id="rId80" Type="http://schemas.openxmlformats.org/officeDocument/2006/relationships/customXml" Target="../ink/ink3633.xml"/><Relationship Id="rId155" Type="http://schemas.openxmlformats.org/officeDocument/2006/relationships/image" Target="../media/image3920.png"/><Relationship Id="rId176" Type="http://schemas.openxmlformats.org/officeDocument/2006/relationships/customXml" Target="../ink/ink3681.xml"/><Relationship Id="rId197" Type="http://schemas.openxmlformats.org/officeDocument/2006/relationships/customXml" Target="../ink/ink3692.xml"/><Relationship Id="rId201" Type="http://schemas.openxmlformats.org/officeDocument/2006/relationships/customXml" Target="../ink/ink3694.xml"/><Relationship Id="rId222" Type="http://schemas.openxmlformats.org/officeDocument/2006/relationships/image" Target="../media/image424.png"/><Relationship Id="rId17" Type="http://schemas.openxmlformats.org/officeDocument/2006/relationships/image" Target="../media/image3230.png"/><Relationship Id="rId38" Type="http://schemas.openxmlformats.org/officeDocument/2006/relationships/customXml" Target="../ink/ink3612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24" Type="http://schemas.openxmlformats.org/officeDocument/2006/relationships/customXml" Target="../ink/ink3655.xml"/><Relationship Id="rId70" Type="http://schemas.openxmlformats.org/officeDocument/2006/relationships/customXml" Target="../ink/ink3628.xml"/><Relationship Id="rId91" Type="http://schemas.openxmlformats.org/officeDocument/2006/relationships/image" Target="../media/image3600.png"/><Relationship Id="rId145" Type="http://schemas.openxmlformats.org/officeDocument/2006/relationships/image" Target="../media/image3870.png"/><Relationship Id="rId166" Type="http://schemas.openxmlformats.org/officeDocument/2006/relationships/customXml" Target="../ink/ink3676.xml"/><Relationship Id="rId187" Type="http://schemas.openxmlformats.org/officeDocument/2006/relationships/customXml" Target="../ink/ink3687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419.png"/><Relationship Id="rId28" Type="http://schemas.openxmlformats.org/officeDocument/2006/relationships/customXml" Target="../ink/ink3607.xml"/><Relationship Id="rId49" Type="http://schemas.openxmlformats.org/officeDocument/2006/relationships/image" Target="../media/image3390.png"/><Relationship Id="rId114" Type="http://schemas.openxmlformats.org/officeDocument/2006/relationships/customXml" Target="../ink/ink3650.xml"/><Relationship Id="rId60" Type="http://schemas.openxmlformats.org/officeDocument/2006/relationships/customXml" Target="../ink/ink3623.xml"/><Relationship Id="rId81" Type="http://schemas.openxmlformats.org/officeDocument/2006/relationships/image" Target="../media/image3550.png"/><Relationship Id="rId135" Type="http://schemas.openxmlformats.org/officeDocument/2006/relationships/image" Target="../media/image3820.png"/><Relationship Id="rId156" Type="http://schemas.openxmlformats.org/officeDocument/2006/relationships/customXml" Target="../ink/ink3671.xml"/><Relationship Id="rId177" Type="http://schemas.openxmlformats.org/officeDocument/2006/relationships/image" Target="../media/image4030.png"/><Relationship Id="rId198" Type="http://schemas.openxmlformats.org/officeDocument/2006/relationships/image" Target="../media/image412.png"/><Relationship Id="rId202" Type="http://schemas.openxmlformats.org/officeDocument/2006/relationships/image" Target="../media/image414.png"/><Relationship Id="rId223" Type="http://schemas.openxmlformats.org/officeDocument/2006/relationships/customXml" Target="../ink/ink3705.xml"/><Relationship Id="rId18" Type="http://schemas.openxmlformats.org/officeDocument/2006/relationships/customXml" Target="../ink/ink3602.xml"/><Relationship Id="rId39" Type="http://schemas.openxmlformats.org/officeDocument/2006/relationships/image" Target="../media/image3340.png"/><Relationship Id="rId50" Type="http://schemas.openxmlformats.org/officeDocument/2006/relationships/customXml" Target="../ink/ink3618.xml"/><Relationship Id="rId104" Type="http://schemas.openxmlformats.org/officeDocument/2006/relationships/customXml" Target="../ink/ink3645.xml"/><Relationship Id="rId125" Type="http://schemas.openxmlformats.org/officeDocument/2006/relationships/image" Target="../media/image3770.png"/><Relationship Id="rId146" Type="http://schemas.openxmlformats.org/officeDocument/2006/relationships/customXml" Target="../ink/ink3666.xml"/><Relationship Id="rId167" Type="http://schemas.openxmlformats.org/officeDocument/2006/relationships/image" Target="../media/image3980.png"/><Relationship Id="rId188" Type="http://schemas.openxmlformats.org/officeDocument/2006/relationships/image" Target="../media/image4070.png"/><Relationship Id="rId71" Type="http://schemas.openxmlformats.org/officeDocument/2006/relationships/image" Target="../media/image3500.png"/><Relationship Id="rId92" Type="http://schemas.openxmlformats.org/officeDocument/2006/relationships/customXml" Target="../ink/ink3639.xml"/><Relationship Id="rId213" Type="http://schemas.openxmlformats.org/officeDocument/2006/relationships/customXml" Target="../ink/ink3700.xml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40" Type="http://schemas.openxmlformats.org/officeDocument/2006/relationships/customXml" Target="../ink/ink3613.xml"/><Relationship Id="rId115" Type="http://schemas.openxmlformats.org/officeDocument/2006/relationships/image" Target="../media/image3720.png"/><Relationship Id="rId136" Type="http://schemas.openxmlformats.org/officeDocument/2006/relationships/customXml" Target="../ink/ink3661.xml"/><Relationship Id="rId157" Type="http://schemas.openxmlformats.org/officeDocument/2006/relationships/image" Target="../media/image3930.png"/><Relationship Id="rId178" Type="http://schemas.openxmlformats.org/officeDocument/2006/relationships/customXml" Target="../ink/ink3682.xml"/><Relationship Id="rId61" Type="http://schemas.openxmlformats.org/officeDocument/2006/relationships/image" Target="../media/image3450.png"/><Relationship Id="rId82" Type="http://schemas.openxmlformats.org/officeDocument/2006/relationships/customXml" Target="../ink/ink3634.xml"/><Relationship Id="rId199" Type="http://schemas.openxmlformats.org/officeDocument/2006/relationships/customXml" Target="../ink/ink3693.xml"/><Relationship Id="rId203" Type="http://schemas.openxmlformats.org/officeDocument/2006/relationships/customXml" Target="../ink/ink3695.xml"/><Relationship Id="rId19" Type="http://schemas.openxmlformats.org/officeDocument/2006/relationships/image" Target="../media/image3240.png"/><Relationship Id="rId224" Type="http://schemas.openxmlformats.org/officeDocument/2006/relationships/image" Target="../media/image425.png"/><Relationship Id="rId30" Type="http://schemas.openxmlformats.org/officeDocument/2006/relationships/customXml" Target="../ink/ink3608.xml"/><Relationship Id="rId105" Type="http://schemas.openxmlformats.org/officeDocument/2006/relationships/image" Target="../media/image3670.png"/><Relationship Id="rId126" Type="http://schemas.openxmlformats.org/officeDocument/2006/relationships/customXml" Target="../ink/ink3656.xml"/><Relationship Id="rId147" Type="http://schemas.openxmlformats.org/officeDocument/2006/relationships/image" Target="../media/image3880.png"/><Relationship Id="rId168" Type="http://schemas.openxmlformats.org/officeDocument/2006/relationships/customXml" Target="../ink/ink3677.xml"/><Relationship Id="rId51" Type="http://schemas.openxmlformats.org/officeDocument/2006/relationships/image" Target="../media/image3400.png"/><Relationship Id="rId72" Type="http://schemas.openxmlformats.org/officeDocument/2006/relationships/customXml" Target="../ink/ink3629.xml"/><Relationship Id="rId93" Type="http://schemas.openxmlformats.org/officeDocument/2006/relationships/image" Target="../media/image3610.png"/><Relationship Id="rId189" Type="http://schemas.openxmlformats.org/officeDocument/2006/relationships/customXml" Target="../ink/ink3688.xml"/></Relationships>
</file>

<file path=ppt/slides/_rels/slide8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730.png"/><Relationship Id="rId21" Type="http://schemas.openxmlformats.org/officeDocument/2006/relationships/image" Target="../media/image3250.png"/><Relationship Id="rId42" Type="http://schemas.openxmlformats.org/officeDocument/2006/relationships/customXml" Target="../ink/ink3727.xml"/><Relationship Id="rId63" Type="http://schemas.openxmlformats.org/officeDocument/2006/relationships/image" Target="../media/image3460.png"/><Relationship Id="rId84" Type="http://schemas.openxmlformats.org/officeDocument/2006/relationships/customXml" Target="../ink/ink3748.xml"/><Relationship Id="rId138" Type="http://schemas.openxmlformats.org/officeDocument/2006/relationships/customXml" Target="../ink/ink3775.xml"/><Relationship Id="rId159" Type="http://schemas.openxmlformats.org/officeDocument/2006/relationships/image" Target="../media/image3940.png"/><Relationship Id="rId170" Type="http://schemas.openxmlformats.org/officeDocument/2006/relationships/customXml" Target="../ink/ink3791.xml"/><Relationship Id="rId191" Type="http://schemas.openxmlformats.org/officeDocument/2006/relationships/customXml" Target="../ink/ink3802.xml"/><Relationship Id="rId205" Type="http://schemas.openxmlformats.org/officeDocument/2006/relationships/customXml" Target="../ink/ink3809.xml"/><Relationship Id="rId226" Type="http://schemas.openxmlformats.org/officeDocument/2006/relationships/image" Target="../media/image426.png"/><Relationship Id="rId107" Type="http://schemas.openxmlformats.org/officeDocument/2006/relationships/image" Target="../media/image3680.png"/><Relationship Id="rId11" Type="http://schemas.openxmlformats.org/officeDocument/2006/relationships/image" Target="../media/image3200.png"/><Relationship Id="rId32" Type="http://schemas.openxmlformats.org/officeDocument/2006/relationships/customXml" Target="../ink/ink3722.xml"/><Relationship Id="rId53" Type="http://schemas.openxmlformats.org/officeDocument/2006/relationships/image" Target="../media/image3410.png"/><Relationship Id="rId74" Type="http://schemas.openxmlformats.org/officeDocument/2006/relationships/customXml" Target="../ink/ink3743.xml"/><Relationship Id="rId128" Type="http://schemas.openxmlformats.org/officeDocument/2006/relationships/customXml" Target="../ink/ink3770.xml"/><Relationship Id="rId149" Type="http://schemas.openxmlformats.org/officeDocument/2006/relationships/image" Target="../media/image3890.png"/><Relationship Id="rId5" Type="http://schemas.openxmlformats.org/officeDocument/2006/relationships/image" Target="../media/image3170.png"/><Relationship Id="rId95" Type="http://schemas.openxmlformats.org/officeDocument/2006/relationships/image" Target="../media/image3620.png"/><Relationship Id="rId160" Type="http://schemas.openxmlformats.org/officeDocument/2006/relationships/customXml" Target="../ink/ink3786.xml"/><Relationship Id="rId181" Type="http://schemas.openxmlformats.org/officeDocument/2006/relationships/customXml" Target="../ink/ink3797.xml"/><Relationship Id="rId216" Type="http://schemas.openxmlformats.org/officeDocument/2006/relationships/image" Target="../media/image421.png"/><Relationship Id="rId237" Type="http://schemas.openxmlformats.org/officeDocument/2006/relationships/customXml" Target="../ink/ink3825.xml"/><Relationship Id="rId22" Type="http://schemas.openxmlformats.org/officeDocument/2006/relationships/customXml" Target="../ink/ink3717.xml"/><Relationship Id="rId43" Type="http://schemas.openxmlformats.org/officeDocument/2006/relationships/image" Target="../media/image3360.png"/><Relationship Id="rId64" Type="http://schemas.openxmlformats.org/officeDocument/2006/relationships/customXml" Target="../ink/ink3738.xml"/><Relationship Id="rId118" Type="http://schemas.openxmlformats.org/officeDocument/2006/relationships/customXml" Target="../ink/ink3765.xml"/><Relationship Id="rId139" Type="http://schemas.openxmlformats.org/officeDocument/2006/relationships/image" Target="../media/image3840.png"/><Relationship Id="rId85" Type="http://schemas.openxmlformats.org/officeDocument/2006/relationships/image" Target="../media/image3570.png"/><Relationship Id="rId150" Type="http://schemas.openxmlformats.org/officeDocument/2006/relationships/customXml" Target="../ink/ink3781.xml"/><Relationship Id="rId171" Type="http://schemas.openxmlformats.org/officeDocument/2006/relationships/image" Target="../media/image4000.png"/><Relationship Id="rId192" Type="http://schemas.openxmlformats.org/officeDocument/2006/relationships/image" Target="../media/image409.png"/><Relationship Id="rId206" Type="http://schemas.openxmlformats.org/officeDocument/2006/relationships/image" Target="../media/image416.png"/><Relationship Id="rId227" Type="http://schemas.openxmlformats.org/officeDocument/2006/relationships/customXml" Target="../ink/ink3820.xml"/><Relationship Id="rId12" Type="http://schemas.openxmlformats.org/officeDocument/2006/relationships/customXml" Target="../ink/ink3712.xml"/><Relationship Id="rId33" Type="http://schemas.openxmlformats.org/officeDocument/2006/relationships/image" Target="../media/image3310.png"/><Relationship Id="rId108" Type="http://schemas.openxmlformats.org/officeDocument/2006/relationships/customXml" Target="../ink/ink3760.xml"/><Relationship Id="rId129" Type="http://schemas.openxmlformats.org/officeDocument/2006/relationships/image" Target="../media/image3790.png"/><Relationship Id="rId54" Type="http://schemas.openxmlformats.org/officeDocument/2006/relationships/customXml" Target="../ink/ink3733.xml"/><Relationship Id="rId75" Type="http://schemas.openxmlformats.org/officeDocument/2006/relationships/image" Target="../media/image3520.png"/><Relationship Id="rId96" Type="http://schemas.openxmlformats.org/officeDocument/2006/relationships/customXml" Target="../ink/ink3754.xml"/><Relationship Id="rId140" Type="http://schemas.openxmlformats.org/officeDocument/2006/relationships/customXml" Target="../ink/ink3776.xml"/><Relationship Id="rId161" Type="http://schemas.openxmlformats.org/officeDocument/2006/relationships/image" Target="../media/image3950.png"/><Relationship Id="rId182" Type="http://schemas.openxmlformats.org/officeDocument/2006/relationships/image" Target="../media/image4050.png"/><Relationship Id="rId217" Type="http://schemas.openxmlformats.org/officeDocument/2006/relationships/customXml" Target="../ink/ink3815.xml"/><Relationship Id="rId6" Type="http://schemas.openxmlformats.org/officeDocument/2006/relationships/customXml" Target="../ink/ink3709.xml"/><Relationship Id="rId238" Type="http://schemas.openxmlformats.org/officeDocument/2006/relationships/image" Target="../media/image432.png"/><Relationship Id="rId23" Type="http://schemas.openxmlformats.org/officeDocument/2006/relationships/image" Target="../media/image3260.png"/><Relationship Id="rId119" Type="http://schemas.openxmlformats.org/officeDocument/2006/relationships/image" Target="../media/image3740.png"/><Relationship Id="rId44" Type="http://schemas.openxmlformats.org/officeDocument/2006/relationships/customXml" Target="../ink/ink3728.xml"/><Relationship Id="rId65" Type="http://schemas.openxmlformats.org/officeDocument/2006/relationships/image" Target="../media/image3470.png"/><Relationship Id="rId86" Type="http://schemas.openxmlformats.org/officeDocument/2006/relationships/customXml" Target="../ink/ink3749.xml"/><Relationship Id="rId130" Type="http://schemas.openxmlformats.org/officeDocument/2006/relationships/customXml" Target="../ink/ink3771.xml"/><Relationship Id="rId151" Type="http://schemas.openxmlformats.org/officeDocument/2006/relationships/image" Target="../media/image3900.png"/><Relationship Id="rId172" Type="http://schemas.openxmlformats.org/officeDocument/2006/relationships/customXml" Target="../ink/ink3792.xml"/><Relationship Id="rId193" Type="http://schemas.openxmlformats.org/officeDocument/2006/relationships/customXml" Target="../ink/ink3803.xml"/><Relationship Id="rId207" Type="http://schemas.openxmlformats.org/officeDocument/2006/relationships/customXml" Target="../ink/ink3810.xml"/><Relationship Id="rId228" Type="http://schemas.openxmlformats.org/officeDocument/2006/relationships/image" Target="../media/image427.png"/><Relationship Id="rId13" Type="http://schemas.openxmlformats.org/officeDocument/2006/relationships/image" Target="../media/image3210.png"/><Relationship Id="rId109" Type="http://schemas.openxmlformats.org/officeDocument/2006/relationships/image" Target="../media/image3690.png"/><Relationship Id="rId34" Type="http://schemas.openxmlformats.org/officeDocument/2006/relationships/customXml" Target="../ink/ink3723.xml"/><Relationship Id="rId55" Type="http://schemas.openxmlformats.org/officeDocument/2006/relationships/image" Target="../media/image3420.png"/><Relationship Id="rId76" Type="http://schemas.openxmlformats.org/officeDocument/2006/relationships/customXml" Target="../ink/ink3744.xml"/><Relationship Id="rId97" Type="http://schemas.openxmlformats.org/officeDocument/2006/relationships/image" Target="../media/image3630.png"/><Relationship Id="rId120" Type="http://schemas.openxmlformats.org/officeDocument/2006/relationships/customXml" Target="../ink/ink3766.xml"/><Relationship Id="rId141" Type="http://schemas.openxmlformats.org/officeDocument/2006/relationships/image" Target="../media/image3850.png"/><Relationship Id="rId7" Type="http://schemas.openxmlformats.org/officeDocument/2006/relationships/image" Target="../media/image3180.png"/><Relationship Id="rId162" Type="http://schemas.openxmlformats.org/officeDocument/2006/relationships/customXml" Target="../ink/ink3787.xml"/><Relationship Id="rId183" Type="http://schemas.openxmlformats.org/officeDocument/2006/relationships/customXml" Target="../ink/ink3798.xml"/><Relationship Id="rId218" Type="http://schemas.openxmlformats.org/officeDocument/2006/relationships/image" Target="../media/image422.png"/><Relationship Id="rId24" Type="http://schemas.openxmlformats.org/officeDocument/2006/relationships/customXml" Target="../ink/ink3718.xml"/><Relationship Id="rId45" Type="http://schemas.openxmlformats.org/officeDocument/2006/relationships/image" Target="../media/image3370.png"/><Relationship Id="rId66" Type="http://schemas.openxmlformats.org/officeDocument/2006/relationships/customXml" Target="../ink/ink3739.xml"/><Relationship Id="rId87" Type="http://schemas.openxmlformats.org/officeDocument/2006/relationships/image" Target="../media/image3580.png"/><Relationship Id="rId110" Type="http://schemas.openxmlformats.org/officeDocument/2006/relationships/customXml" Target="../ink/ink3761.xml"/><Relationship Id="rId131" Type="http://schemas.openxmlformats.org/officeDocument/2006/relationships/image" Target="../media/image3800.png"/><Relationship Id="rId152" Type="http://schemas.openxmlformats.org/officeDocument/2006/relationships/customXml" Target="../ink/ink3782.xml"/><Relationship Id="rId173" Type="http://schemas.openxmlformats.org/officeDocument/2006/relationships/image" Target="../media/image4010.png"/><Relationship Id="rId194" Type="http://schemas.openxmlformats.org/officeDocument/2006/relationships/image" Target="../media/image410.png"/><Relationship Id="rId208" Type="http://schemas.openxmlformats.org/officeDocument/2006/relationships/image" Target="../media/image417.png"/><Relationship Id="rId229" Type="http://schemas.openxmlformats.org/officeDocument/2006/relationships/customXml" Target="../ink/ink3821.xml"/><Relationship Id="rId14" Type="http://schemas.openxmlformats.org/officeDocument/2006/relationships/customXml" Target="../ink/ink3713.xml"/><Relationship Id="rId35" Type="http://schemas.openxmlformats.org/officeDocument/2006/relationships/image" Target="../media/image3320.png"/><Relationship Id="rId56" Type="http://schemas.openxmlformats.org/officeDocument/2006/relationships/customXml" Target="../ink/ink3734.xml"/><Relationship Id="rId77" Type="http://schemas.openxmlformats.org/officeDocument/2006/relationships/image" Target="../media/image3530.png"/><Relationship Id="rId100" Type="http://schemas.openxmlformats.org/officeDocument/2006/relationships/customXml" Target="../ink/ink3756.xml"/><Relationship Id="rId8" Type="http://schemas.openxmlformats.org/officeDocument/2006/relationships/customXml" Target="../ink/ink3710.xml"/><Relationship Id="rId98" Type="http://schemas.openxmlformats.org/officeDocument/2006/relationships/customXml" Target="../ink/ink3755.xml"/><Relationship Id="rId121" Type="http://schemas.openxmlformats.org/officeDocument/2006/relationships/image" Target="../media/image3750.png"/><Relationship Id="rId142" Type="http://schemas.openxmlformats.org/officeDocument/2006/relationships/customXml" Target="../ink/ink3777.xml"/><Relationship Id="rId163" Type="http://schemas.openxmlformats.org/officeDocument/2006/relationships/image" Target="../media/image3960.png"/><Relationship Id="rId184" Type="http://schemas.openxmlformats.org/officeDocument/2006/relationships/image" Target="../media/image4060.png"/><Relationship Id="rId219" Type="http://schemas.openxmlformats.org/officeDocument/2006/relationships/customXml" Target="../ink/ink3816.xml"/><Relationship Id="rId230" Type="http://schemas.openxmlformats.org/officeDocument/2006/relationships/image" Target="../media/image428.png"/><Relationship Id="rId25" Type="http://schemas.openxmlformats.org/officeDocument/2006/relationships/image" Target="../media/image3270.png"/><Relationship Id="rId46" Type="http://schemas.openxmlformats.org/officeDocument/2006/relationships/customXml" Target="../ink/ink3729.xml"/><Relationship Id="rId67" Type="http://schemas.openxmlformats.org/officeDocument/2006/relationships/image" Target="../media/image3480.png"/><Relationship Id="rId88" Type="http://schemas.openxmlformats.org/officeDocument/2006/relationships/customXml" Target="../ink/ink3750.xml"/><Relationship Id="rId111" Type="http://schemas.openxmlformats.org/officeDocument/2006/relationships/image" Target="../media/image3700.png"/><Relationship Id="rId132" Type="http://schemas.openxmlformats.org/officeDocument/2006/relationships/customXml" Target="../ink/ink3772.xml"/><Relationship Id="rId153" Type="http://schemas.openxmlformats.org/officeDocument/2006/relationships/image" Target="../media/image3910.png"/><Relationship Id="rId174" Type="http://schemas.openxmlformats.org/officeDocument/2006/relationships/customXml" Target="../ink/ink3793.xml"/><Relationship Id="rId195" Type="http://schemas.openxmlformats.org/officeDocument/2006/relationships/customXml" Target="../ink/ink3804.xml"/><Relationship Id="rId209" Type="http://schemas.openxmlformats.org/officeDocument/2006/relationships/customXml" Target="../ink/ink3811.xml"/><Relationship Id="rId190" Type="http://schemas.openxmlformats.org/officeDocument/2006/relationships/image" Target="../media/image408.png"/><Relationship Id="rId204" Type="http://schemas.openxmlformats.org/officeDocument/2006/relationships/image" Target="../media/image415.png"/><Relationship Id="rId220" Type="http://schemas.openxmlformats.org/officeDocument/2006/relationships/image" Target="../media/image423.png"/><Relationship Id="rId225" Type="http://schemas.openxmlformats.org/officeDocument/2006/relationships/customXml" Target="../ink/ink3819.xml"/><Relationship Id="rId15" Type="http://schemas.openxmlformats.org/officeDocument/2006/relationships/image" Target="../media/image3220.png"/><Relationship Id="rId36" Type="http://schemas.openxmlformats.org/officeDocument/2006/relationships/customXml" Target="../ink/ink3724.xml"/><Relationship Id="rId57" Type="http://schemas.openxmlformats.org/officeDocument/2006/relationships/image" Target="../media/image3430.png"/><Relationship Id="rId106" Type="http://schemas.openxmlformats.org/officeDocument/2006/relationships/customXml" Target="../ink/ink3759.xml"/><Relationship Id="rId127" Type="http://schemas.openxmlformats.org/officeDocument/2006/relationships/image" Target="../media/image3780.png"/><Relationship Id="rId10" Type="http://schemas.openxmlformats.org/officeDocument/2006/relationships/customXml" Target="../ink/ink3711.xml"/><Relationship Id="rId31" Type="http://schemas.openxmlformats.org/officeDocument/2006/relationships/image" Target="../media/image3300.png"/><Relationship Id="rId52" Type="http://schemas.openxmlformats.org/officeDocument/2006/relationships/customXml" Target="../ink/ink3732.xml"/><Relationship Id="rId73" Type="http://schemas.openxmlformats.org/officeDocument/2006/relationships/image" Target="../media/image3510.png"/><Relationship Id="rId78" Type="http://schemas.openxmlformats.org/officeDocument/2006/relationships/customXml" Target="../ink/ink3745.xml"/><Relationship Id="rId94" Type="http://schemas.openxmlformats.org/officeDocument/2006/relationships/customXml" Target="../ink/ink3753.xml"/><Relationship Id="rId99" Type="http://schemas.openxmlformats.org/officeDocument/2006/relationships/image" Target="../media/image3640.png"/><Relationship Id="rId101" Type="http://schemas.openxmlformats.org/officeDocument/2006/relationships/image" Target="../media/image3650.png"/><Relationship Id="rId122" Type="http://schemas.openxmlformats.org/officeDocument/2006/relationships/customXml" Target="../ink/ink3767.xml"/><Relationship Id="rId143" Type="http://schemas.openxmlformats.org/officeDocument/2006/relationships/image" Target="../media/image3860.png"/><Relationship Id="rId148" Type="http://schemas.openxmlformats.org/officeDocument/2006/relationships/customXml" Target="../ink/ink3780.xml"/><Relationship Id="rId164" Type="http://schemas.openxmlformats.org/officeDocument/2006/relationships/customXml" Target="../ink/ink3788.xml"/><Relationship Id="rId169" Type="http://schemas.openxmlformats.org/officeDocument/2006/relationships/image" Target="../media/image3990.png"/><Relationship Id="rId185" Type="http://schemas.openxmlformats.org/officeDocument/2006/relationships/customXml" Target="../ink/ink3799.xml"/><Relationship Id="rId4" Type="http://schemas.openxmlformats.org/officeDocument/2006/relationships/customXml" Target="../ink/ink3708.xml"/><Relationship Id="rId9" Type="http://schemas.openxmlformats.org/officeDocument/2006/relationships/image" Target="../media/image3190.png"/><Relationship Id="rId180" Type="http://schemas.openxmlformats.org/officeDocument/2006/relationships/customXml" Target="../ink/ink3796.xml"/><Relationship Id="rId210" Type="http://schemas.openxmlformats.org/officeDocument/2006/relationships/image" Target="../media/image418.png"/><Relationship Id="rId215" Type="http://schemas.openxmlformats.org/officeDocument/2006/relationships/customXml" Target="../ink/ink3814.xml"/><Relationship Id="rId236" Type="http://schemas.openxmlformats.org/officeDocument/2006/relationships/image" Target="../media/image431.png"/><Relationship Id="rId26" Type="http://schemas.openxmlformats.org/officeDocument/2006/relationships/customXml" Target="../ink/ink3719.xml"/><Relationship Id="rId231" Type="http://schemas.openxmlformats.org/officeDocument/2006/relationships/customXml" Target="../ink/ink3822.xml"/><Relationship Id="rId47" Type="http://schemas.openxmlformats.org/officeDocument/2006/relationships/image" Target="../media/image3380.png"/><Relationship Id="rId68" Type="http://schemas.openxmlformats.org/officeDocument/2006/relationships/customXml" Target="../ink/ink3740.xml"/><Relationship Id="rId89" Type="http://schemas.openxmlformats.org/officeDocument/2006/relationships/image" Target="../media/image3590.png"/><Relationship Id="rId112" Type="http://schemas.openxmlformats.org/officeDocument/2006/relationships/customXml" Target="../ink/ink3762.xml"/><Relationship Id="rId133" Type="http://schemas.openxmlformats.org/officeDocument/2006/relationships/image" Target="../media/image3810.png"/><Relationship Id="rId154" Type="http://schemas.openxmlformats.org/officeDocument/2006/relationships/customXml" Target="../ink/ink3783.xml"/><Relationship Id="rId175" Type="http://schemas.openxmlformats.org/officeDocument/2006/relationships/image" Target="../media/image4020.png"/><Relationship Id="rId196" Type="http://schemas.openxmlformats.org/officeDocument/2006/relationships/image" Target="../media/image411.png"/><Relationship Id="rId200" Type="http://schemas.openxmlformats.org/officeDocument/2006/relationships/image" Target="../media/image413.png"/><Relationship Id="rId16" Type="http://schemas.openxmlformats.org/officeDocument/2006/relationships/customXml" Target="../ink/ink3714.xml"/><Relationship Id="rId221" Type="http://schemas.openxmlformats.org/officeDocument/2006/relationships/customXml" Target="../ink/ink3817.xml"/><Relationship Id="rId37" Type="http://schemas.openxmlformats.org/officeDocument/2006/relationships/image" Target="../media/image3330.png"/><Relationship Id="rId58" Type="http://schemas.openxmlformats.org/officeDocument/2006/relationships/customXml" Target="../ink/ink3735.xml"/><Relationship Id="rId79" Type="http://schemas.openxmlformats.org/officeDocument/2006/relationships/image" Target="../media/image3540.png"/><Relationship Id="rId102" Type="http://schemas.openxmlformats.org/officeDocument/2006/relationships/customXml" Target="../ink/ink3757.xml"/><Relationship Id="rId123" Type="http://schemas.openxmlformats.org/officeDocument/2006/relationships/image" Target="../media/image3760.png"/><Relationship Id="rId144" Type="http://schemas.openxmlformats.org/officeDocument/2006/relationships/customXml" Target="../ink/ink3778.xml"/><Relationship Id="rId90" Type="http://schemas.openxmlformats.org/officeDocument/2006/relationships/customXml" Target="../ink/ink3751.xml"/><Relationship Id="rId165" Type="http://schemas.openxmlformats.org/officeDocument/2006/relationships/image" Target="../media/image3970.png"/><Relationship Id="rId186" Type="http://schemas.openxmlformats.org/officeDocument/2006/relationships/image" Target="../media/image61.png"/><Relationship Id="rId211" Type="http://schemas.openxmlformats.org/officeDocument/2006/relationships/customXml" Target="../ink/ink3812.xml"/><Relationship Id="rId232" Type="http://schemas.openxmlformats.org/officeDocument/2006/relationships/image" Target="../media/image429.png"/><Relationship Id="rId27" Type="http://schemas.openxmlformats.org/officeDocument/2006/relationships/image" Target="../media/image3280.png"/><Relationship Id="rId48" Type="http://schemas.openxmlformats.org/officeDocument/2006/relationships/customXml" Target="../ink/ink3730.xml"/><Relationship Id="rId69" Type="http://schemas.openxmlformats.org/officeDocument/2006/relationships/image" Target="../media/image3490.png"/><Relationship Id="rId113" Type="http://schemas.openxmlformats.org/officeDocument/2006/relationships/image" Target="../media/image3710.png"/><Relationship Id="rId134" Type="http://schemas.openxmlformats.org/officeDocument/2006/relationships/customXml" Target="../ink/ink3773.xml"/><Relationship Id="rId80" Type="http://schemas.openxmlformats.org/officeDocument/2006/relationships/customXml" Target="../ink/ink3746.xml"/><Relationship Id="rId155" Type="http://schemas.openxmlformats.org/officeDocument/2006/relationships/image" Target="../media/image3920.png"/><Relationship Id="rId176" Type="http://schemas.openxmlformats.org/officeDocument/2006/relationships/customXml" Target="../ink/ink3794.xml"/><Relationship Id="rId197" Type="http://schemas.openxmlformats.org/officeDocument/2006/relationships/customXml" Target="../ink/ink3805.xml"/><Relationship Id="rId201" Type="http://schemas.openxmlformats.org/officeDocument/2006/relationships/customXml" Target="../ink/ink3807.xml"/><Relationship Id="rId222" Type="http://schemas.openxmlformats.org/officeDocument/2006/relationships/image" Target="../media/image424.png"/><Relationship Id="rId17" Type="http://schemas.openxmlformats.org/officeDocument/2006/relationships/image" Target="../media/image3230.png"/><Relationship Id="rId38" Type="http://schemas.openxmlformats.org/officeDocument/2006/relationships/customXml" Target="../ink/ink3725.xml"/><Relationship Id="rId59" Type="http://schemas.openxmlformats.org/officeDocument/2006/relationships/image" Target="../media/image3440.png"/><Relationship Id="rId103" Type="http://schemas.openxmlformats.org/officeDocument/2006/relationships/image" Target="../media/image3660.png"/><Relationship Id="rId124" Type="http://schemas.openxmlformats.org/officeDocument/2006/relationships/customXml" Target="../ink/ink3768.xml"/><Relationship Id="rId70" Type="http://schemas.openxmlformats.org/officeDocument/2006/relationships/customXml" Target="../ink/ink3741.xml"/><Relationship Id="rId91" Type="http://schemas.openxmlformats.org/officeDocument/2006/relationships/image" Target="../media/image3600.png"/><Relationship Id="rId145" Type="http://schemas.openxmlformats.org/officeDocument/2006/relationships/image" Target="../media/image3870.png"/><Relationship Id="rId166" Type="http://schemas.openxmlformats.org/officeDocument/2006/relationships/customXml" Target="../ink/ink3789.xml"/><Relationship Id="rId187" Type="http://schemas.openxmlformats.org/officeDocument/2006/relationships/customXml" Target="../ink/ink3800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419.png"/><Relationship Id="rId233" Type="http://schemas.openxmlformats.org/officeDocument/2006/relationships/customXml" Target="../ink/ink3823.xml"/><Relationship Id="rId28" Type="http://schemas.openxmlformats.org/officeDocument/2006/relationships/customXml" Target="../ink/ink3720.xml"/><Relationship Id="rId49" Type="http://schemas.openxmlformats.org/officeDocument/2006/relationships/image" Target="../media/image3390.png"/><Relationship Id="rId114" Type="http://schemas.openxmlformats.org/officeDocument/2006/relationships/customXml" Target="../ink/ink3763.xml"/><Relationship Id="rId60" Type="http://schemas.openxmlformats.org/officeDocument/2006/relationships/customXml" Target="../ink/ink3736.xml"/><Relationship Id="rId81" Type="http://schemas.openxmlformats.org/officeDocument/2006/relationships/image" Target="../media/image3550.png"/><Relationship Id="rId135" Type="http://schemas.openxmlformats.org/officeDocument/2006/relationships/image" Target="../media/image3820.png"/><Relationship Id="rId156" Type="http://schemas.openxmlformats.org/officeDocument/2006/relationships/customXml" Target="../ink/ink3784.xml"/><Relationship Id="rId177" Type="http://schemas.openxmlformats.org/officeDocument/2006/relationships/image" Target="../media/image4030.png"/><Relationship Id="rId198" Type="http://schemas.openxmlformats.org/officeDocument/2006/relationships/image" Target="../media/image412.png"/><Relationship Id="rId202" Type="http://schemas.openxmlformats.org/officeDocument/2006/relationships/image" Target="../media/image414.png"/><Relationship Id="rId223" Type="http://schemas.openxmlformats.org/officeDocument/2006/relationships/customXml" Target="../ink/ink3818.xml"/><Relationship Id="rId18" Type="http://schemas.openxmlformats.org/officeDocument/2006/relationships/customXml" Target="../ink/ink3715.xml"/><Relationship Id="rId39" Type="http://schemas.openxmlformats.org/officeDocument/2006/relationships/image" Target="../media/image3340.png"/><Relationship Id="rId50" Type="http://schemas.openxmlformats.org/officeDocument/2006/relationships/customXml" Target="../ink/ink3731.xml"/><Relationship Id="rId104" Type="http://schemas.openxmlformats.org/officeDocument/2006/relationships/customXml" Target="../ink/ink3758.xml"/><Relationship Id="rId125" Type="http://schemas.openxmlformats.org/officeDocument/2006/relationships/image" Target="../media/image3770.png"/><Relationship Id="rId146" Type="http://schemas.openxmlformats.org/officeDocument/2006/relationships/customXml" Target="../ink/ink3779.xml"/><Relationship Id="rId167" Type="http://schemas.openxmlformats.org/officeDocument/2006/relationships/image" Target="../media/image3980.png"/><Relationship Id="rId188" Type="http://schemas.openxmlformats.org/officeDocument/2006/relationships/image" Target="../media/image4070.png"/><Relationship Id="rId71" Type="http://schemas.openxmlformats.org/officeDocument/2006/relationships/image" Target="../media/image3500.png"/><Relationship Id="rId92" Type="http://schemas.openxmlformats.org/officeDocument/2006/relationships/customXml" Target="../ink/ink3752.xml"/><Relationship Id="rId213" Type="http://schemas.openxmlformats.org/officeDocument/2006/relationships/customXml" Target="../ink/ink3813.xml"/><Relationship Id="rId234" Type="http://schemas.openxmlformats.org/officeDocument/2006/relationships/image" Target="../media/image430.png"/><Relationship Id="rId2" Type="http://schemas.openxmlformats.org/officeDocument/2006/relationships/image" Target="../media/image407.png"/><Relationship Id="rId29" Type="http://schemas.openxmlformats.org/officeDocument/2006/relationships/image" Target="../media/image3290.png"/><Relationship Id="rId40" Type="http://schemas.openxmlformats.org/officeDocument/2006/relationships/customXml" Target="../ink/ink3726.xml"/><Relationship Id="rId115" Type="http://schemas.openxmlformats.org/officeDocument/2006/relationships/image" Target="../media/image3720.png"/><Relationship Id="rId136" Type="http://schemas.openxmlformats.org/officeDocument/2006/relationships/customXml" Target="../ink/ink3774.xml"/><Relationship Id="rId157" Type="http://schemas.openxmlformats.org/officeDocument/2006/relationships/image" Target="../media/image3930.png"/><Relationship Id="rId178" Type="http://schemas.openxmlformats.org/officeDocument/2006/relationships/customXml" Target="../ink/ink3795.xml"/><Relationship Id="rId61" Type="http://schemas.openxmlformats.org/officeDocument/2006/relationships/image" Target="../media/image3450.png"/><Relationship Id="rId82" Type="http://schemas.openxmlformats.org/officeDocument/2006/relationships/customXml" Target="../ink/ink3747.xml"/><Relationship Id="rId199" Type="http://schemas.openxmlformats.org/officeDocument/2006/relationships/customXml" Target="../ink/ink3806.xml"/><Relationship Id="rId203" Type="http://schemas.openxmlformats.org/officeDocument/2006/relationships/customXml" Target="../ink/ink3808.xml"/><Relationship Id="rId19" Type="http://schemas.openxmlformats.org/officeDocument/2006/relationships/image" Target="../media/image3240.png"/><Relationship Id="rId224" Type="http://schemas.openxmlformats.org/officeDocument/2006/relationships/image" Target="../media/image425.png"/><Relationship Id="rId30" Type="http://schemas.openxmlformats.org/officeDocument/2006/relationships/customXml" Target="../ink/ink3721.xml"/><Relationship Id="rId105" Type="http://schemas.openxmlformats.org/officeDocument/2006/relationships/image" Target="../media/image3670.png"/><Relationship Id="rId126" Type="http://schemas.openxmlformats.org/officeDocument/2006/relationships/customXml" Target="../ink/ink3769.xml"/><Relationship Id="rId147" Type="http://schemas.openxmlformats.org/officeDocument/2006/relationships/image" Target="../media/image3880.png"/><Relationship Id="rId168" Type="http://schemas.openxmlformats.org/officeDocument/2006/relationships/customXml" Target="../ink/ink3790.xml"/><Relationship Id="rId51" Type="http://schemas.openxmlformats.org/officeDocument/2006/relationships/image" Target="../media/image3400.png"/><Relationship Id="rId72" Type="http://schemas.openxmlformats.org/officeDocument/2006/relationships/customXml" Target="../ink/ink3742.xml"/><Relationship Id="rId93" Type="http://schemas.openxmlformats.org/officeDocument/2006/relationships/image" Target="../media/image3610.png"/><Relationship Id="rId189" Type="http://schemas.openxmlformats.org/officeDocument/2006/relationships/customXml" Target="../ink/ink3801.xml"/><Relationship Id="rId3" Type="http://schemas.openxmlformats.org/officeDocument/2006/relationships/image" Target="../media/image27.png"/><Relationship Id="rId214" Type="http://schemas.openxmlformats.org/officeDocument/2006/relationships/image" Target="../media/image420.png"/><Relationship Id="rId235" Type="http://schemas.openxmlformats.org/officeDocument/2006/relationships/customXml" Target="../ink/ink3824.xml"/><Relationship Id="rId116" Type="http://schemas.openxmlformats.org/officeDocument/2006/relationships/customXml" Target="../ink/ink3764.xml"/><Relationship Id="rId137" Type="http://schemas.openxmlformats.org/officeDocument/2006/relationships/image" Target="../media/image3830.png"/><Relationship Id="rId158" Type="http://schemas.openxmlformats.org/officeDocument/2006/relationships/customXml" Target="../ink/ink3785.xml"/><Relationship Id="rId20" Type="http://schemas.openxmlformats.org/officeDocument/2006/relationships/customXml" Target="../ink/ink3716.xml"/><Relationship Id="rId41" Type="http://schemas.openxmlformats.org/officeDocument/2006/relationships/image" Target="../media/image3350.png"/><Relationship Id="rId62" Type="http://schemas.openxmlformats.org/officeDocument/2006/relationships/customXml" Target="../ink/ink3737.xml"/><Relationship Id="rId83" Type="http://schemas.openxmlformats.org/officeDocument/2006/relationships/image" Target="../media/image3560.png"/><Relationship Id="rId179" Type="http://schemas.openxmlformats.org/officeDocument/2006/relationships/image" Target="../media/image404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13" Type="http://schemas.openxmlformats.org/officeDocument/2006/relationships/customXml" Target="../ink/ink3831.xml"/><Relationship Id="rId18" Type="http://schemas.openxmlformats.org/officeDocument/2006/relationships/image" Target="../media/image441.png"/><Relationship Id="rId26" Type="http://schemas.openxmlformats.org/officeDocument/2006/relationships/image" Target="../media/image445.png"/><Relationship Id="rId3" Type="http://schemas.openxmlformats.org/officeDocument/2006/relationships/customXml" Target="../ink/ink3826.xml"/><Relationship Id="rId21" Type="http://schemas.openxmlformats.org/officeDocument/2006/relationships/customXml" Target="../ink/ink3835.xml"/><Relationship Id="rId7" Type="http://schemas.openxmlformats.org/officeDocument/2006/relationships/customXml" Target="../ink/ink3828.xml"/><Relationship Id="rId12" Type="http://schemas.openxmlformats.org/officeDocument/2006/relationships/image" Target="../media/image438.png"/><Relationship Id="rId17" Type="http://schemas.openxmlformats.org/officeDocument/2006/relationships/customXml" Target="../ink/ink3833.xml"/><Relationship Id="rId25" Type="http://schemas.openxmlformats.org/officeDocument/2006/relationships/customXml" Target="../ink/ink3837.xml"/><Relationship Id="rId2" Type="http://schemas.openxmlformats.org/officeDocument/2006/relationships/image" Target="../media/image433.png"/><Relationship Id="rId16" Type="http://schemas.openxmlformats.org/officeDocument/2006/relationships/image" Target="../media/image440.png"/><Relationship Id="rId20" Type="http://schemas.openxmlformats.org/officeDocument/2006/relationships/image" Target="../media/image442.png"/><Relationship Id="rId29" Type="http://schemas.openxmlformats.org/officeDocument/2006/relationships/customXml" Target="../ink/ink38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1" Type="http://schemas.openxmlformats.org/officeDocument/2006/relationships/customXml" Target="../ink/ink3830.xml"/><Relationship Id="rId24" Type="http://schemas.openxmlformats.org/officeDocument/2006/relationships/image" Target="../media/image444.png"/><Relationship Id="rId32" Type="http://schemas.openxmlformats.org/officeDocument/2006/relationships/image" Target="../media/image448.png"/><Relationship Id="rId5" Type="http://schemas.openxmlformats.org/officeDocument/2006/relationships/customXml" Target="../ink/ink3827.xml"/><Relationship Id="rId15" Type="http://schemas.openxmlformats.org/officeDocument/2006/relationships/customXml" Target="../ink/ink3832.xml"/><Relationship Id="rId23" Type="http://schemas.openxmlformats.org/officeDocument/2006/relationships/customXml" Target="../ink/ink3836.xml"/><Relationship Id="rId28" Type="http://schemas.openxmlformats.org/officeDocument/2006/relationships/image" Target="../media/image446.png"/><Relationship Id="rId10" Type="http://schemas.openxmlformats.org/officeDocument/2006/relationships/image" Target="../media/image437.png"/><Relationship Id="rId19" Type="http://schemas.openxmlformats.org/officeDocument/2006/relationships/customXml" Target="../ink/ink3834.xml"/><Relationship Id="rId31" Type="http://schemas.openxmlformats.org/officeDocument/2006/relationships/customXml" Target="../ink/ink3840.xml"/><Relationship Id="rId4" Type="http://schemas.openxmlformats.org/officeDocument/2006/relationships/image" Target="../media/image434.png"/><Relationship Id="rId9" Type="http://schemas.openxmlformats.org/officeDocument/2006/relationships/customXml" Target="../ink/ink3829.xml"/><Relationship Id="rId14" Type="http://schemas.openxmlformats.org/officeDocument/2006/relationships/image" Target="../media/image439.png"/><Relationship Id="rId22" Type="http://schemas.openxmlformats.org/officeDocument/2006/relationships/image" Target="../media/image443.png"/><Relationship Id="rId27" Type="http://schemas.openxmlformats.org/officeDocument/2006/relationships/customXml" Target="../ink/ink3838.xml"/><Relationship Id="rId30" Type="http://schemas.openxmlformats.org/officeDocument/2006/relationships/image" Target="../media/image447.png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46.xml"/><Relationship Id="rId18" Type="http://schemas.openxmlformats.org/officeDocument/2006/relationships/image" Target="../media/image441.png"/><Relationship Id="rId26" Type="http://schemas.openxmlformats.org/officeDocument/2006/relationships/image" Target="../media/image442.png"/><Relationship Id="rId39" Type="http://schemas.openxmlformats.org/officeDocument/2006/relationships/customXml" Target="../ink/ink3859.xml"/><Relationship Id="rId21" Type="http://schemas.openxmlformats.org/officeDocument/2006/relationships/customXml" Target="../ink/ink3850.xml"/><Relationship Id="rId34" Type="http://schemas.openxmlformats.org/officeDocument/2006/relationships/image" Target="../media/image446.png"/><Relationship Id="rId42" Type="http://schemas.openxmlformats.org/officeDocument/2006/relationships/image" Target="../media/image455.png"/><Relationship Id="rId47" Type="http://schemas.openxmlformats.org/officeDocument/2006/relationships/customXml" Target="../ink/ink3863.xml"/><Relationship Id="rId50" Type="http://schemas.openxmlformats.org/officeDocument/2006/relationships/image" Target="../media/image459.png"/><Relationship Id="rId55" Type="http://schemas.openxmlformats.org/officeDocument/2006/relationships/customXml" Target="../ink/ink3867.xml"/><Relationship Id="rId7" Type="http://schemas.openxmlformats.org/officeDocument/2006/relationships/customXml" Target="../ink/ink3843.xml"/><Relationship Id="rId2" Type="http://schemas.openxmlformats.org/officeDocument/2006/relationships/image" Target="../media/image433.png"/><Relationship Id="rId16" Type="http://schemas.openxmlformats.org/officeDocument/2006/relationships/image" Target="../media/image440.png"/><Relationship Id="rId29" Type="http://schemas.openxmlformats.org/officeDocument/2006/relationships/customXml" Target="../ink/ink3854.xml"/><Relationship Id="rId11" Type="http://schemas.openxmlformats.org/officeDocument/2006/relationships/customXml" Target="../ink/ink3845.xml"/><Relationship Id="rId24" Type="http://schemas.openxmlformats.org/officeDocument/2006/relationships/image" Target="../media/image451.png"/><Relationship Id="rId32" Type="http://schemas.openxmlformats.org/officeDocument/2006/relationships/image" Target="../media/image445.png"/><Relationship Id="rId37" Type="http://schemas.openxmlformats.org/officeDocument/2006/relationships/customXml" Target="../ink/ink3858.xml"/><Relationship Id="rId40" Type="http://schemas.openxmlformats.org/officeDocument/2006/relationships/image" Target="../media/image454.png"/><Relationship Id="rId45" Type="http://schemas.openxmlformats.org/officeDocument/2006/relationships/customXml" Target="../ink/ink3862.xml"/><Relationship Id="rId53" Type="http://schemas.openxmlformats.org/officeDocument/2006/relationships/customXml" Target="../ink/ink3866.xml"/><Relationship Id="rId58" Type="http://schemas.openxmlformats.org/officeDocument/2006/relationships/image" Target="../media/image462.png"/><Relationship Id="rId5" Type="http://schemas.openxmlformats.org/officeDocument/2006/relationships/customXml" Target="../ink/ink3842.xml"/><Relationship Id="rId19" Type="http://schemas.openxmlformats.org/officeDocument/2006/relationships/customXml" Target="../ink/ink3849.xml"/><Relationship Id="rId4" Type="http://schemas.openxmlformats.org/officeDocument/2006/relationships/image" Target="../media/image434.png"/><Relationship Id="rId9" Type="http://schemas.openxmlformats.org/officeDocument/2006/relationships/customXml" Target="../ink/ink3844.xml"/><Relationship Id="rId14" Type="http://schemas.openxmlformats.org/officeDocument/2006/relationships/image" Target="../media/image439.png"/><Relationship Id="rId22" Type="http://schemas.openxmlformats.org/officeDocument/2006/relationships/image" Target="../media/image450.png"/><Relationship Id="rId27" Type="http://schemas.openxmlformats.org/officeDocument/2006/relationships/customXml" Target="../ink/ink3853.xml"/><Relationship Id="rId30" Type="http://schemas.openxmlformats.org/officeDocument/2006/relationships/image" Target="../media/image444.png"/><Relationship Id="rId35" Type="http://schemas.openxmlformats.org/officeDocument/2006/relationships/customXml" Target="../ink/ink3857.xml"/><Relationship Id="rId43" Type="http://schemas.openxmlformats.org/officeDocument/2006/relationships/customXml" Target="../ink/ink3861.xml"/><Relationship Id="rId48" Type="http://schemas.openxmlformats.org/officeDocument/2006/relationships/image" Target="../media/image458.png"/><Relationship Id="rId56" Type="http://schemas.openxmlformats.org/officeDocument/2006/relationships/image" Target="../media/image447.png"/><Relationship Id="rId8" Type="http://schemas.openxmlformats.org/officeDocument/2006/relationships/image" Target="../media/image436.png"/><Relationship Id="rId51" Type="http://schemas.openxmlformats.org/officeDocument/2006/relationships/customXml" Target="../ink/ink3865.xml"/><Relationship Id="rId3" Type="http://schemas.openxmlformats.org/officeDocument/2006/relationships/customXml" Target="../ink/ink3841.xml"/><Relationship Id="rId12" Type="http://schemas.openxmlformats.org/officeDocument/2006/relationships/image" Target="../media/image438.png"/><Relationship Id="rId17" Type="http://schemas.openxmlformats.org/officeDocument/2006/relationships/customXml" Target="../ink/ink3848.xml"/><Relationship Id="rId25" Type="http://schemas.openxmlformats.org/officeDocument/2006/relationships/customXml" Target="../ink/ink3852.xml"/><Relationship Id="rId33" Type="http://schemas.openxmlformats.org/officeDocument/2006/relationships/customXml" Target="../ink/ink3856.xml"/><Relationship Id="rId38" Type="http://schemas.openxmlformats.org/officeDocument/2006/relationships/image" Target="../media/image453.png"/><Relationship Id="rId46" Type="http://schemas.openxmlformats.org/officeDocument/2006/relationships/image" Target="../media/image457.png"/><Relationship Id="rId20" Type="http://schemas.openxmlformats.org/officeDocument/2006/relationships/image" Target="../media/image449.png"/><Relationship Id="rId41" Type="http://schemas.openxmlformats.org/officeDocument/2006/relationships/customXml" Target="../ink/ink3860.xml"/><Relationship Id="rId54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5" Type="http://schemas.openxmlformats.org/officeDocument/2006/relationships/customXml" Target="../ink/ink3847.xml"/><Relationship Id="rId23" Type="http://schemas.openxmlformats.org/officeDocument/2006/relationships/customXml" Target="../ink/ink3851.xml"/><Relationship Id="rId28" Type="http://schemas.openxmlformats.org/officeDocument/2006/relationships/image" Target="../media/image443.png"/><Relationship Id="rId36" Type="http://schemas.openxmlformats.org/officeDocument/2006/relationships/image" Target="../media/image452.png"/><Relationship Id="rId49" Type="http://schemas.openxmlformats.org/officeDocument/2006/relationships/customXml" Target="../ink/ink3864.xml"/><Relationship Id="rId57" Type="http://schemas.openxmlformats.org/officeDocument/2006/relationships/customXml" Target="../ink/ink3868.xml"/><Relationship Id="rId10" Type="http://schemas.openxmlformats.org/officeDocument/2006/relationships/image" Target="../media/image437.png"/><Relationship Id="rId31" Type="http://schemas.openxmlformats.org/officeDocument/2006/relationships/customXml" Target="../ink/ink3855.xml"/><Relationship Id="rId44" Type="http://schemas.openxmlformats.org/officeDocument/2006/relationships/image" Target="../media/image456.png"/><Relationship Id="rId52" Type="http://schemas.openxmlformats.org/officeDocument/2006/relationships/image" Target="../media/image460.png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74.xml"/><Relationship Id="rId18" Type="http://schemas.openxmlformats.org/officeDocument/2006/relationships/image" Target="../media/image441.png"/><Relationship Id="rId26" Type="http://schemas.openxmlformats.org/officeDocument/2006/relationships/image" Target="../media/image442.png"/><Relationship Id="rId39" Type="http://schemas.openxmlformats.org/officeDocument/2006/relationships/customXml" Target="../ink/ink3887.xml"/><Relationship Id="rId21" Type="http://schemas.openxmlformats.org/officeDocument/2006/relationships/customXml" Target="../ink/ink3878.xml"/><Relationship Id="rId34" Type="http://schemas.openxmlformats.org/officeDocument/2006/relationships/image" Target="../media/image446.png"/><Relationship Id="rId42" Type="http://schemas.openxmlformats.org/officeDocument/2006/relationships/image" Target="../media/image455.png"/><Relationship Id="rId47" Type="http://schemas.openxmlformats.org/officeDocument/2006/relationships/customXml" Target="../ink/ink3891.xml"/><Relationship Id="rId50" Type="http://schemas.openxmlformats.org/officeDocument/2006/relationships/image" Target="../media/image459.png"/><Relationship Id="rId55" Type="http://schemas.openxmlformats.org/officeDocument/2006/relationships/customXml" Target="../ink/ink3895.xml"/><Relationship Id="rId7" Type="http://schemas.openxmlformats.org/officeDocument/2006/relationships/customXml" Target="../ink/ink3871.xml"/><Relationship Id="rId2" Type="http://schemas.openxmlformats.org/officeDocument/2006/relationships/image" Target="../media/image433.png"/><Relationship Id="rId16" Type="http://schemas.openxmlformats.org/officeDocument/2006/relationships/image" Target="../media/image440.png"/><Relationship Id="rId29" Type="http://schemas.openxmlformats.org/officeDocument/2006/relationships/customXml" Target="../ink/ink3882.xml"/><Relationship Id="rId11" Type="http://schemas.openxmlformats.org/officeDocument/2006/relationships/customXml" Target="../ink/ink3873.xml"/><Relationship Id="rId24" Type="http://schemas.openxmlformats.org/officeDocument/2006/relationships/image" Target="../media/image451.png"/><Relationship Id="rId32" Type="http://schemas.openxmlformats.org/officeDocument/2006/relationships/image" Target="../media/image445.png"/><Relationship Id="rId37" Type="http://schemas.openxmlformats.org/officeDocument/2006/relationships/customXml" Target="../ink/ink3886.xml"/><Relationship Id="rId40" Type="http://schemas.openxmlformats.org/officeDocument/2006/relationships/image" Target="../media/image454.png"/><Relationship Id="rId45" Type="http://schemas.openxmlformats.org/officeDocument/2006/relationships/customXml" Target="../ink/ink3890.xml"/><Relationship Id="rId53" Type="http://schemas.openxmlformats.org/officeDocument/2006/relationships/customXml" Target="../ink/ink3894.xml"/><Relationship Id="rId58" Type="http://schemas.openxmlformats.org/officeDocument/2006/relationships/image" Target="../media/image447.png"/><Relationship Id="rId5" Type="http://schemas.openxmlformats.org/officeDocument/2006/relationships/customXml" Target="../ink/ink3870.xml"/><Relationship Id="rId19" Type="http://schemas.openxmlformats.org/officeDocument/2006/relationships/customXml" Target="../ink/ink3877.xml"/><Relationship Id="rId4" Type="http://schemas.openxmlformats.org/officeDocument/2006/relationships/image" Target="../media/image434.png"/><Relationship Id="rId9" Type="http://schemas.openxmlformats.org/officeDocument/2006/relationships/customXml" Target="../ink/ink3872.xml"/><Relationship Id="rId14" Type="http://schemas.openxmlformats.org/officeDocument/2006/relationships/image" Target="../media/image439.png"/><Relationship Id="rId22" Type="http://schemas.openxmlformats.org/officeDocument/2006/relationships/image" Target="../media/image450.png"/><Relationship Id="rId27" Type="http://schemas.openxmlformats.org/officeDocument/2006/relationships/customXml" Target="../ink/ink3881.xml"/><Relationship Id="rId30" Type="http://schemas.openxmlformats.org/officeDocument/2006/relationships/image" Target="../media/image444.png"/><Relationship Id="rId35" Type="http://schemas.openxmlformats.org/officeDocument/2006/relationships/customXml" Target="../ink/ink3885.xml"/><Relationship Id="rId43" Type="http://schemas.openxmlformats.org/officeDocument/2006/relationships/customXml" Target="../ink/ink3889.xml"/><Relationship Id="rId48" Type="http://schemas.openxmlformats.org/officeDocument/2006/relationships/image" Target="../media/image458.png"/><Relationship Id="rId56" Type="http://schemas.openxmlformats.org/officeDocument/2006/relationships/image" Target="../media/image463.png"/><Relationship Id="rId8" Type="http://schemas.openxmlformats.org/officeDocument/2006/relationships/image" Target="../media/image436.png"/><Relationship Id="rId51" Type="http://schemas.openxmlformats.org/officeDocument/2006/relationships/customXml" Target="../ink/ink3893.xml"/><Relationship Id="rId3" Type="http://schemas.openxmlformats.org/officeDocument/2006/relationships/customXml" Target="../ink/ink3869.xml"/><Relationship Id="rId12" Type="http://schemas.openxmlformats.org/officeDocument/2006/relationships/image" Target="../media/image438.png"/><Relationship Id="rId17" Type="http://schemas.openxmlformats.org/officeDocument/2006/relationships/customXml" Target="../ink/ink3876.xml"/><Relationship Id="rId25" Type="http://schemas.openxmlformats.org/officeDocument/2006/relationships/customXml" Target="../ink/ink3880.xml"/><Relationship Id="rId33" Type="http://schemas.openxmlformats.org/officeDocument/2006/relationships/customXml" Target="../ink/ink3884.xml"/><Relationship Id="rId38" Type="http://schemas.openxmlformats.org/officeDocument/2006/relationships/image" Target="../media/image453.png"/><Relationship Id="rId46" Type="http://schemas.openxmlformats.org/officeDocument/2006/relationships/image" Target="../media/image457.png"/><Relationship Id="rId59" Type="http://schemas.openxmlformats.org/officeDocument/2006/relationships/customXml" Target="../ink/ink3897.xml"/><Relationship Id="rId20" Type="http://schemas.openxmlformats.org/officeDocument/2006/relationships/image" Target="../media/image449.png"/><Relationship Id="rId41" Type="http://schemas.openxmlformats.org/officeDocument/2006/relationships/customXml" Target="../ink/ink3888.xml"/><Relationship Id="rId54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5" Type="http://schemas.openxmlformats.org/officeDocument/2006/relationships/customXml" Target="../ink/ink3875.xml"/><Relationship Id="rId23" Type="http://schemas.openxmlformats.org/officeDocument/2006/relationships/customXml" Target="../ink/ink3879.xml"/><Relationship Id="rId28" Type="http://schemas.openxmlformats.org/officeDocument/2006/relationships/image" Target="../media/image443.png"/><Relationship Id="rId36" Type="http://schemas.openxmlformats.org/officeDocument/2006/relationships/image" Target="../media/image452.png"/><Relationship Id="rId49" Type="http://schemas.openxmlformats.org/officeDocument/2006/relationships/customXml" Target="../ink/ink3892.xml"/><Relationship Id="rId57" Type="http://schemas.openxmlformats.org/officeDocument/2006/relationships/customXml" Target="../ink/ink3896.xml"/><Relationship Id="rId10" Type="http://schemas.openxmlformats.org/officeDocument/2006/relationships/image" Target="../media/image437.png"/><Relationship Id="rId31" Type="http://schemas.openxmlformats.org/officeDocument/2006/relationships/customXml" Target="../ink/ink3883.xml"/><Relationship Id="rId44" Type="http://schemas.openxmlformats.org/officeDocument/2006/relationships/image" Target="../media/image456.png"/><Relationship Id="rId52" Type="http://schemas.openxmlformats.org/officeDocument/2006/relationships/image" Target="../media/image460.png"/><Relationship Id="rId60" Type="http://schemas.openxmlformats.org/officeDocument/2006/relationships/image" Target="../media/image462.png"/></Relationships>
</file>

<file path=ppt/slides/_rels/slide8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2.png"/><Relationship Id="rId21" Type="http://schemas.openxmlformats.org/officeDocument/2006/relationships/customXml" Target="../ink/ink3907.xml"/><Relationship Id="rId42" Type="http://schemas.openxmlformats.org/officeDocument/2006/relationships/image" Target="../media/image455.png"/><Relationship Id="rId47" Type="http://schemas.openxmlformats.org/officeDocument/2006/relationships/customXml" Target="../ink/ink3920.xml"/><Relationship Id="rId63" Type="http://schemas.openxmlformats.org/officeDocument/2006/relationships/customXml" Target="../ink/ink3928.xml"/><Relationship Id="rId68" Type="http://schemas.openxmlformats.org/officeDocument/2006/relationships/image" Target="../media/image467.png"/><Relationship Id="rId16" Type="http://schemas.openxmlformats.org/officeDocument/2006/relationships/image" Target="../media/image440.png"/><Relationship Id="rId11" Type="http://schemas.openxmlformats.org/officeDocument/2006/relationships/customXml" Target="../ink/ink3902.xml"/><Relationship Id="rId32" Type="http://schemas.openxmlformats.org/officeDocument/2006/relationships/image" Target="../media/image445.png"/><Relationship Id="rId37" Type="http://schemas.openxmlformats.org/officeDocument/2006/relationships/customXml" Target="../ink/ink3915.xml"/><Relationship Id="rId53" Type="http://schemas.openxmlformats.org/officeDocument/2006/relationships/customXml" Target="../ink/ink3923.xml"/><Relationship Id="rId58" Type="http://schemas.openxmlformats.org/officeDocument/2006/relationships/image" Target="../media/image447.png"/><Relationship Id="rId74" Type="http://schemas.openxmlformats.org/officeDocument/2006/relationships/image" Target="../media/image469.png"/><Relationship Id="rId79" Type="http://schemas.openxmlformats.org/officeDocument/2006/relationships/customXml" Target="../ink/ink3936.xml"/><Relationship Id="rId5" Type="http://schemas.openxmlformats.org/officeDocument/2006/relationships/customXml" Target="../ink/ink3899.xml"/><Relationship Id="rId61" Type="http://schemas.openxmlformats.org/officeDocument/2006/relationships/customXml" Target="../ink/ink3927.xml"/><Relationship Id="rId82" Type="http://schemas.openxmlformats.org/officeDocument/2006/relationships/image" Target="../media/image472.png"/><Relationship Id="rId19" Type="http://schemas.openxmlformats.org/officeDocument/2006/relationships/customXml" Target="../ink/ink3906.xml"/><Relationship Id="rId14" Type="http://schemas.openxmlformats.org/officeDocument/2006/relationships/image" Target="../media/image439.png"/><Relationship Id="rId22" Type="http://schemas.openxmlformats.org/officeDocument/2006/relationships/image" Target="../media/image450.png"/><Relationship Id="rId27" Type="http://schemas.openxmlformats.org/officeDocument/2006/relationships/customXml" Target="../ink/ink3910.xml"/><Relationship Id="rId30" Type="http://schemas.openxmlformats.org/officeDocument/2006/relationships/image" Target="../media/image444.png"/><Relationship Id="rId35" Type="http://schemas.openxmlformats.org/officeDocument/2006/relationships/customXml" Target="../ink/ink3914.xml"/><Relationship Id="rId43" Type="http://schemas.openxmlformats.org/officeDocument/2006/relationships/customXml" Target="../ink/ink3918.xml"/><Relationship Id="rId48" Type="http://schemas.openxmlformats.org/officeDocument/2006/relationships/image" Target="../media/image458.png"/><Relationship Id="rId56" Type="http://schemas.openxmlformats.org/officeDocument/2006/relationships/image" Target="../media/image463.png"/><Relationship Id="rId64" Type="http://schemas.openxmlformats.org/officeDocument/2006/relationships/image" Target="../media/image465.png"/><Relationship Id="rId69" Type="http://schemas.openxmlformats.org/officeDocument/2006/relationships/customXml" Target="../ink/ink3931.xml"/><Relationship Id="rId77" Type="http://schemas.openxmlformats.org/officeDocument/2006/relationships/customXml" Target="../ink/ink3935.xml"/><Relationship Id="rId8" Type="http://schemas.openxmlformats.org/officeDocument/2006/relationships/image" Target="../media/image436.png"/><Relationship Id="rId51" Type="http://schemas.openxmlformats.org/officeDocument/2006/relationships/customXml" Target="../ink/ink3922.xml"/><Relationship Id="rId72" Type="http://schemas.openxmlformats.org/officeDocument/2006/relationships/image" Target="../media/image468.png"/><Relationship Id="rId80" Type="http://schemas.openxmlformats.org/officeDocument/2006/relationships/image" Target="../media/image471.png"/><Relationship Id="rId3" Type="http://schemas.openxmlformats.org/officeDocument/2006/relationships/customXml" Target="../ink/ink3898.xml"/><Relationship Id="rId12" Type="http://schemas.openxmlformats.org/officeDocument/2006/relationships/image" Target="../media/image438.png"/><Relationship Id="rId17" Type="http://schemas.openxmlformats.org/officeDocument/2006/relationships/customXml" Target="../ink/ink3905.xml"/><Relationship Id="rId25" Type="http://schemas.openxmlformats.org/officeDocument/2006/relationships/customXml" Target="../ink/ink3909.xml"/><Relationship Id="rId33" Type="http://schemas.openxmlformats.org/officeDocument/2006/relationships/customXml" Target="../ink/ink3913.xml"/><Relationship Id="rId38" Type="http://schemas.openxmlformats.org/officeDocument/2006/relationships/image" Target="../media/image453.png"/><Relationship Id="rId46" Type="http://schemas.openxmlformats.org/officeDocument/2006/relationships/image" Target="../media/image457.png"/><Relationship Id="rId59" Type="http://schemas.openxmlformats.org/officeDocument/2006/relationships/customXml" Target="../ink/ink3926.xml"/><Relationship Id="rId67" Type="http://schemas.openxmlformats.org/officeDocument/2006/relationships/customXml" Target="../ink/ink3930.xml"/><Relationship Id="rId20" Type="http://schemas.openxmlformats.org/officeDocument/2006/relationships/image" Target="../media/image449.png"/><Relationship Id="rId41" Type="http://schemas.openxmlformats.org/officeDocument/2006/relationships/customXml" Target="../ink/ink3917.xml"/><Relationship Id="rId54" Type="http://schemas.openxmlformats.org/officeDocument/2006/relationships/image" Target="../media/image461.png"/><Relationship Id="rId62" Type="http://schemas.openxmlformats.org/officeDocument/2006/relationships/image" Target="../media/image464.png"/><Relationship Id="rId70" Type="http://schemas.openxmlformats.org/officeDocument/2006/relationships/image" Target="../media/image3950.png"/><Relationship Id="rId75" Type="http://schemas.openxmlformats.org/officeDocument/2006/relationships/customXml" Target="../ink/ink39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5" Type="http://schemas.openxmlformats.org/officeDocument/2006/relationships/customXml" Target="../ink/ink3904.xml"/><Relationship Id="rId23" Type="http://schemas.openxmlformats.org/officeDocument/2006/relationships/customXml" Target="../ink/ink3908.xml"/><Relationship Id="rId28" Type="http://schemas.openxmlformats.org/officeDocument/2006/relationships/image" Target="../media/image443.png"/><Relationship Id="rId36" Type="http://schemas.openxmlformats.org/officeDocument/2006/relationships/image" Target="../media/image452.png"/><Relationship Id="rId49" Type="http://schemas.openxmlformats.org/officeDocument/2006/relationships/customXml" Target="../ink/ink3921.xml"/><Relationship Id="rId57" Type="http://schemas.openxmlformats.org/officeDocument/2006/relationships/customXml" Target="../ink/ink3925.xml"/><Relationship Id="rId10" Type="http://schemas.openxmlformats.org/officeDocument/2006/relationships/image" Target="../media/image437.png"/><Relationship Id="rId31" Type="http://schemas.openxmlformats.org/officeDocument/2006/relationships/customXml" Target="../ink/ink3912.xml"/><Relationship Id="rId44" Type="http://schemas.openxmlformats.org/officeDocument/2006/relationships/image" Target="../media/image456.png"/><Relationship Id="rId52" Type="http://schemas.openxmlformats.org/officeDocument/2006/relationships/image" Target="../media/image460.png"/><Relationship Id="rId60" Type="http://schemas.openxmlformats.org/officeDocument/2006/relationships/image" Target="../media/image462.png"/><Relationship Id="rId65" Type="http://schemas.openxmlformats.org/officeDocument/2006/relationships/customXml" Target="../ink/ink3929.xml"/><Relationship Id="rId73" Type="http://schemas.openxmlformats.org/officeDocument/2006/relationships/customXml" Target="../ink/ink3933.xml"/><Relationship Id="rId78" Type="http://schemas.openxmlformats.org/officeDocument/2006/relationships/image" Target="../media/image51.png"/><Relationship Id="rId81" Type="http://schemas.openxmlformats.org/officeDocument/2006/relationships/customXml" Target="../ink/ink3937.xml"/><Relationship Id="rId4" Type="http://schemas.openxmlformats.org/officeDocument/2006/relationships/image" Target="../media/image434.png"/><Relationship Id="rId9" Type="http://schemas.openxmlformats.org/officeDocument/2006/relationships/customXml" Target="../ink/ink3901.xml"/><Relationship Id="rId13" Type="http://schemas.openxmlformats.org/officeDocument/2006/relationships/customXml" Target="../ink/ink3903.xml"/><Relationship Id="rId18" Type="http://schemas.openxmlformats.org/officeDocument/2006/relationships/image" Target="../media/image441.png"/><Relationship Id="rId39" Type="http://schemas.openxmlformats.org/officeDocument/2006/relationships/customXml" Target="../ink/ink3916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3924.xml"/><Relationship Id="rId76" Type="http://schemas.openxmlformats.org/officeDocument/2006/relationships/image" Target="../media/image470.png"/><Relationship Id="rId7" Type="http://schemas.openxmlformats.org/officeDocument/2006/relationships/customXml" Target="../ink/ink3900.xml"/><Relationship Id="rId71" Type="http://schemas.openxmlformats.org/officeDocument/2006/relationships/customXml" Target="../ink/ink3932.xml"/><Relationship Id="rId2" Type="http://schemas.openxmlformats.org/officeDocument/2006/relationships/image" Target="../media/image433.png"/><Relationship Id="rId29" Type="http://schemas.openxmlformats.org/officeDocument/2006/relationships/customXml" Target="../ink/ink3911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3919.xml"/><Relationship Id="rId66" Type="http://schemas.openxmlformats.org/officeDocument/2006/relationships/image" Target="../media/image466.png"/></Relationships>
</file>

<file path=ppt/slides/_rels/slide8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2.png"/><Relationship Id="rId21" Type="http://schemas.openxmlformats.org/officeDocument/2006/relationships/customXml" Target="../ink/ink3947.xml"/><Relationship Id="rId42" Type="http://schemas.openxmlformats.org/officeDocument/2006/relationships/image" Target="../media/image455.png"/><Relationship Id="rId47" Type="http://schemas.openxmlformats.org/officeDocument/2006/relationships/customXml" Target="../ink/ink3960.xml"/><Relationship Id="rId63" Type="http://schemas.openxmlformats.org/officeDocument/2006/relationships/customXml" Target="../ink/ink3968.xml"/><Relationship Id="rId68" Type="http://schemas.openxmlformats.org/officeDocument/2006/relationships/image" Target="../media/image467.png"/><Relationship Id="rId84" Type="http://schemas.openxmlformats.org/officeDocument/2006/relationships/image" Target="../media/image473.png"/><Relationship Id="rId16" Type="http://schemas.openxmlformats.org/officeDocument/2006/relationships/image" Target="../media/image440.png"/><Relationship Id="rId11" Type="http://schemas.openxmlformats.org/officeDocument/2006/relationships/customXml" Target="../ink/ink3942.xml"/><Relationship Id="rId32" Type="http://schemas.openxmlformats.org/officeDocument/2006/relationships/image" Target="../media/image445.png"/><Relationship Id="rId37" Type="http://schemas.openxmlformats.org/officeDocument/2006/relationships/customXml" Target="../ink/ink3955.xml"/><Relationship Id="rId53" Type="http://schemas.openxmlformats.org/officeDocument/2006/relationships/customXml" Target="../ink/ink3963.xml"/><Relationship Id="rId58" Type="http://schemas.openxmlformats.org/officeDocument/2006/relationships/image" Target="../media/image447.png"/><Relationship Id="rId74" Type="http://schemas.openxmlformats.org/officeDocument/2006/relationships/image" Target="../media/image469.png"/><Relationship Id="rId79" Type="http://schemas.openxmlformats.org/officeDocument/2006/relationships/customXml" Target="../ink/ink3976.xml"/><Relationship Id="rId5" Type="http://schemas.openxmlformats.org/officeDocument/2006/relationships/customXml" Target="../ink/ink3939.xml"/><Relationship Id="rId61" Type="http://schemas.openxmlformats.org/officeDocument/2006/relationships/customXml" Target="../ink/ink3967.xml"/><Relationship Id="rId82" Type="http://schemas.openxmlformats.org/officeDocument/2006/relationships/image" Target="../media/image472.png"/><Relationship Id="rId19" Type="http://schemas.openxmlformats.org/officeDocument/2006/relationships/customXml" Target="../ink/ink3946.xml"/><Relationship Id="rId14" Type="http://schemas.openxmlformats.org/officeDocument/2006/relationships/image" Target="../media/image439.png"/><Relationship Id="rId22" Type="http://schemas.openxmlformats.org/officeDocument/2006/relationships/image" Target="../media/image450.png"/><Relationship Id="rId27" Type="http://schemas.openxmlformats.org/officeDocument/2006/relationships/customXml" Target="../ink/ink3950.xml"/><Relationship Id="rId30" Type="http://schemas.openxmlformats.org/officeDocument/2006/relationships/image" Target="../media/image444.png"/><Relationship Id="rId35" Type="http://schemas.openxmlformats.org/officeDocument/2006/relationships/customXml" Target="../ink/ink3954.xml"/><Relationship Id="rId43" Type="http://schemas.openxmlformats.org/officeDocument/2006/relationships/customXml" Target="../ink/ink3958.xml"/><Relationship Id="rId48" Type="http://schemas.openxmlformats.org/officeDocument/2006/relationships/image" Target="../media/image458.png"/><Relationship Id="rId56" Type="http://schemas.openxmlformats.org/officeDocument/2006/relationships/image" Target="../media/image463.png"/><Relationship Id="rId64" Type="http://schemas.openxmlformats.org/officeDocument/2006/relationships/image" Target="../media/image465.png"/><Relationship Id="rId69" Type="http://schemas.openxmlformats.org/officeDocument/2006/relationships/customXml" Target="../ink/ink3971.xml"/><Relationship Id="rId77" Type="http://schemas.openxmlformats.org/officeDocument/2006/relationships/customXml" Target="../ink/ink3975.xml"/><Relationship Id="rId8" Type="http://schemas.openxmlformats.org/officeDocument/2006/relationships/image" Target="../media/image436.png"/><Relationship Id="rId51" Type="http://schemas.openxmlformats.org/officeDocument/2006/relationships/customXml" Target="../ink/ink3962.xml"/><Relationship Id="rId72" Type="http://schemas.openxmlformats.org/officeDocument/2006/relationships/image" Target="../media/image468.png"/><Relationship Id="rId80" Type="http://schemas.openxmlformats.org/officeDocument/2006/relationships/image" Target="../media/image471.png"/><Relationship Id="rId3" Type="http://schemas.openxmlformats.org/officeDocument/2006/relationships/customXml" Target="../ink/ink3938.xml"/><Relationship Id="rId12" Type="http://schemas.openxmlformats.org/officeDocument/2006/relationships/image" Target="../media/image438.png"/><Relationship Id="rId17" Type="http://schemas.openxmlformats.org/officeDocument/2006/relationships/customXml" Target="../ink/ink3945.xml"/><Relationship Id="rId25" Type="http://schemas.openxmlformats.org/officeDocument/2006/relationships/customXml" Target="../ink/ink3949.xml"/><Relationship Id="rId33" Type="http://schemas.openxmlformats.org/officeDocument/2006/relationships/customXml" Target="../ink/ink3953.xml"/><Relationship Id="rId38" Type="http://schemas.openxmlformats.org/officeDocument/2006/relationships/image" Target="../media/image453.png"/><Relationship Id="rId46" Type="http://schemas.openxmlformats.org/officeDocument/2006/relationships/image" Target="../media/image457.png"/><Relationship Id="rId59" Type="http://schemas.openxmlformats.org/officeDocument/2006/relationships/customXml" Target="../ink/ink3966.xml"/><Relationship Id="rId67" Type="http://schemas.openxmlformats.org/officeDocument/2006/relationships/customXml" Target="../ink/ink3970.xml"/><Relationship Id="rId20" Type="http://schemas.openxmlformats.org/officeDocument/2006/relationships/image" Target="../media/image449.png"/><Relationship Id="rId41" Type="http://schemas.openxmlformats.org/officeDocument/2006/relationships/customXml" Target="../ink/ink3957.xml"/><Relationship Id="rId54" Type="http://schemas.openxmlformats.org/officeDocument/2006/relationships/image" Target="../media/image461.png"/><Relationship Id="rId62" Type="http://schemas.openxmlformats.org/officeDocument/2006/relationships/image" Target="../media/image464.png"/><Relationship Id="rId70" Type="http://schemas.openxmlformats.org/officeDocument/2006/relationships/image" Target="../media/image3950.png"/><Relationship Id="rId75" Type="http://schemas.openxmlformats.org/officeDocument/2006/relationships/customXml" Target="../ink/ink3974.xml"/><Relationship Id="rId83" Type="http://schemas.openxmlformats.org/officeDocument/2006/relationships/customXml" Target="../ink/ink39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5" Type="http://schemas.openxmlformats.org/officeDocument/2006/relationships/customXml" Target="../ink/ink3944.xml"/><Relationship Id="rId23" Type="http://schemas.openxmlformats.org/officeDocument/2006/relationships/customXml" Target="../ink/ink3948.xml"/><Relationship Id="rId28" Type="http://schemas.openxmlformats.org/officeDocument/2006/relationships/image" Target="../media/image443.png"/><Relationship Id="rId36" Type="http://schemas.openxmlformats.org/officeDocument/2006/relationships/image" Target="../media/image452.png"/><Relationship Id="rId49" Type="http://schemas.openxmlformats.org/officeDocument/2006/relationships/customXml" Target="../ink/ink3961.xml"/><Relationship Id="rId57" Type="http://schemas.openxmlformats.org/officeDocument/2006/relationships/customXml" Target="../ink/ink3965.xml"/><Relationship Id="rId10" Type="http://schemas.openxmlformats.org/officeDocument/2006/relationships/image" Target="../media/image437.png"/><Relationship Id="rId31" Type="http://schemas.openxmlformats.org/officeDocument/2006/relationships/customXml" Target="../ink/ink3952.xml"/><Relationship Id="rId44" Type="http://schemas.openxmlformats.org/officeDocument/2006/relationships/image" Target="../media/image456.png"/><Relationship Id="rId52" Type="http://schemas.openxmlformats.org/officeDocument/2006/relationships/image" Target="../media/image460.png"/><Relationship Id="rId60" Type="http://schemas.openxmlformats.org/officeDocument/2006/relationships/image" Target="../media/image462.png"/><Relationship Id="rId65" Type="http://schemas.openxmlformats.org/officeDocument/2006/relationships/customXml" Target="../ink/ink3969.xml"/><Relationship Id="rId73" Type="http://schemas.openxmlformats.org/officeDocument/2006/relationships/customXml" Target="../ink/ink3973.xml"/><Relationship Id="rId78" Type="http://schemas.openxmlformats.org/officeDocument/2006/relationships/image" Target="../media/image51.png"/><Relationship Id="rId81" Type="http://schemas.openxmlformats.org/officeDocument/2006/relationships/customXml" Target="../ink/ink3977.xml"/><Relationship Id="rId4" Type="http://schemas.openxmlformats.org/officeDocument/2006/relationships/image" Target="../media/image434.png"/><Relationship Id="rId9" Type="http://schemas.openxmlformats.org/officeDocument/2006/relationships/customXml" Target="../ink/ink3941.xml"/><Relationship Id="rId13" Type="http://schemas.openxmlformats.org/officeDocument/2006/relationships/customXml" Target="../ink/ink3943.xml"/><Relationship Id="rId18" Type="http://schemas.openxmlformats.org/officeDocument/2006/relationships/image" Target="../media/image441.png"/><Relationship Id="rId39" Type="http://schemas.openxmlformats.org/officeDocument/2006/relationships/customXml" Target="../ink/ink3956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3964.xml"/><Relationship Id="rId76" Type="http://schemas.openxmlformats.org/officeDocument/2006/relationships/image" Target="../media/image470.png"/><Relationship Id="rId7" Type="http://schemas.openxmlformats.org/officeDocument/2006/relationships/customXml" Target="../ink/ink3940.xml"/><Relationship Id="rId71" Type="http://schemas.openxmlformats.org/officeDocument/2006/relationships/customXml" Target="../ink/ink3972.xml"/><Relationship Id="rId2" Type="http://schemas.openxmlformats.org/officeDocument/2006/relationships/image" Target="../media/image433.png"/><Relationship Id="rId29" Type="http://schemas.openxmlformats.org/officeDocument/2006/relationships/customXml" Target="../ink/ink3951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3959.xml"/><Relationship Id="rId66" Type="http://schemas.openxmlformats.org/officeDocument/2006/relationships/image" Target="../media/image4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2.png"/><Relationship Id="rId21" Type="http://schemas.openxmlformats.org/officeDocument/2006/relationships/customXml" Target="../ink/ink3988.xml"/><Relationship Id="rId42" Type="http://schemas.openxmlformats.org/officeDocument/2006/relationships/image" Target="../media/image455.png"/><Relationship Id="rId47" Type="http://schemas.openxmlformats.org/officeDocument/2006/relationships/customXml" Target="../ink/ink4001.xml"/><Relationship Id="rId63" Type="http://schemas.openxmlformats.org/officeDocument/2006/relationships/customXml" Target="../ink/ink4009.xml"/><Relationship Id="rId68" Type="http://schemas.openxmlformats.org/officeDocument/2006/relationships/image" Target="../media/image467.png"/><Relationship Id="rId84" Type="http://schemas.openxmlformats.org/officeDocument/2006/relationships/image" Target="../media/image473.png"/><Relationship Id="rId89" Type="http://schemas.openxmlformats.org/officeDocument/2006/relationships/customXml" Target="../ink/ink4022.xml"/><Relationship Id="rId16" Type="http://schemas.openxmlformats.org/officeDocument/2006/relationships/image" Target="../media/image440.png"/><Relationship Id="rId11" Type="http://schemas.openxmlformats.org/officeDocument/2006/relationships/customXml" Target="../ink/ink3983.xml"/><Relationship Id="rId32" Type="http://schemas.openxmlformats.org/officeDocument/2006/relationships/image" Target="../media/image445.png"/><Relationship Id="rId37" Type="http://schemas.openxmlformats.org/officeDocument/2006/relationships/customXml" Target="../ink/ink3996.xml"/><Relationship Id="rId53" Type="http://schemas.openxmlformats.org/officeDocument/2006/relationships/customXml" Target="../ink/ink4004.xml"/><Relationship Id="rId58" Type="http://schemas.openxmlformats.org/officeDocument/2006/relationships/image" Target="../media/image447.png"/><Relationship Id="rId74" Type="http://schemas.openxmlformats.org/officeDocument/2006/relationships/image" Target="../media/image469.png"/><Relationship Id="rId79" Type="http://schemas.openxmlformats.org/officeDocument/2006/relationships/customXml" Target="../ink/ink4017.xml"/><Relationship Id="rId5" Type="http://schemas.openxmlformats.org/officeDocument/2006/relationships/customXml" Target="../ink/ink3980.xml"/><Relationship Id="rId90" Type="http://schemas.openxmlformats.org/officeDocument/2006/relationships/image" Target="../media/image476.png"/><Relationship Id="rId95" Type="http://schemas.openxmlformats.org/officeDocument/2006/relationships/customXml" Target="../ink/ink4025.xml"/><Relationship Id="rId22" Type="http://schemas.openxmlformats.org/officeDocument/2006/relationships/image" Target="../media/image450.png"/><Relationship Id="rId27" Type="http://schemas.openxmlformats.org/officeDocument/2006/relationships/customXml" Target="../ink/ink3991.xml"/><Relationship Id="rId43" Type="http://schemas.openxmlformats.org/officeDocument/2006/relationships/customXml" Target="../ink/ink3999.xml"/><Relationship Id="rId48" Type="http://schemas.openxmlformats.org/officeDocument/2006/relationships/image" Target="../media/image458.png"/><Relationship Id="rId64" Type="http://schemas.openxmlformats.org/officeDocument/2006/relationships/image" Target="../media/image465.png"/><Relationship Id="rId69" Type="http://schemas.openxmlformats.org/officeDocument/2006/relationships/customXml" Target="../ink/ink4012.xml"/><Relationship Id="rId80" Type="http://schemas.openxmlformats.org/officeDocument/2006/relationships/image" Target="../media/image471.png"/><Relationship Id="rId85" Type="http://schemas.openxmlformats.org/officeDocument/2006/relationships/customXml" Target="../ink/ink4020.xml"/><Relationship Id="rId3" Type="http://schemas.openxmlformats.org/officeDocument/2006/relationships/customXml" Target="../ink/ink3979.xml"/><Relationship Id="rId12" Type="http://schemas.openxmlformats.org/officeDocument/2006/relationships/image" Target="../media/image438.png"/><Relationship Id="rId17" Type="http://schemas.openxmlformats.org/officeDocument/2006/relationships/customXml" Target="../ink/ink3986.xml"/><Relationship Id="rId25" Type="http://schemas.openxmlformats.org/officeDocument/2006/relationships/customXml" Target="../ink/ink3990.xml"/><Relationship Id="rId33" Type="http://schemas.openxmlformats.org/officeDocument/2006/relationships/customXml" Target="../ink/ink3994.xml"/><Relationship Id="rId38" Type="http://schemas.openxmlformats.org/officeDocument/2006/relationships/image" Target="../media/image453.png"/><Relationship Id="rId46" Type="http://schemas.openxmlformats.org/officeDocument/2006/relationships/image" Target="../media/image457.png"/><Relationship Id="rId59" Type="http://schemas.openxmlformats.org/officeDocument/2006/relationships/customXml" Target="../ink/ink4007.xml"/><Relationship Id="rId67" Type="http://schemas.openxmlformats.org/officeDocument/2006/relationships/customXml" Target="../ink/ink4011.xml"/><Relationship Id="rId20" Type="http://schemas.openxmlformats.org/officeDocument/2006/relationships/image" Target="../media/image449.png"/><Relationship Id="rId41" Type="http://schemas.openxmlformats.org/officeDocument/2006/relationships/customXml" Target="../ink/ink3998.xml"/><Relationship Id="rId54" Type="http://schemas.openxmlformats.org/officeDocument/2006/relationships/image" Target="../media/image461.png"/><Relationship Id="rId62" Type="http://schemas.openxmlformats.org/officeDocument/2006/relationships/image" Target="../media/image464.png"/><Relationship Id="rId70" Type="http://schemas.openxmlformats.org/officeDocument/2006/relationships/image" Target="../media/image3950.png"/><Relationship Id="rId75" Type="http://schemas.openxmlformats.org/officeDocument/2006/relationships/customXml" Target="../ink/ink4015.xml"/><Relationship Id="rId83" Type="http://schemas.openxmlformats.org/officeDocument/2006/relationships/customXml" Target="../ink/ink4019.xml"/><Relationship Id="rId88" Type="http://schemas.openxmlformats.org/officeDocument/2006/relationships/image" Target="../media/image475.png"/><Relationship Id="rId91" Type="http://schemas.openxmlformats.org/officeDocument/2006/relationships/customXml" Target="../ink/ink4023.xml"/><Relationship Id="rId96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5" Type="http://schemas.openxmlformats.org/officeDocument/2006/relationships/customXml" Target="../ink/ink3985.xml"/><Relationship Id="rId23" Type="http://schemas.openxmlformats.org/officeDocument/2006/relationships/customXml" Target="../ink/ink3989.xml"/><Relationship Id="rId28" Type="http://schemas.openxmlformats.org/officeDocument/2006/relationships/image" Target="../media/image443.png"/><Relationship Id="rId36" Type="http://schemas.openxmlformats.org/officeDocument/2006/relationships/image" Target="../media/image452.png"/><Relationship Id="rId49" Type="http://schemas.openxmlformats.org/officeDocument/2006/relationships/customXml" Target="../ink/ink4002.xml"/><Relationship Id="rId57" Type="http://schemas.openxmlformats.org/officeDocument/2006/relationships/customXml" Target="../ink/ink4006.xml"/><Relationship Id="rId10" Type="http://schemas.openxmlformats.org/officeDocument/2006/relationships/image" Target="../media/image437.png"/><Relationship Id="rId31" Type="http://schemas.openxmlformats.org/officeDocument/2006/relationships/customXml" Target="../ink/ink3993.xml"/><Relationship Id="rId44" Type="http://schemas.openxmlformats.org/officeDocument/2006/relationships/image" Target="../media/image456.png"/><Relationship Id="rId52" Type="http://schemas.openxmlformats.org/officeDocument/2006/relationships/image" Target="../media/image460.png"/><Relationship Id="rId60" Type="http://schemas.openxmlformats.org/officeDocument/2006/relationships/image" Target="../media/image462.png"/><Relationship Id="rId65" Type="http://schemas.openxmlformats.org/officeDocument/2006/relationships/customXml" Target="../ink/ink4010.xml"/><Relationship Id="rId73" Type="http://schemas.openxmlformats.org/officeDocument/2006/relationships/customXml" Target="../ink/ink4014.xml"/><Relationship Id="rId78" Type="http://schemas.openxmlformats.org/officeDocument/2006/relationships/image" Target="../media/image51.png"/><Relationship Id="rId81" Type="http://schemas.openxmlformats.org/officeDocument/2006/relationships/customXml" Target="../ink/ink4018.xml"/><Relationship Id="rId86" Type="http://schemas.openxmlformats.org/officeDocument/2006/relationships/image" Target="../media/image474.png"/><Relationship Id="rId94" Type="http://schemas.openxmlformats.org/officeDocument/2006/relationships/image" Target="../media/image478.png"/><Relationship Id="rId99" Type="http://schemas.openxmlformats.org/officeDocument/2006/relationships/customXml" Target="../ink/ink4027.xml"/><Relationship Id="rId4" Type="http://schemas.openxmlformats.org/officeDocument/2006/relationships/image" Target="../media/image434.png"/><Relationship Id="rId9" Type="http://schemas.openxmlformats.org/officeDocument/2006/relationships/customXml" Target="../ink/ink3982.xml"/><Relationship Id="rId13" Type="http://schemas.openxmlformats.org/officeDocument/2006/relationships/customXml" Target="../ink/ink3984.xml"/><Relationship Id="rId18" Type="http://schemas.openxmlformats.org/officeDocument/2006/relationships/image" Target="../media/image441.png"/><Relationship Id="rId39" Type="http://schemas.openxmlformats.org/officeDocument/2006/relationships/customXml" Target="../ink/ink3997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005.xml"/><Relationship Id="rId76" Type="http://schemas.openxmlformats.org/officeDocument/2006/relationships/image" Target="../media/image470.png"/><Relationship Id="rId97" Type="http://schemas.openxmlformats.org/officeDocument/2006/relationships/customXml" Target="../ink/ink4026.xml"/><Relationship Id="rId7" Type="http://schemas.openxmlformats.org/officeDocument/2006/relationships/customXml" Target="../ink/ink3981.xml"/><Relationship Id="rId71" Type="http://schemas.openxmlformats.org/officeDocument/2006/relationships/customXml" Target="../ink/ink4013.xml"/><Relationship Id="rId92" Type="http://schemas.openxmlformats.org/officeDocument/2006/relationships/image" Target="../media/image477.png"/><Relationship Id="rId2" Type="http://schemas.openxmlformats.org/officeDocument/2006/relationships/image" Target="../media/image433.png"/><Relationship Id="rId29" Type="http://schemas.openxmlformats.org/officeDocument/2006/relationships/customXml" Target="../ink/ink3992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000.xml"/><Relationship Id="rId66" Type="http://schemas.openxmlformats.org/officeDocument/2006/relationships/image" Target="../media/image466.png"/><Relationship Id="rId87" Type="http://schemas.openxmlformats.org/officeDocument/2006/relationships/customXml" Target="../ink/ink4021.xml"/><Relationship Id="rId61" Type="http://schemas.openxmlformats.org/officeDocument/2006/relationships/customXml" Target="../ink/ink4008.xml"/><Relationship Id="rId82" Type="http://schemas.openxmlformats.org/officeDocument/2006/relationships/image" Target="../media/image472.png"/><Relationship Id="rId19" Type="http://schemas.openxmlformats.org/officeDocument/2006/relationships/customXml" Target="../ink/ink3987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3995.xml"/><Relationship Id="rId56" Type="http://schemas.openxmlformats.org/officeDocument/2006/relationships/image" Target="../media/image463.png"/><Relationship Id="rId77" Type="http://schemas.openxmlformats.org/officeDocument/2006/relationships/customXml" Target="../ink/ink4016.xml"/><Relationship Id="rId100" Type="http://schemas.openxmlformats.org/officeDocument/2006/relationships/image" Target="../media/image481.png"/><Relationship Id="rId8" Type="http://schemas.openxmlformats.org/officeDocument/2006/relationships/image" Target="../media/image436.png"/><Relationship Id="rId51" Type="http://schemas.openxmlformats.org/officeDocument/2006/relationships/customXml" Target="../ink/ink4003.xml"/><Relationship Id="rId72" Type="http://schemas.openxmlformats.org/officeDocument/2006/relationships/image" Target="../media/image468.png"/><Relationship Id="rId93" Type="http://schemas.openxmlformats.org/officeDocument/2006/relationships/customXml" Target="../ink/ink4024.xml"/><Relationship Id="rId98" Type="http://schemas.openxmlformats.org/officeDocument/2006/relationships/image" Target="../media/image480.png"/></Relationships>
</file>

<file path=ppt/slides/_rels/slide9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2.png"/><Relationship Id="rId21" Type="http://schemas.openxmlformats.org/officeDocument/2006/relationships/customXml" Target="../ink/ink4037.xml"/><Relationship Id="rId42" Type="http://schemas.openxmlformats.org/officeDocument/2006/relationships/image" Target="../media/image455.png"/><Relationship Id="rId47" Type="http://schemas.openxmlformats.org/officeDocument/2006/relationships/customXml" Target="../ink/ink4050.xml"/><Relationship Id="rId63" Type="http://schemas.openxmlformats.org/officeDocument/2006/relationships/customXml" Target="../ink/ink4058.xml"/><Relationship Id="rId68" Type="http://schemas.openxmlformats.org/officeDocument/2006/relationships/image" Target="../media/image467.png"/><Relationship Id="rId84" Type="http://schemas.openxmlformats.org/officeDocument/2006/relationships/image" Target="../media/image473.png"/><Relationship Id="rId89" Type="http://schemas.openxmlformats.org/officeDocument/2006/relationships/customXml" Target="../ink/ink4071.xml"/><Relationship Id="rId112" Type="http://schemas.openxmlformats.org/officeDocument/2006/relationships/image" Target="../media/image487.png"/><Relationship Id="rId16" Type="http://schemas.openxmlformats.org/officeDocument/2006/relationships/image" Target="../media/image440.png"/><Relationship Id="rId107" Type="http://schemas.openxmlformats.org/officeDocument/2006/relationships/customXml" Target="../ink/ink4080.xml"/><Relationship Id="rId11" Type="http://schemas.openxmlformats.org/officeDocument/2006/relationships/customXml" Target="../ink/ink4032.xml"/><Relationship Id="rId32" Type="http://schemas.openxmlformats.org/officeDocument/2006/relationships/image" Target="../media/image445.png"/><Relationship Id="rId37" Type="http://schemas.openxmlformats.org/officeDocument/2006/relationships/customXml" Target="../ink/ink4045.xml"/><Relationship Id="rId53" Type="http://schemas.openxmlformats.org/officeDocument/2006/relationships/customXml" Target="../ink/ink4053.xml"/><Relationship Id="rId58" Type="http://schemas.openxmlformats.org/officeDocument/2006/relationships/image" Target="../media/image447.png"/><Relationship Id="rId74" Type="http://schemas.openxmlformats.org/officeDocument/2006/relationships/image" Target="../media/image469.png"/><Relationship Id="rId79" Type="http://schemas.openxmlformats.org/officeDocument/2006/relationships/customXml" Target="../ink/ink4066.xml"/><Relationship Id="rId102" Type="http://schemas.openxmlformats.org/officeDocument/2006/relationships/image" Target="../media/image482.png"/><Relationship Id="rId5" Type="http://schemas.openxmlformats.org/officeDocument/2006/relationships/customXml" Target="../ink/ink4029.xml"/><Relationship Id="rId90" Type="http://schemas.openxmlformats.org/officeDocument/2006/relationships/image" Target="../media/image476.png"/><Relationship Id="rId95" Type="http://schemas.openxmlformats.org/officeDocument/2006/relationships/customXml" Target="../ink/ink4074.xml"/><Relationship Id="rId22" Type="http://schemas.openxmlformats.org/officeDocument/2006/relationships/image" Target="../media/image450.png"/><Relationship Id="rId27" Type="http://schemas.openxmlformats.org/officeDocument/2006/relationships/customXml" Target="../ink/ink4040.xml"/><Relationship Id="rId43" Type="http://schemas.openxmlformats.org/officeDocument/2006/relationships/customXml" Target="../ink/ink4048.xml"/><Relationship Id="rId48" Type="http://schemas.openxmlformats.org/officeDocument/2006/relationships/image" Target="../media/image458.png"/><Relationship Id="rId64" Type="http://schemas.openxmlformats.org/officeDocument/2006/relationships/image" Target="../media/image465.png"/><Relationship Id="rId69" Type="http://schemas.openxmlformats.org/officeDocument/2006/relationships/customXml" Target="../ink/ink4061.xml"/><Relationship Id="rId113" Type="http://schemas.openxmlformats.org/officeDocument/2006/relationships/customXml" Target="../ink/ink4083.xml"/><Relationship Id="rId80" Type="http://schemas.openxmlformats.org/officeDocument/2006/relationships/image" Target="../media/image471.png"/><Relationship Id="rId85" Type="http://schemas.openxmlformats.org/officeDocument/2006/relationships/customXml" Target="../ink/ink4069.xml"/><Relationship Id="rId12" Type="http://schemas.openxmlformats.org/officeDocument/2006/relationships/image" Target="../media/image438.png"/><Relationship Id="rId17" Type="http://schemas.openxmlformats.org/officeDocument/2006/relationships/customXml" Target="../ink/ink4035.xml"/><Relationship Id="rId33" Type="http://schemas.openxmlformats.org/officeDocument/2006/relationships/customXml" Target="../ink/ink4043.xml"/><Relationship Id="rId38" Type="http://schemas.openxmlformats.org/officeDocument/2006/relationships/image" Target="../media/image453.png"/><Relationship Id="rId59" Type="http://schemas.openxmlformats.org/officeDocument/2006/relationships/customXml" Target="../ink/ink4056.xml"/><Relationship Id="rId103" Type="http://schemas.openxmlformats.org/officeDocument/2006/relationships/customXml" Target="../ink/ink4078.xml"/><Relationship Id="rId108" Type="http://schemas.openxmlformats.org/officeDocument/2006/relationships/image" Target="../media/image485.png"/><Relationship Id="rId54" Type="http://schemas.openxmlformats.org/officeDocument/2006/relationships/image" Target="../media/image461.png"/><Relationship Id="rId70" Type="http://schemas.openxmlformats.org/officeDocument/2006/relationships/image" Target="../media/image3950.png"/><Relationship Id="rId75" Type="http://schemas.openxmlformats.org/officeDocument/2006/relationships/customXml" Target="../ink/ink4064.xml"/><Relationship Id="rId91" Type="http://schemas.openxmlformats.org/officeDocument/2006/relationships/customXml" Target="../ink/ink4072.xml"/><Relationship Id="rId96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5" Type="http://schemas.openxmlformats.org/officeDocument/2006/relationships/customXml" Target="../ink/ink4034.xml"/><Relationship Id="rId23" Type="http://schemas.openxmlformats.org/officeDocument/2006/relationships/customXml" Target="../ink/ink4038.xml"/><Relationship Id="rId28" Type="http://schemas.openxmlformats.org/officeDocument/2006/relationships/image" Target="../media/image443.png"/><Relationship Id="rId36" Type="http://schemas.openxmlformats.org/officeDocument/2006/relationships/image" Target="../media/image452.png"/><Relationship Id="rId49" Type="http://schemas.openxmlformats.org/officeDocument/2006/relationships/customXml" Target="../ink/ink4051.xml"/><Relationship Id="rId57" Type="http://schemas.openxmlformats.org/officeDocument/2006/relationships/customXml" Target="../ink/ink4055.xml"/><Relationship Id="rId106" Type="http://schemas.openxmlformats.org/officeDocument/2006/relationships/image" Target="../media/image484.png"/><Relationship Id="rId114" Type="http://schemas.openxmlformats.org/officeDocument/2006/relationships/image" Target="../media/image488.png"/><Relationship Id="rId10" Type="http://schemas.openxmlformats.org/officeDocument/2006/relationships/image" Target="../media/image437.png"/><Relationship Id="rId31" Type="http://schemas.openxmlformats.org/officeDocument/2006/relationships/customXml" Target="../ink/ink4042.xml"/><Relationship Id="rId44" Type="http://schemas.openxmlformats.org/officeDocument/2006/relationships/image" Target="../media/image456.png"/><Relationship Id="rId52" Type="http://schemas.openxmlformats.org/officeDocument/2006/relationships/image" Target="../media/image460.png"/><Relationship Id="rId60" Type="http://schemas.openxmlformats.org/officeDocument/2006/relationships/image" Target="../media/image462.png"/><Relationship Id="rId65" Type="http://schemas.openxmlformats.org/officeDocument/2006/relationships/customXml" Target="../ink/ink4059.xml"/><Relationship Id="rId73" Type="http://schemas.openxmlformats.org/officeDocument/2006/relationships/customXml" Target="../ink/ink4063.xml"/><Relationship Id="rId78" Type="http://schemas.openxmlformats.org/officeDocument/2006/relationships/image" Target="../media/image51.png"/><Relationship Id="rId81" Type="http://schemas.openxmlformats.org/officeDocument/2006/relationships/customXml" Target="../ink/ink4067.xml"/><Relationship Id="rId86" Type="http://schemas.openxmlformats.org/officeDocument/2006/relationships/image" Target="../media/image474.png"/><Relationship Id="rId94" Type="http://schemas.openxmlformats.org/officeDocument/2006/relationships/image" Target="../media/image478.png"/><Relationship Id="rId99" Type="http://schemas.openxmlformats.org/officeDocument/2006/relationships/customXml" Target="../ink/ink4076.xml"/><Relationship Id="rId101" Type="http://schemas.openxmlformats.org/officeDocument/2006/relationships/customXml" Target="../ink/ink4077.xml"/><Relationship Id="rId4" Type="http://schemas.openxmlformats.org/officeDocument/2006/relationships/image" Target="../media/image434.png"/><Relationship Id="rId9" Type="http://schemas.openxmlformats.org/officeDocument/2006/relationships/customXml" Target="../ink/ink4031.xml"/><Relationship Id="rId13" Type="http://schemas.openxmlformats.org/officeDocument/2006/relationships/customXml" Target="../ink/ink4033.xml"/><Relationship Id="rId18" Type="http://schemas.openxmlformats.org/officeDocument/2006/relationships/image" Target="../media/image441.png"/><Relationship Id="rId39" Type="http://schemas.openxmlformats.org/officeDocument/2006/relationships/customXml" Target="../ink/ink4046.xml"/><Relationship Id="rId109" Type="http://schemas.openxmlformats.org/officeDocument/2006/relationships/customXml" Target="../ink/ink4081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054.xml"/><Relationship Id="rId76" Type="http://schemas.openxmlformats.org/officeDocument/2006/relationships/image" Target="../media/image470.png"/><Relationship Id="rId97" Type="http://schemas.openxmlformats.org/officeDocument/2006/relationships/customXml" Target="../ink/ink4075.xml"/><Relationship Id="rId104" Type="http://schemas.openxmlformats.org/officeDocument/2006/relationships/image" Target="../media/image483.png"/><Relationship Id="rId7" Type="http://schemas.openxmlformats.org/officeDocument/2006/relationships/customXml" Target="../ink/ink4030.xml"/><Relationship Id="rId71" Type="http://schemas.openxmlformats.org/officeDocument/2006/relationships/customXml" Target="../ink/ink4062.xml"/><Relationship Id="rId92" Type="http://schemas.openxmlformats.org/officeDocument/2006/relationships/image" Target="../media/image477.png"/><Relationship Id="rId2" Type="http://schemas.openxmlformats.org/officeDocument/2006/relationships/image" Target="../media/image433.png"/><Relationship Id="rId29" Type="http://schemas.openxmlformats.org/officeDocument/2006/relationships/customXml" Target="../ink/ink4041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049.xml"/><Relationship Id="rId66" Type="http://schemas.openxmlformats.org/officeDocument/2006/relationships/image" Target="../media/image466.png"/><Relationship Id="rId87" Type="http://schemas.openxmlformats.org/officeDocument/2006/relationships/customXml" Target="../ink/ink4070.xml"/><Relationship Id="rId110" Type="http://schemas.openxmlformats.org/officeDocument/2006/relationships/image" Target="../media/image486.png"/><Relationship Id="rId61" Type="http://schemas.openxmlformats.org/officeDocument/2006/relationships/customXml" Target="../ink/ink4057.xml"/><Relationship Id="rId82" Type="http://schemas.openxmlformats.org/officeDocument/2006/relationships/image" Target="../media/image472.png"/><Relationship Id="rId19" Type="http://schemas.openxmlformats.org/officeDocument/2006/relationships/customXml" Target="../ink/ink4036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044.xml"/><Relationship Id="rId56" Type="http://schemas.openxmlformats.org/officeDocument/2006/relationships/image" Target="../media/image463.png"/><Relationship Id="rId77" Type="http://schemas.openxmlformats.org/officeDocument/2006/relationships/customXml" Target="../ink/ink4065.xml"/><Relationship Id="rId100" Type="http://schemas.openxmlformats.org/officeDocument/2006/relationships/image" Target="../media/image481.png"/><Relationship Id="rId105" Type="http://schemas.openxmlformats.org/officeDocument/2006/relationships/customXml" Target="../ink/ink4079.xml"/><Relationship Id="rId8" Type="http://schemas.openxmlformats.org/officeDocument/2006/relationships/image" Target="../media/image436.png"/><Relationship Id="rId51" Type="http://schemas.openxmlformats.org/officeDocument/2006/relationships/customXml" Target="../ink/ink4052.xml"/><Relationship Id="rId72" Type="http://schemas.openxmlformats.org/officeDocument/2006/relationships/image" Target="../media/image468.png"/><Relationship Id="rId93" Type="http://schemas.openxmlformats.org/officeDocument/2006/relationships/customXml" Target="../ink/ink4073.xml"/><Relationship Id="rId98" Type="http://schemas.openxmlformats.org/officeDocument/2006/relationships/image" Target="../media/image480.png"/><Relationship Id="rId3" Type="http://schemas.openxmlformats.org/officeDocument/2006/relationships/customXml" Target="../ink/ink4028.xml"/><Relationship Id="rId25" Type="http://schemas.openxmlformats.org/officeDocument/2006/relationships/customXml" Target="../ink/ink4039.xml"/><Relationship Id="rId46" Type="http://schemas.openxmlformats.org/officeDocument/2006/relationships/image" Target="../media/image457.png"/><Relationship Id="rId67" Type="http://schemas.openxmlformats.org/officeDocument/2006/relationships/customXml" Target="../ink/ink4060.xml"/><Relationship Id="rId20" Type="http://schemas.openxmlformats.org/officeDocument/2006/relationships/image" Target="../media/image449.png"/><Relationship Id="rId41" Type="http://schemas.openxmlformats.org/officeDocument/2006/relationships/customXml" Target="../ink/ink4047.xml"/><Relationship Id="rId62" Type="http://schemas.openxmlformats.org/officeDocument/2006/relationships/image" Target="../media/image464.png"/><Relationship Id="rId83" Type="http://schemas.openxmlformats.org/officeDocument/2006/relationships/customXml" Target="../ink/ink4068.xml"/><Relationship Id="rId88" Type="http://schemas.openxmlformats.org/officeDocument/2006/relationships/image" Target="../media/image475.png"/><Relationship Id="rId111" Type="http://schemas.openxmlformats.org/officeDocument/2006/relationships/customXml" Target="../ink/ink4082.xml"/></Relationships>
</file>

<file path=ppt/slides/_rels/slide9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141.xml"/><Relationship Id="rId21" Type="http://schemas.openxmlformats.org/officeDocument/2006/relationships/customXml" Target="../ink/ink4093.xml"/><Relationship Id="rId42" Type="http://schemas.openxmlformats.org/officeDocument/2006/relationships/image" Target="../media/image455.png"/><Relationship Id="rId63" Type="http://schemas.openxmlformats.org/officeDocument/2006/relationships/customXml" Target="../ink/ink4114.xml"/><Relationship Id="rId84" Type="http://schemas.openxmlformats.org/officeDocument/2006/relationships/image" Target="../media/image473.png"/><Relationship Id="rId16" Type="http://schemas.openxmlformats.org/officeDocument/2006/relationships/image" Target="../media/image440.png"/><Relationship Id="rId107" Type="http://schemas.openxmlformats.org/officeDocument/2006/relationships/customXml" Target="../ink/ink4136.xml"/><Relationship Id="rId11" Type="http://schemas.openxmlformats.org/officeDocument/2006/relationships/customXml" Target="../ink/ink4088.xml"/><Relationship Id="rId32" Type="http://schemas.openxmlformats.org/officeDocument/2006/relationships/image" Target="../media/image445.png"/><Relationship Id="rId37" Type="http://schemas.openxmlformats.org/officeDocument/2006/relationships/customXml" Target="../ink/ink4101.xml"/><Relationship Id="rId53" Type="http://schemas.openxmlformats.org/officeDocument/2006/relationships/customXml" Target="../ink/ink4109.xml"/><Relationship Id="rId58" Type="http://schemas.openxmlformats.org/officeDocument/2006/relationships/image" Target="../media/image447.png"/><Relationship Id="rId74" Type="http://schemas.openxmlformats.org/officeDocument/2006/relationships/image" Target="../media/image469.png"/><Relationship Id="rId79" Type="http://schemas.openxmlformats.org/officeDocument/2006/relationships/customXml" Target="../ink/ink4122.xml"/><Relationship Id="rId102" Type="http://schemas.openxmlformats.org/officeDocument/2006/relationships/image" Target="../media/image482.png"/><Relationship Id="rId123" Type="http://schemas.openxmlformats.org/officeDocument/2006/relationships/customXml" Target="../ink/ink4144.xml"/><Relationship Id="rId128" Type="http://schemas.openxmlformats.org/officeDocument/2006/relationships/image" Target="../media/image495.png"/><Relationship Id="rId5" Type="http://schemas.openxmlformats.org/officeDocument/2006/relationships/customXml" Target="../ink/ink4085.xml"/><Relationship Id="rId90" Type="http://schemas.openxmlformats.org/officeDocument/2006/relationships/image" Target="../media/image476.png"/><Relationship Id="rId95" Type="http://schemas.openxmlformats.org/officeDocument/2006/relationships/customXml" Target="../ink/ink4130.xml"/><Relationship Id="rId22" Type="http://schemas.openxmlformats.org/officeDocument/2006/relationships/image" Target="../media/image450.png"/><Relationship Id="rId27" Type="http://schemas.openxmlformats.org/officeDocument/2006/relationships/customXml" Target="../ink/ink4096.xml"/><Relationship Id="rId43" Type="http://schemas.openxmlformats.org/officeDocument/2006/relationships/customXml" Target="../ink/ink4104.xml"/><Relationship Id="rId48" Type="http://schemas.openxmlformats.org/officeDocument/2006/relationships/image" Target="../media/image458.png"/><Relationship Id="rId64" Type="http://schemas.openxmlformats.org/officeDocument/2006/relationships/image" Target="../media/image465.png"/><Relationship Id="rId69" Type="http://schemas.openxmlformats.org/officeDocument/2006/relationships/customXml" Target="../ink/ink4117.xml"/><Relationship Id="rId113" Type="http://schemas.openxmlformats.org/officeDocument/2006/relationships/customXml" Target="../ink/ink4139.xml"/><Relationship Id="rId118" Type="http://schemas.openxmlformats.org/officeDocument/2006/relationships/image" Target="../media/image490.png"/><Relationship Id="rId134" Type="http://schemas.openxmlformats.org/officeDocument/2006/relationships/image" Target="../media/image498.png"/><Relationship Id="rId80" Type="http://schemas.openxmlformats.org/officeDocument/2006/relationships/image" Target="../media/image471.png"/><Relationship Id="rId85" Type="http://schemas.openxmlformats.org/officeDocument/2006/relationships/customXml" Target="../ink/ink4125.xml"/><Relationship Id="rId12" Type="http://schemas.openxmlformats.org/officeDocument/2006/relationships/image" Target="../media/image438.png"/><Relationship Id="rId17" Type="http://schemas.openxmlformats.org/officeDocument/2006/relationships/customXml" Target="../ink/ink4091.xml"/><Relationship Id="rId33" Type="http://schemas.openxmlformats.org/officeDocument/2006/relationships/customXml" Target="../ink/ink4099.xml"/><Relationship Id="rId38" Type="http://schemas.openxmlformats.org/officeDocument/2006/relationships/image" Target="../media/image453.png"/><Relationship Id="rId59" Type="http://schemas.openxmlformats.org/officeDocument/2006/relationships/customXml" Target="../ink/ink4112.xml"/><Relationship Id="rId103" Type="http://schemas.openxmlformats.org/officeDocument/2006/relationships/customXml" Target="../ink/ink4134.xml"/><Relationship Id="rId108" Type="http://schemas.openxmlformats.org/officeDocument/2006/relationships/image" Target="../media/image485.png"/><Relationship Id="rId124" Type="http://schemas.openxmlformats.org/officeDocument/2006/relationships/image" Target="../media/image493.png"/><Relationship Id="rId129" Type="http://schemas.openxmlformats.org/officeDocument/2006/relationships/customXml" Target="../ink/ink4147.xml"/><Relationship Id="rId54" Type="http://schemas.openxmlformats.org/officeDocument/2006/relationships/image" Target="../media/image461.png"/><Relationship Id="rId70" Type="http://schemas.openxmlformats.org/officeDocument/2006/relationships/image" Target="../media/image3950.png"/><Relationship Id="rId75" Type="http://schemas.openxmlformats.org/officeDocument/2006/relationships/customXml" Target="../ink/ink4120.xml"/><Relationship Id="rId91" Type="http://schemas.openxmlformats.org/officeDocument/2006/relationships/customXml" Target="../ink/ink4128.xml"/><Relationship Id="rId96" Type="http://schemas.openxmlformats.org/officeDocument/2006/relationships/image" Target="../media/image4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23" Type="http://schemas.openxmlformats.org/officeDocument/2006/relationships/customXml" Target="../ink/ink4094.xml"/><Relationship Id="rId28" Type="http://schemas.openxmlformats.org/officeDocument/2006/relationships/image" Target="../media/image443.png"/><Relationship Id="rId49" Type="http://schemas.openxmlformats.org/officeDocument/2006/relationships/customXml" Target="../ink/ink4107.xml"/><Relationship Id="rId114" Type="http://schemas.openxmlformats.org/officeDocument/2006/relationships/image" Target="../media/image488.png"/><Relationship Id="rId119" Type="http://schemas.openxmlformats.org/officeDocument/2006/relationships/customXml" Target="../ink/ink4142.xml"/><Relationship Id="rId44" Type="http://schemas.openxmlformats.org/officeDocument/2006/relationships/image" Target="../media/image456.png"/><Relationship Id="rId60" Type="http://schemas.openxmlformats.org/officeDocument/2006/relationships/image" Target="../media/image462.png"/><Relationship Id="rId65" Type="http://schemas.openxmlformats.org/officeDocument/2006/relationships/customXml" Target="../ink/ink4115.xml"/><Relationship Id="rId81" Type="http://schemas.openxmlformats.org/officeDocument/2006/relationships/customXml" Target="../ink/ink4123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3" Type="http://schemas.openxmlformats.org/officeDocument/2006/relationships/customXml" Target="../ink/ink4089.xml"/><Relationship Id="rId18" Type="http://schemas.openxmlformats.org/officeDocument/2006/relationships/image" Target="../media/image441.png"/><Relationship Id="rId39" Type="http://schemas.openxmlformats.org/officeDocument/2006/relationships/customXml" Target="../ink/ink4102.xml"/><Relationship Id="rId109" Type="http://schemas.openxmlformats.org/officeDocument/2006/relationships/customXml" Target="../ink/ink4137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110.xml"/><Relationship Id="rId76" Type="http://schemas.openxmlformats.org/officeDocument/2006/relationships/image" Target="../media/image470.png"/><Relationship Id="rId97" Type="http://schemas.openxmlformats.org/officeDocument/2006/relationships/customXml" Target="../ink/ink4131.xml"/><Relationship Id="rId104" Type="http://schemas.openxmlformats.org/officeDocument/2006/relationships/image" Target="../media/image483.png"/><Relationship Id="rId120" Type="http://schemas.openxmlformats.org/officeDocument/2006/relationships/image" Target="../media/image491.png"/><Relationship Id="rId125" Type="http://schemas.openxmlformats.org/officeDocument/2006/relationships/customXml" Target="../ink/ink4145.xml"/><Relationship Id="rId7" Type="http://schemas.openxmlformats.org/officeDocument/2006/relationships/customXml" Target="../ink/ink4086.xml"/><Relationship Id="rId71" Type="http://schemas.openxmlformats.org/officeDocument/2006/relationships/customXml" Target="../ink/ink4118.xml"/><Relationship Id="rId92" Type="http://schemas.openxmlformats.org/officeDocument/2006/relationships/image" Target="../media/image477.png"/><Relationship Id="rId2" Type="http://schemas.openxmlformats.org/officeDocument/2006/relationships/image" Target="../media/image433.png"/><Relationship Id="rId29" Type="http://schemas.openxmlformats.org/officeDocument/2006/relationships/customXml" Target="../ink/ink4097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105.xml"/><Relationship Id="rId66" Type="http://schemas.openxmlformats.org/officeDocument/2006/relationships/image" Target="../media/image466.png"/><Relationship Id="rId87" Type="http://schemas.openxmlformats.org/officeDocument/2006/relationships/customXml" Target="../ink/ink4126.xml"/><Relationship Id="rId110" Type="http://schemas.openxmlformats.org/officeDocument/2006/relationships/image" Target="../media/image486.png"/><Relationship Id="rId115" Type="http://schemas.openxmlformats.org/officeDocument/2006/relationships/customXml" Target="../ink/ink4140.xml"/><Relationship Id="rId131" Type="http://schemas.openxmlformats.org/officeDocument/2006/relationships/customXml" Target="../ink/ink4148.xml"/><Relationship Id="rId61" Type="http://schemas.openxmlformats.org/officeDocument/2006/relationships/customXml" Target="../ink/ink4113.xml"/><Relationship Id="rId82" Type="http://schemas.openxmlformats.org/officeDocument/2006/relationships/image" Target="../media/image472.png"/><Relationship Id="rId19" Type="http://schemas.openxmlformats.org/officeDocument/2006/relationships/customXml" Target="../ink/ink4092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100.xml"/><Relationship Id="rId56" Type="http://schemas.openxmlformats.org/officeDocument/2006/relationships/image" Target="../media/image463.png"/><Relationship Id="rId77" Type="http://schemas.openxmlformats.org/officeDocument/2006/relationships/customXml" Target="../ink/ink4121.xml"/><Relationship Id="rId100" Type="http://schemas.openxmlformats.org/officeDocument/2006/relationships/image" Target="../media/image481.png"/><Relationship Id="rId105" Type="http://schemas.openxmlformats.org/officeDocument/2006/relationships/customXml" Target="../ink/ink4135.xml"/><Relationship Id="rId126" Type="http://schemas.openxmlformats.org/officeDocument/2006/relationships/image" Target="../media/image494.png"/><Relationship Id="rId8" Type="http://schemas.openxmlformats.org/officeDocument/2006/relationships/image" Target="../media/image436.png"/><Relationship Id="rId51" Type="http://schemas.openxmlformats.org/officeDocument/2006/relationships/customXml" Target="../ink/ink4108.xml"/><Relationship Id="rId72" Type="http://schemas.openxmlformats.org/officeDocument/2006/relationships/image" Target="../media/image468.png"/><Relationship Id="rId93" Type="http://schemas.openxmlformats.org/officeDocument/2006/relationships/customXml" Target="../ink/ink4129.xml"/><Relationship Id="rId98" Type="http://schemas.openxmlformats.org/officeDocument/2006/relationships/image" Target="../media/image480.png"/><Relationship Id="rId121" Type="http://schemas.openxmlformats.org/officeDocument/2006/relationships/customXml" Target="../ink/ink4143.xml"/><Relationship Id="rId3" Type="http://schemas.openxmlformats.org/officeDocument/2006/relationships/customXml" Target="../ink/ink4084.xml"/><Relationship Id="rId25" Type="http://schemas.openxmlformats.org/officeDocument/2006/relationships/customXml" Target="../ink/ink4095.xml"/><Relationship Id="rId46" Type="http://schemas.openxmlformats.org/officeDocument/2006/relationships/image" Target="../media/image457.png"/><Relationship Id="rId67" Type="http://schemas.openxmlformats.org/officeDocument/2006/relationships/customXml" Target="../ink/ink4116.xml"/><Relationship Id="rId116" Type="http://schemas.openxmlformats.org/officeDocument/2006/relationships/image" Target="../media/image489.png"/><Relationship Id="rId20" Type="http://schemas.openxmlformats.org/officeDocument/2006/relationships/image" Target="../media/image449.png"/><Relationship Id="rId41" Type="http://schemas.openxmlformats.org/officeDocument/2006/relationships/customXml" Target="../ink/ink4103.xml"/><Relationship Id="rId62" Type="http://schemas.openxmlformats.org/officeDocument/2006/relationships/image" Target="../media/image464.png"/><Relationship Id="rId83" Type="http://schemas.openxmlformats.org/officeDocument/2006/relationships/customXml" Target="../ink/ink4124.xml"/><Relationship Id="rId88" Type="http://schemas.openxmlformats.org/officeDocument/2006/relationships/image" Target="../media/image475.png"/><Relationship Id="rId111" Type="http://schemas.openxmlformats.org/officeDocument/2006/relationships/customXml" Target="../ink/ink4138.xml"/><Relationship Id="rId132" Type="http://schemas.openxmlformats.org/officeDocument/2006/relationships/image" Target="../media/image497.png"/><Relationship Id="rId15" Type="http://schemas.openxmlformats.org/officeDocument/2006/relationships/customXml" Target="../ink/ink4090.xml"/><Relationship Id="rId36" Type="http://schemas.openxmlformats.org/officeDocument/2006/relationships/image" Target="../media/image452.png"/><Relationship Id="rId57" Type="http://schemas.openxmlformats.org/officeDocument/2006/relationships/customXml" Target="../ink/ink4111.xml"/><Relationship Id="rId106" Type="http://schemas.openxmlformats.org/officeDocument/2006/relationships/image" Target="../media/image484.png"/><Relationship Id="rId127" Type="http://schemas.openxmlformats.org/officeDocument/2006/relationships/customXml" Target="../ink/ink4146.xml"/><Relationship Id="rId10" Type="http://schemas.openxmlformats.org/officeDocument/2006/relationships/image" Target="../media/image437.png"/><Relationship Id="rId31" Type="http://schemas.openxmlformats.org/officeDocument/2006/relationships/customXml" Target="../ink/ink4098.xml"/><Relationship Id="rId52" Type="http://schemas.openxmlformats.org/officeDocument/2006/relationships/image" Target="../media/image460.png"/><Relationship Id="rId73" Type="http://schemas.openxmlformats.org/officeDocument/2006/relationships/customXml" Target="../ink/ink4119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132.xml"/><Relationship Id="rId101" Type="http://schemas.openxmlformats.org/officeDocument/2006/relationships/customXml" Target="../ink/ink4133.xml"/><Relationship Id="rId122" Type="http://schemas.openxmlformats.org/officeDocument/2006/relationships/image" Target="../media/image492.png"/><Relationship Id="rId4" Type="http://schemas.openxmlformats.org/officeDocument/2006/relationships/image" Target="../media/image434.png"/><Relationship Id="rId9" Type="http://schemas.openxmlformats.org/officeDocument/2006/relationships/customXml" Target="../ink/ink4087.xml"/><Relationship Id="rId26" Type="http://schemas.openxmlformats.org/officeDocument/2006/relationships/image" Target="../media/image442.png"/><Relationship Id="rId47" Type="http://schemas.openxmlformats.org/officeDocument/2006/relationships/customXml" Target="../ink/ink4106.xml"/><Relationship Id="rId68" Type="http://schemas.openxmlformats.org/officeDocument/2006/relationships/image" Target="../media/image467.png"/><Relationship Id="rId89" Type="http://schemas.openxmlformats.org/officeDocument/2006/relationships/customXml" Target="../ink/ink4127.xml"/><Relationship Id="rId112" Type="http://schemas.openxmlformats.org/officeDocument/2006/relationships/image" Target="../media/image487.png"/><Relationship Id="rId133" Type="http://schemas.openxmlformats.org/officeDocument/2006/relationships/customXml" Target="../ink/ink4149.xml"/></Relationships>
</file>

<file path=ppt/slides/_rels/slide9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07.xml"/><Relationship Id="rId21" Type="http://schemas.openxmlformats.org/officeDocument/2006/relationships/customXml" Target="../ink/ink4159.xml"/><Relationship Id="rId42" Type="http://schemas.openxmlformats.org/officeDocument/2006/relationships/image" Target="../media/image455.png"/><Relationship Id="rId63" Type="http://schemas.openxmlformats.org/officeDocument/2006/relationships/customXml" Target="../ink/ink4180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07" Type="http://schemas.openxmlformats.org/officeDocument/2006/relationships/customXml" Target="../ink/ink4202.xml"/><Relationship Id="rId11" Type="http://schemas.openxmlformats.org/officeDocument/2006/relationships/customXml" Target="../ink/ink4154.xml"/><Relationship Id="rId32" Type="http://schemas.openxmlformats.org/officeDocument/2006/relationships/image" Target="../media/image445.png"/><Relationship Id="rId53" Type="http://schemas.openxmlformats.org/officeDocument/2006/relationships/customXml" Target="../ink/ink4175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223.xml"/><Relationship Id="rId5" Type="http://schemas.openxmlformats.org/officeDocument/2006/relationships/customXml" Target="../ink/ink4151.xml"/><Relationship Id="rId95" Type="http://schemas.openxmlformats.org/officeDocument/2006/relationships/customXml" Target="../ink/ink4196.xml"/><Relationship Id="rId22" Type="http://schemas.openxmlformats.org/officeDocument/2006/relationships/image" Target="../media/image450.png"/><Relationship Id="rId27" Type="http://schemas.openxmlformats.org/officeDocument/2006/relationships/customXml" Target="../ink/ink4162.xml"/><Relationship Id="rId43" Type="http://schemas.openxmlformats.org/officeDocument/2006/relationships/customXml" Target="../ink/ink4170.xml"/><Relationship Id="rId48" Type="http://schemas.openxmlformats.org/officeDocument/2006/relationships/image" Target="../media/image458.png"/><Relationship Id="rId64" Type="http://schemas.openxmlformats.org/officeDocument/2006/relationships/image" Target="../media/image465.png"/><Relationship Id="rId69" Type="http://schemas.openxmlformats.org/officeDocument/2006/relationships/customXml" Target="../ink/ink4183.xml"/><Relationship Id="rId113" Type="http://schemas.openxmlformats.org/officeDocument/2006/relationships/customXml" Target="../ink/ink4205.xml"/><Relationship Id="rId118" Type="http://schemas.openxmlformats.org/officeDocument/2006/relationships/image" Target="../media/image490.png"/><Relationship Id="rId134" Type="http://schemas.openxmlformats.org/officeDocument/2006/relationships/image" Target="../media/image498.png"/><Relationship Id="rId139" Type="http://schemas.openxmlformats.org/officeDocument/2006/relationships/customXml" Target="../ink/ink4218.xml"/><Relationship Id="rId80" Type="http://schemas.openxmlformats.org/officeDocument/2006/relationships/image" Target="../media/image471.png"/><Relationship Id="rId85" Type="http://schemas.openxmlformats.org/officeDocument/2006/relationships/customXml" Target="../ink/ink4191.xml"/><Relationship Id="rId150" Type="http://schemas.openxmlformats.org/officeDocument/2006/relationships/image" Target="../media/image505.png"/><Relationship Id="rId12" Type="http://schemas.openxmlformats.org/officeDocument/2006/relationships/image" Target="../media/image438.png"/><Relationship Id="rId17" Type="http://schemas.openxmlformats.org/officeDocument/2006/relationships/customXml" Target="../ink/ink4157.xml"/><Relationship Id="rId33" Type="http://schemas.openxmlformats.org/officeDocument/2006/relationships/customXml" Target="../ink/ink4165.xml"/><Relationship Id="rId38" Type="http://schemas.openxmlformats.org/officeDocument/2006/relationships/image" Target="../media/image453.png"/><Relationship Id="rId59" Type="http://schemas.openxmlformats.org/officeDocument/2006/relationships/customXml" Target="../ink/ink4178.xml"/><Relationship Id="rId103" Type="http://schemas.openxmlformats.org/officeDocument/2006/relationships/customXml" Target="../ink/ink4200.xml"/><Relationship Id="rId108" Type="http://schemas.openxmlformats.org/officeDocument/2006/relationships/image" Target="../media/image485.png"/><Relationship Id="rId124" Type="http://schemas.openxmlformats.org/officeDocument/2006/relationships/image" Target="../media/image493.png"/><Relationship Id="rId129" Type="http://schemas.openxmlformats.org/officeDocument/2006/relationships/customXml" Target="../ink/ink4213.xml"/><Relationship Id="rId54" Type="http://schemas.openxmlformats.org/officeDocument/2006/relationships/image" Target="../media/image461.png"/><Relationship Id="rId70" Type="http://schemas.openxmlformats.org/officeDocument/2006/relationships/image" Target="../media/image3950.png"/><Relationship Id="rId75" Type="http://schemas.openxmlformats.org/officeDocument/2006/relationships/customXml" Target="../ink/ink4186.xml"/><Relationship Id="rId91" Type="http://schemas.openxmlformats.org/officeDocument/2006/relationships/customXml" Target="../ink/ink4194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45" Type="http://schemas.openxmlformats.org/officeDocument/2006/relationships/customXml" Target="../ink/ink42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23" Type="http://schemas.openxmlformats.org/officeDocument/2006/relationships/customXml" Target="../ink/ink4160.xml"/><Relationship Id="rId28" Type="http://schemas.openxmlformats.org/officeDocument/2006/relationships/image" Target="../media/image443.png"/><Relationship Id="rId49" Type="http://schemas.openxmlformats.org/officeDocument/2006/relationships/customXml" Target="../ink/ink4173.xml"/><Relationship Id="rId114" Type="http://schemas.openxmlformats.org/officeDocument/2006/relationships/image" Target="../media/image488.png"/><Relationship Id="rId119" Type="http://schemas.openxmlformats.org/officeDocument/2006/relationships/customXml" Target="../ink/ink4208.xml"/><Relationship Id="rId44" Type="http://schemas.openxmlformats.org/officeDocument/2006/relationships/image" Target="../media/image456.png"/><Relationship Id="rId60" Type="http://schemas.openxmlformats.org/officeDocument/2006/relationships/image" Target="../media/image462.png"/><Relationship Id="rId65" Type="http://schemas.openxmlformats.org/officeDocument/2006/relationships/customXml" Target="../ink/ink4181.xml"/><Relationship Id="rId81" Type="http://schemas.openxmlformats.org/officeDocument/2006/relationships/customXml" Target="../ink/ink4189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35" Type="http://schemas.openxmlformats.org/officeDocument/2006/relationships/customXml" Target="../ink/ink4216.xml"/><Relationship Id="rId151" Type="http://schemas.openxmlformats.org/officeDocument/2006/relationships/customXml" Target="../ink/ink4224.xml"/><Relationship Id="rId13" Type="http://schemas.openxmlformats.org/officeDocument/2006/relationships/customXml" Target="../ink/ink4155.xml"/><Relationship Id="rId18" Type="http://schemas.openxmlformats.org/officeDocument/2006/relationships/image" Target="../media/image441.png"/><Relationship Id="rId39" Type="http://schemas.openxmlformats.org/officeDocument/2006/relationships/customXml" Target="../ink/ink4168.xml"/><Relationship Id="rId109" Type="http://schemas.openxmlformats.org/officeDocument/2006/relationships/customXml" Target="../ink/ink4203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176.xml"/><Relationship Id="rId76" Type="http://schemas.openxmlformats.org/officeDocument/2006/relationships/image" Target="../media/image470.png"/><Relationship Id="rId97" Type="http://schemas.openxmlformats.org/officeDocument/2006/relationships/customXml" Target="../ink/ink4197.xml"/><Relationship Id="rId104" Type="http://schemas.openxmlformats.org/officeDocument/2006/relationships/image" Target="../media/image483.png"/><Relationship Id="rId120" Type="http://schemas.openxmlformats.org/officeDocument/2006/relationships/image" Target="../media/image491.png"/><Relationship Id="rId125" Type="http://schemas.openxmlformats.org/officeDocument/2006/relationships/customXml" Target="../ink/ink4211.xml"/><Relationship Id="rId141" Type="http://schemas.openxmlformats.org/officeDocument/2006/relationships/customXml" Target="../ink/ink4219.xml"/><Relationship Id="rId146" Type="http://schemas.openxmlformats.org/officeDocument/2006/relationships/image" Target="../media/image503.png"/><Relationship Id="rId7" Type="http://schemas.openxmlformats.org/officeDocument/2006/relationships/customXml" Target="../ink/ink4152.xml"/><Relationship Id="rId71" Type="http://schemas.openxmlformats.org/officeDocument/2006/relationships/customXml" Target="../ink/ink4184.xml"/><Relationship Id="rId92" Type="http://schemas.openxmlformats.org/officeDocument/2006/relationships/image" Target="../media/image477.png"/><Relationship Id="rId2" Type="http://schemas.openxmlformats.org/officeDocument/2006/relationships/image" Target="../media/image433.png"/><Relationship Id="rId29" Type="http://schemas.openxmlformats.org/officeDocument/2006/relationships/customXml" Target="../ink/ink4163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171.xml"/><Relationship Id="rId66" Type="http://schemas.openxmlformats.org/officeDocument/2006/relationships/image" Target="../media/image466.png"/><Relationship Id="rId87" Type="http://schemas.openxmlformats.org/officeDocument/2006/relationships/customXml" Target="../ink/ink4192.xml"/><Relationship Id="rId110" Type="http://schemas.openxmlformats.org/officeDocument/2006/relationships/image" Target="../media/image486.png"/><Relationship Id="rId115" Type="http://schemas.openxmlformats.org/officeDocument/2006/relationships/customXml" Target="../ink/ink4206.xml"/><Relationship Id="rId131" Type="http://schemas.openxmlformats.org/officeDocument/2006/relationships/customXml" Target="../ink/ink4214.xml"/><Relationship Id="rId136" Type="http://schemas.openxmlformats.org/officeDocument/2006/relationships/image" Target="../media/image499.png"/><Relationship Id="rId61" Type="http://schemas.openxmlformats.org/officeDocument/2006/relationships/customXml" Target="../ink/ink4179.xml"/><Relationship Id="rId82" Type="http://schemas.openxmlformats.org/officeDocument/2006/relationships/image" Target="../media/image472.png"/><Relationship Id="rId152" Type="http://schemas.openxmlformats.org/officeDocument/2006/relationships/image" Target="../media/image506.png"/><Relationship Id="rId19" Type="http://schemas.openxmlformats.org/officeDocument/2006/relationships/customXml" Target="../ink/ink4158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166.xml"/><Relationship Id="rId56" Type="http://schemas.openxmlformats.org/officeDocument/2006/relationships/image" Target="../media/image463.png"/><Relationship Id="rId77" Type="http://schemas.openxmlformats.org/officeDocument/2006/relationships/customXml" Target="../ink/ink4187.xml"/><Relationship Id="rId100" Type="http://schemas.openxmlformats.org/officeDocument/2006/relationships/image" Target="../media/image481.png"/><Relationship Id="rId105" Type="http://schemas.openxmlformats.org/officeDocument/2006/relationships/customXml" Target="../ink/ink4201.xml"/><Relationship Id="rId126" Type="http://schemas.openxmlformats.org/officeDocument/2006/relationships/image" Target="../media/image494.png"/><Relationship Id="rId147" Type="http://schemas.openxmlformats.org/officeDocument/2006/relationships/customXml" Target="../ink/ink4222.xml"/><Relationship Id="rId8" Type="http://schemas.openxmlformats.org/officeDocument/2006/relationships/image" Target="../media/image436.png"/><Relationship Id="rId51" Type="http://schemas.openxmlformats.org/officeDocument/2006/relationships/customXml" Target="../ink/ink4174.xml"/><Relationship Id="rId72" Type="http://schemas.openxmlformats.org/officeDocument/2006/relationships/image" Target="../media/image468.png"/><Relationship Id="rId93" Type="http://schemas.openxmlformats.org/officeDocument/2006/relationships/customXml" Target="../ink/ink4195.xml"/><Relationship Id="rId98" Type="http://schemas.openxmlformats.org/officeDocument/2006/relationships/image" Target="../media/image480.png"/><Relationship Id="rId121" Type="http://schemas.openxmlformats.org/officeDocument/2006/relationships/customXml" Target="../ink/ink4209.xml"/><Relationship Id="rId142" Type="http://schemas.openxmlformats.org/officeDocument/2006/relationships/image" Target="../media/image92.png"/><Relationship Id="rId3" Type="http://schemas.openxmlformats.org/officeDocument/2006/relationships/customXml" Target="../ink/ink4150.xml"/><Relationship Id="rId25" Type="http://schemas.openxmlformats.org/officeDocument/2006/relationships/customXml" Target="../ink/ink4161.xml"/><Relationship Id="rId46" Type="http://schemas.openxmlformats.org/officeDocument/2006/relationships/image" Target="../media/image457.png"/><Relationship Id="rId67" Type="http://schemas.openxmlformats.org/officeDocument/2006/relationships/customXml" Target="../ink/ink4182.xml"/><Relationship Id="rId116" Type="http://schemas.openxmlformats.org/officeDocument/2006/relationships/image" Target="../media/image489.png"/><Relationship Id="rId137" Type="http://schemas.openxmlformats.org/officeDocument/2006/relationships/customXml" Target="../ink/ink4217.xml"/><Relationship Id="rId20" Type="http://schemas.openxmlformats.org/officeDocument/2006/relationships/image" Target="../media/image449.png"/><Relationship Id="rId41" Type="http://schemas.openxmlformats.org/officeDocument/2006/relationships/customXml" Target="../ink/ink4169.xml"/><Relationship Id="rId62" Type="http://schemas.openxmlformats.org/officeDocument/2006/relationships/image" Target="../media/image464.png"/><Relationship Id="rId83" Type="http://schemas.openxmlformats.org/officeDocument/2006/relationships/customXml" Target="../ink/ink4190.xml"/><Relationship Id="rId88" Type="http://schemas.openxmlformats.org/officeDocument/2006/relationships/image" Target="../media/image475.png"/><Relationship Id="rId111" Type="http://schemas.openxmlformats.org/officeDocument/2006/relationships/customXml" Target="../ink/ink4204.xml"/><Relationship Id="rId132" Type="http://schemas.openxmlformats.org/officeDocument/2006/relationships/image" Target="../media/image497.png"/><Relationship Id="rId15" Type="http://schemas.openxmlformats.org/officeDocument/2006/relationships/customXml" Target="../ink/ink4156.xml"/><Relationship Id="rId36" Type="http://schemas.openxmlformats.org/officeDocument/2006/relationships/image" Target="../media/image452.png"/><Relationship Id="rId57" Type="http://schemas.openxmlformats.org/officeDocument/2006/relationships/customXml" Target="../ink/ink4177.xml"/><Relationship Id="rId106" Type="http://schemas.openxmlformats.org/officeDocument/2006/relationships/image" Target="../media/image484.png"/><Relationship Id="rId127" Type="http://schemas.openxmlformats.org/officeDocument/2006/relationships/customXml" Target="../ink/ink4212.xml"/><Relationship Id="rId10" Type="http://schemas.openxmlformats.org/officeDocument/2006/relationships/image" Target="../media/image437.png"/><Relationship Id="rId31" Type="http://schemas.openxmlformats.org/officeDocument/2006/relationships/customXml" Target="../ink/ink4164.xml"/><Relationship Id="rId52" Type="http://schemas.openxmlformats.org/officeDocument/2006/relationships/image" Target="../media/image460.png"/><Relationship Id="rId73" Type="http://schemas.openxmlformats.org/officeDocument/2006/relationships/customXml" Target="../ink/ink4185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198.xml"/><Relationship Id="rId101" Type="http://schemas.openxmlformats.org/officeDocument/2006/relationships/customXml" Target="../ink/ink4199.xml"/><Relationship Id="rId122" Type="http://schemas.openxmlformats.org/officeDocument/2006/relationships/image" Target="../media/image492.png"/><Relationship Id="rId143" Type="http://schemas.openxmlformats.org/officeDocument/2006/relationships/customXml" Target="../ink/ink4220.xml"/><Relationship Id="rId148" Type="http://schemas.openxmlformats.org/officeDocument/2006/relationships/image" Target="../media/image504.png"/><Relationship Id="rId4" Type="http://schemas.openxmlformats.org/officeDocument/2006/relationships/image" Target="../media/image434.png"/><Relationship Id="rId9" Type="http://schemas.openxmlformats.org/officeDocument/2006/relationships/customXml" Target="../ink/ink4153.xml"/><Relationship Id="rId26" Type="http://schemas.openxmlformats.org/officeDocument/2006/relationships/image" Target="../media/image442.png"/><Relationship Id="rId47" Type="http://schemas.openxmlformats.org/officeDocument/2006/relationships/customXml" Target="../ink/ink4172.xml"/><Relationship Id="rId68" Type="http://schemas.openxmlformats.org/officeDocument/2006/relationships/image" Target="../media/image467.png"/><Relationship Id="rId89" Type="http://schemas.openxmlformats.org/officeDocument/2006/relationships/customXml" Target="../ink/ink4193.xml"/><Relationship Id="rId112" Type="http://schemas.openxmlformats.org/officeDocument/2006/relationships/image" Target="../media/image487.png"/><Relationship Id="rId133" Type="http://schemas.openxmlformats.org/officeDocument/2006/relationships/customXml" Target="../ink/ink4215.xml"/><Relationship Id="rId16" Type="http://schemas.openxmlformats.org/officeDocument/2006/relationships/image" Target="../media/image440.png"/><Relationship Id="rId37" Type="http://schemas.openxmlformats.org/officeDocument/2006/relationships/customXml" Target="../ink/ink4167.xml"/><Relationship Id="rId58" Type="http://schemas.openxmlformats.org/officeDocument/2006/relationships/image" Target="../media/image447.png"/><Relationship Id="rId79" Type="http://schemas.openxmlformats.org/officeDocument/2006/relationships/customXml" Target="../ink/ink4188.xml"/><Relationship Id="rId102" Type="http://schemas.openxmlformats.org/officeDocument/2006/relationships/image" Target="../media/image482.png"/><Relationship Id="rId123" Type="http://schemas.openxmlformats.org/officeDocument/2006/relationships/customXml" Target="../ink/ink4210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/Relationships>
</file>

<file path=ppt/slides/_rels/slide9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82.xml"/><Relationship Id="rId21" Type="http://schemas.openxmlformats.org/officeDocument/2006/relationships/customXml" Target="../ink/ink4234.xml"/><Relationship Id="rId42" Type="http://schemas.openxmlformats.org/officeDocument/2006/relationships/image" Target="../media/image455.png"/><Relationship Id="rId63" Type="http://schemas.openxmlformats.org/officeDocument/2006/relationships/customXml" Target="../ink/ink4255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59" Type="http://schemas.openxmlformats.org/officeDocument/2006/relationships/customXml" Target="../ink/ink4303.xml"/><Relationship Id="rId107" Type="http://schemas.openxmlformats.org/officeDocument/2006/relationships/customXml" Target="../ink/ink4277.xml"/><Relationship Id="rId11" Type="http://schemas.openxmlformats.org/officeDocument/2006/relationships/customXml" Target="../ink/ink4229.xml"/><Relationship Id="rId32" Type="http://schemas.openxmlformats.org/officeDocument/2006/relationships/image" Target="../media/image445.png"/><Relationship Id="rId53" Type="http://schemas.openxmlformats.org/officeDocument/2006/relationships/customXml" Target="../ink/ink4250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298.xml"/><Relationship Id="rId5" Type="http://schemas.openxmlformats.org/officeDocument/2006/relationships/customXml" Target="../ink/ink4226.xml"/><Relationship Id="rId95" Type="http://schemas.openxmlformats.org/officeDocument/2006/relationships/customXml" Target="../ink/ink4271.xml"/><Relationship Id="rId160" Type="http://schemas.openxmlformats.org/officeDocument/2006/relationships/image" Target="../media/image510.png"/><Relationship Id="rId22" Type="http://schemas.openxmlformats.org/officeDocument/2006/relationships/image" Target="../media/image450.png"/><Relationship Id="rId43" Type="http://schemas.openxmlformats.org/officeDocument/2006/relationships/customXml" Target="../ink/ink4245.xml"/><Relationship Id="rId64" Type="http://schemas.openxmlformats.org/officeDocument/2006/relationships/image" Target="../media/image465.png"/><Relationship Id="rId118" Type="http://schemas.openxmlformats.org/officeDocument/2006/relationships/image" Target="../media/image490.png"/><Relationship Id="rId139" Type="http://schemas.openxmlformats.org/officeDocument/2006/relationships/customXml" Target="../ink/ink4293.xml"/><Relationship Id="rId80" Type="http://schemas.openxmlformats.org/officeDocument/2006/relationships/image" Target="../media/image471.png"/><Relationship Id="rId85" Type="http://schemas.openxmlformats.org/officeDocument/2006/relationships/customXml" Target="../ink/ink4266.xml"/><Relationship Id="rId150" Type="http://schemas.openxmlformats.org/officeDocument/2006/relationships/image" Target="../media/image505.png"/><Relationship Id="rId155" Type="http://schemas.openxmlformats.org/officeDocument/2006/relationships/customXml" Target="../ink/ink4301.xml"/><Relationship Id="rId12" Type="http://schemas.openxmlformats.org/officeDocument/2006/relationships/image" Target="../media/image438.png"/><Relationship Id="rId17" Type="http://schemas.openxmlformats.org/officeDocument/2006/relationships/customXml" Target="../ink/ink4232.xml"/><Relationship Id="rId33" Type="http://schemas.openxmlformats.org/officeDocument/2006/relationships/customXml" Target="../ink/ink4240.xml"/><Relationship Id="rId38" Type="http://schemas.openxmlformats.org/officeDocument/2006/relationships/image" Target="../media/image453.png"/><Relationship Id="rId59" Type="http://schemas.openxmlformats.org/officeDocument/2006/relationships/customXml" Target="../ink/ink4253.xml"/><Relationship Id="rId103" Type="http://schemas.openxmlformats.org/officeDocument/2006/relationships/customXml" Target="../ink/ink4275.xml"/><Relationship Id="rId108" Type="http://schemas.openxmlformats.org/officeDocument/2006/relationships/image" Target="../media/image485.png"/><Relationship Id="rId124" Type="http://schemas.openxmlformats.org/officeDocument/2006/relationships/image" Target="../media/image493.png"/><Relationship Id="rId129" Type="http://schemas.openxmlformats.org/officeDocument/2006/relationships/customXml" Target="../ink/ink4288.xml"/><Relationship Id="rId54" Type="http://schemas.openxmlformats.org/officeDocument/2006/relationships/image" Target="../media/image461.png"/><Relationship Id="rId70" Type="http://schemas.openxmlformats.org/officeDocument/2006/relationships/image" Target="../media/image3950.png"/><Relationship Id="rId75" Type="http://schemas.openxmlformats.org/officeDocument/2006/relationships/customXml" Target="../ink/ink4261.xml"/><Relationship Id="rId91" Type="http://schemas.openxmlformats.org/officeDocument/2006/relationships/customXml" Target="../ink/ink4269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45" Type="http://schemas.openxmlformats.org/officeDocument/2006/relationships/customXml" Target="../ink/ink42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23" Type="http://schemas.openxmlformats.org/officeDocument/2006/relationships/customXml" Target="../ink/ink4235.xml"/><Relationship Id="rId28" Type="http://schemas.openxmlformats.org/officeDocument/2006/relationships/image" Target="../media/image443.png"/><Relationship Id="rId49" Type="http://schemas.openxmlformats.org/officeDocument/2006/relationships/customXml" Target="../ink/ink4248.xml"/><Relationship Id="rId114" Type="http://schemas.openxmlformats.org/officeDocument/2006/relationships/image" Target="../media/image488.png"/><Relationship Id="rId119" Type="http://schemas.openxmlformats.org/officeDocument/2006/relationships/customXml" Target="../ink/ink4283.xml"/><Relationship Id="rId44" Type="http://schemas.openxmlformats.org/officeDocument/2006/relationships/image" Target="../media/image456.png"/><Relationship Id="rId60" Type="http://schemas.openxmlformats.org/officeDocument/2006/relationships/image" Target="../media/image462.png"/><Relationship Id="rId65" Type="http://schemas.openxmlformats.org/officeDocument/2006/relationships/customXml" Target="../ink/ink4256.xml"/><Relationship Id="rId81" Type="http://schemas.openxmlformats.org/officeDocument/2006/relationships/customXml" Target="../ink/ink4264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35" Type="http://schemas.openxmlformats.org/officeDocument/2006/relationships/customXml" Target="../ink/ink4291.xml"/><Relationship Id="rId151" Type="http://schemas.openxmlformats.org/officeDocument/2006/relationships/customXml" Target="../ink/ink4299.xml"/><Relationship Id="rId156" Type="http://schemas.openxmlformats.org/officeDocument/2006/relationships/image" Target="../media/image508.png"/><Relationship Id="rId13" Type="http://schemas.openxmlformats.org/officeDocument/2006/relationships/customXml" Target="../ink/ink4230.xml"/><Relationship Id="rId18" Type="http://schemas.openxmlformats.org/officeDocument/2006/relationships/image" Target="../media/image441.png"/><Relationship Id="rId39" Type="http://schemas.openxmlformats.org/officeDocument/2006/relationships/customXml" Target="../ink/ink4243.xml"/><Relationship Id="rId109" Type="http://schemas.openxmlformats.org/officeDocument/2006/relationships/customXml" Target="../ink/ink4278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251.xml"/><Relationship Id="rId76" Type="http://schemas.openxmlformats.org/officeDocument/2006/relationships/image" Target="../media/image470.png"/><Relationship Id="rId97" Type="http://schemas.openxmlformats.org/officeDocument/2006/relationships/customXml" Target="../ink/ink4272.xml"/><Relationship Id="rId104" Type="http://schemas.openxmlformats.org/officeDocument/2006/relationships/image" Target="../media/image483.png"/><Relationship Id="rId120" Type="http://schemas.openxmlformats.org/officeDocument/2006/relationships/image" Target="../media/image491.png"/><Relationship Id="rId125" Type="http://schemas.openxmlformats.org/officeDocument/2006/relationships/customXml" Target="../ink/ink4286.xml"/><Relationship Id="rId141" Type="http://schemas.openxmlformats.org/officeDocument/2006/relationships/customXml" Target="../ink/ink4294.xml"/><Relationship Id="rId146" Type="http://schemas.openxmlformats.org/officeDocument/2006/relationships/image" Target="../media/image503.png"/><Relationship Id="rId7" Type="http://schemas.openxmlformats.org/officeDocument/2006/relationships/customXml" Target="../ink/ink4227.xml"/><Relationship Id="rId71" Type="http://schemas.openxmlformats.org/officeDocument/2006/relationships/customXml" Target="../ink/ink4259.xml"/><Relationship Id="rId92" Type="http://schemas.openxmlformats.org/officeDocument/2006/relationships/image" Target="../media/image477.png"/><Relationship Id="rId2" Type="http://schemas.openxmlformats.org/officeDocument/2006/relationships/image" Target="../media/image433.png"/><Relationship Id="rId29" Type="http://schemas.openxmlformats.org/officeDocument/2006/relationships/customXml" Target="../ink/ink4238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246.xml"/><Relationship Id="rId66" Type="http://schemas.openxmlformats.org/officeDocument/2006/relationships/image" Target="../media/image466.png"/><Relationship Id="rId87" Type="http://schemas.openxmlformats.org/officeDocument/2006/relationships/customXml" Target="../ink/ink4267.xml"/><Relationship Id="rId110" Type="http://schemas.openxmlformats.org/officeDocument/2006/relationships/image" Target="../media/image486.png"/><Relationship Id="rId115" Type="http://schemas.openxmlformats.org/officeDocument/2006/relationships/customXml" Target="../ink/ink4281.xml"/><Relationship Id="rId131" Type="http://schemas.openxmlformats.org/officeDocument/2006/relationships/customXml" Target="../ink/ink4289.xml"/><Relationship Id="rId136" Type="http://schemas.openxmlformats.org/officeDocument/2006/relationships/image" Target="../media/image499.png"/><Relationship Id="rId157" Type="http://schemas.openxmlformats.org/officeDocument/2006/relationships/customXml" Target="../ink/ink4302.xml"/><Relationship Id="rId61" Type="http://schemas.openxmlformats.org/officeDocument/2006/relationships/customXml" Target="../ink/ink4254.xml"/><Relationship Id="rId82" Type="http://schemas.openxmlformats.org/officeDocument/2006/relationships/image" Target="../media/image472.png"/><Relationship Id="rId152" Type="http://schemas.openxmlformats.org/officeDocument/2006/relationships/image" Target="../media/image506.png"/><Relationship Id="rId19" Type="http://schemas.openxmlformats.org/officeDocument/2006/relationships/customXml" Target="../ink/ink4233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241.xml"/><Relationship Id="rId56" Type="http://schemas.openxmlformats.org/officeDocument/2006/relationships/image" Target="../media/image463.png"/><Relationship Id="rId77" Type="http://schemas.openxmlformats.org/officeDocument/2006/relationships/customXml" Target="../ink/ink4262.xml"/><Relationship Id="rId100" Type="http://schemas.openxmlformats.org/officeDocument/2006/relationships/image" Target="../media/image481.png"/><Relationship Id="rId105" Type="http://schemas.openxmlformats.org/officeDocument/2006/relationships/customXml" Target="../ink/ink4276.xml"/><Relationship Id="rId126" Type="http://schemas.openxmlformats.org/officeDocument/2006/relationships/image" Target="../media/image494.png"/><Relationship Id="rId147" Type="http://schemas.openxmlformats.org/officeDocument/2006/relationships/customXml" Target="../ink/ink4297.xml"/><Relationship Id="rId8" Type="http://schemas.openxmlformats.org/officeDocument/2006/relationships/image" Target="../media/image436.png"/><Relationship Id="rId51" Type="http://schemas.openxmlformats.org/officeDocument/2006/relationships/customXml" Target="../ink/ink4249.xml"/><Relationship Id="rId72" Type="http://schemas.openxmlformats.org/officeDocument/2006/relationships/image" Target="../media/image468.png"/><Relationship Id="rId93" Type="http://schemas.openxmlformats.org/officeDocument/2006/relationships/customXml" Target="../ink/ink4270.xml"/><Relationship Id="rId98" Type="http://schemas.openxmlformats.org/officeDocument/2006/relationships/image" Target="../media/image480.png"/><Relationship Id="rId121" Type="http://schemas.openxmlformats.org/officeDocument/2006/relationships/customXml" Target="../ink/ink4284.xml"/><Relationship Id="rId142" Type="http://schemas.openxmlformats.org/officeDocument/2006/relationships/image" Target="../media/image92.png"/><Relationship Id="rId3" Type="http://schemas.openxmlformats.org/officeDocument/2006/relationships/customXml" Target="../ink/ink4225.xml"/><Relationship Id="rId25" Type="http://schemas.openxmlformats.org/officeDocument/2006/relationships/customXml" Target="../ink/ink4236.xml"/><Relationship Id="rId46" Type="http://schemas.openxmlformats.org/officeDocument/2006/relationships/image" Target="../media/image457.png"/><Relationship Id="rId67" Type="http://schemas.openxmlformats.org/officeDocument/2006/relationships/customXml" Target="../ink/ink4257.xml"/><Relationship Id="rId116" Type="http://schemas.openxmlformats.org/officeDocument/2006/relationships/image" Target="../media/image489.png"/><Relationship Id="rId137" Type="http://schemas.openxmlformats.org/officeDocument/2006/relationships/customXml" Target="../ink/ink4292.xml"/><Relationship Id="rId158" Type="http://schemas.openxmlformats.org/officeDocument/2006/relationships/image" Target="../media/image509.png"/><Relationship Id="rId20" Type="http://schemas.openxmlformats.org/officeDocument/2006/relationships/image" Target="../media/image449.png"/><Relationship Id="rId41" Type="http://schemas.openxmlformats.org/officeDocument/2006/relationships/customXml" Target="../ink/ink4244.xml"/><Relationship Id="rId62" Type="http://schemas.openxmlformats.org/officeDocument/2006/relationships/image" Target="../media/image464.png"/><Relationship Id="rId83" Type="http://schemas.openxmlformats.org/officeDocument/2006/relationships/customXml" Target="../ink/ink4265.xml"/><Relationship Id="rId88" Type="http://schemas.openxmlformats.org/officeDocument/2006/relationships/image" Target="../media/image475.png"/><Relationship Id="rId111" Type="http://schemas.openxmlformats.org/officeDocument/2006/relationships/customXml" Target="../ink/ink4279.xml"/><Relationship Id="rId132" Type="http://schemas.openxmlformats.org/officeDocument/2006/relationships/image" Target="../media/image497.png"/><Relationship Id="rId153" Type="http://schemas.openxmlformats.org/officeDocument/2006/relationships/customXml" Target="../ink/ink4300.xml"/><Relationship Id="rId15" Type="http://schemas.openxmlformats.org/officeDocument/2006/relationships/customXml" Target="../ink/ink4231.xml"/><Relationship Id="rId36" Type="http://schemas.openxmlformats.org/officeDocument/2006/relationships/image" Target="../media/image452.png"/><Relationship Id="rId57" Type="http://schemas.openxmlformats.org/officeDocument/2006/relationships/customXml" Target="../ink/ink4252.xml"/><Relationship Id="rId106" Type="http://schemas.openxmlformats.org/officeDocument/2006/relationships/image" Target="../media/image484.png"/><Relationship Id="rId127" Type="http://schemas.openxmlformats.org/officeDocument/2006/relationships/customXml" Target="../ink/ink4287.xml"/><Relationship Id="rId10" Type="http://schemas.openxmlformats.org/officeDocument/2006/relationships/image" Target="../media/image437.png"/><Relationship Id="rId31" Type="http://schemas.openxmlformats.org/officeDocument/2006/relationships/customXml" Target="../ink/ink4239.xml"/><Relationship Id="rId52" Type="http://schemas.openxmlformats.org/officeDocument/2006/relationships/image" Target="../media/image460.png"/><Relationship Id="rId73" Type="http://schemas.openxmlformats.org/officeDocument/2006/relationships/customXml" Target="../ink/ink4260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273.xml"/><Relationship Id="rId101" Type="http://schemas.openxmlformats.org/officeDocument/2006/relationships/customXml" Target="../ink/ink4274.xml"/><Relationship Id="rId122" Type="http://schemas.openxmlformats.org/officeDocument/2006/relationships/image" Target="../media/image492.png"/><Relationship Id="rId143" Type="http://schemas.openxmlformats.org/officeDocument/2006/relationships/customXml" Target="../ink/ink4295.xml"/><Relationship Id="rId148" Type="http://schemas.openxmlformats.org/officeDocument/2006/relationships/image" Target="../media/image504.png"/><Relationship Id="rId4" Type="http://schemas.openxmlformats.org/officeDocument/2006/relationships/image" Target="../media/image434.png"/><Relationship Id="rId9" Type="http://schemas.openxmlformats.org/officeDocument/2006/relationships/customXml" Target="../ink/ink4228.xml"/><Relationship Id="rId26" Type="http://schemas.openxmlformats.org/officeDocument/2006/relationships/image" Target="../media/image442.png"/><Relationship Id="rId47" Type="http://schemas.openxmlformats.org/officeDocument/2006/relationships/customXml" Target="../ink/ink4247.xml"/><Relationship Id="rId68" Type="http://schemas.openxmlformats.org/officeDocument/2006/relationships/image" Target="../media/image467.png"/><Relationship Id="rId89" Type="http://schemas.openxmlformats.org/officeDocument/2006/relationships/customXml" Target="../ink/ink4268.xml"/><Relationship Id="rId112" Type="http://schemas.openxmlformats.org/officeDocument/2006/relationships/image" Target="../media/image487.png"/><Relationship Id="rId133" Type="http://schemas.openxmlformats.org/officeDocument/2006/relationships/customXml" Target="../ink/ink4290.xml"/><Relationship Id="rId154" Type="http://schemas.openxmlformats.org/officeDocument/2006/relationships/image" Target="../media/image507.png"/><Relationship Id="rId16" Type="http://schemas.openxmlformats.org/officeDocument/2006/relationships/image" Target="../media/image440.png"/><Relationship Id="rId37" Type="http://schemas.openxmlformats.org/officeDocument/2006/relationships/customXml" Target="../ink/ink4242.xml"/><Relationship Id="rId58" Type="http://schemas.openxmlformats.org/officeDocument/2006/relationships/image" Target="../media/image447.png"/><Relationship Id="rId79" Type="http://schemas.openxmlformats.org/officeDocument/2006/relationships/customXml" Target="../ink/ink4263.xml"/><Relationship Id="rId102" Type="http://schemas.openxmlformats.org/officeDocument/2006/relationships/image" Target="../media/image482.png"/><Relationship Id="rId123" Type="http://schemas.openxmlformats.org/officeDocument/2006/relationships/customXml" Target="../ink/ink4285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Relationship Id="rId27" Type="http://schemas.openxmlformats.org/officeDocument/2006/relationships/customXml" Target="../ink/ink4237.xml"/><Relationship Id="rId48" Type="http://schemas.openxmlformats.org/officeDocument/2006/relationships/image" Target="../media/image458.png"/><Relationship Id="rId69" Type="http://schemas.openxmlformats.org/officeDocument/2006/relationships/customXml" Target="../ink/ink4258.xml"/><Relationship Id="rId113" Type="http://schemas.openxmlformats.org/officeDocument/2006/relationships/customXml" Target="../ink/ink4280.xml"/><Relationship Id="rId134" Type="http://schemas.openxmlformats.org/officeDocument/2006/relationships/image" Target="../media/image498.png"/></Relationships>
</file>

<file path=ppt/slides/_rels/slide9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61.xml"/><Relationship Id="rId21" Type="http://schemas.openxmlformats.org/officeDocument/2006/relationships/customXml" Target="../ink/ink4313.xml"/><Relationship Id="rId42" Type="http://schemas.openxmlformats.org/officeDocument/2006/relationships/image" Target="../media/image455.png"/><Relationship Id="rId63" Type="http://schemas.openxmlformats.org/officeDocument/2006/relationships/customXml" Target="../ink/ink4334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59" Type="http://schemas.openxmlformats.org/officeDocument/2006/relationships/customXml" Target="../ink/ink4382.xml"/><Relationship Id="rId170" Type="http://schemas.openxmlformats.org/officeDocument/2006/relationships/image" Target="../media/image515.png"/><Relationship Id="rId107" Type="http://schemas.openxmlformats.org/officeDocument/2006/relationships/customXml" Target="../ink/ink4356.xml"/><Relationship Id="rId11" Type="http://schemas.openxmlformats.org/officeDocument/2006/relationships/customXml" Target="../ink/ink4308.xml"/><Relationship Id="rId32" Type="http://schemas.openxmlformats.org/officeDocument/2006/relationships/image" Target="../media/image445.png"/><Relationship Id="rId53" Type="http://schemas.openxmlformats.org/officeDocument/2006/relationships/customXml" Target="../ink/ink4329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377.xml"/><Relationship Id="rId5" Type="http://schemas.openxmlformats.org/officeDocument/2006/relationships/customXml" Target="../ink/ink4305.xml"/><Relationship Id="rId95" Type="http://schemas.openxmlformats.org/officeDocument/2006/relationships/customXml" Target="../ink/ink4350.xml"/><Relationship Id="rId160" Type="http://schemas.openxmlformats.org/officeDocument/2006/relationships/image" Target="../media/image510.png"/><Relationship Id="rId22" Type="http://schemas.openxmlformats.org/officeDocument/2006/relationships/image" Target="../media/image450.png"/><Relationship Id="rId43" Type="http://schemas.openxmlformats.org/officeDocument/2006/relationships/customXml" Target="../ink/ink4324.xml"/><Relationship Id="rId64" Type="http://schemas.openxmlformats.org/officeDocument/2006/relationships/image" Target="../media/image465.png"/><Relationship Id="rId118" Type="http://schemas.openxmlformats.org/officeDocument/2006/relationships/image" Target="../media/image490.png"/><Relationship Id="rId139" Type="http://schemas.openxmlformats.org/officeDocument/2006/relationships/customXml" Target="../ink/ink4372.xml"/><Relationship Id="rId85" Type="http://schemas.openxmlformats.org/officeDocument/2006/relationships/customXml" Target="../ink/ink4345.xml"/><Relationship Id="rId150" Type="http://schemas.openxmlformats.org/officeDocument/2006/relationships/image" Target="../media/image505.png"/><Relationship Id="rId12" Type="http://schemas.openxmlformats.org/officeDocument/2006/relationships/image" Target="../media/image438.png"/><Relationship Id="rId33" Type="http://schemas.openxmlformats.org/officeDocument/2006/relationships/customXml" Target="../ink/ink4319.xml"/><Relationship Id="rId108" Type="http://schemas.openxmlformats.org/officeDocument/2006/relationships/image" Target="../media/image485.png"/><Relationship Id="rId129" Type="http://schemas.openxmlformats.org/officeDocument/2006/relationships/customXml" Target="../ink/ink4367.xml"/><Relationship Id="rId54" Type="http://schemas.openxmlformats.org/officeDocument/2006/relationships/image" Target="../media/image461.png"/><Relationship Id="rId70" Type="http://schemas.openxmlformats.org/officeDocument/2006/relationships/image" Target="../media/image3950.png"/><Relationship Id="rId75" Type="http://schemas.openxmlformats.org/officeDocument/2006/relationships/customXml" Target="../ink/ink4340.xml"/><Relationship Id="rId91" Type="http://schemas.openxmlformats.org/officeDocument/2006/relationships/customXml" Target="../ink/ink4348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45" Type="http://schemas.openxmlformats.org/officeDocument/2006/relationships/customXml" Target="../ink/ink4375.xml"/><Relationship Id="rId161" Type="http://schemas.openxmlformats.org/officeDocument/2006/relationships/customXml" Target="../ink/ink4383.xml"/><Relationship Id="rId166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23" Type="http://schemas.openxmlformats.org/officeDocument/2006/relationships/customXml" Target="../ink/ink4314.xml"/><Relationship Id="rId28" Type="http://schemas.openxmlformats.org/officeDocument/2006/relationships/image" Target="../media/image443.png"/><Relationship Id="rId49" Type="http://schemas.openxmlformats.org/officeDocument/2006/relationships/customXml" Target="../ink/ink4327.xml"/><Relationship Id="rId114" Type="http://schemas.openxmlformats.org/officeDocument/2006/relationships/image" Target="../media/image488.png"/><Relationship Id="rId119" Type="http://schemas.openxmlformats.org/officeDocument/2006/relationships/customXml" Target="../ink/ink4362.xml"/><Relationship Id="rId44" Type="http://schemas.openxmlformats.org/officeDocument/2006/relationships/image" Target="../media/image456.png"/><Relationship Id="rId60" Type="http://schemas.openxmlformats.org/officeDocument/2006/relationships/image" Target="../media/image462.png"/><Relationship Id="rId65" Type="http://schemas.openxmlformats.org/officeDocument/2006/relationships/customXml" Target="../ink/ink4335.xml"/><Relationship Id="rId81" Type="http://schemas.openxmlformats.org/officeDocument/2006/relationships/customXml" Target="../ink/ink4343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35" Type="http://schemas.openxmlformats.org/officeDocument/2006/relationships/customXml" Target="../ink/ink4370.xml"/><Relationship Id="rId151" Type="http://schemas.openxmlformats.org/officeDocument/2006/relationships/customXml" Target="../ink/ink4378.xml"/><Relationship Id="rId156" Type="http://schemas.openxmlformats.org/officeDocument/2006/relationships/image" Target="../media/image508.png"/><Relationship Id="rId13" Type="http://schemas.openxmlformats.org/officeDocument/2006/relationships/customXml" Target="../ink/ink4309.xml"/><Relationship Id="rId18" Type="http://schemas.openxmlformats.org/officeDocument/2006/relationships/image" Target="../media/image441.png"/><Relationship Id="rId39" Type="http://schemas.openxmlformats.org/officeDocument/2006/relationships/customXml" Target="../ink/ink4322.xml"/><Relationship Id="rId109" Type="http://schemas.openxmlformats.org/officeDocument/2006/relationships/customXml" Target="../ink/ink4357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330.xml"/><Relationship Id="rId76" Type="http://schemas.openxmlformats.org/officeDocument/2006/relationships/image" Target="../media/image470.png"/><Relationship Id="rId97" Type="http://schemas.openxmlformats.org/officeDocument/2006/relationships/customXml" Target="../ink/ink4351.xml"/><Relationship Id="rId104" Type="http://schemas.openxmlformats.org/officeDocument/2006/relationships/image" Target="../media/image483.png"/><Relationship Id="rId120" Type="http://schemas.openxmlformats.org/officeDocument/2006/relationships/image" Target="../media/image491.png"/><Relationship Id="rId125" Type="http://schemas.openxmlformats.org/officeDocument/2006/relationships/customXml" Target="../ink/ink4365.xml"/><Relationship Id="rId141" Type="http://schemas.openxmlformats.org/officeDocument/2006/relationships/customXml" Target="../ink/ink4373.xml"/><Relationship Id="rId146" Type="http://schemas.openxmlformats.org/officeDocument/2006/relationships/image" Target="../media/image503.png"/><Relationship Id="rId167" Type="http://schemas.openxmlformats.org/officeDocument/2006/relationships/customXml" Target="../ink/ink4386.xml"/><Relationship Id="rId7" Type="http://schemas.openxmlformats.org/officeDocument/2006/relationships/customXml" Target="../ink/ink4306.xml"/><Relationship Id="rId71" Type="http://schemas.openxmlformats.org/officeDocument/2006/relationships/customXml" Target="../ink/ink4338.xml"/><Relationship Id="rId92" Type="http://schemas.openxmlformats.org/officeDocument/2006/relationships/image" Target="../media/image477.png"/><Relationship Id="rId162" Type="http://schemas.openxmlformats.org/officeDocument/2006/relationships/image" Target="../media/image511.png"/><Relationship Id="rId2" Type="http://schemas.openxmlformats.org/officeDocument/2006/relationships/image" Target="../media/image433.png"/><Relationship Id="rId29" Type="http://schemas.openxmlformats.org/officeDocument/2006/relationships/customXml" Target="../ink/ink4317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325.xml"/><Relationship Id="rId66" Type="http://schemas.openxmlformats.org/officeDocument/2006/relationships/image" Target="../media/image466.png"/><Relationship Id="rId87" Type="http://schemas.openxmlformats.org/officeDocument/2006/relationships/customXml" Target="../ink/ink4346.xml"/><Relationship Id="rId110" Type="http://schemas.openxmlformats.org/officeDocument/2006/relationships/image" Target="../media/image486.png"/><Relationship Id="rId115" Type="http://schemas.openxmlformats.org/officeDocument/2006/relationships/customXml" Target="../ink/ink4360.xml"/><Relationship Id="rId131" Type="http://schemas.openxmlformats.org/officeDocument/2006/relationships/customXml" Target="../ink/ink4368.xml"/><Relationship Id="rId136" Type="http://schemas.openxmlformats.org/officeDocument/2006/relationships/image" Target="../media/image499.png"/><Relationship Id="rId157" Type="http://schemas.openxmlformats.org/officeDocument/2006/relationships/customXml" Target="../ink/ink4381.xml"/><Relationship Id="rId61" Type="http://schemas.openxmlformats.org/officeDocument/2006/relationships/customXml" Target="../ink/ink4333.xml"/><Relationship Id="rId82" Type="http://schemas.openxmlformats.org/officeDocument/2006/relationships/image" Target="../media/image472.png"/><Relationship Id="rId152" Type="http://schemas.openxmlformats.org/officeDocument/2006/relationships/image" Target="../media/image506.png"/><Relationship Id="rId19" Type="http://schemas.openxmlformats.org/officeDocument/2006/relationships/customXml" Target="../ink/ink4312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320.xml"/><Relationship Id="rId56" Type="http://schemas.openxmlformats.org/officeDocument/2006/relationships/image" Target="../media/image463.png"/><Relationship Id="rId77" Type="http://schemas.openxmlformats.org/officeDocument/2006/relationships/customXml" Target="../ink/ink4341.xml"/><Relationship Id="rId100" Type="http://schemas.openxmlformats.org/officeDocument/2006/relationships/image" Target="../media/image481.png"/><Relationship Id="rId105" Type="http://schemas.openxmlformats.org/officeDocument/2006/relationships/customXml" Target="../ink/ink4355.xml"/><Relationship Id="rId126" Type="http://schemas.openxmlformats.org/officeDocument/2006/relationships/image" Target="../media/image494.png"/><Relationship Id="rId147" Type="http://schemas.openxmlformats.org/officeDocument/2006/relationships/customXml" Target="../ink/ink4376.xml"/><Relationship Id="rId168" Type="http://schemas.openxmlformats.org/officeDocument/2006/relationships/image" Target="../media/image514.png"/><Relationship Id="rId8" Type="http://schemas.openxmlformats.org/officeDocument/2006/relationships/image" Target="../media/image436.png"/><Relationship Id="rId51" Type="http://schemas.openxmlformats.org/officeDocument/2006/relationships/customXml" Target="../ink/ink4328.xml"/><Relationship Id="rId72" Type="http://schemas.openxmlformats.org/officeDocument/2006/relationships/image" Target="../media/image468.png"/><Relationship Id="rId93" Type="http://schemas.openxmlformats.org/officeDocument/2006/relationships/customXml" Target="../ink/ink4349.xml"/><Relationship Id="rId98" Type="http://schemas.openxmlformats.org/officeDocument/2006/relationships/image" Target="../media/image480.png"/><Relationship Id="rId121" Type="http://schemas.openxmlformats.org/officeDocument/2006/relationships/customXml" Target="../ink/ink4363.xml"/><Relationship Id="rId142" Type="http://schemas.openxmlformats.org/officeDocument/2006/relationships/image" Target="../media/image92.png"/><Relationship Id="rId163" Type="http://schemas.openxmlformats.org/officeDocument/2006/relationships/customXml" Target="../ink/ink4384.xml"/><Relationship Id="rId3" Type="http://schemas.openxmlformats.org/officeDocument/2006/relationships/customXml" Target="../ink/ink4304.xml"/><Relationship Id="rId25" Type="http://schemas.openxmlformats.org/officeDocument/2006/relationships/customXml" Target="../ink/ink4315.xml"/><Relationship Id="rId46" Type="http://schemas.openxmlformats.org/officeDocument/2006/relationships/image" Target="../media/image457.png"/><Relationship Id="rId67" Type="http://schemas.openxmlformats.org/officeDocument/2006/relationships/customXml" Target="../ink/ink4336.xml"/><Relationship Id="rId116" Type="http://schemas.openxmlformats.org/officeDocument/2006/relationships/image" Target="../media/image489.png"/><Relationship Id="rId137" Type="http://schemas.openxmlformats.org/officeDocument/2006/relationships/customXml" Target="../ink/ink4371.xml"/><Relationship Id="rId158" Type="http://schemas.openxmlformats.org/officeDocument/2006/relationships/image" Target="../media/image509.png"/><Relationship Id="rId20" Type="http://schemas.openxmlformats.org/officeDocument/2006/relationships/image" Target="../media/image449.png"/><Relationship Id="rId41" Type="http://schemas.openxmlformats.org/officeDocument/2006/relationships/customXml" Target="../ink/ink4323.xml"/><Relationship Id="rId62" Type="http://schemas.openxmlformats.org/officeDocument/2006/relationships/image" Target="../media/image464.png"/><Relationship Id="rId83" Type="http://schemas.openxmlformats.org/officeDocument/2006/relationships/customXml" Target="../ink/ink4344.xml"/><Relationship Id="rId88" Type="http://schemas.openxmlformats.org/officeDocument/2006/relationships/image" Target="../media/image475.png"/><Relationship Id="rId111" Type="http://schemas.openxmlformats.org/officeDocument/2006/relationships/customXml" Target="../ink/ink4358.xml"/><Relationship Id="rId132" Type="http://schemas.openxmlformats.org/officeDocument/2006/relationships/image" Target="../media/image497.png"/><Relationship Id="rId153" Type="http://schemas.openxmlformats.org/officeDocument/2006/relationships/customXml" Target="../ink/ink4379.xml"/><Relationship Id="rId15" Type="http://schemas.openxmlformats.org/officeDocument/2006/relationships/customXml" Target="../ink/ink4310.xml"/><Relationship Id="rId36" Type="http://schemas.openxmlformats.org/officeDocument/2006/relationships/image" Target="../media/image452.png"/><Relationship Id="rId57" Type="http://schemas.openxmlformats.org/officeDocument/2006/relationships/customXml" Target="../ink/ink4331.xml"/><Relationship Id="rId106" Type="http://schemas.openxmlformats.org/officeDocument/2006/relationships/image" Target="../media/image484.png"/><Relationship Id="rId127" Type="http://schemas.openxmlformats.org/officeDocument/2006/relationships/customXml" Target="../ink/ink4366.xml"/><Relationship Id="rId10" Type="http://schemas.openxmlformats.org/officeDocument/2006/relationships/image" Target="../media/image437.png"/><Relationship Id="rId31" Type="http://schemas.openxmlformats.org/officeDocument/2006/relationships/customXml" Target="../ink/ink4318.xml"/><Relationship Id="rId52" Type="http://schemas.openxmlformats.org/officeDocument/2006/relationships/image" Target="../media/image460.png"/><Relationship Id="rId73" Type="http://schemas.openxmlformats.org/officeDocument/2006/relationships/customXml" Target="../ink/ink4339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352.xml"/><Relationship Id="rId101" Type="http://schemas.openxmlformats.org/officeDocument/2006/relationships/customXml" Target="../ink/ink4353.xml"/><Relationship Id="rId122" Type="http://schemas.openxmlformats.org/officeDocument/2006/relationships/image" Target="../media/image492.png"/><Relationship Id="rId143" Type="http://schemas.openxmlformats.org/officeDocument/2006/relationships/customXml" Target="../ink/ink4374.xml"/><Relationship Id="rId148" Type="http://schemas.openxmlformats.org/officeDocument/2006/relationships/image" Target="../media/image504.png"/><Relationship Id="rId164" Type="http://schemas.openxmlformats.org/officeDocument/2006/relationships/image" Target="../media/image512.png"/><Relationship Id="rId169" Type="http://schemas.openxmlformats.org/officeDocument/2006/relationships/customXml" Target="../ink/ink4387.xml"/><Relationship Id="rId4" Type="http://schemas.openxmlformats.org/officeDocument/2006/relationships/image" Target="../media/image434.png"/><Relationship Id="rId9" Type="http://schemas.openxmlformats.org/officeDocument/2006/relationships/customXml" Target="../ink/ink4307.xml"/><Relationship Id="rId26" Type="http://schemas.openxmlformats.org/officeDocument/2006/relationships/image" Target="../media/image442.png"/><Relationship Id="rId47" Type="http://schemas.openxmlformats.org/officeDocument/2006/relationships/customXml" Target="../ink/ink4326.xml"/><Relationship Id="rId68" Type="http://schemas.openxmlformats.org/officeDocument/2006/relationships/image" Target="../media/image467.png"/><Relationship Id="rId89" Type="http://schemas.openxmlformats.org/officeDocument/2006/relationships/customXml" Target="../ink/ink4347.xml"/><Relationship Id="rId112" Type="http://schemas.openxmlformats.org/officeDocument/2006/relationships/image" Target="../media/image487.png"/><Relationship Id="rId133" Type="http://schemas.openxmlformats.org/officeDocument/2006/relationships/customXml" Target="../ink/ink4369.xml"/><Relationship Id="rId154" Type="http://schemas.openxmlformats.org/officeDocument/2006/relationships/image" Target="../media/image507.png"/><Relationship Id="rId16" Type="http://schemas.openxmlformats.org/officeDocument/2006/relationships/image" Target="../media/image440.png"/><Relationship Id="rId37" Type="http://schemas.openxmlformats.org/officeDocument/2006/relationships/customXml" Target="../ink/ink4321.xml"/><Relationship Id="rId58" Type="http://schemas.openxmlformats.org/officeDocument/2006/relationships/image" Target="../media/image447.png"/><Relationship Id="rId79" Type="http://schemas.openxmlformats.org/officeDocument/2006/relationships/customXml" Target="../ink/ink4342.xml"/><Relationship Id="rId102" Type="http://schemas.openxmlformats.org/officeDocument/2006/relationships/image" Target="../media/image482.png"/><Relationship Id="rId123" Type="http://schemas.openxmlformats.org/officeDocument/2006/relationships/customXml" Target="../ink/ink4364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Relationship Id="rId165" Type="http://schemas.openxmlformats.org/officeDocument/2006/relationships/customXml" Target="../ink/ink4385.xml"/><Relationship Id="rId27" Type="http://schemas.openxmlformats.org/officeDocument/2006/relationships/customXml" Target="../ink/ink4316.xml"/><Relationship Id="rId48" Type="http://schemas.openxmlformats.org/officeDocument/2006/relationships/image" Target="../media/image458.png"/><Relationship Id="rId69" Type="http://schemas.openxmlformats.org/officeDocument/2006/relationships/customXml" Target="../ink/ink4337.xml"/><Relationship Id="rId113" Type="http://schemas.openxmlformats.org/officeDocument/2006/relationships/customXml" Target="../ink/ink4359.xml"/><Relationship Id="rId134" Type="http://schemas.openxmlformats.org/officeDocument/2006/relationships/image" Target="../media/image498.png"/><Relationship Id="rId80" Type="http://schemas.openxmlformats.org/officeDocument/2006/relationships/image" Target="../media/image471.png"/><Relationship Id="rId155" Type="http://schemas.openxmlformats.org/officeDocument/2006/relationships/customXml" Target="../ink/ink4380.xml"/><Relationship Id="rId17" Type="http://schemas.openxmlformats.org/officeDocument/2006/relationships/customXml" Target="../ink/ink4311.xml"/><Relationship Id="rId38" Type="http://schemas.openxmlformats.org/officeDocument/2006/relationships/image" Target="../media/image453.png"/><Relationship Id="rId59" Type="http://schemas.openxmlformats.org/officeDocument/2006/relationships/customXml" Target="../ink/ink4332.xml"/><Relationship Id="rId103" Type="http://schemas.openxmlformats.org/officeDocument/2006/relationships/customXml" Target="../ink/ink4354.xml"/><Relationship Id="rId124" Type="http://schemas.openxmlformats.org/officeDocument/2006/relationships/image" Target="../media/image493.png"/></Relationships>
</file>

<file path=ppt/slides/_rels/slide9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445.xml"/><Relationship Id="rId21" Type="http://schemas.openxmlformats.org/officeDocument/2006/relationships/customXml" Target="../ink/ink4397.xml"/><Relationship Id="rId42" Type="http://schemas.openxmlformats.org/officeDocument/2006/relationships/image" Target="../media/image455.png"/><Relationship Id="rId63" Type="http://schemas.openxmlformats.org/officeDocument/2006/relationships/customXml" Target="../ink/ink4418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59" Type="http://schemas.openxmlformats.org/officeDocument/2006/relationships/customXml" Target="../ink/ink4466.xml"/><Relationship Id="rId170" Type="http://schemas.openxmlformats.org/officeDocument/2006/relationships/image" Target="../media/image515.png"/><Relationship Id="rId107" Type="http://schemas.openxmlformats.org/officeDocument/2006/relationships/customXml" Target="../ink/ink4440.xml"/><Relationship Id="rId11" Type="http://schemas.openxmlformats.org/officeDocument/2006/relationships/customXml" Target="../ink/ink4392.xml"/><Relationship Id="rId32" Type="http://schemas.openxmlformats.org/officeDocument/2006/relationships/image" Target="../media/image445.png"/><Relationship Id="rId53" Type="http://schemas.openxmlformats.org/officeDocument/2006/relationships/customXml" Target="../ink/ink4413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461.xml"/><Relationship Id="rId5" Type="http://schemas.openxmlformats.org/officeDocument/2006/relationships/customXml" Target="../ink/ink4389.xml"/><Relationship Id="rId95" Type="http://schemas.openxmlformats.org/officeDocument/2006/relationships/customXml" Target="../ink/ink4434.xml"/><Relationship Id="rId160" Type="http://schemas.openxmlformats.org/officeDocument/2006/relationships/image" Target="../media/image510.png"/><Relationship Id="rId22" Type="http://schemas.openxmlformats.org/officeDocument/2006/relationships/image" Target="../media/image450.png"/><Relationship Id="rId43" Type="http://schemas.openxmlformats.org/officeDocument/2006/relationships/customXml" Target="../ink/ink4408.xml"/><Relationship Id="rId64" Type="http://schemas.openxmlformats.org/officeDocument/2006/relationships/image" Target="../media/image465.png"/><Relationship Id="rId118" Type="http://schemas.openxmlformats.org/officeDocument/2006/relationships/image" Target="../media/image490.png"/><Relationship Id="rId139" Type="http://schemas.openxmlformats.org/officeDocument/2006/relationships/customXml" Target="../ink/ink4456.xml"/><Relationship Id="rId85" Type="http://schemas.openxmlformats.org/officeDocument/2006/relationships/customXml" Target="../ink/ink4429.xml"/><Relationship Id="rId150" Type="http://schemas.openxmlformats.org/officeDocument/2006/relationships/image" Target="../media/image505.png"/><Relationship Id="rId171" Type="http://schemas.openxmlformats.org/officeDocument/2006/relationships/customXml" Target="../ink/ink4472.xml"/><Relationship Id="rId12" Type="http://schemas.openxmlformats.org/officeDocument/2006/relationships/image" Target="../media/image438.png"/><Relationship Id="rId33" Type="http://schemas.openxmlformats.org/officeDocument/2006/relationships/customXml" Target="../ink/ink4403.xml"/><Relationship Id="rId108" Type="http://schemas.openxmlformats.org/officeDocument/2006/relationships/image" Target="../media/image485.png"/><Relationship Id="rId129" Type="http://schemas.openxmlformats.org/officeDocument/2006/relationships/customXml" Target="../ink/ink4451.xml"/><Relationship Id="rId54" Type="http://schemas.openxmlformats.org/officeDocument/2006/relationships/image" Target="../media/image461.png"/><Relationship Id="rId75" Type="http://schemas.openxmlformats.org/officeDocument/2006/relationships/customXml" Target="../ink/ink4424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61" Type="http://schemas.openxmlformats.org/officeDocument/2006/relationships/customXml" Target="../ink/ink44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23" Type="http://schemas.openxmlformats.org/officeDocument/2006/relationships/customXml" Target="../ink/ink4398.xml"/><Relationship Id="rId28" Type="http://schemas.openxmlformats.org/officeDocument/2006/relationships/image" Target="../media/image443.png"/><Relationship Id="rId49" Type="http://schemas.openxmlformats.org/officeDocument/2006/relationships/customXml" Target="../ink/ink4411.xml"/><Relationship Id="rId114" Type="http://schemas.openxmlformats.org/officeDocument/2006/relationships/image" Target="../media/image488.png"/><Relationship Id="rId119" Type="http://schemas.openxmlformats.org/officeDocument/2006/relationships/customXml" Target="../ink/ink4446.xml"/><Relationship Id="rId44" Type="http://schemas.openxmlformats.org/officeDocument/2006/relationships/image" Target="../media/image456.png"/><Relationship Id="rId60" Type="http://schemas.openxmlformats.org/officeDocument/2006/relationships/image" Target="../media/image462.png"/><Relationship Id="rId65" Type="http://schemas.openxmlformats.org/officeDocument/2006/relationships/customXml" Target="../ink/ink4419.xml"/><Relationship Id="rId81" Type="http://schemas.openxmlformats.org/officeDocument/2006/relationships/customXml" Target="../ink/ink4427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35" Type="http://schemas.openxmlformats.org/officeDocument/2006/relationships/customXml" Target="../ink/ink4454.xml"/><Relationship Id="rId151" Type="http://schemas.openxmlformats.org/officeDocument/2006/relationships/customXml" Target="../ink/ink4462.xml"/><Relationship Id="rId156" Type="http://schemas.openxmlformats.org/officeDocument/2006/relationships/image" Target="../media/image508.png"/><Relationship Id="rId172" Type="http://schemas.openxmlformats.org/officeDocument/2006/relationships/image" Target="../media/image516.png"/><Relationship Id="rId13" Type="http://schemas.openxmlformats.org/officeDocument/2006/relationships/customXml" Target="../ink/ink4393.xml"/><Relationship Id="rId18" Type="http://schemas.openxmlformats.org/officeDocument/2006/relationships/image" Target="../media/image441.png"/><Relationship Id="rId39" Type="http://schemas.openxmlformats.org/officeDocument/2006/relationships/customXml" Target="../ink/ink4406.xml"/><Relationship Id="rId109" Type="http://schemas.openxmlformats.org/officeDocument/2006/relationships/customXml" Target="../ink/ink4441.xml"/><Relationship Id="rId34" Type="http://schemas.openxmlformats.org/officeDocument/2006/relationships/image" Target="../media/image446.png"/><Relationship Id="rId50" Type="http://schemas.openxmlformats.org/officeDocument/2006/relationships/image" Target="../media/image459.png"/><Relationship Id="rId55" Type="http://schemas.openxmlformats.org/officeDocument/2006/relationships/customXml" Target="../ink/ink4414.xml"/><Relationship Id="rId76" Type="http://schemas.openxmlformats.org/officeDocument/2006/relationships/image" Target="../media/image470.png"/><Relationship Id="rId97" Type="http://schemas.openxmlformats.org/officeDocument/2006/relationships/customXml" Target="../ink/ink4435.xml"/><Relationship Id="rId104" Type="http://schemas.openxmlformats.org/officeDocument/2006/relationships/image" Target="../media/image483.png"/><Relationship Id="rId120" Type="http://schemas.openxmlformats.org/officeDocument/2006/relationships/image" Target="../media/image491.png"/><Relationship Id="rId125" Type="http://schemas.openxmlformats.org/officeDocument/2006/relationships/customXml" Target="../ink/ink4449.xml"/><Relationship Id="rId141" Type="http://schemas.openxmlformats.org/officeDocument/2006/relationships/customXml" Target="../ink/ink4457.xml"/><Relationship Id="rId146" Type="http://schemas.openxmlformats.org/officeDocument/2006/relationships/image" Target="../media/image503.png"/><Relationship Id="rId167" Type="http://schemas.openxmlformats.org/officeDocument/2006/relationships/customXml" Target="../ink/ink4470.xml"/><Relationship Id="rId7" Type="http://schemas.openxmlformats.org/officeDocument/2006/relationships/customXml" Target="../ink/ink4390.xml"/><Relationship Id="rId71" Type="http://schemas.openxmlformats.org/officeDocument/2006/relationships/customXml" Target="../ink/ink4422.xml"/><Relationship Id="rId92" Type="http://schemas.openxmlformats.org/officeDocument/2006/relationships/image" Target="../media/image477.png"/><Relationship Id="rId162" Type="http://schemas.openxmlformats.org/officeDocument/2006/relationships/image" Target="../media/image511.png"/><Relationship Id="rId2" Type="http://schemas.openxmlformats.org/officeDocument/2006/relationships/image" Target="../media/image433.png"/><Relationship Id="rId29" Type="http://schemas.openxmlformats.org/officeDocument/2006/relationships/customXml" Target="../ink/ink4401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409.xml"/><Relationship Id="rId66" Type="http://schemas.openxmlformats.org/officeDocument/2006/relationships/image" Target="../media/image466.png"/><Relationship Id="rId87" Type="http://schemas.openxmlformats.org/officeDocument/2006/relationships/customXml" Target="../ink/ink4430.xml"/><Relationship Id="rId110" Type="http://schemas.openxmlformats.org/officeDocument/2006/relationships/image" Target="../media/image486.png"/><Relationship Id="rId115" Type="http://schemas.openxmlformats.org/officeDocument/2006/relationships/customXml" Target="../ink/ink4444.xml"/><Relationship Id="rId131" Type="http://schemas.openxmlformats.org/officeDocument/2006/relationships/customXml" Target="../ink/ink4452.xml"/><Relationship Id="rId136" Type="http://schemas.openxmlformats.org/officeDocument/2006/relationships/image" Target="../media/image499.png"/><Relationship Id="rId157" Type="http://schemas.openxmlformats.org/officeDocument/2006/relationships/customXml" Target="../ink/ink4465.xml"/><Relationship Id="rId61" Type="http://schemas.openxmlformats.org/officeDocument/2006/relationships/customXml" Target="../ink/ink4417.xml"/><Relationship Id="rId82" Type="http://schemas.openxmlformats.org/officeDocument/2006/relationships/image" Target="../media/image472.png"/><Relationship Id="rId152" Type="http://schemas.openxmlformats.org/officeDocument/2006/relationships/image" Target="../media/image506.png"/><Relationship Id="rId173" Type="http://schemas.openxmlformats.org/officeDocument/2006/relationships/customXml" Target="../ink/ink4473.xml"/><Relationship Id="rId19" Type="http://schemas.openxmlformats.org/officeDocument/2006/relationships/customXml" Target="../ink/ink4396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404.xml"/><Relationship Id="rId56" Type="http://schemas.openxmlformats.org/officeDocument/2006/relationships/image" Target="../media/image463.png"/><Relationship Id="rId77" Type="http://schemas.openxmlformats.org/officeDocument/2006/relationships/customXml" Target="../ink/ink4425.xml"/><Relationship Id="rId100" Type="http://schemas.openxmlformats.org/officeDocument/2006/relationships/image" Target="../media/image481.png"/><Relationship Id="rId105" Type="http://schemas.openxmlformats.org/officeDocument/2006/relationships/customXml" Target="../ink/ink4439.xml"/><Relationship Id="rId126" Type="http://schemas.openxmlformats.org/officeDocument/2006/relationships/image" Target="../media/image494.png"/><Relationship Id="rId147" Type="http://schemas.openxmlformats.org/officeDocument/2006/relationships/customXml" Target="../ink/ink4460.xml"/><Relationship Id="rId168" Type="http://schemas.openxmlformats.org/officeDocument/2006/relationships/image" Target="../media/image514.png"/><Relationship Id="rId8" Type="http://schemas.openxmlformats.org/officeDocument/2006/relationships/image" Target="../media/image436.png"/><Relationship Id="rId51" Type="http://schemas.openxmlformats.org/officeDocument/2006/relationships/customXml" Target="../ink/ink4412.xml"/><Relationship Id="rId72" Type="http://schemas.openxmlformats.org/officeDocument/2006/relationships/image" Target="../media/image468.png"/><Relationship Id="rId93" Type="http://schemas.openxmlformats.org/officeDocument/2006/relationships/customXml" Target="../ink/ink4433.xml"/><Relationship Id="rId98" Type="http://schemas.openxmlformats.org/officeDocument/2006/relationships/image" Target="../media/image480.png"/><Relationship Id="rId121" Type="http://schemas.openxmlformats.org/officeDocument/2006/relationships/customXml" Target="../ink/ink4447.xml"/><Relationship Id="rId142" Type="http://schemas.openxmlformats.org/officeDocument/2006/relationships/image" Target="../media/image92.png"/><Relationship Id="rId163" Type="http://schemas.openxmlformats.org/officeDocument/2006/relationships/customXml" Target="../ink/ink4468.xml"/><Relationship Id="rId3" Type="http://schemas.openxmlformats.org/officeDocument/2006/relationships/customXml" Target="../ink/ink4388.xml"/><Relationship Id="rId25" Type="http://schemas.openxmlformats.org/officeDocument/2006/relationships/customXml" Target="../ink/ink4399.xml"/><Relationship Id="rId46" Type="http://schemas.openxmlformats.org/officeDocument/2006/relationships/image" Target="../media/image457.png"/><Relationship Id="rId67" Type="http://schemas.openxmlformats.org/officeDocument/2006/relationships/customXml" Target="../ink/ink4420.xml"/><Relationship Id="rId116" Type="http://schemas.openxmlformats.org/officeDocument/2006/relationships/image" Target="../media/image489.png"/><Relationship Id="rId137" Type="http://schemas.openxmlformats.org/officeDocument/2006/relationships/customXml" Target="../ink/ink4455.xml"/><Relationship Id="rId158" Type="http://schemas.openxmlformats.org/officeDocument/2006/relationships/image" Target="../media/image509.png"/><Relationship Id="rId20" Type="http://schemas.openxmlformats.org/officeDocument/2006/relationships/image" Target="../media/image449.png"/><Relationship Id="rId41" Type="http://schemas.openxmlformats.org/officeDocument/2006/relationships/customXml" Target="../ink/ink4407.xml"/><Relationship Id="rId62" Type="http://schemas.openxmlformats.org/officeDocument/2006/relationships/image" Target="../media/image464.png"/><Relationship Id="rId83" Type="http://schemas.openxmlformats.org/officeDocument/2006/relationships/customXml" Target="../ink/ink4428.xml"/><Relationship Id="rId88" Type="http://schemas.openxmlformats.org/officeDocument/2006/relationships/image" Target="../media/image475.png"/><Relationship Id="rId111" Type="http://schemas.openxmlformats.org/officeDocument/2006/relationships/customXml" Target="../ink/ink4442.xml"/><Relationship Id="rId132" Type="http://schemas.openxmlformats.org/officeDocument/2006/relationships/image" Target="../media/image497.png"/><Relationship Id="rId153" Type="http://schemas.openxmlformats.org/officeDocument/2006/relationships/customXml" Target="../ink/ink4463.xml"/><Relationship Id="rId174" Type="http://schemas.openxmlformats.org/officeDocument/2006/relationships/image" Target="../media/image517.png"/><Relationship Id="rId15" Type="http://schemas.openxmlformats.org/officeDocument/2006/relationships/customXml" Target="../ink/ink4394.xml"/><Relationship Id="rId36" Type="http://schemas.openxmlformats.org/officeDocument/2006/relationships/image" Target="../media/image452.png"/><Relationship Id="rId57" Type="http://schemas.openxmlformats.org/officeDocument/2006/relationships/customXml" Target="../ink/ink4415.xml"/><Relationship Id="rId106" Type="http://schemas.openxmlformats.org/officeDocument/2006/relationships/image" Target="../media/image484.png"/><Relationship Id="rId127" Type="http://schemas.openxmlformats.org/officeDocument/2006/relationships/customXml" Target="../ink/ink4450.xml"/><Relationship Id="rId10" Type="http://schemas.openxmlformats.org/officeDocument/2006/relationships/image" Target="../media/image437.png"/><Relationship Id="rId31" Type="http://schemas.openxmlformats.org/officeDocument/2006/relationships/customXml" Target="../ink/ink4402.xml"/><Relationship Id="rId52" Type="http://schemas.openxmlformats.org/officeDocument/2006/relationships/image" Target="../media/image460.png"/><Relationship Id="rId73" Type="http://schemas.openxmlformats.org/officeDocument/2006/relationships/customXml" Target="../ink/ink4423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436.xml"/><Relationship Id="rId101" Type="http://schemas.openxmlformats.org/officeDocument/2006/relationships/customXml" Target="../ink/ink4437.xml"/><Relationship Id="rId122" Type="http://schemas.openxmlformats.org/officeDocument/2006/relationships/image" Target="../media/image492.png"/><Relationship Id="rId143" Type="http://schemas.openxmlformats.org/officeDocument/2006/relationships/customXml" Target="../ink/ink4458.xml"/><Relationship Id="rId148" Type="http://schemas.openxmlformats.org/officeDocument/2006/relationships/image" Target="../media/image504.png"/><Relationship Id="rId164" Type="http://schemas.openxmlformats.org/officeDocument/2006/relationships/image" Target="../media/image512.png"/><Relationship Id="rId169" Type="http://schemas.openxmlformats.org/officeDocument/2006/relationships/customXml" Target="../ink/ink4471.xml"/><Relationship Id="rId4" Type="http://schemas.openxmlformats.org/officeDocument/2006/relationships/image" Target="../media/image434.png"/><Relationship Id="rId9" Type="http://schemas.openxmlformats.org/officeDocument/2006/relationships/customXml" Target="../ink/ink4391.xml"/><Relationship Id="rId26" Type="http://schemas.openxmlformats.org/officeDocument/2006/relationships/image" Target="../media/image442.png"/><Relationship Id="rId47" Type="http://schemas.openxmlformats.org/officeDocument/2006/relationships/customXml" Target="../ink/ink4410.xml"/><Relationship Id="rId68" Type="http://schemas.openxmlformats.org/officeDocument/2006/relationships/image" Target="../media/image467.png"/><Relationship Id="rId89" Type="http://schemas.openxmlformats.org/officeDocument/2006/relationships/customXml" Target="../ink/ink4431.xml"/><Relationship Id="rId112" Type="http://schemas.openxmlformats.org/officeDocument/2006/relationships/image" Target="../media/image487.png"/><Relationship Id="rId133" Type="http://schemas.openxmlformats.org/officeDocument/2006/relationships/customXml" Target="../ink/ink4453.xml"/><Relationship Id="rId154" Type="http://schemas.openxmlformats.org/officeDocument/2006/relationships/image" Target="../media/image507.png"/><Relationship Id="rId175" Type="http://schemas.openxmlformats.org/officeDocument/2006/relationships/customXml" Target="../ink/ink4474.xml"/><Relationship Id="rId16" Type="http://schemas.openxmlformats.org/officeDocument/2006/relationships/image" Target="../media/image440.png"/><Relationship Id="rId37" Type="http://schemas.openxmlformats.org/officeDocument/2006/relationships/customXml" Target="../ink/ink4405.xml"/><Relationship Id="rId58" Type="http://schemas.openxmlformats.org/officeDocument/2006/relationships/image" Target="../media/image447.png"/><Relationship Id="rId79" Type="http://schemas.openxmlformats.org/officeDocument/2006/relationships/customXml" Target="../ink/ink4426.xml"/><Relationship Id="rId102" Type="http://schemas.openxmlformats.org/officeDocument/2006/relationships/image" Target="../media/image482.png"/><Relationship Id="rId123" Type="http://schemas.openxmlformats.org/officeDocument/2006/relationships/customXml" Target="../ink/ink4448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Relationship Id="rId165" Type="http://schemas.openxmlformats.org/officeDocument/2006/relationships/customXml" Target="../ink/ink4469.xml"/><Relationship Id="rId27" Type="http://schemas.openxmlformats.org/officeDocument/2006/relationships/customXml" Target="../ink/ink4400.xml"/><Relationship Id="rId48" Type="http://schemas.openxmlformats.org/officeDocument/2006/relationships/image" Target="../media/image458.png"/><Relationship Id="rId69" Type="http://schemas.openxmlformats.org/officeDocument/2006/relationships/customXml" Target="../ink/ink4421.xml"/><Relationship Id="rId113" Type="http://schemas.openxmlformats.org/officeDocument/2006/relationships/customXml" Target="../ink/ink4443.xml"/><Relationship Id="rId134" Type="http://schemas.openxmlformats.org/officeDocument/2006/relationships/image" Target="../media/image498.png"/><Relationship Id="rId80" Type="http://schemas.openxmlformats.org/officeDocument/2006/relationships/image" Target="../media/image471.png"/><Relationship Id="rId155" Type="http://schemas.openxmlformats.org/officeDocument/2006/relationships/customXml" Target="../ink/ink4464.xml"/><Relationship Id="rId176" Type="http://schemas.openxmlformats.org/officeDocument/2006/relationships/image" Target="../media/image518.png"/><Relationship Id="rId17" Type="http://schemas.openxmlformats.org/officeDocument/2006/relationships/customXml" Target="../ink/ink4395.xml"/><Relationship Id="rId38" Type="http://schemas.openxmlformats.org/officeDocument/2006/relationships/image" Target="../media/image453.png"/><Relationship Id="rId59" Type="http://schemas.openxmlformats.org/officeDocument/2006/relationships/customXml" Target="../ink/ink4416.xml"/><Relationship Id="rId103" Type="http://schemas.openxmlformats.org/officeDocument/2006/relationships/customXml" Target="../ink/ink4438.xml"/><Relationship Id="rId124" Type="http://schemas.openxmlformats.org/officeDocument/2006/relationships/image" Target="../media/image493.png"/><Relationship Id="rId70" Type="http://schemas.openxmlformats.org/officeDocument/2006/relationships/image" Target="../media/image3950.png"/><Relationship Id="rId91" Type="http://schemas.openxmlformats.org/officeDocument/2006/relationships/customXml" Target="../ink/ink4432.xml"/><Relationship Id="rId145" Type="http://schemas.openxmlformats.org/officeDocument/2006/relationships/customXml" Target="../ink/ink4459.xml"/><Relationship Id="rId166" Type="http://schemas.openxmlformats.org/officeDocument/2006/relationships/image" Target="../media/image513.png"/></Relationships>
</file>

<file path=ppt/slides/_rels/slide9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532.xml"/><Relationship Id="rId21" Type="http://schemas.openxmlformats.org/officeDocument/2006/relationships/customXml" Target="../ink/ink4484.xml"/><Relationship Id="rId42" Type="http://schemas.openxmlformats.org/officeDocument/2006/relationships/image" Target="../media/image455.png"/><Relationship Id="rId63" Type="http://schemas.openxmlformats.org/officeDocument/2006/relationships/customXml" Target="../ink/ink4505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59" Type="http://schemas.openxmlformats.org/officeDocument/2006/relationships/customXml" Target="../ink/ink4553.xml"/><Relationship Id="rId170" Type="http://schemas.openxmlformats.org/officeDocument/2006/relationships/image" Target="../media/image515.png"/><Relationship Id="rId191" Type="http://schemas.openxmlformats.org/officeDocument/2006/relationships/customXml" Target="../ink/ink4569.xml"/><Relationship Id="rId107" Type="http://schemas.openxmlformats.org/officeDocument/2006/relationships/customXml" Target="../ink/ink4527.xml"/><Relationship Id="rId11" Type="http://schemas.openxmlformats.org/officeDocument/2006/relationships/customXml" Target="../ink/ink4479.xml"/><Relationship Id="rId32" Type="http://schemas.openxmlformats.org/officeDocument/2006/relationships/image" Target="../media/image445.png"/><Relationship Id="rId53" Type="http://schemas.openxmlformats.org/officeDocument/2006/relationships/customXml" Target="../ink/ink4500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548.xml"/><Relationship Id="rId5" Type="http://schemas.openxmlformats.org/officeDocument/2006/relationships/customXml" Target="../ink/ink4476.xml"/><Relationship Id="rId95" Type="http://schemas.openxmlformats.org/officeDocument/2006/relationships/customXml" Target="../ink/ink4521.xml"/><Relationship Id="rId160" Type="http://schemas.openxmlformats.org/officeDocument/2006/relationships/image" Target="../media/image510.png"/><Relationship Id="rId181" Type="http://schemas.openxmlformats.org/officeDocument/2006/relationships/customXml" Target="../ink/ink4564.xml"/><Relationship Id="rId22" Type="http://schemas.openxmlformats.org/officeDocument/2006/relationships/image" Target="../media/image450.png"/><Relationship Id="rId43" Type="http://schemas.openxmlformats.org/officeDocument/2006/relationships/customXml" Target="../ink/ink4495.xml"/><Relationship Id="rId64" Type="http://schemas.openxmlformats.org/officeDocument/2006/relationships/image" Target="../media/image465.png"/><Relationship Id="rId118" Type="http://schemas.openxmlformats.org/officeDocument/2006/relationships/image" Target="../media/image490.png"/><Relationship Id="rId139" Type="http://schemas.openxmlformats.org/officeDocument/2006/relationships/customXml" Target="../ink/ink4543.xml"/><Relationship Id="rId85" Type="http://schemas.openxmlformats.org/officeDocument/2006/relationships/customXml" Target="../ink/ink4516.xml"/><Relationship Id="rId150" Type="http://schemas.openxmlformats.org/officeDocument/2006/relationships/image" Target="../media/image505.png"/><Relationship Id="rId171" Type="http://schemas.openxmlformats.org/officeDocument/2006/relationships/customXml" Target="../ink/ink4559.xml"/><Relationship Id="rId192" Type="http://schemas.openxmlformats.org/officeDocument/2006/relationships/image" Target="../media/image525.png"/><Relationship Id="rId12" Type="http://schemas.openxmlformats.org/officeDocument/2006/relationships/image" Target="../media/image438.png"/><Relationship Id="rId33" Type="http://schemas.openxmlformats.org/officeDocument/2006/relationships/customXml" Target="../ink/ink4490.xml"/><Relationship Id="rId108" Type="http://schemas.openxmlformats.org/officeDocument/2006/relationships/image" Target="../media/image485.png"/><Relationship Id="rId129" Type="http://schemas.openxmlformats.org/officeDocument/2006/relationships/customXml" Target="../ink/ink4538.xml"/><Relationship Id="rId54" Type="http://schemas.openxmlformats.org/officeDocument/2006/relationships/image" Target="../media/image461.png"/><Relationship Id="rId75" Type="http://schemas.openxmlformats.org/officeDocument/2006/relationships/customXml" Target="../ink/ink4511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61" Type="http://schemas.openxmlformats.org/officeDocument/2006/relationships/customXml" Target="../ink/ink4554.xml"/><Relationship Id="rId182" Type="http://schemas.openxmlformats.org/officeDocument/2006/relationships/image" Target="../media/image521.png"/><Relationship Id="rId6" Type="http://schemas.openxmlformats.org/officeDocument/2006/relationships/image" Target="../media/image435.png"/><Relationship Id="rId23" Type="http://schemas.openxmlformats.org/officeDocument/2006/relationships/customXml" Target="../ink/ink4485.xml"/><Relationship Id="rId119" Type="http://schemas.openxmlformats.org/officeDocument/2006/relationships/customXml" Target="../ink/ink4533.xml"/><Relationship Id="rId44" Type="http://schemas.openxmlformats.org/officeDocument/2006/relationships/image" Target="../media/image456.png"/><Relationship Id="rId65" Type="http://schemas.openxmlformats.org/officeDocument/2006/relationships/customXml" Target="../ink/ink4506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51" Type="http://schemas.openxmlformats.org/officeDocument/2006/relationships/customXml" Target="../ink/ink4549.xml"/><Relationship Id="rId172" Type="http://schemas.openxmlformats.org/officeDocument/2006/relationships/image" Target="../media/image516.png"/><Relationship Id="rId193" Type="http://schemas.openxmlformats.org/officeDocument/2006/relationships/customXml" Target="../ink/ink4570.xml"/><Relationship Id="rId13" Type="http://schemas.openxmlformats.org/officeDocument/2006/relationships/customXml" Target="../ink/ink4480.xml"/><Relationship Id="rId109" Type="http://schemas.openxmlformats.org/officeDocument/2006/relationships/customXml" Target="../ink/ink4528.xml"/><Relationship Id="rId34" Type="http://schemas.openxmlformats.org/officeDocument/2006/relationships/image" Target="../media/image446.png"/><Relationship Id="rId55" Type="http://schemas.openxmlformats.org/officeDocument/2006/relationships/customXml" Target="../ink/ink4501.xml"/><Relationship Id="rId76" Type="http://schemas.openxmlformats.org/officeDocument/2006/relationships/image" Target="../media/image470.png"/><Relationship Id="rId97" Type="http://schemas.openxmlformats.org/officeDocument/2006/relationships/customXml" Target="../ink/ink4522.xml"/><Relationship Id="rId120" Type="http://schemas.openxmlformats.org/officeDocument/2006/relationships/image" Target="../media/image491.png"/><Relationship Id="rId141" Type="http://schemas.openxmlformats.org/officeDocument/2006/relationships/customXml" Target="../ink/ink4544.xml"/><Relationship Id="rId7" Type="http://schemas.openxmlformats.org/officeDocument/2006/relationships/customXml" Target="../ink/ink4477.xml"/><Relationship Id="rId71" Type="http://schemas.openxmlformats.org/officeDocument/2006/relationships/customXml" Target="../ink/ink4509.xml"/><Relationship Id="rId92" Type="http://schemas.openxmlformats.org/officeDocument/2006/relationships/image" Target="../media/image477.png"/><Relationship Id="rId162" Type="http://schemas.openxmlformats.org/officeDocument/2006/relationships/image" Target="../media/image511.png"/><Relationship Id="rId183" Type="http://schemas.openxmlformats.org/officeDocument/2006/relationships/customXml" Target="../ink/ink4565.xml"/><Relationship Id="rId2" Type="http://schemas.openxmlformats.org/officeDocument/2006/relationships/image" Target="../media/image433.png"/><Relationship Id="rId29" Type="http://schemas.openxmlformats.org/officeDocument/2006/relationships/customXml" Target="../ink/ink4488.xml"/><Relationship Id="rId24" Type="http://schemas.openxmlformats.org/officeDocument/2006/relationships/image" Target="../media/image451.png"/><Relationship Id="rId40" Type="http://schemas.openxmlformats.org/officeDocument/2006/relationships/image" Target="../media/image454.png"/><Relationship Id="rId45" Type="http://schemas.openxmlformats.org/officeDocument/2006/relationships/customXml" Target="../ink/ink4496.xml"/><Relationship Id="rId66" Type="http://schemas.openxmlformats.org/officeDocument/2006/relationships/image" Target="../media/image466.png"/><Relationship Id="rId87" Type="http://schemas.openxmlformats.org/officeDocument/2006/relationships/customXml" Target="../ink/ink4517.xml"/><Relationship Id="rId110" Type="http://schemas.openxmlformats.org/officeDocument/2006/relationships/image" Target="../media/image486.png"/><Relationship Id="rId115" Type="http://schemas.openxmlformats.org/officeDocument/2006/relationships/customXml" Target="../ink/ink4531.xml"/><Relationship Id="rId131" Type="http://schemas.openxmlformats.org/officeDocument/2006/relationships/customXml" Target="../ink/ink4539.xml"/><Relationship Id="rId136" Type="http://schemas.openxmlformats.org/officeDocument/2006/relationships/image" Target="../media/image499.png"/><Relationship Id="rId157" Type="http://schemas.openxmlformats.org/officeDocument/2006/relationships/customXml" Target="../ink/ink4552.xml"/><Relationship Id="rId178" Type="http://schemas.openxmlformats.org/officeDocument/2006/relationships/image" Target="../media/image519.png"/><Relationship Id="rId61" Type="http://schemas.openxmlformats.org/officeDocument/2006/relationships/customXml" Target="../ink/ink4504.xml"/><Relationship Id="rId82" Type="http://schemas.openxmlformats.org/officeDocument/2006/relationships/image" Target="../media/image472.png"/><Relationship Id="rId152" Type="http://schemas.openxmlformats.org/officeDocument/2006/relationships/image" Target="../media/image506.png"/><Relationship Id="rId173" Type="http://schemas.openxmlformats.org/officeDocument/2006/relationships/customXml" Target="../ink/ink4560.xml"/><Relationship Id="rId194" Type="http://schemas.openxmlformats.org/officeDocument/2006/relationships/image" Target="../media/image526.png"/><Relationship Id="rId19" Type="http://schemas.openxmlformats.org/officeDocument/2006/relationships/customXml" Target="../ink/ink4483.xml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491.xml"/><Relationship Id="rId56" Type="http://schemas.openxmlformats.org/officeDocument/2006/relationships/image" Target="../media/image463.png"/><Relationship Id="rId77" Type="http://schemas.openxmlformats.org/officeDocument/2006/relationships/customXml" Target="../ink/ink4512.xml"/><Relationship Id="rId100" Type="http://schemas.openxmlformats.org/officeDocument/2006/relationships/image" Target="../media/image481.png"/><Relationship Id="rId105" Type="http://schemas.openxmlformats.org/officeDocument/2006/relationships/customXml" Target="../ink/ink4526.xml"/><Relationship Id="rId126" Type="http://schemas.openxmlformats.org/officeDocument/2006/relationships/image" Target="../media/image494.png"/><Relationship Id="rId147" Type="http://schemas.openxmlformats.org/officeDocument/2006/relationships/customXml" Target="../ink/ink4547.xml"/><Relationship Id="rId168" Type="http://schemas.openxmlformats.org/officeDocument/2006/relationships/image" Target="../media/image514.png"/><Relationship Id="rId8" Type="http://schemas.openxmlformats.org/officeDocument/2006/relationships/image" Target="../media/image436.png"/><Relationship Id="rId51" Type="http://schemas.openxmlformats.org/officeDocument/2006/relationships/customXml" Target="../ink/ink4499.xml"/><Relationship Id="rId72" Type="http://schemas.openxmlformats.org/officeDocument/2006/relationships/image" Target="../media/image468.png"/><Relationship Id="rId93" Type="http://schemas.openxmlformats.org/officeDocument/2006/relationships/customXml" Target="../ink/ink4520.xml"/><Relationship Id="rId98" Type="http://schemas.openxmlformats.org/officeDocument/2006/relationships/image" Target="../media/image480.png"/><Relationship Id="rId121" Type="http://schemas.openxmlformats.org/officeDocument/2006/relationships/customXml" Target="../ink/ink4534.xml"/><Relationship Id="rId142" Type="http://schemas.openxmlformats.org/officeDocument/2006/relationships/image" Target="../media/image92.png"/><Relationship Id="rId163" Type="http://schemas.openxmlformats.org/officeDocument/2006/relationships/customXml" Target="../ink/ink4555.xml"/><Relationship Id="rId184" Type="http://schemas.openxmlformats.org/officeDocument/2006/relationships/image" Target="../media/image522.png"/><Relationship Id="rId189" Type="http://schemas.openxmlformats.org/officeDocument/2006/relationships/customXml" Target="../ink/ink4568.xml"/><Relationship Id="rId3" Type="http://schemas.openxmlformats.org/officeDocument/2006/relationships/customXml" Target="../ink/ink4475.xml"/><Relationship Id="rId25" Type="http://schemas.openxmlformats.org/officeDocument/2006/relationships/customXml" Target="../ink/ink4486.xml"/><Relationship Id="rId46" Type="http://schemas.openxmlformats.org/officeDocument/2006/relationships/image" Target="../media/image457.png"/><Relationship Id="rId67" Type="http://schemas.openxmlformats.org/officeDocument/2006/relationships/customXml" Target="../ink/ink4507.xml"/><Relationship Id="rId116" Type="http://schemas.openxmlformats.org/officeDocument/2006/relationships/image" Target="../media/image489.png"/><Relationship Id="rId137" Type="http://schemas.openxmlformats.org/officeDocument/2006/relationships/customXml" Target="../ink/ink4542.xml"/><Relationship Id="rId158" Type="http://schemas.openxmlformats.org/officeDocument/2006/relationships/image" Target="../media/image509.png"/><Relationship Id="rId20" Type="http://schemas.openxmlformats.org/officeDocument/2006/relationships/image" Target="../media/image449.png"/><Relationship Id="rId41" Type="http://schemas.openxmlformats.org/officeDocument/2006/relationships/customXml" Target="../ink/ink4494.xml"/><Relationship Id="rId62" Type="http://schemas.openxmlformats.org/officeDocument/2006/relationships/image" Target="../media/image464.png"/><Relationship Id="rId83" Type="http://schemas.openxmlformats.org/officeDocument/2006/relationships/customXml" Target="../ink/ink4515.xml"/><Relationship Id="rId88" Type="http://schemas.openxmlformats.org/officeDocument/2006/relationships/image" Target="../media/image475.png"/><Relationship Id="rId111" Type="http://schemas.openxmlformats.org/officeDocument/2006/relationships/customXml" Target="../ink/ink4529.xml"/><Relationship Id="rId132" Type="http://schemas.openxmlformats.org/officeDocument/2006/relationships/image" Target="../media/image497.png"/><Relationship Id="rId153" Type="http://schemas.openxmlformats.org/officeDocument/2006/relationships/customXml" Target="../ink/ink4550.xml"/><Relationship Id="rId174" Type="http://schemas.openxmlformats.org/officeDocument/2006/relationships/image" Target="../media/image517.png"/><Relationship Id="rId179" Type="http://schemas.openxmlformats.org/officeDocument/2006/relationships/customXml" Target="../ink/ink4563.xml"/><Relationship Id="rId195" Type="http://schemas.openxmlformats.org/officeDocument/2006/relationships/customXml" Target="../ink/ink4571.xml"/><Relationship Id="rId190" Type="http://schemas.openxmlformats.org/officeDocument/2006/relationships/image" Target="../media/image524.png"/><Relationship Id="rId15" Type="http://schemas.openxmlformats.org/officeDocument/2006/relationships/customXml" Target="../ink/ink4481.xml"/><Relationship Id="rId36" Type="http://schemas.openxmlformats.org/officeDocument/2006/relationships/image" Target="../media/image452.png"/><Relationship Id="rId57" Type="http://schemas.openxmlformats.org/officeDocument/2006/relationships/customXml" Target="../ink/ink4502.xml"/><Relationship Id="rId106" Type="http://schemas.openxmlformats.org/officeDocument/2006/relationships/image" Target="../media/image484.png"/><Relationship Id="rId127" Type="http://schemas.openxmlformats.org/officeDocument/2006/relationships/customXml" Target="../ink/ink4537.xml"/><Relationship Id="rId10" Type="http://schemas.openxmlformats.org/officeDocument/2006/relationships/image" Target="../media/image437.png"/><Relationship Id="rId31" Type="http://schemas.openxmlformats.org/officeDocument/2006/relationships/customXml" Target="../ink/ink4489.xml"/><Relationship Id="rId52" Type="http://schemas.openxmlformats.org/officeDocument/2006/relationships/image" Target="../media/image460.png"/><Relationship Id="rId73" Type="http://schemas.openxmlformats.org/officeDocument/2006/relationships/customXml" Target="../ink/ink4510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523.xml"/><Relationship Id="rId101" Type="http://schemas.openxmlformats.org/officeDocument/2006/relationships/customXml" Target="../ink/ink4524.xml"/><Relationship Id="rId122" Type="http://schemas.openxmlformats.org/officeDocument/2006/relationships/image" Target="../media/image492.png"/><Relationship Id="rId143" Type="http://schemas.openxmlformats.org/officeDocument/2006/relationships/customXml" Target="../ink/ink4545.xml"/><Relationship Id="rId148" Type="http://schemas.openxmlformats.org/officeDocument/2006/relationships/image" Target="../media/image504.png"/><Relationship Id="rId164" Type="http://schemas.openxmlformats.org/officeDocument/2006/relationships/image" Target="../media/image512.png"/><Relationship Id="rId169" Type="http://schemas.openxmlformats.org/officeDocument/2006/relationships/customXml" Target="../ink/ink4558.xml"/><Relationship Id="rId185" Type="http://schemas.openxmlformats.org/officeDocument/2006/relationships/customXml" Target="../ink/ink4566.xml"/><Relationship Id="rId4" Type="http://schemas.openxmlformats.org/officeDocument/2006/relationships/image" Target="../media/image434.png"/><Relationship Id="rId9" Type="http://schemas.openxmlformats.org/officeDocument/2006/relationships/customXml" Target="../ink/ink4478.xml"/><Relationship Id="rId180" Type="http://schemas.openxmlformats.org/officeDocument/2006/relationships/image" Target="../media/image520.png"/><Relationship Id="rId26" Type="http://schemas.openxmlformats.org/officeDocument/2006/relationships/image" Target="../media/image442.png"/><Relationship Id="rId47" Type="http://schemas.openxmlformats.org/officeDocument/2006/relationships/customXml" Target="../ink/ink4497.xml"/><Relationship Id="rId68" Type="http://schemas.openxmlformats.org/officeDocument/2006/relationships/image" Target="../media/image467.png"/><Relationship Id="rId89" Type="http://schemas.openxmlformats.org/officeDocument/2006/relationships/customXml" Target="../ink/ink4518.xml"/><Relationship Id="rId112" Type="http://schemas.openxmlformats.org/officeDocument/2006/relationships/image" Target="../media/image487.png"/><Relationship Id="rId133" Type="http://schemas.openxmlformats.org/officeDocument/2006/relationships/customXml" Target="../ink/ink4540.xml"/><Relationship Id="rId154" Type="http://schemas.openxmlformats.org/officeDocument/2006/relationships/image" Target="../media/image507.png"/><Relationship Id="rId175" Type="http://schemas.openxmlformats.org/officeDocument/2006/relationships/customXml" Target="../ink/ink4561.xml"/><Relationship Id="rId196" Type="http://schemas.openxmlformats.org/officeDocument/2006/relationships/image" Target="../media/image149.png"/><Relationship Id="rId16" Type="http://schemas.openxmlformats.org/officeDocument/2006/relationships/image" Target="../media/image440.png"/><Relationship Id="rId37" Type="http://schemas.openxmlformats.org/officeDocument/2006/relationships/customXml" Target="../ink/ink4492.xml"/><Relationship Id="rId58" Type="http://schemas.openxmlformats.org/officeDocument/2006/relationships/image" Target="../media/image447.png"/><Relationship Id="rId79" Type="http://schemas.openxmlformats.org/officeDocument/2006/relationships/customXml" Target="../ink/ink4513.xml"/><Relationship Id="rId102" Type="http://schemas.openxmlformats.org/officeDocument/2006/relationships/image" Target="../media/image482.png"/><Relationship Id="rId123" Type="http://schemas.openxmlformats.org/officeDocument/2006/relationships/customXml" Target="../ink/ink4535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Relationship Id="rId165" Type="http://schemas.openxmlformats.org/officeDocument/2006/relationships/customXml" Target="../ink/ink4556.xml"/><Relationship Id="rId186" Type="http://schemas.openxmlformats.org/officeDocument/2006/relationships/image" Target="../media/image3390.png"/><Relationship Id="rId27" Type="http://schemas.openxmlformats.org/officeDocument/2006/relationships/customXml" Target="../ink/ink4487.xml"/><Relationship Id="rId48" Type="http://schemas.openxmlformats.org/officeDocument/2006/relationships/image" Target="../media/image458.png"/><Relationship Id="rId69" Type="http://schemas.openxmlformats.org/officeDocument/2006/relationships/customXml" Target="../ink/ink4508.xml"/><Relationship Id="rId113" Type="http://schemas.openxmlformats.org/officeDocument/2006/relationships/customXml" Target="../ink/ink4530.xml"/><Relationship Id="rId134" Type="http://schemas.openxmlformats.org/officeDocument/2006/relationships/image" Target="../media/image498.png"/><Relationship Id="rId80" Type="http://schemas.openxmlformats.org/officeDocument/2006/relationships/image" Target="../media/image471.png"/><Relationship Id="rId155" Type="http://schemas.openxmlformats.org/officeDocument/2006/relationships/customXml" Target="../ink/ink4551.xml"/><Relationship Id="rId176" Type="http://schemas.openxmlformats.org/officeDocument/2006/relationships/image" Target="../media/image518.png"/><Relationship Id="rId197" Type="http://schemas.openxmlformats.org/officeDocument/2006/relationships/customXml" Target="../ink/ink4572.xml"/><Relationship Id="rId17" Type="http://schemas.openxmlformats.org/officeDocument/2006/relationships/customXml" Target="../ink/ink4482.xml"/><Relationship Id="rId38" Type="http://schemas.openxmlformats.org/officeDocument/2006/relationships/image" Target="../media/image453.png"/><Relationship Id="rId59" Type="http://schemas.openxmlformats.org/officeDocument/2006/relationships/customXml" Target="../ink/ink4503.xml"/><Relationship Id="rId103" Type="http://schemas.openxmlformats.org/officeDocument/2006/relationships/customXml" Target="../ink/ink4525.xml"/><Relationship Id="rId124" Type="http://schemas.openxmlformats.org/officeDocument/2006/relationships/image" Target="../media/image493.png"/><Relationship Id="rId70" Type="http://schemas.openxmlformats.org/officeDocument/2006/relationships/image" Target="../media/image3950.png"/><Relationship Id="rId91" Type="http://schemas.openxmlformats.org/officeDocument/2006/relationships/customXml" Target="../ink/ink4519.xml"/><Relationship Id="rId145" Type="http://schemas.openxmlformats.org/officeDocument/2006/relationships/customXml" Target="../ink/ink4546.xml"/><Relationship Id="rId166" Type="http://schemas.openxmlformats.org/officeDocument/2006/relationships/image" Target="../media/image513.png"/><Relationship Id="rId187" Type="http://schemas.openxmlformats.org/officeDocument/2006/relationships/customXml" Target="../ink/ink4567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443.png"/><Relationship Id="rId49" Type="http://schemas.openxmlformats.org/officeDocument/2006/relationships/customXml" Target="../ink/ink4498.xml"/><Relationship Id="rId114" Type="http://schemas.openxmlformats.org/officeDocument/2006/relationships/image" Target="../media/image488.png"/><Relationship Id="rId60" Type="http://schemas.openxmlformats.org/officeDocument/2006/relationships/image" Target="../media/image462.png"/><Relationship Id="rId81" Type="http://schemas.openxmlformats.org/officeDocument/2006/relationships/customXml" Target="../ink/ink4514.xml"/><Relationship Id="rId135" Type="http://schemas.openxmlformats.org/officeDocument/2006/relationships/customXml" Target="../ink/ink4541.xml"/><Relationship Id="rId156" Type="http://schemas.openxmlformats.org/officeDocument/2006/relationships/image" Target="../media/image508.png"/><Relationship Id="rId177" Type="http://schemas.openxmlformats.org/officeDocument/2006/relationships/customXml" Target="../ink/ink4562.xml"/><Relationship Id="rId198" Type="http://schemas.openxmlformats.org/officeDocument/2006/relationships/image" Target="../media/image527.png"/><Relationship Id="rId18" Type="http://schemas.openxmlformats.org/officeDocument/2006/relationships/image" Target="../media/image441.png"/><Relationship Id="rId39" Type="http://schemas.openxmlformats.org/officeDocument/2006/relationships/customXml" Target="../ink/ink4493.xml"/><Relationship Id="rId50" Type="http://schemas.openxmlformats.org/officeDocument/2006/relationships/image" Target="../media/image459.png"/><Relationship Id="rId104" Type="http://schemas.openxmlformats.org/officeDocument/2006/relationships/image" Target="../media/image483.png"/><Relationship Id="rId125" Type="http://schemas.openxmlformats.org/officeDocument/2006/relationships/customXml" Target="../ink/ink4536.xml"/><Relationship Id="rId146" Type="http://schemas.openxmlformats.org/officeDocument/2006/relationships/image" Target="../media/image503.png"/><Relationship Id="rId167" Type="http://schemas.openxmlformats.org/officeDocument/2006/relationships/customXml" Target="../ink/ink4557.xml"/><Relationship Id="rId188" Type="http://schemas.openxmlformats.org/officeDocument/2006/relationships/image" Target="../media/image523.png"/></Relationships>
</file>

<file path=ppt/slides/_rels/slide9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630.xml"/><Relationship Id="rId21" Type="http://schemas.openxmlformats.org/officeDocument/2006/relationships/customXml" Target="../ink/ink4582.xml"/><Relationship Id="rId42" Type="http://schemas.openxmlformats.org/officeDocument/2006/relationships/image" Target="../media/image455.png"/><Relationship Id="rId63" Type="http://schemas.openxmlformats.org/officeDocument/2006/relationships/customXml" Target="../ink/ink4603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59" Type="http://schemas.openxmlformats.org/officeDocument/2006/relationships/customXml" Target="../ink/ink4651.xml"/><Relationship Id="rId170" Type="http://schemas.openxmlformats.org/officeDocument/2006/relationships/image" Target="../media/image515.png"/><Relationship Id="rId191" Type="http://schemas.openxmlformats.org/officeDocument/2006/relationships/customXml" Target="../ink/ink4667.xml"/><Relationship Id="rId205" Type="http://schemas.openxmlformats.org/officeDocument/2006/relationships/customXml" Target="../ink/ink4674.xml"/><Relationship Id="rId107" Type="http://schemas.openxmlformats.org/officeDocument/2006/relationships/customXml" Target="../ink/ink4625.xml"/><Relationship Id="rId11" Type="http://schemas.openxmlformats.org/officeDocument/2006/relationships/customXml" Target="../ink/ink4577.xml"/><Relationship Id="rId32" Type="http://schemas.openxmlformats.org/officeDocument/2006/relationships/image" Target="../media/image445.png"/><Relationship Id="rId53" Type="http://schemas.openxmlformats.org/officeDocument/2006/relationships/customXml" Target="../ink/ink4598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646.xml"/><Relationship Id="rId5" Type="http://schemas.openxmlformats.org/officeDocument/2006/relationships/customXml" Target="../ink/ink4574.xml"/><Relationship Id="rId95" Type="http://schemas.openxmlformats.org/officeDocument/2006/relationships/customXml" Target="../ink/ink4619.xml"/><Relationship Id="rId160" Type="http://schemas.openxmlformats.org/officeDocument/2006/relationships/image" Target="../media/image510.png"/><Relationship Id="rId181" Type="http://schemas.openxmlformats.org/officeDocument/2006/relationships/customXml" Target="../ink/ink4662.xml"/><Relationship Id="rId216" Type="http://schemas.openxmlformats.org/officeDocument/2006/relationships/image" Target="../media/image536.png"/><Relationship Id="rId22" Type="http://schemas.openxmlformats.org/officeDocument/2006/relationships/image" Target="../media/image450.png"/><Relationship Id="rId43" Type="http://schemas.openxmlformats.org/officeDocument/2006/relationships/customXml" Target="../ink/ink4593.xml"/><Relationship Id="rId64" Type="http://schemas.openxmlformats.org/officeDocument/2006/relationships/image" Target="../media/image465.png"/><Relationship Id="rId118" Type="http://schemas.openxmlformats.org/officeDocument/2006/relationships/image" Target="../media/image490.png"/><Relationship Id="rId139" Type="http://schemas.openxmlformats.org/officeDocument/2006/relationships/customXml" Target="../ink/ink4641.xml"/><Relationship Id="rId85" Type="http://schemas.openxmlformats.org/officeDocument/2006/relationships/customXml" Target="../ink/ink4614.xml"/><Relationship Id="rId150" Type="http://schemas.openxmlformats.org/officeDocument/2006/relationships/image" Target="../media/image505.png"/><Relationship Id="rId171" Type="http://schemas.openxmlformats.org/officeDocument/2006/relationships/customXml" Target="../ink/ink4657.xml"/><Relationship Id="rId192" Type="http://schemas.openxmlformats.org/officeDocument/2006/relationships/image" Target="../media/image525.png"/><Relationship Id="rId206" Type="http://schemas.openxmlformats.org/officeDocument/2006/relationships/image" Target="../media/image531.png"/><Relationship Id="rId12" Type="http://schemas.openxmlformats.org/officeDocument/2006/relationships/image" Target="../media/image438.png"/><Relationship Id="rId33" Type="http://schemas.openxmlformats.org/officeDocument/2006/relationships/customXml" Target="../ink/ink4588.xml"/><Relationship Id="rId108" Type="http://schemas.openxmlformats.org/officeDocument/2006/relationships/image" Target="../media/image485.png"/><Relationship Id="rId129" Type="http://schemas.openxmlformats.org/officeDocument/2006/relationships/customXml" Target="../ink/ink4636.xml"/><Relationship Id="rId54" Type="http://schemas.openxmlformats.org/officeDocument/2006/relationships/image" Target="../media/image461.png"/><Relationship Id="rId75" Type="http://schemas.openxmlformats.org/officeDocument/2006/relationships/customXml" Target="../ink/ink4609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61" Type="http://schemas.openxmlformats.org/officeDocument/2006/relationships/customXml" Target="../ink/ink4652.xml"/><Relationship Id="rId182" Type="http://schemas.openxmlformats.org/officeDocument/2006/relationships/image" Target="../media/image521.png"/><Relationship Id="rId217" Type="http://schemas.openxmlformats.org/officeDocument/2006/relationships/customXml" Target="../ink/ink4680.xml"/><Relationship Id="rId6" Type="http://schemas.openxmlformats.org/officeDocument/2006/relationships/image" Target="../media/image435.png"/><Relationship Id="rId23" Type="http://schemas.openxmlformats.org/officeDocument/2006/relationships/customXml" Target="../ink/ink4583.xml"/><Relationship Id="rId119" Type="http://schemas.openxmlformats.org/officeDocument/2006/relationships/customXml" Target="../ink/ink4631.xml"/><Relationship Id="rId44" Type="http://schemas.openxmlformats.org/officeDocument/2006/relationships/image" Target="../media/image456.png"/><Relationship Id="rId65" Type="http://schemas.openxmlformats.org/officeDocument/2006/relationships/customXml" Target="../ink/ink4604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51" Type="http://schemas.openxmlformats.org/officeDocument/2006/relationships/customXml" Target="../ink/ink4647.xml"/><Relationship Id="rId172" Type="http://schemas.openxmlformats.org/officeDocument/2006/relationships/image" Target="../media/image516.png"/><Relationship Id="rId193" Type="http://schemas.openxmlformats.org/officeDocument/2006/relationships/customXml" Target="../ink/ink4668.xml"/><Relationship Id="rId207" Type="http://schemas.openxmlformats.org/officeDocument/2006/relationships/customXml" Target="../ink/ink4675.xml"/><Relationship Id="rId13" Type="http://schemas.openxmlformats.org/officeDocument/2006/relationships/customXml" Target="../ink/ink4578.xml"/><Relationship Id="rId109" Type="http://schemas.openxmlformats.org/officeDocument/2006/relationships/customXml" Target="../ink/ink4626.xml"/><Relationship Id="rId34" Type="http://schemas.openxmlformats.org/officeDocument/2006/relationships/image" Target="../media/image446.png"/><Relationship Id="rId55" Type="http://schemas.openxmlformats.org/officeDocument/2006/relationships/customXml" Target="../ink/ink4599.xml"/><Relationship Id="rId76" Type="http://schemas.openxmlformats.org/officeDocument/2006/relationships/image" Target="../media/image470.png"/><Relationship Id="rId97" Type="http://schemas.openxmlformats.org/officeDocument/2006/relationships/customXml" Target="../ink/ink4620.xml"/><Relationship Id="rId120" Type="http://schemas.openxmlformats.org/officeDocument/2006/relationships/image" Target="../media/image491.png"/><Relationship Id="rId141" Type="http://schemas.openxmlformats.org/officeDocument/2006/relationships/customXml" Target="../ink/ink4642.xml"/><Relationship Id="rId7" Type="http://schemas.openxmlformats.org/officeDocument/2006/relationships/customXml" Target="../ink/ink4575.xml"/><Relationship Id="rId162" Type="http://schemas.openxmlformats.org/officeDocument/2006/relationships/image" Target="../media/image511.png"/><Relationship Id="rId183" Type="http://schemas.openxmlformats.org/officeDocument/2006/relationships/customXml" Target="../ink/ink4663.xml"/><Relationship Id="rId218" Type="http://schemas.openxmlformats.org/officeDocument/2006/relationships/image" Target="../media/image537.png"/><Relationship Id="rId24" Type="http://schemas.openxmlformats.org/officeDocument/2006/relationships/image" Target="../media/image451.png"/><Relationship Id="rId45" Type="http://schemas.openxmlformats.org/officeDocument/2006/relationships/customXml" Target="../ink/ink4594.xml"/><Relationship Id="rId66" Type="http://schemas.openxmlformats.org/officeDocument/2006/relationships/image" Target="../media/image466.png"/><Relationship Id="rId87" Type="http://schemas.openxmlformats.org/officeDocument/2006/relationships/customXml" Target="../ink/ink4615.xml"/><Relationship Id="rId110" Type="http://schemas.openxmlformats.org/officeDocument/2006/relationships/image" Target="../media/image486.png"/><Relationship Id="rId131" Type="http://schemas.openxmlformats.org/officeDocument/2006/relationships/customXml" Target="../ink/ink4637.xml"/><Relationship Id="rId152" Type="http://schemas.openxmlformats.org/officeDocument/2006/relationships/image" Target="../media/image506.png"/><Relationship Id="rId173" Type="http://schemas.openxmlformats.org/officeDocument/2006/relationships/customXml" Target="../ink/ink4658.xml"/><Relationship Id="rId194" Type="http://schemas.openxmlformats.org/officeDocument/2006/relationships/image" Target="../media/image526.png"/><Relationship Id="rId208" Type="http://schemas.openxmlformats.org/officeDocument/2006/relationships/image" Target="../media/image532.png"/><Relationship Id="rId14" Type="http://schemas.openxmlformats.org/officeDocument/2006/relationships/image" Target="../media/image439.png"/><Relationship Id="rId30" Type="http://schemas.openxmlformats.org/officeDocument/2006/relationships/image" Target="../media/image444.png"/><Relationship Id="rId35" Type="http://schemas.openxmlformats.org/officeDocument/2006/relationships/customXml" Target="../ink/ink4589.xml"/><Relationship Id="rId56" Type="http://schemas.openxmlformats.org/officeDocument/2006/relationships/image" Target="../media/image463.png"/><Relationship Id="rId77" Type="http://schemas.openxmlformats.org/officeDocument/2006/relationships/customXml" Target="../ink/ink4610.xml"/><Relationship Id="rId100" Type="http://schemas.openxmlformats.org/officeDocument/2006/relationships/image" Target="../media/image481.png"/><Relationship Id="rId105" Type="http://schemas.openxmlformats.org/officeDocument/2006/relationships/customXml" Target="../ink/ink4624.xml"/><Relationship Id="rId126" Type="http://schemas.openxmlformats.org/officeDocument/2006/relationships/image" Target="../media/image494.png"/><Relationship Id="rId147" Type="http://schemas.openxmlformats.org/officeDocument/2006/relationships/customXml" Target="../ink/ink4645.xml"/><Relationship Id="rId168" Type="http://schemas.openxmlformats.org/officeDocument/2006/relationships/image" Target="../media/image514.png"/><Relationship Id="rId8" Type="http://schemas.openxmlformats.org/officeDocument/2006/relationships/image" Target="../media/image436.png"/><Relationship Id="rId51" Type="http://schemas.openxmlformats.org/officeDocument/2006/relationships/customXml" Target="../ink/ink4597.xml"/><Relationship Id="rId72" Type="http://schemas.openxmlformats.org/officeDocument/2006/relationships/image" Target="../media/image468.png"/><Relationship Id="rId93" Type="http://schemas.openxmlformats.org/officeDocument/2006/relationships/customXml" Target="../ink/ink4618.xml"/><Relationship Id="rId98" Type="http://schemas.openxmlformats.org/officeDocument/2006/relationships/image" Target="../media/image480.png"/><Relationship Id="rId121" Type="http://schemas.openxmlformats.org/officeDocument/2006/relationships/customXml" Target="../ink/ink4632.xml"/><Relationship Id="rId142" Type="http://schemas.openxmlformats.org/officeDocument/2006/relationships/image" Target="../media/image92.png"/><Relationship Id="rId163" Type="http://schemas.openxmlformats.org/officeDocument/2006/relationships/customXml" Target="../ink/ink4653.xml"/><Relationship Id="rId184" Type="http://schemas.openxmlformats.org/officeDocument/2006/relationships/image" Target="../media/image522.png"/><Relationship Id="rId189" Type="http://schemas.openxmlformats.org/officeDocument/2006/relationships/customXml" Target="../ink/ink4666.xml"/><Relationship Id="rId3" Type="http://schemas.openxmlformats.org/officeDocument/2006/relationships/customXml" Target="../ink/ink4573.xml"/><Relationship Id="rId214" Type="http://schemas.openxmlformats.org/officeDocument/2006/relationships/image" Target="../media/image535.png"/><Relationship Id="rId25" Type="http://schemas.openxmlformats.org/officeDocument/2006/relationships/customXml" Target="../ink/ink4584.xml"/><Relationship Id="rId46" Type="http://schemas.openxmlformats.org/officeDocument/2006/relationships/image" Target="../media/image457.png"/><Relationship Id="rId67" Type="http://schemas.openxmlformats.org/officeDocument/2006/relationships/customXml" Target="../ink/ink4605.xml"/><Relationship Id="rId116" Type="http://schemas.openxmlformats.org/officeDocument/2006/relationships/image" Target="../media/image489.png"/><Relationship Id="rId137" Type="http://schemas.openxmlformats.org/officeDocument/2006/relationships/customXml" Target="../ink/ink4640.xml"/><Relationship Id="rId158" Type="http://schemas.openxmlformats.org/officeDocument/2006/relationships/image" Target="../media/image509.png"/><Relationship Id="rId20" Type="http://schemas.openxmlformats.org/officeDocument/2006/relationships/image" Target="../media/image449.png"/><Relationship Id="rId41" Type="http://schemas.openxmlformats.org/officeDocument/2006/relationships/customXml" Target="../ink/ink4592.xml"/><Relationship Id="rId62" Type="http://schemas.openxmlformats.org/officeDocument/2006/relationships/image" Target="../media/image464.png"/><Relationship Id="rId83" Type="http://schemas.openxmlformats.org/officeDocument/2006/relationships/customXml" Target="../ink/ink4613.xml"/><Relationship Id="rId88" Type="http://schemas.openxmlformats.org/officeDocument/2006/relationships/image" Target="../media/image475.png"/><Relationship Id="rId111" Type="http://schemas.openxmlformats.org/officeDocument/2006/relationships/customXml" Target="../ink/ink4627.xml"/><Relationship Id="rId132" Type="http://schemas.openxmlformats.org/officeDocument/2006/relationships/image" Target="../media/image497.png"/><Relationship Id="rId153" Type="http://schemas.openxmlformats.org/officeDocument/2006/relationships/customXml" Target="../ink/ink4648.xml"/><Relationship Id="rId174" Type="http://schemas.openxmlformats.org/officeDocument/2006/relationships/image" Target="../media/image517.png"/><Relationship Id="rId179" Type="http://schemas.openxmlformats.org/officeDocument/2006/relationships/customXml" Target="../ink/ink4661.xml"/><Relationship Id="rId195" Type="http://schemas.openxmlformats.org/officeDocument/2006/relationships/customXml" Target="../ink/ink4669.xml"/><Relationship Id="rId209" Type="http://schemas.openxmlformats.org/officeDocument/2006/relationships/customXml" Target="../ink/ink4676.xml"/><Relationship Id="rId190" Type="http://schemas.openxmlformats.org/officeDocument/2006/relationships/image" Target="../media/image524.png"/><Relationship Id="rId204" Type="http://schemas.openxmlformats.org/officeDocument/2006/relationships/image" Target="../media/image530.png"/><Relationship Id="rId15" Type="http://schemas.openxmlformats.org/officeDocument/2006/relationships/customXml" Target="../ink/ink4579.xml"/><Relationship Id="rId36" Type="http://schemas.openxmlformats.org/officeDocument/2006/relationships/image" Target="../media/image452.png"/><Relationship Id="rId57" Type="http://schemas.openxmlformats.org/officeDocument/2006/relationships/customXml" Target="../ink/ink4600.xml"/><Relationship Id="rId106" Type="http://schemas.openxmlformats.org/officeDocument/2006/relationships/image" Target="../media/image484.png"/><Relationship Id="rId127" Type="http://schemas.openxmlformats.org/officeDocument/2006/relationships/customXml" Target="../ink/ink4635.xml"/><Relationship Id="rId10" Type="http://schemas.openxmlformats.org/officeDocument/2006/relationships/image" Target="../media/image437.png"/><Relationship Id="rId31" Type="http://schemas.openxmlformats.org/officeDocument/2006/relationships/customXml" Target="../ink/ink4587.xml"/><Relationship Id="rId52" Type="http://schemas.openxmlformats.org/officeDocument/2006/relationships/image" Target="../media/image460.png"/><Relationship Id="rId73" Type="http://schemas.openxmlformats.org/officeDocument/2006/relationships/customXml" Target="../ink/ink4608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621.xml"/><Relationship Id="rId101" Type="http://schemas.openxmlformats.org/officeDocument/2006/relationships/customXml" Target="../ink/ink4622.xml"/><Relationship Id="rId122" Type="http://schemas.openxmlformats.org/officeDocument/2006/relationships/image" Target="../media/image492.png"/><Relationship Id="rId143" Type="http://schemas.openxmlformats.org/officeDocument/2006/relationships/customXml" Target="../ink/ink4643.xml"/><Relationship Id="rId148" Type="http://schemas.openxmlformats.org/officeDocument/2006/relationships/image" Target="../media/image504.png"/><Relationship Id="rId164" Type="http://schemas.openxmlformats.org/officeDocument/2006/relationships/image" Target="../media/image512.png"/><Relationship Id="rId169" Type="http://schemas.openxmlformats.org/officeDocument/2006/relationships/customXml" Target="../ink/ink4656.xml"/><Relationship Id="rId185" Type="http://schemas.openxmlformats.org/officeDocument/2006/relationships/customXml" Target="../ink/ink4664.xml"/><Relationship Id="rId4" Type="http://schemas.openxmlformats.org/officeDocument/2006/relationships/image" Target="../media/image434.png"/><Relationship Id="rId9" Type="http://schemas.openxmlformats.org/officeDocument/2006/relationships/customXml" Target="../ink/ink4576.xml"/><Relationship Id="rId180" Type="http://schemas.openxmlformats.org/officeDocument/2006/relationships/image" Target="../media/image520.png"/><Relationship Id="rId210" Type="http://schemas.openxmlformats.org/officeDocument/2006/relationships/image" Target="../media/image533.png"/><Relationship Id="rId215" Type="http://schemas.openxmlformats.org/officeDocument/2006/relationships/customXml" Target="../ink/ink4679.xml"/><Relationship Id="rId26" Type="http://schemas.openxmlformats.org/officeDocument/2006/relationships/image" Target="../media/image442.png"/><Relationship Id="rId47" Type="http://schemas.openxmlformats.org/officeDocument/2006/relationships/customXml" Target="../ink/ink4595.xml"/><Relationship Id="rId68" Type="http://schemas.openxmlformats.org/officeDocument/2006/relationships/image" Target="../media/image467.png"/><Relationship Id="rId89" Type="http://schemas.openxmlformats.org/officeDocument/2006/relationships/customXml" Target="../ink/ink4616.xml"/><Relationship Id="rId112" Type="http://schemas.openxmlformats.org/officeDocument/2006/relationships/image" Target="../media/image487.png"/><Relationship Id="rId133" Type="http://schemas.openxmlformats.org/officeDocument/2006/relationships/customXml" Target="../ink/ink4638.xml"/><Relationship Id="rId154" Type="http://schemas.openxmlformats.org/officeDocument/2006/relationships/image" Target="../media/image507.png"/><Relationship Id="rId175" Type="http://schemas.openxmlformats.org/officeDocument/2006/relationships/customXml" Target="../ink/ink4659.xml"/><Relationship Id="rId196" Type="http://schemas.openxmlformats.org/officeDocument/2006/relationships/image" Target="../media/image149.png"/><Relationship Id="rId200" Type="http://schemas.openxmlformats.org/officeDocument/2006/relationships/image" Target="../media/image528.png"/><Relationship Id="rId16" Type="http://schemas.openxmlformats.org/officeDocument/2006/relationships/image" Target="../media/image440.png"/><Relationship Id="rId37" Type="http://schemas.openxmlformats.org/officeDocument/2006/relationships/customXml" Target="../ink/ink4590.xml"/><Relationship Id="rId58" Type="http://schemas.openxmlformats.org/officeDocument/2006/relationships/image" Target="../media/image447.png"/><Relationship Id="rId79" Type="http://schemas.openxmlformats.org/officeDocument/2006/relationships/customXml" Target="../ink/ink4611.xml"/><Relationship Id="rId102" Type="http://schemas.openxmlformats.org/officeDocument/2006/relationships/image" Target="../media/image482.png"/><Relationship Id="rId123" Type="http://schemas.openxmlformats.org/officeDocument/2006/relationships/customXml" Target="../ink/ink4633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Relationship Id="rId165" Type="http://schemas.openxmlformats.org/officeDocument/2006/relationships/customXml" Target="../ink/ink4654.xml"/><Relationship Id="rId186" Type="http://schemas.openxmlformats.org/officeDocument/2006/relationships/image" Target="../media/image3390.png"/><Relationship Id="rId211" Type="http://schemas.openxmlformats.org/officeDocument/2006/relationships/customXml" Target="../ink/ink4677.xml"/><Relationship Id="rId27" Type="http://schemas.openxmlformats.org/officeDocument/2006/relationships/customXml" Target="../ink/ink4585.xml"/><Relationship Id="rId48" Type="http://schemas.openxmlformats.org/officeDocument/2006/relationships/image" Target="../media/image458.png"/><Relationship Id="rId69" Type="http://schemas.openxmlformats.org/officeDocument/2006/relationships/customXml" Target="../ink/ink4606.xml"/><Relationship Id="rId113" Type="http://schemas.openxmlformats.org/officeDocument/2006/relationships/customXml" Target="../ink/ink4628.xml"/><Relationship Id="rId134" Type="http://schemas.openxmlformats.org/officeDocument/2006/relationships/image" Target="../media/image498.png"/><Relationship Id="rId80" Type="http://schemas.openxmlformats.org/officeDocument/2006/relationships/image" Target="../media/image471.png"/><Relationship Id="rId155" Type="http://schemas.openxmlformats.org/officeDocument/2006/relationships/customXml" Target="../ink/ink4649.xml"/><Relationship Id="rId176" Type="http://schemas.openxmlformats.org/officeDocument/2006/relationships/image" Target="../media/image518.png"/><Relationship Id="rId197" Type="http://schemas.openxmlformats.org/officeDocument/2006/relationships/customXml" Target="../ink/ink4670.xml"/><Relationship Id="rId201" Type="http://schemas.openxmlformats.org/officeDocument/2006/relationships/customXml" Target="../ink/ink4672.xml"/><Relationship Id="rId17" Type="http://schemas.openxmlformats.org/officeDocument/2006/relationships/customXml" Target="../ink/ink4580.xml"/><Relationship Id="rId38" Type="http://schemas.openxmlformats.org/officeDocument/2006/relationships/image" Target="../media/image453.png"/><Relationship Id="rId59" Type="http://schemas.openxmlformats.org/officeDocument/2006/relationships/customXml" Target="../ink/ink4601.xml"/><Relationship Id="rId103" Type="http://schemas.openxmlformats.org/officeDocument/2006/relationships/customXml" Target="../ink/ink4623.xml"/><Relationship Id="rId124" Type="http://schemas.openxmlformats.org/officeDocument/2006/relationships/image" Target="../media/image493.png"/><Relationship Id="rId70" Type="http://schemas.openxmlformats.org/officeDocument/2006/relationships/image" Target="../media/image3950.png"/><Relationship Id="rId91" Type="http://schemas.openxmlformats.org/officeDocument/2006/relationships/customXml" Target="../ink/ink4617.xml"/><Relationship Id="rId145" Type="http://schemas.openxmlformats.org/officeDocument/2006/relationships/customXml" Target="../ink/ink4644.xml"/><Relationship Id="rId166" Type="http://schemas.openxmlformats.org/officeDocument/2006/relationships/image" Target="../media/image513.png"/><Relationship Id="rId187" Type="http://schemas.openxmlformats.org/officeDocument/2006/relationships/customXml" Target="../ink/ink4665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534.png"/><Relationship Id="rId28" Type="http://schemas.openxmlformats.org/officeDocument/2006/relationships/image" Target="../media/image443.png"/><Relationship Id="rId49" Type="http://schemas.openxmlformats.org/officeDocument/2006/relationships/customXml" Target="../ink/ink4596.xml"/><Relationship Id="rId114" Type="http://schemas.openxmlformats.org/officeDocument/2006/relationships/image" Target="../media/image488.png"/><Relationship Id="rId60" Type="http://schemas.openxmlformats.org/officeDocument/2006/relationships/image" Target="../media/image462.png"/><Relationship Id="rId81" Type="http://schemas.openxmlformats.org/officeDocument/2006/relationships/customXml" Target="../ink/ink4612.xml"/><Relationship Id="rId135" Type="http://schemas.openxmlformats.org/officeDocument/2006/relationships/customXml" Target="../ink/ink4639.xml"/><Relationship Id="rId156" Type="http://schemas.openxmlformats.org/officeDocument/2006/relationships/image" Target="../media/image508.png"/><Relationship Id="rId177" Type="http://schemas.openxmlformats.org/officeDocument/2006/relationships/customXml" Target="../ink/ink4660.xml"/><Relationship Id="rId198" Type="http://schemas.openxmlformats.org/officeDocument/2006/relationships/image" Target="../media/image527.png"/><Relationship Id="rId202" Type="http://schemas.openxmlformats.org/officeDocument/2006/relationships/image" Target="../media/image529.png"/><Relationship Id="rId18" Type="http://schemas.openxmlformats.org/officeDocument/2006/relationships/image" Target="../media/image441.png"/><Relationship Id="rId39" Type="http://schemas.openxmlformats.org/officeDocument/2006/relationships/customXml" Target="../ink/ink4591.xml"/><Relationship Id="rId50" Type="http://schemas.openxmlformats.org/officeDocument/2006/relationships/image" Target="../media/image459.png"/><Relationship Id="rId104" Type="http://schemas.openxmlformats.org/officeDocument/2006/relationships/image" Target="../media/image483.png"/><Relationship Id="rId125" Type="http://schemas.openxmlformats.org/officeDocument/2006/relationships/customXml" Target="../ink/ink4634.xml"/><Relationship Id="rId146" Type="http://schemas.openxmlformats.org/officeDocument/2006/relationships/image" Target="../media/image503.png"/><Relationship Id="rId167" Type="http://schemas.openxmlformats.org/officeDocument/2006/relationships/customXml" Target="../ink/ink4655.xml"/><Relationship Id="rId188" Type="http://schemas.openxmlformats.org/officeDocument/2006/relationships/image" Target="../media/image523.png"/><Relationship Id="rId71" Type="http://schemas.openxmlformats.org/officeDocument/2006/relationships/customXml" Target="../ink/ink4607.xml"/><Relationship Id="rId92" Type="http://schemas.openxmlformats.org/officeDocument/2006/relationships/image" Target="../media/image477.png"/><Relationship Id="rId213" Type="http://schemas.openxmlformats.org/officeDocument/2006/relationships/customXml" Target="../ink/ink4678.xml"/><Relationship Id="rId2" Type="http://schemas.openxmlformats.org/officeDocument/2006/relationships/image" Target="../media/image433.png"/><Relationship Id="rId29" Type="http://schemas.openxmlformats.org/officeDocument/2006/relationships/customXml" Target="../ink/ink4586.xml"/><Relationship Id="rId40" Type="http://schemas.openxmlformats.org/officeDocument/2006/relationships/image" Target="../media/image454.png"/><Relationship Id="rId115" Type="http://schemas.openxmlformats.org/officeDocument/2006/relationships/customXml" Target="../ink/ink4629.xml"/><Relationship Id="rId136" Type="http://schemas.openxmlformats.org/officeDocument/2006/relationships/image" Target="../media/image499.png"/><Relationship Id="rId157" Type="http://schemas.openxmlformats.org/officeDocument/2006/relationships/customXml" Target="../ink/ink4650.xml"/><Relationship Id="rId178" Type="http://schemas.openxmlformats.org/officeDocument/2006/relationships/image" Target="../media/image519.png"/><Relationship Id="rId61" Type="http://schemas.openxmlformats.org/officeDocument/2006/relationships/customXml" Target="../ink/ink4602.xml"/><Relationship Id="rId82" Type="http://schemas.openxmlformats.org/officeDocument/2006/relationships/image" Target="../media/image472.png"/><Relationship Id="rId199" Type="http://schemas.openxmlformats.org/officeDocument/2006/relationships/customXml" Target="../ink/ink4671.xml"/><Relationship Id="rId203" Type="http://schemas.openxmlformats.org/officeDocument/2006/relationships/customXml" Target="../ink/ink4673.xml"/><Relationship Id="rId19" Type="http://schemas.openxmlformats.org/officeDocument/2006/relationships/customXml" Target="../ink/ink4581.xml"/></Relationships>
</file>

<file path=ppt/slides/_rels/slide9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38.xml"/><Relationship Id="rId21" Type="http://schemas.openxmlformats.org/officeDocument/2006/relationships/customXml" Target="../ink/ink4690.xml"/><Relationship Id="rId42" Type="http://schemas.openxmlformats.org/officeDocument/2006/relationships/image" Target="../media/image455.png"/><Relationship Id="rId63" Type="http://schemas.openxmlformats.org/officeDocument/2006/relationships/customXml" Target="../ink/ink4711.xml"/><Relationship Id="rId84" Type="http://schemas.openxmlformats.org/officeDocument/2006/relationships/image" Target="../media/image473.png"/><Relationship Id="rId138" Type="http://schemas.openxmlformats.org/officeDocument/2006/relationships/image" Target="../media/image500.png"/><Relationship Id="rId159" Type="http://schemas.openxmlformats.org/officeDocument/2006/relationships/customXml" Target="../ink/ink4759.xml"/><Relationship Id="rId170" Type="http://schemas.openxmlformats.org/officeDocument/2006/relationships/image" Target="../media/image515.png"/><Relationship Id="rId191" Type="http://schemas.openxmlformats.org/officeDocument/2006/relationships/customXml" Target="../ink/ink4775.xml"/><Relationship Id="rId205" Type="http://schemas.openxmlformats.org/officeDocument/2006/relationships/customXml" Target="../ink/ink4782.xml"/><Relationship Id="rId226" Type="http://schemas.openxmlformats.org/officeDocument/2006/relationships/image" Target="../media/image541.png"/><Relationship Id="rId107" Type="http://schemas.openxmlformats.org/officeDocument/2006/relationships/customXml" Target="../ink/ink4733.xml"/><Relationship Id="rId11" Type="http://schemas.openxmlformats.org/officeDocument/2006/relationships/customXml" Target="../ink/ink4685.xml"/><Relationship Id="rId32" Type="http://schemas.openxmlformats.org/officeDocument/2006/relationships/image" Target="../media/image445.png"/><Relationship Id="rId53" Type="http://schemas.openxmlformats.org/officeDocument/2006/relationships/customXml" Target="../ink/ink4706.xml"/><Relationship Id="rId74" Type="http://schemas.openxmlformats.org/officeDocument/2006/relationships/image" Target="../media/image469.png"/><Relationship Id="rId128" Type="http://schemas.openxmlformats.org/officeDocument/2006/relationships/image" Target="../media/image495.png"/><Relationship Id="rId149" Type="http://schemas.openxmlformats.org/officeDocument/2006/relationships/customXml" Target="../ink/ink4754.xml"/><Relationship Id="rId5" Type="http://schemas.openxmlformats.org/officeDocument/2006/relationships/customXml" Target="../ink/ink4682.xml"/><Relationship Id="rId95" Type="http://schemas.openxmlformats.org/officeDocument/2006/relationships/customXml" Target="../ink/ink4727.xml"/><Relationship Id="rId160" Type="http://schemas.openxmlformats.org/officeDocument/2006/relationships/image" Target="../media/image510.png"/><Relationship Id="rId181" Type="http://schemas.openxmlformats.org/officeDocument/2006/relationships/customXml" Target="../ink/ink4770.xml"/><Relationship Id="rId216" Type="http://schemas.openxmlformats.org/officeDocument/2006/relationships/image" Target="../media/image536.png"/><Relationship Id="rId22" Type="http://schemas.openxmlformats.org/officeDocument/2006/relationships/image" Target="../media/image450.png"/><Relationship Id="rId43" Type="http://schemas.openxmlformats.org/officeDocument/2006/relationships/customXml" Target="../ink/ink4701.xml"/><Relationship Id="rId64" Type="http://schemas.openxmlformats.org/officeDocument/2006/relationships/image" Target="../media/image465.png"/><Relationship Id="rId118" Type="http://schemas.openxmlformats.org/officeDocument/2006/relationships/image" Target="../media/image490.png"/><Relationship Id="rId139" Type="http://schemas.openxmlformats.org/officeDocument/2006/relationships/customXml" Target="../ink/ink4749.xml"/><Relationship Id="rId85" Type="http://schemas.openxmlformats.org/officeDocument/2006/relationships/customXml" Target="../ink/ink4722.xml"/><Relationship Id="rId150" Type="http://schemas.openxmlformats.org/officeDocument/2006/relationships/image" Target="../media/image505.png"/><Relationship Id="rId171" Type="http://schemas.openxmlformats.org/officeDocument/2006/relationships/customXml" Target="../ink/ink4765.xml"/><Relationship Id="rId192" Type="http://schemas.openxmlformats.org/officeDocument/2006/relationships/image" Target="../media/image525.png"/><Relationship Id="rId206" Type="http://schemas.openxmlformats.org/officeDocument/2006/relationships/image" Target="../media/image531.png"/><Relationship Id="rId227" Type="http://schemas.openxmlformats.org/officeDocument/2006/relationships/customXml" Target="../ink/ink4793.xml"/><Relationship Id="rId12" Type="http://schemas.openxmlformats.org/officeDocument/2006/relationships/image" Target="../media/image438.png"/><Relationship Id="rId33" Type="http://schemas.openxmlformats.org/officeDocument/2006/relationships/customXml" Target="../ink/ink4696.xml"/><Relationship Id="rId108" Type="http://schemas.openxmlformats.org/officeDocument/2006/relationships/image" Target="../media/image485.png"/><Relationship Id="rId129" Type="http://schemas.openxmlformats.org/officeDocument/2006/relationships/customXml" Target="../ink/ink4744.xml"/><Relationship Id="rId54" Type="http://schemas.openxmlformats.org/officeDocument/2006/relationships/image" Target="../media/image461.png"/><Relationship Id="rId75" Type="http://schemas.openxmlformats.org/officeDocument/2006/relationships/customXml" Target="../ink/ink4717.xml"/><Relationship Id="rId96" Type="http://schemas.openxmlformats.org/officeDocument/2006/relationships/image" Target="../media/image479.png"/><Relationship Id="rId140" Type="http://schemas.openxmlformats.org/officeDocument/2006/relationships/image" Target="../media/image501.png"/><Relationship Id="rId161" Type="http://schemas.openxmlformats.org/officeDocument/2006/relationships/customXml" Target="../ink/ink4760.xml"/><Relationship Id="rId182" Type="http://schemas.openxmlformats.org/officeDocument/2006/relationships/image" Target="../media/image521.png"/><Relationship Id="rId217" Type="http://schemas.openxmlformats.org/officeDocument/2006/relationships/customXml" Target="../ink/ink4788.xml"/><Relationship Id="rId6" Type="http://schemas.openxmlformats.org/officeDocument/2006/relationships/image" Target="../media/image435.png"/><Relationship Id="rId23" Type="http://schemas.openxmlformats.org/officeDocument/2006/relationships/customXml" Target="../ink/ink4691.xml"/><Relationship Id="rId119" Type="http://schemas.openxmlformats.org/officeDocument/2006/relationships/customXml" Target="../ink/ink4739.xml"/><Relationship Id="rId44" Type="http://schemas.openxmlformats.org/officeDocument/2006/relationships/image" Target="../media/image456.png"/><Relationship Id="rId65" Type="http://schemas.openxmlformats.org/officeDocument/2006/relationships/customXml" Target="../ink/ink4712.xml"/><Relationship Id="rId86" Type="http://schemas.openxmlformats.org/officeDocument/2006/relationships/image" Target="../media/image474.png"/><Relationship Id="rId130" Type="http://schemas.openxmlformats.org/officeDocument/2006/relationships/image" Target="../media/image496.png"/><Relationship Id="rId151" Type="http://schemas.openxmlformats.org/officeDocument/2006/relationships/customXml" Target="../ink/ink4755.xml"/><Relationship Id="rId172" Type="http://schemas.openxmlformats.org/officeDocument/2006/relationships/image" Target="../media/image516.png"/><Relationship Id="rId193" Type="http://schemas.openxmlformats.org/officeDocument/2006/relationships/customXml" Target="../ink/ink4776.xml"/><Relationship Id="rId207" Type="http://schemas.openxmlformats.org/officeDocument/2006/relationships/customXml" Target="../ink/ink4783.xml"/><Relationship Id="rId228" Type="http://schemas.openxmlformats.org/officeDocument/2006/relationships/image" Target="../media/image542.png"/><Relationship Id="rId13" Type="http://schemas.openxmlformats.org/officeDocument/2006/relationships/customXml" Target="../ink/ink4686.xml"/><Relationship Id="rId109" Type="http://schemas.openxmlformats.org/officeDocument/2006/relationships/customXml" Target="../ink/ink4734.xml"/><Relationship Id="rId34" Type="http://schemas.openxmlformats.org/officeDocument/2006/relationships/image" Target="../media/image446.png"/><Relationship Id="rId55" Type="http://schemas.openxmlformats.org/officeDocument/2006/relationships/customXml" Target="../ink/ink4707.xml"/><Relationship Id="rId76" Type="http://schemas.openxmlformats.org/officeDocument/2006/relationships/image" Target="../media/image470.png"/><Relationship Id="rId97" Type="http://schemas.openxmlformats.org/officeDocument/2006/relationships/customXml" Target="../ink/ink4728.xml"/><Relationship Id="rId120" Type="http://schemas.openxmlformats.org/officeDocument/2006/relationships/image" Target="../media/image491.png"/><Relationship Id="rId141" Type="http://schemas.openxmlformats.org/officeDocument/2006/relationships/customXml" Target="../ink/ink4750.xml"/><Relationship Id="rId7" Type="http://schemas.openxmlformats.org/officeDocument/2006/relationships/customXml" Target="../ink/ink4683.xml"/><Relationship Id="rId162" Type="http://schemas.openxmlformats.org/officeDocument/2006/relationships/image" Target="../media/image511.png"/><Relationship Id="rId183" Type="http://schemas.openxmlformats.org/officeDocument/2006/relationships/customXml" Target="../ink/ink4771.xml"/><Relationship Id="rId218" Type="http://schemas.openxmlformats.org/officeDocument/2006/relationships/image" Target="../media/image537.png"/><Relationship Id="rId24" Type="http://schemas.openxmlformats.org/officeDocument/2006/relationships/image" Target="../media/image451.png"/><Relationship Id="rId45" Type="http://schemas.openxmlformats.org/officeDocument/2006/relationships/customXml" Target="../ink/ink4702.xml"/><Relationship Id="rId66" Type="http://schemas.openxmlformats.org/officeDocument/2006/relationships/image" Target="../media/image466.png"/><Relationship Id="rId87" Type="http://schemas.openxmlformats.org/officeDocument/2006/relationships/customXml" Target="../ink/ink4723.xml"/><Relationship Id="rId110" Type="http://schemas.openxmlformats.org/officeDocument/2006/relationships/image" Target="../media/image486.png"/><Relationship Id="rId131" Type="http://schemas.openxmlformats.org/officeDocument/2006/relationships/customXml" Target="../ink/ink4745.xml"/><Relationship Id="rId152" Type="http://schemas.openxmlformats.org/officeDocument/2006/relationships/image" Target="../media/image506.png"/><Relationship Id="rId173" Type="http://schemas.openxmlformats.org/officeDocument/2006/relationships/customXml" Target="../ink/ink4766.xml"/><Relationship Id="rId194" Type="http://schemas.openxmlformats.org/officeDocument/2006/relationships/image" Target="../media/image526.png"/><Relationship Id="rId208" Type="http://schemas.openxmlformats.org/officeDocument/2006/relationships/image" Target="../media/image532.png"/><Relationship Id="rId14" Type="http://schemas.openxmlformats.org/officeDocument/2006/relationships/image" Target="../media/image439.png"/><Relationship Id="rId35" Type="http://schemas.openxmlformats.org/officeDocument/2006/relationships/customXml" Target="../ink/ink4697.xml"/><Relationship Id="rId56" Type="http://schemas.openxmlformats.org/officeDocument/2006/relationships/image" Target="../media/image463.png"/><Relationship Id="rId77" Type="http://schemas.openxmlformats.org/officeDocument/2006/relationships/customXml" Target="../ink/ink4718.xml"/><Relationship Id="rId100" Type="http://schemas.openxmlformats.org/officeDocument/2006/relationships/image" Target="../media/image481.png"/><Relationship Id="rId8" Type="http://schemas.openxmlformats.org/officeDocument/2006/relationships/image" Target="../media/image436.png"/><Relationship Id="rId98" Type="http://schemas.openxmlformats.org/officeDocument/2006/relationships/image" Target="../media/image480.png"/><Relationship Id="rId121" Type="http://schemas.openxmlformats.org/officeDocument/2006/relationships/customXml" Target="../ink/ink4740.xml"/><Relationship Id="rId142" Type="http://schemas.openxmlformats.org/officeDocument/2006/relationships/image" Target="../media/image92.png"/><Relationship Id="rId163" Type="http://schemas.openxmlformats.org/officeDocument/2006/relationships/customXml" Target="../ink/ink4761.xml"/><Relationship Id="rId184" Type="http://schemas.openxmlformats.org/officeDocument/2006/relationships/image" Target="../media/image522.png"/><Relationship Id="rId219" Type="http://schemas.openxmlformats.org/officeDocument/2006/relationships/customXml" Target="../ink/ink4789.xml"/><Relationship Id="rId3" Type="http://schemas.openxmlformats.org/officeDocument/2006/relationships/customXml" Target="../ink/ink4681.xml"/><Relationship Id="rId214" Type="http://schemas.openxmlformats.org/officeDocument/2006/relationships/image" Target="../media/image535.png"/><Relationship Id="rId25" Type="http://schemas.openxmlformats.org/officeDocument/2006/relationships/customXml" Target="../ink/ink4692.xml"/><Relationship Id="rId46" Type="http://schemas.openxmlformats.org/officeDocument/2006/relationships/image" Target="../media/image457.png"/><Relationship Id="rId67" Type="http://schemas.openxmlformats.org/officeDocument/2006/relationships/customXml" Target="../ink/ink4713.xml"/><Relationship Id="rId116" Type="http://schemas.openxmlformats.org/officeDocument/2006/relationships/image" Target="../media/image489.png"/><Relationship Id="rId137" Type="http://schemas.openxmlformats.org/officeDocument/2006/relationships/customXml" Target="../ink/ink4748.xml"/><Relationship Id="rId158" Type="http://schemas.openxmlformats.org/officeDocument/2006/relationships/image" Target="../media/image509.png"/><Relationship Id="rId20" Type="http://schemas.openxmlformats.org/officeDocument/2006/relationships/image" Target="../media/image449.png"/><Relationship Id="rId41" Type="http://schemas.openxmlformats.org/officeDocument/2006/relationships/customXml" Target="../ink/ink4700.xml"/><Relationship Id="rId62" Type="http://schemas.openxmlformats.org/officeDocument/2006/relationships/image" Target="../media/image464.png"/><Relationship Id="rId83" Type="http://schemas.openxmlformats.org/officeDocument/2006/relationships/customXml" Target="../ink/ink4721.xml"/><Relationship Id="rId88" Type="http://schemas.openxmlformats.org/officeDocument/2006/relationships/image" Target="../media/image475.png"/><Relationship Id="rId111" Type="http://schemas.openxmlformats.org/officeDocument/2006/relationships/customXml" Target="../ink/ink4735.xml"/><Relationship Id="rId132" Type="http://schemas.openxmlformats.org/officeDocument/2006/relationships/image" Target="../media/image497.png"/><Relationship Id="rId153" Type="http://schemas.openxmlformats.org/officeDocument/2006/relationships/customXml" Target="../ink/ink4756.xml"/><Relationship Id="rId174" Type="http://schemas.openxmlformats.org/officeDocument/2006/relationships/image" Target="../media/image517.png"/><Relationship Id="rId179" Type="http://schemas.openxmlformats.org/officeDocument/2006/relationships/customXml" Target="../ink/ink4769.xml"/><Relationship Id="rId195" Type="http://schemas.openxmlformats.org/officeDocument/2006/relationships/customXml" Target="../ink/ink4777.xml"/><Relationship Id="rId209" Type="http://schemas.openxmlformats.org/officeDocument/2006/relationships/customXml" Target="../ink/ink4784.xml"/><Relationship Id="rId190" Type="http://schemas.openxmlformats.org/officeDocument/2006/relationships/image" Target="../media/image524.png"/><Relationship Id="rId204" Type="http://schemas.openxmlformats.org/officeDocument/2006/relationships/image" Target="../media/image530.png"/><Relationship Id="rId220" Type="http://schemas.openxmlformats.org/officeDocument/2006/relationships/image" Target="../media/image538.png"/><Relationship Id="rId225" Type="http://schemas.openxmlformats.org/officeDocument/2006/relationships/customXml" Target="../ink/ink4792.xml"/><Relationship Id="rId15" Type="http://schemas.openxmlformats.org/officeDocument/2006/relationships/customXml" Target="../ink/ink4687.xml"/><Relationship Id="rId36" Type="http://schemas.openxmlformats.org/officeDocument/2006/relationships/image" Target="../media/image452.png"/><Relationship Id="rId57" Type="http://schemas.openxmlformats.org/officeDocument/2006/relationships/customXml" Target="../ink/ink4708.xml"/><Relationship Id="rId106" Type="http://schemas.openxmlformats.org/officeDocument/2006/relationships/image" Target="../media/image484.png"/><Relationship Id="rId127" Type="http://schemas.openxmlformats.org/officeDocument/2006/relationships/customXml" Target="../ink/ink4743.xml"/><Relationship Id="rId10" Type="http://schemas.openxmlformats.org/officeDocument/2006/relationships/image" Target="../media/image437.png"/><Relationship Id="rId31" Type="http://schemas.openxmlformats.org/officeDocument/2006/relationships/customXml" Target="../ink/ink4695.xml"/><Relationship Id="rId52" Type="http://schemas.openxmlformats.org/officeDocument/2006/relationships/image" Target="../media/image460.png"/><Relationship Id="rId73" Type="http://schemas.openxmlformats.org/officeDocument/2006/relationships/customXml" Target="../ink/ink4716.xml"/><Relationship Id="rId78" Type="http://schemas.openxmlformats.org/officeDocument/2006/relationships/image" Target="../media/image51.png"/><Relationship Id="rId94" Type="http://schemas.openxmlformats.org/officeDocument/2006/relationships/image" Target="../media/image478.png"/><Relationship Id="rId99" Type="http://schemas.openxmlformats.org/officeDocument/2006/relationships/customXml" Target="../ink/ink4729.xml"/><Relationship Id="rId101" Type="http://schemas.openxmlformats.org/officeDocument/2006/relationships/customXml" Target="../ink/ink4730.xml"/><Relationship Id="rId122" Type="http://schemas.openxmlformats.org/officeDocument/2006/relationships/image" Target="../media/image492.png"/><Relationship Id="rId143" Type="http://schemas.openxmlformats.org/officeDocument/2006/relationships/customXml" Target="../ink/ink4751.xml"/><Relationship Id="rId148" Type="http://schemas.openxmlformats.org/officeDocument/2006/relationships/image" Target="../media/image504.png"/><Relationship Id="rId164" Type="http://schemas.openxmlformats.org/officeDocument/2006/relationships/image" Target="../media/image512.png"/><Relationship Id="rId169" Type="http://schemas.openxmlformats.org/officeDocument/2006/relationships/customXml" Target="../ink/ink4764.xml"/><Relationship Id="rId185" Type="http://schemas.openxmlformats.org/officeDocument/2006/relationships/customXml" Target="../ink/ink4772.xml"/><Relationship Id="rId4" Type="http://schemas.openxmlformats.org/officeDocument/2006/relationships/image" Target="../media/image434.png"/><Relationship Id="rId9" Type="http://schemas.openxmlformats.org/officeDocument/2006/relationships/customXml" Target="../ink/ink4684.xml"/><Relationship Id="rId180" Type="http://schemas.openxmlformats.org/officeDocument/2006/relationships/image" Target="../media/image520.png"/><Relationship Id="rId210" Type="http://schemas.openxmlformats.org/officeDocument/2006/relationships/image" Target="../media/image533.png"/><Relationship Id="rId215" Type="http://schemas.openxmlformats.org/officeDocument/2006/relationships/customXml" Target="../ink/ink4787.xml"/><Relationship Id="rId26" Type="http://schemas.openxmlformats.org/officeDocument/2006/relationships/image" Target="../media/image442.png"/><Relationship Id="rId47" Type="http://schemas.openxmlformats.org/officeDocument/2006/relationships/customXml" Target="../ink/ink4703.xml"/><Relationship Id="rId68" Type="http://schemas.openxmlformats.org/officeDocument/2006/relationships/image" Target="../media/image467.png"/><Relationship Id="rId89" Type="http://schemas.openxmlformats.org/officeDocument/2006/relationships/customXml" Target="../ink/ink4724.xml"/><Relationship Id="rId112" Type="http://schemas.openxmlformats.org/officeDocument/2006/relationships/image" Target="../media/image487.png"/><Relationship Id="rId133" Type="http://schemas.openxmlformats.org/officeDocument/2006/relationships/customXml" Target="../ink/ink4746.xml"/><Relationship Id="rId154" Type="http://schemas.openxmlformats.org/officeDocument/2006/relationships/image" Target="../media/image507.png"/><Relationship Id="rId175" Type="http://schemas.openxmlformats.org/officeDocument/2006/relationships/customXml" Target="../ink/ink4767.xml"/><Relationship Id="rId196" Type="http://schemas.openxmlformats.org/officeDocument/2006/relationships/image" Target="../media/image149.png"/><Relationship Id="rId200" Type="http://schemas.openxmlformats.org/officeDocument/2006/relationships/image" Target="../media/image528.png"/><Relationship Id="rId16" Type="http://schemas.openxmlformats.org/officeDocument/2006/relationships/image" Target="../media/image440.png"/><Relationship Id="rId221" Type="http://schemas.openxmlformats.org/officeDocument/2006/relationships/customXml" Target="../ink/ink4790.xml"/><Relationship Id="rId37" Type="http://schemas.openxmlformats.org/officeDocument/2006/relationships/customXml" Target="../ink/ink4698.xml"/><Relationship Id="rId58" Type="http://schemas.openxmlformats.org/officeDocument/2006/relationships/image" Target="../media/image447.png"/><Relationship Id="rId79" Type="http://schemas.openxmlformats.org/officeDocument/2006/relationships/customXml" Target="../ink/ink4719.xml"/><Relationship Id="rId102" Type="http://schemas.openxmlformats.org/officeDocument/2006/relationships/image" Target="../media/image482.png"/><Relationship Id="rId123" Type="http://schemas.openxmlformats.org/officeDocument/2006/relationships/customXml" Target="../ink/ink4741.xml"/><Relationship Id="rId144" Type="http://schemas.openxmlformats.org/officeDocument/2006/relationships/image" Target="../media/image502.png"/><Relationship Id="rId90" Type="http://schemas.openxmlformats.org/officeDocument/2006/relationships/image" Target="../media/image476.png"/><Relationship Id="rId165" Type="http://schemas.openxmlformats.org/officeDocument/2006/relationships/customXml" Target="../ink/ink4762.xml"/><Relationship Id="rId186" Type="http://schemas.openxmlformats.org/officeDocument/2006/relationships/image" Target="../media/image3390.png"/><Relationship Id="rId211" Type="http://schemas.openxmlformats.org/officeDocument/2006/relationships/customXml" Target="../ink/ink4785.xml"/><Relationship Id="rId27" Type="http://schemas.openxmlformats.org/officeDocument/2006/relationships/customXml" Target="../ink/ink4693.xml"/><Relationship Id="rId48" Type="http://schemas.openxmlformats.org/officeDocument/2006/relationships/image" Target="../media/image458.png"/><Relationship Id="rId69" Type="http://schemas.openxmlformats.org/officeDocument/2006/relationships/customXml" Target="../ink/ink4714.xml"/><Relationship Id="rId113" Type="http://schemas.openxmlformats.org/officeDocument/2006/relationships/customXml" Target="../ink/ink4736.xml"/><Relationship Id="rId134" Type="http://schemas.openxmlformats.org/officeDocument/2006/relationships/image" Target="../media/image498.png"/><Relationship Id="rId80" Type="http://schemas.openxmlformats.org/officeDocument/2006/relationships/image" Target="../media/image471.png"/><Relationship Id="rId155" Type="http://schemas.openxmlformats.org/officeDocument/2006/relationships/customXml" Target="../ink/ink4757.xml"/><Relationship Id="rId176" Type="http://schemas.openxmlformats.org/officeDocument/2006/relationships/image" Target="../media/image518.png"/><Relationship Id="rId197" Type="http://schemas.openxmlformats.org/officeDocument/2006/relationships/customXml" Target="../ink/ink4778.xml"/><Relationship Id="rId201" Type="http://schemas.openxmlformats.org/officeDocument/2006/relationships/customXml" Target="../ink/ink4780.xml"/><Relationship Id="rId222" Type="http://schemas.openxmlformats.org/officeDocument/2006/relationships/image" Target="../media/image539.png"/><Relationship Id="rId17" Type="http://schemas.openxmlformats.org/officeDocument/2006/relationships/customXml" Target="../ink/ink4688.xml"/><Relationship Id="rId38" Type="http://schemas.openxmlformats.org/officeDocument/2006/relationships/image" Target="../media/image453.png"/><Relationship Id="rId59" Type="http://schemas.openxmlformats.org/officeDocument/2006/relationships/customXml" Target="../ink/ink4709.xml"/><Relationship Id="rId103" Type="http://schemas.openxmlformats.org/officeDocument/2006/relationships/customXml" Target="../ink/ink4731.xml"/><Relationship Id="rId124" Type="http://schemas.openxmlformats.org/officeDocument/2006/relationships/image" Target="../media/image493.png"/><Relationship Id="rId70" Type="http://schemas.openxmlformats.org/officeDocument/2006/relationships/image" Target="../media/image3950.png"/><Relationship Id="rId91" Type="http://schemas.openxmlformats.org/officeDocument/2006/relationships/customXml" Target="../ink/ink4725.xml"/><Relationship Id="rId145" Type="http://schemas.openxmlformats.org/officeDocument/2006/relationships/customXml" Target="../ink/ink4752.xml"/><Relationship Id="rId166" Type="http://schemas.openxmlformats.org/officeDocument/2006/relationships/image" Target="../media/image513.png"/><Relationship Id="rId187" Type="http://schemas.openxmlformats.org/officeDocument/2006/relationships/customXml" Target="../ink/ink4773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534.png"/><Relationship Id="rId28" Type="http://schemas.openxmlformats.org/officeDocument/2006/relationships/image" Target="../media/image443.png"/><Relationship Id="rId49" Type="http://schemas.openxmlformats.org/officeDocument/2006/relationships/customXml" Target="../ink/ink4704.xml"/><Relationship Id="rId114" Type="http://schemas.openxmlformats.org/officeDocument/2006/relationships/image" Target="../media/image488.png"/><Relationship Id="rId60" Type="http://schemas.openxmlformats.org/officeDocument/2006/relationships/image" Target="../media/image462.png"/><Relationship Id="rId81" Type="http://schemas.openxmlformats.org/officeDocument/2006/relationships/customXml" Target="../ink/ink4720.xml"/><Relationship Id="rId135" Type="http://schemas.openxmlformats.org/officeDocument/2006/relationships/customXml" Target="../ink/ink4747.xml"/><Relationship Id="rId156" Type="http://schemas.openxmlformats.org/officeDocument/2006/relationships/image" Target="../media/image508.png"/><Relationship Id="rId177" Type="http://schemas.openxmlformats.org/officeDocument/2006/relationships/customXml" Target="../ink/ink4768.xml"/><Relationship Id="rId198" Type="http://schemas.openxmlformats.org/officeDocument/2006/relationships/image" Target="../media/image527.png"/><Relationship Id="rId202" Type="http://schemas.openxmlformats.org/officeDocument/2006/relationships/image" Target="../media/image529.png"/><Relationship Id="rId223" Type="http://schemas.openxmlformats.org/officeDocument/2006/relationships/customXml" Target="../ink/ink4791.xml"/><Relationship Id="rId18" Type="http://schemas.openxmlformats.org/officeDocument/2006/relationships/image" Target="../media/image441.png"/><Relationship Id="rId39" Type="http://schemas.openxmlformats.org/officeDocument/2006/relationships/customXml" Target="../ink/ink4699.xml"/><Relationship Id="rId50" Type="http://schemas.openxmlformats.org/officeDocument/2006/relationships/image" Target="../media/image459.png"/><Relationship Id="rId104" Type="http://schemas.openxmlformats.org/officeDocument/2006/relationships/image" Target="../media/image483.png"/><Relationship Id="rId125" Type="http://schemas.openxmlformats.org/officeDocument/2006/relationships/customXml" Target="../ink/ink4742.xml"/><Relationship Id="rId146" Type="http://schemas.openxmlformats.org/officeDocument/2006/relationships/image" Target="../media/image503.png"/><Relationship Id="rId167" Type="http://schemas.openxmlformats.org/officeDocument/2006/relationships/customXml" Target="../ink/ink4763.xml"/><Relationship Id="rId188" Type="http://schemas.openxmlformats.org/officeDocument/2006/relationships/image" Target="../media/image523.png"/><Relationship Id="rId71" Type="http://schemas.openxmlformats.org/officeDocument/2006/relationships/customXml" Target="../ink/ink4715.xml"/><Relationship Id="rId92" Type="http://schemas.openxmlformats.org/officeDocument/2006/relationships/image" Target="../media/image477.png"/><Relationship Id="rId213" Type="http://schemas.openxmlformats.org/officeDocument/2006/relationships/customXml" Target="../ink/ink4786.xml"/><Relationship Id="rId2" Type="http://schemas.openxmlformats.org/officeDocument/2006/relationships/image" Target="../media/image433.png"/><Relationship Id="rId29" Type="http://schemas.openxmlformats.org/officeDocument/2006/relationships/customXml" Target="../ink/ink4694.xml"/><Relationship Id="rId40" Type="http://schemas.openxmlformats.org/officeDocument/2006/relationships/image" Target="../media/image454.png"/><Relationship Id="rId115" Type="http://schemas.openxmlformats.org/officeDocument/2006/relationships/customXml" Target="../ink/ink4737.xml"/><Relationship Id="rId136" Type="http://schemas.openxmlformats.org/officeDocument/2006/relationships/image" Target="../media/image499.png"/><Relationship Id="rId157" Type="http://schemas.openxmlformats.org/officeDocument/2006/relationships/customXml" Target="../ink/ink4758.xml"/><Relationship Id="rId178" Type="http://schemas.openxmlformats.org/officeDocument/2006/relationships/image" Target="../media/image519.png"/><Relationship Id="rId61" Type="http://schemas.openxmlformats.org/officeDocument/2006/relationships/customXml" Target="../ink/ink4710.xml"/><Relationship Id="rId82" Type="http://schemas.openxmlformats.org/officeDocument/2006/relationships/image" Target="../media/image472.png"/><Relationship Id="rId199" Type="http://schemas.openxmlformats.org/officeDocument/2006/relationships/customXml" Target="../ink/ink4779.xml"/><Relationship Id="rId203" Type="http://schemas.openxmlformats.org/officeDocument/2006/relationships/customXml" Target="../ink/ink4781.xml"/><Relationship Id="rId19" Type="http://schemas.openxmlformats.org/officeDocument/2006/relationships/customXml" Target="../ink/ink4689.xml"/><Relationship Id="rId224" Type="http://schemas.openxmlformats.org/officeDocument/2006/relationships/image" Target="../media/image540.png"/><Relationship Id="rId30" Type="http://schemas.openxmlformats.org/officeDocument/2006/relationships/image" Target="../media/image444.png"/><Relationship Id="rId105" Type="http://schemas.openxmlformats.org/officeDocument/2006/relationships/customXml" Target="../ink/ink4732.xml"/><Relationship Id="rId126" Type="http://schemas.openxmlformats.org/officeDocument/2006/relationships/image" Target="../media/image494.png"/><Relationship Id="rId147" Type="http://schemas.openxmlformats.org/officeDocument/2006/relationships/customXml" Target="../ink/ink4753.xml"/><Relationship Id="rId168" Type="http://schemas.openxmlformats.org/officeDocument/2006/relationships/image" Target="../media/image514.png"/><Relationship Id="rId51" Type="http://schemas.openxmlformats.org/officeDocument/2006/relationships/customXml" Target="../ink/ink4705.xml"/><Relationship Id="rId72" Type="http://schemas.openxmlformats.org/officeDocument/2006/relationships/image" Target="../media/image468.png"/><Relationship Id="rId93" Type="http://schemas.openxmlformats.org/officeDocument/2006/relationships/customXml" Target="../ink/ink4726.xml"/><Relationship Id="rId189" Type="http://schemas.openxmlformats.org/officeDocument/2006/relationships/customXml" Target="../ink/ink47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14:cNvPr>
              <p14:cNvContentPartPr/>
              <p14:nvPr/>
            </p14:nvContentPartPr>
            <p14:xfrm>
              <a:off x="7882320" y="80440"/>
              <a:ext cx="860040" cy="52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4320" y="62800"/>
                <a:ext cx="8956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14:cNvPr>
              <p14:cNvContentPartPr/>
              <p14:nvPr/>
            </p14:nvContentPartPr>
            <p14:xfrm>
              <a:off x="365520" y="221200"/>
              <a:ext cx="1636200" cy="56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20" y="203560"/>
                <a:ext cx="1671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14:cNvPr>
              <p14:cNvContentPartPr/>
              <p14:nvPr/>
            </p14:nvContentPartPr>
            <p14:xfrm>
              <a:off x="2338680" y="192040"/>
              <a:ext cx="533880" cy="378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028" y="174040"/>
                <a:ext cx="56954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14:cNvPr>
              <p14:cNvContentPartPr/>
              <p14:nvPr/>
            </p14:nvContentPartPr>
            <p14:xfrm>
              <a:off x="3176400" y="182320"/>
              <a:ext cx="894240" cy="469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8760" y="164680"/>
                <a:ext cx="929880" cy="50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6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F8C9FAB-C248-488A-B507-98D696C1C31A}"/>
                  </a:ext>
                </a:extLst>
              </p14:cNvPr>
              <p14:cNvContentPartPr/>
              <p14:nvPr/>
            </p14:nvContentPartPr>
            <p14:xfrm>
              <a:off x="5923200" y="2742640"/>
              <a:ext cx="970200" cy="32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F8C9FAB-C248-488A-B507-98D696C1C31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05200" y="2706640"/>
                <a:ext cx="10058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E85B71-E1D8-4E0E-B5F2-4D0F12F3B06E}"/>
                  </a:ext>
                </a:extLst>
              </p14:cNvPr>
              <p14:cNvContentPartPr/>
              <p14:nvPr/>
            </p14:nvContentPartPr>
            <p14:xfrm>
              <a:off x="7233600" y="2772520"/>
              <a:ext cx="1060920" cy="31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E85B71-E1D8-4E0E-B5F2-4D0F12F3B0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15960" y="2736880"/>
                <a:ext cx="109656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322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F8C9FAB-C248-488A-B507-98D696C1C31A}"/>
                  </a:ext>
                </a:extLst>
              </p14:cNvPr>
              <p14:cNvContentPartPr/>
              <p14:nvPr/>
            </p14:nvContentPartPr>
            <p14:xfrm>
              <a:off x="5923200" y="2742640"/>
              <a:ext cx="970200" cy="32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F8C9FAB-C248-488A-B507-98D696C1C31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905200" y="2706640"/>
                <a:ext cx="10058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E85B71-E1D8-4E0E-B5F2-4D0F12F3B06E}"/>
                  </a:ext>
                </a:extLst>
              </p14:cNvPr>
              <p14:cNvContentPartPr/>
              <p14:nvPr/>
            </p14:nvContentPartPr>
            <p14:xfrm>
              <a:off x="7233600" y="2772520"/>
              <a:ext cx="1060920" cy="313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E85B71-E1D8-4E0E-B5F2-4D0F12F3B0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15960" y="2736880"/>
                <a:ext cx="109656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66FAC70-C410-486C-A6DF-0756F8623ABC}"/>
                  </a:ext>
                </a:extLst>
              </p14:cNvPr>
              <p14:cNvContentPartPr/>
              <p14:nvPr/>
            </p14:nvContentPartPr>
            <p14:xfrm>
              <a:off x="5717640" y="1220560"/>
              <a:ext cx="1357920" cy="6595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66FAC70-C410-486C-A6DF-0756F8623ABC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700000" y="1184920"/>
                <a:ext cx="1393560" cy="73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B455611-3862-4502-A9C3-DC721991026C}"/>
                  </a:ext>
                </a:extLst>
              </p14:cNvPr>
              <p14:cNvContentPartPr/>
              <p14:nvPr/>
            </p14:nvContentPartPr>
            <p14:xfrm>
              <a:off x="7192560" y="1188160"/>
              <a:ext cx="1400040" cy="7225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B455611-3862-4502-A9C3-DC721991026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174560" y="1152520"/>
                <a:ext cx="1435680" cy="79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564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401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743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99BF81A-6260-49E8-87C2-7E0FCF0E718A}"/>
                  </a:ext>
                </a:extLst>
              </p14:cNvPr>
              <p14:cNvContentPartPr/>
              <p14:nvPr/>
            </p14:nvContentPartPr>
            <p14:xfrm>
              <a:off x="3465480" y="995560"/>
              <a:ext cx="4713120" cy="42444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99BF81A-6260-49E8-87C2-7E0FCF0E718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447840" y="977560"/>
                <a:ext cx="4748760" cy="42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287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3279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8991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700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865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14:cNvPr>
              <p14:cNvContentPartPr/>
              <p14:nvPr/>
            </p14:nvContentPartPr>
            <p14:xfrm>
              <a:off x="7882320" y="80440"/>
              <a:ext cx="860040" cy="52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4320" y="62800"/>
                <a:ext cx="8956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14:cNvPr>
              <p14:cNvContentPartPr/>
              <p14:nvPr/>
            </p14:nvContentPartPr>
            <p14:xfrm>
              <a:off x="365520" y="221200"/>
              <a:ext cx="1636200" cy="56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20" y="203560"/>
                <a:ext cx="1671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14:cNvPr>
              <p14:cNvContentPartPr/>
              <p14:nvPr/>
            </p14:nvContentPartPr>
            <p14:xfrm>
              <a:off x="2338680" y="192040"/>
              <a:ext cx="533880" cy="378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028" y="174040"/>
                <a:ext cx="56954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14:cNvPr>
              <p14:cNvContentPartPr/>
              <p14:nvPr/>
            </p14:nvContentPartPr>
            <p14:xfrm>
              <a:off x="3176400" y="182320"/>
              <a:ext cx="894240" cy="469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8760" y="164680"/>
                <a:ext cx="92988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06BE32-4556-47D2-923B-2F8AECDEC04D}"/>
                  </a:ext>
                </a:extLst>
              </p14:cNvPr>
              <p14:cNvContentPartPr/>
              <p14:nvPr/>
            </p14:nvContentPartPr>
            <p14:xfrm>
              <a:off x="2234640" y="640960"/>
              <a:ext cx="614880" cy="27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06BE32-4556-47D2-923B-2F8AECDEC04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17000" y="622960"/>
                <a:ext cx="65052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02CE5DE-85AB-465C-95AA-B517B014CD08}"/>
                  </a:ext>
                </a:extLst>
              </p14:cNvPr>
              <p14:cNvContentPartPr/>
              <p14:nvPr/>
            </p14:nvContentPartPr>
            <p14:xfrm>
              <a:off x="404400" y="1265200"/>
              <a:ext cx="2237400" cy="1924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02CE5DE-85AB-465C-95AA-B517B014CD0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6760" y="1247203"/>
                <a:ext cx="2273040" cy="19601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008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14:cNvPr>
              <p14:cNvContentPartPr/>
              <p14:nvPr/>
            </p14:nvContentPartPr>
            <p14:xfrm>
              <a:off x="5272680" y="943000"/>
              <a:ext cx="3119040" cy="80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E8CE726-A215-408F-B381-14D2DAB1011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54680" y="907360"/>
                <a:ext cx="31546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14:cNvPr>
              <p14:cNvContentPartPr/>
              <p14:nvPr/>
            </p14:nvContentPartPr>
            <p14:xfrm>
              <a:off x="2003880" y="436480"/>
              <a:ext cx="3178800" cy="6508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1724357-8FD1-4FDE-A09E-1B81535F8E8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86240" y="418480"/>
                <a:ext cx="3214440" cy="68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9961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8177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14:cNvPr>
              <p14:cNvContentPartPr/>
              <p14:nvPr/>
            </p14:nvContentPartPr>
            <p14:xfrm>
              <a:off x="4144800" y="4875640"/>
              <a:ext cx="174240" cy="21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26800" y="485764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14:cNvPr>
              <p14:cNvContentPartPr/>
              <p14:nvPr/>
            </p14:nvContentPartPr>
            <p14:xfrm>
              <a:off x="4144800" y="4957000"/>
              <a:ext cx="214560" cy="2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126800" y="4939360"/>
                <a:ext cx="2502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14:cNvPr>
              <p14:cNvContentPartPr/>
              <p14:nvPr/>
            </p14:nvContentPartPr>
            <p14:xfrm>
              <a:off x="4734120" y="4624000"/>
              <a:ext cx="3041280" cy="7732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716480" y="4606000"/>
                <a:ext cx="3076920" cy="80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736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14:cNvPr>
              <p14:cNvContentPartPr/>
              <p14:nvPr/>
            </p14:nvContentPartPr>
            <p14:xfrm>
              <a:off x="4144800" y="4875640"/>
              <a:ext cx="174240" cy="21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26800" y="485764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14:cNvPr>
              <p14:cNvContentPartPr/>
              <p14:nvPr/>
            </p14:nvContentPartPr>
            <p14:xfrm>
              <a:off x="4144800" y="4957000"/>
              <a:ext cx="214560" cy="2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126800" y="4939360"/>
                <a:ext cx="2502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14:cNvPr>
              <p14:cNvContentPartPr/>
              <p14:nvPr/>
            </p14:nvContentPartPr>
            <p14:xfrm>
              <a:off x="4734120" y="4624000"/>
              <a:ext cx="3041280" cy="7732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716480" y="4606000"/>
                <a:ext cx="307692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14:cNvPr>
              <p14:cNvContentPartPr/>
              <p14:nvPr/>
            </p14:nvContentPartPr>
            <p14:xfrm>
              <a:off x="487200" y="5658280"/>
              <a:ext cx="15192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69200" y="5640640"/>
                <a:ext cx="187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14:cNvPr>
              <p14:cNvContentPartPr/>
              <p14:nvPr/>
            </p14:nvContentPartPr>
            <p14:xfrm>
              <a:off x="487200" y="5739640"/>
              <a:ext cx="151560" cy="2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200" y="57220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14:cNvPr>
              <p14:cNvContentPartPr/>
              <p14:nvPr/>
            </p14:nvContentPartPr>
            <p14:xfrm>
              <a:off x="872760" y="5404120"/>
              <a:ext cx="1964520" cy="744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54763" y="5386120"/>
                <a:ext cx="2000153" cy="78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437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14:cNvPr>
              <p14:cNvContentPartPr/>
              <p14:nvPr/>
            </p14:nvContentPartPr>
            <p14:xfrm>
              <a:off x="4144800" y="4875640"/>
              <a:ext cx="174240" cy="21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26800" y="485764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14:cNvPr>
              <p14:cNvContentPartPr/>
              <p14:nvPr/>
            </p14:nvContentPartPr>
            <p14:xfrm>
              <a:off x="4144800" y="4957000"/>
              <a:ext cx="214560" cy="2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126800" y="4939360"/>
                <a:ext cx="2502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14:cNvPr>
              <p14:cNvContentPartPr/>
              <p14:nvPr/>
            </p14:nvContentPartPr>
            <p14:xfrm>
              <a:off x="4734120" y="4624000"/>
              <a:ext cx="3041280" cy="7732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716480" y="4606000"/>
                <a:ext cx="307692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14:cNvPr>
              <p14:cNvContentPartPr/>
              <p14:nvPr/>
            </p14:nvContentPartPr>
            <p14:xfrm>
              <a:off x="487200" y="5658280"/>
              <a:ext cx="15192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69200" y="5640640"/>
                <a:ext cx="187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14:cNvPr>
              <p14:cNvContentPartPr/>
              <p14:nvPr/>
            </p14:nvContentPartPr>
            <p14:xfrm>
              <a:off x="487200" y="5739640"/>
              <a:ext cx="151560" cy="2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200" y="57220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14:cNvPr>
              <p14:cNvContentPartPr/>
              <p14:nvPr/>
            </p14:nvContentPartPr>
            <p14:xfrm>
              <a:off x="872760" y="5404120"/>
              <a:ext cx="1964520" cy="744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54763" y="5386120"/>
                <a:ext cx="2000153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14:cNvPr>
              <p14:cNvContentPartPr/>
              <p14:nvPr/>
            </p14:nvContentPartPr>
            <p14:xfrm>
              <a:off x="3210240" y="5496280"/>
              <a:ext cx="2233800" cy="721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192243" y="5478640"/>
                <a:ext cx="2269434" cy="7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217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14:cNvPr>
              <p14:cNvContentPartPr/>
              <p14:nvPr/>
            </p14:nvContentPartPr>
            <p14:xfrm>
              <a:off x="4144800" y="4875640"/>
              <a:ext cx="174240" cy="21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26800" y="485764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14:cNvPr>
              <p14:cNvContentPartPr/>
              <p14:nvPr/>
            </p14:nvContentPartPr>
            <p14:xfrm>
              <a:off x="4144800" y="4957000"/>
              <a:ext cx="214560" cy="2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126800" y="4939360"/>
                <a:ext cx="2502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14:cNvPr>
              <p14:cNvContentPartPr/>
              <p14:nvPr/>
            </p14:nvContentPartPr>
            <p14:xfrm>
              <a:off x="4734120" y="4624000"/>
              <a:ext cx="3041280" cy="7732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716480" y="4606000"/>
                <a:ext cx="307692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14:cNvPr>
              <p14:cNvContentPartPr/>
              <p14:nvPr/>
            </p14:nvContentPartPr>
            <p14:xfrm>
              <a:off x="487200" y="5658280"/>
              <a:ext cx="15192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69200" y="5640640"/>
                <a:ext cx="187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14:cNvPr>
              <p14:cNvContentPartPr/>
              <p14:nvPr/>
            </p14:nvContentPartPr>
            <p14:xfrm>
              <a:off x="487200" y="5739640"/>
              <a:ext cx="151560" cy="2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200" y="57220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14:cNvPr>
              <p14:cNvContentPartPr/>
              <p14:nvPr/>
            </p14:nvContentPartPr>
            <p14:xfrm>
              <a:off x="872760" y="5404120"/>
              <a:ext cx="1964520" cy="744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54763" y="5386120"/>
                <a:ext cx="2000153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14:cNvPr>
              <p14:cNvContentPartPr/>
              <p14:nvPr/>
            </p14:nvContentPartPr>
            <p14:xfrm>
              <a:off x="3210240" y="5496280"/>
              <a:ext cx="2233800" cy="721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192243" y="5478640"/>
                <a:ext cx="2269434" cy="75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7030F06-0C5A-44B9-92DC-303DD8A5A6E4}"/>
                  </a:ext>
                </a:extLst>
              </p14:cNvPr>
              <p14:cNvContentPartPr/>
              <p14:nvPr/>
            </p14:nvContentPartPr>
            <p14:xfrm>
              <a:off x="5597760" y="5760880"/>
              <a:ext cx="147600" cy="3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7030F06-0C5A-44B9-92DC-303DD8A5A6E4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580120" y="5743240"/>
                <a:ext cx="183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8A197BD-A0CD-4C0A-AB91-9A79EBCC1F37}"/>
                  </a:ext>
                </a:extLst>
              </p14:cNvPr>
              <p14:cNvContentPartPr/>
              <p14:nvPr/>
            </p14:nvContentPartPr>
            <p14:xfrm>
              <a:off x="5628000" y="5841520"/>
              <a:ext cx="141480" cy="11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8A197BD-A0CD-4C0A-AB91-9A79EBCC1F3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610360" y="5823520"/>
                <a:ext cx="177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B58752E-9BD3-47FE-A0C0-3DF6B4D296AB}"/>
                  </a:ext>
                </a:extLst>
              </p14:cNvPr>
              <p14:cNvContentPartPr/>
              <p14:nvPr/>
            </p14:nvContentPartPr>
            <p14:xfrm>
              <a:off x="6095640" y="5574040"/>
              <a:ext cx="775440" cy="288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B58752E-9BD3-47FE-A0C0-3DF6B4D296A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6077640" y="5556400"/>
                <a:ext cx="8110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EAF6064-DCA7-4CC6-A64A-8E60C773132A}"/>
                  </a:ext>
                </a:extLst>
              </p14:cNvPr>
              <p14:cNvContentPartPr/>
              <p14:nvPr/>
            </p14:nvContentPartPr>
            <p14:xfrm>
              <a:off x="6235680" y="5911360"/>
              <a:ext cx="472320" cy="185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EAF6064-DCA7-4CC6-A64A-8E60C773132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6217694" y="5893720"/>
                <a:ext cx="507933" cy="2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1961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14:cNvPr>
              <p14:cNvContentPartPr/>
              <p14:nvPr/>
            </p14:nvContentPartPr>
            <p14:xfrm>
              <a:off x="4144800" y="4875640"/>
              <a:ext cx="174240" cy="21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26800" y="485764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14:cNvPr>
              <p14:cNvContentPartPr/>
              <p14:nvPr/>
            </p14:nvContentPartPr>
            <p14:xfrm>
              <a:off x="4144800" y="4957000"/>
              <a:ext cx="214560" cy="2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126800" y="4939360"/>
                <a:ext cx="2502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14:cNvPr>
              <p14:cNvContentPartPr/>
              <p14:nvPr/>
            </p14:nvContentPartPr>
            <p14:xfrm>
              <a:off x="4734120" y="4624000"/>
              <a:ext cx="3041280" cy="7732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716480" y="4606000"/>
                <a:ext cx="307692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14:cNvPr>
              <p14:cNvContentPartPr/>
              <p14:nvPr/>
            </p14:nvContentPartPr>
            <p14:xfrm>
              <a:off x="487200" y="5658280"/>
              <a:ext cx="15192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69200" y="5640640"/>
                <a:ext cx="187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14:cNvPr>
              <p14:cNvContentPartPr/>
              <p14:nvPr/>
            </p14:nvContentPartPr>
            <p14:xfrm>
              <a:off x="487200" y="5739640"/>
              <a:ext cx="151560" cy="2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200" y="57220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14:cNvPr>
              <p14:cNvContentPartPr/>
              <p14:nvPr/>
            </p14:nvContentPartPr>
            <p14:xfrm>
              <a:off x="872760" y="5404120"/>
              <a:ext cx="1964520" cy="744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54763" y="5386120"/>
                <a:ext cx="2000153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14:cNvPr>
              <p14:cNvContentPartPr/>
              <p14:nvPr/>
            </p14:nvContentPartPr>
            <p14:xfrm>
              <a:off x="3210240" y="5496280"/>
              <a:ext cx="2233800" cy="721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192243" y="5478640"/>
                <a:ext cx="2269434" cy="75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7030F06-0C5A-44B9-92DC-303DD8A5A6E4}"/>
                  </a:ext>
                </a:extLst>
              </p14:cNvPr>
              <p14:cNvContentPartPr/>
              <p14:nvPr/>
            </p14:nvContentPartPr>
            <p14:xfrm>
              <a:off x="5597760" y="5760880"/>
              <a:ext cx="147600" cy="3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7030F06-0C5A-44B9-92DC-303DD8A5A6E4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580120" y="5743240"/>
                <a:ext cx="183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8A197BD-A0CD-4C0A-AB91-9A79EBCC1F37}"/>
                  </a:ext>
                </a:extLst>
              </p14:cNvPr>
              <p14:cNvContentPartPr/>
              <p14:nvPr/>
            </p14:nvContentPartPr>
            <p14:xfrm>
              <a:off x="5628000" y="5841520"/>
              <a:ext cx="141480" cy="11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8A197BD-A0CD-4C0A-AB91-9A79EBCC1F3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610360" y="5823520"/>
                <a:ext cx="177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B58752E-9BD3-47FE-A0C0-3DF6B4D296AB}"/>
                  </a:ext>
                </a:extLst>
              </p14:cNvPr>
              <p14:cNvContentPartPr/>
              <p14:nvPr/>
            </p14:nvContentPartPr>
            <p14:xfrm>
              <a:off x="6095640" y="5574040"/>
              <a:ext cx="775440" cy="288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B58752E-9BD3-47FE-A0C0-3DF6B4D296A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6077640" y="5556400"/>
                <a:ext cx="8110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EAF6064-DCA7-4CC6-A64A-8E60C773132A}"/>
                  </a:ext>
                </a:extLst>
              </p14:cNvPr>
              <p14:cNvContentPartPr/>
              <p14:nvPr/>
            </p14:nvContentPartPr>
            <p14:xfrm>
              <a:off x="6235680" y="5911360"/>
              <a:ext cx="472320" cy="185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EAF6064-DCA7-4CC6-A64A-8E60C773132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6217694" y="5893720"/>
                <a:ext cx="507933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B01070E-B35F-477F-BD75-860F0925B191}"/>
                  </a:ext>
                </a:extLst>
              </p14:cNvPr>
              <p14:cNvContentPartPr/>
              <p14:nvPr/>
            </p14:nvContentPartPr>
            <p14:xfrm>
              <a:off x="7060800" y="5764120"/>
              <a:ext cx="157680" cy="16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B01070E-B35F-477F-BD75-860F0925B191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043160" y="5746120"/>
                <a:ext cx="1933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9F4533D-AB7C-4BC3-8ACF-0266938A0543}"/>
                  </a:ext>
                </a:extLst>
              </p14:cNvPr>
              <p14:cNvContentPartPr/>
              <p14:nvPr/>
            </p14:nvContentPartPr>
            <p14:xfrm>
              <a:off x="7091040" y="5841520"/>
              <a:ext cx="131760" cy="111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9F4533D-AB7C-4BC3-8ACF-0266938A0543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073400" y="582352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9D11CB4-46D3-40EA-B2BF-EBD0D5C64C14}"/>
                  </a:ext>
                </a:extLst>
              </p14:cNvPr>
              <p14:cNvContentPartPr/>
              <p14:nvPr/>
            </p14:nvContentPartPr>
            <p14:xfrm>
              <a:off x="7421520" y="5578360"/>
              <a:ext cx="186480" cy="134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9D11CB4-46D3-40EA-B2BF-EBD0D5C64C14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403880" y="5560360"/>
                <a:ext cx="2221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9B18586-37AC-4C85-A656-96CD73F59FCE}"/>
                  </a:ext>
                </a:extLst>
              </p14:cNvPr>
              <p14:cNvContentPartPr/>
              <p14:nvPr/>
            </p14:nvContentPartPr>
            <p14:xfrm>
              <a:off x="7426560" y="5769880"/>
              <a:ext cx="255600" cy="136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9B18586-37AC-4C85-A656-96CD73F59FCE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408560" y="5752240"/>
                <a:ext cx="2912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503BCE9D-FB2F-4FEA-BD4F-C5A63BAA7F96}"/>
                  </a:ext>
                </a:extLst>
              </p14:cNvPr>
              <p14:cNvContentPartPr/>
              <p14:nvPr/>
            </p14:nvContentPartPr>
            <p14:xfrm>
              <a:off x="7467240" y="5841160"/>
              <a:ext cx="334080" cy="1638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503BCE9D-FB2F-4FEA-BD4F-C5A63BAA7F96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7449259" y="5823520"/>
                <a:ext cx="369682" cy="19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060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155D4-71E8-40B3-AA87-68C20BB3B7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3" t="12454" r="18150" b="82222"/>
          <a:stretch/>
        </p:blipFill>
        <p:spPr>
          <a:xfrm>
            <a:off x="228599" y="167004"/>
            <a:ext cx="8764963" cy="1356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C1068-D091-4D79-AB0B-CFB733F98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1371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14:cNvPr>
              <p14:cNvContentPartPr/>
              <p14:nvPr/>
            </p14:nvContentPartPr>
            <p14:xfrm>
              <a:off x="802560" y="1483000"/>
              <a:ext cx="1328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9E5A5C4-4868-40A0-AD9D-809D08526D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4560" y="1465360"/>
                <a:ext cx="168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14:cNvPr>
              <p14:cNvContentPartPr/>
              <p14:nvPr/>
            </p14:nvContentPartPr>
            <p14:xfrm>
              <a:off x="822720" y="1533760"/>
              <a:ext cx="109800" cy="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EFF10E-45EA-46D5-99BD-E13202D462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5080" y="1516120"/>
                <a:ext cx="1454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14:cNvPr>
              <p14:cNvContentPartPr/>
              <p14:nvPr/>
            </p14:nvContentPartPr>
            <p14:xfrm>
              <a:off x="378120" y="1461400"/>
              <a:ext cx="323640" cy="174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E5E0420-52B7-4B5C-8B25-61CC80DF61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120" y="1443400"/>
                <a:ext cx="35928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14:cNvPr>
              <p14:cNvContentPartPr/>
              <p14:nvPr/>
            </p14:nvContentPartPr>
            <p14:xfrm>
              <a:off x="1074360" y="1403080"/>
              <a:ext cx="226080" cy="171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1044264-C96B-4954-AB45-9806CDA68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6360" y="1385080"/>
                <a:ext cx="261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14:cNvPr>
              <p14:cNvContentPartPr/>
              <p14:nvPr/>
            </p14:nvContentPartPr>
            <p14:xfrm>
              <a:off x="1387920" y="1320280"/>
              <a:ext cx="492480" cy="436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C124572-5B4C-4471-9FB9-58B59FA3C61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9920" y="1302640"/>
                <a:ext cx="52812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14:cNvPr>
              <p14:cNvContentPartPr/>
              <p14:nvPr/>
            </p14:nvContentPartPr>
            <p14:xfrm>
              <a:off x="2062920" y="1421080"/>
              <a:ext cx="405720" cy="203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266974B-F86A-4189-BFA0-C966F2E20A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45280" y="1403440"/>
                <a:ext cx="441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14:cNvPr>
              <p14:cNvContentPartPr/>
              <p14:nvPr/>
            </p14:nvContentPartPr>
            <p14:xfrm>
              <a:off x="2742600" y="1452400"/>
              <a:ext cx="12924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3867DE4-5C49-4870-AFE6-3F68CC6576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4960" y="1434400"/>
                <a:ext cx="1648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14:cNvPr>
              <p14:cNvContentPartPr/>
              <p14:nvPr/>
            </p14:nvContentPartPr>
            <p14:xfrm>
              <a:off x="2763120" y="1513600"/>
              <a:ext cx="141480" cy="28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C96D025-9A9A-4073-8996-C8124F72061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5120" y="1495600"/>
                <a:ext cx="177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14:cNvPr>
              <p14:cNvContentPartPr/>
              <p14:nvPr/>
            </p14:nvContentPartPr>
            <p14:xfrm>
              <a:off x="2544960" y="1475080"/>
              <a:ext cx="91440" cy="122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BD3125F-C64A-488C-9C27-43AD9DE158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6960" y="1457080"/>
                <a:ext cx="1270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14:cNvPr>
              <p14:cNvContentPartPr/>
              <p14:nvPr/>
            </p14:nvContentPartPr>
            <p14:xfrm>
              <a:off x="3085680" y="1372120"/>
              <a:ext cx="142920" cy="150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CAD861-CD4D-4434-A0E5-04669EB485A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068040" y="1354120"/>
                <a:ext cx="17856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14:cNvPr>
              <p14:cNvContentPartPr/>
              <p14:nvPr/>
            </p14:nvContentPartPr>
            <p14:xfrm>
              <a:off x="3337680" y="1452400"/>
              <a:ext cx="6840" cy="435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16B60FC-59F2-49D9-AFDF-6BAE8E784A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0040" y="1434400"/>
                <a:ext cx="424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14:cNvPr>
              <p14:cNvContentPartPr/>
              <p14:nvPr/>
            </p14:nvContentPartPr>
            <p14:xfrm>
              <a:off x="3606240" y="1350880"/>
              <a:ext cx="316080" cy="303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39C1C3B-C7AE-421C-9C14-C0CAAD75B8F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8600" y="1333240"/>
                <a:ext cx="351720" cy="3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14:cNvPr>
              <p14:cNvContentPartPr/>
              <p14:nvPr/>
            </p14:nvContentPartPr>
            <p14:xfrm>
              <a:off x="3413280" y="1364920"/>
              <a:ext cx="102240" cy="158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E9B87BC-5188-4568-BC19-5515068BCC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95280" y="1347280"/>
                <a:ext cx="13788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14:cNvPr>
              <p14:cNvContentPartPr/>
              <p14:nvPr/>
            </p14:nvContentPartPr>
            <p14:xfrm>
              <a:off x="903720" y="1902040"/>
              <a:ext cx="13356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82BE0C-4967-4B08-A924-72E051A2FE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86080" y="1884040"/>
                <a:ext cx="1692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14:cNvPr>
              <p14:cNvContentPartPr/>
              <p14:nvPr/>
            </p14:nvContentPartPr>
            <p14:xfrm>
              <a:off x="924240" y="1960360"/>
              <a:ext cx="122400" cy="17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C44861-2EEC-4B5A-A7DB-A5A5D05455A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6240" y="1942720"/>
                <a:ext cx="158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14:cNvPr>
              <p14:cNvContentPartPr/>
              <p14:nvPr/>
            </p14:nvContentPartPr>
            <p14:xfrm>
              <a:off x="446880" y="1803040"/>
              <a:ext cx="295200" cy="253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86E5668-769B-4DD8-BAC7-87D3184999F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8902" y="1785040"/>
                <a:ext cx="330797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14:cNvPr>
              <p14:cNvContentPartPr/>
              <p14:nvPr/>
            </p14:nvContentPartPr>
            <p14:xfrm>
              <a:off x="1797600" y="1889440"/>
              <a:ext cx="74160" cy="13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983DBD4-C69B-48B2-8395-4C57EBB910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79600" y="1871440"/>
                <a:ext cx="1098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14:cNvPr>
              <p14:cNvContentPartPr/>
              <p14:nvPr/>
            </p14:nvContentPartPr>
            <p14:xfrm>
              <a:off x="1787880" y="1750480"/>
              <a:ext cx="150840" cy="78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5AC2A4C-0D27-4D6C-A52E-C47C7F0913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769880" y="1732480"/>
                <a:ext cx="18648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14:cNvPr>
              <p14:cNvContentPartPr/>
              <p14:nvPr/>
            </p14:nvContentPartPr>
            <p14:xfrm>
              <a:off x="1236720" y="1738960"/>
              <a:ext cx="441000" cy="312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B670F8E-39E3-4491-9F5B-2B75CE46FF0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218735" y="1721300"/>
                <a:ext cx="476611" cy="348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14:cNvPr>
              <p14:cNvContentPartPr/>
              <p14:nvPr/>
            </p14:nvContentPartPr>
            <p14:xfrm>
              <a:off x="2039880" y="2021560"/>
              <a:ext cx="73440" cy="99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9FF8F44-2C51-4FE4-936A-4E21CC08C62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2240" y="2003560"/>
                <a:ext cx="1090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14:cNvPr>
              <p14:cNvContentPartPr/>
              <p14:nvPr/>
            </p14:nvContentPartPr>
            <p14:xfrm>
              <a:off x="2844480" y="1839760"/>
              <a:ext cx="121320" cy="9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EB70912-1789-467D-B2F3-A301CBFA7B6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26840" y="1821760"/>
                <a:ext cx="15696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14:cNvPr>
              <p14:cNvContentPartPr/>
              <p14:nvPr/>
            </p14:nvContentPartPr>
            <p14:xfrm>
              <a:off x="2854560" y="1909600"/>
              <a:ext cx="90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6548163D-2B03-4DD4-8C47-CEDE1B3CAA3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36560" y="1891960"/>
                <a:ext cx="12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14:cNvPr>
              <p14:cNvContentPartPr/>
              <p14:nvPr/>
            </p14:nvContentPartPr>
            <p14:xfrm>
              <a:off x="3189360" y="1732120"/>
              <a:ext cx="551880" cy="2620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89A5C1A-B707-41CE-B148-4781BD0B002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71372" y="1714456"/>
                <a:ext cx="587497" cy="2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14:cNvPr>
              <p14:cNvContentPartPr/>
              <p14:nvPr/>
            </p14:nvContentPartPr>
            <p14:xfrm>
              <a:off x="2336520" y="1760200"/>
              <a:ext cx="345600" cy="288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8638F2B-A7B1-4F2E-97DC-2C943B1A334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18520" y="1742200"/>
                <a:ext cx="38124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14:cNvPr>
              <p14:cNvContentPartPr/>
              <p14:nvPr/>
            </p14:nvContentPartPr>
            <p14:xfrm>
              <a:off x="3859680" y="1798000"/>
              <a:ext cx="91080" cy="1425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8FB46B-8717-41A7-A494-3C6B9AB1F7A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41680" y="1780000"/>
                <a:ext cx="12672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14:cNvPr>
              <p14:cNvContentPartPr/>
              <p14:nvPr/>
            </p14:nvContentPartPr>
            <p14:xfrm>
              <a:off x="3829800" y="1672360"/>
              <a:ext cx="178920" cy="75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86F0BA7-2540-47A3-9042-0EB0CE20CA2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812160" y="1654360"/>
                <a:ext cx="2145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14:cNvPr>
              <p14:cNvContentPartPr/>
              <p14:nvPr/>
            </p14:nvContentPartPr>
            <p14:xfrm>
              <a:off x="264000" y="2291920"/>
              <a:ext cx="3555360" cy="4514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7D81A26-48A1-4102-8A2D-3C7E3E4EBD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6000" y="2274280"/>
                <a:ext cx="359100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14:cNvPr>
              <p14:cNvContentPartPr/>
              <p14:nvPr/>
            </p14:nvContentPartPr>
            <p14:xfrm>
              <a:off x="3917640" y="2478760"/>
              <a:ext cx="6480" cy="10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94786-5D1E-4DC8-89DD-908C20250F1F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00000" y="2461120"/>
                <a:ext cx="421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14:cNvPr>
              <p14:cNvContentPartPr/>
              <p14:nvPr/>
            </p14:nvContentPartPr>
            <p14:xfrm>
              <a:off x="3911880" y="2310640"/>
              <a:ext cx="29880" cy="259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FDB11C-91E2-42C5-B1EB-A505D976B0F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94240" y="2293000"/>
                <a:ext cx="6552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14:cNvPr>
              <p14:cNvContentPartPr/>
              <p14:nvPr/>
            </p14:nvContentPartPr>
            <p14:xfrm>
              <a:off x="649920" y="3002200"/>
              <a:ext cx="174960" cy="289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E139B3C-120A-4454-89F0-6F4E4F22BEF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2280" y="2984222"/>
                <a:ext cx="210600" cy="3246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14:cNvPr>
              <p14:cNvContentPartPr/>
              <p14:nvPr/>
            </p14:nvContentPartPr>
            <p14:xfrm>
              <a:off x="806160" y="3220360"/>
              <a:ext cx="6480" cy="84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3106115-8574-4E76-AC27-C7A2823C83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8520" y="3202360"/>
                <a:ext cx="421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14:cNvPr>
              <p14:cNvContentPartPr/>
              <p14:nvPr/>
            </p14:nvContentPartPr>
            <p14:xfrm>
              <a:off x="1015680" y="3098680"/>
              <a:ext cx="1476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E00CB99-18BF-4D5B-92F2-12EE08FC2AC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7680" y="3080680"/>
                <a:ext cx="183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14:cNvPr>
              <p14:cNvContentPartPr/>
              <p14:nvPr/>
            </p14:nvContentPartPr>
            <p14:xfrm>
              <a:off x="1025760" y="3179680"/>
              <a:ext cx="143280" cy="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13D1D7A-9373-44F1-A9B2-5F22E298F647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08120" y="3161680"/>
                <a:ext cx="1789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14:cNvPr>
              <p14:cNvContentPartPr/>
              <p14:nvPr/>
            </p14:nvContentPartPr>
            <p14:xfrm>
              <a:off x="619320" y="2873320"/>
              <a:ext cx="190440" cy="62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5C894B8-C9AF-41E4-9111-B37C97089F0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1320" y="2855680"/>
                <a:ext cx="226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14:cNvPr>
              <p14:cNvContentPartPr/>
              <p14:nvPr/>
            </p14:nvContentPartPr>
            <p14:xfrm>
              <a:off x="1290000" y="2827960"/>
              <a:ext cx="129240" cy="5904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18D8104-4BB0-4C58-91CE-3EEAFC31E06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272360" y="2810320"/>
                <a:ext cx="16488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14:cNvPr>
              <p14:cNvContentPartPr/>
              <p14:nvPr/>
            </p14:nvContentPartPr>
            <p14:xfrm>
              <a:off x="1808040" y="2935600"/>
              <a:ext cx="240120" cy="226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3CF202BA-945E-457F-9C19-09B054648B3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90374" y="2917960"/>
                <a:ext cx="275814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14:cNvPr>
              <p14:cNvContentPartPr/>
              <p14:nvPr/>
            </p14:nvContentPartPr>
            <p14:xfrm>
              <a:off x="1300080" y="2970160"/>
              <a:ext cx="201960" cy="3330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69CF5FC-004B-4B67-B226-A2F0E055F4D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282080" y="2952160"/>
                <a:ext cx="2376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14:cNvPr>
              <p14:cNvContentPartPr/>
              <p14:nvPr/>
            </p14:nvContentPartPr>
            <p14:xfrm>
              <a:off x="2549640" y="2820040"/>
              <a:ext cx="167040" cy="75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B539E3EE-7335-4778-9F13-70017C133E2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531640" y="2802400"/>
                <a:ext cx="202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14:cNvPr>
              <p14:cNvContentPartPr/>
              <p14:nvPr/>
            </p14:nvContentPartPr>
            <p14:xfrm>
              <a:off x="2976600" y="2946040"/>
              <a:ext cx="127080" cy="1785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CE54BD1-1A20-4B59-969E-6D6CE3C21F2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958960" y="2928400"/>
                <a:ext cx="16272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14:cNvPr>
              <p14:cNvContentPartPr/>
              <p14:nvPr/>
            </p14:nvContentPartPr>
            <p14:xfrm>
              <a:off x="2834400" y="3159160"/>
              <a:ext cx="10440" cy="77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00B569-97EA-4E90-8F9E-E9FFAB8C9D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816400" y="3141520"/>
                <a:ext cx="46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14:cNvPr>
              <p14:cNvContentPartPr/>
              <p14:nvPr/>
            </p14:nvContentPartPr>
            <p14:xfrm>
              <a:off x="2530560" y="2946040"/>
              <a:ext cx="214200" cy="302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6927B35-FBCA-4DC8-B631-827E3B35143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512890" y="2928400"/>
                <a:ext cx="2499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14:cNvPr>
              <p14:cNvContentPartPr/>
              <p14:nvPr/>
            </p14:nvContentPartPr>
            <p14:xfrm>
              <a:off x="3262080" y="2899960"/>
              <a:ext cx="243360" cy="333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5CFBB57-E8C3-4D4A-9861-A98E510F0BF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44440" y="2881960"/>
                <a:ext cx="2790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14:cNvPr>
              <p14:cNvContentPartPr/>
              <p14:nvPr/>
            </p14:nvContentPartPr>
            <p14:xfrm>
              <a:off x="3261000" y="2764960"/>
              <a:ext cx="129960" cy="59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EC54C374-42BE-4E3B-BD7C-1C261E31BF74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3243360" y="2747320"/>
                <a:ext cx="16560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14:cNvPr>
              <p14:cNvContentPartPr/>
              <p14:nvPr/>
            </p14:nvContentPartPr>
            <p14:xfrm>
              <a:off x="3616680" y="2946040"/>
              <a:ext cx="111600" cy="108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96E39E-F7F1-4D49-8A08-514C1EC7117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599040" y="2928400"/>
                <a:ext cx="1472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14:cNvPr>
              <p14:cNvContentPartPr/>
              <p14:nvPr/>
            </p14:nvContentPartPr>
            <p14:xfrm>
              <a:off x="3616680" y="3047560"/>
              <a:ext cx="68400" cy="9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11E763A-28D0-424D-AD2D-B8BC7659F18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599040" y="3029560"/>
                <a:ext cx="1040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14:cNvPr>
              <p14:cNvContentPartPr/>
              <p14:nvPr/>
            </p14:nvContentPartPr>
            <p14:xfrm>
              <a:off x="3901080" y="2956120"/>
              <a:ext cx="11160" cy="1598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FF083D5-47D2-4D30-B6CF-6895E138882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883080" y="2938480"/>
                <a:ext cx="468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14:cNvPr>
              <p14:cNvContentPartPr/>
              <p14:nvPr/>
            </p14:nvContentPartPr>
            <p14:xfrm>
              <a:off x="3891000" y="2924440"/>
              <a:ext cx="109800" cy="954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ABF989A-5663-4ED4-B2FE-4BA04F4A475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3873000" y="2906440"/>
                <a:ext cx="14544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14:cNvPr>
              <p14:cNvContentPartPr/>
              <p14:nvPr/>
            </p14:nvContentPartPr>
            <p14:xfrm>
              <a:off x="3987480" y="3055120"/>
              <a:ext cx="125280" cy="1083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9BA7529-16D3-4460-B750-106B2966297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69480" y="3037480"/>
                <a:ext cx="160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14:cNvPr>
              <p14:cNvContentPartPr/>
              <p14:nvPr/>
            </p14:nvContentPartPr>
            <p14:xfrm>
              <a:off x="4185480" y="3041440"/>
              <a:ext cx="96120" cy="108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D4971189-D0D2-4895-80DA-A9FE11A65FD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167480" y="3023440"/>
                <a:ext cx="1317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14:cNvPr>
              <p14:cNvContentPartPr/>
              <p14:nvPr/>
            </p14:nvContentPartPr>
            <p14:xfrm>
              <a:off x="3870480" y="2810320"/>
              <a:ext cx="189720" cy="547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E65AE2-FC4F-49B0-8657-FBAD4E3F930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3852840" y="2792320"/>
                <a:ext cx="2253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14:cNvPr>
              <p14:cNvContentPartPr/>
              <p14:nvPr/>
            </p14:nvContentPartPr>
            <p14:xfrm>
              <a:off x="4974240" y="2976640"/>
              <a:ext cx="86400" cy="12240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35168F5-DB19-43FB-823F-91AC9AC49C45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56240" y="2958640"/>
                <a:ext cx="122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14:cNvPr>
              <p14:cNvContentPartPr/>
              <p14:nvPr/>
            </p14:nvContentPartPr>
            <p14:xfrm>
              <a:off x="4632600" y="2632480"/>
              <a:ext cx="177840" cy="12060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3D772441-A50E-4000-8675-3C836D8C6C4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614600" y="2614840"/>
                <a:ext cx="2134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14:cNvPr>
              <p14:cNvContentPartPr/>
              <p14:nvPr/>
            </p14:nvContentPartPr>
            <p14:xfrm>
              <a:off x="4683000" y="2810320"/>
              <a:ext cx="208080" cy="290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89648444-FD92-4112-9041-151D18958CE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665329" y="2792680"/>
                <a:ext cx="243782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14:cNvPr>
              <p14:cNvContentPartPr/>
              <p14:nvPr/>
            </p14:nvContentPartPr>
            <p14:xfrm>
              <a:off x="4409040" y="2915440"/>
              <a:ext cx="154440" cy="1544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258F84F-4167-4725-B8B9-7FC762E59D2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391040" y="2897440"/>
                <a:ext cx="19008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14:cNvPr>
              <p14:cNvContentPartPr/>
              <p14:nvPr/>
            </p14:nvContentPartPr>
            <p14:xfrm>
              <a:off x="5689200" y="2854600"/>
              <a:ext cx="463680" cy="27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2393857-000C-48DE-93BC-5DC8B4E00C2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671200" y="2836960"/>
                <a:ext cx="499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14:cNvPr>
              <p14:cNvContentPartPr/>
              <p14:nvPr/>
            </p14:nvContentPartPr>
            <p14:xfrm>
              <a:off x="893640" y="3574960"/>
              <a:ext cx="212760" cy="251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7BC64FF-C10F-43BD-8FC0-2DE728E138D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76000" y="3556960"/>
                <a:ext cx="2484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14:cNvPr>
              <p14:cNvContentPartPr/>
              <p14:nvPr/>
            </p14:nvContentPartPr>
            <p14:xfrm>
              <a:off x="419520" y="3609160"/>
              <a:ext cx="36324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926F132-64EB-4431-BD8F-19B552FD16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401520" y="3591160"/>
                <a:ext cx="3988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14:cNvPr>
              <p14:cNvContentPartPr/>
              <p14:nvPr/>
            </p14:nvContentPartPr>
            <p14:xfrm>
              <a:off x="1188480" y="3728320"/>
              <a:ext cx="360" cy="100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36F9E86-20CE-41FD-8922-D8C88F77CB0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170480" y="3710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14:cNvPr>
              <p14:cNvContentPartPr/>
              <p14:nvPr/>
            </p14:nvContentPartPr>
            <p14:xfrm>
              <a:off x="2327160" y="3677560"/>
              <a:ext cx="9720" cy="90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DA6F84AC-1229-4F20-A002-198036B4513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09160" y="3659920"/>
                <a:ext cx="4536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14:cNvPr>
              <p14:cNvContentPartPr/>
              <p14:nvPr/>
            </p14:nvContentPartPr>
            <p14:xfrm>
              <a:off x="2539560" y="3612760"/>
              <a:ext cx="178200" cy="43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B97D13-AE9F-49BD-AFD9-208A48C0CC5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521920" y="3594760"/>
                <a:ext cx="21384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14:cNvPr>
              <p14:cNvContentPartPr/>
              <p14:nvPr/>
            </p14:nvContentPartPr>
            <p14:xfrm>
              <a:off x="2549640" y="3708160"/>
              <a:ext cx="139320" cy="50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B633BD5-3457-47DD-82D1-D52477656E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31640" y="3690160"/>
                <a:ext cx="1749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14:cNvPr>
              <p14:cNvContentPartPr/>
              <p14:nvPr/>
            </p14:nvContentPartPr>
            <p14:xfrm>
              <a:off x="2864280" y="3468400"/>
              <a:ext cx="1598760" cy="3290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D2EFA3C-6D52-4332-91AA-FA4559E4CE3F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846640" y="3450760"/>
                <a:ext cx="163440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14:cNvPr>
              <p14:cNvContentPartPr/>
              <p14:nvPr/>
            </p14:nvContentPartPr>
            <p14:xfrm>
              <a:off x="1980840" y="3537880"/>
              <a:ext cx="259200" cy="2541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9396045-F8FA-4692-A3E2-D423DF818B27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963200" y="3520215"/>
                <a:ext cx="294840" cy="289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14:cNvPr>
              <p14:cNvContentPartPr/>
              <p14:nvPr/>
            </p14:nvContentPartPr>
            <p14:xfrm>
              <a:off x="1279560" y="3590440"/>
              <a:ext cx="618480" cy="2196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9F3EC527-611E-4B5A-BCCB-D854B03D1E75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261910" y="3572800"/>
                <a:ext cx="654141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14:cNvPr>
              <p14:cNvContentPartPr/>
              <p14:nvPr/>
            </p14:nvContentPartPr>
            <p14:xfrm>
              <a:off x="4784880" y="3484600"/>
              <a:ext cx="262080" cy="25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C900E29-692E-4D65-827F-8DBF53659E46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4766880" y="3466600"/>
                <a:ext cx="29772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14:cNvPr>
              <p14:cNvContentPartPr/>
              <p14:nvPr/>
            </p14:nvContentPartPr>
            <p14:xfrm>
              <a:off x="5862000" y="3555520"/>
              <a:ext cx="153720" cy="1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FC757-016A-4F25-9FF3-DC2A012FECF0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44000" y="3537880"/>
                <a:ext cx="1893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14:cNvPr>
              <p14:cNvContentPartPr/>
              <p14:nvPr/>
            </p14:nvContentPartPr>
            <p14:xfrm>
              <a:off x="5892240" y="3646600"/>
              <a:ext cx="152280" cy="108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62DCFBD-CF81-4312-BD2C-34894B7B161E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5874600" y="362896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14:cNvPr>
              <p14:cNvContentPartPr/>
              <p14:nvPr/>
            </p14:nvContentPartPr>
            <p14:xfrm>
              <a:off x="5414880" y="3479200"/>
              <a:ext cx="302400" cy="288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2D26D7-74C1-4AD2-8E3C-598CE6292687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5397219" y="3461222"/>
                <a:ext cx="338082" cy="32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14:cNvPr>
              <p14:cNvContentPartPr/>
              <p14:nvPr/>
            </p14:nvContentPartPr>
            <p14:xfrm>
              <a:off x="6207240" y="3285520"/>
              <a:ext cx="2183760" cy="36144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C7DE5C8-C84D-479E-9A30-6E1AFD47207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189240" y="3267880"/>
                <a:ext cx="22194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14:cNvPr>
              <p14:cNvContentPartPr/>
              <p14:nvPr/>
            </p14:nvContentPartPr>
            <p14:xfrm>
              <a:off x="6698640" y="3697360"/>
              <a:ext cx="1214280" cy="23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86984876-E82E-4DD8-B42B-BC8FBD729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681000" y="3679360"/>
                <a:ext cx="1249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14:cNvPr>
              <p14:cNvContentPartPr/>
              <p14:nvPr/>
            </p14:nvContentPartPr>
            <p14:xfrm>
              <a:off x="8513760" y="3443920"/>
              <a:ext cx="309240" cy="281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BDB368-2DDC-4671-9766-C3DD69B9EDA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496120" y="3425920"/>
                <a:ext cx="34488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14:cNvPr>
              <p14:cNvContentPartPr/>
              <p14:nvPr/>
            </p14:nvContentPartPr>
            <p14:xfrm>
              <a:off x="375240" y="4202800"/>
              <a:ext cx="340920" cy="290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26DBA3D-C793-4623-A032-4CA22206C992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357581" y="4184800"/>
                <a:ext cx="376598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14:cNvPr>
              <p14:cNvContentPartPr/>
              <p14:nvPr/>
            </p14:nvContentPartPr>
            <p14:xfrm>
              <a:off x="2610840" y="4079680"/>
              <a:ext cx="243720" cy="1267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FE3261C-EE86-4D4C-B906-B1B6CADD235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592840" y="4062040"/>
                <a:ext cx="279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14:cNvPr>
              <p14:cNvContentPartPr/>
              <p14:nvPr/>
            </p14:nvContentPartPr>
            <p14:xfrm>
              <a:off x="2610840" y="4256440"/>
              <a:ext cx="234360" cy="174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68E8026-5960-48BA-8F08-2C1A67935ED8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592840" y="4238836"/>
                <a:ext cx="270000" cy="2105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14:cNvPr>
              <p14:cNvContentPartPr/>
              <p14:nvPr/>
            </p14:nvContentPartPr>
            <p14:xfrm>
              <a:off x="914160" y="3965200"/>
              <a:ext cx="1546200" cy="6184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C23EFCE-553D-4628-9194-7A934D76CC81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6164" y="3947560"/>
                <a:ext cx="1581832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14:cNvPr>
              <p14:cNvContentPartPr/>
              <p14:nvPr/>
            </p14:nvContentPartPr>
            <p14:xfrm>
              <a:off x="3129240" y="4113880"/>
              <a:ext cx="202320" cy="11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ABAF5B3-117A-4F66-A4FA-892A6BCF089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111240" y="4095880"/>
                <a:ext cx="2379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14:cNvPr>
              <p14:cNvContentPartPr/>
              <p14:nvPr/>
            </p14:nvContentPartPr>
            <p14:xfrm>
              <a:off x="3158760" y="4195240"/>
              <a:ext cx="203400" cy="17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A2E0C26-89A2-490A-BC15-1C5182BD3300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3140760" y="4177600"/>
                <a:ext cx="2390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14:cNvPr>
              <p14:cNvContentPartPr/>
              <p14:nvPr/>
            </p14:nvContentPartPr>
            <p14:xfrm>
              <a:off x="4500480" y="3975280"/>
              <a:ext cx="283320" cy="373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48B3A0B-818D-4097-9A29-68FCF768636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482480" y="3957640"/>
                <a:ext cx="318960" cy="40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14:cNvPr>
              <p14:cNvContentPartPr/>
              <p14:nvPr/>
            </p14:nvContentPartPr>
            <p14:xfrm>
              <a:off x="3536040" y="3880960"/>
              <a:ext cx="853920" cy="570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C07D69-F6E6-484E-A3F3-F1CF434BF0D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3518040" y="3862960"/>
                <a:ext cx="889560" cy="60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14:cNvPr>
              <p14:cNvContentPartPr/>
              <p14:nvPr/>
            </p14:nvContentPartPr>
            <p14:xfrm>
              <a:off x="5973600" y="4172560"/>
              <a:ext cx="143280" cy="13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2312699-9718-468B-8372-35B0E0A30CE2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955960" y="4154920"/>
                <a:ext cx="1789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14:cNvPr>
              <p14:cNvContentPartPr/>
              <p14:nvPr/>
            </p14:nvContentPartPr>
            <p14:xfrm>
              <a:off x="5994120" y="4246360"/>
              <a:ext cx="110880" cy="104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AD4CCCD-E78C-4937-968B-E0C95AAFC77C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976120" y="4228720"/>
                <a:ext cx="14652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14:cNvPr>
              <p14:cNvContentPartPr/>
              <p14:nvPr/>
            </p14:nvContentPartPr>
            <p14:xfrm>
              <a:off x="5607840" y="4051600"/>
              <a:ext cx="263160" cy="2955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E9EC4F-F742-49ED-A6CC-9B9EAEAE9588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589840" y="4033960"/>
                <a:ext cx="29880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14:cNvPr>
              <p14:cNvContentPartPr/>
              <p14:nvPr/>
            </p14:nvContentPartPr>
            <p14:xfrm>
              <a:off x="5028600" y="4063480"/>
              <a:ext cx="299880" cy="2192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AAFB365-BE50-4FF4-AB76-B8108607353A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010960" y="4045840"/>
                <a:ext cx="3355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14:cNvPr>
              <p14:cNvContentPartPr/>
              <p14:nvPr/>
            </p14:nvContentPartPr>
            <p14:xfrm>
              <a:off x="6857760" y="4043320"/>
              <a:ext cx="376200" cy="2350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C743BDD-33BF-41B8-9E4E-DED22ABC4404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6839760" y="4025348"/>
                <a:ext cx="411840" cy="270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14:cNvPr>
              <p14:cNvContentPartPr/>
              <p14:nvPr/>
            </p14:nvContentPartPr>
            <p14:xfrm>
              <a:off x="6593520" y="4087600"/>
              <a:ext cx="156600" cy="17676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BABC89E-4B20-4E81-86A9-ACB769B476C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575520" y="4069600"/>
                <a:ext cx="192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14:cNvPr>
              <p14:cNvContentPartPr/>
              <p14:nvPr/>
            </p14:nvContentPartPr>
            <p14:xfrm>
              <a:off x="6228120" y="4085440"/>
              <a:ext cx="274320" cy="18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1BF9793-0CC8-42CD-9F11-5F68D3DAC10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210480" y="4067800"/>
                <a:ext cx="3099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14:cNvPr>
              <p14:cNvContentPartPr/>
              <p14:nvPr/>
            </p14:nvContentPartPr>
            <p14:xfrm>
              <a:off x="5393640" y="3850360"/>
              <a:ext cx="2040480" cy="6408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7CC669F5-E551-41B4-916F-A387FE85E52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5375640" y="3814720"/>
                <a:ext cx="207612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14:cNvPr>
              <p14:cNvContentPartPr/>
              <p14:nvPr/>
            </p14:nvContentPartPr>
            <p14:xfrm>
              <a:off x="304320" y="1299760"/>
              <a:ext cx="5491800" cy="75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54D8457-EA63-4221-85CC-2C4CC2271FB7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286680" y="1264120"/>
                <a:ext cx="55274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14:cNvPr>
              <p14:cNvContentPartPr/>
              <p14:nvPr/>
            </p14:nvContentPartPr>
            <p14:xfrm>
              <a:off x="274080" y="4711840"/>
              <a:ext cx="3737880" cy="5421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4F648C94-D693-42AC-AC8C-0BD997807E8D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256080" y="4693852"/>
                <a:ext cx="3773520" cy="5777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14:cNvPr>
              <p14:cNvContentPartPr/>
              <p14:nvPr/>
            </p14:nvContentPartPr>
            <p14:xfrm>
              <a:off x="4144800" y="4875640"/>
              <a:ext cx="174240" cy="216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A19CB14-9CB5-44F4-BEE7-A5EB736A46C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126800" y="4857640"/>
                <a:ext cx="2098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14:cNvPr>
              <p14:cNvContentPartPr/>
              <p14:nvPr/>
            </p14:nvContentPartPr>
            <p14:xfrm>
              <a:off x="4144800" y="4957000"/>
              <a:ext cx="214560" cy="219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BE8865C4-0DD3-409B-80AB-EF6E0D1EEB11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126800" y="4939360"/>
                <a:ext cx="2502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14:cNvPr>
              <p14:cNvContentPartPr/>
              <p14:nvPr/>
            </p14:nvContentPartPr>
            <p14:xfrm>
              <a:off x="4734120" y="4624000"/>
              <a:ext cx="3041280" cy="77328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CA9D7BFE-9A06-4950-B57D-D589EF54926D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4716480" y="4606000"/>
                <a:ext cx="3076920" cy="80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14:cNvPr>
              <p14:cNvContentPartPr/>
              <p14:nvPr/>
            </p14:nvContentPartPr>
            <p14:xfrm>
              <a:off x="487200" y="5658280"/>
              <a:ext cx="15192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D8FA8E1-8BB9-4CBF-847A-52178D5ADFDB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69200" y="5640640"/>
                <a:ext cx="18756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14:cNvPr>
              <p14:cNvContentPartPr/>
              <p14:nvPr/>
            </p14:nvContentPartPr>
            <p14:xfrm>
              <a:off x="487200" y="5739640"/>
              <a:ext cx="151560" cy="2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83CB9E1-C539-45FB-9EC2-1A3E1066D45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200" y="5722000"/>
                <a:ext cx="1872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14:cNvPr>
              <p14:cNvContentPartPr/>
              <p14:nvPr/>
            </p14:nvContentPartPr>
            <p14:xfrm>
              <a:off x="872760" y="5404120"/>
              <a:ext cx="1964520" cy="74484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D4BF782D-12D7-44B7-8D3E-BFEA67EBFDA2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54763" y="5386120"/>
                <a:ext cx="2000153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14:cNvPr>
              <p14:cNvContentPartPr/>
              <p14:nvPr/>
            </p14:nvContentPartPr>
            <p14:xfrm>
              <a:off x="3210240" y="5496280"/>
              <a:ext cx="2233800" cy="721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30CC2F7-61C7-4814-9E42-85F708F3746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3192243" y="5478640"/>
                <a:ext cx="2269434" cy="75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7030F06-0C5A-44B9-92DC-303DD8A5A6E4}"/>
                  </a:ext>
                </a:extLst>
              </p14:cNvPr>
              <p14:cNvContentPartPr/>
              <p14:nvPr/>
            </p14:nvContentPartPr>
            <p14:xfrm>
              <a:off x="5597760" y="5760880"/>
              <a:ext cx="147600" cy="3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7030F06-0C5A-44B9-92DC-303DD8A5A6E4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5580120" y="5743240"/>
                <a:ext cx="183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28A197BD-A0CD-4C0A-AB91-9A79EBCC1F37}"/>
                  </a:ext>
                </a:extLst>
              </p14:cNvPr>
              <p14:cNvContentPartPr/>
              <p14:nvPr/>
            </p14:nvContentPartPr>
            <p14:xfrm>
              <a:off x="5628000" y="5841520"/>
              <a:ext cx="141480" cy="111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8A197BD-A0CD-4C0A-AB91-9A79EBCC1F37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5610360" y="5823520"/>
                <a:ext cx="177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B58752E-9BD3-47FE-A0C0-3DF6B4D296AB}"/>
                  </a:ext>
                </a:extLst>
              </p14:cNvPr>
              <p14:cNvContentPartPr/>
              <p14:nvPr/>
            </p14:nvContentPartPr>
            <p14:xfrm>
              <a:off x="6095640" y="5574040"/>
              <a:ext cx="775440" cy="288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B58752E-9BD3-47FE-A0C0-3DF6B4D296A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6077640" y="5556400"/>
                <a:ext cx="81108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EAF6064-DCA7-4CC6-A64A-8E60C773132A}"/>
                  </a:ext>
                </a:extLst>
              </p14:cNvPr>
              <p14:cNvContentPartPr/>
              <p14:nvPr/>
            </p14:nvContentPartPr>
            <p14:xfrm>
              <a:off x="6235680" y="5911360"/>
              <a:ext cx="472320" cy="185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EAF6064-DCA7-4CC6-A64A-8E60C773132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6217694" y="5893720"/>
                <a:ext cx="507933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8B01070E-B35F-477F-BD75-860F0925B191}"/>
                  </a:ext>
                </a:extLst>
              </p14:cNvPr>
              <p14:cNvContentPartPr/>
              <p14:nvPr/>
            </p14:nvContentPartPr>
            <p14:xfrm>
              <a:off x="7060800" y="5764120"/>
              <a:ext cx="157680" cy="169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8B01070E-B35F-477F-BD75-860F0925B191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043160" y="5746120"/>
                <a:ext cx="1933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A9F4533D-AB7C-4BC3-8ACF-0266938A0543}"/>
                  </a:ext>
                </a:extLst>
              </p14:cNvPr>
              <p14:cNvContentPartPr/>
              <p14:nvPr/>
            </p14:nvContentPartPr>
            <p14:xfrm>
              <a:off x="7091040" y="5841520"/>
              <a:ext cx="131760" cy="111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A9F4533D-AB7C-4BC3-8ACF-0266938A0543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073400" y="5823520"/>
                <a:ext cx="1674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89D11CB4-46D3-40EA-B2BF-EBD0D5C64C14}"/>
                  </a:ext>
                </a:extLst>
              </p14:cNvPr>
              <p14:cNvContentPartPr/>
              <p14:nvPr/>
            </p14:nvContentPartPr>
            <p14:xfrm>
              <a:off x="7421520" y="5578360"/>
              <a:ext cx="186480" cy="134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89D11CB4-46D3-40EA-B2BF-EBD0D5C64C14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403880" y="5560360"/>
                <a:ext cx="2221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99B18586-37AC-4C85-A656-96CD73F59FCE}"/>
                  </a:ext>
                </a:extLst>
              </p14:cNvPr>
              <p14:cNvContentPartPr/>
              <p14:nvPr/>
            </p14:nvContentPartPr>
            <p14:xfrm>
              <a:off x="7426560" y="5769880"/>
              <a:ext cx="255600" cy="136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99B18586-37AC-4C85-A656-96CD73F59FCE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408560" y="5752240"/>
                <a:ext cx="29124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503BCE9D-FB2F-4FEA-BD4F-C5A63BAA7F96}"/>
                  </a:ext>
                </a:extLst>
              </p14:cNvPr>
              <p14:cNvContentPartPr/>
              <p14:nvPr/>
            </p14:nvContentPartPr>
            <p14:xfrm>
              <a:off x="7467240" y="5841160"/>
              <a:ext cx="334080" cy="16380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503BCE9D-FB2F-4FEA-BD4F-C5A63BAA7F96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7449259" y="5823520"/>
                <a:ext cx="369682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E4EFA36-7C1E-41EB-BFD4-C17B0B5F16FB}"/>
                  </a:ext>
                </a:extLst>
              </p14:cNvPr>
              <p14:cNvContentPartPr/>
              <p14:nvPr/>
            </p14:nvContentPartPr>
            <p14:xfrm>
              <a:off x="7944960" y="5709400"/>
              <a:ext cx="161640" cy="10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E4EFA36-7C1E-41EB-BFD4-C17B0B5F16FB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7926960" y="5691760"/>
                <a:ext cx="19728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6BAD853E-7259-45D4-A6D5-199D05A1B8CC}"/>
                  </a:ext>
                </a:extLst>
              </p14:cNvPr>
              <p14:cNvContentPartPr/>
              <p14:nvPr/>
            </p14:nvContentPartPr>
            <p14:xfrm>
              <a:off x="7975200" y="5801920"/>
              <a:ext cx="131400" cy="93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6BAD853E-7259-45D4-A6D5-199D05A1B8CC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7957200" y="5784280"/>
                <a:ext cx="1670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186461BC-BE37-4066-857A-C5564FDDE23B}"/>
                  </a:ext>
                </a:extLst>
              </p14:cNvPr>
              <p14:cNvContentPartPr/>
              <p14:nvPr/>
            </p14:nvContentPartPr>
            <p14:xfrm>
              <a:off x="8271480" y="5790760"/>
              <a:ext cx="321840" cy="2293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186461BC-BE37-4066-857A-C5564FDDE23B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8253840" y="5773120"/>
                <a:ext cx="35748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BD1EC218-5671-416A-ACFE-B59E117C7257}"/>
                  </a:ext>
                </a:extLst>
              </p14:cNvPr>
              <p14:cNvContentPartPr/>
              <p14:nvPr/>
            </p14:nvContentPartPr>
            <p14:xfrm>
              <a:off x="8259600" y="5505640"/>
              <a:ext cx="357120" cy="224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BD1EC218-5671-416A-ACFE-B59E117C7257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8241960" y="5487669"/>
                <a:ext cx="392760" cy="260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7362030F-07A0-4738-B232-86D0FB90EB51}"/>
                  </a:ext>
                </a:extLst>
              </p14:cNvPr>
              <p14:cNvContentPartPr/>
              <p14:nvPr/>
            </p14:nvContentPartPr>
            <p14:xfrm>
              <a:off x="8011200" y="4927480"/>
              <a:ext cx="1168920" cy="13726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7362030F-07A0-4738-B232-86D0FB90EB51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7993200" y="4891840"/>
                <a:ext cx="1204560" cy="144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8889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279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14:cNvPr>
              <p14:cNvContentPartPr/>
              <p14:nvPr/>
            </p14:nvContentPartPr>
            <p14:xfrm>
              <a:off x="7882320" y="80440"/>
              <a:ext cx="860040" cy="52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4320" y="62800"/>
                <a:ext cx="8956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14:cNvPr>
              <p14:cNvContentPartPr/>
              <p14:nvPr/>
            </p14:nvContentPartPr>
            <p14:xfrm>
              <a:off x="365520" y="221200"/>
              <a:ext cx="1636200" cy="56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20" y="203560"/>
                <a:ext cx="1671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14:cNvPr>
              <p14:cNvContentPartPr/>
              <p14:nvPr/>
            </p14:nvContentPartPr>
            <p14:xfrm>
              <a:off x="2338680" y="192040"/>
              <a:ext cx="533880" cy="378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028" y="174040"/>
                <a:ext cx="56954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14:cNvPr>
              <p14:cNvContentPartPr/>
              <p14:nvPr/>
            </p14:nvContentPartPr>
            <p14:xfrm>
              <a:off x="3176400" y="182320"/>
              <a:ext cx="894240" cy="469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8760" y="164680"/>
                <a:ext cx="92988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06BE32-4556-47D2-923B-2F8AECDEC04D}"/>
                  </a:ext>
                </a:extLst>
              </p14:cNvPr>
              <p14:cNvContentPartPr/>
              <p14:nvPr/>
            </p14:nvContentPartPr>
            <p14:xfrm>
              <a:off x="2234640" y="640960"/>
              <a:ext cx="614880" cy="27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06BE32-4556-47D2-923B-2F8AECDEC04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17000" y="622960"/>
                <a:ext cx="65052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02CE5DE-85AB-465C-95AA-B517B014CD08}"/>
                  </a:ext>
                </a:extLst>
              </p14:cNvPr>
              <p14:cNvContentPartPr/>
              <p14:nvPr/>
            </p14:nvContentPartPr>
            <p14:xfrm>
              <a:off x="404400" y="1265200"/>
              <a:ext cx="2237400" cy="19245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02CE5DE-85AB-465C-95AA-B517B014CD0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6760" y="1247203"/>
                <a:ext cx="2273040" cy="1960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98F800A-2A01-459A-B687-F163EEBFC5CE}"/>
                  </a:ext>
                </a:extLst>
              </p14:cNvPr>
              <p14:cNvContentPartPr/>
              <p14:nvPr/>
            </p14:nvContentPartPr>
            <p14:xfrm>
              <a:off x="3342360" y="654640"/>
              <a:ext cx="2651760" cy="1480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98F800A-2A01-459A-B687-F163EEBFC5C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24362" y="636640"/>
                <a:ext cx="2687395" cy="151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3821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1752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5926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0106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14:cNvPr>
              <p14:cNvContentPartPr/>
              <p14:nvPr/>
            </p14:nvContentPartPr>
            <p14:xfrm>
              <a:off x="914160" y="3403960"/>
              <a:ext cx="17496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6160" y="3386320"/>
                <a:ext cx="210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14:cNvPr>
              <p14:cNvContentPartPr/>
              <p14:nvPr/>
            </p14:nvContentPartPr>
            <p14:xfrm>
              <a:off x="954840" y="3525280"/>
              <a:ext cx="22500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7200" y="3507280"/>
                <a:ext cx="260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14:cNvPr>
              <p14:cNvContentPartPr/>
              <p14:nvPr/>
            </p14:nvContentPartPr>
            <p14:xfrm>
              <a:off x="438240" y="3271120"/>
              <a:ext cx="361800" cy="325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582" y="3253120"/>
                <a:ext cx="397475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14:cNvPr>
              <p14:cNvContentPartPr/>
              <p14:nvPr/>
            </p14:nvContentPartPr>
            <p14:xfrm>
              <a:off x="1328880" y="3274000"/>
              <a:ext cx="386640" cy="34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10880" y="3256360"/>
                <a:ext cx="422280" cy="38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791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14:cNvPr>
              <p14:cNvContentPartPr/>
              <p14:nvPr/>
            </p14:nvContentPartPr>
            <p14:xfrm>
              <a:off x="914160" y="3403960"/>
              <a:ext cx="17496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6160" y="3386320"/>
                <a:ext cx="210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14:cNvPr>
              <p14:cNvContentPartPr/>
              <p14:nvPr/>
            </p14:nvContentPartPr>
            <p14:xfrm>
              <a:off x="954840" y="3525280"/>
              <a:ext cx="22500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7200" y="3507280"/>
                <a:ext cx="260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14:cNvPr>
              <p14:cNvContentPartPr/>
              <p14:nvPr/>
            </p14:nvContentPartPr>
            <p14:xfrm>
              <a:off x="438240" y="3271120"/>
              <a:ext cx="361800" cy="325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582" y="3253120"/>
                <a:ext cx="397475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14:cNvPr>
              <p14:cNvContentPartPr/>
              <p14:nvPr/>
            </p14:nvContentPartPr>
            <p14:xfrm>
              <a:off x="1328880" y="3274000"/>
              <a:ext cx="386640" cy="34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10880" y="3256360"/>
                <a:ext cx="4222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14:cNvPr>
              <p14:cNvContentPartPr/>
              <p14:nvPr/>
            </p14:nvContentPartPr>
            <p14:xfrm>
              <a:off x="1846200" y="3545440"/>
              <a:ext cx="43560" cy="9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28200" y="3527800"/>
                <a:ext cx="792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14:cNvPr>
              <p14:cNvContentPartPr/>
              <p14:nvPr/>
            </p14:nvContentPartPr>
            <p14:xfrm>
              <a:off x="2438040" y="3250600"/>
              <a:ext cx="900360" cy="484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20040" y="3232960"/>
                <a:ext cx="93600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14:cNvPr>
              <p14:cNvContentPartPr/>
              <p14:nvPr/>
            </p14:nvContentPartPr>
            <p14:xfrm>
              <a:off x="2061120" y="3356080"/>
              <a:ext cx="282960" cy="263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338105"/>
                <a:ext cx="318600" cy="299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0862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14:cNvPr>
              <p14:cNvContentPartPr/>
              <p14:nvPr/>
            </p14:nvContentPartPr>
            <p14:xfrm>
              <a:off x="914160" y="3403960"/>
              <a:ext cx="17496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6160" y="3386320"/>
                <a:ext cx="210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14:cNvPr>
              <p14:cNvContentPartPr/>
              <p14:nvPr/>
            </p14:nvContentPartPr>
            <p14:xfrm>
              <a:off x="954840" y="3525280"/>
              <a:ext cx="22500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7200" y="3507280"/>
                <a:ext cx="260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14:cNvPr>
              <p14:cNvContentPartPr/>
              <p14:nvPr/>
            </p14:nvContentPartPr>
            <p14:xfrm>
              <a:off x="438240" y="3271120"/>
              <a:ext cx="361800" cy="325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582" y="3253120"/>
                <a:ext cx="397475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14:cNvPr>
              <p14:cNvContentPartPr/>
              <p14:nvPr/>
            </p14:nvContentPartPr>
            <p14:xfrm>
              <a:off x="1328880" y="3274000"/>
              <a:ext cx="386640" cy="34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10880" y="3256360"/>
                <a:ext cx="4222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14:cNvPr>
              <p14:cNvContentPartPr/>
              <p14:nvPr/>
            </p14:nvContentPartPr>
            <p14:xfrm>
              <a:off x="1846200" y="3545440"/>
              <a:ext cx="43560" cy="9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28200" y="3527800"/>
                <a:ext cx="792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14:cNvPr>
              <p14:cNvContentPartPr/>
              <p14:nvPr/>
            </p14:nvContentPartPr>
            <p14:xfrm>
              <a:off x="2438040" y="3250600"/>
              <a:ext cx="900360" cy="484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20040" y="3232960"/>
                <a:ext cx="93600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14:cNvPr>
              <p14:cNvContentPartPr/>
              <p14:nvPr/>
            </p14:nvContentPartPr>
            <p14:xfrm>
              <a:off x="2061120" y="3356080"/>
              <a:ext cx="282960" cy="263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338105"/>
                <a:ext cx="318600" cy="299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14:cNvPr>
              <p14:cNvContentPartPr/>
              <p14:nvPr/>
            </p14:nvContentPartPr>
            <p14:xfrm>
              <a:off x="327720" y="3941800"/>
              <a:ext cx="414360" cy="21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10065" y="3924160"/>
                <a:ext cx="450031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14:cNvPr>
              <p14:cNvContentPartPr/>
              <p14:nvPr/>
            </p14:nvContentPartPr>
            <p14:xfrm>
              <a:off x="2193960" y="4124320"/>
              <a:ext cx="132120" cy="108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6320" y="4106320"/>
                <a:ext cx="167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14:cNvPr>
              <p14:cNvContentPartPr/>
              <p14:nvPr/>
            </p14:nvContentPartPr>
            <p14:xfrm>
              <a:off x="2204400" y="4192720"/>
              <a:ext cx="118080" cy="23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86400" y="4174720"/>
                <a:ext cx="1537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14:cNvPr>
              <p14:cNvContentPartPr/>
              <p14:nvPr/>
            </p14:nvContentPartPr>
            <p14:xfrm>
              <a:off x="1269840" y="3931360"/>
              <a:ext cx="764640" cy="538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51848" y="3913720"/>
                <a:ext cx="800263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14:cNvPr>
              <p14:cNvContentPartPr/>
              <p14:nvPr/>
            </p14:nvContentPartPr>
            <p14:xfrm>
              <a:off x="2541000" y="4024600"/>
              <a:ext cx="233280" cy="177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23360" y="4006960"/>
                <a:ext cx="2689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14:cNvPr>
              <p14:cNvContentPartPr/>
              <p14:nvPr/>
            </p14:nvContentPartPr>
            <p14:xfrm>
              <a:off x="2885520" y="4002640"/>
              <a:ext cx="142560" cy="363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67520" y="3984640"/>
                <a:ext cx="1782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14:cNvPr>
              <p14:cNvContentPartPr/>
              <p14:nvPr/>
            </p14:nvContentPartPr>
            <p14:xfrm>
              <a:off x="3111960" y="3880960"/>
              <a:ext cx="141480" cy="289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93960" y="3862960"/>
                <a:ext cx="177120" cy="32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8744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14:cNvPr>
              <p14:cNvContentPartPr/>
              <p14:nvPr/>
            </p14:nvContentPartPr>
            <p14:xfrm>
              <a:off x="914160" y="3403960"/>
              <a:ext cx="17496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6160" y="3386320"/>
                <a:ext cx="210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14:cNvPr>
              <p14:cNvContentPartPr/>
              <p14:nvPr/>
            </p14:nvContentPartPr>
            <p14:xfrm>
              <a:off x="954840" y="3525280"/>
              <a:ext cx="22500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7200" y="3507280"/>
                <a:ext cx="260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14:cNvPr>
              <p14:cNvContentPartPr/>
              <p14:nvPr/>
            </p14:nvContentPartPr>
            <p14:xfrm>
              <a:off x="438240" y="3271120"/>
              <a:ext cx="361800" cy="325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582" y="3253120"/>
                <a:ext cx="397475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14:cNvPr>
              <p14:cNvContentPartPr/>
              <p14:nvPr/>
            </p14:nvContentPartPr>
            <p14:xfrm>
              <a:off x="1328880" y="3274000"/>
              <a:ext cx="386640" cy="34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10880" y="3256360"/>
                <a:ext cx="4222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14:cNvPr>
              <p14:cNvContentPartPr/>
              <p14:nvPr/>
            </p14:nvContentPartPr>
            <p14:xfrm>
              <a:off x="1846200" y="3545440"/>
              <a:ext cx="43560" cy="9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28200" y="3527800"/>
                <a:ext cx="792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14:cNvPr>
              <p14:cNvContentPartPr/>
              <p14:nvPr/>
            </p14:nvContentPartPr>
            <p14:xfrm>
              <a:off x="2438040" y="3250600"/>
              <a:ext cx="900360" cy="484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20040" y="3232960"/>
                <a:ext cx="93600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14:cNvPr>
              <p14:cNvContentPartPr/>
              <p14:nvPr/>
            </p14:nvContentPartPr>
            <p14:xfrm>
              <a:off x="2061120" y="3356080"/>
              <a:ext cx="282960" cy="263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338105"/>
                <a:ext cx="318600" cy="299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14:cNvPr>
              <p14:cNvContentPartPr/>
              <p14:nvPr/>
            </p14:nvContentPartPr>
            <p14:xfrm>
              <a:off x="327720" y="3941800"/>
              <a:ext cx="414360" cy="21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10065" y="3924160"/>
                <a:ext cx="450031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14:cNvPr>
              <p14:cNvContentPartPr/>
              <p14:nvPr/>
            </p14:nvContentPartPr>
            <p14:xfrm>
              <a:off x="2193960" y="4124320"/>
              <a:ext cx="132120" cy="108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6320" y="4106320"/>
                <a:ext cx="167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14:cNvPr>
              <p14:cNvContentPartPr/>
              <p14:nvPr/>
            </p14:nvContentPartPr>
            <p14:xfrm>
              <a:off x="2204400" y="4192720"/>
              <a:ext cx="118080" cy="23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86400" y="4174720"/>
                <a:ext cx="1537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14:cNvPr>
              <p14:cNvContentPartPr/>
              <p14:nvPr/>
            </p14:nvContentPartPr>
            <p14:xfrm>
              <a:off x="1269840" y="3931360"/>
              <a:ext cx="764640" cy="538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51848" y="3913720"/>
                <a:ext cx="800263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14:cNvPr>
              <p14:cNvContentPartPr/>
              <p14:nvPr/>
            </p14:nvContentPartPr>
            <p14:xfrm>
              <a:off x="2541000" y="4024600"/>
              <a:ext cx="233280" cy="177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23360" y="4006960"/>
                <a:ext cx="2689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14:cNvPr>
              <p14:cNvContentPartPr/>
              <p14:nvPr/>
            </p14:nvContentPartPr>
            <p14:xfrm>
              <a:off x="2885520" y="4002640"/>
              <a:ext cx="142560" cy="363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67520" y="3984640"/>
                <a:ext cx="1782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14:cNvPr>
              <p14:cNvContentPartPr/>
              <p14:nvPr/>
            </p14:nvContentPartPr>
            <p14:xfrm>
              <a:off x="3111960" y="3880960"/>
              <a:ext cx="141480" cy="289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93960" y="3862960"/>
                <a:ext cx="1771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8B99DD9-CF5B-4DC8-B178-0422444B5BA3}"/>
                  </a:ext>
                </a:extLst>
              </p14:cNvPr>
              <p14:cNvContentPartPr/>
              <p14:nvPr/>
            </p14:nvContentPartPr>
            <p14:xfrm>
              <a:off x="1218720" y="1423960"/>
              <a:ext cx="1481040" cy="983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8B99DD9-CF5B-4DC8-B178-0422444B5B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200720" y="1405960"/>
                <a:ext cx="151668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F346D91-940D-447C-8793-B71BD5496FEB}"/>
                  </a:ext>
                </a:extLst>
              </p14:cNvPr>
              <p14:cNvContentPartPr/>
              <p14:nvPr/>
            </p14:nvContentPartPr>
            <p14:xfrm>
              <a:off x="1503120" y="4977880"/>
              <a:ext cx="159120" cy="11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F346D91-940D-447C-8793-B71BD5496FE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85480" y="4960240"/>
                <a:ext cx="194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BA6B66C-D782-4C71-AC42-5A95BE878F64}"/>
                  </a:ext>
                </a:extLst>
              </p14:cNvPr>
              <p14:cNvContentPartPr/>
              <p14:nvPr/>
            </p14:nvContentPartPr>
            <p14:xfrm>
              <a:off x="172200" y="5038360"/>
              <a:ext cx="1486080" cy="336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BA6B66C-D782-4C71-AC42-5A95BE878F6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54560" y="5020720"/>
                <a:ext cx="152172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DDBAAC7-5FB6-4C58-860D-D9BEB50C9DC4}"/>
                  </a:ext>
                </a:extLst>
              </p14:cNvPr>
              <p14:cNvContentPartPr/>
              <p14:nvPr/>
            </p14:nvContentPartPr>
            <p14:xfrm>
              <a:off x="1852320" y="4693840"/>
              <a:ext cx="1570680" cy="5335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DDBAAC7-5FB6-4C58-860D-D9BEB50C9D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34320" y="4675840"/>
                <a:ext cx="160632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1AF1AC6-F460-4683-A843-3868806018A4}"/>
                  </a:ext>
                </a:extLst>
              </p14:cNvPr>
              <p14:cNvContentPartPr/>
              <p14:nvPr/>
            </p14:nvContentPartPr>
            <p14:xfrm>
              <a:off x="419520" y="4561360"/>
              <a:ext cx="798120" cy="393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1AF1AC6-F460-4683-A843-3868806018A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01520" y="4543360"/>
                <a:ext cx="833760" cy="42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2735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14:cNvPr>
              <p14:cNvContentPartPr/>
              <p14:nvPr/>
            </p14:nvContentPartPr>
            <p14:xfrm>
              <a:off x="914160" y="3403960"/>
              <a:ext cx="17496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6160" y="3386320"/>
                <a:ext cx="210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14:cNvPr>
              <p14:cNvContentPartPr/>
              <p14:nvPr/>
            </p14:nvContentPartPr>
            <p14:xfrm>
              <a:off x="954840" y="3525280"/>
              <a:ext cx="22500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7200" y="3507280"/>
                <a:ext cx="260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14:cNvPr>
              <p14:cNvContentPartPr/>
              <p14:nvPr/>
            </p14:nvContentPartPr>
            <p14:xfrm>
              <a:off x="438240" y="3271120"/>
              <a:ext cx="361800" cy="325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582" y="3253120"/>
                <a:ext cx="397475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14:cNvPr>
              <p14:cNvContentPartPr/>
              <p14:nvPr/>
            </p14:nvContentPartPr>
            <p14:xfrm>
              <a:off x="1328880" y="3274000"/>
              <a:ext cx="386640" cy="34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10880" y="3256360"/>
                <a:ext cx="4222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14:cNvPr>
              <p14:cNvContentPartPr/>
              <p14:nvPr/>
            </p14:nvContentPartPr>
            <p14:xfrm>
              <a:off x="1846200" y="3545440"/>
              <a:ext cx="43560" cy="9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28200" y="3527800"/>
                <a:ext cx="792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14:cNvPr>
              <p14:cNvContentPartPr/>
              <p14:nvPr/>
            </p14:nvContentPartPr>
            <p14:xfrm>
              <a:off x="2438040" y="3250600"/>
              <a:ext cx="900360" cy="484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20040" y="3232960"/>
                <a:ext cx="93600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14:cNvPr>
              <p14:cNvContentPartPr/>
              <p14:nvPr/>
            </p14:nvContentPartPr>
            <p14:xfrm>
              <a:off x="2061120" y="3356080"/>
              <a:ext cx="282960" cy="263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338105"/>
                <a:ext cx="318600" cy="299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14:cNvPr>
              <p14:cNvContentPartPr/>
              <p14:nvPr/>
            </p14:nvContentPartPr>
            <p14:xfrm>
              <a:off x="327720" y="3941800"/>
              <a:ext cx="414360" cy="21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10065" y="3924160"/>
                <a:ext cx="450031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14:cNvPr>
              <p14:cNvContentPartPr/>
              <p14:nvPr/>
            </p14:nvContentPartPr>
            <p14:xfrm>
              <a:off x="2193960" y="4124320"/>
              <a:ext cx="132120" cy="108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6320" y="4106320"/>
                <a:ext cx="167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14:cNvPr>
              <p14:cNvContentPartPr/>
              <p14:nvPr/>
            </p14:nvContentPartPr>
            <p14:xfrm>
              <a:off x="2204400" y="4192720"/>
              <a:ext cx="118080" cy="23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86400" y="4174720"/>
                <a:ext cx="1537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14:cNvPr>
              <p14:cNvContentPartPr/>
              <p14:nvPr/>
            </p14:nvContentPartPr>
            <p14:xfrm>
              <a:off x="1269840" y="3931360"/>
              <a:ext cx="764640" cy="538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51848" y="3913720"/>
                <a:ext cx="800263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14:cNvPr>
              <p14:cNvContentPartPr/>
              <p14:nvPr/>
            </p14:nvContentPartPr>
            <p14:xfrm>
              <a:off x="2541000" y="4024600"/>
              <a:ext cx="233280" cy="177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23360" y="4006960"/>
                <a:ext cx="2689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14:cNvPr>
              <p14:cNvContentPartPr/>
              <p14:nvPr/>
            </p14:nvContentPartPr>
            <p14:xfrm>
              <a:off x="2885520" y="4002640"/>
              <a:ext cx="142560" cy="363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67520" y="3984640"/>
                <a:ext cx="1782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14:cNvPr>
              <p14:cNvContentPartPr/>
              <p14:nvPr/>
            </p14:nvContentPartPr>
            <p14:xfrm>
              <a:off x="3111960" y="3880960"/>
              <a:ext cx="141480" cy="289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93960" y="3862960"/>
                <a:ext cx="1771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8B99DD9-CF5B-4DC8-B178-0422444B5BA3}"/>
                  </a:ext>
                </a:extLst>
              </p14:cNvPr>
              <p14:cNvContentPartPr/>
              <p14:nvPr/>
            </p14:nvContentPartPr>
            <p14:xfrm>
              <a:off x="1218720" y="1423960"/>
              <a:ext cx="1481040" cy="983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8B99DD9-CF5B-4DC8-B178-0422444B5B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200720" y="1405960"/>
                <a:ext cx="151668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F346D91-940D-447C-8793-B71BD5496FEB}"/>
                  </a:ext>
                </a:extLst>
              </p14:cNvPr>
              <p14:cNvContentPartPr/>
              <p14:nvPr/>
            </p14:nvContentPartPr>
            <p14:xfrm>
              <a:off x="1503120" y="4977880"/>
              <a:ext cx="159120" cy="11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F346D91-940D-447C-8793-B71BD5496FE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85480" y="4960240"/>
                <a:ext cx="194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BA6B66C-D782-4C71-AC42-5A95BE878F64}"/>
                  </a:ext>
                </a:extLst>
              </p14:cNvPr>
              <p14:cNvContentPartPr/>
              <p14:nvPr/>
            </p14:nvContentPartPr>
            <p14:xfrm>
              <a:off x="172200" y="5038360"/>
              <a:ext cx="1486080" cy="336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BA6B66C-D782-4C71-AC42-5A95BE878F6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54560" y="5020720"/>
                <a:ext cx="152172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DDBAAC7-5FB6-4C58-860D-D9BEB50C9DC4}"/>
                  </a:ext>
                </a:extLst>
              </p14:cNvPr>
              <p14:cNvContentPartPr/>
              <p14:nvPr/>
            </p14:nvContentPartPr>
            <p14:xfrm>
              <a:off x="1852320" y="4693840"/>
              <a:ext cx="1570680" cy="5335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DDBAAC7-5FB6-4C58-860D-D9BEB50C9D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34320" y="4675840"/>
                <a:ext cx="160632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1AF1AC6-F460-4683-A843-3868806018A4}"/>
                  </a:ext>
                </a:extLst>
              </p14:cNvPr>
              <p14:cNvContentPartPr/>
              <p14:nvPr/>
            </p14:nvContentPartPr>
            <p14:xfrm>
              <a:off x="419520" y="4561360"/>
              <a:ext cx="798120" cy="393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1AF1AC6-F460-4683-A843-3868806018A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01520" y="4543360"/>
                <a:ext cx="8337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11216AC-1A50-40D0-B27A-8368E70BCFA7}"/>
                  </a:ext>
                </a:extLst>
              </p14:cNvPr>
              <p14:cNvContentPartPr/>
              <p14:nvPr/>
            </p14:nvContentPartPr>
            <p14:xfrm>
              <a:off x="558480" y="5526520"/>
              <a:ext cx="366120" cy="369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11216AC-1A50-40D0-B27A-8368E70BCFA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0823" y="5508863"/>
                <a:ext cx="401795" cy="40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37DDEE-76BF-4943-9106-E409A54793B8}"/>
                  </a:ext>
                </a:extLst>
              </p14:cNvPr>
              <p14:cNvContentPartPr/>
              <p14:nvPr/>
            </p14:nvContentPartPr>
            <p14:xfrm>
              <a:off x="1188480" y="5709400"/>
              <a:ext cx="175680" cy="4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37DDEE-76BF-4943-9106-E409A54793B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0480" y="5691760"/>
                <a:ext cx="211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08AB8CE-C6A4-4C48-8670-3DEA66958141}"/>
                  </a:ext>
                </a:extLst>
              </p14:cNvPr>
              <p14:cNvContentPartPr/>
              <p14:nvPr/>
            </p14:nvContentPartPr>
            <p14:xfrm>
              <a:off x="1238880" y="5791120"/>
              <a:ext cx="118080" cy="20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08AB8CE-C6A4-4C48-8670-3DEA6695814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21240" y="5773120"/>
                <a:ext cx="15372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3640EB0-F939-4DDE-9120-989E9883A303}"/>
                  </a:ext>
                </a:extLst>
              </p14:cNvPr>
              <p14:cNvContentPartPr/>
              <p14:nvPr/>
            </p14:nvContentPartPr>
            <p14:xfrm>
              <a:off x="3351720" y="5577280"/>
              <a:ext cx="135720" cy="3139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3640EB0-F939-4DDE-9120-989E9883A30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34080" y="5559640"/>
                <a:ext cx="17136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917FC57-CB5C-42F8-A1C8-96A5868ECF29}"/>
                  </a:ext>
                </a:extLst>
              </p14:cNvPr>
              <p14:cNvContentPartPr/>
              <p14:nvPr/>
            </p14:nvContentPartPr>
            <p14:xfrm>
              <a:off x="1491240" y="5436160"/>
              <a:ext cx="1761120" cy="7855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917FC57-CB5C-42F8-A1C8-96A5868ECF2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73240" y="5418160"/>
                <a:ext cx="1796760" cy="82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8869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11FD4-AA92-441E-9E96-AB71609D0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64" t="13333" r="18750" b="80359"/>
          <a:stretch/>
        </p:blipFill>
        <p:spPr>
          <a:xfrm>
            <a:off x="228599" y="126365"/>
            <a:ext cx="8727807" cy="1626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09A962-A54D-40EB-AAFF-567B6C0D4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75" t="22736" r="25884" b="57778"/>
          <a:stretch/>
        </p:blipFill>
        <p:spPr>
          <a:xfrm>
            <a:off x="3866685" y="1965324"/>
            <a:ext cx="4868778" cy="47561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14:cNvPr>
              <p14:cNvContentPartPr/>
              <p14:nvPr/>
            </p14:nvContentPartPr>
            <p14:xfrm>
              <a:off x="568560" y="1898440"/>
              <a:ext cx="242640" cy="315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1CDF74-9C11-482F-8102-2DFCF2C320F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587" y="1880419"/>
                <a:ext cx="278227" cy="351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14:cNvPr>
              <p14:cNvContentPartPr/>
              <p14:nvPr/>
            </p14:nvContentPartPr>
            <p14:xfrm>
              <a:off x="879600" y="2072320"/>
              <a:ext cx="14400" cy="127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1B053F9-5B6C-40B3-A2AA-1313279340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960" y="2054320"/>
                <a:ext cx="500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14:cNvPr>
              <p14:cNvContentPartPr/>
              <p14:nvPr/>
            </p14:nvContentPartPr>
            <p14:xfrm>
              <a:off x="1311960" y="1910320"/>
              <a:ext cx="313920" cy="266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8498DF8-0E6B-4CBE-9BB1-3ADF6DCB78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3960" y="1892320"/>
                <a:ext cx="349560" cy="30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14:cNvPr>
              <p14:cNvContentPartPr/>
              <p14:nvPr/>
            </p14:nvContentPartPr>
            <p14:xfrm>
              <a:off x="1086600" y="1970800"/>
              <a:ext cx="145440" cy="183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0A49B2E-6F8B-46B4-BD54-24D52FEBF6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8600" y="1952800"/>
                <a:ext cx="1810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14:cNvPr>
              <p14:cNvContentPartPr/>
              <p14:nvPr/>
            </p14:nvContentPartPr>
            <p14:xfrm>
              <a:off x="1838280" y="1970800"/>
              <a:ext cx="14364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E9D0EE0-D361-4611-A3F3-2A41AC5D83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0640" y="1952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14:cNvPr>
              <p14:cNvContentPartPr/>
              <p14:nvPr/>
            </p14:nvContentPartPr>
            <p14:xfrm>
              <a:off x="1838280" y="2031280"/>
              <a:ext cx="172080" cy="6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86BEE9-79CC-42D5-A117-726A89B9372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20640" y="2013640"/>
                <a:ext cx="20772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14:cNvPr>
              <p14:cNvContentPartPr/>
              <p14:nvPr/>
            </p14:nvContentPartPr>
            <p14:xfrm>
              <a:off x="2204400" y="1910680"/>
              <a:ext cx="194400" cy="34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E89CF44-8E0C-44AC-9E35-EC3B896E028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186760" y="1893040"/>
                <a:ext cx="23004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14:cNvPr>
              <p14:cNvContentPartPr/>
              <p14:nvPr/>
            </p14:nvContentPartPr>
            <p14:xfrm>
              <a:off x="7045680" y="2060080"/>
              <a:ext cx="1620360" cy="1200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683552B-329C-47BC-B074-8032C1BCC83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27680" y="2042440"/>
                <a:ext cx="1656000" cy="12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14:cNvPr>
              <p14:cNvContentPartPr/>
              <p14:nvPr/>
            </p14:nvContentPartPr>
            <p14:xfrm>
              <a:off x="3900360" y="5029720"/>
              <a:ext cx="1689480" cy="16142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C83EE34-0090-41FA-9470-9BA17E4E78F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882720" y="5012080"/>
                <a:ext cx="1725120" cy="16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14:cNvPr>
              <p14:cNvContentPartPr/>
              <p14:nvPr/>
            </p14:nvContentPartPr>
            <p14:xfrm>
              <a:off x="964920" y="2740840"/>
              <a:ext cx="1432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DB5F8C1-D9FB-42F8-A5A5-B7C4D971E90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6920" y="2722840"/>
                <a:ext cx="1789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14:cNvPr>
              <p14:cNvContentPartPr/>
              <p14:nvPr/>
            </p14:nvContentPartPr>
            <p14:xfrm>
              <a:off x="985080" y="2813200"/>
              <a:ext cx="18468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4F92640-1857-4556-ACF7-8063CB65A91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7440" y="2795200"/>
                <a:ext cx="2203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14:cNvPr>
              <p14:cNvContentPartPr/>
              <p14:nvPr/>
            </p14:nvContentPartPr>
            <p14:xfrm>
              <a:off x="1371000" y="2451400"/>
              <a:ext cx="772920" cy="537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1961556-523B-45F5-A69F-40CC7B6D260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3360" y="2433760"/>
                <a:ext cx="80856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14:cNvPr>
              <p14:cNvContentPartPr/>
              <p14:nvPr/>
            </p14:nvContentPartPr>
            <p14:xfrm>
              <a:off x="515280" y="2570200"/>
              <a:ext cx="307440" cy="3528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A302607-CC52-4976-BD10-F87C39BE4E4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7301" y="2552560"/>
                <a:ext cx="343038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14:cNvPr>
              <p14:cNvContentPartPr/>
              <p14:nvPr/>
            </p14:nvContentPartPr>
            <p14:xfrm>
              <a:off x="3394560" y="1685320"/>
              <a:ext cx="786960" cy="38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0C6EACD-2661-46C7-9523-B590071E5AF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6920" y="1667320"/>
                <a:ext cx="822600" cy="42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14:cNvPr>
              <p14:cNvContentPartPr/>
              <p14:nvPr/>
            </p14:nvContentPartPr>
            <p14:xfrm>
              <a:off x="4371600" y="1735000"/>
              <a:ext cx="2486160" cy="307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58B6467-5AFB-48F0-B014-F5F1D0A9585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353957" y="1717360"/>
                <a:ext cx="2521805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14:cNvPr>
              <p14:cNvContentPartPr/>
              <p14:nvPr/>
            </p14:nvContentPartPr>
            <p14:xfrm>
              <a:off x="6946320" y="4480720"/>
              <a:ext cx="2158560" cy="194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311EA85-2C52-4141-9546-668B3EE31A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28680" y="4462720"/>
                <a:ext cx="2194200" cy="19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14:cNvPr>
              <p14:cNvContentPartPr/>
              <p14:nvPr/>
            </p14:nvContentPartPr>
            <p14:xfrm>
              <a:off x="914160" y="3403960"/>
              <a:ext cx="174960" cy="9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2FD79A3-276E-430A-9ABE-7F92B46C34D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96160" y="3386320"/>
                <a:ext cx="21060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14:cNvPr>
              <p14:cNvContentPartPr/>
              <p14:nvPr/>
            </p14:nvContentPartPr>
            <p14:xfrm>
              <a:off x="954840" y="3525280"/>
              <a:ext cx="225000" cy="10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8C25D51-7C8F-435B-8185-A22421BDC96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7200" y="3507280"/>
                <a:ext cx="260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14:cNvPr>
              <p14:cNvContentPartPr/>
              <p14:nvPr/>
            </p14:nvContentPartPr>
            <p14:xfrm>
              <a:off x="438240" y="3271120"/>
              <a:ext cx="361800" cy="325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97C9E1-EF27-4242-B121-F15072DFFA4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0582" y="3253120"/>
                <a:ext cx="397475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14:cNvPr>
              <p14:cNvContentPartPr/>
              <p14:nvPr/>
            </p14:nvContentPartPr>
            <p14:xfrm>
              <a:off x="1328880" y="3274000"/>
              <a:ext cx="386640" cy="345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056EC99-213A-4DF1-8288-710AB27E2C1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310880" y="3256360"/>
                <a:ext cx="422280" cy="38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14:cNvPr>
              <p14:cNvContentPartPr/>
              <p14:nvPr/>
            </p14:nvContentPartPr>
            <p14:xfrm>
              <a:off x="1846200" y="3545440"/>
              <a:ext cx="43560" cy="9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AAE89C5-7302-481B-B060-089F1B4A432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828200" y="3527800"/>
                <a:ext cx="7920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14:cNvPr>
              <p14:cNvContentPartPr/>
              <p14:nvPr/>
            </p14:nvContentPartPr>
            <p14:xfrm>
              <a:off x="2438040" y="3250600"/>
              <a:ext cx="900360" cy="4849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692296B-1E07-4829-B6A4-5F8CBF6B12D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20040" y="3232960"/>
                <a:ext cx="936000" cy="52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14:cNvPr>
              <p14:cNvContentPartPr/>
              <p14:nvPr/>
            </p14:nvContentPartPr>
            <p14:xfrm>
              <a:off x="2061120" y="3356080"/>
              <a:ext cx="282960" cy="263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7B7A76-5AC1-49F6-ADC7-E4E3315C370F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43120" y="3338105"/>
                <a:ext cx="318600" cy="299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14:cNvPr>
              <p14:cNvContentPartPr/>
              <p14:nvPr/>
            </p14:nvContentPartPr>
            <p14:xfrm>
              <a:off x="327720" y="3941800"/>
              <a:ext cx="414360" cy="21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B9BC71F-673D-4EB6-AE70-FD48671F30F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10065" y="3924160"/>
                <a:ext cx="450031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14:cNvPr>
              <p14:cNvContentPartPr/>
              <p14:nvPr/>
            </p14:nvContentPartPr>
            <p14:xfrm>
              <a:off x="2193960" y="4124320"/>
              <a:ext cx="132120" cy="108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AC42705-AF25-46CD-BB71-D27C3790F36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176320" y="4106320"/>
                <a:ext cx="1677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14:cNvPr>
              <p14:cNvContentPartPr/>
              <p14:nvPr/>
            </p14:nvContentPartPr>
            <p14:xfrm>
              <a:off x="2204400" y="4192720"/>
              <a:ext cx="118080" cy="23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120F8E8-FB41-451A-85CA-D90C9731A93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86400" y="4174720"/>
                <a:ext cx="153720" cy="5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14:cNvPr>
              <p14:cNvContentPartPr/>
              <p14:nvPr/>
            </p14:nvContentPartPr>
            <p14:xfrm>
              <a:off x="1269840" y="3931360"/>
              <a:ext cx="764640" cy="538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BCCBFF7-9347-4665-95D6-E71D3220441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251848" y="3913720"/>
                <a:ext cx="800263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14:cNvPr>
              <p14:cNvContentPartPr/>
              <p14:nvPr/>
            </p14:nvContentPartPr>
            <p14:xfrm>
              <a:off x="2541000" y="4024600"/>
              <a:ext cx="233280" cy="1778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EE88197-B02C-400C-850F-B33E1A81D78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23360" y="4006960"/>
                <a:ext cx="2689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14:cNvPr>
              <p14:cNvContentPartPr/>
              <p14:nvPr/>
            </p14:nvContentPartPr>
            <p14:xfrm>
              <a:off x="2885520" y="4002640"/>
              <a:ext cx="142560" cy="363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33C6296-3BAA-4D76-80B5-459824983DD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867520" y="3984640"/>
                <a:ext cx="17820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14:cNvPr>
              <p14:cNvContentPartPr/>
              <p14:nvPr/>
            </p14:nvContentPartPr>
            <p14:xfrm>
              <a:off x="3111960" y="3880960"/>
              <a:ext cx="141480" cy="2898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1495290-C9AE-46C2-9213-29965B04B8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093960" y="3862960"/>
                <a:ext cx="1771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18B99DD9-CF5B-4DC8-B178-0422444B5BA3}"/>
                  </a:ext>
                </a:extLst>
              </p14:cNvPr>
              <p14:cNvContentPartPr/>
              <p14:nvPr/>
            </p14:nvContentPartPr>
            <p14:xfrm>
              <a:off x="1218720" y="1423960"/>
              <a:ext cx="1481040" cy="9838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18B99DD9-CF5B-4DC8-B178-0422444B5B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200720" y="1405960"/>
                <a:ext cx="151668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6F346D91-940D-447C-8793-B71BD5496FEB}"/>
                  </a:ext>
                </a:extLst>
              </p14:cNvPr>
              <p14:cNvContentPartPr/>
              <p14:nvPr/>
            </p14:nvContentPartPr>
            <p14:xfrm>
              <a:off x="1503120" y="4977880"/>
              <a:ext cx="159120" cy="11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6F346D91-940D-447C-8793-B71BD5496FE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485480" y="4960240"/>
                <a:ext cx="1947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BA6B66C-D782-4C71-AC42-5A95BE878F64}"/>
                  </a:ext>
                </a:extLst>
              </p14:cNvPr>
              <p14:cNvContentPartPr/>
              <p14:nvPr/>
            </p14:nvContentPartPr>
            <p14:xfrm>
              <a:off x="172200" y="5038360"/>
              <a:ext cx="1486080" cy="336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BA6B66C-D782-4C71-AC42-5A95BE878F6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54560" y="5020720"/>
                <a:ext cx="152172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DDBAAC7-5FB6-4C58-860D-D9BEB50C9DC4}"/>
                  </a:ext>
                </a:extLst>
              </p14:cNvPr>
              <p14:cNvContentPartPr/>
              <p14:nvPr/>
            </p14:nvContentPartPr>
            <p14:xfrm>
              <a:off x="1852320" y="4693840"/>
              <a:ext cx="1570680" cy="5335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DDBAAC7-5FB6-4C58-860D-D9BEB50C9DC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834320" y="4675840"/>
                <a:ext cx="160632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51AF1AC6-F460-4683-A843-3868806018A4}"/>
                  </a:ext>
                </a:extLst>
              </p14:cNvPr>
              <p14:cNvContentPartPr/>
              <p14:nvPr/>
            </p14:nvContentPartPr>
            <p14:xfrm>
              <a:off x="419520" y="4561360"/>
              <a:ext cx="798120" cy="393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51AF1AC6-F460-4683-A843-3868806018A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01520" y="4543360"/>
                <a:ext cx="83376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11216AC-1A50-40D0-B27A-8368E70BCFA7}"/>
                  </a:ext>
                </a:extLst>
              </p14:cNvPr>
              <p14:cNvContentPartPr/>
              <p14:nvPr/>
            </p14:nvContentPartPr>
            <p14:xfrm>
              <a:off x="558480" y="5598520"/>
              <a:ext cx="365760" cy="297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11216AC-1A50-40D0-B27A-8368E70BCFA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40840" y="5580880"/>
                <a:ext cx="40140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37DDEE-76BF-4943-9106-E409A54793B8}"/>
                  </a:ext>
                </a:extLst>
              </p14:cNvPr>
              <p14:cNvContentPartPr/>
              <p14:nvPr/>
            </p14:nvContentPartPr>
            <p14:xfrm>
              <a:off x="1188480" y="5709400"/>
              <a:ext cx="175680" cy="4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37DDEE-76BF-4943-9106-E409A54793B8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170480" y="5691760"/>
                <a:ext cx="2113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08AB8CE-C6A4-4C48-8670-3DEA66958141}"/>
                  </a:ext>
                </a:extLst>
              </p14:cNvPr>
              <p14:cNvContentPartPr/>
              <p14:nvPr/>
            </p14:nvContentPartPr>
            <p14:xfrm>
              <a:off x="1238880" y="5791120"/>
              <a:ext cx="118080" cy="20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08AB8CE-C6A4-4C48-8670-3DEA6695814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221240" y="5773120"/>
                <a:ext cx="15372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3640EB0-F939-4DDE-9120-989E9883A303}"/>
                  </a:ext>
                </a:extLst>
              </p14:cNvPr>
              <p14:cNvContentPartPr/>
              <p14:nvPr/>
            </p14:nvContentPartPr>
            <p14:xfrm>
              <a:off x="3351720" y="5577280"/>
              <a:ext cx="135720" cy="3139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3640EB0-F939-4DDE-9120-989E9883A303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334080" y="5559640"/>
                <a:ext cx="17136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917FC57-CB5C-42F8-A1C8-96A5868ECF29}"/>
                  </a:ext>
                </a:extLst>
              </p14:cNvPr>
              <p14:cNvContentPartPr/>
              <p14:nvPr/>
            </p14:nvContentPartPr>
            <p14:xfrm>
              <a:off x="1491240" y="5516800"/>
              <a:ext cx="1761120" cy="7048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917FC57-CB5C-42F8-A1C8-96A5868ECF2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73240" y="5498800"/>
                <a:ext cx="1796760" cy="74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29830F0-0136-44B2-8746-E03AFF3AC0C8}"/>
                  </a:ext>
                </a:extLst>
              </p14:cNvPr>
              <p14:cNvContentPartPr/>
              <p14:nvPr/>
            </p14:nvContentPartPr>
            <p14:xfrm>
              <a:off x="2692200" y="5465320"/>
              <a:ext cx="953280" cy="62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29830F0-0136-44B2-8746-E03AFF3AC0C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674200" y="5447680"/>
                <a:ext cx="988920" cy="66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5190850-FA36-4665-A1A7-0433AF2A665E}"/>
                  </a:ext>
                </a:extLst>
              </p14:cNvPr>
              <p14:cNvContentPartPr/>
              <p14:nvPr/>
            </p14:nvContentPartPr>
            <p14:xfrm>
              <a:off x="306480" y="5268400"/>
              <a:ext cx="3439440" cy="960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5190850-FA36-4665-A1A7-0433AF2A665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88480" y="5232760"/>
                <a:ext cx="3475080" cy="103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2704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14:cNvPr>
              <p14:cNvContentPartPr/>
              <p14:nvPr/>
            </p14:nvContentPartPr>
            <p14:xfrm>
              <a:off x="7882320" y="80440"/>
              <a:ext cx="860040" cy="52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4320" y="62800"/>
                <a:ext cx="8956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14:cNvPr>
              <p14:cNvContentPartPr/>
              <p14:nvPr/>
            </p14:nvContentPartPr>
            <p14:xfrm>
              <a:off x="365520" y="221200"/>
              <a:ext cx="1636200" cy="56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20" y="203560"/>
                <a:ext cx="1671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14:cNvPr>
              <p14:cNvContentPartPr/>
              <p14:nvPr/>
            </p14:nvContentPartPr>
            <p14:xfrm>
              <a:off x="2338680" y="192040"/>
              <a:ext cx="533880" cy="378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028" y="174040"/>
                <a:ext cx="56954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14:cNvPr>
              <p14:cNvContentPartPr/>
              <p14:nvPr/>
            </p14:nvContentPartPr>
            <p14:xfrm>
              <a:off x="3176400" y="182320"/>
              <a:ext cx="894240" cy="469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8760" y="164680"/>
                <a:ext cx="92988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F71216C-AE8E-464F-A213-91B5602234FC}"/>
                  </a:ext>
                </a:extLst>
              </p14:cNvPr>
              <p14:cNvContentPartPr/>
              <p14:nvPr/>
            </p14:nvContentPartPr>
            <p14:xfrm>
              <a:off x="355080" y="1024360"/>
              <a:ext cx="1900440" cy="63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F71216C-AE8E-464F-A213-91B5602234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7080" y="1006360"/>
                <a:ext cx="193608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1A16DEF-EDDA-445E-B919-4E519AFCEBDC}"/>
                  </a:ext>
                </a:extLst>
              </p14:cNvPr>
              <p14:cNvContentPartPr/>
              <p14:nvPr/>
            </p14:nvContentPartPr>
            <p14:xfrm>
              <a:off x="2624160" y="976840"/>
              <a:ext cx="255240" cy="202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1A16DEF-EDDA-445E-B919-4E519AFCEB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06160" y="958840"/>
                <a:ext cx="2908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66C71E6-B4F8-4BD2-878A-562B374B038F}"/>
                  </a:ext>
                </a:extLst>
              </p14:cNvPr>
              <p14:cNvContentPartPr/>
              <p14:nvPr/>
            </p14:nvContentPartPr>
            <p14:xfrm>
              <a:off x="2660160" y="1157920"/>
              <a:ext cx="192960" cy="192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66C71E6-B4F8-4BD2-878A-562B374B038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42160" y="1139920"/>
                <a:ext cx="2286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638BC6E-0A86-40C1-8F0C-9E4656F8E925}"/>
                  </a:ext>
                </a:extLst>
              </p14:cNvPr>
              <p14:cNvContentPartPr/>
              <p14:nvPr/>
            </p14:nvContentPartPr>
            <p14:xfrm>
              <a:off x="2911080" y="1232080"/>
              <a:ext cx="29880" cy="38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638BC6E-0A86-40C1-8F0C-9E4656F8E9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3440" y="1214440"/>
                <a:ext cx="655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2D73C3-1D26-456D-9592-593A62CA99D4}"/>
                  </a:ext>
                </a:extLst>
              </p14:cNvPr>
              <p14:cNvContentPartPr/>
              <p14:nvPr/>
            </p14:nvContentPartPr>
            <p14:xfrm>
              <a:off x="3021240" y="1036240"/>
              <a:ext cx="148680" cy="250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2D73C3-1D26-456D-9592-593A62CA99D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03600" y="1018240"/>
                <a:ext cx="1843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3BCB552-544C-48EF-92B4-30E367DE847E}"/>
                  </a:ext>
                </a:extLst>
              </p14:cNvPr>
              <p14:cNvContentPartPr/>
              <p14:nvPr/>
            </p14:nvContentPartPr>
            <p14:xfrm>
              <a:off x="3057600" y="990520"/>
              <a:ext cx="234720" cy="56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3BCB552-544C-48EF-92B4-30E367DE847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39960" y="972520"/>
                <a:ext cx="2703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EA921A-5E6C-4175-BB03-D6537A74A252}"/>
                  </a:ext>
                </a:extLst>
              </p14:cNvPr>
              <p14:cNvContentPartPr/>
              <p14:nvPr/>
            </p14:nvContentPartPr>
            <p14:xfrm>
              <a:off x="3377280" y="1026880"/>
              <a:ext cx="138240" cy="204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EA921A-5E6C-4175-BB03-D6537A74A2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59640" y="1009240"/>
                <a:ext cx="173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96DAE1D-BE6D-4A3B-989F-44B51FA17C3C}"/>
                  </a:ext>
                </a:extLst>
              </p14:cNvPr>
              <p14:cNvContentPartPr/>
              <p14:nvPr/>
            </p14:nvContentPartPr>
            <p14:xfrm>
              <a:off x="3443880" y="944440"/>
              <a:ext cx="21600" cy="395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96DAE1D-BE6D-4A3B-989F-44B51FA17C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26240" y="926440"/>
                <a:ext cx="5724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537548-34B4-4ED8-A0E4-9B03E2F70C87}"/>
                  </a:ext>
                </a:extLst>
              </p14:cNvPr>
              <p14:cNvContentPartPr/>
              <p14:nvPr/>
            </p14:nvContentPartPr>
            <p14:xfrm>
              <a:off x="3749520" y="917440"/>
              <a:ext cx="541080" cy="294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537548-34B4-4ED8-A0E4-9B03E2F70C8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31880" y="899778"/>
                <a:ext cx="576720" cy="3298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785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015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1E2B5E5-DFFE-440D-A8CD-A9917D627526}"/>
                  </a:ext>
                </a:extLst>
              </p14:cNvPr>
              <p14:cNvContentPartPr/>
              <p14:nvPr/>
            </p14:nvContentPartPr>
            <p14:xfrm>
              <a:off x="263640" y="466720"/>
              <a:ext cx="1251360" cy="61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1E2B5E5-DFFE-440D-A8CD-A9917D62752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6000" y="430720"/>
                <a:ext cx="12870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A83F7D-6476-4FBD-892A-266A9F6F5E8A}"/>
                  </a:ext>
                </a:extLst>
              </p14:cNvPr>
              <p14:cNvContentPartPr/>
              <p14:nvPr/>
            </p14:nvContentPartPr>
            <p14:xfrm>
              <a:off x="2438040" y="441520"/>
              <a:ext cx="1505160" cy="56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A83F7D-6476-4FBD-892A-266A9F6F5E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20040" y="405880"/>
                <a:ext cx="15408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5D98812-EF63-4284-844B-30E077D0D263}"/>
                  </a:ext>
                </a:extLst>
              </p14:cNvPr>
              <p14:cNvContentPartPr/>
              <p14:nvPr/>
            </p14:nvContentPartPr>
            <p14:xfrm>
              <a:off x="4724040" y="1594600"/>
              <a:ext cx="183960" cy="46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5D98812-EF63-4284-844B-30E077D0D26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706400" y="1576960"/>
                <a:ext cx="21960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FB8E72F-E272-4AF6-84DD-8B124DF8E11D}"/>
                  </a:ext>
                </a:extLst>
              </p14:cNvPr>
              <p14:cNvContentPartPr/>
              <p14:nvPr/>
            </p14:nvContentPartPr>
            <p14:xfrm>
              <a:off x="4744200" y="1380400"/>
              <a:ext cx="198000" cy="1537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FB8E72F-E272-4AF6-84DD-8B124DF8E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726200" y="1362760"/>
                <a:ext cx="2336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65563679-7060-4817-A7BB-8B88B599BC06}"/>
                  </a:ext>
                </a:extLst>
              </p14:cNvPr>
              <p14:cNvContentPartPr/>
              <p14:nvPr/>
            </p14:nvContentPartPr>
            <p14:xfrm>
              <a:off x="3057600" y="1511080"/>
              <a:ext cx="251640" cy="532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65563679-7060-4817-A7BB-8B88B599BC0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039960" y="1493440"/>
                <a:ext cx="287280" cy="8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4327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1E2B5E5-DFFE-440D-A8CD-A9917D627526}"/>
                  </a:ext>
                </a:extLst>
              </p14:cNvPr>
              <p14:cNvContentPartPr/>
              <p14:nvPr/>
            </p14:nvContentPartPr>
            <p14:xfrm>
              <a:off x="263640" y="466720"/>
              <a:ext cx="1251360" cy="61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1E2B5E5-DFFE-440D-A8CD-A9917D62752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6000" y="430720"/>
                <a:ext cx="12870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A83F7D-6476-4FBD-892A-266A9F6F5E8A}"/>
                  </a:ext>
                </a:extLst>
              </p14:cNvPr>
              <p14:cNvContentPartPr/>
              <p14:nvPr/>
            </p14:nvContentPartPr>
            <p14:xfrm>
              <a:off x="2438040" y="441520"/>
              <a:ext cx="1505160" cy="56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A83F7D-6476-4FBD-892A-266A9F6F5E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20040" y="405880"/>
                <a:ext cx="15408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17EA8D-7985-4893-8620-40AFFBE7CC15}"/>
                  </a:ext>
                </a:extLst>
              </p14:cNvPr>
              <p14:cNvContentPartPr/>
              <p14:nvPr/>
            </p14:nvContentPartPr>
            <p14:xfrm>
              <a:off x="5171160" y="435040"/>
              <a:ext cx="3472920" cy="49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17EA8D-7985-4893-8620-40AFFBE7CC1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53520" y="399400"/>
                <a:ext cx="35085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605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1E2B5E5-DFFE-440D-A8CD-A9917D627526}"/>
                  </a:ext>
                </a:extLst>
              </p14:cNvPr>
              <p14:cNvContentPartPr/>
              <p14:nvPr/>
            </p14:nvContentPartPr>
            <p14:xfrm>
              <a:off x="263640" y="466720"/>
              <a:ext cx="1251360" cy="61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1E2B5E5-DFFE-440D-A8CD-A9917D62752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6000" y="430720"/>
                <a:ext cx="12870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DA83F7D-6476-4FBD-892A-266A9F6F5E8A}"/>
                  </a:ext>
                </a:extLst>
              </p14:cNvPr>
              <p14:cNvContentPartPr/>
              <p14:nvPr/>
            </p14:nvContentPartPr>
            <p14:xfrm>
              <a:off x="2438040" y="441520"/>
              <a:ext cx="1505160" cy="56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DA83F7D-6476-4FBD-892A-266A9F6F5E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20040" y="405880"/>
                <a:ext cx="154080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517EA8D-7985-4893-8620-40AFFBE7CC15}"/>
                  </a:ext>
                </a:extLst>
              </p14:cNvPr>
              <p14:cNvContentPartPr/>
              <p14:nvPr/>
            </p14:nvContentPartPr>
            <p14:xfrm>
              <a:off x="5171160" y="435040"/>
              <a:ext cx="3472920" cy="49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517EA8D-7985-4893-8620-40AFFBE7CC1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53520" y="399400"/>
                <a:ext cx="350856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C8D34D-9C34-4B2D-AF41-394898E2CC0A}"/>
                  </a:ext>
                </a:extLst>
              </p14:cNvPr>
              <p14:cNvContentPartPr/>
              <p14:nvPr/>
            </p14:nvContentPartPr>
            <p14:xfrm>
              <a:off x="5323800" y="790360"/>
              <a:ext cx="3164760" cy="50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C8D34D-9C34-4B2D-AF41-394898E2CC0A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05800" y="754360"/>
                <a:ext cx="32004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296312-DD3A-40BE-89C6-9FD71B5B018B}"/>
                  </a:ext>
                </a:extLst>
              </p14:cNvPr>
              <p14:cNvContentPartPr/>
              <p14:nvPr/>
            </p14:nvContentPartPr>
            <p14:xfrm>
              <a:off x="274080" y="1137400"/>
              <a:ext cx="1776960" cy="9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296312-DD3A-40BE-89C6-9FD71B5B018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6080" y="1101760"/>
                <a:ext cx="181260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014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2233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4017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9762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0050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14:cNvPr>
              <p14:cNvContentPartPr/>
              <p14:nvPr/>
            </p14:nvContentPartPr>
            <p14:xfrm>
              <a:off x="5272680" y="3850360"/>
              <a:ext cx="16200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54680" y="3832720"/>
                <a:ext cx="197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14:cNvPr>
              <p14:cNvContentPartPr/>
              <p14:nvPr/>
            </p14:nvContentPartPr>
            <p14:xfrm>
              <a:off x="5292840" y="3962320"/>
              <a:ext cx="1677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275200" y="3944320"/>
                <a:ext cx="203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14:cNvPr>
              <p14:cNvContentPartPr/>
              <p14:nvPr/>
            </p14:nvContentPartPr>
            <p14:xfrm>
              <a:off x="5751120" y="3501880"/>
              <a:ext cx="2935800" cy="82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733118" y="3484240"/>
                <a:ext cx="2971444" cy="85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529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14:cNvPr>
              <p14:cNvContentPartPr/>
              <p14:nvPr/>
            </p14:nvContentPartPr>
            <p14:xfrm>
              <a:off x="5272680" y="3850360"/>
              <a:ext cx="16200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54680" y="3832720"/>
                <a:ext cx="197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14:cNvPr>
              <p14:cNvContentPartPr/>
              <p14:nvPr/>
            </p14:nvContentPartPr>
            <p14:xfrm>
              <a:off x="5292840" y="3962320"/>
              <a:ext cx="1677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275200" y="3944320"/>
                <a:ext cx="203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14:cNvPr>
              <p14:cNvContentPartPr/>
              <p14:nvPr/>
            </p14:nvContentPartPr>
            <p14:xfrm>
              <a:off x="5751120" y="3501880"/>
              <a:ext cx="2935800" cy="82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733118" y="3484240"/>
                <a:ext cx="2971444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14:cNvPr>
              <p14:cNvContentPartPr/>
              <p14:nvPr/>
            </p14:nvContentPartPr>
            <p14:xfrm>
              <a:off x="1868880" y="4608160"/>
              <a:ext cx="268920" cy="83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850880" y="4590160"/>
                <a:ext cx="3045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14:cNvPr>
              <p14:cNvContentPartPr/>
              <p14:nvPr/>
            </p14:nvContentPartPr>
            <p14:xfrm>
              <a:off x="2448120" y="4876360"/>
              <a:ext cx="20232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430480" y="4858720"/>
                <a:ext cx="237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14:cNvPr>
              <p14:cNvContentPartPr/>
              <p14:nvPr/>
            </p14:nvContentPartPr>
            <p14:xfrm>
              <a:off x="2458200" y="5008120"/>
              <a:ext cx="212760" cy="10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440560" y="49904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14:cNvPr>
              <p14:cNvContentPartPr/>
              <p14:nvPr/>
            </p14:nvContentPartPr>
            <p14:xfrm>
              <a:off x="1889400" y="4847920"/>
              <a:ext cx="343080" cy="296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871741" y="4830259"/>
                <a:ext cx="378757" cy="331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14:cNvPr>
              <p14:cNvContentPartPr/>
              <p14:nvPr/>
            </p14:nvContentPartPr>
            <p14:xfrm>
              <a:off x="670440" y="4785280"/>
              <a:ext cx="349920" cy="254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52458" y="4767280"/>
                <a:ext cx="385523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14:cNvPr>
              <p14:cNvContentPartPr/>
              <p14:nvPr/>
            </p14:nvContentPartPr>
            <p14:xfrm>
              <a:off x="3228600" y="4774480"/>
              <a:ext cx="257760" cy="28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10600" y="4756480"/>
                <a:ext cx="29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14:cNvPr>
              <p14:cNvContentPartPr/>
              <p14:nvPr/>
            </p14:nvContentPartPr>
            <p14:xfrm>
              <a:off x="4175400" y="4832800"/>
              <a:ext cx="133560" cy="310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157760" y="4814800"/>
                <a:ext cx="1692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14:cNvPr>
              <p14:cNvContentPartPr/>
              <p14:nvPr/>
            </p14:nvContentPartPr>
            <p14:xfrm>
              <a:off x="4205640" y="4626880"/>
              <a:ext cx="168840" cy="13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188000" y="4609240"/>
                <a:ext cx="2044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14:cNvPr>
              <p14:cNvContentPartPr/>
              <p14:nvPr/>
            </p14:nvContentPartPr>
            <p14:xfrm>
              <a:off x="4490400" y="4825960"/>
              <a:ext cx="178200" cy="212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472400" y="4807960"/>
                <a:ext cx="213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14:cNvPr>
              <p14:cNvContentPartPr/>
              <p14:nvPr/>
            </p14:nvContentPartPr>
            <p14:xfrm>
              <a:off x="3616680" y="4724800"/>
              <a:ext cx="427320" cy="356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599025" y="4707142"/>
                <a:ext cx="462990" cy="39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14:cNvPr>
              <p14:cNvContentPartPr/>
              <p14:nvPr/>
            </p14:nvContentPartPr>
            <p14:xfrm>
              <a:off x="4896480" y="4619680"/>
              <a:ext cx="730080" cy="482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878831" y="4602027"/>
                <a:ext cx="765738" cy="517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14:cNvPr>
              <p14:cNvContentPartPr/>
              <p14:nvPr/>
            </p14:nvContentPartPr>
            <p14:xfrm>
              <a:off x="5811240" y="4669000"/>
              <a:ext cx="366120" cy="4118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793600" y="4651000"/>
                <a:ext cx="401760" cy="44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009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14:cNvPr>
              <p14:cNvContentPartPr/>
              <p14:nvPr/>
            </p14:nvContentPartPr>
            <p14:xfrm>
              <a:off x="7882320" y="80440"/>
              <a:ext cx="860040" cy="52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4320" y="62800"/>
                <a:ext cx="8956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14:cNvPr>
              <p14:cNvContentPartPr/>
              <p14:nvPr/>
            </p14:nvContentPartPr>
            <p14:xfrm>
              <a:off x="365520" y="221200"/>
              <a:ext cx="1636200" cy="56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20" y="203560"/>
                <a:ext cx="1671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14:cNvPr>
              <p14:cNvContentPartPr/>
              <p14:nvPr/>
            </p14:nvContentPartPr>
            <p14:xfrm>
              <a:off x="2338680" y="192040"/>
              <a:ext cx="533880" cy="378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028" y="174040"/>
                <a:ext cx="56954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14:cNvPr>
              <p14:cNvContentPartPr/>
              <p14:nvPr/>
            </p14:nvContentPartPr>
            <p14:xfrm>
              <a:off x="3176400" y="182320"/>
              <a:ext cx="894240" cy="469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8760" y="164680"/>
                <a:ext cx="92988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F71216C-AE8E-464F-A213-91B5602234FC}"/>
                  </a:ext>
                </a:extLst>
              </p14:cNvPr>
              <p14:cNvContentPartPr/>
              <p14:nvPr/>
            </p14:nvContentPartPr>
            <p14:xfrm>
              <a:off x="355080" y="1024360"/>
              <a:ext cx="1900440" cy="63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F71216C-AE8E-464F-A213-91B5602234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7080" y="1006360"/>
                <a:ext cx="193608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1A16DEF-EDDA-445E-B919-4E519AFCEBDC}"/>
                  </a:ext>
                </a:extLst>
              </p14:cNvPr>
              <p14:cNvContentPartPr/>
              <p14:nvPr/>
            </p14:nvContentPartPr>
            <p14:xfrm>
              <a:off x="2624160" y="976840"/>
              <a:ext cx="255240" cy="202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1A16DEF-EDDA-445E-B919-4E519AFCEB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06160" y="958840"/>
                <a:ext cx="2908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66C71E6-B4F8-4BD2-878A-562B374B038F}"/>
                  </a:ext>
                </a:extLst>
              </p14:cNvPr>
              <p14:cNvContentPartPr/>
              <p14:nvPr/>
            </p14:nvContentPartPr>
            <p14:xfrm>
              <a:off x="2660160" y="1157920"/>
              <a:ext cx="192960" cy="192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66C71E6-B4F8-4BD2-878A-562B374B038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42160" y="1139920"/>
                <a:ext cx="2286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638BC6E-0A86-40C1-8F0C-9E4656F8E925}"/>
                  </a:ext>
                </a:extLst>
              </p14:cNvPr>
              <p14:cNvContentPartPr/>
              <p14:nvPr/>
            </p14:nvContentPartPr>
            <p14:xfrm>
              <a:off x="2911080" y="1232080"/>
              <a:ext cx="29880" cy="38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638BC6E-0A86-40C1-8F0C-9E4656F8E9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3440" y="1214440"/>
                <a:ext cx="655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2D73C3-1D26-456D-9592-593A62CA99D4}"/>
                  </a:ext>
                </a:extLst>
              </p14:cNvPr>
              <p14:cNvContentPartPr/>
              <p14:nvPr/>
            </p14:nvContentPartPr>
            <p14:xfrm>
              <a:off x="3021240" y="1036240"/>
              <a:ext cx="148680" cy="250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2D73C3-1D26-456D-9592-593A62CA99D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03600" y="1018240"/>
                <a:ext cx="1843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3BCB552-544C-48EF-92B4-30E367DE847E}"/>
                  </a:ext>
                </a:extLst>
              </p14:cNvPr>
              <p14:cNvContentPartPr/>
              <p14:nvPr/>
            </p14:nvContentPartPr>
            <p14:xfrm>
              <a:off x="3057600" y="990520"/>
              <a:ext cx="234720" cy="56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3BCB552-544C-48EF-92B4-30E367DE847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39960" y="972520"/>
                <a:ext cx="2703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EA921A-5E6C-4175-BB03-D6537A74A252}"/>
                  </a:ext>
                </a:extLst>
              </p14:cNvPr>
              <p14:cNvContentPartPr/>
              <p14:nvPr/>
            </p14:nvContentPartPr>
            <p14:xfrm>
              <a:off x="3377280" y="1026880"/>
              <a:ext cx="138240" cy="204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EA921A-5E6C-4175-BB03-D6537A74A2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59640" y="1009240"/>
                <a:ext cx="173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96DAE1D-BE6D-4A3B-989F-44B51FA17C3C}"/>
                  </a:ext>
                </a:extLst>
              </p14:cNvPr>
              <p14:cNvContentPartPr/>
              <p14:nvPr/>
            </p14:nvContentPartPr>
            <p14:xfrm>
              <a:off x="3443880" y="944440"/>
              <a:ext cx="21600" cy="395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96DAE1D-BE6D-4A3B-989F-44B51FA17C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26240" y="926440"/>
                <a:ext cx="5724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537548-34B4-4ED8-A0E4-9B03E2F70C87}"/>
                  </a:ext>
                </a:extLst>
              </p14:cNvPr>
              <p14:cNvContentPartPr/>
              <p14:nvPr/>
            </p14:nvContentPartPr>
            <p14:xfrm>
              <a:off x="3749520" y="917440"/>
              <a:ext cx="541080" cy="294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537548-34B4-4ED8-A0E4-9B03E2F70C8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31880" y="899778"/>
                <a:ext cx="576720" cy="329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954856-8257-404F-8CA3-7A47C65FBA69}"/>
                  </a:ext>
                </a:extLst>
              </p14:cNvPr>
              <p14:cNvContentPartPr/>
              <p14:nvPr/>
            </p14:nvContentPartPr>
            <p14:xfrm>
              <a:off x="2619120" y="1328920"/>
              <a:ext cx="550440" cy="23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954856-8257-404F-8CA3-7A47C65FBA6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01120" y="1310920"/>
                <a:ext cx="5860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B62467-57E2-40E1-BF3A-1A18F2BF2739}"/>
                  </a:ext>
                </a:extLst>
              </p14:cNvPr>
              <p14:cNvContentPartPr/>
              <p14:nvPr/>
            </p14:nvContentPartPr>
            <p14:xfrm>
              <a:off x="2875800" y="1726360"/>
              <a:ext cx="253800" cy="528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B62467-57E2-40E1-BF3A-1A18F2BF273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7800" y="1708720"/>
                <a:ext cx="2894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05EC208-47E2-4BE8-9FF0-C0EEAF36B35C}"/>
                  </a:ext>
                </a:extLst>
              </p14:cNvPr>
              <p14:cNvContentPartPr/>
              <p14:nvPr/>
            </p14:nvContentPartPr>
            <p14:xfrm>
              <a:off x="1359480" y="1990960"/>
              <a:ext cx="1321560" cy="1074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05EC208-47E2-4BE8-9FF0-C0EEAF36B35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41840" y="1973320"/>
                <a:ext cx="1357200" cy="11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7965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14:cNvPr>
              <p14:cNvContentPartPr/>
              <p14:nvPr/>
            </p14:nvContentPartPr>
            <p14:xfrm>
              <a:off x="5272680" y="3850360"/>
              <a:ext cx="16200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54680" y="3832720"/>
                <a:ext cx="197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14:cNvPr>
              <p14:cNvContentPartPr/>
              <p14:nvPr/>
            </p14:nvContentPartPr>
            <p14:xfrm>
              <a:off x="5292840" y="3962320"/>
              <a:ext cx="1677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275200" y="3944320"/>
                <a:ext cx="203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14:cNvPr>
              <p14:cNvContentPartPr/>
              <p14:nvPr/>
            </p14:nvContentPartPr>
            <p14:xfrm>
              <a:off x="5751120" y="3501880"/>
              <a:ext cx="2935800" cy="82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733118" y="3484240"/>
                <a:ext cx="2971444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14:cNvPr>
              <p14:cNvContentPartPr/>
              <p14:nvPr/>
            </p14:nvContentPartPr>
            <p14:xfrm>
              <a:off x="1868880" y="4608160"/>
              <a:ext cx="268920" cy="83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850880" y="4590160"/>
                <a:ext cx="3045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14:cNvPr>
              <p14:cNvContentPartPr/>
              <p14:nvPr/>
            </p14:nvContentPartPr>
            <p14:xfrm>
              <a:off x="2448120" y="4876360"/>
              <a:ext cx="20232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430480" y="4858720"/>
                <a:ext cx="237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14:cNvPr>
              <p14:cNvContentPartPr/>
              <p14:nvPr/>
            </p14:nvContentPartPr>
            <p14:xfrm>
              <a:off x="2458200" y="5008120"/>
              <a:ext cx="212760" cy="10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440560" y="49904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14:cNvPr>
              <p14:cNvContentPartPr/>
              <p14:nvPr/>
            </p14:nvContentPartPr>
            <p14:xfrm>
              <a:off x="1889400" y="4847920"/>
              <a:ext cx="343080" cy="296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871741" y="4830259"/>
                <a:ext cx="378757" cy="331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14:cNvPr>
              <p14:cNvContentPartPr/>
              <p14:nvPr/>
            </p14:nvContentPartPr>
            <p14:xfrm>
              <a:off x="670440" y="4785280"/>
              <a:ext cx="349920" cy="254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52458" y="4767280"/>
                <a:ext cx="385523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14:cNvPr>
              <p14:cNvContentPartPr/>
              <p14:nvPr/>
            </p14:nvContentPartPr>
            <p14:xfrm>
              <a:off x="3228600" y="4774480"/>
              <a:ext cx="257760" cy="28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10600" y="4756480"/>
                <a:ext cx="29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14:cNvPr>
              <p14:cNvContentPartPr/>
              <p14:nvPr/>
            </p14:nvContentPartPr>
            <p14:xfrm>
              <a:off x="4175400" y="4832800"/>
              <a:ext cx="133560" cy="310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157760" y="4814800"/>
                <a:ext cx="1692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14:cNvPr>
              <p14:cNvContentPartPr/>
              <p14:nvPr/>
            </p14:nvContentPartPr>
            <p14:xfrm>
              <a:off x="4205640" y="4626880"/>
              <a:ext cx="168840" cy="13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188000" y="4609240"/>
                <a:ext cx="2044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14:cNvPr>
              <p14:cNvContentPartPr/>
              <p14:nvPr/>
            </p14:nvContentPartPr>
            <p14:xfrm>
              <a:off x="4490400" y="4825960"/>
              <a:ext cx="178200" cy="212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472400" y="4807960"/>
                <a:ext cx="213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14:cNvPr>
              <p14:cNvContentPartPr/>
              <p14:nvPr/>
            </p14:nvContentPartPr>
            <p14:xfrm>
              <a:off x="3616680" y="4724800"/>
              <a:ext cx="427320" cy="356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599025" y="4707142"/>
                <a:ext cx="462990" cy="39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14:cNvPr>
              <p14:cNvContentPartPr/>
              <p14:nvPr/>
            </p14:nvContentPartPr>
            <p14:xfrm>
              <a:off x="4896480" y="4619680"/>
              <a:ext cx="730080" cy="482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878831" y="4602027"/>
                <a:ext cx="765738" cy="517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14:cNvPr>
              <p14:cNvContentPartPr/>
              <p14:nvPr/>
            </p14:nvContentPartPr>
            <p14:xfrm>
              <a:off x="5811240" y="4669000"/>
              <a:ext cx="366120" cy="4118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793600" y="4651000"/>
                <a:ext cx="4017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14:cNvPr>
              <p14:cNvContentPartPr/>
              <p14:nvPr/>
            </p14:nvContentPartPr>
            <p14:xfrm>
              <a:off x="2245080" y="5577280"/>
              <a:ext cx="143280" cy="11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227440" y="5559640"/>
                <a:ext cx="178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14:cNvPr>
              <p14:cNvContentPartPr/>
              <p14:nvPr/>
            </p14:nvContentPartPr>
            <p14:xfrm>
              <a:off x="2265600" y="5669080"/>
              <a:ext cx="185400" cy="12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47600" y="5651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14:cNvPr>
              <p14:cNvContentPartPr/>
              <p14:nvPr/>
            </p14:nvContentPartPr>
            <p14:xfrm>
              <a:off x="1797960" y="5503840"/>
              <a:ext cx="303840" cy="2898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780320" y="5486200"/>
                <a:ext cx="3394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14:cNvPr>
              <p14:cNvContentPartPr/>
              <p14:nvPr/>
            </p14:nvContentPartPr>
            <p14:xfrm>
              <a:off x="6969360" y="4734160"/>
              <a:ext cx="415080" cy="2473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951705" y="4716160"/>
                <a:ext cx="450751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14:cNvPr>
              <p14:cNvContentPartPr/>
              <p14:nvPr/>
            </p14:nvContentPartPr>
            <p14:xfrm>
              <a:off x="2793360" y="5475400"/>
              <a:ext cx="131760" cy="195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775720" y="5457400"/>
                <a:ext cx="167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14:cNvPr>
              <p14:cNvContentPartPr/>
              <p14:nvPr/>
            </p14:nvContentPartPr>
            <p14:xfrm>
              <a:off x="3821880" y="5669080"/>
              <a:ext cx="170280" cy="1515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804240" y="5651080"/>
                <a:ext cx="2059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14:cNvPr>
              <p14:cNvContentPartPr/>
              <p14:nvPr/>
            </p14:nvContentPartPr>
            <p14:xfrm>
              <a:off x="3600480" y="5425360"/>
              <a:ext cx="543240" cy="207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582840" y="5407360"/>
                <a:ext cx="578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14:cNvPr>
              <p14:cNvContentPartPr/>
              <p14:nvPr/>
            </p14:nvContentPartPr>
            <p14:xfrm>
              <a:off x="3062280" y="5446960"/>
              <a:ext cx="411480" cy="2178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044280" y="5428960"/>
                <a:ext cx="447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14:cNvPr>
              <p14:cNvContentPartPr/>
              <p14:nvPr/>
            </p14:nvContentPartPr>
            <p14:xfrm>
              <a:off x="2519400" y="5363080"/>
              <a:ext cx="1743120" cy="491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501400" y="5345080"/>
                <a:ext cx="177876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14:cNvPr>
              <p14:cNvContentPartPr/>
              <p14:nvPr/>
            </p14:nvContentPartPr>
            <p14:xfrm>
              <a:off x="4368720" y="5401240"/>
              <a:ext cx="354240" cy="1159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50720" y="5383240"/>
                <a:ext cx="3898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14:cNvPr>
              <p14:cNvContentPartPr/>
              <p14:nvPr/>
            </p14:nvContentPartPr>
            <p14:xfrm>
              <a:off x="4388520" y="5546320"/>
              <a:ext cx="255960" cy="21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370880" y="5528680"/>
                <a:ext cx="291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14:cNvPr>
              <p14:cNvContentPartPr/>
              <p14:nvPr/>
            </p14:nvContentPartPr>
            <p14:xfrm>
              <a:off x="4512000" y="5577280"/>
              <a:ext cx="120960" cy="150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494000" y="5559640"/>
                <a:ext cx="156600" cy="18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19624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14:cNvPr>
              <p14:cNvContentPartPr/>
              <p14:nvPr/>
            </p14:nvContentPartPr>
            <p14:xfrm>
              <a:off x="5272680" y="3850360"/>
              <a:ext cx="16200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54680" y="3832720"/>
                <a:ext cx="197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14:cNvPr>
              <p14:cNvContentPartPr/>
              <p14:nvPr/>
            </p14:nvContentPartPr>
            <p14:xfrm>
              <a:off x="5292840" y="3962320"/>
              <a:ext cx="1677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275200" y="3944320"/>
                <a:ext cx="203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14:cNvPr>
              <p14:cNvContentPartPr/>
              <p14:nvPr/>
            </p14:nvContentPartPr>
            <p14:xfrm>
              <a:off x="5751120" y="3501880"/>
              <a:ext cx="2935800" cy="82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733118" y="3484240"/>
                <a:ext cx="2971444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14:cNvPr>
              <p14:cNvContentPartPr/>
              <p14:nvPr/>
            </p14:nvContentPartPr>
            <p14:xfrm>
              <a:off x="1868880" y="4608160"/>
              <a:ext cx="268920" cy="83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850880" y="4590160"/>
                <a:ext cx="3045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14:cNvPr>
              <p14:cNvContentPartPr/>
              <p14:nvPr/>
            </p14:nvContentPartPr>
            <p14:xfrm>
              <a:off x="2448120" y="4876360"/>
              <a:ext cx="20232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430480" y="4858720"/>
                <a:ext cx="237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14:cNvPr>
              <p14:cNvContentPartPr/>
              <p14:nvPr/>
            </p14:nvContentPartPr>
            <p14:xfrm>
              <a:off x="2458200" y="5008120"/>
              <a:ext cx="212760" cy="10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440560" y="49904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14:cNvPr>
              <p14:cNvContentPartPr/>
              <p14:nvPr/>
            </p14:nvContentPartPr>
            <p14:xfrm>
              <a:off x="1889400" y="4847920"/>
              <a:ext cx="343080" cy="296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871741" y="4830259"/>
                <a:ext cx="378757" cy="331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14:cNvPr>
              <p14:cNvContentPartPr/>
              <p14:nvPr/>
            </p14:nvContentPartPr>
            <p14:xfrm>
              <a:off x="670440" y="4785280"/>
              <a:ext cx="349920" cy="254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52458" y="4767280"/>
                <a:ext cx="385523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14:cNvPr>
              <p14:cNvContentPartPr/>
              <p14:nvPr/>
            </p14:nvContentPartPr>
            <p14:xfrm>
              <a:off x="3228600" y="4774480"/>
              <a:ext cx="257760" cy="28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10600" y="4756480"/>
                <a:ext cx="29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14:cNvPr>
              <p14:cNvContentPartPr/>
              <p14:nvPr/>
            </p14:nvContentPartPr>
            <p14:xfrm>
              <a:off x="4175400" y="4832800"/>
              <a:ext cx="133560" cy="310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157760" y="4814800"/>
                <a:ext cx="1692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14:cNvPr>
              <p14:cNvContentPartPr/>
              <p14:nvPr/>
            </p14:nvContentPartPr>
            <p14:xfrm>
              <a:off x="4205640" y="4626880"/>
              <a:ext cx="168840" cy="13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188000" y="4609240"/>
                <a:ext cx="2044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14:cNvPr>
              <p14:cNvContentPartPr/>
              <p14:nvPr/>
            </p14:nvContentPartPr>
            <p14:xfrm>
              <a:off x="4490400" y="4825960"/>
              <a:ext cx="178200" cy="212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472400" y="4807960"/>
                <a:ext cx="213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14:cNvPr>
              <p14:cNvContentPartPr/>
              <p14:nvPr/>
            </p14:nvContentPartPr>
            <p14:xfrm>
              <a:off x="3616680" y="4724800"/>
              <a:ext cx="427320" cy="356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599025" y="4707142"/>
                <a:ext cx="462990" cy="39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14:cNvPr>
              <p14:cNvContentPartPr/>
              <p14:nvPr/>
            </p14:nvContentPartPr>
            <p14:xfrm>
              <a:off x="4896480" y="4619680"/>
              <a:ext cx="730080" cy="482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878831" y="4602027"/>
                <a:ext cx="765738" cy="517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14:cNvPr>
              <p14:cNvContentPartPr/>
              <p14:nvPr/>
            </p14:nvContentPartPr>
            <p14:xfrm>
              <a:off x="5811240" y="4669000"/>
              <a:ext cx="366120" cy="4118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793600" y="4651000"/>
                <a:ext cx="4017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14:cNvPr>
              <p14:cNvContentPartPr/>
              <p14:nvPr/>
            </p14:nvContentPartPr>
            <p14:xfrm>
              <a:off x="2245080" y="5577280"/>
              <a:ext cx="143280" cy="11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227440" y="5559640"/>
                <a:ext cx="178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14:cNvPr>
              <p14:cNvContentPartPr/>
              <p14:nvPr/>
            </p14:nvContentPartPr>
            <p14:xfrm>
              <a:off x="2265600" y="5669080"/>
              <a:ext cx="185400" cy="12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47600" y="5651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14:cNvPr>
              <p14:cNvContentPartPr/>
              <p14:nvPr/>
            </p14:nvContentPartPr>
            <p14:xfrm>
              <a:off x="1797960" y="5503840"/>
              <a:ext cx="303840" cy="2898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780320" y="5486200"/>
                <a:ext cx="3394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14:cNvPr>
              <p14:cNvContentPartPr/>
              <p14:nvPr/>
            </p14:nvContentPartPr>
            <p14:xfrm>
              <a:off x="6969360" y="4734160"/>
              <a:ext cx="415080" cy="2473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951705" y="4716160"/>
                <a:ext cx="450751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14:cNvPr>
              <p14:cNvContentPartPr/>
              <p14:nvPr/>
            </p14:nvContentPartPr>
            <p14:xfrm>
              <a:off x="2793360" y="5475400"/>
              <a:ext cx="131760" cy="195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775720" y="5457400"/>
                <a:ext cx="167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14:cNvPr>
              <p14:cNvContentPartPr/>
              <p14:nvPr/>
            </p14:nvContentPartPr>
            <p14:xfrm>
              <a:off x="3821880" y="5669080"/>
              <a:ext cx="170280" cy="1515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804240" y="5651080"/>
                <a:ext cx="2059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14:cNvPr>
              <p14:cNvContentPartPr/>
              <p14:nvPr/>
            </p14:nvContentPartPr>
            <p14:xfrm>
              <a:off x="3600480" y="5425360"/>
              <a:ext cx="543240" cy="207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582840" y="5407360"/>
                <a:ext cx="578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14:cNvPr>
              <p14:cNvContentPartPr/>
              <p14:nvPr/>
            </p14:nvContentPartPr>
            <p14:xfrm>
              <a:off x="3062280" y="5446960"/>
              <a:ext cx="411480" cy="2178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044280" y="5428960"/>
                <a:ext cx="447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14:cNvPr>
              <p14:cNvContentPartPr/>
              <p14:nvPr/>
            </p14:nvContentPartPr>
            <p14:xfrm>
              <a:off x="2519400" y="5363080"/>
              <a:ext cx="1743120" cy="491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501400" y="5345080"/>
                <a:ext cx="177876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14:cNvPr>
              <p14:cNvContentPartPr/>
              <p14:nvPr/>
            </p14:nvContentPartPr>
            <p14:xfrm>
              <a:off x="4368720" y="5401240"/>
              <a:ext cx="354240" cy="1159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50720" y="5383240"/>
                <a:ext cx="3898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14:cNvPr>
              <p14:cNvContentPartPr/>
              <p14:nvPr/>
            </p14:nvContentPartPr>
            <p14:xfrm>
              <a:off x="4388520" y="5546320"/>
              <a:ext cx="255960" cy="21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370880" y="5528680"/>
                <a:ext cx="291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14:cNvPr>
              <p14:cNvContentPartPr/>
              <p14:nvPr/>
            </p14:nvContentPartPr>
            <p14:xfrm>
              <a:off x="4512000" y="5577280"/>
              <a:ext cx="120960" cy="150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494000" y="5559640"/>
                <a:ext cx="156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A3B2B5-B138-41F8-BA4E-9C5DCC1BEB4A}"/>
                  </a:ext>
                </a:extLst>
              </p14:cNvPr>
              <p14:cNvContentPartPr/>
              <p14:nvPr/>
            </p14:nvContentPartPr>
            <p14:xfrm>
              <a:off x="4927440" y="5477560"/>
              <a:ext cx="222480" cy="19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A3B2B5-B138-41F8-BA4E-9C5DCC1BEB4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909440" y="5459920"/>
                <a:ext cx="2581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49D2636-C2AD-4469-A938-1715C28B7CEE}"/>
                  </a:ext>
                </a:extLst>
              </p14:cNvPr>
              <p14:cNvContentPartPr/>
              <p14:nvPr/>
            </p14:nvContentPartPr>
            <p14:xfrm>
              <a:off x="4968120" y="5557480"/>
              <a:ext cx="2120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49D2636-C2AD-4469-A938-1715C28B7CEE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950120" y="5539480"/>
                <a:ext cx="24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9BDF333-9615-41B8-9FE9-AD225D3AFE79}"/>
                  </a:ext>
                </a:extLst>
              </p14:cNvPr>
              <p14:cNvContentPartPr/>
              <p14:nvPr/>
            </p14:nvContentPartPr>
            <p14:xfrm>
              <a:off x="6143520" y="5221600"/>
              <a:ext cx="785520" cy="3776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9BDF333-9615-41B8-9FE9-AD225D3AFE79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6125528" y="5203960"/>
                <a:ext cx="821144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BBC1AE1-B8B4-422C-9B37-708EC2ED0351}"/>
                  </a:ext>
                </a:extLst>
              </p14:cNvPr>
              <p14:cNvContentPartPr/>
              <p14:nvPr/>
            </p14:nvContentPartPr>
            <p14:xfrm>
              <a:off x="5423160" y="5332840"/>
              <a:ext cx="597240" cy="3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BBC1AE1-B8B4-422C-9B37-708EC2ED035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5405160" y="5315200"/>
                <a:ext cx="6328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FB2AABC3-5648-4AE8-9DF7-1509DFA1D0C0}"/>
                  </a:ext>
                </a:extLst>
              </p14:cNvPr>
              <p14:cNvContentPartPr/>
              <p14:nvPr/>
            </p14:nvContentPartPr>
            <p14:xfrm>
              <a:off x="1432200" y="6095680"/>
              <a:ext cx="893160" cy="306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FB2AABC3-5648-4AE8-9DF7-1509DFA1D0C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414207" y="6078040"/>
                <a:ext cx="928786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08D408E1-1DB2-4BB6-AF46-8F0225F10155}"/>
                  </a:ext>
                </a:extLst>
              </p14:cNvPr>
              <p14:cNvContentPartPr/>
              <p14:nvPr/>
            </p14:nvContentPartPr>
            <p14:xfrm>
              <a:off x="3047520" y="6237880"/>
              <a:ext cx="171720" cy="147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08D408E1-1DB2-4BB6-AF46-8F0225F1015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029880" y="6219880"/>
                <a:ext cx="2073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B4B45DB-EED7-422E-AE87-8C0934C559AB}"/>
                  </a:ext>
                </a:extLst>
              </p14:cNvPr>
              <p14:cNvContentPartPr/>
              <p14:nvPr/>
            </p14:nvContentPartPr>
            <p14:xfrm>
              <a:off x="3037440" y="6339400"/>
              <a:ext cx="168120" cy="10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B4B45DB-EED7-422E-AE87-8C0934C559A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019440" y="6321760"/>
                <a:ext cx="203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529A161B-F963-4203-98E6-6B3489E24FDC}"/>
                  </a:ext>
                </a:extLst>
              </p14:cNvPr>
              <p14:cNvContentPartPr/>
              <p14:nvPr/>
            </p14:nvContentPartPr>
            <p14:xfrm>
              <a:off x="2560800" y="6191080"/>
              <a:ext cx="314640" cy="2397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529A161B-F963-4203-98E6-6B3489E24FDC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43160" y="6173080"/>
                <a:ext cx="3502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13A57FC-B9CC-4578-B7F8-B51DD15DD186}"/>
                  </a:ext>
                </a:extLst>
              </p14:cNvPr>
              <p14:cNvContentPartPr/>
              <p14:nvPr/>
            </p14:nvContentPartPr>
            <p14:xfrm>
              <a:off x="3362520" y="6024760"/>
              <a:ext cx="538560" cy="4917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13A57FC-B9CC-4578-B7F8-B51DD15DD186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344868" y="6006760"/>
                <a:ext cx="574224" cy="52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53677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14:cNvPr>
              <p14:cNvContentPartPr/>
              <p14:nvPr/>
            </p14:nvContentPartPr>
            <p14:xfrm>
              <a:off x="5272680" y="3850360"/>
              <a:ext cx="16200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54680" y="3832720"/>
                <a:ext cx="197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14:cNvPr>
              <p14:cNvContentPartPr/>
              <p14:nvPr/>
            </p14:nvContentPartPr>
            <p14:xfrm>
              <a:off x="5292840" y="3962320"/>
              <a:ext cx="1677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275200" y="3944320"/>
                <a:ext cx="203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14:cNvPr>
              <p14:cNvContentPartPr/>
              <p14:nvPr/>
            </p14:nvContentPartPr>
            <p14:xfrm>
              <a:off x="5751120" y="3501880"/>
              <a:ext cx="2935800" cy="82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733118" y="3484240"/>
                <a:ext cx="2971444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14:cNvPr>
              <p14:cNvContentPartPr/>
              <p14:nvPr/>
            </p14:nvContentPartPr>
            <p14:xfrm>
              <a:off x="1868880" y="4608160"/>
              <a:ext cx="268920" cy="83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850880" y="4590160"/>
                <a:ext cx="3045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14:cNvPr>
              <p14:cNvContentPartPr/>
              <p14:nvPr/>
            </p14:nvContentPartPr>
            <p14:xfrm>
              <a:off x="2448120" y="4876360"/>
              <a:ext cx="20232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430480" y="4858720"/>
                <a:ext cx="237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14:cNvPr>
              <p14:cNvContentPartPr/>
              <p14:nvPr/>
            </p14:nvContentPartPr>
            <p14:xfrm>
              <a:off x="2458200" y="5008120"/>
              <a:ext cx="212760" cy="10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440560" y="49904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14:cNvPr>
              <p14:cNvContentPartPr/>
              <p14:nvPr/>
            </p14:nvContentPartPr>
            <p14:xfrm>
              <a:off x="1889400" y="4847920"/>
              <a:ext cx="343080" cy="296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871741" y="4830259"/>
                <a:ext cx="378757" cy="331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14:cNvPr>
              <p14:cNvContentPartPr/>
              <p14:nvPr/>
            </p14:nvContentPartPr>
            <p14:xfrm>
              <a:off x="670440" y="4785280"/>
              <a:ext cx="349920" cy="254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52458" y="4767280"/>
                <a:ext cx="385523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14:cNvPr>
              <p14:cNvContentPartPr/>
              <p14:nvPr/>
            </p14:nvContentPartPr>
            <p14:xfrm>
              <a:off x="3228600" y="4774480"/>
              <a:ext cx="257760" cy="28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10600" y="4756480"/>
                <a:ext cx="29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14:cNvPr>
              <p14:cNvContentPartPr/>
              <p14:nvPr/>
            </p14:nvContentPartPr>
            <p14:xfrm>
              <a:off x="4175400" y="4832800"/>
              <a:ext cx="133560" cy="310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157760" y="4814800"/>
                <a:ext cx="1692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14:cNvPr>
              <p14:cNvContentPartPr/>
              <p14:nvPr/>
            </p14:nvContentPartPr>
            <p14:xfrm>
              <a:off x="4205640" y="4626880"/>
              <a:ext cx="168840" cy="13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188000" y="4609240"/>
                <a:ext cx="2044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14:cNvPr>
              <p14:cNvContentPartPr/>
              <p14:nvPr/>
            </p14:nvContentPartPr>
            <p14:xfrm>
              <a:off x="4490400" y="4825960"/>
              <a:ext cx="178200" cy="212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472400" y="4807960"/>
                <a:ext cx="213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14:cNvPr>
              <p14:cNvContentPartPr/>
              <p14:nvPr/>
            </p14:nvContentPartPr>
            <p14:xfrm>
              <a:off x="3616680" y="4724800"/>
              <a:ext cx="427320" cy="356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599025" y="4707142"/>
                <a:ext cx="462990" cy="39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14:cNvPr>
              <p14:cNvContentPartPr/>
              <p14:nvPr/>
            </p14:nvContentPartPr>
            <p14:xfrm>
              <a:off x="4896480" y="4619680"/>
              <a:ext cx="730080" cy="482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878831" y="4602027"/>
                <a:ext cx="765738" cy="517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14:cNvPr>
              <p14:cNvContentPartPr/>
              <p14:nvPr/>
            </p14:nvContentPartPr>
            <p14:xfrm>
              <a:off x="5811240" y="4669000"/>
              <a:ext cx="366120" cy="4118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793600" y="4651000"/>
                <a:ext cx="4017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14:cNvPr>
              <p14:cNvContentPartPr/>
              <p14:nvPr/>
            </p14:nvContentPartPr>
            <p14:xfrm>
              <a:off x="2245080" y="5577280"/>
              <a:ext cx="143280" cy="11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227440" y="5559640"/>
                <a:ext cx="178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14:cNvPr>
              <p14:cNvContentPartPr/>
              <p14:nvPr/>
            </p14:nvContentPartPr>
            <p14:xfrm>
              <a:off x="2265600" y="5669080"/>
              <a:ext cx="185400" cy="12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47600" y="5651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14:cNvPr>
              <p14:cNvContentPartPr/>
              <p14:nvPr/>
            </p14:nvContentPartPr>
            <p14:xfrm>
              <a:off x="1797960" y="5503840"/>
              <a:ext cx="303840" cy="2898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780320" y="5486200"/>
                <a:ext cx="3394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14:cNvPr>
              <p14:cNvContentPartPr/>
              <p14:nvPr/>
            </p14:nvContentPartPr>
            <p14:xfrm>
              <a:off x="6969360" y="4734160"/>
              <a:ext cx="415080" cy="2473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951705" y="4716160"/>
                <a:ext cx="450751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14:cNvPr>
              <p14:cNvContentPartPr/>
              <p14:nvPr/>
            </p14:nvContentPartPr>
            <p14:xfrm>
              <a:off x="2793360" y="5475400"/>
              <a:ext cx="131760" cy="195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775720" y="5457400"/>
                <a:ext cx="167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14:cNvPr>
              <p14:cNvContentPartPr/>
              <p14:nvPr/>
            </p14:nvContentPartPr>
            <p14:xfrm>
              <a:off x="3821880" y="5669080"/>
              <a:ext cx="170280" cy="1515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804240" y="5651080"/>
                <a:ext cx="2059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14:cNvPr>
              <p14:cNvContentPartPr/>
              <p14:nvPr/>
            </p14:nvContentPartPr>
            <p14:xfrm>
              <a:off x="3600480" y="5425360"/>
              <a:ext cx="543240" cy="207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582840" y="5407360"/>
                <a:ext cx="578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14:cNvPr>
              <p14:cNvContentPartPr/>
              <p14:nvPr/>
            </p14:nvContentPartPr>
            <p14:xfrm>
              <a:off x="3062280" y="5446960"/>
              <a:ext cx="411480" cy="2178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044280" y="5428960"/>
                <a:ext cx="447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14:cNvPr>
              <p14:cNvContentPartPr/>
              <p14:nvPr/>
            </p14:nvContentPartPr>
            <p14:xfrm>
              <a:off x="2519400" y="5363080"/>
              <a:ext cx="1743120" cy="491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501400" y="5345080"/>
                <a:ext cx="177876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14:cNvPr>
              <p14:cNvContentPartPr/>
              <p14:nvPr/>
            </p14:nvContentPartPr>
            <p14:xfrm>
              <a:off x="4368720" y="5401240"/>
              <a:ext cx="354240" cy="1159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50720" y="5383240"/>
                <a:ext cx="3898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14:cNvPr>
              <p14:cNvContentPartPr/>
              <p14:nvPr/>
            </p14:nvContentPartPr>
            <p14:xfrm>
              <a:off x="4388520" y="5546320"/>
              <a:ext cx="255960" cy="21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370880" y="5528680"/>
                <a:ext cx="291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14:cNvPr>
              <p14:cNvContentPartPr/>
              <p14:nvPr/>
            </p14:nvContentPartPr>
            <p14:xfrm>
              <a:off x="4512000" y="5577280"/>
              <a:ext cx="120960" cy="150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494000" y="5559640"/>
                <a:ext cx="156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A3B2B5-B138-41F8-BA4E-9C5DCC1BEB4A}"/>
                  </a:ext>
                </a:extLst>
              </p14:cNvPr>
              <p14:cNvContentPartPr/>
              <p14:nvPr/>
            </p14:nvContentPartPr>
            <p14:xfrm>
              <a:off x="4927440" y="5477560"/>
              <a:ext cx="222480" cy="19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A3B2B5-B138-41F8-BA4E-9C5DCC1BEB4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909440" y="5459920"/>
                <a:ext cx="2581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49D2636-C2AD-4469-A938-1715C28B7CEE}"/>
                  </a:ext>
                </a:extLst>
              </p14:cNvPr>
              <p14:cNvContentPartPr/>
              <p14:nvPr/>
            </p14:nvContentPartPr>
            <p14:xfrm>
              <a:off x="4968120" y="5557480"/>
              <a:ext cx="2120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49D2636-C2AD-4469-A938-1715C28B7CEE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950120" y="5539480"/>
                <a:ext cx="24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9BDF333-9615-41B8-9FE9-AD225D3AFE79}"/>
                  </a:ext>
                </a:extLst>
              </p14:cNvPr>
              <p14:cNvContentPartPr/>
              <p14:nvPr/>
            </p14:nvContentPartPr>
            <p14:xfrm>
              <a:off x="6143520" y="5221600"/>
              <a:ext cx="785520" cy="3776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9BDF333-9615-41B8-9FE9-AD225D3AFE79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6125528" y="5203960"/>
                <a:ext cx="821144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BBC1AE1-B8B4-422C-9B37-708EC2ED0351}"/>
                  </a:ext>
                </a:extLst>
              </p14:cNvPr>
              <p14:cNvContentPartPr/>
              <p14:nvPr/>
            </p14:nvContentPartPr>
            <p14:xfrm>
              <a:off x="5423160" y="5332840"/>
              <a:ext cx="597240" cy="3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BBC1AE1-B8B4-422C-9B37-708EC2ED035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5405160" y="5315200"/>
                <a:ext cx="6328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FB2AABC3-5648-4AE8-9DF7-1509DFA1D0C0}"/>
                  </a:ext>
                </a:extLst>
              </p14:cNvPr>
              <p14:cNvContentPartPr/>
              <p14:nvPr/>
            </p14:nvContentPartPr>
            <p14:xfrm>
              <a:off x="1432200" y="6095680"/>
              <a:ext cx="893160" cy="306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FB2AABC3-5648-4AE8-9DF7-1509DFA1D0C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414207" y="6078040"/>
                <a:ext cx="928786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08D408E1-1DB2-4BB6-AF46-8F0225F10155}"/>
                  </a:ext>
                </a:extLst>
              </p14:cNvPr>
              <p14:cNvContentPartPr/>
              <p14:nvPr/>
            </p14:nvContentPartPr>
            <p14:xfrm>
              <a:off x="3047520" y="6237880"/>
              <a:ext cx="171720" cy="147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08D408E1-1DB2-4BB6-AF46-8F0225F1015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029880" y="6219880"/>
                <a:ext cx="2073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B4B45DB-EED7-422E-AE87-8C0934C559AB}"/>
                  </a:ext>
                </a:extLst>
              </p14:cNvPr>
              <p14:cNvContentPartPr/>
              <p14:nvPr/>
            </p14:nvContentPartPr>
            <p14:xfrm>
              <a:off x="3037440" y="6339400"/>
              <a:ext cx="168120" cy="10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B4B45DB-EED7-422E-AE87-8C0934C559A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019440" y="6321760"/>
                <a:ext cx="203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529A161B-F963-4203-98E6-6B3489E24FDC}"/>
                  </a:ext>
                </a:extLst>
              </p14:cNvPr>
              <p14:cNvContentPartPr/>
              <p14:nvPr/>
            </p14:nvContentPartPr>
            <p14:xfrm>
              <a:off x="2560800" y="6191080"/>
              <a:ext cx="314640" cy="2397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529A161B-F963-4203-98E6-6B3489E24FDC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43160" y="6173080"/>
                <a:ext cx="3502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13A57FC-B9CC-4578-B7F8-B51DD15DD186}"/>
                  </a:ext>
                </a:extLst>
              </p14:cNvPr>
              <p14:cNvContentPartPr/>
              <p14:nvPr/>
            </p14:nvContentPartPr>
            <p14:xfrm>
              <a:off x="3362520" y="6024760"/>
              <a:ext cx="538560" cy="4917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13A57FC-B9CC-4578-B7F8-B51DD15DD186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344868" y="6006760"/>
                <a:ext cx="574224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FBF25568-2B93-47F3-AD07-60B5EDCDD6AB}"/>
                  </a:ext>
                </a:extLst>
              </p14:cNvPr>
              <p14:cNvContentPartPr/>
              <p14:nvPr/>
            </p14:nvContentPartPr>
            <p14:xfrm>
              <a:off x="4703880" y="5929720"/>
              <a:ext cx="2208960" cy="4780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FBF25568-2B93-47F3-AD07-60B5EDCDD6AB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4685880" y="5911720"/>
                <a:ext cx="224460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2C39F33-F43D-4CA3-B2EA-BD94241F0C0D}"/>
                  </a:ext>
                </a:extLst>
              </p14:cNvPr>
              <p14:cNvContentPartPr/>
              <p14:nvPr/>
            </p14:nvContentPartPr>
            <p14:xfrm>
              <a:off x="4094040" y="6146440"/>
              <a:ext cx="317880" cy="3016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2C39F33-F43D-4CA3-B2EA-BD94241F0C0D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4076380" y="6128440"/>
                <a:ext cx="353560" cy="33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7009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AB7C2-114A-4A83-91D1-23A854D98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57" t="17778" r="17360" b="75555"/>
          <a:stretch/>
        </p:blipFill>
        <p:spPr>
          <a:xfrm>
            <a:off x="228599" y="136524"/>
            <a:ext cx="8529285" cy="1616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14:cNvPr>
              <p14:cNvContentPartPr/>
              <p14:nvPr/>
            </p14:nvContentPartPr>
            <p14:xfrm>
              <a:off x="8585760" y="2030200"/>
              <a:ext cx="151920" cy="236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BDB1FAD-C69A-4F6F-A1DF-EE8DB8D127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68120" y="2012560"/>
                <a:ext cx="1875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14:cNvPr>
              <p14:cNvContentPartPr/>
              <p14:nvPr/>
            </p14:nvContentPartPr>
            <p14:xfrm>
              <a:off x="6794400" y="1403080"/>
              <a:ext cx="1590480" cy="1676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AA2AA-F094-4C41-83B2-C671E3C101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6760" y="1385080"/>
                <a:ext cx="1626120" cy="171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14:cNvPr>
              <p14:cNvContentPartPr/>
              <p14:nvPr/>
            </p14:nvContentPartPr>
            <p14:xfrm>
              <a:off x="5424240" y="1341520"/>
              <a:ext cx="807120" cy="876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CECDE0-F605-4553-A90B-1033073B81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6600" y="1323520"/>
                <a:ext cx="842760" cy="9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14:cNvPr>
              <p14:cNvContentPartPr/>
              <p14:nvPr/>
            </p14:nvContentPartPr>
            <p14:xfrm>
              <a:off x="1066440" y="1736800"/>
              <a:ext cx="151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CFC5C02-5CE3-4D49-AA2C-E1C962E3580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8800" y="171916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14:cNvPr>
              <p14:cNvContentPartPr/>
              <p14:nvPr/>
            </p14:nvContentPartPr>
            <p14:xfrm>
              <a:off x="1097040" y="1807360"/>
              <a:ext cx="15300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66DBC92-08B6-42C2-9FA1-0DE76A2A8F6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789720"/>
                <a:ext cx="1886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14:cNvPr>
              <p14:cNvContentPartPr/>
              <p14:nvPr/>
            </p14:nvContentPartPr>
            <p14:xfrm>
              <a:off x="2145000" y="1615120"/>
              <a:ext cx="404280" cy="416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D85F76A-F7E9-4918-9E20-5A4858C7BED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7016" y="1597480"/>
                <a:ext cx="439888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14:cNvPr>
              <p14:cNvContentPartPr/>
              <p14:nvPr/>
            </p14:nvContentPartPr>
            <p14:xfrm>
              <a:off x="1390440" y="1643560"/>
              <a:ext cx="631800" cy="194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22216C-D5BD-4AAD-8F46-99F01AAC3A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2800" y="1625920"/>
                <a:ext cx="6674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14:cNvPr>
              <p14:cNvContentPartPr/>
              <p14:nvPr/>
            </p14:nvContentPartPr>
            <p14:xfrm>
              <a:off x="466680" y="1637440"/>
              <a:ext cx="481680" cy="26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18F0EAC-EEA9-494F-ACCE-02F8753AE3D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9040" y="1619440"/>
                <a:ext cx="51732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14:cNvPr>
              <p14:cNvContentPartPr/>
              <p14:nvPr/>
            </p14:nvContentPartPr>
            <p14:xfrm>
              <a:off x="2804880" y="1787560"/>
              <a:ext cx="110880" cy="182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DCD7FFB-885B-4464-A056-415608E00F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87240" y="1769920"/>
                <a:ext cx="146520" cy="21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14:cNvPr>
              <p14:cNvContentPartPr/>
              <p14:nvPr/>
            </p14:nvContentPartPr>
            <p14:xfrm>
              <a:off x="3515160" y="1727080"/>
              <a:ext cx="117360" cy="14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34BF04D-9BF5-4724-B03B-4F54E0566C3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97160" y="1709080"/>
                <a:ext cx="153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14:cNvPr>
              <p14:cNvContentPartPr/>
              <p14:nvPr/>
            </p14:nvContentPartPr>
            <p14:xfrm>
              <a:off x="3515160" y="1798000"/>
              <a:ext cx="143280" cy="10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3B89D3-FB1F-407D-B112-18FFF593511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97160" y="1780000"/>
                <a:ext cx="178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14:cNvPr>
              <p14:cNvContentPartPr/>
              <p14:nvPr/>
            </p14:nvContentPartPr>
            <p14:xfrm>
              <a:off x="3799560" y="1554280"/>
              <a:ext cx="731880" cy="3272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D70059C-54A9-4A30-96EB-60E1F8B9568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1560" y="1536280"/>
                <a:ext cx="767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14:cNvPr>
              <p14:cNvContentPartPr/>
              <p14:nvPr/>
            </p14:nvContentPartPr>
            <p14:xfrm>
              <a:off x="3114480" y="1645000"/>
              <a:ext cx="258840" cy="277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E61BCE5-CEC7-4B25-BCEE-E27535AA946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96480" y="1627000"/>
                <a:ext cx="29448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14:cNvPr>
              <p14:cNvContentPartPr/>
              <p14:nvPr/>
            </p14:nvContentPartPr>
            <p14:xfrm>
              <a:off x="456600" y="2150080"/>
              <a:ext cx="504720" cy="24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E6B993-27B2-47F9-8CFE-25B468D401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8960" y="2132080"/>
                <a:ext cx="54036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14:cNvPr>
              <p14:cNvContentPartPr/>
              <p14:nvPr/>
            </p14:nvContentPartPr>
            <p14:xfrm>
              <a:off x="2727480" y="2305960"/>
              <a:ext cx="66240" cy="626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3997AD7C-303E-44A5-A027-C5AC38835F6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709480" y="2288320"/>
                <a:ext cx="1018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14:cNvPr>
              <p14:cNvContentPartPr/>
              <p14:nvPr/>
            </p14:nvContentPartPr>
            <p14:xfrm>
              <a:off x="1167960" y="2051800"/>
              <a:ext cx="1364040" cy="402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5D5004A-505E-40E6-8394-B6DC081F38F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150320" y="2034176"/>
                <a:ext cx="1399680" cy="437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14:cNvPr>
              <p14:cNvContentPartPr/>
              <p14:nvPr/>
            </p14:nvContentPartPr>
            <p14:xfrm>
              <a:off x="3576000" y="2143600"/>
              <a:ext cx="116640" cy="100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D9669E8-439E-482F-8B11-446F8E7147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558360" y="2125600"/>
                <a:ext cx="152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14:cNvPr>
              <p14:cNvContentPartPr/>
              <p14:nvPr/>
            </p14:nvContentPartPr>
            <p14:xfrm>
              <a:off x="3565560" y="2235040"/>
              <a:ext cx="153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391EB75-B3CF-461D-974D-6EC95F531FF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47920" y="2217040"/>
                <a:ext cx="189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14:cNvPr>
              <p14:cNvContentPartPr/>
              <p14:nvPr/>
            </p14:nvContentPartPr>
            <p14:xfrm>
              <a:off x="3840600" y="2041720"/>
              <a:ext cx="40680" cy="2289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3E3F534-8001-4CFC-B1DC-BFBA2A05DEB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2600" y="2024080"/>
                <a:ext cx="7632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14:cNvPr>
              <p14:cNvContentPartPr/>
              <p14:nvPr/>
            </p14:nvContentPartPr>
            <p14:xfrm>
              <a:off x="3037440" y="2092480"/>
              <a:ext cx="325440" cy="2552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2976915-3809-4782-AF06-F2077EC6486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019440" y="2074865"/>
                <a:ext cx="361080" cy="29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14:cNvPr>
              <p14:cNvContentPartPr/>
              <p14:nvPr/>
            </p14:nvContentPartPr>
            <p14:xfrm>
              <a:off x="4774800" y="1397320"/>
              <a:ext cx="166680" cy="1123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CDCB04F-E6CC-4D64-A769-551E4307E27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757160" y="1379680"/>
                <a:ext cx="202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14:cNvPr>
              <p14:cNvContentPartPr/>
              <p14:nvPr/>
            </p14:nvContentPartPr>
            <p14:xfrm>
              <a:off x="3974160" y="1594240"/>
              <a:ext cx="1139040" cy="6912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3AEFA9F-DE6F-43F8-915D-EB2A6EF5B80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956160" y="1576240"/>
                <a:ext cx="1174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14:cNvPr>
              <p14:cNvContentPartPr/>
              <p14:nvPr/>
            </p14:nvContentPartPr>
            <p14:xfrm>
              <a:off x="3088200" y="1470400"/>
              <a:ext cx="209880" cy="63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45DCE12-3BC4-4EBC-8685-D88717AF0F9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070560" y="1452400"/>
                <a:ext cx="24552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14:cNvPr>
              <p14:cNvContentPartPr/>
              <p14:nvPr/>
            </p14:nvContentPartPr>
            <p14:xfrm>
              <a:off x="3043920" y="1968640"/>
              <a:ext cx="153000" cy="450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D177B498-0A8F-4B73-A49D-DA71C9C3440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025920" y="1950640"/>
                <a:ext cx="1886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14:cNvPr>
              <p14:cNvContentPartPr/>
              <p14:nvPr/>
            </p14:nvContentPartPr>
            <p14:xfrm>
              <a:off x="842880" y="2753080"/>
              <a:ext cx="79560" cy="72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B2461C-62AC-4095-84AC-3D82080784C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24880" y="2735080"/>
                <a:ext cx="1152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14:cNvPr>
              <p14:cNvContentPartPr/>
              <p14:nvPr/>
            </p14:nvContentPartPr>
            <p14:xfrm>
              <a:off x="477120" y="2557600"/>
              <a:ext cx="291600" cy="29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3D5B8B9-9645-4A54-AD3B-11971D6F285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59480" y="2539622"/>
                <a:ext cx="327240" cy="33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14:cNvPr>
              <p14:cNvContentPartPr/>
              <p14:nvPr/>
            </p14:nvContentPartPr>
            <p14:xfrm>
              <a:off x="497640" y="2431240"/>
              <a:ext cx="135000" cy="37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141DAF9-6C40-4E21-8E21-B6E3E5CE96D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79640" y="2413600"/>
                <a:ext cx="1706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14:cNvPr>
              <p14:cNvContentPartPr/>
              <p14:nvPr/>
            </p14:nvContentPartPr>
            <p14:xfrm>
              <a:off x="1015680" y="2600440"/>
              <a:ext cx="1317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CB1B8F3-3110-47DF-81D3-18364A75C54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97680" y="2582800"/>
                <a:ext cx="1674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14:cNvPr>
              <p14:cNvContentPartPr/>
              <p14:nvPr/>
            </p14:nvContentPartPr>
            <p14:xfrm>
              <a:off x="1025760" y="2691880"/>
              <a:ext cx="143640" cy="68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FF4A62F-F6DA-4666-82F6-5A55306BBD6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08120" y="2674240"/>
                <a:ext cx="17928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14:cNvPr>
              <p14:cNvContentPartPr/>
              <p14:nvPr/>
            </p14:nvContentPartPr>
            <p14:xfrm>
              <a:off x="1808040" y="2580280"/>
              <a:ext cx="151560" cy="21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6E29677-1AB3-49C7-AD52-22591C51F26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790400" y="2562280"/>
                <a:ext cx="187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14:cNvPr>
              <p14:cNvContentPartPr/>
              <p14:nvPr/>
            </p14:nvContentPartPr>
            <p14:xfrm>
              <a:off x="1828560" y="2655160"/>
              <a:ext cx="159840" cy="90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E08C1DB-166B-4CC2-A57D-C48777E6B5B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810560" y="2637520"/>
                <a:ext cx="19548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14:cNvPr>
              <p14:cNvContentPartPr/>
              <p14:nvPr/>
            </p14:nvContentPartPr>
            <p14:xfrm>
              <a:off x="2031600" y="2368600"/>
              <a:ext cx="140400" cy="496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762E9EE-015E-4860-8296-34FEFA3B944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013600" y="2350600"/>
                <a:ext cx="1760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14:cNvPr>
              <p14:cNvContentPartPr/>
              <p14:nvPr/>
            </p14:nvContentPartPr>
            <p14:xfrm>
              <a:off x="2616960" y="2691880"/>
              <a:ext cx="115920" cy="140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28B8C59-F3FF-4650-B948-F24B1F3840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599320" y="2674240"/>
                <a:ext cx="15156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14:cNvPr>
              <p14:cNvContentPartPr/>
              <p14:nvPr/>
            </p14:nvContentPartPr>
            <p14:xfrm>
              <a:off x="2997120" y="2529160"/>
              <a:ext cx="286200" cy="19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0928C27-B33F-4A70-BB09-5922615F41E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979120" y="2511160"/>
                <a:ext cx="321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14:cNvPr>
              <p14:cNvContentPartPr/>
              <p14:nvPr/>
            </p14:nvContentPartPr>
            <p14:xfrm>
              <a:off x="2116560" y="2485600"/>
              <a:ext cx="273960" cy="2282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5B44505-9AAB-4D2E-8020-8C992C373E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98560" y="2467960"/>
                <a:ext cx="30960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14:cNvPr>
              <p14:cNvContentPartPr/>
              <p14:nvPr/>
            </p14:nvContentPartPr>
            <p14:xfrm>
              <a:off x="1330320" y="2407480"/>
              <a:ext cx="324360" cy="397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B2482AF-950A-4693-8B17-CC2E2702F44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312680" y="2389840"/>
                <a:ext cx="36000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14:cNvPr>
              <p14:cNvContentPartPr/>
              <p14:nvPr/>
            </p14:nvContentPartPr>
            <p14:xfrm>
              <a:off x="3443880" y="2508640"/>
              <a:ext cx="1259280" cy="204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346479F-401D-4D67-AC2D-79DF5E83A08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426235" y="2490969"/>
                <a:ext cx="1294930" cy="240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14:cNvPr>
              <p14:cNvContentPartPr/>
              <p14:nvPr/>
            </p14:nvContentPartPr>
            <p14:xfrm>
              <a:off x="5115720" y="1143160"/>
              <a:ext cx="3519000" cy="117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084A1B-2E9B-405B-80DC-125E139B7F52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097720" y="1107160"/>
                <a:ext cx="355464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14:cNvPr>
              <p14:cNvContentPartPr/>
              <p14:nvPr/>
            </p14:nvContentPartPr>
            <p14:xfrm>
              <a:off x="182640" y="1516840"/>
              <a:ext cx="1215360" cy="7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B892CAB-31A6-4C14-B8C0-2D3ED4BFBCC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64640" y="1481200"/>
                <a:ext cx="12510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14:cNvPr>
              <p14:cNvContentPartPr/>
              <p14:nvPr/>
            </p14:nvContentPartPr>
            <p14:xfrm>
              <a:off x="517800" y="3020560"/>
              <a:ext cx="160560" cy="57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AAC73EB-3F62-4EBE-B0AC-41663E792E24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00160" y="3002920"/>
                <a:ext cx="19620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14:cNvPr>
              <p14:cNvContentPartPr/>
              <p14:nvPr/>
            </p14:nvContentPartPr>
            <p14:xfrm>
              <a:off x="964920" y="3199840"/>
              <a:ext cx="165960" cy="1666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38477F-4319-4FD8-91AD-D998DEA4594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946920" y="3182200"/>
                <a:ext cx="20160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14:cNvPr>
              <p14:cNvContentPartPr/>
              <p14:nvPr/>
            </p14:nvContentPartPr>
            <p14:xfrm>
              <a:off x="508800" y="3162760"/>
              <a:ext cx="283680" cy="2818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828AA95-816D-491B-8C16-1CD32979FF2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90800" y="3145120"/>
                <a:ext cx="3193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14:cNvPr>
              <p14:cNvContentPartPr/>
              <p14:nvPr/>
            </p14:nvContentPartPr>
            <p14:xfrm>
              <a:off x="1635240" y="3179680"/>
              <a:ext cx="142200" cy="111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729EB6C-A5B5-4D3E-A35C-2EF6FC19F22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617600" y="3161680"/>
                <a:ext cx="1778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14:cNvPr>
              <p14:cNvContentPartPr/>
              <p14:nvPr/>
            </p14:nvContentPartPr>
            <p14:xfrm>
              <a:off x="1250400" y="2910760"/>
              <a:ext cx="263520" cy="5076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5780FDC-6DCA-4C30-ACD4-0167BA79FA5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232760" y="2892760"/>
                <a:ext cx="29916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14:cNvPr>
              <p14:cNvContentPartPr/>
              <p14:nvPr/>
            </p14:nvContentPartPr>
            <p14:xfrm>
              <a:off x="1655760" y="3291280"/>
              <a:ext cx="1515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7D1B25-7818-4406-BA0C-9A84F7FC83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7760" y="3273640"/>
                <a:ext cx="1872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14:cNvPr>
              <p14:cNvContentPartPr/>
              <p14:nvPr/>
            </p14:nvContentPartPr>
            <p14:xfrm>
              <a:off x="1930080" y="2839480"/>
              <a:ext cx="201240" cy="76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FC254E2-0DD9-4537-B5EA-3D1939A3E15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912440" y="2821480"/>
                <a:ext cx="23688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14:cNvPr>
              <p14:cNvContentPartPr/>
              <p14:nvPr/>
            </p14:nvContentPartPr>
            <p14:xfrm>
              <a:off x="1950240" y="2978440"/>
              <a:ext cx="285120" cy="381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CA0CE8B-0E1A-4938-B5EA-EB7DE60C4C6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32240" y="2960457"/>
                <a:ext cx="320760" cy="417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14:cNvPr>
              <p14:cNvContentPartPr/>
              <p14:nvPr/>
            </p14:nvContentPartPr>
            <p14:xfrm>
              <a:off x="2722440" y="3037480"/>
              <a:ext cx="315720" cy="244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1DDF2FB-BFBB-4A68-A032-283B4611B0C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704440" y="3019840"/>
                <a:ext cx="3513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14:cNvPr>
              <p14:cNvContentPartPr/>
              <p14:nvPr/>
            </p14:nvContentPartPr>
            <p14:xfrm>
              <a:off x="3992520" y="2886280"/>
              <a:ext cx="122760" cy="4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759A17C-6132-4C66-ADB4-F0FBF9415C7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974880" y="2868640"/>
                <a:ext cx="158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14:cNvPr>
              <p14:cNvContentPartPr/>
              <p14:nvPr/>
            </p14:nvContentPartPr>
            <p14:xfrm>
              <a:off x="5211840" y="2813560"/>
              <a:ext cx="69480" cy="817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838B120A-EF28-4EC8-979F-BB9761833E0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194200" y="2795920"/>
                <a:ext cx="1051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14:cNvPr>
              <p14:cNvContentPartPr/>
              <p14:nvPr/>
            </p14:nvContentPartPr>
            <p14:xfrm>
              <a:off x="5191680" y="3003640"/>
              <a:ext cx="315000" cy="239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4D13B99B-6FA6-47E2-9DEB-BA8ACAAB2DA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5173701" y="2985613"/>
                <a:ext cx="350599" cy="27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14:cNvPr>
              <p14:cNvContentPartPr/>
              <p14:nvPr/>
            </p14:nvContentPartPr>
            <p14:xfrm>
              <a:off x="4449720" y="3006880"/>
              <a:ext cx="635760" cy="2419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72E3E2E-CA68-40CB-8F46-86014F38261C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31720" y="2988880"/>
                <a:ext cx="671400" cy="27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14:cNvPr>
              <p14:cNvContentPartPr/>
              <p14:nvPr/>
            </p14:nvContentPartPr>
            <p14:xfrm>
              <a:off x="3545400" y="3037480"/>
              <a:ext cx="691560" cy="255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782F5BB4-2A60-437C-81C4-A0D185932861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7400" y="3019815"/>
                <a:ext cx="72720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14:cNvPr>
              <p14:cNvContentPartPr/>
              <p14:nvPr/>
            </p14:nvContentPartPr>
            <p14:xfrm>
              <a:off x="5679120" y="3027040"/>
              <a:ext cx="113400" cy="187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EAB2CB0-75C0-4832-B314-5989DC8DCE2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661480" y="3009400"/>
                <a:ext cx="1490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14:cNvPr>
              <p14:cNvContentPartPr/>
              <p14:nvPr/>
            </p14:nvContentPartPr>
            <p14:xfrm>
              <a:off x="5679120" y="3128920"/>
              <a:ext cx="132840" cy="1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93D2A9F2-F8FE-425C-84A6-C7B43AD13F9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661480" y="3111280"/>
                <a:ext cx="1684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14:cNvPr>
              <p14:cNvContentPartPr/>
              <p14:nvPr/>
            </p14:nvContentPartPr>
            <p14:xfrm>
              <a:off x="5909880" y="2935600"/>
              <a:ext cx="1032840" cy="3128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95B638A-DDFF-4ECD-BC8C-090FE76E84CF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92240" y="2917960"/>
                <a:ext cx="106848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14:cNvPr>
              <p14:cNvContentPartPr/>
              <p14:nvPr/>
            </p14:nvContentPartPr>
            <p14:xfrm>
              <a:off x="6989880" y="2775400"/>
              <a:ext cx="180360" cy="6984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BDAF944-A78A-421E-9194-8CF7C806458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971880" y="2757760"/>
                <a:ext cx="21600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14:cNvPr>
              <p14:cNvContentPartPr/>
              <p14:nvPr/>
            </p14:nvContentPartPr>
            <p14:xfrm>
              <a:off x="7040640" y="2966920"/>
              <a:ext cx="247680" cy="2242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19D792B-B255-444D-9731-1BBD82215692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022640" y="2948949"/>
                <a:ext cx="283320" cy="259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14:cNvPr>
              <p14:cNvContentPartPr/>
              <p14:nvPr/>
            </p14:nvContentPartPr>
            <p14:xfrm>
              <a:off x="1564320" y="3571720"/>
              <a:ext cx="204120" cy="756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E80C2FB-3B28-4B20-A33B-311DE50B0D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546320" y="3553720"/>
                <a:ext cx="23976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14:cNvPr>
              <p14:cNvContentPartPr/>
              <p14:nvPr/>
            </p14:nvContentPartPr>
            <p14:xfrm>
              <a:off x="2072280" y="3819760"/>
              <a:ext cx="204480" cy="21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EE66E23-8B7A-42A1-866D-6B21FBB9BCA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054640" y="3801760"/>
                <a:ext cx="24012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14:cNvPr>
              <p14:cNvContentPartPr/>
              <p14:nvPr/>
            </p14:nvContentPartPr>
            <p14:xfrm>
              <a:off x="2092800" y="3921640"/>
              <a:ext cx="180000" cy="108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B4B59C2-581A-4816-BFD9-93F1D74A280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74800" y="3903640"/>
                <a:ext cx="2156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14:cNvPr>
              <p14:cNvContentPartPr/>
              <p14:nvPr/>
            </p14:nvContentPartPr>
            <p14:xfrm>
              <a:off x="3586080" y="3769000"/>
              <a:ext cx="4320" cy="62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20F83AB-273A-4ADC-8763-A165235BC47F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568080" y="3751360"/>
                <a:ext cx="399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14:cNvPr>
              <p14:cNvContentPartPr/>
              <p14:nvPr/>
            </p14:nvContentPartPr>
            <p14:xfrm>
              <a:off x="3269640" y="3470200"/>
              <a:ext cx="141120" cy="75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553BE05-EA57-42E3-A7AD-AD77D246E69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3252000" y="3452200"/>
                <a:ext cx="17676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14:cNvPr>
              <p14:cNvContentPartPr/>
              <p14:nvPr/>
            </p14:nvContentPartPr>
            <p14:xfrm>
              <a:off x="4531080" y="3415120"/>
              <a:ext cx="186120" cy="835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293F0B5-9D4B-41B3-9DC9-98638FE0E0DE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513080" y="3397480"/>
                <a:ext cx="2217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14:cNvPr>
              <p14:cNvContentPartPr/>
              <p14:nvPr/>
            </p14:nvContentPartPr>
            <p14:xfrm>
              <a:off x="4012680" y="3623200"/>
              <a:ext cx="874440" cy="2397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8CCD758C-3C31-4FFE-A2CB-D94A3485F89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3994680" y="3605200"/>
                <a:ext cx="9100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14:cNvPr>
              <p14:cNvContentPartPr/>
              <p14:nvPr/>
            </p14:nvContentPartPr>
            <p14:xfrm>
              <a:off x="3748800" y="3677560"/>
              <a:ext cx="158040" cy="1735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A89F7BB-5052-44F5-94FD-F35A1048326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3731160" y="3659920"/>
                <a:ext cx="19368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14:cNvPr>
              <p14:cNvContentPartPr/>
              <p14:nvPr/>
            </p14:nvContentPartPr>
            <p14:xfrm>
              <a:off x="3240840" y="3655600"/>
              <a:ext cx="254160" cy="2066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18E531A-5B11-4E50-A35A-27AAE2DECFD0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3222840" y="3637960"/>
                <a:ext cx="28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14:cNvPr>
              <p14:cNvContentPartPr/>
              <p14:nvPr/>
            </p14:nvContentPartPr>
            <p14:xfrm>
              <a:off x="2641800" y="3664600"/>
              <a:ext cx="50796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60947D2C-F6B5-4723-9AD5-036EC1D7DAD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624160" y="3646600"/>
                <a:ext cx="543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14:cNvPr>
              <p14:cNvContentPartPr/>
              <p14:nvPr/>
            </p14:nvContentPartPr>
            <p14:xfrm>
              <a:off x="1594560" y="3789520"/>
              <a:ext cx="302400" cy="2858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99328DB6-F020-4AD4-8F51-EB0253623E0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576920" y="3771543"/>
                <a:ext cx="338040" cy="321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14:cNvPr>
              <p14:cNvContentPartPr/>
              <p14:nvPr/>
            </p14:nvContentPartPr>
            <p14:xfrm>
              <a:off x="619320" y="3708160"/>
              <a:ext cx="345600" cy="25668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114FC625-5771-42BD-B253-E32CE95056DD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601320" y="3690160"/>
                <a:ext cx="38124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14:cNvPr>
              <p14:cNvContentPartPr/>
              <p14:nvPr/>
            </p14:nvContentPartPr>
            <p14:xfrm>
              <a:off x="2610840" y="3931000"/>
              <a:ext cx="2437560" cy="421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8E98665A-737F-4579-8EC0-24861049F55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592840" y="3913360"/>
                <a:ext cx="247320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14:cNvPr>
              <p14:cNvContentPartPr/>
              <p14:nvPr/>
            </p14:nvContentPartPr>
            <p14:xfrm>
              <a:off x="3074160" y="4073920"/>
              <a:ext cx="1234080" cy="2048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F136937-B3D5-4977-A230-982923D583D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056160" y="4056280"/>
                <a:ext cx="126972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14:cNvPr>
              <p14:cNvContentPartPr/>
              <p14:nvPr/>
            </p14:nvContentPartPr>
            <p14:xfrm>
              <a:off x="5272680" y="3850360"/>
              <a:ext cx="16200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87037-D230-4803-9F53-AAF98BA10ADF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254680" y="3832720"/>
                <a:ext cx="19764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14:cNvPr>
              <p14:cNvContentPartPr/>
              <p14:nvPr/>
            </p14:nvContentPartPr>
            <p14:xfrm>
              <a:off x="5292840" y="3962320"/>
              <a:ext cx="16776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DECA01-B9E7-4B46-BBDA-28CBC7D5AC9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275200" y="3944320"/>
                <a:ext cx="2034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14:cNvPr>
              <p14:cNvContentPartPr/>
              <p14:nvPr/>
            </p14:nvContentPartPr>
            <p14:xfrm>
              <a:off x="5751120" y="3501880"/>
              <a:ext cx="2935800" cy="8204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2709A0C0-C71B-4B7A-995D-3197E5EDD61B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733118" y="3484240"/>
                <a:ext cx="2971444" cy="85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14:cNvPr>
              <p14:cNvContentPartPr/>
              <p14:nvPr/>
            </p14:nvContentPartPr>
            <p14:xfrm>
              <a:off x="1868880" y="4608160"/>
              <a:ext cx="268920" cy="83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9412E71-2025-4CED-B49D-820848EBB74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1850880" y="4590160"/>
                <a:ext cx="30456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14:cNvPr>
              <p14:cNvContentPartPr/>
              <p14:nvPr/>
            </p14:nvContentPartPr>
            <p14:xfrm>
              <a:off x="2448120" y="4876360"/>
              <a:ext cx="202320" cy="216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B2B9506-0F93-4E2A-B1C4-ED4AE08C2521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430480" y="4858720"/>
                <a:ext cx="237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14:cNvPr>
              <p14:cNvContentPartPr/>
              <p14:nvPr/>
            </p14:nvContentPartPr>
            <p14:xfrm>
              <a:off x="2458200" y="5008120"/>
              <a:ext cx="212760" cy="10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64BC18D-5384-4AE1-B4A2-DB8D23C6412B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440560" y="4990480"/>
                <a:ext cx="2484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14:cNvPr>
              <p14:cNvContentPartPr/>
              <p14:nvPr/>
            </p14:nvContentPartPr>
            <p14:xfrm>
              <a:off x="1889400" y="4847920"/>
              <a:ext cx="343080" cy="2962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E31F3D00-E2DA-492D-B989-E76BF3591681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871741" y="4830259"/>
                <a:ext cx="378757" cy="331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14:cNvPr>
              <p14:cNvContentPartPr/>
              <p14:nvPr/>
            </p14:nvContentPartPr>
            <p14:xfrm>
              <a:off x="670440" y="4785280"/>
              <a:ext cx="349920" cy="254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F152A29-594A-4B26-9631-813DF7ABEDA4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52458" y="4767280"/>
                <a:ext cx="385523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14:cNvPr>
              <p14:cNvContentPartPr/>
              <p14:nvPr/>
            </p14:nvContentPartPr>
            <p14:xfrm>
              <a:off x="3228600" y="4774480"/>
              <a:ext cx="257760" cy="2836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A0ED5982-3EB9-484A-8FD6-6045F5A65BB7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3210600" y="4756480"/>
                <a:ext cx="293400" cy="31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14:cNvPr>
              <p14:cNvContentPartPr/>
              <p14:nvPr/>
            </p14:nvContentPartPr>
            <p14:xfrm>
              <a:off x="4175400" y="4832800"/>
              <a:ext cx="133560" cy="310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7FB465A-100D-434B-8715-3B5AABEA99BD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157760" y="4814800"/>
                <a:ext cx="16920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14:cNvPr>
              <p14:cNvContentPartPr/>
              <p14:nvPr/>
            </p14:nvContentPartPr>
            <p14:xfrm>
              <a:off x="4205640" y="4626880"/>
              <a:ext cx="168840" cy="1306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99393CD6-AAA1-4FDC-B77C-0E4372DB147E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4188000" y="4609240"/>
                <a:ext cx="2044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14:cNvPr>
              <p14:cNvContentPartPr/>
              <p14:nvPr/>
            </p14:nvContentPartPr>
            <p14:xfrm>
              <a:off x="4490400" y="4825960"/>
              <a:ext cx="178200" cy="2127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3043F6D9-2D26-4211-BF5B-7E95916182A5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4472400" y="4807960"/>
                <a:ext cx="21384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14:cNvPr>
              <p14:cNvContentPartPr/>
              <p14:nvPr/>
            </p14:nvContentPartPr>
            <p14:xfrm>
              <a:off x="3616680" y="4724800"/>
              <a:ext cx="427320" cy="3567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14E05A0-FD1A-4682-A06D-CD08D00FFEB1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599025" y="4707142"/>
                <a:ext cx="462990" cy="39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14:cNvPr>
              <p14:cNvContentPartPr/>
              <p14:nvPr/>
            </p14:nvContentPartPr>
            <p14:xfrm>
              <a:off x="4896480" y="4619680"/>
              <a:ext cx="730080" cy="482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B73DC55-F036-4E44-AD91-BC522B8A6D63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878831" y="4602027"/>
                <a:ext cx="765738" cy="517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14:cNvPr>
              <p14:cNvContentPartPr/>
              <p14:nvPr/>
            </p14:nvContentPartPr>
            <p14:xfrm>
              <a:off x="5811240" y="4669000"/>
              <a:ext cx="366120" cy="4118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931A898-2C08-4939-A628-84DF4548884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793600" y="4651000"/>
                <a:ext cx="401760" cy="44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14:cNvPr>
              <p14:cNvContentPartPr/>
              <p14:nvPr/>
            </p14:nvContentPartPr>
            <p14:xfrm>
              <a:off x="2245080" y="5577280"/>
              <a:ext cx="143280" cy="11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5B1A726-634B-4D7D-A1E6-8535E1009B9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227440" y="5559640"/>
                <a:ext cx="1789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14:cNvPr>
              <p14:cNvContentPartPr/>
              <p14:nvPr/>
            </p14:nvContentPartPr>
            <p14:xfrm>
              <a:off x="2265600" y="5669080"/>
              <a:ext cx="185400" cy="126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79B711F0-E2E1-46B8-844A-BF30EE57165B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2247600" y="565144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14:cNvPr>
              <p14:cNvContentPartPr/>
              <p14:nvPr/>
            </p14:nvContentPartPr>
            <p14:xfrm>
              <a:off x="1797960" y="5503840"/>
              <a:ext cx="303840" cy="2898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85F33D5-7B08-4841-896E-4B4C709F8C53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780320" y="5486200"/>
                <a:ext cx="33948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14:cNvPr>
              <p14:cNvContentPartPr/>
              <p14:nvPr/>
            </p14:nvContentPartPr>
            <p14:xfrm>
              <a:off x="6969360" y="4734160"/>
              <a:ext cx="415080" cy="2473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4FF4FCA-D9EE-405C-A562-61724640A30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951705" y="4716160"/>
                <a:ext cx="450751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14:cNvPr>
              <p14:cNvContentPartPr/>
              <p14:nvPr/>
            </p14:nvContentPartPr>
            <p14:xfrm>
              <a:off x="2793360" y="5475400"/>
              <a:ext cx="131760" cy="1958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74B02906-08F4-4F4A-AA4B-F2A935B38110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2775720" y="5457400"/>
                <a:ext cx="1674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14:cNvPr>
              <p14:cNvContentPartPr/>
              <p14:nvPr/>
            </p14:nvContentPartPr>
            <p14:xfrm>
              <a:off x="3821880" y="5669080"/>
              <a:ext cx="170280" cy="1515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F9D573B7-1AE5-4DEC-9778-5D3C25C17426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3804240" y="5651080"/>
                <a:ext cx="2059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14:cNvPr>
              <p14:cNvContentPartPr/>
              <p14:nvPr/>
            </p14:nvContentPartPr>
            <p14:xfrm>
              <a:off x="3600480" y="5425360"/>
              <a:ext cx="543240" cy="2073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1A7E5993-2519-4568-8959-D7466592C0A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3582840" y="5407360"/>
                <a:ext cx="578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14:cNvPr>
              <p14:cNvContentPartPr/>
              <p14:nvPr/>
            </p14:nvContentPartPr>
            <p14:xfrm>
              <a:off x="3062280" y="5446960"/>
              <a:ext cx="411480" cy="21780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F306F27B-580B-4E82-B8F8-8AD4F4FFC4F7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3044280" y="5428960"/>
                <a:ext cx="4471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14:cNvPr>
              <p14:cNvContentPartPr/>
              <p14:nvPr/>
            </p14:nvContentPartPr>
            <p14:xfrm>
              <a:off x="2519400" y="5363080"/>
              <a:ext cx="1743120" cy="49140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4299B907-5A1D-445C-BF90-715DCAEECC9F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2501400" y="5345080"/>
                <a:ext cx="177876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14:cNvPr>
              <p14:cNvContentPartPr/>
              <p14:nvPr/>
            </p14:nvContentPartPr>
            <p14:xfrm>
              <a:off x="4368720" y="5401240"/>
              <a:ext cx="354240" cy="11592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BC2B909-2A20-48E0-8C43-495A7EDD6E8F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4350720" y="5383240"/>
                <a:ext cx="3898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14:cNvPr>
              <p14:cNvContentPartPr/>
              <p14:nvPr/>
            </p14:nvContentPartPr>
            <p14:xfrm>
              <a:off x="4388520" y="5546320"/>
              <a:ext cx="255960" cy="212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5D13B58D-89E8-47F4-89C4-9D1693BA4B8D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4370880" y="5528680"/>
                <a:ext cx="2916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14:cNvPr>
              <p14:cNvContentPartPr/>
              <p14:nvPr/>
            </p14:nvContentPartPr>
            <p14:xfrm>
              <a:off x="4512000" y="5577280"/>
              <a:ext cx="120960" cy="1501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23FCF71-F31D-427B-B060-B9C989EDA228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4494000" y="5559640"/>
                <a:ext cx="156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A3B2B5-B138-41F8-BA4E-9C5DCC1BEB4A}"/>
                  </a:ext>
                </a:extLst>
              </p14:cNvPr>
              <p14:cNvContentPartPr/>
              <p14:nvPr/>
            </p14:nvContentPartPr>
            <p14:xfrm>
              <a:off x="4927440" y="5477560"/>
              <a:ext cx="222480" cy="19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A3B2B5-B138-41F8-BA4E-9C5DCC1BEB4A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4909440" y="5459920"/>
                <a:ext cx="25812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49D2636-C2AD-4469-A938-1715C28B7CEE}"/>
                  </a:ext>
                </a:extLst>
              </p14:cNvPr>
              <p14:cNvContentPartPr/>
              <p14:nvPr/>
            </p14:nvContentPartPr>
            <p14:xfrm>
              <a:off x="4968120" y="5557480"/>
              <a:ext cx="2120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49D2636-C2AD-4469-A938-1715C28B7CEE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4950120" y="5539480"/>
                <a:ext cx="2476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9BDF333-9615-41B8-9FE9-AD225D3AFE79}"/>
                  </a:ext>
                </a:extLst>
              </p14:cNvPr>
              <p14:cNvContentPartPr/>
              <p14:nvPr/>
            </p14:nvContentPartPr>
            <p14:xfrm>
              <a:off x="6143520" y="5221600"/>
              <a:ext cx="785520" cy="3776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9BDF333-9615-41B8-9FE9-AD225D3AFE79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6125528" y="5203960"/>
                <a:ext cx="821144" cy="41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ABBC1AE1-B8B4-422C-9B37-708EC2ED0351}"/>
                  </a:ext>
                </a:extLst>
              </p14:cNvPr>
              <p14:cNvContentPartPr/>
              <p14:nvPr/>
            </p14:nvContentPartPr>
            <p14:xfrm>
              <a:off x="5423160" y="5332840"/>
              <a:ext cx="597240" cy="3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ABBC1AE1-B8B4-422C-9B37-708EC2ED0351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5405160" y="5315200"/>
                <a:ext cx="63288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FB2AABC3-5648-4AE8-9DF7-1509DFA1D0C0}"/>
                  </a:ext>
                </a:extLst>
              </p14:cNvPr>
              <p14:cNvContentPartPr/>
              <p14:nvPr/>
            </p14:nvContentPartPr>
            <p14:xfrm>
              <a:off x="1432200" y="6095680"/>
              <a:ext cx="893160" cy="30600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FB2AABC3-5648-4AE8-9DF7-1509DFA1D0C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414207" y="6078040"/>
                <a:ext cx="928786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08D408E1-1DB2-4BB6-AF46-8F0225F10155}"/>
                  </a:ext>
                </a:extLst>
              </p14:cNvPr>
              <p14:cNvContentPartPr/>
              <p14:nvPr/>
            </p14:nvContentPartPr>
            <p14:xfrm>
              <a:off x="3047520" y="6237880"/>
              <a:ext cx="171720" cy="147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08D408E1-1DB2-4BB6-AF46-8F0225F1015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029880" y="6219880"/>
                <a:ext cx="2073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B4B45DB-EED7-422E-AE87-8C0934C559AB}"/>
                  </a:ext>
                </a:extLst>
              </p14:cNvPr>
              <p14:cNvContentPartPr/>
              <p14:nvPr/>
            </p14:nvContentPartPr>
            <p14:xfrm>
              <a:off x="3037440" y="6339400"/>
              <a:ext cx="168120" cy="1044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B4B45DB-EED7-422E-AE87-8C0934C559AB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3019440" y="6321760"/>
                <a:ext cx="20376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529A161B-F963-4203-98E6-6B3489E24FDC}"/>
                  </a:ext>
                </a:extLst>
              </p14:cNvPr>
              <p14:cNvContentPartPr/>
              <p14:nvPr/>
            </p14:nvContentPartPr>
            <p14:xfrm>
              <a:off x="2560800" y="6191080"/>
              <a:ext cx="314640" cy="2397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529A161B-F963-4203-98E6-6B3489E24FDC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2543160" y="6173080"/>
                <a:ext cx="35028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13A57FC-B9CC-4578-B7F8-B51DD15DD186}"/>
                  </a:ext>
                </a:extLst>
              </p14:cNvPr>
              <p14:cNvContentPartPr/>
              <p14:nvPr/>
            </p14:nvContentPartPr>
            <p14:xfrm>
              <a:off x="3362520" y="6024760"/>
              <a:ext cx="538560" cy="4917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13A57FC-B9CC-4578-B7F8-B51DD15DD186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3344868" y="6006760"/>
                <a:ext cx="574224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FBF25568-2B93-47F3-AD07-60B5EDCDD6AB}"/>
                  </a:ext>
                </a:extLst>
              </p14:cNvPr>
              <p14:cNvContentPartPr/>
              <p14:nvPr/>
            </p14:nvContentPartPr>
            <p14:xfrm>
              <a:off x="4703880" y="5929720"/>
              <a:ext cx="2208960" cy="4780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FBF25568-2B93-47F3-AD07-60B5EDCDD6AB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4685880" y="5911720"/>
                <a:ext cx="2244600" cy="51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C2C39F33-F43D-4CA3-B2EA-BD94241F0C0D}"/>
                  </a:ext>
                </a:extLst>
              </p14:cNvPr>
              <p14:cNvContentPartPr/>
              <p14:nvPr/>
            </p14:nvContentPartPr>
            <p14:xfrm>
              <a:off x="4094040" y="6146440"/>
              <a:ext cx="317880" cy="3016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C2C39F33-F43D-4CA3-B2EA-BD94241F0C0D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4076380" y="6128440"/>
                <a:ext cx="35356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0194913E-D584-4E9E-84CA-E3447F2B2C31}"/>
                  </a:ext>
                </a:extLst>
              </p14:cNvPr>
              <p14:cNvContentPartPr/>
              <p14:nvPr/>
            </p14:nvContentPartPr>
            <p14:xfrm>
              <a:off x="7650120" y="6012520"/>
              <a:ext cx="252720" cy="2476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0194913E-D584-4E9E-84CA-E3447F2B2C31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7632480" y="5994520"/>
                <a:ext cx="28836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EB10C91-F21C-4068-9C31-BE798F4BBBB1}"/>
                  </a:ext>
                </a:extLst>
              </p14:cNvPr>
              <p14:cNvContentPartPr/>
              <p14:nvPr/>
            </p14:nvContentPartPr>
            <p14:xfrm>
              <a:off x="7070880" y="5973640"/>
              <a:ext cx="301320" cy="3182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EB10C91-F21C-4068-9C31-BE798F4BBBB1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7052901" y="5955640"/>
                <a:ext cx="336917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C0D33D8-6999-4FA4-A4DE-707B4392D9F9}"/>
                  </a:ext>
                </a:extLst>
              </p14:cNvPr>
              <p14:cNvContentPartPr/>
              <p14:nvPr/>
            </p14:nvContentPartPr>
            <p14:xfrm>
              <a:off x="8036040" y="5900560"/>
              <a:ext cx="965880" cy="3528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C0D33D8-6999-4FA4-A4DE-707B4392D9F9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018400" y="5882920"/>
                <a:ext cx="100152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F86278CB-11D4-4B3D-9F19-612D4819A6D4}"/>
                  </a:ext>
                </a:extLst>
              </p14:cNvPr>
              <p14:cNvContentPartPr/>
              <p14:nvPr/>
            </p14:nvContentPartPr>
            <p14:xfrm>
              <a:off x="7349520" y="5593120"/>
              <a:ext cx="1772640" cy="98604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F86278CB-11D4-4B3D-9F19-612D4819A6D4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7331520" y="5557120"/>
                <a:ext cx="1808280" cy="10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3B7CCE0-6724-45C3-B69F-8E4DFDD90D73}"/>
                  </a:ext>
                </a:extLst>
              </p14:cNvPr>
              <p14:cNvContentPartPr/>
              <p14:nvPr/>
            </p14:nvContentPartPr>
            <p14:xfrm>
              <a:off x="1196760" y="4914880"/>
              <a:ext cx="5897160" cy="104976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3B7CCE0-6724-45C3-B69F-8E4DFDD90D73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178760" y="4878880"/>
                <a:ext cx="5932800" cy="11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42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1533B-125B-46E9-BF5C-3AC744EBC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8" t="20428" r="8846" b="71026"/>
          <a:stretch/>
        </p:blipFill>
        <p:spPr>
          <a:xfrm>
            <a:off x="394652" y="2133600"/>
            <a:ext cx="8292148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30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A95EC-484A-41C5-AE39-58C52C80D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9" t="13333" r="17501" b="63226"/>
          <a:stretch/>
        </p:blipFill>
        <p:spPr>
          <a:xfrm>
            <a:off x="142603" y="228600"/>
            <a:ext cx="882069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6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2509320" y="100240"/>
              <a:ext cx="4207320" cy="6004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91320" y="82240"/>
                <a:ext cx="4242960" cy="63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178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593424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5969880" cy="12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8438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302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7B0D77-4321-4A2A-9D88-F532C38346C6}"/>
                  </a:ext>
                </a:extLst>
              </p14:cNvPr>
              <p14:cNvContentPartPr/>
              <p14:nvPr/>
            </p14:nvContentPartPr>
            <p14:xfrm>
              <a:off x="4795320" y="3259960"/>
              <a:ext cx="206280" cy="21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7B0D77-4321-4A2A-9D88-F532C38346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77320" y="3242320"/>
                <a:ext cx="241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17F2180-567D-49FD-8D97-8A257EEBDDC3}"/>
                  </a:ext>
                </a:extLst>
              </p14:cNvPr>
              <p14:cNvContentPartPr/>
              <p14:nvPr/>
            </p14:nvContentPartPr>
            <p14:xfrm>
              <a:off x="4825560" y="3388840"/>
              <a:ext cx="72360" cy="14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17F2180-567D-49FD-8D97-8A257EEBDDC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07920" y="3371200"/>
                <a:ext cx="108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6456BC-2B24-476C-A4E9-82AD53122644}"/>
                  </a:ext>
                </a:extLst>
              </p14:cNvPr>
              <p14:cNvContentPartPr/>
              <p14:nvPr/>
            </p14:nvContentPartPr>
            <p14:xfrm>
              <a:off x="5201400" y="3373360"/>
              <a:ext cx="151560" cy="174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6456BC-2B24-476C-A4E9-82AD5312264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83760" y="3355720"/>
                <a:ext cx="1872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54DE9C0-95D4-4B55-8114-37DC099BA3D0}"/>
                  </a:ext>
                </a:extLst>
              </p14:cNvPr>
              <p14:cNvContentPartPr/>
              <p14:nvPr/>
            </p14:nvContentPartPr>
            <p14:xfrm>
              <a:off x="5151000" y="2813920"/>
              <a:ext cx="1188360" cy="488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54DE9C0-95D4-4B55-8114-37DC099BA3D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33000" y="2795920"/>
                <a:ext cx="122400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955B23-C094-4AAB-8E60-B23D81257190}"/>
                  </a:ext>
                </a:extLst>
              </p14:cNvPr>
              <p14:cNvContentPartPr/>
              <p14:nvPr/>
            </p14:nvContentPartPr>
            <p14:xfrm>
              <a:off x="4367640" y="3058000"/>
              <a:ext cx="225000" cy="4240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955B23-C094-4AAB-8E60-B23D8125719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49640" y="3040000"/>
                <a:ext cx="26064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739399-BF7E-47B5-BC24-4416C33AF96D}"/>
                  </a:ext>
                </a:extLst>
              </p14:cNvPr>
              <p14:cNvContentPartPr/>
              <p14:nvPr/>
            </p14:nvContentPartPr>
            <p14:xfrm>
              <a:off x="1777800" y="3139000"/>
              <a:ext cx="1883520" cy="773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739399-BF7E-47B5-BC24-4416C33AF96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59803" y="3121000"/>
                <a:ext cx="1919153" cy="80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00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14:cNvPr>
              <p14:cNvContentPartPr/>
              <p14:nvPr/>
            </p14:nvContentPartPr>
            <p14:xfrm>
              <a:off x="7882320" y="80440"/>
              <a:ext cx="860040" cy="52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CC2B53E-B98C-4E35-8446-F45C84E11C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64320" y="62800"/>
                <a:ext cx="895680" cy="55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14:cNvPr>
              <p14:cNvContentPartPr/>
              <p14:nvPr/>
            </p14:nvContentPartPr>
            <p14:xfrm>
              <a:off x="365520" y="221200"/>
              <a:ext cx="1636200" cy="5677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106B63-6979-4952-AC86-8C596E6806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520" y="203560"/>
                <a:ext cx="167184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14:cNvPr>
              <p14:cNvContentPartPr/>
              <p14:nvPr/>
            </p14:nvContentPartPr>
            <p14:xfrm>
              <a:off x="2338680" y="192040"/>
              <a:ext cx="533880" cy="378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11593F-F1B9-4B89-BE4B-9FCB16AAC9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028" y="174040"/>
                <a:ext cx="569544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14:cNvPr>
              <p14:cNvContentPartPr/>
              <p14:nvPr/>
            </p14:nvContentPartPr>
            <p14:xfrm>
              <a:off x="3176400" y="182320"/>
              <a:ext cx="894240" cy="4694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251F7EF-C053-4ECF-93C8-6C967FCF38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58760" y="164680"/>
                <a:ext cx="929880" cy="50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F71216C-AE8E-464F-A213-91B5602234FC}"/>
                  </a:ext>
                </a:extLst>
              </p14:cNvPr>
              <p14:cNvContentPartPr/>
              <p14:nvPr/>
            </p14:nvContentPartPr>
            <p14:xfrm>
              <a:off x="355080" y="1024360"/>
              <a:ext cx="1900440" cy="63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F71216C-AE8E-464F-A213-91B5602234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7080" y="1006360"/>
                <a:ext cx="193608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1A16DEF-EDDA-445E-B919-4E519AFCEBDC}"/>
                  </a:ext>
                </a:extLst>
              </p14:cNvPr>
              <p14:cNvContentPartPr/>
              <p14:nvPr/>
            </p14:nvContentPartPr>
            <p14:xfrm>
              <a:off x="2624160" y="976840"/>
              <a:ext cx="255240" cy="202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1A16DEF-EDDA-445E-B919-4E519AFCEBD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06160" y="958840"/>
                <a:ext cx="29088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66C71E6-B4F8-4BD2-878A-562B374B038F}"/>
                  </a:ext>
                </a:extLst>
              </p14:cNvPr>
              <p14:cNvContentPartPr/>
              <p14:nvPr/>
            </p14:nvContentPartPr>
            <p14:xfrm>
              <a:off x="2660160" y="1157920"/>
              <a:ext cx="192960" cy="192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66C71E6-B4F8-4BD2-878A-562B374B038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42160" y="1139920"/>
                <a:ext cx="2286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638BC6E-0A86-40C1-8F0C-9E4656F8E925}"/>
                  </a:ext>
                </a:extLst>
              </p14:cNvPr>
              <p14:cNvContentPartPr/>
              <p14:nvPr/>
            </p14:nvContentPartPr>
            <p14:xfrm>
              <a:off x="2911080" y="1232080"/>
              <a:ext cx="29880" cy="38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638BC6E-0A86-40C1-8F0C-9E4656F8E92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93440" y="1214440"/>
                <a:ext cx="655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02D73C3-1D26-456D-9592-593A62CA99D4}"/>
                  </a:ext>
                </a:extLst>
              </p14:cNvPr>
              <p14:cNvContentPartPr/>
              <p14:nvPr/>
            </p14:nvContentPartPr>
            <p14:xfrm>
              <a:off x="3021240" y="1036240"/>
              <a:ext cx="148680" cy="250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02D73C3-1D26-456D-9592-593A62CA99D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03600" y="1018240"/>
                <a:ext cx="1843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3BCB552-544C-48EF-92B4-30E367DE847E}"/>
                  </a:ext>
                </a:extLst>
              </p14:cNvPr>
              <p14:cNvContentPartPr/>
              <p14:nvPr/>
            </p14:nvContentPartPr>
            <p14:xfrm>
              <a:off x="3057600" y="990520"/>
              <a:ext cx="234720" cy="56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3BCB552-544C-48EF-92B4-30E367DE847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39960" y="972520"/>
                <a:ext cx="27036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EA921A-5E6C-4175-BB03-D6537A74A252}"/>
                  </a:ext>
                </a:extLst>
              </p14:cNvPr>
              <p14:cNvContentPartPr/>
              <p14:nvPr/>
            </p14:nvContentPartPr>
            <p14:xfrm>
              <a:off x="3377280" y="1026880"/>
              <a:ext cx="138240" cy="2041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EA921A-5E6C-4175-BB03-D6537A74A25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359640" y="1009240"/>
                <a:ext cx="1738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96DAE1D-BE6D-4A3B-989F-44B51FA17C3C}"/>
                  </a:ext>
                </a:extLst>
              </p14:cNvPr>
              <p14:cNvContentPartPr/>
              <p14:nvPr/>
            </p14:nvContentPartPr>
            <p14:xfrm>
              <a:off x="3443880" y="944440"/>
              <a:ext cx="21600" cy="395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96DAE1D-BE6D-4A3B-989F-44B51FA17C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26240" y="926440"/>
                <a:ext cx="5724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537548-34B4-4ED8-A0E4-9B03E2F70C87}"/>
                  </a:ext>
                </a:extLst>
              </p14:cNvPr>
              <p14:cNvContentPartPr/>
              <p14:nvPr/>
            </p14:nvContentPartPr>
            <p14:xfrm>
              <a:off x="3749520" y="917440"/>
              <a:ext cx="541080" cy="2941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537548-34B4-4ED8-A0E4-9B03E2F70C8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31880" y="899778"/>
                <a:ext cx="576720" cy="329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954856-8257-404F-8CA3-7A47C65FBA69}"/>
                  </a:ext>
                </a:extLst>
              </p14:cNvPr>
              <p14:cNvContentPartPr/>
              <p14:nvPr/>
            </p14:nvContentPartPr>
            <p14:xfrm>
              <a:off x="2619120" y="1328920"/>
              <a:ext cx="550440" cy="23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954856-8257-404F-8CA3-7A47C65FBA6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01120" y="1310920"/>
                <a:ext cx="5860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B62467-57E2-40E1-BF3A-1A18F2BF2739}"/>
                  </a:ext>
                </a:extLst>
              </p14:cNvPr>
              <p14:cNvContentPartPr/>
              <p14:nvPr/>
            </p14:nvContentPartPr>
            <p14:xfrm>
              <a:off x="2875800" y="1726360"/>
              <a:ext cx="253800" cy="528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B62467-57E2-40E1-BF3A-1A18F2BF273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57800" y="1708720"/>
                <a:ext cx="289440" cy="5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05EC208-47E2-4BE8-9FF0-C0EEAF36B35C}"/>
                  </a:ext>
                </a:extLst>
              </p14:cNvPr>
              <p14:cNvContentPartPr/>
              <p14:nvPr/>
            </p14:nvContentPartPr>
            <p14:xfrm>
              <a:off x="1359480" y="1990960"/>
              <a:ext cx="1321560" cy="1074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05EC208-47E2-4BE8-9FF0-C0EEAF36B35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41840" y="1973320"/>
                <a:ext cx="1357200" cy="11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DD6EAB4-0FD7-4B13-9DF7-48FA0DDDF01C}"/>
                  </a:ext>
                </a:extLst>
              </p14:cNvPr>
              <p14:cNvContentPartPr/>
              <p14:nvPr/>
            </p14:nvContentPartPr>
            <p14:xfrm>
              <a:off x="3798840" y="1251160"/>
              <a:ext cx="3383640" cy="12664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DD6EAB4-0FD7-4B13-9DF7-48FA0DDDF01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80842" y="1233160"/>
                <a:ext cx="3419276" cy="130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7123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7B0D77-4321-4A2A-9D88-F532C38346C6}"/>
                  </a:ext>
                </a:extLst>
              </p14:cNvPr>
              <p14:cNvContentPartPr/>
              <p14:nvPr/>
            </p14:nvContentPartPr>
            <p14:xfrm>
              <a:off x="4795320" y="3259960"/>
              <a:ext cx="206280" cy="21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7B0D77-4321-4A2A-9D88-F532C38346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77320" y="3242320"/>
                <a:ext cx="241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17F2180-567D-49FD-8D97-8A257EEBDDC3}"/>
                  </a:ext>
                </a:extLst>
              </p14:cNvPr>
              <p14:cNvContentPartPr/>
              <p14:nvPr/>
            </p14:nvContentPartPr>
            <p14:xfrm>
              <a:off x="4825560" y="3388840"/>
              <a:ext cx="72360" cy="14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17F2180-567D-49FD-8D97-8A257EEBDDC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07920" y="3371200"/>
                <a:ext cx="108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6456BC-2B24-476C-A4E9-82AD53122644}"/>
                  </a:ext>
                </a:extLst>
              </p14:cNvPr>
              <p14:cNvContentPartPr/>
              <p14:nvPr/>
            </p14:nvContentPartPr>
            <p14:xfrm>
              <a:off x="5201400" y="3373360"/>
              <a:ext cx="151560" cy="174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6456BC-2B24-476C-A4E9-82AD5312264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83760" y="3355720"/>
                <a:ext cx="1872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54DE9C0-95D4-4B55-8114-37DC099BA3D0}"/>
                  </a:ext>
                </a:extLst>
              </p14:cNvPr>
              <p14:cNvContentPartPr/>
              <p14:nvPr/>
            </p14:nvContentPartPr>
            <p14:xfrm>
              <a:off x="5151000" y="2813920"/>
              <a:ext cx="1574640" cy="488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54DE9C0-95D4-4B55-8114-37DC099BA3D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33000" y="2795920"/>
                <a:ext cx="161028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955B23-C094-4AAB-8E60-B23D81257190}"/>
                  </a:ext>
                </a:extLst>
              </p14:cNvPr>
              <p14:cNvContentPartPr/>
              <p14:nvPr/>
            </p14:nvContentPartPr>
            <p14:xfrm>
              <a:off x="4367640" y="3058000"/>
              <a:ext cx="225000" cy="4240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955B23-C094-4AAB-8E60-B23D8125719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49640" y="3040000"/>
                <a:ext cx="26064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739399-BF7E-47B5-BC24-4416C33AF96D}"/>
                  </a:ext>
                </a:extLst>
              </p14:cNvPr>
              <p14:cNvContentPartPr/>
              <p14:nvPr/>
            </p14:nvContentPartPr>
            <p14:xfrm>
              <a:off x="1777800" y="3139000"/>
              <a:ext cx="1883520" cy="773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739399-BF7E-47B5-BC24-4416C33AF96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59803" y="3121000"/>
                <a:ext cx="1919153" cy="8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3E0B778-7302-4A12-884D-67960480EB15}"/>
                  </a:ext>
                </a:extLst>
              </p14:cNvPr>
              <p14:cNvContentPartPr/>
              <p14:nvPr/>
            </p14:nvContentPartPr>
            <p14:xfrm>
              <a:off x="7162680" y="2481280"/>
              <a:ext cx="1045440" cy="8424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3E0B778-7302-4A12-884D-67960480EB1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44686" y="2463632"/>
                <a:ext cx="1081068" cy="8780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78418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7B0D77-4321-4A2A-9D88-F532C38346C6}"/>
                  </a:ext>
                </a:extLst>
              </p14:cNvPr>
              <p14:cNvContentPartPr/>
              <p14:nvPr/>
            </p14:nvContentPartPr>
            <p14:xfrm>
              <a:off x="4795320" y="3259960"/>
              <a:ext cx="206280" cy="21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7B0D77-4321-4A2A-9D88-F532C38346C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77320" y="3242320"/>
                <a:ext cx="2419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17F2180-567D-49FD-8D97-8A257EEBDDC3}"/>
                  </a:ext>
                </a:extLst>
              </p14:cNvPr>
              <p14:cNvContentPartPr/>
              <p14:nvPr/>
            </p14:nvContentPartPr>
            <p14:xfrm>
              <a:off x="4825560" y="3388840"/>
              <a:ext cx="72360" cy="14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17F2180-567D-49FD-8D97-8A257EEBDDC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807920" y="3371200"/>
                <a:ext cx="108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6456BC-2B24-476C-A4E9-82AD53122644}"/>
                  </a:ext>
                </a:extLst>
              </p14:cNvPr>
              <p14:cNvContentPartPr/>
              <p14:nvPr/>
            </p14:nvContentPartPr>
            <p14:xfrm>
              <a:off x="5201400" y="3373360"/>
              <a:ext cx="151560" cy="174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6456BC-2B24-476C-A4E9-82AD5312264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183760" y="3355720"/>
                <a:ext cx="1872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54DE9C0-95D4-4B55-8114-37DC099BA3D0}"/>
                  </a:ext>
                </a:extLst>
              </p14:cNvPr>
              <p14:cNvContentPartPr/>
              <p14:nvPr/>
            </p14:nvContentPartPr>
            <p14:xfrm>
              <a:off x="5151000" y="2813920"/>
              <a:ext cx="1574640" cy="4881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54DE9C0-95D4-4B55-8114-37DC099BA3D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33000" y="2795920"/>
                <a:ext cx="161028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9955B23-C094-4AAB-8E60-B23D81257190}"/>
                  </a:ext>
                </a:extLst>
              </p14:cNvPr>
              <p14:cNvContentPartPr/>
              <p14:nvPr/>
            </p14:nvContentPartPr>
            <p14:xfrm>
              <a:off x="4367640" y="3058000"/>
              <a:ext cx="225000" cy="4240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9955B23-C094-4AAB-8E60-B23D8125719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49640" y="3040000"/>
                <a:ext cx="26064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3739399-BF7E-47B5-BC24-4416C33AF96D}"/>
                  </a:ext>
                </a:extLst>
              </p14:cNvPr>
              <p14:cNvContentPartPr/>
              <p14:nvPr/>
            </p14:nvContentPartPr>
            <p14:xfrm>
              <a:off x="1777800" y="3139000"/>
              <a:ext cx="1883520" cy="7736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3739399-BF7E-47B5-BC24-4416C33AF96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59803" y="3121000"/>
                <a:ext cx="1919153" cy="80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3E0B778-7302-4A12-884D-67960480EB15}"/>
                  </a:ext>
                </a:extLst>
              </p14:cNvPr>
              <p14:cNvContentPartPr/>
              <p14:nvPr/>
            </p14:nvContentPartPr>
            <p14:xfrm>
              <a:off x="7162680" y="2481280"/>
              <a:ext cx="1045440" cy="8424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3E0B778-7302-4A12-884D-67960480EB1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44686" y="2463632"/>
                <a:ext cx="1081068" cy="878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9A91AF-95E9-4324-B185-A72EE81B204C}"/>
                  </a:ext>
                </a:extLst>
              </p14:cNvPr>
              <p14:cNvContentPartPr/>
              <p14:nvPr/>
            </p14:nvContentPartPr>
            <p14:xfrm>
              <a:off x="4978200" y="4134400"/>
              <a:ext cx="324720" cy="82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9A91AF-95E9-4324-B185-A72EE81B204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60200" y="4116760"/>
                <a:ext cx="36036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B242204-ED33-4A2F-9E2B-79781D81DBC7}"/>
                  </a:ext>
                </a:extLst>
              </p14:cNvPr>
              <p14:cNvContentPartPr/>
              <p14:nvPr/>
            </p14:nvContentPartPr>
            <p14:xfrm>
              <a:off x="4987920" y="4278040"/>
              <a:ext cx="294480" cy="39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B242204-ED33-4A2F-9E2B-79781D81DBC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70280" y="4260400"/>
                <a:ext cx="3301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850769-D967-4118-8B87-DEAA682D0043}"/>
                  </a:ext>
                </a:extLst>
              </p14:cNvPr>
              <p14:cNvContentPartPr/>
              <p14:nvPr/>
            </p14:nvContentPartPr>
            <p14:xfrm>
              <a:off x="5536920" y="3882040"/>
              <a:ext cx="759600" cy="681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850769-D967-4118-8B87-DEAA682D004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8929" y="3864400"/>
                <a:ext cx="795223" cy="7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8705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5499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23046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6773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14:cNvPr>
              <p14:cNvContentPartPr/>
              <p14:nvPr/>
            </p14:nvContentPartPr>
            <p14:xfrm>
              <a:off x="8642280" y="3311800"/>
              <a:ext cx="336600" cy="27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24640" y="3293800"/>
                <a:ext cx="372240" cy="30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378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14:cNvPr>
              <p14:cNvContentPartPr/>
              <p14:nvPr/>
            </p14:nvContentPartPr>
            <p14:xfrm>
              <a:off x="8642280" y="3311800"/>
              <a:ext cx="336600" cy="27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24640" y="3293800"/>
                <a:ext cx="3722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14:cNvPr>
              <p14:cNvContentPartPr/>
              <p14:nvPr/>
            </p14:nvContentPartPr>
            <p14:xfrm>
              <a:off x="422760" y="4336000"/>
              <a:ext cx="216360" cy="34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5120" y="4318000"/>
                <a:ext cx="252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14:cNvPr>
              <p14:cNvContentPartPr/>
              <p14:nvPr/>
            </p14:nvContentPartPr>
            <p14:xfrm>
              <a:off x="792120" y="4551280"/>
              <a:ext cx="360" cy="21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4120" y="4533280"/>
                <a:ext cx="36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14:cNvPr>
              <p14:cNvContentPartPr/>
              <p14:nvPr/>
            </p14:nvContentPartPr>
            <p14:xfrm>
              <a:off x="751440" y="43784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3344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14:cNvPr>
              <p14:cNvContentPartPr/>
              <p14:nvPr/>
            </p14:nvContentPartPr>
            <p14:xfrm>
              <a:off x="852960" y="4457320"/>
              <a:ext cx="118800" cy="125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35320" y="4439680"/>
                <a:ext cx="1544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14:cNvPr>
              <p14:cNvContentPartPr/>
              <p14:nvPr/>
            </p14:nvContentPartPr>
            <p14:xfrm>
              <a:off x="1046280" y="4500520"/>
              <a:ext cx="18720" cy="37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28280" y="4482880"/>
                <a:ext cx="543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14:cNvPr>
              <p14:cNvContentPartPr/>
              <p14:nvPr/>
            </p14:nvContentPartPr>
            <p14:xfrm>
              <a:off x="1025760" y="4317640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08120" y="4300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14:cNvPr>
              <p14:cNvContentPartPr/>
              <p14:nvPr/>
            </p14:nvContentPartPr>
            <p14:xfrm>
              <a:off x="1156440" y="4266880"/>
              <a:ext cx="407520" cy="27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8440" y="4248880"/>
                <a:ext cx="4431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14:cNvPr>
              <p14:cNvContentPartPr/>
              <p14:nvPr/>
            </p14:nvContentPartPr>
            <p14:xfrm>
              <a:off x="1733520" y="4216120"/>
              <a:ext cx="556920" cy="357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715520" y="4198138"/>
                <a:ext cx="592560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14:cNvPr>
              <p14:cNvContentPartPr/>
              <p14:nvPr/>
            </p14:nvContentPartPr>
            <p14:xfrm>
              <a:off x="2580240" y="4216120"/>
              <a:ext cx="507960" cy="4744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62600" y="4198120"/>
                <a:ext cx="54360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14:cNvPr>
              <p14:cNvContentPartPr/>
              <p14:nvPr/>
            </p14:nvContentPartPr>
            <p14:xfrm>
              <a:off x="3374040" y="4185520"/>
              <a:ext cx="17640" cy="2696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56400" y="4167880"/>
                <a:ext cx="532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14:cNvPr>
              <p14:cNvContentPartPr/>
              <p14:nvPr/>
            </p14:nvContentPartPr>
            <p14:xfrm>
              <a:off x="3219600" y="4206040"/>
              <a:ext cx="65520" cy="2070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01600" y="4188400"/>
                <a:ext cx="1011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14:cNvPr>
              <p14:cNvContentPartPr/>
              <p14:nvPr/>
            </p14:nvContentPartPr>
            <p14:xfrm>
              <a:off x="3505080" y="4114240"/>
              <a:ext cx="8604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487080" y="4096600"/>
                <a:ext cx="121680" cy="36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3435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14:cNvPr>
              <p14:cNvContentPartPr/>
              <p14:nvPr/>
            </p14:nvContentPartPr>
            <p14:xfrm>
              <a:off x="8642280" y="3311800"/>
              <a:ext cx="336600" cy="27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24640" y="3293800"/>
                <a:ext cx="3722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14:cNvPr>
              <p14:cNvContentPartPr/>
              <p14:nvPr/>
            </p14:nvContentPartPr>
            <p14:xfrm>
              <a:off x="422760" y="4336000"/>
              <a:ext cx="216360" cy="34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5120" y="4318000"/>
                <a:ext cx="252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14:cNvPr>
              <p14:cNvContentPartPr/>
              <p14:nvPr/>
            </p14:nvContentPartPr>
            <p14:xfrm>
              <a:off x="792120" y="4551280"/>
              <a:ext cx="360" cy="21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4120" y="4533280"/>
                <a:ext cx="36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14:cNvPr>
              <p14:cNvContentPartPr/>
              <p14:nvPr/>
            </p14:nvContentPartPr>
            <p14:xfrm>
              <a:off x="751440" y="43784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3344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14:cNvPr>
              <p14:cNvContentPartPr/>
              <p14:nvPr/>
            </p14:nvContentPartPr>
            <p14:xfrm>
              <a:off x="852960" y="4457320"/>
              <a:ext cx="118800" cy="125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35320" y="4439680"/>
                <a:ext cx="1544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14:cNvPr>
              <p14:cNvContentPartPr/>
              <p14:nvPr/>
            </p14:nvContentPartPr>
            <p14:xfrm>
              <a:off x="1046280" y="4500520"/>
              <a:ext cx="18720" cy="37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28280" y="4482880"/>
                <a:ext cx="543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14:cNvPr>
              <p14:cNvContentPartPr/>
              <p14:nvPr/>
            </p14:nvContentPartPr>
            <p14:xfrm>
              <a:off x="1025760" y="4317640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08120" y="4300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14:cNvPr>
              <p14:cNvContentPartPr/>
              <p14:nvPr/>
            </p14:nvContentPartPr>
            <p14:xfrm>
              <a:off x="1156440" y="4266880"/>
              <a:ext cx="407520" cy="27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8440" y="4248880"/>
                <a:ext cx="4431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14:cNvPr>
              <p14:cNvContentPartPr/>
              <p14:nvPr/>
            </p14:nvContentPartPr>
            <p14:xfrm>
              <a:off x="1733520" y="4216120"/>
              <a:ext cx="556920" cy="357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715520" y="4198138"/>
                <a:ext cx="592560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14:cNvPr>
              <p14:cNvContentPartPr/>
              <p14:nvPr/>
            </p14:nvContentPartPr>
            <p14:xfrm>
              <a:off x="2580240" y="4216120"/>
              <a:ext cx="507960" cy="4744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62600" y="4198120"/>
                <a:ext cx="54360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14:cNvPr>
              <p14:cNvContentPartPr/>
              <p14:nvPr/>
            </p14:nvContentPartPr>
            <p14:xfrm>
              <a:off x="3374040" y="4185520"/>
              <a:ext cx="17640" cy="2696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56400" y="4167880"/>
                <a:ext cx="532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14:cNvPr>
              <p14:cNvContentPartPr/>
              <p14:nvPr/>
            </p14:nvContentPartPr>
            <p14:xfrm>
              <a:off x="3219600" y="4206040"/>
              <a:ext cx="65520" cy="2070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01600" y="4188400"/>
                <a:ext cx="1011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14:cNvPr>
              <p14:cNvContentPartPr/>
              <p14:nvPr/>
            </p14:nvContentPartPr>
            <p14:xfrm>
              <a:off x="3505080" y="4114240"/>
              <a:ext cx="8604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487080" y="4096600"/>
                <a:ext cx="12168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14:cNvPr>
              <p14:cNvContentPartPr/>
              <p14:nvPr/>
            </p14:nvContentPartPr>
            <p14:xfrm>
              <a:off x="4639800" y="4058800"/>
              <a:ext cx="888840" cy="542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1793" y="4040800"/>
                <a:ext cx="924494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14:cNvPr>
              <p14:cNvContentPartPr/>
              <p14:nvPr/>
            </p14:nvContentPartPr>
            <p14:xfrm>
              <a:off x="3941760" y="4134760"/>
              <a:ext cx="408960" cy="3009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923760" y="4116760"/>
                <a:ext cx="444600" cy="33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6589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14:cNvPr>
              <p14:cNvContentPartPr/>
              <p14:nvPr/>
            </p14:nvContentPartPr>
            <p14:xfrm>
              <a:off x="8642280" y="3311800"/>
              <a:ext cx="336600" cy="27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24640" y="3293800"/>
                <a:ext cx="3722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14:cNvPr>
              <p14:cNvContentPartPr/>
              <p14:nvPr/>
            </p14:nvContentPartPr>
            <p14:xfrm>
              <a:off x="422760" y="4336000"/>
              <a:ext cx="216360" cy="34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5120" y="4318000"/>
                <a:ext cx="252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14:cNvPr>
              <p14:cNvContentPartPr/>
              <p14:nvPr/>
            </p14:nvContentPartPr>
            <p14:xfrm>
              <a:off x="792120" y="4551280"/>
              <a:ext cx="360" cy="21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4120" y="4533280"/>
                <a:ext cx="36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14:cNvPr>
              <p14:cNvContentPartPr/>
              <p14:nvPr/>
            </p14:nvContentPartPr>
            <p14:xfrm>
              <a:off x="751440" y="43784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3344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14:cNvPr>
              <p14:cNvContentPartPr/>
              <p14:nvPr/>
            </p14:nvContentPartPr>
            <p14:xfrm>
              <a:off x="852960" y="4457320"/>
              <a:ext cx="118800" cy="125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35320" y="4439680"/>
                <a:ext cx="1544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14:cNvPr>
              <p14:cNvContentPartPr/>
              <p14:nvPr/>
            </p14:nvContentPartPr>
            <p14:xfrm>
              <a:off x="1046280" y="4500520"/>
              <a:ext cx="18720" cy="37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28280" y="4482880"/>
                <a:ext cx="543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14:cNvPr>
              <p14:cNvContentPartPr/>
              <p14:nvPr/>
            </p14:nvContentPartPr>
            <p14:xfrm>
              <a:off x="1025760" y="4317640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08120" y="4300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14:cNvPr>
              <p14:cNvContentPartPr/>
              <p14:nvPr/>
            </p14:nvContentPartPr>
            <p14:xfrm>
              <a:off x="1156440" y="4266880"/>
              <a:ext cx="407520" cy="27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8440" y="4248880"/>
                <a:ext cx="4431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14:cNvPr>
              <p14:cNvContentPartPr/>
              <p14:nvPr/>
            </p14:nvContentPartPr>
            <p14:xfrm>
              <a:off x="1733520" y="4216120"/>
              <a:ext cx="556920" cy="357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715520" y="4198138"/>
                <a:ext cx="592560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14:cNvPr>
              <p14:cNvContentPartPr/>
              <p14:nvPr/>
            </p14:nvContentPartPr>
            <p14:xfrm>
              <a:off x="2580240" y="4216120"/>
              <a:ext cx="507960" cy="4744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62600" y="4198120"/>
                <a:ext cx="54360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14:cNvPr>
              <p14:cNvContentPartPr/>
              <p14:nvPr/>
            </p14:nvContentPartPr>
            <p14:xfrm>
              <a:off x="3374040" y="4185520"/>
              <a:ext cx="17640" cy="2696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56400" y="4167880"/>
                <a:ext cx="532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14:cNvPr>
              <p14:cNvContentPartPr/>
              <p14:nvPr/>
            </p14:nvContentPartPr>
            <p14:xfrm>
              <a:off x="3219600" y="4206040"/>
              <a:ext cx="65520" cy="2070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01600" y="4188400"/>
                <a:ext cx="1011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14:cNvPr>
              <p14:cNvContentPartPr/>
              <p14:nvPr/>
            </p14:nvContentPartPr>
            <p14:xfrm>
              <a:off x="3505080" y="4114240"/>
              <a:ext cx="8604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487080" y="4096600"/>
                <a:ext cx="12168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14:cNvPr>
              <p14:cNvContentPartPr/>
              <p14:nvPr/>
            </p14:nvContentPartPr>
            <p14:xfrm>
              <a:off x="4639800" y="4058800"/>
              <a:ext cx="888840" cy="542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1793" y="4040800"/>
                <a:ext cx="924494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14:cNvPr>
              <p14:cNvContentPartPr/>
              <p14:nvPr/>
            </p14:nvContentPartPr>
            <p14:xfrm>
              <a:off x="3941760" y="4134760"/>
              <a:ext cx="408960" cy="3009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923760" y="4116760"/>
                <a:ext cx="4446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F405800-4947-4FEE-9D33-253A9AF3D00A}"/>
                  </a:ext>
                </a:extLst>
              </p14:cNvPr>
              <p14:cNvContentPartPr/>
              <p14:nvPr/>
            </p14:nvContentPartPr>
            <p14:xfrm>
              <a:off x="2086680" y="4977880"/>
              <a:ext cx="26640" cy="134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F405800-4947-4FEE-9D33-253A9AF3D00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69040" y="4960240"/>
                <a:ext cx="622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D7590E5-4376-45EC-BD1D-B2814BC1F164}"/>
                  </a:ext>
                </a:extLst>
              </p14:cNvPr>
              <p14:cNvContentPartPr/>
              <p14:nvPr/>
            </p14:nvContentPartPr>
            <p14:xfrm>
              <a:off x="2430120" y="4713640"/>
              <a:ext cx="543600" cy="398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D7590E5-4376-45EC-BD1D-B2814BC1F16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412132" y="4696000"/>
                <a:ext cx="579216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A80F123-3E75-487C-9DEF-4638C02EED84}"/>
                  </a:ext>
                </a:extLst>
              </p14:cNvPr>
              <p14:cNvContentPartPr/>
              <p14:nvPr/>
            </p14:nvContentPartPr>
            <p14:xfrm>
              <a:off x="2234640" y="4886440"/>
              <a:ext cx="88560" cy="1476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A80F123-3E75-487C-9DEF-4638C02EED84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217000" y="4868800"/>
                <a:ext cx="124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BE94647-00A0-4A3B-BCF1-CC7F5E62F4B6}"/>
                  </a:ext>
                </a:extLst>
              </p14:cNvPr>
              <p14:cNvContentPartPr/>
              <p14:nvPr/>
            </p14:nvContentPartPr>
            <p14:xfrm>
              <a:off x="996960" y="4693840"/>
              <a:ext cx="1007280" cy="6148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BE94647-00A0-4A3B-BCF1-CC7F5E62F4B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79320" y="4675851"/>
                <a:ext cx="1042920" cy="650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B9A9577-0A7F-4964-8673-AA7B27FDF499}"/>
                  </a:ext>
                </a:extLst>
              </p14:cNvPr>
              <p14:cNvContentPartPr/>
              <p14:nvPr/>
            </p14:nvContentPartPr>
            <p14:xfrm>
              <a:off x="3159480" y="4632640"/>
              <a:ext cx="1138320" cy="5500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B9A9577-0A7F-4964-8673-AA7B27FDF49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141480" y="4615000"/>
                <a:ext cx="117396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448E234-4248-4327-9108-550CC0CAE1F7}"/>
                  </a:ext>
                </a:extLst>
              </p14:cNvPr>
              <p14:cNvContentPartPr/>
              <p14:nvPr/>
            </p14:nvContentPartPr>
            <p14:xfrm>
              <a:off x="4409040" y="4703920"/>
              <a:ext cx="243000" cy="374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448E234-4248-4327-9108-550CC0CAE1F7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391040" y="4686280"/>
                <a:ext cx="27864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87C44D3-A907-4896-83AF-5FAD6EB05ADA}"/>
                  </a:ext>
                </a:extLst>
              </p14:cNvPr>
              <p14:cNvContentPartPr/>
              <p14:nvPr/>
            </p14:nvContentPartPr>
            <p14:xfrm>
              <a:off x="5579400" y="4561720"/>
              <a:ext cx="185400" cy="4528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87C44D3-A907-4896-83AF-5FAD6EB05ADA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561435" y="4543720"/>
                <a:ext cx="220971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36BADB5F-F99E-44E8-9439-411D84788F55}"/>
                  </a:ext>
                </a:extLst>
              </p14:cNvPr>
              <p14:cNvContentPartPr/>
              <p14:nvPr/>
            </p14:nvContentPartPr>
            <p14:xfrm>
              <a:off x="5223000" y="4621480"/>
              <a:ext cx="268200" cy="367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36BADB5F-F99E-44E8-9439-411D84788F55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205000" y="4603498"/>
                <a:ext cx="303840" cy="403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9F9CB17-050C-48E2-B34C-CE206456873F}"/>
                  </a:ext>
                </a:extLst>
              </p14:cNvPr>
              <p14:cNvContentPartPr/>
              <p14:nvPr/>
            </p14:nvContentPartPr>
            <p14:xfrm>
              <a:off x="4724040" y="4785280"/>
              <a:ext cx="378720" cy="26460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9F9CB17-050C-48E2-B34C-CE206456873F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06383" y="4767280"/>
                <a:ext cx="414394" cy="3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5153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14:cNvPr>
              <p14:cNvContentPartPr/>
              <p14:nvPr/>
            </p14:nvContentPartPr>
            <p14:xfrm>
              <a:off x="8642280" y="3311800"/>
              <a:ext cx="336600" cy="27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24640" y="3293800"/>
                <a:ext cx="3722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14:cNvPr>
              <p14:cNvContentPartPr/>
              <p14:nvPr/>
            </p14:nvContentPartPr>
            <p14:xfrm>
              <a:off x="422760" y="4336000"/>
              <a:ext cx="216360" cy="34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5120" y="4318000"/>
                <a:ext cx="252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14:cNvPr>
              <p14:cNvContentPartPr/>
              <p14:nvPr/>
            </p14:nvContentPartPr>
            <p14:xfrm>
              <a:off x="792120" y="4551280"/>
              <a:ext cx="360" cy="21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4120" y="4533280"/>
                <a:ext cx="36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14:cNvPr>
              <p14:cNvContentPartPr/>
              <p14:nvPr/>
            </p14:nvContentPartPr>
            <p14:xfrm>
              <a:off x="751440" y="43784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3344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14:cNvPr>
              <p14:cNvContentPartPr/>
              <p14:nvPr/>
            </p14:nvContentPartPr>
            <p14:xfrm>
              <a:off x="852960" y="4457320"/>
              <a:ext cx="118800" cy="125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35320" y="4439680"/>
                <a:ext cx="1544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14:cNvPr>
              <p14:cNvContentPartPr/>
              <p14:nvPr/>
            </p14:nvContentPartPr>
            <p14:xfrm>
              <a:off x="1046280" y="4500520"/>
              <a:ext cx="18720" cy="37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28280" y="4482880"/>
                <a:ext cx="543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14:cNvPr>
              <p14:cNvContentPartPr/>
              <p14:nvPr/>
            </p14:nvContentPartPr>
            <p14:xfrm>
              <a:off x="1025760" y="4317640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08120" y="4300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14:cNvPr>
              <p14:cNvContentPartPr/>
              <p14:nvPr/>
            </p14:nvContentPartPr>
            <p14:xfrm>
              <a:off x="1156440" y="4266880"/>
              <a:ext cx="407520" cy="27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8440" y="4248880"/>
                <a:ext cx="4431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14:cNvPr>
              <p14:cNvContentPartPr/>
              <p14:nvPr/>
            </p14:nvContentPartPr>
            <p14:xfrm>
              <a:off x="1733520" y="4216120"/>
              <a:ext cx="556920" cy="357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715520" y="4198138"/>
                <a:ext cx="592560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14:cNvPr>
              <p14:cNvContentPartPr/>
              <p14:nvPr/>
            </p14:nvContentPartPr>
            <p14:xfrm>
              <a:off x="2580240" y="4216120"/>
              <a:ext cx="507960" cy="4744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62600" y="4198120"/>
                <a:ext cx="54360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14:cNvPr>
              <p14:cNvContentPartPr/>
              <p14:nvPr/>
            </p14:nvContentPartPr>
            <p14:xfrm>
              <a:off x="3374040" y="4185520"/>
              <a:ext cx="17640" cy="2696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56400" y="4167880"/>
                <a:ext cx="532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14:cNvPr>
              <p14:cNvContentPartPr/>
              <p14:nvPr/>
            </p14:nvContentPartPr>
            <p14:xfrm>
              <a:off x="3219600" y="4206040"/>
              <a:ext cx="65520" cy="2070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01600" y="4188400"/>
                <a:ext cx="1011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14:cNvPr>
              <p14:cNvContentPartPr/>
              <p14:nvPr/>
            </p14:nvContentPartPr>
            <p14:xfrm>
              <a:off x="3505080" y="4114240"/>
              <a:ext cx="8604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487080" y="4096600"/>
                <a:ext cx="12168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14:cNvPr>
              <p14:cNvContentPartPr/>
              <p14:nvPr/>
            </p14:nvContentPartPr>
            <p14:xfrm>
              <a:off x="4639800" y="4058800"/>
              <a:ext cx="888840" cy="542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1793" y="4040800"/>
                <a:ext cx="924494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14:cNvPr>
              <p14:cNvContentPartPr/>
              <p14:nvPr/>
            </p14:nvContentPartPr>
            <p14:xfrm>
              <a:off x="3941760" y="4134760"/>
              <a:ext cx="408960" cy="3009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923760" y="4116760"/>
                <a:ext cx="4446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F405800-4947-4FEE-9D33-253A9AF3D00A}"/>
                  </a:ext>
                </a:extLst>
              </p14:cNvPr>
              <p14:cNvContentPartPr/>
              <p14:nvPr/>
            </p14:nvContentPartPr>
            <p14:xfrm>
              <a:off x="2086680" y="4977880"/>
              <a:ext cx="26640" cy="134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F405800-4947-4FEE-9D33-253A9AF3D00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69040" y="4960240"/>
                <a:ext cx="622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D7590E5-4376-45EC-BD1D-B2814BC1F164}"/>
                  </a:ext>
                </a:extLst>
              </p14:cNvPr>
              <p14:cNvContentPartPr/>
              <p14:nvPr/>
            </p14:nvContentPartPr>
            <p14:xfrm>
              <a:off x="2430120" y="4713640"/>
              <a:ext cx="543600" cy="398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D7590E5-4376-45EC-BD1D-B2814BC1F16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412132" y="4696000"/>
                <a:ext cx="579216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A80F123-3E75-487C-9DEF-4638C02EED84}"/>
                  </a:ext>
                </a:extLst>
              </p14:cNvPr>
              <p14:cNvContentPartPr/>
              <p14:nvPr/>
            </p14:nvContentPartPr>
            <p14:xfrm>
              <a:off x="2234640" y="4886440"/>
              <a:ext cx="88560" cy="1476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A80F123-3E75-487C-9DEF-4638C02EED84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217000" y="4868800"/>
                <a:ext cx="124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BE94647-00A0-4A3B-BCF1-CC7F5E62F4B6}"/>
                  </a:ext>
                </a:extLst>
              </p14:cNvPr>
              <p14:cNvContentPartPr/>
              <p14:nvPr/>
            </p14:nvContentPartPr>
            <p14:xfrm>
              <a:off x="996960" y="4693840"/>
              <a:ext cx="1007280" cy="6148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BE94647-00A0-4A3B-BCF1-CC7F5E62F4B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79320" y="4675851"/>
                <a:ext cx="1042920" cy="650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B9A9577-0A7F-4964-8673-AA7B27FDF499}"/>
                  </a:ext>
                </a:extLst>
              </p14:cNvPr>
              <p14:cNvContentPartPr/>
              <p14:nvPr/>
            </p14:nvContentPartPr>
            <p14:xfrm>
              <a:off x="3159480" y="4632640"/>
              <a:ext cx="1138320" cy="5500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B9A9577-0A7F-4964-8673-AA7B27FDF49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141480" y="4615000"/>
                <a:ext cx="117396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448E234-4248-4327-9108-550CC0CAE1F7}"/>
                  </a:ext>
                </a:extLst>
              </p14:cNvPr>
              <p14:cNvContentPartPr/>
              <p14:nvPr/>
            </p14:nvContentPartPr>
            <p14:xfrm>
              <a:off x="4409040" y="4703920"/>
              <a:ext cx="243000" cy="374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448E234-4248-4327-9108-550CC0CAE1F7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391040" y="4686280"/>
                <a:ext cx="27864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87C44D3-A907-4896-83AF-5FAD6EB05ADA}"/>
                  </a:ext>
                </a:extLst>
              </p14:cNvPr>
              <p14:cNvContentPartPr/>
              <p14:nvPr/>
            </p14:nvContentPartPr>
            <p14:xfrm>
              <a:off x="5579400" y="4561720"/>
              <a:ext cx="185400" cy="4528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87C44D3-A907-4896-83AF-5FAD6EB05ADA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561435" y="4543720"/>
                <a:ext cx="220971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36BADB5F-F99E-44E8-9439-411D84788F55}"/>
                  </a:ext>
                </a:extLst>
              </p14:cNvPr>
              <p14:cNvContentPartPr/>
              <p14:nvPr/>
            </p14:nvContentPartPr>
            <p14:xfrm>
              <a:off x="5223000" y="4621480"/>
              <a:ext cx="268200" cy="367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36BADB5F-F99E-44E8-9439-411D84788F55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205000" y="4603498"/>
                <a:ext cx="303840" cy="403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9F9CB17-050C-48E2-B34C-CE206456873F}"/>
                  </a:ext>
                </a:extLst>
              </p14:cNvPr>
              <p14:cNvContentPartPr/>
              <p14:nvPr/>
            </p14:nvContentPartPr>
            <p14:xfrm>
              <a:off x="4724040" y="4785280"/>
              <a:ext cx="378720" cy="26460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9F9CB17-050C-48E2-B34C-CE206456873F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06383" y="4767280"/>
                <a:ext cx="414394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171B753-662E-4E4C-8DCA-FE1036D4BB1C}"/>
                  </a:ext>
                </a:extLst>
              </p14:cNvPr>
              <p14:cNvContentPartPr/>
              <p14:nvPr/>
            </p14:nvContentPartPr>
            <p14:xfrm>
              <a:off x="5902680" y="4653160"/>
              <a:ext cx="304920" cy="273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171B753-662E-4E4C-8DCA-FE1036D4BB1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885040" y="4635160"/>
                <a:ext cx="3405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F37BA9C-E252-4520-94E6-4C0461BA7264}"/>
                  </a:ext>
                </a:extLst>
              </p14:cNvPr>
              <p14:cNvContentPartPr/>
              <p14:nvPr/>
            </p14:nvContentPartPr>
            <p14:xfrm>
              <a:off x="6830760" y="4795000"/>
              <a:ext cx="16920" cy="135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F37BA9C-E252-4520-94E6-4C0461BA726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812760" y="4777360"/>
                <a:ext cx="5256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15E34E0-0874-49CC-87CE-848C768B31B7}"/>
                  </a:ext>
                </a:extLst>
              </p14:cNvPr>
              <p14:cNvContentPartPr/>
              <p14:nvPr/>
            </p14:nvContentPartPr>
            <p14:xfrm>
              <a:off x="7609440" y="4734160"/>
              <a:ext cx="143280" cy="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15E34E0-0874-49CC-87CE-848C768B31B7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591800" y="47161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0706CD7-68CB-4F3C-BAC7-765E951A434A}"/>
                  </a:ext>
                </a:extLst>
              </p14:cNvPr>
              <p14:cNvContentPartPr/>
              <p14:nvPr/>
            </p14:nvContentPartPr>
            <p14:xfrm>
              <a:off x="7619520" y="4827040"/>
              <a:ext cx="135720" cy="19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0706CD7-68CB-4F3C-BAC7-765E951A434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601880" y="4809040"/>
                <a:ext cx="17136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B000DC3-7502-442A-A0D9-F11852BEDFA3}"/>
                  </a:ext>
                </a:extLst>
              </p14:cNvPr>
              <p14:cNvContentPartPr/>
              <p14:nvPr/>
            </p14:nvContentPartPr>
            <p14:xfrm>
              <a:off x="6979440" y="4646680"/>
              <a:ext cx="537120" cy="2865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B000DC3-7502-442A-A0D9-F11852BEDFA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6961440" y="4629040"/>
                <a:ext cx="5727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BA2461A-557E-4320-B637-F8EBFDEB54C7}"/>
                  </a:ext>
                </a:extLst>
              </p14:cNvPr>
              <p14:cNvContentPartPr/>
              <p14:nvPr/>
            </p14:nvContentPartPr>
            <p14:xfrm>
              <a:off x="6461400" y="4609600"/>
              <a:ext cx="279360" cy="3085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BA2461A-557E-4320-B637-F8EBFDEB54C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443737" y="4591960"/>
                <a:ext cx="315046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D174A20-3C66-4625-B97B-13BDD973E0CF}"/>
                  </a:ext>
                </a:extLst>
              </p14:cNvPr>
              <p14:cNvContentPartPr/>
              <p14:nvPr/>
            </p14:nvContentPartPr>
            <p14:xfrm>
              <a:off x="8544360" y="4610320"/>
              <a:ext cx="168840" cy="301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D174A20-3C66-4625-B97B-13BDD973E0CF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526360" y="4592320"/>
                <a:ext cx="20448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AB519A0-7D1B-4962-AB25-7B167900506B}"/>
                  </a:ext>
                </a:extLst>
              </p14:cNvPr>
              <p14:cNvContentPartPr/>
              <p14:nvPr/>
            </p14:nvContentPartPr>
            <p14:xfrm>
              <a:off x="7904280" y="4625080"/>
              <a:ext cx="527040" cy="2995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AB519A0-7D1B-4962-AB25-7B167900506B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886292" y="4607440"/>
                <a:ext cx="562656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DFA0536B-89F4-4E53-AD31-3C8F5AAEFCE7}"/>
                  </a:ext>
                </a:extLst>
              </p14:cNvPr>
              <p14:cNvContentPartPr/>
              <p14:nvPr/>
            </p14:nvContentPartPr>
            <p14:xfrm>
              <a:off x="8812200" y="4795000"/>
              <a:ext cx="20520" cy="15300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DFA0536B-89F4-4E53-AD31-3C8F5AAEFCE7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794560" y="4777360"/>
                <a:ext cx="56160" cy="18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015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25B33-0B1B-454D-9574-8F0EDAB93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14" t="10748" r="26327" b="52222"/>
          <a:stretch/>
        </p:blipFill>
        <p:spPr>
          <a:xfrm>
            <a:off x="2590801" y="110744"/>
            <a:ext cx="3657600" cy="66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51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14:cNvPr>
              <p14:cNvContentPartPr/>
              <p14:nvPr/>
            </p14:nvContentPartPr>
            <p14:xfrm>
              <a:off x="2581680" y="206440"/>
              <a:ext cx="1430640" cy="37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B96558-8A6E-4E53-93DF-0D0A50009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3680" y="188457"/>
                <a:ext cx="1466280" cy="4110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14:cNvPr>
              <p14:cNvContentPartPr/>
              <p14:nvPr/>
            </p14:nvContentPartPr>
            <p14:xfrm>
              <a:off x="4333800" y="375640"/>
              <a:ext cx="173520" cy="123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684E52-C95B-4BB6-87DD-BB2174A35E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160" y="358000"/>
                <a:ext cx="2091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14:cNvPr>
              <p14:cNvContentPartPr/>
              <p14:nvPr/>
            </p14:nvContentPartPr>
            <p14:xfrm>
              <a:off x="782400" y="100240"/>
              <a:ext cx="6054120" cy="12330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939D13E-3D70-4A30-8114-439EAFC647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4760" y="82240"/>
                <a:ext cx="6089760" cy="12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14:cNvPr>
              <p14:cNvContentPartPr/>
              <p14:nvPr/>
            </p14:nvContentPartPr>
            <p14:xfrm>
              <a:off x="1344720" y="1391560"/>
              <a:ext cx="207720" cy="487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F0E840-6BE6-4D89-ACF5-CDDAC7362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27080" y="1373920"/>
                <a:ext cx="24336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14:cNvPr>
              <p14:cNvContentPartPr/>
              <p14:nvPr/>
            </p14:nvContentPartPr>
            <p14:xfrm>
              <a:off x="3901080" y="1442680"/>
              <a:ext cx="1672560" cy="7354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C2E6A0-F37B-4284-A007-D6DD847026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3080" y="1425040"/>
                <a:ext cx="1708200" cy="77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14:cNvPr>
              <p14:cNvContentPartPr/>
              <p14:nvPr/>
            </p14:nvContentPartPr>
            <p14:xfrm>
              <a:off x="5739960" y="1807360"/>
              <a:ext cx="216720" cy="2124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72E12D-4854-4CB0-826A-126CED6BBFB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21960" y="1789360"/>
                <a:ext cx="25236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14:cNvPr>
              <p14:cNvContentPartPr/>
              <p14:nvPr/>
            </p14:nvContentPartPr>
            <p14:xfrm>
              <a:off x="5760120" y="1881880"/>
              <a:ext cx="169200" cy="10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D4DDDF2-41B2-483C-A04A-2F57A7DE7F9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42480" y="1864240"/>
                <a:ext cx="20484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14:cNvPr>
              <p14:cNvContentPartPr/>
              <p14:nvPr/>
            </p14:nvContentPartPr>
            <p14:xfrm>
              <a:off x="7446720" y="1937320"/>
              <a:ext cx="633240" cy="19620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B9ED6C0-09E1-4A2B-BED3-673CDDCB53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29070" y="1919680"/>
                <a:ext cx="66890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14:cNvPr>
              <p14:cNvContentPartPr/>
              <p14:nvPr/>
            </p14:nvContentPartPr>
            <p14:xfrm>
              <a:off x="7355280" y="1380760"/>
              <a:ext cx="620640" cy="4939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6FA1C6AB-9ACE-4BAE-ABAE-1CBF9E8E30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37640" y="1363120"/>
                <a:ext cx="65628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14:cNvPr>
              <p14:cNvContentPartPr/>
              <p14:nvPr/>
            </p14:nvContentPartPr>
            <p14:xfrm>
              <a:off x="7060800" y="1655800"/>
              <a:ext cx="141120" cy="1792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CA450FF0-445F-4957-92BD-1372A7EFDF5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3160" y="1638160"/>
                <a:ext cx="1767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14:cNvPr>
              <p14:cNvContentPartPr/>
              <p14:nvPr/>
            </p14:nvContentPartPr>
            <p14:xfrm>
              <a:off x="6227400" y="1411720"/>
              <a:ext cx="699840" cy="7124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A7A6BA14-5586-48EE-AB8D-82DD6B4FDF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209760" y="1394080"/>
                <a:ext cx="73548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14:cNvPr>
              <p14:cNvContentPartPr/>
              <p14:nvPr/>
            </p14:nvContentPartPr>
            <p14:xfrm>
              <a:off x="8247720" y="824200"/>
              <a:ext cx="378360" cy="985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D3338-8A0A-4CB7-AAAE-1D8FD714E0E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29720" y="806200"/>
                <a:ext cx="414000" cy="10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14:cNvPr>
              <p14:cNvContentPartPr/>
              <p14:nvPr/>
            </p14:nvContentPartPr>
            <p14:xfrm>
              <a:off x="416280" y="2488840"/>
              <a:ext cx="396000" cy="346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6AE373A-2403-450F-8B76-04502170D86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98296" y="2470840"/>
                <a:ext cx="431608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14:cNvPr>
              <p14:cNvContentPartPr/>
              <p14:nvPr/>
            </p14:nvContentPartPr>
            <p14:xfrm>
              <a:off x="2263080" y="2517640"/>
              <a:ext cx="597240" cy="3319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4DF1D4D-6C0E-4BC6-80F1-6A35B2AA7FA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45429" y="2500000"/>
                <a:ext cx="632901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14:cNvPr>
              <p14:cNvContentPartPr/>
              <p14:nvPr/>
            </p14:nvContentPartPr>
            <p14:xfrm>
              <a:off x="1755120" y="2449960"/>
              <a:ext cx="390960" cy="396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ED698FC-83FB-4393-8DA8-DBDADF8DC90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480" y="2431960"/>
                <a:ext cx="426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14:cNvPr>
              <p14:cNvContentPartPr/>
              <p14:nvPr/>
            </p14:nvContentPartPr>
            <p14:xfrm>
              <a:off x="509880" y="3027040"/>
              <a:ext cx="221400" cy="462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83EE22D-7B88-452D-8BF8-E1A3C01A349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91880" y="3009400"/>
                <a:ext cx="25704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14:cNvPr>
              <p14:cNvContentPartPr/>
              <p14:nvPr/>
            </p14:nvContentPartPr>
            <p14:xfrm>
              <a:off x="1349760" y="2986720"/>
              <a:ext cx="1280880" cy="43128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3826CDCD-FF15-4FCD-8B08-04EE8652431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331765" y="2969080"/>
                <a:ext cx="131651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14:cNvPr>
              <p14:cNvContentPartPr/>
              <p14:nvPr/>
            </p14:nvContentPartPr>
            <p14:xfrm>
              <a:off x="2742600" y="3203800"/>
              <a:ext cx="145440" cy="1584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48993570-03A6-4BE5-B81F-BEA34218CA9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24960" y="3186160"/>
                <a:ext cx="1810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14:cNvPr>
              <p14:cNvContentPartPr/>
              <p14:nvPr/>
            </p14:nvContentPartPr>
            <p14:xfrm>
              <a:off x="5435400" y="2996800"/>
              <a:ext cx="143280" cy="82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6002FA2-11C7-4B94-9B01-9C08D603E30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417400" y="2979160"/>
                <a:ext cx="178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14:cNvPr>
              <p14:cNvContentPartPr/>
              <p14:nvPr/>
            </p14:nvContentPartPr>
            <p14:xfrm>
              <a:off x="2985600" y="2450680"/>
              <a:ext cx="2320920" cy="879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04886994-48C9-4972-A1D7-161894E07D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67957" y="2432680"/>
                <a:ext cx="2356566" cy="9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14:cNvPr>
              <p14:cNvContentPartPr/>
              <p14:nvPr/>
            </p14:nvContentPartPr>
            <p14:xfrm>
              <a:off x="5668680" y="2732560"/>
              <a:ext cx="504720" cy="44424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C1372780-BF17-4B56-985F-297CD66B965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51027" y="2714920"/>
                <a:ext cx="540385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14:cNvPr>
              <p14:cNvContentPartPr/>
              <p14:nvPr/>
            </p14:nvContentPartPr>
            <p14:xfrm>
              <a:off x="5587320" y="2397400"/>
              <a:ext cx="10800" cy="189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CEC362E-1CD9-4236-ACC2-A0D1DCC50E8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569680" y="2379760"/>
                <a:ext cx="4644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14:cNvPr>
              <p14:cNvContentPartPr/>
              <p14:nvPr/>
            </p14:nvContentPartPr>
            <p14:xfrm>
              <a:off x="5403360" y="2376880"/>
              <a:ext cx="112320" cy="245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B8591-68A1-4603-BA61-8A8BB03EF84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385720" y="2359240"/>
                <a:ext cx="14796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14:cNvPr>
              <p14:cNvContentPartPr/>
              <p14:nvPr/>
            </p14:nvContentPartPr>
            <p14:xfrm>
              <a:off x="5741760" y="2295520"/>
              <a:ext cx="37800" cy="326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FB21BB-CF90-422B-A2EC-26BFDA4651C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724120" y="2277880"/>
                <a:ext cx="734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14:cNvPr>
              <p14:cNvContentPartPr/>
              <p14:nvPr/>
            </p14:nvContentPartPr>
            <p14:xfrm>
              <a:off x="6410640" y="2743000"/>
              <a:ext cx="413280" cy="32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32E076-7BFC-4A5D-B76E-26FFC5D7C20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2985" y="2725360"/>
                <a:ext cx="448951" cy="3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14:cNvPr>
              <p14:cNvContentPartPr/>
              <p14:nvPr/>
            </p14:nvContentPartPr>
            <p14:xfrm>
              <a:off x="545160" y="3657400"/>
              <a:ext cx="958320" cy="478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7A88095-B6E0-453D-B8D8-12CEDEF211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7167" y="3639400"/>
                <a:ext cx="993947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14:cNvPr>
              <p14:cNvContentPartPr/>
              <p14:nvPr/>
            </p14:nvContentPartPr>
            <p14:xfrm>
              <a:off x="1909920" y="3901120"/>
              <a:ext cx="360" cy="9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4A82739-A496-4711-9ACF-F0435238207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891920" y="3883480"/>
                <a:ext cx="3600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14:cNvPr>
              <p14:cNvContentPartPr/>
              <p14:nvPr/>
            </p14:nvContentPartPr>
            <p14:xfrm>
              <a:off x="1597440" y="3702040"/>
              <a:ext cx="222120" cy="3002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3C3F17F-828D-414B-8656-A30524EDE37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79800" y="3684040"/>
                <a:ext cx="25776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14:cNvPr>
              <p14:cNvContentPartPr/>
              <p14:nvPr/>
            </p14:nvContentPartPr>
            <p14:xfrm>
              <a:off x="2061840" y="3880240"/>
              <a:ext cx="152280" cy="10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AA8EF90-70B5-46D0-B419-831A4680826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44200" y="3862600"/>
                <a:ext cx="187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14:cNvPr>
              <p14:cNvContentPartPr/>
              <p14:nvPr/>
            </p14:nvContentPartPr>
            <p14:xfrm>
              <a:off x="2336160" y="3636880"/>
              <a:ext cx="519120" cy="362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64A89D-40A1-4BCE-89B3-5017A2DF7A7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18520" y="3619222"/>
                <a:ext cx="554760" cy="397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14:cNvPr>
              <p14:cNvContentPartPr/>
              <p14:nvPr/>
            </p14:nvContentPartPr>
            <p14:xfrm>
              <a:off x="4561320" y="3738040"/>
              <a:ext cx="226440" cy="11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710E336-D680-4D6B-83F2-5A083316B40B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43680" y="3720040"/>
                <a:ext cx="2620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14:cNvPr>
              <p14:cNvContentPartPr/>
              <p14:nvPr/>
            </p14:nvContentPartPr>
            <p14:xfrm>
              <a:off x="4612440" y="3819760"/>
              <a:ext cx="100800" cy="28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1E81128-2C21-4D7F-A4B0-F00F1EC3C76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94800" y="3801760"/>
                <a:ext cx="1364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14:cNvPr>
              <p14:cNvContentPartPr/>
              <p14:nvPr/>
            </p14:nvContentPartPr>
            <p14:xfrm>
              <a:off x="4918080" y="3494320"/>
              <a:ext cx="694800" cy="4618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68A186B-DCA7-475B-B3D8-B919E519522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900080" y="3476666"/>
                <a:ext cx="730440" cy="497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14:cNvPr>
              <p14:cNvContentPartPr/>
              <p14:nvPr/>
            </p14:nvContentPartPr>
            <p14:xfrm>
              <a:off x="3586080" y="3555520"/>
              <a:ext cx="825120" cy="39708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5610E0C-F5C6-44B9-9538-7678AC51D5C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568080" y="3537880"/>
                <a:ext cx="8607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14:cNvPr>
              <p14:cNvContentPartPr/>
              <p14:nvPr/>
            </p14:nvContentPartPr>
            <p14:xfrm>
              <a:off x="2951400" y="3646960"/>
              <a:ext cx="523440" cy="3142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8757B4B-F94C-4A9C-893E-D90C636EC6B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933748" y="3628960"/>
                <a:ext cx="559105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14:cNvPr>
              <p14:cNvContentPartPr/>
              <p14:nvPr/>
            </p14:nvContentPartPr>
            <p14:xfrm>
              <a:off x="5770560" y="3576040"/>
              <a:ext cx="61200" cy="3250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55A2D16A-BC0D-48C2-986C-ED91812996F1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52920" y="3558040"/>
                <a:ext cx="9684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14:cNvPr>
              <p14:cNvContentPartPr/>
              <p14:nvPr/>
            </p14:nvContentPartPr>
            <p14:xfrm>
              <a:off x="6441240" y="3708880"/>
              <a:ext cx="92520" cy="972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394988B4-B457-4D0A-89CA-251BA76EC65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423240" y="3691240"/>
                <a:ext cx="128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14:cNvPr>
              <p14:cNvContentPartPr/>
              <p14:nvPr/>
            </p14:nvContentPartPr>
            <p14:xfrm>
              <a:off x="5926440" y="3590800"/>
              <a:ext cx="423000" cy="3175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F1E670-315B-4784-8CE5-A1BA6F75332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908800" y="3572800"/>
                <a:ext cx="45864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14:cNvPr>
              <p14:cNvContentPartPr/>
              <p14:nvPr/>
            </p14:nvContentPartPr>
            <p14:xfrm>
              <a:off x="8396040" y="3403240"/>
              <a:ext cx="139680" cy="42444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C9D3490E-C22C-44C7-B9D9-72DAC7A9AA0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378040" y="3385240"/>
                <a:ext cx="175320" cy="4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14:cNvPr>
              <p14:cNvContentPartPr/>
              <p14:nvPr/>
            </p14:nvContentPartPr>
            <p14:xfrm>
              <a:off x="6636000" y="3423400"/>
              <a:ext cx="1672200" cy="4482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13DEE618-31C7-45E0-9629-DCCEF811A4D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18004" y="3405760"/>
                <a:ext cx="1707832" cy="48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14:cNvPr>
              <p14:cNvContentPartPr/>
              <p14:nvPr/>
            </p14:nvContentPartPr>
            <p14:xfrm>
              <a:off x="8642280" y="3311800"/>
              <a:ext cx="336600" cy="272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6D61DE-326D-41D7-B84A-10CFD45A405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624640" y="3293800"/>
                <a:ext cx="37224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14:cNvPr>
              <p14:cNvContentPartPr/>
              <p14:nvPr/>
            </p14:nvContentPartPr>
            <p14:xfrm>
              <a:off x="422760" y="4336000"/>
              <a:ext cx="216360" cy="344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7A9000-D178-4C05-91F3-DD054900E3D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05120" y="4318000"/>
                <a:ext cx="25200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14:cNvPr>
              <p14:cNvContentPartPr/>
              <p14:nvPr/>
            </p14:nvContentPartPr>
            <p14:xfrm>
              <a:off x="792120" y="4551280"/>
              <a:ext cx="360" cy="212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792F7ED-AD47-4012-9A1B-C52FEB55398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74120" y="4533280"/>
                <a:ext cx="3600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14:cNvPr>
              <p14:cNvContentPartPr/>
              <p14:nvPr/>
            </p14:nvContentPartPr>
            <p14:xfrm>
              <a:off x="751440" y="43784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5C0B110-25CF-40E3-B956-EC336EA5624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733440" y="43604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14:cNvPr>
              <p14:cNvContentPartPr/>
              <p14:nvPr/>
            </p14:nvContentPartPr>
            <p14:xfrm>
              <a:off x="852960" y="4457320"/>
              <a:ext cx="118800" cy="125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64452B6-B87D-4A39-8CC8-52789C863B71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35320" y="4439680"/>
                <a:ext cx="1544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14:cNvPr>
              <p14:cNvContentPartPr/>
              <p14:nvPr/>
            </p14:nvContentPartPr>
            <p14:xfrm>
              <a:off x="1046280" y="4500520"/>
              <a:ext cx="18720" cy="370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9C60490-CA79-4EAC-AE66-15FE44CB5D3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28280" y="4482880"/>
                <a:ext cx="543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14:cNvPr>
              <p14:cNvContentPartPr/>
              <p14:nvPr/>
            </p14:nvContentPartPr>
            <p14:xfrm>
              <a:off x="1025760" y="4317640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59D89AF-5975-41FF-B550-50D37ED480D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008120" y="43000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14:cNvPr>
              <p14:cNvContentPartPr/>
              <p14:nvPr/>
            </p14:nvContentPartPr>
            <p14:xfrm>
              <a:off x="1156440" y="4266880"/>
              <a:ext cx="407520" cy="27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7F9C541-1BC3-4C3C-A60A-03C38D629E1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38440" y="4248880"/>
                <a:ext cx="4431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14:cNvPr>
              <p14:cNvContentPartPr/>
              <p14:nvPr/>
            </p14:nvContentPartPr>
            <p14:xfrm>
              <a:off x="1733520" y="4216120"/>
              <a:ext cx="556920" cy="3574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336A79C-B37E-4E97-8A27-D6310B9BDCC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715520" y="4198138"/>
                <a:ext cx="592560" cy="3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14:cNvPr>
              <p14:cNvContentPartPr/>
              <p14:nvPr/>
            </p14:nvContentPartPr>
            <p14:xfrm>
              <a:off x="2580240" y="4216120"/>
              <a:ext cx="507960" cy="4744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030B4E6-0EE6-465C-A9CF-B9EFAA3B01F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562600" y="4198120"/>
                <a:ext cx="543600" cy="51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14:cNvPr>
              <p14:cNvContentPartPr/>
              <p14:nvPr/>
            </p14:nvContentPartPr>
            <p14:xfrm>
              <a:off x="3374040" y="4185520"/>
              <a:ext cx="17640" cy="2696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73A76E9-C33E-4B6A-943A-BFADE1E500F7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3356400" y="4167880"/>
                <a:ext cx="5328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14:cNvPr>
              <p14:cNvContentPartPr/>
              <p14:nvPr/>
            </p14:nvContentPartPr>
            <p14:xfrm>
              <a:off x="3219600" y="4206040"/>
              <a:ext cx="65520" cy="2070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A6B812C-DA6A-422E-A937-3521F2FB317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3201600" y="4188400"/>
                <a:ext cx="1011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14:cNvPr>
              <p14:cNvContentPartPr/>
              <p14:nvPr/>
            </p14:nvContentPartPr>
            <p14:xfrm>
              <a:off x="3505080" y="4114240"/>
              <a:ext cx="86040" cy="3265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F6FA80B-BF5A-4C20-AA78-BB32CBD67EDC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487080" y="4096600"/>
                <a:ext cx="121680" cy="3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14:cNvPr>
              <p14:cNvContentPartPr/>
              <p14:nvPr/>
            </p14:nvContentPartPr>
            <p14:xfrm>
              <a:off x="4639800" y="4058800"/>
              <a:ext cx="888840" cy="5425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709485-E4D0-43E6-A4E0-4231A2EF2D46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621793" y="4040800"/>
                <a:ext cx="924494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14:cNvPr>
              <p14:cNvContentPartPr/>
              <p14:nvPr/>
            </p14:nvContentPartPr>
            <p14:xfrm>
              <a:off x="3941760" y="4134760"/>
              <a:ext cx="408960" cy="3009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9E69AFD-EA20-45FF-94FB-36C6A92D941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923760" y="4116760"/>
                <a:ext cx="44460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F405800-4947-4FEE-9D33-253A9AF3D00A}"/>
                  </a:ext>
                </a:extLst>
              </p14:cNvPr>
              <p14:cNvContentPartPr/>
              <p14:nvPr/>
            </p14:nvContentPartPr>
            <p14:xfrm>
              <a:off x="2086680" y="4977880"/>
              <a:ext cx="26640" cy="1342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F405800-4947-4FEE-9D33-253A9AF3D00A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69040" y="4960240"/>
                <a:ext cx="622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D7590E5-4376-45EC-BD1D-B2814BC1F164}"/>
                  </a:ext>
                </a:extLst>
              </p14:cNvPr>
              <p14:cNvContentPartPr/>
              <p14:nvPr/>
            </p14:nvContentPartPr>
            <p14:xfrm>
              <a:off x="2430120" y="4713640"/>
              <a:ext cx="543600" cy="39852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D7590E5-4376-45EC-BD1D-B2814BC1F16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2412132" y="4696000"/>
                <a:ext cx="579216" cy="43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A80F123-3E75-487C-9DEF-4638C02EED84}"/>
                  </a:ext>
                </a:extLst>
              </p14:cNvPr>
              <p14:cNvContentPartPr/>
              <p14:nvPr/>
            </p14:nvContentPartPr>
            <p14:xfrm>
              <a:off x="2234640" y="4886440"/>
              <a:ext cx="88560" cy="14760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A80F123-3E75-487C-9DEF-4638C02EED84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217000" y="4868800"/>
                <a:ext cx="12420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BE94647-00A0-4A3B-BCF1-CC7F5E62F4B6}"/>
                  </a:ext>
                </a:extLst>
              </p14:cNvPr>
              <p14:cNvContentPartPr/>
              <p14:nvPr/>
            </p14:nvContentPartPr>
            <p14:xfrm>
              <a:off x="996960" y="4693840"/>
              <a:ext cx="1007280" cy="6148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BE94647-00A0-4A3B-BCF1-CC7F5E62F4B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979320" y="4675851"/>
                <a:ext cx="1042920" cy="650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B9A9577-0A7F-4964-8673-AA7B27FDF499}"/>
                  </a:ext>
                </a:extLst>
              </p14:cNvPr>
              <p14:cNvContentPartPr/>
              <p14:nvPr/>
            </p14:nvContentPartPr>
            <p14:xfrm>
              <a:off x="3159480" y="4632640"/>
              <a:ext cx="1138320" cy="5500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B9A9577-0A7F-4964-8673-AA7B27FDF499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141480" y="4615000"/>
                <a:ext cx="117396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448E234-4248-4327-9108-550CC0CAE1F7}"/>
                  </a:ext>
                </a:extLst>
              </p14:cNvPr>
              <p14:cNvContentPartPr/>
              <p14:nvPr/>
            </p14:nvContentPartPr>
            <p14:xfrm>
              <a:off x="4409040" y="4703920"/>
              <a:ext cx="243000" cy="374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448E234-4248-4327-9108-550CC0CAE1F7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4391040" y="4686280"/>
                <a:ext cx="27864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E87C44D3-A907-4896-83AF-5FAD6EB05ADA}"/>
                  </a:ext>
                </a:extLst>
              </p14:cNvPr>
              <p14:cNvContentPartPr/>
              <p14:nvPr/>
            </p14:nvContentPartPr>
            <p14:xfrm>
              <a:off x="5579400" y="4561720"/>
              <a:ext cx="185400" cy="45288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E87C44D3-A907-4896-83AF-5FAD6EB05ADA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561435" y="4543720"/>
                <a:ext cx="220971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36BADB5F-F99E-44E8-9439-411D84788F55}"/>
                  </a:ext>
                </a:extLst>
              </p14:cNvPr>
              <p14:cNvContentPartPr/>
              <p14:nvPr/>
            </p14:nvContentPartPr>
            <p14:xfrm>
              <a:off x="5223000" y="4621480"/>
              <a:ext cx="268200" cy="36792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36BADB5F-F99E-44E8-9439-411D84788F55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205000" y="4603498"/>
                <a:ext cx="303840" cy="403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C9F9CB17-050C-48E2-B34C-CE206456873F}"/>
                  </a:ext>
                </a:extLst>
              </p14:cNvPr>
              <p14:cNvContentPartPr/>
              <p14:nvPr/>
            </p14:nvContentPartPr>
            <p14:xfrm>
              <a:off x="4724040" y="4785280"/>
              <a:ext cx="378720" cy="26460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C9F9CB17-050C-48E2-B34C-CE206456873F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06383" y="4767280"/>
                <a:ext cx="414394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171B753-662E-4E4C-8DCA-FE1036D4BB1C}"/>
                  </a:ext>
                </a:extLst>
              </p14:cNvPr>
              <p14:cNvContentPartPr/>
              <p14:nvPr/>
            </p14:nvContentPartPr>
            <p14:xfrm>
              <a:off x="5902680" y="4653160"/>
              <a:ext cx="304920" cy="2736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171B753-662E-4E4C-8DCA-FE1036D4BB1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885040" y="4635160"/>
                <a:ext cx="34056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F37BA9C-E252-4520-94E6-4C0461BA7264}"/>
                  </a:ext>
                </a:extLst>
              </p14:cNvPr>
              <p14:cNvContentPartPr/>
              <p14:nvPr/>
            </p14:nvContentPartPr>
            <p14:xfrm>
              <a:off x="6830760" y="4795000"/>
              <a:ext cx="16920" cy="135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F37BA9C-E252-4520-94E6-4C0461BA7264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812760" y="4777360"/>
                <a:ext cx="5256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15E34E0-0874-49CC-87CE-848C768B31B7}"/>
                  </a:ext>
                </a:extLst>
              </p14:cNvPr>
              <p14:cNvContentPartPr/>
              <p14:nvPr/>
            </p14:nvContentPartPr>
            <p14:xfrm>
              <a:off x="7609440" y="4734160"/>
              <a:ext cx="143280" cy="3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15E34E0-0874-49CC-87CE-848C768B31B7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591800" y="4716160"/>
                <a:ext cx="178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0706CD7-68CB-4F3C-BAC7-765E951A434A}"/>
                  </a:ext>
                </a:extLst>
              </p14:cNvPr>
              <p14:cNvContentPartPr/>
              <p14:nvPr/>
            </p14:nvContentPartPr>
            <p14:xfrm>
              <a:off x="7619520" y="4827040"/>
              <a:ext cx="135720" cy="194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0706CD7-68CB-4F3C-BAC7-765E951A434A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601880" y="4809040"/>
                <a:ext cx="17136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B000DC3-7502-442A-A0D9-F11852BEDFA3}"/>
                  </a:ext>
                </a:extLst>
              </p14:cNvPr>
              <p14:cNvContentPartPr/>
              <p14:nvPr/>
            </p14:nvContentPartPr>
            <p14:xfrm>
              <a:off x="6979440" y="4646680"/>
              <a:ext cx="537120" cy="2865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B000DC3-7502-442A-A0D9-F11852BEDFA3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6961440" y="4629040"/>
                <a:ext cx="5727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CBA2461A-557E-4320-B637-F8EBFDEB54C7}"/>
                  </a:ext>
                </a:extLst>
              </p14:cNvPr>
              <p14:cNvContentPartPr/>
              <p14:nvPr/>
            </p14:nvContentPartPr>
            <p14:xfrm>
              <a:off x="6461400" y="4609600"/>
              <a:ext cx="279360" cy="30852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CBA2461A-557E-4320-B637-F8EBFDEB54C7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443737" y="4591960"/>
                <a:ext cx="315046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D174A20-3C66-4625-B97B-13BDD973E0CF}"/>
                  </a:ext>
                </a:extLst>
              </p14:cNvPr>
              <p14:cNvContentPartPr/>
              <p14:nvPr/>
            </p14:nvContentPartPr>
            <p14:xfrm>
              <a:off x="8544360" y="4610320"/>
              <a:ext cx="168840" cy="301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D174A20-3C66-4625-B97B-13BDD973E0CF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526360" y="4592320"/>
                <a:ext cx="20448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AB519A0-7D1B-4962-AB25-7B167900506B}"/>
                  </a:ext>
                </a:extLst>
              </p14:cNvPr>
              <p14:cNvContentPartPr/>
              <p14:nvPr/>
            </p14:nvContentPartPr>
            <p14:xfrm>
              <a:off x="7904280" y="4625080"/>
              <a:ext cx="527040" cy="2995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AB519A0-7D1B-4962-AB25-7B167900506B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886292" y="4607440"/>
                <a:ext cx="562656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5D6FB6A-773C-4582-BEFF-565BBE722CDF}"/>
                  </a:ext>
                </a:extLst>
              </p14:cNvPr>
              <p14:cNvContentPartPr/>
              <p14:nvPr/>
            </p14:nvContentPartPr>
            <p14:xfrm>
              <a:off x="1391520" y="5465680"/>
              <a:ext cx="405000" cy="3020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5D6FB6A-773C-4582-BEFF-565BBE722CDF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373536" y="5447680"/>
                <a:ext cx="440608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CD977F0-7D84-4EA5-B19A-157696E3416D}"/>
                  </a:ext>
                </a:extLst>
              </p14:cNvPr>
              <p14:cNvContentPartPr/>
              <p14:nvPr/>
            </p14:nvContentPartPr>
            <p14:xfrm>
              <a:off x="2793360" y="5586280"/>
              <a:ext cx="401400" cy="34920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CD977F0-7D84-4EA5-B19A-157696E3416D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775720" y="5568280"/>
                <a:ext cx="43704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7231FDA-A32B-4DDC-B9B2-5BC87D426E9F}"/>
                  </a:ext>
                </a:extLst>
              </p14:cNvPr>
              <p14:cNvContentPartPr/>
              <p14:nvPr/>
            </p14:nvContentPartPr>
            <p14:xfrm>
              <a:off x="3332280" y="5617600"/>
              <a:ext cx="599760" cy="3078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7231FDA-A32B-4DDC-B9B2-5BC87D426E9F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314280" y="5599960"/>
                <a:ext cx="6354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38AC50C-8AEB-4FE0-AF0E-6AA7F7F8E067}"/>
                  </a:ext>
                </a:extLst>
              </p14:cNvPr>
              <p14:cNvContentPartPr/>
              <p14:nvPr/>
            </p14:nvContentPartPr>
            <p14:xfrm>
              <a:off x="8817960" y="4785280"/>
              <a:ext cx="11160" cy="1321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38AC50C-8AEB-4FE0-AF0E-6AA7F7F8E067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800320" y="4767280"/>
                <a:ext cx="4680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3183E0F-FC8E-4C9E-81E3-ECA7C5A561E9}"/>
                  </a:ext>
                </a:extLst>
              </p14:cNvPr>
              <p14:cNvContentPartPr/>
              <p14:nvPr/>
            </p14:nvContentPartPr>
            <p14:xfrm>
              <a:off x="4124640" y="5759440"/>
              <a:ext cx="226440" cy="115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3183E0F-FC8E-4C9E-81E3-ECA7C5A561E9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107000" y="5741440"/>
                <a:ext cx="26208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0CD30483-BC30-4F1E-AE67-69C521C296D9}"/>
                  </a:ext>
                </a:extLst>
              </p14:cNvPr>
              <p14:cNvContentPartPr/>
              <p14:nvPr/>
            </p14:nvContentPartPr>
            <p14:xfrm>
              <a:off x="4155240" y="5851960"/>
              <a:ext cx="161640" cy="216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0CD30483-BC30-4F1E-AE67-69C521C296D9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137240" y="5833960"/>
                <a:ext cx="19728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2C95C654-E557-459A-8B29-C5C0A6F12D41}"/>
                  </a:ext>
                </a:extLst>
              </p14:cNvPr>
              <p14:cNvContentPartPr/>
              <p14:nvPr/>
            </p14:nvContentPartPr>
            <p14:xfrm>
              <a:off x="5631960" y="5778520"/>
              <a:ext cx="16560" cy="12348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2C95C654-E557-459A-8B29-C5C0A6F12D41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5614320" y="5760520"/>
                <a:ext cx="522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87164B73-C915-4841-B9C8-6854C9675F9A}"/>
                  </a:ext>
                </a:extLst>
              </p14:cNvPr>
              <p14:cNvContentPartPr/>
              <p14:nvPr/>
            </p14:nvContentPartPr>
            <p14:xfrm>
              <a:off x="4490400" y="5643160"/>
              <a:ext cx="472680" cy="2710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87164B73-C915-4841-B9C8-6854C9675F9A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472400" y="5625520"/>
                <a:ext cx="50832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D7B1F8C-8FA0-4E3E-8D52-24B40AB3B72F}"/>
                  </a:ext>
                </a:extLst>
              </p14:cNvPr>
              <p14:cNvContentPartPr/>
              <p14:nvPr/>
            </p14:nvContentPartPr>
            <p14:xfrm>
              <a:off x="5059560" y="5632360"/>
              <a:ext cx="495360" cy="27108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D7B1F8C-8FA0-4E3E-8D52-24B40AB3B72F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041560" y="5614720"/>
                <a:ext cx="531000" cy="30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8B36B18-7C0A-4592-AEF3-5BA86EAC3F4E}"/>
                  </a:ext>
                </a:extLst>
              </p14:cNvPr>
              <p14:cNvContentPartPr/>
              <p14:nvPr/>
            </p14:nvContentPartPr>
            <p14:xfrm>
              <a:off x="1990560" y="5342560"/>
              <a:ext cx="4022280" cy="76356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8B36B18-7C0A-4592-AEF3-5BA86EAC3F4E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972560" y="5306560"/>
                <a:ext cx="4057920" cy="8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5817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534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81460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3084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64591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47304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13176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71484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93649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14:cNvPr>
              <p14:cNvContentPartPr/>
              <p14:nvPr/>
            </p14:nvContentPartPr>
            <p14:xfrm>
              <a:off x="5089800" y="3576040"/>
              <a:ext cx="142200" cy="355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071845" y="3558040"/>
                <a:ext cx="17775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14:cNvPr>
              <p14:cNvContentPartPr/>
              <p14:nvPr/>
            </p14:nvContentPartPr>
            <p14:xfrm>
              <a:off x="4646280" y="3639760"/>
              <a:ext cx="342000" cy="30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28299" y="3622120"/>
                <a:ext cx="377603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14:cNvPr>
              <p14:cNvContentPartPr/>
              <p14:nvPr/>
            </p14:nvContentPartPr>
            <p14:xfrm>
              <a:off x="5337480" y="3566320"/>
              <a:ext cx="770040" cy="433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19488" y="3548320"/>
                <a:ext cx="805663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14:cNvPr>
              <p14:cNvContentPartPr/>
              <p14:nvPr/>
            </p14:nvContentPartPr>
            <p14:xfrm>
              <a:off x="6258360" y="3717880"/>
              <a:ext cx="182160" cy="11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40360" y="370024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14:cNvPr>
              <p14:cNvContentPartPr/>
              <p14:nvPr/>
            </p14:nvContentPartPr>
            <p14:xfrm>
              <a:off x="6268440" y="3799240"/>
              <a:ext cx="18792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250440" y="378160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14:cNvPr>
              <p14:cNvContentPartPr/>
              <p14:nvPr/>
            </p14:nvContentPartPr>
            <p14:xfrm>
              <a:off x="6587400" y="3573160"/>
              <a:ext cx="909000" cy="327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569760" y="3555520"/>
                <a:ext cx="9446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14:cNvPr>
              <p14:cNvContentPartPr/>
              <p14:nvPr/>
            </p14:nvContentPartPr>
            <p14:xfrm>
              <a:off x="7599360" y="3476680"/>
              <a:ext cx="1450440" cy="425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581360" y="3458680"/>
                <a:ext cx="148608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14:cNvPr>
              <p14:cNvContentPartPr/>
              <p14:nvPr/>
            </p14:nvContentPartPr>
            <p14:xfrm>
              <a:off x="3858960" y="3586120"/>
              <a:ext cx="327600" cy="320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1320" y="3568480"/>
                <a:ext cx="363240" cy="35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9979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2FD544-F49A-40E0-8A32-124B9DA46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30" t="8855" r="26171" b="51873"/>
          <a:stretch/>
        </p:blipFill>
        <p:spPr>
          <a:xfrm>
            <a:off x="2743200" y="152399"/>
            <a:ext cx="3429000" cy="658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14:cNvPr>
              <p14:cNvContentPartPr/>
              <p14:nvPr/>
            </p14:nvContentPartPr>
            <p14:xfrm>
              <a:off x="5089800" y="3576040"/>
              <a:ext cx="142200" cy="355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071845" y="3558040"/>
                <a:ext cx="17775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14:cNvPr>
              <p14:cNvContentPartPr/>
              <p14:nvPr/>
            </p14:nvContentPartPr>
            <p14:xfrm>
              <a:off x="4646280" y="3639760"/>
              <a:ext cx="342000" cy="30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28299" y="3622120"/>
                <a:ext cx="377603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14:cNvPr>
              <p14:cNvContentPartPr/>
              <p14:nvPr/>
            </p14:nvContentPartPr>
            <p14:xfrm>
              <a:off x="5337480" y="3566320"/>
              <a:ext cx="770040" cy="433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19488" y="3548320"/>
                <a:ext cx="805663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14:cNvPr>
              <p14:cNvContentPartPr/>
              <p14:nvPr/>
            </p14:nvContentPartPr>
            <p14:xfrm>
              <a:off x="6258360" y="3717880"/>
              <a:ext cx="182160" cy="11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40360" y="370024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14:cNvPr>
              <p14:cNvContentPartPr/>
              <p14:nvPr/>
            </p14:nvContentPartPr>
            <p14:xfrm>
              <a:off x="6268440" y="3799240"/>
              <a:ext cx="18792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250440" y="378160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14:cNvPr>
              <p14:cNvContentPartPr/>
              <p14:nvPr/>
            </p14:nvContentPartPr>
            <p14:xfrm>
              <a:off x="6587400" y="3573160"/>
              <a:ext cx="909000" cy="327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569760" y="3555520"/>
                <a:ext cx="9446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14:cNvPr>
              <p14:cNvContentPartPr/>
              <p14:nvPr/>
            </p14:nvContentPartPr>
            <p14:xfrm>
              <a:off x="7599360" y="3476680"/>
              <a:ext cx="1450440" cy="425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581360" y="3458680"/>
                <a:ext cx="148608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14:cNvPr>
              <p14:cNvContentPartPr/>
              <p14:nvPr/>
            </p14:nvContentPartPr>
            <p14:xfrm>
              <a:off x="3858960" y="3586120"/>
              <a:ext cx="327600" cy="320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1320" y="3568480"/>
                <a:ext cx="3632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14:cNvPr>
              <p14:cNvContentPartPr/>
              <p14:nvPr/>
            </p14:nvContentPartPr>
            <p14:xfrm>
              <a:off x="446880" y="4175440"/>
              <a:ext cx="325800" cy="261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28880" y="4157440"/>
                <a:ext cx="361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14:cNvPr>
              <p14:cNvContentPartPr/>
              <p14:nvPr/>
            </p14:nvContentPartPr>
            <p14:xfrm>
              <a:off x="1218720" y="4231960"/>
              <a:ext cx="1220760" cy="337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201080" y="4213941"/>
                <a:ext cx="125640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14:cNvPr>
              <p14:cNvContentPartPr/>
              <p14:nvPr/>
            </p14:nvContentPartPr>
            <p14:xfrm>
              <a:off x="2600760" y="4378480"/>
              <a:ext cx="13140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82760" y="436048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14:cNvPr>
              <p14:cNvContentPartPr/>
              <p14:nvPr/>
            </p14:nvContentPartPr>
            <p14:xfrm>
              <a:off x="2874360" y="4296400"/>
              <a:ext cx="455400" cy="243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856360" y="4278400"/>
                <a:ext cx="4910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14:cNvPr>
              <p14:cNvContentPartPr/>
              <p14:nvPr/>
            </p14:nvContentPartPr>
            <p14:xfrm>
              <a:off x="3466920" y="4206040"/>
              <a:ext cx="466920" cy="386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48920" y="4188416"/>
                <a:ext cx="502560" cy="421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14:cNvPr>
              <p14:cNvContentPartPr/>
              <p14:nvPr/>
            </p14:nvContentPartPr>
            <p14:xfrm>
              <a:off x="4175400" y="4392880"/>
              <a:ext cx="176040" cy="64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157760" y="4374880"/>
                <a:ext cx="211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14:cNvPr>
              <p14:cNvContentPartPr/>
              <p14:nvPr/>
            </p14:nvContentPartPr>
            <p14:xfrm>
              <a:off x="4195920" y="4479640"/>
              <a:ext cx="164520" cy="108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177920" y="4462000"/>
                <a:ext cx="2001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14:cNvPr>
              <p14:cNvContentPartPr/>
              <p14:nvPr/>
            </p14:nvContentPartPr>
            <p14:xfrm>
              <a:off x="4508400" y="4195600"/>
              <a:ext cx="1856160" cy="4968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490403" y="4177960"/>
                <a:ext cx="1891793" cy="53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0194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14:cNvPr>
              <p14:cNvContentPartPr/>
              <p14:nvPr/>
            </p14:nvContentPartPr>
            <p14:xfrm>
              <a:off x="5089800" y="3576040"/>
              <a:ext cx="142200" cy="355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071845" y="3558040"/>
                <a:ext cx="17775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14:cNvPr>
              <p14:cNvContentPartPr/>
              <p14:nvPr/>
            </p14:nvContentPartPr>
            <p14:xfrm>
              <a:off x="4646280" y="3639760"/>
              <a:ext cx="342000" cy="30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28299" y="3622120"/>
                <a:ext cx="377603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14:cNvPr>
              <p14:cNvContentPartPr/>
              <p14:nvPr/>
            </p14:nvContentPartPr>
            <p14:xfrm>
              <a:off x="5337480" y="3566320"/>
              <a:ext cx="770040" cy="433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19488" y="3548320"/>
                <a:ext cx="805663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14:cNvPr>
              <p14:cNvContentPartPr/>
              <p14:nvPr/>
            </p14:nvContentPartPr>
            <p14:xfrm>
              <a:off x="6258360" y="3717880"/>
              <a:ext cx="182160" cy="11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40360" y="370024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14:cNvPr>
              <p14:cNvContentPartPr/>
              <p14:nvPr/>
            </p14:nvContentPartPr>
            <p14:xfrm>
              <a:off x="6268440" y="3799240"/>
              <a:ext cx="18792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250440" y="378160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14:cNvPr>
              <p14:cNvContentPartPr/>
              <p14:nvPr/>
            </p14:nvContentPartPr>
            <p14:xfrm>
              <a:off x="6587400" y="3573160"/>
              <a:ext cx="909000" cy="327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569760" y="3555520"/>
                <a:ext cx="9446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14:cNvPr>
              <p14:cNvContentPartPr/>
              <p14:nvPr/>
            </p14:nvContentPartPr>
            <p14:xfrm>
              <a:off x="7599360" y="3476680"/>
              <a:ext cx="1450440" cy="425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581360" y="3458680"/>
                <a:ext cx="148608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14:cNvPr>
              <p14:cNvContentPartPr/>
              <p14:nvPr/>
            </p14:nvContentPartPr>
            <p14:xfrm>
              <a:off x="3858960" y="3586120"/>
              <a:ext cx="327600" cy="320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1320" y="3568480"/>
                <a:ext cx="3632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14:cNvPr>
              <p14:cNvContentPartPr/>
              <p14:nvPr/>
            </p14:nvContentPartPr>
            <p14:xfrm>
              <a:off x="446880" y="4175440"/>
              <a:ext cx="325800" cy="261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28880" y="4157440"/>
                <a:ext cx="361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14:cNvPr>
              <p14:cNvContentPartPr/>
              <p14:nvPr/>
            </p14:nvContentPartPr>
            <p14:xfrm>
              <a:off x="1218720" y="4231960"/>
              <a:ext cx="1220760" cy="337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201080" y="4213941"/>
                <a:ext cx="125640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14:cNvPr>
              <p14:cNvContentPartPr/>
              <p14:nvPr/>
            </p14:nvContentPartPr>
            <p14:xfrm>
              <a:off x="2600760" y="4378480"/>
              <a:ext cx="13140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82760" y="436048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14:cNvPr>
              <p14:cNvContentPartPr/>
              <p14:nvPr/>
            </p14:nvContentPartPr>
            <p14:xfrm>
              <a:off x="2874360" y="4296400"/>
              <a:ext cx="455400" cy="243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856360" y="4278400"/>
                <a:ext cx="4910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14:cNvPr>
              <p14:cNvContentPartPr/>
              <p14:nvPr/>
            </p14:nvContentPartPr>
            <p14:xfrm>
              <a:off x="3466920" y="4206040"/>
              <a:ext cx="466920" cy="386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48920" y="4188416"/>
                <a:ext cx="502560" cy="421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14:cNvPr>
              <p14:cNvContentPartPr/>
              <p14:nvPr/>
            </p14:nvContentPartPr>
            <p14:xfrm>
              <a:off x="4175400" y="4392880"/>
              <a:ext cx="176040" cy="64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157760" y="4374880"/>
                <a:ext cx="211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14:cNvPr>
              <p14:cNvContentPartPr/>
              <p14:nvPr/>
            </p14:nvContentPartPr>
            <p14:xfrm>
              <a:off x="4195920" y="4479640"/>
              <a:ext cx="164520" cy="108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177920" y="4462000"/>
                <a:ext cx="2001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14:cNvPr>
              <p14:cNvContentPartPr/>
              <p14:nvPr/>
            </p14:nvContentPartPr>
            <p14:xfrm>
              <a:off x="4508400" y="4195600"/>
              <a:ext cx="1856160" cy="4968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490403" y="4177960"/>
                <a:ext cx="1891793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14:cNvPr>
              <p14:cNvContentPartPr/>
              <p14:nvPr/>
            </p14:nvContentPartPr>
            <p14:xfrm>
              <a:off x="6522600" y="4315120"/>
              <a:ext cx="228240" cy="262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504628" y="4297120"/>
                <a:ext cx="263824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14:cNvPr>
              <p14:cNvContentPartPr/>
              <p14:nvPr/>
            </p14:nvContentPartPr>
            <p14:xfrm>
              <a:off x="1300080" y="4933600"/>
              <a:ext cx="168480" cy="4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282080" y="49156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14:cNvPr>
              <p14:cNvContentPartPr/>
              <p14:nvPr/>
            </p14:nvContentPartPr>
            <p14:xfrm>
              <a:off x="956640" y="4785280"/>
              <a:ext cx="232200" cy="284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38640" y="4767280"/>
                <a:ext cx="26784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14:cNvPr>
              <p14:cNvContentPartPr/>
              <p14:nvPr/>
            </p14:nvContentPartPr>
            <p14:xfrm>
              <a:off x="1634880" y="4815520"/>
              <a:ext cx="31320" cy="286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617240" y="4797520"/>
                <a:ext cx="669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14:cNvPr>
              <p14:cNvContentPartPr/>
              <p14:nvPr/>
            </p14:nvContentPartPr>
            <p14:xfrm>
              <a:off x="1767360" y="4854040"/>
              <a:ext cx="277920" cy="225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749697" y="4836400"/>
                <a:ext cx="313606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14:cNvPr>
              <p14:cNvContentPartPr/>
              <p14:nvPr/>
            </p14:nvContentPartPr>
            <p14:xfrm>
              <a:off x="2174160" y="4764760"/>
              <a:ext cx="82800" cy="37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156160" y="4746760"/>
                <a:ext cx="118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14:cNvPr>
              <p14:cNvContentPartPr/>
              <p14:nvPr/>
            </p14:nvContentPartPr>
            <p14:xfrm>
              <a:off x="527880" y="4724080"/>
              <a:ext cx="335520" cy="459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10240" y="4706080"/>
                <a:ext cx="37116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14:cNvPr>
              <p14:cNvContentPartPr/>
              <p14:nvPr/>
            </p14:nvContentPartPr>
            <p14:xfrm>
              <a:off x="2763120" y="4851880"/>
              <a:ext cx="277200" cy="658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745120" y="4833880"/>
                <a:ext cx="3128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14:cNvPr>
              <p14:cNvContentPartPr/>
              <p14:nvPr/>
            </p14:nvContentPartPr>
            <p14:xfrm>
              <a:off x="2763120" y="4967080"/>
              <a:ext cx="277560" cy="21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745120" y="4949080"/>
                <a:ext cx="313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14:cNvPr>
              <p14:cNvContentPartPr/>
              <p14:nvPr/>
            </p14:nvContentPartPr>
            <p14:xfrm>
              <a:off x="2873640" y="5049160"/>
              <a:ext cx="60840" cy="92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855640" y="5031520"/>
                <a:ext cx="96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14:cNvPr>
              <p14:cNvContentPartPr/>
              <p14:nvPr/>
            </p14:nvContentPartPr>
            <p14:xfrm>
              <a:off x="3210240" y="4937560"/>
              <a:ext cx="170280" cy="10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192240" y="4919920"/>
                <a:ext cx="205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14:cNvPr>
              <p14:cNvContentPartPr/>
              <p14:nvPr/>
            </p14:nvContentPartPr>
            <p14:xfrm>
              <a:off x="3240840" y="5029720"/>
              <a:ext cx="174960" cy="9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2840" y="5012080"/>
                <a:ext cx="2106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14:cNvPr>
              <p14:cNvContentPartPr/>
              <p14:nvPr/>
            </p14:nvContentPartPr>
            <p14:xfrm>
              <a:off x="2393760" y="4795000"/>
              <a:ext cx="275400" cy="3524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375760" y="4777360"/>
                <a:ext cx="31104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14:cNvPr>
              <p14:cNvContentPartPr/>
              <p14:nvPr/>
            </p14:nvContentPartPr>
            <p14:xfrm>
              <a:off x="3677520" y="4896520"/>
              <a:ext cx="165240" cy="2052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659520" y="4878520"/>
                <a:ext cx="20088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14:cNvPr>
              <p14:cNvContentPartPr/>
              <p14:nvPr/>
            </p14:nvContentPartPr>
            <p14:xfrm>
              <a:off x="3927360" y="5008480"/>
              <a:ext cx="432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3909720" y="4990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14:cNvPr>
              <p14:cNvContentPartPr/>
              <p14:nvPr/>
            </p14:nvContentPartPr>
            <p14:xfrm>
              <a:off x="4031040" y="4866280"/>
              <a:ext cx="159840" cy="275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013400" y="4848280"/>
                <a:ext cx="1954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14:cNvPr>
              <p14:cNvContentPartPr/>
              <p14:nvPr/>
            </p14:nvContentPartPr>
            <p14:xfrm>
              <a:off x="4713960" y="4856920"/>
              <a:ext cx="456480" cy="2462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5960" y="4838920"/>
                <a:ext cx="49212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14:cNvPr>
              <p14:cNvContentPartPr/>
              <p14:nvPr/>
            </p14:nvContentPartPr>
            <p14:xfrm>
              <a:off x="4324080" y="4856200"/>
              <a:ext cx="280440" cy="364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4306080" y="4838200"/>
                <a:ext cx="316080" cy="40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08322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14:cNvPr>
              <p14:cNvContentPartPr/>
              <p14:nvPr/>
            </p14:nvContentPartPr>
            <p14:xfrm>
              <a:off x="5089800" y="3576040"/>
              <a:ext cx="142200" cy="355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071845" y="3558040"/>
                <a:ext cx="17775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14:cNvPr>
              <p14:cNvContentPartPr/>
              <p14:nvPr/>
            </p14:nvContentPartPr>
            <p14:xfrm>
              <a:off x="4646280" y="3639760"/>
              <a:ext cx="342000" cy="30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28299" y="3622120"/>
                <a:ext cx="377603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14:cNvPr>
              <p14:cNvContentPartPr/>
              <p14:nvPr/>
            </p14:nvContentPartPr>
            <p14:xfrm>
              <a:off x="5337480" y="3566320"/>
              <a:ext cx="770040" cy="433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19488" y="3548320"/>
                <a:ext cx="805663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14:cNvPr>
              <p14:cNvContentPartPr/>
              <p14:nvPr/>
            </p14:nvContentPartPr>
            <p14:xfrm>
              <a:off x="6258360" y="3717880"/>
              <a:ext cx="182160" cy="11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40360" y="370024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14:cNvPr>
              <p14:cNvContentPartPr/>
              <p14:nvPr/>
            </p14:nvContentPartPr>
            <p14:xfrm>
              <a:off x="6268440" y="3799240"/>
              <a:ext cx="18792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250440" y="378160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14:cNvPr>
              <p14:cNvContentPartPr/>
              <p14:nvPr/>
            </p14:nvContentPartPr>
            <p14:xfrm>
              <a:off x="6587400" y="3573160"/>
              <a:ext cx="909000" cy="327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569760" y="3555520"/>
                <a:ext cx="9446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14:cNvPr>
              <p14:cNvContentPartPr/>
              <p14:nvPr/>
            </p14:nvContentPartPr>
            <p14:xfrm>
              <a:off x="7599360" y="3476680"/>
              <a:ext cx="1450440" cy="425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581360" y="3458680"/>
                <a:ext cx="148608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14:cNvPr>
              <p14:cNvContentPartPr/>
              <p14:nvPr/>
            </p14:nvContentPartPr>
            <p14:xfrm>
              <a:off x="3858960" y="3586120"/>
              <a:ext cx="327600" cy="320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1320" y="3568480"/>
                <a:ext cx="3632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14:cNvPr>
              <p14:cNvContentPartPr/>
              <p14:nvPr/>
            </p14:nvContentPartPr>
            <p14:xfrm>
              <a:off x="446880" y="4175440"/>
              <a:ext cx="325800" cy="261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28880" y="4157440"/>
                <a:ext cx="361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14:cNvPr>
              <p14:cNvContentPartPr/>
              <p14:nvPr/>
            </p14:nvContentPartPr>
            <p14:xfrm>
              <a:off x="1218720" y="4231960"/>
              <a:ext cx="1220760" cy="337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201080" y="4213941"/>
                <a:ext cx="125640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14:cNvPr>
              <p14:cNvContentPartPr/>
              <p14:nvPr/>
            </p14:nvContentPartPr>
            <p14:xfrm>
              <a:off x="2600760" y="4378480"/>
              <a:ext cx="13140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82760" y="436048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14:cNvPr>
              <p14:cNvContentPartPr/>
              <p14:nvPr/>
            </p14:nvContentPartPr>
            <p14:xfrm>
              <a:off x="2874360" y="4296400"/>
              <a:ext cx="455400" cy="243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856360" y="4278400"/>
                <a:ext cx="4910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14:cNvPr>
              <p14:cNvContentPartPr/>
              <p14:nvPr/>
            </p14:nvContentPartPr>
            <p14:xfrm>
              <a:off x="3466920" y="4206040"/>
              <a:ext cx="466920" cy="386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48920" y="4188416"/>
                <a:ext cx="502560" cy="421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14:cNvPr>
              <p14:cNvContentPartPr/>
              <p14:nvPr/>
            </p14:nvContentPartPr>
            <p14:xfrm>
              <a:off x="4175400" y="4392880"/>
              <a:ext cx="176040" cy="64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157760" y="4374880"/>
                <a:ext cx="211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14:cNvPr>
              <p14:cNvContentPartPr/>
              <p14:nvPr/>
            </p14:nvContentPartPr>
            <p14:xfrm>
              <a:off x="4195920" y="4479640"/>
              <a:ext cx="164520" cy="108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177920" y="4462000"/>
                <a:ext cx="2001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14:cNvPr>
              <p14:cNvContentPartPr/>
              <p14:nvPr/>
            </p14:nvContentPartPr>
            <p14:xfrm>
              <a:off x="4508400" y="4195600"/>
              <a:ext cx="1856160" cy="4968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490403" y="4177960"/>
                <a:ext cx="1891793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14:cNvPr>
              <p14:cNvContentPartPr/>
              <p14:nvPr/>
            </p14:nvContentPartPr>
            <p14:xfrm>
              <a:off x="6522600" y="4315120"/>
              <a:ext cx="228240" cy="262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504628" y="4297120"/>
                <a:ext cx="263824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14:cNvPr>
              <p14:cNvContentPartPr/>
              <p14:nvPr/>
            </p14:nvContentPartPr>
            <p14:xfrm>
              <a:off x="1300080" y="4933600"/>
              <a:ext cx="168480" cy="4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282080" y="49156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14:cNvPr>
              <p14:cNvContentPartPr/>
              <p14:nvPr/>
            </p14:nvContentPartPr>
            <p14:xfrm>
              <a:off x="956640" y="4785280"/>
              <a:ext cx="232200" cy="284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38640" y="4767280"/>
                <a:ext cx="26784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14:cNvPr>
              <p14:cNvContentPartPr/>
              <p14:nvPr/>
            </p14:nvContentPartPr>
            <p14:xfrm>
              <a:off x="1634880" y="4815520"/>
              <a:ext cx="31320" cy="286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617240" y="4797520"/>
                <a:ext cx="669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14:cNvPr>
              <p14:cNvContentPartPr/>
              <p14:nvPr/>
            </p14:nvContentPartPr>
            <p14:xfrm>
              <a:off x="1767360" y="4854040"/>
              <a:ext cx="277920" cy="225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749697" y="4836400"/>
                <a:ext cx="313606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14:cNvPr>
              <p14:cNvContentPartPr/>
              <p14:nvPr/>
            </p14:nvContentPartPr>
            <p14:xfrm>
              <a:off x="2174160" y="4764760"/>
              <a:ext cx="82800" cy="37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156160" y="4746760"/>
                <a:ext cx="118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14:cNvPr>
              <p14:cNvContentPartPr/>
              <p14:nvPr/>
            </p14:nvContentPartPr>
            <p14:xfrm>
              <a:off x="527880" y="4724080"/>
              <a:ext cx="335520" cy="459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10240" y="4706080"/>
                <a:ext cx="37116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14:cNvPr>
              <p14:cNvContentPartPr/>
              <p14:nvPr/>
            </p14:nvContentPartPr>
            <p14:xfrm>
              <a:off x="2763120" y="4851880"/>
              <a:ext cx="277200" cy="658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745120" y="4833880"/>
                <a:ext cx="3128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14:cNvPr>
              <p14:cNvContentPartPr/>
              <p14:nvPr/>
            </p14:nvContentPartPr>
            <p14:xfrm>
              <a:off x="2763120" y="4967080"/>
              <a:ext cx="277560" cy="21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745120" y="4949080"/>
                <a:ext cx="313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14:cNvPr>
              <p14:cNvContentPartPr/>
              <p14:nvPr/>
            </p14:nvContentPartPr>
            <p14:xfrm>
              <a:off x="2873640" y="5049160"/>
              <a:ext cx="60840" cy="92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855640" y="5031520"/>
                <a:ext cx="96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14:cNvPr>
              <p14:cNvContentPartPr/>
              <p14:nvPr/>
            </p14:nvContentPartPr>
            <p14:xfrm>
              <a:off x="3210240" y="4937560"/>
              <a:ext cx="170280" cy="10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192240" y="4919920"/>
                <a:ext cx="205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14:cNvPr>
              <p14:cNvContentPartPr/>
              <p14:nvPr/>
            </p14:nvContentPartPr>
            <p14:xfrm>
              <a:off x="3240840" y="5029720"/>
              <a:ext cx="174960" cy="9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2840" y="5012080"/>
                <a:ext cx="2106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14:cNvPr>
              <p14:cNvContentPartPr/>
              <p14:nvPr/>
            </p14:nvContentPartPr>
            <p14:xfrm>
              <a:off x="2393760" y="4795000"/>
              <a:ext cx="275400" cy="3524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375760" y="4777360"/>
                <a:ext cx="31104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14:cNvPr>
              <p14:cNvContentPartPr/>
              <p14:nvPr/>
            </p14:nvContentPartPr>
            <p14:xfrm>
              <a:off x="3677520" y="4896520"/>
              <a:ext cx="165240" cy="2052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659520" y="4878520"/>
                <a:ext cx="20088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14:cNvPr>
              <p14:cNvContentPartPr/>
              <p14:nvPr/>
            </p14:nvContentPartPr>
            <p14:xfrm>
              <a:off x="3927360" y="5008480"/>
              <a:ext cx="432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3909720" y="4990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14:cNvPr>
              <p14:cNvContentPartPr/>
              <p14:nvPr/>
            </p14:nvContentPartPr>
            <p14:xfrm>
              <a:off x="4031040" y="4866280"/>
              <a:ext cx="159840" cy="275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013400" y="4848280"/>
                <a:ext cx="1954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14:cNvPr>
              <p14:cNvContentPartPr/>
              <p14:nvPr/>
            </p14:nvContentPartPr>
            <p14:xfrm>
              <a:off x="4713960" y="4856920"/>
              <a:ext cx="456480" cy="2462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5960" y="4838920"/>
                <a:ext cx="49212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14:cNvPr>
              <p14:cNvContentPartPr/>
              <p14:nvPr/>
            </p14:nvContentPartPr>
            <p14:xfrm>
              <a:off x="4324080" y="4856200"/>
              <a:ext cx="280440" cy="364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4306080" y="4838200"/>
                <a:ext cx="31608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78C9E84-4651-4696-83E5-B01F51AF4390}"/>
                  </a:ext>
                </a:extLst>
              </p14:cNvPr>
              <p14:cNvContentPartPr/>
              <p14:nvPr/>
            </p14:nvContentPartPr>
            <p14:xfrm>
              <a:off x="5424960" y="4845760"/>
              <a:ext cx="252360" cy="2404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78C9E84-4651-4696-83E5-B01F51AF4390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5407295" y="4828120"/>
                <a:ext cx="288051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C2EEA78-579E-45AC-9BF5-51D1A9FF000F}"/>
                  </a:ext>
                </a:extLst>
              </p14:cNvPr>
              <p14:cNvContentPartPr/>
              <p14:nvPr/>
            </p14:nvContentPartPr>
            <p14:xfrm>
              <a:off x="6481920" y="4926760"/>
              <a:ext cx="184320" cy="11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C2EEA78-579E-45AC-9BF5-51D1A9FF000F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463920" y="4908760"/>
                <a:ext cx="2199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39BC78A-9085-44ED-B26F-F47F523B3153}"/>
                  </a:ext>
                </a:extLst>
              </p14:cNvPr>
              <p14:cNvContentPartPr/>
              <p14:nvPr/>
            </p14:nvContentPartPr>
            <p14:xfrm>
              <a:off x="6502080" y="5002000"/>
              <a:ext cx="168840" cy="172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39BC78A-9085-44ED-B26F-F47F523B3153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484440" y="498400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1F6C8F1-0BBC-40B1-9B10-E901A2D8F4B6}"/>
                  </a:ext>
                </a:extLst>
              </p14:cNvPr>
              <p14:cNvContentPartPr/>
              <p14:nvPr/>
            </p14:nvContentPartPr>
            <p14:xfrm>
              <a:off x="5927880" y="4860520"/>
              <a:ext cx="418320" cy="3150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1F6C8F1-0BBC-40B1-9B10-E901A2D8F4B6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910240" y="4842541"/>
                <a:ext cx="4539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A939135-34CD-46C9-8E5C-0D66330A46FA}"/>
                  </a:ext>
                </a:extLst>
              </p14:cNvPr>
              <p14:cNvContentPartPr/>
              <p14:nvPr/>
            </p14:nvContentPartPr>
            <p14:xfrm>
              <a:off x="7457160" y="4770160"/>
              <a:ext cx="323280" cy="1069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A939135-34CD-46C9-8E5C-0D66330A46F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7439160" y="4752160"/>
                <a:ext cx="3589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E9CFC6A-E1E4-4CCA-B2C5-7CD3A6D25E51}"/>
                  </a:ext>
                </a:extLst>
              </p14:cNvPr>
              <p14:cNvContentPartPr/>
              <p14:nvPr/>
            </p14:nvContentPartPr>
            <p14:xfrm>
              <a:off x="7467240" y="4946920"/>
              <a:ext cx="346680" cy="13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E9CFC6A-E1E4-4CCA-B2C5-7CD3A6D25E51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449240" y="4929280"/>
                <a:ext cx="382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99EC81AB-0153-4902-B52D-065DFA616835}"/>
                  </a:ext>
                </a:extLst>
              </p14:cNvPr>
              <p14:cNvContentPartPr/>
              <p14:nvPr/>
            </p14:nvContentPartPr>
            <p14:xfrm>
              <a:off x="7585680" y="5018560"/>
              <a:ext cx="121320" cy="1454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99EC81AB-0153-4902-B52D-065DFA616835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567680" y="5000920"/>
                <a:ext cx="156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25A83F8-1EDF-4772-B54E-CFBD6C5F7156}"/>
                  </a:ext>
                </a:extLst>
              </p14:cNvPr>
              <p14:cNvContentPartPr/>
              <p14:nvPr/>
            </p14:nvContentPartPr>
            <p14:xfrm>
              <a:off x="6938760" y="4769440"/>
              <a:ext cx="387000" cy="2901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25A83F8-1EDF-4772-B54E-CFBD6C5F7156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920777" y="4751440"/>
                <a:ext cx="422607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41441DE-97A8-4247-9FB3-3793CB99E414}"/>
                  </a:ext>
                </a:extLst>
              </p14:cNvPr>
              <p14:cNvContentPartPr/>
              <p14:nvPr/>
            </p14:nvContentPartPr>
            <p14:xfrm>
              <a:off x="5710080" y="4591240"/>
              <a:ext cx="2370600" cy="6901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41441DE-97A8-4247-9FB3-3793CB99E41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692440" y="4555600"/>
                <a:ext cx="2406240" cy="76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46377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14:cNvPr>
              <p14:cNvContentPartPr/>
              <p14:nvPr/>
            </p14:nvContentPartPr>
            <p14:xfrm>
              <a:off x="5089800" y="3576040"/>
              <a:ext cx="142200" cy="355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071845" y="3558040"/>
                <a:ext cx="17775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14:cNvPr>
              <p14:cNvContentPartPr/>
              <p14:nvPr/>
            </p14:nvContentPartPr>
            <p14:xfrm>
              <a:off x="4646280" y="3639760"/>
              <a:ext cx="342000" cy="30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28299" y="3622120"/>
                <a:ext cx="377603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14:cNvPr>
              <p14:cNvContentPartPr/>
              <p14:nvPr/>
            </p14:nvContentPartPr>
            <p14:xfrm>
              <a:off x="5337480" y="3566320"/>
              <a:ext cx="770040" cy="433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19488" y="3548320"/>
                <a:ext cx="805663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14:cNvPr>
              <p14:cNvContentPartPr/>
              <p14:nvPr/>
            </p14:nvContentPartPr>
            <p14:xfrm>
              <a:off x="6258360" y="3717880"/>
              <a:ext cx="182160" cy="11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40360" y="370024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14:cNvPr>
              <p14:cNvContentPartPr/>
              <p14:nvPr/>
            </p14:nvContentPartPr>
            <p14:xfrm>
              <a:off x="6268440" y="3799240"/>
              <a:ext cx="18792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250440" y="378160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14:cNvPr>
              <p14:cNvContentPartPr/>
              <p14:nvPr/>
            </p14:nvContentPartPr>
            <p14:xfrm>
              <a:off x="6587400" y="3573160"/>
              <a:ext cx="909000" cy="327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569760" y="3555520"/>
                <a:ext cx="9446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14:cNvPr>
              <p14:cNvContentPartPr/>
              <p14:nvPr/>
            </p14:nvContentPartPr>
            <p14:xfrm>
              <a:off x="7599360" y="3476680"/>
              <a:ext cx="1450440" cy="425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581360" y="3458680"/>
                <a:ext cx="148608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14:cNvPr>
              <p14:cNvContentPartPr/>
              <p14:nvPr/>
            </p14:nvContentPartPr>
            <p14:xfrm>
              <a:off x="3858960" y="3586120"/>
              <a:ext cx="327600" cy="320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1320" y="3568480"/>
                <a:ext cx="3632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14:cNvPr>
              <p14:cNvContentPartPr/>
              <p14:nvPr/>
            </p14:nvContentPartPr>
            <p14:xfrm>
              <a:off x="446880" y="4175440"/>
              <a:ext cx="325800" cy="261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28880" y="4157440"/>
                <a:ext cx="361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14:cNvPr>
              <p14:cNvContentPartPr/>
              <p14:nvPr/>
            </p14:nvContentPartPr>
            <p14:xfrm>
              <a:off x="1218720" y="4231960"/>
              <a:ext cx="1220760" cy="337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201080" y="4213941"/>
                <a:ext cx="125640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14:cNvPr>
              <p14:cNvContentPartPr/>
              <p14:nvPr/>
            </p14:nvContentPartPr>
            <p14:xfrm>
              <a:off x="2600760" y="4378480"/>
              <a:ext cx="13140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82760" y="436048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14:cNvPr>
              <p14:cNvContentPartPr/>
              <p14:nvPr/>
            </p14:nvContentPartPr>
            <p14:xfrm>
              <a:off x="2874360" y="4296400"/>
              <a:ext cx="455400" cy="243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856360" y="4278400"/>
                <a:ext cx="4910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14:cNvPr>
              <p14:cNvContentPartPr/>
              <p14:nvPr/>
            </p14:nvContentPartPr>
            <p14:xfrm>
              <a:off x="3466920" y="4206040"/>
              <a:ext cx="466920" cy="386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48920" y="4188416"/>
                <a:ext cx="502560" cy="421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14:cNvPr>
              <p14:cNvContentPartPr/>
              <p14:nvPr/>
            </p14:nvContentPartPr>
            <p14:xfrm>
              <a:off x="4175400" y="4392880"/>
              <a:ext cx="176040" cy="64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157760" y="4374880"/>
                <a:ext cx="211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14:cNvPr>
              <p14:cNvContentPartPr/>
              <p14:nvPr/>
            </p14:nvContentPartPr>
            <p14:xfrm>
              <a:off x="4195920" y="4479640"/>
              <a:ext cx="164520" cy="108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177920" y="4462000"/>
                <a:ext cx="2001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14:cNvPr>
              <p14:cNvContentPartPr/>
              <p14:nvPr/>
            </p14:nvContentPartPr>
            <p14:xfrm>
              <a:off x="4508400" y="4195600"/>
              <a:ext cx="1856160" cy="4968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490403" y="4177960"/>
                <a:ext cx="1891793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14:cNvPr>
              <p14:cNvContentPartPr/>
              <p14:nvPr/>
            </p14:nvContentPartPr>
            <p14:xfrm>
              <a:off x="6522600" y="4315120"/>
              <a:ext cx="228240" cy="262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504628" y="4297120"/>
                <a:ext cx="263824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14:cNvPr>
              <p14:cNvContentPartPr/>
              <p14:nvPr/>
            </p14:nvContentPartPr>
            <p14:xfrm>
              <a:off x="1300080" y="4933600"/>
              <a:ext cx="168480" cy="4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282080" y="49156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14:cNvPr>
              <p14:cNvContentPartPr/>
              <p14:nvPr/>
            </p14:nvContentPartPr>
            <p14:xfrm>
              <a:off x="956640" y="4785280"/>
              <a:ext cx="232200" cy="284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38640" y="4767280"/>
                <a:ext cx="26784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14:cNvPr>
              <p14:cNvContentPartPr/>
              <p14:nvPr/>
            </p14:nvContentPartPr>
            <p14:xfrm>
              <a:off x="1634880" y="4815520"/>
              <a:ext cx="31320" cy="286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617240" y="4797520"/>
                <a:ext cx="669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14:cNvPr>
              <p14:cNvContentPartPr/>
              <p14:nvPr/>
            </p14:nvContentPartPr>
            <p14:xfrm>
              <a:off x="1767360" y="4854040"/>
              <a:ext cx="277920" cy="225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749697" y="4836400"/>
                <a:ext cx="313606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14:cNvPr>
              <p14:cNvContentPartPr/>
              <p14:nvPr/>
            </p14:nvContentPartPr>
            <p14:xfrm>
              <a:off x="2174160" y="4764760"/>
              <a:ext cx="82800" cy="37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156160" y="4746760"/>
                <a:ext cx="118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14:cNvPr>
              <p14:cNvContentPartPr/>
              <p14:nvPr/>
            </p14:nvContentPartPr>
            <p14:xfrm>
              <a:off x="527880" y="4724080"/>
              <a:ext cx="335520" cy="459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10240" y="4706080"/>
                <a:ext cx="37116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14:cNvPr>
              <p14:cNvContentPartPr/>
              <p14:nvPr/>
            </p14:nvContentPartPr>
            <p14:xfrm>
              <a:off x="2763120" y="4851880"/>
              <a:ext cx="277200" cy="658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745120" y="4833880"/>
                <a:ext cx="3128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14:cNvPr>
              <p14:cNvContentPartPr/>
              <p14:nvPr/>
            </p14:nvContentPartPr>
            <p14:xfrm>
              <a:off x="2763120" y="4967080"/>
              <a:ext cx="277560" cy="21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745120" y="4949080"/>
                <a:ext cx="313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14:cNvPr>
              <p14:cNvContentPartPr/>
              <p14:nvPr/>
            </p14:nvContentPartPr>
            <p14:xfrm>
              <a:off x="2873640" y="5049160"/>
              <a:ext cx="60840" cy="92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855640" y="5031520"/>
                <a:ext cx="96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14:cNvPr>
              <p14:cNvContentPartPr/>
              <p14:nvPr/>
            </p14:nvContentPartPr>
            <p14:xfrm>
              <a:off x="3210240" y="4937560"/>
              <a:ext cx="170280" cy="10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192240" y="4919920"/>
                <a:ext cx="205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14:cNvPr>
              <p14:cNvContentPartPr/>
              <p14:nvPr/>
            </p14:nvContentPartPr>
            <p14:xfrm>
              <a:off x="3240840" y="5029720"/>
              <a:ext cx="174960" cy="9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2840" y="5012080"/>
                <a:ext cx="2106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14:cNvPr>
              <p14:cNvContentPartPr/>
              <p14:nvPr/>
            </p14:nvContentPartPr>
            <p14:xfrm>
              <a:off x="2393760" y="4795000"/>
              <a:ext cx="275400" cy="3524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375760" y="4777360"/>
                <a:ext cx="31104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14:cNvPr>
              <p14:cNvContentPartPr/>
              <p14:nvPr/>
            </p14:nvContentPartPr>
            <p14:xfrm>
              <a:off x="3677520" y="4896520"/>
              <a:ext cx="165240" cy="2052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659520" y="4878520"/>
                <a:ext cx="20088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14:cNvPr>
              <p14:cNvContentPartPr/>
              <p14:nvPr/>
            </p14:nvContentPartPr>
            <p14:xfrm>
              <a:off x="3927360" y="5008480"/>
              <a:ext cx="432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3909720" y="4990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14:cNvPr>
              <p14:cNvContentPartPr/>
              <p14:nvPr/>
            </p14:nvContentPartPr>
            <p14:xfrm>
              <a:off x="4031040" y="4866280"/>
              <a:ext cx="159840" cy="275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013400" y="4848280"/>
                <a:ext cx="1954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14:cNvPr>
              <p14:cNvContentPartPr/>
              <p14:nvPr/>
            </p14:nvContentPartPr>
            <p14:xfrm>
              <a:off x="4713960" y="4856920"/>
              <a:ext cx="456480" cy="2462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5960" y="4838920"/>
                <a:ext cx="49212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14:cNvPr>
              <p14:cNvContentPartPr/>
              <p14:nvPr/>
            </p14:nvContentPartPr>
            <p14:xfrm>
              <a:off x="4324080" y="4856200"/>
              <a:ext cx="280440" cy="364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4306080" y="4838200"/>
                <a:ext cx="31608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78C9E84-4651-4696-83E5-B01F51AF4390}"/>
                  </a:ext>
                </a:extLst>
              </p14:cNvPr>
              <p14:cNvContentPartPr/>
              <p14:nvPr/>
            </p14:nvContentPartPr>
            <p14:xfrm>
              <a:off x="5424960" y="4845760"/>
              <a:ext cx="252360" cy="2404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78C9E84-4651-4696-83E5-B01F51AF4390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5407295" y="4828120"/>
                <a:ext cx="288051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C2EEA78-579E-45AC-9BF5-51D1A9FF000F}"/>
                  </a:ext>
                </a:extLst>
              </p14:cNvPr>
              <p14:cNvContentPartPr/>
              <p14:nvPr/>
            </p14:nvContentPartPr>
            <p14:xfrm>
              <a:off x="6481920" y="4926760"/>
              <a:ext cx="184320" cy="11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C2EEA78-579E-45AC-9BF5-51D1A9FF000F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463920" y="4908760"/>
                <a:ext cx="2199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39BC78A-9085-44ED-B26F-F47F523B3153}"/>
                  </a:ext>
                </a:extLst>
              </p14:cNvPr>
              <p14:cNvContentPartPr/>
              <p14:nvPr/>
            </p14:nvContentPartPr>
            <p14:xfrm>
              <a:off x="6502080" y="5002000"/>
              <a:ext cx="168840" cy="172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39BC78A-9085-44ED-B26F-F47F523B3153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484440" y="498400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1F6C8F1-0BBC-40B1-9B10-E901A2D8F4B6}"/>
                  </a:ext>
                </a:extLst>
              </p14:cNvPr>
              <p14:cNvContentPartPr/>
              <p14:nvPr/>
            </p14:nvContentPartPr>
            <p14:xfrm>
              <a:off x="5927880" y="4860520"/>
              <a:ext cx="418320" cy="3150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1F6C8F1-0BBC-40B1-9B10-E901A2D8F4B6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910240" y="4842541"/>
                <a:ext cx="4539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A939135-34CD-46C9-8E5C-0D66330A46FA}"/>
                  </a:ext>
                </a:extLst>
              </p14:cNvPr>
              <p14:cNvContentPartPr/>
              <p14:nvPr/>
            </p14:nvContentPartPr>
            <p14:xfrm>
              <a:off x="7457160" y="4770160"/>
              <a:ext cx="323280" cy="1069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A939135-34CD-46C9-8E5C-0D66330A46F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7439160" y="4752160"/>
                <a:ext cx="3589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E9CFC6A-E1E4-4CCA-B2C5-7CD3A6D25E51}"/>
                  </a:ext>
                </a:extLst>
              </p14:cNvPr>
              <p14:cNvContentPartPr/>
              <p14:nvPr/>
            </p14:nvContentPartPr>
            <p14:xfrm>
              <a:off x="7467240" y="4946920"/>
              <a:ext cx="346680" cy="13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E9CFC6A-E1E4-4CCA-B2C5-7CD3A6D25E51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449240" y="4929280"/>
                <a:ext cx="382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99EC81AB-0153-4902-B52D-065DFA616835}"/>
                  </a:ext>
                </a:extLst>
              </p14:cNvPr>
              <p14:cNvContentPartPr/>
              <p14:nvPr/>
            </p14:nvContentPartPr>
            <p14:xfrm>
              <a:off x="7585680" y="5018560"/>
              <a:ext cx="121320" cy="1454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99EC81AB-0153-4902-B52D-065DFA616835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567680" y="5000920"/>
                <a:ext cx="156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25A83F8-1EDF-4772-B54E-CFBD6C5F7156}"/>
                  </a:ext>
                </a:extLst>
              </p14:cNvPr>
              <p14:cNvContentPartPr/>
              <p14:nvPr/>
            </p14:nvContentPartPr>
            <p14:xfrm>
              <a:off x="6938760" y="4769440"/>
              <a:ext cx="387000" cy="2901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25A83F8-1EDF-4772-B54E-CFBD6C5F7156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920777" y="4751440"/>
                <a:ext cx="422607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41441DE-97A8-4247-9FB3-3793CB99E414}"/>
                  </a:ext>
                </a:extLst>
              </p14:cNvPr>
              <p14:cNvContentPartPr/>
              <p14:nvPr/>
            </p14:nvContentPartPr>
            <p14:xfrm>
              <a:off x="5710080" y="4591240"/>
              <a:ext cx="2370600" cy="6901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41441DE-97A8-4247-9FB3-3793CB99E41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692440" y="4555600"/>
                <a:ext cx="2406240" cy="7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B69A8DC-490D-460A-9B79-2954F0854E81}"/>
                  </a:ext>
                </a:extLst>
              </p14:cNvPr>
              <p14:cNvContentPartPr/>
              <p14:nvPr/>
            </p14:nvContentPartPr>
            <p14:xfrm>
              <a:off x="8241960" y="4683400"/>
              <a:ext cx="261000" cy="621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B69A8DC-490D-460A-9B79-2954F0854E81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8224320" y="4665400"/>
                <a:ext cx="296640" cy="65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ED81A1-256C-4B92-9DD0-D6D016774174}"/>
                  </a:ext>
                </a:extLst>
              </p14:cNvPr>
              <p14:cNvContentPartPr/>
              <p14:nvPr/>
            </p14:nvContentPartPr>
            <p14:xfrm>
              <a:off x="1340760" y="5475760"/>
              <a:ext cx="153720" cy="288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ED81A1-256C-4B92-9DD0-D6D016774174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1323120" y="5457760"/>
                <a:ext cx="1893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C97C8F3-987E-46BD-8E6D-5BED13F8ECD2}"/>
                  </a:ext>
                </a:extLst>
              </p14:cNvPr>
              <p14:cNvContentPartPr/>
              <p14:nvPr/>
            </p14:nvContentPartPr>
            <p14:xfrm>
              <a:off x="1571160" y="5638840"/>
              <a:ext cx="304200" cy="190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C97C8F3-987E-46BD-8E6D-5BED13F8ECD2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1553160" y="5621200"/>
                <a:ext cx="3398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B3F9B7B-0049-40EA-915D-1652DDD05685}"/>
                  </a:ext>
                </a:extLst>
              </p14:cNvPr>
              <p14:cNvContentPartPr/>
              <p14:nvPr/>
            </p14:nvContentPartPr>
            <p14:xfrm>
              <a:off x="2042040" y="5576560"/>
              <a:ext cx="205560" cy="216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B3F9B7B-0049-40EA-915D-1652DDD05685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2024040" y="555856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4DD311-470E-4BF4-B04F-ABD64BD8255C}"/>
                  </a:ext>
                </a:extLst>
              </p14:cNvPr>
              <p14:cNvContentPartPr/>
              <p14:nvPr/>
            </p14:nvContentPartPr>
            <p14:xfrm>
              <a:off x="2031600" y="5674840"/>
              <a:ext cx="204120" cy="248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4DD311-470E-4BF4-B04F-ABD64BD8255C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2013600" y="5656840"/>
                <a:ext cx="2397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AE19CF7-963E-4A37-BFFE-D76E14D47D5D}"/>
                  </a:ext>
                </a:extLst>
              </p14:cNvPr>
              <p14:cNvContentPartPr/>
              <p14:nvPr/>
            </p14:nvContentPartPr>
            <p14:xfrm>
              <a:off x="2356680" y="5468920"/>
              <a:ext cx="766440" cy="3474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AE19CF7-963E-4A37-BFFE-D76E14D47D5D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2339032" y="5451262"/>
                <a:ext cx="802097" cy="383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C22E0A0-9826-494B-851D-6369D15C08D2}"/>
                  </a:ext>
                </a:extLst>
              </p14:cNvPr>
              <p14:cNvContentPartPr/>
              <p14:nvPr/>
            </p14:nvContentPartPr>
            <p14:xfrm>
              <a:off x="3229680" y="5475760"/>
              <a:ext cx="651600" cy="3520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C22E0A0-9826-494B-851D-6369D15C08D2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3212040" y="5458120"/>
                <a:ext cx="68724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2EA5E25E-D749-4DC1-9FED-9D09DE971647}"/>
                  </a:ext>
                </a:extLst>
              </p14:cNvPr>
              <p14:cNvContentPartPr/>
              <p14:nvPr/>
            </p14:nvContentPartPr>
            <p14:xfrm>
              <a:off x="722280" y="3251320"/>
              <a:ext cx="3420720" cy="9871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2EA5E25E-D749-4DC1-9FED-9D09DE971647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704640" y="3215680"/>
                <a:ext cx="3456360" cy="10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FD14AAF6-B0AF-46A2-9833-38652AA56494}"/>
                  </a:ext>
                </a:extLst>
              </p14:cNvPr>
              <p14:cNvContentPartPr/>
              <p14:nvPr/>
            </p14:nvContentPartPr>
            <p14:xfrm>
              <a:off x="2400960" y="4104160"/>
              <a:ext cx="392760" cy="1275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FD14AAF6-B0AF-46A2-9833-38652AA56494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2382960" y="4068520"/>
                <a:ext cx="428400" cy="134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57320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C1E3B-14D1-4604-AEA8-6F7193BA6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5" t="9120" r="18084" b="85556"/>
          <a:stretch/>
        </p:blipFill>
        <p:spPr>
          <a:xfrm>
            <a:off x="304800" y="0"/>
            <a:ext cx="8610600" cy="1334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04524-5A28-4356-AF78-1FBBC64803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0" t="19995" r="38441" b="74444"/>
          <a:stretch/>
        </p:blipFill>
        <p:spPr>
          <a:xfrm>
            <a:off x="3671157" y="990600"/>
            <a:ext cx="5218844" cy="1356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14:cNvPr>
              <p14:cNvContentPartPr/>
              <p14:nvPr/>
            </p14:nvContentPartPr>
            <p14:xfrm>
              <a:off x="2887320" y="1340800"/>
              <a:ext cx="8280" cy="788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FBA4CA-1C2D-4321-B66B-028E9242D3F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680" y="1322800"/>
                <a:ext cx="43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14:cNvPr>
              <p14:cNvContentPartPr/>
              <p14:nvPr/>
            </p14:nvContentPartPr>
            <p14:xfrm>
              <a:off x="3037440" y="1299760"/>
              <a:ext cx="187920" cy="68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20482C-40DC-4A57-BD3B-1F30E64E87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19440" y="1282120"/>
                <a:ext cx="2235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14:cNvPr>
              <p14:cNvContentPartPr/>
              <p14:nvPr/>
            </p14:nvContentPartPr>
            <p14:xfrm>
              <a:off x="3068040" y="1402720"/>
              <a:ext cx="173520" cy="9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8A68-C104-4E66-A3D2-80FBC7A61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50040" y="1384720"/>
                <a:ext cx="20916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14:cNvPr>
              <p14:cNvContentPartPr/>
              <p14:nvPr/>
            </p14:nvContentPartPr>
            <p14:xfrm>
              <a:off x="2539560" y="1186000"/>
              <a:ext cx="240480" cy="28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156C68E-BB09-41F8-BB65-7EBB06587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21920" y="1168000"/>
                <a:ext cx="27612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14:cNvPr>
              <p14:cNvContentPartPr/>
              <p14:nvPr/>
            </p14:nvContentPartPr>
            <p14:xfrm>
              <a:off x="3464400" y="1188520"/>
              <a:ext cx="119880" cy="205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2F116C6-AB8B-4439-9CB9-57EB1EB6FB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46400" y="1170880"/>
                <a:ext cx="15552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14:cNvPr>
              <p14:cNvContentPartPr/>
              <p14:nvPr/>
            </p14:nvContentPartPr>
            <p14:xfrm>
              <a:off x="2544600" y="1818160"/>
              <a:ext cx="66240" cy="92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D09EC16-7485-426D-A5E2-4309BCF779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26960" y="1800520"/>
                <a:ext cx="1018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14:cNvPr>
              <p14:cNvContentPartPr/>
              <p14:nvPr/>
            </p14:nvContentPartPr>
            <p14:xfrm>
              <a:off x="3087840" y="1767760"/>
              <a:ext cx="21240" cy="1310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610BE4F-3808-4710-B314-D954161967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9840" y="1749760"/>
                <a:ext cx="568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14:cNvPr>
              <p14:cNvContentPartPr/>
              <p14:nvPr/>
            </p14:nvContentPartPr>
            <p14:xfrm>
              <a:off x="3230400" y="1706560"/>
              <a:ext cx="117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74C478C-39B1-471B-A681-B436F4E13E7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2760" y="1688920"/>
                <a:ext cx="153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14:cNvPr>
              <p14:cNvContentPartPr/>
              <p14:nvPr/>
            </p14:nvContentPartPr>
            <p14:xfrm>
              <a:off x="3261000" y="1787560"/>
              <a:ext cx="91080" cy="2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FBC3804-FE42-4410-97AC-782B304F8F1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3360" y="1769920"/>
                <a:ext cx="1267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14:cNvPr>
              <p14:cNvContentPartPr/>
              <p14:nvPr/>
            </p14:nvContentPartPr>
            <p14:xfrm>
              <a:off x="2783640" y="1650040"/>
              <a:ext cx="227880" cy="2689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E993D6E-7A7F-4A97-82C4-000DA54ED40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65668" y="1632040"/>
                <a:ext cx="263464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14:cNvPr>
              <p14:cNvContentPartPr/>
              <p14:nvPr/>
            </p14:nvContentPartPr>
            <p14:xfrm>
              <a:off x="488640" y="1239280"/>
              <a:ext cx="1940760" cy="8686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EFDA535E-E96A-4489-81AE-B85D10EAA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0640" y="1221280"/>
                <a:ext cx="1976400" cy="9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14:cNvPr>
              <p14:cNvContentPartPr/>
              <p14:nvPr/>
            </p14:nvContentPartPr>
            <p14:xfrm>
              <a:off x="3478800" y="1524760"/>
              <a:ext cx="465120" cy="301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4C68B48-5F3A-4B5E-9356-357002422B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461160" y="1506781"/>
                <a:ext cx="500760" cy="337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14:cNvPr>
              <p14:cNvContentPartPr/>
              <p14:nvPr/>
            </p14:nvContentPartPr>
            <p14:xfrm>
              <a:off x="3718200" y="1135600"/>
              <a:ext cx="315720" cy="2764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31ADB76B-0654-4ABA-AC7C-AE944BE3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00200" y="1117600"/>
                <a:ext cx="351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14:cNvPr>
              <p14:cNvContentPartPr/>
              <p14:nvPr/>
            </p14:nvContentPartPr>
            <p14:xfrm>
              <a:off x="4191600" y="842560"/>
              <a:ext cx="1540440" cy="61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7803BB-FD8C-470D-8267-0B6D316D7C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73960" y="806920"/>
                <a:ext cx="157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14:cNvPr>
              <p14:cNvContentPartPr/>
              <p14:nvPr/>
            </p14:nvContentPartPr>
            <p14:xfrm>
              <a:off x="5953440" y="863440"/>
              <a:ext cx="284400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E785574-1956-486F-AADF-23BD465BEDD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5440" y="827800"/>
                <a:ext cx="28796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14:cNvPr>
              <p14:cNvContentPartPr/>
              <p14:nvPr/>
            </p14:nvContentPartPr>
            <p14:xfrm>
              <a:off x="305760" y="1177720"/>
              <a:ext cx="1038600" cy="41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4A8140A-00E0-476E-8F5D-1F914C34805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8120" y="1141720"/>
                <a:ext cx="10742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14:cNvPr>
              <p14:cNvContentPartPr/>
              <p14:nvPr/>
            </p14:nvContentPartPr>
            <p14:xfrm>
              <a:off x="985080" y="2484880"/>
              <a:ext cx="78480" cy="12708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980688E-4B60-4F81-85FF-4BE5E3ECA6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7440" y="2467240"/>
                <a:ext cx="114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14:cNvPr>
              <p14:cNvContentPartPr/>
              <p14:nvPr/>
            </p14:nvContentPartPr>
            <p14:xfrm>
              <a:off x="649920" y="2367520"/>
              <a:ext cx="272160" cy="252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9DAE1C9C-E1A0-472C-9E84-764B5C92AA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32257" y="2349855"/>
                <a:ext cx="307847" cy="28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14:cNvPr>
              <p14:cNvContentPartPr/>
              <p14:nvPr/>
            </p14:nvContentPartPr>
            <p14:xfrm>
              <a:off x="1208640" y="2499280"/>
              <a:ext cx="126000" cy="6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0E208F6-574F-435C-9753-0947F8ACC43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91000" y="2481280"/>
                <a:ext cx="1616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14:cNvPr>
              <p14:cNvContentPartPr/>
              <p14:nvPr/>
            </p14:nvContentPartPr>
            <p14:xfrm>
              <a:off x="1442640" y="2294080"/>
              <a:ext cx="379080" cy="328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789C579F-1C08-49BE-A139-CB42D802D79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24640" y="2276100"/>
                <a:ext cx="414720" cy="3642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14:cNvPr>
              <p14:cNvContentPartPr/>
              <p14:nvPr/>
            </p14:nvContentPartPr>
            <p14:xfrm>
              <a:off x="1990920" y="2413240"/>
              <a:ext cx="200520" cy="14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FE0CC6-C197-4D6A-B7BA-1382FD275E6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972920" y="2395600"/>
                <a:ext cx="2361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14:cNvPr>
              <p14:cNvContentPartPr/>
              <p14:nvPr/>
            </p14:nvContentPartPr>
            <p14:xfrm>
              <a:off x="2011080" y="2499280"/>
              <a:ext cx="174960" cy="12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8D19EB5E-649F-401F-A224-08CCA7ADEB7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993440" y="2481280"/>
                <a:ext cx="21060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14:cNvPr>
              <p14:cNvContentPartPr/>
              <p14:nvPr/>
            </p14:nvContentPartPr>
            <p14:xfrm>
              <a:off x="2824320" y="2397400"/>
              <a:ext cx="172080" cy="36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ECEF7E22-CB06-4EEE-A6A3-7220E1898D8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6320" y="2379760"/>
                <a:ext cx="2077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14:cNvPr>
              <p14:cNvContentPartPr/>
              <p14:nvPr/>
            </p14:nvContentPartPr>
            <p14:xfrm>
              <a:off x="2377200" y="2255200"/>
              <a:ext cx="306000" cy="30384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EDC89E41-7DF7-4CE5-A708-6812D330AD3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59179" y="2237560"/>
                <a:ext cx="341682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14:cNvPr>
              <p14:cNvContentPartPr/>
              <p14:nvPr/>
            </p14:nvContentPartPr>
            <p14:xfrm>
              <a:off x="3078120" y="2245120"/>
              <a:ext cx="315360" cy="3142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8FA19D21-1BD4-4E8B-ADBB-CE08A8199B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60141" y="2227120"/>
                <a:ext cx="350959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14:cNvPr>
              <p14:cNvContentPartPr/>
              <p14:nvPr/>
            </p14:nvContentPartPr>
            <p14:xfrm>
              <a:off x="3707400" y="2153680"/>
              <a:ext cx="183960" cy="547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FECEDEE-8660-447F-B808-62C7BC3A4C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689400" y="2135680"/>
                <a:ext cx="21960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14:cNvPr>
              <p14:cNvContentPartPr/>
              <p14:nvPr/>
            </p14:nvContentPartPr>
            <p14:xfrm>
              <a:off x="4297080" y="2392360"/>
              <a:ext cx="474840" cy="19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7C4C04-0A5C-499B-B247-94C5484609A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279427" y="2374360"/>
                <a:ext cx="510507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14:cNvPr>
              <p14:cNvContentPartPr/>
              <p14:nvPr/>
            </p14:nvContentPartPr>
            <p14:xfrm>
              <a:off x="4727640" y="2525920"/>
              <a:ext cx="116280" cy="10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88E9A-2F10-4CE7-B0EF-F47233B2013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709640" y="2508280"/>
                <a:ext cx="151920" cy="1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14:cNvPr>
              <p14:cNvContentPartPr/>
              <p14:nvPr/>
            </p14:nvContentPartPr>
            <p14:xfrm>
              <a:off x="4923480" y="2509000"/>
              <a:ext cx="14400" cy="118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C00F51-48F0-4A11-82DE-2AA8533590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905480" y="2491360"/>
                <a:ext cx="50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14:cNvPr>
              <p14:cNvContentPartPr/>
              <p14:nvPr/>
            </p14:nvContentPartPr>
            <p14:xfrm>
              <a:off x="5100240" y="2525200"/>
              <a:ext cx="182520" cy="14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834A052-2C02-49A4-AF70-06D16BDC4A68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082240" y="2507560"/>
                <a:ext cx="2181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14:cNvPr>
              <p14:cNvContentPartPr/>
              <p14:nvPr/>
            </p14:nvContentPartPr>
            <p14:xfrm>
              <a:off x="5189160" y="2407480"/>
              <a:ext cx="53280" cy="217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4307EC6-7165-415B-AC3E-2C86497DA5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171520" y="2389480"/>
                <a:ext cx="8892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14:cNvPr>
              <p14:cNvContentPartPr/>
              <p14:nvPr/>
            </p14:nvContentPartPr>
            <p14:xfrm>
              <a:off x="5292840" y="2427640"/>
              <a:ext cx="314640" cy="18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DC1209-296D-4A5E-A643-CC1EB9D64F2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5200" y="2410000"/>
                <a:ext cx="350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14:cNvPr>
              <p14:cNvContentPartPr/>
              <p14:nvPr/>
            </p14:nvContentPartPr>
            <p14:xfrm>
              <a:off x="4557000" y="2577400"/>
              <a:ext cx="103680" cy="138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E278452-04CB-4C17-AE63-D254A0662C0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539360" y="2559400"/>
                <a:ext cx="13932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14:cNvPr>
              <p14:cNvContentPartPr/>
              <p14:nvPr/>
            </p14:nvContentPartPr>
            <p14:xfrm>
              <a:off x="5597760" y="2541760"/>
              <a:ext cx="146520" cy="160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A841DC3-247C-47EB-BAB4-0E32D00B8A5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79760" y="2524120"/>
                <a:ext cx="18216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14:cNvPr>
              <p14:cNvContentPartPr/>
              <p14:nvPr/>
            </p14:nvContentPartPr>
            <p14:xfrm>
              <a:off x="6654720" y="2457520"/>
              <a:ext cx="429120" cy="24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309396-D61C-4777-ABE0-FCA8472E563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636735" y="2439855"/>
                <a:ext cx="464730" cy="285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14:cNvPr>
              <p14:cNvContentPartPr/>
              <p14:nvPr/>
            </p14:nvContentPartPr>
            <p14:xfrm>
              <a:off x="6299040" y="2550760"/>
              <a:ext cx="183960" cy="81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3748452-3236-4933-86E5-5FC38800EB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81040" y="2533120"/>
                <a:ext cx="21960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14:cNvPr>
              <p14:cNvContentPartPr/>
              <p14:nvPr/>
            </p14:nvContentPartPr>
            <p14:xfrm>
              <a:off x="5851560" y="2381200"/>
              <a:ext cx="285120" cy="3301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6732B9C-1AD5-454C-B0C1-B544D421ABCD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833898" y="2363541"/>
                <a:ext cx="320805" cy="365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14:cNvPr>
              <p14:cNvContentPartPr/>
              <p14:nvPr/>
            </p14:nvContentPartPr>
            <p14:xfrm>
              <a:off x="7629960" y="2499280"/>
              <a:ext cx="130680" cy="1746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7977749A-39D7-4987-8754-E9C4583FD9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611960" y="2481280"/>
                <a:ext cx="166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14:cNvPr>
              <p14:cNvContentPartPr/>
              <p14:nvPr/>
            </p14:nvContentPartPr>
            <p14:xfrm>
              <a:off x="7182480" y="2442400"/>
              <a:ext cx="358560" cy="21384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3627E-7CCC-4345-9766-76BB0A7D84E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164840" y="2424400"/>
                <a:ext cx="39420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14:cNvPr>
              <p14:cNvContentPartPr/>
              <p14:nvPr/>
            </p14:nvContentPartPr>
            <p14:xfrm>
              <a:off x="7954680" y="2475880"/>
              <a:ext cx="383040" cy="1987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BDC87E2-BAD5-4524-8318-B7C3958A3B6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937040" y="2457880"/>
                <a:ext cx="4186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14:cNvPr>
              <p14:cNvContentPartPr/>
              <p14:nvPr/>
            </p14:nvContentPartPr>
            <p14:xfrm>
              <a:off x="8421960" y="2417920"/>
              <a:ext cx="406080" cy="2556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CD5BC43-CD16-4B61-B3C3-AF25E007686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04320" y="2400280"/>
                <a:ext cx="4417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14:cNvPr>
              <p14:cNvContentPartPr/>
              <p14:nvPr/>
            </p14:nvContentPartPr>
            <p14:xfrm>
              <a:off x="345000" y="2935600"/>
              <a:ext cx="248760" cy="235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BD76A1-848B-4569-914E-317FDED0AAF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7334" y="2917960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14:cNvPr>
              <p14:cNvContentPartPr/>
              <p14:nvPr/>
            </p14:nvContentPartPr>
            <p14:xfrm>
              <a:off x="2102520" y="3067720"/>
              <a:ext cx="163800" cy="15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341F704-5290-40E8-B3E1-52872823A80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084880" y="3050080"/>
                <a:ext cx="1994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14:cNvPr>
              <p14:cNvContentPartPr/>
              <p14:nvPr/>
            </p14:nvContentPartPr>
            <p14:xfrm>
              <a:off x="2143200" y="3159160"/>
              <a:ext cx="66240" cy="2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AEEAC58-E2B2-4C04-8F4A-47C37196F2E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125560" y="3141520"/>
                <a:ext cx="10188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14:cNvPr>
              <p14:cNvContentPartPr/>
              <p14:nvPr/>
            </p14:nvContentPartPr>
            <p14:xfrm>
              <a:off x="1381440" y="2911840"/>
              <a:ext cx="587160" cy="314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94BCB22F-06C2-4FD4-B1B8-4D844B9E295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63800" y="2894200"/>
                <a:ext cx="62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14:cNvPr>
              <p14:cNvContentPartPr/>
              <p14:nvPr/>
            </p14:nvContentPartPr>
            <p14:xfrm>
              <a:off x="852960" y="2956120"/>
              <a:ext cx="405360" cy="281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84A5CEB-1F4E-4B37-88FD-A480DDF4048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5304" y="2938457"/>
                <a:ext cx="441032" cy="316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14:cNvPr>
              <p14:cNvContentPartPr/>
              <p14:nvPr/>
            </p14:nvContentPartPr>
            <p14:xfrm>
              <a:off x="2427600" y="2905360"/>
              <a:ext cx="488520" cy="334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C5F869B-4A52-489A-AF7D-CB7CBF7DA12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409947" y="2887720"/>
                <a:ext cx="524186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14:cNvPr>
              <p14:cNvContentPartPr/>
              <p14:nvPr/>
            </p14:nvContentPartPr>
            <p14:xfrm>
              <a:off x="3476640" y="2854600"/>
              <a:ext cx="170640" cy="527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91F3DFE-5170-4CB3-8E76-A9784511D66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3459000" y="2836960"/>
                <a:ext cx="20628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14:cNvPr>
              <p14:cNvContentPartPr/>
              <p14:nvPr/>
            </p14:nvContentPartPr>
            <p14:xfrm>
              <a:off x="4602000" y="3181840"/>
              <a:ext cx="153720" cy="8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6B96306-0E22-444C-AB6B-C562D21CBD3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84360" y="3163840"/>
                <a:ext cx="18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14:cNvPr>
              <p14:cNvContentPartPr/>
              <p14:nvPr/>
            </p14:nvContentPartPr>
            <p14:xfrm>
              <a:off x="6380040" y="3108400"/>
              <a:ext cx="151920" cy="11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2CDF033-A1BF-4131-B734-979D00CAD37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362040" y="3090760"/>
                <a:ext cx="18756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14:cNvPr>
              <p14:cNvContentPartPr/>
              <p14:nvPr/>
            </p14:nvContentPartPr>
            <p14:xfrm>
              <a:off x="6400200" y="3190120"/>
              <a:ext cx="185400" cy="126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0F8C40E-54B9-4DA9-802D-F1C2EC77F1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82560" y="3172120"/>
                <a:ext cx="22104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14:cNvPr>
              <p14:cNvContentPartPr/>
              <p14:nvPr/>
            </p14:nvContentPartPr>
            <p14:xfrm>
              <a:off x="5585520" y="2974840"/>
              <a:ext cx="640080" cy="414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4A3A0EDB-AEBF-4DB4-A55A-1136FB141FE0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567870" y="2957200"/>
                <a:ext cx="6757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14:cNvPr>
              <p14:cNvContentPartPr/>
              <p14:nvPr/>
            </p14:nvContentPartPr>
            <p14:xfrm>
              <a:off x="4297080" y="2946040"/>
              <a:ext cx="163440" cy="4302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80279A4-5E40-495C-B624-1171C84188BB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279440" y="2928400"/>
                <a:ext cx="19908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14:cNvPr>
              <p14:cNvContentPartPr/>
              <p14:nvPr/>
            </p14:nvContentPartPr>
            <p14:xfrm>
              <a:off x="4918440" y="2956120"/>
              <a:ext cx="559440" cy="3895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CE47AE7-8683-46FE-8691-E85CF1AC494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4900440" y="2938480"/>
                <a:ext cx="59508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14:cNvPr>
              <p14:cNvContentPartPr/>
              <p14:nvPr/>
            </p14:nvContentPartPr>
            <p14:xfrm>
              <a:off x="6674880" y="2980600"/>
              <a:ext cx="2014560" cy="289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EA92998-10CA-4AD2-BB2A-79903C11B930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657240" y="2962960"/>
                <a:ext cx="205020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14:cNvPr>
              <p14:cNvContentPartPr/>
              <p14:nvPr/>
            </p14:nvContentPartPr>
            <p14:xfrm>
              <a:off x="406200" y="3545440"/>
              <a:ext cx="306360" cy="27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DB77250-CFF8-4665-AD26-23C3235FB4B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8200" y="3527800"/>
                <a:ext cx="34200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14:cNvPr>
              <p14:cNvContentPartPr/>
              <p14:nvPr/>
            </p14:nvContentPartPr>
            <p14:xfrm>
              <a:off x="1716600" y="3711760"/>
              <a:ext cx="196200" cy="169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4078AC4-DA46-4BDA-A9A6-E2DBDA7823F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698960" y="3693760"/>
                <a:ext cx="2318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14:cNvPr>
              <p14:cNvContentPartPr/>
              <p14:nvPr/>
            </p14:nvContentPartPr>
            <p14:xfrm>
              <a:off x="1737120" y="3800320"/>
              <a:ext cx="175320" cy="118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AF43FC9-80C7-4AC5-9F0E-6BFCA7CAFC2D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719120" y="3782680"/>
                <a:ext cx="2109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14:cNvPr>
              <p14:cNvContentPartPr/>
              <p14:nvPr/>
            </p14:nvContentPartPr>
            <p14:xfrm>
              <a:off x="1147800" y="3614920"/>
              <a:ext cx="415440" cy="297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7BA5C58-A37F-4E12-879B-5B4105E4D8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129800" y="3596942"/>
                <a:ext cx="451080" cy="332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14:cNvPr>
              <p14:cNvContentPartPr/>
              <p14:nvPr/>
            </p14:nvContentPartPr>
            <p14:xfrm>
              <a:off x="2082360" y="3590440"/>
              <a:ext cx="384840" cy="2750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4BB18B-9FBA-4E13-8659-5F56E14EE492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2064377" y="3572777"/>
                <a:ext cx="420447" cy="310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14:cNvPr>
              <p14:cNvContentPartPr/>
              <p14:nvPr/>
            </p14:nvContentPartPr>
            <p14:xfrm>
              <a:off x="2560080" y="3481000"/>
              <a:ext cx="853560" cy="334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33B1C1A-9822-4456-8A68-5CF0ECC6D0F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2542080" y="3463000"/>
                <a:ext cx="88920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14:cNvPr>
              <p14:cNvContentPartPr/>
              <p14:nvPr/>
            </p14:nvContentPartPr>
            <p14:xfrm>
              <a:off x="5089800" y="3576040"/>
              <a:ext cx="142200" cy="3556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D2E43620-6E86-4820-BCB5-5C8EFB2F7AD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5071845" y="3558040"/>
                <a:ext cx="17775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14:cNvPr>
              <p14:cNvContentPartPr/>
              <p14:nvPr/>
            </p14:nvContentPartPr>
            <p14:xfrm>
              <a:off x="4646280" y="3639760"/>
              <a:ext cx="342000" cy="3006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FF1A5E4-D6EE-4258-B834-DDD121384C0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628299" y="3622120"/>
                <a:ext cx="377603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14:cNvPr>
              <p14:cNvContentPartPr/>
              <p14:nvPr/>
            </p14:nvContentPartPr>
            <p14:xfrm>
              <a:off x="5337480" y="3566320"/>
              <a:ext cx="770040" cy="4330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EC18B56-8896-443B-BB1A-EAC42CB375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319488" y="3548320"/>
                <a:ext cx="805663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14:cNvPr>
              <p14:cNvContentPartPr/>
              <p14:nvPr/>
            </p14:nvContentPartPr>
            <p14:xfrm>
              <a:off x="6258360" y="3717880"/>
              <a:ext cx="182160" cy="111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F9476C7-8B49-410C-A47A-2DC141AE831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240360" y="3700240"/>
                <a:ext cx="217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14:cNvPr>
              <p14:cNvContentPartPr/>
              <p14:nvPr/>
            </p14:nvContentPartPr>
            <p14:xfrm>
              <a:off x="6268440" y="3799240"/>
              <a:ext cx="187920" cy="118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1FE02D2-B127-43EC-A371-3A66CE4D74D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250440" y="3781600"/>
                <a:ext cx="2235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14:cNvPr>
              <p14:cNvContentPartPr/>
              <p14:nvPr/>
            </p14:nvContentPartPr>
            <p14:xfrm>
              <a:off x="6587400" y="3573160"/>
              <a:ext cx="909000" cy="3272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06FB1A95-D1AF-4B70-9628-F834BEB2A294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6569760" y="3555520"/>
                <a:ext cx="94464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14:cNvPr>
              <p14:cNvContentPartPr/>
              <p14:nvPr/>
            </p14:nvContentPartPr>
            <p14:xfrm>
              <a:off x="7599360" y="3476680"/>
              <a:ext cx="1450440" cy="425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D0CFF8A-F08E-4B96-81E1-36A518435A59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581360" y="3458680"/>
                <a:ext cx="148608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14:cNvPr>
              <p14:cNvContentPartPr/>
              <p14:nvPr/>
            </p14:nvContentPartPr>
            <p14:xfrm>
              <a:off x="3858960" y="3586120"/>
              <a:ext cx="327600" cy="3200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82E38193-9B5B-4480-BD77-097ADDD4343A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841320" y="3568480"/>
                <a:ext cx="36324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14:cNvPr>
              <p14:cNvContentPartPr/>
              <p14:nvPr/>
            </p14:nvContentPartPr>
            <p14:xfrm>
              <a:off x="446880" y="4175440"/>
              <a:ext cx="325800" cy="261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0D6AE94-A6E8-45BC-A385-1B88F9A757D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28880" y="4157440"/>
                <a:ext cx="361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14:cNvPr>
              <p14:cNvContentPartPr/>
              <p14:nvPr/>
            </p14:nvContentPartPr>
            <p14:xfrm>
              <a:off x="1218720" y="4231960"/>
              <a:ext cx="1220760" cy="337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7A8FAB6-992F-42F3-8707-10A06EAB99D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201080" y="4213941"/>
                <a:ext cx="1256400" cy="3729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14:cNvPr>
              <p14:cNvContentPartPr/>
              <p14:nvPr/>
            </p14:nvContentPartPr>
            <p14:xfrm>
              <a:off x="2600760" y="4378480"/>
              <a:ext cx="131400" cy="111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248B5F6-A2D9-434D-936D-9241C376E3D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582760" y="4360480"/>
                <a:ext cx="1670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14:cNvPr>
              <p14:cNvContentPartPr/>
              <p14:nvPr/>
            </p14:nvContentPartPr>
            <p14:xfrm>
              <a:off x="2874360" y="4296400"/>
              <a:ext cx="455400" cy="24372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52741D9-7C1E-409E-88B0-5E6E32B5D12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856360" y="4278400"/>
                <a:ext cx="49104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14:cNvPr>
              <p14:cNvContentPartPr/>
              <p14:nvPr/>
            </p14:nvContentPartPr>
            <p14:xfrm>
              <a:off x="3466920" y="4206040"/>
              <a:ext cx="466920" cy="386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35F7DA6-AC6C-4648-8F6D-77F5F4E8DABC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448920" y="4188416"/>
                <a:ext cx="502560" cy="421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14:cNvPr>
              <p14:cNvContentPartPr/>
              <p14:nvPr/>
            </p14:nvContentPartPr>
            <p14:xfrm>
              <a:off x="4175400" y="4392880"/>
              <a:ext cx="176040" cy="64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522C3FF-E99B-4786-AE39-2284AB299AB6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157760" y="4374880"/>
                <a:ext cx="2116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14:cNvPr>
              <p14:cNvContentPartPr/>
              <p14:nvPr/>
            </p14:nvContentPartPr>
            <p14:xfrm>
              <a:off x="4195920" y="4479640"/>
              <a:ext cx="164520" cy="108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F287956-7EE7-4033-A9BE-D4775F095E1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177920" y="4462000"/>
                <a:ext cx="2001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14:cNvPr>
              <p14:cNvContentPartPr/>
              <p14:nvPr/>
            </p14:nvContentPartPr>
            <p14:xfrm>
              <a:off x="4508400" y="4195600"/>
              <a:ext cx="1856160" cy="49680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4A85C9C4-ACEB-4917-9470-562BC93581BA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4490403" y="4177960"/>
                <a:ext cx="1891793" cy="53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14:cNvPr>
              <p14:cNvContentPartPr/>
              <p14:nvPr/>
            </p14:nvContentPartPr>
            <p14:xfrm>
              <a:off x="6522600" y="4315120"/>
              <a:ext cx="228240" cy="262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A72DEDC-0363-4F5B-8673-BBE13350C55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504628" y="4297120"/>
                <a:ext cx="263824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14:cNvPr>
              <p14:cNvContentPartPr/>
              <p14:nvPr/>
            </p14:nvContentPartPr>
            <p14:xfrm>
              <a:off x="1300080" y="4933600"/>
              <a:ext cx="168480" cy="43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A6EDC4D-5880-402A-9D24-7A5C99F5C7A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282080" y="49156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14:cNvPr>
              <p14:cNvContentPartPr/>
              <p14:nvPr/>
            </p14:nvContentPartPr>
            <p14:xfrm>
              <a:off x="956640" y="4785280"/>
              <a:ext cx="232200" cy="284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13D872D-8124-4778-AA5C-5234D0B43CD2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38640" y="4767280"/>
                <a:ext cx="26784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14:cNvPr>
              <p14:cNvContentPartPr/>
              <p14:nvPr/>
            </p14:nvContentPartPr>
            <p14:xfrm>
              <a:off x="1634880" y="4815520"/>
              <a:ext cx="31320" cy="2865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828AF09-59C0-455C-8F90-4DDDC47D4D6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617240" y="4797520"/>
                <a:ext cx="6696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14:cNvPr>
              <p14:cNvContentPartPr/>
              <p14:nvPr/>
            </p14:nvContentPartPr>
            <p14:xfrm>
              <a:off x="1767360" y="4854040"/>
              <a:ext cx="277920" cy="2250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1B8E7308-C4E8-401E-860A-AD9622D79171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749697" y="4836400"/>
                <a:ext cx="313606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14:cNvPr>
              <p14:cNvContentPartPr/>
              <p14:nvPr/>
            </p14:nvContentPartPr>
            <p14:xfrm>
              <a:off x="2174160" y="4764760"/>
              <a:ext cx="82800" cy="3726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A271CE6-BAE1-49A3-AF51-AD5FDFFCB19E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156160" y="4746760"/>
                <a:ext cx="11844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14:cNvPr>
              <p14:cNvContentPartPr/>
              <p14:nvPr/>
            </p14:nvContentPartPr>
            <p14:xfrm>
              <a:off x="527880" y="4724080"/>
              <a:ext cx="335520" cy="459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689652B-D8DF-4CA2-BC0E-FBB44CD6CEF5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10240" y="4706080"/>
                <a:ext cx="371160" cy="49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14:cNvPr>
              <p14:cNvContentPartPr/>
              <p14:nvPr/>
            </p14:nvContentPartPr>
            <p14:xfrm>
              <a:off x="2763120" y="4851880"/>
              <a:ext cx="277200" cy="658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A21881D0-126F-41AE-BB00-8B536E4C5BE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2745120" y="4833880"/>
                <a:ext cx="3128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14:cNvPr>
              <p14:cNvContentPartPr/>
              <p14:nvPr/>
            </p14:nvContentPartPr>
            <p14:xfrm>
              <a:off x="2763120" y="4967080"/>
              <a:ext cx="277560" cy="21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B31E1BE-C77D-4BF8-A797-B500CA8753D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745120" y="4949080"/>
                <a:ext cx="313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14:cNvPr>
              <p14:cNvContentPartPr/>
              <p14:nvPr/>
            </p14:nvContentPartPr>
            <p14:xfrm>
              <a:off x="2873640" y="5049160"/>
              <a:ext cx="60840" cy="92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D7B85288-EEB1-4A9C-884D-E953E31D0324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855640" y="5031520"/>
                <a:ext cx="9648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14:cNvPr>
              <p14:cNvContentPartPr/>
              <p14:nvPr/>
            </p14:nvContentPartPr>
            <p14:xfrm>
              <a:off x="3210240" y="4937560"/>
              <a:ext cx="170280" cy="108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7288ABB-4B58-4E6E-89B8-D9D67C0D690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192240" y="4919920"/>
                <a:ext cx="2059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14:cNvPr>
              <p14:cNvContentPartPr/>
              <p14:nvPr/>
            </p14:nvContentPartPr>
            <p14:xfrm>
              <a:off x="3240840" y="5029720"/>
              <a:ext cx="174960" cy="9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10D6608-2BDB-4D06-BF2A-C3583F41F43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2840" y="5012080"/>
                <a:ext cx="21060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14:cNvPr>
              <p14:cNvContentPartPr/>
              <p14:nvPr/>
            </p14:nvContentPartPr>
            <p14:xfrm>
              <a:off x="2393760" y="4795000"/>
              <a:ext cx="275400" cy="35244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E34C61E-85A6-4E40-8D70-4A490235521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2375760" y="4777360"/>
                <a:ext cx="31104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14:cNvPr>
              <p14:cNvContentPartPr/>
              <p14:nvPr/>
            </p14:nvContentPartPr>
            <p14:xfrm>
              <a:off x="3677520" y="4896520"/>
              <a:ext cx="165240" cy="20520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733526CE-3DEF-4CF7-B21D-084B08152B3D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3659520" y="4878520"/>
                <a:ext cx="20088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14:cNvPr>
              <p14:cNvContentPartPr/>
              <p14:nvPr/>
            </p14:nvContentPartPr>
            <p14:xfrm>
              <a:off x="3927360" y="5008480"/>
              <a:ext cx="4320" cy="122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F96632D0-5A72-4FF0-AE1F-93AB3C7293C0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3909720" y="4990840"/>
                <a:ext cx="3996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14:cNvPr>
              <p14:cNvContentPartPr/>
              <p14:nvPr/>
            </p14:nvContentPartPr>
            <p14:xfrm>
              <a:off x="4031040" y="4866280"/>
              <a:ext cx="159840" cy="2754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19471EE0-8D31-4817-88B3-D94D3282D08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4013400" y="4848280"/>
                <a:ext cx="19548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14:cNvPr>
              <p14:cNvContentPartPr/>
              <p14:nvPr/>
            </p14:nvContentPartPr>
            <p14:xfrm>
              <a:off x="4713960" y="4856920"/>
              <a:ext cx="456480" cy="2462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4C840A6B-9099-43F6-AC91-72D7B750897C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4695960" y="4838920"/>
                <a:ext cx="49212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14:cNvPr>
              <p14:cNvContentPartPr/>
              <p14:nvPr/>
            </p14:nvContentPartPr>
            <p14:xfrm>
              <a:off x="4324080" y="4856200"/>
              <a:ext cx="280440" cy="3646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02666AC-8C21-4F32-A5B6-D3675AAD33E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4306080" y="4838200"/>
                <a:ext cx="31608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78C9E84-4651-4696-83E5-B01F51AF4390}"/>
                  </a:ext>
                </a:extLst>
              </p14:cNvPr>
              <p14:cNvContentPartPr/>
              <p14:nvPr/>
            </p14:nvContentPartPr>
            <p14:xfrm>
              <a:off x="5424960" y="4845760"/>
              <a:ext cx="252360" cy="2404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78C9E84-4651-4696-83E5-B01F51AF4390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5407295" y="4828120"/>
                <a:ext cx="288051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C2EEA78-579E-45AC-9BF5-51D1A9FF000F}"/>
                  </a:ext>
                </a:extLst>
              </p14:cNvPr>
              <p14:cNvContentPartPr/>
              <p14:nvPr/>
            </p14:nvContentPartPr>
            <p14:xfrm>
              <a:off x="6481920" y="4926760"/>
              <a:ext cx="184320" cy="11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C2EEA78-579E-45AC-9BF5-51D1A9FF000F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6463920" y="4908760"/>
                <a:ext cx="21996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39BC78A-9085-44ED-B26F-F47F523B3153}"/>
                  </a:ext>
                </a:extLst>
              </p14:cNvPr>
              <p14:cNvContentPartPr/>
              <p14:nvPr/>
            </p14:nvContentPartPr>
            <p14:xfrm>
              <a:off x="6502080" y="5002000"/>
              <a:ext cx="168840" cy="1728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39BC78A-9085-44ED-B26F-F47F523B3153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6484440" y="4984000"/>
                <a:ext cx="2044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1F6C8F1-0BBC-40B1-9B10-E901A2D8F4B6}"/>
                  </a:ext>
                </a:extLst>
              </p14:cNvPr>
              <p14:cNvContentPartPr/>
              <p14:nvPr/>
            </p14:nvContentPartPr>
            <p14:xfrm>
              <a:off x="5927880" y="4860520"/>
              <a:ext cx="418320" cy="3150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1F6C8F1-0BBC-40B1-9B10-E901A2D8F4B6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5910240" y="4842541"/>
                <a:ext cx="453960" cy="35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A939135-34CD-46C9-8E5C-0D66330A46FA}"/>
                  </a:ext>
                </a:extLst>
              </p14:cNvPr>
              <p14:cNvContentPartPr/>
              <p14:nvPr/>
            </p14:nvContentPartPr>
            <p14:xfrm>
              <a:off x="7457160" y="4770160"/>
              <a:ext cx="323280" cy="1069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A939135-34CD-46C9-8E5C-0D66330A46FA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7439160" y="4752160"/>
                <a:ext cx="3589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E9CFC6A-E1E4-4CCA-B2C5-7CD3A6D25E51}"/>
                  </a:ext>
                </a:extLst>
              </p14:cNvPr>
              <p14:cNvContentPartPr/>
              <p14:nvPr/>
            </p14:nvContentPartPr>
            <p14:xfrm>
              <a:off x="7467240" y="4946920"/>
              <a:ext cx="346680" cy="133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E9CFC6A-E1E4-4CCA-B2C5-7CD3A6D25E51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7449240" y="4929280"/>
                <a:ext cx="38232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99EC81AB-0153-4902-B52D-065DFA616835}"/>
                  </a:ext>
                </a:extLst>
              </p14:cNvPr>
              <p14:cNvContentPartPr/>
              <p14:nvPr/>
            </p14:nvContentPartPr>
            <p14:xfrm>
              <a:off x="7585680" y="5018560"/>
              <a:ext cx="121320" cy="1454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99EC81AB-0153-4902-B52D-065DFA616835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567680" y="5000920"/>
                <a:ext cx="156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425A83F8-1EDF-4772-B54E-CFBD6C5F7156}"/>
                  </a:ext>
                </a:extLst>
              </p14:cNvPr>
              <p14:cNvContentPartPr/>
              <p14:nvPr/>
            </p14:nvContentPartPr>
            <p14:xfrm>
              <a:off x="6938760" y="4769440"/>
              <a:ext cx="387000" cy="2901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425A83F8-1EDF-4772-B54E-CFBD6C5F7156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920777" y="4751440"/>
                <a:ext cx="422607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041441DE-97A8-4247-9FB3-3793CB99E414}"/>
                  </a:ext>
                </a:extLst>
              </p14:cNvPr>
              <p14:cNvContentPartPr/>
              <p14:nvPr/>
            </p14:nvContentPartPr>
            <p14:xfrm>
              <a:off x="5710080" y="4591240"/>
              <a:ext cx="2370600" cy="69012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041441DE-97A8-4247-9FB3-3793CB99E414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692440" y="4555600"/>
                <a:ext cx="2406240" cy="7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B69A8DC-490D-460A-9B79-2954F0854E81}"/>
                  </a:ext>
                </a:extLst>
              </p14:cNvPr>
              <p14:cNvContentPartPr/>
              <p14:nvPr/>
            </p14:nvContentPartPr>
            <p14:xfrm>
              <a:off x="8241960" y="4683400"/>
              <a:ext cx="261000" cy="621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B69A8DC-490D-460A-9B79-2954F0854E81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8224320" y="4665400"/>
                <a:ext cx="296640" cy="65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FED81A1-256C-4B92-9DD0-D6D016774174}"/>
                  </a:ext>
                </a:extLst>
              </p14:cNvPr>
              <p14:cNvContentPartPr/>
              <p14:nvPr/>
            </p14:nvContentPartPr>
            <p14:xfrm>
              <a:off x="1340760" y="5475760"/>
              <a:ext cx="153720" cy="288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FED81A1-256C-4B92-9DD0-D6D016774174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1323120" y="5457760"/>
                <a:ext cx="189360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AC97C8F3-987E-46BD-8E6D-5BED13F8ECD2}"/>
                  </a:ext>
                </a:extLst>
              </p14:cNvPr>
              <p14:cNvContentPartPr/>
              <p14:nvPr/>
            </p14:nvContentPartPr>
            <p14:xfrm>
              <a:off x="1571160" y="5638840"/>
              <a:ext cx="304200" cy="190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AC97C8F3-987E-46BD-8E6D-5BED13F8ECD2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1553160" y="5621200"/>
                <a:ext cx="33984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B3F9B7B-0049-40EA-915D-1652DDD05685}"/>
                  </a:ext>
                </a:extLst>
              </p14:cNvPr>
              <p14:cNvContentPartPr/>
              <p14:nvPr/>
            </p14:nvContentPartPr>
            <p14:xfrm>
              <a:off x="2042040" y="5576560"/>
              <a:ext cx="205560" cy="216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B3F9B7B-0049-40EA-915D-1652DDD05685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2024040" y="5558560"/>
                <a:ext cx="24120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C84DD311-470E-4BF4-B04F-ABD64BD8255C}"/>
                  </a:ext>
                </a:extLst>
              </p14:cNvPr>
              <p14:cNvContentPartPr/>
              <p14:nvPr/>
            </p14:nvContentPartPr>
            <p14:xfrm>
              <a:off x="2031600" y="5674840"/>
              <a:ext cx="204120" cy="248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C84DD311-470E-4BF4-B04F-ABD64BD8255C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2013600" y="5656840"/>
                <a:ext cx="23976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AE19CF7-963E-4A37-BFFE-D76E14D47D5D}"/>
                  </a:ext>
                </a:extLst>
              </p14:cNvPr>
              <p14:cNvContentPartPr/>
              <p14:nvPr/>
            </p14:nvContentPartPr>
            <p14:xfrm>
              <a:off x="2356680" y="5468920"/>
              <a:ext cx="766440" cy="3474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AE19CF7-963E-4A37-BFFE-D76E14D47D5D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2339032" y="5451262"/>
                <a:ext cx="802097" cy="383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2C22E0A0-9826-494B-851D-6369D15C08D2}"/>
                  </a:ext>
                </a:extLst>
              </p14:cNvPr>
              <p14:cNvContentPartPr/>
              <p14:nvPr/>
            </p14:nvContentPartPr>
            <p14:xfrm>
              <a:off x="3229680" y="5475760"/>
              <a:ext cx="651600" cy="3520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2C22E0A0-9826-494B-851D-6369D15C08D2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3212040" y="5458120"/>
                <a:ext cx="68724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2EA5E25E-D749-4DC1-9FED-9D09DE971647}"/>
                  </a:ext>
                </a:extLst>
              </p14:cNvPr>
              <p14:cNvContentPartPr/>
              <p14:nvPr/>
            </p14:nvContentPartPr>
            <p14:xfrm>
              <a:off x="722280" y="3251320"/>
              <a:ext cx="3420720" cy="98712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2EA5E25E-D749-4DC1-9FED-9D09DE971647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704640" y="3215680"/>
                <a:ext cx="3456360" cy="10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FD14AAF6-B0AF-46A2-9833-38652AA56494}"/>
                  </a:ext>
                </a:extLst>
              </p14:cNvPr>
              <p14:cNvContentPartPr/>
              <p14:nvPr/>
            </p14:nvContentPartPr>
            <p14:xfrm>
              <a:off x="2400960" y="4104160"/>
              <a:ext cx="392760" cy="12751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FD14AAF6-B0AF-46A2-9833-38652AA56494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2382960" y="4068520"/>
                <a:ext cx="428400" cy="13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710827E-A491-45EA-84D0-CFAFBFD6C6A0}"/>
                  </a:ext>
                </a:extLst>
              </p14:cNvPr>
              <p14:cNvContentPartPr/>
              <p14:nvPr/>
            </p14:nvContentPartPr>
            <p14:xfrm>
              <a:off x="4094040" y="5628040"/>
              <a:ext cx="192240" cy="11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710827E-A491-45EA-84D0-CFAFBFD6C6A0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4076400" y="5610040"/>
                <a:ext cx="22788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E71942E-6B03-4393-9A4E-264885FA5617}"/>
                  </a:ext>
                </a:extLst>
              </p14:cNvPr>
              <p14:cNvContentPartPr/>
              <p14:nvPr/>
            </p14:nvContentPartPr>
            <p14:xfrm>
              <a:off x="4104480" y="5699680"/>
              <a:ext cx="222840" cy="20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E71942E-6B03-4393-9A4E-264885FA5617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4086480" y="5681680"/>
                <a:ext cx="2584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2D98EDEC-4021-4EC6-AC8E-30A269D853C9}"/>
                  </a:ext>
                </a:extLst>
              </p14:cNvPr>
              <p14:cNvContentPartPr/>
              <p14:nvPr/>
            </p14:nvContentPartPr>
            <p14:xfrm>
              <a:off x="4480320" y="5464240"/>
              <a:ext cx="226080" cy="324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2D98EDEC-4021-4EC6-AC8E-30A269D853C9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4462680" y="5446600"/>
                <a:ext cx="26172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F38D273-5086-4162-BE6B-21DC09AF992C}"/>
                  </a:ext>
                </a:extLst>
              </p14:cNvPr>
              <p14:cNvContentPartPr/>
              <p14:nvPr/>
            </p14:nvContentPartPr>
            <p14:xfrm>
              <a:off x="4856160" y="5465680"/>
              <a:ext cx="457560" cy="39456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F38D273-5086-4162-BE6B-21DC09AF992C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4838506" y="5447680"/>
                <a:ext cx="493228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5074ED7-7FDD-4F07-B443-80355135EE1E}"/>
                  </a:ext>
                </a:extLst>
              </p14:cNvPr>
              <p14:cNvContentPartPr/>
              <p14:nvPr/>
            </p14:nvContentPartPr>
            <p14:xfrm>
              <a:off x="1089120" y="5253280"/>
              <a:ext cx="4296240" cy="7628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5074ED7-7FDD-4F07-B443-80355135EE1E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1071480" y="5217640"/>
                <a:ext cx="4331880" cy="83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30813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424D2CD-7119-421C-81BB-207D29D18694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424D2CD-7119-421C-81BB-207D29D1869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888D24F-5CF6-465A-9CC0-D8CB3004E0E8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479520" cy="266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888D24F-5CF6-465A-9CC0-D8CB3004E0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40560" y="2877256"/>
                <a:ext cx="515160" cy="3017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ED807A9-FC65-4121-8FCA-D9F72FBD152B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ED807A9-FC65-4121-8FCA-D9F72FBD152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679C374-5C56-448F-8D29-723B0F0757ED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679C374-5C56-448F-8D29-723B0F0757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76265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3CA150CE-73D1-40DD-952B-FE9630CA383D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3CA150CE-73D1-40DD-952B-FE9630CA383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84434CC-24B7-4C1E-B74A-6B93A2F9DE9F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84434CC-24B7-4C1E-B74A-6B93A2F9DE9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346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70728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39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CCF54-D58A-485C-A568-76A23664D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88" t="20352" r="17250" b="60295"/>
          <a:stretch/>
        </p:blipFill>
        <p:spPr>
          <a:xfrm>
            <a:off x="166428" y="979805"/>
            <a:ext cx="8748972" cy="45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50287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3282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54644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070657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14:cNvPr>
              <p14:cNvContentPartPr/>
              <p14:nvPr/>
            </p14:nvContentPartPr>
            <p14:xfrm>
              <a:off x="6187080" y="4879240"/>
              <a:ext cx="315360" cy="2808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169440" y="4861240"/>
                <a:ext cx="3510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14:cNvPr>
              <p14:cNvContentPartPr/>
              <p14:nvPr/>
            </p14:nvContentPartPr>
            <p14:xfrm>
              <a:off x="5791080" y="4815520"/>
              <a:ext cx="252360" cy="266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773080" y="4797520"/>
                <a:ext cx="2880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14:cNvPr>
              <p14:cNvContentPartPr/>
              <p14:nvPr/>
            </p14:nvContentPartPr>
            <p14:xfrm>
              <a:off x="6593160" y="4815520"/>
              <a:ext cx="1006920" cy="295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575520" y="4797520"/>
                <a:ext cx="1042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14:cNvPr>
              <p14:cNvContentPartPr/>
              <p14:nvPr/>
            </p14:nvContentPartPr>
            <p14:xfrm>
              <a:off x="7731480" y="4774840"/>
              <a:ext cx="1312560" cy="32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713480" y="4756840"/>
                <a:ext cx="1348200" cy="35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89973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14:cNvPr>
              <p14:cNvContentPartPr/>
              <p14:nvPr/>
            </p14:nvContentPartPr>
            <p14:xfrm>
              <a:off x="6187080" y="4879240"/>
              <a:ext cx="315360" cy="2808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169440" y="4861240"/>
                <a:ext cx="3510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14:cNvPr>
              <p14:cNvContentPartPr/>
              <p14:nvPr/>
            </p14:nvContentPartPr>
            <p14:xfrm>
              <a:off x="5791080" y="4815520"/>
              <a:ext cx="252360" cy="266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773080" y="4797520"/>
                <a:ext cx="2880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14:cNvPr>
              <p14:cNvContentPartPr/>
              <p14:nvPr/>
            </p14:nvContentPartPr>
            <p14:xfrm>
              <a:off x="6593160" y="4815520"/>
              <a:ext cx="1006920" cy="295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575520" y="4797520"/>
                <a:ext cx="1042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14:cNvPr>
              <p14:cNvContentPartPr/>
              <p14:nvPr/>
            </p14:nvContentPartPr>
            <p14:xfrm>
              <a:off x="7731480" y="4774840"/>
              <a:ext cx="1312560" cy="32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713480" y="4756840"/>
                <a:ext cx="13482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14:cNvPr>
              <p14:cNvContentPartPr/>
              <p14:nvPr/>
            </p14:nvContentPartPr>
            <p14:xfrm>
              <a:off x="313680" y="5374240"/>
              <a:ext cx="295560" cy="293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6040" y="5356240"/>
                <a:ext cx="3312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14:cNvPr>
              <p14:cNvContentPartPr/>
              <p14:nvPr/>
            </p14:nvContentPartPr>
            <p14:xfrm>
              <a:off x="1645680" y="5506360"/>
              <a:ext cx="202320" cy="147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627680" y="5488360"/>
                <a:ext cx="237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14:cNvPr>
              <p14:cNvContentPartPr/>
              <p14:nvPr/>
            </p14:nvContentPartPr>
            <p14:xfrm>
              <a:off x="1655760" y="5597440"/>
              <a:ext cx="213840" cy="20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637760" y="5579440"/>
                <a:ext cx="2494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14:cNvPr>
              <p14:cNvContentPartPr/>
              <p14:nvPr/>
            </p14:nvContentPartPr>
            <p14:xfrm>
              <a:off x="985080" y="5414920"/>
              <a:ext cx="495360" cy="268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67440" y="5396920"/>
                <a:ext cx="5310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14:cNvPr>
              <p14:cNvContentPartPr/>
              <p14:nvPr/>
            </p14:nvContentPartPr>
            <p14:xfrm>
              <a:off x="2033040" y="5313400"/>
              <a:ext cx="1899000" cy="539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015040" y="5295760"/>
                <a:ext cx="1934640" cy="57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08961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14:cNvPr>
              <p14:cNvContentPartPr/>
              <p14:nvPr/>
            </p14:nvContentPartPr>
            <p14:xfrm>
              <a:off x="6187080" y="4879240"/>
              <a:ext cx="315360" cy="2808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169440" y="4861240"/>
                <a:ext cx="3510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14:cNvPr>
              <p14:cNvContentPartPr/>
              <p14:nvPr/>
            </p14:nvContentPartPr>
            <p14:xfrm>
              <a:off x="5791080" y="4815520"/>
              <a:ext cx="252360" cy="266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773080" y="4797520"/>
                <a:ext cx="2880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14:cNvPr>
              <p14:cNvContentPartPr/>
              <p14:nvPr/>
            </p14:nvContentPartPr>
            <p14:xfrm>
              <a:off x="6593160" y="4815520"/>
              <a:ext cx="1006920" cy="295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575520" y="4797520"/>
                <a:ext cx="1042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14:cNvPr>
              <p14:cNvContentPartPr/>
              <p14:nvPr/>
            </p14:nvContentPartPr>
            <p14:xfrm>
              <a:off x="7731480" y="4774840"/>
              <a:ext cx="1312560" cy="32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713480" y="4756840"/>
                <a:ext cx="13482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14:cNvPr>
              <p14:cNvContentPartPr/>
              <p14:nvPr/>
            </p14:nvContentPartPr>
            <p14:xfrm>
              <a:off x="313680" y="5374240"/>
              <a:ext cx="295560" cy="293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6040" y="5356240"/>
                <a:ext cx="3312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14:cNvPr>
              <p14:cNvContentPartPr/>
              <p14:nvPr/>
            </p14:nvContentPartPr>
            <p14:xfrm>
              <a:off x="1645680" y="5506360"/>
              <a:ext cx="202320" cy="147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627680" y="5488360"/>
                <a:ext cx="237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14:cNvPr>
              <p14:cNvContentPartPr/>
              <p14:nvPr/>
            </p14:nvContentPartPr>
            <p14:xfrm>
              <a:off x="1655760" y="5597440"/>
              <a:ext cx="213840" cy="20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637760" y="5579440"/>
                <a:ext cx="2494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14:cNvPr>
              <p14:cNvContentPartPr/>
              <p14:nvPr/>
            </p14:nvContentPartPr>
            <p14:xfrm>
              <a:off x="985080" y="5414920"/>
              <a:ext cx="495360" cy="268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67440" y="5396920"/>
                <a:ext cx="5310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14:cNvPr>
              <p14:cNvContentPartPr/>
              <p14:nvPr/>
            </p14:nvContentPartPr>
            <p14:xfrm>
              <a:off x="2033040" y="5313400"/>
              <a:ext cx="1899000" cy="539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015040" y="5295760"/>
                <a:ext cx="193464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14:cNvPr>
              <p14:cNvContentPartPr/>
              <p14:nvPr/>
            </p14:nvContentPartPr>
            <p14:xfrm>
              <a:off x="4175400" y="5495920"/>
              <a:ext cx="19188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157760" y="5477920"/>
                <a:ext cx="227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14:cNvPr>
              <p14:cNvContentPartPr/>
              <p14:nvPr/>
            </p14:nvContentPartPr>
            <p14:xfrm>
              <a:off x="4194840" y="5587720"/>
              <a:ext cx="182880" cy="19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177200" y="5570080"/>
                <a:ext cx="2185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14:cNvPr>
              <p14:cNvContentPartPr/>
              <p14:nvPr/>
            </p14:nvContentPartPr>
            <p14:xfrm>
              <a:off x="4477080" y="5231320"/>
              <a:ext cx="2562480" cy="5601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459438" y="5213320"/>
                <a:ext cx="2598125" cy="59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59072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14:cNvPr>
              <p14:cNvContentPartPr/>
              <p14:nvPr/>
            </p14:nvContentPartPr>
            <p14:xfrm>
              <a:off x="6187080" y="4879240"/>
              <a:ext cx="315360" cy="2808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169440" y="4861240"/>
                <a:ext cx="3510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14:cNvPr>
              <p14:cNvContentPartPr/>
              <p14:nvPr/>
            </p14:nvContentPartPr>
            <p14:xfrm>
              <a:off x="5791080" y="4815520"/>
              <a:ext cx="252360" cy="266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773080" y="4797520"/>
                <a:ext cx="2880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14:cNvPr>
              <p14:cNvContentPartPr/>
              <p14:nvPr/>
            </p14:nvContentPartPr>
            <p14:xfrm>
              <a:off x="6593160" y="4815520"/>
              <a:ext cx="1006920" cy="295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575520" y="4797520"/>
                <a:ext cx="1042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14:cNvPr>
              <p14:cNvContentPartPr/>
              <p14:nvPr/>
            </p14:nvContentPartPr>
            <p14:xfrm>
              <a:off x="7731480" y="4774840"/>
              <a:ext cx="1312560" cy="32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713480" y="4756840"/>
                <a:ext cx="13482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14:cNvPr>
              <p14:cNvContentPartPr/>
              <p14:nvPr/>
            </p14:nvContentPartPr>
            <p14:xfrm>
              <a:off x="313680" y="5374240"/>
              <a:ext cx="295560" cy="293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6040" y="5356240"/>
                <a:ext cx="3312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14:cNvPr>
              <p14:cNvContentPartPr/>
              <p14:nvPr/>
            </p14:nvContentPartPr>
            <p14:xfrm>
              <a:off x="1645680" y="5506360"/>
              <a:ext cx="202320" cy="147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627680" y="5488360"/>
                <a:ext cx="237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14:cNvPr>
              <p14:cNvContentPartPr/>
              <p14:nvPr/>
            </p14:nvContentPartPr>
            <p14:xfrm>
              <a:off x="1655760" y="5597440"/>
              <a:ext cx="213840" cy="20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637760" y="5579440"/>
                <a:ext cx="2494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14:cNvPr>
              <p14:cNvContentPartPr/>
              <p14:nvPr/>
            </p14:nvContentPartPr>
            <p14:xfrm>
              <a:off x="985080" y="5414920"/>
              <a:ext cx="495360" cy="268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67440" y="5396920"/>
                <a:ext cx="5310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14:cNvPr>
              <p14:cNvContentPartPr/>
              <p14:nvPr/>
            </p14:nvContentPartPr>
            <p14:xfrm>
              <a:off x="2033040" y="5313400"/>
              <a:ext cx="1899000" cy="539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015040" y="5295760"/>
                <a:ext cx="193464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14:cNvPr>
              <p14:cNvContentPartPr/>
              <p14:nvPr/>
            </p14:nvContentPartPr>
            <p14:xfrm>
              <a:off x="4175400" y="5495920"/>
              <a:ext cx="19188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157760" y="5477920"/>
                <a:ext cx="227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14:cNvPr>
              <p14:cNvContentPartPr/>
              <p14:nvPr/>
            </p14:nvContentPartPr>
            <p14:xfrm>
              <a:off x="4194840" y="5587720"/>
              <a:ext cx="182880" cy="19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177200" y="5570080"/>
                <a:ext cx="2185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14:cNvPr>
              <p14:cNvContentPartPr/>
              <p14:nvPr/>
            </p14:nvContentPartPr>
            <p14:xfrm>
              <a:off x="4477080" y="5231320"/>
              <a:ext cx="2562480" cy="5601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459438" y="5213320"/>
                <a:ext cx="2598125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C5967E7-E84A-435B-BC85-406C895E6668}"/>
                  </a:ext>
                </a:extLst>
              </p14:cNvPr>
              <p14:cNvContentPartPr/>
              <p14:nvPr/>
            </p14:nvContentPartPr>
            <p14:xfrm>
              <a:off x="7812840" y="5404480"/>
              <a:ext cx="92880" cy="184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C5967E7-E84A-435B-BC85-406C895E6668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794840" y="5386840"/>
                <a:ext cx="1285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957620F-EE61-4AEB-A77B-BD50D93C712C}"/>
                  </a:ext>
                </a:extLst>
              </p14:cNvPr>
              <p14:cNvContentPartPr/>
              <p14:nvPr/>
            </p14:nvContentPartPr>
            <p14:xfrm>
              <a:off x="8005800" y="5394400"/>
              <a:ext cx="172080" cy="2246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957620F-EE61-4AEB-A77B-BD50D93C712C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7988160" y="5376760"/>
                <a:ext cx="2077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E8C10A-9CBD-4BE0-8633-BFB7FFE05487}"/>
                  </a:ext>
                </a:extLst>
              </p14:cNvPr>
              <p14:cNvContentPartPr/>
              <p14:nvPr/>
            </p14:nvContentPartPr>
            <p14:xfrm>
              <a:off x="8271840" y="5445160"/>
              <a:ext cx="232920" cy="1911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E8C10A-9CBD-4BE0-8633-BFB7FFE0548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253840" y="5427520"/>
                <a:ext cx="2685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8CA8ED1-ED38-4E61-AB6E-F2DCDDA9F029}"/>
                  </a:ext>
                </a:extLst>
              </p14:cNvPr>
              <p14:cNvContentPartPr/>
              <p14:nvPr/>
            </p14:nvContentPartPr>
            <p14:xfrm>
              <a:off x="8503680" y="5272720"/>
              <a:ext cx="113400" cy="137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8CA8ED1-ED38-4E61-AB6E-F2DCDDA9F029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485680" y="5254720"/>
                <a:ext cx="14904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26EB0D5-6550-42C4-8037-E8021893AC5E}"/>
                  </a:ext>
                </a:extLst>
              </p14:cNvPr>
              <p14:cNvContentPartPr/>
              <p14:nvPr/>
            </p14:nvContentPartPr>
            <p14:xfrm>
              <a:off x="8493600" y="5353720"/>
              <a:ext cx="17388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26EB0D5-6550-42C4-8037-E8021893AC5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8475600" y="533608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EC490C7-0A11-4DDF-AEF8-E8491BA647E5}"/>
                  </a:ext>
                </a:extLst>
              </p14:cNvPr>
              <p14:cNvContentPartPr/>
              <p14:nvPr/>
            </p14:nvContentPartPr>
            <p14:xfrm>
              <a:off x="8655960" y="5409880"/>
              <a:ext cx="211680" cy="86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EC490C7-0A11-4DDF-AEF8-E8491BA647E5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8638320" y="5391880"/>
                <a:ext cx="2473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685D7A3-37E7-4C4A-BC8C-8268DE4CB849}"/>
                  </a:ext>
                </a:extLst>
              </p14:cNvPr>
              <p14:cNvContentPartPr/>
              <p14:nvPr/>
            </p14:nvContentPartPr>
            <p14:xfrm>
              <a:off x="8615280" y="5536600"/>
              <a:ext cx="314640" cy="17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685D7A3-37E7-4C4A-BC8C-8268DE4CB849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8597280" y="5518600"/>
                <a:ext cx="350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D2AE2E7-5D8B-479A-9A24-B56849B64ED0}"/>
                  </a:ext>
                </a:extLst>
              </p14:cNvPr>
              <p14:cNvContentPartPr/>
              <p14:nvPr/>
            </p14:nvContentPartPr>
            <p14:xfrm>
              <a:off x="8726160" y="5630560"/>
              <a:ext cx="113040" cy="1634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D2AE2E7-5D8B-479A-9A24-B56849B64ED0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708520" y="5612920"/>
                <a:ext cx="14868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84E01EE-72B8-400C-985D-CACFBFF46E74}"/>
                  </a:ext>
                </a:extLst>
              </p14:cNvPr>
              <p14:cNvContentPartPr/>
              <p14:nvPr/>
            </p14:nvContentPartPr>
            <p14:xfrm>
              <a:off x="7091040" y="5475760"/>
              <a:ext cx="101160" cy="30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84E01EE-72B8-400C-985D-CACFBFF46E7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7073400" y="5458120"/>
                <a:ext cx="1368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600700B8-A826-4892-B4CA-1647CD909C83}"/>
                  </a:ext>
                </a:extLst>
              </p14:cNvPr>
              <p14:cNvContentPartPr/>
              <p14:nvPr/>
            </p14:nvContentPartPr>
            <p14:xfrm>
              <a:off x="7070880" y="5597800"/>
              <a:ext cx="14364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600700B8-A826-4892-B4CA-1647CD909C8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7052880" y="5579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A593FD4-8E92-4210-B660-C02D83DCA45C}"/>
                  </a:ext>
                </a:extLst>
              </p14:cNvPr>
              <p14:cNvContentPartPr/>
              <p14:nvPr/>
            </p14:nvContentPartPr>
            <p14:xfrm>
              <a:off x="7338720" y="5408800"/>
              <a:ext cx="355680" cy="2026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A593FD4-8E92-4210-B660-C02D83DCA45C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320720" y="5390800"/>
                <a:ext cx="391320" cy="2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90959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14:cNvPr>
              <p14:cNvContentPartPr/>
              <p14:nvPr/>
            </p14:nvContentPartPr>
            <p14:xfrm>
              <a:off x="6187080" y="4879240"/>
              <a:ext cx="315360" cy="2808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169440" y="4861240"/>
                <a:ext cx="3510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14:cNvPr>
              <p14:cNvContentPartPr/>
              <p14:nvPr/>
            </p14:nvContentPartPr>
            <p14:xfrm>
              <a:off x="5791080" y="4815520"/>
              <a:ext cx="252360" cy="266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773080" y="4797520"/>
                <a:ext cx="2880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14:cNvPr>
              <p14:cNvContentPartPr/>
              <p14:nvPr/>
            </p14:nvContentPartPr>
            <p14:xfrm>
              <a:off x="6593160" y="4815520"/>
              <a:ext cx="1006920" cy="295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575520" y="4797520"/>
                <a:ext cx="1042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14:cNvPr>
              <p14:cNvContentPartPr/>
              <p14:nvPr/>
            </p14:nvContentPartPr>
            <p14:xfrm>
              <a:off x="7731480" y="4774840"/>
              <a:ext cx="1312560" cy="32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713480" y="4756840"/>
                <a:ext cx="13482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14:cNvPr>
              <p14:cNvContentPartPr/>
              <p14:nvPr/>
            </p14:nvContentPartPr>
            <p14:xfrm>
              <a:off x="313680" y="5374240"/>
              <a:ext cx="295560" cy="293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6040" y="5356240"/>
                <a:ext cx="3312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14:cNvPr>
              <p14:cNvContentPartPr/>
              <p14:nvPr/>
            </p14:nvContentPartPr>
            <p14:xfrm>
              <a:off x="1645680" y="5506360"/>
              <a:ext cx="202320" cy="147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627680" y="5488360"/>
                <a:ext cx="237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14:cNvPr>
              <p14:cNvContentPartPr/>
              <p14:nvPr/>
            </p14:nvContentPartPr>
            <p14:xfrm>
              <a:off x="1655760" y="5597440"/>
              <a:ext cx="213840" cy="20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637760" y="5579440"/>
                <a:ext cx="2494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14:cNvPr>
              <p14:cNvContentPartPr/>
              <p14:nvPr/>
            </p14:nvContentPartPr>
            <p14:xfrm>
              <a:off x="985080" y="5414920"/>
              <a:ext cx="495360" cy="268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67440" y="5396920"/>
                <a:ext cx="5310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14:cNvPr>
              <p14:cNvContentPartPr/>
              <p14:nvPr/>
            </p14:nvContentPartPr>
            <p14:xfrm>
              <a:off x="2033040" y="5313400"/>
              <a:ext cx="1899000" cy="539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015040" y="5295760"/>
                <a:ext cx="193464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14:cNvPr>
              <p14:cNvContentPartPr/>
              <p14:nvPr/>
            </p14:nvContentPartPr>
            <p14:xfrm>
              <a:off x="4175400" y="5495920"/>
              <a:ext cx="19188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157760" y="5477920"/>
                <a:ext cx="227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14:cNvPr>
              <p14:cNvContentPartPr/>
              <p14:nvPr/>
            </p14:nvContentPartPr>
            <p14:xfrm>
              <a:off x="4194840" y="5587720"/>
              <a:ext cx="182880" cy="19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177200" y="5570080"/>
                <a:ext cx="2185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14:cNvPr>
              <p14:cNvContentPartPr/>
              <p14:nvPr/>
            </p14:nvContentPartPr>
            <p14:xfrm>
              <a:off x="4477080" y="5231320"/>
              <a:ext cx="2562480" cy="5601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459438" y="5213320"/>
                <a:ext cx="2598125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C5967E7-E84A-435B-BC85-406C895E6668}"/>
                  </a:ext>
                </a:extLst>
              </p14:cNvPr>
              <p14:cNvContentPartPr/>
              <p14:nvPr/>
            </p14:nvContentPartPr>
            <p14:xfrm>
              <a:off x="7812840" y="5404480"/>
              <a:ext cx="92880" cy="184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C5967E7-E84A-435B-BC85-406C895E6668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794840" y="5386840"/>
                <a:ext cx="1285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957620F-EE61-4AEB-A77B-BD50D93C712C}"/>
                  </a:ext>
                </a:extLst>
              </p14:cNvPr>
              <p14:cNvContentPartPr/>
              <p14:nvPr/>
            </p14:nvContentPartPr>
            <p14:xfrm>
              <a:off x="8005800" y="5394400"/>
              <a:ext cx="172080" cy="2246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957620F-EE61-4AEB-A77B-BD50D93C712C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7988160" y="5376760"/>
                <a:ext cx="2077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E8C10A-9CBD-4BE0-8633-BFB7FFE05487}"/>
                  </a:ext>
                </a:extLst>
              </p14:cNvPr>
              <p14:cNvContentPartPr/>
              <p14:nvPr/>
            </p14:nvContentPartPr>
            <p14:xfrm>
              <a:off x="8271840" y="5445160"/>
              <a:ext cx="232920" cy="1911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E8C10A-9CBD-4BE0-8633-BFB7FFE0548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253840" y="5427520"/>
                <a:ext cx="2685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8CA8ED1-ED38-4E61-AB6E-F2DCDDA9F029}"/>
                  </a:ext>
                </a:extLst>
              </p14:cNvPr>
              <p14:cNvContentPartPr/>
              <p14:nvPr/>
            </p14:nvContentPartPr>
            <p14:xfrm>
              <a:off x="8503680" y="5272720"/>
              <a:ext cx="113400" cy="137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8CA8ED1-ED38-4E61-AB6E-F2DCDDA9F029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485680" y="5254720"/>
                <a:ext cx="14904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26EB0D5-6550-42C4-8037-E8021893AC5E}"/>
                  </a:ext>
                </a:extLst>
              </p14:cNvPr>
              <p14:cNvContentPartPr/>
              <p14:nvPr/>
            </p14:nvContentPartPr>
            <p14:xfrm>
              <a:off x="8493600" y="5353720"/>
              <a:ext cx="17388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26EB0D5-6550-42C4-8037-E8021893AC5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8475600" y="533608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EC490C7-0A11-4DDF-AEF8-E8491BA647E5}"/>
                  </a:ext>
                </a:extLst>
              </p14:cNvPr>
              <p14:cNvContentPartPr/>
              <p14:nvPr/>
            </p14:nvContentPartPr>
            <p14:xfrm>
              <a:off x="8655960" y="5409880"/>
              <a:ext cx="211680" cy="86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EC490C7-0A11-4DDF-AEF8-E8491BA647E5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8638320" y="5391880"/>
                <a:ext cx="2473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685D7A3-37E7-4C4A-BC8C-8268DE4CB849}"/>
                  </a:ext>
                </a:extLst>
              </p14:cNvPr>
              <p14:cNvContentPartPr/>
              <p14:nvPr/>
            </p14:nvContentPartPr>
            <p14:xfrm>
              <a:off x="8615280" y="5536600"/>
              <a:ext cx="314640" cy="17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685D7A3-37E7-4C4A-BC8C-8268DE4CB849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8597280" y="5518600"/>
                <a:ext cx="350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D2AE2E7-5D8B-479A-9A24-B56849B64ED0}"/>
                  </a:ext>
                </a:extLst>
              </p14:cNvPr>
              <p14:cNvContentPartPr/>
              <p14:nvPr/>
            </p14:nvContentPartPr>
            <p14:xfrm>
              <a:off x="8726160" y="5630560"/>
              <a:ext cx="113040" cy="1634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D2AE2E7-5D8B-479A-9A24-B56849B64ED0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708520" y="5612920"/>
                <a:ext cx="14868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84E01EE-72B8-400C-985D-CACFBFF46E74}"/>
                  </a:ext>
                </a:extLst>
              </p14:cNvPr>
              <p14:cNvContentPartPr/>
              <p14:nvPr/>
            </p14:nvContentPartPr>
            <p14:xfrm>
              <a:off x="7091040" y="5475760"/>
              <a:ext cx="101160" cy="30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84E01EE-72B8-400C-985D-CACFBFF46E7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7073400" y="5458120"/>
                <a:ext cx="1368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600700B8-A826-4892-B4CA-1647CD909C83}"/>
                  </a:ext>
                </a:extLst>
              </p14:cNvPr>
              <p14:cNvContentPartPr/>
              <p14:nvPr/>
            </p14:nvContentPartPr>
            <p14:xfrm>
              <a:off x="7070880" y="5597800"/>
              <a:ext cx="14364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600700B8-A826-4892-B4CA-1647CD909C8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7052880" y="5579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A593FD4-8E92-4210-B660-C02D83DCA45C}"/>
                  </a:ext>
                </a:extLst>
              </p14:cNvPr>
              <p14:cNvContentPartPr/>
              <p14:nvPr/>
            </p14:nvContentPartPr>
            <p14:xfrm>
              <a:off x="7338720" y="5408800"/>
              <a:ext cx="355680" cy="2026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A593FD4-8E92-4210-B660-C02D83DCA45C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320720" y="5390800"/>
                <a:ext cx="3913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7B733E-6CCE-4538-86A4-683F76CD7F22}"/>
                  </a:ext>
                </a:extLst>
              </p14:cNvPr>
              <p14:cNvContentPartPr/>
              <p14:nvPr/>
            </p14:nvContentPartPr>
            <p14:xfrm>
              <a:off x="1218720" y="6014320"/>
              <a:ext cx="544320" cy="3358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7B733E-6CCE-4538-86A4-683F76CD7F22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200708" y="5996320"/>
                <a:ext cx="579984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4CBC0F1-81C3-416E-ACD5-BA83E9CAEF4D}"/>
                  </a:ext>
                </a:extLst>
              </p14:cNvPr>
              <p14:cNvContentPartPr/>
              <p14:nvPr/>
            </p14:nvContentPartPr>
            <p14:xfrm>
              <a:off x="5790000" y="3349960"/>
              <a:ext cx="2845800" cy="11908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4CBC0F1-81C3-416E-ACD5-BA83E9CAEF4D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772360" y="3332320"/>
                <a:ext cx="2881440" cy="12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B191A53-8DAD-4120-8F0A-44CBFF3F01D5}"/>
                  </a:ext>
                </a:extLst>
              </p14:cNvPr>
              <p14:cNvContentPartPr/>
              <p14:nvPr/>
            </p14:nvContentPartPr>
            <p14:xfrm>
              <a:off x="1909920" y="6211240"/>
              <a:ext cx="236880" cy="169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B191A53-8DAD-4120-8F0A-44CBFF3F01D5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1891920" y="6193600"/>
                <a:ext cx="2725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B96E8DC-06A5-496D-8266-A20F20DFF1CC}"/>
                  </a:ext>
                </a:extLst>
              </p14:cNvPr>
              <p14:cNvContentPartPr/>
              <p14:nvPr/>
            </p14:nvContentPartPr>
            <p14:xfrm>
              <a:off x="1990920" y="6285040"/>
              <a:ext cx="188280" cy="24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B96E8DC-06A5-496D-8266-A20F20DFF1CC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1972920" y="6267040"/>
                <a:ext cx="2239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3C423A6-AC54-4569-BDF8-68549B9B91CF}"/>
                  </a:ext>
                </a:extLst>
              </p14:cNvPr>
              <p14:cNvContentPartPr/>
              <p14:nvPr/>
            </p14:nvContentPartPr>
            <p14:xfrm>
              <a:off x="2638920" y="6268480"/>
              <a:ext cx="7560" cy="424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3C423A6-AC54-4569-BDF8-68549B9B91C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621280" y="6250840"/>
                <a:ext cx="432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A5F5025D-8F9E-4B5B-83A4-5C335C0FAC73}"/>
                  </a:ext>
                </a:extLst>
              </p14:cNvPr>
              <p14:cNvContentPartPr/>
              <p14:nvPr/>
            </p14:nvContentPartPr>
            <p14:xfrm>
              <a:off x="2742960" y="6105760"/>
              <a:ext cx="15228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A5F5025D-8F9E-4B5B-83A4-5C335C0FAC73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2724960" y="6087760"/>
                <a:ext cx="1879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EC498CB9-BB8E-4593-B2C9-37425F9B8844}"/>
                  </a:ext>
                </a:extLst>
              </p14:cNvPr>
              <p14:cNvContentPartPr/>
              <p14:nvPr/>
            </p14:nvContentPartPr>
            <p14:xfrm>
              <a:off x="3017280" y="6223120"/>
              <a:ext cx="157680" cy="24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EC498CB9-BB8E-4593-B2C9-37425F9B8844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2999640" y="6205480"/>
                <a:ext cx="1933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275F11C-634C-4C5F-A0BF-6F2520E448F7}"/>
                  </a:ext>
                </a:extLst>
              </p14:cNvPr>
              <p14:cNvContentPartPr/>
              <p14:nvPr/>
            </p14:nvContentPartPr>
            <p14:xfrm>
              <a:off x="3301320" y="6096400"/>
              <a:ext cx="137880" cy="1918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275F11C-634C-4C5F-A0BF-6F2520E448F7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283680" y="6078760"/>
                <a:ext cx="173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BF6D8A7B-1535-46E9-957F-CC8012DCEBD3}"/>
                  </a:ext>
                </a:extLst>
              </p14:cNvPr>
              <p14:cNvContentPartPr/>
              <p14:nvPr/>
            </p14:nvContentPartPr>
            <p14:xfrm>
              <a:off x="2321760" y="5993800"/>
              <a:ext cx="229680" cy="45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BF6D8A7B-1535-46E9-957F-CC8012DCEBD3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2304120" y="5976160"/>
                <a:ext cx="26532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088CEAF-4EFC-46A4-B8EC-9B573F17E6E4}"/>
                  </a:ext>
                </a:extLst>
              </p14:cNvPr>
              <p14:cNvContentPartPr/>
              <p14:nvPr/>
            </p14:nvContentPartPr>
            <p14:xfrm>
              <a:off x="3555120" y="5932600"/>
              <a:ext cx="1360800" cy="4705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088CEAF-4EFC-46A4-B8EC-9B573F17E6E4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537125" y="5914614"/>
                <a:ext cx="1396431" cy="5061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83099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0EA50D-C445-4DA6-8DA5-A0A11A0BB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3" t="17294" r="18205" b="71111"/>
          <a:stretch/>
        </p:blipFill>
        <p:spPr>
          <a:xfrm>
            <a:off x="228600" y="136524"/>
            <a:ext cx="8655736" cy="2911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14:cNvPr>
              <p14:cNvContentPartPr/>
              <p14:nvPr/>
            </p14:nvContentPartPr>
            <p14:xfrm>
              <a:off x="7782240" y="1615120"/>
              <a:ext cx="86688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6CB399-481E-43EC-8538-29B31EDAA4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4600" y="1579120"/>
                <a:ext cx="90252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14:cNvPr>
              <p14:cNvContentPartPr/>
              <p14:nvPr/>
            </p14:nvContentPartPr>
            <p14:xfrm>
              <a:off x="365520" y="2021560"/>
              <a:ext cx="3342600" cy="63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5444C6C-890F-4DC9-84AE-876DA2375C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7520" y="1985560"/>
                <a:ext cx="33782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14:cNvPr>
              <p14:cNvContentPartPr/>
              <p14:nvPr/>
            </p14:nvContentPartPr>
            <p14:xfrm>
              <a:off x="1015680" y="2932720"/>
              <a:ext cx="178920" cy="13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AC285-D67D-483A-81BB-8DB77D9F1B5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7680" y="2915080"/>
                <a:ext cx="21456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14:cNvPr>
              <p14:cNvContentPartPr/>
              <p14:nvPr/>
            </p14:nvContentPartPr>
            <p14:xfrm>
              <a:off x="1025760" y="3006160"/>
              <a:ext cx="185400" cy="21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8FA798-49C7-4670-A6DD-7890CEC0F9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8120" y="2988160"/>
                <a:ext cx="22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14:cNvPr>
              <p14:cNvContentPartPr/>
              <p14:nvPr/>
            </p14:nvContentPartPr>
            <p14:xfrm>
              <a:off x="448320" y="2863240"/>
              <a:ext cx="404640" cy="248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AE1D08A-EFDC-4C78-95EE-78AA9AAC061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0320" y="2845266"/>
                <a:ext cx="440280" cy="283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14:cNvPr>
              <p14:cNvContentPartPr/>
              <p14:nvPr/>
            </p14:nvContentPartPr>
            <p14:xfrm>
              <a:off x="1362000" y="2824000"/>
              <a:ext cx="9360" cy="234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52F89C5-AF5C-402D-83EA-255BDBD7242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44360" y="2806360"/>
                <a:ext cx="4500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14:cNvPr>
              <p14:cNvContentPartPr/>
              <p14:nvPr/>
            </p14:nvContentPartPr>
            <p14:xfrm>
              <a:off x="1481520" y="2874040"/>
              <a:ext cx="174600" cy="163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2D2AC1-D8A0-469B-AD55-BF5B946415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63520" y="2856400"/>
                <a:ext cx="210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14:cNvPr>
              <p14:cNvContentPartPr/>
              <p14:nvPr/>
            </p14:nvContentPartPr>
            <p14:xfrm>
              <a:off x="1989840" y="2996800"/>
              <a:ext cx="62280" cy="83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37E3A5-F4FE-4DC1-9C63-874E6ED708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72200" y="2979160"/>
                <a:ext cx="9792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14:cNvPr>
              <p14:cNvContentPartPr/>
              <p14:nvPr/>
            </p14:nvContentPartPr>
            <p14:xfrm>
              <a:off x="2458200" y="2894920"/>
              <a:ext cx="165960" cy="189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56938C6-816D-4961-B68D-E2310962F9C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40560" y="2877280"/>
                <a:ext cx="201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14:cNvPr>
              <p14:cNvContentPartPr/>
              <p14:nvPr/>
            </p14:nvContentPartPr>
            <p14:xfrm>
              <a:off x="2722440" y="2975920"/>
              <a:ext cx="19116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06646D9-489B-428C-A901-60A0683FE66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4440" y="2958280"/>
                <a:ext cx="22680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14:cNvPr>
              <p14:cNvContentPartPr/>
              <p14:nvPr/>
            </p14:nvContentPartPr>
            <p14:xfrm>
              <a:off x="2763120" y="3047560"/>
              <a:ext cx="174600" cy="2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E10338-E9CE-4F62-BE11-38454A3EA40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5120" y="3029560"/>
                <a:ext cx="21024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14:cNvPr>
              <p14:cNvContentPartPr/>
              <p14:nvPr/>
            </p14:nvContentPartPr>
            <p14:xfrm>
              <a:off x="3179640" y="2909680"/>
              <a:ext cx="120960" cy="149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C3AB14-2E20-47B3-86F2-9DA9FF3155B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62000" y="2892040"/>
                <a:ext cx="15660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14:cNvPr>
              <p14:cNvContentPartPr/>
              <p14:nvPr/>
            </p14:nvContentPartPr>
            <p14:xfrm>
              <a:off x="3404280" y="3017320"/>
              <a:ext cx="11880" cy="30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34E825D-AB87-483D-BA2B-B04F2A9CEA1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6640" y="2999320"/>
                <a:ext cx="475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14:cNvPr>
              <p14:cNvContentPartPr/>
              <p14:nvPr/>
            </p14:nvContentPartPr>
            <p14:xfrm>
              <a:off x="3525960" y="2864680"/>
              <a:ext cx="112680" cy="1746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D5170-5C81-447C-AD12-00DDC3650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7960" y="2847040"/>
                <a:ext cx="14832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14:cNvPr>
              <p14:cNvContentPartPr/>
              <p14:nvPr/>
            </p14:nvContentPartPr>
            <p14:xfrm>
              <a:off x="3983520" y="2811760"/>
              <a:ext cx="842400" cy="3456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46A0BEE-4FE8-4EA8-AED6-9190DB8E396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965520" y="2793760"/>
                <a:ext cx="87804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14:cNvPr>
              <p14:cNvContentPartPr/>
              <p14:nvPr/>
            </p14:nvContentPartPr>
            <p14:xfrm>
              <a:off x="3728640" y="2894920"/>
              <a:ext cx="163080" cy="204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9BBB62-4D2B-4619-B4F6-F7FE7FF67C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10640" y="2877280"/>
                <a:ext cx="19872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14:cNvPr>
              <p14:cNvContentPartPr/>
              <p14:nvPr/>
            </p14:nvContentPartPr>
            <p14:xfrm>
              <a:off x="964920" y="2427640"/>
              <a:ext cx="26064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75A50F-E50A-42C8-9E88-739BAA465DC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6920" y="2392000"/>
                <a:ext cx="26420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14:cNvPr>
              <p14:cNvContentPartPr/>
              <p14:nvPr/>
            </p14:nvContentPartPr>
            <p14:xfrm>
              <a:off x="5174040" y="3037480"/>
              <a:ext cx="68400" cy="105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8C2829B-FF45-44C0-B794-2DE7DA7C8E6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6400" y="3019840"/>
                <a:ext cx="10404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14:cNvPr>
              <p14:cNvContentPartPr/>
              <p14:nvPr/>
            </p14:nvContentPartPr>
            <p14:xfrm>
              <a:off x="6136320" y="2925880"/>
              <a:ext cx="14184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AA9D41C-04F5-45FA-9F55-CD2EC105EC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118320" y="2907880"/>
                <a:ext cx="17748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14:cNvPr>
              <p14:cNvContentPartPr/>
              <p14:nvPr/>
            </p14:nvContentPartPr>
            <p14:xfrm>
              <a:off x="6136320" y="3011200"/>
              <a:ext cx="1414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ABF0BB4-7C64-42F5-B849-BEA8A1083C57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118320" y="2993560"/>
                <a:ext cx="177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14:cNvPr>
              <p14:cNvContentPartPr/>
              <p14:nvPr/>
            </p14:nvContentPartPr>
            <p14:xfrm>
              <a:off x="6450600" y="2864680"/>
              <a:ext cx="11160" cy="182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4BC2294-7BA6-4D4E-B2AF-2824F79DB514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432600" y="2847040"/>
                <a:ext cx="468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14:cNvPr>
              <p14:cNvContentPartPr/>
              <p14:nvPr/>
            </p14:nvContentPartPr>
            <p14:xfrm>
              <a:off x="6552840" y="2867920"/>
              <a:ext cx="142560" cy="191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6F61AE8-DE03-4BE0-9D7F-4605EEA389D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34840" y="2849920"/>
                <a:ext cx="17820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14:cNvPr>
              <p14:cNvContentPartPr/>
              <p14:nvPr/>
            </p14:nvContentPartPr>
            <p14:xfrm>
              <a:off x="6820680" y="2925520"/>
              <a:ext cx="189720" cy="13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F22AC0-A164-4882-9233-381F92E919B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802680" y="2907880"/>
                <a:ext cx="2253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14:cNvPr>
              <p14:cNvContentPartPr/>
              <p14:nvPr/>
            </p14:nvContentPartPr>
            <p14:xfrm>
              <a:off x="5516400" y="2870080"/>
              <a:ext cx="486720" cy="24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C7C6C17-8580-4019-A5A8-529349971EF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8400" y="2852414"/>
                <a:ext cx="522360" cy="283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14:cNvPr>
              <p14:cNvContentPartPr/>
              <p14:nvPr/>
            </p14:nvContentPartPr>
            <p14:xfrm>
              <a:off x="7119120" y="3006880"/>
              <a:ext cx="64080" cy="109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E54A89-B59F-4768-BA2F-BC473D02211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01120" y="2988880"/>
                <a:ext cx="997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14:cNvPr>
              <p14:cNvContentPartPr/>
              <p14:nvPr/>
            </p14:nvContentPartPr>
            <p14:xfrm>
              <a:off x="2549640" y="3088240"/>
              <a:ext cx="149400" cy="9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F7C582E-172F-43BC-8BE3-D353FA58B8B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2000" y="3070600"/>
                <a:ext cx="18504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14:cNvPr>
              <p14:cNvContentPartPr/>
              <p14:nvPr/>
            </p14:nvContentPartPr>
            <p14:xfrm>
              <a:off x="365520" y="3306760"/>
              <a:ext cx="3100320" cy="5446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0B875749-53D0-453F-9AE0-436135363B7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7520" y="3288748"/>
                <a:ext cx="3135960" cy="580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14:cNvPr>
              <p14:cNvContentPartPr/>
              <p14:nvPr/>
            </p14:nvContentPartPr>
            <p14:xfrm>
              <a:off x="2753400" y="3118840"/>
              <a:ext cx="10080" cy="86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059098-AAED-42DD-8010-B63051EFFCD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35400" y="3101200"/>
                <a:ext cx="4572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14:cNvPr>
              <p14:cNvContentPartPr/>
              <p14:nvPr/>
            </p14:nvContentPartPr>
            <p14:xfrm>
              <a:off x="7416480" y="2824360"/>
              <a:ext cx="1362240" cy="339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54B4403-B098-454E-9453-C9B24D86BE3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398480" y="2806720"/>
                <a:ext cx="139788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14:cNvPr>
              <p14:cNvContentPartPr/>
              <p14:nvPr/>
            </p14:nvContentPartPr>
            <p14:xfrm>
              <a:off x="4012680" y="3433840"/>
              <a:ext cx="258840" cy="274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0193B24-C42A-4ECF-AEAB-2B12E1B0F18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994680" y="3415840"/>
                <a:ext cx="2944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14:cNvPr>
              <p14:cNvContentPartPr/>
              <p14:nvPr/>
            </p14:nvContentPartPr>
            <p14:xfrm>
              <a:off x="4358280" y="3616720"/>
              <a:ext cx="360" cy="90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E496361-3746-4D74-8284-D908E0FC704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340280" y="3598720"/>
                <a:ext cx="3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14:cNvPr>
              <p14:cNvContentPartPr/>
              <p14:nvPr/>
            </p14:nvContentPartPr>
            <p14:xfrm>
              <a:off x="4469880" y="3545080"/>
              <a:ext cx="151560" cy="108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D147670-3BB1-4A72-B47C-9B53524D83D0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452240" y="3527440"/>
                <a:ext cx="18720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14:cNvPr>
              <p14:cNvContentPartPr/>
              <p14:nvPr/>
            </p14:nvContentPartPr>
            <p14:xfrm>
              <a:off x="5039040" y="3586120"/>
              <a:ext cx="5040" cy="10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3E83D67-B3F9-4045-87DD-747D3099549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021040" y="3568480"/>
                <a:ext cx="406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14:cNvPr>
              <p14:cNvContentPartPr/>
              <p14:nvPr/>
            </p14:nvContentPartPr>
            <p14:xfrm>
              <a:off x="5252160" y="3531400"/>
              <a:ext cx="168480" cy="4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5F0A484-8223-4A1E-92E8-F27E96A8C93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34520" y="3513400"/>
                <a:ext cx="2041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14:cNvPr>
              <p14:cNvContentPartPr/>
              <p14:nvPr/>
            </p14:nvContentPartPr>
            <p14:xfrm>
              <a:off x="5262600" y="3616720"/>
              <a:ext cx="184680" cy="12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8519D97-F30B-4DFC-A841-9862B350E9D6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44600" y="3598720"/>
                <a:ext cx="220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14:cNvPr>
              <p14:cNvContentPartPr/>
              <p14:nvPr/>
            </p14:nvContentPartPr>
            <p14:xfrm>
              <a:off x="4734120" y="3414040"/>
              <a:ext cx="231120" cy="2556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1853A2-E92D-4201-B9C3-97DE299C2D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16480" y="3396015"/>
                <a:ext cx="266760" cy="291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14:cNvPr>
              <p14:cNvContentPartPr/>
              <p14:nvPr/>
            </p14:nvContentPartPr>
            <p14:xfrm>
              <a:off x="5943360" y="3615640"/>
              <a:ext cx="73800" cy="70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980B44C-A4E7-4025-992B-74246F72615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5720" y="3598000"/>
                <a:ext cx="109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14:cNvPr>
              <p14:cNvContentPartPr/>
              <p14:nvPr/>
            </p14:nvContentPartPr>
            <p14:xfrm>
              <a:off x="6115800" y="3576040"/>
              <a:ext cx="9072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F68D8DF-3ABC-4FD7-9A83-37CCE084829A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098160" y="3558040"/>
                <a:ext cx="126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14:cNvPr>
              <p14:cNvContentPartPr/>
              <p14:nvPr/>
            </p14:nvContentPartPr>
            <p14:xfrm>
              <a:off x="5618280" y="3434560"/>
              <a:ext cx="241920" cy="246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93B46D0-FF0B-4C2F-93FF-C85A05408BA1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00280" y="3416586"/>
                <a:ext cx="277560" cy="2818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14:cNvPr>
              <p14:cNvContentPartPr/>
              <p14:nvPr/>
            </p14:nvContentPartPr>
            <p14:xfrm>
              <a:off x="6309120" y="3395320"/>
              <a:ext cx="507240" cy="280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9E73CF2-0747-49AD-8B0A-FA3FEB409F22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91120" y="3377680"/>
                <a:ext cx="5428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14:cNvPr>
              <p14:cNvContentPartPr/>
              <p14:nvPr/>
            </p14:nvContentPartPr>
            <p14:xfrm>
              <a:off x="4592280" y="3220360"/>
              <a:ext cx="811800" cy="5997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F92DE32-340E-4833-82F4-1AF0F991A52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4288" y="3202360"/>
                <a:ext cx="847424" cy="6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14:cNvPr>
              <p14:cNvContentPartPr/>
              <p14:nvPr/>
            </p14:nvContentPartPr>
            <p14:xfrm>
              <a:off x="7173840" y="3322240"/>
              <a:ext cx="161280" cy="518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9478923-5977-4D8D-8F2C-D27443AF9D3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156200" y="3304240"/>
                <a:ext cx="19692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14:cNvPr>
              <p14:cNvContentPartPr/>
              <p14:nvPr/>
            </p14:nvContentPartPr>
            <p14:xfrm>
              <a:off x="522120" y="3972040"/>
              <a:ext cx="920880" cy="2818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C32278C-0D44-4AA1-B601-25884C736A2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04473" y="3954400"/>
                <a:ext cx="956534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14:cNvPr>
              <p14:cNvContentPartPr/>
              <p14:nvPr/>
            </p14:nvContentPartPr>
            <p14:xfrm>
              <a:off x="1716600" y="4049440"/>
              <a:ext cx="188280" cy="43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04868E6-658A-4460-952E-F47E19D3A8E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98960" y="4031800"/>
                <a:ext cx="2239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14:cNvPr>
              <p14:cNvContentPartPr/>
              <p14:nvPr/>
            </p14:nvContentPartPr>
            <p14:xfrm>
              <a:off x="1726680" y="4114960"/>
              <a:ext cx="153360" cy="201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BD298D1F-9B93-4E49-83C1-525AE567034C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709040" y="4096960"/>
                <a:ext cx="18900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14:cNvPr>
              <p14:cNvContentPartPr/>
              <p14:nvPr/>
            </p14:nvContentPartPr>
            <p14:xfrm>
              <a:off x="2031600" y="3964120"/>
              <a:ext cx="488880" cy="2124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BF9E8546-7328-4867-B75F-10C54A1F7E0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2013600" y="3946480"/>
                <a:ext cx="5245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14:cNvPr>
              <p14:cNvContentPartPr/>
              <p14:nvPr/>
            </p14:nvContentPartPr>
            <p14:xfrm>
              <a:off x="2631000" y="3905800"/>
              <a:ext cx="448560" cy="21708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63AD80C-5D7E-4995-A409-F675C5982E3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613346" y="3887830"/>
                <a:ext cx="484229" cy="252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14:cNvPr>
              <p14:cNvContentPartPr/>
              <p14:nvPr/>
            </p14:nvContentPartPr>
            <p14:xfrm>
              <a:off x="3250920" y="3931360"/>
              <a:ext cx="619920" cy="20628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5D512C37-0C44-4676-B22F-76D9ADA2701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3232930" y="3913689"/>
                <a:ext cx="655539" cy="241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14:cNvPr>
              <p14:cNvContentPartPr/>
              <p14:nvPr/>
            </p14:nvContentPartPr>
            <p14:xfrm>
              <a:off x="3972360" y="3891400"/>
              <a:ext cx="466200" cy="2559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DF6FDD81-4DDD-4B79-BD8E-A8E115E7147C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954360" y="3873735"/>
                <a:ext cx="50184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14:cNvPr>
              <p14:cNvContentPartPr/>
              <p14:nvPr/>
            </p14:nvContentPartPr>
            <p14:xfrm>
              <a:off x="5028600" y="3888160"/>
              <a:ext cx="677880" cy="3070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0F22059-0FD6-465C-A1AB-35CAA99EAE1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10969" y="3870181"/>
                <a:ext cx="713501" cy="342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14:cNvPr>
              <p14:cNvContentPartPr/>
              <p14:nvPr/>
            </p14:nvContentPartPr>
            <p14:xfrm>
              <a:off x="6593520" y="4016320"/>
              <a:ext cx="161640" cy="27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8D52651-8C6E-46BB-91DA-CCF7F98B6788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575520" y="3998320"/>
                <a:ext cx="19728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14:cNvPr>
              <p14:cNvContentPartPr/>
              <p14:nvPr/>
            </p14:nvContentPartPr>
            <p14:xfrm>
              <a:off x="6634200" y="4100200"/>
              <a:ext cx="117360" cy="18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6533E735-09A3-4993-B647-6A4D31EFE406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16560" y="4082560"/>
                <a:ext cx="153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14:cNvPr>
              <p14:cNvContentPartPr/>
              <p14:nvPr/>
            </p14:nvContentPartPr>
            <p14:xfrm>
              <a:off x="5973600" y="3895000"/>
              <a:ext cx="439920" cy="2721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02E799B-558A-4206-A58E-D551F21724D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955960" y="3877337"/>
                <a:ext cx="475560" cy="3078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14:cNvPr>
              <p14:cNvContentPartPr/>
              <p14:nvPr/>
            </p14:nvContentPartPr>
            <p14:xfrm>
              <a:off x="7497840" y="3962320"/>
              <a:ext cx="137520" cy="141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C44CCB7-8C69-49D2-95CD-C0CFB70154D6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79840" y="3944320"/>
                <a:ext cx="17316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14:cNvPr>
              <p14:cNvContentPartPr/>
              <p14:nvPr/>
            </p14:nvContentPartPr>
            <p14:xfrm>
              <a:off x="6979440" y="3940360"/>
              <a:ext cx="396720" cy="2019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72AD9B-FA17-400B-8D2E-014A686ABD9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961440" y="3922360"/>
                <a:ext cx="432360" cy="23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14:cNvPr>
              <p14:cNvContentPartPr/>
              <p14:nvPr/>
            </p14:nvContentPartPr>
            <p14:xfrm>
              <a:off x="7758480" y="3890680"/>
              <a:ext cx="411120" cy="236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5599360-73C4-4518-A776-A4CD0BFF8FA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740840" y="3873040"/>
                <a:ext cx="446760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14:cNvPr>
              <p14:cNvContentPartPr/>
              <p14:nvPr/>
            </p14:nvContentPartPr>
            <p14:xfrm>
              <a:off x="446520" y="4490440"/>
              <a:ext cx="456120" cy="198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ED3FB42-0F6F-46EA-8DCD-8D2FBDDA61A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28880" y="4472800"/>
                <a:ext cx="49176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14:cNvPr>
              <p14:cNvContentPartPr/>
              <p14:nvPr/>
            </p14:nvContentPartPr>
            <p14:xfrm>
              <a:off x="2692200" y="4531840"/>
              <a:ext cx="152280" cy="19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9D1C931-2169-41EB-AB56-46DB4437DF7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674200" y="4513840"/>
                <a:ext cx="1879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14:cNvPr>
              <p14:cNvContentPartPr/>
              <p14:nvPr/>
            </p14:nvContentPartPr>
            <p14:xfrm>
              <a:off x="2681760" y="4652440"/>
              <a:ext cx="151920" cy="108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FC70D28-F4A9-4376-BA27-5645FB9CA41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663760" y="4634800"/>
                <a:ext cx="18756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14:cNvPr>
              <p14:cNvContentPartPr/>
              <p14:nvPr/>
            </p14:nvContentPartPr>
            <p14:xfrm>
              <a:off x="2061840" y="4478920"/>
              <a:ext cx="376200" cy="240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29AECA30-931E-4F6B-B3BF-68F94DDC006C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044200" y="4460947"/>
                <a:ext cx="411840" cy="276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14:cNvPr>
              <p14:cNvContentPartPr/>
              <p14:nvPr/>
            </p14:nvContentPartPr>
            <p14:xfrm>
              <a:off x="1411680" y="4526080"/>
              <a:ext cx="539640" cy="237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C6EADCD-A217-4136-AA88-EE91A0B090A1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1394040" y="4508080"/>
                <a:ext cx="57528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14:cNvPr>
              <p14:cNvContentPartPr/>
              <p14:nvPr/>
            </p14:nvContentPartPr>
            <p14:xfrm>
              <a:off x="4256400" y="4510600"/>
              <a:ext cx="229320" cy="160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661D2C-86E6-4E78-8775-CDD25C29B379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4238760" y="4492600"/>
                <a:ext cx="2649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14:cNvPr>
              <p14:cNvContentPartPr/>
              <p14:nvPr/>
            </p14:nvContentPartPr>
            <p14:xfrm>
              <a:off x="3068040" y="4437520"/>
              <a:ext cx="1003680" cy="3276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AEEA2AE-9004-4411-AAC4-39A634689432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3050046" y="4419880"/>
                <a:ext cx="1039307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14:cNvPr>
              <p14:cNvContentPartPr/>
              <p14:nvPr/>
            </p14:nvContentPartPr>
            <p14:xfrm>
              <a:off x="4592280" y="4454440"/>
              <a:ext cx="761760" cy="2397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DFE250BD-459B-4FD4-B820-D091AE89483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4574289" y="4436800"/>
                <a:ext cx="797383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14:cNvPr>
              <p14:cNvContentPartPr/>
              <p14:nvPr/>
            </p14:nvContentPartPr>
            <p14:xfrm>
              <a:off x="5506320" y="4510600"/>
              <a:ext cx="154800" cy="1519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B528A29-62EF-4227-ACBB-EFC096FFDC35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5488680" y="4492600"/>
                <a:ext cx="1904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14:cNvPr>
              <p14:cNvContentPartPr/>
              <p14:nvPr/>
            </p14:nvContentPartPr>
            <p14:xfrm>
              <a:off x="5821320" y="4432480"/>
              <a:ext cx="921960" cy="238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D11D32C9-3F86-4B66-AD88-B98681306A95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5803320" y="4414480"/>
                <a:ext cx="95760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14:cNvPr>
              <p14:cNvContentPartPr/>
              <p14:nvPr/>
            </p14:nvContentPartPr>
            <p14:xfrm>
              <a:off x="7010040" y="4439680"/>
              <a:ext cx="289440" cy="280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ACFAEF6-5ADB-4EA5-82D7-49854469EC9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992400" y="4421680"/>
                <a:ext cx="3250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14:cNvPr>
              <p14:cNvContentPartPr/>
              <p14:nvPr/>
            </p14:nvContentPartPr>
            <p14:xfrm>
              <a:off x="1198560" y="4944400"/>
              <a:ext cx="294840" cy="213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4242D3E-5A4B-4B18-8975-F1E278C8BC9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80920" y="4926430"/>
                <a:ext cx="330480" cy="248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14:cNvPr>
              <p14:cNvContentPartPr/>
              <p14:nvPr/>
            </p14:nvContentPartPr>
            <p14:xfrm>
              <a:off x="712200" y="5002000"/>
              <a:ext cx="406800" cy="1684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57E7F47-E433-4528-9512-50E64BC3654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94544" y="4984360"/>
                <a:ext cx="442472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14:cNvPr>
              <p14:cNvContentPartPr/>
              <p14:nvPr/>
            </p14:nvContentPartPr>
            <p14:xfrm>
              <a:off x="2661600" y="5069680"/>
              <a:ext cx="360" cy="10080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A2C12C3-17E2-4096-B6CB-A636B9FF30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2643960" y="5051680"/>
                <a:ext cx="360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14:cNvPr>
              <p14:cNvContentPartPr/>
              <p14:nvPr/>
            </p14:nvContentPartPr>
            <p14:xfrm>
              <a:off x="2915400" y="5020720"/>
              <a:ext cx="162000" cy="864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DD6C7B0-75E8-41CB-AC6D-BEBB158E96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2897760" y="5003080"/>
                <a:ext cx="1976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14:cNvPr>
              <p14:cNvContentPartPr/>
              <p14:nvPr/>
            </p14:nvContentPartPr>
            <p14:xfrm>
              <a:off x="2925480" y="5110000"/>
              <a:ext cx="125280" cy="972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D0EC9F03-2DE4-42A1-88E0-DEE9D3786D9E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907840" y="5092000"/>
                <a:ext cx="1609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14:cNvPr>
              <p14:cNvContentPartPr/>
              <p14:nvPr/>
            </p14:nvContentPartPr>
            <p14:xfrm>
              <a:off x="1635240" y="4921720"/>
              <a:ext cx="934920" cy="260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A49E2E9-0BC1-44AD-A206-1798036F3EB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1617600" y="4903745"/>
                <a:ext cx="970560" cy="2962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14:cNvPr>
              <p14:cNvContentPartPr/>
              <p14:nvPr/>
            </p14:nvContentPartPr>
            <p14:xfrm>
              <a:off x="4439640" y="4860520"/>
              <a:ext cx="1248480" cy="2908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3F0C4A8-446F-45D0-9407-91630F88C14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422000" y="4842520"/>
                <a:ext cx="128412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14:cNvPr>
              <p14:cNvContentPartPr/>
              <p14:nvPr/>
            </p14:nvContentPartPr>
            <p14:xfrm>
              <a:off x="3342360" y="4856200"/>
              <a:ext cx="921600" cy="288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87AB1BE4-A25C-4FA9-B90F-ECC827C6AB52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324367" y="4838200"/>
                <a:ext cx="957226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14:cNvPr>
              <p14:cNvContentPartPr/>
              <p14:nvPr/>
            </p14:nvContentPartPr>
            <p14:xfrm>
              <a:off x="6187080" y="4879240"/>
              <a:ext cx="315360" cy="2808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33C28DE9-3552-4568-AFA7-91C4C71137B3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169440" y="4861240"/>
                <a:ext cx="35100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14:cNvPr>
              <p14:cNvContentPartPr/>
              <p14:nvPr/>
            </p14:nvContentPartPr>
            <p14:xfrm>
              <a:off x="5791080" y="4815520"/>
              <a:ext cx="252360" cy="2660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28C415-A3FF-46BC-8285-FB101E11274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5773080" y="4797520"/>
                <a:ext cx="2880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14:cNvPr>
              <p14:cNvContentPartPr/>
              <p14:nvPr/>
            </p14:nvContentPartPr>
            <p14:xfrm>
              <a:off x="6593160" y="4815520"/>
              <a:ext cx="1006920" cy="2959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ADD7BF72-CF10-4B01-9261-79F50C22BDAB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6575520" y="4797520"/>
                <a:ext cx="10425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14:cNvPr>
              <p14:cNvContentPartPr/>
              <p14:nvPr/>
            </p14:nvContentPartPr>
            <p14:xfrm>
              <a:off x="7731480" y="4774840"/>
              <a:ext cx="1312560" cy="321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F8485E88-0DF6-42A1-9513-C1590127F622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713480" y="4756840"/>
                <a:ext cx="134820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14:cNvPr>
              <p14:cNvContentPartPr/>
              <p14:nvPr/>
            </p14:nvContentPartPr>
            <p14:xfrm>
              <a:off x="313680" y="5374240"/>
              <a:ext cx="295560" cy="293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489C589-F116-41E2-80B6-87B0A420AD6E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96040" y="5356240"/>
                <a:ext cx="3312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14:cNvPr>
              <p14:cNvContentPartPr/>
              <p14:nvPr/>
            </p14:nvContentPartPr>
            <p14:xfrm>
              <a:off x="1645680" y="5506360"/>
              <a:ext cx="202320" cy="147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E452FEE-E8C5-434E-A3E8-1F78D3087D6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627680" y="5488360"/>
                <a:ext cx="23796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14:cNvPr>
              <p14:cNvContentPartPr/>
              <p14:nvPr/>
            </p14:nvContentPartPr>
            <p14:xfrm>
              <a:off x="1655760" y="5597440"/>
              <a:ext cx="213840" cy="208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BB2E5BC-10C8-4BB9-96DB-986473A850E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637760" y="5579440"/>
                <a:ext cx="2494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14:cNvPr>
              <p14:cNvContentPartPr/>
              <p14:nvPr/>
            </p14:nvContentPartPr>
            <p14:xfrm>
              <a:off x="985080" y="5414920"/>
              <a:ext cx="495360" cy="268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34D1F94-4DED-4D52-8D08-62EF46ED832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67440" y="5396920"/>
                <a:ext cx="53100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14:cNvPr>
              <p14:cNvContentPartPr/>
              <p14:nvPr/>
            </p14:nvContentPartPr>
            <p14:xfrm>
              <a:off x="2033040" y="5313400"/>
              <a:ext cx="1899000" cy="5396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7E482917-B3F7-477A-BD4E-DD9299A6A6A9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2015040" y="5295760"/>
                <a:ext cx="1934640" cy="57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14:cNvPr>
              <p14:cNvContentPartPr/>
              <p14:nvPr/>
            </p14:nvContentPartPr>
            <p14:xfrm>
              <a:off x="4175400" y="5495920"/>
              <a:ext cx="19188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617DA9C-C866-4A46-B6C9-CC37DDAC473E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157760" y="5477920"/>
                <a:ext cx="227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14:cNvPr>
              <p14:cNvContentPartPr/>
              <p14:nvPr/>
            </p14:nvContentPartPr>
            <p14:xfrm>
              <a:off x="4194840" y="5587720"/>
              <a:ext cx="182880" cy="198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75503A2-D997-4D22-976A-DCCBB79722A4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177200" y="5570080"/>
                <a:ext cx="21852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14:cNvPr>
              <p14:cNvContentPartPr/>
              <p14:nvPr/>
            </p14:nvContentPartPr>
            <p14:xfrm>
              <a:off x="4477080" y="5231320"/>
              <a:ext cx="2562480" cy="5601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FC940A0-E2C6-49C2-8BF0-99EDFC52D356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459438" y="5213320"/>
                <a:ext cx="2598125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C5967E7-E84A-435B-BC85-406C895E6668}"/>
                  </a:ext>
                </a:extLst>
              </p14:cNvPr>
              <p14:cNvContentPartPr/>
              <p14:nvPr/>
            </p14:nvContentPartPr>
            <p14:xfrm>
              <a:off x="7812840" y="5404480"/>
              <a:ext cx="92880" cy="184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C5967E7-E84A-435B-BC85-406C895E6668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794840" y="5386840"/>
                <a:ext cx="128520" cy="22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3957620F-EE61-4AEB-A77B-BD50D93C712C}"/>
                  </a:ext>
                </a:extLst>
              </p14:cNvPr>
              <p14:cNvContentPartPr/>
              <p14:nvPr/>
            </p14:nvContentPartPr>
            <p14:xfrm>
              <a:off x="8005800" y="5394400"/>
              <a:ext cx="172080" cy="2246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3957620F-EE61-4AEB-A77B-BD50D93C712C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7988160" y="5376760"/>
                <a:ext cx="20772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73E8C10A-9CBD-4BE0-8633-BFB7FFE05487}"/>
                  </a:ext>
                </a:extLst>
              </p14:cNvPr>
              <p14:cNvContentPartPr/>
              <p14:nvPr/>
            </p14:nvContentPartPr>
            <p14:xfrm>
              <a:off x="8271840" y="5445160"/>
              <a:ext cx="232920" cy="1911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73E8C10A-9CBD-4BE0-8633-BFB7FFE05487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253840" y="5427520"/>
                <a:ext cx="26856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48CA8ED1-ED38-4E61-AB6E-F2DCDDA9F029}"/>
                  </a:ext>
                </a:extLst>
              </p14:cNvPr>
              <p14:cNvContentPartPr/>
              <p14:nvPr/>
            </p14:nvContentPartPr>
            <p14:xfrm>
              <a:off x="8503680" y="5272720"/>
              <a:ext cx="113400" cy="13752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48CA8ED1-ED38-4E61-AB6E-F2DCDDA9F029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485680" y="5254720"/>
                <a:ext cx="14904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926EB0D5-6550-42C4-8037-E8021893AC5E}"/>
                  </a:ext>
                </a:extLst>
              </p14:cNvPr>
              <p14:cNvContentPartPr/>
              <p14:nvPr/>
            </p14:nvContentPartPr>
            <p14:xfrm>
              <a:off x="8493600" y="5353720"/>
              <a:ext cx="173880" cy="3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926EB0D5-6550-42C4-8037-E8021893AC5E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8475600" y="5336080"/>
                <a:ext cx="2095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8EC490C7-0A11-4DDF-AEF8-E8491BA647E5}"/>
                  </a:ext>
                </a:extLst>
              </p14:cNvPr>
              <p14:cNvContentPartPr/>
              <p14:nvPr/>
            </p14:nvContentPartPr>
            <p14:xfrm>
              <a:off x="8655960" y="5409880"/>
              <a:ext cx="211680" cy="867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8EC490C7-0A11-4DDF-AEF8-E8491BA647E5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8638320" y="5391880"/>
                <a:ext cx="24732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C685D7A3-37E7-4C4A-BC8C-8268DE4CB849}"/>
                  </a:ext>
                </a:extLst>
              </p14:cNvPr>
              <p14:cNvContentPartPr/>
              <p14:nvPr/>
            </p14:nvContentPartPr>
            <p14:xfrm>
              <a:off x="8615280" y="5536600"/>
              <a:ext cx="314640" cy="17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C685D7A3-37E7-4C4A-BC8C-8268DE4CB849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8597280" y="5518600"/>
                <a:ext cx="35028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AD2AE2E7-5D8B-479A-9A24-B56849B64ED0}"/>
                  </a:ext>
                </a:extLst>
              </p14:cNvPr>
              <p14:cNvContentPartPr/>
              <p14:nvPr/>
            </p14:nvContentPartPr>
            <p14:xfrm>
              <a:off x="8726160" y="5630560"/>
              <a:ext cx="113040" cy="1634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AD2AE2E7-5D8B-479A-9A24-B56849B64ED0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708520" y="5612920"/>
                <a:ext cx="14868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884E01EE-72B8-400C-985D-CACFBFF46E74}"/>
                  </a:ext>
                </a:extLst>
              </p14:cNvPr>
              <p14:cNvContentPartPr/>
              <p14:nvPr/>
            </p14:nvContentPartPr>
            <p14:xfrm>
              <a:off x="7091040" y="5475760"/>
              <a:ext cx="101160" cy="309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884E01EE-72B8-400C-985D-CACFBFF46E74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7073400" y="5458120"/>
                <a:ext cx="13680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600700B8-A826-4892-B4CA-1647CD909C83}"/>
                  </a:ext>
                </a:extLst>
              </p14:cNvPr>
              <p14:cNvContentPartPr/>
              <p14:nvPr/>
            </p14:nvContentPartPr>
            <p14:xfrm>
              <a:off x="7070880" y="5597800"/>
              <a:ext cx="143640" cy="3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600700B8-A826-4892-B4CA-1647CD909C83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7052880" y="5579800"/>
                <a:ext cx="179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A593FD4-8E92-4210-B660-C02D83DCA45C}"/>
                  </a:ext>
                </a:extLst>
              </p14:cNvPr>
              <p14:cNvContentPartPr/>
              <p14:nvPr/>
            </p14:nvContentPartPr>
            <p14:xfrm>
              <a:off x="7338720" y="5408800"/>
              <a:ext cx="355680" cy="2026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A593FD4-8E92-4210-B660-C02D83DCA45C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320720" y="5390800"/>
                <a:ext cx="39132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897B733E-6CCE-4538-86A4-683F76CD7F22}"/>
                  </a:ext>
                </a:extLst>
              </p14:cNvPr>
              <p14:cNvContentPartPr/>
              <p14:nvPr/>
            </p14:nvContentPartPr>
            <p14:xfrm>
              <a:off x="1218720" y="6014320"/>
              <a:ext cx="544320" cy="3358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897B733E-6CCE-4538-86A4-683F76CD7F22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1200708" y="5996320"/>
                <a:ext cx="579984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84CBC0F1-81C3-416E-ACD5-BA83E9CAEF4D}"/>
                  </a:ext>
                </a:extLst>
              </p14:cNvPr>
              <p14:cNvContentPartPr/>
              <p14:nvPr/>
            </p14:nvContentPartPr>
            <p14:xfrm>
              <a:off x="5790000" y="3349960"/>
              <a:ext cx="2845800" cy="11908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84CBC0F1-81C3-416E-ACD5-BA83E9CAEF4D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772360" y="3332320"/>
                <a:ext cx="2881440" cy="12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EB191A53-8DAD-4120-8F0A-44CBFF3F01D5}"/>
                  </a:ext>
                </a:extLst>
              </p14:cNvPr>
              <p14:cNvContentPartPr/>
              <p14:nvPr/>
            </p14:nvContentPartPr>
            <p14:xfrm>
              <a:off x="1909920" y="6211240"/>
              <a:ext cx="236880" cy="169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EB191A53-8DAD-4120-8F0A-44CBFF3F01D5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1891920" y="6193600"/>
                <a:ext cx="2725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B96E8DC-06A5-496D-8266-A20F20DFF1CC}"/>
                  </a:ext>
                </a:extLst>
              </p14:cNvPr>
              <p14:cNvContentPartPr/>
              <p14:nvPr/>
            </p14:nvContentPartPr>
            <p14:xfrm>
              <a:off x="1990920" y="6285040"/>
              <a:ext cx="188280" cy="24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B96E8DC-06A5-496D-8266-A20F20DFF1CC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1972920" y="6267040"/>
                <a:ext cx="2239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3C423A6-AC54-4569-BDF8-68549B9B91CF}"/>
                  </a:ext>
                </a:extLst>
              </p14:cNvPr>
              <p14:cNvContentPartPr/>
              <p14:nvPr/>
            </p14:nvContentPartPr>
            <p14:xfrm>
              <a:off x="2638920" y="6268480"/>
              <a:ext cx="7560" cy="424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3C423A6-AC54-4569-BDF8-68549B9B91C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2621280" y="6250840"/>
                <a:ext cx="432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A5F5025D-8F9E-4B5B-83A4-5C335C0FAC73}"/>
                  </a:ext>
                </a:extLst>
              </p14:cNvPr>
              <p14:cNvContentPartPr/>
              <p14:nvPr/>
            </p14:nvContentPartPr>
            <p14:xfrm>
              <a:off x="2742960" y="6105760"/>
              <a:ext cx="152280" cy="223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A5F5025D-8F9E-4B5B-83A4-5C335C0FAC73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2724960" y="6087760"/>
                <a:ext cx="18792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EC498CB9-BB8E-4593-B2C9-37425F9B8844}"/>
                  </a:ext>
                </a:extLst>
              </p14:cNvPr>
              <p14:cNvContentPartPr/>
              <p14:nvPr/>
            </p14:nvContentPartPr>
            <p14:xfrm>
              <a:off x="3017280" y="6223120"/>
              <a:ext cx="157680" cy="244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EC498CB9-BB8E-4593-B2C9-37425F9B8844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2999640" y="6205480"/>
                <a:ext cx="1933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275F11C-634C-4C5F-A0BF-6F2520E448F7}"/>
                  </a:ext>
                </a:extLst>
              </p14:cNvPr>
              <p14:cNvContentPartPr/>
              <p14:nvPr/>
            </p14:nvContentPartPr>
            <p14:xfrm>
              <a:off x="3301320" y="6096400"/>
              <a:ext cx="137880" cy="1918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275F11C-634C-4C5F-A0BF-6F2520E448F7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3283680" y="6078760"/>
                <a:ext cx="173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BF6D8A7B-1535-46E9-957F-CC8012DCEBD3}"/>
                  </a:ext>
                </a:extLst>
              </p14:cNvPr>
              <p14:cNvContentPartPr/>
              <p14:nvPr/>
            </p14:nvContentPartPr>
            <p14:xfrm>
              <a:off x="2321760" y="5993800"/>
              <a:ext cx="229680" cy="4510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BF6D8A7B-1535-46E9-957F-CC8012DCEBD3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2304120" y="5976160"/>
                <a:ext cx="26532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088CEAF-4EFC-46A4-B8EC-9B573F17E6E4}"/>
                  </a:ext>
                </a:extLst>
              </p14:cNvPr>
              <p14:cNvContentPartPr/>
              <p14:nvPr/>
            </p14:nvContentPartPr>
            <p14:xfrm>
              <a:off x="3555120" y="5932600"/>
              <a:ext cx="1360800" cy="4705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088CEAF-4EFC-46A4-B8EC-9B573F17E6E4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3537125" y="5914614"/>
                <a:ext cx="1396431" cy="506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69CC644-DBF5-4910-A0EB-8E5635F56ABA}"/>
                  </a:ext>
                </a:extLst>
              </p14:cNvPr>
              <p14:cNvContentPartPr/>
              <p14:nvPr/>
            </p14:nvContentPartPr>
            <p14:xfrm>
              <a:off x="5201400" y="6208360"/>
              <a:ext cx="195480" cy="9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69CC644-DBF5-4910-A0EB-8E5635F56ABA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5183760" y="6190720"/>
                <a:ext cx="23112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86D4CE53-B625-4FDD-9DF5-484E6E48E56D}"/>
                  </a:ext>
                </a:extLst>
              </p14:cNvPr>
              <p14:cNvContentPartPr/>
              <p14:nvPr/>
            </p14:nvContentPartPr>
            <p14:xfrm>
              <a:off x="5242080" y="6274240"/>
              <a:ext cx="171720" cy="241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86D4CE53-B625-4FDD-9DF5-484E6E48E56D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5224440" y="6256240"/>
                <a:ext cx="20736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0E8643D9-DC62-4AE9-BC56-B7E8693E6D96}"/>
                  </a:ext>
                </a:extLst>
              </p14:cNvPr>
              <p14:cNvContentPartPr/>
              <p14:nvPr/>
            </p14:nvContentPartPr>
            <p14:xfrm>
              <a:off x="5662920" y="5943400"/>
              <a:ext cx="1530360" cy="5191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0E8643D9-DC62-4AE9-BC56-B7E8693E6D96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5645280" y="5925400"/>
                <a:ext cx="15660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75E0911F-DA8D-49E2-96B5-2C465CDA5B0E}"/>
                  </a:ext>
                </a:extLst>
              </p14:cNvPr>
              <p14:cNvContentPartPr/>
              <p14:nvPr/>
            </p14:nvContentPartPr>
            <p14:xfrm>
              <a:off x="999840" y="5709040"/>
              <a:ext cx="6444360" cy="94572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75E0911F-DA8D-49E2-96B5-2C465CDA5B0E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981840" y="5673400"/>
                <a:ext cx="6480000" cy="10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9393523F-49C7-489A-8D59-14163A8F5706}"/>
                  </a:ext>
                </a:extLst>
              </p14:cNvPr>
              <p14:cNvContentPartPr/>
              <p14:nvPr/>
            </p14:nvContentPartPr>
            <p14:xfrm>
              <a:off x="708960" y="5079040"/>
              <a:ext cx="8234280" cy="8542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9393523F-49C7-489A-8D59-14163A8F5706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690960" y="5043400"/>
                <a:ext cx="8269920" cy="92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330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51655</TotalTime>
  <Words>100</Words>
  <Application>Microsoft Office PowerPoint</Application>
  <PresentationFormat>On-screen Show (4:3)</PresentationFormat>
  <Paragraphs>100</Paragraphs>
  <Slides>100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05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357</cp:revision>
  <dcterms:created xsi:type="dcterms:W3CDTF">2010-09-30T20:09:09Z</dcterms:created>
  <dcterms:modified xsi:type="dcterms:W3CDTF">2020-10-23T16:10:44Z</dcterms:modified>
</cp:coreProperties>
</file>