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41"/>
  </p:notesMasterIdLst>
  <p:sldIdLst>
    <p:sldId id="382" r:id="rId3"/>
    <p:sldId id="393" r:id="rId4"/>
    <p:sldId id="394" r:id="rId5"/>
    <p:sldId id="395" r:id="rId6"/>
    <p:sldId id="396" r:id="rId7"/>
    <p:sldId id="397" r:id="rId8"/>
    <p:sldId id="524" r:id="rId9"/>
    <p:sldId id="525" r:id="rId10"/>
    <p:sldId id="526" r:id="rId11"/>
    <p:sldId id="527" r:id="rId12"/>
    <p:sldId id="528" r:id="rId13"/>
    <p:sldId id="383" r:id="rId14"/>
    <p:sldId id="523" r:id="rId15"/>
    <p:sldId id="497" r:id="rId16"/>
    <p:sldId id="498" r:id="rId17"/>
    <p:sldId id="499" r:id="rId18"/>
    <p:sldId id="500" r:id="rId19"/>
    <p:sldId id="501" r:id="rId20"/>
    <p:sldId id="502" r:id="rId21"/>
    <p:sldId id="503" r:id="rId22"/>
    <p:sldId id="384" r:id="rId23"/>
    <p:sldId id="504" r:id="rId24"/>
    <p:sldId id="505" r:id="rId25"/>
    <p:sldId id="506" r:id="rId26"/>
    <p:sldId id="507" r:id="rId27"/>
    <p:sldId id="508" r:id="rId28"/>
    <p:sldId id="509" r:id="rId29"/>
    <p:sldId id="510" r:id="rId30"/>
    <p:sldId id="511" r:id="rId31"/>
    <p:sldId id="512" r:id="rId32"/>
    <p:sldId id="513" r:id="rId33"/>
    <p:sldId id="514" r:id="rId34"/>
    <p:sldId id="515" r:id="rId35"/>
    <p:sldId id="398" r:id="rId36"/>
    <p:sldId id="399" r:id="rId37"/>
    <p:sldId id="400" r:id="rId38"/>
    <p:sldId id="401" r:id="rId39"/>
    <p:sldId id="402" r:id="rId40"/>
    <p:sldId id="403" r:id="rId41"/>
    <p:sldId id="404" r:id="rId42"/>
    <p:sldId id="405" r:id="rId43"/>
    <p:sldId id="406" r:id="rId44"/>
    <p:sldId id="407" r:id="rId45"/>
    <p:sldId id="408" r:id="rId46"/>
    <p:sldId id="409" r:id="rId47"/>
    <p:sldId id="410" r:id="rId48"/>
    <p:sldId id="411" r:id="rId49"/>
    <p:sldId id="412" r:id="rId50"/>
    <p:sldId id="386" r:id="rId51"/>
    <p:sldId id="413" r:id="rId52"/>
    <p:sldId id="414" r:id="rId53"/>
    <p:sldId id="415" r:id="rId54"/>
    <p:sldId id="416" r:id="rId55"/>
    <p:sldId id="417" r:id="rId56"/>
    <p:sldId id="418" r:id="rId57"/>
    <p:sldId id="419" r:id="rId58"/>
    <p:sldId id="420" r:id="rId59"/>
    <p:sldId id="421" r:id="rId60"/>
    <p:sldId id="422" r:id="rId61"/>
    <p:sldId id="423" r:id="rId62"/>
    <p:sldId id="424" r:id="rId63"/>
    <p:sldId id="425" r:id="rId64"/>
    <p:sldId id="426" r:id="rId65"/>
    <p:sldId id="428" r:id="rId66"/>
    <p:sldId id="429" r:id="rId67"/>
    <p:sldId id="387" r:id="rId68"/>
    <p:sldId id="520" r:id="rId69"/>
    <p:sldId id="521" r:id="rId70"/>
    <p:sldId id="522" r:id="rId71"/>
    <p:sldId id="388" r:id="rId72"/>
    <p:sldId id="430" r:id="rId73"/>
    <p:sldId id="431" r:id="rId74"/>
    <p:sldId id="432" r:id="rId75"/>
    <p:sldId id="433" r:id="rId76"/>
    <p:sldId id="434" r:id="rId77"/>
    <p:sldId id="435" r:id="rId78"/>
    <p:sldId id="436" r:id="rId79"/>
    <p:sldId id="437" r:id="rId80"/>
    <p:sldId id="438" r:id="rId81"/>
    <p:sldId id="439" r:id="rId82"/>
    <p:sldId id="440" r:id="rId83"/>
    <p:sldId id="441" r:id="rId84"/>
    <p:sldId id="442" r:id="rId85"/>
    <p:sldId id="443" r:id="rId86"/>
    <p:sldId id="444" r:id="rId87"/>
    <p:sldId id="445" r:id="rId88"/>
    <p:sldId id="446" r:id="rId89"/>
    <p:sldId id="447" r:id="rId90"/>
    <p:sldId id="448" r:id="rId91"/>
    <p:sldId id="449" r:id="rId92"/>
    <p:sldId id="450" r:id="rId93"/>
    <p:sldId id="451" r:id="rId94"/>
    <p:sldId id="452" r:id="rId95"/>
    <p:sldId id="389" r:id="rId96"/>
    <p:sldId id="455" r:id="rId97"/>
    <p:sldId id="457" r:id="rId98"/>
    <p:sldId id="456" r:id="rId99"/>
    <p:sldId id="458" r:id="rId100"/>
    <p:sldId id="459" r:id="rId101"/>
    <p:sldId id="460" r:id="rId102"/>
    <p:sldId id="461" r:id="rId103"/>
    <p:sldId id="462" r:id="rId104"/>
    <p:sldId id="463" r:id="rId105"/>
    <p:sldId id="464" r:id="rId106"/>
    <p:sldId id="465" r:id="rId107"/>
    <p:sldId id="466" r:id="rId108"/>
    <p:sldId id="467" r:id="rId109"/>
    <p:sldId id="468" r:id="rId110"/>
    <p:sldId id="469" r:id="rId111"/>
    <p:sldId id="470" r:id="rId112"/>
    <p:sldId id="471" r:id="rId113"/>
    <p:sldId id="472" r:id="rId114"/>
    <p:sldId id="473" r:id="rId115"/>
    <p:sldId id="474" r:id="rId116"/>
    <p:sldId id="475" r:id="rId117"/>
    <p:sldId id="476" r:id="rId118"/>
    <p:sldId id="477" r:id="rId119"/>
    <p:sldId id="478" r:id="rId120"/>
    <p:sldId id="390" r:id="rId121"/>
    <p:sldId id="479" r:id="rId122"/>
    <p:sldId id="480" r:id="rId123"/>
    <p:sldId id="482" r:id="rId124"/>
    <p:sldId id="483" r:id="rId125"/>
    <p:sldId id="484" r:id="rId126"/>
    <p:sldId id="485" r:id="rId127"/>
    <p:sldId id="486" r:id="rId128"/>
    <p:sldId id="490" r:id="rId129"/>
    <p:sldId id="491" r:id="rId130"/>
    <p:sldId id="492" r:id="rId131"/>
    <p:sldId id="487" r:id="rId132"/>
    <p:sldId id="488" r:id="rId133"/>
    <p:sldId id="489" r:id="rId134"/>
    <p:sldId id="493" r:id="rId135"/>
    <p:sldId id="494" r:id="rId136"/>
    <p:sldId id="495" r:id="rId137"/>
    <p:sldId id="496" r:id="rId138"/>
    <p:sldId id="391" r:id="rId139"/>
    <p:sldId id="392" r:id="rId14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presProps" Target="pres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1115 0,'-121'4,"0"6,0 4,-56 17,137-23,1 2,1 1,0 2,1 2,-29 16,61-29,0 0,0 1,1-1,-1 1,1 1,0-1,0 1,0-1,0 1,1 0,0 0,-1 1,1-1,1 1,-1-1,1 1,0 0,0 0,0 0,1 0,-1 0,1 1,1-1,-1 0,1 0,0 1,0-1,0 0,1 1,-1-1,2 0,-1 0,0 1,1-1,0 0,0-1,1 1,-1 0,1-1,0 1,0-1,1 0,14 14,1 0,1-2,1-1,0 0,1-1,0-2,1 0,17 5,-27-11,88 39,-68-33,-1 1,0 2,-2 1,0 1,0 2,-2 1,-1 1,17 16,-41-34,1 0,-1 1,0-1,0 1,0-1,0 1,-1 0,1 0,-1 1,0-1,0 0,-1 1,1-1,-1 1,0-1,0 1,-1 0,1-1,-1 1,0 0,0 0,-1-1,1 1,-1 0,0-1,0 1,-1-1,1 1,-1-1,0 0,0 1,-1-1,1 0,-1 0,-1 0,-15 13,-1 0,-1-2,0 0,-1-2,0 0,-1-1,-1-2,0 0,0-2,-1 0,0-2,-5 0,27-5,-71 15,0-2,0-4,-1-4,-1-2,-59-7,123 3,8 1,0-1,0 1,0-1,-1 0,1-1,0 1,0-1,0 0,0 0,0 0,0 0,0-1,0 0,0 0,1 0,-1 0,3-9,8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0,'-38'44,"-28"47,-1 13,9-1,11-14,12-17,13-16,10-12,7-10,9-5,5-3,-1-1,0 0,-3-4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59,'43'0,"53"-5,25-2,5-3,-8-2,-11 3,-13 2,-13 2,-11 2,-13 2,-11 1,-8 0,-11 6,-15 0,-14 6,-7 4,-7 0,0-3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87,'53'10,"51"-2,17-7,-2-8,-7-4,-13-4,-14 1,-16 1,-11 0,-10 1,-8 3,-2 3,-2 3,-3 1,-6 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4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775 143,'-61'-5,"0"4,0 1,0 4,0 2,-28 8,82-13,-10 1,0 1,0 0,1 1,-1 1,1 1,0 0,0 1,1 0,-10 7,23-12,0-1,0 0,1 1,-1-1,0 1,1 0,-1 0,0-1,1 1,0 0,0 0,-1 0,1 1,0-1,1 0,-1 0,0 1,1-1,-1 0,1 1,0-1,-1 0,1 1,1-1,-1 0,0 1,0-1,1 0,-1 1,1-1,0 0,0 0,0 1,0-1,0 0,0 0,0 0,1 0,-1-1,2 2,78 55,37-18,-97-35,1 0,-1 2,-1 1,1 0,-1 1,-1 2,0 0,0 0,-1 2,0 0,1 3,-16-11,0-1,0 1,0 0,0-1,-1 1,0 0,0 0,0 1,-1-1,1 0,-1 1,0-1,-1 1,0-1,1 1,-2-1,1 1,-1-1,0 0,0 1,0-1,-1 0,1 1,-1-1,-1 0,1 0,-1-1,0 1,0 0,0-1,-1 0,1 0,-1 0,0 0,0 0,0-1,-1 0,-1 1,-37 28,-1-2,-1-1,-1-3,-2-2,0-2,-1-2,-1-3,-1-1,-42 6,86-20,4-1,0 0,0 1,0-1,0 0,0-1,0 1,-1-1,1 1,0-1,0 0,-1 0,1-1,0 1,0-1,-1 1,1-1,0 0,0 0,0 0,0-1,0 1,2-10,7 0</inkml:trace>
  <inkml:trace contextRef="#ctx0" brushRef="#br0" timeOffset="6731.631">944 876,'7'4,"-1"1,1-1,-1 0,1 0,1-1,-1 1,0-2,1 1,-1-1,1 0,0-1,-1 0,1 0,0-1,0 0,0 0,0 0,0-1,-1-1,1 1,0-1,-1-1,1 1,-1-1,0 0,0-1,0 0,0 0,-1-1,0 1,1-1,-2-1,1 1,-1-1,1 0,1 0,0 1,-1-1,1 0,-1 0,0-1,-1 0,0 0,0 0,0 0,-1-1,0 0,-1 0,0 0,0 0,0-1,-1 1,-1-1,1 1,-1-1,-1 0,0 1,0-1,0 0,-2-5,-1 10,0 0,0 0,0 0,-1 1,0-1,1 1,-1 0,-1 0,1 0,0 0,-1 1,1 0,-1 0,0 0,1 0,-1 1,0 0,0 0,0 0,0 0,0 1,0 0,-1 0,1 0,0 1,0 0,0 0,0 0,1 1,-1-1,0 1,0 0,1 0,-1 1,1-1,-2 3,-16 7,1 1,0 1,1 1,1 1,1 0,0 2,1 0,1 1,0 0,2 2,0-1,2 2,0 0,1 0,-4 14,13-31,0-1,1 0,-1 1,1-1,0 1,0-1,1 1,-1-1,1 1,0 0,0-1,0 1,1 0,0-1,0 1,0-1,0 1,1-1,0 0,0 1,0-1,0 0,0 0,1 0,0-1,0 1,0-1,0 1,1-1,-1 0,1 0,0-1,-1 1,1-1,1 1,-1-1,0-1,2 1,6 3,1 0,0-2,0 1,0-2,0 0,0 0,1-1,-1-1,1 0,-1-1,0 0,1-1,-1-1,0 0,0-1,6-2,7-5,1 0,-2-2,0-1,0-1,-1-1,-1-1,5-6,-1 2,-3 3</inkml:trace>
  <inkml:trace contextRef="#ctx0" brushRef="#br0" timeOffset="7097.379">1961 594,'-28'3,"1"2,-1 0,1 2,1 1,-1 1,1 2,1 0,0 2,0 0,24-12,-1-1,0 1,1 0,-1-1,1 1,-1 0,1 0,0 0,-1 0,1 0,0 0,0 0,-1 0,1 1,0-1,0 0,0 1,1-1,-1 1,0-1,0 1,1 0,-1-1,1 1,0-1,-1 1,1 0,0-1,0 1,0 0,0-1,0 1,0 0,1-1,-1 1,0 0,1-1,0 1,-1 0,1-1,0 1,0-1,-1 0,1 1,0-1,1 0,-1 1,0-1,0 0,0 0,1 0,-1 0,1 0,-1 0,1 0,-1-1,2 1,98 52,-100-52,0 0,0 0,0 0,0 1,-1-1,1 0,0 1,-1-1,1 1,-1-1,0 1,1-1,-1 1,0-1,0 1,0-1,0 1,0-1,0 1,0-1,-1 1,1-1,0 1,-1-1,0 0,1 1,-1-1,0 0,1 1,-1-1,0 0,0 0,0 0,0 0,0 1,0-1,-1-1,1 1,0 0,0 0,-1 0,1-1,0 1,-2 0,-62 31,-79 11,125-35</inkml:trace>
  <inkml:trace contextRef="#ctx0" brushRef="#br0" timeOffset="7467.37">2553 510,'-66'13,"0"3,1 3,1 3,-56 27,50-1,69-46,-1-1,1 0,-1 0,1 1,0-1,-1 1,1-1,0 1,0 0,0-1,0 1,0 0,1 0,-1 0,1-1,-1 1,1 0,-1 0,1 0,0 0,0 0,0 0,0 0,0 0,1 0,-1 0,0 0,1 0,0-1,-1 1,1 0,0 0,0 0,0-1,0 1,0-1,0 1,0 0,1-1,0 1,6 4,1-1,0 1,0-1,0-1,0 0,1 0,0-1,-1 0,1-1,0 0,1-1,-1 0,0 0,4-1,81 17,-94-17,1 1,-1 0,1 1,-1-1,1 0,-1 0,0 1,1-1,-1 0,0 1,0-1,0 1,0 0,0-1,-1 1,1 0,0 0,-1-1,1 1,-1 0,0 0,0 0,1 0,-1-1,0 1,-1 0,1 0,0 0,0 0,-1-1,1 1,-1 0,0 0,1-1,-1 1,0 0,0-1,0 1,0-1,0 1,-1-1,1 0,0 1,-1-1,1 0,-1 0,1 0,-1 0,1 0,-1 0,0 0,0-1,1 1,-1-1,0 1,0-1,-1 1,-37 19,-1-2,0-2,-2-1,-26 4,49-14</inkml:trace>
  <inkml:trace contextRef="#ctx0" brushRef="#br0" timeOffset="7717.414">2892 622,'-34'29,"-20"14,-1 5,8-2,13-7</inkml:trace>
  <inkml:trace contextRef="#ctx0" brushRef="#br0" timeOffset="7880.152">3117 1,'0'0</inkml:trace>
  <inkml:trace contextRef="#ctx0" brushRef="#br0" timeOffset="8092.11">3174 622,'-9'16,"1"-2,0-1,1 1,0 0,1 0,1 1,0 0,1 0,1 0,0 0,1 0,1 1,0-1,1 1,1 5,0-19,0 1,0 0,0-1,0 1,0-1,0 1,1-1,-1 0,1 1,0-1,0 0,0 0,0 0,0 0,0-1,0 1,1 0,-1-1,0 0,1 1,-1-1,1 0,0 0,-1-1,1 1,0 0,0-1,-1 0,1 0,0 0,0 0,0 0,-1 0,1-1,0 1,1-1,94-40,-82 29,-1 0,0-1,-1-1,-1-1,0 0,-1 0,0-1,-2-1,0 0,-1 0,7-17,-12 24,0 0,0 0,-1-1,-1 1,1-1,-2 0,0 0,0 0,0 1,-2-1,1 0,-2 0,1 0,-1 1,-1-1,0 1,0-1,-1 1,0 0,-1 0,0 1,-2-2,5 8,-1 0,1 0,-1 0,0 1,0-1,0 1,0-1,0 1,-1 0,1 0,-1 0,1 1,-1-1,1 1,-1 0,0 0,0 0,0 1,0-1,1 1,-1 0,0 0,0 0,0 1,0-1,0 1,0 0,1 0,-1 1,0-1,1 1,-1-1,1 1,0 0,-1 0,1 1,0-1,0 1,0-1,-1 3,-10 14</inkml:trace>
  <inkml:trace contextRef="#ctx0" brushRef="#br0" timeOffset="8448.435">3626 764,'37'-55,"2"3,2 1,42-39,-25 42,-57 48,-1 0,1-1,0 1,0 0,0 0,0-1,0 1,0 0,0 0,-1 0,1 0,0 1,0-1,0 0,0 0,0 0,0 1,-1-1,1 0,0 1,0-1,0 1,-1-1,1 1,0-1,-1 1,1 0,0-1,-1 1,1 0,-1-1,1 1,-1 0,1 0,-1-1,1 1,-1 0,0 0,0 0,1 0,-1 0,0 0,0-1,0 1,0 0,0 1,2 51,-2-40,0-6,-1 0,1 0,1 0,-1 0,1 0,0 0,1 0,0-1,0 1,0 0,1-1,0 0,0 1,0-1,1 0,0-1,0 1,1-1,0 0,0 0,0 0,0 0,1-1,-1 0,1 0,0-1,0 1,1-2,-1 1,1 0,0-1,-1 0,1-1,0 0,0 0,0 0,0-1,2 0,19-6,0-2,-1-1,1-1,-2-1,0-1,0-2,-1 0,-1-2,0 0,-1-2,14-15,-20 19,-2 0,1-1,-2-1,0 0,-1-1,-1 0,0-1,-1 0,-1-1,-1-1,-1 1,-1-1,3-13,7-18,-7 33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4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0 397,'503'-37,"495"-34,344-7,-863 56,678 5,-500 15,-27-25,314-65,-713 65,2 10,21 11,-101 29,-146-20,-7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58,'42'113,"-35"-84,-2 1,-1 0,-2 0,0 0,-2 1,-2-1,-2 16,1-36,0 1,-1-1,0 0,-1 0,0 0,0 0,-1-1,0 0,-1 0,0 0,0-1,-1 0,0-1,0 0,-1 0,0 0,0-1,-1-1,1 1,-1-2,0 1,-1-1,1-1,-1 0,1-1,-1 0,0 0,0-1,0 0,0-1,0-1,0 1,0-2,0 0,-7-2,14 3,1 0,0-1,0 1,0-1,-1 0,2 0,-1 0,0 0,0-1,1 1,-1-1,1 0,0 1,0-1,0 0,0-1,0 1,0 0,1-1,-6-16</inkml:trace>
  <inkml:trace contextRef="#ctx0" brushRef="#br0" timeOffset="543.765">4 86,'91'-45,"-58"35,-1 1,1 2,1 1,-1 2,33-1,364 7,-418-2</inkml:trace>
  <inkml:trace contextRef="#ctx0" brushRef="#br0" timeOffset="1031.948">1047 171,'1'2,"1"0,-1 0,1 0,0 0,-1-1,1 1,0-1,0 1,0-1,0 0,0 0,0 0,0 0,1 0,-1 0,0 0,0-1,1 1,-1-1,1 0,-1 0,0 0,1 0,1 0,-1 0,33 3,1-2,-1-1,0-2,0-1,0-2,4-3,68-4,-109 12</inkml:trace>
  <inkml:trace contextRef="#ctx0" brushRef="#br0" timeOffset="1292.548">1104 396,'33'0,"22"-4,5-3,-2 1,-7 2,-6 0,-7 2,-5 1,-3 0,-7 1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0 315,'65'-12,"1"2,0 4,0 2,0 4,2 2,17-1,33-23,-97 19</inkml:trace>
  <inkml:trace contextRef="#ctx0" brushRef="#br0" timeOffset="466.532">142 456,'1'2,"1"-1,-1 1,1 0,-1 0,1-1,0 1,-1-1,1 1,0-1,0 0,0 1,0-1,1 0,-1-1,0 1,0 0,1-1,-1 1,0-1,1 0,-1 1,0-1,1 0,-1 0,1-1,0 2,28 1,1-1,0-1,-1-2,1-1,-1-2,7-2,131-6,-145 14</inkml:trace>
  <inkml:trace contextRef="#ctx0" brushRef="#br0" timeOffset="1221.155">509 3,'-1'0,"1"0,-1-1,0 1,1 0,-1 0,0-1,1 1,-1 0,0 0,1 0,-1 0,0 0,1 0,-1 0,0 0,0 0,1 0,-1 0,0 0,1 1,-1-1,0 0,1 0,-1 1,1-1,-1 1,0-1,1 0,-1 1,1-1,-1 1,1-1,-1 1,1-1,0 1,-1 0,1-1,0 1,-1-1,1 1,0 0,0-1,-1 1,1 0,0 0,0-1,0 1,0 0,0-1,0 1,0 0,0-1,0 1,1 0,-1-1,0 1,0 0,30 29,132 67,-146-86,-1 1,-1 0,1 1,-2 1,0 0,-1 1,0 0,-1 1,-1 1,-1-1,6 13,-14-24,1-1,-1 0,0 0,0 0,-1 1,1-1,-1 0,0 1,0-1,0 1,-1-1,0 0,0 0,0 1,0-1,0 0,-1 0,0 0,0 0,0 0,0-1,-1 1,1 0,-1-1,0 0,-2 2,-94 64,-39-14,119-44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1 285,'73'-18,"79"-19,-7 10,-143 27,-1 0,0 0,0-1,1 1,-1 0,0 0,0 1,1-1,-1 0,0 0,0 0,1 1,-1-1,0 1,0-1,0 1,0-1,1 1,-1 0,0 0,0-1,0 1,-1 0,1 0,0 0,0 0,0 0,-1 0,1 0,0 0,-1 0,1 1,-1-1,0 0,1 0,-1 0,0 1,0-1,1 0,-1 1,0-1,0 0,0 0,-1 1,1-1,0 0,0 0,-1 1,1-1,-1 0,1 0,-1 0,1 0,-2 1,-38 61,-96 64,3 14,129-137,1 0,0 0,0 0,0 0,0 1,0-1,1 1,0 0,0 0,0 0,1 0,0 0,0 0,0 0,0 1,1-1,0 0,0 0,0 1,1-1,0 0,0 0,0 0,0 0,1 0,0 0,0 0,1 0,-1-1,1 1,0-1,0 0,2 3,3-1,1 0,0-1,0 0,0 0,1-1,-1 0,1-1,0 0,0 0,1-1,-1-1,0 1,1-2,-1 1,0-2,1 1,-1-1,0-1,1 0,-1 0,0-1,0 0,-1-1,1 0,-1-1,8-4,-1 0</inkml:trace>
  <inkml:trace contextRef="#ctx0" brushRef="#br0" timeOffset="386.784">875 314,'-22'15,"-1"1,2 2,0 0,2 1,0 1,1 0,0 2,2 0,-6 12,20-30,0 0,0-1,0 1,1 0,0 0,-1-1,1 1,1 0,-1 0,1 1,-1-1,1 0,0 0,1 0,-1 0,1 0,-1 0,1 0,0 0,1 0,-1-1,1 1,0 0,0-1,0 1,0-1,0 1,1-1,0 0,-1 0,1 0,0-1,1 1,-1-1,0 1,1-1,-1 0,1-1,0 1,0 0,8 1,1 1,0-2,0 0,0 0,0-1,0-1,0 0,0-1,0 0,0-1,0 0,0-1,0-1,-1 0,0-1,0 0,0 0,0-2,-1 1,0-2,0 1,-1-1,0-1,-1 0,1 0,-2-1,1 0,2-5,2-2,-1 0,0-1,-1 0,-1-1,-1 0,0 0,1-9,-9 20,0 1,-1 0,-1 0,1-1,-1 1,0 0,-1 0,0 0,0 0,0 0,-1 0,0 0,0 1,-1-1,0 1,0 0,0 0,-1 1,0-1,0 1,0 0,-1 0,1 1,-1-1,0 1,-1 1,1-1,-1 1,1 0,-1 1,0-1,0 1,0 1,-1-1,1 1,-7 0,-14 0,2 0</inkml:trace>
  <inkml:trace contextRef="#ctx0" brushRef="#br0" timeOffset="7621.098">1553 115,'-5'29,"-1"24,0 12,-4 1,0-7,2-9,-3-7,1-7,1-4,-1-4,0 0,1-2,-1 1,0 0,-3-5,1 0,-2-5,1-5</inkml:trace>
  <inkml:trace contextRef="#ctx0" brushRef="#br0" timeOffset="8285.721">1496 172,'0'-1,"1"0,-1 0,1 0,-1 0,0 0,1 1,0-1,-1 0,1 0,-1 0,1 1,0-1,0 0,-1 1,1-1,0 1,0-1,0 1,0-1,0 1,0-1,-1 1,1 0,0 0,0-1,0 1,0 0,0 0,0 0,0 0,0 0,0 0,0 0,0 1,0-1,0 0,0 1,0-1,0 0,0 1,0-1,0 1,-1-1,1 1,0 0,0-1,-1 1,1 0,0 0,5 7,0 1,0-1,-1 1,-1 1,1-1,-1 1,-1-1,0 1,0 0,-1 0,-1 1,1-1,-2 1,8 31,-1-9,-4-12,1 0,1 0,0-1,2 0,0 0,1 0,1-1,1-1,0 1,2-1,0-1,10 10,-21-25,1 1,-1-1,1 0,-1-1,1 1,0 0,-1 0,1-1,0 1,0-1,1 0,-1 1,0-1,0 0,1 0,-1-1,0 1,1 0,-1-1,1 1,-1-1,1 0,-1 0,1 0,-1 0,1 0,-1-1,0 1,1-1,-1 1,1-1,-1 0,0 0,0 0,1 0,-1 0,0-1,0 1,0-1,0 1,0-1,-1 0,1 0,-1 0,1 0,-1 0,1 0,52-148,16-107,-48 115,-8 68,-12 62</inkml:trace>
  <inkml:trace contextRef="#ctx0" brushRef="#br0" timeOffset="8920.259">2173 370,'5'0,"2"5,-1 6,-6 2,-3-2</inkml:trace>
  <inkml:trace contextRef="#ctx0" brushRef="#br0" timeOffset="9499.473">2710 228,'-29'6,"-127"55,154-59,0-1,0 1,-1 0,1-1,0 1,0 0,1 0,-1 0,0 1,1-1,-1 0,1 0,0 1,0-1,0 1,0-1,0 1,0 0,1-1,-1 1,1 0,0-1,0 1,0 0,0 0,0-1,1 1,-1 0,1-1,-1 1,1-1,0 1,0-1,0 1,1-1,-1 1,1-1,-1 0,1 0,0 0,-1 0,1 0,0 0,1 0,-1-1,0 1,0-1,3 2,37 27,40 36,-80-64,0 0,0 1,0 0,0-1,0 1,-1 0,1 0,-1 0,0 0,0 0,0 0,0 0,-1 0,1 1,-1-1,0 0,0 0,0 1,0-1,0 0,-1 0,1 1,-1-1,0 0,0 0,0 0,-1 0,1 0,-4 3,1-1,-1 1,0-1,0 0,-1-1,1 1,-1-1,0-1,0 1,0-1,-1 0,1 0,-1 0,0-1,0 0,1-1,-1 0,-1 0,1 0,0-1,0 0,0 0,0-1,0 1,0-2,0 1,0-1,1 0,-1 0,0-1,1 0,0 0,-1-1,-7-9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1,'-3'14,"1"1,-2-1,0 1,-1-1,0 0,-1-1,-1 0,0 1,0-2,-1 1,-2 0,-14 27,9-16,9-17,1 1,0 0,1 0,-1 0,1 1,1-1,0 1,0 0,0 0,1 0,1 1,0-1,0 7,3-12,0-1,1 0,-1 1,1-1,0 0,0 0,0 0,1-1,-1 1,1-1,-1 0,1 0,0 0,-1 0,1-1,0 1,0-1,1 0,-1 0,0-1,0 1,0-1,0 0,1 0,-1 0,0-1,0 1,0-1,4-1,0 2,-2 0,-1 0,0 0,0-1,0 0,0 1,0-2,0 1,0-1,0 1,-1-1,1 0,0-1,-1 1,0-1,0 0,1 0,-2-1,1 1,0-1,-1 0,3-3,4-8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1 158,'105'-23,"-83"16,-1-1,0 0,-1-2,0-1,-1 0,0-1,10-9,22-14,-49 34,0 0,-1-1,1 1,0 0,0 0,0 0,0 1,0-1,0 0,0 1,0-1,0 1,0 0,0 0,0-1,0 1,0 1,0-1,0 0,1 0,-1 1,0-1,0 1,0 0,0 0,-1-1,1 1,0 0,0 1,0-1,-1 0,1 0,-1 1,1-1,-1 1,1 0,-1-1,0 1,0 0,0 0,0-1,0 1,0 0,0 0,-1 0,1 0,-1 2,17 65,-17-63,0 0,0 0,1-1,0 1,0-1,0 1,1-1,-1 1,1-1,1 0,-1 0,1 0,0 0,0 0,0 0,1-1,-1 1,1-1,0 0,0 0,1-1,-1 1,1-1,0 0,0 0,0-1,5 2,15 2,-1-4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5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47,'-19'43,"3"2,2 0,1 1,3 0,-1 19,-6 65,6 1,5 1,9 62,-2-34,-1-149</inkml:trace>
  <inkml:trace contextRef="#ctx0" brushRef="#br0" timeOffset="249.116">1 244,'52'-14,"47"-10,16-6,3 3,-5 1,-6 4,-13 7,-12 1,-10 2,-8 4,-11 3,-8 3,-9 1,-9 5,-4 3,-8 5,0 0,-2-2</inkml:trace>
  <inkml:trace contextRef="#ctx0" brushRef="#br0" timeOffset="570.374">1271 554,'-29'20,"1"0,1 2,1 1,1 1,1 1,1 1,1 1,1 1,-2 7,19-31,1 1,-1 0,1 0,0 0,0 1,1-1,0 1,0 0,0-1,0 1,1 0,0 0,0 0,1 0,0 0,0 0,0 0,0 0,1 0,0 0,1 0,-1 0,1 0,0 0,1-1,-1 1,1-1,0 0,0 0,1 0,0 0,0 0,0-1,0 0,3 2,1 0,1-1,0 0,0-1,1 0,-1-1,1 0,0 0,0-1,0 0,0-1,0 0,0-1,0 0,0 0,0-1,0-1,0 1,0-2,0 1,-1-1,1-1,-1 0,0 0,0-1,0 0,0 0,-1-1,0 0,0-1,-1 0,0 0,0 0,3-5,-3 2,0-1,0 1,-1-1,-1 0,0-1,0 1,-1-1,-1 0,0 0,0 0,-2 0,1-1,-1 1,-1 0,0-1,-1 1,0 0,-1-1,-1 1,0 0,0 0,-1 0,0 1,-1-1,-5-6,6 10,-1-1,0 1,0 0,-1 1,0 0,-1 0,1 0,-1 0,-1 1,1 1,-1-1,0 1,0 0,-7-2,-8-1</inkml:trace>
  <inkml:trace contextRef="#ctx0" brushRef="#br0" timeOffset="1000.408">1863 640,'-34'25,"1"1,2 2,1 1,1 1,1 2,2 1,-9 15,33-46,0 0,0 1,0-1,0 0,0 1,0 0,1-1,0 1,-1 0,1 0,0-1,0 1,0 0,1 0,-1 0,1 0,0 1,0-1,0 0,0 0,0 0,0 0,1 0,0 0,-1 0,1 0,1 0,-1-1,0 1,0 0,1 0,0-1,-1 1,1-1,0 0,0 1,1-1,-1 0,0 0,1 0,0 0,10 0,-1 0,0-1,1 0,-1-1,1 0,-1-1,1-1,-1 0,0-1,0 0,0 0,0-2,0 1,-1-1,5-4,30-14,-1-2,-1-2,-1-1,-2-3,-1-1,-1-3,2-4,-11 10,-2-2,-1 0,-1-2,-2 0,-1-2,-2-1,-1 0,-2-2,3-14,-14 31,-1 1,-2-1,0-1,-1 1,-1 0,-1-1,-1 1,-2-18,1 31,1 0,-2 0,1 1,-1-1,0 0,-1 1,1-1,-2 1,1 0,-1 0,0 0,0 0,-1 1,0-1,0 1,-1 0,1 1,-1 0,-1 0,1 0,-1 0,1 1,-1 0,0 1,-1-1,1 2,-1 1,1-1,0 1,-1 0,1 1,-1 0,1 0,-1 1,1 0,-1 0,1 0,0 1,-1 0,1 1,0 0,1 0,-1 0,-5 4,-108 83,100-73,1 1,0 1,2 1,0 1,1 0,2 1,0 0,1 1,1 1,2 0,0 0,1 1,2 0,0 1,2 0,1 0,1 0,1 0,1 1,2 3,1-17,1 0,1 0,0-1,0 1,1-1,1 0,0 0,1 0,0-1,1 0,0-1,0 1,1-2,1 1,0-1,0-1,0 0,1 0,0-1,1 0,0-1,0 0,0-1,1-1,-1 0,1 0,7 0,8 0</inkml:trace>
  <inkml:trace contextRef="#ctx0" brushRef="#br0" timeOffset="2265.587">2710 498,'-29'13,"1"1,0 1,1 2,1 0,0 2,2 1,0 1,1 1,2 1,0 1,-15 23,33-43,0-1,1 1,-1 0,1 0,0 0,0 0,0 0,1 0,0 1,-1-1,2 0,-1 1,0-1,1 1,0-1,0 1,0-1,0 1,1-1,0 1,0-1,0 1,1-1,-1 0,1 0,0 0,0 0,0 0,1 0,-1 0,1-1,0 1,0-1,0 0,1 0,-1 0,1 0,-1-1,1 1,0-1,0 0,0 0,0-1,1 1,2 0,9-1,0-1,0-1,0-1,0 0,0-1,0 0,-1-1,1-1,-1-1,0 0,-1-1,1 0,-2-2,1 1,-1-2,0 1,-1-2,6-6,4-3,-2-2,0 0,-1-1,-1-1,-1-1,-2-1,0 0,-1-2,-43 95,12 50,17-114,0 1,0 0,0-1,1 1,-1 0,1-1,0 1,0-1,0 1,1-1,-1 1,1-1,0 0,0 0,0 0,0 0,0 0,1 0,-1-1,1 1,0-1,0 0,0 0,0 0,0 0,0 0,0 0,1-1,-1 0,2 1,7-1,-1-1,1-1,-1 1,1-2,-1 0,1 0,-1-1,0 0,0-1,0 0,-1-1,1 0,-1-1,0 0,-1 0,1-1,-1 0,-1-1,1 0,-1-1,-1 1,0-1,1-2,101-173,-108 184,0 0,1 0,-1 0,0 0,0 0,0 1,0-1,0 0,0 1,1-1,-1 0,0 1,0-1,0 1,0 0,0-1,0 1,-1 0,1 0,0-1,0 1,0 0,-1 0,1 0,0 0,-1 0,1 0,-1 0,1 0,-1 0,0 1,1-1,-1 0,0 0,0 0,0 0,0 0,0 1,0-1,0 0,0 0,0 0,-1 0,1 1,1 1,4 15,-5-10,0-1,1 1,1-1,-1 0,1 1,0-1,1 0,0 0,0 0,0-1,1 1,0-1,0 0,0 0,1 0,0 0,0-1,1 0,0 0,-1-1,2 1,-1-1,0 0,1-1,0 0,-1 0,1 0,1-1,-2-1,-1-1,1 0,-1-1,1 0,-1 0,1 0,-1 0,0-1,1 0,-1 0,0 0,0 0,-1-1,1 0,0 0,-1-1,0 1,0-1,0 0,0 0,0 0,-1 0,0-1,1-1,60-121,-47 66,-17 61,1-1,0 1,-1 0,1 0,-1 0,1 0,0 0,-1 0,1 0,0 0,-1 1,1-1,-1 0,1 0,0 0,-1 1,1-1,-1 0,1 1,-1-1,1 0,-1 1,1-1,-1 1,1-1,-1 1,0-1,1 1,-1-1,0 1,1-1,-1 1,0 0,1-1,-1 1,0-1,0 1,0 0,0-1,0 1,0 0,0-1,0 1,0 0,0-1,0 1,0 0,0 0,18 61,-3 0,-3 2,-2-1,-3 2,-3-1,-3 0,-3 1,-2-1,-3 0,-3 0,-6 11,10-36,-2 0,-2 0,-2-1,-1 0,-1-1,-3-1,-1 0,-1-2,-14 18,29-46,0 0,-1 0,0 0,0 0,-1-1,0 0,0 0,0 0,0-1,-1 0,1 0,-1-1,0 0,0 0,-1 0,1-1,0 0,-1-1,0 0,1 0,-1 0,0-1,1 0,-1-1,0 1,1-1,-1-1,1 0,-1 0,1 0,0-1,0 0,0 0,0-1,1 0,-1 0,1-1,0 0,0 0,1 0,-1-1,0-3,1-1,1 0,-1 0,2 0,0-1,0 1,0-1,1 1,1-1,0 0,1 0,0 0,0 1,1-1,0 0,1 0,1 1,-1-1,2 1,2-6,5-14,3 0,0 1,2 0,1 2,1 0,8-7,-8 9,1 1,2 1,0 0,1 2,2 1,0 0,1 2,0 1,2 1,0 1,0 2,2 0,-1 2,4 0,19 8,-33 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0 235,'1'0,"-1"0,0 0,0 0,1 0,-1 0,0 0,0 1,1-1,-1 0,0 0,0-1,1 1,-1 0,0 0,0 0,1 0,-1 0,0 0,0 0,1 0,-1 0,0 0,0-1,0 1,1 0,-1 0,0 0,0 0,0-1,0 1,1 0,-1 0,0-1,0 1,0 0,0 0,0 0,0-1,0 1,0 0,0 0,0-1,0 1,1 0,-2 0,1-1,0 1,0 0,0 0,0-1,0 1,0 0,0 0,0-1,0 1,0 0,0 0,-1-1,1 1,0 0,0 0,0 0,34 4,-20-2,179 13,-125-6,0-3,1-3,36-4,-68 1,-26 0,-2 0,1-1,0 0,0-1,0 0,0-1,-1 0,1 0,-1-1,1 0,-9 1,0 0,0 1,-1-1,1 0,-1 0,1 0,-1 1,0-1,0 0,0 0,-1 0,1 1,-1-1,1 0,-1 0,0 1,0-1,0 0,0 1,-1-1,1 1,-1-1,1 1,-1 0,0 0,0 0,0 0,0 0,0 0,-1 0,1 1,-1-1,-115-141,107 128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59.4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 2215,'11'-8,"1"1,0 0,0 1,0 1,1 0,-1 0,1 1,1 1,-1 0,0 1,1 0,-1 1,1 1,3 0,352-10,420-102,-549 84,79 8,83-7,-144 16,69-24,-79 13,225-22,-52 13,-44 5,271 26,-255-29,-85-8,-223 23,126-17,70 1,-17 1,15 29,-277 0,-1 1,1-1,-1 0,1 0,-1 0,1 0,-1-1,1 1,-1 0,0 0,1-1,-1 1,1-1,-1 1,0-1,1 0,-1 0,0 1,0-1,0 0,0 0,0 0,0 0,0 0,0-1,0 1,0 0,0 0,-1-1,1 1,0 0,-1-1,1 1,-1-1,0 1,1 0,-1-1,0 1,0-1,0 1,0-1,0 1,0-1,-1 1,1-1,0 1,-1 0,1-1,-1 1,1 0,-1-1,0 1,1 0,-2-1,-16-41,2-1,2 0,2 0,2-1,-2-22,-9-271,13 268,-3 2,-3 0,-3 0,-2 1,-4 1,-7-8,18 50,2-1,1 1,0-2,2 1,1-1,1 0,1 0,0-25,24-90,-20 140,1 0,0-1,0 0,0 1,0-1,-1 1,1-1,0 0,-1 0,1 1,-1-1,0 0,0 0,1 0,-1 1,0-1,-1 0,1 0,0 0,0 1,-1-1,1 0,-1 0,1 1,-1-1,0 0,0 1,0-1,0 1,0-1,0 1,0-1,0 1,-1 0,1 0,0 0,-1-1,1 1,-1 0,0 1,1-1,-1 0,0 0,1 1,-1-1,0 1,-1-1,-131 40,-36-24,-171 13,-130 6,31-11,-36 11,-4-12,-140 12,-125 23,32-17,337-16,28 0,-231 48,262-34,-3-28,226-11,91 1,0-1,1 0,-1 1,0 0,1 0,-1 0,0 0,1 0,-1 0,0 1,1-1,-1 1,0 0,1-1,-1 1,1 1,-1-1,1 0,0 0,-1 1,1 0,0-1,0 1,0 0,0 0,1 0,-1 0,0 0,1 1,-1-1,1 0,0 1,0-1,0 1,0-1,0 1,1 0,-1 1,52 145,-38 189,16-112,-20-171,-3 0,-2 0,-3 1,-3 15,1 4,-27 122,28 57,1-244,1-1,0 1,0 0,1 0,0-1,1 0,0 1,1-1,-1-1,2 1,-1-1,1 0,1 0,5 6,5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02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237 200,'-24'9,"-1"2,1 0,0 2,1 1,1 0,0 2,1 0,-10 12,29-27,0 1,0 0,1 0,-1 0,1 0,-1 0,1 1,0-1,-1 0,1 1,1-1,-1 1,0-1,0 1,1-1,0 1,-1 0,1-1,0 1,0 0,0-1,1 1,-1-1,1 1,-1 0,1-1,0 1,0-1,0 0,0 1,1-1,-1 0,0 0,1 0,0 1,-1-2,1 1,0 0,0 0,0-1,0 1,1 0,89 54,-77-49,0 0,-1 1,0 1,-1 0,0 1,-1 1,0 0,4 4,-8-5,0 0,0 1,-1-1,0 2,-1-1,0 1,-1 0,0 0,-1 0,0 1,-1-1,-1 1,0 0,-1 0,0 0,-1 0,0 0,-1 0,0 0,-1 0,-1-1,0 1,-1 0,0-1,-1 0,0 0,-1-1,0 1,-1-1,0 0,-1-1,0 0,-1 0,0-1,-5 5,-54-3,45-15</inkml:trace>
  <inkml:trace contextRef="#ctx0" brushRef="#br0" timeOffset="230.755">152 228,'43'-14,"44"-15,15-2,1-1,-12 6,-13 1,-14 6,-13 1,-11 4,-7 4,-5 4,-6 2</inkml:trace>
  <inkml:trace contextRef="#ctx0" brushRef="#br0" timeOffset="4163.056">1169 651,'38'-9,"22"-4,7 1,-9 7,-10 4,-7 3,-7 1,-4 0,-2-1,-6-1</inkml:trace>
  <inkml:trace contextRef="#ctx0" brushRef="#br0" timeOffset="4549.851">2551 3,'-46'15,"0"2,1 2,0 3,2 1,1 1,1 3,-10 10,25-19,0 2,1 0,1 1,1 2,1 1,0 0,3 1,0 2,1 0,2 0,0 2,2 0,2 0,0 2,2-1,-4 24,13-42,0 0,0-1,2 1,-1 0,2-1,-1 1,2 0,-1-1,2 0,-1 0,2 0,-1 0,1 0,1-1,0 0,1 0,-1-1,2 1,-1-2,2 1,-1-1,1 0,0-1,0 0,1 0,0-1,0 0,1-1,9 3,-2 1,1 0,1-2,-1-1,1 0,0-1,1-1,-1-1,1-1,-1-1,1-1,0 0,-1-2,1 0,-1-1,1-2,-1 0,0-1,-1 0,0-2,0-1,0 0,-1-1,0-1,-14 8,1-1,-1 0,0 0,0 0,0 0,0-1,-1 1,0-1,0 0,0 0,-1 0,0-1,0 1,0 0,0-1,-1 1,0-1,0 0,0 1,-1-1,0 0,0 1,0-1,-1 0,0 0,0 1,-1-1,1 1,-1-1,0 1,0 0,-1 0,0 0,0 0,0 0,0 1,-1-1,-3-2,-8-10,-2 1,0 1,-1 1,0 0,-1 1,-1 1,0 1,0 0,-1 2,-1 1,1 0,-1 2,0 0,-1 1,0 2,1 0,-1 1,0 2,0 0,0 1,0 2,-4 1,-14 7,9 1</inkml:trace>
  <inkml:trace contextRef="#ctx0" brushRef="#br0" timeOffset="5316.306">3144 708,'-44'196,"-55"182,96-368,-29 42,31-53,0 0,0-1,0 1,0-1,0 0,0 1,0-1,0 0,1 1,-1-1,1 0,-1 0,1 1,0-1,0 0,0 0,0 0,0 0,0 0,0 1,0-1,1 0,-1 0,1 0,-1 1,1-1,0 0,10-36,1 1,2 0,2 1,1 1,1 0,3 2,0 0,2 1,2 1,0 1,16-11,-4 1,3 2,1 2,1 2,2 2,1 2,2 1,1 3,1 2,28-9,-75 31,0 1,0-1,0 1,0 0,1-1,-1 1,0 0,1 0,-1 1,1-1,-1 0,1 1,-1-1,1 1,-1 0,1 0,-1 0,1 0,-1 1,1-1,-1 1,1-1,-1 1,1 0,-1 0,0 0,1 0,-1 0,0 1,0-1,0 1,0-1,0 1,0 0,0-1,-1 1,1 0,0 1,-1-1,0 0,0 0,1 0,-1 1,-1-1,1 1,0-1,0 1,-1-1,-2 11,-1-1,0 1,-1-1,0 0,-1 0,0 0,-1 0,0-1,-1 0,0-1,-1 1,0-1,-1-1,-3 3,-12 14,-1-2,-1-1,-1-1,0-2,-2 0,-1-2,0-1,-1-1,-6 0,31-12,-1-1,0 1,0-1,0-1,0 1,0-1,0 0,-1-1,1 0,-1 0,0-1,1 1,-1-2,1 1,-1-1,1 0,-1-1,1 0,0 0,0 0,0-1,-7-3,5-21,11 13</inkml:trace>
  <inkml:trace contextRef="#ctx0" brushRef="#br0" timeOffset="5784.183">3793 934,'34'-17,"-1"-2,0-1,-1-2,-1-1,-2-1,0-1,19-24,84-68,-127 113,62-38,-65 41,-1 0,1 1,-1-1,1 1,0-1,-1 1,1-1,0 1,0 0,-1 0,1 0,0 0,0 0,-1 0,1 1,0-1,0 1,-1-1,1 1,-1-1,1 1,0 0,-1 0,1 0,-1 0,0 0,1 0,-1 0,0 0,1 1,-1-1,0 0,0 1,0-1,0 1,-1-1,1 1,0-1,-1 1,1 1,12 158,-12-159,0 0,0 0,0 0,0 0,0 0,0 0,1-1,-1 1,1 0,-1-1,1 1,-1-1,1 0,0 1,0-1,0 0,0 0,0 0,0 0,0-1,0 1,0 0,0-1,0 0,0 1,1-1,-1 0,0 0,0 0,0 0,1-1,-1 1,0-1,0 1,1-1,73-29,142-110,-216 138,-1 1,1-1,-1 1,1 0,0 0,0-1,-1 1,1 0,0 1,0-1,0 0,0 0,0 1,0-1,0 1,0 0,0 0,1-1,-1 1,0 1,0-1,0 0,0 0,0 1,0-1,0 1,0 0,0-1,0 1,0 0,0 0,-1 0,1 1,0-1,-1 0,1 1,-1-1,1 1,-1-1,0 1,1 1,-18 134,14-133,1 1,-1-1,1 1,0 0,1 0,-1 0,1 0,0 0,0 0,0-1,1 1,0 0,0 0,0 0,0-1,1 1,0 0,0-1,0 0,1 1,-1-1,1 0,0 0,0 0,0-1,1 1,-1-1,1 0,0 0,0 0,0 0,0-1,1 1,19 1,-1-2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9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494 433,'-101'117,"4"5,-69 118,148-214,1 1,1 0,2 2,0 0,2 0,1 1,2 0,1 1,-1 12,8-38,1-1,0 1,0 0,0-1,1 1,-1 0,1-1,0 1,1-1,-1 1,1-1,0 0,0 1,0-1,1 0,-1 0,1 0,0-1,0 1,0-1,1 0,-1 0,1 0,-1 0,1 0,0-1,0 0,1 1,-1-2,0 1,1 0,-1-1,1 0,-1 0,1 0,0-1,3 1,17 0,-1-1,0-2,1 0,-1-1,0-1,0-2,-1 0,8-4,18-7</inkml:trace>
  <inkml:trace contextRef="#ctx0" brushRef="#br0" timeOffset="272.575">889 941,'-29'39,"2"1,1 2,2 0,3 2,-5 14,3 38,23-94,0 1,0-1,0 1,0-1,0 0,1 1,-1-1,1 0,0 1,0-1,0 0,0 0,0 0,0 0,0 0,1 0,-1 0,1 0,-1 0,1-1,0 1,-1 0,1-1,0 0,0 1,0-1,0 0,1 0,-1 0,0 0,0-1,1 1,-1-1,0 1,1-1,-1 0,0 0,1 0,17-2,0-1,-1 0,1-2,-1-1,0 0,-1-1,0-1,0-1,0 0,-1-2,-1 0,0 0,0-2,5-6,-1 4,-1-1,-1 0,-1-2,0 0,-1 0,-1-2,-1 0,-1-1,-1 0,0 0,-2-2,-1 1,5-19,-12 36,-1 1,0-1,0 0,0 0,0 0,-1 0,0 0,0 0,0 0,-1 0,0 0,0 0,0 1,0-1,-1 0,0 0,0 1,0-1,0 1,-1 0,0 0,0 0,0 0,0 0,-1 0,1 1,-1 0,0 0,0 0,0 0,0 0,-1 1,1 0,-1 0,0 0,1 0,-1 1,0 0,0 0,0 0,-4 0,2 1,0 0,0 0,0 0,0 1,-1 0,1 0,0 0,0 1,1 0,-1 1,0 0,1 0,-1 0,1 1,0 0,0 0,1 0,-1 1,1 0,0 0,-1 1,-12 16</inkml:trace>
  <inkml:trace contextRef="#ctx0" brushRef="#br0" timeOffset="619.732">1425 1223,'10'-22,"4"-14,1 1,2 0,1 1,2 1,1 1,17-18,-37 48,0 0,0 0,1 0,-1 1,0-1,1 1,-1-1,1 1,0-1,-1 1,1 0,0 0,0 0,0 0,0 0,0 0,0 0,0 1,0-1,0 1,0-1,0 1,0 0,0 0,1 0,-1 0,0 0,0 0,0 1,0-1,0 1,0 0,0-1,0 1,0 0,0 0,0 0,0 0,-1 1,1-1,0 0,-1 1,1-1,-1 1,0 0,1-1,-1 1,0 0,0 0,0 0,0 0,0 0,0 0,-1 0,1 0,-1 1,13 47,16 41,-28-89,1 1,0-1,-1 1,1-1,0 0,1 1,-1-1,0 0,1 0,-1-1,1 1,-1-1,1 1,0-1,0 0,0 0,0 0,0 0,0 0,0-1,0 1,0-1,0 0,0 0,0 0,0 0,0-1,3 0,5-3,1-1,-1 0,-1-1,1 0,-1 0,0-1,0-1,-1 0,0 0,0-1,-1 0,0 0,-1-1,0 0,0 0,-1 0,0-1,-1 0,-1-1,0 1,0-1,-1 1,0-2,18-53,-14 50</inkml:trace>
  <inkml:trace contextRef="#ctx0" brushRef="#br0" timeOffset="919.899">2470 829,'-17'5,"0"0,1 2,0 0,0 0,1 2,0 0,0 1,-2 2,16-11,0-1,0 1,1-1,-1 1,0-1,0 1,0 0,0 0,1-1,-1 1,0 0,1 0,-1 0,0 0,1 0,-1-1,1 1,-1 0,1 0,0 0,0 1,-1-1,1 0,0 0,0 0,0 0,0 0,0 0,0 0,0 0,0 0,1 0,-1 0,0 0,1 0,-1 0,1 0,-1 0,1 0,-1 0,1 0,-1 0,1 0,0-1,0 1,-1 0,1-1,0 1,0 0,0-1,0 1,0-1,0 1,0-1,0 1,64 18,-56-17,55 20,-63-22,1 1,-1 0,0-1,1 1,-1 0,0 0,0 0,1 0,-1 0,0 0,0 0,0 0,0 0,0 1,-1-1,1 0,0 1,0-1,-1 1,1-1,-1 0,1 1,-1-1,0 1,0-1,0 1,1 0,-2-1,1 1,0-1,0 1,0-1,-1 1,1-1,0 1,-1-1,0 1,1-1,-1 0,-1 2,-7 8,-1 0,0 0,-1-1,0-1,-1 0,0 0,-1-1,1-1,-10 4,22-11,-27 15,0-1,-1-1,0-2,-1-1,0-1,-6 0,10-4</inkml:trace>
  <inkml:trace contextRef="#ctx0" brushRef="#br0" timeOffset="1520.451">2554 1083,'30'-3,"1"-2,-1 0,-1-2,1-2,-1 0,0-2,-1-1,-1-1,12-9,-31 20,0-1,-1-1,0 1,1-1,-1 0,-1-1,1 0,-1 0,0 0,0-1,0 0,-1 0,0 0,0-1,0 0,-1 0,0 0,-1 0,1 0,-1-1,-1 0,0 0,0 0,0 0,0-5,-2 10,0 1,0 0,-1 0,1 0,0 0,-1 0,0 0,1 0,-1 0,0 0,0 0,0 1,0-1,0 0,-1 0,1 1,0-1,-1 1,1-1,-1 1,0 0,1 0,-1-1,0 1,0 0,0 0,0 1,0-1,0 0,0 1,0-1,0 1,0 0,0-1,0 1,0 0,0 0,0 1,0-1,0 0,0 1,0-1,0 1,0 0,0-1,0 1,-92 43,83-36,0 2,0-1,1 2,1-1,0 1,0 0,1 1,0 0,1 1,1-1,0 1,0 1,2-1,-1 1,2 0,0-1,-1 14,4-24,-1 0,1 0,1 0,-1 0,0 0,1 0,-1 0,1 0,0 0,0 0,0 0,1 0,-1-1,1 1,-1 0,1-1,0 1,0-1,0 0,0 0,0 0,1 0,-1 0,1 0,-1 0,1-1,0 1,-1-1,1 0,0 0,0 0,0 0,0 0,0-1,0 1,0-1,0 0,0 0,1 0,-1 0,126-23,-94 9,0-2,-1-1,-1-2,-1-1,0-2,-2-1,0-1,-2-2,0 0,-2-2,-2-1,0-1,-2-2,1-3,42-79,-65 94,-21 37,15-12,1 0,0 1,0 0,0-1,1 2,0-1,0 0,1 1,0 0,0 0,0 0,1 0,0 0,1 0,-1 0,1 1,1-1,-1 1,1-1,0 1,1-1,0 1,0-1,1 0,0 0,0 1,1-1,-1-1,2 1,-1 0,1-1,3 5,57 30,-59-39,0-1,0 1,0 0,0 0,0 1,0-1,0 1,-1 0,0 1,1-1,-1 1,0-1,-1 1,1 1,-1-1,0 0,0 1,0-1,0 1,-1 0,0 0,0 0,0 0,-1 1,1-1,-1 0,-1 1,1-1,-1 3,-23 54,12-47</inkml:trace>
  <inkml:trace contextRef="#ctx0" brushRef="#br0" timeOffset="1871.371">3768 630,'8'72,"-5"-31,1-1,3 1,1-1,2 0,2-1,2 2,-10-33,0 1,0-2,1 1,0 0,1-1,-1 0,1 0,1-1,-1 1,6 3,-10-9,1 1,-1-1,0 1,0-1,1 0,-1 0,1 0,-1 0,1-1,-1 1,1-1,-1 1,1-1,-1 0,1 0,0 0,-1 0,1-1,0 1,-1-1,1 1,-1-1,1 0,-1 0,0 0,1 0,-1 0,0-1,0 1,0-1,0 0,0 1,0-1,0 0,0 0,-1 0,1 0,0-1,12-19,0-1,-1-1,-2 0,0 0,-1-1,-2 0,3-14,11-31,39-103,-50 147</inkml:trace>
  <inkml:trace contextRef="#ctx0" brushRef="#br0" timeOffset="2689.853">4840 829,'-13'-4,"-1"0,1 2,-1 0,0 0,1 1,-1 1,0 0,0 1,1 0,-1 1,0 1,0 1,-129 37,136-38,1 0,-1 0,1 1,0-1,0 2,0-1,1 0,-1 1,1 0,0 1,0-1,1 1,0 0,0 0,0 0,1 0,0 1,0-1,0 3,2-7,1 0,-1 0,1 0,0 0,0 0,0 0,0 0,0 0,0 0,1 0,-1 0,0 0,1 0,0 0,0-1,-1 1,1 0,0 0,0 0,1-1,-1 1,0-1,0 1,1-1,-1 1,1-1,0 0,-1 1,1-1,0 0,-1 0,1 0,0-1,0 1,0 0,0-1,0 1,0-1,0 0,0 0,0 1,0-1,90-3,-48-11,-2-3,0 0,0-3,-2-2,-1-1,-1-2,17-15,-6 14,-48 26,1 0,-1 0,0 0,0 0,1 0,-1 0,0 0,0 0,1 1,-1-1,0 0,0 1,0-1,1 1,-1-1,0 1,0 0,0-1,0 1,0 0,0 0,0 0,0-1,-1 1,1 0,0 0,0 0,-1 1,1-1,-1 0,1 0,-1 0,1 0,-1 1,0-1,1 0,-1 0,0 0,0 1,0-1,0 1,2 50,-3-46,0 1,1-1,0 1,1 0,-1-1,1 1,0-1,1 1,0-1,0 1,0-1,1 0,-1 0,3 2,-3-6,0 0,0 0,0-1,0 1,0-1,0 1,0-1,1 0,-1 0,0 0,1 0,-1-1,1 1,-1 0,1-1,-1 0,1 0,-1 0,1 0,0 0,-1 0,1-1,-1 1,1-1,-1 1,1-1,-1 0,0 0,1 0,-1-1,68-41,-44 19,-1-1,-1-1,-2-2,-1 0,5-10,15-18,-16 18,-1-1,-2-1,-1-1,-3-1,-1-1,-2-1,-2 0,-2 0,-2-2,-2 1,-2-1,-2 0,-2 1,-2-1,-2-9,3 54,1 0,-1-1,1 1,-1 0,0 0,1 0,-1 0,0 0,0 0,0-1,0 1,0 0,0 0,0 0,0 0,0 0,0-1,-1 1,1 0,0 0,-1 0,1 0,-1 0,0 0,1 0,-1 0,0 0,1 0,-1 0,0 0,0 1,0-1,0 0,0 1,0-1,0 0,0 1,0-1,0 1,0-1,0 1,0 0,0 0,0-1,0 1,-1 0,1 0,0 0,0 0,0 0,0 0,-1 1,1-1,0 0,0 0,0 1,0-1,0 1,0-1,0 1,0 0,0-1,0 1,0 0,0 0,-7 14,1 1,0-1,1 2,1-1,1 0,0 1,2 0,-1 0,2 0,0 0,1 0,1 5,-1-7,0 67,4-1,4 1,2-1,5 0,17 51,-29-118,1 1,0-1,1-1,1 1,0-1,1 0,0 0,1-1,3 4,-8-15,-4-5</inkml:trace>
  <inkml:trace contextRef="#ctx0" brushRef="#br0" timeOffset="2933.604">5122 546,'39'0,"26"0,8 0,-5 0,-8 0,-10 5,-8 1,-12 5,-11 1</inkml:trace>
  <inkml:trace contextRef="#ctx0" brushRef="#br0" timeOffset="3088.434">5913 630,'-10'34,"-3"16,1-1</inkml:trace>
  <inkml:trace contextRef="#ctx0" brushRef="#br0" timeOffset="3340.024">5997 263,'2'40,"1"-1,2 1,2-1,1-1,4 8,-9-34,0 1,0-1,1 0,1 0,0 0,1-1,0 1,1-1,0-1,0 1,1-1,1-1,-1 1,2-2,-1 1,1-1,11 6,-18-12,0-1,0 0,0 0,0-1,0 1,0-1,1 1,-1-1,0 0,0 0,0-1,1 1,-1 0,0-1,0 0,0 0,0 0,0 0,0 0,0-1,0 0,-1 1,1-1,-1 0,1 0,-1 0,1 0,-1-2,55-78,-44 58,13-25,-22 38,0 1,1 0,1 0,-1 1,2-1,-1 1,1 1,1-1,-1 1,3-1,-9 9,0 0,0-1,0 1,0 0,0 0,0 0,1 0,-1 0,0 0,0 0,0 0,0 0,0 0,0 1,0-1,0 0,0 1,0-1,0 1,0 0,0-1,0 1,0-1,0 1,0 0,0 0,-1 0,1-1,0 1,-1 0,1 0,0 0,-1 0,1 0,-1 0,0 0,1 0,-1 1,0-1,0 0,0 0,1 0,-1 0,0 0,0 0,-1 1,1-1,0 0,0 0,0 0,-1 0,3 20</inkml:trace>
  <inkml:trace contextRef="#ctx0" brushRef="#br0" timeOffset="3585.883">6731 687,'18'-29,"-1"-1,-2 0,-1-1,-1 0,-2-1,5-23,-12-13,-4 66,0 1,0-1,-1 0,1 1,0-1,-1 1,1-1,-1 1,0-1,1 1,-1-1,0 1,0-1,0 1,0 0,0 0,0-1,0 1,-1 0,1 0,0 0,-1 0,1 1,0-1,-1 0,1 0,-1 1,0-1,1 1,-1 0,1-1,-1 1,0 0,1 0,-1 0,1 0,-2 0,-4 3,0 1,1-1,-1 1,1 1,0-1,0 1,1 0,-1 0,1 1,0 0,1 0,-1 0,1 0,0 1,1 0,0-1,0 1,0 0,1 1,0-1,0 3,-4 4,1 1,1 0,0-1,1 1,1 1,0-1,1 0,1 0,1 1,0-1,0 0,2 0,0 1,0-2,2 1,0 0,0-1,1 0,1 0,1-1,0 0,0 0,1-1,1 0,5 6,-7-13,-1 0,1-1,-1 0,1 0,1 0,-1-1,0 0,1-1,-1 0,1 0,0-1,0 0,-1 0,9-2,8 2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6:17.4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3,'1'-1,"0"1,-1 0,1-1,0 1,0 0,0 0,0 0,0 0,0-1,-1 1,1 0,0 1,0-1,0 0,0 0,0 0,0 0,0 1,-1-1,1 0,0 1,0-1,0 1,-1-1,1 1,0-1,-1 1,1 0,0-1,-1 1,1 0,-1-1,1 1,-1 0,1 0,-1-1,1 1,-1 1,17 20,0 1,-2 0,-1 2,-1-1,0 2,-2 0,-1 2,22 46,-26-61,1 0,1 0,0-1,1 0,0 0,1-1,0 0,1 0,0-1,0-1,1 0,0-1,1 0,0-1,0 0,1-1,0 0,0-1,0-1,1-1,-1 0,1 0,0-1,0-1,398-3,-272 13,-88-3,1-2,0-2,0-3,12-3,-8 2,-53 0,0 0,1-1,-1 1,1-1,-1 0,0-1,0 1,1-1,-1 0,0 0,0-1,-1 1,1-1,-1 0,1-1,-1 1,0-1,0 1,0-1,-1-1,1 1,-1 0,0-1,0 1,-1-1,1 0,0-4,7-9,136-222,-104 178,-44 54,-5 6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764 340,'-39'34,"-26"25,-12 7,-3 3,7-7,8-8,8-4,11-5,7-6,6-5,4-8,7-4,6-5</inkml:trace>
  <inkml:trace contextRef="#ctx0" brushRef="#br0" timeOffset="397.676">115 311,'322'151,"-159"-79,154 43,-260-93,66 13,-122-35,-1-1,1 0,-1 0,1 0,-1 0,0 1,1-1,-1 0,0 0,0 0,0 0,0 0,0 0,0 0,0 0,0 0,0 1,0-1,0 0,0 0,-1 0,1 0,0 0,-1 0,1 1,-1-1,1 0,-1 0,1 0,-1 1,1-1,-1 0,0 1,1-1,-1 1,0-1,0 1,1-1,-1 1,0-1,0 1,0 0,0-1,0 1,1 0,-1 0,0-1,0 1,0 0,0 0,-2-2,-18-16,0 1,-1 1,-1 1,0 1,-1 1,0 1,-1 1,-1 1,1 2,-1 0,-1 2,1 0,-1 2,-27 0,-20 8,-1 3,1 3,0 3,1 4,1 3,0 3,2 3,1 3,40-18</inkml:trace>
  <inkml:trace contextRef="#ctx0" brushRef="#br0" timeOffset="666.606">566 1,'-4'77,"-3"35,1 8,2-7,-5-18,1-15,0-17,3-14,1-6,2-5,1-10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1,'-28'11,"1"1,1 1,0 1,1 2,0 1,1 0,1 2,-14 14,35-31,1 0,-1 0,0 0,1 0,-1 0,1 0,-1 1,1-1,0 0,0 1,0-1,0 1,1-1,-1 1,1-1,-1 1,1-1,0 1,0 0,0-1,0 1,1-1,-1 1,1-1,-1 1,1-1,0 1,0-1,0 1,0-1,1 0,-1 0,1 1,-1-1,1 0,0-1,-1 1,1 0,0 0,0-1,1 1,-1-1,0 1,3 0,66 26,20 15,-89-41,-1-1,0 1,1-1,-1 1,0-1,0 1,0 0,0 0,0-1,0 1,-1 0,1 0,0 0,-1 0,0 0,1 0,-1 0,0 0,0 0,0 0,0 0,0 0,-1 0,1 0,-1 0,1-1,-1 1,0 0,1 0,-1 0,0-1,0 1,-1 0,1-1,0 1,0-1,-1 1,1-1,-1 0,1 1,-2 0,-73 45,12-20,45-21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0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0 391,'200'-51,"-4"-9,20-16,-202 71,29-10,0-1,-2-2,1-2,-2-2,36-26,-46 17,-30 31,1-1,0 1,-1-1,0 1,1-1,-1 1,1-1,-1 1,0-1,1 0,-1 1,0-1,0 0,1 1,-1-1,0 0,0 0,0 1,0-1,0 0,0 1,0-1,0 0,0 0,0 1,0-1,-1 0,1 1,0-1,0 0,-1 1,1-1,0 1,-1-1,1 0,-1 1,1-1,-1 1,1-1,-1 1,1-1,-1 1,1 0,-1-1,0 1,1 0,-1-1,0 1,1 0,-1 0,0-1,1 1,-1 0,0 0,-6 1,-1-1,1 1,0 1,0-1,0 1,0 1,0-1,0 1,1 0,-1 1,1 0,0 0,0 0,1 0,-1 1,1 0,-1 1,-11 11,0 1,2 0,0 1,1 1,1 0,1 1,0 0,2 1,1 0,0 1,2 0,-1 6,-4 21,3 2,1 0,3 0,2 0,2 7,30 371,-29-414,-1 0,0-1,-1 1,-1 0,0-1,-1 0,-1 0,0 0,-1 0,-1-1,0 0,-1 0,0-1,-1 0,-1-1,0 0,0 0,-1-1,-1 0,0-1,-1 0,1-1,-2-1,1 0,-4 1,-5 2,0-2,0 0,-1-1,0-2,0 0,-8 0,22-5,0 1,-1-2,1 1,0-1,0 0,-1-1,1 0,0-1,0 0,0 0,0-1,0 0,1-1,-1 0,1 0,0 0,-5-5,8 5,0-1,1 0,-1 0,1 0,0 0,0-1,1 0,-1 0,1 0,1 0,-1 0,1-1,0 1,0-1,1 1,0-1,0 0,1 1,0-1,0 0,0 1,1-1,0 0,0 1,1-1,0 1,0-1,0 1,1 0,6-17,1 1,1 0,1 1,1 0,1 1,1 0,8-7,26-25,3 2,2 2,2 3,2 3,1 2,3 2,55-24,-92 50</inkml:trace>
  <inkml:trace contextRef="#ctx0" brushRef="#br0" timeOffset="250.467">1186 561,'-30'33,"2"3,1 0,2 1,1 2,-7 18,10 8,21-64,0 1,-1-1,1 0,0 1,0-1,0 0,0 1,0-1,0 1,0-1,1 0,-1 1,0-1,1 0,-1 1,1-1,-1 0,1 0,0 1,0-1,-1 0,1 0,0 0,0 0,0 0,0 0,0 0,0-1,0 1,1 0,-1 0,0-1,0 1,1-1,-1 1,0-1,1 0,-1 1,0-1,1 0,-1 0,0 0,2 0,4 0,-1-1,1 0,-1-1,0 1,1-1,-1-1,0 1,0-1,0 0,0 0,-1-1,1 0,-1 0,0 0,0 0,0-1,-1 0,0 0,0 0,0 0,0-1,1-3,4-5,-1-2,-1 0,0 0,-1 0,0 0,-2-1,0 0,0-2,-5-95,-5 97</inkml:trace>
  <inkml:trace contextRef="#ctx0" brushRef="#br0" timeOffset="518.144">1440 1012,'0'-43,"5"-29,1-7,5 1,5 13,0 13,2 11,3 7,2 9,3 10,1 7,-4 4</inkml:trace>
  <inkml:trace contextRef="#ctx0" brushRef="#br0" timeOffset="718.725">2061 476,'-114'89,"109"-85,1 0,0 1,0 0,0 0,1 0,-1 1,1-1,0 1,1-1,0 1,0 0,0 0,0 0,1 0,0 1,1-1,-1 0,1 0,0 1,0-1,2 4,-1-6,1 0,-1 0,1 0,0 0,0-1,1 1,-1 0,1-1,0 0,0 0,0 1,0-2,1 1,-1 0,1-1,-1 1,1-1,0 0,0 0,0-1,0 1,0-1,1 0,-1 0,0 0,0-1,1 0,120-1,-119 0,1-1,0 1,-1-1,0 0,1-1,-1 0,0 0,0 0,0 0,-1-1,1 0,-1-1,0 1,0-1,2-2,3-6</inkml:trace>
  <inkml:trace contextRef="#ctx0" brushRef="#br0" timeOffset="1031.686">2287 674,'23'-3,"-1"-1,0-1,0-1,0-1,-1-1,0 0,-1-2,0-1,0 0,-1-1,7-7,-23 18,0 0,-1 0,1-1,-1 1,0-1,1 1,-1-1,0 0,0 0,0 0,0 0,-1 0,1 0,0 0,-1-1,0 1,1-1,-1 1,0-1,0 0,0 1,-1-1,1 0,-1 1,1-1,-1 0,0 0,0 0,0 1,-1-1,1 0,-1 0,1 1,-1-1,0 0,0 1,0-1,0 1,-1-1,1 1,-1 0,1-1,-1 1,0 0,0 0,0 0,0 0,0 0,0 1,0-1,-1 1,0-1,-5 2,0 1,0 0,0 0,0 0,0 1,0 1,1-1,-1 1,1 1,0-1,0 1,0 0,0 1,1-1,-1 2,1-1,1 0,-1 1,1 0,0 1,0-1,1 1,0 0,-1 1,-4 5,0 0,1 0,0 1,1 0,0 1,2 0,0 0,0 0,1 0,1 1,1-1,-1 15,3-25,0 0,1 0,0 0,0 0,0 0,0 0,1 0,0 0,0-1,0 1,0-1,1 1,0-1,0 0,0 0,0 0,1 0,-1-1,1 1,0-1,0 0,0 0,1-1,-1 1,1-1,-1 0,1 0,0 0,0-1,0 0,0 0,0 0,0 0,0-1,0 0,0 0,0 0,0-1,0 1,5-2,23-5,-2 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24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388 511,'-56'13,"37"-10,1 0,0 2,0 0,1 1,0 1,0 1,-14 8,30-16,0 1,0-1,0 1,0 0,0-1,-1 1,1 0,0 0,0-1,1 1,-1 0,0 0,0 0,0 0,1 0,-1 0,0 1,1-1,-1 0,1 0,-1 0,1 1,0-1,0 0,-1 0,1 1,0-1,0 0,0 1,0-1,0 0,1 0,-1 1,0-1,1 0,-1 0,1 0,-1 1,1-1,-1 0,1 0,0 0,-1 0,1 0,0 0,0 0,0 0,0 0,0-1,0 1,0 0,0 0,0-1,0 1,1-1,-1 1,0-1,0 0,1 1,0-1,24 10,-22-9,0 0,1 0,-1 0,-1 0,1 1,0 0,0 0,0 0,-1 0,1 0,-1 0,0 1,0 0,0 0,0 0,0 0,-1 0,1 0,-1 1,0 0,0-1,0 1,-3 1,0-1,0 0,-1 0,0 0,0 0,0-1,0 1,-1 0,1-1,-1 0,0 1,0-1,0 0,0-1,-1 1,1 0,-1-1,-2 2,-2 2,-73 47,65-45,0 2,1 0,0 0,0 2,1 0,1 0,0 1,-4 6,16-18,0 1,0-1,0 0,1 0,-1 1,0-1,0 1,1-1,-1 1,1-1,0 1,-1-1,1 1,0-1,0 1,0-1,0 1,0-1,0 1,0-1,0 1,1-1,-1 1,1-1,-1 1,1-1,0 1,-1-1,1 0,0 1,0-1,0 0,0 0,0 1,0-1,0 0,0 0,1 0,-1-1,0 1,1 0,-1 0,0-1,1 1,0 0,72 22,-72-23,4 2,0 0,0-1,0 0,0 0,0-1,0 0,1 0,-1 0,0 0,0-1,0 0,0-1,0 1,4-3,-3-2</inkml:trace>
  <inkml:trace contextRef="#ctx0" brushRef="#br0" timeOffset="249.798">304 144,'-33'59,"4"1,2 1,2 2,4 0,2 2,3 0,3 1,3 0,-1 42,18 313,9-304,-11-89</inkml:trace>
  <inkml:trace contextRef="#ctx0" brushRef="#br0" timeOffset="1029.681">586 1076,'368'-607,"-286"426,-78 204,-57 322,51-334,2 0,-1 0,1 0,1 0,0 0,1 0,0-1,1 1,0 0,0-1,1 0,0 0,1 0,0 0,1-1,0 0,6 7,-10-15,0 1,1 0,-1-1,1 0,0 1,-1-1,1 0,0 0,0 0,0-1,0 1,-1-1,1 0,0 0,0 0,0 0,0 0,0 0,0-1,0 1,0-1,0 0,-1 0,1 0,0 0,-1-1,1 1,-1-1,1 0,-1 1,0-1,1 0,0-2,69-75,-70 77,32-48,-2-1,-3-2,-2-1,-2-1,-2-1,12-50,-18 8,-27 95,5 14</inkml:trace>
  <inkml:trace contextRef="#ctx0" brushRef="#br0" timeOffset="1311.226">1517 709,'-4'14,"0"0,1 0,0 0,1 1,1-1,0 0,1 1,0-1,1 1,1-1,0 0,1 2,-2-15,-1 1,1-1,-1 0,1 1,0-1,-1 0,1 1,0-1,0 0,0 0,0 1,0-1,0 0,0 0,1 0,-1-1,0 1,0 0,1 0,-1-1,1 1,-1 0,0-1,1 0,-1 1,1-1,-1 0,1 0,-1 0,1 0,-1 0,1 0,0 0,-1 0,1 0,-1-1,0 1,1-1,-1 1,1-1,-1 0,0 1,1-1,-1 0,1-1,57-45,-56 44,8-8,1-1,-2 0,1 0,-2-2,0 1,0-1,-1 0,-1-1,-1 0,0 0,0 0,-2-1,0 1,-1-1,0 0,-1 0,-1-1,-1 1,-1-9,2 21,-1 0,-1 0,1 0,0 0,-1 0,0 0,0 1,0-1,0 0,-1 1,1-1,-1 0,0 1,0 0,-1 0,1-1,0 1,-1 0,0 1,0-1,0 0,0 1,0 0,0 0,-1 0,1 0,-1 0,1 1,-1-1,0 1,1 0,-1 0,0 0,0 1,0 0,0-1,0 1,0 1,-2-1,-16 14,2 3</inkml:trace>
  <inkml:trace contextRef="#ctx0" brushRef="#br0" timeOffset="1735.286">1771 963,'171'-312,"-120"244,-50 68,-1-1,1 1,0 0,0-1,-1 1,1 0,0 0,0-1,-1 1,1 0,0 0,0 0,-1 0,1 0,0 0,0 0,0 0,-1 1,1-1,0 0,0 0,-1 1,1-1,0 0,-1 1,1-1,0 1,-1-1,1 1,-1-1,1 1,0-1,-1 1,1-1,-1 1,0 0,1-1,-1 1,0 0,1-1,-1 1,0 0,1 0,-1-1,0 1,0 0,0 0,0 0,0-1,0 1,6 44,-6-43,1 18,-2-9,1-1,0 1,1-1,0 0,1 1,0-1,0 0,1 0,0 0,1 0,1 0,-1-1,1 0,3 3,-7-10,1-1,-1 1,1-1,0 0,0 0,-1 0,1 0,0 0,0-1,0 1,0 0,0-1,0 1,0-1,0 0,0 0,0 0,0 0,0 0,0 0,0 0,0-1,0 1,0-1,0 1,0-1,0 0,0 0,0 0,0 0,-1 0,1 0,0-1,-1 1,2-2,50-55,28-105,-70 144,0 6</inkml:trace>
  <inkml:trace contextRef="#ctx0" brushRef="#br0" timeOffset="1983.094">2703 567,'-39'5,"-17"16,1 9,10 5,17 0,18 0,16-6,12-4,7-6,4-6,2-5,1-4,-5-8,-8-3</inkml:trace>
  <inkml:trace contextRef="#ctx0" brushRef="#br0" timeOffset="2234.068">2985 596,'-2'2,"-19"14,2 1,0 1,1 0,1 1,0 1,2 1,-5 9,18-29,1 0,0 1,-1-1,1 1,0-1,0 1,0 0,0 0,0 0,0-1,0 1,0 0,1 0,-1 0,1 0,0 0,-1 0,1 0,0 0,0 0,0 0,1 0,-1 0,0 0,1 0,-1 0,1 0,0 0,0 0,0 0,-1-1,2 1,-1 0,0 0,0-1,0 1,1-1,-1 1,1-1,-1 0,1 0,0 1,0-1,-1 0,1-1,0 1,0 0,0 0,0-1,0 1,2-1,4-1,0-2,0 1,0-1,0-1,-1 1,1-1,-1-1,0 1,0-1,-1 0,1-1,-1 0,0 0,-1 0,1 0,-1-1,0 0,-1 0,0 0,0-1,-1 0,1 1,-2-1,1-1,-1 1,0-3,4-75,-7 62</inkml:trace>
  <inkml:trace contextRef="#ctx0" brushRef="#br0" timeOffset="2578.953">3126 821,'20'-32,"-3"2,2 0,1 1,1 1,1 1,2 1,10-8,-33 33,-1 0,1 0,0 0,0 0,0 0,0 0,0 0,0 0,0 0,0 1,0-1,1 0,-1 1,0-1,0 1,0-1,1 1,-1 0,0 0,1-1,-1 1,0 0,1 0,-1 0,0 0,1 1,-1-1,0 0,1 0,-1 1,0-1,0 1,0-1,1 1,-1 0,0-1,0 1,0 0,0 0,0 0,0-1,0 1,0 0,0 1,-1-1,1 0,0 0,-1 0,1 0,0 0,-1 1,0-1,1 0,-1 1,0-1,0 0,1 1,-1-1,0 0,0 1,-1-1,1 0,0 0,0 1,-1 0,1 54,-1-46,0 0,1-1,0 1,1-1,0 1,0-1,1 1,0-1,0 1,1-1,4 8,-5-15,-1 0,0 0,1-1,0 1,-1 0,1-1,0 1,0-1,0 1,0-1,0 0,0 0,0 0,0 0,0 0,1 0,-1-1,0 1,1-1,-1 0,0 1,1-1,-1 0,0-1,1 1,-1 0,0-1,1 1,-1-1,0 1,0-1,1 0,-1 0,0 0,0 0,0-1,1 0,67-61,-12-103,-50 147</inkml:trace>
  <inkml:trace contextRef="#ctx0" brushRef="#br0" timeOffset="2935.357">3944 567,'-6'-2,"-1"1,0-1,0 1,0 1,1-1,-1 1,0 0,0 1,0-1,0 1,0 1,1-1,-1 1,1 1,-1-1,1 1,0 0,0 0,0 1,-5 3,11-5,0 0,0 0,0 0,0 0,0 0,0 0,1 0,-1 0,1 0,0-1,-1 1,1 0,0 0,0-1,0 1,0 0,0-1,1 1,-1-1,0 1,1-1,-1 0,1 0,-1 0,1 1,0-1,0-1,-1 1,1 0,0 0,0-1,0 1,0-1,0 1,7 4,-6-4,0 0,0 0,0 1,0-1,-1 1,1 0,-1-1,1 1,-1 0,0 0,0 1,0-1,0 0,0 1,0-1,-1 1,1 0,-1-1,1 1,-1 0,0 0,0 0,-1 0,1 0,-1 0,1 0,-1 0,0 0,0 0,0 0,-1 0,1 0,-1 0,1 0,-1 0,0 0,0 0,0 0,-1 0,1-1,-1 1,0 0,1-1,-1 1,-4 2,1 0,-1 0,1 0,-1 0,-1-1,1 0,-1-1,1 1,-1-1,0 0,0-1,-1 0,1 0,0 0,-1-1,1 0,-8-1,-4-3</inkml:trace>
  <inkml:trace contextRef="#ctx0" brushRef="#br0" timeOffset="3502.69">3944 821,'45'-12,"-1"-3,0-1,-2-2,0-2,29-19,-65 34,0 1,1-1,-2 0,1 0,-1-1,0 1,0-1,0-1,-1 1,0 0,0-1,-1 0,0 0,0 0,0 0,-1-1,1-6,-2 13,-1-1,0 1,0-1,0 1,0 0,0-1,0 1,0-1,-1 1,1 0,0-1,-1 1,1 0,-1-1,1 1,-1 0,0 0,0-1,1 1,-1 0,0 0,0 0,0 0,0 0,0 0,-1 0,1 1,0-1,0 0,0 1,-1-1,1 1,0-1,-1 1,1-1,0 1,-1 0,1 0,-1 0,1 0,0 0,-1 0,0 0,-58 19,51-11,0 1,0 0,1 0,0 1,1 0,0 0,0 0,1 1,1 0,-1 0,2 1,0 0,0-1,1 1,1 1,0-1,0 0,1 0,1 1,0-1,0-9,1 0,-1 0,1 0,-1 0,1-1,0 1,0 0,0-1,1 1,-1 0,1-1,-1 0,1 1,0-1,0 0,0 0,0 0,0 0,0 0,1 0,-1-1,1 1,-1-1,1 0,0 0,-1 0,1 0,0 0,0 0,-1-1,1 1,0-1,0 0,0 0,0 0,0 0,7 0,-1 0,0-1,0 0,0-1,0 0,0 0,-1-1,1 0,-1 0,1-1,2-2,12-11,0-1,-1-2,-1 0,0-1,-2-1,-1-1,0-1,-2-1,10-19,35-80,-56 109,-1 7,-4 19,5 152,13-47,-18-113,1-1,-1 1,1-1,-1 0,1 1,0-1,0 0,0 0,1 0,-1 0,0 0,1 0,0 0,-1 0,1 0,0-1,0 1,0-1,0 1,0-1,0 0,0 0,0 0,0 0,1 0,-1 0,0-1,1 1,-1-1,1 1,-1-1,0 0,1 0,-1 0,1 0,-1-1,1 1,-1-1,0 1,1-1,-1 0,0 0,1 0,20-4</inkml:trace>
  <inkml:trace contextRef="#ctx0" brushRef="#br0" timeOffset="3816.109">4875 454,'32'110,"32"79,-64-188,0 1,0-1,0 0,1 0,-1 0,0 1,1-1,-1 0,1 0,-1 0,1 0,0 0,-1 0,1 0,0 0,0 0,-1 0,1 0,0 0,0-1,0 1,0 0,0-1,0 1,1 0,-1-1,0 0,0 1,0-1,0 0,1 1,-1-1,0 0,0 0,1 0,-1 0,0 0,0 0,0 0,1-1,-1 1,0 0,0-1,0 1,0-1,1 1,-1-1,0 0,0 1,0-1,0 0,0 0,-1 1,1-1,0 0,0 0,0 0,-1 0,1-1,70-166,4 34,-58 116</inkml:trace>
  <inkml:trace contextRef="#ctx0" brushRef="#br0" timeOffset="4382.645">5412 567,'-28'10,"1"1,0 1,1 1,0 1,1 2,-3 3,4 13,25-31,-1 0,0 0,0 0,1-1,-1 1,0 0,1 0,-1-1,0 1,1 0,-1-1,1 1,0-1,-1 1,1 0,-1-1,1 1,0-1,-1 1,1-1,0 0,0 1,-1-1,1 0,0 0,0 1,0-1,-1 0,1 0,0 0,0 0,0 0,-1 0,1 0,0 0,0 0,0 0,-1-1,1 1,0 0,0 0,0-1,0 1,157-54,-135 44,109-48,-131 57,0 1,0 0,1-1,-1 1,0 0,0-1,0 1,0 0,0 0,1 0,-1 0,0 0,0 0,0 0,0 1,1-1,-1 0,0 1,0-1,0 1,0-1,0 1,0-1,0 1,0 0,0-1,0 1,0 0,-1 0,1 0,0 0,0 0,-1 0,1 0,-1 0,1 0,-1 0,1 0,-1 0,0 0,1 0,-1 0,0 1,4 57,-4-50,-1-6,0 1,0 0,0-1,0 1,1 0,0 0,0-1,0 1,0 0,0 0,1-1,0 1,0 0,0-1,0 1,0 0,1-1,0 0,-1 1,1-1,1 0,-1 0,0 0,1 0,-1 0,1-1,0 1,0-1,0 0,0 0,0 0,1 0,-1 0,0-1,1 1,0-1,-1 0,1 0,0-1,-1 1,1-1,1 1,10-7,0 0,0-1,-1 0,0-1,-1-1,1 0,-2-1,1 0,-1-2,-7 9,25-29,-1 0,-2-2,-1-1,-1-1,-2-1,-2-1,-1-1,-3-1,-1 0,2-12,-6 26,-2-1,-1 0,-1-1,-1 0,-2 0,-1 0,0-6,-4 33,1-1,-1 0,1 0,-1 0,1 0,-1 0,0 0,0 0,0 0,0 0,-1 0,1 0,0 0,-1 0,1 0,-1 0,0 1,0-1,0 0,1 0,-2 1,1-1,0 0,0 1,0-1,-1 1,1 0,-1-1,1 1,-1 0,0 0,1 0,-1 0,0 0,0 0,0 0,1 1,-1-1,0 1,0 0,0-1,0 1,0 0,0 0,0 0,0 0,0 0,0 1,0-1,0 1,0-1,0 1,0 0,1-1,-1 1,0 0,0 1,-11 11,0 1,1 0,1 1,0 1,2 0,-1 0,-3 12,5-13,1 1,0 0,2 1,0-1,1 1,0 0,1 0,1 0,1 1,1-1,0 0,1 1,1-1,0 0,1 0,1 0,1 0,1-1,0 0,1 0,0 0,2-1,-1 0,2 0,0-1,1-1,12 13,-9-16</inkml:trace>
  <inkml:trace contextRef="#ctx0" brushRef="#br0" timeOffset="4632.591">5750 370,'38'0,"28"5,7 1,-5 1,-13-2</inkml:trace>
  <inkml:trace contextRef="#ctx0" brushRef="#br0" timeOffset="4806.074">6287 511,'9'14,"4"6</inkml:trace>
  <inkml:trace contextRef="#ctx0" brushRef="#br0" timeOffset="5022.023">6456 144,'4'39,"1"0,2-1,2 0,1 0,2-1,1 0,9 13,-20-45,0-1,0 1,0-1,1 0,-1 0,1 0,0 0,0 0,0-1,1 1,-1-1,1 0,0 0,0 0,0-1,0 1,1-1,-1 0,1 0,-1-1,1 1,-1-1,1 0,0 0,0-1,0 1,-1-1,1 0,0-1,0 1,0-1,-1 0,1 0,0 0,1-1,4-5,0 0,0-1,-1 0,0-1,-1 0,1 0,-2 0,1-1,-1-1,-1 1,2-6,39-52,-28 47,-4 2</inkml:trace>
  <inkml:trace contextRef="#ctx0" brushRef="#br0" timeOffset="5299.482">6993 511,'55'-49,"-3"-3,-1-2,26-39,-75 91,2-2,1-1,-1 0,0 1,-1-1,1-1,-1 1,0 0,0-1,-1 0,0 0,0 0,0 0,0 0,-1 0,0 0,-1 0,1 0,-1-1,0 1,-1-5,-2 9,0 0,0 1,1-1,-1 0,0 1,0 0,-1 0,1 0,0 0,0 0,0 1,-1-1,1 1,0 0,-1 0,1 0,0 0,-1 1,1-1,0 1,0 0,0 0,-1 0,1 0,0 1,0-1,1 1,-1 0,0 0,0 0,1 0,-2 1,-10 6,0 1,1 0,0 1,0 1,1 0,1 0,0 1,1 1,0-1,1 2,1-1,0 1,1 1,-3 10,6-16,1 0,0 0,1 1,0-1,1 1,0 0,1-1,0 1,1 0,0-1,0 1,1-1,1 1,0-1,0 0,1 0,0 0,1 0,0-1,0 0,1 0,1 0,3 4,8 5,1-1,1-1,0 0,1-2,0 0,1-1,1-2,0 0,1-1,16 4,-2-2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1,'-34'29,"-34"33,-12 11,4-7,10-10,11-9,11-9,7-10,5-10,9-3,8-5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58,'42'113,"-35"-84,-2 1,-1 0,-2 0,0 0,-2 1,-2-1,-2 16,1-36,0 1,-1-1,0 0,-1 0,0 0,0 0,-1-1,0 0,-1 0,0 0,0-1,-1 0,0-1,0 0,-1 0,0 0,0-1,-1-1,1 1,-1-2,0 1,-1-1,1-1,-1 0,1-1,-1 0,0 0,0-1,0 0,0-1,0-1,0 1,0-2,0 0,-7-2,14 3,1 0,0-1,0 1,0-1,-1 0,2 0,-1 0,0 0,0-1,1 1,-1-1,1 0,0 1,0-1,0 0,0-1,0 1,0 0,1-1,-6-16</inkml:trace>
  <inkml:trace contextRef="#ctx0" brushRef="#br0" timeOffset="543.765">4 86,'91'-45,"-58"35,-1 1,1 2,1 1,-1 2,33-1,364 7,-418-2</inkml:trace>
  <inkml:trace contextRef="#ctx0" brushRef="#br0" timeOffset="1031.948">1047 171,'1'2,"1"0,-1 0,1 0,0 0,-1-1,1 1,0-1,0 1,0-1,0 0,0 0,0 0,0 0,1 0,-1 0,0 0,0-1,1 1,-1-1,1 0,-1 0,0 0,1 0,1 0,-1 0,33 3,1-2,-1-1,0-2,0-1,0-2,4-3,68-4,-109 12</inkml:trace>
  <inkml:trace contextRef="#ctx0" brushRef="#br0" timeOffset="1292.548">1104 396,'33'0,"22"-4,5-3,-2 1,-7 2,-6 0,-7 2,-5 1,-3 0,-7 1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0 315,'65'-12,"1"2,0 4,0 2,0 4,2 2,17-1,33-23,-97 19</inkml:trace>
  <inkml:trace contextRef="#ctx0" brushRef="#br0" timeOffset="466.532">142 456,'1'2,"1"-1,-1 1,1 0,-1 0,1-1,0 1,-1-1,1 1,0-1,0 0,0 1,0-1,1 0,-1-1,0 1,0 0,1-1,-1 1,0-1,1 0,-1 1,0-1,1 0,-1 0,1-1,0 2,28 1,1-1,0-1,-1-2,1-1,-1-2,7-2,131-6,-145 14</inkml:trace>
  <inkml:trace contextRef="#ctx0" brushRef="#br0" timeOffset="1221.155">509 3,'-1'0,"1"0,-1-1,0 1,1 0,-1 0,0-1,1 1,-1 0,0 0,1 0,-1 0,0 0,1 0,-1 0,0 0,0 0,1 0,-1 0,0 0,1 1,-1-1,0 0,1 0,-1 1,1-1,-1 1,0-1,1 0,-1 1,1-1,-1 1,1-1,-1 1,1-1,0 1,-1 0,1-1,0 1,-1-1,1 1,0 0,0-1,-1 1,1 0,0 0,0-1,0 1,0 0,0-1,0 1,0 0,0-1,0 1,1 0,-1-1,0 1,0 0,30 29,132 67,-146-86,-1 1,-1 0,1 1,-2 1,0 0,-1 1,0 0,-1 1,-1 1,-1-1,6 13,-14-24,1-1,-1 0,0 0,0 0,-1 1,1-1,-1 0,0 1,0-1,0 1,-1-1,0 0,0 0,0 1,0-1,0 0,-1 0,0 0,0 0,0 0,0-1,-1 1,1 0,-1-1,0 0,-2 2,-94 64,-39-14,119-44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1 285,'73'-18,"79"-19,-7 10,-143 27,-1 0,0 0,0-1,1 1,-1 0,0 0,0 1,1-1,-1 0,0 0,0 0,1 1,-1-1,0 1,0-1,0 1,0-1,1 1,-1 0,0 0,0-1,0 1,-1 0,1 0,0 0,0 0,0 0,-1 0,1 0,0 0,-1 0,1 1,-1-1,0 0,1 0,-1 0,0 1,0-1,1 0,-1 1,0-1,0 0,0 0,-1 1,1-1,0 0,0 0,-1 1,1-1,-1 0,1 0,-1 0,1 0,-2 1,-38 61,-96 64,3 14,129-137,1 0,0 0,0 0,0 0,0 1,0-1,1 1,0 0,0 0,0 0,1 0,0 0,0 0,0 0,0 1,1-1,0 0,0 0,0 1,1-1,0 0,0 0,0 0,0 0,1 0,0 0,0 0,1 0,-1-1,1 1,0-1,0 0,2 3,3-1,1 0,0-1,0 0,0 0,1-1,-1 0,1-1,0 0,0 0,1-1,-1-1,0 1,1-2,-1 1,0-2,1 1,-1-1,0-1,1 0,-1 0,0-1,0 0,-1-1,1 0,-1-1,8-4,-1 0</inkml:trace>
  <inkml:trace contextRef="#ctx0" brushRef="#br0" timeOffset="386.784">875 314,'-22'15,"-1"1,2 2,0 0,2 1,0 1,1 0,0 2,2 0,-6 12,20-30,0 0,0-1,0 1,1 0,0 0,-1-1,1 1,1 0,-1 0,1 1,-1-1,1 0,0 0,1 0,-1 0,1 0,-1 0,1 0,0 0,1 0,-1-1,1 1,0 0,0-1,0 1,0-1,0 1,1-1,0 0,-1 0,1 0,0-1,1 1,-1-1,0 1,1-1,-1 0,1-1,0 1,0 0,8 1,1 1,0-2,0 0,0 0,0-1,0-1,0 0,0-1,0 0,0-1,0 0,0-1,0-1,-1 0,0-1,0 0,0 0,0-2,-1 1,0-2,0 1,-1-1,0-1,-1 0,1 0,-2-1,1 0,2-5,2-2,-1 0,0-1,-1 0,-1-1,-1 0,0 0,1-9,-9 20,0 1,-1 0,-1 0,1-1,-1 1,0 0,-1 0,0 0,0 0,0 0,-1 0,0 0,0 1,-1-1,0 1,0 0,0 0,-1 1,0-1,0 1,0 0,-1 0,1 1,-1-1,0 1,-1 1,1-1,-1 1,1 0,-1 1,0-1,0 1,0 1,-1-1,1 1,-7 0,-14 0,2 0</inkml:trace>
  <inkml:trace contextRef="#ctx0" brushRef="#br0" timeOffset="7621.098">1553 115,'-5'29,"-1"24,0 12,-4 1,0-7,2-9,-3-7,1-7,1-4,-1-4,0 0,1-2,-1 1,0 0,-3-5,1 0,-2-5,1-5</inkml:trace>
  <inkml:trace contextRef="#ctx0" brushRef="#br0" timeOffset="8285.721">1496 172,'0'-1,"1"0,-1 0,1 0,-1 0,0 0,1 1,0-1,-1 0,1 0,-1 0,1 1,0-1,0 0,-1 1,1-1,0 1,0-1,0 1,0-1,0 1,0-1,-1 1,1 0,0 0,0-1,0 1,0 0,0 0,0 0,0 0,0 0,0 0,0 0,0 1,0-1,0 0,0 1,0-1,0 0,0 1,0-1,0 1,-1-1,1 1,0 0,0-1,-1 1,1 0,0 0,5 7,0 1,0-1,-1 1,-1 1,1-1,-1 1,-1-1,0 1,0 0,-1 0,-1 1,1-1,-2 1,8 31,-1-9,-4-12,1 0,1 0,0-1,2 0,0 0,1 0,1-1,1-1,0 1,2-1,0-1,10 10,-21-25,1 1,-1-1,1 0,-1-1,1 1,0 0,-1 0,1-1,0 1,0-1,1 0,-1 1,0-1,0 0,1 0,-1-1,0 1,1 0,-1-1,1 1,-1-1,1 0,-1 0,1 0,-1 0,1 0,-1-1,0 1,1-1,-1 1,1-1,-1 0,0 0,0 0,1 0,-1 0,0-1,0 1,0-1,0 1,0-1,-1 0,1 0,-1 0,1 0,-1 0,1 0,52-148,16-107,-48 115,-8 68,-12 62</inkml:trace>
  <inkml:trace contextRef="#ctx0" brushRef="#br0" timeOffset="8920.259">2173 370,'5'0,"2"5,-1 6,-6 2,-3-2</inkml:trace>
  <inkml:trace contextRef="#ctx0" brushRef="#br0" timeOffset="9499.473">2710 228,'-29'6,"-127"55,154-59,0-1,0 1,-1 0,1-1,0 1,0 0,1 0,-1 0,0 1,1-1,-1 0,1 0,0 1,0-1,0 1,0-1,0 1,0 0,1-1,-1 1,1 0,0-1,0 1,0 0,0 0,0-1,1 1,-1 0,1-1,-1 1,1-1,0 1,0-1,0 1,1-1,-1 1,1-1,-1 0,1 0,0 0,-1 0,1 0,0 0,1 0,-1-1,0 1,0-1,3 2,37 27,40 36,-80-64,0 0,0 1,0 0,0-1,0 1,-1 0,1 0,-1 0,0 0,0 0,0 0,0 0,-1 0,1 1,-1-1,0 0,0 0,0 1,0-1,0 0,-1 0,1 1,-1-1,0 0,0 0,0 0,-1 0,1 0,-4 3,1-1,-1 1,0-1,0 0,-1-1,1 1,-1-1,0-1,0 1,0-1,-1 0,1 0,-1 0,0-1,0 0,1-1,-1 0,-1 0,1 0,0-1,0 0,0 0,0-1,0 1,0-2,0 1,0-1,1 0,-1 0,0-1,1 0,0 0,-1-1,-7-9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1,'64'14,"-1"3,0 2,-2 3,0 3,-2 3,-1 2,-1 2,30 25,-64-43,90 68,-112-81,0-1,0 0,0 1,0-1,-1 1,1-1,0 1,0 0,-1-1,1 1,0 0,-1-1,1 1,-1 0,1 0,-1 0,1-1,-1 1,0 0,1 0,-1 0,0 0,0 0,1 0,-1 0,0 0,0 0,0-1,0 1,0 0,-1 0,1 0,0 0,0 0,-1 0,1 0,0 0,-1 0,1-1,-1 1,1 0,-1 0,1-1,-1 1,0 0,1 0,-1-1,0 1,-2-3,1 0,-1 0,1 0,-1 0,1-1,0 1,-1-1,1 1,1-1,-1 0,0 0,1 0,-1 0,1 0,0 0,0 0,0-1,0-1,-3-5,-42-163,41 148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1,'-3'14,"1"1,-2-1,0 1,-1-1,0 0,-1-1,-1 0,0 1,0-2,-1 1,-2 0,-14 27,9-16,9-17,1 1,0 0,1 0,-1 0,1 1,1-1,0 1,0 0,0 0,1 0,1 1,0-1,0 7,3-12,0-1,1 0,-1 1,1-1,0 0,0 0,0 0,1-1,-1 1,1-1,-1 0,1 0,0 0,-1 0,1-1,0 1,0-1,1 0,-1 0,0-1,0 1,0-1,0 0,1 0,-1 0,0-1,0 1,0-1,4-1,0 2,-2 0,-1 0,0 0,0-1,0 0,0 1,0-2,0 1,0-1,0 1,-1-1,1 0,0-1,-1 1,0-1,0 0,1 0,-2-1,1 1,0-1,-1 0,3-3,4-8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1 158,'105'-23,"-83"16,-1-1,0 0,-1-2,0-1,-1 0,0-1,10-9,22-14,-49 34,0 0,-1-1,1 1,0 0,0 0,0 0,0 1,0-1,0 0,0 1,0-1,0 1,0 0,0 0,0-1,0 1,0 1,0-1,0 0,1 0,-1 1,0-1,0 1,0 0,0 0,-1-1,1 1,0 0,0 1,0-1,-1 0,1 0,-1 1,1-1,-1 1,1 0,-1-1,0 1,0 0,0 0,0-1,0 1,0 0,0 0,-1 0,1 0,-1 2,17 65,-17-63,0 0,0 0,1-1,0 1,0-1,0 1,1-1,-1 1,1-1,1 0,-1 0,1 0,0 0,0 0,0 0,1-1,-1 1,1-1,0 0,0 0,1-1,-1 1,1-1,0 0,0 0,0-1,5 2,15 2,-1-4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0 235,'1'0,"-1"0,0 0,0 0,1 0,-1 0,0 0,0 1,1-1,-1 0,0 0,0-1,1 1,-1 0,0 0,0 0,1 0,-1 0,0 0,0 0,1 0,-1 0,0 0,0-1,0 1,1 0,-1 0,0 0,0 0,0-1,0 1,1 0,-1 0,0-1,0 1,0 0,0 0,0 0,0-1,0 1,0 0,0 0,0-1,0 1,1 0,-2 0,1-1,0 1,0 0,0 0,0-1,0 1,0 0,0 0,0-1,0 1,0 0,0 0,-1-1,1 1,0 0,0 0,0 0,34 4,-20-2,179 13,-125-6,0-3,1-3,36-4,-68 1,-26 0,-2 0,1-1,0 0,0-1,0 0,0-1,-1 0,1 0,-1-1,1 0,-9 1,0 0,0 1,-1-1,1 0,-1 0,1 0,-1 1,0-1,0 0,0 0,-1 0,1 1,-1-1,1 0,-1 0,0 1,0-1,0 0,0 1,-1-1,1 1,-1-1,1 1,-1 0,0 0,0 0,0 0,0 0,0 0,-1 0,1 1,-1-1,-115-141,107 128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59.4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 2215,'11'-8,"1"1,0 0,0 1,0 1,1 0,-1 0,1 1,1 1,-1 0,0 1,1 0,-1 1,1 1,3 0,352-10,420-102,-549 84,79 8,83-7,-144 16,69-24,-79 13,225-22,-52 13,-44 5,271 26,-255-29,-85-8,-223 23,126-17,70 1,-17 1,15 29,-277 0,-1 1,1-1,-1 0,1 0,-1 0,1 0,-1-1,1 1,-1 0,0 0,1-1,-1 1,1-1,-1 1,0-1,1 0,-1 0,0 1,0-1,0 0,0 0,0 0,0 0,0 0,0-1,0 1,0 0,0 0,-1-1,1 1,0 0,-1-1,1 1,-1-1,0 1,1 0,-1-1,0 1,0-1,0 1,0-1,0 1,0-1,-1 1,1-1,0 1,-1 0,1-1,-1 1,1 0,-1-1,0 1,1 0,-2-1,-16-41,2-1,2 0,2 0,2-1,-2-22,-9-271,13 268,-3 2,-3 0,-3 0,-2 1,-4 1,-7-8,18 50,2-1,1 1,0-2,2 1,1-1,1 0,1 0,0-25,24-90,-20 140,1 0,0-1,0 0,0 1,0-1,-1 1,1-1,0 0,-1 0,1 1,-1-1,0 0,0 0,1 0,-1 1,0-1,-1 0,1 0,0 0,0 1,-1-1,1 0,-1 0,1 1,-1-1,0 0,0 1,0-1,0 1,0-1,0 1,0-1,0 1,-1 0,1 0,0 0,-1-1,1 1,-1 0,0 1,1-1,-1 0,0 0,1 1,-1-1,0 1,-1-1,-131 40,-36-24,-171 13,-130 6,31-11,-36 11,-4-12,-140 12,-125 23,32-17,337-16,28 0,-231 48,262-34,-3-28,226-11,91 1,0-1,1 0,-1 1,0 0,1 0,-1 0,0 0,1 0,-1 0,0 1,1-1,-1 1,0 0,1-1,-1 1,1 1,-1-1,1 0,0 0,-1 1,1 0,0-1,0 1,0 0,0 0,1 0,-1 0,0 0,1 1,-1-1,1 0,0 1,0-1,0 1,0-1,0 1,1 0,-1 1,52 145,-38 189,16-112,-20-171,-3 0,-2 0,-3 1,-3 15,1 4,-27 122,28 57,1-244,1-1,0 1,0 0,1 0,0-1,1 0,0 1,1-1,-1-1,2 1,-1-1,1 0,1 0,5 6,5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5.8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1 142,'23'-15,"1"1,1 1,0 0,1 2,0 2,0 0,1 1,0 2,1 1,0 1,6 1,312-3,-191 9,638-3,-657-15,-112 10,0 1,1 2,-1 0,1 1,-1 2,1 0,5 2,-25-2,-1 0,0 0,0 0,0 0,0 1,0 0,0 0,0 0,0 0,-1 0,1 1,-1-1,0 1,1 0,-1 0,-1 1,1-1,0 0,-1 1,0 0,0-1,0 1,0 0,0 0,-1 0,0 0,0 1,0-1,0 0,-1 0,1 1,-1-1,-1 4,2 16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8.4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0 284,'119'-50,"2"5,1 6,50-7,109 8,-176 30,1 4,55 8,133 22,254 5,175-2,-246-41,679-7,-794 20,652-1,-287-28,336 28,-394-29,-277 18,-100-5,168 16,-104 25,31 5,-8 0,-36-19,-277-3,-1-2,1-4,0-2,0-3,0-3,246-31,-58 9,-168 19,1 4,0 4,8 4,31-1,313-3,-129-27,677 29,-678-29,46 28,-94 28,-106-28,120 11,-169 0,1-5,76-6,-97 0,178-27,131 25,-211-25,-115 26,-1 3,0 3,18 6,41-1,1-4,62-9,-35 1,338 2,-173 27,-98-8,-114-10,2-4,37-7,-34 1,171-29,584 31,-347-1,-257-27,275 26,-107 29,382-28,-572 27,-180-14,-37-6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20.1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0 142,'1'-4,"-1"1,0-1,1 1,0-1,0 1,0-1,0 1,0 0,1 0,0-1,-1 1,1 0,0 1,0-1,1 0,-1 0,1 1,-1 0,1-1,0 1,0 0,0 0,0 1,0-1,0 0,0 1,1 0,-1 0,0 0,1 0,2 0,116-8,-114 9,417 32,955-33,-55 1,-711 30,1227-31,-1416 0,-147-28,-49 19,-158 0,1 3,0 3,0 4,6 3,39-2,249-1,-140-28,141 27,-200-26,87 27,-84 27,26-26,-172-1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67,'103'191,"-103"-190,0 1,1-1,-1 1,0-1,1 1,0-1,-1 1,1-1,0 1,-1-1,1 0,0 1,0-1,0 0,0 0,0 0,1 1,-1-1,0 0,1-1,-1 1,0 0,1 0,-1-1,1 1,-1 0,1-1,-1 0,1 1,-1-1,1 0,0 0,-1 0,1 0,-1 0,1 0,0 0,-1 0,1-1,-1 1,1-1,-1 1,1-1,-1 0,1 1,-1-1,0 0,1 0,-1 0,0 0,0 0,0 0,0 0,0-1,0 1,0 0,0-1,53-136,-42 99,23-48,-34 80,-3 5</inkml:trace>
  <inkml:trace contextRef="#ctx0" brushRef="#br0" timeOffset="496.628">623 38,'-8'-1,"0"0,1 0,-1 0,0 1,1 0,-1 1,0-1,1 2,-1-1,1 1,-1 0,1 0,0 1,0 0,0 0,-2 2,7-4,0-1,0 1,-1-1,1 1,0 0,0 0,0 0,0 0,1 0,-1 0,0 1,0-1,1 1,-1-1,0 1,1 0,0-1,-1 1,1 0,0 0,0 0,0 0,0 0,0 0,1 0,-1 0,1 1,-1-1,1 0,0 0,0 0,0 1,0-1,0 0,0 0,1 0,-1 1,1-1,-1 0,1 0,0 0,0 0,0 0,0 0,0 0,0 0,1-1,-1 1,1 0,-1-1,1 1,0-1,11 11,-10-11,0 1,-1-1,1 1,-1 0,0 0,0 0,1 0,-1 0,0 0,-1 0,1 1,0-1,-1 1,1-1,-1 1,0 0,0 0,0-1,0 1,0 0,-1 0,1 0,-1 0,0 0,0 0,0 0,0 0,0 0,-1 0,1 0,-1-1,0 1,-1 3,1-5,-1 2,-1 1,1-1,-1 0,1 1,0 0,0-1,0 1,1 0,-1 0,1 0,0 0,0 0,1 0,-1 0,1 0,0 1,0-1,0 0,1 0,-1 0,1 0,0 0,0 0,0 0,1 0,-1 0,1 0,0-1,0 1,1-1,-1 1,1-1,-1 0,1 0,0 0,0 0,1 0,-1-1,0 0,6-1,0 0,-1-1,1 0,0 0,-1-1,1 0,-1-1,1 0,-1 0,0-1,0 0,0-1,0 1,0-1,-1-1,4-2,13-7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86,'0'44,"-5"23,-2 5,1 0,1-7,2-10,0-10,2-8,-4-4,-1-5,0-1,2-10,5-8,3-6</inkml:trace>
  <inkml:trace contextRef="#ctx0" brushRef="#br0" timeOffset="306.777">52 30,'57'0,"29"0,5-5,-9-2,-13 1,-14 1,-11 2,-8 0,-6 2,-8 6,-12 1,-8 5,-10 1,-7-2,-2 2,3-1</inkml:trace>
  <inkml:trace contextRef="#ctx0" brushRef="#br0" timeOffset="524.343">80 425,'43'-5,"24"-1,5 0,-4-4,-10 0,-9 2,-8 1,-12 3</inkml:trace>
  <inkml:trace contextRef="#ctx0" brushRef="#br0" timeOffset="1290.02">870 340,'-139'113,"17"20,123-134,-1 1,1-1,-1 1,1-1,0 1,-1 0,1-1,-1 1,1 0,0 0,-1-1,1 1,-1 0,1 0,0 0,-1 0,1 0,0 0,-1 0,1 0,0 0,-1 0,1 0,0 0,-1 0,1 1,0-1,-1 0,1 0,-1 1,1-1,0 0,-1 1,1-1,-1 1,1-1,-1 1,1-1,-1 1,0-1,1 1,-1-1,0 1,1 0,-1-1,0 1,0-1,1 1,-1 0,0-1,0 1,0 0,0-1,0 1,0 0,0-1,0 1,0 0,0-1,0 1,-1 0,209-182,-90 93,-117 87,0 1,0-1,-1 0,1 1,0-1,0 1,0-1,0 1,0-1,0 1,0 0,0-1,0 1,0 0,0 0,0 0,1 0,-1 0,0 0,0 0,0 0,0 0,0 1,0-1,0 0,0 1,0-1,0 1,0-1,0 1,0-1,0 1,-1-1,1 1,0 0,0 0,0-1,-1 1,1 0,-1 0,1 0,0 0,-1 0,0 0,1 0,-1 0,1 0,-1 0,0 1,-4 53,-1-36,1 1,1 0,1 0,0 0,2 0,0 0,2 0,0-1,3 14,-73-95,61 55,0 0,0 1,-1 0,1 0,-2 0,1 1,0 1,-1 0,0 0,0 0,0 1,-4 0,-10-2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29 623,'-5'20,"-1"5</inkml:trace>
  <inkml:trace contextRef="#ctx0" brushRef="#br0" timeOffset="247.4">1 172,'0'0</inkml:trace>
  <inkml:trace contextRef="#ctx0" brushRef="#br0" timeOffset="563.285">227 709,'7'-21,"2"1,0 0,1 1,1 0,0 0,2 2,0-1,1 1,9-7,-22 21,1 1,-1 0,1 0,-1 1,1-1,0 0,0 0,0 1,0-1,0 1,0 0,0 0,1 0,-1 0,0 0,1 0,-1 0,1 1,-1-1,1 1,-1 0,1 0,-1 0,1 0,-1 0,1 0,-1 1,1-1,-1 1,1-1,-1 1,0 0,1 0,-1 0,0 1,0-1,0 1,0-1,0 1,0-1,0 1,0 0,-1 0,1 0,0 2,8 55,-11-55,1 1,0 0,0-1,0 1,1 0,0-1,0 1,0 0,0-1,1 1,-1-1,1 0,0 0,0 1,1-1,0 0,-1-1,1 1,0 0,1-1,2 3,-2-6,1 0,-1 1,0-2,1 1,-1 0,0-1,0 0,1 0,-1 0,0-1,0 1,0-1,0 0,-1 0,1 0,0-1,-1 1,0-1,1 0,-1 0,0 0,0 0,-1 0,1-1,-1 1,1-1,-1 0,7-6,61-81,-57 75</inkml:trace>
  <inkml:trace contextRef="#ctx0" brushRef="#br0" timeOffset="1016.501">961 455,'-11'11,"2"1,-1 0,1 1,1 0,0 0,1 1,1 0,0 1,1-1,0 1,-1 10,5-23,1 0,0 0,0 0,0 1,0-1,0 0,1 0,-1 0,1 0,-1 0,1 1,0-1,0 0,0 0,0-1,0 1,0 0,0 0,1 0,-1-1,1 1,-1-1,1 1,0-1,-1 1,1-1,0 0,0 0,0 0,0 0,0 0,0-1,0 1,0-1,0 1,1-1,-1 0,0 1,0-1,0 0,89-16,-65 2,-1-1,-1-1,0-2,-1 0,-1-1,-1-1,-1-2,0 0,-2 0,0-2,0-3,-7 11,0 0,-2-1,0 0,0 0,-2-1,0 0,-1 0,-1 0,-1-1,0 0,-2 0,0 0,-1 0,-1-8,0 20,-1 0,1 1,-2-1,1 0,-1 1,1-1,-2 1,1 0,-1-1,0 1,0 0,-1 1,0-1,0 1,0-1,0 1,-1 0,0 1,0-1,0 1,-1 0,0 0,1 1,-1 0,0 0,-1 0,1 1,0-1,-1 2,1-1,-1 1,0 0,1 0,-1 1,0 0,0 0,1 0,-1 1,0 0,0 0,1 1,-1 0,1 0,-3 2,-2 1,-1 0,1 1,0 1,1 0,0 0,0 1,0 1,1-1,0 2,1-1,0 1,0 0,1 1,0 0,1 0,1 0,-1 1,2-1,0 2,0-1,1 0,1 0,0 1,0 0,1-1,1 1,0 0,1-1,0 1,1 0,1-1,0 0,0 1,1-1,1-1,0 1,4 6,6 3,1 0,1-2,0 1,2-2,0-1,1 0,1-1,0-1,2-1,-1-1,1-1,1-1,0-2,21 7,75 5,-96-21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1,'-4'43,"-3"38,1 11,1-2,2-5,1-14,1-8,0-11,1-4,0-5,1-6,-1-4,0-3,0-2,0-5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39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49,'31'-8,"0"1,1 2,-1 1,1 1,0 2,25 2,66-3,11-17,-132 20,-1 0,0 0,0 0,1 1,-1-1,0 0,0 1,0-1,0 1,-1-1,1 1,0 0,-1-1,1 1,-1 0,1-1,-1 1,0 0,0 0,0-1,0 1,0 0,0 0,0-1,-1 1,1 0,-1 0,1-1,-1 1,1 0,-1-1,0 1,0-1,0 1,0-1,0 0,0 1,0-1,-1 0,1 0,0 1,-4 8,-5 14,0-6,1 0,1 1,1 0,1 0,0 1,1 0,2 0,0 0,1 0,1 1,0-1,2 0,2 17,54 177,-56-213,0-1,0 1,0 0,0 0,0 0,-1 0,1 0,0 0,-1 0,1 0,-1 0,1 0,-1 0,0 0,1 0,-1 1,0-1,0 0,1 0,-1 0,0 0,0 1,-1-1,1 0,0 0,0 0,0 1,-1-1,1 0,-1 0,1 0,-1 0,1 0,-1 0,0 0,1 0,-1 0,0 0,0 0,0-1,0 1,1 0,-1 0,0-1,0 1,-1-1,1 1,0-1,0 1,0-1,0 1,0-1,0 0,-1 0,1 0,0 0,0 0,0 0,-1 0,1 0,0 0,0 0,0-1,0 1,0 0,-1-1,1 1,0-1,0 0,-37-16,-106-29,120 44,0 0,0 2,0 0,0 2,0 1,0 0,0 2,0 1,1 1,0 1,1 0,0 2,0 1,1 1,-10 7,1 15,22-17</inkml:trace>
  <inkml:trace contextRef="#ctx0" brushRef="#br0" timeOffset="498.929">282 360,'369'-30,"-252"14,-115 16,0 0,0 0,0 0,0 0,0 0,0 0,0 1,0-1,0 1,0-1,0 1,0 0,0-1,0 1,0 0,-1 1,1-1,0 0,-1 0,1 1,-1-1,0 1,1-1,-1 1,0-1,0 1,0 0,0 0,0 0,0-1,0 1,-1 0,1 0,-1 0,1 0,-1 0,0 1,1 87,-2-68,0 7,0-4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0 174,'651'0,"-504"-22,-127 6,-47 2,-143-23,167 36,1 1,-1-1,1 0,-1 0,0 0,1 0,-1 0,1-1,0 1,-1-1,1 0,0 1,0-1,0 0,0 0,1 0,-1 0,0-1,1 1,-1 0,1-1,0 1,0-1,0 0,0 1,0-1,1 0,-1 1,1-1,0 0,0 1,0-1,0 0,4-14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1 141,'164'-18,"1"7,1 7,2 8,19-2,171-20,-312 15,0 2,-1 2,1 1,18 6,92 3,221-12,-109-28,-62 41,-134-3,0-2,0-4,32-4,-62 1,212-30,28 31,-80 27,-140-27,-1-2,0-3,42-9,-9 4,0 3,94 8,-58 0,268-31,127 0,256 30,-611-26,-158 23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95,'5'-14,"-3"-5,-2 5,-6 6,-2 8,5 0,9-5,7-1,1-6,-5 1,-5 6,-4 9,0 8,-2 3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1,'0'5,"0"6,-5 1,3-1,3-8,-5-4,-6-1,-1 3,-4 2,1 6,-2 1,1-2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46,'48'4,"50"3,22-6,5-2,-4-7,-13-1,-16 0,-13-2,-15 0,-20 2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270 364,'89'-32,"-2"-4,-1-4,41-28,-113 62,0-1,-1 0,-1 0,1-2,-1 1,-1-2,1 1,-1-2,-1 1,0-1,-1-1,0 0,-1 0,0-1,4-9,-13 22,1 1,-1-1,0 0,1 1,-1-1,0 0,0 1,1-1,-1 0,0 0,0 1,1-1,-1 0,0 0,0 0,0 0,1 0,-1 0,0 0,0-1,0 1,1 0,-1 0,0-1,0 1,1 0,-1-1,0 1,1 0,-1-1,0 1,1-1,-1 0,1 1,-1-1,1 1,-1-1,1 0,-1 1,1-1,0 0,-1 1,1-1,0 0,0 0,-1 0,1 1,0-1,0 0,0 0,0 1,0-1,0 0,0 0,0 0,0 1,1-1,-1 0,0 0,-6 14,1 0,0 1,1-1,0 1,1 0,1 1,0-1,1 0,0 1,1-1,1 6,-1 0,2 629,-5-601,-2 0,-3 0,-1-1,-2 0,-7 13,13-44,0 2,6-25,0 0,0-1,-1 1,-1 0,1 0,-1 0,0 0,0 0,-1 0,0 0,-1 1,1-1,-1 0,0 1,-1 0,0 0,0 0,0 0,0 1,-1-1,0 1,0 0,-1 1,1-1,-1 1,0 0,0 1,0-1,-1 1,-1-1,-12-1,-1 1,1 0,-1 1,0 1,0 1,1 1,-1 1,-11 3,-20-2,31 0,0 0,1 1,-1 1,1 2,-1 0,1 0,1 2,0 1,0 0,0 1,1 2,1-1,0 2,0 0,2 1,-5 6,16-18,1 1,0-1,1 1,-1 0,0 0,1 0,-1 0,1 0,0 1,0-1,0 1,1-1,-1 1,1 0,0 0,0-1,0 1,1 0,-1 0,1 0,0 0,0 0,0 0,1 4,9-1,0-6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87,'109'6,"0"-4,76-9,-163 5,103-5,-2-6,0-5,81-24,-186 37,-18 5,0 0,0 1,1-1,-1 0,0 1,0-1,0 0,0 1,0-1,1 0,-1 0,0 1,0-1,1 0,-1 0,0 1,1-1,-12 8,1 0,1 0,0 1,0 0,1 1,0 0,0 0,1 1,1 0,0 0,0 0,1 1,1 0,0 0,0 0,1 1,1-1,0 1,1-1,0 1,1 0,0 0,1-1,1 1,0-1,0 1,1-1,1 0,0 1,1-2,0 1,4 6,2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6:27.5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158 621,'-19'43,"-12"34,1 8,4-5,7-12,7-12,0-12,3-12</inkml:trace>
  <inkml:trace contextRef="#ctx0" brushRef="#br0" timeOffset="234.361">17 1,'0'0</inkml:trace>
  <inkml:trace contextRef="#ctx0" brushRef="#br0" timeOffset="633.496">299 961,'187'-281,"-182"274,1-3,1 0,0 1,0 0,1 0,0 1,1 0,-1 0,2 1,-1 0,1 1,5-3,-13 8,-1 1,0 0,1 0,-1 0,1 0,-1 0,0 0,1 0,-1 0,0 0,1 1,-1-1,0 1,1-1,-1 1,0-1,0 1,1 0,-1-1,0 1,0 0,0 0,0 0,0 0,0 0,0 0,-1 0,1 0,0 1,0-1,-1 0,1 0,-1 1,1-1,-1 0,0 1,1-1,-1 0,0 1,0 0,6 62,-6-59,-1 26,-1-25,2 0,-1 0,1 1,-1-1,2 0,-1 0,1 0,0 0,0 0,1 1,-1-2,1 1,1 0,-1 0,3 2,-2-7,0 0,0-1,0 1,1-1,-1 0,0 1,1-2,-1 1,0 0,1-1,-1 1,0-1,0 0,0 0,1 0,-1-1,0 1,0-1,-1 1,1-1,0 0,-1 0,1 0,-1-1,1 1,-1-1,0 1,0-1,0 0,-1 0,11-7,117-80,-128 89,1 1,0-1,0 1,-1-1,1 1,0 0,0 0,0-1,0 1,0 1,-1-1,1 0,0 0,0 1,0-1,-1 1,1 0,0-1,-1 1,1 0,0 0,-1 0,1 0,-1 0,1 0,-1 1,0-1,1 0,-1 1,0-1,0 1,0-1,0 1,0 0,-1-1,1 1,0 0,-1-1,1 1,-1 0,0 0,1 0,8 82,-7 29,4-95</inkml:trace>
  <inkml:trace contextRef="#ctx0" brushRef="#br0" timeOffset="1099.678">1344 594,'0'93,"1"41,-6-1,-9 34,11-137,3-19,-1 0,0 0,-1 0,0 0,0 0,-1-1,-1 1,0-1,0 0,-1 0,0-1,-4 7,9-17,0 1,0-1,0 1,0 0,0-1,1 1,-1 0,0-1,0 1,0 0,0-1,0 1,-1-1,1 1,0 0,0-1,0 1,0 0,0-1,0 1,-1 0,1-1,0 1,0 0,0-1,-1 1,1 0,0-1,0 1,-1 0,1 0,0 0,-1-1,1 1,0 0,-1 0,1 0,0 0,-1-1,1 1,-1 0,1 0,0 0,-1 0,1 0,0 0,-1 0,1 0,-1 0,1 0,0 0,-1 1,1-1,0 0,-1 0,1 0,0 0,-1 1,1-1,0 0,-1 0,1 0,0 1,0-1,-1 1,5-35,7 0,2 2,2 0,1 0,1 2,2 0,20-25,-13 17,103-125,-122 156,1 0,0 0,0 1,1 0,0 0,0 1,0 0,1 1,0 0,-1 0,1 1,1 0,-1 1,0 0,1 1,-1 0,0 0,6 1,-13 0,-1 1,1-1,-1 0,0 1,1-1,-1 1,1-1,-1 1,0 0,0 0,0 0,1 1,-1-1,0 0,-1 1,1-1,0 1,0 0,-1 0,1 0,0 0,-1 0,0 0,0 0,1 0,-1 0,-1 0,1 1,0-1,0 0,-1 1,1-1,-1 1,0-1,0 0,0 1,0-1,0 1,-1-1,-30 94,15-76,-1 0,-1-1,-1 0,0-2,-2 0,0-1,0-2,-2 0,0-1,-20 8,41-19,-1-1,1 1,0 0,-1-1,1 0,-1 0,1 0,-1 0,0 0,1 0,-1 0,0-1,0 0,1 1,-1-1,0 0,0 0,0-1,1 1,-1 0,0-1,0 0,1 0,-1 0,1 0,-1 0,-2-1,1-10</inkml:trace>
  <inkml:trace contextRef="#ctx0" brushRef="#br0" timeOffset="1819.712">1992 819,'3'76,"-2"-75,-1 1,1-1,-1 1,1-1,0 1,0-1,0 0,0 1,0-1,0 0,0 0,0 0,0 1,1-1,-1-1,0 1,1 0,-1 0,1 0,-1-1,1 1,-1-1,1 1,-1-1,1 1,0-1,-1 0,1 0,0 0,-1 0,1 0,-1 0,1-1,0 1,-1 0,1-1,-1 1,1-1,-1 0,1 1,-1-1,1 0,-1 0,0 0,1 0,45-27,-1-1,-2-3,34-30,-22 16,-56 47,0-1,0 1,0 0,0 0,0-1,0 1,0 0,0-1,0 1,0 0,0 0,1-1,-1 1,0 0,0-1,1 1,-1 0,1-1,-1 1,0-1,1 1,-1-1,1 1,-1-1,1 1,-1-1,1 1,0-1,-1 1,1-1,-1 0,1 1,0-1,-1 0,1 0,0 0,0 1,-1-1,1 0,0 0,-1 0,1 0,0 0,0 0,-1 0,1-1,0 1,-1 0,1 0,0 0,-1-1,1 1,0 0,-1-1,1 1,-1-1,1 1,-1-1,1 1,-1-1,1 1,-1-1,1 1,-1-1,1 1,-1-2,-3 13,2-7,-1-1,1 1,0-1,0 1,0-1,0 1,1 0,-1-1,1 1,0 0,0 0,0-1,1 1,-1 0,1-1,0 1,0-1,0 1,1-1,-1 1,1-1,0 0,0 1,0-1,0 0,0 0,1 0,4 2,-1-1,1 0,0 0,0 0,0-1,0 0,1 0,-1-1,1 0,0 0,-1-1,1 0,0 0,0-1,0 0,0 0,0-1,0 0,-1 0,1-1,1-1,16-3,-1-2,0-1,-1-1,1-1,-2-1,1-1,-1-1,0-2,-1 0,-1-1,0-1,-1 0,-1-2,-1 0,11-17,5-8,-1-1,-3-1,-1-2,10-28,-24 47,-2 0,-1 0,-1-1,-2 0,-1-1,-1 0,-2 0,0-23,-4 52,0 1,0 0,0 0,0 0,-1 0,1-1,-1 1,1 0,-1 0,0 0,0 0,0 0,0 1,0-1,0 0,0 0,-1 1,1-1,-1 0,1 1,-1 0,0-1,0 1,1 0,-1 0,0 0,0 0,0 0,0 0,0 1,0-1,0 1,-1-1,1 1,0 0,0 0,0 0,0 0,0 0,-1 0,1 1,0-1,0 1,0-1,0 1,0 0,0 0,0 0,0 0,0 0,1 0,-1 1,0-1,1 0,-1 1,1-1,-1 1,1 0,0 0,0-1,-1 3,-22 22,2 1,1 1,1 1,2 1,1 0,1 2,2 0,1 0,1 1,-5 29,13-50,0 0,2 0,-1 0,1 0,1 0,1 1,-1-1,2 0,0 1,0-1,1 0,1 0,0 0,0 0,1-1,1 1,0-1,0 0,1 0,1-1,4 6,0-2,1-1,0 1,1-2,0 0,1 0,1-2,0 0,0 0,1-1,0-1,0-1,1 0,15 3,-9-6,-5-5</inkml:trace>
  <inkml:trace contextRef="#ctx0" brushRef="#br0" timeOffset="2239.675">3686 395,'-5'3,"-10"5,0 0,1 1,0 0,0 1,1 1,0 0,1 1,1 0,-1 1,11-10,-1 0,1-1,0 1,0 0,0 0,0 0,1 0,-1 0,1 0,0 0,-1 0,1 0,1 0,-1 0,0 0,1 0,0 0,-1 0,1 0,0-1,0 1,1 0,-1 0,1-1,-1 1,1-1,0 1,0-1,0 0,0 0,0 0,1 1,29 58,-33-55,-1 1,1-1,-1 0,0 0,0 1,-1-1,0-1,0 1,-1 0,1-1,-1 1,0-1,0 0,-1-1,0 1,0-1,0 1,0-2,-1 1,1-1,-1 1,0-1,0-1,0 1,0-1,0 0,-1-1,1 0,-1 0,1 0,-5 0,-32 1,27-7</inkml:trace>
  <inkml:trace contextRef="#ctx0" brushRef="#br0" timeOffset="2604.529">3798 706,'37'0,"1"-1,-1-2,0-2,-1-1,1-2,-1-1,-1-2,21-9,-51 18,0 0,0 0,0 0,-1-1,1 0,-1 0,0 0,0 0,0 0,0-1,0 0,-1 0,1 0,-1 0,0-1,-1 1,1-1,-1 1,0-1,0 0,0 0,-1 0,1 0,-1 0,-1-1,1 1,-1 0,1 0,-2-1,1 1,-1 0,1 0,-1-1,-1 1,1 0,-1-1,0 2,0 0,0 0,0 0,0 0,-1 1,1-1,-1 1,0-1,0 1,0 0,-1 0,1 0,-1 1,0-1,0 1,0 0,0 0,0 0,0 0,0 1,-1 0,1 0,0 0,-1 0,1 1,-1-1,1 1,-1 0,-4 0,0 0,1 1,-1 0,0 1,0-1,1 2,-1-1,1 1,0 0,0 1,0 0,0 0,0 1,1 0,-4 5,1 1,0 0,1 0,1 1,-1 0,2 0,0 1,0 0,1 0,1 1,0 0,1 0,0 0,1 0,1 0,0 1,1 0,1-1,0 1,1-1,0 1,2-1,-1 1,3 2,0-5,1-1,1 0,0 0,0-1,1 0,1 0,-1-1,2 0,-1-1,1 0,0 0,1-1,0 0,0-1,0 0,1-1,0-1,5 2,136 8,-146-14,22-1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34 163,'-4'6,"-1"1,2 0,-1 0,1 1,0-1,0 1,1-1,0 1,1 0,-1 0,1 0,1 0,0 0,0 0,0-1,1 1,0 0,1 0,0 0,0 0,3 5,-3-11,-1 0,1-1,0 1,0-1,0 0,0 1,1-1,-1 0,0 0,0 0,1-1,-1 1,0-1,1 1,-1-1,1 0,-1 1,0-1,1-1,-1 1,1 0,-1 0,1-1,-1 0,0 1,1-1,-1 0,0 0,0 0,0 0,2-2,60-47,-58 43,0 0,0 0,-1-1,0 0,-1 0,0 0,0 0,-1-1,0 1,0-1,-1 0,0 0,-1 0,0 0,0 0,-1-1,0 1,-1 0,0 0,0 0,-1 0,0 0,-1 0,0 1,0-1,0 1,-2-1,1 1,-1 1,0-1,0 1,-3-3,7 9,-1-1,0 1,0 0,0-1,0 1,0 0,0 0,0 1,0-1,0 0,0 1,0-1,-1 1,1-1,0 1,0 0,0 0,-1 0,1 1,0-1,0 0,-1 1,1-1,0 1,0 0,0 0,-1 0,-14 10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1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1 455,'0'-38,"5"-28,1-6,5 3,5 9,5 15,-1 10,0 11,-3 4,1 7,2 5,2 3,-3 8,-4 4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1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0,'-28'11,"16"-2,-1 1,2 1,0 0,0 0,1 1,0 0,1 1,0 0,1 0,1 1,0 0,1 1,-5 13,11-24,-1 0,0-1,1 1,0 0,0 0,0 0,1-1,-1 1,1 0,0 0,0-1,0 1,0 0,1-1,0 1,-1-1,1 0,0 0,1 0,-1 0,1 0,-1 0,1 0,0-1,0 1,0-1,0 0,0 0,0 0,1 0,-1-1,1 1,0-1,6 3,-1-1,1-1,0 0,0 0,1-1,-1 0,0 0,0-2,0 1,0-1,0 0,2-2,2 0,0 0,0-2,0 0,0 0,-1-2,0 1,0-2,-1 1,0-2,0 0,6-7,-2 3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2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0 315,'33'-12,"0"-1,-1-1,-1-2,-1-1,0-2,-1 0,-1-2,-1-1,13-15,5-35,-45 71,1-1,0 1,-1-1,1 1,-1-1,0 1,0-1,1 1,-1-1,0 0,0 1,0-1,0 1,-1-1,1 1,0-1,-1 1,1-1,-1 1,1-1,-1 1,0-1,0 1,0 0,1 0,-1-1,0 1,-1 0,1 0,0 0,0 0,0 0,-1 0,1 0,0 1,-1-1,1 0,-1 1,1-1,-1 1,1-1,-1 1,1 0,-1 0,1-1,-1 1,1 0,-1 1,0-1,0 0,-11 2,0 1,0 0,1 0,-1 1,1 1,0 0,0 1,1 0,-1 1,2 0,-1 1,1 0,0 1,-4 4,4-5,0 0,1 1,0 0,0 1,1 0,0 0,1 1,0 0,0 0,1 1,1-1,0 1,1 0,-3 12,7-22,-1 0,1 1,0-1,0 0,0 0,0 0,1 0,-1 0,1 1,-1-1,1 0,0 0,-1 0,1 0,0 0,0-1,1 1,-1 0,0 0,1-1,-1 1,1 0,-1-1,1 0,0 1,-1-1,1 0,0 0,0 0,0 0,0 0,0 0,0-1,0 1,0-1,0 1,1-1,-1 0,0 0,0 0,1 0,91-9,-59 2,-4 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0,'-27'13,"0"1,1 1,1 1,1 1,0 1,2 2,0 0,-12 15,33-34,0 0,-1 0,1 0,0 0,0 1,0-1,0 0,0 1,0-1,1 1,-1-1,0 1,1-1,-1 1,1 0,0-1,-1 1,1 0,0-1,0 1,0-1,0 1,0 0,1-1,-1 1,0 0,1-1,-1 1,1-1,-1 1,1-1,0 1,0-1,0 1,0-1,0 0,0 1,0-1,0 0,0 0,1 0,-1 0,0 0,1 0,-1 0,1-1,-1 1,1 0,-1-1,1 1,-1-1,1 0,0 1,1-1,10 5,-8-5,-1 0,1 1,-1 0,1 0,-1 0,1 0,-1 1,1-1,-1 1,0 0,0 1,0-1,0 1,-1 0,1 0,-1 0,1 0,-1 0,0 1,0 0,-1-1,1 1,-1 0,1 0,-1 1,-1-1,1 0,-1 1,1-1,-1 1,-1-1,1 1,0 0,-1-1,0 5,-5-2,0 0,0 0,0-1,-1 0,0 0,0 0,-1-1,1 0,-1 0,0-1,-1 0,1 0,-1 0,1-1,-1 0,0-1,0 0,-4 1,-64-2,57-7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58,'42'113,"-35"-84,-2 1,-1 0,-2 0,0 0,-2 1,-2-1,-2 16,1-36,0 1,-1-1,0 0,-1 0,0 0,0 0,-1-1,0 0,-1 0,0 0,0-1,-1 0,0-1,0 0,-1 0,0 0,0-1,-1-1,1 1,-1-2,0 1,-1-1,1-1,-1 0,1-1,-1 0,0 0,0-1,0 0,0-1,0-1,0 1,0-2,0 0,-7-2,14 3,1 0,0-1,0 1,0-1,-1 0,2 0,-1 0,0 0,0-1,1 1,-1-1,1 0,0 1,0-1,0 0,0-1,0 1,0 0,1-1,-6-16</inkml:trace>
  <inkml:trace contextRef="#ctx0" brushRef="#br0" timeOffset="543.765">4 86,'91'-45,"-58"35,-1 1,1 2,1 1,-1 2,33-1,364 7,-418-2</inkml:trace>
  <inkml:trace contextRef="#ctx0" brushRef="#br0" timeOffset="1031.948">1047 171,'1'2,"1"0,-1 0,1 0,0 0,-1-1,1 1,0-1,0 1,0-1,0 0,0 0,0 0,0 0,1 0,-1 0,0 0,0-1,1 1,-1-1,1 0,-1 0,0 0,1 0,1 0,-1 0,33 3,1-2,-1-1,0-2,0-1,0-2,4-3,68-4,-109 12</inkml:trace>
  <inkml:trace contextRef="#ctx0" brushRef="#br0" timeOffset="1292.548">1104 396,'33'0,"22"-4,5-3,-2 1,-7 2,-6 0,-7 2,-5 1,-3 0,-7 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0 315,'65'-12,"1"2,0 4,0 2,0 4,2 2,17-1,33-23,-97 19</inkml:trace>
  <inkml:trace contextRef="#ctx0" brushRef="#br0" timeOffset="466.532">142 456,'1'2,"1"-1,-1 1,1 0,-1 0,1-1,0 1,-1-1,1 1,0-1,0 0,0 1,0-1,1 0,-1-1,0 1,0 0,1-1,-1 1,0-1,1 0,-1 1,0-1,1 0,-1 0,1-1,0 2,28 1,1-1,0-1,-1-2,1-1,-1-2,7-2,131-6,-145 14</inkml:trace>
  <inkml:trace contextRef="#ctx0" brushRef="#br0" timeOffset="1221.155">509 3,'-1'0,"1"0,-1-1,0 1,1 0,-1 0,0-1,1 1,-1 0,0 0,1 0,-1 0,0 0,1 0,-1 0,0 0,0 0,1 0,-1 0,0 0,1 1,-1-1,0 0,1 0,-1 1,1-1,-1 1,0-1,1 0,-1 1,1-1,-1 1,1-1,-1 1,1-1,0 1,-1 0,1-1,0 1,-1-1,1 1,0 0,0-1,-1 1,1 0,0 0,0-1,0 1,0 0,0-1,0 1,0 0,0-1,0 1,1 0,-1-1,0 1,0 0,30 29,132 67,-146-86,-1 1,-1 0,1 1,-2 1,0 0,-1 1,0 0,-1 1,-1 1,-1-1,6 13,-14-24,1-1,-1 0,0 0,0 0,-1 1,1-1,-1 0,0 1,0-1,0 1,-1-1,0 0,0 0,0 1,0-1,0 0,-1 0,0 0,0 0,0 0,0-1,-1 1,1 0,-1-1,0 0,-2 2,-94 64,-39-14,119-44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1 285,'73'-18,"79"-19,-7 10,-143 27,-1 0,0 0,0-1,1 1,-1 0,0 0,0 1,1-1,-1 0,0 0,0 0,1 1,-1-1,0 1,0-1,0 1,0-1,1 1,-1 0,0 0,0-1,0 1,-1 0,1 0,0 0,0 0,0 0,-1 0,1 0,0 0,-1 0,1 1,-1-1,0 0,1 0,-1 0,0 1,0-1,1 0,-1 1,0-1,0 0,0 0,-1 1,1-1,0 0,0 0,-1 1,1-1,-1 0,1 0,-1 0,1 0,-2 1,-38 61,-96 64,3 14,129-137,1 0,0 0,0 0,0 0,0 1,0-1,1 1,0 0,0 0,0 0,1 0,0 0,0 0,0 0,0 1,1-1,0 0,0 0,0 1,1-1,0 0,0 0,0 0,0 0,1 0,0 0,0 0,1 0,-1-1,1 1,0-1,0 0,2 3,3-1,1 0,0-1,0 0,0 0,1-1,-1 0,1-1,0 0,0 0,1-1,-1-1,0 1,1-2,-1 1,0-2,1 1,-1-1,0-1,1 0,-1 0,0-1,0 0,-1-1,1 0,-1-1,8-4,-1 0</inkml:trace>
  <inkml:trace contextRef="#ctx0" brushRef="#br0" timeOffset="386.784">875 314,'-22'15,"-1"1,2 2,0 0,2 1,0 1,1 0,0 2,2 0,-6 12,20-30,0 0,0-1,0 1,1 0,0 0,-1-1,1 1,1 0,-1 0,1 1,-1-1,1 0,0 0,1 0,-1 0,1 0,-1 0,1 0,0 0,1 0,-1-1,1 1,0 0,0-1,0 1,0-1,0 1,1-1,0 0,-1 0,1 0,0-1,1 1,-1-1,0 1,1-1,-1 0,1-1,0 1,0 0,8 1,1 1,0-2,0 0,0 0,0-1,0-1,0 0,0-1,0 0,0-1,0 0,0-1,0-1,-1 0,0-1,0 0,0 0,0-2,-1 1,0-2,0 1,-1-1,0-1,-1 0,1 0,-2-1,1 0,2-5,2-2,-1 0,0-1,-1 0,-1-1,-1 0,0 0,1-9,-9 20,0 1,-1 0,-1 0,1-1,-1 1,0 0,-1 0,0 0,0 0,0 0,-1 0,0 0,0 1,-1-1,0 1,0 0,0 0,-1 1,0-1,0 1,0 0,-1 0,1 1,-1-1,0 1,-1 1,1-1,-1 1,1 0,-1 1,0-1,0 1,0 1,-1-1,1 1,-7 0,-14 0,2 0</inkml:trace>
  <inkml:trace contextRef="#ctx0" brushRef="#br0" timeOffset="7621.098">1553 115,'-5'29,"-1"24,0 12,-4 1,0-7,2-9,-3-7,1-7,1-4,-1-4,0 0,1-2,-1 1,0 0,-3-5,1 0,-2-5,1-5</inkml:trace>
  <inkml:trace contextRef="#ctx0" brushRef="#br0" timeOffset="8285.721">1496 172,'0'-1,"1"0,-1 0,1 0,-1 0,0 0,1 1,0-1,-1 0,1 0,-1 0,1 1,0-1,0 0,-1 1,1-1,0 1,0-1,0 1,0-1,0 1,0-1,-1 1,1 0,0 0,0-1,0 1,0 0,0 0,0 0,0 0,0 0,0 0,0 0,0 1,0-1,0 0,0 1,0-1,0 0,0 1,0-1,0 1,-1-1,1 1,0 0,0-1,-1 1,1 0,0 0,5 7,0 1,0-1,-1 1,-1 1,1-1,-1 1,-1-1,0 1,0 0,-1 0,-1 1,1-1,-2 1,8 31,-1-9,-4-12,1 0,1 0,0-1,2 0,0 0,1 0,1-1,1-1,0 1,2-1,0-1,10 10,-21-25,1 1,-1-1,1 0,-1-1,1 1,0 0,-1 0,1-1,0 1,0-1,1 0,-1 1,0-1,0 0,1 0,-1-1,0 1,1 0,-1-1,1 1,-1-1,1 0,-1 0,1 0,-1 0,1 0,-1-1,0 1,1-1,-1 1,1-1,-1 0,0 0,0 0,1 0,-1 0,0-1,0 1,0-1,0 1,0-1,-1 0,1 0,-1 0,1 0,-1 0,1 0,52-148,16-107,-48 115,-8 68,-12 62</inkml:trace>
  <inkml:trace contextRef="#ctx0" brushRef="#br0" timeOffset="8920.259">2173 370,'5'0,"2"5,-1 6,-6 2,-3-2</inkml:trace>
  <inkml:trace contextRef="#ctx0" brushRef="#br0" timeOffset="9499.473">2710 228,'-29'6,"-127"55,154-59,0-1,0 1,-1 0,1-1,0 1,0 0,1 0,-1 0,0 1,1-1,-1 0,1 0,0 1,0-1,0 1,0-1,0 1,0 0,1-1,-1 1,1 0,0-1,0 1,0 0,0 0,0-1,1 1,-1 0,1-1,-1 1,1-1,0 1,0-1,0 1,1-1,-1 1,1-1,-1 0,1 0,0 0,-1 0,1 0,0 0,1 0,-1-1,0 1,0-1,3 2,37 27,40 36,-80-64,0 0,0 1,0 0,0-1,0 1,-1 0,1 0,-1 0,0 0,0 0,0 0,0 0,-1 0,1 1,-1-1,0 0,0 0,0 1,0-1,0 0,-1 0,1 1,-1-1,0 0,0 0,0 0,-1 0,1 0,-4 3,1-1,-1 1,0-1,0 0,-1-1,1 1,-1-1,0-1,0 1,0-1,-1 0,1 0,-1 0,0-1,0 0,1-1,-1 0,-1 0,1 0,0-1,0 0,0 0,0-1,0 1,0-2,0 1,0-1,1 0,-1 0,0-1,1 0,0 0,-1-1,-7-9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1,'-3'14,"1"1,-2-1,0 1,-1-1,0 0,-1-1,-1 0,0 1,0-2,-1 1,-2 0,-14 27,9-16,9-17,1 1,0 0,1 0,-1 0,1 1,1-1,0 1,0 0,0 0,1 0,1 1,0-1,0 7,3-12,0-1,1 0,-1 1,1-1,0 0,0 0,0 0,1-1,-1 1,1-1,-1 0,1 0,0 0,-1 0,1-1,0 1,0-1,1 0,-1 0,0-1,0 1,0-1,0 0,1 0,-1 0,0-1,0 1,0-1,4-1,0 2,-2 0,-1 0,0 0,0-1,0 0,0 1,0-2,0 1,0-1,0 1,-1-1,1 0,0-1,-1 1,0-1,0 0,1 0,-2-1,1 1,0-1,-1 0,3-3,4-8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1 158,'105'-23,"-83"16,-1-1,0 0,-1-2,0-1,-1 0,0-1,10-9,22-14,-49 34,0 0,-1-1,1 1,0 0,0 0,0 0,0 1,0-1,0 0,0 1,0-1,0 1,0 0,0 0,0-1,0 1,0 1,0-1,0 0,1 0,-1 1,0-1,0 1,0 0,0 0,-1-1,1 1,0 0,0 1,0-1,-1 0,1 0,-1 1,1-1,-1 1,1 0,-1-1,0 1,0 0,0 0,0-1,0 1,0 0,0 0,-1 0,1 0,-1 2,17 65,-17-63,0 0,0 0,1-1,0 1,0-1,0 1,1-1,-1 1,1-1,1 0,-1 0,1 0,0 0,0 0,0 0,1-1,-1 1,1-1,0 0,0 0,1-1,-1 1,1-1,0 0,0 0,0-1,5 2,15 2,-1-4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0 235,'1'0,"-1"0,0 0,0 0,1 0,-1 0,0 0,0 1,1-1,-1 0,0 0,0-1,1 1,-1 0,0 0,0 0,1 0,-1 0,0 0,0 0,1 0,-1 0,0 0,0-1,0 1,1 0,-1 0,0 0,0 0,0-1,0 1,1 0,-1 0,0-1,0 1,0 0,0 0,0 0,0-1,0 1,0 0,0 0,0-1,0 1,1 0,-2 0,1-1,0 1,0 0,0 0,0-1,0 1,0 0,0 0,0-1,0 1,0 0,0 0,-1-1,1 1,0 0,0 0,0 0,34 4,-20-2,179 13,-125-6,0-3,1-3,36-4,-68 1,-26 0,-2 0,1-1,0 0,0-1,0 0,0-1,-1 0,1 0,-1-1,1 0,-9 1,0 0,0 1,-1-1,1 0,-1 0,1 0,-1 1,0-1,0 0,0 0,-1 0,1 1,-1-1,1 0,-1 0,0 1,0-1,0 0,0 1,-1-1,1 1,-1-1,1 1,-1 0,0 0,0 0,0 0,0 0,0 0,-1 0,1 1,-1-1,-115-141,107 128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59.4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 2215,'11'-8,"1"1,0 0,0 1,0 1,1 0,-1 0,1 1,1 1,-1 0,0 1,1 0,-1 1,1 1,3 0,352-10,420-102,-549 84,79 8,83-7,-144 16,69-24,-79 13,225-22,-52 13,-44 5,271 26,-255-29,-85-8,-223 23,126-17,70 1,-17 1,15 29,-277 0,-1 1,1-1,-1 0,1 0,-1 0,1 0,-1-1,1 1,-1 0,0 0,1-1,-1 1,1-1,-1 1,0-1,1 0,-1 0,0 1,0-1,0 0,0 0,0 0,0 0,0 0,0-1,0 1,0 0,0 0,-1-1,1 1,0 0,-1-1,1 1,-1-1,0 1,1 0,-1-1,0 1,0-1,0 1,0-1,0 1,0-1,-1 1,1-1,0 1,-1 0,1-1,-1 1,1 0,-1-1,0 1,1 0,-2-1,-16-41,2-1,2 0,2 0,2-1,-2-22,-9-271,13 268,-3 2,-3 0,-3 0,-2 1,-4 1,-7-8,18 50,2-1,1 1,0-2,2 1,1-1,1 0,1 0,0-25,24-90,-20 140,1 0,0-1,0 0,0 1,0-1,-1 1,1-1,0 0,-1 0,1 1,-1-1,0 0,0 0,1 0,-1 1,0-1,-1 0,1 0,0 0,0 1,-1-1,1 0,-1 0,1 1,-1-1,0 0,0 1,0-1,0 1,0-1,0 1,0-1,0 1,-1 0,1 0,0 0,-1-1,1 1,-1 0,0 1,1-1,-1 0,0 0,1 1,-1-1,0 1,-1-1,-131 40,-36-24,-171 13,-130 6,31-11,-36 11,-4-12,-140 12,-125 23,32-17,337-16,28 0,-231 48,262-34,-3-28,226-11,91 1,0-1,1 0,-1 1,0 0,1 0,-1 0,0 0,1 0,-1 0,0 1,1-1,-1 1,0 0,1-1,-1 1,1 1,-1-1,1 0,0 0,-1 1,1 0,0-1,0 1,0 0,0 0,1 0,-1 0,0 0,1 1,-1-1,1 0,0 1,0-1,0 1,0-1,0 1,1 0,-1 1,52 145,-38 189,16-112,-20-171,-3 0,-2 0,-3 1,-3 15,1 4,-27 122,28 57,1-244,1-1,0 1,0 0,1 0,0-1,1 0,0 1,1-1,-1-1,2 1,-1-1,1 0,1 0,5 6,5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5.8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1 142,'23'-15,"1"1,1 1,0 0,1 2,0 2,0 0,1 1,0 2,1 1,0 1,6 1,312-3,-191 9,638-3,-657-15,-112 10,0 1,1 2,-1 0,1 1,-1 2,1 0,5 2,-25-2,-1 0,0 0,0 0,0 0,0 1,0 0,0 0,0 0,0 0,-1 0,1 1,-1-1,0 1,1 0,-1 0,-1 1,1-1,0 0,-1 1,0 0,0-1,0 1,0 0,0 0,-1 0,0 0,0 1,0-1,0 0,-1 0,1 1,-1-1,-1 4,2 16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8.4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0 284,'119'-50,"2"5,1 6,50-7,109 8,-176 30,1 4,55 8,133 22,254 5,175-2,-246-41,679-7,-794 20,652-1,-287-28,336 28,-394-29,-277 18,-100-5,168 16,-104 25,31 5,-8 0,-36-19,-277-3,-1-2,1-4,0-2,0-3,0-3,246-31,-58 9,-168 19,1 4,0 4,8 4,31-1,313-3,-129-27,677 29,-678-29,46 28,-94 28,-106-28,120 11,-169 0,1-5,76-6,-97 0,178-27,131 25,-211-25,-115 26,-1 3,0 3,18 6,41-1,1-4,62-9,-35 1,338 2,-173 27,-98-8,-114-10,2-4,37-7,-34 1,171-29,584 31,-347-1,-257-27,275 26,-107 29,382-28,-572 27,-180-14,-37-6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20.1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0 142,'1'-4,"-1"1,0-1,1 1,0-1,0 1,0-1,0 1,0 0,1 0,0-1,-1 1,1 0,0 1,0-1,1 0,-1 0,1 1,-1 0,1-1,0 1,0 0,0 0,0 1,0-1,0 0,0 1,1 0,-1 0,0 0,1 0,2 0,116-8,-114 9,417 32,955-33,-55 1,-711 30,1227-31,-1416 0,-147-28,-49 19,-158 0,1 3,0 3,0 4,6 3,39-2,249-1,-140-28,141 27,-200-26,87 27,-84 27,26-26,-172-1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604 0,'-105'16,"2"4,1 4,-25 13,66-9,61-27,0 0,1 0,-1 0,0 0,1 0,-1 0,1 0,0 0,-1 0,1 0,0 0,-1-1,1 1,0 0,0 0,0-1,0 1,0 0,0-1,0 1,0-1,0 1,0-1,0 0,0 1,0-1,0 0,0 0,0 0,0 0,0 0,1 0,-1 0,0 0,0 0,0 0,0-1,0 1,1-1,-1 1,133 0,-101-2,0 2,0 0,0 3,0 0,10 4,-41-7,0 0,1 0,-1 0,0 0,0 1,0-1,0 1,0-1,0 1,0 0,0 0,0 0,0 0,-1 0,1 0,0 0,-1 1,1-1,0 0,-1 1,0 0,1-1,-1 1,0 0,0 0,0-1,0 1,0 0,0 0,-1 0,1 0,-1 0,1 0,-1 1,0-1,0 0,0 0,0 0,0 0,0 0,0 0,-1 0,1 0,-1 0,0 0,1 0,-1 0,0 0,-12 13,0-1,-1 0,-1-1,0-1,0-1,-1 0,-1-1,0 0,0-1,-10 2,3 2,-268 136,290-149,1 0,-1 0,1 1,-1-1,0 1,1-1,-1 1,1-1,-1 1,1 0,-1 0,1 0,0 0,0 0,-1 0,1 0,0 0,0 0,0 1,0-1,0 0,0 1,0-1,1 1,-1-1,0 1,1-1,-1 1,1-1,0 1,0 0,-1-1,1 1,0 0,0-1,0 1,1-1,-1 1,0 0,1-1,-1 1,1-1,-1 1,1-1,0 1,-1-1,1 1,0-1,0 0,0 1,1-1,12 4,1-1,0-1,0-1,0 0,1-1,-1-1,0 0,0-1,1 0,-1-1,0-1,4-2,19-1,-1-2,1-2,-1-1,33-16,-40 12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67,'103'191,"-103"-190,0 1,1-1,-1 1,0-1,1 1,0-1,-1 1,1-1,0 1,-1-1,1 0,0 1,0-1,0 0,0 0,0 0,1 1,-1-1,0 0,1-1,-1 1,0 0,1 0,-1-1,1 1,-1 0,1-1,-1 0,1 1,-1-1,1 0,0 0,-1 0,1 0,-1 0,1 0,0 0,-1 0,1-1,-1 1,1-1,-1 1,1-1,-1 0,1 1,-1-1,0 0,1 0,-1 0,0 0,0 0,0 0,0 0,0-1,0 1,0 0,0-1,53-136,-42 99,23-48,-34 80,-3 5</inkml:trace>
  <inkml:trace contextRef="#ctx0" brushRef="#br0" timeOffset="496.628">623 38,'-8'-1,"0"0,1 0,-1 0,0 1,1 0,-1 1,0-1,1 2,-1-1,1 1,-1 0,1 0,0 1,0 0,0 0,-2 2,7-4,0-1,0 1,-1-1,1 1,0 0,0 0,0 0,0 0,1 0,-1 0,0 1,0-1,1 1,-1-1,0 1,1 0,0-1,-1 1,1 0,0 0,0 0,0 0,0 0,0 0,1 0,-1 0,1 1,-1-1,1 0,0 0,0 0,0 1,0-1,0 0,0 0,1 0,-1 1,1-1,-1 0,1 0,0 0,0 0,0 0,0 0,0 0,0 0,1-1,-1 1,1 0,-1-1,1 1,0-1,11 11,-10-11,0 1,-1-1,1 1,-1 0,0 0,0 0,1 0,-1 0,0 0,-1 0,1 1,0-1,-1 1,1-1,-1 1,0 0,0 0,0-1,0 1,0 0,-1 0,1 0,-1 0,0 0,0 0,0 0,0 0,0 0,-1 0,1 0,-1-1,0 1,-1 3,1-5,-1 2,-1 1,1-1,-1 0,1 1,0 0,0-1,0 1,1 0,-1 0,1 0,0 0,0 0,1 0,-1 0,1 0,0 1,0-1,0 0,1 0,-1 0,1 0,0 0,0 0,0 0,1 0,-1 0,1 0,0-1,0 1,1-1,-1 1,1-1,-1 0,1 0,0 0,0 0,1 0,-1-1,0 0,6-1,0 0,-1-1,1 0,0 0,-1-1,1 0,-1-1,1 0,-1 0,0-1,0 0,0-1,0 1,0-1,-1-1,4-2,13-7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86,'0'44,"-5"23,-2 5,1 0,1-7,2-10,0-10,2-8,-4-4,-1-5,0-1,2-10,5-8,3-6</inkml:trace>
  <inkml:trace contextRef="#ctx0" brushRef="#br0" timeOffset="306.777">52 30,'57'0,"29"0,5-5,-9-2,-13 1,-14 1,-11 2,-8 0,-6 2,-8 6,-12 1,-8 5,-10 1,-7-2,-2 2,3-1</inkml:trace>
  <inkml:trace contextRef="#ctx0" brushRef="#br0" timeOffset="524.343">80 425,'43'-5,"24"-1,5 0,-4-4,-10 0,-9 2,-8 1,-12 3</inkml:trace>
  <inkml:trace contextRef="#ctx0" brushRef="#br0" timeOffset="1290.02">870 340,'-139'113,"17"20,123-134,-1 1,1-1,-1 1,1-1,0 1,-1 0,1-1,-1 1,1 0,0 0,-1-1,1 1,-1 0,1 0,0 0,-1 0,1 0,0 0,-1 0,1 0,0 0,-1 0,1 0,0 0,-1 0,1 1,0-1,-1 0,1 0,-1 1,1-1,0 0,-1 1,1-1,-1 1,1-1,-1 1,1-1,-1 1,0-1,1 1,-1-1,0 1,1 0,-1-1,0 1,0-1,1 1,-1 0,0-1,0 1,0 0,0-1,0 1,0 0,0-1,0 1,0 0,0-1,0 1,-1 0,209-182,-90 93,-117 87,0 1,0-1,-1 0,1 1,0-1,0 1,0-1,0 1,0-1,0 1,0 0,0-1,0 1,0 0,0 0,0 0,1 0,-1 0,0 0,0 0,0 0,0 0,0 1,0-1,0 0,0 1,0-1,0 1,0-1,0 1,0-1,0 1,-1-1,1 1,0 0,0 0,0-1,-1 1,1 0,-1 0,1 0,0 0,-1 0,0 0,1 0,-1 0,1 0,-1 0,0 1,-4 53,-1-36,1 1,1 0,1 0,0 0,2 0,0 0,2 0,0-1,3 14,-73-95,61 55,0 0,0 1,-1 0,1 0,-2 0,1 1,0 1,-1 0,0 0,0 0,0 1,-4 0,-10-2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29 623,'-5'20,"-1"5</inkml:trace>
  <inkml:trace contextRef="#ctx0" brushRef="#br0" timeOffset="247.4">1 172,'0'0</inkml:trace>
  <inkml:trace contextRef="#ctx0" brushRef="#br0" timeOffset="563.285">227 709,'7'-21,"2"1,0 0,1 1,1 0,0 0,2 2,0-1,1 1,9-7,-22 21,1 1,-1 0,1 0,-1 1,1-1,0 0,0 0,0 1,0-1,0 1,0 0,0 0,1 0,-1 0,0 0,1 0,-1 0,1 1,-1-1,1 1,-1 0,1 0,-1 0,1 0,-1 0,1 0,-1 1,1-1,-1 1,1-1,-1 1,0 0,1 0,-1 0,0 1,0-1,0 1,0-1,0 1,0-1,0 1,0 0,-1 0,1 0,0 2,8 55,-11-55,1 1,0 0,0-1,0 1,1 0,0-1,0 1,0 0,0-1,1 1,-1-1,1 0,0 0,0 1,1-1,0 0,-1-1,1 1,0 0,1-1,2 3,-2-6,1 0,-1 1,0-2,1 1,-1 0,0-1,0 0,1 0,-1 0,0-1,0 1,0-1,0 0,-1 0,1 0,0-1,-1 1,0-1,1 0,-1 0,0 0,0 0,-1 0,1-1,-1 1,1-1,-1 0,7-6,61-81,-57 75</inkml:trace>
  <inkml:trace contextRef="#ctx0" brushRef="#br0" timeOffset="1016.501">961 455,'-11'11,"2"1,-1 0,1 1,1 0,0 0,1 1,1 0,0 1,1-1,0 1,-1 10,5-23,1 0,0 0,0 0,0 1,0-1,0 0,1 0,-1 0,1 0,-1 0,1 1,0-1,0 0,0 0,0-1,0 1,0 0,0 0,1 0,-1-1,1 1,-1-1,1 1,0-1,-1 1,1-1,0 0,0 0,0 0,0 0,0 0,0-1,0 1,0-1,0 1,1-1,-1 0,0 1,0-1,0 0,89-16,-65 2,-1-1,-1-1,0-2,-1 0,-1-1,-1-1,-1-2,0 0,-2 0,0-2,0-3,-7 11,0 0,-2-1,0 0,0 0,-2-1,0 0,-1 0,-1 0,-1-1,0 0,-2 0,0 0,-1 0,-1-8,0 20,-1 0,1 1,-2-1,1 0,-1 1,1-1,-2 1,1 0,-1-1,0 1,0 0,-1 1,0-1,0 1,0-1,0 1,-1 0,0 1,0-1,0 1,-1 0,0 0,1 1,-1 0,0 0,-1 0,1 1,0-1,-1 2,1-1,-1 1,0 0,1 0,-1 1,0 0,0 0,1 0,-1 1,0 0,0 0,1 1,-1 0,1 0,-3 2,-2 1,-1 0,1 1,0 1,1 0,0 0,0 1,0 1,1-1,0 2,1-1,0 1,0 0,1 1,0 0,1 0,1 0,-1 1,2-1,0 2,0-1,1 0,1 0,0 1,0 0,1-1,1 1,0 0,1-1,0 1,1 0,1-1,0 0,0 1,1-1,1-1,0 1,4 6,6 3,1 0,1-2,0 1,2-2,0-1,1 0,1-1,0-1,2-1,-1-1,1-1,1-1,0-2,21 7,75 5,-96-21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39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49,'31'-8,"0"1,1 2,-1 1,1 1,0 2,25 2,66-3,11-17,-132 20,-1 0,0 0,0 0,1 1,-1-1,0 0,0 1,0-1,0 1,-1-1,1 1,0 0,-1-1,1 1,-1 0,1-1,-1 1,0 0,0 0,0-1,0 1,0 0,0 0,0-1,-1 1,1 0,-1 0,1-1,-1 1,1 0,-1-1,0 1,0-1,0 1,0-1,0 0,0 1,0-1,-1 0,1 0,0 1,-4 8,-5 14,0-6,1 0,1 1,1 0,1 0,0 1,1 0,2 0,0 0,1 0,1 1,0-1,2 0,2 17,54 177,-56-213,0-1,0 1,0 0,0 0,0 0,-1 0,1 0,0 0,-1 0,1 0,-1 0,1 0,-1 0,0 0,1 0,-1 1,0-1,0 0,1 0,-1 0,0 0,0 1,-1-1,1 0,0 0,0 0,0 1,-1-1,1 0,-1 0,1 0,-1 0,1 0,-1 0,0 0,1 0,-1 0,0 0,0 0,0-1,0 1,1 0,-1 0,0-1,0 1,-1-1,1 1,0-1,0 1,0-1,0 1,0-1,0 0,-1 0,1 0,0 0,0 0,0 0,-1 0,1 0,0 0,0 0,0-1,0 1,0 0,-1-1,1 1,0-1,0 0,-37-16,-106-29,120 44,0 0,0 2,0 0,0 2,0 1,0 0,0 2,0 1,1 1,0 1,1 0,0 2,0 1,1 1,-10 7,1 15,22-17</inkml:trace>
  <inkml:trace contextRef="#ctx0" brushRef="#br0" timeOffset="498.929">282 360,'369'-30,"-252"14,-115 16,0 0,0 0,0 0,0 0,0 0,0 0,0 1,0-1,0 1,0-1,0 1,0 0,0-1,0 1,0 0,-1 1,1-1,0 0,-1 0,1 1,-1-1,0 1,1-1,-1 1,0-1,0 1,0 0,0 0,0 0,0-1,0 1,-1 0,1 0,-1 0,1 0,-1 0,0 1,1 87,-2-68,0 7,0-4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0 174,'651'0,"-504"-22,-127 6,-47 2,-143-23,167 36,1 1,-1-1,1 0,-1 0,0 0,1 0,-1 0,1-1,0 1,-1-1,1 0,0 1,0-1,0 0,0 0,1 0,-1 0,0-1,1 1,-1 0,1-1,0 1,0-1,0 0,0 1,0-1,1 0,-1 1,1-1,0 0,0 1,0-1,0 0,4-14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1 141,'164'-18,"1"7,1 7,2 8,19-2,171-20,-312 15,0 2,-1 2,1 1,18 6,92 3,221-12,-109-28,-62 41,-134-3,0-2,0-4,32-4,-62 1,212-30,28 31,-80 27,-140-27,-1-2,0-3,42-9,-9 4,0 3,94 8,-58 0,268-31,127 0,256 30,-611-26,-158 23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95,'5'-14,"-3"-5,-2 5,-6 6,-2 8,5 0,9-5,7-1,1-6,-5 1,-5 6,-4 9,0 8,-2 3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1,'0'5,"0"6,-5 1,3-1,3-8,-5-4,-6-1,-1 3,-4 2,1 6,-2 1,1-2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1 114,'84'-8,"0"4,0 4,36 6,74 0,-149-6,-66-19,9 14,0-2,1 0,0 0,0-1,0 0,1 0,0-2,-7-7,3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28,'38'-5,"28"-1,6 0,-3 1,-9 2,-10 1,-13 5,-14 3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3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0,'-19'48,"-16"40,-3 14,2 5,1-2,7-9,3-6,6-10,6-3,5-5,5-6,2-9,1-4,1-12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76,'43'0,"29"-5,7-2,-6 1,-9-3,-12-1,-9 1,-13-1,-6-1,-7 3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0 232,'425'0,"-352"-11,-73 9,0 0,0 1,-1-1,1 0,0 1,-1-1,1 1,-1-1,1 1,-1-1,0 1,0-1,0 1,0 0,0-1,0 1,0 0,0 0,0 0,-1 0,1 0,0 0,-1 0,1 0,-1 0,1 1,-1-1,1 1,-1-1,0 1,1-1,-1 1,-1 0,1-1,-12-6,-83-53,94 58,0-1,0 0,0 0,0 0,1 0,0 0,-1 0,1-1,0 1,1-1,-1 0,1 1,-1-1,1 0,0 0,1 0,-1 0,1 0,-1 0,1 1,0-1,1 0,-1 0,1 0,0 0,0-1,5-13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1,'40'256,"-35"-240,-1 1,-1 0,-1 0,-1 1,0-1,-1 0,0 1,-2-1,0 0,-1 0,-1 0,0 0,-1-1,-1 0,-1 0,0 0,-3 3,5-13,-1 0,0 0,-1-1,1 0,-1 0,0-1,0 1,0-1,0-1,-1 0,0 0,1 0,-1-1,0 0,-1-1,1 1,0-2,0 1,0-1,-1 0,1-1,0 0,0 0,0-1,0 0,0 0,0-1,1 0,-1-1,1 1,-1-1,-1-3,-10-5</inkml:trace>
  <inkml:trace contextRef="#ctx0" brushRef="#br0" timeOffset="315.01">0 1,'20'5,"24"1,11 0,5-1,-3-1,-6-2,-2-1,-5-5,-5-3,-4 1,-3 1,-3 1,-1 2,-1 1,-4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1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57,'-38'69,"-3"-2,-2-2,-43 47,-64 68,148-179,0 1,1 0,-1 0,0-1,1 1,0 0,-1 0,1 0,0 0,0 1,0-1,1 0,-1 0,0 1,1-1,-1 0,1 1,0-1,0 0,0 1,0-1,0 1,1-1,-1 0,1 1,-1-1,1 0,0 0,0 1,0-1,0 0,0 0,0 0,1 0,-1 0,1-1,0 1,-1 0,1-1,0 1,0-1,0 1,0-1,0 0,0 0,0 0,1 0,16 4,0-2,-1 0,1-1,0-1,0-1,0 0,0-2,2 0,39-1,136 1,-194 2,0 0,0 0,0 0,0 0,0-1,0 1,0-1,0 1,-1-1,1 0,0 1,0-1,-1 0,1 0,0 0,-1-1,1 1,-1 0,1 0,-1-1,0 1,0-1,0 1,0-1,0 0,0 1,0-1,0 0,0 0,-1 0,1 0,-1 1,0-1,1 0,-1 0,0 0,0 0,0 0,0 0,0 0,-1 0,1 0,-1 0,1 1,-1-2,-39-89,33 79,-145-273,149 280,0 3,0 0,1-1,-1 0,1 1,0-1,0 0,0 0,1 0,-1-1,1 1,0 0,0 0,0-1,1 1,0-1,0 1,0 0,0-1,1 1,-1-1,1 1,8-8</inkml:trace>
  <inkml:trace contextRef="#ctx0" brushRef="#br0" timeOffset="540.494">1057 0,'-10'5,"1"1,0 0,1 0,-1 1,1 0,0 0,1 1,0 0,0 0,1 1,0 0,0 0,1 0,1 1,-1 0,1 0,1 0,0 0,0 1,1-1,1 1,-1-1,2 1,0 4,-22 75,-66 108,87-195,0 0,0 1,0-1,0 0,0 1,1-1,0 1,0-1,0 0,0 1,0-1,1 1,-1-1,1 0,0 1,0-1,0 0,1 0,-1 1,1-1,-1 0,1-1,0 1,0 0,1 0,-1-1,0 0,1 1,0-1,-1 0,1 0,0 0,0-1,0 1,0-1,1 1,-1-1,0 0,0 0,1-1,-1 1,3 0,1 1,0 0,-1-1,1 1,0-1,0 0,0-1,0 0,0 0,0-1,0 1,-1-1,1-1,0 1,0-1,-1-1,1 1,-1-1,0 0,0 0,0-1,0 0,0 0,-1 0,4-4,-1-9</inkml:trace>
  <inkml:trace contextRef="#ctx0" brushRef="#br0" timeOffset="784.304">634 282,'39'-5,"31"-1,9 0,0 1,-8 2,-11 1,-12 0,-8 2,-7 0,-4 0,-2 0,-6 1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9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5,5-1,2-4,4-9,0-15,3-11,0-11,-4-11,2-2,0-4,1-2,-1-4,2-1,0-1,-4 4</inkml:trace>
  <inkml:trace contextRef="#ctx0" brushRef="#br0" timeOffset="561.829">537 0,'-24'9,"0"0,0 2,1 0,1 2,0 0,0 2,-1 3,21-18,0 1,0 0,1 0,-1 0,0 1,1-1,-1 0,1 1,-1-1,1 1,0-1,-1 1,1-1,0 1,0 0,0 0,1 0,-1-1,0 1,1 0,-1 0,1 0,-1 0,1 0,0 0,0 0,0 0,0 0,0 0,1 0,-1 0,1 0,-1 0,1 0,0 0,-1 0,1 0,0-1,0 1,0 0,1-1,-1 1,0-1,0 1,1-1,-1 1,1-1,0 0,-1 0,2 1,12 6,-13-7,1-1,-1 1,1 0,-1 1,1-1,-1 0,0 1,1-1,-1 1,0 0,0-1,0 1,0 0,-1 0,1 1,0-1,-1 0,0 0,1 1,-1-1,0 1,0-1,0 1,-1 0,1-1,-1 1,1 0,-1-1,0 1,0 0,0 2,-15 38,13-40,0 0,0-1,0 1,0 0,0 0,1 0,-1 0,1 0,0 0,0 0,0 1,1-1,-1 0,1 1,0-1,0 0,0 1,0-1,0 0,1 1,-1-1,1 0,0 0,0 1,0-1,1 0,-1 0,1 0,-1 0,1-1,0 1,0 0,1-1,-1 1,0-1,3 2,0-4,1 1,0-1,0 0,0 0,0 0,0-1,-1 0,1 0,0-1,-1 0,1 0,-1 0,1 0,-1-1,0 0,0 0,0 0,0-1,-1 0,1 0,14-10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7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25,'1'1,"0"0,0 0,1 0,-1 1,0-1,0 0,-1 0,1 1,0-1,0 1,-1-1,1 1,-1-1,1 1,-1-1,1 1,-1-1,0 1,0 0,0-1,0 1,0 0,0-1,0 1,-1-1,1 1,-1-1,1 1,-1-1,1 1,-2 0,1 7,-60 318,-6-41,72-286,3-11</inkml:trace>
  <inkml:trace contextRef="#ctx0" brushRef="#br0" timeOffset="335.42">113 25,'17'5,"0"-1,1 0,-1-1,1-1,-1-1,1 0,0-1,-1-1,1-1,0 0,-1-2,0 0,0 0,0-2,14-1,96-7,-126 14,0 0,0 1,0-1,0 1,0-1,0 0,0 1,-1-1,1 1,0 0,0-1,-1 1,1 0,0-1,-1 1,1 0,-1 0,1 0,-1-1,1 1,-1 0,1 0,-1 0,0 0,0 0,1 0,-1 0,0 0,0 0,0 0,0 0,0 0,0 0,0 0,-1 0,1 0,0 0,0 0,-1-1,1 1,-1 0,1 0,-1 0,1 0,-1-1,1 1,-1 0,0 0,1-1,-1 1,0 0,0-1,1 1,-1-1,0 1,-9 13</inkml:trace>
  <inkml:trace contextRef="#ctx0" brushRef="#br0" timeOffset="585.495">0 447,'39'5,"26"-3,8-2,-5-2,-8 1,-15 0</inkml:trace>
  <inkml:trace contextRef="#ctx0" brushRef="#br0" timeOffset="1253.075">508 447,'-197'340,"187"-325,15-25,15-23,14-21,2 3,3 0,41-40,-79 89,0 0,1 1,-1-1,0 0,1 1,0-1,0 1,-1-1,1 1,0 0,0-1,0 1,0 0,0 1,0-1,1 0,-1 0,0 1,0 0,0-1,1 1,-1 0,0 0,1 0,-1 0,0 0,0 1,1-1,-1 1,0 0,0-1,0 1,0 0,0 0,0 0,0 1,0-1,0 0,0 1,-1-1,1 1,0-1,-1 1,0 0,1 0,-1 0,0 0,0 0,0 0,0 0,0 0,0 0,0 2,55 169,-55-171,0 0,0-1,0 1,-1 0,1 0,0 0,-1 0,0 0,1-1,-1 1,0 0,0 0,0 0,0 0,-1 0,1 0,0 0,-1 0,1 0,-1-1,0 1,1 0,-1 0,0-1,0 1,0 0,-1-1,1 1,0-1,0 1,-1-1,1 0,-1 0,1 0,-1 0,0 0,1 0,-1 0,0 0,0 0,0-1,0 1,1-1,-1 1,0-1,0 0,0 0,0 0,0 0,0 0,0 0,0-1,-1 1,-41-30,36 24,0 0,0 0,0 1,-1 0,1 0,-1 1,0 0,-1 1,1 0,0 1,-1-1,-6 1,-9 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1172,'26'325,"-26"-316,1 0,-2 0,1 1,-1-1,0 0,-1 0,0 0,-1-1,1 1,-2 0,1-1,-1 0,-3 4,6-10,0-1,0 0,0 0,0 0,0 0,0 0,0 0,-1 0,1-1,0 1,0 0,-1-1,1 1,-1-1,1 1,0-1,-1 1,1-1,-1 0,1 0,-1 0,1 0,-1 0,1 0,-1 0,1-1,-1 1,1 0,0-1,-1 1,1-1,0 0,-1 1,1-1,0 0,0 0,-1 0,1 0,0 0,0 0,0 0,0 0,0 0,1 0,-1-1,0 1,0 0,1-1,-1 1,1 0,-1-1,1 1,0-1,-1 1,1-1,0 1,0-1,0 1,0-1,0 1,0-17,1 1,0 0,2 0,0 0,0 0,2 0,0 0,1 1,0 0,2 0,-1 1,2 0,7-10,11-17,2 0,1 2,3 1,1 2,2 1,1 1,1 3,2 1,2 2,0 1,2 3,15-6,-47 24,0 0,1 1,0 0,0 1,0 0,1 1,-1 1,1 0,0 0,0 2,0 0,2 0,-15 2,1-1,-1 0,0 0,1 1,-1-1,0 1,1-1,-1 1,0 0,0-1,1 1,-1 0,0 0,0 0,0 0,0 0,0 0,0 0,-1 0,1 0,0 1,0-1,-1 0,1 0,-1 1,1-1,-1 0,0 1,1-1,-1 1,0-1,0 0,0 1,0-1,0 1,0-1,-1 0,1 1,0-1,-1 1,1-1,-1 0,1 0,-1 1,1-1,-2 1,-34 61,34-60,-18 20,0-1,-1-1,-1-1,-1-1,-1 0,-1-2,0-1,-1-1,-1-2,0 0,-1-2,0-1,0-1,-22 4,-18-3,41-8</inkml:trace>
  <inkml:trace contextRef="#ctx0" brushRef="#br0" timeOffset="292.713">969 890,'-17'14,"-23"20,0 1,3 2,1 2,2 1,-10 17,41-55,1 0,-1 1,1 0,-1 0,1-1,0 1,0 0,0 1,1-1,-1 0,1 1,-1-1,1 0,0 1,1 0,-1-1,1 1,-1-1,1 1,0 0,0-1,1 1,-1-1,1 1,-1 0,1-1,1 1,-1-1,0 0,1 1,-1-1,1 0,0 0,0 0,0 0,1 0,-1-1,1 1,2 1,4-2,0 0,0-1,0 0,0 0,0-1,0-1,0 1,0-1,0-1,0 0,0 0,0-1,-1 0,1 0,-1-1,4-2,-3 1,-1 0,1 0,-1-1,-1 0,1 0,-1-1,0 0,0 0,-1 0,0-1,0 0,-1-1,0 1,0-1,-1 0,0 0,-1 0,0 0,0-1,-1 0,0 1,-1-1,0 0,-1 0,0 0,0 1,-1-1,0 0,-1 0,0 1,0-1,-1 1,-1 0,1-1,-2 1,1 1,-1-1,0 1,-1 0,0 0,0 0,-1 1,-7-6,-2 0</inkml:trace>
  <inkml:trace contextRef="#ctx0" brushRef="#br0" timeOffset="536.313">1561 325,'-5'43,"-6"53,-6 15,0-2,2-10,5-17,3-13,-2-13,2-12,0-8,3-5,1-9</inkml:trace>
  <inkml:trace contextRef="#ctx0" brushRef="#br0" timeOffset="903.077">1194 833,'413'-28,"-401"27,0 1,0 1,-1 0,1 1,0 0,0 0,-1 1,0 1,1 0,-1 1,-1 0,1 0,-1 1,0 1,7 5,-5-4,0 0,1-2,-1 1,1-2,1 0,-1 0,1-1,0-1,0 0,0-1,0 0,0-1,0-1,0 0,1-1,-1-1,0 0,0-1,0 0,-1-1,1-1,-1 0,0-1,0 0,-1-1,0 0,0-1,-1-1,0 0,7-7,-15 15,-1-1,1 0,-1 0,0-1,1 1,-1-1,0 1,-1-1,1 1,0-1,-1 0,1 0,-1 0,0 0,0 0,0 0,0 0,-1 0,1-1,-1 1,0 0,0 0,0 0,0-1,-1 1,1 0,-1 0,0 0,0 0,0 0,0 0,0 0,-1 0,1 0,-1 0,0 1,0-1,0 1,0-1,0 1,0 0,-1 0,1 0,-1 0,0 0,0 0,1 1,-1 0,0-1,-1 1,-7-2,0 2,0-1,-1 1,1 1,0 0,0 0,0 1,0 1,0 0,0 0,0 1,0 1,1 0,-1 0,1 1,0 0,1 1,-1 0,1 0,0 1,1 0,-1 1,2 0,-1 0,1 1,0 0,1 0,0 0,0 1,1 0,0 0,1 0,0 1,1 0,0 1,1-3,1 1,-1-1,2 1,0 0,0-1,1 1,0-1,0 1,1-1,0 1,1-1,0 0,1 0,0 0,0-1,2 3,3 7</inkml:trace>
  <inkml:trace contextRef="#ctx0" brushRef="#br0" timeOffset="1253.016">2295 1003,'196'-178,"-157"145,-38 34,0 0,0-1,-1 1,1-1,0 1,-1 0,1-1,-1 1,1 0,0 0,-1 0,0 0,1-1,-1 1,1 0,-1 0,0 0,0 0,0 0,1 0,-1 0,0 0,0 0,0 0,0 0,-1 0,1 0,0-1,0 1,-1 0,1 0,0 0,-1 0,1 0,-1 0,1 0,-1 2,-13 47,12-46,0 0,-1 0,2 0,-1 0,0 0,1 1,0-1,0 1,0-1,1 1,-1-1,1 1,0-1,0 1,1-1,-1 1,1-1,0 1,0-1,1 0,-1 1,1-1,0 0,0 0,1 0,-1 0,1-1,-1 1,1-1,1 1,0 0,5 0,0-2,0 1,0-1,1 0,-1-1,0 0,1-1,-1 0,1 0,-1-1,1 0,-1-1,0 0,0 0,0-1,0 0,0-1,0 0,-1 0,0-1,0 0,0 0,-1-1,1 0,-1-1,0 0,4-3,-1 0,0-1,-1 0,0 0,-1-1,-1 0,1 0,-2-1,0 0,0 0,-1-1,-1 0,1-6,7-14,-3 9</inkml:trace>
  <inkml:trace contextRef="#ctx0" brushRef="#br0" timeOffset="1503.724">3171 185,'0'43,"0"33,0 14,0 1,0-11,0-8,-5-13,-2-6,1-7,1-7,1-6,2-2,1-3,-4-6,-6-7,-2-5</inkml:trace>
  <inkml:trace contextRef="#ctx0" brushRef="#br0" timeOffset="1657.008">2804 636,'43'-5,"33"-2,9 1,-5 6,-12 3,-12 1,-12 4,-7 2,-11-2</inkml:trace>
  <inkml:trace contextRef="#ctx0" brushRef="#br0" timeOffset="1823.003">3509 777,'0'0</inkml:trace>
  <inkml:trace contextRef="#ctx0" brushRef="#br0" timeOffset="2053.547">3509 410,'0'0</inkml:trace>
  <inkml:trace contextRef="#ctx0" brushRef="#br0" timeOffset="2434.988">3932 579,'-23'12,"0"1,1 0,0 2,1 0,1 2,0 0,2 1,0 1,-12 18,28-37,0 1,1 0,-1 0,1 1,0-1,-1 0,1 0,0 1,0-1,0 0,-1 1,2 0,-1-1,0 1,0-1,0 1,1 0,-1 0,1-1,-1 1,1 0,0 0,0-1,0 1,0 0,0 0,0 0,0 0,1-1,-1 1,0 0,1 0,0-1,-1 1,1 0,0-1,0 1,0-1,0 1,0-1,0 1,1-1,-1 0,0 0,1 1,-1-1,1 0,-1 0,1 0,-1-1,1 1,0 0,-1-1,3 1,7-3,1 0,0-2,0 1,-1-2,0 1,0-1,0-1,-1 0,0-1,0 0,0 0,-1-1,0 0,4-6,4 0,79-98,-96 113,0-1,0 1,0-1,0 0,1 1,-1-1,0 0,0 1,0-1,1 1,-1-1,0 0,1 0,-1 1,0-1,1 0,-1 1,0-1,1 0,-1 0,0 0,1 1,-1-1,1 0,-1 0,1 0,-1 0,0 0,1 0,-1 0,1 0,-1 0,1 0,-1 0,0 0,1 0,-1 0,1 0,-1-1,0 1,1 0,-1 0,1 0,-1-1,0 1,1 0,-1 0,0-1,1 1,-1 0,0-1,0 1,1 0,-1-1,0 1,0 0,1-1,-1 1,0-1,0 1,0 0,0-1,0 1,0-1,0 1,0-1,0 1,0 0,0-1,0 1,2 35,-2-28,-1-3,0 1,1-1,-1 1,1 0,0-1,1 1,-1-1,1 1,0-1,0 1,0-1,1 0,-1 1,1-1,0 0,0 0,1 0,-1 0,1 0,0-1,0 1,0-1,0 0,1 0,-1 0,1 0,0-1,0 1,2 0,12-1,-1 0,0-2,1 0,-1-1,1 0,-1-2,0 0,0-1,0 0,-1-2,1 0,-1-1,-1 0,1-1,-1-1,-1 0,1-2,-2 1,1-2,-1 0,10-4,4-5,-1-2,-1-1,-1-1,-2-1,0-1,-2-1,0 0,-2-2,5-13,-15 31,-1 0,0-1,-1 0,0-1,-1 1,-1-1,0 0,-1 0,0 0,-1-1,-1 1,0-1,-1 1,-1-1,0 1,0 0,-2-1,0 1,-1 0,0 0,-1 0,0 1,-2-2,4 12,-1-1,0 0,0 1,0 0,0 0,-1 0,1 0,-1 1,0 0,1 0,-1 0,0 1,0-1,0 1,0 0,-1 0,1 1,0 0,0 0,0 0,-1 0,1 1,0 0,0 0,0 1,0-1,0 1,0 0,1 0,-1 0,0 1,1 0,0 0,0 0,0 0,0 1,0 0,1-1,-1 1,0 2,-11 14,1 0,2 0,0 1,1 1,1 0,0 0,2 1,1 0,1 1,1-1,1 1,1 0,1 0,1 0,2 16,1-21,0-1,1 1,1-1,0 1,2-1,0-1,1 1,1-1,0 0,2-1,0 0,0 0,1-1,1 0,1-1,0-1,1 0,0-1,1 0,0-1,1-1,0 0,1-1,0-1,11 3,3 1,-4-4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84 515,'20'-6,"1"0,-2-1,1-2,-1 0,0 0,-1-2,0 0,-1-2,0 1,-1-2,-1 0,14-16,-26 28,-1-1,1 1,-1-1,1 1,-1-1,0 0,0 0,0 0,-1 0,1 0,-1 0,1-1,-1 1,0 0,0-1,-1 1,1-1,-1 1,0-1,0 1,0-1,0 1,0-1,-1 1,1-1,-1 1,0-1,0 1,-1 0,1 0,-1-1,1 1,-1 0,0 0,0 1,-1-2,-8-1,0 1,0 1,0 0,0 1,0 0,-1 0,1 2,0-1,-1 1,1 1,-1 0,1 0,0 1,0 1,-1 0,2 1,-1 0,-6 3,8-3,1 1,0 0,0 0,0 1,1 0,0 0,0 0,0 1,1 0,0 1,1-1,-1 1,1 0,1 1,0-1,0 1,0 0,1 0,1 0,-1 0,2 0,-1 1,1-1,0 1,1-1,0 1,1-1,0 0,1 1,-1-1,2 0,-1 0,1 0,1 0,0 0,0-1,0 1,1-1,1 0,3 3,1 0,1-1,-1 0,2 0,-1-1,1-1,1 0,0-1,0 0,0-1,1 0,-1-1,1-1,1 0,-1-1,1 0,-1-1,1-1,-1 0,1-1,0-1,-1 0,1-1,0-1,-1 0,0-1,0 0,0-1,11-6,-7-2</inkml:trace>
  <inkml:trace contextRef="#ctx0" brushRef="#br0" timeOffset="368.48">480 656,'266'-304,"-194"224,-72 81,0-1,0 1,0-1,0 1,0-1,0 1,0-1,1 1,-1-1,0 0,0 1,1-1,-1 1,0-1,1 1,-1-1,0 0,1 1,-1-1,1 0,-1 1,1-1,-1 0,0 0,1 0,-1 1,1-1,-1 0,1 0,-1 0,1 0,-1 0,1 0,-1 0,1 0,-1 0,1 0,-1 0,1 0,-1 0,1 0,-1 0,1-1,-1 1,1 0,-1 0,1-1,-1 1,1 0,-1-1,0 1,1 0,-1-1,1 1,-15 50,13-48,-23 119,24-118,0 1,0-1,1 1,-1 0,1-1,0 1,0-1,0 1,0-1,1 0,-1 1,1-1,0 0,0 0,0 0,0 0,0 0,1-1,-1 1,1-1,0 1,0-1,0 0,0 0,0 0,0-1,0 1,1-1,-1 0,1 0,-1 0,3 0,4-1,0-1,1 0,-1-1,0 0,0 0,0-1,0-1,-1 0,1 0,-1-1,0 0,0 0,-1-1,0 0,0-1,0 0,-1 0,2-2,11-8,0-1,-1-1,-1-1,-1-1,-1 0,-1-1,0-1,5-14,5-26,-26 50</inkml:trace>
  <inkml:trace contextRef="#ctx0" brushRef="#br0" timeOffset="966.686">1185 599,'37'-8,"1"-1,-2-2,0-2,0-1,-1-1,-1-3,0 0,-2-2,20-16,-48 33,1 0,-1-1,1 1,-1-1,0 0,0 0,-1 0,1 0,-1-1,0 1,0-1,-1 0,1 0,-1 0,0 0,0-1,-1 1,0 0,0-1,0 1,0-1,-1 0,0 1,0-1,0 1,-1-1,0 1,0-1,-1 1,1 0,-1-1,0 1,0 0,-1 0,0 0,0 1,0-1,0 1,0-1,-1 1,0 0,0 0,0 1,-1-1,1 1,-1 0,-1 1,0-1,1 1,-1 1,0-1,0 1,-1 0,1 1,0-1,0 1,0 1,0-1,0 1,-1 0,1 0,0 1,0-1,1 1,-1 1,0-1,1 1,-1 0,1 0,0 1,0-1,0 1,1 0,-3 3,-3 2,1 0,0 1,0 0,1 1,0 0,1 0,1 0,-1 1,2 0,0 1,0-1,-1 7,4-14,0 1,0 0,0 0,1 0,0 1,0-1,0 0,1 0,0 0,0 1,0-1,1 0,0 0,1 0,-1 1,1-1,0-1,0 1,1 0,0-1,0 1,0-1,1 0,0 0,0 0,0 0,0-1,1 1,0-1,0-1,0 1,0-1,0 1,1-1,0-1,-1 1,1-1,0 0,0-1,4 2,10-5,0 0,0-2,0 0,0-1,-1-1,0-1,0 0,-1-2,0 0,0-1,-1 0,4-5,10-5,0-2,-1-2,-2-1,0-1,-2-1,0-1,-2-1,-2-2,0 0,-3-1,16-33,-31 57,0 0,0 0,-1 0,0 0,-1-1,1 1,-2-1,1 0,-1 1,-1-1,0 0,0 0,0 1,-1-1,-2-5,2 13,-1-1,0 1,0 0,0 0,0 1,0-1,0 0,0 1,0-1,0 1,0 0,0-1,0 1,0 0,0 0,0 1,-1-1,1 0,0 1,0-1,0 1,0 0,0-1,0 1,0 0,1 0,-1 0,0 1,0-1,1 0,-1 1,1-1,-1 1,1-1,0 1,-1 0,1-1,0 1,-1 2,-4 3,-1 0,1 0,0 1,1 0,0 0,0 1,0-1,1 1,1 0,-1 0,2 0,-1 0,1 1,0-1,1 1,0 0,1-1,0 1,1 0,-1-1,2 1,0-1,0 1,0-1,1 0,1 0,-1 0,1 0,1-1,0 1,0-1,5 5,-5-8,1 0,-1 0,-1 1,1-1,-1 1,0 0,0 0,-1 0,1 1,-2-1,1 1,-1 0,0 0,0 0,0 0,-1 0,-1 0,1 0,-1 0,0 0,0 0,-1 3,-8 55,12-48</inkml:trace>
  <inkml:trace contextRef="#ctx0" brushRef="#br0" timeOffset="1512.44">2512 176,'-16'-1,"0"1,1 1,-1 0,0 1,1 1,-1 0,1 1,0 1,0 1,1 0,-1 0,1 2,1-1,-1 2,2 0,-1 1,1 0,0 0,1 2,1-1,0 1,-8 13,16-23,0 1,0-1,1 1,-1 0,1 0,0 0,-1 0,1 0,1 0,-1 0,0 0,1 0,0 0,-1 0,1 0,1 1,-1-1,0 0,1 0,-1 0,1 0,0 0,0 0,0 0,1 0,-1 0,1 0,-1-1,1 1,0-1,0 1,0-1,0 1,1-1,-1 0,1 0,-1-1,1 1,0 0,-1-1,1 1,0-1,0 0,0 0,0 0,0 0,0-1,1 1,-1-1,0 0,0 0,1 0,17-3,0-1,0-1,0 0,0-2,-1 0,0-1,-1-2,0 0,0 0,-1-2,-1-1,0 0,10-10,52-33,50-22,-128 78,1-1,-1 0,1 1,0-1,-1 1,1 0,0-1,-1 1,1 0,0 0,-1 0,1 0,0 0,0 1,-1-1,1 0,0 1,-1-1,1 1,-1 0,1-1,-1 1,1 0,-1 0,1 0,-1 0,0 0,0 1,1-1,-1 0,0 0,0 1,0-1,0 1,-1-1,1 1,0-1,-1 1,1-1,-1 1,1 0,-1-1,1 3,2 82,-4-69,-3 68,-5 1,-3-1,-4-1,-3 0,-4-2,-4 0,-27 54,50-122,-2 0,0 0,0-1,-1 0,-1 0,0 0,-1-1,0-1,-1 1,0-1,-1-1,0 0,-1-1,0 0,-13 7,22-15,0 1,-1-1,1-1,0 1,-1 0,1-1,-1 0,1 0,-1 0,0 0,1 0,-1-1,1 0,0 1,-1-1,1-1,0 1,-1 0,1-1,0 0,0 1,0-1,0 0,0-1,1 1,-1 0,1-1,-1 0,1 1,0-1,0 0,0 0,1 0,-1 0,1-1,-1 1,1 0,0-1,0 1,1-1,-1 1,1-1,0-1,-1-19,1 0,2 1,0-1,1 0,2 0,0 1,2 0,0 0,2 1,10-21,-3 4,69-148,-68 154</inkml:trace>
  <inkml:trace contextRef="#ctx0" brushRef="#br0" timeOffset="2068.85">3076 91,'-11'15,"0"0,1 0,0 1,1 0,1 1,1 0,0 0,1 0,1 1,1 0,0 0,2 0,-1 7,3-21,0-1,0 1,0-1,0 0,1 1,0-1,-1 0,1 1,0-1,1 0,-1 0,0 0,1 0,0 0,0 0,0 0,0-1,0 1,0-1,1 1,-1-1,1 0,0 0,0 0,-1 0,1 0,0-1,1 0,-1 1,0-1,0 0,0 0,1-1,-1 1,1-1,-1 0,0 1,1-1,-1-1,1 1,-1-1,0 1,1-1,-1 0,0 0,0 0,0-1,0 1,0-1,1 0,13-7,-1-1,0-1,-1 0,0-1,0-1,-2 0,1-1,-2 0,0-1,2-5,65-67,62-34,-140 120,1 0,0 0,-1 0,1 1,0-1,0 0,0 1,-1 0,1-1,0 1,0 0,0 0,0 0,0 0,0 1,-1-1,1 0,0 1,0-1,0 1,-1 0,1-1,0 1,0 0,-1 0,1 0,-1 0,1 0,-1 1,0-1,1 0,-1 1,0-1,0 1,0-1,0 1,0 0,0-1,0 1,-1 0,1 0,-1 0,1-1,-1 1,1 1,13 88,-15-10,-3-1,-4 0,-3 0,-16 54,14-67,-9 51,-5 0,-5-1,-40 91,68-196,0 0,-1-1,-1 1,0-1,0 0,-1-1,0 0,-1 0,0 0,-1-1,0 0,0-1,-9 7,17-15,0 1,0-1,1 1,-1-1,0 0,0 1,0-1,0 0,0 1,0-1,0 0,0 0,0 0,0 0,0 0,0 0,0 0,0 0,0 0,0-1,0 1,0 0,1-1,-1 1,0 0,0-1,0 1,0-1,0 0,1 1,-1-1,0 0,1 1,-1-1,0 0,1 0,-1 1,1-1,-1 0,1 0,-1 0,1 0,0 0,-1 0,1 0,0 0,0 0,0 1,0-1,0 0,0 0,0 0,0 0,0 0,0 0,0 0,1 0,-1 0,1 0,12-64,-12 63,26-74,3 1,3 2,4 1,18-24,-33 60,1 2,2 0,1 2,1 0,2 2,1 1,1 2,2 1,32-20,-53 37,0 0,0 0,1 1,0 1,0 0,1 1,0 1,0 0,1 1,-1 0,1 1,0 0,0 2,0 0,0 0,0 2,0-1,0 2,0 0,0 1,-1 0,8 4,2 5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6:26.4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501 396,'-112'31,"1"5,-45 25,142-56,3-1,1 0,-1 0,1 1,0 1,0 0,0 0,1 1,0 0,-4 4,13-10,-1-1,1 1,-1 0,1-1,0 1,-1-1,1 1,0 0,-1-1,1 1,0 0,0 0,0-1,0 1,-1 0,1 0,0-1,0 1,0 0,1-1,-1 1,0 0,0 0,0-1,0 1,1 0,-1-1,0 1,1 0,-1-1,0 1,1 0,-1-1,1 1,-1-1,1 1,-1-1,1 1,0-1,-1 0,1 1,-1-1,1 1,0-1,-1 0,1 0,0 1,0-1,-1 0,1 0,0 0,-1 0,1 0,0 0,0 0,0 0,46 6,-45-6,141 3,-143-3,1 0,0 1,-1-1,1 0,0 0,-1 0,1 1,0-1,-1 0,1 1,-1-1,1 1,-1-1,1 0,-1 1,1-1,-1 1,1 0,-1-1,1 1,-1-1,0 1,1 0,-1-1,0 1,0-1,0 1,1 0,-1-1,0 1,0 0,0 0,0-1,0 1,0 0,0-1,0 1,-1 0,1-1,0 1,0 0,0-1,-1 1,1-1,0 1,-1 0,1-1,-1 1,1-1,0 1,-1-1,1 1,-1-1,0 1,1-1,-1 0,1 1,-37 32,32-30,-42 29,39-28,0 0,1 1,-1 0,1 0,0 0,1 1,-1 0,1 1,0-1,1 1,-1 0,2 1,-1-1,-2 6,6-10,1 0,-1-1,1 1,0 0,0 0,0 0,0-1,0 1,1 0,-1 0,1-1,0 1,0 0,0-1,0 1,0 0,0-1,1 0,-1 1,1-1,0 0,0 0,-1 0,1 0,1 0,-1 0,0 0,0-1,1 1,-1-1,3 1,83 31,-74-30,0-1,0 0,0-2,0 1,0-2,0 1,0-2,0 0,1-1,3-15,-17 6</inkml:trace>
  <inkml:trace contextRef="#ctx0" brushRef="#br0" timeOffset="273.518">246 0,'-20'67,"3"0,3 1,3 1,3 0,2 6,2 15,5 1,10 82,1 27,15 123,-41-217,9-75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58,'42'113,"-35"-84,-2 1,-1 0,-2 0,0 0,-2 1,-2-1,-2 16,1-36,0 1,-1-1,0 0,-1 0,0 0,0 0,-1-1,0 0,-1 0,0 0,0-1,-1 0,0-1,0 0,-1 0,0 0,0-1,-1-1,1 1,-1-2,0 1,-1-1,1-1,-1 0,1-1,-1 0,0 0,0-1,0 0,0-1,0-1,0 1,0-2,0 0,-7-2,14 3,1 0,0-1,0 1,0-1,-1 0,2 0,-1 0,0 0,0-1,1 1,-1-1,1 0,0 1,0-1,0 0,0-1,0 1,0 0,1-1,-6-16</inkml:trace>
  <inkml:trace contextRef="#ctx0" brushRef="#br0" timeOffset="543.765">4 86,'91'-45,"-58"35,-1 1,1 2,1 1,-1 2,33-1,364 7,-418-2</inkml:trace>
  <inkml:trace contextRef="#ctx0" brushRef="#br0" timeOffset="1031.948">1047 171,'1'2,"1"0,-1 0,1 0,0 0,-1-1,1 1,0-1,0 1,0-1,0 0,0 0,0 0,0 0,1 0,-1 0,0 0,0-1,1 1,-1-1,1 0,-1 0,0 0,1 0,1 0,-1 0,33 3,1-2,-1-1,0-2,0-1,0-2,4-3,68-4,-109 12</inkml:trace>
  <inkml:trace contextRef="#ctx0" brushRef="#br0" timeOffset="1292.548">1104 396,'33'0,"22"-4,5-3,-2 1,-7 2,-6 0,-7 2,-5 1,-3 0,-7 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0 315,'65'-12,"1"2,0 4,0 2,0 4,2 2,17-1,33-23,-97 19</inkml:trace>
  <inkml:trace contextRef="#ctx0" brushRef="#br0" timeOffset="466.532">142 456,'1'2,"1"-1,-1 1,1 0,-1 0,1-1,0 1,-1-1,1 1,0-1,0 0,0 1,0-1,1 0,-1-1,0 1,0 0,1-1,-1 1,0-1,1 0,-1 1,0-1,1 0,-1 0,1-1,0 2,28 1,1-1,0-1,-1-2,1-1,-1-2,7-2,131-6,-145 14</inkml:trace>
  <inkml:trace contextRef="#ctx0" brushRef="#br0" timeOffset="1221.155">509 3,'-1'0,"1"0,-1-1,0 1,1 0,-1 0,0-1,1 1,-1 0,0 0,1 0,-1 0,0 0,1 0,-1 0,0 0,0 0,1 0,-1 0,0 0,1 1,-1-1,0 0,1 0,-1 1,1-1,-1 1,0-1,1 0,-1 1,1-1,-1 1,1-1,-1 1,1-1,0 1,-1 0,1-1,0 1,-1-1,1 1,0 0,0-1,-1 1,1 0,0 0,0-1,0 1,0 0,0-1,0 1,0 0,0-1,0 1,1 0,-1-1,0 1,0 0,30 29,132 67,-146-86,-1 1,-1 0,1 1,-2 1,0 0,-1 1,0 0,-1 1,-1 1,-1-1,6 13,-14-24,1-1,-1 0,0 0,0 0,-1 1,1-1,-1 0,0 1,0-1,0 1,-1-1,0 0,0 0,0 1,0-1,0 0,-1 0,0 0,0 0,0 0,0-1,-1 1,1 0,-1-1,0 0,-2 2,-94 64,-39-14,119-44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1 285,'73'-18,"79"-19,-7 10,-143 27,-1 0,0 0,0-1,1 1,-1 0,0 0,0 1,1-1,-1 0,0 0,0 0,1 1,-1-1,0 1,0-1,0 1,0-1,1 1,-1 0,0 0,0-1,0 1,-1 0,1 0,0 0,0 0,0 0,-1 0,1 0,0 0,-1 0,1 1,-1-1,0 0,1 0,-1 0,0 1,0-1,1 0,-1 1,0-1,0 0,0 0,-1 1,1-1,0 0,0 0,-1 1,1-1,-1 0,1 0,-1 0,1 0,-2 1,-38 61,-96 64,3 14,129-137,1 0,0 0,0 0,0 0,0 1,0-1,1 1,0 0,0 0,0 0,1 0,0 0,0 0,0 0,0 1,1-1,0 0,0 0,0 1,1-1,0 0,0 0,0 0,0 0,1 0,0 0,0 0,1 0,-1-1,1 1,0-1,0 0,2 3,3-1,1 0,0-1,0 0,0 0,1-1,-1 0,1-1,0 0,0 0,1-1,-1-1,0 1,1-2,-1 1,0-2,1 1,-1-1,0-1,1 0,-1 0,0-1,0 0,-1-1,1 0,-1-1,8-4,-1 0</inkml:trace>
  <inkml:trace contextRef="#ctx0" brushRef="#br0" timeOffset="386.784">875 314,'-22'15,"-1"1,2 2,0 0,2 1,0 1,1 0,0 2,2 0,-6 12,20-30,0 0,0-1,0 1,1 0,0 0,-1-1,1 1,1 0,-1 0,1 1,-1-1,1 0,0 0,1 0,-1 0,1 0,-1 0,1 0,0 0,1 0,-1-1,1 1,0 0,0-1,0 1,0-1,0 1,1-1,0 0,-1 0,1 0,0-1,1 1,-1-1,0 1,1-1,-1 0,1-1,0 1,0 0,8 1,1 1,0-2,0 0,0 0,0-1,0-1,0 0,0-1,0 0,0-1,0 0,0-1,0-1,-1 0,0-1,0 0,0 0,0-2,-1 1,0-2,0 1,-1-1,0-1,-1 0,1 0,-2-1,1 0,2-5,2-2,-1 0,0-1,-1 0,-1-1,-1 0,0 0,1-9,-9 20,0 1,-1 0,-1 0,1-1,-1 1,0 0,-1 0,0 0,0 0,0 0,-1 0,0 0,0 1,-1-1,0 1,0 0,0 0,-1 1,0-1,0 1,0 0,-1 0,1 1,-1-1,0 1,-1 1,1-1,-1 1,1 0,-1 1,0-1,0 1,0 1,-1-1,1 1,-7 0,-14 0,2 0</inkml:trace>
  <inkml:trace contextRef="#ctx0" brushRef="#br0" timeOffset="7621.098">1553 115,'-5'29,"-1"24,0 12,-4 1,0-7,2-9,-3-7,1-7,1-4,-1-4,0 0,1-2,-1 1,0 0,-3-5,1 0,-2-5,1-5</inkml:trace>
  <inkml:trace contextRef="#ctx0" brushRef="#br0" timeOffset="8285.721">1496 172,'0'-1,"1"0,-1 0,1 0,-1 0,0 0,1 1,0-1,-1 0,1 0,-1 0,1 1,0-1,0 0,-1 1,1-1,0 1,0-1,0 1,0-1,0 1,0-1,-1 1,1 0,0 0,0-1,0 1,0 0,0 0,0 0,0 0,0 0,0 0,0 0,0 1,0-1,0 0,0 1,0-1,0 0,0 1,0-1,0 1,-1-1,1 1,0 0,0-1,-1 1,1 0,0 0,5 7,0 1,0-1,-1 1,-1 1,1-1,-1 1,-1-1,0 1,0 0,-1 0,-1 1,1-1,-2 1,8 31,-1-9,-4-12,1 0,1 0,0-1,2 0,0 0,1 0,1-1,1-1,0 1,2-1,0-1,10 10,-21-25,1 1,-1-1,1 0,-1-1,1 1,0 0,-1 0,1-1,0 1,0-1,1 0,-1 1,0-1,0 0,1 0,-1-1,0 1,1 0,-1-1,1 1,-1-1,1 0,-1 0,1 0,-1 0,1 0,-1-1,0 1,1-1,-1 1,1-1,-1 0,0 0,0 0,1 0,-1 0,0-1,0 1,0-1,0 1,0-1,-1 0,1 0,-1 0,1 0,-1 0,1 0,52-148,16-107,-48 115,-8 68,-12 62</inkml:trace>
  <inkml:trace contextRef="#ctx0" brushRef="#br0" timeOffset="8920.259">2173 370,'5'0,"2"5,-1 6,-6 2,-3-2</inkml:trace>
  <inkml:trace contextRef="#ctx0" brushRef="#br0" timeOffset="9499.473">2710 228,'-29'6,"-127"55,154-59,0-1,0 1,-1 0,1-1,0 1,0 0,1 0,-1 0,0 1,1-1,-1 0,1 0,0 1,0-1,0 1,0-1,0 1,0 0,1-1,-1 1,1 0,0-1,0 1,0 0,0 0,0-1,1 1,-1 0,1-1,-1 1,1-1,0 1,0-1,0 1,1-1,-1 1,1-1,-1 0,1 0,0 0,-1 0,1 0,0 0,1 0,-1-1,0 1,0-1,3 2,37 27,40 36,-80-64,0 0,0 1,0 0,0-1,0 1,-1 0,1 0,-1 0,0 0,0 0,0 0,0 0,-1 0,1 1,-1-1,0 0,0 0,0 1,0-1,0 0,-1 0,1 1,-1-1,0 0,0 0,0 0,-1 0,1 0,-4 3,1-1,-1 1,0-1,0 0,-1-1,1 1,-1-1,0-1,0 1,0-1,-1 0,1 0,-1 0,0-1,0 0,1-1,-1 0,-1 0,1 0,0-1,0 0,0 0,0-1,0 1,0-2,0 1,0-1,1 0,-1 0,0-1,1 0,0 0,-1-1,-7-9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1,'-3'14,"1"1,-2-1,0 1,-1-1,0 0,-1-1,-1 0,0 1,0-2,-1 1,-2 0,-14 27,9-16,9-17,1 1,0 0,1 0,-1 0,1 1,1-1,0 1,0 0,0 0,1 0,1 1,0-1,0 7,3-12,0-1,1 0,-1 1,1-1,0 0,0 0,0 0,1-1,-1 1,1-1,-1 0,1 0,0 0,-1 0,1-1,0 1,0-1,1 0,-1 0,0-1,0 1,0-1,0 0,1 0,-1 0,0-1,0 1,0-1,4-1,0 2,-2 0,-1 0,0 0,0-1,0 0,0 1,0-2,0 1,0-1,0 1,-1-1,1 0,0-1,-1 1,0-1,0 0,1 0,-2-1,1 1,0-1,-1 0,3-3,4-8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1 158,'105'-23,"-83"16,-1-1,0 0,-1-2,0-1,-1 0,0-1,10-9,22-14,-49 34,0 0,-1-1,1 1,0 0,0 0,0 0,0 1,0-1,0 0,0 1,0-1,0 1,0 0,0 0,0-1,0 1,0 1,0-1,0 0,1 0,-1 1,0-1,0 1,0 0,0 0,-1-1,1 1,0 0,0 1,0-1,-1 0,1 0,-1 1,1-1,-1 1,1 0,-1-1,0 1,0 0,0 0,0-1,0 1,0 0,0 0,-1 0,1 0,-1 2,17 65,-17-63,0 0,0 0,1-1,0 1,0-1,0 1,1-1,-1 1,1-1,1 0,-1 0,1 0,0 0,0 0,0 0,1-1,-1 1,1-1,0 0,0 0,1-1,-1 1,1-1,0 0,0 0,0-1,5 2,15 2,-1-4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0 235,'1'0,"-1"0,0 0,0 0,1 0,-1 0,0 0,0 1,1-1,-1 0,0 0,0-1,1 1,-1 0,0 0,0 0,1 0,-1 0,0 0,0 0,1 0,-1 0,0 0,0-1,0 1,1 0,-1 0,0 0,0 0,0-1,0 1,1 0,-1 0,0-1,0 1,0 0,0 0,0 0,0-1,0 1,0 0,0 0,0-1,0 1,1 0,-2 0,1-1,0 1,0 0,0 0,0-1,0 1,0 0,0 0,0-1,0 1,0 0,0 0,-1-1,1 1,0 0,0 0,0 0,34 4,-20-2,179 13,-125-6,0-3,1-3,36-4,-68 1,-26 0,-2 0,1-1,0 0,0-1,0 0,0-1,-1 0,1 0,-1-1,1 0,-9 1,0 0,0 1,-1-1,1 0,-1 0,1 0,-1 1,0-1,0 0,0 0,-1 0,1 1,-1-1,1 0,-1 0,0 1,0-1,0 0,0 1,-1-1,1 1,-1-1,1 1,-1 0,0 0,0 0,0 0,0 0,0 0,-1 0,1 1,-1-1,-115-141,107 128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59.4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 2215,'11'-8,"1"1,0 0,0 1,0 1,1 0,-1 0,1 1,1 1,-1 0,0 1,1 0,-1 1,1 1,3 0,352-10,420-102,-549 84,79 8,83-7,-144 16,69-24,-79 13,225-22,-52 13,-44 5,271 26,-255-29,-85-8,-223 23,126-17,70 1,-17 1,15 29,-277 0,-1 1,1-1,-1 0,1 0,-1 0,1 0,-1-1,1 1,-1 0,0 0,1-1,-1 1,1-1,-1 1,0-1,1 0,-1 0,0 1,0-1,0 0,0 0,0 0,0 0,0 0,0-1,0 1,0 0,0 0,-1-1,1 1,0 0,-1-1,1 1,-1-1,0 1,1 0,-1-1,0 1,0-1,0 1,0-1,0 1,0-1,-1 1,1-1,0 1,-1 0,1-1,-1 1,1 0,-1-1,0 1,1 0,-2-1,-16-41,2-1,2 0,2 0,2-1,-2-22,-9-271,13 268,-3 2,-3 0,-3 0,-2 1,-4 1,-7-8,18 50,2-1,1 1,0-2,2 1,1-1,1 0,1 0,0-25,24-90,-20 140,1 0,0-1,0 0,0 1,0-1,-1 1,1-1,0 0,-1 0,1 1,-1-1,0 0,0 0,1 0,-1 1,0-1,-1 0,1 0,0 0,0 1,-1-1,1 0,-1 0,1 1,-1-1,0 0,0 1,0-1,0 1,0-1,0 1,0-1,0 1,-1 0,1 0,0 0,-1-1,1 1,-1 0,0 1,1-1,-1 0,0 0,1 1,-1-1,0 1,-1-1,-131 40,-36-24,-171 13,-130 6,31-11,-36 11,-4-12,-140 12,-125 23,32-17,337-16,28 0,-231 48,262-34,-3-28,226-11,91 1,0-1,1 0,-1 1,0 0,1 0,-1 0,0 0,1 0,-1 0,0 1,1-1,-1 1,0 0,1-1,-1 1,1 1,-1-1,1 0,0 0,-1 1,1 0,0-1,0 1,0 0,0 0,1 0,-1 0,0 0,1 1,-1-1,1 0,0 1,0-1,0 1,0-1,0 1,1 0,-1 1,52 145,-38 189,16-112,-20-171,-3 0,-2 0,-3 1,-3 15,1 4,-27 122,28 57,1-244,1-1,0 1,0 0,1 0,0-1,1 0,0 1,1-1,-1-1,2 1,-1-1,1 0,1 0,5 6,5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5.8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1 142,'23'-15,"1"1,1 1,0 0,1 2,0 2,0 0,1 1,0 2,1 1,0 1,6 1,312-3,-191 9,638-3,-657-15,-112 10,0 1,1 2,-1 0,1 1,-1 2,1 0,5 2,-25-2,-1 0,0 0,0 0,0 0,0 1,0 0,0 0,0 0,0 0,-1 0,1 1,-1-1,0 1,1 0,-1 0,-1 1,1-1,0 0,-1 1,0 0,0-1,0 1,0 0,0 0,-1 0,0 0,0 1,0-1,0 0,-1 0,1 1,-1-1,-1 4,2 16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8.4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0 284,'119'-50,"2"5,1 6,50-7,109 8,-176 30,1 4,55 8,133 22,254 5,175-2,-246-41,679-7,-794 20,652-1,-287-28,336 28,-394-29,-277 18,-100-5,168 16,-104 25,31 5,-8 0,-36-19,-277-3,-1-2,1-4,0-2,0-3,0-3,246-31,-58 9,-168 19,1 4,0 4,8 4,31-1,313-3,-129-27,677 29,-678-29,46 28,-94 28,-106-28,120 11,-169 0,1-5,76-6,-97 0,178-27,131 25,-211-25,-115 26,-1 3,0 3,18 6,41-1,1-4,62-9,-35 1,338 2,-173 27,-98-8,-114-10,2-4,37-7,-34 1,171-29,584 31,-347-1,-257-27,275 26,-107 29,382-28,-572 27,-180-14,-37-6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20.1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0 142,'1'-4,"-1"1,0-1,1 1,0-1,0 1,0-1,0 1,0 0,1 0,0-1,-1 1,1 0,0 1,0-1,1 0,-1 0,1 1,-1 0,1-1,0 1,0 0,0 0,0 1,0-1,0 0,0 1,1 0,-1 0,0 0,1 0,2 0,116-8,-114 9,417 32,955-33,-55 1,-711 30,1227-31,-1416 0,-147-28,-49 19,-158 0,1 3,0 3,0 4,6 3,39-2,249-1,-140-28,141 27,-200-26,87 27,-84 27,26-26,-172-1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67,'103'191,"-103"-190,0 1,1-1,-1 1,0-1,1 1,0-1,-1 1,1-1,0 1,-1-1,1 0,0 1,0-1,0 0,0 0,0 0,1 1,-1-1,0 0,1-1,-1 1,0 0,1 0,-1-1,1 1,-1 0,1-1,-1 0,1 1,-1-1,1 0,0 0,-1 0,1 0,-1 0,1 0,0 0,-1 0,1-1,-1 1,1-1,-1 1,1-1,-1 0,1 1,-1-1,0 0,1 0,-1 0,0 0,0 0,0 0,0 0,0-1,0 1,0 0,0-1,53-136,-42 99,23-48,-34 80,-3 5</inkml:trace>
  <inkml:trace contextRef="#ctx0" brushRef="#br0" timeOffset="496.628">623 38,'-8'-1,"0"0,1 0,-1 0,0 1,1 0,-1 1,0-1,1 2,-1-1,1 1,-1 0,1 0,0 1,0 0,0 0,-2 2,7-4,0-1,0 1,-1-1,1 1,0 0,0 0,0 0,0 0,1 0,-1 0,0 1,0-1,1 1,-1-1,0 1,1 0,0-1,-1 1,1 0,0 0,0 0,0 0,0 0,0 0,1 0,-1 0,1 1,-1-1,1 0,0 0,0 0,0 1,0-1,0 0,0 0,1 0,-1 1,1-1,-1 0,1 0,0 0,0 0,0 0,0 0,0 0,0 0,1-1,-1 1,1 0,-1-1,1 1,0-1,11 11,-10-11,0 1,-1-1,1 1,-1 0,0 0,0 0,1 0,-1 0,0 0,-1 0,1 1,0-1,-1 1,1-1,-1 1,0 0,0 0,0-1,0 1,0 0,-1 0,1 0,-1 0,0 0,0 0,0 0,0 0,0 0,-1 0,1 0,-1-1,0 1,-1 3,1-5,-1 2,-1 1,1-1,-1 0,1 1,0 0,0-1,0 1,1 0,-1 0,1 0,0 0,0 0,1 0,-1 0,1 0,0 1,0-1,0 0,1 0,-1 0,1 0,0 0,0 0,0 0,1 0,-1 0,1 0,0-1,0 1,1-1,-1 1,1-1,-1 0,1 0,0 0,0 0,1 0,-1-1,0 0,6-1,0 0,-1-1,1 0,0 0,-1-1,1 0,-1-1,1 0,-1 0,0-1,0 0,0-1,0 1,0-1,-1-1,4-2,13-7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86,'0'44,"-5"23,-2 5,1 0,1-7,2-10,0-10,2-8,-4-4,-1-5,0-1,2-10,5-8,3-6</inkml:trace>
  <inkml:trace contextRef="#ctx0" brushRef="#br0" timeOffset="306.777">52 30,'57'0,"29"0,5-5,-9-2,-13 1,-14 1,-11 2,-8 0,-6 2,-8 6,-12 1,-8 5,-10 1,-7-2,-2 2,3-1</inkml:trace>
  <inkml:trace contextRef="#ctx0" brushRef="#br0" timeOffset="524.343">80 425,'43'-5,"24"-1,5 0,-4-4,-10 0,-9 2,-8 1,-12 3</inkml:trace>
  <inkml:trace contextRef="#ctx0" brushRef="#br0" timeOffset="1290.02">870 340,'-139'113,"17"20,123-134,-1 1,1-1,-1 1,1-1,0 1,-1 0,1-1,-1 1,1 0,0 0,-1-1,1 1,-1 0,1 0,0 0,-1 0,1 0,0 0,-1 0,1 0,0 0,-1 0,1 0,0 0,-1 0,1 1,0-1,-1 0,1 0,-1 1,1-1,0 0,-1 1,1-1,-1 1,1-1,-1 1,1-1,-1 1,0-1,1 1,-1-1,0 1,1 0,-1-1,0 1,0-1,1 1,-1 0,0-1,0 1,0 0,0-1,0 1,0 0,0-1,0 1,0 0,0-1,0 1,-1 0,209-182,-90 93,-117 87,0 1,0-1,-1 0,1 1,0-1,0 1,0-1,0 1,0-1,0 1,0 0,0-1,0 1,0 0,0 0,0 0,1 0,-1 0,0 0,0 0,0 0,0 0,0 1,0-1,0 0,0 1,0-1,0 1,0-1,0 1,0-1,0 1,-1-1,1 1,0 0,0 0,0-1,-1 1,1 0,-1 0,1 0,0 0,-1 0,0 0,1 0,-1 0,1 0,-1 0,0 1,-4 53,-1-36,1 1,1 0,1 0,0 0,2 0,0 0,2 0,0-1,3 14,-73-95,61 55,0 0,0 1,-1 0,1 0,-2 0,1 1,0 1,-1 0,0 0,0 0,0 1,-4 0,-10-2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29 623,'-5'20,"-1"5</inkml:trace>
  <inkml:trace contextRef="#ctx0" brushRef="#br0" timeOffset="247.4">1 172,'0'0</inkml:trace>
  <inkml:trace contextRef="#ctx0" brushRef="#br0" timeOffset="563.285">227 709,'7'-21,"2"1,0 0,1 1,1 0,0 0,2 2,0-1,1 1,9-7,-22 21,1 1,-1 0,1 0,-1 1,1-1,0 0,0 0,0 1,0-1,0 1,0 0,0 0,1 0,-1 0,0 0,1 0,-1 0,1 1,-1-1,1 1,-1 0,1 0,-1 0,1 0,-1 0,1 0,-1 1,1-1,-1 1,1-1,-1 1,0 0,1 0,-1 0,0 1,0-1,0 1,0-1,0 1,0-1,0 1,0 0,-1 0,1 0,0 2,8 55,-11-55,1 1,0 0,0-1,0 1,1 0,0-1,0 1,0 0,0-1,1 1,-1-1,1 0,0 0,0 1,1-1,0 0,-1-1,1 1,0 0,1-1,2 3,-2-6,1 0,-1 1,0-2,1 1,-1 0,0-1,0 0,1 0,-1 0,0-1,0 1,0-1,0 0,-1 0,1 0,0-1,-1 1,0-1,1 0,-1 0,0 0,0 0,-1 0,1-1,-1 1,1-1,-1 0,7-6,61-81,-57 75</inkml:trace>
  <inkml:trace contextRef="#ctx0" brushRef="#br0" timeOffset="1016.501">961 455,'-11'11,"2"1,-1 0,1 1,1 0,0 0,1 1,1 0,0 1,1-1,0 1,-1 10,5-23,1 0,0 0,0 0,0 1,0-1,0 0,1 0,-1 0,1 0,-1 0,1 1,0-1,0 0,0 0,0-1,0 1,0 0,0 0,1 0,-1-1,1 1,-1-1,1 1,0-1,-1 1,1-1,0 0,0 0,0 0,0 0,0 0,0-1,0 1,0-1,0 1,1-1,-1 0,0 1,0-1,0 0,89-16,-65 2,-1-1,-1-1,0-2,-1 0,-1-1,-1-1,-1-2,0 0,-2 0,0-2,0-3,-7 11,0 0,-2-1,0 0,0 0,-2-1,0 0,-1 0,-1 0,-1-1,0 0,-2 0,0 0,-1 0,-1-8,0 20,-1 0,1 1,-2-1,1 0,-1 1,1-1,-2 1,1 0,-1-1,0 1,0 0,-1 1,0-1,0 1,0-1,0 1,-1 0,0 1,0-1,0 1,-1 0,0 0,1 1,-1 0,0 0,-1 0,1 1,0-1,-1 2,1-1,-1 1,0 0,1 0,-1 1,0 0,0 0,1 0,-1 1,0 0,0 0,1 1,-1 0,1 0,-3 2,-2 1,-1 0,1 1,0 1,1 0,0 0,0 1,0 1,1-1,0 2,1-1,0 1,0 0,1 1,0 0,1 0,1 0,-1 1,2-1,0 2,0-1,1 0,1 0,0 1,0 0,1-1,1 1,0 0,1-1,0 1,1 0,1-1,0 0,0 1,1-1,1-1,0 1,4 6,6 3,1 0,1-2,0 1,2-2,0-1,1 0,1-1,0-1,2-1,-1-1,1-1,1-1,0-2,21 7,75 5,-96-21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39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49,'31'-8,"0"1,1 2,-1 1,1 1,0 2,25 2,66-3,11-17,-132 20,-1 0,0 0,0 0,1 1,-1-1,0 0,0 1,0-1,0 1,-1-1,1 1,0 0,-1-1,1 1,-1 0,1-1,-1 1,0 0,0 0,0-1,0 1,0 0,0 0,0-1,-1 1,1 0,-1 0,1-1,-1 1,1 0,-1-1,0 1,0-1,0 1,0-1,0 0,0 1,0-1,-1 0,1 0,0 1,-4 8,-5 14,0-6,1 0,1 1,1 0,1 0,0 1,1 0,2 0,0 0,1 0,1 1,0-1,2 0,2 17,54 177,-56-213,0-1,0 1,0 0,0 0,0 0,-1 0,1 0,0 0,-1 0,1 0,-1 0,1 0,-1 0,0 0,1 0,-1 1,0-1,0 0,1 0,-1 0,0 0,0 1,-1-1,1 0,0 0,0 0,0 1,-1-1,1 0,-1 0,1 0,-1 0,1 0,-1 0,0 0,1 0,-1 0,0 0,0 0,0-1,0 1,1 0,-1 0,0-1,0 1,-1-1,1 1,0-1,0 1,0-1,0 1,0-1,0 0,-1 0,1 0,0 0,0 0,0 0,-1 0,1 0,0 0,0 0,0-1,0 1,0 0,-1-1,1 1,0-1,0 0,-37-16,-106-29,120 44,0 0,0 2,0 0,0 2,0 1,0 0,0 2,0 1,1 1,0 1,1 0,0 2,0 1,1 1,-10 7,1 15,22-17</inkml:trace>
  <inkml:trace contextRef="#ctx0" brushRef="#br0" timeOffset="498.929">282 360,'369'-30,"-252"14,-115 16,0 0,0 0,0 0,0 0,0 0,0 0,0 1,0-1,0 1,0-1,0 1,0 0,0-1,0 1,0 0,-1 1,1-1,0 0,-1 0,1 1,-1-1,0 1,1-1,-1 1,0-1,0 1,0 0,0 0,0 0,0-1,0 1,-1 0,1 0,-1 0,1 0,-1 0,0 1,1 87,-2-68,0 7,0-4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0 174,'651'0,"-504"-22,-127 6,-47 2,-143-23,167 36,1 1,-1-1,1 0,-1 0,0 0,1 0,-1 0,1-1,0 1,-1-1,1 0,0 1,0-1,0 0,0 0,1 0,-1 0,0-1,1 1,-1 0,1-1,0 1,0-1,0 0,0 1,0-1,1 0,-1 1,1-1,0 0,0 1,0-1,0 0,4-14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1 141,'164'-18,"1"7,1 7,2 8,19-2,171-20,-312 15,0 2,-1 2,1 1,18 6,92 3,221-12,-109-28,-62 41,-134-3,0-2,0-4,32-4,-62 1,212-30,28 31,-80 27,-140-27,-1-2,0-3,42-9,-9 4,0 3,94 8,-58 0,268-31,127 0,256 30,-611-26,-158 23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95,'5'-14,"-3"-5,-2 5,-6 6,-2 8,5 0,9-5,7-1,1-6,-5 1,-5 6,-4 9,0 8,-2 3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1,'0'5,"0"6,-5 1,3-1,3-8,-5-4,-6-1,-1 3,-4 2,1 6,-2 1,1-2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1 114,'84'-8,"0"4,0 4,36 6,74 0,-149-6,-66-19,9 14,0-2,1 0,0 0,0-1,0 0,1 0,0-2,-7-7,3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28,'38'-5,"28"-1,6 0,-3 1,-9 2,-10 1,-13 5,-14 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76,'43'0,"29"-5,7-2,-6 1,-9-3,-12-1,-9 1,-13-1,-6-1,-7 3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0 232,'425'0,"-352"-11,-73 9,0 0,0 1,-1-1,1 0,0 1,-1-1,1 1,-1-1,1 1,-1-1,0 1,0-1,0 1,0 0,0-1,0 1,0 0,0 0,0 0,-1 0,1 0,0 0,-1 0,1 0,-1 0,1 1,-1-1,1 1,-1-1,0 1,1-1,-1 1,-1 0,1-1,-12-6,-83-53,94 58,0-1,0 0,0 0,0 0,1 0,0 0,-1 0,1-1,0 1,1-1,-1 0,1 1,-1-1,1 0,0 0,1 0,-1 0,1 0,-1 0,1 1,0-1,1 0,-1 0,1 0,0 0,0-1,5-13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1,'40'256,"-35"-240,-1 1,-1 0,-1 0,-1 1,0-1,-1 0,0 1,-2-1,0 0,-1 0,-1 0,0 0,-1-1,-1 0,-1 0,0 0,-3 3,5-13,-1 0,0 0,-1-1,1 0,-1 0,0-1,0 1,0-1,0-1,-1 0,0 0,1 0,-1-1,0 0,-1-1,1 1,0-2,0 1,0-1,-1 0,1-1,0 0,0 0,0-1,0 0,0 0,0-1,1 0,-1-1,1 1,-1-1,-1-3,-10-5</inkml:trace>
  <inkml:trace contextRef="#ctx0" brushRef="#br0" timeOffset="315.01">0 1,'20'5,"24"1,11 0,5-1,-3-1,-6-2,-2-1,-5-5,-5-3,-4 1,-3 1,-3 1,-1 2,-1 1,-4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1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57,'-38'69,"-3"-2,-2-2,-43 47,-64 68,148-179,0 1,1 0,-1 0,0-1,1 1,0 0,-1 0,1 0,0 0,0 1,0-1,1 0,-1 0,0 1,1-1,-1 0,1 1,0-1,0 0,0 1,0-1,0 1,1-1,-1 0,1 1,-1-1,1 0,0 0,0 1,0-1,0 0,0 0,0 0,1 0,-1 0,1-1,0 1,-1 0,1-1,0 1,0-1,0 1,0-1,0 0,0 0,0 0,1 0,16 4,0-2,-1 0,1-1,0-1,0-1,0 0,0-2,2 0,39-1,136 1,-194 2,0 0,0 0,0 0,0 0,0-1,0 1,0-1,0 1,-1-1,1 0,0 1,0-1,-1 0,1 0,0 0,-1-1,1 1,-1 0,1 0,-1-1,0 1,0-1,0 1,0-1,0 0,0 1,0-1,0 0,0 0,-1 0,1 0,-1 1,0-1,1 0,-1 0,0 0,0 0,0 0,0 0,0 0,-1 0,1 0,-1 0,1 1,-1-2,-39-89,33 79,-145-273,149 280,0 3,0 0,1-1,-1 0,1 1,0-1,0 0,0 0,1 0,-1-1,1 1,0 0,0 0,0-1,1 1,0-1,0 1,0 0,0-1,1 1,-1-1,1 1,8-8</inkml:trace>
  <inkml:trace contextRef="#ctx0" brushRef="#br0" timeOffset="540.494">1057 0,'-10'5,"1"1,0 0,1 0,-1 1,1 0,0 0,1 1,0 0,0 0,1 1,0 0,0 0,1 0,1 1,-1 0,1 0,1 0,0 0,0 1,1-1,1 1,-1-1,2 1,0 4,-22 75,-66 108,87-195,0 0,0 1,0-1,0 0,0 1,1-1,0 1,0-1,0 0,0 1,0-1,1 1,-1-1,1 0,0 1,0-1,0 0,1 0,-1 1,1-1,-1 0,1-1,0 1,0 0,1 0,-1-1,0 0,1 1,0-1,-1 0,1 0,0 0,0-1,0 1,0-1,1 1,-1-1,0 0,0 0,1-1,-1 1,3 0,1 1,0 0,-1-1,1 1,0-1,0 0,0-1,0 0,0 0,0-1,0 1,-1-1,1-1,0 1,0-1,-1-1,1 1,-1-1,0 0,0 0,0-1,0 0,0 0,-1 0,4-4,-1-9</inkml:trace>
  <inkml:trace contextRef="#ctx0" brushRef="#br0" timeOffset="784.304">634 282,'39'-5,"31"-1,9 0,0 1,-8 2,-11 1,-12 0,-8 2,-7 0,-4 0,-2 0,-6 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9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5,5-1,2-4,4-9,0-15,3-11,0-11,-4-11,2-2,0-4,1-2,-1-4,2-1,0-1,-4 4</inkml:trace>
  <inkml:trace contextRef="#ctx0" brushRef="#br0" timeOffset="561.829">537 0,'-24'9,"0"0,0 2,1 0,1 2,0 0,0 2,-1 3,21-18,0 1,0 0,1 0,-1 0,0 1,1-1,-1 0,1 1,-1-1,1 1,0-1,-1 1,1-1,0 1,0 0,0 0,1 0,-1-1,0 1,1 0,-1 0,1 0,-1 0,1 0,0 0,0 0,0 0,0 0,0 0,1 0,-1 0,1 0,-1 0,1 0,0 0,-1 0,1 0,0-1,0 1,0 0,1-1,-1 1,0-1,0 1,1-1,-1 1,1-1,0 0,-1 0,2 1,12 6,-13-7,1-1,-1 1,1 0,-1 1,1-1,-1 0,0 1,1-1,-1 1,0 0,0-1,0 1,0 0,-1 0,1 1,0-1,-1 0,0 0,1 1,-1-1,0 1,0-1,0 1,-1 0,1-1,-1 1,1 0,-1-1,0 1,0 0,0 2,-15 38,13-40,0 0,0-1,0 1,0 0,0 0,1 0,-1 0,1 0,0 0,0 0,0 1,1-1,-1 0,1 1,0-1,0 0,0 1,0-1,0 0,1 1,-1-1,1 0,0 0,0 1,0-1,1 0,-1 0,1 0,-1 0,1-1,0 1,0 0,1-1,-1 1,0-1,3 2,0-4,1 1,0-1,0 0,0 0,0 0,0-1,-1 0,1 0,0-1,-1 0,1 0,-1 0,1 0,-1-1,0 0,0 0,0 0,0-1,-1 0,1 0,14-10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7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25,'1'1,"0"0,0 0,1 0,-1 1,0-1,0 0,-1 0,1 1,0-1,0 1,-1-1,1 1,-1-1,1 1,-1-1,1 1,-1-1,0 1,0 0,0-1,0 1,0 0,0-1,0 1,-1-1,1 1,-1-1,1 1,-1-1,1 1,-2 0,1 7,-60 318,-6-41,72-286,3-11</inkml:trace>
  <inkml:trace contextRef="#ctx0" brushRef="#br0" timeOffset="335.42">113 25,'17'5,"0"-1,1 0,-1-1,1-1,-1-1,1 0,0-1,-1-1,1-1,0 0,-1-2,0 0,0 0,0-2,14-1,96-7,-126 14,0 0,0 1,0-1,0 1,0-1,0 0,0 1,-1-1,1 1,0 0,0-1,-1 1,1 0,0-1,-1 1,1 0,-1 0,1 0,-1-1,1 1,-1 0,1 0,-1 0,0 0,0 0,1 0,-1 0,0 0,0 0,0 0,0 0,0 0,0 0,0 0,-1 0,1 0,0 0,0 0,-1-1,1 1,-1 0,1 0,-1 0,1 0,-1-1,1 1,-1 0,0 0,1-1,-1 1,0 0,0-1,1 1,-1-1,0 1,-9 13</inkml:trace>
  <inkml:trace contextRef="#ctx0" brushRef="#br0" timeOffset="585.495">0 447,'39'5,"26"-3,8-2,-5-2,-8 1,-15 0</inkml:trace>
  <inkml:trace contextRef="#ctx0" brushRef="#br0" timeOffset="1253.075">508 447,'-197'340,"187"-325,15-25,15-23,14-21,2 3,3 0,41-40,-79 89,0 0,1 1,-1-1,0 0,1 1,0-1,0 1,-1-1,1 1,0 0,0-1,0 1,0 0,0 1,0-1,1 0,-1 0,0 1,0 0,0-1,1 1,-1 0,0 0,1 0,-1 0,0 0,0 1,1-1,-1 1,0 0,0-1,0 1,0 0,0 0,0 0,0 1,0-1,0 0,0 1,-1-1,1 1,0-1,-1 1,0 0,1 0,-1 0,0 0,0 0,0 0,0 0,0 0,0 0,0 2,55 169,-55-171,0 0,0-1,0 1,-1 0,1 0,0 0,-1 0,0 0,1-1,-1 1,0 0,0 0,0 0,0 0,-1 0,1 0,0 0,-1 0,1 0,-1-1,0 1,1 0,-1 0,0-1,0 1,0 0,-1-1,1 1,0-1,0 1,-1-1,1 0,-1 0,1 0,-1 0,0 0,1 0,-1 0,0 0,0 0,0-1,0 1,1-1,-1 1,0-1,0 0,0 0,0 0,0 0,0 0,0 0,0-1,-1 1,-41-30,36 24,0 0,0 0,0 1,-1 0,1 0,-1 1,0 0,-1 1,1 0,0 1,-1-1,-6 1,-9 3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8,'0'24,"1"0,1 1,2-1,0 0,2 0,0-1,7 16,-13-38,0 1,1-1,-1 0,0 1,0-1,1 0,-1 0,1 0,-1 1,1-1,-1 0,1 0,0 0,-1 0,1 0,0 0,0 0,0 0,0 0,0 0,0-1,0 1,0 0,0-1,0 1,1-1,-1 1,0-1,0 1,0-1,1 0,-1 0,0 1,1-1,-1 0,0 0,0 0,1 0,-1-1,0 1,1 0,-1-1,0 1,0 0,0-1,1 0,-1 1,0-1,0 0,0 1,0-1,0 0,0 0,0 0,0 0,-1 0,1 0,0 0,0 0,-1 0,1 0,-1 0,1-1,-1 0,68-149,-49 98,-11 34</inkml:trace>
  <inkml:trace contextRef="#ctx0" brushRef="#br0" timeOffset="515.038">565 8,'-104'33,"93"-28,-2 0,-1 0,1 1,0 1,1 0,-1 0,1 2,1-1,-5 6,15-14,0 1,0 0,1 0,-1-1,0 1,0 0,1 0,-1 0,0 0,1 0,-1 0,1 0,-1 0,1 0,0 1,-1-1,1 0,0 0,0 0,0 0,0 0,0 1,0-1,0 0,0 0,0 0,1 0,-1 0,0 1,1-1,-1 0,1 0,-1 0,1 0,0 0,-1 0,1 0,0-1,0 1,0 0,-1 0,1 0,0-1,0 1,0-1,1 1,51 16,-26-16,41 13,-68-12,1 0,-1 1,1-1,-1 1,0-1,0 0,0 1,0-1,-1 1,1-1,-1 1,1-1,-1 0,0 1,0-1,0 0,0 0,0 0,-1 0,1 0,0 0,-1 0,0 0,1 0,-1-1,0 1,0-1,-1 2,-3 4,-33 57,39-63,-1 1,0-1,1 0,-1 1,1-1,-1 0,1 1,0-1,0 1,0-1,0 1,0-1,0 1,0-1,0 0,0 1,1-1,-1 1,1-1,-1 0,1 1,-1-1,1 0,0 0,-1 1,1-1,0 0,0 0,0 0,0 0,0 0,0 0,1 0,-1 0,0-1,0 1,1 0,-1-1,0 1,1-1,-1 1,0-1,1 0,-1 1,1-1,-1 0,1 0,0 0,9-1,1 0,-1-1,0-1,0 0,0 0,0-1,0 0,-1-1,0 0,0-1,0 0,5-5,-12 9,31-22,-22 12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29,'-5'39,"-1"21,0 11,-4-2,0-7,2-11,-3-13,1-9,1-4,-1-1,-1-1,-1-4,0 0,-3-3,2-10,8-5,4-3</inkml:trace>
  <inkml:trace contextRef="#ctx0" brushRef="#br0" timeOffset="282.409">127 29,'19'-5,"21"-1,8 0,6 1,-2 2,-5 1,-5 1,-5 0,-5 1,-2 0,-2 1,-5 4,-12 1,-12 5,-12 1,-7 2,-1-1</inkml:trace>
  <inkml:trace contextRef="#ctx0" brushRef="#br0" timeOffset="530.343">155 283,'14'5,"15"1,6 1,4-2,-2-2,-1-1,-3 0,-6-7,-3-1,-2-1,2 2,-5 1</inkml:trace>
  <inkml:trace contextRef="#ctx0" brushRef="#br0" timeOffset="1079.077">635 340,'-174'248,"161"-222,14-27,-1 1,0 0,0 0,0 0,1 0,-1 0,0 0,0 0,1 0,-1 0,0 0,0 0,1 0,-1 0,0 0,0 0,1 0,-1 0,0 0,0 0,1 0,-1 0,0 0,0 1,0-1,1 0,-1 0,0 0,0 0,0 0,1 1,-1-1,0 0,0 0,0 0,0 1,0-1,1 0,-1 0,20-21,200-226,-219 245,0 1,0-1,-1 1,1-1,0 1,0-1,1 1,-1 0,0-1,0 1,1 0,-1 0,1 0,-1 0,1 0,-1 0,1 0,-1 1,1-1,0 1,0-1,-1 1,1-1,0 1,0 0,-1 0,1 0,0 0,0 0,-1 1,1-1,0 0,0 1,-1-1,1 1,0-1,-1 1,1 0,-1 0,1 0,-1 0,1 0,-1 0,0 0,0 1,1-1,-1 0,0 1,0-1,0 1,3 15,-1-1,0 0,-2 1,0-1,0 1,-2 0,-2 15,1 15,-5 28,5-74,1-1,0 1,-1-1,1 1,-1-1,1 1,-1-1,1 0,-1 0,1 0,-1 0,1 0,-1 0,1 0,-1 0,1-1,-1 1,1-1,-1 1,1-1,0 1,-1-1,1 0,0 0,-1 1,1-1,0 0,0 0,0 0,0-1,0 1,0 0,0 0,-4-3,-65-53,51 42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0 268,'56'-16,"114"-8,57-10,-216 32,-1-1,1 1,-1 0,1 1,-1 0,1 1,0 0,-1 0,1 1,-1 1,4 0,-8 4,-6 0</inkml:trace>
  <inkml:trace contextRef="#ctx0" brushRef="#br0" timeOffset="404.546">85 438,'1'2,"0"0,1 0,-1 0,1-1,-1 1,1 0,0-1,0 1,0-1,0 0,0 0,0 0,0 0,0 0,0 0,0 0,1-1,-1 1,0-1,0 1,1-1,-1 0,0 0,1 0,1 0,-2 0,25 2,-1-1,0-2,1 0,-1-2,0-1,16-4,127-6,-165 14,0 0,0-1,0 1,0-1,0 0,-1 0,1 0,0 0,0-1,-1 0,1 1,-1-1,1-1,-1 1,0 0,0-1,0 0,0 1,0-1,0-2,6-11</inkml:trace>
  <inkml:trace contextRef="#ctx0" brushRef="#br0" timeOffset="1020.74">282 15,'-13'-15,"13"23,12 9,2-1,0-1,0 0,1-1,1-1,1 0,0-1,0-1,1 0,0-1,1-2,14 6,59 33,-88-46,0 1,1 0,-1 0,0 0,0 1,-1-1,1 1,0 0,-1 0,0 0,0 0,0 1,0-1,0 1,-1 0,1 0,-1 0,0 0,0 0,-1 1,1-1,-1 0,0 1,0-1,-1 1,1-1,-1 1,0-1,0 1,-1 4,-9 9,0 0,-2-1,0 0,-1-1,0-1,-1 1,-1-2,-14 10,8-4,-107 75,18-21,86-53,21-12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1 105,'90'-9,"1"4,0 3,71 10,29 0,-190-7,-1-1,1 1,-1-1,0 0,1 1,-1-1,1 0,-1 1,1-1,-1 0,1 0,-1 0,1 1,0-1,-1 0,1 0,-1 0,1 0,-1 0,1 0,0 0,-1 0,1 0,-1 0,1 0,-1-1,1 1,0 0,-1 0,1 0,-1-1,1 1,-1 0,1-1,-1 1,0 0,1-1,-1 1,1-1,-1 1,0-1,1 1,-1-1,0 1,0-1,1 1,-1-1,0 1,0-1,0 1,0-1,1 1,-1-1,0 0,0 1,0-1,0 1,0-1,0 1,-1-1,1 0,0 1,0-1,0 1,-1-1,1 1,0-1,0 1,-1-1,-34-27,28 24,-78-44,68 39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22,'19'5,"16"2,7-1,6-6,-1-3,2-1,-3 0,0 1,-3 1,-3 0,-5 2,-2-1,-3-3,-2-3,-10 2,-8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39,'43'0,"29"0,12 0,-4-5,-6-1,-11 0,-10 1,-16-3,-13-1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1 102,'171'17,"0"-6,85-10,-217-7,-38 5,0 1,-1 0,1 0,-1-1,1 1,-1 0,1-1,-1 1,1 0,-1-1,1 1,-1-1,0 1,1-1,-1 1,0-1,1 1,-1-1,0 1,1-1,-1 1,0-1,0 0,0 1,0-1,0 1,1-1,-1 0,0 1,0-1,-1 1,1-1,0 0,0 1,0-1,0 1,0-1,-1 1,1-1,0 0,0 1,-1-1,1 1,0-1,-1 1,1 0,-1-1,1 1,-1-1,1 1,-1 0,1-1,-1 1,1 0,-1-1,1 1,-1 0,1 0,-1 0,0-1,1 1,-1 0,0 0,-52-30,-24-24,69 42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52,'131'15,"-1"-6,92-6,238-54,-213 28,-224 19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57,'-268'228,"164"-146,66-41,38-41,-1 1,0 0,1 0,-1 0,1 0,-1 0,1 0,0 0,-1 0,1 0,0 0,0 0,-1 0,1 0,0 0,0 0,0 0,0 0,1 0,-1 0,0 0,0 1,1-1,-1 0,0 0,1 0,-1-1,1 1,-1 0,1 0,0 0,-1 0,1 0,0-1,0 1,-1 0,1-1,0 1,0 0,0-1,0 1,0-1,0 1,0-1,0 0,0 0,1 1,213 15,-64 1,-148-17,-1 0,0 0,0-1,0 1,1 0,-1-1,0 1,0-1,0 0,0 0,0 0,0 0,0 0,0 0,0-1,-1 1,1 0,0-1,-1 0,1 1,-1-1,0 0,0 0,1 0,-1 1,0-1,0 0,-1-1,1 1,0 0,-1 0,1 0,-1 0,0 0,0-1,0 1,0 0,0 0,0-1,0 1,-1-1,-30-93,27 88,-60-138,36 62,30 69</inkml:trace>
  <inkml:trace contextRef="#ctx0" brushRef="#br0" timeOffset="420.789">952 1,'-201'331,"190"-311,6-13,1 0,-1 1,1 0,1 0,0 0,0 0,0 1,1-1,0 1,1-1,-1 1,2 0,-1 0,2 2,2-7,1 0,0-1,0 1,1-1,-1 0,1 0,-1 0,1-1,0 0,0 0,0 0,0 0,1-1,-1 0,0 0,1 0,-1-1,0 0,1 0,-1 0,1-1,-1 0,0 0,0 0,5-2,13 1,1-2,-1-1,0 0,0-2,-1-1,0 0,0-2,0-1,-7 1</inkml:trace>
  <inkml:trace contextRef="#ctx0" brushRef="#br0" timeOffset="666.343">585 254,'43'-4,"29"-3,12-3,-4-2,-11 3,-12 1,-11 4,-13 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58,'7'4,"0"-1,0 1,0 0,0 1,-1 0,0 0,0 0,0 0,-1 1,0 0,0 0,0 1,-1 0,0-1,0 1,-1 1,1-1,-2 0,1 1,-1-1,0 1,-1 0,0 0,0 0,0 0,-1 2,-4 13,-1 1,0-1,-2 0,0-1,-2 0,-1 0,0-1,-1 0,-2-1,0 0,-1-1,-1 0,0-1,-2-1,-4 3,20-19,0 1,0-1,0 0,-1 1,1-1,0 0,-1 0,1 0,-1 0,1 0,-1-1,0 1,1 0,-1-1,0 1,1-1,-1 1,0-1,1 0,-1 0,0 0,0 0,1 0,-1 0,0 0,0-1,1 1,-1-1,0 1,1-1,-1 1,0-1,1 0,-2-1,-7-7</inkml:trace>
  <inkml:trace contextRef="#ctx0" brushRef="#br0" timeOffset="284.025">1 30,'43'-5,"33"-1,14 0,1 1,-5 1,-8 2,-13 1,-7 1,-9 0,-8 0,-6 0,-4 0,-3 1,-1-1,-5 5,-7 1</inkml:trace>
  <inkml:trace contextRef="#ctx0" brushRef="#br0" timeOffset="2137.675">254 566,'-4'0,"-7"0,-2-5,-3-1,2-5,2-5,4-5,-2 2,1-2,2-1,2 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1115 0,'-121'4,"0"6,0 4,-56 17,137-23,1 2,1 1,0 2,1 2,-29 16,61-29,0 0,0 1,1-1,-1 1,1 1,0-1,0 1,0-1,0 1,1 0,0 0,-1 1,1-1,1 1,-1-1,1 1,0 0,0 0,0 0,1 0,-1 0,1 1,1-1,-1 0,1 0,0 1,0-1,0 0,1 1,-1-1,2 0,-1 0,0 1,1-1,0 0,0-1,1 1,-1 0,1-1,0 1,0-1,1 0,14 14,1 0,1-2,1-1,0 0,1-1,0-2,1 0,17 5,-27-11,88 39,-68-33,-1 1,0 2,-2 1,0 1,0 2,-2 1,-1 1,17 16,-41-34,1 0,-1 1,0-1,0 1,0-1,0 1,-1 0,1 0,-1 1,0-1,0 0,-1 1,1-1,-1 1,0-1,0 1,-1 0,1-1,-1 1,0 0,0 0,-1-1,1 1,-1 0,0-1,0 1,-1-1,1 1,-1-1,0 0,0 1,-1-1,1 0,-1 0,-1 0,-15 13,-1 0,-1-2,0 0,-1-2,0 0,-1-1,-1-2,0 0,0-2,-1 0,0-2,-5 0,27-5,-71 15,0-2,0-4,-1-4,-1-2,-59-7,123 3,8 1,0-1,0 1,0-1,-1 0,1-1,0 1,0-1,0 0,0 0,0 0,0 0,0-1,0 0,0 0,1 0,-1 0,3-9,8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0,'-38'44,"-28"47,-1 13,9-1,11-14,12-17,13-16,10-12,7-10,9-5,5-3,-1-1,0 0,-3-4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6:22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362 424,'-130'335,"-11"-21,72-207,69-107,0 1,0-1,-1 0,1 1,0-1,-1 0,1 1,-1-1,1 0,0 1,-1-1,1 0,-1 1,1-1,-1 0,1 0,0 0,-1 0,1 1,-1-1,1 0,-1 0,1 0,-1 0,1 0,-1 0,1 0,-1 0,1 0,-1-1,1 1,-1 0,1 0,-1 0,1 0,-1-1,1 1,-1 0,1-1,0 1,-1 0,1-1,0 1,-1 0,1-1,0 1,-1-1,1 1,0 0,0-1,-1 1,1-1,0 1,0-1,0 1,0-1,0 1,0-1,-1 1,1-1,0 1,1-1,-1 1,0-1,0 1,0-1,0 1,4-38,9-4,2 0,2 2,1 0,3 1,1 1,1 0,11-9,13-26,-1 3,2 2,4 3,54-55,-106 121,0 0,0 0,-1 0,1 0,0-1,1 1,-1 0,0 0,0 0,0 0,0 0,1 0,-1-1,0 1,1 0,-1 0,1 0,-1-1,1 1,-1 0,1 0,-1-1,1 1,0-1,-1 1,1 0,0-1,0 1,-1-1,1 0,0 1,0-1,0 0,0 1,-1-1,1 0,0 0,0 0,0 0,0 1,0-1,0-1,0 1,0 0,-1 0,1 0,0 0,0-1,0 1,0 0,0-1,-1 1,1-1,0 1,0-1,-1 1,1-1,0 1,-1-1,1 0,0 1,-1-1,1 0,-1 0,0 1,1-1,-1 0,1 0,-1 0,0 0,2 45,-2 1,-3-1,-1 0,-6 24,-8 117,17-155,0-21,0 0,0 0,1 1,0-1,0 0,1 0,1 0,0 0,0 0,0 0,1 0,0-1,1 1,0-1,1 0,-3-7,0 0,0 0,0-1,0 1,1-1,-1 1,0-1,0 0,1 0,-1 0,0 0,0-1,1 1,-1 0,0-1,0 0,0 1,0-1,0 0,0 0,0 0,0 0,0-1,0 1,0 0,-1-1,1 1,0-1,-1 0,0 0,1 1,-1-1,0 0,0 0,0 0,0 0,0 0,0-1,-1 0,3 0,240-368,-94 134,-149 237,0-1,0 0,1 1,-1-1,0 0,1 1,-1-1,0 1,1-1,-1 0,1 1,-1-1,1 1,-1-1,1 1,-1 0,1-1,-1 1,1 0,0-1,-1 1,1 0,0-1,-1 1,1 0,0 0,-1 0,1 0,0 0,-1 0,1 0,0 0,-1 0,1 0,0 0,0 0,-1 0,1 1,0-1,-1 0,1 0,-1 1,1-1,0 0,-1 1,1-1,-1 1,1-1,-1 1,1-1,-1 1,1-1,-1 1,0 0,1-1,-1 1,0-1,1 1,12 41,-9 169,-56 40,51-248,1 1,-1-1,0 1,1-1,0 1,0-1,0 1,0 0,1-1,0 1,-1-1,1 0,0 1,1-1,-1 0,0 1,1-1,1 2,9 7</inkml:trace>
  <inkml:trace contextRef="#ctx0" brushRef="#br0" timeOffset="306.479">1350 594,'-9'16,"1"0,1 1,1 0,0 1,1-1,1 1,0 0,2 0,0 1,1-1,0 0,2 1,0-1,1 1,-1-15,-1-1,1 1,0 0,0 0,0-1,0 1,1 0,0-1,-1 0,1 1,1-1,-1 0,0 0,1 0,-1 0,1 0,0-1,0 1,0-1,0 0,0 0,1 0,-1 0,1 0,-1-1,1 0,0 1,-1-1,1-1,0 1,0 0,0-1,0 0,-1 0,1 0,0-1,0 1,0-1,0 0,0 0,8-1,0-1,-1-1,1 0,0 0,-1-1,0-1,0 0,-1 0,0-1,0-1,0 1,-1-2,0 1,-1-1,0 0,0-1,-1 0,0-1,-2 4,-1 0,0 0,-1 0,0-1,0 1,0-1,-1 0,0 1,-1-1,0 0,0 0,0-1,-1 1,0 0,-1 0,0 0,0 0,-1 0,0 0,0 1,-1-1,0 1,0-1,-1 1,0 0,0 0,-4-5,4 8,1 0,0 0,-1 0,0 0,0 0,0 1,0-1,-1 1,0 0,1 1,-1-1,0 1,0 0,0 0,0 0,-1 1,1 0,0 0,-1 0,1 1,-1-1,1 1,0 1,-1-1,1 1,-1 0,1 0,0 0,0 1,0 0,-1 0,2 0,-1 1,0 0,0 0,1 0,0 0,0 1,0-1,0 1,-2 2,-5 9</inkml:trace>
  <inkml:trace contextRef="#ctx0" brushRef="#br0" timeOffset="789.18">1717 988,'29'-43,"31"-48,3 3,4 3,7-1,-74 86,1-1,0 0,-1 0,1 0,0 0,0 0,0 1,-1-1,1 0,0 0,0 1,0-1,0 1,0-1,0 1,0 0,1-1,-1 1,0 0,0 0,0-1,0 1,0 0,0 0,1 0,-1 0,0 1,0-1,0 0,0 0,0 1,0-1,0 1,0-1,0 1,0-1,0 1,0-1,0 1,0 0,0 0,-1-1,1 1,0 0,0 0,-1 0,1 0,-1 0,1 0,-1 0,1 0,-1 0,1 0,-1 0,0 0,0 1,0-1,0 0,1 0,-2 0,1 0,0 0,0 0,0 1,0-1,-1 0,1 0,-1 0,-11 90,9-83,0 1,1-1,0 1,1 0,0 0,0 0,1 0,0 0,1 0,0 0,0 0,0-8,-1 1,1 0,-1-1,1 1,0-1,0 1,-1-1,1 1,0-1,0 0,1 1,-1-1,0 0,0 0,1 0,-1 0,0 0,1 0,-1 0,1 0,0-1,-1 1,1 0,-1-1,1 1,0-1,-1 0,1 0,0 1,0-1,-1 0,1-1,0 1,-1 0,1 0,0-1,-1 1,1-1,0 1,-1-1,1 0,-1 0,1 0,-1 1,2-2,68-47,-71 48,158-140,-157 140,-1 0,0 1,0-1,1 1,-1-1,0 1,1 0,-1-1,1 1,-1-1,0 1,1 0,-1-1,1 1,-1 0,1-1,-1 1,1 0,0 0,-1 0,1-1,-1 1,1 0,-1 0,1 0,0 0,-1 0,1 0,-1 0,1 0,0 0,-1 0,1 1,-1-1,1 0,-1 0,1 1,-1-1,1 0,-1 0,1 1,-1-1,1 0,-1 1,1-1,-1 1,0-1,1 1,-1-1,0 1,1-1,-1 1,0-1,0 1,1-1,-1 1,0-1,0 1,0 0,0-1,0 1,0-1,0 1,0 0,0-1,0 1,-10 40,8-36,-2 3,0 1,0 0,1 0,0 0,1 0,0 1,0-1,1 1,0-1,1 1,0 4,5 4</inkml:trace>
  <inkml:trace contextRef="#ctx0" brushRef="#br0" timeOffset="1154.627">2620 791,'30'-9,"-1"-1,0-1,-1-2,0-1,-1-1,-1-1,0-1,-1-2,39-58,-63 75,0 1,0-1,0 0,0 0,0 0,0 0,-1 0,1 0,-1-1,1 1,-1 0,0 0,0 0,0 0,0-1,0 1,-1 0,1 0,-1 0,1 0,-1 0,0 0,0 0,0 0,0 0,0 0,0 0,0 1,-1-1,1 0,0 1,-1-1,0 1,1-1,-1 1,0 0,0 0,0 0,0 0,0 0,0 0,0 0,0 1,-3-2,-1 1,1 0,0 1,0-1,-1 1,1 0,0 1,-1-1,1 1,0 0,0 0,-1 0,1 1,0 0,1 0,-1 0,0 1,1 0,-1-1,1 2,-1-1,-83 79,79-74,1 1,0 1,0-1,1 2,1-1,-1 1,2 0,-1 0,2 0,-1 1,2-1,-1 1,2 0,-1 0,2 1,0-1,0 5,1-14,1 1,-1 0,1-1,0 1,0 0,0-1,1 1,-1-1,1 0,0 1,0-1,0 0,0 0,1 0,-1-1,1 1,0 0,-1-1,1 0,0 1,1-1,-1-1,0 1,0 0,1-1,-1 1,1-1,0 0,-1 0,2-1,115 8,-114-8,20-1</inkml:trace>
  <inkml:trace contextRef="#ctx0" brushRef="#br0" timeOffset="1569.671">2987 961,'220'-227,"-214"217,40-33,-44 44,-1 0,0 0,1 1,-1-1,0 0,0 1,0-1,0 1,0 0,-1-1,1 1,0-1,-1 1,1 0,-1 0,1-1,-1 1,0 0,0 0,0 0,0-1,0 1,0 0,-1 0,1-1,0 3,-1 0,1-1,0 1,-1-1,1 1,0-1,1 1,-1-1,1 1,-1-1,1 0,0 1,1-1,-1 0,0 1,1-1,0 0,-1 0,1 0,1 0,-1-1,0 1,1 0,-1-1,1 0,0 0,-1 1,1-2,0 1,1 0,-1-1,0 1,0-1,9 1,0-1,0 0,0-1,0-1,0 0,0 0,0-1,-1-1,1 0,-1 0,1-1,-1-1,0 0,-1 0,1-1,-1 0,0-1,-1 0,1-1,-2 0,1 0,-1-1,6-8,-4 3</inkml:trace>
  <inkml:trace contextRef="#ctx0" brushRef="#br0" timeOffset="1836.19">4032 1,'-10'43,"-8"38,0 16,2-5,4-8,0-13,1-10,2-10,9-9,3-7,2 1,0-2,-2-1,0-2,-1-6</inkml:trace>
  <inkml:trace contextRef="#ctx0" brushRef="#br0" timeOffset="2073.19">3580 510,'44'-5,"27"-2,8 1,-6 1,-9 1,-12 2,-10 6,-6 2,-6 5,-7 0</inkml:trace>
  <inkml:trace contextRef="#ctx0" brushRef="#br0" timeOffset="2756.372">4258 537,'2'20,"2"-1,0 0,1 0,1 0,1-1,1 0,0 0,1-1,1 0,1 0,1-1,-9-12,1-1,-1 1,1-1,1 0,-1 0,0 0,1-1,-1 0,1 0,-1 0,1 0,0-1,0 0,0 0,0 0,0 0,0-1,0 0,0 0,0 0,1-1,-1 1,0-1,0-1,-1 1,1-1,0 1,0-2,-1 1,1 0,-1-1,0 0,0 0,0 0,0 0,0-1,-1 1,1-1,-1 0,0 0,1-2,4-5,0-1,0 0,-1-1,-1 1,0-1,0-1,-1 1,-1-1,-1 0,0 1,0-2,-2 1,0 0,0-2,-1-9</inkml:trace>
  <inkml:trace contextRef="#ctx0" brushRef="#br0" timeOffset="3172.345">4737 848,'30'-59,"4"2,1 1,4 2,3-1,25-9,-67 63,1 1,0-1,0 0,-1 1,1-1,0 1,0 0,0-1,0 1,0-1,0 1,0 0,0 0,0 0,0 0,0 0,0 0,0 0,0 0,0 0,0 0,0 0,0 0,0 1,-1-1,1 0,0 1,0-1,0 1,0-1,0 1,-1 0,1-1,0 1,0 0,-1-1,1 1,0 0,-1 0,1-1,-1 1,1 0,-1 0,0 0,1 0,-1 0,0 0,1 0,4 53,-4-43,-2-8,1-1,0 1,0-1,0 0,0 1,1-1,-1 1,1-1,-1 1,1-1,0 0,0 1,0-1,0 0,0 0,1 0,-1 0,1 0,-1 0,1 0,0 0,-1-1,1 1,0-1,0 1,0-1,0 0,1 0,-1 0,0 0,1 0,-1 0,0 0,1-1,-1 1,1-1,-1 0,0 0,1 0,-1 0,1 0,-1 0,1-1,-1 1,2-2,89-49,-86 45,1 0,-1 1,1-1,0 2,1-1,-1 1,1 0,0 1,0 0,0 0,1 1,0 0,-4 3,-1 1,1 0,-1 0,1 1,-1 0,0 0,0 0,0 0,-1 1,1-1,-1 1,0 0,0 1,0-1,0 1,-1 0,0 0,0 0,0 0,-1 0,1 1,-1-1,-1 1,1-1,-1 1,0 0,0 1,9 20,-1-5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59,'43'0,"53"-5,25-2,5-3,-8-2,-11 3,-13 2,-13 2,-11 2,-13 2,-11 1,-8 0,-11 6,-15 0,-14 6,-7 4,-7 0,0-3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87,'53'10,"51"-2,17-7,-2-8,-7-4,-13-4,-14 1,-16 1,-11 0,-10 1,-8 3,-2 3,-2 3,-3 1,-6 1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4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775 143,'-61'-5,"0"4,0 1,0 4,0 2,-28 8,82-13,-10 1,0 1,0 0,1 1,-1 1,1 1,0 0,0 1,1 0,-10 7,23-12,0-1,0 0,1 1,-1-1,0 1,1 0,-1 0,0-1,1 1,0 0,0 0,-1 0,1 1,0-1,1 0,-1 0,0 1,1-1,-1 0,1 1,0-1,-1 0,1 1,1-1,-1 0,0 1,0-1,1 0,-1 1,1-1,0 0,0 0,0 1,0-1,0 0,0 0,0 0,1 0,-1-1,2 2,78 55,37-18,-97-35,1 0,-1 2,-1 1,1 0,-1 1,-1 2,0 0,0 0,-1 2,0 0,1 3,-16-11,0-1,0 1,0 0,0-1,-1 1,0 0,0 0,0 1,-1-1,1 0,-1 1,0-1,-1 1,0-1,1 1,-2-1,1 1,-1-1,0 0,0 1,0-1,-1 0,1 1,-1-1,-1 0,1 0,-1-1,0 1,0 0,0-1,-1 0,1 0,-1 0,0 0,0 0,0-1,-1 0,-1 1,-37 28,-1-2,-1-1,-1-3,-2-2,0-2,-1-2,-1-3,-1-1,-42 6,86-20,4-1,0 0,0 1,0-1,0 0,0-1,0 1,-1-1,1 1,0-1,0 0,-1 0,1-1,0 1,0-1,-1 1,1-1,0 0,0 0,0 0,0-1,0 1,2-10,7 0</inkml:trace>
  <inkml:trace contextRef="#ctx0" brushRef="#br0" timeOffset="6731.631">944 876,'7'4,"-1"1,1-1,-1 0,1 0,1-1,-1 1,0-2,1 1,-1-1,1 0,0-1,-1 0,1 0,0-1,0 0,0 0,0 0,0-1,-1-1,1 1,0-1,-1-1,1 1,-1-1,0 0,0-1,0 0,0 0,-1-1,0 1,1-1,-2-1,1 1,-1-1,1 0,1 0,0 1,-1-1,1 0,-1 0,0-1,-1 0,0 0,0 0,0 0,-1-1,0 0,-1 0,0 0,0 0,0-1,-1 1,-1-1,1 1,-1-1,-1 0,0 1,0-1,0 0,-2-5,-1 10,0 0,0 0,0 0,-1 1,0-1,1 1,-1 0,-1 0,1 0,0 0,-1 1,1 0,-1 0,0 0,1 0,-1 1,0 0,0 0,0 0,0 0,0 1,0 0,-1 0,1 0,0 1,0 0,0 0,0 0,1 1,-1-1,0 1,0 0,1 0,-1 1,1-1,-2 3,-16 7,1 1,0 1,1 1,1 1,1 0,0 2,1 0,1 1,0 0,2 2,0-1,2 2,0 0,1 0,-4 14,13-31,0-1,1 0,-1 1,1-1,0 1,0-1,1 1,-1-1,1 1,0 0,0-1,0 1,1 0,0-1,0 1,0-1,0 1,1-1,0 0,0 1,0-1,0 0,0 0,1 0,0-1,0 1,0-1,0 1,1-1,-1 0,1 0,0-1,-1 1,1-1,1 1,-1-1,0-1,2 1,6 3,1 0,0-2,0 1,0-2,0 0,0 0,1-1,-1-1,1 0,-1-1,0 0,1-1,-1-1,0 0,0-1,6-2,7-5,1 0,-2-2,0-1,0-1,-1-1,-1-1,5-6,-1 2,-3 3</inkml:trace>
  <inkml:trace contextRef="#ctx0" brushRef="#br0" timeOffset="7097.379">1961 594,'-28'3,"1"2,-1 0,1 2,1 1,-1 1,1 2,1 0,0 2,0 0,24-12,-1-1,0 1,1 0,-1-1,1 1,-1 0,1 0,0 0,-1 0,1 0,0 0,0 0,-1 0,1 1,0-1,0 0,0 1,1-1,-1 1,0-1,0 1,1 0,-1-1,1 1,0-1,-1 1,1 0,0-1,0 1,0 0,0-1,0 1,0 0,1-1,-1 1,0 0,1-1,0 1,-1 0,1-1,0 1,0-1,-1 0,1 1,0-1,1 0,-1 1,0-1,0 0,0 0,1 0,-1 0,1 0,-1 0,1 0,-1-1,2 1,98 52,-100-52,0 0,0 0,0 0,0 1,-1-1,1 0,0 1,-1-1,1 1,-1-1,0 1,1-1,-1 1,0-1,0 1,0-1,0 1,0-1,0 1,0-1,-1 1,1-1,0 1,-1-1,0 0,1 1,-1-1,0 0,1 1,-1-1,0 0,0 0,0 0,0 0,0 1,0-1,-1-1,1 1,0 0,0 0,-1 0,1-1,0 1,-2 0,-62 31,-79 11,125-35</inkml:trace>
  <inkml:trace contextRef="#ctx0" brushRef="#br0" timeOffset="7467.37">2553 510,'-66'13,"0"3,1 3,1 3,-56 27,50-1,69-46,-1-1,1 0,-1 0,1 1,0-1,-1 1,1-1,0 1,0 0,0-1,0 1,0 0,1 0,-1 0,1-1,-1 1,1 0,-1 0,1 0,0 0,0 0,0 0,0 0,0 0,1 0,-1 0,0 0,1 0,0-1,-1 1,1 0,0 0,0 0,0-1,0 1,0-1,0 1,0 0,1-1,0 1,6 4,1-1,0 1,0-1,0-1,0 0,1 0,0-1,-1 0,1-1,0 0,1-1,-1 0,0 0,4-1,81 17,-94-17,1 1,-1 0,1 1,-1-1,1 0,-1 0,0 1,1-1,-1 0,0 1,0-1,0 1,0 0,0-1,-1 1,1 0,0 0,-1-1,1 1,-1 0,0 0,0 0,1 0,-1-1,0 1,-1 0,1 0,0 0,0 0,-1-1,1 1,-1 0,0 0,1-1,-1 1,0 0,0-1,0 1,0-1,0 1,-1-1,1 0,0 1,-1-1,1 0,-1 0,1 0,-1 0,1 0,-1 0,0 0,0-1,1 1,-1-1,0 1,0-1,-1 1,-37 19,-1-2,0-2,-2-1,-26 4,49-14</inkml:trace>
  <inkml:trace contextRef="#ctx0" brushRef="#br0" timeOffset="7717.414">2892 622,'-34'29,"-20"14,-1 5,8-2,13-7</inkml:trace>
  <inkml:trace contextRef="#ctx0" brushRef="#br0" timeOffset="7880.152">3117 1,'0'0</inkml:trace>
  <inkml:trace contextRef="#ctx0" brushRef="#br0" timeOffset="8092.11">3174 622,'-9'16,"1"-2,0-1,1 1,0 0,1 0,1 1,0 0,1 0,1 0,0 0,1 0,1 1,0-1,1 1,1 5,0-19,0 1,0 0,0-1,0 1,0-1,0 1,1-1,-1 0,1 1,0-1,0 0,0 0,0 0,0 0,0-1,0 1,1 0,-1-1,0 0,1 1,-1-1,1 0,0 0,-1-1,1 1,0 0,0-1,-1 0,1 0,0 0,0 0,0 0,-1 0,1-1,0 1,1-1,94-40,-82 29,-1 0,0-1,-1-1,-1-1,0 0,-1 0,0-1,-2-1,0 0,-1 0,7-17,-12 24,0 0,0 0,-1-1,-1 1,1-1,-2 0,0 0,0 0,0 1,-2-1,1 0,-2 0,1 0,-1 1,-1-1,0 1,0-1,-1 1,0 0,-1 0,0 1,-2-2,5 8,-1 0,1 0,-1 0,0 1,0-1,0 1,0-1,0 1,-1 0,1 0,-1 0,1 1,-1-1,1 1,-1 0,0 0,0 0,0 1,0-1,1 1,-1 0,0 0,0 0,0 1,0-1,0 1,0 0,1 0,-1 1,0-1,1 1,-1-1,1 1,0 0,-1 0,1 1,0-1,0 1,0-1,-1 3,-10 14</inkml:trace>
  <inkml:trace contextRef="#ctx0" brushRef="#br0" timeOffset="8448.435">3626 764,'37'-55,"2"3,2 1,42-39,-25 42,-57 48,-1 0,1-1,0 1,0 0,0 0,0-1,0 1,0 0,0 0,-1 0,1 0,0 1,0-1,0 0,0 0,0 0,0 1,-1-1,1 0,0 1,0-1,0 1,-1-1,1 1,0-1,-1 1,1 0,0-1,-1 1,1 0,-1-1,1 1,-1 0,1 0,-1-1,1 1,-1 0,0 0,0 0,1 0,-1 0,0 0,0-1,0 1,0 0,0 1,2 51,-2-40,0-6,-1 0,1 0,1 0,-1 0,1 0,0 0,1 0,0-1,0 1,0 0,1-1,0 0,0 1,0-1,1 0,0-1,0 1,1-1,0 0,0 0,0 0,0 0,1-1,-1 0,1 0,0-1,0 1,1-2,-1 1,1 0,0-1,-1 0,1-1,0 0,0 0,0 0,0-1,2 0,19-6,0-2,-1-1,1-1,-2-1,0-1,0-2,-1 0,-1-2,0 0,-1-2,14-15,-20 19,-2 0,1-1,-2-1,0 0,-1-1,-1 0,0-1,-1 0,-1-1,-1-1,-1 1,-1-1,3-13,7-18,-7 33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4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0 397,'503'-37,"495"-34,344-7,-863 56,678 5,-500 15,-27-25,314-65,-713 65,2 10,21 11,-101 29,-146-20,-7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5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47,'-19'43,"3"2,2 0,1 1,3 0,-1 19,-6 65,6 1,5 1,9 62,-2-34,-1-149</inkml:trace>
  <inkml:trace contextRef="#ctx0" brushRef="#br0" timeOffset="249.116">1 244,'52'-14,"47"-10,16-6,3 3,-5 1,-6 4,-13 7,-12 1,-10 2,-8 4,-11 3,-8 3,-9 1,-9 5,-4 3,-8 5,0 0,-2-2</inkml:trace>
  <inkml:trace contextRef="#ctx0" brushRef="#br0" timeOffset="570.374">1271 554,'-29'20,"1"0,1 2,1 1,1 1,1 1,1 1,1 1,1 1,-2 7,19-31,1 1,-1 0,1 0,0 0,0 1,1-1,0 1,0 0,0-1,0 1,1 0,0 0,0 0,1 0,0 0,0 0,0 0,0 0,1 0,0 0,1 0,-1 0,1 0,0 0,1-1,-1 1,1-1,0 0,0 0,1 0,0 0,0 0,0-1,0 0,3 2,1 0,1-1,0 0,0-1,1 0,-1-1,1 0,0 0,0-1,0 0,0-1,0 0,0-1,0 0,0 0,0-1,0-1,0 1,0-2,0 1,-1-1,1-1,-1 0,0 0,0-1,0 0,0 0,-1-1,0 0,0-1,-1 0,0 0,0 0,3-5,-3 2,0-1,0 1,-1-1,-1 0,0-1,0 1,-1-1,-1 0,0 0,0 0,-2 0,1-1,-1 1,-1 0,0-1,-1 1,0 0,-1-1,-1 1,0 0,0 0,-1 0,0 1,-1-1,-5-6,6 10,-1-1,0 1,0 0,-1 1,0 0,-1 0,1 0,-1 0,-1 1,1 1,-1-1,0 1,0 0,-7-2,-8-1</inkml:trace>
  <inkml:trace contextRef="#ctx0" brushRef="#br0" timeOffset="1000.408">1863 640,'-34'25,"1"1,2 2,1 1,1 1,1 2,2 1,-9 15,33-46,0 0,0 1,0-1,0 0,0 1,0 0,1-1,0 1,-1 0,1 0,0-1,0 1,0 0,1 0,-1 0,1 0,0 1,0-1,0 0,0 0,0 0,0 0,1 0,0 0,-1 0,1 0,1 0,-1-1,0 1,0 0,1 0,0-1,-1 1,1-1,0 0,0 1,1-1,-1 0,0 0,1 0,0 0,10 0,-1 0,0-1,1 0,-1-1,1 0,-1-1,1-1,-1 0,0-1,0 0,0 0,0-2,0 1,-1-1,5-4,30-14,-1-2,-1-2,-1-1,-2-3,-1-1,-1-3,2-4,-11 10,-2-2,-1 0,-1-2,-2 0,-1-2,-2-1,-1 0,-2-2,3-14,-14 31,-1 1,-2-1,0-1,-1 1,-1 0,-1-1,-1 1,-2-18,1 31,1 0,-2 0,1 1,-1-1,0 0,-1 1,1-1,-2 1,1 0,-1 0,0 0,0 0,-1 1,0-1,0 1,-1 0,1 1,-1 0,-1 0,1 0,-1 0,1 1,-1 0,0 1,-1-1,1 2,-1 1,1-1,0 1,-1 0,1 1,-1 0,1 0,-1 1,1 0,-1 0,1 0,0 1,-1 0,1 1,0 0,1 0,-1 0,-5 4,-108 83,100-73,1 1,0 1,2 1,0 1,1 0,2 1,0 0,1 1,1 1,2 0,0 0,1 1,2 0,0 1,2 0,1 0,1 0,1 0,1 1,2 3,1-17,1 0,1 0,0-1,0 1,1-1,1 0,0 0,1 0,0-1,1 0,0-1,0 1,1-2,1 1,0-1,0-1,0 0,1 0,0-1,1 0,0-1,0 0,0-1,1-1,-1 0,1 0,7 0,8 0</inkml:trace>
  <inkml:trace contextRef="#ctx0" brushRef="#br0" timeOffset="2265.587">2710 498,'-29'13,"1"1,0 1,1 2,1 0,0 2,2 1,0 1,1 1,2 1,0 1,-15 23,33-43,0-1,1 1,-1 0,1 0,0 0,0 0,0 0,1 0,0 1,-1-1,2 0,-1 1,0-1,1 1,0-1,0 1,0-1,0 1,1-1,0 1,0-1,0 1,1-1,-1 0,1 0,0 0,0 0,0 0,1 0,-1 0,1-1,0 1,0-1,0 0,1 0,-1 0,1 0,-1-1,1 1,0-1,0 0,0 0,0-1,1 1,2 0,9-1,0-1,0-1,0-1,0 0,0-1,0 0,-1-1,1-1,-1-1,0 0,-1-1,1 0,-2-2,1 1,-1-2,0 1,-1-2,6-6,4-3,-2-2,0 0,-1-1,-1-1,-1-1,-2-1,0 0,-1-2,-43 95,12 50,17-114,0 1,0 0,0-1,1 1,-1 0,1-1,0 1,0-1,0 1,1-1,-1 1,1-1,0 0,0 0,0 0,0 0,0 0,1 0,-1-1,1 1,0-1,0 0,0 0,0 0,0 0,0 0,0 0,1-1,-1 0,2 1,7-1,-1-1,1-1,-1 1,1-2,-1 0,1 0,-1-1,0 0,0-1,0 0,-1-1,1 0,-1-1,0 0,-1 0,1-1,-1 0,-1-1,1 0,-1-1,-1 1,0-1,1-2,101-173,-108 184,0 0,1 0,-1 0,0 0,0 0,0 1,0-1,0 0,0 1,1-1,-1 0,0 1,0-1,0 1,0 0,0-1,0 1,-1 0,1 0,0-1,0 1,0 0,-1 0,1 0,0 0,-1 0,1 0,-1 0,1 0,-1 0,0 1,1-1,-1 0,0 0,0 0,0 0,0 0,0 1,0-1,0 0,0 0,0 0,-1 0,1 1,1 1,4 15,-5-10,0-1,1 1,1-1,-1 0,1 1,0-1,1 0,0 0,0 0,0-1,1 1,0-1,0 0,0 0,1 0,0 0,0-1,1 0,0 0,-1-1,2 1,-1-1,0 0,1-1,0 0,-1 0,1 0,1-1,-2-1,-1-1,1 0,-1-1,1 0,-1 0,1 0,-1 0,0-1,1 0,-1 0,0 0,0 0,-1-1,1 0,0 0,-1-1,0 1,0-1,0 0,0 0,0 0,-1 0,0-1,1-1,60-121,-47 66,-17 61,1-1,0 1,-1 0,1 0,-1 0,1 0,0 0,-1 0,1 0,0 0,-1 1,1-1,-1 0,1 0,0 0,-1 1,1-1,-1 0,1 1,-1-1,1 0,-1 1,1-1,-1 1,1-1,-1 1,0-1,1 1,-1-1,0 1,1-1,-1 1,0 0,1-1,-1 1,0-1,0 1,0 0,0-1,0 1,0 0,0-1,0 1,0 0,0-1,0 1,0 0,0 0,18 61,-3 0,-3 2,-2-1,-3 2,-3-1,-3 0,-3 1,-2-1,-3 0,-3 0,-6 11,10-36,-2 0,-2 0,-2-1,-1 0,-1-1,-3-1,-1 0,-1-2,-14 18,29-46,0 0,-1 0,0 0,0 0,-1-1,0 0,0 0,0 0,0-1,-1 0,1 0,-1-1,0 0,0 0,-1 0,1-1,0 0,-1-1,0 0,1 0,-1 0,0-1,1 0,-1-1,0 1,1-1,-1-1,1 0,-1 0,1 0,0-1,0 0,0 0,0-1,1 0,-1 0,1-1,0 0,0 0,1 0,-1-1,0-3,1-1,1 0,-1 0,2 0,0-1,0 1,0-1,1 1,1-1,0 0,1 0,0 0,0 1,1-1,0 0,1 0,1 1,-1-1,2 1,2-6,5-14,3 0,0 1,2 0,1 2,1 0,8-7,-8 9,1 1,2 1,0 0,1 2,2 1,0 0,1 2,0 1,2 1,0 1,0 2,2 0,-1 2,4 0,19 8,-33 7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02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237 200,'-24'9,"-1"2,1 0,0 2,1 1,1 0,0 2,1 0,-10 12,29-27,0 1,0 0,1 0,-1 0,1 0,-1 0,1 1,0-1,-1 0,1 1,1-1,-1 1,0-1,0 1,1-1,0 1,-1 0,1-1,0 1,0 0,0-1,1 1,-1-1,1 1,-1 0,1-1,0 1,0-1,0 0,0 1,1-1,-1 0,0 0,1 0,0 1,-1-2,1 1,0 0,0 0,0-1,0 1,1 0,89 54,-77-49,0 0,-1 1,0 1,-1 0,0 1,-1 1,0 0,4 4,-8-5,0 0,0 1,-1-1,0 2,-1-1,0 1,-1 0,0 0,-1 0,0 1,-1-1,-1 1,0 0,-1 0,0 0,-1 0,0 0,-1 0,0 0,-1 0,-1-1,0 1,-1 0,0-1,-1 0,0 0,-1-1,0 1,-1-1,0 0,-1-1,0 0,-1 0,0-1,-5 5,-54-3,45-15</inkml:trace>
  <inkml:trace contextRef="#ctx0" brushRef="#br0" timeOffset="230.755">152 228,'43'-14,"44"-15,15-2,1-1,-12 6,-13 1,-14 6,-13 1,-11 4,-7 4,-5 4,-6 2</inkml:trace>
  <inkml:trace contextRef="#ctx0" brushRef="#br0" timeOffset="4163.056">1169 651,'38'-9,"22"-4,7 1,-9 7,-10 4,-7 3,-7 1,-4 0,-2-1,-6-1</inkml:trace>
  <inkml:trace contextRef="#ctx0" brushRef="#br0" timeOffset="4549.851">2551 3,'-46'15,"0"2,1 2,0 3,2 1,1 1,1 3,-10 10,25-19,0 2,1 0,1 1,1 2,1 1,0 0,3 1,0 2,1 0,2 0,0 2,2 0,2 0,0 2,2-1,-4 24,13-42,0 0,0-1,2 1,-1 0,2-1,-1 1,2 0,-1-1,2 0,-1 0,2 0,-1 0,1 0,1-1,0 0,1 0,-1-1,2 1,-1-2,2 1,-1-1,1 0,0-1,0 0,1 0,0-1,0 0,1-1,9 3,-2 1,1 0,1-2,-1-1,1 0,0-1,1-1,-1-1,1-1,-1-1,1-1,0 0,-1-2,1 0,-1-1,1-2,-1 0,0-1,-1 0,0-2,0-1,0 0,-1-1,0-1,-14 8,1-1,-1 0,0 0,0 0,0 0,0-1,-1 1,0-1,0 0,0 0,-1 0,0-1,0 1,0 0,0-1,-1 1,0-1,0 0,0 1,-1-1,0 0,0 1,0-1,-1 0,0 0,0 1,-1-1,1 1,-1-1,0 1,0 0,-1 0,0 0,0 0,0 0,0 1,-1-1,-3-2,-8-10,-2 1,0 1,-1 1,0 0,-1 1,-1 1,0 1,0 0,-1 2,-1 1,1 0,-1 2,0 0,-1 1,0 2,1 0,-1 1,0 2,0 0,0 1,0 2,-4 1,-14 7,9 1</inkml:trace>
  <inkml:trace contextRef="#ctx0" brushRef="#br0" timeOffset="5316.306">3144 708,'-44'196,"-55"182,96-368,-29 42,31-53,0 0,0-1,0 1,0-1,0 0,0 1,0-1,0 0,1 1,-1-1,1 0,-1 0,1 1,0-1,0 0,0 0,0 0,0 0,0 0,0 1,0-1,1 0,-1 0,1 0,-1 1,1-1,0 0,10-36,1 1,2 0,2 1,1 1,1 0,3 2,0 0,2 1,2 1,0 1,16-11,-4 1,3 2,1 2,1 2,2 2,1 2,2 1,1 3,1 2,28-9,-75 31,0 1,0-1,0 1,0 0,1-1,-1 1,0 0,1 0,-1 1,1-1,-1 0,1 1,-1-1,1 1,-1 0,1 0,-1 0,1 0,-1 1,1-1,-1 1,1-1,-1 1,1 0,-1 0,0 0,1 0,-1 0,0 1,0-1,0 1,0-1,0 1,0 0,0-1,-1 1,1 0,0 1,-1-1,0 0,0 0,1 0,-1 1,-1-1,1 1,0-1,0 1,-1-1,-2 11,-1-1,0 1,-1-1,0 0,-1 0,0 0,-1 0,0-1,-1 0,0-1,-1 1,0-1,-1-1,-3 3,-12 14,-1-2,-1-1,-1-1,0-2,-2 0,-1-2,0-1,-1-1,-6 0,31-12,-1-1,0 1,0-1,0-1,0 1,0-1,0 0,-1-1,1 0,-1 0,0-1,1 1,-1-2,1 1,-1-1,1 0,-1-1,1 0,0 0,0 0,0-1,-7-3,5-21,11 13</inkml:trace>
  <inkml:trace contextRef="#ctx0" brushRef="#br0" timeOffset="5784.183">3793 934,'34'-17,"-1"-2,0-1,-1-2,-1-1,-2-1,0-1,19-24,84-68,-127 113,62-38,-65 41,-1 0,1 1,-1-1,1 1,0-1,-1 1,1-1,0 1,0 0,-1 0,1 0,0 0,0 0,-1 0,1 1,0-1,0 1,-1-1,1 1,-1-1,1 1,0 0,-1 0,1 0,-1 0,0 0,1 0,-1 0,0 0,1 1,-1-1,0 0,0 1,0-1,0 1,-1-1,1 1,0-1,-1 1,1 1,12 158,-12-159,0 0,0 0,0 0,0 0,0 0,0 0,1-1,-1 1,1 0,-1-1,1 1,-1-1,1 0,0 1,0-1,0 0,0 0,0 0,0 0,0-1,0 1,0 0,0-1,0 0,0 1,1-1,-1 0,0 0,0 0,0 0,1-1,-1 1,0-1,0 1,1-1,73-29,142-110,-216 138,-1 1,1-1,-1 1,1 0,0 0,0-1,-1 1,1 0,0 1,0-1,0 0,0 0,0 1,0-1,0 1,0 0,0 0,1-1,-1 1,0 1,0-1,0 0,0 0,0 1,0-1,0 1,0 0,0-1,0 1,0 0,0 0,-1 0,1 1,0-1,-1 0,1 1,-1-1,1 1,-1-1,0 1,1 1,-18 134,14-133,1 1,-1-1,1 1,0 0,1 0,-1 0,1 0,0 0,0 0,0-1,1 1,0 0,0 0,0 0,0-1,1 1,0 0,0-1,0 0,1 1,-1-1,1 0,0 0,0 0,0-1,1 1,-1-1,1 0,0 0,0 0,0 0,0-1,1 1,19 1,-1-2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58,'42'113,"-35"-84,-2 1,-1 0,-2 0,0 0,-2 1,-2-1,-2 16,1-36,0 1,-1-1,0 0,-1 0,0 0,0 0,-1-1,0 0,-1 0,0 0,0-1,-1 0,0-1,0 0,-1 0,0 0,0-1,-1-1,1 1,-1-2,0 1,-1-1,1-1,-1 0,1-1,-1 0,0 0,0-1,0 0,0-1,0-1,0 1,0-2,0 0,-7-2,14 3,1 0,0-1,0 1,0-1,-1 0,2 0,-1 0,0 0,0-1,1 1,-1-1,1 0,0 1,0-1,0 0,0-1,0 1,0 0,1-1,-6-16</inkml:trace>
  <inkml:trace contextRef="#ctx0" brushRef="#br0" timeOffset="543.765">4 86,'91'-45,"-58"35,-1 1,1 2,1 1,-1 2,33-1,364 7,-418-2</inkml:trace>
  <inkml:trace contextRef="#ctx0" brushRef="#br0" timeOffset="1031.948">1047 171,'1'2,"1"0,-1 0,1 0,0 0,-1-1,1 1,0-1,0 1,0-1,0 0,0 0,0 0,0 0,1 0,-1 0,0 0,0-1,1 1,-1-1,1 0,-1 0,0 0,1 0,1 0,-1 0,33 3,1-2,-1-1,0-2,0-1,0-2,4-3,68-4,-109 12</inkml:trace>
  <inkml:trace contextRef="#ctx0" brushRef="#br0" timeOffset="1292.548">1104 396,'33'0,"22"-4,5-3,-2 1,-7 2,-6 0,-7 2,-5 1,-3 0,-7 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0 315,'65'-12,"1"2,0 4,0 2,0 4,2 2,17-1,33-23,-97 19</inkml:trace>
  <inkml:trace contextRef="#ctx0" brushRef="#br0" timeOffset="466.532">142 456,'1'2,"1"-1,-1 1,1 0,-1 0,1-1,0 1,-1-1,1 1,0-1,0 0,0 1,0-1,1 0,-1-1,0 1,0 0,1-1,-1 1,0-1,1 0,-1 1,0-1,1 0,-1 0,1-1,0 2,28 1,1-1,0-1,-1-2,1-1,-1-2,7-2,131-6,-145 14</inkml:trace>
  <inkml:trace contextRef="#ctx0" brushRef="#br0" timeOffset="1221.155">509 3,'-1'0,"1"0,-1-1,0 1,1 0,-1 0,0-1,1 1,-1 0,0 0,1 0,-1 0,0 0,1 0,-1 0,0 0,0 0,1 0,-1 0,0 0,1 1,-1-1,0 0,1 0,-1 1,1-1,-1 1,0-1,1 0,-1 1,1-1,-1 1,1-1,-1 1,1-1,0 1,-1 0,1-1,0 1,-1-1,1 1,0 0,0-1,-1 1,1 0,0 0,0-1,0 1,0 0,0-1,0 1,0 0,0-1,0 1,1 0,-1-1,0 1,0 0,30 29,132 67,-146-86,-1 1,-1 0,1 1,-2 1,0 0,-1 1,0 0,-1 1,-1 1,-1-1,6 13,-14-24,1-1,-1 0,0 0,0 0,-1 1,1-1,-1 0,0 1,0-1,0 1,-1-1,0 0,0 0,0 1,0-1,0 0,-1 0,0 0,0 0,0 0,0-1,-1 1,1 0,-1-1,0 0,-2 2,-94 64,-39-14,119-44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1 285,'73'-18,"79"-19,-7 10,-143 27,-1 0,0 0,0-1,1 1,-1 0,0 0,0 1,1-1,-1 0,0 0,0 0,1 1,-1-1,0 1,0-1,0 1,0-1,1 1,-1 0,0 0,0-1,0 1,-1 0,1 0,0 0,0 0,0 0,-1 0,1 0,0 0,-1 0,1 1,-1-1,0 0,1 0,-1 0,0 1,0-1,1 0,-1 1,0-1,0 0,0 0,-1 1,1-1,0 0,0 0,-1 1,1-1,-1 0,1 0,-1 0,1 0,-2 1,-38 61,-96 64,3 14,129-137,1 0,0 0,0 0,0 0,0 1,0-1,1 1,0 0,0 0,0 0,1 0,0 0,0 0,0 0,0 1,1-1,0 0,0 0,0 1,1-1,0 0,0 0,0 0,0 0,1 0,0 0,0 0,1 0,-1-1,1 1,0-1,0 0,2 3,3-1,1 0,0-1,0 0,0 0,1-1,-1 0,1-1,0 0,0 0,1-1,-1-1,0 1,1-2,-1 1,0-2,1 1,-1-1,0-1,1 0,-1 0,0-1,0 0,-1-1,1 0,-1-1,8-4,-1 0</inkml:trace>
  <inkml:trace contextRef="#ctx0" brushRef="#br0" timeOffset="386.784">875 314,'-22'15,"-1"1,2 2,0 0,2 1,0 1,1 0,0 2,2 0,-6 12,20-30,0 0,0-1,0 1,1 0,0 0,-1-1,1 1,1 0,-1 0,1 1,-1-1,1 0,0 0,1 0,-1 0,1 0,-1 0,1 0,0 0,1 0,-1-1,1 1,0 0,0-1,0 1,0-1,0 1,1-1,0 0,-1 0,1 0,0-1,1 1,-1-1,0 1,1-1,-1 0,1-1,0 1,0 0,8 1,1 1,0-2,0 0,0 0,0-1,0-1,0 0,0-1,0 0,0-1,0 0,0-1,0-1,-1 0,0-1,0 0,0 0,0-2,-1 1,0-2,0 1,-1-1,0-1,-1 0,1 0,-2-1,1 0,2-5,2-2,-1 0,0-1,-1 0,-1-1,-1 0,0 0,1-9,-9 20,0 1,-1 0,-1 0,1-1,-1 1,0 0,-1 0,0 0,0 0,0 0,-1 0,0 0,0 1,-1-1,0 1,0 0,0 0,-1 1,0-1,0 1,0 0,-1 0,1 1,-1-1,0 1,-1 1,1-1,-1 1,1 0,-1 1,0-1,0 1,0 1,-1-1,1 1,-7 0,-14 0,2 0</inkml:trace>
  <inkml:trace contextRef="#ctx0" brushRef="#br0" timeOffset="7621.098">1553 115,'-5'29,"-1"24,0 12,-4 1,0-7,2-9,-3-7,1-7,1-4,-1-4,0 0,1-2,-1 1,0 0,-3-5,1 0,-2-5,1-5</inkml:trace>
  <inkml:trace contextRef="#ctx0" brushRef="#br0" timeOffset="8285.721">1496 172,'0'-1,"1"0,-1 0,1 0,-1 0,0 0,1 1,0-1,-1 0,1 0,-1 0,1 1,0-1,0 0,-1 1,1-1,0 1,0-1,0 1,0-1,0 1,0-1,-1 1,1 0,0 0,0-1,0 1,0 0,0 0,0 0,0 0,0 0,0 0,0 0,0 1,0-1,0 0,0 1,0-1,0 0,0 1,0-1,0 1,-1-1,1 1,0 0,0-1,-1 1,1 0,0 0,5 7,0 1,0-1,-1 1,-1 1,1-1,-1 1,-1-1,0 1,0 0,-1 0,-1 1,1-1,-2 1,8 31,-1-9,-4-12,1 0,1 0,0-1,2 0,0 0,1 0,1-1,1-1,0 1,2-1,0-1,10 10,-21-25,1 1,-1-1,1 0,-1-1,1 1,0 0,-1 0,1-1,0 1,0-1,1 0,-1 1,0-1,0 0,1 0,-1-1,0 1,1 0,-1-1,1 1,-1-1,1 0,-1 0,1 0,-1 0,1 0,-1-1,0 1,1-1,-1 1,1-1,-1 0,0 0,0 0,1 0,-1 0,0-1,0 1,0-1,0 1,0-1,-1 0,1 0,-1 0,1 0,-1 0,1 0,52-148,16-107,-48 115,-8 68,-12 62</inkml:trace>
  <inkml:trace contextRef="#ctx0" brushRef="#br0" timeOffset="8920.259">2173 370,'5'0,"2"5,-1 6,-6 2,-3-2</inkml:trace>
  <inkml:trace contextRef="#ctx0" brushRef="#br0" timeOffset="9499.473">2710 228,'-29'6,"-127"55,154-59,0-1,0 1,-1 0,1-1,0 1,0 0,1 0,-1 0,0 1,1-1,-1 0,1 0,0 1,0-1,0 1,0-1,0 1,0 0,1-1,-1 1,1 0,0-1,0 1,0 0,0 0,0-1,1 1,-1 0,1-1,-1 1,1-1,0 1,0-1,0 1,1-1,-1 1,1-1,-1 0,1 0,0 0,-1 0,1 0,0 0,1 0,-1-1,0 1,0-1,3 2,37 27,40 36,-80-64,0 0,0 1,0 0,0-1,0 1,-1 0,1 0,-1 0,0 0,0 0,0 0,0 0,-1 0,1 1,-1-1,0 0,0 0,0 1,0-1,0 0,-1 0,1 1,-1-1,0 0,0 0,0 0,-1 0,1 0,-4 3,1-1,-1 1,0-1,0 0,-1-1,1 1,-1-1,0-1,0 1,0-1,-1 0,1 0,-1 0,0-1,0 0,1-1,-1 0,-1 0,1 0,0-1,0 0,0 0,0-1,0 1,0-2,0 1,0-1,1 0,-1 0,0-1,1 0,0 0,-1-1,-7-9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1,'-3'14,"1"1,-2-1,0 1,-1-1,0 0,-1-1,-1 0,0 1,0-2,-1 1,-2 0,-14 27,9-16,9-17,1 1,0 0,1 0,-1 0,1 1,1-1,0 1,0 0,0 0,1 0,1 1,0-1,0 7,3-12,0-1,1 0,-1 1,1-1,0 0,0 0,0 0,1-1,-1 1,1-1,-1 0,1 0,0 0,-1 0,1-1,0 1,0-1,1 0,-1 0,0-1,0 1,0-1,0 0,1 0,-1 0,0-1,0 1,0-1,4-1,0 2,-2 0,-1 0,0 0,0-1,0 0,0 1,0-2,0 1,0-1,0 1,-1-1,1 0,0-1,-1 1,0-1,0 0,1 0,-2-1,1 1,0-1,-1 0,3-3,4-8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1 158,'105'-23,"-83"16,-1-1,0 0,-1-2,0-1,-1 0,0-1,10-9,22-14,-49 34,0 0,-1-1,1 1,0 0,0 0,0 0,0 1,0-1,0 0,0 1,0-1,0 1,0 0,0 0,0-1,0 1,0 1,0-1,0 0,1 0,-1 1,0-1,0 1,0 0,0 0,-1-1,1 1,0 0,0 1,0-1,-1 0,1 0,-1 1,1-1,-1 1,1 0,-1-1,0 1,0 0,0 0,0-1,0 1,0 0,0 0,-1 0,1 0,-1 2,17 65,-17-63,0 0,0 0,1-1,0 1,0-1,0 1,1-1,-1 1,1-1,1 0,-1 0,1 0,0 0,0 0,0 0,1-1,-1 1,1-1,0 0,0 0,1-1,-1 1,1-1,0 0,0 0,0-1,5 2,15 2,-1-4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0 235,'1'0,"-1"0,0 0,0 0,1 0,-1 0,0 0,0 1,1-1,-1 0,0 0,0-1,1 1,-1 0,0 0,0 0,1 0,-1 0,0 0,0 0,1 0,-1 0,0 0,0-1,0 1,1 0,-1 0,0 0,0 0,0-1,0 1,1 0,-1 0,0-1,0 1,0 0,0 0,0 0,0-1,0 1,0 0,0 0,0-1,0 1,1 0,-2 0,1-1,0 1,0 0,0 0,0-1,0 1,0 0,0 0,0-1,0 1,0 0,0 0,-1-1,1 1,0 0,0 0,0 0,34 4,-20-2,179 13,-125-6,0-3,1-3,36-4,-68 1,-26 0,-2 0,1-1,0 0,0-1,0 0,0-1,-1 0,1 0,-1-1,1 0,-9 1,0 0,0 1,-1-1,1 0,-1 0,1 0,-1 1,0-1,0 0,0 0,-1 0,1 1,-1-1,1 0,-1 0,0 1,0-1,0 0,0 1,-1-1,1 1,-1-1,1 1,-1 0,0 0,0 0,0 0,0 0,0 0,-1 0,1 1,-1-1,-115-141,107 128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59.4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 2215,'11'-8,"1"1,0 0,0 1,0 1,1 0,-1 0,1 1,1 1,-1 0,0 1,1 0,-1 1,1 1,3 0,352-10,420-102,-549 84,79 8,83-7,-144 16,69-24,-79 13,225-22,-52 13,-44 5,271 26,-255-29,-85-8,-223 23,126-17,70 1,-17 1,15 29,-277 0,-1 1,1-1,-1 0,1 0,-1 0,1 0,-1-1,1 1,-1 0,0 0,1-1,-1 1,1-1,-1 1,0-1,1 0,-1 0,0 1,0-1,0 0,0 0,0 0,0 0,0 0,0-1,0 1,0 0,0 0,-1-1,1 1,0 0,-1-1,1 1,-1-1,0 1,1 0,-1-1,0 1,0-1,0 1,0-1,0 1,0-1,-1 1,1-1,0 1,-1 0,1-1,-1 1,1 0,-1-1,0 1,1 0,-2-1,-16-41,2-1,2 0,2 0,2-1,-2-22,-9-271,13 268,-3 2,-3 0,-3 0,-2 1,-4 1,-7-8,18 50,2-1,1 1,0-2,2 1,1-1,1 0,1 0,0-25,24-90,-20 140,1 0,0-1,0 0,0 1,0-1,-1 1,1-1,0 0,-1 0,1 1,-1-1,0 0,0 0,1 0,-1 1,0-1,-1 0,1 0,0 0,0 1,-1-1,1 0,-1 0,1 1,-1-1,0 0,0 1,0-1,0 1,0-1,0 1,0-1,0 1,-1 0,1 0,0 0,-1-1,1 1,-1 0,0 1,1-1,-1 0,0 0,1 1,-1-1,0 1,-1-1,-131 40,-36-24,-171 13,-130 6,31-11,-36 11,-4-12,-140 12,-125 23,32-17,337-16,28 0,-231 48,262-34,-3-28,226-11,91 1,0-1,1 0,-1 1,0 0,1 0,-1 0,0 0,1 0,-1 0,0 1,1-1,-1 1,0 0,1-1,-1 1,1 1,-1-1,1 0,0 0,-1 1,1 0,0-1,0 1,0 0,0 0,1 0,-1 0,0 0,1 1,-1-1,1 0,0 1,0-1,0 1,0-1,0 1,1 0,-1 1,52 145,-38 189,16-112,-20-171,-3 0,-2 0,-3 1,-3 15,1 4,-27 122,28 57,1-244,1-1,0 1,0 0,1 0,0-1,1 0,0 1,1-1,-1-1,2 1,-1-1,1 0,1 0,5 6,5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5.8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1 142,'23'-15,"1"1,1 1,0 0,1 2,0 2,0 0,1 1,0 2,1 1,0 1,6 1,312-3,-191 9,638-3,-657-15,-112 10,0 1,1 2,-1 0,1 1,-1 2,1 0,5 2,-25-2,-1 0,0 0,0 0,0 0,0 1,0 0,0 0,0 0,0 0,-1 0,1 1,-1-1,0 1,1 0,-1 0,-1 1,1-1,0 0,-1 1,0 0,0-1,0 1,0 0,0 0,-1 0,0 0,0 1,0-1,0 0,-1 0,1 1,-1-1,-1 4,2 16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9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494 433,'-101'117,"4"5,-69 118,148-214,1 1,1 0,2 2,0 0,2 0,1 1,2 0,1 1,-1 12,8-38,1-1,0 1,0 0,0-1,1 1,-1 0,1-1,0 1,1-1,-1 1,1-1,0 0,0 1,0-1,1 0,-1 0,1 0,0-1,0 1,0-1,1 0,-1 0,1 0,-1 0,1 0,0-1,0 0,1 1,-1-2,0 1,1 0,-1-1,1 0,-1 0,1 0,0-1,3 1,17 0,-1-1,0-2,1 0,-1-1,0-1,0-2,-1 0,8-4,18-7</inkml:trace>
  <inkml:trace contextRef="#ctx0" brushRef="#br0" timeOffset="272.575">889 941,'-29'39,"2"1,1 2,2 0,3 2,-5 14,3 38,23-94,0 1,0-1,0 1,0-1,0 0,1 1,-1-1,1 0,0 1,0-1,0 0,0 0,0 0,0 0,0 0,1 0,-1 0,1 0,-1 0,1-1,0 1,-1 0,1-1,0 0,0 1,0-1,0 0,1 0,-1 0,0 0,0-1,1 1,-1-1,0 1,1-1,-1 0,0 0,1 0,17-2,0-1,-1 0,1-2,-1-1,0 0,-1-1,0-1,0-1,0 0,-1-2,-1 0,0 0,0-2,5-6,-1 4,-1-1,-1 0,-1-2,0 0,-1 0,-1-2,-1 0,-1-1,-1 0,0 0,-2-2,-1 1,5-19,-12 36,-1 1,0-1,0 0,0 0,0 0,-1 0,0 0,0 0,0 0,-1 0,0 0,0 0,0 1,0-1,-1 0,0 0,0 1,0-1,0 1,-1 0,0 0,0 0,0 0,0 0,-1 0,1 1,-1 0,0 0,0 0,0 0,0 0,-1 1,1 0,-1 0,0 0,1 0,-1 1,0 0,0 0,0 0,-4 0,2 1,0 0,0 0,0 0,0 1,-1 0,1 0,0 0,0 1,1 0,-1 1,0 0,1 0,-1 0,1 1,0 0,0 0,1 0,-1 1,1 0,0 0,-1 1,-12 16</inkml:trace>
  <inkml:trace contextRef="#ctx0" brushRef="#br0" timeOffset="619.732">1425 1223,'10'-22,"4"-14,1 1,2 0,1 1,2 1,1 1,17-18,-37 48,0 0,0 0,1 0,-1 1,0-1,1 1,-1-1,1 1,0-1,-1 1,1 0,0 0,0 0,0 0,0 0,0 0,0 0,0 1,0-1,0 1,0-1,0 1,0 0,0 0,1 0,-1 0,0 0,0 0,0 1,0-1,0 1,0 0,0-1,0 1,0 0,0 0,0 0,0 0,-1 1,1-1,0 0,-1 1,1-1,-1 1,0 0,1-1,-1 1,0 0,0 0,0 0,0 0,0 0,0 0,-1 0,1 0,-1 1,13 47,16 41,-28-89,1 1,0-1,-1 1,1-1,0 0,1 1,-1-1,0 0,1 0,-1-1,1 1,-1-1,1 1,0-1,0 0,0 0,0 0,0 0,0 0,0-1,0 1,0-1,0 0,0 0,0 0,0 0,0-1,3 0,5-3,1-1,-1 0,-1-1,1 0,-1 0,0-1,0-1,-1 0,0 0,0-1,-1 0,0 0,-1-1,0 0,0 0,-1 0,0-1,-1 0,-1-1,0 1,0-1,-1 1,0-2,18-53,-14 50</inkml:trace>
  <inkml:trace contextRef="#ctx0" brushRef="#br0" timeOffset="919.899">2470 829,'-17'5,"0"0,1 2,0 0,0 0,1 2,0 0,0 1,-2 2,16-11,0-1,0 1,1-1,-1 1,0-1,0 1,0 0,0 0,1-1,-1 1,0 0,1 0,-1 0,0 0,1 0,-1-1,1 1,-1 0,1 0,0 0,0 1,-1-1,1 0,0 0,0 0,0 0,0 0,0 0,0 0,0 0,0 0,1 0,-1 0,0 0,1 0,-1 0,1 0,-1 0,1 0,-1 0,1 0,-1 0,1 0,0-1,0 1,-1 0,1-1,0 1,0 0,0-1,0 1,0-1,0 1,0-1,0 1,64 18,-56-17,55 20,-63-22,1 1,-1 0,0-1,1 1,-1 0,0 0,0 0,1 0,-1 0,0 0,0 0,0 0,0 0,0 1,-1-1,1 0,0 1,0-1,-1 1,1-1,-1 0,1 1,-1-1,0 1,0-1,0 1,1 0,-2-1,1 1,0-1,0 1,0-1,-1 1,1-1,0 1,-1-1,0 1,1-1,-1 0,-1 2,-7 8,-1 0,0 0,-1-1,0-1,-1 0,0 0,-1-1,1-1,-10 4,22-11,-27 15,0-1,-1-1,0-2,-1-1,0-1,-6 0,10-4</inkml:trace>
  <inkml:trace contextRef="#ctx0" brushRef="#br0" timeOffset="1520.451">2554 1083,'30'-3,"1"-2,-1 0,-1-2,1-2,-1 0,0-2,-1-1,-1-1,12-9,-31 20,0-1,-1-1,0 1,1-1,-1 0,-1-1,1 0,-1 0,0 0,0-1,0 0,-1 0,0 0,0-1,0 0,-1 0,0 0,-1 0,1 0,-1-1,-1 0,0 0,0 0,0 0,0-5,-2 10,0 1,0 0,-1 0,1 0,0 0,-1 0,0 0,1 0,-1 0,0 0,0 0,0 1,0-1,0 0,-1 0,1 1,0-1,-1 1,1-1,-1 1,0 0,1 0,-1-1,0 1,0 0,0 0,0 1,0-1,0 0,0 1,0-1,0 1,0 0,0-1,0 1,0 0,0 0,0 1,0-1,0 0,0 1,0-1,0 1,0 0,0-1,0 1,-92 43,83-36,0 2,0-1,1 2,1-1,0 1,0 0,1 1,0 0,1 1,1-1,0 1,0 1,2-1,-1 1,2 0,0-1,-1 14,4-24,-1 0,1 0,1 0,-1 0,0 0,1 0,-1 0,1 0,0 0,0 0,0 0,1 0,-1-1,1 1,-1 0,1-1,0 1,0-1,0 0,0 0,0 0,1 0,-1 0,1 0,-1 0,1-1,0 1,-1-1,1 0,0 0,0 0,0 0,0 0,0-1,0 1,0-1,0 0,0 0,1 0,-1 0,126-23,-94 9,0-2,-1-1,-1-2,-1-1,0-2,-2-1,0-1,-2-2,0 0,-2-2,-2-1,0-1,-2-2,1-3,42-79,-65 94,-21 37,15-12,1 0,0 1,0 0,0-1,1 2,0-1,0 0,1 1,0 0,0 0,0 0,1 0,0 0,1 0,-1 0,1 1,1-1,-1 1,1-1,0 1,1-1,0 1,0-1,1 0,0 0,0 1,1-1,-1-1,2 1,-1 0,1-1,3 5,57 30,-59-39,0-1,0 1,0 0,0 0,0 1,0-1,0 1,-1 0,0 1,1-1,-1 1,0-1,-1 1,1 1,-1-1,0 0,0 1,0-1,0 1,-1 0,0 0,0 0,0 0,-1 1,1-1,-1 0,-1 1,1-1,-1 3,-23 54,12-47</inkml:trace>
  <inkml:trace contextRef="#ctx0" brushRef="#br0" timeOffset="1871.371">3768 630,'8'72,"-5"-31,1-1,3 1,1-1,2 0,2-1,2 2,-10-33,0 1,0-2,1 1,0 0,1-1,-1 0,1 0,1-1,-1 1,6 3,-10-9,1 1,-1-1,0 1,0-1,1 0,-1 0,1 0,-1 0,1-1,-1 1,1-1,-1 1,1-1,-1 0,1 0,0 0,-1 0,1-1,0 1,-1-1,1 1,-1-1,1 0,-1 0,0 0,1 0,-1 0,0-1,0 1,0-1,0 0,0 1,0-1,0 0,0 0,-1 0,1 0,0-1,12-19,0-1,-1-1,-2 0,0 0,-1-1,-2 0,3-14,11-31,39-103,-50 147</inkml:trace>
  <inkml:trace contextRef="#ctx0" brushRef="#br0" timeOffset="2689.853">4840 829,'-13'-4,"-1"0,1 2,-1 0,0 0,1 1,-1 1,0 0,0 1,1 0,-1 1,0 1,0 1,-129 37,136-38,1 0,-1 0,1 1,0-1,0 2,0-1,1 0,-1 1,1 0,0 1,0-1,1 1,0 0,0 0,0 0,1 0,0 1,0-1,0 3,2-7,1 0,-1 0,1 0,0 0,0 0,0 0,0 0,0 0,0 0,1 0,-1 0,0 0,1 0,0 0,0-1,-1 1,1 0,0 0,0 0,1-1,-1 1,0-1,0 1,1-1,-1 1,1-1,0 0,-1 1,1-1,0 0,-1 0,1 0,0-1,0 1,0 0,0-1,0 1,0-1,0 0,0 0,0 1,0-1,90-3,-48-11,-2-3,0 0,0-3,-2-2,-1-1,-1-2,17-15,-6 14,-48 26,1 0,-1 0,0 0,0 0,1 0,-1 0,0 0,0 0,1 1,-1-1,0 0,0 1,0-1,1 1,-1-1,0 1,0 0,0-1,0 1,0 0,0 0,0 0,0-1,-1 1,1 0,0 0,0 0,-1 1,1-1,-1 0,1 0,-1 0,1 0,-1 1,0-1,1 0,-1 0,0 0,0 1,0-1,0 1,2 50,-3-46,0 1,1-1,0 1,1 0,-1-1,1 1,0-1,1 1,0-1,0 1,0-1,1 0,-1 0,3 2,-3-6,0 0,0 0,0-1,0 1,0-1,0 1,0-1,1 0,-1 0,0 0,1 0,-1-1,1 1,-1 0,1-1,-1 0,1 0,-1 0,1 0,0 0,-1 0,1-1,-1 1,1-1,-1 1,1-1,-1 0,0 0,1 0,-1-1,68-41,-44 19,-1-1,-1-1,-2-2,-1 0,5-10,15-18,-16 18,-1-1,-2-1,-1-1,-3-1,-1-1,-2-1,-2 0,-2 0,-2-2,-2 1,-2-1,-2 0,-2 1,-2-1,-2-9,3 54,1 0,-1-1,1 1,-1 0,0 0,1 0,-1 0,0 0,0 0,0-1,0 1,0 0,0 0,0 0,0 0,0 0,0-1,-1 1,1 0,0 0,-1 0,1 0,-1 0,0 0,1 0,-1 0,0 0,1 0,-1 0,0 0,0 1,0-1,0 0,0 1,0-1,0 0,0 1,0-1,0 1,0-1,0 1,0 0,0 0,0-1,0 1,-1 0,1 0,0 0,0 0,0 0,0 0,-1 1,1-1,0 0,0 0,0 1,0-1,0 1,0-1,0 1,0 0,0-1,0 1,0 0,0 0,-7 14,1 1,0-1,1 2,1-1,1 0,0 1,2 0,-1 0,2 0,0 0,1 0,1 5,-1-7,0 67,4-1,4 1,2-1,5 0,17 51,-29-118,1 1,0-1,1-1,1 1,0-1,1 0,0 0,1-1,3 4,-8-15,-4-5</inkml:trace>
  <inkml:trace contextRef="#ctx0" brushRef="#br0" timeOffset="2933.604">5122 546,'39'0,"26"0,8 0,-5 0,-8 0,-10 5,-8 1,-12 5,-11 1</inkml:trace>
  <inkml:trace contextRef="#ctx0" brushRef="#br0" timeOffset="3088.434">5913 630,'-10'34,"-3"16,1-1</inkml:trace>
  <inkml:trace contextRef="#ctx0" brushRef="#br0" timeOffset="3340.024">5997 263,'2'40,"1"-1,2 1,2-1,1-1,4 8,-9-34,0 1,0-1,1 0,1 0,0 0,1-1,0 1,1-1,0-1,0 1,1-1,1-1,-1 1,2-2,-1 1,1-1,11 6,-18-12,0-1,0 0,0 0,0-1,0 1,0-1,1 1,-1-1,0 0,0 0,0-1,1 1,-1 0,0-1,0 0,0 0,0 0,0 0,0 0,0-1,0 0,-1 1,1-1,-1 0,1 0,-1 0,1 0,-1-2,55-78,-44 58,13-25,-22 38,0 1,1 0,1 0,-1 1,2-1,-1 1,1 1,1-1,-1 1,3-1,-9 9,0 0,0-1,0 1,0 0,0 0,0 0,1 0,-1 0,0 0,0 0,0 0,0 0,0 0,0 1,0-1,0 0,0 1,0-1,0 1,0 0,0-1,0 1,0-1,0 1,0 0,0 0,-1 0,1-1,0 1,-1 0,1 0,0 0,-1 0,1 0,-1 0,0 0,1 0,-1 1,0-1,0 0,0 0,1 0,-1 0,0 0,0 0,-1 1,1-1,0 0,0 0,0 0,-1 0,3 20</inkml:trace>
  <inkml:trace contextRef="#ctx0" brushRef="#br0" timeOffset="3585.883">6731 687,'18'-29,"-1"-1,-2 0,-1-1,-1 0,-2-1,5-23,-12-13,-4 66,0 1,0-1,-1 0,1 1,0-1,-1 1,1-1,-1 1,0-1,1 1,-1-1,0 1,0-1,0 1,0 0,0 0,0-1,0 1,-1 0,1 0,0 0,-1 0,1 1,0-1,-1 0,1 0,-1 1,0-1,1 1,-1 0,1-1,-1 1,0 0,1 0,-1 0,1 0,-2 0,-4 3,0 1,1-1,-1 1,1 1,0-1,0 1,1 0,-1 0,1 1,0 0,1 0,-1 0,1 0,0 1,1 0,0-1,0 1,0 0,1 1,0-1,0 3,-4 4,1 1,1 0,0-1,1 1,1 1,0-1,1 0,1 0,1 1,0-1,0 0,2 0,0 1,0-2,2 1,0 0,0-1,1 0,1 0,1-1,0 0,0 0,1-1,1 0,5 6,-7-13,-1 0,1-1,-1 0,1 0,1 0,-1-1,0 0,1-1,-1 0,1 0,0-1,0 0,-1 0,9-2,8 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8.4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0 284,'119'-50,"2"5,1 6,50-7,109 8,-176 30,1 4,55 8,133 22,254 5,175-2,-246-41,679-7,-794 20,652-1,-287-28,336 28,-394-29,-277 18,-100-5,168 16,-104 25,31 5,-8 0,-36-19,-277-3,-1-2,1-4,0-2,0-3,0-3,246-31,-58 9,-168 19,1 4,0 4,8 4,31-1,313-3,-129-27,677 29,-678-29,46 28,-94 28,-106-28,120 11,-169 0,1-5,76-6,-97 0,178-27,131 25,-211-25,-115 26,-1 3,0 3,18 6,41-1,1-4,62-9,-35 1,338 2,-173 27,-98-8,-114-10,2-4,37-7,-34 1,171-29,584 31,-347-1,-257-27,275 26,-107 29,382-28,-572 27,-180-14,-37-6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20.1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0 142,'1'-4,"-1"1,0-1,1 1,0-1,0 1,0-1,0 1,0 0,1 0,0-1,-1 1,1 0,0 1,0-1,1 0,-1 0,1 1,-1 0,1-1,0 1,0 0,0 0,0 1,0-1,0 0,0 1,1 0,-1 0,0 0,1 0,2 0,116-8,-114 9,417 32,955-33,-55 1,-711 30,1227-31,-1416 0,-147-28,-49 19,-158 0,1 3,0 3,0 4,6 3,39-2,249-1,-140-28,141 27,-200-26,87 27,-84 27,26-26,-172-1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67,'103'191,"-103"-190,0 1,1-1,-1 1,0-1,1 1,0-1,-1 1,1-1,0 1,-1-1,1 0,0 1,0-1,0 0,0 0,0 0,1 1,-1-1,0 0,1-1,-1 1,0 0,1 0,-1-1,1 1,-1 0,1-1,-1 0,1 1,-1-1,1 0,0 0,-1 0,1 0,-1 0,1 0,0 0,-1 0,1-1,-1 1,1-1,-1 1,1-1,-1 0,1 1,-1-1,0 0,1 0,-1 0,0 0,0 0,0 0,0 0,0-1,0 1,0 0,0-1,53-136,-42 99,23-48,-34 80,-3 5</inkml:trace>
  <inkml:trace contextRef="#ctx0" brushRef="#br0" timeOffset="496.628">623 38,'-8'-1,"0"0,1 0,-1 0,0 1,1 0,-1 1,0-1,1 2,-1-1,1 1,-1 0,1 0,0 1,0 0,0 0,-2 2,7-4,0-1,0 1,-1-1,1 1,0 0,0 0,0 0,0 0,1 0,-1 0,0 1,0-1,1 1,-1-1,0 1,1 0,0-1,-1 1,1 0,0 0,0 0,0 0,0 0,0 0,1 0,-1 0,1 1,-1-1,1 0,0 0,0 0,0 1,0-1,0 0,0 0,1 0,-1 1,1-1,-1 0,1 0,0 0,0 0,0 0,0 0,0 0,0 0,1-1,-1 1,1 0,-1-1,1 1,0-1,11 11,-10-11,0 1,-1-1,1 1,-1 0,0 0,0 0,1 0,-1 0,0 0,-1 0,1 1,0-1,-1 1,1-1,-1 1,0 0,0 0,0-1,0 1,0 0,-1 0,1 0,-1 0,0 0,0 0,0 0,0 0,0 0,-1 0,1 0,-1-1,0 1,-1 3,1-5,-1 2,-1 1,1-1,-1 0,1 1,0 0,0-1,0 1,1 0,-1 0,1 0,0 0,0 0,1 0,-1 0,1 0,0 1,0-1,0 0,1 0,-1 0,1 0,0 0,0 0,0 0,1 0,-1 0,1 0,0-1,0 1,1-1,-1 1,1-1,-1 0,1 0,0 0,0 0,1 0,-1-1,0 0,6-1,0 0,-1-1,1 0,0 0,-1-1,1 0,-1-1,1 0,-1 0,0-1,0 0,0-1,0 1,0-1,-1-1,4-2,13-7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86,'0'44,"-5"23,-2 5,1 0,1-7,2-10,0-10,2-8,-4-4,-1-5,0-1,2-10,5-8,3-6</inkml:trace>
  <inkml:trace contextRef="#ctx0" brushRef="#br0" timeOffset="306.777">52 30,'57'0,"29"0,5-5,-9-2,-13 1,-14 1,-11 2,-8 0,-6 2,-8 6,-12 1,-8 5,-10 1,-7-2,-2 2,3-1</inkml:trace>
  <inkml:trace contextRef="#ctx0" brushRef="#br0" timeOffset="524.343">80 425,'43'-5,"24"-1,5 0,-4-4,-10 0,-9 2,-8 1,-12 3</inkml:trace>
  <inkml:trace contextRef="#ctx0" brushRef="#br0" timeOffset="1290.02">870 340,'-139'113,"17"20,123-134,-1 1,1-1,-1 1,1-1,0 1,-1 0,1-1,-1 1,1 0,0 0,-1-1,1 1,-1 0,1 0,0 0,-1 0,1 0,0 0,-1 0,1 0,0 0,-1 0,1 0,0 0,-1 0,1 1,0-1,-1 0,1 0,-1 1,1-1,0 0,-1 1,1-1,-1 1,1-1,-1 1,1-1,-1 1,0-1,1 1,-1-1,0 1,1 0,-1-1,0 1,0-1,1 1,-1 0,0-1,0 1,0 0,0-1,0 1,0 0,0-1,0 1,0 0,0-1,0 1,-1 0,209-182,-90 93,-117 87,0 1,0-1,-1 0,1 1,0-1,0 1,0-1,0 1,0-1,0 1,0 0,0-1,0 1,0 0,0 0,0 0,1 0,-1 0,0 0,0 0,0 0,0 0,0 1,0-1,0 0,0 1,0-1,0 1,0-1,0 1,0-1,0 1,-1-1,1 1,0 0,0 0,0-1,-1 1,1 0,-1 0,1 0,0 0,-1 0,0 0,1 0,-1 0,1 0,-1 0,0 1,-4 53,-1-36,1 1,1 0,1 0,0 0,2 0,0 0,2 0,0-1,3 14,-73-95,61 55,0 0,0 1,-1 0,1 0,-2 0,1 1,0 1,-1 0,0 0,0 0,0 1,-4 0,-10-2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29 623,'-5'20,"-1"5</inkml:trace>
  <inkml:trace contextRef="#ctx0" brushRef="#br0" timeOffset="247.4">1 172,'0'0</inkml:trace>
  <inkml:trace contextRef="#ctx0" brushRef="#br0" timeOffset="563.285">227 709,'7'-21,"2"1,0 0,1 1,1 0,0 0,2 2,0-1,1 1,9-7,-22 21,1 1,-1 0,1 0,-1 1,1-1,0 0,0 0,0 1,0-1,0 1,0 0,0 0,1 0,-1 0,0 0,1 0,-1 0,1 1,-1-1,1 1,-1 0,1 0,-1 0,1 0,-1 0,1 0,-1 1,1-1,-1 1,1-1,-1 1,0 0,1 0,-1 0,0 1,0-1,0 1,0-1,0 1,0-1,0 1,0 0,-1 0,1 0,0 2,8 55,-11-55,1 1,0 0,0-1,0 1,1 0,0-1,0 1,0 0,0-1,1 1,-1-1,1 0,0 0,0 1,1-1,0 0,-1-1,1 1,0 0,1-1,2 3,-2-6,1 0,-1 1,0-2,1 1,-1 0,0-1,0 0,1 0,-1 0,0-1,0 1,0-1,0 0,-1 0,1 0,0-1,-1 1,0-1,1 0,-1 0,0 0,0 0,-1 0,1-1,-1 1,1-1,-1 0,7-6,61-81,-57 75</inkml:trace>
  <inkml:trace contextRef="#ctx0" brushRef="#br0" timeOffset="1016.501">961 455,'-11'11,"2"1,-1 0,1 1,1 0,0 0,1 1,1 0,0 1,1-1,0 1,-1 10,5-23,1 0,0 0,0 0,0 1,0-1,0 0,1 0,-1 0,1 0,-1 0,1 1,0-1,0 0,0 0,0-1,0 1,0 0,0 0,1 0,-1-1,1 1,-1-1,1 1,0-1,-1 1,1-1,0 0,0 0,0 0,0 0,0 0,0-1,0 1,0-1,0 1,1-1,-1 0,0 1,0-1,0 0,89-16,-65 2,-1-1,-1-1,0-2,-1 0,-1-1,-1-1,-1-2,0 0,-2 0,0-2,0-3,-7 11,0 0,-2-1,0 0,0 0,-2-1,0 0,-1 0,-1 0,-1-1,0 0,-2 0,0 0,-1 0,-1-8,0 20,-1 0,1 1,-2-1,1 0,-1 1,1-1,-2 1,1 0,-1-1,0 1,0 0,-1 1,0-1,0 1,0-1,0 1,-1 0,0 1,0-1,0 1,-1 0,0 0,1 1,-1 0,0 0,-1 0,1 1,0-1,-1 2,1-1,-1 1,0 0,1 0,-1 1,0 0,0 0,1 0,-1 1,0 0,0 0,1 1,-1 0,1 0,-3 2,-2 1,-1 0,1 1,0 1,1 0,0 0,0 1,0 1,1-1,0 2,1-1,0 1,0 0,1 1,0 0,1 0,1 0,-1 1,2-1,0 2,0-1,1 0,1 0,0 1,0 0,1-1,1 1,0 0,1-1,0 1,1 0,1-1,0 0,0 1,1-1,1-1,0 1,4 6,6 3,1 0,1-2,0 1,2-2,0-1,1 0,1-1,0-1,2-1,-1-1,1-1,1-1,0-2,21 7,75 5,-96-21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39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49,'31'-8,"0"1,1 2,-1 1,1 1,0 2,25 2,66-3,11-17,-132 20,-1 0,0 0,0 0,1 1,-1-1,0 0,0 1,0-1,0 1,-1-1,1 1,0 0,-1-1,1 1,-1 0,1-1,-1 1,0 0,0 0,0-1,0 1,0 0,0 0,0-1,-1 1,1 0,-1 0,1-1,-1 1,1 0,-1-1,0 1,0-1,0 1,0-1,0 0,0 1,0-1,-1 0,1 0,0 1,-4 8,-5 14,0-6,1 0,1 1,1 0,1 0,0 1,1 0,2 0,0 0,1 0,1 1,0-1,2 0,2 17,54 177,-56-213,0-1,0 1,0 0,0 0,0 0,-1 0,1 0,0 0,-1 0,1 0,-1 0,1 0,-1 0,0 0,1 0,-1 1,0-1,0 0,1 0,-1 0,0 0,0 1,-1-1,1 0,0 0,0 0,0 1,-1-1,1 0,-1 0,1 0,-1 0,1 0,-1 0,0 0,1 0,-1 0,0 0,0 0,0-1,0 1,1 0,-1 0,0-1,0 1,-1-1,1 1,0-1,0 1,0-1,0 1,0-1,0 0,-1 0,1 0,0 0,0 0,0 0,-1 0,1 0,0 0,0 0,0-1,0 1,0 0,-1-1,1 1,0-1,0 0,-37-16,-106-29,120 44,0 0,0 2,0 0,0 2,0 1,0 0,0 2,0 1,1 1,0 1,1 0,0 2,0 1,1 1,-10 7,1 15,22-17</inkml:trace>
  <inkml:trace contextRef="#ctx0" brushRef="#br0" timeOffset="498.929">282 360,'369'-30,"-252"14,-115 16,0 0,0 0,0 0,0 0,0 0,0 0,0 1,0-1,0 1,0-1,0 1,0 0,0-1,0 1,0 0,-1 1,1-1,0 0,-1 0,1 1,-1-1,0 1,1-1,-1 1,0-1,0 1,0 0,0 0,0 0,0-1,0 1,-1 0,1 0,-1 0,1 0,-1 0,0 1,1 87,-2-68,0 7,0-4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0 174,'651'0,"-504"-22,-127 6,-47 2,-143-23,167 36,1 1,-1-1,1 0,-1 0,0 0,1 0,-1 0,1-1,0 1,-1-1,1 0,0 1,0-1,0 0,0 0,1 0,-1 0,0-1,1 1,-1 0,1-1,0 1,0-1,0 0,0 1,0-1,1 0,-1 1,1-1,0 0,0 1,0-1,0 0,4-14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1 141,'164'-18,"1"7,1 7,2 8,19-2,171-20,-312 15,0 2,-1 2,1 1,18 6,92 3,221-12,-109-28,-62 41,-134-3,0-2,0-4,32-4,-62 1,212-30,28 31,-80 27,-140-27,-1-2,0-3,42-9,-9 4,0 3,94 8,-58 0,268-31,127 0,256 30,-611-26,-158 23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95,'5'-14,"-3"-5,-2 5,-6 6,-2 8,5 0,9-5,7-1,1-6,-5 1,-5 6,-4 9,0 8,-2 3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1,'0'5,"0"6,-5 1,3-1,3-8,-5-4,-6-1,-1 3,-4 2,1 6,-2 1,1-2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764 340,'-39'34,"-26"25,-12 7,-3 3,7-7,8-8,8-4,11-5,7-6,6-5,4-8,7-4,6-5</inkml:trace>
  <inkml:trace contextRef="#ctx0" brushRef="#br0" timeOffset="397.676">115 311,'322'151,"-159"-79,154 43,-260-93,66 13,-122-35,-1-1,1 0,-1 0,1 0,-1 0,0 1,1-1,-1 0,0 0,0 0,0 0,0 0,0 0,0 0,0 0,0 0,0 1,0-1,0 0,0 0,-1 0,1 0,0 0,-1 0,1 1,-1-1,1 0,-1 0,1 0,-1 1,1-1,-1 0,0 1,1-1,-1 1,0-1,0 1,1-1,-1 1,0-1,0 1,0 0,0-1,0 1,1 0,-1 0,0-1,0 1,0 0,0 0,-2-2,-18-16,0 1,-1 1,-1 1,0 1,-1 1,0 1,-1 1,-1 1,1 2,-1 0,-1 2,1 0,-1 2,-27 0,-20 8,-1 3,1 3,0 3,1 4,1 3,0 3,2 3,1 3,40-18</inkml:trace>
  <inkml:trace contextRef="#ctx0" brushRef="#br0" timeOffset="666.606">566 1,'-4'77,"-3"35,1 8,2-7,-5-18,1-15,0-17,3-14,1-6,2-5,1-10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1 114,'84'-8,"0"4,0 4,36 6,74 0,-149-6,-66-19,9 14,0-2,1 0,0 0,0-1,0 0,1 0,0-2,-7-7,3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28,'38'-5,"28"-1,6 0,-3 1,-9 2,-10 1,-13 5,-14 3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76,'43'0,"29"-5,7-2,-6 1,-9-3,-12-1,-9 1,-13-1,-6-1,-7 3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0 232,'425'0,"-352"-11,-73 9,0 0,0 1,-1-1,1 0,0 1,-1-1,1 1,-1-1,1 1,-1-1,0 1,0-1,0 1,0 0,0-1,0 1,0 0,0 0,0 0,-1 0,1 0,0 0,-1 0,1 0,-1 0,1 1,-1-1,1 1,-1-1,0 1,1-1,-1 1,-1 0,1-1,-12-6,-83-53,94 58,0-1,0 0,0 0,0 0,1 0,0 0,-1 0,1-1,0 1,1-1,-1 0,1 1,-1-1,1 0,0 0,1 0,-1 0,1 0,-1 0,1 1,0-1,1 0,-1 0,1 0,0 0,0-1,5-13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1,'40'256,"-35"-240,-1 1,-1 0,-1 0,-1 1,0-1,-1 0,0 1,-2-1,0 0,-1 0,-1 0,0 0,-1-1,-1 0,-1 0,0 0,-3 3,5-13,-1 0,0 0,-1-1,1 0,-1 0,0-1,0 1,0-1,0-1,-1 0,0 0,1 0,-1-1,0 0,-1-1,1 1,0-2,0 1,0-1,-1 0,1-1,0 0,0 0,0-1,0 0,0 0,0-1,1 0,-1-1,1 1,-1-1,-1-3,-10-5</inkml:trace>
  <inkml:trace contextRef="#ctx0" brushRef="#br0" timeOffset="315.01">0 1,'20'5,"24"1,11 0,5-1,-3-1,-6-2,-2-1,-5-5,-5-3,-4 1,-3 1,-3 1,-1 2,-1 1,-4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1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57,'-38'69,"-3"-2,-2-2,-43 47,-64 68,148-179,0 1,1 0,-1 0,0-1,1 1,0 0,-1 0,1 0,0 0,0 1,0-1,1 0,-1 0,0 1,1-1,-1 0,1 1,0-1,0 0,0 1,0-1,0 1,1-1,-1 0,1 1,-1-1,1 0,0 0,0 1,0-1,0 0,0 0,0 0,1 0,-1 0,1-1,0 1,-1 0,1-1,0 1,0-1,0 1,0-1,0 0,0 0,0 0,1 0,16 4,0-2,-1 0,1-1,0-1,0-1,0 0,0-2,2 0,39-1,136 1,-194 2,0 0,0 0,0 0,0 0,0-1,0 1,0-1,0 1,-1-1,1 0,0 1,0-1,-1 0,1 0,0 0,-1-1,1 1,-1 0,1 0,-1-1,0 1,0-1,0 1,0-1,0 0,0 1,0-1,0 0,0 0,-1 0,1 0,-1 1,0-1,1 0,-1 0,0 0,0 0,0 0,0 0,0 0,-1 0,1 0,-1 0,1 1,-1-2,-39-89,33 79,-145-273,149 280,0 3,0 0,1-1,-1 0,1 1,0-1,0 0,0 0,1 0,-1-1,1 1,0 0,0 0,0-1,1 1,0-1,0 1,0 0,0-1,1 1,-1-1,1 1,8-8</inkml:trace>
  <inkml:trace contextRef="#ctx0" brushRef="#br0" timeOffset="540.494">1057 0,'-10'5,"1"1,0 0,1 0,-1 1,1 0,0 0,1 1,0 0,0 0,1 1,0 0,0 0,1 0,1 1,-1 0,1 0,1 0,0 0,0 1,1-1,1 1,-1-1,2 1,0 4,-22 75,-66 108,87-195,0 0,0 1,0-1,0 0,0 1,1-1,0 1,0-1,0 0,0 1,0-1,1 1,-1-1,1 0,0 1,0-1,0 0,1 0,-1 1,1-1,-1 0,1-1,0 1,0 0,1 0,-1-1,0 0,1 1,0-1,-1 0,1 0,0 0,0-1,0 1,0-1,1 1,-1-1,0 0,0 0,1-1,-1 1,3 0,1 1,0 0,-1-1,1 1,0-1,0 0,0-1,0 0,0 0,0-1,0 1,-1-1,1-1,0 1,0-1,-1-1,1 1,-1-1,0 0,0 0,0-1,0 0,0 0,-1 0,4-4,-1-9</inkml:trace>
  <inkml:trace contextRef="#ctx0" brushRef="#br0" timeOffset="784.304">634 282,'39'-5,"31"-1,9 0,0 1,-8 2,-11 1,-12 0,-8 2,-7 0,-4 0,-2 0,-6 1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9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5,5-1,2-4,4-9,0-15,3-11,0-11,-4-11,2-2,0-4,1-2,-1-4,2-1,0-1,-4 4</inkml:trace>
  <inkml:trace contextRef="#ctx0" brushRef="#br0" timeOffset="561.829">537 0,'-24'9,"0"0,0 2,1 0,1 2,0 0,0 2,-1 3,21-18,0 1,0 0,1 0,-1 0,0 1,1-1,-1 0,1 1,-1-1,1 1,0-1,-1 1,1-1,0 1,0 0,0 0,1 0,-1-1,0 1,1 0,-1 0,1 0,-1 0,1 0,0 0,0 0,0 0,0 0,0 0,1 0,-1 0,1 0,-1 0,1 0,0 0,-1 0,1 0,0-1,0 1,0 0,1-1,-1 1,0-1,0 1,1-1,-1 1,1-1,0 0,-1 0,2 1,12 6,-13-7,1-1,-1 1,1 0,-1 1,1-1,-1 0,0 1,1-1,-1 1,0 0,0-1,0 1,0 0,-1 0,1 1,0-1,-1 0,0 0,1 1,-1-1,0 1,0-1,0 1,-1 0,1-1,-1 1,1 0,-1-1,0 1,0 0,0 2,-15 38,13-40,0 0,0-1,0 1,0 0,0 0,1 0,-1 0,1 0,0 0,0 0,0 1,1-1,-1 0,1 1,0-1,0 0,0 1,0-1,0 0,1 1,-1-1,1 0,0 0,0 1,0-1,1 0,-1 0,1 0,-1 0,1-1,0 1,0 0,1-1,-1 1,0-1,3 2,0-4,1 1,0-1,0 0,0 0,0 0,0-1,-1 0,1 0,0-1,-1 0,1 0,-1 0,1 0,-1-1,0 0,0 0,0 0,0-1,-1 0,1 0,14-10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7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25,'1'1,"0"0,0 0,1 0,-1 1,0-1,0 0,-1 0,1 1,0-1,0 1,-1-1,1 1,-1-1,1 1,-1-1,1 1,-1-1,0 1,0 0,0-1,0 1,0 0,0-1,0 1,-1-1,1 1,-1-1,1 1,-1-1,1 1,-2 0,1 7,-60 318,-6-41,72-286,3-11</inkml:trace>
  <inkml:trace contextRef="#ctx0" brushRef="#br0" timeOffset="335.42">113 25,'17'5,"0"-1,1 0,-1-1,1-1,-1-1,1 0,0-1,-1-1,1-1,0 0,-1-2,0 0,0 0,0-2,14-1,96-7,-126 14,0 0,0 1,0-1,0 1,0-1,0 0,0 1,-1-1,1 1,0 0,0-1,-1 1,1 0,0-1,-1 1,1 0,-1 0,1 0,-1-1,1 1,-1 0,1 0,-1 0,0 0,0 0,1 0,-1 0,0 0,0 0,0 0,0 0,0 0,0 0,0 0,-1 0,1 0,0 0,0 0,-1-1,1 1,-1 0,1 0,-1 0,1 0,-1-1,1 1,-1 0,0 0,1-1,-1 1,0 0,0-1,1 1,-1-1,0 1,-9 13</inkml:trace>
  <inkml:trace contextRef="#ctx0" brushRef="#br0" timeOffset="585.495">0 447,'39'5,"26"-3,8-2,-5-2,-8 1,-15 0</inkml:trace>
  <inkml:trace contextRef="#ctx0" brushRef="#br0" timeOffset="1253.075">508 447,'-197'340,"187"-325,15-25,15-23,14-21,2 3,3 0,41-40,-79 89,0 0,1 1,-1-1,0 0,1 1,0-1,0 1,-1-1,1 1,0 0,0-1,0 1,0 0,0 1,0-1,1 0,-1 0,0 1,0 0,0-1,1 1,-1 0,0 0,1 0,-1 0,0 0,0 1,1-1,-1 1,0 0,0-1,0 1,0 0,0 0,0 0,0 1,0-1,0 0,0 1,-1-1,1 1,0-1,-1 1,0 0,1 0,-1 0,0 0,0 0,0 0,0 0,0 0,0 0,0 2,55 169,-55-171,0 0,0-1,0 1,-1 0,1 0,0 0,-1 0,0 0,1-1,-1 1,0 0,0 0,0 0,0 0,-1 0,1 0,0 0,-1 0,1 0,-1-1,0 1,1 0,-1 0,0-1,0 1,0 0,-1-1,1 1,0-1,0 1,-1-1,1 0,-1 0,1 0,-1 0,0 0,1 0,-1 0,0 0,0 0,0-1,0 1,1-1,-1 1,0-1,0 0,0 0,0 0,0 0,0 0,0 0,0-1,-1 1,-41-30,36 24,0 0,0 0,0 1,-1 0,1 0,-1 1,0 0,-1 1,1 0,0 1,-1-1,-6 1,-9 3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8,'0'24,"1"0,1 1,2-1,0 0,2 0,0-1,7 16,-13-38,0 1,1-1,-1 0,0 1,0-1,1 0,-1 0,1 0,-1 1,1-1,-1 0,1 0,0 0,-1 0,1 0,0 0,0 0,0 0,0 0,0 0,0-1,0 1,0 0,0-1,0 1,1-1,-1 1,0-1,0 1,0-1,1 0,-1 0,0 1,1-1,-1 0,0 0,0 0,1 0,-1-1,0 1,1 0,-1-1,0 1,0 0,0-1,1 0,-1 1,0-1,0 0,0 1,0-1,0 0,0 0,0 0,0 0,-1 0,1 0,0 0,0 0,-1 0,1 0,-1 0,1-1,-1 0,68-149,-49 98,-11 34</inkml:trace>
  <inkml:trace contextRef="#ctx0" brushRef="#br0" timeOffset="515.038">565 8,'-104'33,"93"-28,-2 0,-1 0,1 1,0 1,1 0,-1 0,1 2,1-1,-5 6,15-14,0 1,0 0,1 0,-1-1,0 1,0 0,1 0,-1 0,0 0,1 0,-1 0,1 0,-1 0,1 0,0 1,-1-1,1 0,0 0,0 0,0 0,0 0,0 1,0-1,0 0,0 0,0 0,1 0,-1 0,0 1,1-1,-1 0,1 0,-1 0,1 0,0 0,-1 0,1 0,0-1,0 1,0 0,-1 0,1 0,0-1,0 1,0-1,1 1,51 16,-26-16,41 13,-68-12,1 0,-1 1,1-1,-1 1,0-1,0 0,0 1,0-1,-1 1,1-1,-1 1,1-1,-1 0,0 1,0-1,0 0,0 0,0 0,-1 0,1 0,0 0,-1 0,0 0,1 0,-1-1,0 1,0-1,-1 2,-3 4,-33 57,39-63,-1 1,0-1,1 0,-1 1,1-1,-1 0,1 1,0-1,0 1,0-1,0 1,0-1,0 1,0-1,0 0,0 1,1-1,-1 1,1-1,-1 0,1 1,-1-1,1 0,0 0,-1 1,1-1,0 0,0 0,0 0,0 0,0 0,0 0,1 0,-1 0,0-1,0 1,1 0,-1-1,0 1,1-1,-1 1,0-1,1 0,-1 1,1-1,-1 0,1 0,0 0,9-1,1 0,-1-1,0-1,0 0,0 0,0-1,0 0,-1-1,0 0,0-1,0 0,5-5,-12 9,31-22,-22 12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29,'-5'39,"-1"21,0 11,-4-2,0-7,2-11,-3-13,1-9,1-4,-1-1,-1-1,-1-4,0 0,-3-3,2-10,8-5,4-3</inkml:trace>
  <inkml:trace contextRef="#ctx0" brushRef="#br0" timeOffset="282.409">127 29,'19'-5,"21"-1,8 0,6 1,-2 2,-5 1,-5 1,-5 0,-5 1,-2 0,-2 1,-5 4,-12 1,-12 5,-12 1,-7 2,-1-1</inkml:trace>
  <inkml:trace contextRef="#ctx0" brushRef="#br0" timeOffset="530.343">155 283,'14'5,"15"1,6 1,4-2,-2-2,-1-1,-3 0,-6-7,-3-1,-2-1,2 2,-5 1</inkml:trace>
  <inkml:trace contextRef="#ctx0" brushRef="#br0" timeOffset="1079.077">635 340,'-174'248,"161"-222,14-27,-1 1,0 0,0 0,0 0,1 0,-1 0,0 0,0 0,1 0,-1 0,0 0,0 0,1 0,-1 0,0 0,0 0,1 0,-1 0,0 0,0 0,1 0,-1 0,0 0,0 1,0-1,1 0,-1 0,0 0,0 0,0 0,1 1,-1-1,0 0,0 0,0 0,0 1,0-1,1 0,-1 0,20-21,200-226,-219 245,0 1,0-1,-1 1,1-1,0 1,0-1,1 1,-1 0,0-1,0 1,1 0,-1 0,1 0,-1 0,1 0,-1 0,1 0,-1 1,1-1,0 1,0-1,-1 1,1-1,0 1,0 0,-1 0,1 0,0 0,0 0,-1 1,1-1,0 0,0 1,-1-1,1 1,0-1,-1 1,1 0,-1 0,1 0,-1 0,1 0,-1 0,0 0,0 1,1-1,-1 0,0 1,0-1,0 1,3 15,-1-1,0 0,-2 1,0-1,0 1,-2 0,-2 15,1 15,-5 28,5-74,1-1,0 1,-1-1,1 1,-1-1,1 1,-1-1,1 0,-1 0,1 0,-1 0,1 0,-1 0,1 0,-1 0,1-1,-1 1,1-1,-1 1,1-1,0 1,-1-1,1 0,0 0,-1 1,1-1,0 0,0 0,0 0,0-1,0 1,0 0,0 0,-4-3,-65-53,51 42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1,'-28'11,"1"1,1 1,0 1,1 2,0 1,1 0,1 2,-14 14,35-31,1 0,-1 0,0 0,1 0,-1 0,1 0,-1 1,1-1,0 0,0 1,0-1,0 1,1-1,-1 1,1-1,-1 1,1-1,0 1,0 0,0-1,0 1,1-1,-1 1,1-1,-1 1,1-1,0 1,0-1,0 1,0-1,1 0,-1 0,1 1,-1-1,1 0,0-1,-1 1,1 0,0 0,0-1,1 1,-1-1,0 1,3 0,66 26,20 15,-89-41,-1-1,0 1,1-1,-1 1,0-1,0 1,0 0,0 0,0-1,0 1,-1 0,1 0,0 0,-1 0,0 0,1 0,-1 0,0 0,0 0,0 0,0 0,0 0,-1 0,1 0,-1 0,1-1,-1 1,0 0,1 0,-1 0,0-1,0 1,-1 0,1-1,0 1,0-1,-1 1,1-1,-1 0,1 1,-2 0,-73 45,12-20,45-21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0 268,'56'-16,"114"-8,57-10,-216 32,-1-1,1 1,-1 0,1 1,-1 0,1 1,0 0,-1 0,1 1,-1 1,4 0,-8 4,-6 0</inkml:trace>
  <inkml:trace contextRef="#ctx0" brushRef="#br0" timeOffset="404.546">85 438,'1'2,"0"0,1 0,-1 0,1-1,-1 1,1 0,0-1,0 1,0-1,0 0,0 0,0 0,0 0,0 0,0 0,0 0,1-1,-1 1,0-1,0 1,1-1,-1 0,0 0,1 0,1 0,-2 0,25 2,-1-1,0-2,1 0,-1-2,0-1,16-4,127-6,-165 14,0 0,0-1,0 1,0-1,0 0,-1 0,1 0,0 0,0-1,-1 0,1 1,-1-1,1-1,-1 1,0 0,0-1,0 0,0 1,0-1,0-2,6-11</inkml:trace>
  <inkml:trace contextRef="#ctx0" brushRef="#br0" timeOffset="1020.74">282 15,'-13'-15,"13"23,12 9,2-1,0-1,0 0,1-1,1-1,1 0,0-1,0-1,1 0,0-1,1-2,14 6,59 33,-88-46,0 1,1 0,-1 0,0 0,0 1,-1-1,1 1,0 0,-1 0,0 0,0 0,0 1,0-1,0 1,-1 0,1 0,-1 0,0 0,0 0,-1 1,1-1,-1 0,0 1,0-1,-1 1,1-1,-1 1,0-1,0 1,-1 4,-9 9,0 0,-2-1,0 0,-1-1,0-1,-1 1,-1-2,-14 10,8-4,-107 75,18-21,86-53,21-12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1 105,'90'-9,"1"4,0 3,71 10,29 0,-190-7,-1-1,1 1,-1-1,0 0,1 1,-1-1,1 0,-1 1,1-1,-1 0,1 0,-1 0,1 1,0-1,-1 0,1 0,-1 0,1 0,-1 0,1 0,0 0,-1 0,1 0,-1 0,1 0,-1-1,1 1,0 0,-1 0,1 0,-1-1,1 1,-1 0,1-1,-1 1,0 0,1-1,-1 1,1-1,-1 1,0-1,1 1,-1-1,0 1,0-1,1 1,-1-1,0 1,0-1,0 1,0-1,1 1,-1-1,0 0,0 1,0-1,0 1,0-1,0 1,-1-1,1 0,0 1,0-1,0 1,-1-1,1 1,0-1,0 1,-1-1,-34-27,28 24,-78-44,68 39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22,'19'5,"16"2,7-1,6-6,-1-3,2-1,-3 0,0 1,-3 1,-3 0,-5 2,-2-1,-3-3,-2-3,-10 2,-8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39,'43'0,"29"0,12 0,-4-5,-6-1,-11 0,-10 1,-16-3,-13-1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1 102,'171'17,"0"-6,85-10,-217-7,-38 5,0 1,-1 0,1 0,-1-1,1 1,-1 0,1-1,-1 1,1 0,-1-1,1 1,-1-1,0 1,1-1,-1 1,0-1,1 1,-1-1,0 1,1-1,-1 1,0-1,0 0,0 1,0-1,0 1,1-1,-1 0,0 1,0-1,-1 1,1-1,0 0,0 1,0-1,0 1,0-1,-1 1,1-1,0 0,0 1,-1-1,1 1,0-1,-1 1,1 0,-1-1,1 1,-1-1,1 1,-1 0,1-1,-1 1,1 0,-1-1,1 1,-1 0,1 0,-1 0,0-1,1 1,-1 0,0 0,-52-30,-24-24,69 42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52,'131'15,"-1"-6,92-6,238-54,-213 28,-224 19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57,'-268'228,"164"-146,66-41,38-41,-1 1,0 0,1 0,-1 0,1 0,-1 0,1 0,0 0,-1 0,1 0,0 0,0 0,-1 0,1 0,0 0,0 0,0 0,0 0,1 0,-1 0,0 0,0 1,1-1,-1 0,0 0,1 0,-1-1,1 1,-1 0,1 0,0 0,-1 0,1 0,0-1,0 1,-1 0,1-1,0 1,0 0,0-1,0 1,0-1,0 1,0-1,0 0,0 0,1 1,213 15,-64 1,-148-17,-1 0,0 0,0-1,0 1,1 0,-1-1,0 1,0-1,0 0,0 0,0 0,0 0,0 0,0 0,0-1,-1 1,1 0,0-1,-1 0,1 1,-1-1,0 0,0 0,1 0,-1 1,0-1,0 0,-1-1,1 1,0 0,-1 0,1 0,-1 0,0 0,0-1,0 1,0 0,0 0,0-1,0 1,-1-1,-30-93,27 88,-60-138,36 62,30 69</inkml:trace>
  <inkml:trace contextRef="#ctx0" brushRef="#br0" timeOffset="420.789">952 1,'-201'331,"190"-311,6-13,1 0,-1 1,1 0,1 0,0 0,0 0,0 1,1-1,0 1,1-1,-1 1,2 0,-1 0,2 2,2-7,1 0,0-1,0 1,1-1,-1 0,1 0,-1 0,1-1,0 0,0 0,0 0,0 0,1-1,-1 0,0 0,1 0,-1-1,0 0,1 0,-1 0,1-1,-1 0,0 0,0 0,5-2,13 1,1-2,-1-1,0 0,0-2,-1-1,0 0,0-2,0-1,-7 1</inkml:trace>
  <inkml:trace contextRef="#ctx0" brushRef="#br0" timeOffset="666.343">585 254,'43'-4,"29"-3,12-3,-4-2,-11 3,-12 1,-11 4,-13 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58,'7'4,"0"-1,0 1,0 0,0 1,-1 0,0 0,0 0,0 0,-1 1,0 0,0 0,0 1,-1 0,0-1,0 1,-1 1,1-1,-2 0,1 1,-1-1,0 1,-1 0,0 0,0 0,0 0,-1 2,-4 13,-1 1,0-1,-2 0,0-1,-2 0,-1 0,0-1,-1 0,-2-1,0 0,-1-1,-1 0,0-1,-2-1,-4 3,20-19,0 1,0-1,0 0,-1 1,1-1,0 0,-1 0,1 0,-1 0,1 0,-1-1,0 1,1 0,-1-1,0 1,1-1,-1 1,0-1,1 0,-1 0,0 0,0 0,1 0,-1 0,0 0,0-1,1 1,-1-1,0 1,1-1,-1 1,0-1,1 0,-2-1,-7-7</inkml:trace>
  <inkml:trace contextRef="#ctx0" brushRef="#br0" timeOffset="284.025">1 30,'43'-5,"33"-1,14 0,1 1,-5 1,-8 2,-13 1,-7 1,-9 0,-8 0,-6 0,-4 0,-3 1,-1-1,-5 5,-7 1</inkml:trace>
  <inkml:trace contextRef="#ctx0" brushRef="#br0" timeOffset="2137.675">254 566,'-4'0,"-7"0,-2-5,-3-1,2-5,2-5,4-5,-2 2,1-2,2-1,2 3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29 227,'29'0,"14"0,4 0,0 0,-4 0,-4 0,-4 0,-4 0,-1 0,-2 0,0 0,-1 0,0 0,-4 5,-2 2,1-1,-3 3,-6 1</inkml:trace>
  <inkml:trace contextRef="#ctx0" brushRef="#br0" timeOffset="385.078">0 424,'20'0,"15"5,7 2,1-1,-2-1,-4-1,-2-2,-3-1,-2-1,-1 1,-1-2,-1 1,1 0,0 0,-1-1,1 1,0 0,-4 0</inkml:trace>
  <inkml:trace contextRef="#ctx0" brushRef="#br0" timeOffset="1096.979">254 1,'52'15,"-9"3,-1 3,-1 1,-1 2,-1 2,-1 1,-1 2,-2 1,17 21,-50-49,0-1,0 1,0 0,-1 1,1-1,-1 0,1 0,-1 1,0-1,0 0,0 1,0 0,0-1,0 1,-1-1,1 1,-1 0,0-1,0 1,0 0,0-1,0 1,-1 0,1-1,-1 1,0 0,0-1,0 1,0-1,0 1,0-1,-1 0,1 0,-1 1,1-1,-1 0,0 0,0 0,0-1,0 1,0 0,-1-1,1 0,0 1,-1-1,1 0,-1 0,-273 169,197-120,63-42,1 1,1 0,-1 1,2 0,-1 1,1 1,1 0,0 1,0 1,5 1,6-3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0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0 121,'285'1,"-89"26,-182-26,-9 0,-1 0,1-1,0 0,0 0,-1 0,1 0,0-1,-1 1,1-1,-1-1,1 1,-1-1,1 1,-1-1,4-2,-8 1,0 1,0-1,0 0,0 1,0-1,-1 0,1 1,-1-1,1 1,-1-1,0 1,0 0,0-1,-1 1,1 0,0-1,-1 1,0 0,1 0,-1 0,0 1,0-1,0 0,0 1,0-1,0 1,-1-1,-2-2,-62-54,50 44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0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0 391,'200'-51,"-4"-9,20-16,-202 71,29-10,0-1,-2-2,1-2,-2-2,36-26,-46 17,-30 31,1-1,0 1,-1-1,0 1,1-1,-1 1,1-1,-1 1,0-1,1 0,-1 1,0-1,0 0,1 1,-1-1,0 0,0 0,0 1,0-1,0 0,0 1,0-1,0 0,0 0,0 1,0-1,-1 0,1 1,0-1,0 0,-1 1,1-1,0 1,-1-1,1 0,-1 1,1-1,-1 1,1-1,-1 1,1-1,-1 1,1 0,-1-1,0 1,1 0,-1-1,0 1,1 0,-1 0,0-1,1 1,-1 0,0 0,-6 1,-1-1,1 1,0 1,0-1,0 1,0 1,0-1,0 1,1 0,-1 1,1 0,0 0,0 0,1 0,-1 1,1 0,-1 1,-11 11,0 1,2 0,0 1,1 1,1 0,1 1,0 0,2 1,1 0,0 1,2 0,-1 6,-4 21,3 2,1 0,3 0,2 0,2 7,30 371,-29-414,-1 0,0-1,-1 1,-1 0,0-1,-1 0,-1 0,0 0,-1 0,-1-1,0 0,-1 0,0-1,-1 0,-1-1,0 0,0 0,-1-1,-1 0,0-1,-1 0,1-1,-2-1,1 0,-4 1,-5 2,0-2,0 0,-1-1,0-2,0 0,-8 0,22-5,0 1,-1-2,1 1,0-1,0 0,-1-1,1 0,0-1,0 0,0 0,0-1,0 0,1-1,-1 0,1 0,0 0,-5-5,8 5,0-1,1 0,-1 0,1 0,0 0,0-1,1 0,-1 0,1 0,1 0,-1 0,1-1,0 1,0-1,1 1,0-1,0 0,1 1,0-1,0 0,0 1,1-1,0 0,0 1,1-1,0 1,0-1,0 1,1 0,6-17,1 1,1 0,1 1,1 0,1 1,1 0,8-7,26-25,3 2,2 2,2 3,2 3,1 2,3 2,55-24,-92 50</inkml:trace>
  <inkml:trace contextRef="#ctx0" brushRef="#br0" timeOffset="250.467">1186 561,'-30'33,"2"3,1 0,2 1,1 2,-7 18,10 8,21-64,0 1,-1-1,1 0,0 1,0-1,0 0,0 1,0-1,0 1,0-1,1 0,-1 1,0-1,1 0,-1 1,1-1,-1 0,1 0,0 1,0-1,-1 0,1 0,0 0,0 0,0 0,0 0,0 0,0-1,0 1,1 0,-1 0,0-1,0 1,1-1,-1 1,0-1,1 0,-1 1,0-1,1 0,-1 0,0 0,2 0,4 0,-1-1,1 0,-1-1,0 1,1-1,-1-1,0 1,0-1,0 0,0 0,-1-1,1 0,-1 0,0 0,0 0,0-1,-1 0,0 0,0 0,0 0,0-1,1-3,4-5,-1-2,-1 0,0 0,-1 0,0 0,-2-1,0 0,0-2,-5-95,-5 97</inkml:trace>
  <inkml:trace contextRef="#ctx0" brushRef="#br0" timeOffset="518.144">1440 1012,'0'-43,"5"-29,1-7,5 1,5 13,0 13,2 11,3 7,2 9,3 10,1 7,-4 4</inkml:trace>
  <inkml:trace contextRef="#ctx0" brushRef="#br0" timeOffset="718.725">2061 476,'-114'89,"109"-85,1 0,0 1,0 0,0 0,1 0,-1 1,1-1,0 1,1-1,0 1,0 0,0 0,0 0,1 0,0 1,1-1,-1 0,1 0,0 1,0-1,2 4,-1-6,1 0,-1 0,1 0,0 0,0-1,1 1,-1 0,1-1,0 0,0 0,0 1,0-2,1 1,-1 0,1-1,-1 1,1-1,0 0,0 0,0-1,0 1,0-1,1 0,-1 0,0 0,0-1,1 0,120-1,-119 0,1-1,0 1,-1-1,0 0,1-1,-1 0,0 0,0 0,0 0,-1-1,1 0,-1-1,0 1,0-1,2-2,3-6</inkml:trace>
  <inkml:trace contextRef="#ctx0" brushRef="#br0" timeOffset="1031.686">2287 674,'23'-3,"-1"-1,0-1,0-1,0-1,-1-1,0 0,-1-2,0-1,0 0,-1-1,7-7,-23 18,0 0,-1 0,1-1,-1 1,0-1,1 1,-1-1,0 0,0 0,0 0,0 0,-1 0,1 0,0 0,-1-1,0 1,1-1,-1 1,0-1,0 0,0 1,-1-1,1 0,-1 1,1-1,-1 0,0 0,0 0,0 1,-1-1,1 0,-1 0,1 1,-1-1,0 0,0 1,0-1,0 1,-1-1,1 1,-1 0,1-1,-1 1,0 0,0 0,0 0,0 0,0 0,0 1,0-1,-1 1,0-1,-5 2,0 1,0 0,0 0,0 0,0 1,0 1,1-1,-1 1,1 1,0-1,0 1,0 0,0 1,1-1,-1 2,1-1,1 0,-1 1,1 0,0 1,0-1,1 1,0 0,-1 1,-4 5,0 0,1 0,0 1,1 0,0 1,2 0,0 0,0 0,1 0,1 1,1-1,-1 15,3-25,0 0,1 0,0 0,0 0,0 0,0 0,1 0,0 0,0-1,0 1,0-1,1 1,0-1,0 0,0 0,0 0,1 0,-1-1,1 1,0-1,0 0,0 0,1-1,-1 1,1-1,-1 0,1 0,0 0,0-1,0 0,0 0,0 0,0 0,0-1,0 0,0 0,0 0,0-1,0 1,5-2,23-5,-2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1,'-1'52,"-2"-1,-2 0,-3 1,-2-2,-1 1,-4-2,-1 0,-10 18,-21 54,38-107</inkml:trace>
  <inkml:trace contextRef="#ctx0" brushRef="#br0" timeOffset="330.215">67 1,'29'5,"14"1,5 0,-1-1,-4-2,-5-6,-3-2,-3 0,-3 0,-1 1,0 2,-5 5,-12 3,-12 5,-6 5,-2 0</inkml:trace>
  <inkml:trace contextRef="#ctx0" brushRef="#br0" timeOffset="575.298">11 396,'33'-5,"22"-1,5 0,-2 1,-7 1,-7-3,-6 0,-4 0,-9 2</inkml:trace>
  <inkml:trace contextRef="#ctx0" brushRef="#br0" timeOffset="1242.42">575 396,'-78'96,"5"4,-17 38,84-133,18-28,96-96,59-47,-158 158,-9 6,0 1,1-1,0 1,-1-1,1 1,0-1,0 1,0 0,0-1,0 1,0 0,0 0,0 0,0 0,0 0,1 0,-1 0,0 0,1 0,-1 1,1-1,-1 0,1 1,-1 0,1-1,0 1,-1 0,1-1,-1 1,1 0,0 0,-1 1,1-1,-1 0,1 0,-1 1,1-1,-1 1,1-1,-1 1,1 0,-1 0,1-1,-1 1,0 0,0 0,2 1,3 120,-8-82,2-21,1-14,-1 0,0-1,1 1,-2 0,1 0,0 0,-1 0,0 0,0 0,-1 0,0-1,1 1,-1-1,-3 5,2-8,0-1,0 1,0-1,0 1,0-1,0 0,0 0,0 0,0-1,0 1,0-1,0 0,0 0,1 0,-1 0,0 0,0 0,1-1,-1 1,0-1,1 0,0 0,-1 0,1 0,0 0,0 0,0-1,-85-76,67 61</inkml:trace>
  <inkml:trace contextRef="#ctx0" brushRef="#br0" timeOffset="1663.84">885 424,'34'215,"-35"-213,1 0,0 0,0-1,0 1,0 0,1 0,-1 0,1 0,-1 0,1 0,-1 0,1 0,0-1,0 1,0 0,0 0,0-1,0 1,1-1,-1 1,0-1,1 0,-1 1,1-1,0 0,-1 0,1 0,0 0,-1 0,1-1,0 1,0 0,0-1,0 1,0-1,0 0,2 0,5-9,0 0,0-1,-1 0,0 0,-1-1,0 0,-1 0,0-1,-1 1,0-2,2-11,1 6,29-77,-29 76</inkml:trace>
  <inkml:trace contextRef="#ctx0" brushRef="#br0" timeOffset="2179.333">1535 396,'-64'30,"39"-20,1 2,0 0,1 2,0 0,-15 15,37-29,0 1,0-1,0 1,0 0,0 0,0-1,0 1,1 0,-1 0,0 0,1 0,-1 0,0 0,1 0,-1 0,1 0,0 0,-1 0,1 0,0 0,0 0,-1 0,1 0,0 1,0-1,0 0,0 0,1 0,-1 0,0 0,0 0,1 1,-1-1,0 0,1 0,-1 0,1 0,0 0,-1 0,1 0,0-1,-1 1,1 0,0 0,0 0,0-1,0 1,0-1,0 1,0 0,0-1,0 0,0 1,0-1,0 1,0-1,0 0,0 0,1 0,-1 0,0 0,0 0,0 0,0 0,0 0,1 0,-1-1,0 1,105 7,-105-7,0 1,0-1,0 0,0 0,0 1,0-1,0 1,0-1,0 1,-1-1,1 1,0-1,0 1,0 0,-1-1,1 1,0 0,-1 0,1 0,-1 0,1-1,-1 1,1 0,-1 0,1 0,-1 0,0 0,0 0,1 0,-1 0,0 0,0 0,0 0,0 0,0 0,-1 0,1 0,0 0,0 0,-1 0,1 0,0 0,-1 0,1 0,-1 0,1 0,-1 0,0-1,1 1,-1 0,0 0,1-1,-2 2,-41 44,40-44,-11 11,3-5,1 1,0 1,0 0,1 0,0 0,1 2,0-1,0 1,-4 11,11-22,0 0,1 0,-1 0,0 0,1 1,-1-1,1 0,0 1,-1-1,1 0,0 0,-1 1,1-1,0 0,0 1,0-1,1 0,-1 1,0-1,0 0,1 1,-1-1,0 0,1 0,0 1,-1-1,1 0,0 0,-1 0,1 0,0 0,0 0,0 0,0 0,0 0,0 0,0 0,0-1,0 1,1 0,-1-1,0 1,0-1,1 1,-1-1,0 0,1 0,-1 1,0-1,1 0,0 0,71-12,9-19,-57 18</inkml:trace>
  <inkml:trace contextRef="#ctx0" brushRef="#br0" timeOffset="3697.119">1705 85,'24'0,"17"0,7 0,0 0,-4 0,1 0,-3 0,-3 0,-5 0,-2 0,-2 0,-1 0,-2 0,1 0,-5 0</inkml:trace>
  <inkml:trace contextRef="#ctx0" brushRef="#br0" timeOffset="3943.342">1817 339,'38'5,"32"1,9 1,-4-2,-10-2,-11-1,-15-5,-10-3,-9-1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59,'61'-22,"-32"13,0 1,0 2,0 1,1 1,0 1,-1 2,1 0,0 3,14 2,-41-4,0 0,0 0,-1 0,1 0,0 0,0 1,-1-1,1 1,0 0,-1 0,1 0,-1 0,1 1,-1-1,0 0,1 1,-1 0,0 0,0-1,0 1,0 0,0 1,-1-1,1 0,-1 0,1 1,-1-1,0 1,0-1,0 1,0 0,-1-1,1 1,0 0,-1-1,0 1,0 0,0 0,0-1,0 1,-1 0,1 0,-1 1,-10 15,0-1,-1-1,-1 0,0-1,-1 0,-1-1,-9 7,10-8,-178 136,186-147,0 0,0 1,0 0,1 1,-1-1,1 1,0 0,1 0,-1 0,1 1,0 0,0 0,1 0,0 0,0 0,0 1,1-1,0 1,0 0,0 4,5-8,-1 0,1 0,-1 0,1 0,0 0,0-1,1 1,-1-1,0 0,1 0,0 0,-1 0,1-1,0 1,0-1,0 0,0 0,0 0,0-1,0 1,0-1,0 0,0 0,0-1,0 1,0-1,3-1,3 2,185-31,-110 0,-71 22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0,'-5'15,"-2"9,6-5,2-4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7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1,'-76'26,"74"-26,0 0,1 0,-1 0,0 1,0-1,0 0,1 1,-1-1,0 1,0 0,1-1,-1 1,1 0,-1 0,1 0,-1 0,1 1,-1-1,1 0,0 1,0-1,0 0,0 1,0 0,0-1,0 1,0-1,0 1,1 0,-1 0,1-1,-1 1,1 0,0 0,0 0,0-1,0 1,0 0,0 0,0 0,1 0,-1-1,0 1,1 0,0 0,-1-1,1 1,0 0,0-1,0 1,0-1,0 1,0-1,1 0,-1 1,1-1,39 23,-35-22,0 0,0 0,-1 0,1 1,0-1,-1 1,1 1,-1-1,0 1,0 0,-1 0,1 1,-1-1,0 1,0 0,0 0,-1 0,0 1,0-1,0 1,0 0,-1 0,0 0,-1 0,1 0,-1 0,0 0,-1 0,1 1,-1-1,0 0,-1 4,-1-4,0 0,0 0,-1 0,0 0,0-1,0 1,-1-1,0 0,0 0,0 0,0 0,-1-1,0 0,0 0,0 0,0-1,-1 1,1-1,-1 0,0-1,0 0,0 1,0-2,0 1,-1-1,1 0,0 0,-1-1,1 0,-3 0,-20-26,21 9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144 196,'-20'24,"2"2,1 0,1 0,1 2,1 0,2 0,0 1,-5 26,16-52,1 0,-1 0,1 0,-1 0,1 1,0-1,0 0,0 0,1 0,-1 0,1 0,0 0,0 0,0 0,0 0,0 0,1 0,-1-1,1 1,0 0,-1-1,1 1,1-1,-1 0,0 0,0 0,1 0,-1 0,1 0,0-1,0 1,-1-1,1 0,0 0,0 0,0 0,0 0,0 0,0-1,0 0,1 0,-1 0,3 0,9-1,-1-1,1 0,0-1,-1-1,1 0,-1-1,-1-1,1 0,-1 0,1-2,-2 0,1 0,-1-1,-1 0,0-1,0-1,-1 0,0 0,-1-1,0 0,-1 0,0-1,-1 0,-1-1,0 1,0-1,1-8,-6 17,0 0,0 0,0 0,-1 0,1 1,-1-1,0 0,-1 0,1 0,-1 0,0 0,0 0,0 1,-1-1,0 0,0 1,0-1,0 1,-1 0,1 0,-1 0,0 0,-1 0,1 1,-1-1,1 1,-1 0,0 0,0 0,-6-3,0 0,-1 1,1 0,-1 1,0 0,0 1,0 0,0 1,-1 0,1 0,-12 1,-3 1</inkml:trace>
  <inkml:trace contextRef="#ctx0" brushRef="#br0" timeOffset="783.266">792 55,'-23'60,"-2"10,-3-2,-4-1,-2-1,-33 47,114-188,98-180,-59 93,-77 155,-15 32,4-18,-34 157,35-152,0 0,1 0,0 1,1-1,0 0,1 0,0 0,1 0,1 0,-1-1,2 1,0-1,0 0,1 0,0-1,1 0,7 9,-11-17,-1 1,0-1,1 0,0-1,-1 1,1 0,0-1,0 0,0 1,0-1,0 0,0-1,0 1,0 0,0-1,0 0,0 0,1 0,-1 0,0 0,0-1,0 1,0-1,0 0,0 0,0 0,0 0,0 0,0-1,0 1,-1-1,1 0,-1 0,1 0,-1 0,0 0,1-1,-1 1,-1-1,1 1,0-1,0 0,0-2,12-28,-2 0,-1-1,-2 0,-1 0,2-20,-7 29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0,'2'14,"-1"-1,-1 1,0 0,-1-1,0 1,-1 0,-1-1,0 0,0 1,-5 6,-66 122,52-108,21-33,0 0,0 0,0 0,0 0,0 0,0 0,0 1,1-1,-1 0,1 0,-1 1,1-1,-1 0,1 1,0-1,-1 0,1 1,0-1,0 0,0 1,0-1,0 0,0 1,1-1,-1 1,0-1,1 0,-1 0,1 1,-1-1,1 0,0 0,-1 1,1-1,0 0,0 0,0 0,0 0,0 0,0 0,0-1,0 1,0 0,1 0,-1-1,63 2,146-44,-201 38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92,'5'2,"1"0,0-1,-1 1,1-1,0 0,-1-1,1 1,0-1,0 0,-1 0,1-1,0 0,0 0,-1 0,1-1,-1 0,1 0,-1 0,0-1,0 0,0 0,0 0,1-2,116-61,-119 65,0 0,0 0,0 0,0 0,0 1,0-1,0 1,0 0,0 0,0 0,0 0,0 0,0 1,0 0,0-1,0 1,0 0,0 0,0 1,-1-1,1 0,0 1,-1 0,1 0,-1 0,0 0,0 0,1 0,-2 0,1 1,0-1,0 1,-1-1,1 1,-1 0,0 0,0-1,0 1,0 0,0 0,-1 0,1 0,-1 0,0 0,0 0,0 2,3 3,0 0,1 0,0 0,0-1,0 1,1-1,0 0,1 0,-1-1,2 1,-1-1,0 0,1-1,0 0,2 1,8 5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1 152,'14'-5,"1"1,0 0,0 1,0 1,0 0,0 1,0 1,0 0,1 1,-1 1,0 0,10 4,65 4,805-10,-546-11,116-8,-34-27,-236 20,217-13,215 39,-602-5,-25-1</inkml:trace>
  <inkml:trace contextRef="#ctx0" brushRef="#br0" timeOffset="1824.45">763 378,'-6'-2,"0"1,0 0,-1 0,1 0,0 1,-1 0,1 0,-1 0,1 1,0 0,-1 1,1-1,0 1,0 0,0 1,0-1,1 1,-1 0,1 1,-1-1,1 1,0 0,0 0,1 1,-4 4,-3 3,1 1,0 0,1 1,0 0,1 0,1 1,0 0,1 0,-2 10,5-20,1 1,-1-1,1 1,0 0,1-1,0 1,-1 0,2 0,-1 0,1 0,0 0,0 0,1 0,-1 0,1 0,1 0,-1-1,1 1,0 0,0-1,1 1,-1-1,1 0,0 0,1 0,-1 0,1 0,0-1,1 0,-1 0,1 0,-1 0,1-1,0 1,0-1,1-1,1 2,7-4,0 0,0-1,-1 0,1-1,-1-1,1 0,-1-1,0-1,0 0,-1 0,1-1,-1-1,0 0,1-2,2 1,-1 0,0-1,-1-1,0 0,-1-1,0-1,-1 1,0-2,0 0,-2 0,1 0,-2-1,0-1,-1 0,0 0,-1 0,-1 0,0-1,-1 0,-1 0,0-1,-1-2,-2 14,0 1,0-1,-1 1,1-1,-1 1,0-1,-1 1,1 0,-1-1,0 1,0 0,0 0,0 0,-1 0,1 1,-1-1,0 1,0-1,-1 1,1 0,-1 0,1 1,-1-1,0 1,0-1,0 1,0 1,0-1,-1 0,-3 0,-4 0,0-1,0 2,0 0,0 0,-1 1,1 1,0 0,0 0,-1 1,-9 4,-3 1</inkml:trace>
  <inkml:trace contextRef="#ctx0" brushRef="#br0" timeOffset="2189.426">1242 604,'-4'14,"-3"10,6 1,3-4</inkml:trace>
  <inkml:trace contextRef="#ctx0" brushRef="#br0" timeOffset="2569.607">1638 321,'-24'32,"2"1,0 0,3 2,0 0,3 1,1 1,0 4,13-38,1 0,-1 1,1-1,0 0,0 0,0 1,0-1,0 1,1-1,-1 1,1-1,0 1,0-1,1 1,-1-1,1 1,0-1,0 1,0-1,0 0,0 1,1-1,-1 0,1 0,0 0,0 0,0 0,0 0,1-1,-1 1,1-1,0 0,-1 0,1 0,0 0,0 0,0 0,1-1,-1 1,0-1,1 0,-1 0,0 0,1-1,7-2,0 0,-1-1,1-1,-1 1,0-2,0 1,0-2,-1 1,0-1,0 0,0-1,-1 0,0-1,0 0,-1 0,0 0,0-1,4-8,-2 4,-1-1,-1 1,0-1,0-1,-2 1,0-1,0 0,-2-1,1-3,-3 14,0 1,0-1,-1 0,1 0,-1 0,0 1,-1-1,1 0,-1 0,0 1,0-1,-1 1,1-1,-1 1,0-1,0 1,-1 0,1 0,-1 0,0 0,0 0,0 1,0-1,-1 1,1 0,-1 0,0 0,0 1,0-1,0 1,-5-2,-59-2,50 11</inkml:trace>
  <inkml:trace contextRef="#ctx0" brushRef="#br0" timeOffset="2936.394">2146 237,'-10'15,"-3"8,1 7,2 2,4 0,-4 1,2-2,1-1,2 0,2-2,1 1,2-1,0 0,0-5</inkml:trace>
  <inkml:trace contextRef="#ctx0" brushRef="#br0" timeOffset="3642.823">2654 321,'-16'6,"-4"-1,1 1,0 2,1-1,-1 2,1 1,1 0,0 1,-15 12,31-22,0 0,0 0,-1 0,1 0,0 0,0 1,0-1,0 0,0 0,0 1,1-1,-1 1,0-1,1 1,-1-1,1 1,-1-1,1 1,0-1,-1 1,1-1,0 1,0 0,0-1,1 1,-1-1,0 1,0-1,1 1,-1 0,1-1,0 0,-1 1,1-1,0 1,0-1,0 1,54 34,-8-6,-45-27,0 0,0 0,0 0,0 0,0 0,-1 0,0 0,1 0,-1 1,0-1,-1 1,1-1,0 0,-1 1,0-1,0 1,0-1,0 1,-1-1,1 1,-1-1,0 1,0-1,0 0,-1 1,1-1,-1 0,1 0,-1 0,0 0,0 0,-1-1,1 1,0-1,-1 1,0-1,0 0,-3 3,-1-1,1 0,-1-1,-1 0,1 0,0 0,-1-1,1 0,-1 0,0-1,0 0,1 0,-1-1,0 0,0-1,-7-1,-3-3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51.7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2910 331,'-74'-44,"-2"4,-1 3,-3 4,0 3,-2 4,-1 3,-1 4,0 3,-42 0,55 18,0 2,0 4,0 3,1 3,1 3,1 2,0 4,2 3,0 3,2 2,-1 5,-58 26,2 5,4 6,3 4,3 5,5 5,3 5,-60 70,135-135,1 2,1 1,2 0,1 2,1 1,2 1,2 0,0 1,3 2,1-1,1 1,3 1,1 0,1 1,2 0,2 5,5-25,1 0,1 0,1 0,1 0,0-1,1 1,2-1,-1-1,2 1,0-1,1-1,1 0,0 0,2-1,-1-1,2 0,0-1,0 0,4 1,17 12,1-1,1-2,2-1,0-3,1-1,1-1,40 10,49 1,1-5,1-5,1-7,0-5,0-6,-1-6,1-5,47-15,67-6,-3-11,-2-10,-2-11,-3-11,178-84,-344 128,-1-4,-2-2,-1-4,1-4,-48 30,0 0,-1-2,-1 0,0 0,-2-2,0 0,-1-1,0-1,-2 0,-1-1,0 0,-2-1,-1 0,4-14,-9 17,0-1,-2 0,-1 0,0 0,-1 0,-2 0,0 0,-1 1,-1-1,-1 0,-1 1,0 0,-2 1,0 0,-1 0,-7-10,-9-11,-1 0,-2 1,-2 2,-1 1,-2 2,-31-25,-16-4,-2 4,-2 4,-3 4,-3 3,-1 5,-2 3,-1 4,-2 5,-2 4,-23-1,-1 4,-2 4,0 6,-1 6,0 4,-1 7,1 5,1 5,0 6,1 5,2 5,0 6,3 5,1 5,2 5,3 5,2 5,-27 23,71-36,3 2,2 2,-33 38,4 12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24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388 511,'-56'13,"37"-10,1 0,0 2,0 0,1 1,0 1,0 1,-14 8,30-16,0 1,0-1,0 1,0 0,0-1,-1 1,1 0,0 0,0-1,1 1,-1 0,0 0,0 0,0 0,1 0,-1 0,0 1,1-1,-1 0,1 0,-1 0,1 1,0-1,0 0,-1 0,1 1,0-1,0 0,0 1,0-1,0 0,1 0,-1 1,0-1,1 0,-1 0,1 0,-1 1,1-1,-1 0,1 0,0 0,-1 0,1 0,0 0,0 0,0 0,0 0,0-1,0 1,0 0,0 0,0-1,0 1,1-1,-1 1,0-1,0 0,1 1,0-1,24 10,-22-9,0 0,1 0,-1 0,-1 0,1 1,0 0,0 0,0 0,-1 0,1 0,-1 0,0 1,0 0,0 0,0 0,0 0,-1 0,1 0,-1 1,0 0,0-1,0 1,-3 1,0-1,0 0,-1 0,0 0,0 0,0-1,0 1,-1 0,1-1,-1 0,0 1,0-1,0 0,0-1,-1 1,1 0,-1-1,-2 2,-2 2,-73 47,65-45,0 2,1 0,0 0,0 2,1 0,1 0,0 1,-4 6,16-18,0 1,0-1,0 0,1 0,-1 1,0-1,0 1,1-1,-1 1,1-1,0 1,-1-1,1 1,0-1,0 1,0-1,0 1,0-1,0 1,0-1,0 1,1-1,-1 1,1-1,-1 1,1-1,0 1,-1-1,1 0,0 1,0-1,0 0,0 0,0 1,0-1,0 0,0 0,1 0,-1-1,0 1,1 0,-1 0,0-1,1 1,0 0,72 22,-72-23,4 2,0 0,0-1,0 0,0 0,0-1,0 0,1 0,-1 0,0 0,0-1,0 0,0-1,0 1,4-3,-3-2</inkml:trace>
  <inkml:trace contextRef="#ctx0" brushRef="#br0" timeOffset="249.798">304 144,'-33'59,"4"1,2 1,2 2,4 0,2 2,3 0,3 1,3 0,-1 42,18 313,9-304,-11-89</inkml:trace>
  <inkml:trace contextRef="#ctx0" brushRef="#br0" timeOffset="1029.681">586 1076,'368'-607,"-286"426,-78 204,-57 322,51-334,2 0,-1 0,1 0,1 0,0 0,1 0,0-1,1 1,0 0,0-1,1 0,0 0,1 0,0 0,1-1,0 0,6 7,-10-15,0 1,1 0,-1-1,1 0,0 1,-1-1,1 0,0 0,0 0,0-1,0 1,-1-1,1 0,0 0,0 0,0 0,0 0,0 0,0-1,0 1,0-1,0 0,-1 0,1 0,0 0,-1-1,1 1,-1-1,1 0,-1 1,0-1,1 0,0-2,69-75,-70 77,32-48,-2-1,-3-2,-2-1,-2-1,-2-1,12-50,-18 8,-27 95,5 14</inkml:trace>
  <inkml:trace contextRef="#ctx0" brushRef="#br0" timeOffset="1311.226">1517 709,'-4'14,"0"0,1 0,0 0,1 1,1-1,0 0,1 1,0-1,1 1,1-1,0 0,1 2,-2-15,-1 1,1-1,-1 0,1 1,0-1,-1 0,1 1,0-1,0 0,0 0,0 1,0-1,0 0,0 0,1 0,-1-1,0 1,0 0,1 0,-1-1,1 1,-1 0,0-1,1 0,-1 1,1-1,-1 0,1 0,-1 0,1 0,-1 0,1 0,0 0,-1 0,1 0,-1-1,0 1,1-1,-1 1,1-1,-1 0,0 1,1-1,-1 0,1-1,57-45,-56 44,8-8,1-1,-2 0,1 0,-2-2,0 1,0-1,-1 0,-1-1,-1 0,0 0,0 0,-2-1,0 1,-1-1,0 0,-1 0,-1-1,-1 1,-1-9,2 21,-1 0,-1 0,1 0,0 0,-1 0,0 0,0 1,0-1,0 0,-1 1,1-1,-1 0,0 1,0 0,-1 0,1-1,0 1,-1 0,0 1,0-1,0 0,0 1,0 0,0 0,-1 0,1 0,-1 0,1 1,-1-1,0 1,1 0,-1 0,0 0,0 1,0 0,0-1,0 1,0 1,-2-1,-16 14,2 3</inkml:trace>
  <inkml:trace contextRef="#ctx0" brushRef="#br0" timeOffset="1735.286">1771 963,'171'-312,"-120"244,-50 68,-1-1,1 1,0 0,0-1,-1 1,1 0,0 0,0-1,-1 1,1 0,0 0,0 0,-1 0,1 0,0 0,0 0,0 0,-1 1,1-1,0 0,0 0,-1 1,1-1,0 0,-1 1,1-1,0 1,-1-1,1 1,-1-1,1 1,0-1,-1 1,1-1,-1 1,0 0,1-1,-1 1,0 0,1-1,-1 1,0 0,1 0,-1-1,0 1,0 0,0 0,0 0,0-1,0 1,6 44,-6-43,1 18,-2-9,1-1,0 1,1-1,0 0,1 1,0-1,0 0,1 0,0 0,1 0,1 0,-1-1,1 0,3 3,-7-10,1-1,-1 1,1-1,0 0,0 0,-1 0,1 0,0 0,0-1,0 1,0 0,0-1,0 1,0-1,0 0,0 0,0 0,0 0,0 0,0 0,0 0,0-1,0 1,0-1,0 1,0-1,0 0,0 0,0 0,0 0,-1 0,1 0,0-1,-1 1,2-2,50-55,28-105,-70 144,0 6</inkml:trace>
  <inkml:trace contextRef="#ctx0" brushRef="#br0" timeOffset="1983.094">2703 567,'-39'5,"-17"16,1 9,10 5,17 0,18 0,16-6,12-4,7-6,4-6,2-5,1-4,-5-8,-8-3</inkml:trace>
  <inkml:trace contextRef="#ctx0" brushRef="#br0" timeOffset="2234.068">2985 596,'-2'2,"-19"14,2 1,0 1,1 0,1 1,0 1,2 1,-5 9,18-29,1 0,0 1,-1-1,1 1,0-1,0 1,0 0,0 0,0 0,0-1,0 1,0 0,1 0,-1 0,1 0,0 0,-1 0,1 0,0 0,0 0,0 0,1 0,-1 0,0 0,1 0,-1 0,1 0,0 0,0 0,0 0,-1-1,2 1,-1 0,0 0,0-1,0 1,1-1,-1 1,1-1,-1 0,1 0,0 1,0-1,-1 0,1-1,0 1,0 0,0 0,0-1,0 1,2-1,4-1,0-2,0 1,0-1,0-1,-1 1,1-1,-1-1,0 1,0-1,-1 0,1-1,-1 0,0 0,-1 0,1 0,-1-1,0 0,-1 0,0 0,0-1,-1 0,1 1,-2-1,1-1,-1 1,0-3,4-75,-7 62</inkml:trace>
  <inkml:trace contextRef="#ctx0" brushRef="#br0" timeOffset="2578.953">3126 821,'20'-32,"-3"2,2 0,1 1,1 1,1 1,2 1,10-8,-33 33,-1 0,1 0,0 0,0 0,0 0,0 0,0 0,0 0,0 0,0 1,0-1,1 0,-1 1,0-1,0 1,0-1,1 1,-1 0,0 0,1-1,-1 1,0 0,1 0,-1 0,0 0,1 1,-1-1,0 0,1 0,-1 1,0-1,0 1,0-1,1 1,-1 0,0-1,0 1,0 0,0 0,0 0,0-1,0 1,0 0,0 1,-1-1,1 0,0 0,-1 0,1 0,0 0,-1 1,0-1,1 0,-1 1,0-1,0 0,1 1,-1-1,0 0,0 1,-1-1,1 0,0 0,0 1,-1 0,1 54,-1-46,0 0,1-1,0 1,1-1,0 1,0-1,1 1,0-1,0 1,1-1,4 8,-5-15,-1 0,0 0,1-1,0 1,-1 0,1-1,0 1,0-1,0 1,0-1,0 0,0 0,0 0,0 0,0 0,1 0,-1-1,0 1,1-1,-1 0,0 1,1-1,-1 0,0-1,1 1,-1 0,0-1,1 1,-1-1,0 1,0-1,1 0,-1 0,0 0,0 0,0-1,1 0,67-61,-12-103,-50 147</inkml:trace>
  <inkml:trace contextRef="#ctx0" brushRef="#br0" timeOffset="2935.357">3944 567,'-6'-2,"-1"1,0-1,0 1,0 1,1-1,-1 1,0 0,0 1,0-1,0 1,0 1,1-1,-1 1,1 1,-1-1,1 1,0 0,0 0,0 1,-5 3,11-5,0 0,0 0,0 0,0 0,0 0,0 0,1 0,-1 0,1 0,0-1,-1 1,1 0,0 0,0-1,0 1,0 0,0-1,1 1,-1-1,0 1,1-1,-1 0,1 0,-1 0,1 1,0-1,0-1,-1 1,1 0,0 0,0-1,0 1,0-1,0 1,7 4,-6-4,0 0,0 0,0 1,0-1,-1 1,1 0,-1-1,1 1,-1 0,0 0,0 1,0-1,0 0,0 1,0-1,-1 1,1 0,-1-1,1 1,-1 0,0 0,0 0,-1 0,1 0,-1 0,1 0,-1 0,0 0,0 0,0 0,-1 0,1 0,-1 0,1 0,-1 0,0 0,0 0,0 0,-1 0,1-1,-1 1,0 0,1-1,-1 1,-4 2,1 0,-1 0,1 0,-1 0,-1-1,1 0,-1-1,1 1,-1-1,0 0,0-1,-1 0,1 0,0 0,-1-1,1 0,-8-1,-4-3</inkml:trace>
  <inkml:trace contextRef="#ctx0" brushRef="#br0" timeOffset="3502.69">3944 821,'45'-12,"-1"-3,0-1,-2-2,0-2,29-19,-65 34,0 1,1-1,-2 0,1 0,-1-1,0 1,0-1,0-1,-1 1,0 0,0-1,-1 0,0 0,0 0,0 0,-1-1,1-6,-2 13,-1-1,0 1,0-1,0 1,0 0,0-1,0 1,0-1,-1 1,1 0,0-1,-1 1,1 0,-1-1,1 1,-1 0,0 0,0-1,1 1,-1 0,0 0,0 0,0 0,0 0,0 0,-1 0,1 1,0-1,0 0,0 1,-1-1,1 1,0-1,-1 1,1-1,0 1,-1 0,1 0,-1 0,1 0,0 0,-1 0,0 0,-58 19,51-11,0 1,0 0,1 0,0 1,1 0,0 0,0 0,1 1,1 0,-1 0,2 1,0 0,0-1,1 1,1 1,0-1,0 0,1 0,1 1,0-1,0-9,1 0,-1 0,1 0,-1 0,1-1,0 1,0 0,0-1,1 1,-1 0,1-1,-1 0,1 1,0-1,0 0,0 0,0 0,0 0,0 0,1 0,-1-1,1 1,-1-1,1 0,0 0,-1 0,1 0,0 0,0 0,-1-1,1 1,0-1,0 0,0 0,0 0,0 0,7 0,-1 0,0-1,0 0,0-1,0 0,0 0,-1-1,1 0,-1 0,1-1,2-2,12-11,0-1,-1-2,-1 0,0-1,-2-1,-1-1,0-1,-2-1,10-19,35-80,-56 109,-1 7,-4 19,5 152,13-47,-18-113,1-1,-1 1,1-1,-1 0,1 1,0-1,0 0,0 0,1 0,-1 0,0 0,1 0,0 0,-1 0,1 0,0-1,0 1,0-1,0 1,0-1,0 0,0 0,0 0,0 0,1 0,-1 0,0-1,1 1,-1-1,1 1,-1-1,0 0,1 0,-1 0,1 0,-1-1,1 1,-1-1,0 1,1-1,-1 0,0 0,1 0,20-4</inkml:trace>
  <inkml:trace contextRef="#ctx0" brushRef="#br0" timeOffset="3816.109">4875 454,'32'110,"32"79,-64-188,0 1,0-1,0 0,1 0,-1 0,0 1,1-1,-1 0,1 0,-1 0,1 0,0 0,-1 0,1 0,0 0,0 0,-1 0,1 0,0 0,0-1,0 1,0 0,0-1,0 1,1 0,-1-1,0 0,0 1,0-1,0 0,1 1,-1-1,0 0,0 0,1 0,-1 0,0 0,0 0,0 0,1-1,-1 1,0 0,0-1,0 1,0-1,1 1,-1-1,0 0,0 1,0-1,0 0,0 0,-1 1,1-1,0 0,0 0,0 0,-1 0,1-1,70-166,4 34,-58 116</inkml:trace>
  <inkml:trace contextRef="#ctx0" brushRef="#br0" timeOffset="4382.645">5412 567,'-28'10,"1"1,0 1,1 1,0 1,1 2,-3 3,4 13,25-31,-1 0,0 0,0 0,1-1,-1 1,0 0,1 0,-1-1,0 1,1 0,-1-1,1 1,0-1,-1 1,1 0,-1-1,1 1,0-1,-1 1,1-1,0 0,0 1,-1-1,1 0,0 0,0 1,0-1,-1 0,1 0,0 0,0 0,0 0,-1 0,1 0,0 0,0 0,0 0,-1-1,1 1,0 0,0 0,0-1,0 1,157-54,-135 44,109-48,-131 57,0 1,0 0,1-1,-1 1,0 0,0-1,0 1,0 0,0 0,1 0,-1 0,0 0,0 0,0 0,0 1,1-1,-1 0,0 1,0-1,0 1,0-1,0 1,0-1,0 1,0 0,0-1,0 1,0 0,-1 0,1 0,0 0,0 0,-1 0,1 0,-1 0,1 0,-1 0,1 0,-1 0,0 0,1 0,-1 0,0 1,4 57,-4-50,-1-6,0 1,0 0,0-1,0 1,1 0,0 0,0-1,0 1,0 0,0 0,1-1,0 1,0 0,0-1,0 1,0 0,1-1,0 0,-1 1,1-1,1 0,-1 0,0 0,1 0,-1 0,1-1,0 1,0-1,0 0,0 0,0 0,1 0,-1 0,0-1,1 1,0-1,-1 0,1 0,0-1,-1 1,1-1,1 1,10-7,0 0,0-1,-1 0,0-1,-1-1,1 0,-2-1,1 0,-1-2,-7 9,25-29,-1 0,-2-2,-1-1,-1-1,-2-1,-2-1,-1-1,-3-1,-1 0,2-12,-6 26,-2-1,-1 0,-1-1,-1 0,-2 0,-1 0,0-6,-4 33,1-1,-1 0,1 0,-1 0,1 0,-1 0,0 0,0 0,0 0,0 0,-1 0,1 0,0 0,-1 0,1 0,-1 0,0 1,0-1,0 0,1 0,-2 1,1-1,0 0,0 1,0-1,-1 1,1 0,-1-1,1 1,-1 0,0 0,1 0,-1 0,0 0,0 0,0 0,1 1,-1-1,0 1,0 0,0-1,0 1,0 0,0 0,0 0,0 0,0 0,0 1,0-1,0 1,0-1,0 1,0 0,1-1,-1 1,0 0,0 1,-11 11,0 1,1 0,1 1,0 1,2 0,-1 0,-3 12,5-13,1 1,0 0,2 1,0-1,1 1,0 0,1 0,1 0,1 1,1-1,0 0,1 1,1-1,0 0,1 0,1 0,1 0,1-1,0 0,1 0,0 0,2-1,-1 0,2 0,0-1,1-1,12 13,-9-16</inkml:trace>
  <inkml:trace contextRef="#ctx0" brushRef="#br0" timeOffset="4632.591">5750 370,'38'0,"28"5,7 1,-5 1,-13-2</inkml:trace>
  <inkml:trace contextRef="#ctx0" brushRef="#br0" timeOffset="4806.074">6287 511,'9'14,"4"6</inkml:trace>
  <inkml:trace contextRef="#ctx0" brushRef="#br0" timeOffset="5022.023">6456 144,'4'39,"1"0,2-1,2 0,1 0,2-1,1 0,9 13,-20-45,0-1,0 1,0-1,1 0,-1 0,1 0,0 0,0 0,0-1,1 1,-1-1,1 0,0 0,0 0,0-1,0 1,1-1,-1 0,1 0,-1-1,1 1,-1-1,1 0,0 0,0-1,0 1,-1-1,1 0,0-1,0 1,0-1,-1 0,1 0,0 0,1-1,4-5,0 0,0-1,-1 0,0-1,-1 0,1 0,-2 0,1-1,-1-1,-1 1,2-6,39-52,-28 47,-4 2</inkml:trace>
  <inkml:trace contextRef="#ctx0" brushRef="#br0" timeOffset="5299.482">6993 511,'55'-49,"-3"-3,-1-2,26-39,-75 91,2-2,1-1,-1 0,0 1,-1-1,1-1,-1 1,0 0,0-1,-1 0,0 0,0 0,0 0,0 0,-1 0,0 0,-1 0,1 0,-1-1,0 1,-1-5,-2 9,0 0,0 1,1-1,-1 0,0 1,0 0,-1 0,1 0,0 0,0 0,0 1,-1-1,1 1,0 0,-1 0,1 0,0 0,-1 1,1-1,0 1,0 0,0 0,-1 0,1 0,0 1,0-1,1 1,-1 0,0 0,0 0,1 0,-2 1,-10 6,0 1,1 0,0 1,0 1,1 0,1 0,0 1,1 1,0-1,1 2,1-1,0 1,1 1,-3 10,6-16,1 0,0 0,1 1,0-1,1 1,0 0,1-1,0 1,1 0,0-1,0 1,1-1,1 1,0-1,0 0,1 0,0 0,1 0,0-1,0 0,1 0,1 0,3 4,8 5,1-1,1-1,0 0,1-2,0 0,1-1,1-2,0 0,1-1,16 4,-2-2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1,'-34'29,"-34"33,-12 11,4-7,10-10,11-9,11-9,7-10,5-10,9-3,8-5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1,'64'14,"-1"3,0 2,-2 3,0 3,-2 3,-1 2,-1 2,30 25,-64-43,90 68,-112-81,0-1,0 0,0 1,0-1,-1 1,1-1,0 1,0 0,-1-1,1 1,0 0,-1-1,1 1,-1 0,1 0,-1 0,1-1,-1 1,0 0,1 0,-1 0,0 0,0 0,1 0,-1 0,0 0,0 0,0-1,0 1,0 0,-1 0,1 0,0 0,0 0,-1 0,1 0,0 0,-1 0,1-1,-1 1,1 0,-1 0,1-1,-1 1,0 0,1 0,-1-1,0 1,-2-3,1 0,-1 0,1 0,-1 0,1-1,0 1,-1-1,1 1,1-1,-1 0,0 0,1 0,-1 0,1 0,0 0,0 0,0-1,0-1,-3-5,-42-163,41 148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1,'-4'43,"-3"38,1 11,1-2,2-5,1-14,1-8,0-11,1-4,0-5,1-6,-1-4,0-3,0-2,0-5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46,'48'4,"50"3,22-6,5-2,-4-7,-13-1,-16 0,-13-2,-15 0,-20 2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270 364,'89'-32,"-2"-4,-1-4,41-28,-113 62,0-1,-1 0,-1 0,1-2,-1 1,-1-2,1 1,-1-2,-1 1,0-1,-1-1,0 0,-1 0,0-1,4-9,-13 22,1 1,-1-1,0 0,1 1,-1-1,0 0,0 1,1-1,-1 0,0 0,0 1,1-1,-1 0,0 0,0 0,0 0,1 0,-1 0,0 0,0-1,0 1,1 0,-1 0,0-1,0 1,1 0,-1-1,0 1,1 0,-1-1,0 1,1-1,-1 0,1 1,-1-1,1 1,-1-1,1 0,-1 1,1-1,0 0,-1 1,1-1,0 0,0 0,-1 0,1 1,0-1,0 0,0 0,0 1,0-1,0 0,0 0,0 0,0 1,1-1,-1 0,0 0,-6 14,1 0,0 1,1-1,0 1,1 0,1 1,0-1,1 0,0 1,1-1,1 6,-1 0,2 629,-5-601,-2 0,-3 0,-1-1,-2 0,-7 13,13-44,0 2,6-25,0 0,0-1,-1 1,-1 0,1 0,-1 0,0 0,0 0,-1 0,0 0,-1 1,1-1,-1 0,0 1,-1 0,0 0,0 0,0 0,0 1,-1-1,0 1,0 0,-1 1,1-1,-1 1,0 0,0 1,0-1,-1 1,-1-1,-12-1,-1 1,1 0,-1 1,0 1,0 1,1 1,-1 1,-11 3,-20-2,31 0,0 0,1 1,-1 1,1 2,-1 0,1 0,1 2,0 1,0 0,0 1,1 2,1-1,0 2,0 0,2 1,-5 6,16-18,1 1,0-1,1 1,-1 0,0 0,1 0,-1 0,1 0,0 1,0-1,0 1,1-1,-1 1,1 0,0 0,0-1,0 1,1 0,-1 0,1 0,0 0,0 0,0 0,1 4,9-1,0-6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87,'109'6,"0"-4,76-9,-163 5,103-5,-2-6,0-5,81-24,-186 37,-18 5,0 0,0 1,1-1,-1 0,0 1,0-1,0 0,0 1,0-1,1 0,-1 0,0 1,0-1,1 0,-1 0,0 1,1-1,-12 8,1 0,1 0,0 1,0 0,1 1,0 0,0 0,1 1,1 0,0 0,0 0,1 1,1 0,0 0,0 0,1 1,1-1,0 1,1-1,0 1,1 0,0 0,1-1,1 1,0-1,0 1,1-1,1 0,0 1,1-2,0 1,4 6,2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34 163,'-4'6,"-1"1,2 0,-1 0,1 1,0-1,0 1,1-1,0 1,1 0,-1 0,1 0,1 0,0 0,0 0,0-1,1 1,0 0,1 0,0 0,0 0,3 5,-3-11,-1 0,1-1,0 1,0-1,0 0,0 1,1-1,-1 0,0 0,0 0,1-1,-1 1,0-1,1 1,-1-1,1 0,-1 1,0-1,1-1,-1 1,1 0,-1 0,1-1,-1 0,0 1,1-1,-1 0,0 0,0 0,0 0,2-2,60-47,-58 43,0 0,0 0,-1-1,0 0,-1 0,0 0,0 0,-1-1,0 1,0-1,-1 0,0 0,-1 0,0 0,0 0,-1-1,0 1,-1 0,0 0,0 0,-1 0,0 0,-1 0,0 1,0-1,0 1,-2-1,1 1,-1 1,0-1,0 1,-3-3,7 9,-1-1,0 1,0 0,0-1,0 1,0 0,0 0,0 1,0-1,0 0,0 1,0-1,-1 1,1-1,0 1,0 0,0 0,-1 0,1 1,0-1,0 0,-1 1,1-1,0 1,0 0,0 0,-1 0,-14 10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58,'42'113,"-35"-84,-2 1,-1 0,-2 0,0 0,-2 1,-2-1,-2 16,1-36,0 1,-1-1,0 0,-1 0,0 0,0 0,-1-1,0 0,-1 0,0 0,0-1,-1 0,0-1,0 0,-1 0,0 0,0-1,-1-1,1 1,-1-2,0 1,-1-1,1-1,-1 0,1-1,-1 0,0 0,0-1,0 0,0-1,0-1,0 1,0-2,0 0,-7-2,14 3,1 0,0-1,0 1,0-1,-1 0,2 0,-1 0,0 0,0-1,1 1,-1-1,1 0,0 1,0-1,0 0,0-1,0 1,0 0,1-1,-6-16</inkml:trace>
  <inkml:trace contextRef="#ctx0" brushRef="#br0" timeOffset="543.765">4 86,'91'-45,"-58"35,-1 1,1 2,1 1,-1 2,33-1,364 7,-418-2</inkml:trace>
  <inkml:trace contextRef="#ctx0" brushRef="#br0" timeOffset="1031.948">1047 171,'1'2,"1"0,-1 0,1 0,0 0,-1-1,1 1,0-1,0 1,0-1,0 0,0 0,0 0,0 0,1 0,-1 0,0 0,0-1,1 1,-1-1,1 0,-1 0,0 0,1 0,1 0,-1 0,33 3,1-2,-1-1,0-2,0-1,0-2,4-3,68-4,-109 12</inkml:trace>
  <inkml:trace contextRef="#ctx0" brushRef="#br0" timeOffset="1292.548">1104 396,'33'0,"22"-4,5-3,-2 1,-7 2,-6 0,-7 2,-5 1,-3 0,-7 1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1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0 315,'65'-12,"1"2,0 4,0 2,0 4,2 2,17-1,33-23,-97 19</inkml:trace>
  <inkml:trace contextRef="#ctx0" brushRef="#br0" timeOffset="466.532">142 456,'1'2,"1"-1,-1 1,1 0,-1 0,1-1,0 1,-1-1,1 1,0-1,0 0,0 1,0-1,1 0,-1-1,0 1,0 0,1-1,-1 1,0-1,1 0,-1 1,0-1,1 0,-1 0,1-1,0 2,28 1,1-1,0-1,-1-2,1-1,-1-2,7-2,131-6,-145 14</inkml:trace>
  <inkml:trace contextRef="#ctx0" brushRef="#br0" timeOffset="1221.155">509 3,'-1'0,"1"0,-1-1,0 1,1 0,-1 0,0-1,1 1,-1 0,0 0,1 0,-1 0,0 0,1 0,-1 0,0 0,0 0,1 0,-1 0,0 0,1 1,-1-1,0 0,1 0,-1 1,1-1,-1 1,0-1,1 0,-1 1,1-1,-1 1,1-1,-1 1,1-1,0 1,-1 0,1-1,0 1,-1-1,1 1,0 0,0-1,-1 1,1 0,0 0,0-1,0 1,0 0,0-1,0 1,0 0,0-1,0 1,1 0,-1-1,0 1,0 0,30 29,132 67,-146-86,-1 1,-1 0,1 1,-2 1,0 0,-1 1,0 0,-1 1,-1 1,-1-1,6 13,-14-24,1-1,-1 0,0 0,0 0,-1 1,1-1,-1 0,0 1,0-1,0 1,-1-1,0 0,0 0,0 1,0-1,0 0,-1 0,0 0,0 0,0 0,0-1,-1 1,1 0,-1-1,0 0,-2 2,-94 64,-39-14,119-44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1 285,'73'-18,"79"-19,-7 10,-143 27,-1 0,0 0,0-1,1 1,-1 0,0 0,0 1,1-1,-1 0,0 0,0 0,1 1,-1-1,0 1,0-1,0 1,0-1,1 1,-1 0,0 0,0-1,0 1,-1 0,1 0,0 0,0 0,0 0,-1 0,1 0,0 0,-1 0,1 1,-1-1,0 0,1 0,-1 0,0 1,0-1,1 0,-1 1,0-1,0 0,0 0,-1 1,1-1,0 0,0 0,-1 1,1-1,-1 0,1 0,-1 0,1 0,-2 1,-38 61,-96 64,3 14,129-137,1 0,0 0,0 0,0 0,0 1,0-1,1 1,0 0,0 0,0 0,1 0,0 0,0 0,0 0,0 1,1-1,0 0,0 0,0 1,1-1,0 0,0 0,0 0,0 0,1 0,0 0,0 0,1 0,-1-1,1 1,0-1,0 0,2 3,3-1,1 0,0-1,0 0,0 0,1-1,-1 0,1-1,0 0,0 0,1-1,-1-1,0 1,1-2,-1 1,0-2,1 1,-1-1,0-1,1 0,-1 0,0-1,0 0,-1-1,1 0,-1-1,8-4,-1 0</inkml:trace>
  <inkml:trace contextRef="#ctx0" brushRef="#br0" timeOffset="386.784">875 314,'-22'15,"-1"1,2 2,0 0,2 1,0 1,1 0,0 2,2 0,-6 12,20-30,0 0,0-1,0 1,1 0,0 0,-1-1,1 1,1 0,-1 0,1 1,-1-1,1 0,0 0,1 0,-1 0,1 0,-1 0,1 0,0 0,1 0,-1-1,1 1,0 0,0-1,0 1,0-1,0 1,1-1,0 0,-1 0,1 0,0-1,1 1,-1-1,0 1,1-1,-1 0,1-1,0 1,0 0,8 1,1 1,0-2,0 0,0 0,0-1,0-1,0 0,0-1,0 0,0-1,0 0,0-1,0-1,-1 0,0-1,0 0,0 0,0-2,-1 1,0-2,0 1,-1-1,0-1,-1 0,1 0,-2-1,1 0,2-5,2-2,-1 0,0-1,-1 0,-1-1,-1 0,0 0,1-9,-9 20,0 1,-1 0,-1 0,1-1,-1 1,0 0,-1 0,0 0,0 0,0 0,-1 0,0 0,0 1,-1-1,0 1,0 0,0 0,-1 1,0-1,0 1,0 0,-1 0,1 1,-1-1,0 1,-1 1,1-1,-1 1,1 0,-1 1,0-1,0 1,0 1,-1-1,1 1,-7 0,-14 0,2 0</inkml:trace>
  <inkml:trace contextRef="#ctx0" brushRef="#br0" timeOffset="7621.098">1553 115,'-5'29,"-1"24,0 12,-4 1,0-7,2-9,-3-7,1-7,1-4,-1-4,0 0,1-2,-1 1,0 0,-3-5,1 0,-2-5,1-5</inkml:trace>
  <inkml:trace contextRef="#ctx0" brushRef="#br0" timeOffset="8285.721">1496 172,'0'-1,"1"0,-1 0,1 0,-1 0,0 0,1 1,0-1,-1 0,1 0,-1 0,1 1,0-1,0 0,-1 1,1-1,0 1,0-1,0 1,0-1,0 1,0-1,-1 1,1 0,0 0,0-1,0 1,0 0,0 0,0 0,0 0,0 0,0 0,0 0,0 1,0-1,0 0,0 1,0-1,0 0,0 1,0-1,0 1,-1-1,1 1,0 0,0-1,-1 1,1 0,0 0,5 7,0 1,0-1,-1 1,-1 1,1-1,-1 1,-1-1,0 1,0 0,-1 0,-1 1,1-1,-2 1,8 31,-1-9,-4-12,1 0,1 0,0-1,2 0,0 0,1 0,1-1,1-1,0 1,2-1,0-1,10 10,-21-25,1 1,-1-1,1 0,-1-1,1 1,0 0,-1 0,1-1,0 1,0-1,1 0,-1 1,0-1,0 0,1 0,-1-1,0 1,1 0,-1-1,1 1,-1-1,1 0,-1 0,1 0,-1 0,1 0,-1-1,0 1,1-1,-1 1,1-1,-1 0,0 0,0 0,1 0,-1 0,0-1,0 1,0-1,0 1,0-1,-1 0,1 0,-1 0,1 0,-1 0,1 0,52-148,16-107,-48 115,-8 68,-12 62</inkml:trace>
  <inkml:trace contextRef="#ctx0" brushRef="#br0" timeOffset="8920.259">2173 370,'5'0,"2"5,-1 6,-6 2,-3-2</inkml:trace>
  <inkml:trace contextRef="#ctx0" brushRef="#br0" timeOffset="9499.473">2710 228,'-29'6,"-127"55,154-59,0-1,0 1,-1 0,1-1,0 1,0 0,1 0,-1 0,0 1,1-1,-1 0,1 0,0 1,0-1,0 1,0-1,0 1,0 0,1-1,-1 1,1 0,0-1,0 1,0 0,0 0,0-1,1 1,-1 0,1-1,-1 1,1-1,0 1,0-1,0 1,1-1,-1 1,1-1,-1 0,1 0,0 0,-1 0,1 0,0 0,1 0,-1-1,0 1,0-1,3 2,37 27,40 36,-80-64,0 0,0 1,0 0,0-1,0 1,-1 0,1 0,-1 0,0 0,0 0,0 0,0 0,-1 0,1 1,-1-1,0 0,0 0,0 1,0-1,0 0,-1 0,1 1,-1-1,0 0,0 0,0 0,-1 0,1 0,-4 3,1-1,-1 1,0-1,0 0,-1-1,1 1,-1-1,0-1,0 1,0-1,-1 0,1 0,-1 0,0-1,0 0,1-1,-1 0,-1 0,1 0,0-1,0 0,0 0,0-1,0 1,0-2,0 1,0-1,1 0,-1 0,0-1,1 0,0 0,-1-1,-7-9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1,'-3'14,"1"1,-2-1,0 1,-1-1,0 0,-1-1,-1 0,0 1,0-2,-1 1,-2 0,-14 27,9-16,9-17,1 1,0 0,1 0,-1 0,1 1,1-1,0 1,0 0,0 0,1 0,1 1,0-1,0 7,3-12,0-1,1 0,-1 1,1-1,0 0,0 0,0 0,1-1,-1 1,1-1,-1 0,1 0,0 0,-1 0,1-1,0 1,0-1,1 0,-1 0,0-1,0 1,0-1,0 0,1 0,-1 0,0-1,0 1,0-1,4-1,0 2,-2 0,-1 0,0 0,0-1,0 0,0 1,0-2,0 1,0-1,0 1,-1-1,1 0,0-1,-1 1,0-1,0 0,1 0,-2-1,1 1,0-1,-1 0,3-3,4-8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1 158,'105'-23,"-83"16,-1-1,0 0,-1-2,0-1,-1 0,0-1,10-9,22-14,-49 34,0 0,-1-1,1 1,0 0,0 0,0 0,0 1,0-1,0 0,0 1,0-1,0 1,0 0,0 0,0-1,0 1,0 1,0-1,0 0,1 0,-1 1,0-1,0 1,0 0,0 0,-1-1,1 1,0 0,0 1,0-1,-1 0,1 0,-1 1,1-1,-1 1,1 0,-1-1,0 1,0 0,0 0,0-1,0 1,0 0,0 0,-1 0,1 0,-1 2,17 65,-17-63,0 0,0 0,1-1,0 1,0-1,0 1,1-1,-1 1,1-1,1 0,-1 0,1 0,0 0,0 0,0 0,1-1,-1 1,1-1,0 0,0 0,1-1,-1 1,1-1,0 0,0 0,0-1,5 2,15 2,-1-4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3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0 235,'1'0,"-1"0,0 0,0 0,1 0,-1 0,0 0,0 1,1-1,-1 0,0 0,0-1,1 1,-1 0,0 0,0 0,1 0,-1 0,0 0,0 0,1 0,-1 0,0 0,0-1,0 1,1 0,-1 0,0 0,0 0,0-1,0 1,1 0,-1 0,0-1,0 1,0 0,0 0,0 0,0-1,0 1,0 0,0 0,0-1,0 1,1 0,-2 0,1-1,0 1,0 0,0 0,0-1,0 1,0 0,0 0,0-1,0 1,0 0,0 0,-1-1,1 1,0 0,0 0,0 0,34 4,-20-2,179 13,-125-6,0-3,1-3,36-4,-68 1,-26 0,-2 0,1-1,0 0,0-1,0 0,0-1,-1 0,1 0,-1-1,1 0,-9 1,0 0,0 1,-1-1,1 0,-1 0,1 0,-1 1,0-1,0 0,0 0,-1 0,1 1,-1-1,1 0,-1 0,0 1,0-1,0 0,0 1,-1-1,1 1,-1-1,1 1,-1 0,0 0,0 0,0 0,0 0,0 0,-1 0,1 1,-1-1,-115-141,107 128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1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1 455,'0'-38,"5"-28,1-6,5 3,5 9,5 15,-1 10,0 11,-3 4,1 7,2 5,2 3,-3 8,-4 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59.4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 2215,'11'-8,"1"1,0 0,0 1,0 1,1 0,-1 0,1 1,1 1,-1 0,0 1,1 0,-1 1,1 1,3 0,352-10,420-102,-549 84,79 8,83-7,-144 16,69-24,-79 13,225-22,-52 13,-44 5,271 26,-255-29,-85-8,-223 23,126-17,70 1,-17 1,15 29,-277 0,-1 1,1-1,-1 0,1 0,-1 0,1 0,-1-1,1 1,-1 0,0 0,1-1,-1 1,1-1,-1 1,0-1,1 0,-1 0,0 1,0-1,0 0,0 0,0 0,0 0,0 0,0-1,0 1,0 0,0 0,-1-1,1 1,0 0,-1-1,1 1,-1-1,0 1,1 0,-1-1,0 1,0-1,0 1,0-1,0 1,0-1,-1 1,1-1,0 1,-1 0,1-1,-1 1,1 0,-1-1,0 1,1 0,-2-1,-16-41,2-1,2 0,2 0,2-1,-2-22,-9-271,13 268,-3 2,-3 0,-3 0,-2 1,-4 1,-7-8,18 50,2-1,1 1,0-2,2 1,1-1,1 0,1 0,0-25,24-90,-20 140,1 0,0-1,0 0,0 1,0-1,-1 1,1-1,0 0,-1 0,1 1,-1-1,0 0,0 0,1 0,-1 1,0-1,-1 0,1 0,0 0,0 1,-1-1,1 0,-1 0,1 1,-1-1,0 0,0 1,0-1,0 1,0-1,0 1,0-1,0 1,-1 0,1 0,0 0,-1-1,1 1,-1 0,0 1,1-1,-1 0,0 0,1 1,-1-1,0 1,-1-1,-131 40,-36-24,-171 13,-130 6,31-11,-36 11,-4-12,-140 12,-125 23,32-17,337-16,28 0,-231 48,262-34,-3-28,226-11,91 1,0-1,1 0,-1 1,0 0,1 0,-1 0,0 0,1 0,-1 0,0 1,1-1,-1 1,0 0,1-1,-1 1,1 1,-1-1,1 0,0 0,-1 1,1 0,0-1,0 1,0 0,0 0,1 0,-1 0,0 0,1 1,-1-1,1 0,0 1,0-1,0 1,0-1,0 1,1 0,-1 1,52 145,-38 189,16-112,-20-171,-3 0,-2 0,-3 1,-3 15,1 4,-27 122,28 57,1-244,1-1,0 1,0 0,1 0,0-1,1 0,0 1,1-1,-1-1,2 1,-1-1,1 0,1 0,5 6,5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5.8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1 142,'23'-15,"1"1,1 1,0 0,1 2,0 2,0 0,1 1,0 2,1 1,0 1,6 1,312-3,-191 9,638-3,-657-15,-112 10,0 1,1 2,-1 0,1 1,-1 2,1 0,5 2,-25-2,-1 0,0 0,0 0,0 0,0 1,0 0,0 0,0 0,0 0,-1 0,1 1,-1-1,0 1,1 0,-1 0,-1 1,1-1,0 0,-1 1,0 0,0-1,0 1,0 0,0 0,-1 0,0 0,0 1,0-1,0 0,-1 0,1 1,-1-1,-1 4,2 16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18.4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0 284,'119'-50,"2"5,1 6,50-7,109 8,-176 30,1 4,55 8,133 22,254 5,175-2,-246-41,679-7,-794 20,652-1,-287-28,336 28,-394-29,-277 18,-100-5,168 16,-104 25,31 5,-8 0,-36-19,-277-3,-1-2,1-4,0-2,0-3,0-3,246-31,-58 9,-168 19,1 4,0 4,8 4,31-1,313-3,-129-27,677 29,-678-29,46 28,-94 28,-106-28,120 11,-169 0,1-5,76-6,-97 0,178-27,131 25,-211-25,-115 26,-1 3,0 3,18 6,41-1,1-4,62-9,-35 1,338 2,-173 27,-98-8,-114-10,2-4,37-7,-34 1,171-29,584 31,-347-1,-257-27,275 26,-107 29,382-28,-572 27,-180-14,-37-6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20.1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0 142,'1'-4,"-1"1,0-1,1 1,0-1,0 1,0-1,0 1,0 0,1 0,0-1,-1 1,1 0,0 1,0-1,1 0,-1 0,1 1,-1 0,1-1,0 1,0 0,0 0,0 1,0-1,0 0,0 1,1 0,-1 0,0 0,1 0,2 0,116-8,-114 9,417 32,955-33,-55 1,-711 30,1227-31,-1416 0,-147-28,-49 19,-158 0,1 3,0 3,0 4,6 3,39-2,249-1,-140-28,141 27,-200-26,87 27,-84 27,26-26,-172-1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67,'103'191,"-103"-190,0 1,1-1,-1 1,0-1,1 1,0-1,-1 1,1-1,0 1,-1-1,1 0,0 1,0-1,0 0,0 0,0 0,1 1,-1-1,0 0,1-1,-1 1,0 0,1 0,-1-1,1 1,-1 0,1-1,-1 0,1 1,-1-1,1 0,0 0,-1 0,1 0,-1 0,1 0,0 0,-1 0,1-1,-1 1,1-1,-1 1,1-1,-1 0,1 1,-1-1,0 0,1 0,-1 0,0 0,0 0,0 0,0 0,0-1,0 1,0 0,0-1,53-136,-42 99,23-48,-34 80,-3 5</inkml:trace>
  <inkml:trace contextRef="#ctx0" brushRef="#br0" timeOffset="496.628">623 38,'-8'-1,"0"0,1 0,-1 0,0 1,1 0,-1 1,0-1,1 2,-1-1,1 1,-1 0,1 0,0 1,0 0,0 0,-2 2,7-4,0-1,0 1,-1-1,1 1,0 0,0 0,0 0,0 0,1 0,-1 0,0 1,0-1,1 1,-1-1,0 1,1 0,0-1,-1 1,1 0,0 0,0 0,0 0,0 0,0 0,1 0,-1 0,1 1,-1-1,1 0,0 0,0 0,0 1,0-1,0 0,0 0,1 0,-1 1,1-1,-1 0,1 0,0 0,0 0,0 0,0 0,0 0,0 0,1-1,-1 1,1 0,-1-1,1 1,0-1,11 11,-10-11,0 1,-1-1,1 1,-1 0,0 0,0 0,1 0,-1 0,0 0,-1 0,1 1,0-1,-1 1,1-1,-1 1,0 0,0 0,0-1,0 1,0 0,-1 0,1 0,-1 0,0 0,0 0,0 0,0 0,0 0,-1 0,1 0,-1-1,0 1,-1 3,1-5,-1 2,-1 1,1-1,-1 0,1 1,0 0,0-1,0 1,1 0,-1 0,1 0,0 0,0 0,1 0,-1 0,1 0,0 1,0-1,0 0,1 0,-1 0,1 0,0 0,0 0,0 0,1 0,-1 0,1 0,0-1,0 1,1-1,-1 1,1-1,-1 0,1 0,0 0,0 0,1 0,-1-1,0 0,6-1,0 0,-1-1,1 0,0 0,-1-1,1 0,-1-1,1 0,-1 0,0-1,0 0,0-1,0 1,0-1,-1-1,4-2,13-7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86,'0'44,"-5"23,-2 5,1 0,1-7,2-10,0-10,2-8,-4-4,-1-5,0-1,2-10,5-8,3-6</inkml:trace>
  <inkml:trace contextRef="#ctx0" brushRef="#br0" timeOffset="306.777">52 30,'57'0,"29"0,5-5,-9-2,-13 1,-14 1,-11 2,-8 0,-6 2,-8 6,-12 1,-8 5,-10 1,-7-2,-2 2,3-1</inkml:trace>
  <inkml:trace contextRef="#ctx0" brushRef="#br0" timeOffset="524.343">80 425,'43'-5,"24"-1,5 0,-4-4,-10 0,-9 2,-8 1,-12 3</inkml:trace>
  <inkml:trace contextRef="#ctx0" brushRef="#br0" timeOffset="1290.02">870 340,'-139'113,"17"20,123-134,-1 1,1-1,-1 1,1-1,0 1,-1 0,1-1,-1 1,1 0,0 0,-1-1,1 1,-1 0,1 0,0 0,-1 0,1 0,0 0,-1 0,1 0,0 0,-1 0,1 0,0 0,-1 0,1 1,0-1,-1 0,1 0,-1 1,1-1,0 0,-1 1,1-1,-1 1,1-1,-1 1,1-1,-1 1,0-1,1 1,-1-1,0 1,1 0,-1-1,0 1,0-1,1 1,-1 0,0-1,0 1,0 0,0-1,0 1,0 0,0-1,0 1,0 0,0-1,0 1,-1 0,209-182,-90 93,-117 87,0 1,0-1,-1 0,1 1,0-1,0 1,0-1,0 1,0-1,0 1,0 0,0-1,0 1,0 0,0 0,0 0,1 0,-1 0,0 0,0 0,0 0,0 0,0 1,0-1,0 0,0 1,0-1,0 1,0-1,0 1,0-1,0 1,-1-1,1 1,0 0,0 0,0-1,-1 1,1 0,-1 0,1 0,0 0,-1 0,0 0,1 0,-1 0,1 0,-1 0,0 1,-4 53,-1-36,1 1,1 0,1 0,0 0,2 0,0 0,2 0,0-1,3 14,-73-95,61 55,0 0,0 1,-1 0,1 0,-2 0,1 1,0 1,-1 0,0 0,0 0,0 1,-4 0,-10-2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29 623,'-5'20,"-1"5</inkml:trace>
  <inkml:trace contextRef="#ctx0" brushRef="#br0" timeOffset="247.4">1 172,'0'0</inkml:trace>
  <inkml:trace contextRef="#ctx0" brushRef="#br0" timeOffset="563.285">227 709,'7'-21,"2"1,0 0,1 1,1 0,0 0,2 2,0-1,1 1,9-7,-22 21,1 1,-1 0,1 0,-1 1,1-1,0 0,0 0,0 1,0-1,0 1,0 0,0 0,1 0,-1 0,0 0,1 0,-1 0,1 1,-1-1,1 1,-1 0,1 0,-1 0,1 0,-1 0,1 0,-1 1,1-1,-1 1,1-1,-1 1,0 0,1 0,-1 0,0 1,0-1,0 1,0-1,0 1,0-1,0 1,0 0,-1 0,1 0,0 2,8 55,-11-55,1 1,0 0,0-1,0 1,1 0,0-1,0 1,0 0,0-1,1 1,-1-1,1 0,0 0,0 1,1-1,0 0,-1-1,1 1,0 0,1-1,2 3,-2-6,1 0,-1 1,0-2,1 1,-1 0,0-1,0 0,1 0,-1 0,0-1,0 1,0-1,0 0,-1 0,1 0,0-1,-1 1,0-1,1 0,-1 0,0 0,0 0,-1 0,1-1,-1 1,1-1,-1 0,7-6,61-81,-57 75</inkml:trace>
  <inkml:trace contextRef="#ctx0" brushRef="#br0" timeOffset="1016.501">961 455,'-11'11,"2"1,-1 0,1 1,1 0,0 0,1 1,1 0,0 1,1-1,0 1,-1 10,5-23,1 0,0 0,0 0,0 1,0-1,0 0,1 0,-1 0,1 0,-1 0,1 1,0-1,0 0,0 0,0-1,0 1,0 0,0 0,1 0,-1-1,1 1,-1-1,1 1,0-1,-1 1,1-1,0 0,0 0,0 0,0 0,0 0,0-1,0 1,0-1,0 1,1-1,-1 0,0 1,0-1,0 0,89-16,-65 2,-1-1,-1-1,0-2,-1 0,-1-1,-1-1,-1-2,0 0,-2 0,0-2,0-3,-7 11,0 0,-2-1,0 0,0 0,-2-1,0 0,-1 0,-1 0,-1-1,0 0,-2 0,0 0,-1 0,-1-8,0 20,-1 0,1 1,-2-1,1 0,-1 1,1-1,-2 1,1 0,-1-1,0 1,0 0,-1 1,0-1,0 1,0-1,0 1,-1 0,0 1,0-1,0 1,-1 0,0 0,1 1,-1 0,0 0,-1 0,1 1,0-1,-1 2,1-1,-1 1,0 0,1 0,-1 1,0 0,0 0,1 0,-1 1,0 0,0 0,1 1,-1 0,1 0,-3 2,-2 1,-1 0,1 1,0 1,1 0,0 0,0 1,0 1,1-1,0 2,1-1,0 1,0 0,1 1,0 0,1 0,1 0,-1 1,2-1,0 2,0-1,1 0,1 0,0 1,0 0,1-1,1 1,0 0,1-1,0 1,1 0,1-1,0 0,0 1,1-1,1-1,0 1,4 6,6 3,1 0,1-2,0 1,2-2,0-1,1 0,1-1,0-1,2-1,-1-1,1-1,1-1,0-2,21 7,75 5,-96-21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39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49,'31'-8,"0"1,1 2,-1 1,1 1,0 2,25 2,66-3,11-17,-132 20,-1 0,0 0,0 0,1 1,-1-1,0 0,0 1,0-1,0 1,-1-1,1 1,0 0,-1-1,1 1,-1 0,1-1,-1 1,0 0,0 0,0-1,0 1,0 0,0 0,0-1,-1 1,1 0,-1 0,1-1,-1 1,1 0,-1-1,0 1,0-1,0 1,0-1,0 0,0 1,0-1,-1 0,1 0,0 1,-4 8,-5 14,0-6,1 0,1 1,1 0,1 0,0 1,1 0,2 0,0 0,1 0,1 1,0-1,2 0,2 17,54 177,-56-213,0-1,0 1,0 0,0 0,0 0,-1 0,1 0,0 0,-1 0,1 0,-1 0,1 0,-1 0,0 0,1 0,-1 1,0-1,0 0,1 0,-1 0,0 0,0 1,-1-1,1 0,0 0,0 0,0 1,-1-1,1 0,-1 0,1 0,-1 0,1 0,-1 0,0 0,1 0,-1 0,0 0,0 0,0-1,0 1,1 0,-1 0,0-1,0 1,-1-1,1 1,0-1,0 1,0-1,0 1,0-1,0 0,-1 0,1 0,0 0,0 0,0 0,-1 0,1 0,0 0,0 0,0-1,0 1,0 0,-1-1,1 1,0-1,0 0,-37-16,-106-29,120 44,0 0,0 2,0 0,0 2,0 1,0 0,0 2,0 1,1 1,0 1,1 0,0 2,0 1,1 1,-10 7,1 15,22-17</inkml:trace>
  <inkml:trace contextRef="#ctx0" brushRef="#br0" timeOffset="498.929">282 360,'369'-30,"-252"14,-115 16,0 0,0 0,0 0,0 0,0 0,0 0,0 1,0-1,0 1,0-1,0 1,0 0,0-1,0 1,0 0,-1 1,1-1,0 0,-1 0,1 1,-1-1,0 1,1-1,-1 1,0-1,0 1,0 0,0 0,0 0,0-1,0 1,-1 0,1 0,-1 0,1 0,-1 0,0 1,1 87,-2-68,0 7,0-4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0 174,'651'0,"-504"-22,-127 6,-47 2,-143-23,167 36,1 1,-1-1,1 0,-1 0,0 0,1 0,-1 0,1-1,0 1,-1-1,1 0,0 1,0-1,0 0,0 0,1 0,-1 0,0-1,1 1,-1 0,1-1,0 1,0-1,0 0,0 1,0-1,1 0,-1 1,1-1,0 0,0 1,0-1,0 0,4-14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1 141,'164'-18,"1"7,1 7,2 8,19-2,171-20,-312 15,0 2,-1 2,1 1,18 6,92 3,221-12,-109-28,-62 41,-134-3,0-2,0-4,32-4,-62 1,212-30,28 31,-80 27,-140-27,-1-2,0-3,42-9,-9 4,0 3,94 8,-58 0,268-31,127 0,256 30,-611-26,-158 23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1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0,'-28'11,"16"-2,-1 1,2 1,0 0,0 0,1 1,0 0,1 1,0 0,1 0,1 1,0 0,1 1,-5 13,11-24,-1 0,0-1,1 1,0 0,0 0,0 0,1-1,-1 1,1 0,0 0,0-1,0 1,0 0,1-1,0 1,-1-1,1 0,0 0,1 0,-1 0,1 0,-1 0,1 0,0-1,0 1,0-1,0 0,0 0,0 0,1 0,-1-1,1 1,0-1,6 3,-1-1,1-1,0 0,0 0,1-1,-1 0,0 0,0-2,0 1,0-1,0 0,2-2,2 0,0 0,0-2,0 0,0 0,-1-2,0 1,0-2,-1 1,0-2,0 0,6-7,-2 3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95,'5'-14,"-3"-5,-2 5,-6 6,-2 8,5 0,9-5,7-1,1-6,-5 1,-5 6,-4 9,0 8,-2 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4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1,'0'5,"0"6,-5 1,3-1,3-8,-5-4,-6-1,-1 3,-4 2,1 6,-2 1,1-2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1 114,'84'-8,"0"4,0 4,36 6,74 0,-149-6,-66-19,9 14,0-2,1 0,0 0,0-1,0 0,1 0,0-2,-7-7,3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28,'38'-5,"28"-1,6 0,-3 1,-9 2,-10 1,-13 5,-14 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76,'43'0,"29"-5,7-2,-6 1,-9-3,-12-1,-9 1,-13-1,-6-1,-7 3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0 232,'425'0,"-352"-11,-73 9,0 0,0 1,-1-1,1 0,0 1,-1-1,1 1,-1-1,1 1,-1-1,0 1,0-1,0 1,0 0,0-1,0 1,0 0,0 0,0 0,-1 0,1 0,0 0,-1 0,1 0,-1 0,1 1,-1-1,1 1,-1-1,0 1,1-1,-1 1,-1 0,1-1,-12-6,-83-53,94 58,0-1,0 0,0 0,0 0,1 0,0 0,-1 0,1-1,0 1,1-1,-1 0,1 1,-1-1,1 0,0 0,1 0,-1 0,1 0,-1 0,1 1,0-1,1 0,-1 0,1 0,0 0,0-1,5-13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1,'40'256,"-35"-240,-1 1,-1 0,-1 0,-1 1,0-1,-1 0,0 1,-2-1,0 0,-1 0,-1 0,0 0,-1-1,-1 0,-1 0,0 0,-3 3,5-13,-1 0,0 0,-1-1,1 0,-1 0,0-1,0 1,0-1,0-1,-1 0,0 0,1 0,-1-1,0 0,-1-1,1 1,0-2,0 1,0-1,-1 0,1-1,0 0,0 0,0-1,0 0,0 0,0-1,1 0,-1-1,1 1,-1-1,-1-3,-10-5</inkml:trace>
  <inkml:trace contextRef="#ctx0" brushRef="#br0" timeOffset="315.01">0 1,'20'5,"24"1,11 0,5-1,-3-1,-6-2,-2-1,-5-5,-5-3,-4 1,-3 1,-3 1,-1 2,-1 1,-4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1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57,'-38'69,"-3"-2,-2-2,-43 47,-64 68,148-179,0 1,1 0,-1 0,0-1,1 1,0 0,-1 0,1 0,0 0,0 1,0-1,1 0,-1 0,0 1,1-1,-1 0,1 1,0-1,0 0,0 1,0-1,0 1,1-1,-1 0,1 1,-1-1,1 0,0 0,0 1,0-1,0 0,0 0,0 0,1 0,-1 0,1-1,0 1,-1 0,1-1,0 1,0-1,0 1,0-1,0 0,0 0,0 0,1 0,16 4,0-2,-1 0,1-1,0-1,0-1,0 0,0-2,2 0,39-1,136 1,-194 2,0 0,0 0,0 0,0 0,0-1,0 1,0-1,0 1,-1-1,1 0,0 1,0-1,-1 0,1 0,0 0,-1-1,1 1,-1 0,1 0,-1-1,0 1,0-1,0 1,0-1,0 0,0 1,0-1,0 0,0 0,-1 0,1 0,-1 1,0-1,1 0,-1 0,0 0,0 0,0 0,0 0,0 0,-1 0,1 0,-1 0,1 1,-1-2,-39-89,33 79,-145-273,149 280,0 3,0 0,1-1,-1 0,1 1,0-1,0 0,0 0,1 0,-1-1,1 1,0 0,0 0,0-1,1 1,0-1,0 1,0 0,0-1,1 1,-1-1,1 1,8-8</inkml:trace>
  <inkml:trace contextRef="#ctx0" brushRef="#br0" timeOffset="540.494">1057 0,'-10'5,"1"1,0 0,1 0,-1 1,1 0,0 0,1 1,0 0,0 0,1 1,0 0,0 0,1 0,1 1,-1 0,1 0,1 0,0 0,0 1,1-1,1 1,-1-1,2 1,0 4,-22 75,-66 108,87-195,0 0,0 1,0-1,0 0,0 1,1-1,0 1,0-1,0 0,0 1,0-1,1 1,-1-1,1 0,0 1,0-1,0 0,1 0,-1 1,1-1,-1 0,1-1,0 1,0 0,1 0,-1-1,0 0,1 1,0-1,-1 0,1 0,0 0,0-1,0 1,0-1,1 1,-1-1,0 0,0 0,1-1,-1 1,3 0,1 1,0 0,-1-1,1 1,0-1,0 0,0-1,0 0,0 0,0-1,0 1,-1-1,1-1,0 1,0-1,-1-1,1 1,-1-1,0 0,0 0,0-1,0 0,0 0,-1 0,4-4,-1-9</inkml:trace>
  <inkml:trace contextRef="#ctx0" brushRef="#br0" timeOffset="784.304">634 282,'39'-5,"31"-1,9 0,0 1,-8 2,-11 1,-12 0,-8 2,-7 0,-4 0,-2 0,-6 1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9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5,5-1,2-4,4-9,0-15,3-11,0-11,-4-11,2-2,0-4,1-2,-1-4,2-1,0-1,-4 4</inkml:trace>
  <inkml:trace contextRef="#ctx0" brushRef="#br0" timeOffset="561.829">537 0,'-24'9,"0"0,0 2,1 0,1 2,0 0,0 2,-1 3,21-18,0 1,0 0,1 0,-1 0,0 1,1-1,-1 0,1 1,-1-1,1 1,0-1,-1 1,1-1,0 1,0 0,0 0,1 0,-1-1,0 1,1 0,-1 0,1 0,-1 0,1 0,0 0,0 0,0 0,0 0,0 0,1 0,-1 0,1 0,-1 0,1 0,0 0,-1 0,1 0,0-1,0 1,0 0,1-1,-1 1,0-1,0 1,1-1,-1 1,1-1,0 0,-1 0,2 1,12 6,-13-7,1-1,-1 1,1 0,-1 1,1-1,-1 0,0 1,1-1,-1 1,0 0,0-1,0 1,0 0,-1 0,1 1,0-1,-1 0,0 0,1 1,-1-1,0 1,0-1,0 1,-1 0,1-1,-1 1,1 0,-1-1,0 1,0 0,0 2,-15 38,13-40,0 0,0-1,0 1,0 0,0 0,1 0,-1 0,1 0,0 0,0 0,0 1,1-1,-1 0,1 1,0-1,0 0,0 1,0-1,0 0,1 1,-1-1,1 0,0 0,0 1,0-1,1 0,-1 0,1 0,-1 0,1-1,0 1,0 0,1-1,-1 1,0-1,3 2,0-4,1 1,0-1,0 0,0 0,0 0,0-1,-1 0,1 0,0-1,-1 0,1 0,-1 0,1 0,-1-1,0 0,0 0,0 0,0-1,-1 0,1 0,14-10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4:57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25,'1'1,"0"0,0 0,1 0,-1 1,0-1,0 0,-1 0,1 1,0-1,0 1,-1-1,1 1,-1-1,1 1,-1-1,1 1,-1-1,0 1,0 0,0-1,0 1,0 0,0-1,0 1,-1-1,1 1,-1-1,1 1,-1-1,1 1,-2 0,1 7,-60 318,-6-41,72-286,3-11</inkml:trace>
  <inkml:trace contextRef="#ctx0" brushRef="#br0" timeOffset="335.42">113 25,'17'5,"0"-1,1 0,-1-1,1-1,-1-1,1 0,0-1,-1-1,1-1,0 0,-1-2,0 0,0 0,0-2,14-1,96-7,-126 14,0 0,0 1,0-1,0 1,0-1,0 0,0 1,-1-1,1 1,0 0,0-1,-1 1,1 0,0-1,-1 1,1 0,-1 0,1 0,-1-1,1 1,-1 0,1 0,-1 0,0 0,0 0,1 0,-1 0,0 0,0 0,0 0,0 0,0 0,0 0,0 0,-1 0,1 0,0 0,0 0,-1-1,1 1,-1 0,1 0,-1 0,1 0,-1-1,1 1,-1 0,0 0,1-1,-1 1,0 0,0-1,1 1,-1-1,0 1,-9 13</inkml:trace>
  <inkml:trace contextRef="#ctx0" brushRef="#br0" timeOffset="585.495">0 447,'39'5,"26"-3,8-2,-5-2,-8 1,-15 0</inkml:trace>
  <inkml:trace contextRef="#ctx0" brushRef="#br0" timeOffset="1253.075">508 447,'-197'340,"187"-325,15-25,15-23,14-21,2 3,3 0,41-40,-79 89,0 0,1 1,-1-1,0 0,1 1,0-1,0 1,-1-1,1 1,0 0,0-1,0 1,0 0,0 1,0-1,1 0,-1 0,0 1,0 0,0-1,1 1,-1 0,0 0,1 0,-1 0,0 0,0 1,1-1,-1 1,0 0,0-1,0 1,0 0,0 0,0 0,0 1,0-1,0 0,0 1,-1-1,1 1,0-1,-1 1,0 0,1 0,-1 0,0 0,0 0,0 0,0 0,0 0,0 0,0 2,55 169,-55-171,0 0,0-1,0 1,-1 0,1 0,0 0,-1 0,0 0,1-1,-1 1,0 0,0 0,0 0,0 0,-1 0,1 0,0 0,-1 0,1 0,-1-1,0 1,1 0,-1 0,0-1,0 1,0 0,-1-1,1 1,0-1,0 1,-1-1,1 0,-1 0,1 0,-1 0,0 0,1 0,-1 0,0 0,0 0,0-1,0 1,1-1,-1 1,0-1,0 0,0 0,0 0,0 0,0 0,0 0,0-1,-1 1,-41-30,36 24,0 0,0 0,0 1,-1 0,1 0,-1 1,0 0,-1 1,1 0,0 1,-1-1,-6 1,-9 3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2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0 315,'33'-12,"0"-1,-1-1,-1-2,-1-1,0-2,-1 0,-1-2,-1-1,13-15,5-35,-45 71,1-1,0 1,-1-1,1 1,-1-1,0 1,0-1,1 1,-1-1,0 0,0 1,0-1,0 1,-1-1,1 1,0-1,-1 1,1-1,-1 1,1-1,-1 1,0-1,0 1,0 0,1 0,-1-1,0 1,-1 0,1 0,0 0,0 0,0 0,-1 0,1 0,0 1,-1-1,1 0,-1 1,1-1,-1 1,1-1,-1 1,1 0,-1 0,1-1,-1 1,1 0,-1 1,0-1,0 0,-11 2,0 1,0 0,1 0,-1 1,1 1,0 0,0 1,1 0,-1 1,2 0,-1 1,1 0,0 1,-4 4,4-5,0 0,1 1,0 0,0 1,1 0,0 0,1 1,0 0,0 0,1 1,1-1,0 1,1 0,-3 12,7-22,-1 0,1 1,0-1,0 0,0 0,0 0,1 0,-1 0,1 1,-1-1,1 0,0 0,-1 0,1 0,0 0,0-1,1 1,-1 0,0 0,1-1,-1 1,1 0,-1-1,1 0,0 1,-1-1,1 0,0 0,0 0,0 0,0 0,0 0,0-1,0 1,0-1,0 1,1-1,-1 0,0 0,0 0,1 0,91-9,-59 2,-4 1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8,'0'24,"1"0,1 1,2-1,0 0,2 0,0-1,7 16,-13-38,0 1,1-1,-1 0,0 1,0-1,1 0,-1 0,1 0,-1 1,1-1,-1 0,1 0,0 0,-1 0,1 0,0 0,0 0,0 0,0 0,0 0,0-1,0 1,0 0,0-1,0 1,1-1,-1 1,0-1,0 1,0-1,1 0,-1 0,0 1,1-1,-1 0,0 0,0 0,1 0,-1-1,0 1,1 0,-1-1,0 1,0 0,0-1,1 0,-1 1,0-1,0 0,0 1,0-1,0 0,0 0,0 0,0 0,-1 0,1 0,0 0,0 0,-1 0,1 0,-1 0,1-1,-1 0,68-149,-49 98,-11 34</inkml:trace>
  <inkml:trace contextRef="#ctx0" brushRef="#br0" timeOffset="515.038">565 8,'-104'33,"93"-28,-2 0,-1 0,1 1,0 1,1 0,-1 0,1 2,1-1,-5 6,15-14,0 1,0 0,1 0,-1-1,0 1,0 0,1 0,-1 0,0 0,1 0,-1 0,1 0,-1 0,1 0,0 1,-1-1,1 0,0 0,0 0,0 0,0 0,0 1,0-1,0 0,0 0,0 0,1 0,-1 0,0 1,1-1,-1 0,1 0,-1 0,1 0,0 0,-1 0,1 0,0-1,0 1,0 0,-1 0,1 0,0-1,0 1,0-1,1 1,51 16,-26-16,41 13,-68-12,1 0,-1 1,1-1,-1 1,0-1,0 0,0 1,0-1,-1 1,1-1,-1 1,1-1,-1 0,0 1,0-1,0 0,0 0,0 0,-1 0,1 0,0 0,-1 0,0 0,1 0,-1-1,0 1,0-1,-1 2,-3 4,-33 57,39-63,-1 1,0-1,1 0,-1 1,1-1,-1 0,1 1,0-1,0 1,0-1,0 1,0-1,0 1,0-1,0 0,0 1,1-1,-1 1,1-1,-1 0,1 1,-1-1,1 0,0 0,-1 1,1-1,0 0,0 0,0 0,0 0,0 0,0 0,1 0,-1 0,0-1,0 1,1 0,-1-1,0 1,1-1,-1 1,0-1,1 0,-1 1,1-1,-1 0,1 0,0 0,9-1,1 0,-1-1,0-1,0 0,0 0,0-1,0 0,-1-1,0 0,0-1,0 0,5-5,-12 9,31-22,-22 12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29,'-5'39,"-1"21,0 11,-4-2,0-7,2-11,-3-13,1-9,1-4,-1-1,-1-1,-1-4,0 0,-3-3,2-10,8-5,4-3</inkml:trace>
  <inkml:trace contextRef="#ctx0" brushRef="#br0" timeOffset="282.409">127 29,'19'-5,"21"-1,8 0,6 1,-2 2,-5 1,-5 1,-5 0,-5 1,-2 0,-2 1,-5 4,-12 1,-12 5,-12 1,-7 2,-1-1</inkml:trace>
  <inkml:trace contextRef="#ctx0" brushRef="#br0" timeOffset="530.343">155 283,'14'5,"15"1,6 1,4-2,-2-2,-1-1,-3 0,-6-7,-3-1,-2-1,2 2,-5 1</inkml:trace>
  <inkml:trace contextRef="#ctx0" brushRef="#br0" timeOffset="1079.077">635 340,'-174'248,"161"-222,14-27,-1 1,0 0,0 0,0 0,1 0,-1 0,0 0,0 0,1 0,-1 0,0 0,0 0,1 0,-1 0,0 0,0 0,1 0,-1 0,0 0,0 0,1 0,-1 0,0 0,0 1,0-1,1 0,-1 0,0 0,0 0,0 0,1 1,-1-1,0 0,0 0,0 0,0 1,0-1,1 0,-1 0,20-21,200-226,-219 245,0 1,0-1,-1 1,1-1,0 1,0-1,1 1,-1 0,0-1,0 1,1 0,-1 0,1 0,-1 0,1 0,-1 0,1 0,-1 1,1-1,0 1,0-1,-1 1,1-1,0 1,0 0,-1 0,1 0,0 0,0 0,-1 1,1-1,0 0,0 1,-1-1,1 1,0-1,-1 1,1 0,-1 0,1 0,-1 0,1 0,-1 0,0 0,0 1,1-1,-1 0,0 1,0-1,0 1,3 15,-1-1,0 0,-2 1,0-1,0 1,-2 0,-2 15,1 15,-5 28,5-74,1-1,0 1,-1-1,1 1,-1-1,1 1,-1-1,1 0,-1 0,1 0,-1 0,1 0,-1 0,1 0,-1 0,1-1,-1 1,1-1,-1 1,1-1,0 1,-1-1,1 0,0 0,-1 1,1-1,0 0,0 0,0 0,0-1,0 1,0 0,0 0,-4-3,-65-53,51 42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0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0 268,'56'-16,"114"-8,57-10,-216 32,-1-1,1 1,-1 0,1 1,-1 0,1 1,0 0,-1 0,1 1,-1 1,4 0,-8 4,-6 0</inkml:trace>
  <inkml:trace contextRef="#ctx0" brushRef="#br0" timeOffset="404.546">85 438,'1'2,"0"0,1 0,-1 0,1-1,-1 1,1 0,0-1,0 1,0-1,0 0,0 0,0 0,0 0,0 0,0 0,0 0,1-1,-1 1,0-1,0 1,1-1,-1 0,0 0,1 0,1 0,-2 0,25 2,-1-1,0-2,1 0,-1-2,0-1,16-4,127-6,-165 14,0 0,0-1,0 1,0-1,0 0,-1 0,1 0,0 0,0-1,-1 0,1 1,-1-1,1-1,-1 1,0 0,0-1,0 0,0 1,0-1,0-2,6-11</inkml:trace>
  <inkml:trace contextRef="#ctx0" brushRef="#br0" timeOffset="1020.74">282 15,'-13'-15,"13"23,12 9,2-1,0-1,0 0,1-1,1-1,1 0,0-1,0-1,1 0,0-1,1-2,14 6,59 33,-88-46,0 1,1 0,-1 0,0 0,0 1,-1-1,1 1,0 0,-1 0,0 0,0 0,0 1,0-1,0 1,-1 0,1 0,-1 0,0 0,0 0,-1 1,1-1,-1 0,0 1,0-1,-1 1,1-1,-1 1,0-1,0 1,-1 4,-9 9,0 0,-2-1,0 0,-1-1,0-1,-1 1,-1-2,-14 10,8-4,-107 75,18-21,86-53,21-12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1 105,'90'-9,"1"4,0 3,71 10,29 0,-190-7,-1-1,1 1,-1-1,0 0,1 1,-1-1,1 0,-1 1,1-1,-1 0,1 0,-1 0,1 1,0-1,-1 0,1 0,-1 0,1 0,-1 0,1 0,0 0,-1 0,1 0,-1 0,1 0,-1-1,1 1,0 0,-1 0,1 0,-1-1,1 1,-1 0,1-1,-1 1,0 0,1-1,-1 1,1-1,-1 1,0-1,1 1,-1-1,0 1,0-1,1 1,-1-1,0 1,0-1,0 1,0-1,1 1,-1-1,0 0,0 1,0-1,0 1,0-1,0 1,-1-1,1 0,0 1,0-1,0 1,-1-1,1 1,0-1,0 1,-1-1,-34-27,28 24,-78-44,68 39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22,'19'5,"16"2,7-1,6-6,-1-3,2-1,-3 0,0 1,-3 1,-3 0,-5 2,-2-1,-3-3,-2-3,-10 2,-8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4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39,'43'0,"29"0,12 0,-4-5,-6-1,-11 0,-10 1,-16-3,-13-1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1 102,'171'17,"0"-6,85-10,-217-7,-38 5,0 1,-1 0,1 0,-1-1,1 1,-1 0,1-1,-1 1,1 0,-1-1,1 1,-1-1,0 1,1-1,-1 1,0-1,1 1,-1-1,0 1,1-1,-1 1,0-1,0 0,0 1,0-1,0 1,1-1,-1 0,0 1,0-1,-1 1,1-1,0 0,0 1,0-1,0 1,0-1,-1 1,1-1,0 0,0 1,-1-1,1 1,0-1,-1 1,1 0,-1-1,1 1,-1-1,1 1,-1 0,1-1,-1 1,1 0,-1-1,1 1,-1 0,1 0,-1 0,0-1,1 1,-1 0,0 0,-52-30,-24-24,69 42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52,'131'15,"-1"-6,92-6,238-54,-213 28,-224 19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57,'-268'228,"164"-146,66-41,38-41,-1 1,0 0,1 0,-1 0,1 0,-1 0,1 0,0 0,-1 0,1 0,0 0,0 0,-1 0,1 0,0 0,0 0,0 0,0 0,1 0,-1 0,0 0,0 1,1-1,-1 0,0 0,1 0,-1-1,1 1,-1 0,1 0,0 0,-1 0,1 0,0-1,0 1,-1 0,1-1,0 1,0 0,0-1,0 1,0-1,0 1,0-1,0 0,0 0,1 1,213 15,-64 1,-148-17,-1 0,0 0,0-1,0 1,1 0,-1-1,0 1,0-1,0 0,0 0,0 0,0 0,0 0,0 0,0-1,-1 1,1 0,0-1,-1 0,1 1,-1-1,0 0,0 0,1 0,-1 1,0-1,0 0,-1-1,1 1,0 0,-1 0,1 0,-1 0,0 0,0-1,0 1,0 0,0 0,0-1,0 1,-1-1,-30-93,27 88,-60-138,36 62,30 69</inkml:trace>
  <inkml:trace contextRef="#ctx0" brushRef="#br0" timeOffset="420.789">952 1,'-201'331,"190"-311,6-13,1 0,-1 1,1 0,1 0,0 0,0 0,0 1,1-1,0 1,1-1,-1 1,2 0,-1 0,2 2,2-7,1 0,0-1,0 1,1-1,-1 0,1 0,-1 0,1-1,0 0,0 0,0 0,0 0,1-1,-1 0,0 0,1 0,-1-1,0 0,1 0,-1 0,1-1,-1 0,0 0,0 0,5-2,13 1,1-2,-1-1,0 0,0-2,-1-1,0 0,0-2,0-1,-7 1</inkml:trace>
  <inkml:trace contextRef="#ctx0" brushRef="#br0" timeOffset="666.343">585 254,'43'-4,"29"-3,12-3,-4-2,-11 3,-12 1,-11 4,-13 1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1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58,'7'4,"0"-1,0 1,0 0,0 1,-1 0,0 0,0 0,0 0,-1 1,0 0,0 0,0 1,-1 0,0-1,0 1,-1 1,1-1,-2 0,1 1,-1-1,0 1,-1 0,0 0,0 0,0 0,-1 2,-4 13,-1 1,0-1,-2 0,0-1,-2 0,-1 0,0-1,-1 0,-2-1,0 0,-1-1,-1 0,0-1,-2-1,-4 3,20-19,0 1,0-1,0 0,-1 1,1-1,0 0,-1 0,1 0,-1 0,1 0,-1-1,0 1,1 0,-1-1,0 1,1-1,-1 1,0-1,1 0,-1 0,0 0,0 0,1 0,-1 0,0 0,0-1,1 1,-1-1,0 1,1-1,-1 1,0-1,1 0,-2-1,-7-7</inkml:trace>
  <inkml:trace contextRef="#ctx0" brushRef="#br0" timeOffset="284.025">1 30,'43'-5,"33"-1,14 0,1 1,-5 1,-8 2,-13 1,-7 1,-9 0,-8 0,-6 0,-4 0,-3 1,-1-1,-5 5,-7 1</inkml:trace>
  <inkml:trace contextRef="#ctx0" brushRef="#br0" timeOffset="2137.675">254 566,'-4'0,"-7"0,-2-5,-3-1,2-5,2-5,4-5,-2 2,1-2,2-1,2 3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0,'-27'13,"0"1,1 1,1 1,1 1,0 1,2 2,0 0,-12 15,33-34,0 0,-1 0,1 0,0 0,0 1,0-1,0 0,0 1,0-1,1 1,-1-1,0 1,1-1,-1 1,1 0,0-1,-1 1,1 0,0-1,0 1,0-1,0 1,0 0,1-1,-1 1,0 0,1-1,-1 1,1-1,-1 1,1-1,0 1,0-1,0 1,0-1,0 0,0 1,0-1,0 0,0 0,1 0,-1 0,0 0,1 0,-1 0,1-1,-1 1,1 0,-1-1,1 1,-1-1,1 0,0 1,1-1,10 5,-8-5,-1 0,1 1,-1 0,1 0,-1 0,1 0,-1 1,1-1,-1 1,0 0,0 1,0-1,0 1,-1 0,1 0,-1 0,1 0,-1 0,0 1,0 0,-1-1,1 1,-1 0,1 0,-1 1,-1-1,1 0,-1 1,1-1,-1 1,-1-1,1 1,0 0,-1-1,0 5,-5-2,0 0,0 0,0-1,-1 0,0 0,0 0,-1-1,1 0,-1 0,0-1,-1 0,1 0,-1 0,1-1,-1 0,0-1,0 0,-4 1,-64-2,57-7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29 227,'29'0,"14"0,4 0,0 0,-4 0,-4 0,-4 0,-4 0,-1 0,-2 0,0 0,-1 0,0 0,-4 5,-2 2,1-1,-3 3,-6 1</inkml:trace>
  <inkml:trace contextRef="#ctx0" brushRef="#br0" timeOffset="385.078">0 424,'20'0,"15"5,7 2,1-1,-2-1,-4-1,-2-2,-3-1,-2-1,-1 1,-1-2,-1 1,1 0,0 0,-1-1,1 1,0 0,-4 0</inkml:trace>
  <inkml:trace contextRef="#ctx0" brushRef="#br0" timeOffset="1096.979">254 1,'52'15,"-9"3,-1 3,-1 1,-1 2,-1 2,-1 1,-1 2,-2 1,17 21,-50-49,0-1,0 1,0 0,-1 1,1-1,-1 0,1 0,-1 1,0-1,0 0,0 1,0 0,0-1,0 1,-1-1,1 1,-1 0,0-1,0 1,0 0,0-1,0 1,-1 0,1-1,-1 1,0 0,0-1,0 1,0-1,0 1,0-1,-1 0,1 0,-1 1,1-1,-1 0,0 0,0 0,0-1,0 1,0 0,-1-1,1 0,0 1,-1-1,1 0,-1 0,-273 169,197-120,63-42,1 1,1 0,-1 1,2 0,-1 1,1 1,1 0,0 1,0 1,5 1,6-3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0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0 121,'285'1,"-89"26,-182-26,-9 0,-1 0,1-1,0 0,0 0,-1 0,1 0,0-1,-1 1,1-1,-1-1,1 1,-1-1,1 1,-1-1,4-2,-8 1,0 1,0-1,0 0,0 1,0-1,-1 0,1 1,-1-1,1 1,-1-1,0 1,0 0,0-1,-1 1,1 0,0-1,-1 1,0 0,1 0,-1 0,0 1,0-1,0 0,0 1,0-1,0 1,-1-1,-2-2,-62-54,50 44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1,'-1'52,"-2"-1,-2 0,-3 1,-2-2,-1 1,-4-2,-1 0,-10 18,-21 54,38-107</inkml:trace>
  <inkml:trace contextRef="#ctx0" brushRef="#br0" timeOffset="330.215">67 1,'29'5,"14"1,5 0,-1-1,-4-2,-5-6,-3-2,-3 0,-3 0,-1 1,0 2,-5 5,-12 3,-12 5,-6 5,-2 0</inkml:trace>
  <inkml:trace contextRef="#ctx0" brushRef="#br0" timeOffset="575.298">11 396,'33'-5,"22"-1,5 0,-2 1,-7 1,-7-3,-6 0,-4 0,-9 2</inkml:trace>
  <inkml:trace contextRef="#ctx0" brushRef="#br0" timeOffset="1242.42">575 396,'-78'96,"5"4,-17 38,84-133,18-28,96-96,59-47,-158 158,-9 6,0 1,1-1,0 1,-1-1,1 1,0-1,0 1,0 0,0-1,0 1,0 0,0 0,0 0,0 0,0 0,1 0,-1 0,0 0,1 0,-1 1,1-1,-1 0,1 1,-1 0,1-1,0 1,-1 0,1-1,-1 1,1 0,0 0,-1 1,1-1,-1 0,1 0,-1 1,1-1,-1 1,1-1,-1 1,1 0,-1 0,1-1,-1 1,0 0,0 0,2 1,3 120,-8-82,2-21,1-14,-1 0,0-1,1 1,-2 0,1 0,0 0,-1 0,0 0,0 0,-1 0,0-1,1 1,-1-1,-3 5,2-8,0-1,0 1,0-1,0 1,0-1,0 0,0 0,0 0,0-1,0 1,0-1,0 0,0 0,1 0,-1 0,0 0,0 0,1-1,-1 1,0-1,1 0,0 0,-1 0,1 0,0 0,0 0,0-1,-85-76,67 61</inkml:trace>
  <inkml:trace contextRef="#ctx0" brushRef="#br0" timeOffset="1663.84">885 424,'34'215,"-35"-213,1 0,0 0,0-1,0 1,0 0,1 0,-1 0,1 0,-1 0,1 0,-1 0,1 0,0-1,0 1,0 0,0 0,0-1,0 1,1-1,-1 1,0-1,1 0,-1 1,1-1,0 0,-1 0,1 0,0 0,-1 0,1-1,0 1,0 0,0-1,0 1,0-1,0 0,2 0,5-9,0 0,0-1,-1 0,0 0,-1-1,0 0,-1 0,0-1,-1 1,0-2,2-11,1 6,29-77,-29 76</inkml:trace>
  <inkml:trace contextRef="#ctx0" brushRef="#br0" timeOffset="2179.333">1535 396,'-64'30,"39"-20,1 2,0 0,1 2,0 0,-15 15,37-29,0 1,0-1,0 1,0 0,0 0,0-1,0 1,1 0,-1 0,0 0,1 0,-1 0,0 0,1 0,-1 0,1 0,0 0,-1 0,1 0,0 0,0 0,-1 0,1 0,0 1,0-1,0 0,0 0,1 0,-1 0,0 0,0 0,1 1,-1-1,0 0,1 0,-1 0,1 0,0 0,-1 0,1 0,0-1,-1 1,1 0,0 0,0 0,0-1,0 1,0-1,0 1,0 0,0-1,0 0,0 1,0-1,0 1,0-1,0 0,0 0,1 0,-1 0,0 0,0 0,0 0,0 0,0 0,1 0,-1-1,0 1,105 7,-105-7,0 1,0-1,0 0,0 0,0 1,0-1,0 1,0-1,0 1,-1-1,1 1,0-1,0 1,0 0,-1-1,1 1,0 0,-1 0,1 0,-1 0,1-1,-1 1,1 0,-1 0,1 0,-1 0,0 0,0 0,1 0,-1 0,0 0,0 0,0 0,0 0,0 0,-1 0,1 0,0 0,0 0,-1 0,1 0,0 0,-1 0,1 0,-1 0,1 0,-1 0,0-1,1 1,-1 0,0 0,1-1,-2 2,-41 44,40-44,-11 11,3-5,1 1,0 1,0 0,1 0,0 0,1 2,0-1,0 1,-4 11,11-22,0 0,1 0,-1 0,0 0,1 1,-1-1,1 0,0 1,-1-1,1 0,0 0,-1 1,1-1,0 0,0 1,0-1,1 0,-1 1,0-1,0 0,1 1,-1-1,0 0,1 0,0 1,-1-1,1 0,0 0,-1 0,1 0,0 0,0 0,0 0,0 0,0 0,0 0,0 0,0-1,0 1,1 0,-1-1,0 1,0-1,1 1,-1-1,0 0,1 0,-1 1,0-1,1 0,0 0,71-12,9-19,-57 18</inkml:trace>
  <inkml:trace contextRef="#ctx0" brushRef="#br0" timeOffset="3697.119">1705 85,'24'0,"17"0,7 0,0 0,-4 0,1 0,-3 0,-3 0,-5 0,-2 0,-2 0,-1 0,-2 0,1 0,-5 0</inkml:trace>
  <inkml:trace contextRef="#ctx0" brushRef="#br0" timeOffset="3943.342">1817 339,'38'5,"32"1,9 1,-4-2,-10-2,-11-1,-15-5,-10-3,-9-1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59,'61'-22,"-32"13,0 1,0 2,0 1,1 1,0 1,-1 2,1 0,0 3,14 2,-41-4,0 0,0 0,-1 0,1 0,0 0,0 1,-1-1,1 1,0 0,-1 0,1 0,-1 0,1 1,-1-1,0 0,1 1,-1 0,0 0,0-1,0 1,0 0,0 1,-1-1,1 0,-1 0,1 1,-1-1,0 1,0-1,0 1,0 0,-1-1,1 1,0 0,-1-1,0 1,0 0,0 0,0-1,0 1,-1 0,1 0,-1 1,-10 15,0-1,-1-1,-1 0,0-1,-1 0,-1-1,-9 7,10-8,-178 136,186-147,0 0,0 1,0 0,1 1,-1-1,1 1,0 0,1 0,-1 0,1 1,0 0,0 0,1 0,0 0,0 0,0 1,1-1,0 1,0 0,0 4,5-8,-1 0,1 0,-1 0,1 0,0 0,0-1,1 1,-1-1,0 0,1 0,0 0,-1 0,1-1,0 1,0-1,0 0,0 0,0 0,0-1,0 1,0-1,0 0,0 0,0-1,0 1,0-1,3-1,3 2,185-31,-110 0,-71 22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0,'-5'15,"-2"9,6-5,2-4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7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1,'-76'26,"74"-26,0 0,1 0,-1 0,0 1,0-1,0 0,1 1,-1-1,0 1,0 0,1-1,-1 1,1 0,-1 0,1 0,-1 0,1 1,-1-1,1 0,0 1,0-1,0 0,0 1,0 0,0-1,0 1,0-1,0 1,1 0,-1 0,1-1,-1 1,1 0,0 0,0 0,0-1,0 1,0 0,0 0,0 0,1 0,-1-1,0 1,1 0,0 0,-1-1,1 1,0 0,0-1,0 1,0-1,0 1,0-1,1 0,-1 1,1-1,39 23,-35-22,0 0,0 0,-1 0,1 1,0-1,-1 1,1 1,-1-1,0 1,0 0,-1 0,1 1,-1-1,0 1,0 0,0 0,-1 0,0 1,0-1,0 1,0 0,-1 0,0 0,-1 0,1 0,-1 0,0 0,-1 0,1 1,-1-1,0 0,-1 4,-1-4,0 0,0 0,-1 0,0 0,0-1,0 1,-1-1,0 0,0 0,0 0,0 0,-1-1,0 0,0 0,0 0,0-1,-1 1,1-1,-1 0,0-1,0 0,0 1,0-2,0 1,-1-1,1 0,0 0,-1-1,1 0,-3 0,-20-26,21 9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144 196,'-20'24,"2"2,1 0,1 0,1 2,1 0,2 0,0 1,-5 26,16-52,1 0,-1 0,1 0,-1 0,1 1,0-1,0 0,0 0,1 0,-1 0,1 0,0 0,0 0,0 0,0 0,0 0,1 0,-1-1,1 1,0 0,-1-1,1 1,1-1,-1 0,0 0,0 0,1 0,-1 0,1 0,0-1,0 1,-1-1,1 0,0 0,0 0,0 0,0 0,0 0,0-1,0 0,1 0,-1 0,3 0,9-1,-1-1,1 0,0-1,-1-1,1 0,-1-1,-1-1,1 0,-1 0,1-2,-2 0,1 0,-1-1,-1 0,0-1,0-1,-1 0,0 0,-1-1,0 0,-1 0,0-1,-1 0,-1-1,0 1,0-1,1-8,-6 17,0 0,0 0,0 0,-1 0,1 1,-1-1,0 0,-1 0,1 0,-1 0,0 0,0 0,0 1,-1-1,0 0,0 1,0-1,0 1,-1 0,1 0,-1 0,0 0,-1 0,1 1,-1-1,1 1,-1 0,0 0,0 0,-6-3,0 0,-1 1,1 0,-1 1,0 0,0 1,0 0,0 1,-1 0,1 0,-12 1,-3 1</inkml:trace>
  <inkml:trace contextRef="#ctx0" brushRef="#br0" timeOffset="783.266">792 55,'-23'60,"-2"10,-3-2,-4-1,-2-1,-33 47,114-188,98-180,-59 93,-77 155,-15 32,4-18,-34 157,35-152,0 0,1 0,0 1,1-1,0 0,1 0,0 0,1 0,1 0,-1-1,2 1,0-1,0 0,1 0,0-1,1 0,7 9,-11-17,-1 1,0-1,1 0,0-1,-1 1,1 0,0-1,0 0,0 1,0-1,0 0,0-1,0 1,0 0,0-1,0 0,0 0,1 0,-1 0,0 0,0-1,0 1,0-1,0 0,0 0,0 0,0 0,0 0,0-1,0 1,-1-1,1 0,-1 0,1 0,-1 0,0 0,1-1,-1 1,-1-1,1 1,0-1,0 0,0-2,12-28,-2 0,-1-1,-2 0,-1 0,2-20,-7 29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0,'2'14,"-1"-1,-1 1,0 0,-1-1,0 1,-1 0,-1-1,0 0,0 1,-5 6,-66 122,52-108,21-33,0 0,0 0,0 0,0 0,0 0,0 0,0 1,1-1,-1 0,1 0,-1 1,1-1,-1 0,1 1,0-1,-1 0,1 1,0-1,0 0,0 1,0-1,0 0,0 1,1-1,-1 1,0-1,1 0,-1 0,1 1,-1-1,1 0,0 0,-1 1,1-1,0 0,0 0,0 0,0 0,0 0,0 0,0-1,0 1,0 0,1 0,-1-1,63 2,146-44,-201 38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92,'5'2,"1"0,0-1,-1 1,1-1,0 0,-1-1,1 1,0-1,0 0,-1 0,1-1,0 0,0 0,-1 0,1-1,-1 0,1 0,-1 0,0-1,0 0,0 0,0 0,1-2,116-61,-119 65,0 0,0 0,0 0,0 0,0 1,0-1,0 1,0 0,0 0,0 0,0 0,0 0,0 1,0 0,0-1,0 1,0 0,0 0,0 1,-1-1,1 0,0 1,-1 0,1 0,-1 0,0 0,0 0,1 0,-2 0,1 1,0-1,0 1,-1-1,1 1,-1 0,0 0,0-1,0 1,0 0,0 0,-1 0,1 0,-1 0,0 0,0 0,0 2,3 3,0 0,1 0,0 0,0-1,0 1,1-1,0 0,1 0,-1-1,2 1,-1-1,0 0,1-1,0 0,2 1,8 5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3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1 152,'14'-5,"1"1,0 0,0 1,0 1,0 0,0 1,0 1,0 0,1 1,-1 1,0 0,10 4,65 4,805-10,-546-11,116-8,-34-27,-236 20,217-13,215 39,-602-5,-25-1</inkml:trace>
  <inkml:trace contextRef="#ctx0" brushRef="#br0" timeOffset="1824.45">763 378,'-6'-2,"0"1,0 0,-1 0,1 0,0 1,-1 0,1 0,-1 0,1 1,0 0,-1 1,1-1,0 1,0 0,0 1,0-1,1 1,-1 0,1 1,-1-1,1 1,0 0,0 0,1 1,-4 4,-3 3,1 1,0 0,1 1,0 0,1 0,1 1,0 0,1 0,-2 10,5-20,1 1,-1-1,1 1,0 0,1-1,0 1,-1 0,2 0,-1 0,1 0,0 0,0 0,1 0,-1 0,1 0,1 0,-1-1,1 1,0 0,0-1,1 1,-1-1,1 0,0 0,1 0,-1 0,1 0,0-1,1 0,-1 0,1 0,-1 0,1-1,0 1,0-1,1-1,1 2,7-4,0 0,0-1,-1 0,1-1,-1-1,1 0,-1-1,0-1,0 0,-1 0,1-1,-1-1,0 0,1-2,2 1,-1 0,0-1,-1-1,0 0,-1-1,0-1,-1 1,0-2,0 0,-2 0,1 0,-2-1,0-1,-1 0,0 0,-1 0,-1 0,0-1,-1 0,-1 0,0-1,-1-2,-2 14,0 1,0-1,-1 1,1-1,-1 1,0-1,-1 1,1 0,-1-1,0 1,0 0,0 0,0 0,-1 0,1 1,-1-1,0 1,0-1,-1 1,1 0,-1 0,1 1,-1-1,0 1,0-1,0 1,0 1,0-1,-1 0,-3 0,-4 0,0-1,0 2,0 0,0 0,-1 1,1 1,0 0,0 0,-1 1,-9 4,-3 1</inkml:trace>
  <inkml:trace contextRef="#ctx0" brushRef="#br0" timeOffset="2189.426">1242 604,'-4'14,"-3"10,6 1,3-4</inkml:trace>
  <inkml:trace contextRef="#ctx0" brushRef="#br0" timeOffset="2569.607">1638 321,'-24'32,"2"1,0 0,3 2,0 0,3 1,1 1,0 4,13-38,1 0,-1 1,1-1,0 0,0 0,0 1,0-1,0 1,1-1,-1 1,1-1,0 1,0-1,1 1,-1-1,1 1,0-1,0 1,0-1,0 0,0 1,1-1,-1 0,1 0,0 0,0 0,0 0,0 0,1-1,-1 1,1-1,0 0,-1 0,1 0,0 0,0 0,0 0,1-1,-1 1,0-1,1 0,-1 0,0 0,1-1,7-2,0 0,-1-1,1-1,-1 1,0-2,0 1,0-2,-1 1,0-1,0 0,0-1,-1 0,0-1,0 0,-1 0,0 0,0-1,4-8,-2 4,-1-1,-1 1,0-1,0-1,-2 1,0-1,0 0,-2-1,1-3,-3 14,0 1,0-1,-1 0,1 0,-1 0,0 1,-1-1,1 0,-1 0,0 1,0-1,-1 1,1-1,-1 1,0-1,0 1,-1 0,1 0,-1 0,0 0,0 0,0 1,0-1,-1 1,1 0,-1 0,0 0,0 1,0-1,0 1,-5-2,-59-2,50 11</inkml:trace>
  <inkml:trace contextRef="#ctx0" brushRef="#br0" timeOffset="2936.394">2146 237,'-10'15,"-3"8,1 7,2 2,4 0,-4 1,2-2,1-1,2 0,2-2,1 1,2-1,0 0,0-5</inkml:trace>
  <inkml:trace contextRef="#ctx0" brushRef="#br0" timeOffset="3642.823">2654 321,'-16'6,"-4"-1,1 1,0 2,1-1,-1 2,1 1,1 0,0 1,-15 12,31-22,0 0,0 0,-1 0,1 0,0 0,0 1,0-1,0 0,0 0,0 1,1-1,-1 1,0-1,1 1,-1-1,1 1,-1-1,1 1,0-1,-1 1,1-1,0 1,0 0,0-1,1 1,-1-1,0 1,0-1,1 1,-1 0,1-1,0 0,-1 1,1-1,0 1,0-1,0 1,54 34,-8-6,-45-27,0 0,0 0,0 0,0 0,0 0,-1 0,0 0,1 0,-1 1,0-1,-1 1,1-1,0 0,-1 1,0-1,0 1,0-1,0 1,-1-1,1 1,-1-1,0 1,0-1,0 0,-1 1,1-1,-1 0,1 0,-1 0,0 0,0 0,-1-1,1 1,0-1,-1 1,0-1,0 0,-3 3,-1-1,1 0,-1-1,-1 0,1 0,0 0,-1-1,1 0,-1 0,0-1,0 0,1 0,-1-1,0 0,0-1,-7-1,-3-3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604 0,'-105'16,"2"4,1 4,-25 13,66-9,61-27,0 0,1 0,-1 0,0 0,1 0,-1 0,1 0,0 0,-1 0,1 0,0 0,-1-1,1 1,0 0,0 0,0-1,0 1,0 0,0-1,0 1,0-1,0 1,0-1,0 0,0 1,0-1,0 0,0 0,0 0,0 0,0 0,1 0,-1 0,0 0,0 0,0 0,0-1,0 1,1-1,-1 1,133 0,-101-2,0 2,0 0,0 3,0 0,10 4,-41-7,0 0,1 0,-1 0,0 0,0 1,0-1,0 1,0-1,0 1,0 0,0 0,0 0,0 0,-1 0,1 0,0 0,-1 1,1-1,0 0,-1 1,0 0,1-1,-1 1,0 0,0 0,0-1,0 1,0 0,0 0,-1 0,1 0,-1 0,1 0,-1 1,0-1,0 0,0 0,0 0,0 0,0 0,0 0,-1 0,1 0,-1 0,0 0,1 0,-1 0,0 0,-12 13,0-1,-1 0,-1-1,0-1,0-1,-1 0,-1-1,0 0,0-1,-10 2,3 2,-268 136,290-149,1 0,-1 0,1 1,-1-1,0 1,1-1,-1 1,1-1,-1 1,1 0,-1 0,1 0,0 0,0 0,-1 0,1 0,0 0,0 0,0 1,0-1,0 0,0 1,0-1,1 1,-1-1,0 1,1-1,-1 1,1-1,0 1,0 0,-1-1,1 1,0 0,0-1,0 1,1-1,-1 1,0 0,1-1,-1 1,1-1,-1 1,1-1,0 1,-1-1,1 1,0-1,0 0,0 1,1-1,12 4,1-1,0-1,0-1,0 0,1-1,-1-1,0 0,0-1,1 0,-1-1,0-1,4-2,19-1,-1-2,1-2,-1-1,33-16,-40 12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51.7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2910 331,'-74'-44,"-2"4,-1 3,-3 4,0 3,-2 4,-1 3,-1 4,0 3,-42 0,55 18,0 2,0 4,0 3,1 3,1 3,1 2,0 4,2 3,0 3,2 2,-1 5,-58 26,2 5,4 6,3 4,3 5,5 5,3 5,-60 70,135-135,1 2,1 1,2 0,1 2,1 1,2 1,2 0,0 1,3 2,1-1,1 1,3 1,1 0,1 1,2 0,2 5,5-25,1 0,1 0,1 0,1 0,0-1,1 1,2-1,-1-1,2 1,0-1,1-1,1 0,0 0,2-1,-1-1,2 0,0-1,0 0,4 1,17 12,1-1,1-2,2-1,0-3,1-1,1-1,40 10,49 1,1-5,1-5,1-7,0-5,0-6,-1-6,1-5,47-15,67-6,-3-11,-2-10,-2-11,-3-11,178-84,-344 128,-1-4,-2-2,-1-4,1-4,-48 30,0 0,-1-2,-1 0,0 0,-2-2,0 0,-1-1,0-1,-2 0,-1-1,0 0,-2-1,-1 0,4-14,-9 17,0-1,-2 0,-1 0,0 0,-1 0,-2 0,0 0,-1 1,-1-1,-1 0,-1 1,0 0,-2 1,0 0,-1 0,-7-10,-9-11,-1 0,-2 1,-2 2,-1 1,-2 2,-31-25,-16-4,-2 4,-2 4,-3 4,-3 3,-1 5,-2 3,-1 4,-2 5,-2 4,-23-1,-1 4,-2 4,0 6,-1 6,0 4,-1 7,1 5,1 5,0 6,1 5,2 5,0 6,3 5,1 5,2 5,3 5,2 5,-27 23,71-36,3 2,2 2,-33 38,4 12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58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0,'138'17,"7"-24,-59-3,129 10,-203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5:59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0,'4'0,"7"0,7 0,4 0,3 0,3 0,1 0,0 0,1 0,4 0,1 0,0 0,-1 0,-2 0,-2 0,-5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6:0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0 111,'56'-24,"1"2,1 3,0 3,54-8,-40 18,-70 6,-1 0,1 0,-1 0,1 1,0-1,-1 0,1 0,-1 1,0-1,1 1,-1 0,1-1,-1 1,0 0,1 0,-1 0,0 0,0 0,0 0,0 0,0 0,0 0,0 0,0 1,0-1,0 0,-1 1,1-1,-1 0,1 1,-1-1,1 1,-1-1,0 1,0-1,0 1,0-1,0 1,0-1,0 1,0 0,0-1,-1 0,0 2,-4 9,0 0,-1 0,-1 0,0-1,-1 0,0 0,0-1,-1 0,0-1,-2 1,-95 72,87-71,1 2,0 0,1 1,1 1,0 0,1 1,-10 14,23-27,0 0,0 0,0 0,1 1,0-1,-1 0,1 0,1 1,-1-1,0 1,1-1,-1 1,1-1,0 1,0-1,1 1,-1-1,1 1,0-1,0 0,0 1,0-1,0 0,1 0,-1 0,1 0,0 0,0 0,0 0,0 0,1-1,-1 1,1-1,-1 0,1 0,0 0,0 0,0 0,0 0,0-1,1 0,-1 1,0-1,1 0,-1-1,1 1,17 3,1-2,-1 0,1-1,0-1,-1-1,1-1,0-1,4-2,-15 2,0 0,0-1,-1 0,0-1,0-1,0 1,0-1,-1-1,7-6,-2 2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6:01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314 265,'-38'25,"1"1,1 2,1 2,2 1,1 1,-16 23,-1 32,47-84,2 0,-1 0,0 1,1-1,-1 0,1 0,0 0,0 1,0-1,0 0,1 0,-1 1,1-1,0 0,0 0,0 0,1 0,-1 0,0 0,1 0,0-1,0 1,0-1,0 1,0-1,0 1,1-1,-1 0,2 0,7 3,-1 0,1-1,1-1,-1 0,0-1,1 0,0 0,-1-1,1-1,0 0,0-1,-1 0,1 0,-1-2,1 1,-1-1,0-1,0 0,3-2,17-6,0-1,-1-2,-1-1,0-1,-1-1,-1-2,-1 0,-1-2,-1-1,5-7,-24 25,1-1,-1 1,-1-1,1 0,-1 0,0-1,0 1,-1-1,0 0,0 0,-1 0,1 0,-2-1,1 1,-1 0,0-1,0 0,-1 1,0-1,-1 1,0-1,0 1,0 0,-1-1,0 1,0 0,-1 0,0 0,0 0,-1 0,0 1,0 0,0-1,-1 2,0-1,0 0,-4-2,-2 2,0 0,-1 1,1 0,-1 0,-1 1,1 1,0 0,-1 1,0 0,1 1,-1 1,0 0,0 0,0 1,1 1,-1 0,1 1,-1 0,1 1,0 1,0-1,1 2,-1 0,1 0,1 1,-1 0,0 2,-19 8</inkml:trace>
  <inkml:trace contextRef="#ctx0" brushRef="#br0" timeOffset="768.474">1132 293,'-35'19,"0"1,1 3,1 0,2 2,0 2,2 1,-21 24,46-45,-1-1,1 1,0 0,0 0,1 1,0-1,0 1,1-1,0 1,0 0,1 0,-1 7,2-12,0 0,1 0,-1 0,0 0,1 0,-1 0,1 0,0 0,0 0,0 0,1 0,-1-1,1 1,-1 0,1-1,0 1,0-1,0 0,0 1,1-1,-1 0,1 0,-1-1,1 1,-1-1,1 1,0-1,0 0,0 0,0 0,0 0,0 0,2 0,13 1,-1 0,1 0,0-2,0 0,0-2,-1 1,1-2,-1-1,1 0,-1-1,0 0,-1-2,0 0,0-1,0 0,-1-2,0 1,0-2,10-10,-13 11,-1 0,0 0,-1-1,0 0,-1 0,0-1,0-1,-2 1,4-9,-8 17,-1-1,0 0,-1 0,1 0,-1 0,0 0,0 0,0 0,-1 0,0-1,0 1,0 0,-1 0,1-1,-1 1,-1 0,1 0,-1 0,1 0,-2 1,1-1,0 0,-1 1,0-1,0 1,0 0,0 0,-5-3,-1 0,-1 1,1 0,-1 0,-1 1,1 1,-1 0,0 0,0 1,0 0,0 1,0 1,-1-1,1 2,-1 0,1 0,0 1,-1 0,1 1,0 0,0 1,0 0,0 1,0 0,1 1,0 0,0 1,-2 1,-17 7</inkml:trace>
  <inkml:trace contextRef="#ctx0" brushRef="#br0" timeOffset="1214.857">1725 378,'-18'5,"0"0,0 1,0 1,1 1,0 0,0 2,1 0,1 0,-1 2,2-1,-1 2,-8 10,21-20,-1 0,1 1,0-1,0 0,0 1,1-1,-1 1,1 0,0-1,0 1,0 0,0 0,1 0,-1 0,1-1,0 1,0 0,1 0,-1 0,1 0,0 0,0-1,0 1,0 0,1-1,0 1,-1-1,1 1,0-1,1 0,-1 0,1 0,-1 0,1 0,0 0,0-1,0 1,0-1,1 0,-1 0,0 0,1-1,0 1,-1-1,1 0,0 0,0 0,-1 0,4-1,11 4,0-2,0-1,0 0,0-1,0-1,0 0,0-2,0 0,0-1,-1 0,0-2,0 0,0-1,0-1,-1 0,-1-1,1-1,-2 0,1-2,-1 1,-1-1,0-1,5-7,-14 15,0 1,0-1,0 0,-1 0,0 0,1 0,-2-1,1 1,-1-1,0 0,0 1,0-1,-1 0,0 0,0 0,-1-1,1 1,-1 0,-1 0,1 0,-1 0,0 0,0 0,-1 0,0 0,0 1,0-1,-1 0,0 1,0 0,0-1,0 1,-1 1,0-1,0 0,-1 1,-3-4,-1 1,-1 1,1 0,-1 0,0 0,-1 1,1 1,-1 0,0 0,0 1,0 1,0 0,-1 0,1 1,-1 1,1 0,-1 0,1 1,0 0,-1 1,1 1,0 0,0 0,0 1,0 0,0 1,-20 11,4-1</inkml:trace>
  <inkml:trace contextRef="#ctx0" brushRef="#br0" timeOffset="1934.777">2403 236,'-15'19,"-14"21,-2 9,4 0,2-3,5-5,1-4,4-4,5-3,-2-1,3-1,-3-1,0-4</inkml:trace>
  <inkml:trace contextRef="#ctx0" brushRef="#br0" timeOffset="2351.014">2317 265,'23'-58,"-15"84,-5 0,1-1,1 1,1-1,2-1,0 1,1-1,2 0,0-1,1-1,2 1,12 14,-25-33,1-1,-1 0,1 0,0 0,0 0,0 0,1 0,-1 0,0-1,1 1,0-1,0 0,0 0,0 0,0 0,0 0,0-1,0 1,1-1,-1 0,0 0,1 0,-1-1,1 1,0-1,-1 1,1-1,-1-1,1 1,-1 0,1-1,0 0,-1 1,0-2,1 1,-1 0,0-1,1 1,-1-1,0 0,0 0,1-1,10-15,0 0,-1-1,-1 0,-1-1,-1-1,-1 1,0-2,-2 1,0-1,-2 0,0 0,1-16,2 0,32-120,-29 133,-4 26</inkml:trace>
  <inkml:trace contextRef="#ctx0" brushRef="#br0" timeOffset="2770.306">3164 462,'-84'143,"79"-133,1 1,-1-1,2 1,-1 0,1 0,1 0,0 0,1 0,0 0,1 1,0 4,0-12,0-1,1 1,-1 0,1 0,0-1,0 1,0-1,1 1,-1-1,1 1,0-1,0 0,0 1,0-1,1 0,-1-1,1 1,0 0,0-1,0 1,0-1,0 0,0 0,0 0,1-1,-1 1,1-1,-1 0,1 0,0 0,0 0,-1 0,1-1,0 0,0 0,4 0,0 0,-1-1,1 0,0-1,0 0,-1 0,1 0,-1-1,0 0,0-1,0 1,0-1,-1-1,1 1,-1-1,0 0,-1-1,1 1,-1-1,0 0,0-1,-1 1,2-5,1-6</inkml:trace>
  <inkml:trace contextRef="#ctx0" brushRef="#br0" timeOffset="3153.877">3023 180,'221'-157,"-218"155,-2 0,-1 1,1 0,0-1,0 1,0 0,0 0,0 0,0 0,0 0,0 0,0 0,1 0,-1 0,0 1,1-1,-1 1,0-1,1 0,-1 1,1 0,-1-1,1 1,-1 0,1 0,-1 0,1 0,-1 0,0 0,1 0,-1 1,1-1,-1 1,1-1,-1 1,0-1,1 1,-1 0,0-1,1 1,-1 0,0 0,0 0,0 0,0 0,0 0,0 1,23 90,-23-82,1 0,-1 0,1 0,1 0,0 0,1 0,-1-1,2 1,-1-1,1 0,1 0,0-1,3 4,8 1,0-5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6:09.2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415 277,'-16'20,"0"0,2 2,0-1,1 2,1-1,-5 17,14-32,-31 84,5 0,3 2,5 1,4 1,4 0,4 1,3 88,-1-55,-43 552,4-41,4-470,41-168,0 0,0 0,0 0,0-1,0 1,0 1,1-1,-1 0,1 0,-1 0,1 0,0 0,0 1,0-1,0 0,0 0,0 0,1 0,-1 0,1 1,-1-1,1 0,0 0,0 0,0 0,0-1,0 1,0 0,1 0,-1-1,1 1,-1 0,1-1,-1 0,1 1,0-1,0 0,0 0,0 0,0 0,0 0,0 0,0-1,0 1,0-1,0 1,1-1,28 3,0-2,0-1,0-2,0-1,0-1,4-3,94-8,688 12,1694 3,-1681 26,54 36,-494-41,339-27,-631 1,1163-38,-1090 42,531 14,467 6,-790-21,1898 2,-1405 30,-451-32,-136-23,171-7,-239 33,-216 0,0-1,0 1,-1-1,1 0,0 0,0 1,0-1,0 0,0 0,0 0,0 0,0 0,0 0,0 0,0 0,0-1,0 1,0 0,-1 0,1-1,0 1,0-1,0 1,0-1,-1 1,1-1,0 1,0-1,-1 0,1 0,0 1,-1-1,1 0,-1 0,1 1,-1-1,1 0,-1 0,0 0,1 0,-1 0,0 0,0 0,0 0,0 0,0 0,0 1,0-1,0 0,0 0,0 0,0 0,0 0,-1 0,1 0,0 0,-1 0,1 0,-1 1,1-1,-1 0,1 0,-1 0,-10-42,3 0,1 0,2-1,3 0,1 0,2 0,2-2,-1-55,-13-219,3 216,4 1,4-1,5 0,11-51,82-449,-95 582,16-94,-5-1,-2-74,-14 162,0 1,-2-1,-1 0,-2 1,0 0,-2 1,-3-5,12 31,1 0,-1 0,0 0,0 0,0 0,0 0,0 0,-1 0,1 0,0 0,0 0,-1 0,1 0,0 0,-1 0,1 0,-1 0,0 0,1 0,-1 0,0 1,1-1,-1 0,0 0,0 1,0-1,1 1,-1-1,0 0,0 1,0 0,0-1,0 1,0 0,0-1,0 1,0 0,0 0,0 0,0 0,0 0,-1 0,1 0,0 0,0 0,0 1,0-1,0 0,0 1,0-1,0 0,0 1,1 0,-1-1,0 1,0-1,0 2,-10 5,-1 1,1-1,-1-1,-1 0,1-1,-1 0,0-1,0-1,0 0,0 0,-1-2,1 1,-1-2,1 0,-1 0,1-1,-4-1,-12 1,-1068-18,151-5,-295-10,884 24,-1055-42,-1234-89,676 78,582 54,452-10,620 8,0 1,-40 15,67 13,-121 30,347-37,-72 12,0-6,-125-1,183-28,119 84,-28-52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16.9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0 312,'1'-7,"0"0,1 1,0-1,0 1,0-1,1 1,0 0,0 0,0 0,1 0,0 1,0-1,0 1,1 0,0 0,0 0,0 1,0 0,1 0,0 0,0 1,0 0,0 0,0 0,1 1,-1 0,1 0,-1 1,7-1,179 26,219-24,94-55,114 0,-309 41,-219 5,0 5,0 3,59 9,-12 4,-1-6,1-7,50-9,109-6,48 14,142-25,211-3,-285 48,-18 12,241 26,-387-43,74-14,-126-1,279-26,4 16,-315-3,317-16,-478 31,64-4,1 4,-1 3,0 2,0 4,-1 3,0 2,26 11,-61-10,-9-2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3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0,'-19'48,"-16"40,-3 14,2 5,1-2,7-9,3-6,6-10,6-3,5-5,5-6,2-9,1-4,1-12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37.7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0 172,'486'-75,"-200"45,-162 23,0 5,1 6,42 9,-92-7,0-4,0-3,12-5,263-12,126 17,-212 2,1118-1,-961-29,652 30,-760-30,-90 47,-164-11,0-1,0-4,58-4,-14 0,2802 2,-2707 28,282-28,310 0,-593-28,283 28,254 0,-536 28,281-28,-439 1,107-13,-119 6,1 1,-1 1,1 2,0 1,0 1,1 2,88-4,25-25,195 27,-287 5,-33 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1172,'26'325,"-26"-316,1 0,-2 0,1 1,-1-1,0 0,-1 0,0 0,-1-1,1 1,-2 0,1-1,-1 0,-3 4,6-10,0-1,0 0,0 0,0 0,0 0,0 0,0 0,-1 0,1-1,0 1,0 0,-1-1,1 1,-1-1,1 1,0-1,-1 1,1-1,-1 0,1 0,-1 0,1 0,-1 0,1 0,-1 0,1-1,-1 1,1 0,0-1,-1 1,1-1,0 0,-1 1,1-1,0 0,0 0,-1 0,1 0,0 0,0 0,0 0,0 0,0 0,1 0,-1-1,0 1,0 0,1-1,-1 1,1 0,-1-1,1 1,0-1,-1 1,1-1,0 1,0-1,0 1,0-1,0 1,0-17,1 1,0 0,2 0,0 0,0 0,2 0,0 0,1 1,0 0,2 0,-1 1,2 0,7-10,11-17,2 0,1 2,3 1,1 2,2 1,1 1,1 3,2 1,2 2,0 1,2 3,15-6,-47 24,0 0,1 1,0 0,0 1,0 0,1 1,-1 1,1 0,0 0,0 2,0 0,2 0,-15 2,1-1,-1 0,0 0,1 1,-1-1,0 1,1-1,-1 1,0 0,0-1,1 1,-1 0,0 0,0 0,0 0,0 0,0 0,0 0,-1 0,1 0,0 1,0-1,-1 0,1 0,-1 1,1-1,-1 0,0 1,1-1,-1 1,0-1,0 0,0 1,0-1,0 1,0-1,-1 0,1 1,0-1,-1 1,1-1,-1 0,1 0,-1 1,1-1,-2 1,-34 61,34-60,-18 20,0-1,-1-1,-1-1,-1-1,-1 0,-1-2,0-1,-1-1,-1-2,0 0,-1-2,0-1,0-1,-22 4,-18-3,41-8</inkml:trace>
  <inkml:trace contextRef="#ctx0" brushRef="#br0" timeOffset="292.713">969 890,'-17'14,"-23"20,0 1,3 2,1 2,2 1,-10 17,41-55,1 0,-1 1,1 0,-1 0,1-1,0 1,0 0,0 1,1-1,-1 0,1 1,-1-1,1 0,0 1,1 0,-1-1,1 1,-1-1,1 1,0 0,0-1,1 1,-1-1,1 1,-1 0,1-1,1 1,-1-1,0 0,1 1,-1-1,1 0,0 0,0 0,0 0,1 0,-1-1,1 1,2 1,4-2,0 0,0-1,0 0,0 0,0-1,0-1,0 1,0-1,0-1,0 0,0 0,0-1,-1 0,1 0,-1-1,4-2,-3 1,-1 0,1 0,-1-1,-1 0,1 0,-1-1,0 0,0 0,-1 0,0-1,0 0,-1-1,0 1,0-1,-1 0,0 0,-1 0,0 0,0-1,-1 0,0 1,-1-1,0 0,-1 0,0 0,0 1,-1-1,0 0,-1 0,0 1,0-1,-1 1,-1 0,1-1,-2 1,1 1,-1-1,0 1,-1 0,0 0,0 0,-1 1,-7-6,-2 0</inkml:trace>
  <inkml:trace contextRef="#ctx0" brushRef="#br0" timeOffset="536.313">1561 325,'-5'43,"-6"53,-6 15,0-2,2-10,5-17,3-13,-2-13,2-12,0-8,3-5,1-9</inkml:trace>
  <inkml:trace contextRef="#ctx0" brushRef="#br0" timeOffset="903.077">1194 833,'413'-28,"-401"27,0 1,0 1,-1 0,1 1,0 0,0 0,-1 1,0 1,1 0,-1 1,-1 0,1 0,-1 1,0 1,7 5,-5-4,0 0,1-2,-1 1,1-2,1 0,-1 0,1-1,0-1,0 0,0-1,0 0,0-1,0-1,0 0,1-1,-1-1,0 0,0-1,0 0,-1-1,1-1,-1 0,0-1,0 0,-1-1,0 0,0-1,-1-1,0 0,7-7,-15 15,-1-1,1 0,-1 0,0-1,1 1,-1-1,0 1,-1-1,1 1,0-1,-1 0,1 0,-1 0,0 0,0 0,0 0,0 0,-1 0,1-1,-1 1,0 0,0 0,0 0,0-1,-1 1,1 0,-1 0,0 0,0 0,0 0,0 0,0 0,-1 0,1 0,-1 0,0 1,0-1,0 1,0-1,0 1,0 0,-1 0,1 0,-1 0,0 0,0 0,1 1,-1 0,0-1,-1 1,-7-2,0 2,0-1,-1 1,1 1,0 0,0 0,0 1,0 1,0 0,0 0,0 1,0 1,1 0,-1 0,1 1,0 0,1 1,-1 0,1 0,0 1,1 0,-1 1,2 0,-1 0,1 1,0 0,1 0,0 0,0 1,1 0,0 0,1 0,0 1,1 0,0 1,1-3,1 1,-1-1,2 1,0 0,0-1,1 1,0-1,0 1,1-1,0 1,1-1,0 0,1 0,0 0,0-1,2 3,3 7</inkml:trace>
  <inkml:trace contextRef="#ctx0" brushRef="#br0" timeOffset="1253.016">2295 1003,'196'-178,"-157"145,-38 34,0 0,0-1,-1 1,1-1,0 1,-1 0,1-1,-1 1,1 0,0 0,-1 0,0 0,1-1,-1 1,1 0,-1 0,0 0,0 0,0 0,1 0,-1 0,0 0,0 0,0 0,0 0,-1 0,1 0,0-1,0 1,-1 0,1 0,0 0,-1 0,1 0,-1 0,1 0,-1 2,-13 47,12-46,0 0,-1 0,2 0,-1 0,0 0,1 1,0-1,0 1,0-1,1 1,-1-1,1 1,0-1,0 1,1-1,-1 1,1-1,0 1,0-1,1 0,-1 1,1-1,0 0,0 0,1 0,-1 0,1-1,-1 1,1-1,1 1,0 0,5 0,0-2,0 1,0-1,1 0,-1-1,0 0,1-1,-1 0,1 0,-1-1,1 0,-1-1,0 0,0 0,0-1,0 0,0-1,0 0,-1 0,0-1,0 0,0 0,-1-1,1 0,-1-1,0 0,4-3,-1 0,0-1,-1 0,0 0,-1-1,-1 0,1 0,-2-1,0 0,0 0,-1-1,-1 0,1-6,7-14,-3 9</inkml:trace>
  <inkml:trace contextRef="#ctx0" brushRef="#br0" timeOffset="1503.724">3171 185,'0'43,"0"33,0 14,0 1,0-11,0-8,-5-13,-2-6,1-7,1-7,1-6,2-2,1-3,-4-6,-6-7,-2-5</inkml:trace>
  <inkml:trace contextRef="#ctx0" brushRef="#br0" timeOffset="1657.008">2804 636,'43'-5,"33"-2,9 1,-5 6,-12 3,-12 1,-12 4,-7 2,-11-2</inkml:trace>
  <inkml:trace contextRef="#ctx0" brushRef="#br0" timeOffset="1823.003">3509 777,'0'0</inkml:trace>
  <inkml:trace contextRef="#ctx0" brushRef="#br0" timeOffset="2053.547">3509 410,'0'0</inkml:trace>
  <inkml:trace contextRef="#ctx0" brushRef="#br0" timeOffset="2434.988">3932 579,'-23'12,"0"1,1 0,0 2,1 0,1 2,0 0,2 1,0 1,-12 18,28-37,0 1,1 0,-1 0,1 1,0-1,-1 0,1 0,0 1,0-1,0 0,-1 1,2 0,-1-1,0 1,0-1,0 1,1 0,-1 0,1-1,-1 1,1 0,0 0,0-1,0 1,0 0,0 0,0 0,0 0,1-1,-1 1,0 0,1 0,0-1,-1 1,1 0,0-1,0 1,0-1,0 1,0-1,0 1,1-1,-1 0,0 0,1 1,-1-1,1 0,-1 0,1 0,-1-1,1 1,0 0,-1-1,3 1,7-3,1 0,0-2,0 1,-1-2,0 1,0-1,0-1,-1 0,0-1,0 0,0 0,-1-1,0 0,4-6,4 0,79-98,-96 113,0-1,0 1,0-1,0 0,1 1,-1-1,0 0,0 1,0-1,1 1,-1-1,0 0,1 0,-1 1,0-1,1 0,-1 1,0-1,1 0,-1 0,0 0,1 1,-1-1,1 0,-1 0,1 0,-1 0,0 0,1 0,-1 0,1 0,-1 0,1 0,-1 0,0 0,1 0,-1 0,1 0,-1-1,0 1,1 0,-1 0,1 0,-1-1,0 1,1 0,-1 0,0-1,1 1,-1 0,0-1,0 1,1 0,-1-1,0 1,0 0,1-1,-1 1,0-1,0 1,0 0,0-1,0 1,0-1,0 1,0-1,0 1,0 0,0-1,0 1,2 35,-2-28,-1-3,0 1,1-1,-1 1,1 0,0-1,1 1,-1-1,1 1,0-1,0 1,0-1,1 0,-1 1,1-1,0 0,0 0,1 0,-1 0,1 0,0-1,0 1,0-1,0 0,1 0,-1 0,1 0,0-1,0 1,2 0,12-1,-1 0,0-2,1 0,-1-1,1 0,-1-2,0 0,0-1,0 0,-1-2,1 0,-1-1,-1 0,1-1,-1-1,-1 0,1-2,-2 1,1-2,-1 0,10-4,4-5,-1-2,-1-1,-1-1,-2-1,0-1,-2-1,0 0,-2-2,5-13,-15 31,-1 0,0-1,-1 0,0-1,-1 1,-1-1,0 0,-1 0,0 0,-1-1,-1 1,0-1,-1 1,-1-1,0 1,0 0,-2-1,0 1,-1 0,0 0,-1 0,0 1,-2-2,4 12,-1-1,0 0,0 1,0 0,0 0,-1 0,1 0,-1 1,0 0,1 0,-1 0,0 1,0-1,0 1,0 0,-1 0,1 1,0 0,0 0,0 0,-1 0,1 1,0 0,0 0,0 1,0-1,0 1,0 0,1 0,-1 0,0 1,1 0,0 0,0 0,0 0,0 1,0 0,1-1,-1 1,0 2,-11 14,1 0,2 0,0 1,1 1,1 0,0 0,2 1,1 0,1 1,1-1,1 1,1 0,1 0,1 0,2 16,1-21,0-1,1 1,1-1,0 1,2-1,0-1,1 1,1-1,0 0,2-1,0 0,0 0,1-1,1 0,1-1,0-1,1 0,0-1,1 0,0-1,1-1,0 0,1-1,0-1,11 3,3 1,-4-4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38.8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1 171,'398'-56,"-153"26,270 30,-299-24,100-8,20 3,-262 30,-41-1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84 515,'20'-6,"1"0,-2-1,1-2,-1 0,0 0,-1-2,0 0,-1-2,0 1,-1-2,-1 0,14-16,-26 28,-1-1,1 1,-1-1,1 1,-1-1,0 0,0 0,0 0,-1 0,1 0,-1 0,1-1,-1 1,0 0,0-1,-1 1,1-1,-1 1,0-1,0 1,0-1,0 1,0-1,-1 1,1-1,-1 1,0-1,0 1,-1 0,1 0,-1-1,1 1,-1 0,0 0,0 1,-1-2,-8-1,0 1,0 1,0 0,0 1,0 0,-1 0,1 2,0-1,-1 1,1 1,-1 0,1 0,0 1,0 1,-1 0,2 1,-1 0,-6 3,8-3,1 1,0 0,0 0,0 1,1 0,0 0,0 0,0 1,1 0,0 1,1-1,-1 1,1 0,1 1,0-1,0 1,0 0,1 0,1 0,-1 0,2 0,-1 1,1-1,0 1,1-1,0 1,1-1,0 0,1 1,-1-1,2 0,-1 0,1 0,1 0,0 0,0-1,0 1,1-1,1 0,3 3,1 0,1-1,-1 0,2 0,-1-1,1-1,1 0,0-1,0 0,0-1,1 0,-1-1,1-1,1 0,-1-1,1 0,-1-1,1-1,-1 0,1-1,0-1,-1 0,1-1,0-1,-1 0,0-1,0 0,0-1,11-6,-7-2</inkml:trace>
  <inkml:trace contextRef="#ctx0" brushRef="#br0" timeOffset="368.48">480 656,'266'-304,"-194"224,-72 81,0-1,0 1,0-1,0 1,0-1,0 1,0-1,1 1,-1-1,0 0,0 1,1-1,-1 1,0-1,1 1,-1-1,0 0,1 1,-1-1,1 0,-1 1,1-1,-1 0,0 0,1 0,-1 1,1-1,-1 0,1 0,-1 0,1 0,-1 0,1 0,-1 0,1 0,-1 0,1 0,-1 0,1 0,-1 0,1 0,-1 0,1-1,-1 1,1 0,-1 0,1-1,-1 1,1 0,-1-1,0 1,1 0,-1-1,1 1,-15 50,13-48,-23 119,24-118,0 1,0-1,1 1,-1 0,1-1,0 1,0-1,0 1,0-1,1 0,-1 1,1-1,0 0,0 0,0 0,0 0,0 0,1-1,-1 1,1-1,0 1,0-1,0 0,0 0,0 0,0-1,0 1,1-1,-1 0,1 0,-1 0,3 0,4-1,0-1,1 0,-1-1,0 0,0 0,0-1,0-1,-1 0,1 0,-1-1,0 0,0 0,-1-1,0 0,0-1,0 0,-1 0,2-2,11-8,0-1,-1-1,-1-1,-1-1,-1 0,-1-1,0-1,5-14,5-26,-26 50</inkml:trace>
  <inkml:trace contextRef="#ctx0" brushRef="#br0" timeOffset="966.686">1185 599,'37'-8,"1"-1,-2-2,0-2,0-1,-1-1,-1-3,0 0,-2-2,20-16,-48 33,1 0,-1-1,1 1,-1-1,0 0,0 0,-1 0,1 0,-1-1,0 1,0-1,-1 0,1 0,-1 0,0 0,0-1,-1 1,0 0,0-1,0 1,0-1,-1 0,0 1,0-1,0 1,-1-1,0 1,0-1,-1 1,1 0,-1-1,0 1,0 0,-1 0,0 0,0 1,0-1,0 1,0-1,-1 1,0 0,0 0,0 1,-1-1,1 1,-1 0,-1 1,0-1,1 1,-1 1,0-1,0 1,-1 0,1 1,0-1,0 1,0 1,0-1,0 1,-1 0,1 0,0 1,0-1,1 1,-1 1,0-1,1 1,-1 0,1 0,0 1,0-1,0 1,1 0,-3 3,-3 2,1 0,0 1,0 0,1 1,0 0,1 0,1 0,-1 1,2 0,0 1,0-1,-1 7,4-14,0 1,0 0,0 0,1 0,0 1,0-1,0 0,1 0,0 0,0 1,0-1,1 0,0 0,1 0,-1 1,1-1,0-1,0 1,1 0,0-1,0 1,0-1,1 0,0 0,0 0,0 0,0-1,1 1,0-1,0-1,0 1,0-1,0 1,1-1,0-1,-1 1,1-1,0 0,0-1,4 2,10-5,0 0,0-2,0 0,0-1,-1-1,0-1,0 0,-1-2,0 0,0-1,-1 0,4-5,10-5,0-2,-1-2,-2-1,0-1,-2-1,0-1,-2-1,-2-2,0 0,-3-1,16-33,-31 57,0 0,0 0,-1 0,0 0,-1-1,1 1,-2-1,1 0,-1 1,-1-1,0 0,0 0,0 1,-1-1,-2-5,2 13,-1-1,0 1,0 0,0 0,0 1,0-1,0 0,0 1,0-1,0 1,0 0,0-1,0 1,0 0,0 0,0 1,-1-1,1 0,0 1,0-1,0 1,0 0,0-1,0 1,0 0,1 0,-1 0,0 1,0-1,1 0,-1 1,1-1,-1 1,1-1,0 1,-1 0,1-1,0 1,-1 2,-4 3,-1 0,1 0,0 1,1 0,0 0,0 1,0-1,1 1,1 0,-1 0,2 0,-1 0,1 1,0-1,1 1,0 0,1-1,0 1,1 0,-1-1,2 1,0-1,0 1,0-1,1 0,1 0,-1 0,1 0,1-1,0 1,0-1,5 5,-5-8,1 0,-1 0,-1 1,1-1,-1 1,0 0,0 0,-1 0,1 1,-2-1,1 1,-1 0,0 0,0 0,0 0,-1 0,-1 0,1 0,-1 0,0 0,0 0,-1 3,-8 55,12-48</inkml:trace>
  <inkml:trace contextRef="#ctx0" brushRef="#br0" timeOffset="1512.44">2512 176,'-16'-1,"0"1,1 1,-1 0,0 1,1 1,-1 0,1 1,0 1,0 1,1 0,-1 0,1 2,1-1,-1 2,2 0,-1 1,1 0,0 0,1 2,1-1,0 1,-8 13,16-23,0 1,0-1,1 1,-1 0,1 0,0 0,-1 0,1 0,1 0,-1 0,0 0,1 0,0 0,-1 0,1 0,1 1,-1-1,0 0,1 0,-1 0,1 0,0 0,0 0,0 0,1 0,-1 0,1 0,-1-1,1 1,0-1,0 1,0-1,0 1,1-1,-1 0,1 0,-1-1,1 1,0 0,-1-1,1 1,0-1,0 0,0 0,0 0,0 0,0-1,1 1,-1-1,0 0,0 0,1 0,17-3,0-1,0-1,0 0,0-2,-1 0,0-1,-1-2,0 0,0 0,-1-2,-1-1,0 0,10-10,52-33,50-22,-128 78,1-1,-1 0,1 1,0-1,-1 1,1 0,0-1,-1 1,1 0,0 0,-1 0,1 0,0 0,0 1,-1-1,1 0,0 1,-1-1,1 1,-1 0,1-1,-1 1,1 0,-1 0,1 0,-1 0,0 0,0 1,1-1,-1 0,0 0,0 1,0-1,0 1,-1-1,1 1,0-1,-1 1,1-1,-1 1,1 0,-1-1,1 3,2 82,-4-69,-3 68,-5 1,-3-1,-4-1,-3 0,-4-2,-4 0,-27 54,50-122,-2 0,0 0,0-1,-1 0,-1 0,0 0,-1-1,0-1,-1 1,0-1,-1-1,0 0,-1-1,0 0,-13 7,22-15,0 1,-1-1,1-1,0 1,-1 0,1-1,-1 0,1 0,-1 0,0 0,1 0,-1-1,1 0,0 1,-1-1,1-1,0 1,-1 0,1-1,0 0,0 1,0-1,0 0,0-1,1 1,-1 0,1-1,-1 0,1 1,0-1,0 0,0 0,1 0,-1 0,1-1,-1 1,1 0,0-1,0 1,1-1,-1 1,1-1,0-1,-1-19,1 0,2 1,0-1,1 0,2 0,0 1,2 0,0 0,2 1,10-21,-3 4,69-148,-68 154</inkml:trace>
  <inkml:trace contextRef="#ctx0" brushRef="#br0" timeOffset="2068.85">3076 91,'-11'15,"0"0,1 0,0 1,1 0,1 1,1 0,0 0,1 0,1 1,1 0,0 0,2 0,-1 7,3-21,0-1,0 1,0-1,0 0,1 1,0-1,-1 0,1 1,0-1,1 0,-1 0,0 0,1 0,0 0,0 0,0 0,0-1,0 1,0-1,1 1,-1-1,1 0,0 0,0 0,-1 0,1 0,0-1,1 0,-1 1,0-1,0 0,0 0,1-1,-1 1,1-1,-1 0,0 1,1-1,-1-1,1 1,-1-1,0 1,1-1,-1 0,0 0,0 0,0-1,0 1,0-1,1 0,13-7,-1-1,0-1,-1 0,0-1,0-1,-2 0,1-1,-2 0,0-1,2-5,65-67,62-34,-140 120,1 0,0 0,-1 0,1 1,0-1,0 0,0 1,-1 0,1-1,0 1,0 0,0 0,0 0,0 0,0 1,-1-1,1 0,0 1,0-1,0 1,-1 0,1-1,0 1,0 0,-1 0,1 0,-1 0,1 0,-1 1,0-1,1 0,-1 1,0-1,0 1,0-1,0 1,0 0,0-1,0 1,-1 0,1 0,-1 0,1-1,-1 1,1 1,13 88,-15-10,-3-1,-4 0,-3 0,-16 54,14-67,-9 51,-5 0,-5-1,-40 91,68-196,0 0,-1-1,-1 1,0-1,0 0,-1-1,0 0,-1 0,0 0,-1-1,0 0,0-1,-9 7,17-15,0 1,0-1,1 1,-1-1,0 0,0 1,0-1,0 0,0 1,0-1,0 0,0 0,0 0,0 0,0 0,0 0,0 0,0 0,0 0,0-1,0 1,0 0,1-1,-1 1,0 0,0-1,0 1,0-1,0 0,1 1,-1-1,0 0,1 1,-1-1,0 0,1 0,-1 1,1-1,-1 0,1 0,-1 0,1 0,0 0,-1 0,1 0,0 0,0 0,0 1,0-1,0 0,0 0,0 0,0 0,0 0,0 0,0 0,1 0,-1 0,1 0,12-64,-12 63,26-74,3 1,3 2,4 1,18-24,-33 60,1 2,2 0,1 2,1 0,2 2,1 1,1 2,2 1,32-20,-53 37,0 0,0 0,1 1,0 1,0 0,1 1,0 1,0 0,1 1,-1 0,1 1,0 0,0 2,0 0,0 0,0 2,0-1,0 2,0 0,0 1,-1 0,8 4,2 5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1193,'0'-2,"0"-1,-1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713,'4'74,"-54"164,56-204,-5-37,-1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968,'0'0,"-1"1,1-1,0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1052,'-14'44,"1"0,3 0,1 1,3 0,-1 36,6-70,-35 147,31-110,-39-8,-288 213,308-235,16-12,15-11,51-36,-39 28</inkml:trace>
  <inkml:trace contextRef="#ctx0" brushRef="#br0" timeOffset="3551.949">932 1589,'0'14,"0"15,0 7,5 2,1-1,5-1,1-3,-3-1,3-7,-1-3,-2-4</inkml:trace>
  <inkml:trace contextRef="#ctx0" brushRef="#br0" timeOffset="4837.004">1 2040,'103'-15,"1"5,0 4,88 7,-119 0,331 0,-201 27,217-28,-123-28,-122 27,117-10,-130-3,1 7,73 10,-50-1,141-19,-1 4,-119-11,111-8,-35 3,-149 35,-116 1</inkml:trace>
  <inkml:trace contextRef="#ctx0" brushRef="#br0" timeOffset="6150.181">3161 1476,'-807'0,"842"-51,56-112,-83 199,-1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432,'22'113,"-16"-63,2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601,'-5'19,"-1"11,0 6,1 1,2-1,1-2,5-6,3-8</inkml:trace>
  <inkml:trace contextRef="#ctx0" brushRef="#br0" timeOffset="30511.482">1129 178,'-42'-9,"39"7,0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319,'5'0,"1"4,5 2,0 0</inkml:trace>
  <inkml:trace contextRef="#ctx0" brushRef="#br0" timeOffset="31727.814">1299 319,'0'4,"0"7,-5 2,4-2,1-3</inkml:trace>
  <inkml:trace contextRef="#ctx0" brushRef="#br0" timeOffset="32528.512">1129 516,'5'-5,"2"4,4 1,0 6,-1 7,1 0,5-1,4-3,4-3,-3-7,0-3,-3-7,-5-5,-5 4,-3 5</inkml:trace>
  <inkml:trace contextRef="#ctx0" brushRef="#br0" timeOffset="173740.308">2626 234,'196'-51,"-23"17,-135 33,80-15,-118 14,1 0,-1 0,0 1,-1-1,1 0,0 0,0 1,-1-1,1 0,-1 1,1-1,-1 0,0 1,0-1,0 1,0-1,0 1,0-1,0 1,0 0,0 0,-1-1,1 1,0 0,-1 0,1 0,-1 1,0-1,1 0,-1 0,1 1,-1-1,0 1,-143-87,145 88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1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275 221,'246'-42,"143"-46,-43 3,-267 80,-77 6,0 1,0 1,0-1,0 0,0 0,-1 1,1-1,-1 1,1-1,-1 1,0 0,0-1,0 1,0 0,0 0,-1 0,0 0,1-1,-1 1,0 0,0 0,0 0,-1 0,1 0,-1 0,0 0,0-1,0 1,0 0,0 0,0-1,-1 1,1-1,-1 1,0-1,-1 2,1 1,-49 118,28-71,2 0,2 2,2 0,-3 29,-12 230,30-247,4-1,2 0,12 61,-8-94,-6-27,0-1,0 0,-1 1,0-1,0 1,0-1,0 1,-1 0,0-1,0 1,0 0,0-1,-1 1,0 0,0-1,0 1,0-1,-1 1,0 0,-2-4,0 1,-1-1,1 0,0 0,-1-1,1 1,-1-1,1 0,0 0,-1 0,1-1,-1 1,1-1,0 0,-1 0,1-1,0 1,0-1,0 0,0 0,0-1,1 1,-1-1,1 0,-1 0,1 0,-5-1,-288-182,238 157,-1 2,-1 3,-1 3,-31-6,67 21,-1 1,1 1,-1 2,0 0,-1 1,1 2,0 1,0 1,1 1,-1 1,1 1,-13 5,-38 40,74-50,1 0,-1 1,1-1,-1 1,1-1,0 1,0-1,0 1,0 0,0 0,0-1,0 1,1 0,-1 0,0 0,1 0,0 0,-1 0,1 0,0 0,0 0,0 0,0 0,1 0,-1 0,0 0,1 0,0 0,-1-1,1 1,0 0,0 0,0 0,0-1,0 1,0-1,1 1,-1-1,0 1,1-1,-1 0,2 2,18 8,1-3</inkml:trace>
  <inkml:trace contextRef="#ctx0" brushRef="#br0" timeOffset="467.74">585 729,'43'-14,"53"-10,24-6,2 3,-6 1,-13 5,-14 6,-18 5,-11 5,-11 3,-9 2,-11 1</inkml:trace>
  <inkml:trace contextRef="#ctx0" brushRef="#br0" timeOffset="1103.494">1686 1012,'-22'291,"19"-263,0-125,10 61,1 0,3 0,0 1,2 1,2 0,1 1,2 0,1 2,20-26,-29 40,4-7,1 0,1 1,1 1,1 0,1 2,1 0,5-3,-24 22,0 0,-1 0,1 0,0 0,0 0,0 0,0 0,0 1,0-1,0 0,0 1,0-1,0 0,0 1,0 0,0-1,1 1,-1-1,0 1,0 0,1 0,-1 0,0 0,0 0,1 0,-1 0,0 0,0 1,0-1,1 0,-1 1,0-1,0 1,0-1,0 1,0-1,0 1,0 0,0 0,0-1,0 1,0 0,0 0,0 0,-1 0,1 0,0 0,-1 0,1 0,-1 1,1-1,-1 0,1 0,-1 0,0 1,0-1,0 0,1 0,-1 1,0-1,-1 0,1 0,0 1,-47 173,42-149</inkml:trace>
  <inkml:trace contextRef="#ctx0" brushRef="#br0" timeOffset="1353.903">2335 955,'-14'38,"-5"18,0 4,9-3,11-7,10-12,7-12,7-15,-2-10</inkml:trace>
  <inkml:trace contextRef="#ctx0" brushRef="#br0" timeOffset="1518.062">2279 504,'0'0</inkml:trace>
  <inkml:trace contextRef="#ctx0" brushRef="#br0" timeOffset="1871.188">3040 955,'-22'0,"-1"1,1 0,-1 2,1 1,0 1,0 1,0 0,1 2,0 0,0 2,1 0,0 1,1 1,-11 10,26-19,1 0,-1 1,1-1,0 1,0 0,0 0,1 0,0 1,-1-1,1 0,1 1,-1-1,1 1,-1 0,1 0,1-1,-1 1,1 0,0 0,0 0,0 0,0-1,1 1,0 0,0 0,1-1,-1 1,1 0,0-1,0 0,0 1,1-1,-1 0,1 0,0 0,0-1,1 1,-1-1,1 0,0 1,0-2,0 1,3 1,4 3,0-1,1 0,-1-1,1 0,1-1,-1-1,1 1,-1-2,1 0,0-1,0 0,0-1,0 0,-1-1,1 0,0-1,0-1,-1 0,1 0,-1-2,0 1,0-2,-1 1,0-1,0-1,0 0,0-1,-1 0,2-3,24-21,-1-1,-1-1,-2-3,-1 0,-3-2,-1-1,-1-1,-1-5,-8 17,-1-1,-1-1,-2 0,-1-1,-2 0,-1-1,-1 0,-2 0,-1-1,-2 1,-2-1,0 0,-3 0,0 0,-3 1,0-1,-3-2,6 29,-1 0,1 0,-1 0,-1 1,1-1,-1 1,-1 0,1 0,-1 0,0 0,0 1,0 0,-1 0,0 0,0 1,0 0,-1 0,1 0,-1 1,0 0,0 1,0-1,0 1,0 1,-1-1,1 1,-1 0,1 1,-1 0,1 0,0 1,-1 0,1 0,-1 0,-4 3,-10 5,0 1,0 1,1 1,0 1,1 1,1 0,0 2,1 0,1 1,1 1,0 0,1 2,-12 19,13-17,2 1,0 0,1 1,1 0,1 1,2 0,0 0,2 1,1 0,0 0,2 0,2 0,0 0,1 0,2 0,1 0,0 0,2 0,1-1,1 0,2-1,7 15,-10-28,1 0,0 0,1-1,0 0,0 0,1-1,1 0,0-1,0 0,0-1,1 0,0-1,0 0,0-1,1-1,3 1,16 4</inkml:trace>
  <inkml:trace contextRef="#ctx0" brushRef="#br0" timeOffset="2751.461">4114 645,'-44'13,"1"2,0 2,2 2,0 2,1 1,2 2,-15 13,37-25,0 0,1 1,1 0,0 1,1 1,1 0,-9 15,17-25,0 0,1 1,0 0,0 0,1 0,-1 0,1 0,1 1,-1-1,1 1,0-1,1 1,-1-1,1 1,1-1,-1 1,1-1,0 1,1-1,-1 1,1-1,0 0,1 0,2 6,2-6,0 0,1 0,-1 0,1-1,0 0,1 0,-1-1,1 0,0-1,0 1,0-2,0 1,0-2,1 1,-1-1,1 0,-1-1,1 0,-1-1,1 0,-1 0,0-1,1 0,-1-1,0 0,0-1,1 0,23-12,-1-1,-1-2,-1-1,0-1,-2-2,0 0,-2-2,-1-1,-1-1,-1-1,3-7,38-40,-14 26,-50 49,0 1,0-1,0 0,0 1,0-1,0 0,0 1,0-1,0 0,0 1,0-1,1 0,-1 1,0-1,0 0,0 0,0 1,1-1,-1 0,0 0,0 1,1-1,-1 0,0 0,1 0,-1 1,0-1,1 0,-1 0,0 0,1 0,-1 0,0 0,1 0,-1 0,0 0,1 0,-1 0,0 0,1 0,-1 0,0 0,1 0,-1 0,0 0,1 0,-1 0,0-1,0 1,1 0,-1 0,0 0,1-1,-1 1,0 0,0 0,0-1,1 1,-1 0,0 0,0-1,0 1,1 0,-1-1,0 1,0 0,-9 30,6-23,-35 133,36-133,0-1,0 0,1 1,0-1,0 1,0-1,1 1,0-1,0 1,0-1,1 1,0-1,0 1,1-1,0 1,0-1,1 0,-1 0,1 0,1-1,-1 1,1-1,0 1,0-1,0 0,1-1,0 1,0-1,0 0,0 0,1 0,-1-1,1 0,0 0,0-1,0 1,1-1,-1 0,0-1,4 1,5-4,0 1,0-2,0 0,-1-1,1 0,-1-2,0 1,-1-2,1 1,-1-2,0 0,-1-1,0 0,0 0,-1-2,0 1,-1-1,0-1,1-3,169-228,-149 190,-37 116,-2-30,4-26,0 1,1 0,0-1,1 1,0 1,0-1,1 0,0 0,0 1,1-1,0 1,0-1,1 0,0 1,1-1,0 0,0 0,1 0,0 0,0 0,0-1,1 1,1-1,-1 0,1 0,0-1,4 4,-5-7,1 0,-1 0,1 0,0-1,0 1,0-1,0 0,1-1,-1 1,0-1,1 0,-1 0,1-1,-1 0,1 0,-1 0,1-1,-1 1,1-1,-1-1,0 1,1-1,-1 0,0 0,0 0,0-1,-1 0,1 0,2-1,8-6,-1-1,1-1,-2 0,0 0,0-1,-1-1,-1 0,4-7,195-362,-183 348,-23 72,-12 49,5 0,3 1,4-1,3 0,15 62,-1-51,-3-20,-3 1,-3 0,-4 1,-2 40,-6-113,0 1,-1 0,0 0,0 0,0 0,-1 0,1-1,-2 1,1-1,-1 1,0-1,0 0,-1 0,0 0,0-1,0 1,-1-1,1 0,-1 0,-1-1,1 0,-1 1,1-2,-1 1,0-1,0 0,-1 0,1 0,-1-1,1 0,-1 0,0-1,-6 1,5 0,0 0,0-1,-1 0,1 0,-1-1,1 0,-1 0,1-1,0 0,-1-1,1 1,0-2,0 1,0-1,0 0,0-1,1 0,0 0,-1-1,2 0,-1 0,0 0,1-1,0 0,1 0,-1-1,1 0,0 0,1 0,-1 0,2-1,-4-7,5 6,1-1,0 1,0-1,1 1,0-1,1 1,0-1,0 1,1-1,1 1,-1 0,2 0,-1 0,1 0,0 1,1-1,4-5,6-8,1 1,0 0,2 1,0 1,19-15,116-81,-121 91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1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619 120,'-33'-4,"0"2,-1 1,0 2,1 1,-1 1,1 2,0 1,1 2,-1 1,-14 8,31-11,1 2,0 0,1 1,0 1,0 0,1 0,0 2,1-1,0 2,1-1,0 2,1 0,1 0,0 0,1 1,0 0,1 1,1 0,1 0,0 0,1 1,1 0,0-1,2 1,-1 0,2 0,1 0,0 0,3 16,-1-26,-1-1,1 1,1-1,-1 1,1-1,1-1,-1 1,1 0,0-1,0 0,0 0,1 0,-1-1,1 0,0 0,1 0,-1-1,1 0,-1 0,1-1,0 0,0 0,0 0,0-1,0 0,1-1,-1 1,0-2,0 1,0-1,1 1,-1-2,0 1,0-1,0 0,-1-1,1 0,0 0,-1 0,3-3,30-19,-1-1,-2-3,0-1,-2-2,-2-1,-1-1,8-13,155-198,-165 214,-28 30,-1 1,0-1,1 1,-1-1,0 1,1-1,-1 1,1-1,-1 1,1 0,-1-1,1 1,-1 0,1-1,-1 1,1 0,-1 0,1-1,-1 1,1 0,0 0,-1 0,1 0,0 0,-1 0,1 0,-1 0,1 0,0 0,-1 0,1 0,-1 0,1 0,0 1,-1-1,1 0,-1 0,1 1,-1-1,1 0,-1 1,1-1,-1 1,1-1,-1 1,1-1,-1 1,0-1,1 1,-1-1,0 1,0-1,1 1,-1-1,0 1,0 0,0-1,0 1,0-1,1 1,-1 0,-17 118,-126 465,140-571,0 0,1 0,0 0,1 1,1-1,0 0,0 0,2 1,1 9,4-7</inkml:trace>
  <inkml:trace contextRef="#ctx0" brushRef="#br0" timeOffset="250.31">1071 571,'38'-4,"32"-3,10-3,-6-2,-9 3,-11 1,-11 4,-11 1</inkml:trace>
  <inkml:trace contextRef="#ctx0" brushRef="#br0" timeOffset="504.391">1890 35,'-10'48,"-7"30,-7 12,2-5,-1-7,4-8,0-10,3-11,5-4,-1-5,2-5,3-3,2-7</inkml:trace>
  <inkml:trace contextRef="#ctx0" brushRef="#br0" timeOffset="750.302">2370 177,'-35'40,"1"1,3 2,1 1,2 2,3 1,-14 34,35-76,1 1,0-1,0 1,1 0,-1 0,1 0,1 0,-1 0,1 1,0-1,0 0,1 1,0-1,0 1,0-1,1 0,0 1,0-1,1 0,0 0,0 0,0 0,1 0,-1 0,1 0,1-1,-1 0,1 0,0 0,0 0,1 0,0-1,-1 0,1 0,1 0,2 1,7-1,1-1,0-1,-1-1,1 0,0-1,0-1,0 0,0-1,-1-1,1-1,-1 0,1 0,-1-2,-1 0,1-1,-1 0,0-1,-1-1,0 0,0 0,-1-2,0 1,-1-2,0 1,3-6,1-5,-1-1,0 0,-2-1,-1-1,0 0,-2 0,-1 0,-1-1,-1-1,-2 1,0-1,-2 0,-1 1,-1-1,-3-23,3 43,-1 0,1-1,-1 1,0 0,-1 0,0 0,0 0,0 1,-1-1,0 0,0 1,-1 0,0 0,0 0,0 0,-1 0,1 1,-1 0,-1 0,1 0,-1 1,0 0,0 0,0 0,0 1,-1 0,0 0,1 1,-1-1,0 2,0-1,-1 0,-18 0</inkml:trace>
  <inkml:trace contextRef="#ctx0" brushRef="#br0" timeOffset="1217.203">3385 345,'-45'11,"1"1,0 2,1 2,0 2,2 2,0 1,34-18,1 0,0 1,-1-1,1 1,1 0,-1 1,1-1,0 1,0 0,0 1,0-1,1 1,0 0,0 0,1 0,0 0,0 1,0 0,1-1,0 1,0 0,1 0,0 0,0 0,0 0,1 0,0 0,1 0,-1 1,1-1,1 0,-1-1,1 1,0 0,3 4,1-6,-1 0,1 0,1-1,-1 0,0 0,1-1,0 1,0-2,0 1,0-1,1 0,-1 0,0-1,1 0,-1 0,1-1,-1 0,1-1,-1 1,1-1,-1-1,7-1,9-3,-1 0,1-2,-2-1,1 0,-1-2,-1 0,0-1,0-1,-1-1,-1-1,0-1,-2 0,1-1,-2-1,0 0,59-86,-67 97,-3 8</inkml:trace>
  <inkml:trace contextRef="#ctx0" brushRef="#br0" timeOffset="1668.024">3696 600,'326'-223,"-324"222,2-2,0 0,0 0,0 0,0 1,1-1,-1 1,1 0,0 0,-1 1,1 0,0-1,0 2,0-1,0 0,0 1,0 0,-1 0,1 1,0-1,0 1,0 0,0 0,2 2,-6 0,0 1,0 0,0-1,0 1,-1 0,0 0,0 0,0-1,0 1,0 0,-1 0,0 0,0-1,0 1,0 0,0-1,-1 1,0 0,1 0,-7 16,-7 35,15-54,0 0,0 1,1-1,-1 0,0 0,1 1,-1-1,1 0,0 0,-1 0,1 0,0 0,-1 0,1 0,0 0,0 0,0 0,0 0,0 0,0 0,0-1,0 1,0 0,1-1,-1 1,0-1,0 0,0 1,1-1,-1 0,0 0,1 1,-1-1,0 0,0 0,1-1,-1 1,0 0,1 0,-1-1,1 1,15-3,1 0,-1-1,0-1,0-1,0 0,-1-2,0 1,-1-2,7-4,88-39,-106 50,-1 1,0 0,0 0,1 0,-1 0,1 1,-1-1,0 1,1 0,-1 0,1 0,-1 0,1 1,-1-1,0 1,1 0,-1 0,0 0,0 1,1-1,-1 1,0 0,-1 0,1 0,0 0,0 0,-1 0,0 1,1-1,-1 1,0 0,0 0,0 0,0 0,-1 0,1 0,-1 0,0 0,0 1,0-1,0 0,-1 1,0-1,1 1,2 31,-3-31,-1 1,1-1,0 0,1 1,-1-1,1 1,0-1,0 0,0 1,1-1,-1 0,1 0,0 0,0 0,0 0,1 0,-1-1,1 1,0-1,0 0,0 0,1 0,-1 0,1 0,0-1,1 1,0 0,1-1,-1-1,1 1,0-1,-1 0,1 0,0-1,0 0,0 0,-1 0,1 0,0-1,0 0,-1 0,1-1,1 0,12-5</inkml:trace>
  <inkml:trace contextRef="#ctx0" brushRef="#br0" timeOffset="2619.71">3498 487,'5'0,"1"5,0 6,-1 6,-1 5,-2 4,-6 2,-2 1,0 0,6 1,3-1,0 0,6-5,5-2,5-5,5-5,2-4,-3-4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3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1 173,'846'0,"-494"-29,506 29,-780 1,189-13,-152 0,0 4,1 6,6 5,32-1,723-2,-605-28,486 27,213 1,-604 29,604-29,-108 0,-861 1,0 0,1-1,-1 1,1-1,-1 0,0 0,1 0,-1 0,1 0,-1 0,1-1,-1 1,1-1,-1 0,0 0,1 0,-1 0,0 0,0 0,0 0,0-1,0 1,0-1,0 1,0-1,-1 0,1 0,0 0,-1 0,0 0,1 0,-1 0,0-1,0 1,0 0,-1 0,1-1,0-1,-1 1,0 0,1 0,-1 0,1 0,0 0,0 1,0-1,0 0,1 0,-1 1,0-1,1 1,0 0,0-1,0 1,0 0,0 0,0 0,1 0,-1 0,0 1,1-1,0 1,-1-1,1 1,0 0,-1 0,1 0,0 1,0-1,1 1,98-7,-88 7,1033 2,-680 25,255-15,-143 8,8-20,-174-2,1904 2,-1784 28,6-29,-168-27,39-1,290 30,-370 27,13-16,11 6,-39 9,10-15,46 2,-112-11,61 22,172 6,636-32,-749 30,307-29,-535 5,-33 1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3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1 173,'846'0,"-494"-29,506 29,-780 1,189-13,-152 0,0 4,1 6,6 5,32-1,723-2,-605-28,486 27,213 1,-604 29,604-29,-108 0,-861 1,0 0,1-1,-1 1,1-1,-1 0,0 0,1 0,-1 0,1 0,-1 0,1-1,-1 1,1-1,-1 0,0 0,1 0,-1 0,0 0,0 0,0 0,0-1,0 1,0-1,0 1,0-1,-1 0,1 0,0 0,-1 0,0 0,1 0,-1 0,0-1,0 1,0 0,-1 0,1-1,0-1,-1 1,0 0,1 0,-1 0,1 0,0 0,0 1,0-1,0 0,1 0,-1 1,0-1,1 1,0 0,0-1,0 1,0 0,0 0,0 0,1 0,-1 0,0 1,1-1,0 1,-1-1,1 1,0 0,-1 0,1 0,0 1,0-1,1 1,98-7,-88 7,1033 2,-680 25,255-15,-143 8,8-20,-174-2,1904 2,-1784 28,6-29,-168-27,39-1,290 30,-370 27,13-16,11 6,-39 9,10-15,46 2,-112-11,61 22,172 6,636-32,-749 30,307-29,-535 5,-33 1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3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1 173,'846'0,"-494"-29,506 29,-780 1,189-13,-152 0,0 4,1 6,6 5,32-1,723-2,-605-28,486 27,213 1,-604 29,604-29,-108 0,-861 1,0 0,1-1,-1 1,1-1,-1 0,0 0,1 0,-1 0,1 0,-1 0,1-1,-1 1,1-1,-1 0,0 0,1 0,-1 0,0 0,0 0,0 0,0-1,0 1,0-1,0 1,0-1,-1 0,1 0,0 0,-1 0,0 0,1 0,-1 0,0-1,0 1,0 0,-1 0,1-1,0-1,-1 1,0 0,1 0,-1 0,1 0,0 0,0 1,0-1,0 0,1 0,-1 1,0-1,1 1,0 0,0-1,0 1,0 0,0 0,0 0,1 0,-1 0,0 1,1-1,0 1,-1-1,1 1,0 0,-1 0,1 0,0 1,0-1,1 1,98-7,-88 7,1033 2,-680 25,255-15,-143 8,8-20,-174-2,1904 2,-1784 28,6-29,-168-27,39-1,290 30,-370 27,13-16,11 6,-39 9,10-15,46 2,-112-11,61 22,172 6,636-32,-749 30,307-29,-535 5,-33 1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16.7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1580 311,'-38'63,"4"2,2 2,2 0,4 2,3 1,3 1,-10 69,4-27,-5-1,-30 65,35-112,11-23,-1-2,-3 0,-1-1,-1 0,-2-2,-19 21,27-43,18-60,192-421,-143 340,25-59,41-155,-72 172,-53 202,2 1,1-1,1 1,2-1,2 1,2 11,1 15,3 0,3 0,3-1,2-1,2 0,4-1,12 23,-31-74,1-1,1 1,-1-1,1 0,0 0,0 0,1-1,0 1,0-1,0 0,1-1,-1 1,1-1,0 0,1-1,-1 1,0-1,1 0,0-1,0 0,0 0,0 0,0-1,0 0,0 0,0-1,0 0,1 0,-1-1,0 0,0 0,0 0,3-2,7-8,-1 0,-1-2,0 0,0 0,-1-1,-1-1,0 0,-2-1,1 0,-2-1,0 0,-1-1,-1 0,-1-1,0 1,1-10,3 2,19-60,-3-2,-3-1,-5 0,6-80,-27 93,-3 70</inkml:trace>
  <inkml:trace contextRef="#ctx0" brushRef="#br0" timeOffset="284.524">2456 819,'-12'29,"1"1,2 0,1 1,1-1,2 2,1-1,1 0,2 1,1 5,0-33,0-1,0 1,0-1,1 1,-1 0,1-1,0 1,0-1,1 0,-1 1,0-1,1 0,0 0,0 0,0 0,0 0,0 0,1 0,-1-1,1 1,0-1,0 0,0 0,0 0,0 0,0 0,0-1,1 0,-1 1,0-1,1 0,-1 0,1-1,0 1,-1-1,1 0,-1 0,1 0,0 0,-1-1,1 1,-1-1,1 0,1-1,11-5,1 0,-1-2,-1 0,1-1,-2 0,1-1,-1-1,-1 0,0-1,-1 0,-1-1,0-1,0 1,-2-2,0 1,0-1,-2-1,0 0,-1 0,0 0,-2 0,0-1,-1 0,0 0,-1-15,-2 22,1-1,-2 1,1 0,-2 0,1 0,-2 0,1 1,-1-1,-1 0,0 1,-1 0,0 0,0 0,-1 1,0-1,-1 1,0 1,0-1,-1 1,0 1,0 0,-1 0,0 0,0 1,-1 0,1 1,-1 0,0 1,-4-1,-11-4</inkml:trace>
  <inkml:trace contextRef="#ctx0" brushRef="#br0" timeOffset="565.834">3217 1,'0'43,"0"33,0 14,0-4,5-7,2-7,4-11,0-7,-1-7,1-7,0-6,3 2,-2-2,-2 0,2-8,-2-2,-2-1,-2-4</inkml:trace>
  <inkml:trace contextRef="#ctx0" brushRef="#br0" timeOffset="1036.872">3048 452,'378'-22,"-323"18,-1-2,0-2,0-3,10-6,-59 16,1 0,-1 0,1 0,0 1,-1 0,1 0,-1 1,1-1,0 1,-1 0,0 1,1-1,-1 1,0 0,1 1,-1-1,-1 1,1 0,0 0,3 3,16 8,-18-11,1 0,-1 0,1-1,-1 0,1-1,0 1,-1-1,1-1,0 1,0-1,0 0,0-1,0 0,-1 0,1 0,0-1,-1 0,1 0,-1 0,1-1,-1 0,0-1,0 1,-1-1,1 0,-1-1,0 1,0-1,0 0,3-4,0 2,1-1,-1-1,0 0,0 0,-1 0,-1-1,1 0,-2 0,1-1,-1 0,-1 0,0 0,-1 0,0 0,0-1,-1 0,-1 0,-1 8,0 1,-1 0,0 0,1 0,-1-1,0 1,-1 0,1 0,0 1,-1-1,0 0,0 0,1 1,-2-1,1 1,0-1,0 1,-1 0,1 0,-1 0,0 0,1 1,-1-1,0 1,0-1,0 1,0 0,0 0,-1 1,1-1,-3 0,-3 0,-1 1,1 0,-1 0,1 1,-1 0,1 1,0 0,0 0,0 1,-6 2,-4 3,1 0,0 2,0 0,1 1,0 0,1 2,0 0,1 0,0 2,1 0,1 0,1 2,0-1,1 1,1 1,0 0,2 1,0-1,1 2,0-1,2 1,1 0,0 1,1-8,0 0,1 0,1 1,0-1,1 1,0-1,1 1,1-1,0 0,1 0,0 1,1-2,0 1,1 0,1-1,0 0,0 0,1-1,1 0,0 0,1 0,0-1,9 8,-2-8,1-1,0 0,1-1,0-1,0-1,0 0,1-2,-1 0,1-1,0-1,0 0,1-2,-1 0,12-3,2 2</inkml:trace>
  <inkml:trace contextRef="#ctx0" brushRef="#br0" timeOffset="1331.601">0 2033,'231'-50,"989"-266,-332 79,785-148,-1119 235,-479 125</inkml:trace>
  <inkml:trace contextRef="#ctx0" brushRef="#br0" timeOffset="1735.953">4742 169,'-10'15,"2"9,2-4,7-6,8-9,8-11,5-10,-6-1,-10 2,-6 3</inkml:trace>
  <inkml:trace contextRef="#ctx0" brushRef="#br0" timeOffset="2222.401">4939 536,'-10'10,"3"3,1-6,2 1,-3 0,0 2,-4 0,0 3,7-5,8-5,4-7,1-3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5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483 8,'-23'-4,"-1"2,0 1,1 0,-1 2,0 1,0 1,1 1,0 1,0 1,0 1,-21 9,30-6,0 0,1 2,1-1,-1 1,2 1,0 0,0 1,1 0,1 1,1-1,0 2,0-1,2 1,0 0,1 2,2-14,0 0,1 0,0 1,0-1,0 1,0 0,1 0,0-1,0 1,0 0,0 0,1 0,0 0,0 0,0 0,1 0,-1 0,1 0,1 0,-1-1,1 1,-1 0,1-1,1 1,-1-1,1 1,-1-1,1 0,0 0,1-1,-1 1,1-1,-1 1,1-1,0 0,4 2,5-4,0 0,0-1,0 0,0-1,0-1,0 0,0-1,0 0,-1 0,1-2,-1 0,0 0,-1-1,1 0,-1-1,0 0,-1-1,0-1,0 1,-1-1,0-1,1-1,12-8,202-190,-176 175,-47 34,0 0,0-1,0 1,0 0,0 0,1-1,-1 1,0 0,0 0,0 0,0 1,0-1,1 0,-1 0,0 1,0-1,0 0,0 1,0-1,0 1,0-1,0 1,0 0,0-1,0 1,0 0,-1 0,1 0,0 0,-1 0,1 0,0 0,-1 0,1 0,-1 0,1 0,-1 0,0 0,1 0,-1 0,0 0,0 0,0 1,0-1,0 0,0 0,0 1,5 34,-6-27,1-1,0 0,0 1,1-1,0 0,1 1,-1-1,2 0,-1 0,1 0,0-1,1 1,-1-1,2 0,-1 0,1 0,0 0,0-1,1 1,0-2,0 1,0-1,1 1,0-2,0 1,0-1,4 1,39 0,-27-4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31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3728 862,'-48'58,"2"2,3 2,2 1,4 3,2 1,-21 61,41-92,2 0,1 1,2 1,-2 22,10-50,0 1,1-1,0 0,1 1,0-1,1 1,0-1,1 1,0-1,1 0,0 0,0 0,1 0,0-1,1 0,0 1,0-2,1 1,3 2,-3-5,0 0,0-1,1 0,0-1,0 1,0-1,1-1,-1 1,1-1,0-1,0 1,0-1,0-1,0 1,0-1,1-1,-1 0,0 0,1 0,-1-1,2-1,14-2,0-1,0-1,0-1,-1-1,-1-1,15-8,-5 0,-2-2,0-1,-1-2,-1-1,-2-1,0-1,-1-1,-2-1,0-2,-2 0,-2-1,0-1,-2-1,3-9,-14 25,0-1,-1 1,0-1,-2 0,0 0,-1 0,0 0,-2 0,0 0,-1-1,0 1,-2 0,0 0,0 0,-2 1,0-1,-1 1,-1 0,0 1,-1-1,-1 1,0 1,-1 0,-1 0,0 1,-1 0,0 1,-1 1,0 0,-1 0,0 1,-6-2,5 3,1 2,-1 0,-1 0,1 1,-1 1,0 1,0 0,-1 1,1 1,-1 0,0 2,1-1,-1 2,1 0,-1 2,1-1,-1 2,1 0,0 1,1 1,-1 0,1 1,-1 1,-36 24,11-2</inkml:trace>
  <inkml:trace contextRef="#ctx0" brushRef="#br0" timeOffset="269.777">3078 1567,'80'-24,"-2"-2,0-4,-3-4,0-2,-3-4,3-6,110-56,-182 100,0-1,1 1,0 0,0 0,0 0,0 1,0-1,0 1,0 0,0 0,0 0,0 1,1 0,-1 0,0 0,0 0,1 0,-1 1,0 0,0 0,0 0,0 0,0 1,0-1,0 1,0 0,0 0,-1 1,1-1,-1 1,0 0,0 0,2 2,1 1,-1 1,2-1,-1 0,1-1,0 0,0 0,0 0,1-1,-1 0,1 0,0-1,0 0,1 0,-1-1,0 0,1 0,3-1,6-1,0-1,1 0,-1-2,0 0,-1-1,1-1,-1 0,0-1,0-1,0-1,10-7,-9 5</inkml:trace>
  <inkml:trace contextRef="#ctx0" brushRef="#br0" timeOffset="517.46">4659 1031,'39'0,"26"-5,8-1,-5-5,-8 0,-10 1,-9-2,-11 1</inkml:trace>
  <inkml:trace contextRef="#ctx0" brushRef="#br0" timeOffset="765.54">4687 1342,'38'0,"23"-5,1-2</inkml:trace>
  <inkml:trace contextRef="#ctx0" brushRef="#br0" timeOffset="-1531.885">312 1002,'99'-25,"-2"-5,-2-4,77-38,-150 63,0-1,-1 0,0-2,0 0,-1-2,-1 0,0-1,-1 0,-1-2,-1 0,0-1,10-16,-25 32,1-1,-1 1,-1-1,1 0,0 1,-1-1,1 0,-1 1,0-1,0 0,0 0,0 1,0-1,-1 0,1 0,-1 1,0-1,0 0,0 1,0-1,0 1,-1-1,1 1,-1 0,1 0,-1-1,0 1,0 0,0 1,0-1,0 0,0 0,-1 1,1-1,0 1,-1 0,1 0,-1 0,0 0,1 0,-1 1,0-1,1 1,-1-1,0 1,0 0,1 0,-1 0,0 1,0-1,1 1,-1-1,0 1,1 0,-1 0,1 0,-1 1,1-1,-1 0,1 1,-12 8,1 0,0 0,0 2,2-1,-1 1,2 1,-1 0,2 1,0 0,0 0,2 1,-1 0,2 0,0 0,1 1,1 0,-2 11,-17 75,4 1,5 0,4 1,5 1,5-1,4 1,4-1,17 72,-13-91,-4 1,-3 0,-5 0,-3 0,-3 0,-6 9,6-70,-1-1,-1 1,-1-1,0-1,-2 0,-1 0,-1-1,-1-1,-1 0,-1-1,0 0,-2-2,0 0,-1-1,0 0,-2-2,0 0,0-2,-2 0,1-1,-1-2,-1 0,0-2,-1 0,1-2,-1 0,-11-1,26-4,0-2,0 1,0-1,0-1,0 0,0 0,0-1,1 0,-1-1,1 0,0 0,0-1,0 0,1-1,0 0,0 0,0-1,1 0,0 0,0-1,1 0,0 0,0 0,1-1,0 0,0 0,1 0,0 0,1-1,0 0,1 0,0 1,-1-8,1-25,2 1,1-1,2 1,2-1,2 1,2 1,1-1,2 2,2-1,2 2,1 0,2 1,1 1,2 0,2 2,21-24,-35 44,1 1,0-1,1 2,1 0,0 0,0 1,1 1,0 0,1 1,0 1,1 0,0 1,14-4,0 2,1 3,0 0,0 2,0 1,12 1,-23 1,1-1,-1 0,0-2,0 0,0-1,0-2,-1 0,0 0,0-2,-1 0,0-2,-1 0,7-5,27-26,-1-1,-2-3,20-26,-34 36,3 6,-36 29,0 1,0 0,0-1,0 1,0 0,0 0,-1 0,1 0,0 0,0 0,0 0,0 0,0 0,0 0,0 0,-1 1,1-1,0 0,0 1,0-1,0 0,-1 1,1-1,0 1,0 0,-1-1,1 1,0-1,-1 1,1 0,-1 0,1-1,-1 1,1 0,-1 0,0 0,1-1,-1 1,0 0,1 0,-1 0,0 0,0 0,0 0,0 0,0-1,0 1,0 0,0 0,-1 0,3 20,-1 0,-1 1,-1-1,-1-1,-1 1,-1 0,-2 2,-10 119,20-116,2-7</inkml:trace>
  <inkml:trace contextRef="#ctx0" brushRef="#br0" timeOffset="-1247.419">1611 1652,'-8'22,"1"1,1 0,2 0,0 0,1 0,2 1,0-1,1 1,2 4,-2-24,0-1,1 1,-1-1,1 1,0-1,0 0,0 1,0-1,0 0,1 0,0 0,-1 0,1 0,0 0,0 0,1 0,-1-1,1 1,-1-1,1 0,0 0,0 0,0 0,0 0,0-1,0 1,0-1,1 0,-1 0,0 0,1 0,-1-1,1 1,-1-1,1 0,-1 0,1 0,-1 0,1-1,-1 0,1 1,-1-1,3-2,5-2,-1 0,0-1,-1-1,0 1,0-2,0 1,-1-1,0 0,0-1,-1 0,0 0,-1-1,0 1,0-1,-1-1,0-1,0-3,0 1,-2 0,0-1,0 0,-1 0,-1 0,-1 0,0 0,-1 0,0 0,-1 1,-1-1,-1 0,0 1,0 0,-6-10,8 19,0 0,-1 1,0-1,0 1,0 0,-1 0,1 0,-1 0,0 0,0 1,0 0,-1 0,1 0,-1 0,1 1,-1 0,0 0,0 0,0 0,0 1,0 0,-1 0,1 0,0 1,-1-1,1 2,0-1,0 0,-1 1,-4 1,-9 9</inkml:trace>
  <inkml:trace contextRef="#ctx0" brushRef="#br0" timeOffset="-1000.479">2176 1906,'-5'-39,"-1"-31,-1-14,7 3,3 10,6 8,6 10,0 8,3 8,3 6,-2 2,0 7,2 6,-2 12,-5 6</inkml:trace>
  <inkml:trace contextRef="#ctx0" brushRef="#br0" timeOffset="5069.091">3191 2894,'8'-8,"2"-1,0 0,-1-1,0-1,0 1,-1-1,-1-1,1 1,-2-1,3-7,-9 18,1 1,-1-1,0 1,0-1,1 1,-1-1,0 1,0-1,0 1,0-1,0 0,0 1,0-1,0 1,0-1,0 1,0-1,0 0,0 1,0-1,0 1,-1-1,1 1,0-1,0 1,-1-1,1 1,0-1,-1 1,1-1,0 1,-1-1,1 1,-1 0,1-1,-1 1,1 0,-1-1,1 1,-1 0,1 0,-1 0,1-1,-1 1,1 0,-1 0,0 0,1 0,-1 0,1 0,-1 0,1 0,-1 0,0 0,1 0,-1 0,1 1,-1-1,1 0,-1 0,1 1,-38 12,-175 141,-94 93,275-206,31-41,1 1,0 0,0 0,-1 0,1-1,0 1,0 0,0 0,0 0,0-1,0 1,0 0,1 0,-1 0,0 0,0-1,1 1,-1 0,0 0,1-1,-1 1,1 0,-1-1,1 1,-1 0,1-1,-1 1,1-1,0 1,-1-1,1 1,0-1,-1 1,1-1,0 0,0 1,-1-1,1 0,0 0,0 0,0 1,0-1,-1 0,1 0,0 0,0 0,0 0,0-1,-1 1,1 0,0 0,0 0,-1-1,1 1,0 0,0-1,-1 1,1-1,0 1,260-47,-244 45,120-1,-133 3,1 1,-1 0,1 0,-1 0,0 0,0 1,1 0,-1-1,0 2,0-1,-1 0,1 1,0 0,-1 0,0 0,0 0,0 0,0 1,0-1,0 1,-1 0,0 0,0 0,0 0,0 0,-1 0,2 5,-4 0,1 1,-2 0,1-1,-1 1,-1-1,0 1,0-1,-1 0,0 0,0-1,-1 1,0-1,-1 0,0 0,0-1,-1 0,1 0,-2 0,1-1,-1 0,-4 3,-13 15,-43 40,-2-4,-4-2,-4-1,30-19,48-38,1 0,-1 0,0 1,0-1,0 0,1 0,-1 0,0 0,0 0,0 1,1-1,-1 0,0 0,0 0,0 0,0 1,1-1,-1 0,0 0,0 1,0-1,0 0,0 0,0 1,0-1,0 0,0 0,0 1,0-1,0 0,0 0,0 1,0-1,0 0,0 0,0 0,0 1,0-1,0 0,24-11,-7 2</inkml:trace>
  <inkml:trace contextRef="#ctx0" brushRef="#br0" timeOffset="5325.181">3615 3147,'-19'39,"-12"22,1 5,9-8,8-15</inkml:trace>
  <inkml:trace contextRef="#ctx0" brushRef="#br0" timeOffset="5469.955">3502 2329,'0'0</inkml:trace>
  <inkml:trace contextRef="#ctx0" brushRef="#br0" timeOffset="5753.469">3982 3317,'27'-120,"6"1,21-45,-4 71,-49 93,-1-1,1 1,-1-1,1 1,-1-1,1 1,-1-1,1 1,-1 0,1-1,-1 1,1 0,0-1,-1 1,1 0,-1 0,1 0,0 0,-1 0,1-1,0 1,-1 0,1 0,0 1,-1-1,1 0,0 0,-1 0,1 0,0 0,-1 1,1-1,-1 0,1 1,0-1,-1 0,1 1,-1-1,1 1,-1-1,1 1,-1-1,0 1,1-1,-1 1,0-1,1 1,-1 0,0-1,0 1,1-1,-1 1,0 0,0 0,11 44,-9-33,10 67,21 71,-31-144,1 0,0 0,1-1,-1 0,1 1,0-1,0-1,1 1,-1-1,1 1,0-1,0-1,1 1,-1-1,1 0,0 0,-1 0,1-1,0 0,1 0,-1 0,4-1,-2 1,1-2,-1 1,1-1,-1-1,1 1,-1-1,1-1,-1 0,0 0,0 0,0-1,0 0,0-1,-1 0,1 0,-1-1,0 1,0-2,-1 1,0-1,1 0,-2 0,3-3,7-10,0-1,-1 0,-1-1,-1-1,-1 0,-1 0,3-14,-5 12,-2 0,-1 0,-1-1,-1 0,-1 0,-1 0,-1-1,-1 1</inkml:trace>
  <inkml:trace contextRef="#ctx0" brushRef="#br0" timeOffset="1884.545">7228 128,'-1'12,"1"0,0 1,1-1,1 1,0-1,0 0,1 0,1 0,0-1,1 1,0-1,1 0,0 0,0 0,1-1,1 0,0-1,0 0,1 0,0 0,3 1,-7-8,0 0,0-1,0 1,0-1,0 0,0-1,1 1,-1-1,0 0,0-1,0 1,1-1,-1 0,0 0,0-1,0 1,0-1,-1 0,1-1,0 1,-1-1,1 0,-1 0,0 0,1-2,89-98,-85 91,-1-1,-1 1,0-1,0 0,-1-1,-1 0,-1 1,1-2,-2 1,0 0,0-14,-3 25,0 1,0-1,0 0,-1 0,1 0,-1 0,0 0,1 1,-2-1,1 0,0 1,0-1,-1 1,1-1,-1 1,0 0,0-1,0 1,0 0,0 0,0 0,0 1,-1-1,1 1,-1-1,1 1,-1 0,0 0,0 0,1 0,-1 0,0 0,0 1,0 0,0-1,1 1,-4 0,-109 16,73-2,5 0</inkml:trace>
  <inkml:trace contextRef="#ctx0" brushRef="#br0" timeOffset="967.959">5788 410,'-113'267,"110"-262,0 0,0 0,0 0,1 1,0-1,0 1,0-1,1 1,0 0,0 0,0 0,1-1,-1 1,2 0,-1 0,1 0,0 0,0-1,0 1,1 0,0-1,0 1,0-1,1 1,0-1,0 0,0 0,3 3,1-3,-1 0,1-1,0 0,-1 0,2-1,-1 0,0 0,1-1,-1 0,1 0,0-1,0 1,-1-2,1 1,0-1,0-1,0 1,0-1,0 0,-1-1,1 0,7-3,0 0,-1-1,0 0,0-1,-1 0,1-2,-2 1,1-2,-1 1,-1-2,0 1,0-2,-1 0,0 0,-1 0,-1-1,0 0,-1-1,6-13,-3 2</inkml:trace>
  <inkml:trace contextRef="#ctx0" brushRef="#br0" timeOffset="1185.262">6211 269,'-24'48,"-17"44,-7 17,0 4,8-8,7-12,3-7,7-9,8-8,1-11,3-5,9-8,4-6,2-5,5-8,6-9,4-7,0-5</inkml:trace>
  <inkml:trace contextRef="#ctx0" brushRef="#br0" timeOffset="1452.321">6775 354,'-36'19,"1"1,1 2,1 1,0 2,-23 25,46-41,-6 3,1 1,1 0,0 1,1 1,0 0,1 1,1 0,-3 7,13-21,0 0,0 0,0-1,0 1,0 0,0 0,0 0,1 1,-1-1,1 0,0 0,-1 0,1 0,0 0,0 1,0-1,1 0,-1 0,0 0,1 0,0 0,-1 0,1 0,0 0,0 0,0 0,0 0,0 0,1-1,-1 1,0 0,1-1,0 1,-1-1,1 1,0-1,-1 0,1 0,0 0,2 1,87 17,-89-18,218 26,-215-26,1 0,-1 0,0 0,0 0,1 1,-1-1,-1 2,1-1,0 0,0 1,-1 0,1 0,-1 0,0 0,0 1,0 0,-1 0,1 0,-1 0,0 1,0-1,0 1,-1-1,0 1,0 0,0 0,0 0,-1 0,0 1,0-1,0 0,-1 1,1-1,-1 0,-1 4,1-4,-1 1,0-1,0 0,0 1,-1-1,0 0,0 0,0 0,-1 0,0 0,0-1,0 1,0-1,-1 0,1 0,-1 0,0 0,0-1,-1 1,1-1,-1 0,0 0,1-1,-1 0,-1 1,1-2,0 1,0-1,-1 1,1-1,-5 0,-13 1</inkml:trace>
  <inkml:trace contextRef="#ctx0" brushRef="#br0" timeOffset="1617.026">6607 325,'67'-14,"27"-10,-3-1</inkml:trace>
  <inkml:trace contextRef="#ctx0" brushRef="#br0" timeOffset="3472.973">6804 1059,'-2'5,"-1"-1,1 1,-1-1,0 1,0-1,-1 0,0 0,1-1,-1 1,0-1,-1 0,1 0,0 0,-1 0,0-1,0 0,-2 1,6-3,-15 6,0 0,-1-2,0 0,0-1,0-1,-1 0,1-1,0-1,-1-1,1-1,-7-1,22 3,1 0,-1 0,0 0,0 0,1 0,-1 0,0 0,1 0,-1-1,0 1,1-1,-1 1,1-1,-1 0,1 0,-1 0,1 0,-1 0,1 0,0 0,0 0,-1 0,1 0,0-1,0 1,0-1,0 1,1 0,-1-1,0 0,1 1,-1-1,0 1,1-1,0 0,-1 1,1-1,0 0,0 1,0-1,0 0,0 0,1 1,-1-1,0 1,1-1,-1 0,1 1,0-1,0 1,-1-1,1 0,10-10</inkml:trace>
  <inkml:trace contextRef="#ctx0" brushRef="#br0" timeOffset="4103.392">6804 297,'5'0,"11"0,7 0,1-5,0-1,1 0,1 1,1-4,1 1,0 1,1 1,-6-2,-1 0,-4 1</inkml:trace>
  <inkml:trace contextRef="#ctx0" brushRef="#br0" timeOffset="8515.079">5308 2470,'-28'44,"1"1,3 2,2 0,2 1,2 2,2-1,-6 41,18-82,2 1,-1-1,1 0,0 1,1-1,0 1,0-1,1 1,0-1,1 1,0 0,0-1,1 0,0 1,0-1,1 0,0 0,0 0,1 0,0-1,1 1,-1-1,1 0,1 0,-1-1,1 0,0 0,1 0,0 0,0-1,0-1,2 2,3-2,-1-1,0-1,1 0,0-1,-1 0,1 0,0-2,-1 1,1-1,0-1,-1 0,1-1,-1 0,0-1,6-3,156-87,-140 72,-1-2,-1 0,-1-2,-2-2,0 0,-2-2,-2-1,0 0,-2-2,-2-1,5-13,-19 38,-1-1,0 0,-1 0,0 0,-1 0,0 0,-1-1,0 1,0-1,-1 0,-1 0,0 1,0-1,-1 0,0 0,-1 1,-1-1,1 1,-1-1,-1 1,0 0,-1 1,0-1,0 1,-1-1,0 2,0-1,-1 1,0 0,-1 0,0 1,0 0,0 0,-1 1,0 0,-8-4,-4 4,0 0,1 1,-2 1,1 1,0 1,-1 1,1 0,-1 2,1 1,-1 0,1 2,0 0,0 1,-2 2,-20 6</inkml:trace>
  <inkml:trace contextRef="#ctx0" brushRef="#br0" timeOffset="8832.466">5196 2921,'169'-255,"-168"253,-1 1,1 0,-1 0,1 0,0 0,-1 0,1 0,0 0,0 0,0 0,0 1,0-1,0 0,0 1,0-1,0 0,0 1,1-1,-1 1,0 0,0-1,0 1,1 0,-1 0,0 0,0-1,1 2,-1-1,0 0,0 0,1 0,-1 0,0 1,0-1,0 1,1-1,-1 1,0-1,0 1,0-1,0 1,0 0,0 0,0 0,0 0,-1-1,1 1,0 0,0 0,-1 1,1-1,0 0,-1 0,1 0,-1 0,0 0,1 2,3 1,1 3,1-2,-1 1,2-1,-1 0,0 0,1 0,0-1,0 0,1-1,-1 0,1 0,-1 0,1-1,0 0,0 0,0-1,0 0,0-1,0 0,0 0,0 0,0-1,0-1,2 0,20-4,0-1,0-2,0-1,-1-2,19-10,103-60,-135 64,-5 2</inkml:trace>
  <inkml:trace contextRef="#ctx0" brushRef="#br0" timeOffset="9106.15">6465 2301,'48'-20,"21"-10,8 0,-5-1,-9 6,-10 7,-10 6,-12 6</inkml:trace>
  <inkml:trace contextRef="#ctx0" brushRef="#br0" timeOffset="9271.702">6522 2583,'43'-9,"33"-14,10-7,-2 2,-14 1,-15 4,-16 7</inkml:trace>
  <inkml:trace contextRef="#ctx0" brushRef="#br0" timeOffset="9567.271">7707 1849,'-33'14,"1"2,0 0,1 2,2 2,0 1,0 1,2 1,1 1,-1 4,13-17,0 1,0 1,1 1,0 0,2 0,-1 1,2 1,0 0,1 0,0 1,2 0,0 0,1 1,0 0,2 0,-3 15,8-27,-1 0,1 0,0-1,1 1,-1 0,1-1,0 1,0-1,1 1,0-1,0 0,0 0,0 0,1-1,0 1,0-1,0 0,0 0,1 0,0-1,0 1,0-1,0 0,0-1,0 1,1-1,-1 0,2 0,11 3,1 0,0-2,0 0,0-1,0-1,0 0,1-2,1-1,1-1,-1-1,1-1,-1-2,0 0,-1-1,0 0,0-2,-1-1,0 0,-1-1,0-1,-1-1,0 0,-1-2,-1 1,-1-2,0 0,6-12,-1 1</inkml:trace>
  <inkml:trace contextRef="#ctx0" brushRef="#br0" timeOffset="9854.122">8130 1709,'-33'35,"1"2,3 2,0 0,3 2,1 1,0 6,23-45,-1 1,1-1,0 1,0 0,0 0,1 0,-1 0,1 0,0 0,0 0,0 1,1-1,-1 0,1 0,0 1,0-1,1 0,-1 1,1-1,0 0,0 0,1 0,-1 0,1 0,0 0,0 0,0 0,0-1,1 1,-1-1,1 0,0 1,0-1,0-1,1 1,-1 0,3 1,11-2,1 0,0 0,0-2,1 0,-1-1,0-1,-1-1,1 0,0-2,-1 0,0 0,0-2,-1 0,3-2,1-3,0 0,-1-1,0-1,-2-1,1-1,-2-1,0 0,-1 0,0-2,-2 0,0-1,-1 0,-2 0,0-2,-1 1,0-1,-2 0,2-14,-8 33,1-1,-1 1,0-1,0 1,0-1,-1 0,0 1,1-1,-1 0,0 1,-1-1,1 1,0-1,-1 0,0 1,0-1,0 1,-1-1,1 1,-1 0,1 0,-1-1,0 1,-1 0,1 1,0-1,-1 0,1 1,-1-1,0 1,0 0,0 0,0 0,0 0,-1 0,1 1,0 0,-1-1,1 1,-1 1,0-1,1 0,-3 1,-3 0,0 1,0 0,0 0,0 1,1 0,-1 1,1 0,-1 0,1 1,0 0,0 0,-6 5,-11 8</inkml:trace>
  <inkml:trace contextRef="#ctx0" brushRef="#br0" timeOffset="10187.554">9118 1398,'-67'16,"19"-6,0 2,1 2,1 2,0 2,1 2,-9 8,51-28,0 1,1 0,-1 0,0 0,1 0,-1 1,1-1,0 1,0-1,-1 1,1 0,0 0,0 0,1 0,-1 0,0 1,1-1,-1 0,1 1,0-1,0 1,0-1,0 1,0 0,0-1,1 1,-1 0,1 0,0-1,0 1,0 0,0 0,1 0,-1-1,1 1,-1 0,1-1,0 1,0 0,0-1,0 1,1-1,-1 0,1 1,-1-1,1 0,0 0,0 0,1 1,176 87,-170-85,0 1,0 1,0 0,-1 0,0 0,0 1,-1 1,0-1,0 1,-1 0,3 7,-6-12,-1 0,-1 1,1-1,0 1,-1-1,0 1,0-1,-1 1,1 0,-1-1,0 1,0 0,0-1,-1 1,0 0,0-1,0 1,0-1,-1 1,0-1,0 1,0-1,0 0,-1 0,1 0,-1 0,0-1,-1 2,-2 1,0 0,-1-1,0 1,0-1,0 0,0-1,-1 0,1 0,-1-1,0 0,0 0,-1 0,-3-1,-14 3</inkml:trace>
  <inkml:trace contextRef="#ctx0" brushRef="#br0" timeOffset="10799.926">9824 1144,'-34'19,"0"1,1 1,2 2,0 1,1 1,2 2,1 1,1 1,1 1,-9 17,28-39,0 0,1 1,1-1,-1 1,1 0,1 1,-1-1,2 1,-1-1,1 1,1 0,0 0,0 0,1 0,0 0,1 0,0 0,0 0,1-1,1 1,0 0,0-1,0 0,1 0,1 0,0 0,0 0,0-1,1 0,1 0,-1-1,1 0,0 0,1 0,0-1,1 1,9 0,1-1,0-1,0 0,1-1,-1-2,1 0,0 0,0-2,0-1,-1 0,1-2,0 0,-1-1,0-1,0 0,0-2,-1 0,0-1,0-1,-1-1,0 0,6-6,4-2,-1 0,-1-1,-1-2,-1 0,-1-2,15-19,-30 33,0 0,-1-1,0 1,-1-1,0 0,0-1,-1 1,0-1,-1 0,0 0,-1 0,0-1,-1 1,0 0,-1-1,0 1,-1 0,0-1,-1 1,-2-6,2 10,-1-1,0 1,-1-1,0 1,0 0,0 1,-1-1,0 1,0 0,-1 0,1 1,-1-1,-1 1,1 0,-1 1,0 0,0 0,0 0,0 1,0 0,-1 0,0 1,-3-1,-7-1,-1 0,0 1,-1 1,1 1,0 0,-1 2,1 0,0 1,-4 2,-31 8,9 0</inkml:trace>
  <inkml:trace contextRef="#ctx0" brushRef="#br0" timeOffset="11056.519">9372 1595,'283'-107,"-18"-20,-260 124,0 0,0 1,0 0,0-1,1 2,-1-1,0 1,1-1,-1 2,1-1,0 1,-1-1,1 1,0 1,-1-1,1 1,-1 0,1 1,-1-1,1 1,-1 0,0 0,0 1,5 2,-2 2,2 1,-1-2,1 1,0-1,0-1,0 0,1 0,0-1,0 0,0-1,0-1,1 1,-1-2,3 1,8-1,-1-1,1 0,0-2,-1 0,0-2,1 0,-1-1,-1-1,15-7,-10 3</inkml:trace>
  <inkml:trace contextRef="#ctx0" brushRef="#br0" timeOffset="21108.138">8102 4587,'115'7,"-1"-6,0-4,52-12,-92 9,588-59,333-42,-644 79,94 17,-289 12,13-29,-40 26,-121-8,-28-3,15 10,-6-5,-1 0,1-1,1-1,0 0,0 0,1-1,0 0,1 0,0-1,1 0,0 0,1-1,0 0,1 0,1-1,0 1,1-1,-2-12,-60-265,18 147,35 117,2-1,1 0,1-1,1 0,2 0,0-12,-22-130,18 134,0-1,-3 2,-1 0,-2 0,-4-5,-17-44,-20-85,43 101,9 56,1 0,0 0,1 0,1-1,0 1,1 0,0-1,2-8,5-13,-2 17,-1 0,-1 0,-1-1,0 1,-1-1,-1 1,-1-1,-1 1,0 0,-3-7,4 19,-11-29,2-1,2 0,1 0,2 0,1-15,4 11,1 26,-1 0,0 0,-1 0,0 0,-1 0,-1 1,0-1,0 1,-2-1,-4-8,-59-135,66 156,0 0,0 0,0 0,0 0,0 1,-1-1,1 0,0 1,-1 0,1-1,0 1,-1 0,1 0,0 0,-1 1,1-1,0 1,-1-1,1 1,0 0,0-1,0 1,-1 0,1 1,0-1,0 0,1 1,-1-1,0 1,0-1,1 1,-1 0,1 0,-1 0,1-1,0 1,0 1,0-1,0 0,0 0,0 0,0 2,-14 13,-304 262,-77 89,173-114,132-152,-131 140,139-166,37-37,2 1,1 3,3 1,1 2,3 2,-20 35,14-15,-3-2,-3-2,-37 37,27-33,2 3,-30 53,61-81,16-24,-1-1,-1 0,0 0,-1-2,-1 1,-1-2,-1 1,0-2,0 0,-1-1,-1-1,-211 144,223-152,1-1,0 1,0 0,1 0,-1 1,1-1,0 1,0-1,0 1,0 0,1 0,0 1,0-1,1 0,-1 1,1-1,0 1,1 0,-2 16</inkml:trace>
  <inkml:trace contextRef="#ctx0" brushRef="#br0" timeOffset="22969.037">11376 3825,'-24'0,"-6"-2,0 2,-1 1,1 2,0 1,0 1,1 1,-1 2,-7 4,35-12,-1 0,1 0,0 1,0-1,0 1,0-1,-1 1,1 0,0 0,0 0,0 0,1 0,-1 1,0-1,0 0,1 1,-1 0,1-1,-1 1,1 0,0 0,-1-1,1 1,0 0,0 0,1 0,-1 0,0 1,1-1,-1 0,1 0,0 0,-1 1,1-1,0 0,0 0,1 0,-1 1,0-1,1 0,-1 0,1 0,0 0,0 0,0 0,0 1,16 36,-2 1,-2 0,-2 1,-1 1,1 20,-7-43,0 162,-4-181,1 0,-1 1,0-1,1 0,-1 1,0-1,1 0,-1 1,1-1,-1 0,1 0,-1 1,1-1,-1 0,1 0,-1 0,1 0,-1 0,1 0,-1 0,1 0,-1 0,1 0,-1 0,1 0,-1 0,1 0,-1 0,1 0,-1-1,1 1,-1 0,1 0,-1-1,0 1,1 0,-1-1,1 1,-1 0,0-1,1 1,-1 0,0-1,1 1,-1-1,0 1,0-1,0 1,1-1,-1 1,0-1,0 1,0-1,0 1,0-1,0 1,0-1,0 1,4-4,8-6</inkml:trace>
  <inkml:trace contextRef="#ctx0" brushRef="#br0" timeOffset="25843.063">12110 2724,'-25'-7,"0"2,0 0,0 1,-1 2,1 1,-1 1,1 1,-2 1,15-1,-1 1,1 0,0 1,0 1,0 0,0 0,1 1,-1 1,1 0,0 0,1 1,0 1,0-1,1 2,0-1,0 1,-1 3,-5 9,0 0,1 2,2-1,0 2,2 0,0 0,-3 16,12-37,-1 0,1 1,0-1,0 0,0 1,0-1,1 0,-1 1,1-1,0 1,0-1,0 1,1-1,-1 1,1-1,0 1,0-1,0 0,0 1,0-1,1 0,0 0,-1 0,1 0,0 0,1 0,-1-1,0 1,1-1,-1 0,1 1,0-1,0 0,0-1,0 1,0 0,0-1,1 0,1 1,13-1,1-1,0-1,-1-1,1 0,-1-2,1 0,-1-1,-1 0,1-2,-1 0,0-1,0-1,-1 0,-1-1,1-1,-1-1,7-1,12-9,-1-2,-1-1,-2-1,0-1,-2-2,-1-1,-1-1,19-32,-45 63,1 0,-1 0,0 1,0-1,1 0,-1 0,0 0,0 0,1 0,-1 0,0 0,1 1,-1-1,0 0,0 0,1 0,-1 0,0 0,1 0,-1 0,0-1,-3 16,-5 21,-13 117,21-145,1-1,0 0,0 0,1 0,0 0,0 0,0 0,1-1,0 1,1-1,-1 1,1-1,1 0,-1-1,1 1,0-1,0 0,0 0,1 0,4 2,5 1,0 0,1-1,0-1,0 0,0-1,1-1,0-1,0 0,0-1,0-1,0 0,0-2,0 0,5-1,2 1</inkml:trace>
  <inkml:trace contextRef="#ctx0" brushRef="#br0" timeOffset="48352.756">8667 2809,'-56'-115,"115"201,59 114,12 9,-34-110,-95-99,-1 0,1-1,-1 1,1 0,-1 0,1 0,-1-1,1 1,-1 0,0 0,1-1,-1 1,1 0,-1-1,0 1,1-1,-1 1,0 0,1-1,-1 1,0-1,0 1,1-1,-1 1,0-1,0 1,0-1,0 1,0-1,1 1,-1-1,0 1,0-1,0 1,-1-1,1 0,0 1,0-1,0 1,0-1,0 1,-1-1,1 1,0-1,0 1,-1 0,1-1,0 1,-1-1,1 1,0 0,-1-1,0-2,-5-21,2-1,0 1,1 0,2-1,0 0,2 1,1-1,0 0,2 1,1 0,1 0,1 0,8-18,-13 39,-1 0,1 1,0 0,-1-1,1 1,0 0,0 0,1 0,-1 0,0 0,1 0,-1 1,1-1,-1 1,1 0,0 0,-1 0,1 0,0 0,0 1,0-1,0 1,0-1,0 1,0 0,0 1,0-1,-1 0,1 1,0-1,0 1,0 0,0 0,-1 0,1 1,2 0,84 68,-26 17,-52-76,-3-7</inkml:trace>
  <inkml:trace contextRef="#ctx0" brushRef="#br0" timeOffset="48614.057">10868 975,'15'0,"13"0,8 0,2 0,-1-5,-1-2,-3 1,-1 1,-2 1,-1 2,-1 1,-5-4,-1-1,-1 0,3 1,0-3,-3 0</inkml:trace>
  <inkml:trace contextRef="#ctx0" brushRef="#br0" timeOffset="48615.057">10925 1313,'33'-10,"36"-7,10-2,-3 3,-15 0,-12 2,-11 3,-6 5,-9 2</inkml:trace>
  <inkml:trace contextRef="#ctx0" brushRef="#br0" timeOffset="48616.057">12138 438,'-7'-5,"1"1,0-1,-1 1,0 1,0-1,0 1,0 0,-1 1,1 0,-1 0,1 0,-1 1,0 0,1 1,-1 0,0 0,0 1,1-1,-1 2,0-1,1 1,-1 0,1 1,0 0,0 0,0 0,0 1,0 0,1 0,-1 1,1 0,1 0,-1 0,1 1,0 0,0 0,0 0,1 1,0-1,-2 6,-1-4,0 1,1 1,0-1,0 1,1 0,1 1,0-1,0 1,1 0,0 0,1 0,0 0,1 0,0 1,1-1,0 0,1 2,0-9,0-1,0 0,1 1,0-1,-1 0,1 0,0 0,1 0,-1-1,0 1,1-1,-1 1,1-1,0 0,0 0,0 0,0 0,0 0,0-1,1 0,-1 1,1-1,-1 0,1-1,-1 1,1-1,-1 1,1-1,-1 0,2-1,4 1,0-1,0 0,0 0,0-1,0-1,-1 0,1 0,-1 0,1-1,-1 0,4-4,188-163,-144 117,-34 33,-16 13,1 1,-1 0,1 1,1 0,0 0,-1 0,2 1,-1 0,1 1,2-1,-8 5,-1 1,1 0,-1 0,0 1,0-1,0 0,1 1,-1 0,-1-1,1 1,0 0,0 0,-1 0,1 0,-1 0,1 0,-1 0,0 1,0-1,0 0,0 1,0-1,-1 1,1-1,-1 1,1-1,-1 1,0-1,0 1,0-1,-1 1,1 0,-1-1,1 1,-1-1,0 0,0 2,1 1,14 112,-13-114,0 1,1-1,-1 0,1 1,0-1,0 0,0 0,0 0,1-1,-1 1,1 0,-1-1,1 0,0 1,0-1,0 0,1-1,-1 1,0-1,1 1,-1-1,0 0,1 0,0 0,-1-1,1 1,-1-1,1 0,0 0,3 0,45-14,-32 2</inkml:trace>
  <inkml:trace contextRef="#ctx0" brushRef="#br0" timeOffset="48617.057">11884 975,'43'-15,"38"-14,16-6,0 1,-7 8,-13 3,-11 5,-12 6,-4 5,-8 4,-4 2,-5 2,-4 0,-1 0,-5 0</inkml:trace>
  <inkml:trace contextRef="#ctx0" brushRef="#br0" timeOffset="48863.974">12223 946,'-1'66,"4"1,2-1,10 44,6-52,-21-56,1-1,-1 0,1 0,0 0,-1 0,1 0,0 0,0 0,0 0,0 0,-1 0,1-1,0 1,0 0,1-1,-1 1,0-1,0 1,0-1,0 1,0-1,1 0,-1 1,0-1,0 0,1 0,-1 0,0 0,0 0,1 0,-1 0,0-1,0 1,0 0,1-1,-1 1,0-1,0 1,0-1,0 1,0-1,0 0,0 0,0 0,1 0,212-215,-212 215,-1-1,1 1,-1 0,1 0,0 0,-1 0,1 0,0 0,0 1,0-1,-1 0,1 1,0 0,0-1,0 1,0 0,0 0,0 0,0 0,0 0,0 1,0-1,0 1,0-1,-1 1,1 0,0-1,0 1,0 0,-1 0,1 0,-1 1,1-1,-1 0,1 0,-1 1,0-1,1 1,-1-1,0 1,0 0,0 0,0 1,28 87,-26-78,-1-1,-1-5,0 0,0-1,0 1,1 0,0-1,0 1,0-1,1 0,-1 1,1-1,1-1,-1 1,1 0,0-1,1 2,7 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1115 0,'-121'4,"0"6,0 4,-56 17,137-23,1 2,1 1,0 2,1 2,-29 16,61-29,0 0,0 1,1-1,-1 1,1 1,0-1,0 1,0-1,0 1,1 0,0 0,-1 1,1-1,1 1,-1-1,1 1,0 0,0 0,0 0,1 0,-1 0,1 1,1-1,-1 0,1 0,0 1,0-1,0 0,1 1,-1-1,2 0,-1 0,0 1,1-1,0 0,0-1,1 1,-1 0,1-1,0 1,0-1,1 0,14 14,1 0,1-2,1-1,0 0,1-1,0-2,1 0,17 5,-27-11,88 39,-68-33,-1 1,0 2,-2 1,0 1,0 2,-2 1,-1 1,17 16,-41-34,1 0,-1 1,0-1,0 1,0-1,0 1,-1 0,1 0,-1 1,0-1,0 0,-1 1,1-1,-1 1,0-1,0 1,-1 0,1-1,-1 1,0 0,0 0,-1-1,1 1,-1 0,0-1,0 1,-1-1,1 1,-1-1,0 0,0 1,-1-1,1 0,-1 0,-1 0,-15 13,-1 0,-1-2,0 0,-1-2,0 0,-1-1,-1-2,0 0,0-2,-1 0,0-2,-5 0,27-5,-71 15,0-2,0-4,-1-4,-1-2,-59-7,123 3,8 1,0-1,0 1,0-1,-1 0,1-1,0 1,0-1,0 0,0 0,0 0,0 0,0-1,0 0,0 0,1 0,-1 0,3-9,8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3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1 173,'846'0,"-494"-29,506 29,-780 1,189-13,-152 0,0 4,1 6,6 5,32-1,723-2,-605-28,486 27,213 1,-604 29,604-29,-108 0,-861 1,0 0,1-1,-1 1,1-1,-1 0,0 0,1 0,-1 0,1 0,-1 0,1-1,-1 1,1-1,-1 0,0 0,1 0,-1 0,0 0,0 0,0 0,0-1,0 1,0-1,0 1,0-1,-1 0,1 0,0 0,-1 0,0 0,1 0,-1 0,0-1,0 1,0 0,-1 0,1-1,0-1,-1 1,0 0,1 0,-1 0,1 0,0 0,0 1,0-1,0 0,1 0,-1 1,0-1,1 1,0 0,0-1,0 1,0 0,0 0,0 0,1 0,-1 0,0 1,1-1,0 1,-1-1,1 1,0 0,-1 0,1 0,0 1,0-1,1 1,98-7,-88 7,1033 2,-680 25,255-15,-143 8,8-20,-174-2,1904 2,-1784 28,6-29,-168-27,39-1,290 30,-370 27,13-16,11 6,-39 9,10-15,46 2,-112-11,61 22,172 6,636-32,-749 30,307-29,-535 5,-33 1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0,'-38'44,"-28"47,-1 13,9-1,11-14,12-17,13-16,10-12,7-10,9-5,5-3,-1-1,0 0,-3-4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59,'43'0,"53"-5,25-2,5-3,-8-2,-11 3,-13 2,-13 2,-11 2,-13 2,-11 1,-8 0,-11 6,-15 0,-14 6,-7 4,-7 0,0-3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16.7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1580 311,'-38'63,"4"2,2 2,2 0,4 2,3 1,3 1,-10 69,4-27,-5-1,-30 65,35-112,11-23,-1-2,-3 0,-1-1,-1 0,-2-2,-19 21,27-43,18-60,192-421,-143 340,25-59,41-155,-72 172,-53 202,2 1,1-1,1 1,2-1,2 1,2 11,1 15,3 0,3 0,3-1,2-1,2 0,4-1,12 23,-31-74,1-1,1 1,-1-1,1 0,0 0,0 0,1-1,0 1,0-1,0 0,1-1,-1 1,1-1,0 0,1-1,-1 1,0-1,1 0,0-1,0 0,0 0,0 0,0-1,0 0,0 0,0-1,0 0,1 0,-1-1,0 0,0 0,0 0,3-2,7-8,-1 0,-1-2,0 0,0 0,-1-1,-1-1,0 0,-2-1,1 0,-2-1,0 0,-1-1,-1 0,-1-1,0 1,1-10,3 2,19-60,-3-2,-3-1,-5 0,6-80,-27 93,-3 70</inkml:trace>
  <inkml:trace contextRef="#ctx0" brushRef="#br0" timeOffset="284.524">2456 819,'-12'29,"1"1,2 0,1 1,1-1,2 2,1-1,1 0,2 1,1 5,0-33,0-1,0 1,0-1,1 1,-1 0,1-1,0 1,0-1,1 0,-1 1,0-1,1 0,0 0,0 0,0 0,0 0,0 0,1 0,-1-1,1 1,0-1,0 0,0 0,0 0,0 0,0 0,0-1,1 0,-1 1,0-1,1 0,-1 0,1-1,0 1,-1-1,1 0,-1 0,1 0,0 0,-1-1,1 1,-1-1,1 0,1-1,11-5,1 0,-1-2,-1 0,1-1,-2 0,1-1,-1-1,-1 0,0-1,-1 0,-1-1,0-1,0 1,-2-2,0 1,0-1,-2-1,0 0,-1 0,0 0,-2 0,0-1,-1 0,0 0,-1-15,-2 22,1-1,-2 1,1 0,-2 0,1 0,-2 0,1 1,-1-1,-1 0,0 1,-1 0,0 0,0 0,-1 1,0-1,-1 1,0 1,0-1,-1 1,0 1,0 0,-1 0,0 0,0 1,-1 0,1 1,-1 0,0 1,-4-1,-11-4</inkml:trace>
  <inkml:trace contextRef="#ctx0" brushRef="#br0" timeOffset="565.834">3217 1,'0'43,"0"33,0 14,0-4,5-7,2-7,4-11,0-7,-1-7,1-7,0-6,3 2,-2-2,-2 0,2-8,-2-2,-2-1,-2-4</inkml:trace>
  <inkml:trace contextRef="#ctx0" brushRef="#br0" timeOffset="1036.872">3048 452,'378'-22,"-323"18,-1-2,0-2,0-3,10-6,-59 16,1 0,-1 0,1 0,0 1,-1 0,1 0,-1 1,1-1,0 1,-1 0,0 1,1-1,-1 1,0 0,1 1,-1-1,-1 1,1 0,0 0,3 3,16 8,-18-11,1 0,-1 0,1-1,-1 0,1-1,0 1,-1-1,1-1,0 1,0-1,0 0,0-1,0 0,-1 0,1 0,0-1,-1 0,1 0,-1 0,1-1,-1 0,0-1,0 1,-1-1,1 0,-1-1,0 1,0-1,0 0,3-4,0 2,1-1,-1-1,0 0,0 0,-1 0,-1-1,1 0,-2 0,1-1,-1 0,-1 0,0 0,-1 0,0 0,0-1,-1 0,-1 0,-1 8,0 1,-1 0,0 0,1 0,-1-1,0 1,-1 0,1 0,0 1,-1-1,0 0,0 0,1 1,-2-1,1 1,0-1,0 1,-1 0,1 0,-1 0,0 0,1 1,-1-1,0 1,0-1,0 1,0 0,0 0,-1 1,1-1,-3 0,-3 0,-1 1,1 0,-1 0,1 1,-1 0,1 1,0 0,0 0,0 1,-6 2,-4 3,1 0,0 2,0 0,1 1,0 0,1 2,0 0,1 0,0 2,1 0,1 0,1 2,0-1,1 1,1 1,0 0,2 1,0-1,1 2,0-1,2 1,1 0,0 1,1-8,0 0,1 0,1 1,0-1,1 1,0-1,1 1,1-1,0 0,1 0,0 1,1-2,0 1,1 0,1-1,0 0,0 0,1-1,1 0,0 0,1 0,0-1,9 8,-2-8,1-1,0 0,1-1,0-1,0-1,0 0,1-2,-1 0,1-1,0-1,0 0,1-2,-1 0,12-3,2 2</inkml:trace>
  <inkml:trace contextRef="#ctx0" brushRef="#br0" timeOffset="1331.601">0 2033,'231'-50,"989"-266,-332 79,785-148,-1119 235,-479 125</inkml:trace>
  <inkml:trace contextRef="#ctx0" brushRef="#br0" timeOffset="1735.953">4742 169,'-10'15,"2"9,2-4,7-6,8-9,8-11,5-10,-6-1,-10 2,-6 3</inkml:trace>
  <inkml:trace contextRef="#ctx0" brushRef="#br0" timeOffset="2222.401">4939 536,'-10'10,"3"3,1-6,2 1,-3 0,0 2,-4 0,0 3,7-5,8-5,4-7,1-3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87,'53'10,"51"-2,17-7,-2-8,-7-4,-13-4,-14 1,-16 1,-11 0,-10 1,-8 3,-2 3,-2 3,-3 1,-6 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5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483 8,'-23'-4,"-1"2,0 1,1 0,-1 2,0 1,0 1,1 1,0 1,0 1,0 1,-21 9,30-6,0 0,1 2,1-1,-1 1,2 1,0 0,0 1,1 0,1 1,1-1,0 2,0-1,2 1,0 0,1 2,2-14,0 0,1 0,0 1,0-1,0 1,0 0,1 0,0-1,0 1,0 0,0 0,1 0,0 0,0 0,0 0,1 0,-1 0,1 0,1 0,-1-1,1 1,-1 0,1-1,1 1,-1-1,1 1,-1-1,1 0,0 0,1-1,-1 1,1-1,-1 1,1-1,0 0,4 2,5-4,0 0,0-1,0 0,0-1,0-1,0 0,0-1,0 0,-1 0,1-2,-1 0,0 0,-1-1,1 0,-1-1,0 0,-1-1,0-1,0 1,-1-1,0-1,1-1,12-8,202-190,-176 175,-47 34,0 0,0-1,0 1,0 0,0 0,1-1,-1 1,0 0,0 0,0 0,0 1,0-1,1 0,-1 0,0 1,0-1,0 0,0 1,0-1,0 1,0-1,0 1,0 0,0-1,0 1,0 0,-1 0,1 0,0 0,-1 0,1 0,0 0,-1 0,1 0,-1 0,1 0,-1 0,0 0,1 0,-1 0,0 0,0 0,0 1,0-1,0 0,0 0,0 1,5 34,-6-27,1-1,0 0,0 1,1-1,0 0,1 1,-1-1,2 0,-1 0,1 0,0-1,1 1,-1-1,2 0,-1 0,1 0,0 0,0-1,1 1,0-2,0 1,0-1,1 1,0-2,0 1,0-1,4 1,39 0,-27-4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31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3728 862,'-48'58,"2"2,3 2,2 1,4 3,2 1,-21 61,41-92,2 0,1 1,2 1,-2 22,10-50,0 1,1-1,0 0,1 1,0-1,1 1,0-1,1 1,0-1,1 0,0 0,0 0,1 0,0-1,1 0,0 1,0-2,1 1,3 2,-3-5,0 0,0-1,1 0,0-1,0 1,0-1,1-1,-1 1,1-1,0-1,0 1,0-1,0-1,0 1,0-1,1-1,-1 0,0 0,1 0,-1-1,2-1,14-2,0-1,0-1,0-1,-1-1,-1-1,15-8,-5 0,-2-2,0-1,-1-2,-1-1,-2-1,0-1,-1-1,-2-1,0-2,-2 0,-2-1,0-1,-2-1,3-9,-14 25,0-1,-1 1,0-1,-2 0,0 0,-1 0,0 0,-2 0,0 0,-1-1,0 1,-2 0,0 0,0 0,-2 1,0-1,-1 1,-1 0,0 1,-1-1,-1 1,0 1,-1 0,-1 0,0 1,-1 0,0 1,-1 1,0 0,-1 0,0 1,-6-2,5 3,1 2,-1 0,-1 0,1 1,-1 1,0 1,0 0,-1 1,1 1,-1 0,0 2,1-1,-1 2,1 0,-1 2,1-1,-1 2,1 0,0 1,1 1,-1 0,1 1,-1 1,-36 24,11-2</inkml:trace>
  <inkml:trace contextRef="#ctx0" brushRef="#br0" timeOffset="269.777">3078 1567,'80'-24,"-2"-2,0-4,-3-4,0-2,-3-4,3-6,110-56,-182 100,0-1,1 1,0 0,0 0,0 0,0 1,0-1,0 1,0 0,0 0,0 0,0 1,1 0,-1 0,0 0,0 0,1 0,-1 1,0 0,0 0,0 0,0 0,0 1,0-1,0 1,0 0,0 0,-1 1,1-1,-1 1,0 0,0 0,2 2,1 1,-1 1,2-1,-1 0,1-1,0 0,0 0,0 0,1-1,-1 0,1 0,0-1,0 0,1 0,-1-1,0 0,1 0,3-1,6-1,0-1,1 0,-1-2,0 0,-1-1,1-1,-1 0,0-1,0-1,0-1,10-7,-9 5</inkml:trace>
  <inkml:trace contextRef="#ctx0" brushRef="#br0" timeOffset="517.46">4659 1031,'39'0,"26"-5,8-1,-5-5,-8 0,-10 1,-9-2,-11 1</inkml:trace>
  <inkml:trace contextRef="#ctx0" brushRef="#br0" timeOffset="765.54">4687 1342,'38'0,"23"-5,1-2</inkml:trace>
  <inkml:trace contextRef="#ctx0" brushRef="#br0" timeOffset="-1531.885">312 1002,'99'-25,"-2"-5,-2-4,77-38,-150 63,0-1,-1 0,0-2,0 0,-1-2,-1 0,0-1,-1 0,-1-2,-1 0,0-1,10-16,-25 32,1-1,-1 1,-1-1,1 0,0 1,-1-1,1 0,-1 1,0-1,0 0,0 0,0 1,0-1,-1 0,1 0,-1 1,0-1,0 0,0 1,0-1,0 1,-1-1,1 1,-1 0,1 0,-1-1,0 1,0 0,0 1,0-1,0 0,0 0,-1 1,1-1,0 1,-1 0,1 0,-1 0,0 0,1 0,-1 1,0-1,1 1,-1-1,0 1,0 0,1 0,-1 0,0 1,0-1,1 1,-1-1,0 1,1 0,-1 0,1 0,-1 1,1-1,-1 0,1 1,-12 8,1 0,0 0,0 2,2-1,-1 1,2 1,-1 0,2 1,0 0,0 0,2 1,-1 0,2 0,0 0,1 1,1 0,-2 11,-17 75,4 1,5 0,4 1,5 1,5-1,4 1,4-1,17 72,-13-91,-4 1,-3 0,-5 0,-3 0,-3 0,-6 9,6-70,-1-1,-1 1,-1-1,0-1,-2 0,-1 0,-1-1,-1-1,-1 0,-1-1,0 0,-2-2,0 0,-1-1,0 0,-2-2,0 0,0-2,-2 0,1-1,-1-2,-1 0,0-2,-1 0,1-2,-1 0,-11-1,26-4,0-2,0 1,0-1,0-1,0 0,0 0,0-1,1 0,-1-1,1 0,0 0,0-1,0 0,1-1,0 0,0 0,0-1,1 0,0 0,0-1,1 0,0 0,0 0,1-1,0 0,0 0,1 0,0 0,1-1,0 0,1 0,0 1,-1-8,1-25,2 1,1-1,2 1,2-1,2 1,2 1,1-1,2 2,2-1,2 2,1 0,2 1,1 1,2 0,2 2,21-24,-35 44,1 1,0-1,1 2,1 0,0 0,0 1,1 1,0 0,1 1,0 1,1 0,0 1,14-4,0 2,1 3,0 0,0 2,0 1,12 1,-23 1,1-1,-1 0,0-2,0 0,0-1,0-2,-1 0,0 0,0-2,-1 0,0-2,-1 0,7-5,27-26,-1-1,-2-3,20-26,-34 36,3 6,-36 29,0 1,0 0,0-1,0 1,0 0,0 0,-1 0,1 0,0 0,0 0,0 0,0 0,0 0,0 0,0 0,-1 1,1-1,0 0,0 1,0-1,0 0,-1 1,1-1,0 1,0 0,-1-1,1 1,0-1,-1 1,1 0,-1 0,1-1,-1 1,1 0,-1 0,0 0,1-1,-1 1,0 0,1 0,-1 0,0 0,0 0,0 0,0 0,0-1,0 1,0 0,0 0,-1 0,3 20,-1 0,-1 1,-1-1,-1-1,-1 1,-1 0,-2 2,-10 119,20-116,2-7</inkml:trace>
  <inkml:trace contextRef="#ctx0" brushRef="#br0" timeOffset="-1247.419">1611 1652,'-8'22,"1"1,1 0,2 0,0 0,1 0,2 1,0-1,1 1,2 4,-2-24,0-1,1 1,-1-1,1 1,0-1,0 0,0 1,0-1,0 0,1 0,0 0,-1 0,1 0,0 0,0 0,1 0,-1-1,1 1,-1-1,1 0,0 0,0 0,0 0,0 0,0-1,0 1,0-1,1 0,-1 0,0 0,1 0,-1-1,1 1,-1-1,1 0,-1 0,1 0,-1 0,1-1,-1 0,1 1,-1-1,3-2,5-2,-1 0,0-1,-1-1,0 1,0-2,0 1,-1-1,0 0,0-1,-1 0,0 0,-1-1,0 1,0-1,-1-1,0-1,0-3,0 1,-2 0,0-1,0 0,-1 0,-1 0,-1 0,0 0,-1 0,0 0,-1 1,-1-1,-1 0,0 1,0 0,-6-10,8 19,0 0,-1 1,0-1,0 1,0 0,-1 0,1 0,-1 0,0 0,0 1,0 0,-1 0,1 0,-1 0,1 1,-1 0,0 0,0 0,0 0,0 1,0 0,-1 0,1 0,0 1,-1-1,1 2,0-1,0 0,-1 1,-4 1,-9 9</inkml:trace>
  <inkml:trace contextRef="#ctx0" brushRef="#br0" timeOffset="-1000.479">2176 1906,'-5'-39,"-1"-31,-1-14,7 3,3 10,6 8,6 10,0 8,3 8,3 6,-2 2,0 7,2 6,-2 12,-5 6</inkml:trace>
  <inkml:trace contextRef="#ctx0" brushRef="#br0" timeOffset="5069.091">3191 2894,'8'-8,"2"-1,0 0,-1-1,0-1,0 1,-1-1,-1-1,1 1,-2-1,3-7,-9 18,1 1,-1-1,0 1,0-1,1 1,-1-1,0 1,0-1,0 1,0-1,0 0,0 1,0-1,0 1,0-1,0 1,0-1,0 0,0 1,0-1,0 1,-1-1,1 1,0-1,0 1,-1-1,1 1,0-1,-1 1,1-1,0 1,-1-1,1 1,-1 0,1-1,-1 1,1 0,-1-1,1 1,-1 0,1 0,-1 0,1-1,-1 1,1 0,-1 0,0 0,1 0,-1 0,1 0,-1 0,1 0,-1 0,0 0,1 0,-1 0,1 1,-1-1,1 0,-1 0,1 1,-38 12,-175 141,-94 93,275-206,31-41,1 1,0 0,0 0,-1 0,1-1,0 1,0 0,0 0,0 0,0-1,0 1,0 0,1 0,-1 0,0 0,0-1,1 1,-1 0,0 0,1-1,-1 1,1 0,-1-1,1 1,-1 0,1-1,-1 1,1-1,0 1,-1-1,1 1,0-1,-1 1,1-1,0 0,0 1,-1-1,1 0,0 0,0 0,0 1,0-1,-1 0,1 0,0 0,0 0,0 0,0-1,-1 1,1 0,0 0,0 0,-1-1,1 1,0 0,0-1,-1 1,1-1,0 1,260-47,-244 45,120-1,-133 3,1 1,-1 0,1 0,-1 0,0 0,0 1,1 0,-1-1,0 2,0-1,-1 0,1 1,0 0,-1 0,0 0,0 0,0 0,0 1,0-1,0 1,-1 0,0 0,0 0,0 0,0 0,-1 0,2 5,-4 0,1 1,-2 0,1-1,-1 1,-1-1,0 1,0-1,-1 0,0 0,0-1,-1 1,0-1,-1 0,0 0,0-1,-1 0,1 0,-2 0,1-1,-1 0,-4 3,-13 15,-43 40,-2-4,-4-2,-4-1,30-19,48-38,1 0,-1 0,0 1,0-1,0 0,1 0,-1 0,0 0,0 0,0 1,1-1,-1 0,0 0,0 0,0 0,0 1,1-1,-1 0,0 0,0 1,0-1,0 0,0 0,0 1,0-1,0 0,0 0,0 1,0-1,0 0,0 0,0 1,0-1,0 0,0 0,0 0,0 1,0-1,0 0,24-11,-7 2</inkml:trace>
  <inkml:trace contextRef="#ctx0" brushRef="#br0" timeOffset="5325.181">3615 3147,'-19'39,"-12"22,1 5,9-8,8-15</inkml:trace>
  <inkml:trace contextRef="#ctx0" brushRef="#br0" timeOffset="5469.955">3502 2329,'0'0</inkml:trace>
  <inkml:trace contextRef="#ctx0" brushRef="#br0" timeOffset="5753.469">3982 3317,'27'-120,"6"1,21-45,-4 71,-49 93,-1-1,1 1,-1-1,1 1,-1-1,1 1,-1-1,1 1,-1 0,1-1,-1 1,1 0,0-1,-1 1,1 0,-1 0,1 0,0 0,-1 0,1-1,0 1,-1 0,1 0,0 1,-1-1,1 0,0 0,-1 0,1 0,0 0,-1 1,1-1,-1 0,1 1,0-1,-1 0,1 1,-1-1,1 1,-1-1,1 1,-1-1,0 1,1-1,-1 1,0-1,1 1,-1 0,0-1,0 1,1-1,-1 1,0 0,0 0,11 44,-9-33,10 67,21 71,-31-144,1 0,0 0,1-1,-1 0,1 1,0-1,0-1,1 1,-1-1,1 1,0-1,0-1,1 1,-1-1,1 0,0 0,-1 0,1-1,0 0,1 0,-1 0,4-1,-2 1,1-2,-1 1,1-1,-1-1,1 1,-1-1,1-1,-1 0,0 0,0 0,0-1,0 0,0-1,-1 0,1 0,-1-1,0 1,0-2,-1 1,0-1,1 0,-2 0,3-3,7-10,0-1,-1 0,-1-1,-1-1,-1 0,-1 0,3-14,-5 12,-2 0,-1 0,-1-1,-1 0,-1 0,-1 0,-1-1,-1 1</inkml:trace>
  <inkml:trace contextRef="#ctx0" brushRef="#br0" timeOffset="1884.545">7228 128,'-1'12,"1"0,0 1,1-1,1 1,0-1,0 0,1 0,1 0,0-1,1 1,0-1,1 0,0 0,0 0,1-1,1 0,0-1,0 0,1 0,0 0,3 1,-7-8,0 0,0-1,0 1,0-1,0 0,0-1,1 1,-1-1,0 0,0-1,0 1,1-1,-1 0,0 0,0-1,0 1,0-1,-1 0,1-1,0 1,-1-1,1 0,-1 0,0 0,1-2,89-98,-85 91,-1-1,-1 1,0-1,0 0,-1-1,-1 0,-1 1,1-2,-2 1,0 0,0-14,-3 25,0 1,0-1,0 0,-1 0,1 0,-1 0,0 0,1 1,-2-1,1 0,0 1,0-1,-1 1,1-1,-1 1,0 0,0-1,0 1,0 0,0 0,0 0,0 1,-1-1,1 1,-1-1,1 1,-1 0,0 0,0 0,1 0,-1 0,0 0,0 1,0 0,0-1,1 1,-4 0,-109 16,73-2,5 0</inkml:trace>
  <inkml:trace contextRef="#ctx0" brushRef="#br0" timeOffset="967.959">5788 410,'-113'267,"110"-262,0 0,0 0,0 0,1 1,0-1,0 1,0-1,1 1,0 0,0 0,0 0,1-1,-1 1,2 0,-1 0,1 0,0 0,0-1,0 1,1 0,0-1,0 1,0-1,1 1,0-1,0 0,0 0,3 3,1-3,-1 0,1-1,0 0,-1 0,2-1,-1 0,0 0,1-1,-1 0,1 0,0-1,0 1,-1-2,1 1,0-1,0-1,0 1,0-1,0 0,-1-1,1 0,7-3,0 0,-1-1,0 0,0-1,-1 0,1-2,-2 1,1-2,-1 1,-1-2,0 1,0-2,-1 0,0 0,-1 0,-1-1,0 0,-1-1,6-13,-3 2</inkml:trace>
  <inkml:trace contextRef="#ctx0" brushRef="#br0" timeOffset="1185.262">6211 269,'-24'48,"-17"44,-7 17,0 4,8-8,7-12,3-7,7-9,8-8,1-11,3-5,9-8,4-6,2-5,5-8,6-9,4-7,0-5</inkml:trace>
  <inkml:trace contextRef="#ctx0" brushRef="#br0" timeOffset="1452.321">6775 354,'-36'19,"1"1,1 2,1 1,0 2,-23 25,46-41,-6 3,1 1,1 0,0 1,1 1,0 0,1 1,1 0,-3 7,13-21,0 0,0 0,0-1,0 1,0 0,0 0,0 0,1 1,-1-1,1 0,0 0,-1 0,1 0,0 0,0 1,0-1,1 0,-1 0,0 0,1 0,0 0,-1 0,1 0,0 0,0 0,0 0,0 0,0 0,1-1,-1 1,0 0,1-1,0 1,-1-1,1 1,0-1,-1 0,1 0,0 0,2 1,87 17,-89-18,218 26,-215-26,1 0,-1 0,0 0,0 0,1 1,-1-1,-1 2,1-1,0 0,0 1,-1 0,1 0,-1 0,0 0,0 1,0 0,-1 0,1 0,-1 0,0 1,0-1,0 1,-1-1,0 1,0 0,0 0,0 0,-1 0,0 1,0-1,0 0,-1 1,1-1,-1 0,-1 4,1-4,-1 1,0-1,0 0,0 1,-1-1,0 0,0 0,0 0,-1 0,0 0,0-1,0 1,0-1,-1 0,1 0,-1 0,0 0,0-1,-1 1,1-1,-1 0,0 0,1-1,-1 0,-1 1,1-2,0 1,0-1,-1 1,1-1,-5 0,-13 1</inkml:trace>
  <inkml:trace contextRef="#ctx0" brushRef="#br0" timeOffset="1617.026">6607 325,'67'-14,"27"-10,-3-1</inkml:trace>
  <inkml:trace contextRef="#ctx0" brushRef="#br0" timeOffset="3472.973">6804 1059,'-2'5,"-1"-1,1 1,-1-1,0 1,0-1,-1 0,0 0,1-1,-1 1,0-1,-1 0,1 0,0 0,-1 0,0-1,0 0,-2 1,6-3,-15 6,0 0,-1-2,0 0,0-1,0-1,-1 0,1-1,0-1,-1-1,1-1,-7-1,22 3,1 0,-1 0,0 0,0 0,1 0,-1 0,0 0,1 0,-1-1,0 1,1-1,-1 1,1-1,-1 0,1 0,-1 0,1 0,-1 0,1 0,0 0,0 0,-1 0,1 0,0-1,0 1,0-1,0 1,1 0,-1-1,0 0,1 1,-1-1,0 1,1-1,0 0,-1 1,1-1,0 0,0 1,0-1,0 0,0 0,1 1,-1-1,0 1,1-1,-1 0,1 1,0-1,0 1,-1-1,1 0,10-10</inkml:trace>
  <inkml:trace contextRef="#ctx0" brushRef="#br0" timeOffset="4103.392">6804 297,'5'0,"11"0,7 0,1-5,0-1,1 0,1 1,1-4,1 1,0 1,1 1,-6-2,-1 0,-4 1</inkml:trace>
  <inkml:trace contextRef="#ctx0" brushRef="#br0" timeOffset="8515.079">5308 2470,'-28'44,"1"1,3 2,2 0,2 1,2 2,2-1,-6 41,18-82,2 1,-1-1,1 0,0 1,1-1,0 1,0-1,1 1,0-1,1 1,0 0,0-1,1 0,0 1,0-1,1 0,0 0,0 0,1 0,0-1,1 1,-1-1,1 0,1 0,-1-1,1 0,0 0,1 0,0 0,0-1,0-1,2 2,3-2,-1-1,0-1,1 0,0-1,-1 0,1 0,0-2,-1 1,1-1,0-1,-1 0,1-1,-1 0,0-1,6-3,156-87,-140 72,-1-2,-1 0,-1-2,-2-2,0 0,-2-2,-2-1,0 0,-2-2,-2-1,5-13,-19 38,-1-1,0 0,-1 0,0 0,-1 0,0 0,-1-1,0 1,0-1,-1 0,-1 0,0 1,0-1,-1 0,0 0,-1 1,-1-1,1 1,-1-1,-1 1,0 0,-1 1,0-1,0 1,-1-1,0 2,0-1,-1 1,0 0,-1 0,0 1,0 0,0 0,-1 1,0 0,-8-4,-4 4,0 0,1 1,-2 1,1 1,0 1,-1 1,1 0,-1 2,1 1,-1 0,1 2,0 0,0 1,-2 2,-20 6</inkml:trace>
  <inkml:trace contextRef="#ctx0" brushRef="#br0" timeOffset="8832.466">5196 2921,'169'-255,"-168"253,-1 1,1 0,-1 0,1 0,0 0,-1 0,1 0,0 0,0 0,0 0,0 1,0-1,0 0,0 1,0-1,0 0,0 1,1-1,-1 1,0 0,0-1,0 1,1 0,-1 0,0 0,0-1,1 2,-1-1,0 0,0 0,1 0,-1 0,0 1,0-1,0 1,1-1,-1 1,0-1,0 1,0-1,0 1,0 0,0 0,0 0,0 0,-1-1,1 1,0 0,0 0,-1 1,1-1,0 0,-1 0,1 0,-1 0,0 0,1 2,3 1,1 3,1-2,-1 1,2-1,-1 0,0 0,1 0,0-1,0 0,1-1,-1 0,1 0,-1 0,1-1,0 0,0 0,0-1,0 0,0-1,0 0,0 0,0 0,0-1,0-1,2 0,20-4,0-1,0-2,0-1,-1-2,19-10,103-60,-135 64,-5 2</inkml:trace>
  <inkml:trace contextRef="#ctx0" brushRef="#br0" timeOffset="9106.15">6465 2301,'48'-20,"21"-10,8 0,-5-1,-9 6,-10 7,-10 6,-12 6</inkml:trace>
  <inkml:trace contextRef="#ctx0" brushRef="#br0" timeOffset="9271.702">6522 2583,'43'-9,"33"-14,10-7,-2 2,-14 1,-15 4,-16 7</inkml:trace>
  <inkml:trace contextRef="#ctx0" brushRef="#br0" timeOffset="9567.271">7707 1849,'-33'14,"1"2,0 0,1 2,2 2,0 1,0 1,2 1,1 1,-1 4,13-17,0 1,0 1,1 1,0 0,2 0,-1 1,2 1,0 0,1 0,0 1,2 0,0 0,1 1,0 0,2 0,-3 15,8-27,-1 0,1 0,0-1,1 1,-1 0,1-1,0 1,0-1,1 1,0-1,0 0,0 0,0 0,1-1,0 1,0-1,0 0,0 0,1 0,0-1,0 1,0-1,0 0,0-1,0 1,1-1,-1 0,2 0,11 3,1 0,0-2,0 0,0-1,0-1,0 0,1-2,1-1,1-1,-1-1,1-1,-1-2,0 0,-1-1,0 0,0-2,-1-1,0 0,-1-1,0-1,-1-1,0 0,-1-2,-1 1,-1-2,0 0,6-12,-1 1</inkml:trace>
  <inkml:trace contextRef="#ctx0" brushRef="#br0" timeOffset="9854.122">8130 1709,'-33'35,"1"2,3 2,0 0,3 2,1 1,0 6,23-45,-1 1,1-1,0 1,0 0,0 0,1 0,-1 0,1 0,0 0,0 0,0 1,1-1,-1 0,1 0,0 1,0-1,1 0,-1 1,1-1,0 0,0 0,1 0,-1 0,1 0,0 0,0 0,0 0,0-1,1 1,-1-1,1 0,0 1,0-1,0-1,1 1,-1 0,3 1,11-2,1 0,0 0,0-2,1 0,-1-1,0-1,-1-1,1 0,0-2,-1 0,0 0,0-2,-1 0,3-2,1-3,0 0,-1-1,0-1,-2-1,1-1,-2-1,0 0,-1 0,0-2,-2 0,0-1,-1 0,-2 0,0-2,-1 1,0-1,-2 0,2-14,-8 33,1-1,-1 1,0-1,0 1,0-1,-1 0,0 1,1-1,-1 0,0 1,-1-1,1 1,0-1,-1 0,0 1,0-1,0 1,-1-1,1 1,-1 0,1 0,-1-1,0 1,-1 0,1 1,0-1,-1 0,1 1,-1-1,0 1,0 0,0 0,0 0,0 0,-1 0,1 1,0 0,-1-1,1 1,-1 1,0-1,1 0,-3 1,-3 0,0 1,0 0,0 0,0 1,1 0,-1 1,1 0,-1 0,1 1,0 0,0 0,-6 5,-11 8</inkml:trace>
  <inkml:trace contextRef="#ctx0" brushRef="#br0" timeOffset="10187.554">9118 1398,'-67'16,"19"-6,0 2,1 2,1 2,0 2,1 2,-9 8,51-28,0 1,1 0,-1 0,0 0,1 0,-1 1,1-1,0 1,0-1,-1 1,1 0,0 0,0 0,1 0,-1 0,0 1,1-1,-1 0,1 1,0-1,0 1,0-1,0 1,0 0,0-1,1 1,-1 0,1 0,0-1,0 1,0 0,0 0,1 0,-1-1,1 1,-1 0,1-1,0 1,0 0,0-1,0 1,1-1,-1 0,1 1,-1-1,1 0,0 0,0 0,1 1,176 87,-170-85,0 1,0 1,0 0,-1 0,0 0,0 1,-1 1,0-1,0 1,-1 0,3 7,-6-12,-1 0,-1 1,1-1,0 1,-1-1,0 1,0-1,-1 1,1 0,-1-1,0 1,0 0,0-1,-1 1,0 0,0-1,0 1,0-1,-1 1,0-1,0 1,0-1,0 0,-1 0,1 0,-1 0,0-1,-1 2,-2 1,0 0,-1-1,0 1,0-1,0 0,0-1,-1 0,1 0,-1-1,0 0,0 0,-1 0,-3-1,-14 3</inkml:trace>
  <inkml:trace contextRef="#ctx0" brushRef="#br0" timeOffset="10799.926">9824 1144,'-34'19,"0"1,1 1,2 2,0 1,1 1,2 2,1 1,1 1,1 1,-9 17,28-39,0 0,1 1,1-1,-1 1,1 0,1 1,-1-1,2 1,-1-1,1 1,1 0,0 0,0 0,1 0,0 0,1 0,0 0,0 0,1-1,1 1,0 0,0-1,0 0,1 0,1 0,0 0,0 0,0-1,1 0,1 0,-1-1,1 0,0 0,1 0,0-1,1 1,9 0,1-1,0-1,0 0,1-1,-1-2,1 0,0 0,0-2,0-1,-1 0,1-2,0 0,-1-1,0-1,0 0,0-2,-1 0,0-1,0-1,-1-1,0 0,6-6,4-2,-1 0,-1-1,-1-2,-1 0,-1-2,15-19,-30 33,0 0,-1-1,0 1,-1-1,0 0,0-1,-1 1,0-1,-1 0,0 0,-1 0,0-1,-1 1,0 0,-1-1,0 1,-1 0,0-1,-1 1,-2-6,2 10,-1-1,0 1,-1-1,0 1,0 0,0 1,-1-1,0 1,0 0,-1 0,1 1,-1-1,-1 1,1 0,-1 1,0 0,0 0,0 0,0 1,0 0,-1 0,0 1,-3-1,-7-1,-1 0,0 1,-1 1,1 1,0 0,-1 2,1 0,0 1,-4 2,-31 8,9 0</inkml:trace>
  <inkml:trace contextRef="#ctx0" brushRef="#br0" timeOffset="11056.519">9372 1595,'283'-107,"-18"-20,-260 124,0 0,0 1,0 0,0-1,1 2,-1-1,0 1,1-1,-1 2,1-1,0 1,-1-1,1 1,0 1,-1-1,1 1,-1 0,1 1,-1-1,1 1,-1 0,0 0,0 1,5 2,-2 2,2 1,-1-2,1 1,0-1,0-1,0 0,1 0,0-1,0 0,0-1,0-1,1 1,-1-2,3 1,8-1,-1-1,1 0,0-2,-1 0,0-2,1 0,-1-1,-1-1,15-7,-10 3</inkml:trace>
  <inkml:trace contextRef="#ctx0" brushRef="#br0" timeOffset="21108.138">8102 4587,'115'7,"-1"-6,0-4,52-12,-92 9,588-59,333-42,-644 79,94 17,-289 12,13-29,-40 26,-121-8,-28-3,15 10,-6-5,-1 0,1-1,1-1,0 0,0 0,1-1,0 0,1 0,0-1,1 0,0 0,1-1,0 0,1 0,1-1,0 1,1-1,-2-12,-60-265,18 147,35 117,2-1,1 0,1-1,1 0,2 0,0-12,-22-130,18 134,0-1,-3 2,-1 0,-2 0,-4-5,-17-44,-20-85,43 101,9 56,1 0,0 0,1 0,1-1,0 1,1 0,0-1,2-8,5-13,-2 17,-1 0,-1 0,-1-1,0 1,-1-1,-1 1,-1-1,-1 1,0 0,-3-7,4 19,-11-29,2-1,2 0,1 0,2 0,1-15,4 11,1 26,-1 0,0 0,-1 0,0 0,-1 0,-1 1,0-1,0 1,-2-1,-4-8,-59-135,66 156,0 0,0 0,0 0,0 0,0 1,-1-1,1 0,0 1,-1 0,1-1,0 1,-1 0,1 0,0 0,-1 1,1-1,0 1,-1-1,1 1,0 0,0-1,0 1,-1 0,1 1,0-1,0 0,1 1,-1-1,0 1,0-1,1 1,-1 0,1 0,-1 0,1-1,0 1,0 1,0-1,0 0,0 0,0 0,0 2,-14 13,-304 262,-77 89,173-114,132-152,-131 140,139-166,37-37,2 1,1 3,3 1,1 2,3 2,-20 35,14-15,-3-2,-3-2,-37 37,27-33,2 3,-30 53,61-81,16-24,-1-1,-1 0,0 0,-1-2,-1 1,-1-2,-1 1,0-2,0 0,-1-1,-1-1,-211 144,223-152,1-1,0 1,0 0,1 0,-1 1,1-1,0 1,0-1,0 1,0 0,1 0,0 1,0-1,1 0,-1 1,1-1,0 1,1 0,-2 16</inkml:trace>
  <inkml:trace contextRef="#ctx0" brushRef="#br0" timeOffset="22969.037">11376 3825,'-24'0,"-6"-2,0 2,-1 1,1 2,0 1,0 1,1 1,-1 2,-7 4,35-12,-1 0,1 0,0 1,0-1,0 1,0-1,-1 1,1 0,0 0,0 0,0 0,1 0,-1 1,0-1,0 0,1 1,-1 0,1-1,-1 1,1 0,0 0,-1-1,1 1,0 0,0 0,1 0,-1 0,0 1,1-1,-1 0,1 0,0 0,-1 1,1-1,0 0,0 0,1 0,-1 1,0-1,1 0,-1 0,1 0,0 0,0 0,0 0,0 1,16 36,-2 1,-2 0,-2 1,-1 1,1 20,-7-43,0 162,-4-181,1 0,-1 1,0-1,1 0,-1 1,0-1,1 0,-1 1,1-1,-1 0,1 0,-1 1,1-1,-1 0,1 0,-1 0,1 0,-1 0,1 0,-1 0,1 0,-1 0,1 0,-1 0,1 0,-1 0,1 0,-1 0,1 0,-1-1,1 1,-1 0,1 0,-1-1,0 1,1 0,-1-1,1 1,-1 0,0-1,1 1,-1 0,0-1,1 1,-1-1,0 1,0-1,0 1,1-1,-1 1,0-1,0 1,0-1,0 1,0-1,0 1,0-1,0 1,4-4,8-6</inkml:trace>
  <inkml:trace contextRef="#ctx0" brushRef="#br0" timeOffset="25843.063">12110 2724,'-25'-7,"0"2,0 0,0 1,-1 2,1 1,-1 1,1 1,-2 1,15-1,-1 1,1 0,0 1,0 1,0 0,0 0,1 1,-1 1,1 0,0 0,1 1,0 1,0-1,1 2,0-1,0 1,-1 3,-5 9,0 0,1 2,2-1,0 2,2 0,0 0,-3 16,12-37,-1 0,1 1,0-1,0 0,0 1,0-1,1 0,-1 1,1-1,0 1,0-1,0 1,1-1,-1 1,1-1,0 1,0-1,0 0,0 1,0-1,1 0,0 0,-1 0,1 0,0 0,1 0,-1-1,0 1,1-1,-1 0,1 1,0-1,0 0,0-1,0 1,0 0,0-1,1 0,1 1,13-1,1-1,0-1,-1-1,1 0,-1-2,1 0,-1-1,-1 0,1-2,-1 0,0-1,0-1,-1 0,-1-1,1-1,-1-1,7-1,12-9,-1-2,-1-1,-2-1,0-1,-2-2,-1-1,-1-1,19-32,-45 63,1 0,-1 0,0 1,0-1,1 0,-1 0,0 0,0 0,1 0,-1 0,0 0,1 1,-1-1,0 0,0 0,1 0,-1 0,0 0,1 0,-1 0,0-1,-3 16,-5 21,-13 117,21-145,1-1,0 0,0 0,1 0,0 0,0 0,0 0,1-1,0 1,1-1,-1 1,1-1,1 0,-1-1,1 1,0-1,0 0,0 0,1 0,4 2,5 1,0 0,1-1,0-1,0 0,0-1,1-1,0-1,0 0,0-1,0-1,0 0,0-2,0 0,5-1,2 1</inkml:trace>
  <inkml:trace contextRef="#ctx0" brushRef="#br0" timeOffset="48352.756">8667 2809,'-56'-115,"115"201,59 114,12 9,-34-110,-95-99,-1 0,1-1,-1 1,1 0,-1 0,1 0,-1-1,1 1,-1 0,0 0,1-1,-1 1,1 0,-1-1,0 1,1-1,-1 1,0 0,1-1,-1 1,0-1,0 1,1-1,-1 1,0-1,0 1,0-1,0 1,0-1,1 1,-1-1,0 1,0-1,0 1,-1-1,1 0,0 1,0-1,0 1,0-1,0 1,-1-1,1 1,0-1,0 1,-1 0,1-1,0 1,-1-1,1 1,0 0,-1-1,0-2,-5-21,2-1,0 1,1 0,2-1,0 0,2 1,1-1,0 0,2 1,1 0,1 0,1 0,8-18,-13 39,-1 0,1 1,0 0,-1-1,1 1,0 0,0 0,1 0,-1 0,0 0,1 0,-1 1,1-1,-1 1,1 0,0 0,-1 0,1 0,0 0,0 1,0-1,0 1,0-1,0 1,0 0,0 1,0-1,-1 0,1 1,0-1,0 1,0 0,0 0,-1 0,1 1,2 0,84 68,-26 17,-52-76,-3-7</inkml:trace>
  <inkml:trace contextRef="#ctx0" brushRef="#br0" timeOffset="48614.057">10868 975,'15'0,"13"0,8 0,2 0,-1-5,-1-2,-3 1,-1 1,-2 1,-1 2,-1 1,-5-4,-1-1,-1 0,3 1,0-3,-3 0</inkml:trace>
  <inkml:trace contextRef="#ctx0" brushRef="#br0" timeOffset="48615.057">10925 1313,'33'-10,"36"-7,10-2,-3 3,-15 0,-12 2,-11 3,-6 5,-9 2</inkml:trace>
  <inkml:trace contextRef="#ctx0" brushRef="#br0" timeOffset="48616.057">12138 438,'-7'-5,"1"1,0-1,-1 1,0 1,0-1,0 1,0 0,-1 1,1 0,-1 0,1 0,-1 1,0 0,1 1,-1 0,0 0,0 1,1-1,-1 2,0-1,1 1,-1 0,1 1,0 0,0 0,0 0,0 1,0 0,1 0,-1 1,1 0,1 0,-1 0,1 1,0 0,0 0,0 0,1 1,0-1,-2 6,-1-4,0 1,1 1,0-1,0 1,1 0,1 1,0-1,0 1,1 0,0 0,1 0,0 0,1 0,0 1,1-1,0 0,1 2,0-9,0-1,0 0,1 1,0-1,-1 0,1 0,0 0,1 0,-1-1,0 1,1-1,-1 1,1-1,0 0,0 0,0 0,0 0,0 0,0-1,1 0,-1 1,1-1,-1 0,1-1,-1 1,1-1,-1 1,1-1,-1 0,2-1,4 1,0-1,0 0,0 0,0-1,0-1,-1 0,1 0,-1 0,1-1,-1 0,4-4,188-163,-144 117,-34 33,-16 13,1 1,-1 0,1 1,1 0,0 0,-1 0,2 1,-1 0,1 1,2-1,-8 5,-1 1,1 0,-1 0,0 1,0-1,0 0,1 1,-1 0,-1-1,1 1,0 0,0 0,-1 0,1 0,-1 0,1 0,-1 0,0 1,0-1,0 0,0 1,0-1,-1 1,1-1,-1 1,1-1,-1 1,0-1,0 1,0-1,-1 1,1 0,-1-1,1 1,-1-1,0 0,0 2,1 1,14 112,-13-114,0 1,1-1,-1 0,1 1,0-1,0 0,0 0,0 0,1-1,-1 1,1 0,-1-1,1 0,0 1,0-1,0 0,1-1,-1 1,0-1,1 1,-1-1,0 0,1 0,0 0,-1-1,1 1,-1-1,1 0,0 0,3 0,45-14,-32 2</inkml:trace>
  <inkml:trace contextRef="#ctx0" brushRef="#br0" timeOffset="48617.057">11884 975,'43'-15,"38"-14,16-6,0 1,-7 8,-13 3,-11 5,-12 6,-4 5,-8 4,-4 2,-5 2,-4 0,-1 0,-5 0</inkml:trace>
  <inkml:trace contextRef="#ctx0" brushRef="#br0" timeOffset="48863.974">12223 946,'-1'66,"4"1,2-1,10 44,6-52,-21-56,1-1,-1 0,1 0,0 0,-1 0,1 0,0 0,0 0,0 0,0 0,-1 0,1-1,0 1,0 0,1-1,-1 1,0-1,0 1,0-1,0 1,0-1,1 0,-1 1,0-1,0 0,1 0,-1 0,0 0,0 0,1 0,-1 0,0-1,0 1,0 0,1-1,-1 1,0-1,0 1,0-1,0 1,0-1,0 0,0 0,0 0,1 0,212-215,-212 215,-1-1,1 1,-1 0,1 0,0 0,-1 0,1 0,0 0,0 1,0-1,-1 0,1 1,0 0,0-1,0 1,0 0,0 0,0 0,0 0,0 0,0 1,0-1,0 1,0-1,-1 1,1 0,0-1,0 1,0 0,-1 0,1 0,-1 1,1-1,-1 0,1 0,-1 1,0-1,1 1,-1-1,0 1,0 0,0 0,0 1,28 87,-26-78,-1-1,-1-5,0 0,0-1,0 1,1 0,0-1,0 1,0-1,1 0,-1 1,1-1,1-1,-1 1,1 0,0-1,1 2,7 1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25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395 582,'-35'198,"9"1,0 171,28 100,-23-318,17-127</inkml:trace>
  <inkml:trace contextRef="#ctx0" brushRef="#br0" timeOffset="436.847">1 780,'56'-53,"3"3,1 2,3 3,2 3,68-34,-116 66,0 0,0 1,1 0,0 2,0 0,1 1,0 1,0 0,0 2,1 0,-1 1,1 1,0 1,11 2,-25-1,-1 1,0 0,0 1,0-1,0 1,0 0,0 0,-1 1,0-1,1 1,-1 0,-1 0,1 1,-1-1,1 1,-1-1,0 1,-1 0,1 0,-1 1,0-1,-1 0,1 1,-1-1,0 1,0 0,1 11,-1-1,0 0,-1 0,-1 1,0-1,-1 0,-1 0,-3 9,-12 26,-3-2,-1-1,-2-1,-3 0,-1-2,-3-2,-9 10,-35 53,-44 94,117-197,1 1,-1-1,1 1,-1 0,1-1,0 1,1 0,-1 0,1 0,0 0,0-1,0 1,0 0,0 0,1 0,0 0,0-1,0 1,0 0,1-1,-1 1,1-1,0 1,0-1,0 0,0 0,1 0,-1 0,1 0,0-1,0 1,0-1,0 1,0-1,0 0,4 1,13 6,1-1,0-1,0-1,1 0,-1-2,1 0,1-2,-1 0,63 9,-72-8,-6-3,1 0,-1 1,0 0,-1 0,1 1,0 0,0 0,0 0,-1 1,0 0,1 0,-1 1,0 0,-1 0,1 0,-1 1,1-1,-2 1,1 1,0-1,3 6,-9-5,0 0,0 0,-1 1,0-1,0-1,0 1,-1 0,1 0,-1-1,-1 0,1 1,-1-1,0-1,0 1,0 0,-1-1,0 0,0 0,0 0,0-1,0 0,-3 1,4-1,-73 52,-2-3,-2-4,-2-4,-3-3,0-4,-3-4,53-21</inkml:trace>
  <inkml:trace contextRef="#ctx0" brushRef="#br0" timeOffset="989.788">1045 1513,'69'138,"-66"-134,0 1,0-2,0 1,0 0,1-1,0 1,0-1,0 0,0 0,0-1,0 1,1-1,0 0,-1 0,1 0,0-1,0 0,0 0,-1 0,1 0,0-1,0 0,1 0,-1 0,0-1,-1 1,1-1,0-1,0 1,13-7,0-1,-1-1,0-1,-1 0,0-1,-1-1,0 0,-1-1,-1 0,6-8,18-18,117-130,-154 169,1-1,0 1,0 0,0-1,1 1,-1 0,0-1,0 1,1 0,-1 0,1 0,-1 0,1 0,-1 1,1-1,-1 0,1 1,0-1,-1 1,1-1,0 1,0 0,-1 0,1 0,0 0,0 0,-1 0,1 0,0 1,-1-1,1 1,0-1,-1 1,1 0,0-1,-1 1,1 0,-1 0,0 0,1 0,-1 0,0 0,1 1,-1-1,0 1,23 32,-20-26,0-1,1 1,0-1,0 0,1 0,0-1,0 0,1 0,-1 0,1-1,0 0,1 0,-1-1,1 0,0 0,5 1,2-2,1-1,-1 0,0-2,1 0,-1 0,0-2,1 0,-1 0,0-1,0-1,-1-1,1 0,-1-1,0 0,0-2,-1 1,0-1,0-1,-1-1,3-2,17-16,-1-2,-1-2,-1 0,-2-2,-2-1,14-25,-13 18,-2-1,-2-1,-1 0,-3-2,-2 0,-2-2,-1 1,-3-1,-2-1,1-39,-6 38,-1 1,-2 0,-3 0,-2 0,-1 0,-3 1,-2 0,-3 1,-1 0,-12-25,26 70,1 0,0 0,-1 0,1 0,-1 0,0 0,1 0,-1 0,0 0,0 0,0 0,-1 0,1 1,0-1,-1 0,1 1,-1-1,1 1,-1 0,0-1,0 1,1 0,-1 0,0 0,0 0,0 0,0 1,0-1,0 1,-1-1,1 1,0 0,0 0,0-1,0 2,0-1,-1 0,1 0,0 1,0-1,0 1,0 0,0-1,0 1,0 0,0 0,-1 1,-4 11,0 0,1 0,0 0,1 1,1-1,0 1,1 0,0 1,1-1,1 4,-2-2,-10 109,6 0,8 120,1-110,-1-66,3 1,2-2,4 1,18 66,-17-99,-7-25,1-1,-2 1,0 0,0 0,-1 1,0-1,-1 0,-1 1,1-1,-2 1,0-1,0 1,-3 10,-6-6,-2-4</inkml:trace>
  <inkml:trace contextRef="#ctx0" brushRef="#br0" timeOffset="1236.036">1863 865,'43'-29,"48"-19,18-1,0 2,-4 10,-5 6,-10 4,-7 6,-7 2,-12 4,-16 5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28.2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1,'29'434,"-29"345,0-777,0-2,-1 0,1 1,0-1,-1 0,1 1,0-1,-1 1,1-1,0 0,-1 1,1-1,0 1,0-1,0 1,-1-1,1 1,0-1,0 1,0-1,0 1,0-1,0 1,0-1,0 1,0-1,0 1,0-1,0 1,0-1,1 1,-1-1,0 1,0-1,0 1,1-1,-1 1,0-1,1 0,-1 1,0-1,1 0,-1 1,1-1,-1 0,0 1,1-1,-1 0,1 0,-1 1,1-1,-1 0,1 0,-1 0,1 0,-1 0,1 0,-1 0,1 0,-1 0,1 0,-1 0,1 0,-1 0,1 0,-1 0,1 0,-1 0,1-1,91-165,-52 101,2 2,3 1,47-48,0 35,-91 74,1 0,-1 1,0-1,1 1,-1-1,1 1,-1 0,1-1,-1 1,0 0,1 0,-1 0,1 0,-1 0,1 1,-1-1,1 0,-1 1,0-1,1 1,-1-1,0 1,1 0,-1-1,0 1,0 0,0 0,1 0,-1 0,0 0,0 0,-1 0,1 1,0-1,0 0,0 0,-1 1,1-1,-1 0,1 2,16 61,-16-58,5 33,-2-11,0-1,1 0,2 0,1-1,1 0,12 24,-19-46,0 0,0 0,1 0,-1 0,1-1,0 1,0-1,0 0,0 0,1 0,-1 0,1 0,-1-1,1 0,4 2,3-3</inkml:trace>
  <inkml:trace contextRef="#ctx0" brushRef="#br0" timeOffset="247.034">847 509,'44'0,"37"-5,15-1,-4-5,-8 0,-13 1,-10 3,-10 3,-9 1,-6-3,-6 0,-7 4,-12 4,-9 2</inkml:trace>
  <inkml:trace contextRef="#ctx0" brushRef="#br0" timeOffset="417.198">932 876,'38'0,"28"0,11 0,3-5,-3-1,-9 0,-8-4,-8 0,-13 2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0,'-28'7,"-1"0,1 2,1 1,0 1,0 2,1 0,1 2,0 0,-11 12,22-17,0 1,2 0,-1 1,1 0,1 1,0 0,1 1,0 0,1 1,1 0,0 0,1 1,1 0,0 0,1 1,1 0,1-1,0 1,1 1,1-1,1 0,0 0,1 0,1 6,-1-19,1 0,-1 0,1 0,-1 0,1 0,0 0,0-1,1 1,-1-1,1 1,0-1,0 0,0 0,0 0,0 0,1-1,-1 1,1-1,0 0,0 0,-1 0,1-1,0 1,1-1,-1 0,0 0,0-1,0 1,1-1,-1 0,0 0,1 0,-1 0,0-1,0 0,0 0,1 0,-1 0,0-1,0 0,-1 0,1 0,0 0,0 0,-1-1,1 0,18-11,-2 0,0-1,-1-1,0-1,-2-1,0-1,-1 0,0-1,-2 0,-1-2,0 1,0-4,88-174,-97 189,36-47,-38 57,-1 0,1 1,-1-1,1 0,-1 1,1-1,-1 1,0-1,1 1,-1 0,1-1,-1 1,0 0,0 0,1 0,-1 0,0 0,0 0,0 1,0-1,0 0,-1 0,1 1,0-1,0 1,-1-1,1 1,-1-1,0 0,1 1,-1 0,0-1,0 1,0-1,0 1,4 8,21 65,-21-58,1 0,1-1,0 1,1-1,1 0,1 0,0-1,1-1,2 3,-11-15,0-1,0 1,1-1,-1 0,0 0,1 0,-1 0,1 0,-1 0,1 0,-1 0,1 0,0-1,-1 1,1 0,0-1,0 0,-1 1,1-1,0 0,0 0,-1 0,1 0,0 0,0-1,0 1,-1 0,1-1,0 1,-1-1,1 0,0 0,-1 1,1-1,-1 0,1 0,-1 0,0-1,1 1,-1 0,0 0,1-2,11-14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1,'187'32,"-184"-32,-1 0,1 0,0 1,-1-1,1 1,-1-1,1 1,-1 0,0 0,1 0,-1 0,0 1,0-1,1 0,-1 1,0 0,-1-1,1 1,0 0,0 0,-1 0,1 0,-1 0,0 1,0-1,1 0,-1 1,-1-1,1 1,0-1,-1 1,1-1,-1 1,0-1,0 1,0-1,0 1,0-1,0 2,-32 50,28-49,0-1,0 1,1-1,0 1,0 0,0 0,1 0,-1 1,1-1,1 1,-1-1,1 1,0 0,0-1,0 1,1 0,0 1,2-4,1 0,-1 0,1 0,0-1,-1 1,1-1,1 1,-1-1,0 0,1 0,-1 0,1-1,-1 1,1-1,0 0,-1 0,1 0,0-1,0 1,0-1,0 0,-1 0,1 0,0 0,0-1,2 0,0 1,53-2,-33 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8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0 157,'39'-10,"36"-8,10-5,-4 1,-12 4,-16 0,-14 4,-8 3,-4 4,-8-1,-6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0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1,'0'43,"-5"34,-2 8,1-6,1-10,7-19,2-16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4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0,'-26'7,"1"1,0 1,0 1,1 1,1 1,0 1,0 1,2 1,-1 1,2 1,0 0,2 2,0 0,-3 6,17-22,1 1,0-1,0 1,0 0,1-1,-1 1,1 0,0 1,0-1,1 0,-1 1,1-1,0 0,0 1,0 0,0-1,1 1,0 0,0-1,0 1,1-1,0 1,-1 0,2-1,-1 1,0-1,1 0,0 1,0-1,0 0,0 0,1 0,0-1,0 1,0-1,0 1,0-1,1 0,-1 0,1 0,2 1,4-2,-1-1,1 0,0 0,-1-1,1-1,-1 1,1-1,0-1,-1 0,0 0,1-1,-1 0,0-1,0 0,-1 0,7-5,10-6,-1-1,0-1,-2-1,0-1,-1-2,-1 0,-1 0,12-19,55-57,-86 96,1 0,-1 0,1-1,-1 1,1 0,0 0,0 0,-1 0,1 0,0 0,0 0,0 0,0 0,0 1,0-1,0 0,0 0,1 1,-1-1,0 1,0-1,1 1,-1 0,0-1,0 1,1 0,-1 0,0 0,1 0,-1 0,0 0,1 0,-1 1,0-1,0 0,1 1,-1-1,0 1,0-1,1 1,-1 0,0-1,0 1,0 0,0 0,0 0,0 0,0 0,-1 0,1 0,0 0,1 9,-1-1,0 1,0 0,-1 0,0-1,-1 1,0 0,-1-1,0 1,0-1,-3 5,2-8,1-1,0 1,0 0,0 0,1 0,-1 0,1 0,1 0,-1 0,1 0,0 0,1 0,-1 1,1-1,0 0,1 0,0 0,-1-1,2 1,-1 0,1-1,0 1,0-1,0 0,1 0,0 0,0-1,0 1,1-1,59 16,-41-18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8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47,'43'-11,"-14"2,1 2,0 1,1 1,-1 1,31 1,-59 3,0-1,0 1,0 0,0 0,0 0,0 0,0 0,0 1,0-1,0 1,0-1,0 1,0 0,0 0,-1 0,1 0,0 0,0 0,-1 0,1 0,-1 1,1-1,-1 1,1-1,-1 1,0-1,0 1,0 0,0 0,0 0,0-1,0 1,-1 0,1 0,-1 0,1 0,-1 0,0 0,0 0,0 1,0-1,0 0,0 0,-1 1,-44 72,40-68,-1-1,1 1,1 0,-1 0,1 0,0 0,0 1,1 0,0 0,1 0,0 0,0 0,0 8,2-13,0-1,0 1,1-1,0 1,-1-1,1 1,0-1,0 0,0 1,0-1,1 0,-1 0,1 0,-1 0,1 0,0 0,0 0,-1-1,1 1,1-1,-1 1,0-1,0 0,0 1,1-1,-1-1,0 1,1 0,-1 0,1-1,1 1,86 4,-81-5,67-15,-57 8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4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775 143,'-61'-5,"0"4,0 1,0 4,0 2,-28 8,82-13,-10 1,0 1,0 0,1 1,-1 1,1 1,0 0,0 1,1 0,-10 7,23-12,0-1,0 0,1 1,-1-1,0 1,1 0,-1 0,0-1,1 1,0 0,0 0,-1 0,1 1,0-1,1 0,-1 0,0 1,1-1,-1 0,1 1,0-1,-1 0,1 1,1-1,-1 0,0 1,0-1,1 0,-1 1,1-1,0 0,0 0,0 1,0-1,0 0,0 0,0 0,1 0,-1-1,2 2,78 55,37-18,-97-35,1 0,-1 2,-1 1,1 0,-1 1,-1 2,0 0,0 0,-1 2,0 0,1 3,-16-11,0-1,0 1,0 0,0-1,-1 1,0 0,0 0,0 1,-1-1,1 0,-1 1,0-1,-1 1,0-1,1 1,-2-1,1 1,-1-1,0 0,0 1,0-1,-1 0,1 1,-1-1,-1 0,1 0,-1-1,0 1,0 0,0-1,-1 0,1 0,-1 0,0 0,0 0,0-1,-1 0,-1 1,-37 28,-1-2,-1-1,-1-3,-2-2,0-2,-1-2,-1-3,-1-1,-42 6,86-20,4-1,0 0,0 1,0-1,0 0,0-1,0 1,-1-1,1 1,0-1,0 0,-1 0,1-1,0 1,0-1,-1 1,1-1,0 0,0 0,0 0,0-1,0 1,2-10,7 0</inkml:trace>
  <inkml:trace contextRef="#ctx0" brushRef="#br0" timeOffset="6731.631">944 876,'7'4,"-1"1,1-1,-1 0,1 0,1-1,-1 1,0-2,1 1,-1-1,1 0,0-1,-1 0,1 0,0-1,0 0,0 0,0 0,0-1,-1-1,1 1,0-1,-1-1,1 1,-1-1,0 0,0-1,0 0,0 0,-1-1,0 1,1-1,-2-1,1 1,-1-1,1 0,1 0,0 1,-1-1,1 0,-1 0,0-1,-1 0,0 0,0 0,0 0,-1-1,0 0,-1 0,0 0,0 0,0-1,-1 1,-1-1,1 1,-1-1,-1 0,0 1,0-1,0 0,-2-5,-1 10,0 0,0 0,0 0,-1 1,0-1,1 1,-1 0,-1 0,1 0,0 0,-1 1,1 0,-1 0,0 0,1 0,-1 1,0 0,0 0,0 0,0 0,0 1,0 0,-1 0,1 0,0 1,0 0,0 0,0 0,1 1,-1-1,0 1,0 0,1 0,-1 1,1-1,-2 3,-16 7,1 1,0 1,1 1,1 1,1 0,0 2,1 0,1 1,0 0,2 2,0-1,2 2,0 0,1 0,-4 14,13-31,0-1,1 0,-1 1,1-1,0 1,0-1,1 1,-1-1,1 1,0 0,0-1,0 1,1 0,0-1,0 1,0-1,0 1,1-1,0 0,0 1,0-1,0 0,0 0,1 0,0-1,0 1,0-1,0 1,1-1,-1 0,1 0,0-1,-1 1,1-1,1 1,-1-1,0-1,2 1,6 3,1 0,0-2,0 1,0-2,0 0,0 0,1-1,-1-1,1 0,-1-1,0 0,1-1,-1-1,0 0,0-1,6-2,7-5,1 0,-2-2,0-1,0-1,-1-1,-1-1,5-6,-1 2,-3 3</inkml:trace>
  <inkml:trace contextRef="#ctx0" brushRef="#br0" timeOffset="7097.379">1961 594,'-28'3,"1"2,-1 0,1 2,1 1,-1 1,1 2,1 0,0 2,0 0,24-12,-1-1,0 1,1 0,-1-1,1 1,-1 0,1 0,0 0,-1 0,1 0,0 0,0 0,-1 0,1 1,0-1,0 0,0 1,1-1,-1 1,0-1,0 1,1 0,-1-1,1 1,0-1,-1 1,1 0,0-1,0 1,0 0,0-1,0 1,0 0,1-1,-1 1,0 0,1-1,0 1,-1 0,1-1,0 1,0-1,-1 0,1 1,0-1,1 0,-1 1,0-1,0 0,0 0,1 0,-1 0,1 0,-1 0,1 0,-1-1,2 1,98 52,-100-52,0 0,0 0,0 0,0 1,-1-1,1 0,0 1,-1-1,1 1,-1-1,0 1,1-1,-1 1,0-1,0 1,0-1,0 1,0-1,0 1,0-1,-1 1,1-1,0 1,-1-1,0 0,1 1,-1-1,0 0,1 1,-1-1,0 0,0 0,0 0,0 0,0 1,0-1,-1-1,1 1,0 0,0 0,-1 0,1-1,0 1,-2 0,-62 31,-79 11,125-35</inkml:trace>
  <inkml:trace contextRef="#ctx0" brushRef="#br0" timeOffset="7467.37">2553 510,'-66'13,"0"3,1 3,1 3,-56 27,50-1,69-46,-1-1,1 0,-1 0,1 1,0-1,-1 1,1-1,0 1,0 0,0-1,0 1,0 0,1 0,-1 0,1-1,-1 1,1 0,-1 0,1 0,0 0,0 0,0 0,0 0,0 0,1 0,-1 0,0 0,1 0,0-1,-1 1,1 0,0 0,0 0,0-1,0 1,0-1,0 1,0 0,1-1,0 1,6 4,1-1,0 1,0-1,0-1,0 0,1 0,0-1,-1 0,1-1,0 0,1-1,-1 0,0 0,4-1,81 17,-94-17,1 1,-1 0,1 1,-1-1,1 0,-1 0,0 1,1-1,-1 0,0 1,0-1,0 1,0 0,0-1,-1 1,1 0,0 0,-1-1,1 1,-1 0,0 0,0 0,1 0,-1-1,0 1,-1 0,1 0,0 0,0 0,-1-1,1 1,-1 0,0 0,1-1,-1 1,0 0,0-1,0 1,0-1,0 1,-1-1,1 0,0 1,-1-1,1 0,-1 0,1 0,-1 0,1 0,-1 0,0 0,0-1,1 1,-1-1,0 1,0-1,-1 1,-37 19,-1-2,0-2,-2-1,-26 4,49-14</inkml:trace>
  <inkml:trace contextRef="#ctx0" brushRef="#br0" timeOffset="7717.414">2892 622,'-34'29,"-20"14,-1 5,8-2,13-7</inkml:trace>
  <inkml:trace contextRef="#ctx0" brushRef="#br0" timeOffset="7880.152">3117 1,'0'0</inkml:trace>
  <inkml:trace contextRef="#ctx0" brushRef="#br0" timeOffset="8092.11">3174 622,'-9'16,"1"-2,0-1,1 1,0 0,1 0,1 1,0 0,1 0,1 0,0 0,1 0,1 1,0-1,1 1,1 5,0-19,0 1,0 0,0-1,0 1,0-1,0 1,1-1,-1 0,1 1,0-1,0 0,0 0,0 0,0 0,0-1,0 1,1 0,-1-1,0 0,1 1,-1-1,1 0,0 0,-1-1,1 1,0 0,0-1,-1 0,1 0,0 0,0 0,0 0,-1 0,1-1,0 1,1-1,94-40,-82 29,-1 0,0-1,-1-1,-1-1,0 0,-1 0,0-1,-2-1,0 0,-1 0,7-17,-12 24,0 0,0 0,-1-1,-1 1,1-1,-2 0,0 0,0 0,0 1,-2-1,1 0,-2 0,1 0,-1 1,-1-1,0 1,0-1,-1 1,0 0,-1 0,0 1,-2-2,5 8,-1 0,1 0,-1 0,0 1,0-1,0 1,0-1,0 1,-1 0,1 0,-1 0,1 1,-1-1,1 1,-1 0,0 0,0 0,0 1,0-1,1 1,-1 0,0 0,0 0,0 1,0-1,0 1,0 0,1 0,-1 1,0-1,1 1,-1-1,1 1,0 0,-1 0,1 1,0-1,0 1,0-1,-1 3,-10 14</inkml:trace>
  <inkml:trace contextRef="#ctx0" brushRef="#br0" timeOffset="8448.435">3626 764,'37'-55,"2"3,2 1,42-39,-25 42,-57 48,-1 0,1-1,0 1,0 0,0 0,0-1,0 1,0 0,0 0,-1 0,1 0,0 1,0-1,0 0,0 0,0 0,0 1,-1-1,1 0,0 1,0-1,0 1,-1-1,1 1,0-1,-1 1,1 0,0-1,-1 1,1 0,-1-1,1 1,-1 0,1 0,-1-1,1 1,-1 0,0 0,0 0,1 0,-1 0,0 0,0-1,0 1,0 0,0 1,2 51,-2-40,0-6,-1 0,1 0,1 0,-1 0,1 0,0 0,1 0,0-1,0 1,0 0,1-1,0 0,0 1,0-1,1 0,0-1,0 1,1-1,0 0,0 0,0 0,0 0,1-1,-1 0,1 0,0-1,0 1,1-2,-1 1,1 0,0-1,-1 0,1-1,0 0,0 0,0 0,0-1,2 0,19-6,0-2,-1-1,1-1,-2-1,0-1,0-2,-1 0,-1-2,0 0,-1-2,14-15,-20 19,-2 0,1-1,-2-1,0 0,-1-1,-1 0,0-1,-1 0,-1-1,-1-1,-1 1,-1-1,3-13,7-18,-7 33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2.9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73 640,'-2'-24,"-7"29,-5 42,2 1,3 0,1 1,1 29,0-11,3-1,3 0,3 0,3 0,3 0,3-1,2 0,4-1,3 2,81 300,-90-294,-13-123,3-1,1 1,3 0,3 0,1 0,4-5,14-42,3 1,5 2,3 1,5 2,4 2,4 2,3 2,62-72,-82 115,1 1,3 2,1 2,2 1,1 2,2 3,2 1,0 2,2 2,1 2,1 2,1 3,1 2,18-3,52 2,0 5,57 3,531 7,-494-11,-1-9,13-12,118-54,-194 41,-150 48,0 1,-1 0,1 0,0 0,0 0,-1 0,1 0,0 1,-1-1,1 1,0-1,-1 1,1-1,-1 1,1 0,-1 0,1 0,-1 0,1 0,-1 0,0 0,0 0,1 1,-1-1,0 0,0 1,0-1,0 1,-1-1,1 1,0-1,-1 1,1 0,-1-1,1 1,-1 0,0-1,0 1,0 0,0 0,0-1,0 1,0 1,-9 77,-11 37,18-92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4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0 397,'503'-37,"495"-34,344-7,-863 56,678 5,-500 15,-27-25,314-65,-713 65,2 10,21 11,-101 29,-146-20,-7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3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1 173,'846'0,"-494"-29,506 29,-780 1,189-13,-152 0,0 4,1 6,6 5,32-1,723-2,-605-28,486 27,213 1,-604 29,604-29,-108 0,-861 1,0 0,1-1,-1 1,1-1,-1 0,0 0,1 0,-1 0,1 0,-1 0,1-1,-1 1,1-1,-1 0,0 0,1 0,-1 0,0 0,0 0,0 0,0-1,0 1,0-1,0 1,0-1,-1 0,1 0,0 0,-1 0,0 0,1 0,-1 0,0-1,0 1,0 0,-1 0,1-1,0-1,-1 1,0 0,1 0,-1 0,1 0,0 0,0 1,0-1,0 0,1 0,-1 1,0-1,1 1,0 0,0-1,0 1,0 0,0 0,0 0,1 0,-1 0,0 1,1-1,0 1,-1-1,1 1,0 0,-1 0,1 0,0 1,0-1,1 1,98-7,-88 7,1033 2,-680 25,255-15,-143 8,8-20,-174-2,1904 2,-1784 28,6-29,-168-27,39-1,290 30,-370 27,13-16,11 6,-39 9,10-15,46 2,-112-11,61 22,172 6,636-32,-749 30,307-29,-535 5,-33 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5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47,'-19'43,"3"2,2 0,1 1,3 0,-1 19,-6 65,6 1,5 1,9 62,-2-34,-1-149</inkml:trace>
  <inkml:trace contextRef="#ctx0" brushRef="#br0" timeOffset="249.116">1 244,'52'-14,"47"-10,16-6,3 3,-5 1,-6 4,-13 7,-12 1,-10 2,-8 4,-11 3,-8 3,-9 1,-9 5,-4 3,-8 5,0 0,-2-2</inkml:trace>
  <inkml:trace contextRef="#ctx0" brushRef="#br0" timeOffset="570.374">1271 554,'-29'20,"1"0,1 2,1 1,1 1,1 1,1 1,1 1,1 1,-2 7,19-31,1 1,-1 0,1 0,0 0,0 1,1-1,0 1,0 0,0-1,0 1,1 0,0 0,0 0,1 0,0 0,0 0,0 0,0 0,1 0,0 0,1 0,-1 0,1 0,0 0,1-1,-1 1,1-1,0 0,0 0,1 0,0 0,0 0,0-1,0 0,3 2,1 0,1-1,0 0,0-1,1 0,-1-1,1 0,0 0,0-1,0 0,0-1,0 0,0-1,0 0,0 0,0-1,0-1,0 1,0-2,0 1,-1-1,1-1,-1 0,0 0,0-1,0 0,0 0,-1-1,0 0,0-1,-1 0,0 0,0 0,3-5,-3 2,0-1,0 1,-1-1,-1 0,0-1,0 1,-1-1,-1 0,0 0,0 0,-2 0,1-1,-1 1,-1 0,0-1,-1 1,0 0,-1-1,-1 1,0 0,0 0,-1 0,0 1,-1-1,-5-6,6 10,-1-1,0 1,0 0,-1 1,0 0,-1 0,1 0,-1 0,-1 1,1 1,-1-1,0 1,0 0,-7-2,-8-1</inkml:trace>
  <inkml:trace contextRef="#ctx0" brushRef="#br0" timeOffset="1000.408">1863 640,'-34'25,"1"1,2 2,1 1,1 1,1 2,2 1,-9 15,33-46,0 0,0 1,0-1,0 0,0 1,0 0,1-1,0 1,-1 0,1 0,0-1,0 1,0 0,1 0,-1 0,1 0,0 1,0-1,0 0,0 0,0 0,0 0,1 0,0 0,-1 0,1 0,1 0,-1-1,0 1,0 0,1 0,0-1,-1 1,1-1,0 0,0 1,1-1,-1 0,0 0,1 0,0 0,10 0,-1 0,0-1,1 0,-1-1,1 0,-1-1,1-1,-1 0,0-1,0 0,0 0,0-2,0 1,-1-1,5-4,30-14,-1-2,-1-2,-1-1,-2-3,-1-1,-1-3,2-4,-11 10,-2-2,-1 0,-1-2,-2 0,-1-2,-2-1,-1 0,-2-2,3-14,-14 31,-1 1,-2-1,0-1,-1 1,-1 0,-1-1,-1 1,-2-18,1 31,1 0,-2 0,1 1,-1-1,0 0,-1 1,1-1,-2 1,1 0,-1 0,0 0,0 0,-1 1,0-1,0 1,-1 0,1 1,-1 0,-1 0,1 0,-1 0,1 1,-1 0,0 1,-1-1,1 2,-1 1,1-1,0 1,-1 0,1 1,-1 0,1 0,-1 1,1 0,-1 0,1 0,0 1,-1 0,1 1,0 0,1 0,-1 0,-5 4,-108 83,100-73,1 1,0 1,2 1,0 1,1 0,2 1,0 0,1 1,1 1,2 0,0 0,1 1,2 0,0 1,2 0,1 0,1 0,1 0,1 1,2 3,1-17,1 0,1 0,0-1,0 1,1-1,1 0,0 0,1 0,0-1,1 0,0-1,0 1,1-2,1 1,0-1,0-1,0 0,1 0,0-1,1 0,0-1,0 0,0-1,1-1,-1 0,1 0,7 0,8 0</inkml:trace>
  <inkml:trace contextRef="#ctx0" brushRef="#br0" timeOffset="2265.587">2710 498,'-29'13,"1"1,0 1,1 2,1 0,0 2,2 1,0 1,1 1,2 1,0 1,-15 23,33-43,0-1,1 1,-1 0,1 0,0 0,0 0,0 0,1 0,0 1,-1-1,2 0,-1 1,0-1,1 1,0-1,0 1,0-1,0 1,1-1,0 1,0-1,0 1,1-1,-1 0,1 0,0 0,0 0,0 0,1 0,-1 0,1-1,0 1,0-1,0 0,1 0,-1 0,1 0,-1-1,1 1,0-1,0 0,0 0,0-1,1 1,2 0,9-1,0-1,0-1,0-1,0 0,0-1,0 0,-1-1,1-1,-1-1,0 0,-1-1,1 0,-2-2,1 1,-1-2,0 1,-1-2,6-6,4-3,-2-2,0 0,-1-1,-1-1,-1-1,-2-1,0 0,-1-2,-43 95,12 50,17-114,0 1,0 0,0-1,1 1,-1 0,1-1,0 1,0-1,0 1,1-1,-1 1,1-1,0 0,0 0,0 0,0 0,0 0,1 0,-1-1,1 1,0-1,0 0,0 0,0 0,0 0,0 0,0 0,1-1,-1 0,2 1,7-1,-1-1,1-1,-1 1,1-2,-1 0,1 0,-1-1,0 0,0-1,0 0,-1-1,1 0,-1-1,0 0,-1 0,1-1,-1 0,-1-1,1 0,-1-1,-1 1,0-1,1-2,101-173,-108 184,0 0,1 0,-1 0,0 0,0 0,0 1,0-1,0 0,0 1,1-1,-1 0,0 1,0-1,0 1,0 0,0-1,0 1,-1 0,1 0,0-1,0 1,0 0,-1 0,1 0,0 0,-1 0,1 0,-1 0,1 0,-1 0,0 1,1-1,-1 0,0 0,0 0,0 0,0 0,0 1,0-1,0 0,0 0,0 0,-1 0,1 1,1 1,4 15,-5-10,0-1,1 1,1-1,-1 0,1 1,0-1,1 0,0 0,0 0,0-1,1 1,0-1,0 0,0 0,1 0,0 0,0-1,1 0,0 0,-1-1,2 1,-1-1,0 0,1-1,0 0,-1 0,1 0,1-1,-2-1,-1-1,1 0,-1-1,1 0,-1 0,1 0,-1 0,0-1,1 0,-1 0,0 0,0 0,-1-1,1 0,0 0,-1-1,0 1,0-1,0 0,0 0,0 0,-1 0,0-1,1-1,60-121,-47 66,-17 61,1-1,0 1,-1 0,1 0,-1 0,1 0,0 0,-1 0,1 0,0 0,-1 1,1-1,-1 0,1 0,0 0,-1 1,1-1,-1 0,1 1,-1-1,1 0,-1 1,1-1,-1 1,1-1,-1 1,0-1,1 1,-1-1,0 1,1-1,-1 1,0 0,1-1,-1 1,0-1,0 1,0 0,0-1,0 1,0 0,0-1,0 1,0 0,0-1,0 1,0 0,0 0,18 61,-3 0,-3 2,-2-1,-3 2,-3-1,-3 0,-3 1,-2-1,-3 0,-3 0,-6 11,10-36,-2 0,-2 0,-2-1,-1 0,-1-1,-3-1,-1 0,-1-2,-14 18,29-46,0 0,-1 0,0 0,0 0,-1-1,0 0,0 0,0 0,0-1,-1 0,1 0,-1-1,0 0,0 0,-1 0,1-1,0 0,-1-1,0 0,1 0,-1 0,0-1,1 0,-1-1,0 1,1-1,-1-1,1 0,-1 0,1 0,0-1,0 0,0 0,0-1,1 0,-1 0,1-1,0 0,0 0,1 0,-1-1,0-3,1-1,1 0,-1 0,2 0,0-1,0 1,0-1,1 1,1-1,0 0,1 0,0 0,0 1,1-1,0 0,1 0,1 1,-1-1,2 1,2-6,5-14,3 0,0 1,2 0,1 2,1 0,8-7,-8 9,1 1,2 1,0 0,1 2,2 1,0 0,1 2,0 1,2 1,0 1,0 2,2 0,-1 2,4 0,19 8,-33 7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02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237 200,'-24'9,"-1"2,1 0,0 2,1 1,1 0,0 2,1 0,-10 12,29-27,0 1,0 0,1 0,-1 0,1 0,-1 0,1 1,0-1,-1 0,1 1,1-1,-1 1,0-1,0 1,1-1,0 1,-1 0,1-1,0 1,0 0,0-1,1 1,-1-1,1 1,-1 0,1-1,0 1,0-1,0 0,0 1,1-1,-1 0,0 0,1 0,0 1,-1-2,1 1,0 0,0 0,0-1,0 1,1 0,89 54,-77-49,0 0,-1 1,0 1,-1 0,0 1,-1 1,0 0,4 4,-8-5,0 0,0 1,-1-1,0 2,-1-1,0 1,-1 0,0 0,-1 0,0 1,-1-1,-1 1,0 0,-1 0,0 0,-1 0,0 0,-1 0,0 0,-1 0,-1-1,0 1,-1 0,0-1,-1 0,0 0,-1-1,0 1,-1-1,0 0,-1-1,0 0,-1 0,0-1,-5 5,-54-3,45-15</inkml:trace>
  <inkml:trace contextRef="#ctx0" brushRef="#br0" timeOffset="230.755">152 228,'43'-14,"44"-15,15-2,1-1,-12 6,-13 1,-14 6,-13 1,-11 4,-7 4,-5 4,-6 2</inkml:trace>
  <inkml:trace contextRef="#ctx0" brushRef="#br0" timeOffset="4163.056">1169 651,'38'-9,"22"-4,7 1,-9 7,-10 4,-7 3,-7 1,-4 0,-2-1,-6-1</inkml:trace>
  <inkml:trace contextRef="#ctx0" brushRef="#br0" timeOffset="4549.851">2551 3,'-46'15,"0"2,1 2,0 3,2 1,1 1,1 3,-10 10,25-19,0 2,1 0,1 1,1 2,1 1,0 0,3 1,0 2,1 0,2 0,0 2,2 0,2 0,0 2,2-1,-4 24,13-42,0 0,0-1,2 1,-1 0,2-1,-1 1,2 0,-1-1,2 0,-1 0,2 0,-1 0,1 0,1-1,0 0,1 0,-1-1,2 1,-1-2,2 1,-1-1,1 0,0-1,0 0,1 0,0-1,0 0,1-1,9 3,-2 1,1 0,1-2,-1-1,1 0,0-1,1-1,-1-1,1-1,-1-1,1-1,0 0,-1-2,1 0,-1-1,1-2,-1 0,0-1,-1 0,0-2,0-1,0 0,-1-1,0-1,-14 8,1-1,-1 0,0 0,0 0,0 0,0-1,-1 1,0-1,0 0,0 0,-1 0,0-1,0 1,0 0,0-1,-1 1,0-1,0 0,0 1,-1-1,0 0,0 1,0-1,-1 0,0 0,0 1,-1-1,1 1,-1-1,0 1,0 0,-1 0,0 0,0 0,0 0,0 1,-1-1,-3-2,-8-10,-2 1,0 1,-1 1,0 0,-1 1,-1 1,0 1,0 0,-1 2,-1 1,1 0,-1 2,0 0,-1 1,0 2,1 0,-1 1,0 2,0 0,0 1,0 2,-4 1,-14 7,9 1</inkml:trace>
  <inkml:trace contextRef="#ctx0" brushRef="#br0" timeOffset="5316.306">3144 708,'-44'196,"-55"182,96-368,-29 42,31-53,0 0,0-1,0 1,0-1,0 0,0 1,0-1,0 0,1 1,-1-1,1 0,-1 0,1 1,0-1,0 0,0 0,0 0,0 0,0 0,0 1,0-1,1 0,-1 0,1 0,-1 1,1-1,0 0,10-36,1 1,2 0,2 1,1 1,1 0,3 2,0 0,2 1,2 1,0 1,16-11,-4 1,3 2,1 2,1 2,2 2,1 2,2 1,1 3,1 2,28-9,-75 31,0 1,0-1,0 1,0 0,1-1,-1 1,0 0,1 0,-1 1,1-1,-1 0,1 1,-1-1,1 1,-1 0,1 0,-1 0,1 0,-1 1,1-1,-1 1,1-1,-1 1,1 0,-1 0,0 0,1 0,-1 0,0 1,0-1,0 1,0-1,0 1,0 0,0-1,-1 1,1 0,0 1,-1-1,0 0,0 0,1 0,-1 1,-1-1,1 1,0-1,0 1,-1-1,-2 11,-1-1,0 1,-1-1,0 0,-1 0,0 0,-1 0,0-1,-1 0,0-1,-1 1,0-1,-1-1,-3 3,-12 14,-1-2,-1-1,-1-1,0-2,-2 0,-1-2,0-1,-1-1,-6 0,31-12,-1-1,0 1,0-1,0-1,0 1,0-1,0 0,-1-1,1 0,-1 0,0-1,1 1,-1-2,1 1,-1-1,1 0,-1-1,1 0,0 0,0 0,0-1,-7-3,5-21,11 13</inkml:trace>
  <inkml:trace contextRef="#ctx0" brushRef="#br0" timeOffset="5784.183">3793 934,'34'-17,"-1"-2,0-1,-1-2,-1-1,-2-1,0-1,19-24,84-68,-127 113,62-38,-65 41,-1 0,1 1,-1-1,1 1,0-1,-1 1,1-1,0 1,0 0,-1 0,1 0,0 0,0 0,-1 0,1 1,0-1,0 1,-1-1,1 1,-1-1,1 1,0 0,-1 0,1 0,-1 0,0 0,1 0,-1 0,0 0,1 1,-1-1,0 0,0 1,0-1,0 1,-1-1,1 1,0-1,-1 1,1 1,12 158,-12-159,0 0,0 0,0 0,0 0,0 0,0 0,1-1,-1 1,1 0,-1-1,1 1,-1-1,1 0,0 1,0-1,0 0,0 0,0 0,0 0,0-1,0 1,0 0,0-1,0 0,0 1,1-1,-1 0,0 0,0 0,0 0,1-1,-1 1,0-1,0 1,1-1,73-29,142-110,-216 138,-1 1,1-1,-1 1,1 0,0 0,0-1,-1 1,1 0,0 1,0-1,0 0,0 0,0 1,0-1,0 1,0 0,0 0,1-1,-1 1,0 1,0-1,0 0,0 0,0 1,0-1,0 1,0 0,0-1,0 1,0 0,0 0,-1 0,1 1,0-1,-1 0,1 1,-1-1,1 1,-1-1,0 1,1 1,-18 134,14-133,1 1,-1-1,1 1,0 0,1 0,-1 0,1 0,0 0,0 0,0-1,1 1,0 0,0 0,0 0,0-1,1 1,0 0,0-1,0 0,1 1,-1-1,1 0,0 0,0 0,0-1,1 1,-1-1,1 0,0 0,0 0,0 0,0-1,1 1,19 1,-1-2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16.7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1580 311,'-38'63,"4"2,2 2,2 0,4 2,3 1,3 1,-10 69,4-27,-5-1,-30 65,35-112,11-23,-1-2,-3 0,-1-1,-1 0,-2-2,-19 21,27-43,18-60,192-421,-143 340,25-59,41-155,-72 172,-53 202,2 1,1-1,1 1,2-1,2 1,2 11,1 15,3 0,3 0,3-1,2-1,2 0,4-1,12 23,-31-74,1-1,1 1,-1-1,1 0,0 0,0 0,1-1,0 1,0-1,0 0,1-1,-1 1,1-1,0 0,1-1,-1 1,0-1,1 0,0-1,0 0,0 0,0 0,0-1,0 0,0 0,0-1,0 0,1 0,-1-1,0 0,0 0,0 0,3-2,7-8,-1 0,-1-2,0 0,0 0,-1-1,-1-1,0 0,-2-1,1 0,-2-1,0 0,-1-1,-1 0,-1-1,0 1,1-10,3 2,19-60,-3-2,-3-1,-5 0,6-80,-27 93,-3 70</inkml:trace>
  <inkml:trace contextRef="#ctx0" brushRef="#br0" timeOffset="284.524">2456 819,'-12'29,"1"1,2 0,1 1,1-1,2 2,1-1,1 0,2 1,1 5,0-33,0-1,0 1,0-1,1 1,-1 0,1-1,0 1,0-1,1 0,-1 1,0-1,1 0,0 0,0 0,0 0,0 0,0 0,1 0,-1-1,1 1,0-1,0 0,0 0,0 0,0 0,0 0,0-1,1 0,-1 1,0-1,1 0,-1 0,1-1,0 1,-1-1,1 0,-1 0,1 0,0 0,-1-1,1 1,-1-1,1 0,1-1,11-5,1 0,-1-2,-1 0,1-1,-2 0,1-1,-1-1,-1 0,0-1,-1 0,-1-1,0-1,0 1,-2-2,0 1,0-1,-2-1,0 0,-1 0,0 0,-2 0,0-1,-1 0,0 0,-1-15,-2 22,1-1,-2 1,1 0,-2 0,1 0,-2 0,1 1,-1-1,-1 0,0 1,-1 0,0 0,0 0,-1 1,0-1,-1 1,0 1,0-1,-1 1,0 1,0 0,-1 0,0 0,0 1,-1 0,1 1,-1 0,0 1,-4-1,-11-4</inkml:trace>
  <inkml:trace contextRef="#ctx0" brushRef="#br0" timeOffset="565.834">3217 1,'0'43,"0"33,0 14,0-4,5-7,2-7,4-11,0-7,-1-7,1-7,0-6,3 2,-2-2,-2 0,2-8,-2-2,-2-1,-2-4</inkml:trace>
  <inkml:trace contextRef="#ctx0" brushRef="#br0" timeOffset="1036.872">3048 452,'378'-22,"-323"18,-1-2,0-2,0-3,10-6,-59 16,1 0,-1 0,1 0,0 1,-1 0,1 0,-1 1,1-1,0 1,-1 0,0 1,1-1,-1 1,0 0,1 1,-1-1,-1 1,1 0,0 0,3 3,16 8,-18-11,1 0,-1 0,1-1,-1 0,1-1,0 1,-1-1,1-1,0 1,0-1,0 0,0-1,0 0,-1 0,1 0,0-1,-1 0,1 0,-1 0,1-1,-1 0,0-1,0 1,-1-1,1 0,-1-1,0 1,0-1,0 0,3-4,0 2,1-1,-1-1,0 0,0 0,-1 0,-1-1,1 0,-2 0,1-1,-1 0,-1 0,0 0,-1 0,0 0,0-1,-1 0,-1 0,-1 8,0 1,-1 0,0 0,1 0,-1-1,0 1,-1 0,1 0,0 1,-1-1,0 0,0 0,1 1,-2-1,1 1,0-1,0 1,-1 0,1 0,-1 0,0 0,1 1,-1-1,0 1,0-1,0 1,0 0,0 0,-1 1,1-1,-3 0,-3 0,-1 1,1 0,-1 0,1 1,-1 0,1 1,0 0,0 0,0 1,-6 2,-4 3,1 0,0 2,0 0,1 1,0 0,1 2,0 0,1 0,0 2,1 0,1 0,1 2,0-1,1 1,1 1,0 0,2 1,0-1,1 2,0-1,2 1,1 0,0 1,1-8,0 0,1 0,1 1,0-1,1 1,0-1,1 1,1-1,0 0,1 0,0 1,1-2,0 1,1 0,1-1,0 0,0 0,1-1,1 0,0 0,1 0,0-1,9 8,-2-8,1-1,0 0,1-1,0-1,0-1,0 0,1-2,-1 0,1-1,0-1,0 0,1-2,-1 0,12-3,2 2</inkml:trace>
  <inkml:trace contextRef="#ctx0" brushRef="#br0" timeOffset="1331.601">0 2033,'231'-50,"989"-266,-332 79,785-148,-1119 235,-479 125</inkml:trace>
  <inkml:trace contextRef="#ctx0" brushRef="#br0" timeOffset="1735.953">4742 169,'-10'15,"2"9,2-4,7-6,8-9,8-11,5-10,-6-1,-10 2,-6 3</inkml:trace>
  <inkml:trace contextRef="#ctx0" brushRef="#br0" timeOffset="2222.401">4939 536,'-10'10,"3"3,1-6,2 1,-3 0,0 2,-4 0,0 3,7-5,8-5,4-7,1-3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9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494 433,'-101'117,"4"5,-69 118,148-214,1 1,1 0,2 2,0 0,2 0,1 1,2 0,1 1,-1 12,8-38,1-1,0 1,0 0,0-1,1 1,-1 0,1-1,0 1,1-1,-1 1,1-1,0 0,0 1,0-1,1 0,-1 0,1 0,0-1,0 1,0-1,1 0,-1 0,1 0,-1 0,1 0,0-1,0 0,1 1,-1-2,0 1,1 0,-1-1,1 0,-1 0,1 0,0-1,3 1,17 0,-1-1,0-2,1 0,-1-1,0-1,0-2,-1 0,8-4,18-7</inkml:trace>
  <inkml:trace contextRef="#ctx0" brushRef="#br0" timeOffset="272.575">889 941,'-29'39,"2"1,1 2,2 0,3 2,-5 14,3 38,23-94,0 1,0-1,0 1,0-1,0 0,1 1,-1-1,1 0,0 1,0-1,0 0,0 0,0 0,0 0,0 0,1 0,-1 0,1 0,-1 0,1-1,0 1,-1 0,1-1,0 0,0 1,0-1,0 0,1 0,-1 0,0 0,0-1,1 1,-1-1,0 1,1-1,-1 0,0 0,1 0,17-2,0-1,-1 0,1-2,-1-1,0 0,-1-1,0-1,0-1,0 0,-1-2,-1 0,0 0,0-2,5-6,-1 4,-1-1,-1 0,-1-2,0 0,-1 0,-1-2,-1 0,-1-1,-1 0,0 0,-2-2,-1 1,5-19,-12 36,-1 1,0-1,0 0,0 0,0 0,-1 0,0 0,0 0,0 0,-1 0,0 0,0 0,0 1,0-1,-1 0,0 0,0 1,0-1,0 1,-1 0,0 0,0 0,0 0,0 0,-1 0,1 1,-1 0,0 0,0 0,0 0,0 0,-1 1,1 0,-1 0,0 0,1 0,-1 1,0 0,0 0,0 0,-4 0,2 1,0 0,0 0,0 0,0 1,-1 0,1 0,0 0,0 1,1 0,-1 1,0 0,1 0,-1 0,1 1,0 0,0 0,1 0,-1 1,1 0,0 0,-1 1,-12 16</inkml:trace>
  <inkml:trace contextRef="#ctx0" brushRef="#br0" timeOffset="619.732">1425 1223,'10'-22,"4"-14,1 1,2 0,1 1,2 1,1 1,17-18,-37 48,0 0,0 0,1 0,-1 1,0-1,1 1,-1-1,1 1,0-1,-1 1,1 0,0 0,0 0,0 0,0 0,0 0,0 0,0 1,0-1,0 1,0-1,0 1,0 0,0 0,1 0,-1 0,0 0,0 0,0 1,0-1,0 1,0 0,0-1,0 1,0 0,0 0,0 0,0 0,-1 1,1-1,0 0,-1 1,1-1,-1 1,0 0,1-1,-1 1,0 0,0 0,0 0,0 0,0 0,0 0,-1 0,1 0,-1 1,13 47,16 41,-28-89,1 1,0-1,-1 1,1-1,0 0,1 1,-1-1,0 0,1 0,-1-1,1 1,-1-1,1 1,0-1,0 0,0 0,0 0,0 0,0 0,0-1,0 1,0-1,0 0,0 0,0 0,0 0,0-1,3 0,5-3,1-1,-1 0,-1-1,1 0,-1 0,0-1,0-1,-1 0,0 0,0-1,-1 0,0 0,-1-1,0 0,0 0,-1 0,0-1,-1 0,-1-1,0 1,0-1,-1 1,0-2,18-53,-14 50</inkml:trace>
  <inkml:trace contextRef="#ctx0" brushRef="#br0" timeOffset="919.899">2470 829,'-17'5,"0"0,1 2,0 0,0 0,1 2,0 0,0 1,-2 2,16-11,0-1,0 1,1-1,-1 1,0-1,0 1,0 0,0 0,1-1,-1 1,0 0,1 0,-1 0,0 0,1 0,-1-1,1 1,-1 0,1 0,0 0,0 1,-1-1,1 0,0 0,0 0,0 0,0 0,0 0,0 0,0 0,0 0,1 0,-1 0,0 0,1 0,-1 0,1 0,-1 0,1 0,-1 0,1 0,-1 0,1 0,0-1,0 1,-1 0,1-1,0 1,0 0,0-1,0 1,0-1,0 1,0-1,0 1,64 18,-56-17,55 20,-63-22,1 1,-1 0,0-1,1 1,-1 0,0 0,0 0,1 0,-1 0,0 0,0 0,0 0,0 0,0 1,-1-1,1 0,0 1,0-1,-1 1,1-1,-1 0,1 1,-1-1,0 1,0-1,0 1,1 0,-2-1,1 1,0-1,0 1,0-1,-1 1,1-1,0 1,-1-1,0 1,1-1,-1 0,-1 2,-7 8,-1 0,0 0,-1-1,0-1,-1 0,0 0,-1-1,1-1,-10 4,22-11,-27 15,0-1,-1-1,0-2,-1-1,0-1,-6 0,10-4</inkml:trace>
  <inkml:trace contextRef="#ctx0" brushRef="#br0" timeOffset="1520.451">2554 1083,'30'-3,"1"-2,-1 0,-1-2,1-2,-1 0,0-2,-1-1,-1-1,12-9,-31 20,0-1,-1-1,0 1,1-1,-1 0,-1-1,1 0,-1 0,0 0,0-1,0 0,-1 0,0 0,0-1,0 0,-1 0,0 0,-1 0,1 0,-1-1,-1 0,0 0,0 0,0 0,0-5,-2 10,0 1,0 0,-1 0,1 0,0 0,-1 0,0 0,1 0,-1 0,0 0,0 0,0 1,0-1,0 0,-1 0,1 1,0-1,-1 1,1-1,-1 1,0 0,1 0,-1-1,0 1,0 0,0 0,0 1,0-1,0 0,0 1,0-1,0 1,0 0,0-1,0 1,0 0,0 0,0 1,0-1,0 0,0 1,0-1,0 1,0 0,0-1,0 1,-92 43,83-36,0 2,0-1,1 2,1-1,0 1,0 0,1 1,0 0,1 1,1-1,0 1,0 1,2-1,-1 1,2 0,0-1,-1 14,4-24,-1 0,1 0,1 0,-1 0,0 0,1 0,-1 0,1 0,0 0,0 0,0 0,1 0,-1-1,1 1,-1 0,1-1,0 1,0-1,0 0,0 0,0 0,1 0,-1 0,1 0,-1 0,1-1,0 1,-1-1,1 0,0 0,0 0,0 0,0 0,0-1,0 1,0-1,0 0,0 0,1 0,-1 0,126-23,-94 9,0-2,-1-1,-1-2,-1-1,0-2,-2-1,0-1,-2-2,0 0,-2-2,-2-1,0-1,-2-2,1-3,42-79,-65 94,-21 37,15-12,1 0,0 1,0 0,0-1,1 2,0-1,0 0,1 1,0 0,0 0,0 0,1 0,0 0,1 0,-1 0,1 1,1-1,-1 1,1-1,0 1,1-1,0 1,0-1,1 0,0 0,0 1,1-1,-1-1,2 1,-1 0,1-1,3 5,57 30,-59-39,0-1,0 1,0 0,0 0,0 1,0-1,0 1,-1 0,0 1,1-1,-1 1,0-1,-1 1,1 1,-1-1,0 0,0 1,0-1,0 1,-1 0,0 0,0 0,0 0,-1 1,1-1,-1 0,-1 1,1-1,-1 3,-23 54,12-47</inkml:trace>
  <inkml:trace contextRef="#ctx0" brushRef="#br0" timeOffset="1871.371">3768 630,'8'72,"-5"-31,1-1,3 1,1-1,2 0,2-1,2 2,-10-33,0 1,0-2,1 1,0 0,1-1,-1 0,1 0,1-1,-1 1,6 3,-10-9,1 1,-1-1,0 1,0-1,1 0,-1 0,1 0,-1 0,1-1,-1 1,1-1,-1 1,1-1,-1 0,1 0,0 0,-1 0,1-1,0 1,-1-1,1 1,-1-1,1 0,-1 0,0 0,1 0,-1 0,0-1,0 1,0-1,0 0,0 1,0-1,0 0,0 0,-1 0,1 0,0-1,12-19,0-1,-1-1,-2 0,0 0,-1-1,-2 0,3-14,11-31,39-103,-50 147</inkml:trace>
  <inkml:trace contextRef="#ctx0" brushRef="#br0" timeOffset="2689.853">4840 829,'-13'-4,"-1"0,1 2,-1 0,0 0,1 1,-1 1,0 0,0 1,1 0,-1 1,0 1,0 1,-129 37,136-38,1 0,-1 0,1 1,0-1,0 2,0-1,1 0,-1 1,1 0,0 1,0-1,1 1,0 0,0 0,0 0,1 0,0 1,0-1,0 3,2-7,1 0,-1 0,1 0,0 0,0 0,0 0,0 0,0 0,0 0,1 0,-1 0,0 0,1 0,0 0,0-1,-1 1,1 0,0 0,0 0,1-1,-1 1,0-1,0 1,1-1,-1 1,1-1,0 0,-1 1,1-1,0 0,-1 0,1 0,0-1,0 1,0 0,0-1,0 1,0-1,0 0,0 0,0 1,0-1,90-3,-48-11,-2-3,0 0,0-3,-2-2,-1-1,-1-2,17-15,-6 14,-48 26,1 0,-1 0,0 0,0 0,1 0,-1 0,0 0,0 0,1 1,-1-1,0 0,0 1,0-1,1 1,-1-1,0 1,0 0,0-1,0 1,0 0,0 0,0 0,0-1,-1 1,1 0,0 0,0 0,-1 1,1-1,-1 0,1 0,-1 0,1 0,-1 1,0-1,1 0,-1 0,0 0,0 1,0-1,0 1,2 50,-3-46,0 1,1-1,0 1,1 0,-1-1,1 1,0-1,1 1,0-1,0 1,0-1,1 0,-1 0,3 2,-3-6,0 0,0 0,0-1,0 1,0-1,0 1,0-1,1 0,-1 0,0 0,1 0,-1-1,1 1,-1 0,1-1,-1 0,1 0,-1 0,1 0,0 0,-1 0,1-1,-1 1,1-1,-1 1,1-1,-1 0,0 0,1 0,-1-1,68-41,-44 19,-1-1,-1-1,-2-2,-1 0,5-10,15-18,-16 18,-1-1,-2-1,-1-1,-3-1,-1-1,-2-1,-2 0,-2 0,-2-2,-2 1,-2-1,-2 0,-2 1,-2-1,-2-9,3 54,1 0,-1-1,1 1,-1 0,0 0,1 0,-1 0,0 0,0 0,0-1,0 1,0 0,0 0,0 0,0 0,0 0,0-1,-1 1,1 0,0 0,-1 0,1 0,-1 0,0 0,1 0,-1 0,0 0,1 0,-1 0,0 0,0 1,0-1,0 0,0 1,0-1,0 0,0 1,0-1,0 1,0-1,0 1,0 0,0 0,0-1,0 1,-1 0,1 0,0 0,0 0,0 0,0 0,-1 1,1-1,0 0,0 0,0 1,0-1,0 1,0-1,0 1,0 0,0-1,0 1,0 0,0 0,-7 14,1 1,0-1,1 2,1-1,1 0,0 1,2 0,-1 0,2 0,0 0,1 0,1 5,-1-7,0 67,4-1,4 1,2-1,5 0,17 51,-29-118,1 1,0-1,1-1,1 1,0-1,1 0,0 0,1-1,3 4,-8-15,-4-5</inkml:trace>
  <inkml:trace contextRef="#ctx0" brushRef="#br0" timeOffset="2933.604">5122 546,'39'0,"26"0,8 0,-5 0,-8 0,-10 5,-8 1,-12 5,-11 1</inkml:trace>
  <inkml:trace contextRef="#ctx0" brushRef="#br0" timeOffset="3088.434">5913 630,'-10'34,"-3"16,1-1</inkml:trace>
  <inkml:trace contextRef="#ctx0" brushRef="#br0" timeOffset="3340.024">5997 263,'2'40,"1"-1,2 1,2-1,1-1,4 8,-9-34,0 1,0-1,1 0,1 0,0 0,1-1,0 1,1-1,0-1,0 1,1-1,1-1,-1 1,2-2,-1 1,1-1,11 6,-18-12,0-1,0 0,0 0,0-1,0 1,0-1,1 1,-1-1,0 0,0 0,0-1,1 1,-1 0,0-1,0 0,0 0,0 0,0 0,0 0,0-1,0 0,-1 1,1-1,-1 0,1 0,-1 0,1 0,-1-2,55-78,-44 58,13-25,-22 38,0 1,1 0,1 0,-1 1,2-1,-1 1,1 1,1-1,-1 1,3-1,-9 9,0 0,0-1,0 1,0 0,0 0,0 0,1 0,-1 0,0 0,0 0,0 0,0 0,0 0,0 1,0-1,0 0,0 1,0-1,0 1,0 0,0-1,0 1,0-1,0 1,0 0,0 0,-1 0,1-1,0 1,-1 0,1 0,0 0,-1 0,1 0,-1 0,0 0,1 0,-1 1,0-1,0 0,0 0,1 0,-1 0,0 0,0 0,-1 1,1-1,0 0,0 0,0 0,-1 0,3 20</inkml:trace>
  <inkml:trace contextRef="#ctx0" brushRef="#br0" timeOffset="3585.883">6731 687,'18'-29,"-1"-1,-2 0,-1-1,-1 0,-2-1,5-23,-12-13,-4 66,0 1,0-1,-1 0,1 1,0-1,-1 1,1-1,-1 1,0-1,1 1,-1-1,0 1,0-1,0 1,0 0,0 0,0-1,0 1,-1 0,1 0,0 0,-1 0,1 1,0-1,-1 0,1 0,-1 1,0-1,1 1,-1 0,1-1,-1 1,0 0,1 0,-1 0,1 0,-2 0,-4 3,0 1,1-1,-1 1,1 1,0-1,0 1,1 0,-1 0,1 1,0 0,1 0,-1 0,1 0,0 1,1 0,0-1,0 1,0 0,1 1,0-1,0 3,-4 4,1 1,1 0,0-1,1 1,1 1,0-1,1 0,1 0,1 1,0-1,0 0,2 0,0 1,0-2,2 1,0 0,0-1,1 0,1 0,1-1,0 0,0 0,1-1,1 0,5 6,-7-13,-1 0,1-1,-1 0,1 0,1 0,-1-1,0 0,1-1,-1 0,1 0,0-1,0 0,-1 0,9-2,8 2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5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483 8,'-23'-4,"-1"2,0 1,1 0,-1 2,0 1,0 1,1 1,0 1,0 1,0 1,-21 9,30-6,0 0,1 2,1-1,-1 1,2 1,0 0,0 1,1 0,1 1,1-1,0 2,0-1,2 1,0 0,1 2,2-14,0 0,1 0,0 1,0-1,0 1,0 0,1 0,0-1,0 1,0 0,0 0,1 0,0 0,0 0,0 0,1 0,-1 0,1 0,1 0,-1-1,1 1,-1 0,1-1,1 1,-1-1,1 1,-1-1,1 0,0 0,1-1,-1 1,1-1,-1 1,1-1,0 0,4 2,5-4,0 0,0-1,0 0,0-1,0-1,0 0,0-1,0 0,-1 0,1-2,-1 0,0 0,-1-1,1 0,-1-1,0 0,-1-1,0-1,0 1,-1-1,0-1,1-1,12-8,202-190,-176 175,-47 34,0 0,0-1,0 1,0 0,0 0,1-1,-1 1,0 0,0 0,0 0,0 1,0-1,1 0,-1 0,0 1,0-1,0 0,0 1,0-1,0 1,0-1,0 1,0 0,0-1,0 1,0 0,-1 0,1 0,0 0,-1 0,1 0,0 0,-1 0,1 0,-1 0,1 0,-1 0,0 0,1 0,-1 0,0 0,0 0,0 1,0-1,0 0,0 0,0 1,5 34,-6-27,1-1,0 0,0 1,1-1,0 0,1 1,-1-1,2 0,-1 0,1 0,0-1,1 1,-1-1,2 0,-1 0,1 0,0 0,0-1,1 1,0-2,0 1,0-1,1 1,0-2,0 1,0-1,4 1,39 0,-27-4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31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3728 862,'-48'58,"2"2,3 2,2 1,4 3,2 1,-21 61,41-92,2 0,1 1,2 1,-2 22,10-50,0 1,1-1,0 0,1 1,0-1,1 1,0-1,1 1,0-1,1 0,0 0,0 0,1 0,0-1,1 0,0 1,0-2,1 1,3 2,-3-5,0 0,0-1,1 0,0-1,0 1,0-1,1-1,-1 1,1-1,0-1,0 1,0-1,0-1,0 1,0-1,1-1,-1 0,0 0,1 0,-1-1,2-1,14-2,0-1,0-1,0-1,-1-1,-1-1,15-8,-5 0,-2-2,0-1,-1-2,-1-1,-2-1,0-1,-1-1,-2-1,0-2,-2 0,-2-1,0-1,-2-1,3-9,-14 25,0-1,-1 1,0-1,-2 0,0 0,-1 0,0 0,-2 0,0 0,-1-1,0 1,-2 0,0 0,0 0,-2 1,0-1,-1 1,-1 0,0 1,-1-1,-1 1,0 1,-1 0,-1 0,0 1,-1 0,0 1,-1 1,0 0,-1 0,0 1,-6-2,5 3,1 2,-1 0,-1 0,1 1,-1 1,0 1,0 0,-1 1,1 1,-1 0,0 2,1-1,-1 2,1 0,-1 2,1-1,-1 2,1 0,0 1,1 1,-1 0,1 1,-1 1,-36 24,11-2</inkml:trace>
  <inkml:trace contextRef="#ctx0" brushRef="#br0" timeOffset="269.777">3078 1567,'80'-24,"-2"-2,0-4,-3-4,0-2,-3-4,3-6,110-56,-182 100,0-1,1 1,0 0,0 0,0 0,0 1,0-1,0 1,0 0,0 0,0 0,0 1,1 0,-1 0,0 0,0 0,1 0,-1 1,0 0,0 0,0 0,0 0,0 1,0-1,0 1,0 0,0 0,-1 1,1-1,-1 1,0 0,0 0,2 2,1 1,-1 1,2-1,-1 0,1-1,0 0,0 0,0 0,1-1,-1 0,1 0,0-1,0 0,1 0,-1-1,0 0,1 0,3-1,6-1,0-1,1 0,-1-2,0 0,-1-1,1-1,-1 0,0-1,0-1,0-1,10-7,-9 5</inkml:trace>
  <inkml:trace contextRef="#ctx0" brushRef="#br0" timeOffset="517.46">4659 1031,'39'0,"26"-5,8-1,-5-5,-8 0,-10 1,-9-2,-11 1</inkml:trace>
  <inkml:trace contextRef="#ctx0" brushRef="#br0" timeOffset="765.54">4687 1342,'38'0,"23"-5,1-2</inkml:trace>
  <inkml:trace contextRef="#ctx0" brushRef="#br0" timeOffset="-1531.885">312 1002,'99'-25,"-2"-5,-2-4,77-38,-150 63,0-1,-1 0,0-2,0 0,-1-2,-1 0,0-1,-1 0,-1-2,-1 0,0-1,10-16,-25 32,1-1,-1 1,-1-1,1 0,0 1,-1-1,1 0,-1 1,0-1,0 0,0 0,0 1,0-1,-1 0,1 0,-1 1,0-1,0 0,0 1,0-1,0 1,-1-1,1 1,-1 0,1 0,-1-1,0 1,0 0,0 1,0-1,0 0,0 0,-1 1,1-1,0 1,-1 0,1 0,-1 0,0 0,1 0,-1 1,0-1,1 1,-1-1,0 1,0 0,1 0,-1 0,0 1,0-1,1 1,-1-1,0 1,1 0,-1 0,1 0,-1 1,1-1,-1 0,1 1,-12 8,1 0,0 0,0 2,2-1,-1 1,2 1,-1 0,2 1,0 0,0 0,2 1,-1 0,2 0,0 0,1 1,1 0,-2 11,-17 75,4 1,5 0,4 1,5 1,5-1,4 1,4-1,17 72,-13-91,-4 1,-3 0,-5 0,-3 0,-3 0,-6 9,6-70,-1-1,-1 1,-1-1,0-1,-2 0,-1 0,-1-1,-1-1,-1 0,-1-1,0 0,-2-2,0 0,-1-1,0 0,-2-2,0 0,0-2,-2 0,1-1,-1-2,-1 0,0-2,-1 0,1-2,-1 0,-11-1,26-4,0-2,0 1,0-1,0-1,0 0,0 0,0-1,1 0,-1-1,1 0,0 0,0-1,0 0,1-1,0 0,0 0,0-1,1 0,0 0,0-1,1 0,0 0,0 0,1-1,0 0,0 0,1 0,0 0,1-1,0 0,1 0,0 1,-1-8,1-25,2 1,1-1,2 1,2-1,2 1,2 1,1-1,2 2,2-1,2 2,1 0,2 1,1 1,2 0,2 2,21-24,-35 44,1 1,0-1,1 2,1 0,0 0,0 1,1 1,0 0,1 1,0 1,1 0,0 1,14-4,0 2,1 3,0 0,0 2,0 1,12 1,-23 1,1-1,-1 0,0-2,0 0,0-1,0-2,-1 0,0 0,0-2,-1 0,0-2,-1 0,7-5,27-26,-1-1,-2-3,20-26,-34 36,3 6,-36 29,0 1,0 0,0-1,0 1,0 0,0 0,-1 0,1 0,0 0,0 0,0 0,0 0,0 0,0 0,0 0,-1 1,1-1,0 0,0 1,0-1,0 0,-1 1,1-1,0 1,0 0,-1-1,1 1,0-1,-1 1,1 0,-1 0,1-1,-1 1,1 0,-1 0,0 0,1-1,-1 1,0 0,1 0,-1 0,0 0,0 0,0 0,0 0,0-1,0 1,0 0,0 0,-1 0,3 20,-1 0,-1 1,-1-1,-1-1,-1 1,-1 0,-2 2,-10 119,20-116,2-7</inkml:trace>
  <inkml:trace contextRef="#ctx0" brushRef="#br0" timeOffset="-1247.419">1611 1652,'-8'22,"1"1,1 0,2 0,0 0,1 0,2 1,0-1,1 1,2 4,-2-24,0-1,1 1,-1-1,1 1,0-1,0 0,0 1,0-1,0 0,1 0,0 0,-1 0,1 0,0 0,0 0,1 0,-1-1,1 1,-1-1,1 0,0 0,0 0,0 0,0 0,0-1,0 1,0-1,1 0,-1 0,0 0,1 0,-1-1,1 1,-1-1,1 0,-1 0,1 0,-1 0,1-1,-1 0,1 1,-1-1,3-2,5-2,-1 0,0-1,-1-1,0 1,0-2,0 1,-1-1,0 0,0-1,-1 0,0 0,-1-1,0 1,0-1,-1-1,0-1,0-3,0 1,-2 0,0-1,0 0,-1 0,-1 0,-1 0,0 0,-1 0,0 0,-1 1,-1-1,-1 0,0 1,0 0,-6-10,8 19,0 0,-1 1,0-1,0 1,0 0,-1 0,1 0,-1 0,0 0,0 1,0 0,-1 0,1 0,-1 0,1 1,-1 0,0 0,0 0,0 0,0 1,0 0,-1 0,1 0,0 1,-1-1,1 2,0-1,0 0,-1 1,-4 1,-9 9</inkml:trace>
  <inkml:trace contextRef="#ctx0" brushRef="#br0" timeOffset="-1000.479">2176 1906,'-5'-39,"-1"-31,-1-14,7 3,3 10,6 8,6 10,0 8,3 8,3 6,-2 2,0 7,2 6,-2 12,-5 6</inkml:trace>
  <inkml:trace contextRef="#ctx0" brushRef="#br0" timeOffset="5069.091">3191 2894,'8'-8,"2"-1,0 0,-1-1,0-1,0 1,-1-1,-1-1,1 1,-2-1,3-7,-9 18,1 1,-1-1,0 1,0-1,1 1,-1-1,0 1,0-1,0 1,0-1,0 0,0 1,0-1,0 1,0-1,0 1,0-1,0 0,0 1,0-1,0 1,-1-1,1 1,0-1,0 1,-1-1,1 1,0-1,-1 1,1-1,0 1,-1-1,1 1,-1 0,1-1,-1 1,1 0,-1-1,1 1,-1 0,1 0,-1 0,1-1,-1 1,1 0,-1 0,0 0,1 0,-1 0,1 0,-1 0,1 0,-1 0,0 0,1 0,-1 0,1 1,-1-1,1 0,-1 0,1 1,-38 12,-175 141,-94 93,275-206,31-41,1 1,0 0,0 0,-1 0,1-1,0 1,0 0,0 0,0 0,0-1,0 1,0 0,1 0,-1 0,0 0,0-1,1 1,-1 0,0 0,1-1,-1 1,1 0,-1-1,1 1,-1 0,1-1,-1 1,1-1,0 1,-1-1,1 1,0-1,-1 1,1-1,0 0,0 1,-1-1,1 0,0 0,0 0,0 1,0-1,-1 0,1 0,0 0,0 0,0 0,0-1,-1 1,1 0,0 0,0 0,-1-1,1 1,0 0,0-1,-1 1,1-1,0 1,260-47,-244 45,120-1,-133 3,1 1,-1 0,1 0,-1 0,0 0,0 1,1 0,-1-1,0 2,0-1,-1 0,1 1,0 0,-1 0,0 0,0 0,0 0,0 1,0-1,0 1,-1 0,0 0,0 0,0 0,0 0,-1 0,2 5,-4 0,1 1,-2 0,1-1,-1 1,-1-1,0 1,0-1,-1 0,0 0,0-1,-1 1,0-1,-1 0,0 0,0-1,-1 0,1 0,-2 0,1-1,-1 0,-4 3,-13 15,-43 40,-2-4,-4-2,-4-1,30-19,48-38,1 0,-1 0,0 1,0-1,0 0,1 0,-1 0,0 0,0 0,0 1,1-1,-1 0,0 0,0 0,0 0,0 1,1-1,-1 0,0 0,0 1,0-1,0 0,0 0,0 1,0-1,0 0,0 0,0 1,0-1,0 0,0 0,0 1,0-1,0 0,0 0,0 0,0 1,0-1,0 0,24-11,-7 2</inkml:trace>
  <inkml:trace contextRef="#ctx0" brushRef="#br0" timeOffset="5325.181">3615 3147,'-19'39,"-12"22,1 5,9-8,8-15</inkml:trace>
  <inkml:trace contextRef="#ctx0" brushRef="#br0" timeOffset="5469.955">3502 2329,'0'0</inkml:trace>
  <inkml:trace contextRef="#ctx0" brushRef="#br0" timeOffset="5753.469">3982 3317,'27'-120,"6"1,21-45,-4 71,-49 93,-1-1,1 1,-1-1,1 1,-1-1,1 1,-1-1,1 1,-1 0,1-1,-1 1,1 0,0-1,-1 1,1 0,-1 0,1 0,0 0,-1 0,1-1,0 1,-1 0,1 0,0 1,-1-1,1 0,0 0,-1 0,1 0,0 0,-1 1,1-1,-1 0,1 1,0-1,-1 0,1 1,-1-1,1 1,-1-1,1 1,-1-1,0 1,1-1,-1 1,0-1,1 1,-1 0,0-1,0 1,1-1,-1 1,0 0,0 0,11 44,-9-33,10 67,21 71,-31-144,1 0,0 0,1-1,-1 0,1 1,0-1,0-1,1 1,-1-1,1 1,0-1,0-1,1 1,-1-1,1 0,0 0,-1 0,1-1,0 0,1 0,-1 0,4-1,-2 1,1-2,-1 1,1-1,-1-1,1 1,-1-1,1-1,-1 0,0 0,0 0,0-1,0 0,0-1,-1 0,1 0,-1-1,0 1,0-2,-1 1,0-1,1 0,-2 0,3-3,7-10,0-1,-1 0,-1-1,-1-1,-1 0,-1 0,3-14,-5 12,-2 0,-1 0,-1-1,-1 0,-1 0,-1 0,-1-1,-1 1</inkml:trace>
  <inkml:trace contextRef="#ctx0" brushRef="#br0" timeOffset="1884.545">7228 128,'-1'12,"1"0,0 1,1-1,1 1,0-1,0 0,1 0,1 0,0-1,1 1,0-1,1 0,0 0,0 0,1-1,1 0,0-1,0 0,1 0,0 0,3 1,-7-8,0 0,0-1,0 1,0-1,0 0,0-1,1 1,-1-1,0 0,0-1,0 1,1-1,-1 0,0 0,0-1,0 1,0-1,-1 0,1-1,0 1,-1-1,1 0,-1 0,0 0,1-2,89-98,-85 91,-1-1,-1 1,0-1,0 0,-1-1,-1 0,-1 1,1-2,-2 1,0 0,0-14,-3 25,0 1,0-1,0 0,-1 0,1 0,-1 0,0 0,1 1,-2-1,1 0,0 1,0-1,-1 1,1-1,-1 1,0 0,0-1,0 1,0 0,0 0,0 0,0 1,-1-1,1 1,-1-1,1 1,-1 0,0 0,0 0,1 0,-1 0,0 0,0 1,0 0,0-1,1 1,-4 0,-109 16,73-2,5 0</inkml:trace>
  <inkml:trace contextRef="#ctx0" brushRef="#br0" timeOffset="967.959">5788 410,'-113'267,"110"-262,0 0,0 0,0 0,1 1,0-1,0 1,0-1,1 1,0 0,0 0,0 0,1-1,-1 1,2 0,-1 0,1 0,0 0,0-1,0 1,1 0,0-1,0 1,0-1,1 1,0-1,0 0,0 0,3 3,1-3,-1 0,1-1,0 0,-1 0,2-1,-1 0,0 0,1-1,-1 0,1 0,0-1,0 1,-1-2,1 1,0-1,0-1,0 1,0-1,0 0,-1-1,1 0,7-3,0 0,-1-1,0 0,0-1,-1 0,1-2,-2 1,1-2,-1 1,-1-2,0 1,0-2,-1 0,0 0,-1 0,-1-1,0 0,-1-1,6-13,-3 2</inkml:trace>
  <inkml:trace contextRef="#ctx0" brushRef="#br0" timeOffset="1185.262">6211 269,'-24'48,"-17"44,-7 17,0 4,8-8,7-12,3-7,7-9,8-8,1-11,3-5,9-8,4-6,2-5,5-8,6-9,4-7,0-5</inkml:trace>
  <inkml:trace contextRef="#ctx0" brushRef="#br0" timeOffset="1452.321">6775 354,'-36'19,"1"1,1 2,1 1,0 2,-23 25,46-41,-6 3,1 1,1 0,0 1,1 1,0 0,1 1,1 0,-3 7,13-21,0 0,0 0,0-1,0 1,0 0,0 0,0 0,1 1,-1-1,1 0,0 0,-1 0,1 0,0 0,0 1,0-1,1 0,-1 0,0 0,1 0,0 0,-1 0,1 0,0 0,0 0,0 0,0 0,0 0,1-1,-1 1,0 0,1-1,0 1,-1-1,1 1,0-1,-1 0,1 0,0 0,2 1,87 17,-89-18,218 26,-215-26,1 0,-1 0,0 0,0 0,1 1,-1-1,-1 2,1-1,0 0,0 1,-1 0,1 0,-1 0,0 0,0 1,0 0,-1 0,1 0,-1 0,0 1,0-1,0 1,-1-1,0 1,0 0,0 0,0 0,-1 0,0 1,0-1,0 0,-1 1,1-1,-1 0,-1 4,1-4,-1 1,0-1,0 0,0 1,-1-1,0 0,0 0,0 0,-1 0,0 0,0-1,0 1,0-1,-1 0,1 0,-1 0,0 0,0-1,-1 1,1-1,-1 0,0 0,1-1,-1 0,-1 1,1-2,0 1,0-1,-1 1,1-1,-5 0,-13 1</inkml:trace>
  <inkml:trace contextRef="#ctx0" brushRef="#br0" timeOffset="1617.026">6607 325,'67'-14,"27"-10,-3-1</inkml:trace>
  <inkml:trace contextRef="#ctx0" brushRef="#br0" timeOffset="3472.973">6804 1059,'-2'5,"-1"-1,1 1,-1-1,0 1,0-1,-1 0,0 0,1-1,-1 1,0-1,-1 0,1 0,0 0,-1 0,0-1,0 0,-2 1,6-3,-15 6,0 0,-1-2,0 0,0-1,0-1,-1 0,1-1,0-1,-1-1,1-1,-7-1,22 3,1 0,-1 0,0 0,0 0,1 0,-1 0,0 0,1 0,-1-1,0 1,1-1,-1 1,1-1,-1 0,1 0,-1 0,1 0,-1 0,1 0,0 0,0 0,-1 0,1 0,0-1,0 1,0-1,0 1,1 0,-1-1,0 0,1 1,-1-1,0 1,1-1,0 0,-1 1,1-1,0 0,0 1,0-1,0 0,0 0,1 1,-1-1,0 1,1-1,-1 0,1 1,0-1,0 1,-1-1,1 0,10-10</inkml:trace>
  <inkml:trace contextRef="#ctx0" brushRef="#br0" timeOffset="4103.392">6804 297,'5'0,"11"0,7 0,1-5,0-1,1 0,1 1,1-4,1 1,0 1,1 1,-6-2,-1 0,-4 1</inkml:trace>
  <inkml:trace contextRef="#ctx0" brushRef="#br0" timeOffset="8515.079">5308 2470,'-28'44,"1"1,3 2,2 0,2 1,2 2,2-1,-6 41,18-82,2 1,-1-1,1 0,0 1,1-1,0 1,0-1,1 1,0-1,1 1,0 0,0-1,1 0,0 1,0-1,1 0,0 0,0 0,1 0,0-1,1 1,-1-1,1 0,1 0,-1-1,1 0,0 0,1 0,0 0,0-1,0-1,2 2,3-2,-1-1,0-1,1 0,0-1,-1 0,1 0,0-2,-1 1,1-1,0-1,-1 0,1-1,-1 0,0-1,6-3,156-87,-140 72,-1-2,-1 0,-1-2,-2-2,0 0,-2-2,-2-1,0 0,-2-2,-2-1,5-13,-19 38,-1-1,0 0,-1 0,0 0,-1 0,0 0,-1-1,0 1,0-1,-1 0,-1 0,0 1,0-1,-1 0,0 0,-1 1,-1-1,1 1,-1-1,-1 1,0 0,-1 1,0-1,0 1,-1-1,0 2,0-1,-1 1,0 0,-1 0,0 1,0 0,0 0,-1 1,0 0,-8-4,-4 4,0 0,1 1,-2 1,1 1,0 1,-1 1,1 0,-1 2,1 1,-1 0,1 2,0 0,0 1,-2 2,-20 6</inkml:trace>
  <inkml:trace contextRef="#ctx0" brushRef="#br0" timeOffset="8832.466">5196 2921,'169'-255,"-168"253,-1 1,1 0,-1 0,1 0,0 0,-1 0,1 0,0 0,0 0,0 0,0 1,0-1,0 0,0 1,0-1,0 0,0 1,1-1,-1 1,0 0,0-1,0 1,1 0,-1 0,0 0,0-1,1 2,-1-1,0 0,0 0,1 0,-1 0,0 1,0-1,0 1,1-1,-1 1,0-1,0 1,0-1,0 1,0 0,0 0,0 0,0 0,-1-1,1 1,0 0,0 0,-1 1,1-1,0 0,-1 0,1 0,-1 0,0 0,1 2,3 1,1 3,1-2,-1 1,2-1,-1 0,0 0,1 0,0-1,0 0,1-1,-1 0,1 0,-1 0,1-1,0 0,0 0,0-1,0 0,0-1,0 0,0 0,0 0,0-1,0-1,2 0,20-4,0-1,0-2,0-1,-1-2,19-10,103-60,-135 64,-5 2</inkml:trace>
  <inkml:trace contextRef="#ctx0" brushRef="#br0" timeOffset="9106.15">6465 2301,'48'-20,"21"-10,8 0,-5-1,-9 6,-10 7,-10 6,-12 6</inkml:trace>
  <inkml:trace contextRef="#ctx0" brushRef="#br0" timeOffset="9271.702">6522 2583,'43'-9,"33"-14,10-7,-2 2,-14 1,-15 4,-16 7</inkml:trace>
  <inkml:trace contextRef="#ctx0" brushRef="#br0" timeOffset="9567.271">7707 1849,'-33'14,"1"2,0 0,1 2,2 2,0 1,0 1,2 1,1 1,-1 4,13-17,0 1,0 1,1 1,0 0,2 0,-1 1,2 1,0 0,1 0,0 1,2 0,0 0,1 1,0 0,2 0,-3 15,8-27,-1 0,1 0,0-1,1 1,-1 0,1-1,0 1,0-1,1 1,0-1,0 0,0 0,0 0,1-1,0 1,0-1,0 0,0 0,1 0,0-1,0 1,0-1,0 0,0-1,0 1,1-1,-1 0,2 0,11 3,1 0,0-2,0 0,0-1,0-1,0 0,1-2,1-1,1-1,-1-1,1-1,-1-2,0 0,-1-1,0 0,0-2,-1-1,0 0,-1-1,0-1,-1-1,0 0,-1-2,-1 1,-1-2,0 0,6-12,-1 1</inkml:trace>
  <inkml:trace contextRef="#ctx0" brushRef="#br0" timeOffset="9854.122">8130 1709,'-33'35,"1"2,3 2,0 0,3 2,1 1,0 6,23-45,-1 1,1-1,0 1,0 0,0 0,1 0,-1 0,1 0,0 0,0 0,0 1,1-1,-1 0,1 0,0 1,0-1,1 0,-1 1,1-1,0 0,0 0,1 0,-1 0,1 0,0 0,0 0,0 0,0-1,1 1,-1-1,1 0,0 1,0-1,0-1,1 1,-1 0,3 1,11-2,1 0,0 0,0-2,1 0,-1-1,0-1,-1-1,1 0,0-2,-1 0,0 0,0-2,-1 0,3-2,1-3,0 0,-1-1,0-1,-2-1,1-1,-2-1,0 0,-1 0,0-2,-2 0,0-1,-1 0,-2 0,0-2,-1 1,0-1,-2 0,2-14,-8 33,1-1,-1 1,0-1,0 1,0-1,-1 0,0 1,1-1,-1 0,0 1,-1-1,1 1,0-1,-1 0,0 1,0-1,0 1,-1-1,1 1,-1 0,1 0,-1-1,0 1,-1 0,1 1,0-1,-1 0,1 1,-1-1,0 1,0 0,0 0,0 0,0 0,-1 0,1 1,0 0,-1-1,1 1,-1 1,0-1,1 0,-3 1,-3 0,0 1,0 0,0 0,0 1,1 0,-1 1,1 0,-1 0,1 1,0 0,0 0,-6 5,-11 8</inkml:trace>
  <inkml:trace contextRef="#ctx0" brushRef="#br0" timeOffset="10187.554">9118 1398,'-67'16,"19"-6,0 2,1 2,1 2,0 2,1 2,-9 8,51-28,0 1,1 0,-1 0,0 0,1 0,-1 1,1-1,0 1,0-1,-1 1,1 0,0 0,0 0,1 0,-1 0,0 1,1-1,-1 0,1 1,0-1,0 1,0-1,0 1,0 0,0-1,1 1,-1 0,1 0,0-1,0 1,0 0,0 0,1 0,-1-1,1 1,-1 0,1-1,0 1,0 0,0-1,0 1,1-1,-1 0,1 1,-1-1,1 0,0 0,0 0,1 1,176 87,-170-85,0 1,0 1,0 0,-1 0,0 0,0 1,-1 1,0-1,0 1,-1 0,3 7,-6-12,-1 0,-1 1,1-1,0 1,-1-1,0 1,0-1,-1 1,1 0,-1-1,0 1,0 0,0-1,-1 1,0 0,0-1,0 1,0-1,-1 1,0-1,0 1,0-1,0 0,-1 0,1 0,-1 0,0-1,-1 2,-2 1,0 0,-1-1,0 1,0-1,0 0,0-1,-1 0,1 0,-1-1,0 0,0 0,-1 0,-3-1,-14 3</inkml:trace>
  <inkml:trace contextRef="#ctx0" brushRef="#br0" timeOffset="10799.926">9824 1144,'-34'19,"0"1,1 1,2 2,0 1,1 1,2 2,1 1,1 1,1 1,-9 17,28-39,0 0,1 1,1-1,-1 1,1 0,1 1,-1-1,2 1,-1-1,1 1,1 0,0 0,0 0,1 0,0 0,1 0,0 0,0 0,1-1,1 1,0 0,0-1,0 0,1 0,1 0,0 0,0 0,0-1,1 0,1 0,-1-1,1 0,0 0,1 0,0-1,1 1,9 0,1-1,0-1,0 0,1-1,-1-2,1 0,0 0,0-2,0-1,-1 0,1-2,0 0,-1-1,0-1,0 0,0-2,-1 0,0-1,0-1,-1-1,0 0,6-6,4-2,-1 0,-1-1,-1-2,-1 0,-1-2,15-19,-30 33,0 0,-1-1,0 1,-1-1,0 0,0-1,-1 1,0-1,-1 0,0 0,-1 0,0-1,-1 1,0 0,-1-1,0 1,-1 0,0-1,-1 1,-2-6,2 10,-1-1,0 1,-1-1,0 1,0 0,0 1,-1-1,0 1,0 0,-1 0,1 1,-1-1,-1 1,1 0,-1 1,0 0,0 0,0 0,0 1,0 0,-1 0,0 1,-3-1,-7-1,-1 0,0 1,-1 1,1 1,0 0,-1 2,1 0,0 1,-4 2,-31 8,9 0</inkml:trace>
  <inkml:trace contextRef="#ctx0" brushRef="#br0" timeOffset="11056.519">9372 1595,'283'-107,"-18"-20,-260 124,0 0,0 1,0 0,0-1,1 2,-1-1,0 1,1-1,-1 2,1-1,0 1,-1-1,1 1,0 1,-1-1,1 1,-1 0,1 1,-1-1,1 1,-1 0,0 0,0 1,5 2,-2 2,2 1,-1-2,1 1,0-1,0-1,0 0,1 0,0-1,0 0,0-1,0-1,1 1,-1-2,3 1,8-1,-1-1,1 0,0-2,-1 0,0-2,1 0,-1-1,-1-1,15-7,-10 3</inkml:trace>
  <inkml:trace contextRef="#ctx0" brushRef="#br0" timeOffset="21108.138">8102 4587,'115'7,"-1"-6,0-4,52-12,-92 9,588-59,333-42,-644 79,94 17,-289 12,13-29,-40 26,-121-8,-28-3,15 10,-6-5,-1 0,1-1,1-1,0 0,0 0,1-1,0 0,1 0,0-1,1 0,0 0,1-1,0 0,1 0,1-1,0 1,1-1,-2-12,-60-265,18 147,35 117,2-1,1 0,1-1,1 0,2 0,0-12,-22-130,18 134,0-1,-3 2,-1 0,-2 0,-4-5,-17-44,-20-85,43 101,9 56,1 0,0 0,1 0,1-1,0 1,1 0,0-1,2-8,5-13,-2 17,-1 0,-1 0,-1-1,0 1,-1-1,-1 1,-1-1,-1 1,0 0,-3-7,4 19,-11-29,2-1,2 0,1 0,2 0,1-15,4 11,1 26,-1 0,0 0,-1 0,0 0,-1 0,-1 1,0-1,0 1,-2-1,-4-8,-59-135,66 156,0 0,0 0,0 0,0 0,0 1,-1-1,1 0,0 1,-1 0,1-1,0 1,-1 0,1 0,0 0,-1 1,1-1,0 1,-1-1,1 1,0 0,0-1,0 1,-1 0,1 1,0-1,0 0,1 1,-1-1,0 1,0-1,1 1,-1 0,1 0,-1 0,1-1,0 1,0 1,0-1,0 0,0 0,0 0,0 2,-14 13,-304 262,-77 89,173-114,132-152,-131 140,139-166,37-37,2 1,1 3,3 1,1 2,3 2,-20 35,14-15,-3-2,-3-2,-37 37,27-33,2 3,-30 53,61-81,16-24,-1-1,-1 0,0 0,-1-2,-1 1,-1-2,-1 1,0-2,0 0,-1-1,-1-1,-211 144,223-152,1-1,0 1,0 0,1 0,-1 1,1-1,0 1,0-1,0 1,0 0,1 0,0 1,0-1,1 0,-1 1,1-1,0 1,1 0,-2 16</inkml:trace>
  <inkml:trace contextRef="#ctx0" brushRef="#br0" timeOffset="22969.037">11376 3825,'-24'0,"-6"-2,0 2,-1 1,1 2,0 1,0 1,1 1,-1 2,-7 4,35-12,-1 0,1 0,0 1,0-1,0 1,0-1,-1 1,1 0,0 0,0 0,0 0,1 0,-1 1,0-1,0 0,1 1,-1 0,1-1,-1 1,1 0,0 0,-1-1,1 1,0 0,0 0,1 0,-1 0,0 1,1-1,-1 0,1 0,0 0,-1 1,1-1,0 0,0 0,1 0,-1 1,0-1,1 0,-1 0,1 0,0 0,0 0,0 0,0 1,16 36,-2 1,-2 0,-2 1,-1 1,1 20,-7-43,0 162,-4-181,1 0,-1 1,0-1,1 0,-1 1,0-1,1 0,-1 1,1-1,-1 0,1 0,-1 1,1-1,-1 0,1 0,-1 0,1 0,-1 0,1 0,-1 0,1 0,-1 0,1 0,-1 0,1 0,-1 0,1 0,-1 0,1 0,-1-1,1 1,-1 0,1 0,-1-1,0 1,1 0,-1-1,1 1,-1 0,0-1,1 1,-1 0,0-1,1 1,-1-1,0 1,0-1,0 1,1-1,-1 1,0-1,0 1,0-1,0 1,0-1,0 1,0-1,0 1,4-4,8-6</inkml:trace>
  <inkml:trace contextRef="#ctx0" brushRef="#br0" timeOffset="25843.063">12110 2724,'-25'-7,"0"2,0 0,0 1,-1 2,1 1,-1 1,1 1,-2 1,15-1,-1 1,1 0,0 1,0 1,0 0,0 0,1 1,-1 1,1 0,0 0,1 1,0 1,0-1,1 2,0-1,0 1,-1 3,-5 9,0 0,1 2,2-1,0 2,2 0,0 0,-3 16,12-37,-1 0,1 1,0-1,0 0,0 1,0-1,1 0,-1 1,1-1,0 1,0-1,0 1,1-1,-1 1,1-1,0 1,0-1,0 0,0 1,0-1,1 0,0 0,-1 0,1 0,0 0,1 0,-1-1,0 1,1-1,-1 0,1 1,0-1,0 0,0-1,0 1,0 0,0-1,1 0,1 1,13-1,1-1,0-1,-1-1,1 0,-1-2,1 0,-1-1,-1 0,1-2,-1 0,0-1,0-1,-1 0,-1-1,1-1,-1-1,7-1,12-9,-1-2,-1-1,-2-1,0-1,-2-2,-1-1,-1-1,19-32,-45 63,1 0,-1 0,0 1,0-1,1 0,-1 0,0 0,0 0,1 0,-1 0,0 0,1 1,-1-1,0 0,0 0,1 0,-1 0,0 0,1 0,-1 0,0-1,-3 16,-5 21,-13 117,21-145,1-1,0 0,0 0,1 0,0 0,0 0,0 0,1-1,0 1,1-1,-1 1,1-1,1 0,-1-1,1 1,0-1,0 0,0 0,1 0,4 2,5 1,0 0,1-1,0-1,0 0,0-1,1-1,0-1,0 0,0-1,0-1,0 0,0-2,0 0,5-1,2 1</inkml:trace>
  <inkml:trace contextRef="#ctx0" brushRef="#br0" timeOffset="48352.756">8667 2809,'-56'-115,"115"201,59 114,12 9,-34-110,-95-99,-1 0,1-1,-1 1,1 0,-1 0,1 0,-1-1,1 1,-1 0,0 0,1-1,-1 1,1 0,-1-1,0 1,1-1,-1 1,0 0,1-1,-1 1,0-1,0 1,1-1,-1 1,0-1,0 1,0-1,0 1,0-1,1 1,-1-1,0 1,0-1,0 1,-1-1,1 0,0 1,0-1,0 1,0-1,0 1,-1-1,1 1,0-1,0 1,-1 0,1-1,0 1,-1-1,1 1,0 0,-1-1,0-2,-5-21,2-1,0 1,1 0,2-1,0 0,2 1,1-1,0 0,2 1,1 0,1 0,1 0,8-18,-13 39,-1 0,1 1,0 0,-1-1,1 1,0 0,0 0,1 0,-1 0,0 0,1 0,-1 1,1-1,-1 1,1 0,0 0,-1 0,1 0,0 0,0 1,0-1,0 1,0-1,0 1,0 0,0 1,0-1,-1 0,1 1,0-1,0 1,0 0,0 0,-1 0,1 1,2 0,84 68,-26 17,-52-76,-3-7</inkml:trace>
  <inkml:trace contextRef="#ctx0" brushRef="#br0" timeOffset="48614.057">10868 975,'15'0,"13"0,8 0,2 0,-1-5,-1-2,-3 1,-1 1,-2 1,-1 2,-1 1,-5-4,-1-1,-1 0,3 1,0-3,-3 0</inkml:trace>
  <inkml:trace contextRef="#ctx0" brushRef="#br0" timeOffset="48615.057">10925 1313,'33'-10,"36"-7,10-2,-3 3,-15 0,-12 2,-11 3,-6 5,-9 2</inkml:trace>
  <inkml:trace contextRef="#ctx0" brushRef="#br0" timeOffset="48616.057">12138 438,'-7'-5,"1"1,0-1,-1 1,0 1,0-1,0 1,0 0,-1 1,1 0,-1 0,1 0,-1 1,0 0,1 1,-1 0,0 0,0 1,1-1,-1 2,0-1,1 1,-1 0,1 1,0 0,0 0,0 0,0 1,0 0,1 0,-1 1,1 0,1 0,-1 0,1 1,0 0,0 0,0 0,1 1,0-1,-2 6,-1-4,0 1,1 1,0-1,0 1,1 0,1 1,0-1,0 1,1 0,0 0,1 0,0 0,1 0,0 1,1-1,0 0,1 2,0-9,0-1,0 0,1 1,0-1,-1 0,1 0,0 0,1 0,-1-1,0 1,1-1,-1 1,1-1,0 0,0 0,0 0,0 0,0 0,0-1,1 0,-1 1,1-1,-1 0,1-1,-1 1,1-1,-1 1,1-1,-1 0,2-1,4 1,0-1,0 0,0 0,0-1,0-1,-1 0,1 0,-1 0,1-1,-1 0,4-4,188-163,-144 117,-34 33,-16 13,1 1,-1 0,1 1,1 0,0 0,-1 0,2 1,-1 0,1 1,2-1,-8 5,-1 1,1 0,-1 0,0 1,0-1,0 0,1 1,-1 0,-1-1,1 1,0 0,0 0,-1 0,1 0,-1 0,1 0,-1 0,0 1,0-1,0 0,0 1,0-1,-1 1,1-1,-1 1,1-1,-1 1,0-1,0 1,0-1,-1 1,1 0,-1-1,1 1,-1-1,0 0,0 2,1 1,14 112,-13-114,0 1,1-1,-1 0,1 1,0-1,0 0,0 0,0 0,1-1,-1 1,1 0,-1-1,1 0,0 1,0-1,0 0,1-1,-1 1,0-1,1 1,-1-1,0 0,1 0,0 0,-1-1,1 1,-1-1,1 0,0 0,3 0,45-14,-32 2</inkml:trace>
  <inkml:trace contextRef="#ctx0" brushRef="#br0" timeOffset="48617.057">11884 975,'43'-15,"38"-14,16-6,0 1,-7 8,-13 3,-11 5,-12 6,-4 5,-8 4,-4 2,-5 2,-4 0,-1 0,-5 0</inkml:trace>
  <inkml:trace contextRef="#ctx0" brushRef="#br0" timeOffset="48863.974">12223 946,'-1'66,"4"1,2-1,10 44,6-52,-21-56,1-1,-1 0,1 0,0 0,-1 0,1 0,0 0,0 0,0 0,0 0,-1 0,1-1,0 1,0 0,1-1,-1 1,0-1,0 1,0-1,0 1,0-1,1 0,-1 1,0-1,0 0,1 0,-1 0,0 0,0 0,1 0,-1 0,0-1,0 1,0 0,1-1,-1 1,0-1,0 1,0-1,0 1,0-1,0 0,0 0,0 0,1 0,212-215,-212 215,-1-1,1 1,-1 0,1 0,0 0,-1 0,1 0,0 0,0 1,0-1,-1 0,1 1,0 0,0-1,0 1,0 0,0 0,0 0,0 0,0 0,0 1,0-1,0 1,0-1,-1 1,1 0,0-1,0 1,0 0,-1 0,1 0,-1 1,1-1,-1 0,1 0,-1 1,0-1,1 1,-1-1,0 1,0 0,0 0,0 1,28 87,-26-78,-1-1,-1-5,0 0,0-1,0 1,1 0,0-1,0 1,0-1,1 0,-1 1,1-1,1-1,-1 1,1 0,0-1,1 2,7 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25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395 582,'-35'198,"9"1,0 171,28 100,-23-318,17-127</inkml:trace>
  <inkml:trace contextRef="#ctx0" brushRef="#br0" timeOffset="436.847">1 780,'56'-53,"3"3,1 2,3 3,2 3,68-34,-116 66,0 0,0 1,1 0,0 2,0 0,1 1,0 1,0 0,0 2,1 0,-1 1,1 1,0 1,11 2,-25-1,-1 1,0 0,0 1,0-1,0 1,0 0,0 0,-1 1,0-1,1 1,-1 0,-1 0,1 1,-1-1,1 1,-1-1,0 1,-1 0,1 0,-1 1,0-1,-1 0,1 1,-1-1,0 1,0 0,1 11,-1-1,0 0,-1 0,-1 1,0-1,-1 0,-1 0,-3 9,-12 26,-3-2,-1-1,-2-1,-3 0,-1-2,-3-2,-9 10,-35 53,-44 94,117-197,1 1,-1-1,1 1,-1 0,1-1,0 1,1 0,-1 0,1 0,0 0,0-1,0 1,0 0,0 0,1 0,0 0,0-1,0 1,0 0,1-1,-1 1,1-1,0 1,0-1,0 0,0 0,1 0,-1 0,1 0,0-1,0 1,0-1,0 1,0-1,0 0,4 1,13 6,1-1,0-1,0-1,1 0,-1-2,1 0,1-2,-1 0,63 9,-72-8,-6-3,1 0,-1 1,0 0,-1 0,1 1,0 0,0 0,0 0,-1 1,0 0,1 0,-1 1,0 0,-1 0,1 0,-1 1,1-1,-2 1,1 1,0-1,3 6,-9-5,0 0,0 0,-1 1,0-1,0-1,0 1,-1 0,1 0,-1-1,-1 0,1 1,-1-1,0-1,0 1,0 0,-1-1,0 0,0 0,0 0,0-1,0 0,-3 1,4-1,-73 52,-2-3,-2-4,-2-4,-3-3,0-4,-3-4,53-21</inkml:trace>
  <inkml:trace contextRef="#ctx0" brushRef="#br0" timeOffset="989.788">1045 1513,'69'138,"-66"-134,0 1,0-2,0 1,0 0,1-1,0 1,0-1,0 0,0 0,0-1,0 1,1-1,0 0,-1 0,1 0,0-1,0 0,0 0,-1 0,1 0,0-1,0 0,1 0,-1 0,0-1,-1 1,1-1,0-1,0 1,13-7,0-1,-1-1,0-1,-1 0,0-1,-1-1,0 0,-1-1,-1 0,6-8,18-18,117-130,-154 169,1-1,0 1,0 0,0-1,1 1,-1 0,0-1,0 1,1 0,-1 0,1 0,-1 0,1 0,-1 1,1-1,-1 0,1 1,0-1,-1 1,1-1,0 1,0 0,-1 0,1 0,0 0,0 0,-1 0,1 0,0 1,-1-1,1 1,0-1,-1 1,1 0,0-1,-1 1,1 0,-1 0,0 0,1 0,-1 0,0 0,1 1,-1-1,0 1,23 32,-20-26,0-1,1 1,0-1,0 0,1 0,0-1,0 0,1 0,-1 0,1-1,0 0,1 0,-1-1,1 0,0 0,5 1,2-2,1-1,-1 0,0-2,1 0,-1 0,0-2,1 0,-1 0,0-1,0-1,-1-1,1 0,-1-1,0 0,0-2,-1 1,0-1,0-1,-1-1,3-2,17-16,-1-2,-1-2,-1 0,-2-2,-2-1,14-25,-13 18,-2-1,-2-1,-1 0,-3-2,-2 0,-2-2,-1 1,-3-1,-2-1,1-39,-6 38,-1 1,-2 0,-3 0,-2 0,-1 0,-3 1,-2 0,-3 1,-1 0,-12-25,26 70,1 0,0 0,-1 0,1 0,-1 0,0 0,1 0,-1 0,0 0,0 0,0 0,-1 0,1 1,0-1,-1 0,1 1,-1-1,1 1,-1 0,0-1,0 1,1 0,-1 0,0 0,0 0,0 0,0 1,0-1,0 1,-1-1,1 1,0 0,0 0,0-1,0 2,0-1,-1 0,1 0,0 1,0-1,0 1,0 0,0-1,0 1,0 0,0 0,-1 1,-4 11,0 0,1 0,0 0,1 1,1-1,0 1,1 0,0 1,1-1,1 4,-2-2,-10 109,6 0,8 120,1-110,-1-66,3 1,2-2,4 1,18 66,-17-99,-7-25,1-1,-2 1,0 0,0 0,-1 1,0-1,-1 0,-1 1,1-1,-2 1,0-1,0 1,-3 10,-6-6,-2-4</inkml:trace>
  <inkml:trace contextRef="#ctx0" brushRef="#br0" timeOffset="1236.036">1863 865,'43'-29,"48"-19,18-1,0 2,-4 10,-5 6,-10 4,-7 6,-7 2,-12 4,-16 5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28.2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1,'29'434,"-29"345,0-777,0-2,-1 0,1 1,0-1,-1 0,1 1,0-1,-1 1,1-1,0 0,-1 1,1-1,0 1,0-1,0 1,-1-1,1 1,0-1,0 1,0-1,0 1,0-1,0 1,0-1,0 1,0-1,0 1,0-1,0 1,0-1,1 1,-1-1,0 1,0-1,0 1,1-1,-1 1,0-1,1 0,-1 1,0-1,1 0,-1 1,1-1,-1 0,0 1,1-1,-1 0,1 0,-1 1,1-1,-1 0,1 0,-1 0,1 0,-1 0,1 0,-1 0,1 0,-1 0,1 0,-1 0,1 0,-1 0,1 0,-1 0,1 0,-1 0,1-1,91-165,-52 101,2 2,3 1,47-48,0 35,-91 74,1 0,-1 1,0-1,1 1,-1-1,1 1,-1 0,1-1,-1 1,0 0,1 0,-1 0,1 0,-1 0,1 1,-1-1,1 0,-1 1,0-1,1 1,-1-1,0 1,1 0,-1-1,0 1,0 0,0 0,1 0,-1 0,0 0,0 0,-1 0,1 1,0-1,0 0,0 0,-1 1,1-1,-1 0,1 2,16 61,-16-58,5 33,-2-11,0-1,1 0,2 0,1-1,1 0,12 24,-19-46,0 0,0 0,1 0,-1 0,1-1,0 1,0-1,0 0,0 0,1 0,-1 0,1 0,-1-1,1 0,4 2,3-3</inkml:trace>
  <inkml:trace contextRef="#ctx0" brushRef="#br0" timeOffset="247.034">847 509,'44'0,"37"-5,15-1,-4-5,-8 0,-13 1,-10 3,-10 3,-9 1,-6-3,-6 0,-7 4,-12 4,-9 2</inkml:trace>
  <inkml:trace contextRef="#ctx0" brushRef="#br0" timeOffset="417.198">932 876,'38'0,"28"0,11 0,3-5,-3-1,-9 0,-8-4,-8 0,-13 2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0,'-28'7,"-1"0,1 2,1 1,0 1,0 2,1 0,1 2,0 0,-11 12,22-17,0 1,2 0,-1 1,1 0,1 1,0 0,1 1,0 0,1 1,1 0,0 0,1 1,1 0,0 0,1 1,1 0,1-1,0 1,1 1,1-1,1 0,0 0,1 0,1 6,-1-19,1 0,-1 0,1 0,-1 0,1 0,0 0,0-1,1 1,-1-1,1 1,0-1,0 0,0 0,0 0,0 0,1-1,-1 1,1-1,0 0,0 0,-1 0,1-1,0 1,1-1,-1 0,0 0,0-1,0 1,1-1,-1 0,0 0,1 0,-1 0,0-1,0 0,0 0,1 0,-1 0,0-1,0 0,-1 0,1 0,0 0,0 0,-1-1,1 0,18-11,-2 0,0-1,-1-1,0-1,-2-1,0-1,-1 0,0-1,-2 0,-1-2,0 1,0-4,88-174,-97 189,36-47,-38 57,-1 0,1 1,-1-1,1 0,-1 1,1-1,-1 1,0-1,1 1,-1 0,1-1,-1 1,0 0,0 0,1 0,-1 0,0 0,0 0,0 1,0-1,0 0,-1 0,1 1,0-1,0 1,-1-1,1 1,-1-1,0 0,1 1,-1 0,0-1,0 1,0-1,0 1,4 8,21 65,-21-58,1 0,1-1,0 1,1-1,1 0,1 0,0-1,1-1,2 3,-11-15,0-1,0 1,1-1,-1 0,0 0,1 0,-1 0,1 0,-1 0,1 0,-1 0,1 0,0-1,-1 1,1 0,0-1,0 0,-1 1,1-1,0 0,0 0,-1 0,1 0,0 0,0-1,0 1,-1 0,1-1,0 1,-1-1,1 0,0 0,-1 1,1-1,-1 0,1 0,-1 0,0-1,1 1,-1 0,0 0,1-2,11-14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1,'187'32,"-184"-32,-1 0,1 0,0 1,-1-1,1 1,-1-1,1 1,-1 0,0 0,1 0,-1 0,0 1,0-1,1 0,-1 1,0 0,-1-1,1 1,0 0,0 0,-1 0,1 0,-1 0,0 1,0-1,1 0,-1 1,-1-1,1 1,0-1,-1 1,1-1,-1 1,0-1,0 1,0-1,0 1,0-1,0 2,-32 50,28-49,0-1,0 1,1-1,0 1,0 0,0 0,1 0,-1 1,1-1,1 1,-1-1,1 1,0 0,0-1,0 1,1 0,0 1,2-4,1 0,-1 0,1 0,0-1,-1 1,1-1,1 1,-1-1,0 0,1 0,-1 0,1-1,-1 1,1-1,0 0,-1 0,1 0,0-1,0 1,0-1,0 0,-1 0,1 0,0 0,0-1,2 0,0 1,53-2,-33 1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8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0 157,'39'-10,"36"-8,10-5,-4 1,-12 4,-16 0,-14 4,-8 3,-4 4,-8-1,-6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0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1,'0'43,"-5"34,-2 8,1-6,1-10,7-19,2-16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4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0,'-26'7,"1"1,0 1,0 1,1 1,1 1,0 1,0 1,2 1,-1 1,2 1,0 0,2 2,0 0,-3 6,17-22,1 1,0-1,0 1,0 0,1-1,-1 1,1 0,0 1,0-1,1 0,-1 1,1-1,0 0,0 1,0 0,0-1,1 1,0 0,0-1,0 1,1-1,0 1,-1 0,2-1,-1 1,0-1,1 0,0 1,0-1,0 0,0 0,1 0,0-1,0 1,0-1,0 1,0-1,1 0,-1 0,1 0,2 1,4-2,-1-1,1 0,0 0,-1-1,1-1,-1 1,1-1,0-1,-1 0,0 0,1-1,-1 0,0-1,0 0,-1 0,7-5,10-6,-1-1,0-1,-2-1,0-1,-1-2,-1 0,-1 0,12-19,55-57,-86 96,1 0,-1 0,1-1,-1 1,1 0,0 0,0 0,-1 0,1 0,0 0,0 0,0 0,0 0,0 1,0-1,0 0,0 0,1 1,-1-1,0 1,0-1,1 1,-1 0,0-1,0 1,1 0,-1 0,0 0,1 0,-1 0,0 0,1 0,-1 1,0-1,0 0,1 1,-1-1,0 1,0-1,1 1,-1 0,0-1,0 1,0 0,0 0,0 0,0 0,0 0,-1 0,1 0,0 0,1 9,-1-1,0 1,0 0,-1 0,0-1,-1 1,0 0,-1-1,0 1,0-1,-3 5,2-8,1-1,0 1,0 0,0 0,1 0,-1 0,1 0,1 0,-1 0,1 0,0 0,1 0,-1 1,1-1,0 0,1 0,0 0,-1-1,2 1,-1 0,1-1,0 1,0-1,0 0,1 0,0 0,0-1,0 1,1-1,59 16,-41-18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8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47,'43'-11,"-14"2,1 2,0 1,1 1,-1 1,31 1,-59 3,0-1,0 1,0 0,0 0,0 0,0 0,0 0,0 1,0-1,0 1,0-1,0 1,0 0,0 0,-1 0,1 0,0 0,0 0,-1 0,1 0,-1 1,1-1,-1 1,1-1,-1 1,0-1,0 1,0 0,0 0,0 0,0-1,0 1,-1 0,1 0,-1 0,1 0,-1 0,0 0,0 0,0 1,0-1,0 0,0 0,-1 1,-44 72,40-68,-1-1,1 1,1 0,-1 0,1 0,0 0,0 1,1 0,0 0,1 0,0 0,0 0,0 8,2-13,0-1,0 1,1-1,0 1,-1-1,1 1,0-1,0 0,0 1,0-1,1 0,-1 0,1 0,-1 0,1 0,0 0,0 0,-1-1,1 1,1-1,-1 1,0-1,0 0,0 1,1-1,-1-1,0 1,1 0,-1 0,1-1,1 1,86 4,-81-5,67-15,-57 8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764 340,'-39'34,"-26"25,-12 7,-3 3,7-7,8-8,8-4,11-5,7-6,6-5,4-8,7-4,6-5</inkml:trace>
  <inkml:trace contextRef="#ctx0" brushRef="#br0" timeOffset="397.676">115 311,'322'151,"-159"-79,154 43,-260-93,66 13,-122-35,-1-1,1 0,-1 0,1 0,-1 0,0 1,1-1,-1 0,0 0,0 0,0 0,0 0,0 0,0 0,0 0,0 0,0 1,0-1,0 0,0 0,-1 0,1 0,0 0,-1 0,1 1,-1-1,1 0,-1 0,1 0,-1 1,1-1,-1 0,0 1,1-1,-1 1,0-1,0 1,1-1,-1 1,0-1,0 1,0 0,0-1,0 1,1 0,-1 0,0-1,0 1,0 0,0 0,-2-2,-18-16,0 1,-1 1,-1 1,0 1,-1 1,0 1,-1 1,-1 1,1 2,-1 0,-1 2,1 0,-1 2,-27 0,-20 8,-1 3,1 3,0 3,1 4,1 3,0 3,2 3,1 3,40-18</inkml:trace>
  <inkml:trace contextRef="#ctx0" brushRef="#br0" timeOffset="666.606">566 1,'-4'77,"-3"35,1 8,2-7,-5-18,1-15,0-17,3-14,1-6,2-5,1-10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2.9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73 640,'-2'-24,"-7"29,-5 42,2 1,3 0,1 1,1 29,0-11,3-1,3 0,3 0,3 0,3 0,3-1,2 0,4-1,3 2,81 300,-90-294,-13-123,3-1,1 1,3 0,3 0,1 0,4-5,14-42,3 1,5 2,3 1,5 2,4 2,4 2,3 2,62-72,-82 115,1 1,3 2,1 2,2 1,1 2,2 3,2 1,0 2,2 2,1 2,1 2,1 3,1 2,18-3,52 2,0 5,57 3,531 7,-494-11,-1-9,13-12,118-54,-194 41,-150 48,0 1,-1 0,1 0,0 0,0 0,-1 0,1 0,0 1,-1-1,1 1,0-1,-1 1,1-1,-1 1,1 0,-1 0,1 0,-1 0,1 0,-1 0,0 0,0 0,1 1,-1-1,0 0,0 1,0-1,0 1,-1-1,1 1,0-1,-1 1,1 0,-1-1,1 1,-1 0,0-1,0 1,0 0,0 0,0-1,0 1,0 1,-9 77,-11 37,18-92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40.8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57,'113'24,"105"-58,-138 15,103-9,-159 31,-5 3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41.0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86,'44'-4,"32"-8,9 0,0 1,-11 2,-7-1,-11 1,-10 1,-8 3,-6 1,-3 3,-2 0,-6 1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44.4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558 390,'-27'3,"0"1,0 1,1 1,-1 2,1 0,1 2,-20 11,36-18,-10 4,-1 1,1 0,1 1,0 2,0 0,1 0,0 2,1 0,0 1,1 0,1 1,1 1,0 0,1 1,0 1,1-1,2 2,-4 8,7-10,0 0,1 1,1 0,1 0,1 0,0 0,1 9,1-21,1 0,-1 0,1 0,0 0,0 0,1 0,0 0,0-1,1 1,-1-1,1 1,0-1,1 0,-1 0,1 0,0-1,0 1,0-1,1 0,0 0,-1 0,2-1,3 3,-2-2,0-1,0-1,0 1,1-1,-1-1,0 1,1-1,-1 0,1-1,-1 0,1 0,-1 0,1-1,-1 0,1-1,-1 0,0 0,0 0,0-1,0 0,0-1,5-2,5-5,1-1,-1 0,-1-1,0-1,-1-1,-1 0,9-11,185-296,-130 192,-77 130,-1-1,0 0,0 1,0-1,0 1,1-1,-1 0,0 1,1-1,-1 1,0-1,1 1,-1-1,1 1,-1-1,1 1,-1-1,1 1,-1-1,1 1,-1 0,1-1,-1 1,1 0,0 0,-1-1,1 1,-1 0,1 0,0 0,-1 0,1 0,0 0,-1 0,1 0,0 0,-1 0,1 0,0 0,-1 1,1-1,-1 0,1 0,0 1,-1-1,1 0,-1 1,1-1,-1 1,1-1,-1 1,1-1,-1 1,1-1,-1 1,0-1,1 1,-1-1,0 1,0-1,1 1,-1 0,0-1,0 1,0 0,0-1,0 1,6 47,-6-47,2 332,0-318,2 1,0-1,0 0,1 0,1-1,1 1,0-1,1-1,0 1,-5-9,0 0,0-1,0 0,1 0,-1 0,1 0,0 0,0-1,1 0,-1 0,1 0,-1 0,1-1,0 1,0-1,0 0,0-1,1 1,-1-1,0 0,1-1,-1 1,0-1,1 0,-1 0,0-1,3 0,11-5</inkml:trace>
  <inkml:trace contextRef="#ctx0" brushRef="#br0" timeOffset="776.944">954 361,'41'-32,"2"2,2 2,0 2,1 1,8 0,23 1,-75 23,0 1,0 0,0 0,0 0,0 0,-1 0,1 0,0 1,0-1,0 1,0-1,0 1,-1-1,1 1,0 0,0 0,-1 0,1 0,-1 0,1 1,-1-1,1 0,-1 1,0-1,0 1,0-1,0 1,0-1,0 1,0 0,0 0,-1-1,1 1,0 0,-1 0,0 0,1 0,-1 2,1 17,0 0,-2 0,0 1,-2-1,0 0,-1 0,-3 5,-12 115,42 85,11 121,-18-266,-1-108,37-236,-22 122,7 1,6 2,53-115,-37 121,-57 130,0 0,0 0,1 1,-1-1,0 1,1-1,-1 1,1 0,-1 0,1 0,0 0,-1 0,1 1,0-1,0 1,-1 0,1 0,0 0,0 0,-1 0,1 1,0-1,0 1,-1-1,1 1,0 0,-1 0,1 1,-1-1,1 0,-1 1,0-1,2 3,19 5,8-3,1-1,0-2,0-1,0-2,1-1,-1-1,0-2,-1-1,1-1,4-3,23-3,256-55,-287 64,-23 7</inkml:trace>
  <inkml:trace contextRef="#ctx0" brushRef="#br0" timeOffset="1343.467">1969 502,'12'-8,"-1"0,1 1,1 0,-1 0,1 2,0-1,1 2,4-2,-1 1,16-7,112-24,-144 36,1 0,0 0,0 0,0 0,0 0,0 0,0 1,0-1,0 1,0-1,0 1,0 0,-1 0,1-1,0 1,0 0,-1 1,1-1,-1 0,1 0,-1 1,0-1,1 1,-1-1,0 1,0 0,0-1,0 1,0 0,0 0,-1 0,1-1,-1 1,1 0,-1 0,0 0,1 0,-1 0,0 0,0 0,-1 0,1 1,-31 80,-94 46,105-108,-15 14,1 1,1 2,3 1,1 2,2 1,-2 8,27-48,0 0,0 1,1-1,-1 1,1-1,0 1,-1 0,1 0,1-1,-1 1,0 0,1 0,-1 0,1 0,0 0,0 0,0 0,0 0,1 0,-1-1,1 1,0 0,0 0,0 0,0-1,0 1,0 0,1-1,-1 1,1-1,0 0,0 1,0-1,0 0,0 0,0 0,1-1,-1 1,1 0,-1-1,1 1,-1-1,1 0,1 0,12 1,0 0,0-1,0-1,0 0,0-2,0 0,0 0,0-2,-1 0,1 0,-1-2,0 0,-1 0,1-2,-1 1,0-2,8-7,101-50,-104 54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1,'-28'11,"1"1,1 1,0 1,1 2,0 1,1 0,1 2,-14 14,35-31,1 0,-1 0,0 0,1 0,-1 0,1 0,-1 1,1-1,0 0,0 1,0-1,0 1,1-1,-1 1,1-1,-1 1,1-1,0 1,0 0,0-1,0 1,1-1,-1 1,1-1,-1 1,1-1,0 1,0-1,0 1,0-1,1 0,-1 0,1 1,-1-1,1 0,0-1,-1 1,1 0,0 0,0-1,1 1,-1-1,0 1,3 0,66 26,20 15,-89-41,-1-1,0 1,1-1,-1 1,0-1,0 1,0 0,0 0,0-1,0 1,-1 0,1 0,0 0,-1 0,0 0,1 0,-1 0,0 0,0 0,0 0,0 0,0 0,-1 0,1 0,-1 0,1-1,-1 1,0 0,1 0,-1 0,0-1,0 1,-1 0,1-1,0 1,0-1,-1 1,1-1,-1 0,1 1,-2 0,-73 45,12-20,45-21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0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0 391,'200'-51,"-4"-9,20-16,-202 71,29-10,0-1,-2-2,1-2,-2-2,36-26,-46 17,-30 31,1-1,0 1,-1-1,0 1,1-1,-1 1,1-1,-1 1,0-1,1 0,-1 1,0-1,0 0,1 1,-1-1,0 0,0 0,0 1,0-1,0 0,0 1,0-1,0 0,0 0,0 1,0-1,-1 0,1 1,0-1,0 0,-1 1,1-1,0 1,-1-1,1 0,-1 1,1-1,-1 1,1-1,-1 1,1-1,-1 1,1 0,-1-1,0 1,1 0,-1-1,0 1,1 0,-1 0,0-1,1 1,-1 0,0 0,-6 1,-1-1,1 1,0 1,0-1,0 1,0 1,0-1,0 1,1 0,-1 1,1 0,0 0,0 0,1 0,-1 1,1 0,-1 1,-11 11,0 1,2 0,0 1,1 1,1 0,1 1,0 0,2 1,1 0,0 1,2 0,-1 6,-4 21,3 2,1 0,3 0,2 0,2 7,30 371,-29-414,-1 0,0-1,-1 1,-1 0,0-1,-1 0,-1 0,0 0,-1 0,-1-1,0 0,-1 0,0-1,-1 0,-1-1,0 0,0 0,-1-1,-1 0,0-1,-1 0,1-1,-2-1,1 0,-4 1,-5 2,0-2,0 0,-1-1,0-2,0 0,-8 0,22-5,0 1,-1-2,1 1,0-1,0 0,-1-1,1 0,0-1,0 0,0 0,0-1,0 0,1-1,-1 0,1 0,0 0,-5-5,8 5,0-1,1 0,-1 0,1 0,0 0,0-1,1 0,-1 0,1 0,1 0,-1 0,1-1,0 1,0-1,1 1,0-1,0 0,1 1,0-1,0 0,0 1,1-1,0 0,0 1,1-1,0 1,0-1,0 1,1 0,6-17,1 1,1 0,1 1,1 0,1 1,1 0,8-7,26-25,3 2,2 2,2 3,2 3,1 2,3 2,55-24,-92 50</inkml:trace>
  <inkml:trace contextRef="#ctx0" brushRef="#br0" timeOffset="250.467">1186 561,'-30'33,"2"3,1 0,2 1,1 2,-7 18,10 8,21-64,0 1,-1-1,1 0,0 1,0-1,0 0,0 1,0-1,0 1,0-1,1 0,-1 1,0-1,1 0,-1 1,1-1,-1 0,1 0,0 1,0-1,-1 0,1 0,0 0,0 0,0 0,0 0,0 0,0-1,0 1,1 0,-1 0,0-1,0 1,1-1,-1 1,0-1,1 0,-1 1,0-1,1 0,-1 0,0 0,2 0,4 0,-1-1,1 0,-1-1,0 1,1-1,-1-1,0 1,0-1,0 0,0 0,-1-1,1 0,-1 0,0 0,0 0,0-1,-1 0,0 0,0 0,0 0,0-1,1-3,4-5,-1-2,-1 0,0 0,-1 0,0 0,-2-1,0 0,0-2,-5-95,-5 97</inkml:trace>
  <inkml:trace contextRef="#ctx0" brushRef="#br0" timeOffset="518.144">1440 1012,'0'-43,"5"-29,1-7,5 1,5 13,0 13,2 11,3 7,2 9,3 10,1 7,-4 4</inkml:trace>
  <inkml:trace contextRef="#ctx0" brushRef="#br0" timeOffset="718.725">2061 476,'-114'89,"109"-85,1 0,0 1,0 0,0 0,1 0,-1 1,1-1,0 1,1-1,0 1,0 0,0 0,0 0,1 0,0 1,1-1,-1 0,1 0,0 1,0-1,2 4,-1-6,1 0,-1 0,1 0,0 0,0-1,1 1,-1 0,1-1,0 0,0 0,0 1,0-2,1 1,-1 0,1-1,-1 1,1-1,0 0,0 0,0-1,0 1,0-1,1 0,-1 0,0 0,0-1,1 0,120-1,-119 0,1-1,0 1,-1-1,0 0,1-1,-1 0,0 0,0 0,0 0,-1-1,1 0,-1-1,0 1,0-1,2-2,3-6</inkml:trace>
  <inkml:trace contextRef="#ctx0" brushRef="#br0" timeOffset="1031.686">2287 674,'23'-3,"-1"-1,0-1,0-1,0-1,-1-1,0 0,-1-2,0-1,0 0,-1-1,7-7,-23 18,0 0,-1 0,1-1,-1 1,0-1,1 1,-1-1,0 0,0 0,0 0,0 0,-1 0,1 0,0 0,-1-1,0 1,1-1,-1 1,0-1,0 0,0 1,-1-1,1 0,-1 1,1-1,-1 0,0 0,0 0,0 1,-1-1,1 0,-1 0,1 1,-1-1,0 0,0 1,0-1,0 1,-1-1,1 1,-1 0,1-1,-1 1,0 0,0 0,0 0,0 0,0 0,0 1,0-1,-1 1,0-1,-5 2,0 1,0 0,0 0,0 0,0 1,0 1,1-1,-1 1,1 1,0-1,0 1,0 0,0 1,1-1,-1 2,1-1,1 0,-1 1,1 0,0 1,0-1,1 1,0 0,-1 1,-4 5,0 0,1 0,0 1,1 0,0 1,2 0,0 0,0 0,1 0,1 1,1-1,-1 15,3-25,0 0,1 0,0 0,0 0,0 0,0 0,1 0,0 0,0-1,0 1,0-1,1 1,0-1,0 0,0 0,0 0,1 0,-1-1,1 1,0-1,0 0,0 0,1-1,-1 1,1-1,-1 0,1 0,0 0,0-1,0 0,0 0,0 0,0 0,0-1,0 0,0 0,0 0,0-1,0 1,5-2,23-5,-2 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3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1 173,'846'0,"-494"-29,506 29,-780 1,189-13,-152 0,0 4,1 6,6 5,32-1,723-2,-605-28,486 27,213 1,-604 29,604-29,-108 0,-861 1,0 0,1-1,-1 1,1-1,-1 0,0 0,1 0,-1 0,1 0,-1 0,1-1,-1 1,1-1,-1 0,0 0,1 0,-1 0,0 0,0 0,0 0,0-1,0 1,0-1,0 1,0-1,-1 0,1 0,0 0,-1 0,0 0,1 0,-1 0,0-1,0 1,0 0,-1 0,1-1,0-1,-1 1,0 0,1 0,-1 0,1 0,0 0,0 1,0-1,0 0,1 0,-1 1,0-1,1 1,0 0,0-1,0 1,0 0,0 0,0 0,1 0,-1 0,0 1,1-1,0 1,-1-1,1 1,0 0,-1 0,1 0,0 1,0-1,1 1,98-7,-88 7,1033 2,-680 25,255-15,-143 8,8-20,-174-2,1904 2,-1784 28,6-29,-168-27,39-1,290 30,-370 27,13-16,11 6,-39 9,10-15,46 2,-112-11,61 22,172 6,636-32,-749 30,307-29,-535 5,-33 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24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388 511,'-56'13,"37"-10,1 0,0 2,0 0,1 1,0 1,0 1,-14 8,30-16,0 1,0-1,0 1,0 0,0-1,-1 1,1 0,0 0,0-1,1 1,-1 0,0 0,0 0,0 0,1 0,-1 0,0 1,1-1,-1 0,1 0,-1 0,1 1,0-1,0 0,-1 0,1 1,0-1,0 0,0 1,0-1,0 0,1 0,-1 1,0-1,1 0,-1 0,1 0,-1 1,1-1,-1 0,1 0,0 0,-1 0,1 0,0 0,0 0,0 0,0 0,0-1,0 1,0 0,0 0,0-1,0 1,1-1,-1 1,0-1,0 0,1 1,0-1,24 10,-22-9,0 0,1 0,-1 0,-1 0,1 1,0 0,0 0,0 0,-1 0,1 0,-1 0,0 1,0 0,0 0,0 0,0 0,-1 0,1 0,-1 1,0 0,0-1,0 1,-3 1,0-1,0 0,-1 0,0 0,0 0,0-1,0 1,-1 0,1-1,-1 0,0 1,0-1,0 0,0-1,-1 1,1 0,-1-1,-2 2,-2 2,-73 47,65-45,0 2,1 0,0 0,0 2,1 0,1 0,0 1,-4 6,16-18,0 1,0-1,0 0,1 0,-1 1,0-1,0 1,1-1,-1 1,1-1,0 1,-1-1,1 1,0-1,0 1,0-1,0 1,0-1,0 1,0-1,0 1,1-1,-1 1,1-1,-1 1,1-1,0 1,-1-1,1 0,0 1,0-1,0 0,0 0,0 1,0-1,0 0,0 0,1 0,-1-1,0 1,1 0,-1 0,0-1,1 1,0 0,72 22,-72-23,4 2,0 0,0-1,0 0,0 0,0-1,0 0,1 0,-1 0,0 0,0-1,0 0,0-1,0 1,4-3,-3-2</inkml:trace>
  <inkml:trace contextRef="#ctx0" brushRef="#br0" timeOffset="249.798">304 144,'-33'59,"4"1,2 1,2 2,4 0,2 2,3 0,3 1,3 0,-1 42,18 313,9-304,-11-89</inkml:trace>
  <inkml:trace contextRef="#ctx0" brushRef="#br0" timeOffset="1029.681">586 1076,'368'-607,"-286"426,-78 204,-57 322,51-334,2 0,-1 0,1 0,1 0,0 0,1 0,0-1,1 1,0 0,0-1,1 0,0 0,1 0,0 0,1-1,0 0,6 7,-10-15,0 1,1 0,-1-1,1 0,0 1,-1-1,1 0,0 0,0 0,0-1,0 1,-1-1,1 0,0 0,0 0,0 0,0 0,0 0,0-1,0 1,0-1,0 0,-1 0,1 0,0 0,-1-1,1 1,-1-1,1 0,-1 1,0-1,1 0,0-2,69-75,-70 77,32-48,-2-1,-3-2,-2-1,-2-1,-2-1,12-50,-18 8,-27 95,5 14</inkml:trace>
  <inkml:trace contextRef="#ctx0" brushRef="#br0" timeOffset="1311.226">1517 709,'-4'14,"0"0,1 0,0 0,1 1,1-1,0 0,1 1,0-1,1 1,1-1,0 0,1 2,-2-15,-1 1,1-1,-1 0,1 1,0-1,-1 0,1 1,0-1,0 0,0 0,0 1,0-1,0 0,0 0,1 0,-1-1,0 1,0 0,1 0,-1-1,1 1,-1 0,0-1,1 0,-1 1,1-1,-1 0,1 0,-1 0,1 0,-1 0,1 0,0 0,-1 0,1 0,-1-1,0 1,1-1,-1 1,1-1,-1 0,0 1,1-1,-1 0,1-1,57-45,-56 44,8-8,1-1,-2 0,1 0,-2-2,0 1,0-1,-1 0,-1-1,-1 0,0 0,0 0,-2-1,0 1,-1-1,0 0,-1 0,-1-1,-1 1,-1-9,2 21,-1 0,-1 0,1 0,0 0,-1 0,0 0,0 1,0-1,0 0,-1 1,1-1,-1 0,0 1,0 0,-1 0,1-1,0 1,-1 0,0 1,0-1,0 0,0 1,0 0,0 0,-1 0,1 0,-1 0,1 1,-1-1,0 1,1 0,-1 0,0 0,0 1,0 0,0-1,0 1,0 1,-2-1,-16 14,2 3</inkml:trace>
  <inkml:trace contextRef="#ctx0" brushRef="#br0" timeOffset="1735.286">1771 963,'171'-312,"-120"244,-50 68,-1-1,1 1,0 0,0-1,-1 1,1 0,0 0,0-1,-1 1,1 0,0 0,0 0,-1 0,1 0,0 0,0 0,0 0,-1 1,1-1,0 0,0 0,-1 1,1-1,0 0,-1 1,1-1,0 1,-1-1,1 1,-1-1,1 1,0-1,-1 1,1-1,-1 1,0 0,1-1,-1 1,0 0,1-1,-1 1,0 0,1 0,-1-1,0 1,0 0,0 0,0 0,0-1,0 1,6 44,-6-43,1 18,-2-9,1-1,0 1,1-1,0 0,1 1,0-1,0 0,1 0,0 0,1 0,1 0,-1-1,1 0,3 3,-7-10,1-1,-1 1,1-1,0 0,0 0,-1 0,1 0,0 0,0-1,0 1,0 0,0-1,0 1,0-1,0 0,0 0,0 0,0 0,0 0,0 0,0 0,0-1,0 1,0-1,0 1,0-1,0 0,0 0,0 0,0 0,-1 0,1 0,0-1,-1 1,2-2,50-55,28-105,-70 144,0 6</inkml:trace>
  <inkml:trace contextRef="#ctx0" brushRef="#br0" timeOffset="1983.094">2703 567,'-39'5,"-17"16,1 9,10 5,17 0,18 0,16-6,12-4,7-6,4-6,2-5,1-4,-5-8,-8-3</inkml:trace>
  <inkml:trace contextRef="#ctx0" brushRef="#br0" timeOffset="2234.068">2985 596,'-2'2,"-19"14,2 1,0 1,1 0,1 1,0 1,2 1,-5 9,18-29,1 0,0 1,-1-1,1 1,0-1,0 1,0 0,0 0,0 0,0-1,0 1,0 0,1 0,-1 0,1 0,0 0,-1 0,1 0,0 0,0 0,0 0,1 0,-1 0,0 0,1 0,-1 0,1 0,0 0,0 0,0 0,-1-1,2 1,-1 0,0 0,0-1,0 1,1-1,-1 1,1-1,-1 0,1 0,0 1,0-1,-1 0,1-1,0 1,0 0,0 0,0-1,0 1,2-1,4-1,0-2,0 1,0-1,0-1,-1 1,1-1,-1-1,0 1,0-1,-1 0,1-1,-1 0,0 0,-1 0,1 0,-1-1,0 0,-1 0,0 0,0-1,-1 0,1 1,-2-1,1-1,-1 1,0-3,4-75,-7 62</inkml:trace>
  <inkml:trace contextRef="#ctx0" brushRef="#br0" timeOffset="2578.953">3126 821,'20'-32,"-3"2,2 0,1 1,1 1,1 1,2 1,10-8,-33 33,-1 0,1 0,0 0,0 0,0 0,0 0,0 0,0 0,0 0,0 1,0-1,1 0,-1 1,0-1,0 1,0-1,1 1,-1 0,0 0,1-1,-1 1,0 0,1 0,-1 0,0 0,1 1,-1-1,0 0,1 0,-1 1,0-1,0 1,0-1,1 1,-1 0,0-1,0 1,0 0,0 0,0 0,0-1,0 1,0 0,0 1,-1-1,1 0,0 0,-1 0,1 0,0 0,-1 1,0-1,1 0,-1 1,0-1,0 0,1 1,-1-1,0 0,0 1,-1-1,1 0,0 0,0 1,-1 0,1 54,-1-46,0 0,1-1,0 1,1-1,0 1,0-1,1 1,0-1,0 1,1-1,4 8,-5-15,-1 0,0 0,1-1,0 1,-1 0,1-1,0 1,0-1,0 1,0-1,0 0,0 0,0 0,0 0,0 0,1 0,-1-1,0 1,1-1,-1 0,0 1,1-1,-1 0,0-1,1 1,-1 0,0-1,1 1,-1-1,0 1,0-1,1 0,-1 0,0 0,0 0,0-1,1 0,67-61,-12-103,-50 147</inkml:trace>
  <inkml:trace contextRef="#ctx0" brushRef="#br0" timeOffset="2935.357">3944 567,'-6'-2,"-1"1,0-1,0 1,0 1,1-1,-1 1,0 0,0 1,0-1,0 1,0 1,1-1,-1 1,1 1,-1-1,1 1,0 0,0 0,0 1,-5 3,11-5,0 0,0 0,0 0,0 0,0 0,0 0,1 0,-1 0,1 0,0-1,-1 1,1 0,0 0,0-1,0 1,0 0,0-1,1 1,-1-1,0 1,1-1,-1 0,1 0,-1 0,1 1,0-1,0-1,-1 1,1 0,0 0,0-1,0 1,0-1,0 1,7 4,-6-4,0 0,0 0,0 1,0-1,-1 1,1 0,-1-1,1 1,-1 0,0 0,0 1,0-1,0 0,0 1,0-1,-1 1,1 0,-1-1,1 1,-1 0,0 0,0 0,-1 0,1 0,-1 0,1 0,-1 0,0 0,0 0,0 0,-1 0,1 0,-1 0,1 0,-1 0,0 0,0 0,0 0,-1 0,1-1,-1 1,0 0,1-1,-1 1,-4 2,1 0,-1 0,1 0,-1 0,-1-1,1 0,-1-1,1 1,-1-1,0 0,0-1,-1 0,1 0,0 0,-1-1,1 0,-8-1,-4-3</inkml:trace>
  <inkml:trace contextRef="#ctx0" brushRef="#br0" timeOffset="3502.69">3944 821,'45'-12,"-1"-3,0-1,-2-2,0-2,29-19,-65 34,0 1,1-1,-2 0,1 0,-1-1,0 1,0-1,0-1,-1 1,0 0,0-1,-1 0,0 0,0 0,0 0,-1-1,1-6,-2 13,-1-1,0 1,0-1,0 1,0 0,0-1,0 1,0-1,-1 1,1 0,0-1,-1 1,1 0,-1-1,1 1,-1 0,0 0,0-1,1 1,-1 0,0 0,0 0,0 0,0 0,0 0,-1 0,1 1,0-1,0 0,0 1,-1-1,1 1,0-1,-1 1,1-1,0 1,-1 0,1 0,-1 0,1 0,0 0,-1 0,0 0,-58 19,51-11,0 1,0 0,1 0,0 1,1 0,0 0,0 0,1 1,1 0,-1 0,2 1,0 0,0-1,1 1,1 1,0-1,0 0,1 0,1 1,0-1,0-9,1 0,-1 0,1 0,-1 0,1-1,0 1,0 0,0-1,1 1,-1 0,1-1,-1 0,1 1,0-1,0 0,0 0,0 0,0 0,0 0,1 0,-1-1,1 1,-1-1,1 0,0 0,-1 0,1 0,0 0,0 0,-1-1,1 1,0-1,0 0,0 0,0 0,0 0,7 0,-1 0,0-1,0 0,0-1,0 0,0 0,-1-1,1 0,-1 0,1-1,2-2,12-11,0-1,-1-2,-1 0,0-1,-2-1,-1-1,0-1,-2-1,10-19,35-80,-56 109,-1 7,-4 19,5 152,13-47,-18-113,1-1,-1 1,1-1,-1 0,1 1,0-1,0 0,0 0,1 0,-1 0,0 0,1 0,0 0,-1 0,1 0,0-1,0 1,0-1,0 1,0-1,0 0,0 0,0 0,0 0,1 0,-1 0,0-1,1 1,-1-1,1 1,-1-1,0 0,1 0,-1 0,1 0,-1-1,1 1,-1-1,0 1,1-1,-1 0,0 0,1 0,20-4</inkml:trace>
  <inkml:trace contextRef="#ctx0" brushRef="#br0" timeOffset="3816.109">4875 454,'32'110,"32"79,-64-188,0 1,0-1,0 0,1 0,-1 0,0 1,1-1,-1 0,1 0,-1 0,1 0,0 0,-1 0,1 0,0 0,0 0,-1 0,1 0,0 0,0-1,0 1,0 0,0-1,0 1,1 0,-1-1,0 0,0 1,0-1,0 0,1 1,-1-1,0 0,0 0,1 0,-1 0,0 0,0 0,0 0,1-1,-1 1,0 0,0-1,0 1,0-1,1 1,-1-1,0 0,0 1,0-1,0 0,0 0,-1 1,1-1,0 0,0 0,0 0,-1 0,1-1,70-166,4 34,-58 116</inkml:trace>
  <inkml:trace contextRef="#ctx0" brushRef="#br0" timeOffset="4382.645">5412 567,'-28'10,"1"1,0 1,1 1,0 1,1 2,-3 3,4 13,25-31,-1 0,0 0,0 0,1-1,-1 1,0 0,1 0,-1-1,0 1,1 0,-1-1,1 1,0-1,-1 1,1 0,-1-1,1 1,0-1,-1 1,1-1,0 0,0 1,-1-1,1 0,0 0,0 1,0-1,-1 0,1 0,0 0,0 0,0 0,-1 0,1 0,0 0,0 0,0 0,-1-1,1 1,0 0,0 0,0-1,0 1,157-54,-135 44,109-48,-131 57,0 1,0 0,1-1,-1 1,0 0,0-1,0 1,0 0,0 0,1 0,-1 0,0 0,0 0,0 0,0 1,1-1,-1 0,0 1,0-1,0 1,0-1,0 1,0-1,0 1,0 0,0-1,0 1,0 0,-1 0,1 0,0 0,0 0,-1 0,1 0,-1 0,1 0,-1 0,1 0,-1 0,0 0,1 0,-1 0,0 1,4 57,-4-50,-1-6,0 1,0 0,0-1,0 1,1 0,0 0,0-1,0 1,0 0,0 0,1-1,0 1,0 0,0-1,0 1,0 0,1-1,0 0,-1 1,1-1,1 0,-1 0,0 0,1 0,-1 0,1-1,0 1,0-1,0 0,0 0,0 0,1 0,-1 0,0-1,1 1,0-1,-1 0,1 0,0-1,-1 1,1-1,1 1,10-7,0 0,0-1,-1 0,0-1,-1-1,1 0,-2-1,1 0,-1-2,-7 9,25-29,-1 0,-2-2,-1-1,-1-1,-2-1,-2-1,-1-1,-3-1,-1 0,2-12,-6 26,-2-1,-1 0,-1-1,-1 0,-2 0,-1 0,0-6,-4 33,1-1,-1 0,1 0,-1 0,1 0,-1 0,0 0,0 0,0 0,0 0,-1 0,1 0,0 0,-1 0,1 0,-1 0,0 1,0-1,0 0,1 0,-2 1,1-1,0 0,0 1,0-1,-1 1,1 0,-1-1,1 1,-1 0,0 0,1 0,-1 0,0 0,0 0,0 0,1 1,-1-1,0 1,0 0,0-1,0 1,0 0,0 0,0 0,0 0,0 0,0 1,0-1,0 1,0-1,0 1,0 0,1-1,-1 1,0 0,0 1,-11 11,0 1,1 0,1 1,0 1,2 0,-1 0,-3 12,5-13,1 1,0 0,2 1,0-1,1 1,0 0,1 0,1 0,1 1,1-1,0 0,1 1,1-1,0 0,1 0,1 0,1 0,1-1,0 0,1 0,0 0,2-1,-1 0,2 0,0-1,1-1,12 13,-9-16</inkml:trace>
  <inkml:trace contextRef="#ctx0" brushRef="#br0" timeOffset="4632.591">5750 370,'38'0,"28"5,7 1,-5 1,-13-2</inkml:trace>
  <inkml:trace contextRef="#ctx0" brushRef="#br0" timeOffset="4806.074">6287 511,'9'14,"4"6</inkml:trace>
  <inkml:trace contextRef="#ctx0" brushRef="#br0" timeOffset="5022.023">6456 144,'4'39,"1"0,2-1,2 0,1 0,2-1,1 0,9 13,-20-45,0-1,0 1,0-1,1 0,-1 0,1 0,0 0,0 0,0-1,1 1,-1-1,1 0,0 0,0 0,0-1,0 1,1-1,-1 0,1 0,-1-1,1 1,-1-1,1 0,0 0,0-1,0 1,-1-1,1 0,0-1,0 1,0-1,-1 0,1 0,0 0,1-1,4-5,0 0,0-1,-1 0,0-1,-1 0,1 0,-2 0,1-1,-1-1,-1 1,2-6,39-52,-28 47,-4 2</inkml:trace>
  <inkml:trace contextRef="#ctx0" brushRef="#br0" timeOffset="5299.482">6993 511,'55'-49,"-3"-3,-1-2,26-39,-75 91,2-2,1-1,-1 0,0 1,-1-1,1-1,-1 1,0 0,0-1,-1 0,0 0,0 0,0 0,0 0,-1 0,0 0,-1 0,1 0,-1-1,0 1,-1-5,-2 9,0 0,0 1,1-1,-1 0,0 1,0 0,-1 0,1 0,0 0,0 0,0 1,-1-1,1 1,0 0,-1 0,1 0,0 0,-1 1,1-1,0 1,0 0,0 0,-1 0,1 0,0 1,0-1,1 1,-1 0,0 0,0 0,1 0,-2 1,-10 6,0 1,1 0,0 1,0 1,1 0,1 0,0 1,1 1,0-1,1 2,1-1,0 1,1 1,-3 10,6-16,1 0,0 0,1 1,0-1,1 1,0 0,1-1,0 1,1 0,0-1,0 1,1-1,1 1,0-1,0 0,1 0,0 0,1 0,0-1,0 0,1 0,1 0,3 4,8 5,1-1,1-1,0 0,1-2,0 0,1-1,1-2,0 0,1-1,16 4,-2-2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1,'-34'29,"-34"33,-12 11,4-7,10-10,11-9,11-9,7-10,5-10,9-3,8-5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16.7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1580 311,'-38'63,"4"2,2 2,2 0,4 2,3 1,3 1,-10 69,4-27,-5-1,-30 65,35-112,11-23,-1-2,-3 0,-1-1,-1 0,-2-2,-19 21,27-43,18-60,192-421,-143 340,25-59,41-155,-72 172,-53 202,2 1,1-1,1 1,2-1,2 1,2 11,1 15,3 0,3 0,3-1,2-1,2 0,4-1,12 23,-31-74,1-1,1 1,-1-1,1 0,0 0,0 0,1-1,0 1,0-1,0 0,1-1,-1 1,1-1,0 0,1-1,-1 1,0-1,1 0,0-1,0 0,0 0,0 0,0-1,0 0,0 0,0-1,0 0,1 0,-1-1,0 0,0 0,0 0,3-2,7-8,-1 0,-1-2,0 0,0 0,-1-1,-1-1,0 0,-2-1,1 0,-2-1,0 0,-1-1,-1 0,-1-1,0 1,1-10,3 2,19-60,-3-2,-3-1,-5 0,6-80,-27 93,-3 70</inkml:trace>
  <inkml:trace contextRef="#ctx0" brushRef="#br0" timeOffset="284.524">2456 819,'-12'29,"1"1,2 0,1 1,1-1,2 2,1-1,1 0,2 1,1 5,0-33,0-1,0 1,0-1,1 1,-1 0,1-1,0 1,0-1,1 0,-1 1,0-1,1 0,0 0,0 0,0 0,0 0,0 0,1 0,-1-1,1 1,0-1,0 0,0 0,0 0,0 0,0 0,0-1,1 0,-1 1,0-1,1 0,-1 0,1-1,0 1,-1-1,1 0,-1 0,1 0,0 0,-1-1,1 1,-1-1,1 0,1-1,11-5,1 0,-1-2,-1 0,1-1,-2 0,1-1,-1-1,-1 0,0-1,-1 0,-1-1,0-1,0 1,-2-2,0 1,0-1,-2-1,0 0,-1 0,0 0,-2 0,0-1,-1 0,0 0,-1-15,-2 22,1-1,-2 1,1 0,-2 0,1 0,-2 0,1 1,-1-1,-1 0,0 1,-1 0,0 0,0 0,-1 1,0-1,-1 1,0 1,0-1,-1 1,0 1,0 0,-1 0,0 0,0 1,-1 0,1 1,-1 0,0 1,-4-1,-11-4</inkml:trace>
  <inkml:trace contextRef="#ctx0" brushRef="#br0" timeOffset="565.834">3217 1,'0'43,"0"33,0 14,0-4,5-7,2-7,4-11,0-7,-1-7,1-7,0-6,3 2,-2-2,-2 0,2-8,-2-2,-2-1,-2-4</inkml:trace>
  <inkml:trace contextRef="#ctx0" brushRef="#br0" timeOffset="1036.872">3048 452,'378'-22,"-323"18,-1-2,0-2,0-3,10-6,-59 16,1 0,-1 0,1 0,0 1,-1 0,1 0,-1 1,1-1,0 1,-1 0,0 1,1-1,-1 1,0 0,1 1,-1-1,-1 1,1 0,0 0,3 3,16 8,-18-11,1 0,-1 0,1-1,-1 0,1-1,0 1,-1-1,1-1,0 1,0-1,0 0,0-1,0 0,-1 0,1 0,0-1,-1 0,1 0,-1 0,1-1,-1 0,0-1,0 1,-1-1,1 0,-1-1,0 1,0-1,0 0,3-4,0 2,1-1,-1-1,0 0,0 0,-1 0,-1-1,1 0,-2 0,1-1,-1 0,-1 0,0 0,-1 0,0 0,0-1,-1 0,-1 0,-1 8,0 1,-1 0,0 0,1 0,-1-1,0 1,-1 0,1 0,0 1,-1-1,0 0,0 0,1 1,-2-1,1 1,0-1,0 1,-1 0,1 0,-1 0,0 0,1 1,-1-1,0 1,0-1,0 1,0 0,0 0,-1 1,1-1,-3 0,-3 0,-1 1,1 0,-1 0,1 1,-1 0,1 1,0 0,0 0,0 1,-6 2,-4 3,1 0,0 2,0 0,1 1,0 0,1 2,0 0,1 0,0 2,1 0,1 0,1 2,0-1,1 1,1 1,0 0,2 1,0-1,1 2,0-1,2 1,1 0,0 1,1-8,0 0,1 0,1 1,0-1,1 1,0-1,1 1,1-1,0 0,1 0,0 1,1-2,0 1,1 0,1-1,0 0,0 0,1-1,1 0,0 0,1 0,0-1,9 8,-2-8,1-1,0 0,1-1,0-1,0-1,0 0,1-2,-1 0,1-1,0-1,0 0,1-2,-1 0,12-3,2 2</inkml:trace>
  <inkml:trace contextRef="#ctx0" brushRef="#br0" timeOffset="1331.601">0 2033,'231'-50,"989"-266,-332 79,785-148,-1119 235,-479 125</inkml:trace>
  <inkml:trace contextRef="#ctx0" brushRef="#br0" timeOffset="1735.953">4742 169,'-10'15,"2"9,2-4,7-6,8-9,8-11,5-10,-6-1,-10 2,-6 3</inkml:trace>
  <inkml:trace contextRef="#ctx0" brushRef="#br0" timeOffset="2222.401">4939 536,'-10'10,"3"3,1-6,2 1,-3 0,0 2,-4 0,0 3,7-5,8-5,4-7,1-3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5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483 8,'-23'-4,"-1"2,0 1,1 0,-1 2,0 1,0 1,1 1,0 1,0 1,0 1,-21 9,30-6,0 0,1 2,1-1,-1 1,2 1,0 0,0 1,1 0,1 1,1-1,0 2,0-1,2 1,0 0,1 2,2-14,0 0,1 0,0 1,0-1,0 1,0 0,1 0,0-1,0 1,0 0,0 0,1 0,0 0,0 0,0 0,1 0,-1 0,1 0,1 0,-1-1,1 1,-1 0,1-1,1 1,-1-1,1 1,-1-1,1 0,0 0,1-1,-1 1,1-1,-1 1,1-1,0 0,4 2,5-4,0 0,0-1,0 0,0-1,0-1,0 0,0-1,0 0,-1 0,1-2,-1 0,0 0,-1-1,1 0,-1-1,0 0,-1-1,0-1,0 1,-1-1,0-1,1-1,12-8,202-190,-176 175,-47 34,0 0,0-1,0 1,0 0,0 0,1-1,-1 1,0 0,0 0,0 0,0 1,0-1,1 0,-1 0,0 1,0-1,0 0,0 1,0-1,0 1,0-1,0 1,0 0,0-1,0 1,0 0,-1 0,1 0,0 0,-1 0,1 0,0 0,-1 0,1 0,-1 0,1 0,-1 0,0 0,1 0,-1 0,0 0,0 0,0 1,0-1,0 0,0 0,0 1,5 34,-6-27,1-1,0 0,0 1,1-1,0 0,1 1,-1-1,2 0,-1 0,1 0,0-1,1 1,-1-1,2 0,-1 0,1 0,0 0,0-1,1 1,0-2,0 1,0-1,1 1,0-2,0 1,0-1,4 1,39 0,-27-4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5:31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3728 862,'-48'58,"2"2,3 2,2 1,4 3,2 1,-21 61,41-92,2 0,1 1,2 1,-2 22,10-50,0 1,1-1,0 0,1 1,0-1,1 1,0-1,1 1,0-1,1 0,0 0,0 0,1 0,0-1,1 0,0 1,0-2,1 1,3 2,-3-5,0 0,0-1,1 0,0-1,0 1,0-1,1-1,-1 1,1-1,0-1,0 1,0-1,0-1,0 1,0-1,1-1,-1 0,0 0,1 0,-1-1,2-1,14-2,0-1,0-1,0-1,-1-1,-1-1,15-8,-5 0,-2-2,0-1,-1-2,-1-1,-2-1,0-1,-1-1,-2-1,0-2,-2 0,-2-1,0-1,-2-1,3-9,-14 25,0-1,-1 1,0-1,-2 0,0 0,-1 0,0 0,-2 0,0 0,-1-1,0 1,-2 0,0 0,0 0,-2 1,0-1,-1 1,-1 0,0 1,-1-1,-1 1,0 1,-1 0,-1 0,0 1,-1 0,0 1,-1 1,0 0,-1 0,0 1,-6-2,5 3,1 2,-1 0,-1 0,1 1,-1 1,0 1,0 0,-1 1,1 1,-1 0,0 2,1-1,-1 2,1 0,-1 2,1-1,-1 2,1 0,0 1,1 1,-1 0,1 1,-1 1,-36 24,11-2</inkml:trace>
  <inkml:trace contextRef="#ctx0" brushRef="#br0" timeOffset="269.777">3078 1567,'80'-24,"-2"-2,0-4,-3-4,0-2,-3-4,3-6,110-56,-182 100,0-1,1 1,0 0,0 0,0 0,0 1,0-1,0 1,0 0,0 0,0 0,0 1,1 0,-1 0,0 0,0 0,1 0,-1 1,0 0,0 0,0 0,0 0,0 1,0-1,0 1,0 0,0 0,-1 1,1-1,-1 1,0 0,0 0,2 2,1 1,-1 1,2-1,-1 0,1-1,0 0,0 0,0 0,1-1,-1 0,1 0,0-1,0 0,1 0,-1-1,0 0,1 0,3-1,6-1,0-1,1 0,-1-2,0 0,-1-1,1-1,-1 0,0-1,0-1,0-1,10-7,-9 5</inkml:trace>
  <inkml:trace contextRef="#ctx0" brushRef="#br0" timeOffset="517.46">4659 1031,'39'0,"26"-5,8-1,-5-5,-8 0,-10 1,-9-2,-11 1</inkml:trace>
  <inkml:trace contextRef="#ctx0" brushRef="#br0" timeOffset="765.54">4687 1342,'38'0,"23"-5,1-2</inkml:trace>
  <inkml:trace contextRef="#ctx0" brushRef="#br0" timeOffset="-1531.885">312 1002,'99'-25,"-2"-5,-2-4,77-38,-150 63,0-1,-1 0,0-2,0 0,-1-2,-1 0,0-1,-1 0,-1-2,-1 0,0-1,10-16,-25 32,1-1,-1 1,-1-1,1 0,0 1,-1-1,1 0,-1 1,0-1,0 0,0 0,0 1,0-1,-1 0,1 0,-1 1,0-1,0 0,0 1,0-1,0 1,-1-1,1 1,-1 0,1 0,-1-1,0 1,0 0,0 1,0-1,0 0,0 0,-1 1,1-1,0 1,-1 0,1 0,-1 0,0 0,1 0,-1 1,0-1,1 1,-1-1,0 1,0 0,1 0,-1 0,0 1,0-1,1 1,-1-1,0 1,1 0,-1 0,1 0,-1 1,1-1,-1 0,1 1,-12 8,1 0,0 0,0 2,2-1,-1 1,2 1,-1 0,2 1,0 0,0 0,2 1,-1 0,2 0,0 0,1 1,1 0,-2 11,-17 75,4 1,5 0,4 1,5 1,5-1,4 1,4-1,17 72,-13-91,-4 1,-3 0,-5 0,-3 0,-3 0,-6 9,6-70,-1-1,-1 1,-1-1,0-1,-2 0,-1 0,-1-1,-1-1,-1 0,-1-1,0 0,-2-2,0 0,-1-1,0 0,-2-2,0 0,0-2,-2 0,1-1,-1-2,-1 0,0-2,-1 0,1-2,-1 0,-11-1,26-4,0-2,0 1,0-1,0-1,0 0,0 0,0-1,1 0,-1-1,1 0,0 0,0-1,0 0,1-1,0 0,0 0,0-1,1 0,0 0,0-1,1 0,0 0,0 0,1-1,0 0,0 0,1 0,0 0,1-1,0 0,1 0,0 1,-1-8,1-25,2 1,1-1,2 1,2-1,2 1,2 1,1-1,2 2,2-1,2 2,1 0,2 1,1 1,2 0,2 2,21-24,-35 44,1 1,0-1,1 2,1 0,0 0,0 1,1 1,0 0,1 1,0 1,1 0,0 1,14-4,0 2,1 3,0 0,0 2,0 1,12 1,-23 1,1-1,-1 0,0-2,0 0,0-1,0-2,-1 0,0 0,0-2,-1 0,0-2,-1 0,7-5,27-26,-1-1,-2-3,20-26,-34 36,3 6,-36 29,0 1,0 0,0-1,0 1,0 0,0 0,-1 0,1 0,0 0,0 0,0 0,0 0,0 0,0 0,0 0,-1 1,1-1,0 0,0 1,0-1,0 0,-1 1,1-1,0 1,0 0,-1-1,1 1,0-1,-1 1,1 0,-1 0,1-1,-1 1,1 0,-1 0,0 0,1-1,-1 1,0 0,1 0,-1 0,0 0,0 0,0 0,0 0,0-1,0 1,0 0,0 0,-1 0,3 20,-1 0,-1 1,-1-1,-1-1,-1 1,-1 0,-2 2,-10 119,20-116,2-7</inkml:trace>
  <inkml:trace contextRef="#ctx0" brushRef="#br0" timeOffset="-1247.419">1611 1652,'-8'22,"1"1,1 0,2 0,0 0,1 0,2 1,0-1,1 1,2 4,-2-24,0-1,1 1,-1-1,1 1,0-1,0 0,0 1,0-1,0 0,1 0,0 0,-1 0,1 0,0 0,0 0,1 0,-1-1,1 1,-1-1,1 0,0 0,0 0,0 0,0 0,0-1,0 1,0-1,1 0,-1 0,0 0,1 0,-1-1,1 1,-1-1,1 0,-1 0,1 0,-1 0,1-1,-1 0,1 1,-1-1,3-2,5-2,-1 0,0-1,-1-1,0 1,0-2,0 1,-1-1,0 0,0-1,-1 0,0 0,-1-1,0 1,0-1,-1-1,0-1,0-3,0 1,-2 0,0-1,0 0,-1 0,-1 0,-1 0,0 0,-1 0,0 0,-1 1,-1-1,-1 0,0 1,0 0,-6-10,8 19,0 0,-1 1,0-1,0 1,0 0,-1 0,1 0,-1 0,0 0,0 1,0 0,-1 0,1 0,-1 0,1 1,-1 0,0 0,0 0,0 0,0 1,0 0,-1 0,1 0,0 1,-1-1,1 2,0-1,0 0,-1 1,-4 1,-9 9</inkml:trace>
  <inkml:trace contextRef="#ctx0" brushRef="#br0" timeOffset="-1000.479">2176 1906,'-5'-39,"-1"-31,-1-14,7 3,3 10,6 8,6 10,0 8,3 8,3 6,-2 2,0 7,2 6,-2 12,-5 6</inkml:trace>
  <inkml:trace contextRef="#ctx0" brushRef="#br0" timeOffset="5069.091">3191 2894,'8'-8,"2"-1,0 0,-1-1,0-1,0 1,-1-1,-1-1,1 1,-2-1,3-7,-9 18,1 1,-1-1,0 1,0-1,1 1,-1-1,0 1,0-1,0 1,0-1,0 0,0 1,0-1,0 1,0-1,0 1,0-1,0 0,0 1,0-1,0 1,-1-1,1 1,0-1,0 1,-1-1,1 1,0-1,-1 1,1-1,0 1,-1-1,1 1,-1 0,1-1,-1 1,1 0,-1-1,1 1,-1 0,1 0,-1 0,1-1,-1 1,1 0,-1 0,0 0,1 0,-1 0,1 0,-1 0,1 0,-1 0,0 0,1 0,-1 0,1 1,-1-1,1 0,-1 0,1 1,-38 12,-175 141,-94 93,275-206,31-41,1 1,0 0,0 0,-1 0,1-1,0 1,0 0,0 0,0 0,0-1,0 1,0 0,1 0,-1 0,0 0,0-1,1 1,-1 0,0 0,1-1,-1 1,1 0,-1-1,1 1,-1 0,1-1,-1 1,1-1,0 1,-1-1,1 1,0-1,-1 1,1-1,0 0,0 1,-1-1,1 0,0 0,0 0,0 1,0-1,-1 0,1 0,0 0,0 0,0 0,0-1,-1 1,1 0,0 0,0 0,-1-1,1 1,0 0,0-1,-1 1,1-1,0 1,260-47,-244 45,120-1,-133 3,1 1,-1 0,1 0,-1 0,0 0,0 1,1 0,-1-1,0 2,0-1,-1 0,1 1,0 0,-1 0,0 0,0 0,0 0,0 1,0-1,0 1,-1 0,0 0,0 0,0 0,0 0,-1 0,2 5,-4 0,1 1,-2 0,1-1,-1 1,-1-1,0 1,0-1,-1 0,0 0,0-1,-1 1,0-1,-1 0,0 0,0-1,-1 0,1 0,-2 0,1-1,-1 0,-4 3,-13 15,-43 40,-2-4,-4-2,-4-1,30-19,48-38,1 0,-1 0,0 1,0-1,0 0,1 0,-1 0,0 0,0 0,0 1,1-1,-1 0,0 0,0 0,0 0,0 1,1-1,-1 0,0 0,0 1,0-1,0 0,0 0,0 1,0-1,0 0,0 0,0 1,0-1,0 0,0 0,0 1,0-1,0 0,0 0,0 0,0 1,0-1,0 0,24-11,-7 2</inkml:trace>
  <inkml:trace contextRef="#ctx0" brushRef="#br0" timeOffset="5325.181">3615 3147,'-19'39,"-12"22,1 5,9-8,8-15</inkml:trace>
  <inkml:trace contextRef="#ctx0" brushRef="#br0" timeOffset="5469.955">3502 2329,'0'0</inkml:trace>
  <inkml:trace contextRef="#ctx0" brushRef="#br0" timeOffset="5753.469">3982 3317,'27'-120,"6"1,21-45,-4 71,-49 93,-1-1,1 1,-1-1,1 1,-1-1,1 1,-1-1,1 1,-1 0,1-1,-1 1,1 0,0-1,-1 1,1 0,-1 0,1 0,0 0,-1 0,1-1,0 1,-1 0,1 0,0 1,-1-1,1 0,0 0,-1 0,1 0,0 0,-1 1,1-1,-1 0,1 1,0-1,-1 0,1 1,-1-1,1 1,-1-1,1 1,-1-1,0 1,1-1,-1 1,0-1,1 1,-1 0,0-1,0 1,1-1,-1 1,0 0,0 0,11 44,-9-33,10 67,21 71,-31-144,1 0,0 0,1-1,-1 0,1 1,0-1,0-1,1 1,-1-1,1 1,0-1,0-1,1 1,-1-1,1 0,0 0,-1 0,1-1,0 0,1 0,-1 0,4-1,-2 1,1-2,-1 1,1-1,-1-1,1 1,-1-1,1-1,-1 0,0 0,0 0,0-1,0 0,0-1,-1 0,1 0,-1-1,0 1,0-2,-1 1,0-1,1 0,-2 0,3-3,7-10,0-1,-1 0,-1-1,-1-1,-1 0,-1 0,3-14,-5 12,-2 0,-1 0,-1-1,-1 0,-1 0,-1 0,-1-1,-1 1</inkml:trace>
  <inkml:trace contextRef="#ctx0" brushRef="#br0" timeOffset="1884.545">7228 128,'-1'12,"1"0,0 1,1-1,1 1,0-1,0 0,1 0,1 0,0-1,1 1,0-1,1 0,0 0,0 0,1-1,1 0,0-1,0 0,1 0,0 0,3 1,-7-8,0 0,0-1,0 1,0-1,0 0,0-1,1 1,-1-1,0 0,0-1,0 1,1-1,-1 0,0 0,0-1,0 1,0-1,-1 0,1-1,0 1,-1-1,1 0,-1 0,0 0,1-2,89-98,-85 91,-1-1,-1 1,0-1,0 0,-1-1,-1 0,-1 1,1-2,-2 1,0 0,0-14,-3 25,0 1,0-1,0 0,-1 0,1 0,-1 0,0 0,1 1,-2-1,1 0,0 1,0-1,-1 1,1-1,-1 1,0 0,0-1,0 1,0 0,0 0,0 0,0 1,-1-1,1 1,-1-1,1 1,-1 0,0 0,0 0,1 0,-1 0,0 0,0 1,0 0,0-1,1 1,-4 0,-109 16,73-2,5 0</inkml:trace>
  <inkml:trace contextRef="#ctx0" brushRef="#br0" timeOffset="967.959">5788 410,'-113'267,"110"-262,0 0,0 0,0 0,1 1,0-1,0 1,0-1,1 1,0 0,0 0,0 0,1-1,-1 1,2 0,-1 0,1 0,0 0,0-1,0 1,1 0,0-1,0 1,0-1,1 1,0-1,0 0,0 0,3 3,1-3,-1 0,1-1,0 0,-1 0,2-1,-1 0,0 0,1-1,-1 0,1 0,0-1,0 1,-1-2,1 1,0-1,0-1,0 1,0-1,0 0,-1-1,1 0,7-3,0 0,-1-1,0 0,0-1,-1 0,1-2,-2 1,1-2,-1 1,-1-2,0 1,0-2,-1 0,0 0,-1 0,-1-1,0 0,-1-1,6-13,-3 2</inkml:trace>
  <inkml:trace contextRef="#ctx0" brushRef="#br0" timeOffset="1185.262">6211 269,'-24'48,"-17"44,-7 17,0 4,8-8,7-12,3-7,7-9,8-8,1-11,3-5,9-8,4-6,2-5,5-8,6-9,4-7,0-5</inkml:trace>
  <inkml:trace contextRef="#ctx0" brushRef="#br0" timeOffset="1452.321">6775 354,'-36'19,"1"1,1 2,1 1,0 2,-23 25,46-41,-6 3,1 1,1 0,0 1,1 1,0 0,1 1,1 0,-3 7,13-21,0 0,0 0,0-1,0 1,0 0,0 0,0 0,1 1,-1-1,1 0,0 0,-1 0,1 0,0 0,0 1,0-1,1 0,-1 0,0 0,1 0,0 0,-1 0,1 0,0 0,0 0,0 0,0 0,0 0,1-1,-1 1,0 0,1-1,0 1,-1-1,1 1,0-1,-1 0,1 0,0 0,2 1,87 17,-89-18,218 26,-215-26,1 0,-1 0,0 0,0 0,1 1,-1-1,-1 2,1-1,0 0,0 1,-1 0,1 0,-1 0,0 0,0 1,0 0,-1 0,1 0,-1 0,0 1,0-1,0 1,-1-1,0 1,0 0,0 0,0 0,-1 0,0 1,0-1,0 0,-1 1,1-1,-1 0,-1 4,1-4,-1 1,0-1,0 0,0 1,-1-1,0 0,0 0,0 0,-1 0,0 0,0-1,0 1,0-1,-1 0,1 0,-1 0,0 0,0-1,-1 1,1-1,-1 0,0 0,1-1,-1 0,-1 1,1-2,0 1,0-1,-1 1,1-1,-5 0,-13 1</inkml:trace>
  <inkml:trace contextRef="#ctx0" brushRef="#br0" timeOffset="1617.026">6607 325,'67'-14,"27"-10,-3-1</inkml:trace>
  <inkml:trace contextRef="#ctx0" brushRef="#br0" timeOffset="3472.973">6804 1059,'-2'5,"-1"-1,1 1,-1-1,0 1,0-1,-1 0,0 0,1-1,-1 1,0-1,-1 0,1 0,0 0,-1 0,0-1,0 0,-2 1,6-3,-15 6,0 0,-1-2,0 0,0-1,0-1,-1 0,1-1,0-1,-1-1,1-1,-7-1,22 3,1 0,-1 0,0 0,0 0,1 0,-1 0,0 0,1 0,-1-1,0 1,1-1,-1 1,1-1,-1 0,1 0,-1 0,1 0,-1 0,1 0,0 0,0 0,-1 0,1 0,0-1,0 1,0-1,0 1,1 0,-1-1,0 0,1 1,-1-1,0 1,1-1,0 0,-1 1,1-1,0 0,0 1,0-1,0 0,0 0,1 1,-1-1,0 1,1-1,-1 0,1 1,0-1,0 1,-1-1,1 0,10-10</inkml:trace>
  <inkml:trace contextRef="#ctx0" brushRef="#br0" timeOffset="4103.392">6804 297,'5'0,"11"0,7 0,1-5,0-1,1 0,1 1,1-4,1 1,0 1,1 1,-6-2,-1 0,-4 1</inkml:trace>
  <inkml:trace contextRef="#ctx0" brushRef="#br0" timeOffset="8515.079">5308 2470,'-28'44,"1"1,3 2,2 0,2 1,2 2,2-1,-6 41,18-82,2 1,-1-1,1 0,0 1,1-1,0 1,0-1,1 1,0-1,1 1,0 0,0-1,1 0,0 1,0-1,1 0,0 0,0 0,1 0,0-1,1 1,-1-1,1 0,1 0,-1-1,1 0,0 0,1 0,0 0,0-1,0-1,2 2,3-2,-1-1,0-1,1 0,0-1,-1 0,1 0,0-2,-1 1,1-1,0-1,-1 0,1-1,-1 0,0-1,6-3,156-87,-140 72,-1-2,-1 0,-1-2,-2-2,0 0,-2-2,-2-1,0 0,-2-2,-2-1,5-13,-19 38,-1-1,0 0,-1 0,0 0,-1 0,0 0,-1-1,0 1,0-1,-1 0,-1 0,0 1,0-1,-1 0,0 0,-1 1,-1-1,1 1,-1-1,-1 1,0 0,-1 1,0-1,0 1,-1-1,0 2,0-1,-1 1,0 0,-1 0,0 1,0 0,0 0,-1 1,0 0,-8-4,-4 4,0 0,1 1,-2 1,1 1,0 1,-1 1,1 0,-1 2,1 1,-1 0,1 2,0 0,0 1,-2 2,-20 6</inkml:trace>
  <inkml:trace contextRef="#ctx0" brushRef="#br0" timeOffset="8832.466">5196 2921,'169'-255,"-168"253,-1 1,1 0,-1 0,1 0,0 0,-1 0,1 0,0 0,0 0,0 0,0 1,0-1,0 0,0 1,0-1,0 0,0 1,1-1,-1 1,0 0,0-1,0 1,1 0,-1 0,0 0,0-1,1 2,-1-1,0 0,0 0,1 0,-1 0,0 1,0-1,0 1,1-1,-1 1,0-1,0 1,0-1,0 1,0 0,0 0,0 0,0 0,-1-1,1 1,0 0,0 0,-1 1,1-1,0 0,-1 0,1 0,-1 0,0 0,1 2,3 1,1 3,1-2,-1 1,2-1,-1 0,0 0,1 0,0-1,0 0,1-1,-1 0,1 0,-1 0,1-1,0 0,0 0,0-1,0 0,0-1,0 0,0 0,0 0,0-1,0-1,2 0,20-4,0-1,0-2,0-1,-1-2,19-10,103-60,-135 64,-5 2</inkml:trace>
  <inkml:trace contextRef="#ctx0" brushRef="#br0" timeOffset="9106.15">6465 2301,'48'-20,"21"-10,8 0,-5-1,-9 6,-10 7,-10 6,-12 6</inkml:trace>
  <inkml:trace contextRef="#ctx0" brushRef="#br0" timeOffset="9271.702">6522 2583,'43'-9,"33"-14,10-7,-2 2,-14 1,-15 4,-16 7</inkml:trace>
  <inkml:trace contextRef="#ctx0" brushRef="#br0" timeOffset="9567.271">7707 1849,'-33'14,"1"2,0 0,1 2,2 2,0 1,0 1,2 1,1 1,-1 4,13-17,0 1,0 1,1 1,0 0,2 0,-1 1,2 1,0 0,1 0,0 1,2 0,0 0,1 1,0 0,2 0,-3 15,8-27,-1 0,1 0,0-1,1 1,-1 0,1-1,0 1,0-1,1 1,0-1,0 0,0 0,0 0,1-1,0 1,0-1,0 0,0 0,1 0,0-1,0 1,0-1,0 0,0-1,0 1,1-1,-1 0,2 0,11 3,1 0,0-2,0 0,0-1,0-1,0 0,1-2,1-1,1-1,-1-1,1-1,-1-2,0 0,-1-1,0 0,0-2,-1-1,0 0,-1-1,0-1,-1-1,0 0,-1-2,-1 1,-1-2,0 0,6-12,-1 1</inkml:trace>
  <inkml:trace contextRef="#ctx0" brushRef="#br0" timeOffset="9854.122">8130 1709,'-33'35,"1"2,3 2,0 0,3 2,1 1,0 6,23-45,-1 1,1-1,0 1,0 0,0 0,1 0,-1 0,1 0,0 0,0 0,0 1,1-1,-1 0,1 0,0 1,0-1,1 0,-1 1,1-1,0 0,0 0,1 0,-1 0,1 0,0 0,0 0,0 0,0-1,1 1,-1-1,1 0,0 1,0-1,0-1,1 1,-1 0,3 1,11-2,1 0,0 0,0-2,1 0,-1-1,0-1,-1-1,1 0,0-2,-1 0,0 0,0-2,-1 0,3-2,1-3,0 0,-1-1,0-1,-2-1,1-1,-2-1,0 0,-1 0,0-2,-2 0,0-1,-1 0,-2 0,0-2,-1 1,0-1,-2 0,2-14,-8 33,1-1,-1 1,0-1,0 1,0-1,-1 0,0 1,1-1,-1 0,0 1,-1-1,1 1,0-1,-1 0,0 1,0-1,0 1,-1-1,1 1,-1 0,1 0,-1-1,0 1,-1 0,1 1,0-1,-1 0,1 1,-1-1,0 1,0 0,0 0,0 0,0 0,-1 0,1 1,0 0,-1-1,1 1,-1 1,0-1,1 0,-3 1,-3 0,0 1,0 0,0 0,0 1,1 0,-1 1,1 0,-1 0,1 1,0 0,0 0,-6 5,-11 8</inkml:trace>
  <inkml:trace contextRef="#ctx0" brushRef="#br0" timeOffset="10187.554">9118 1398,'-67'16,"19"-6,0 2,1 2,1 2,0 2,1 2,-9 8,51-28,0 1,1 0,-1 0,0 0,1 0,-1 1,1-1,0 1,0-1,-1 1,1 0,0 0,0 0,1 0,-1 0,0 1,1-1,-1 0,1 1,0-1,0 1,0-1,0 1,0 0,0-1,1 1,-1 0,1 0,0-1,0 1,0 0,0 0,1 0,-1-1,1 1,-1 0,1-1,0 1,0 0,0-1,0 1,1-1,-1 0,1 1,-1-1,1 0,0 0,0 0,1 1,176 87,-170-85,0 1,0 1,0 0,-1 0,0 0,0 1,-1 1,0-1,0 1,-1 0,3 7,-6-12,-1 0,-1 1,1-1,0 1,-1-1,0 1,0-1,-1 1,1 0,-1-1,0 1,0 0,0-1,-1 1,0 0,0-1,0 1,0-1,-1 1,0-1,0 1,0-1,0 0,-1 0,1 0,-1 0,0-1,-1 2,-2 1,0 0,-1-1,0 1,0-1,0 0,0-1,-1 0,1 0,-1-1,0 0,0 0,-1 0,-3-1,-14 3</inkml:trace>
  <inkml:trace contextRef="#ctx0" brushRef="#br0" timeOffset="10799.926">9824 1144,'-34'19,"0"1,1 1,2 2,0 1,1 1,2 2,1 1,1 1,1 1,-9 17,28-39,0 0,1 1,1-1,-1 1,1 0,1 1,-1-1,2 1,-1-1,1 1,1 0,0 0,0 0,1 0,0 0,1 0,0 0,0 0,1-1,1 1,0 0,0-1,0 0,1 0,1 0,0 0,0 0,0-1,1 0,1 0,-1-1,1 0,0 0,1 0,0-1,1 1,9 0,1-1,0-1,0 0,1-1,-1-2,1 0,0 0,0-2,0-1,-1 0,1-2,0 0,-1-1,0-1,0 0,0-2,-1 0,0-1,0-1,-1-1,0 0,6-6,4-2,-1 0,-1-1,-1-2,-1 0,-1-2,15-19,-30 33,0 0,-1-1,0 1,-1-1,0 0,0-1,-1 1,0-1,-1 0,0 0,-1 0,0-1,-1 1,0 0,-1-1,0 1,-1 0,0-1,-1 1,-2-6,2 10,-1-1,0 1,-1-1,0 1,0 0,0 1,-1-1,0 1,0 0,-1 0,1 1,-1-1,-1 1,1 0,-1 1,0 0,0 0,0 0,0 1,0 0,-1 0,0 1,-3-1,-7-1,-1 0,0 1,-1 1,1 1,0 0,-1 2,1 0,0 1,-4 2,-31 8,9 0</inkml:trace>
  <inkml:trace contextRef="#ctx0" brushRef="#br0" timeOffset="11056.519">9372 1595,'283'-107,"-18"-20,-260 124,0 0,0 1,0 0,0-1,1 2,-1-1,0 1,1-1,-1 2,1-1,0 1,-1-1,1 1,0 1,-1-1,1 1,-1 0,1 1,-1-1,1 1,-1 0,0 0,0 1,5 2,-2 2,2 1,-1-2,1 1,0-1,0-1,0 0,1 0,0-1,0 0,0-1,0-1,1 1,-1-2,3 1,8-1,-1-1,1 0,0-2,-1 0,0-2,1 0,-1-1,-1-1,15-7,-10 3</inkml:trace>
  <inkml:trace contextRef="#ctx0" brushRef="#br0" timeOffset="21108.138">8102 4587,'115'7,"-1"-6,0-4,52-12,-92 9,588-59,333-42,-644 79,94 17,-289 12,13-29,-40 26,-121-8,-28-3,15 10,-6-5,-1 0,1-1,1-1,0 0,0 0,1-1,0 0,1 0,0-1,1 0,0 0,1-1,0 0,1 0,1-1,0 1,1-1,-2-12,-60-265,18 147,35 117,2-1,1 0,1-1,1 0,2 0,0-12,-22-130,18 134,0-1,-3 2,-1 0,-2 0,-4-5,-17-44,-20-85,43 101,9 56,1 0,0 0,1 0,1-1,0 1,1 0,0-1,2-8,5-13,-2 17,-1 0,-1 0,-1-1,0 1,-1-1,-1 1,-1-1,-1 1,0 0,-3-7,4 19,-11-29,2-1,2 0,1 0,2 0,1-15,4 11,1 26,-1 0,0 0,-1 0,0 0,-1 0,-1 1,0-1,0 1,-2-1,-4-8,-59-135,66 156,0 0,0 0,0 0,0 0,0 1,-1-1,1 0,0 1,-1 0,1-1,0 1,-1 0,1 0,0 0,-1 1,1-1,0 1,-1-1,1 1,0 0,0-1,0 1,-1 0,1 1,0-1,0 0,1 1,-1-1,0 1,0-1,1 1,-1 0,1 0,-1 0,1-1,0 1,0 1,0-1,0 0,0 0,0 0,0 2,-14 13,-304 262,-77 89,173-114,132-152,-131 140,139-166,37-37,2 1,1 3,3 1,1 2,3 2,-20 35,14-15,-3-2,-3-2,-37 37,27-33,2 3,-30 53,61-81,16-24,-1-1,-1 0,0 0,-1-2,-1 1,-1-2,-1 1,0-2,0 0,-1-1,-1-1,-211 144,223-152,1-1,0 1,0 0,1 0,-1 1,1-1,0 1,0-1,0 1,0 0,1 0,0 1,0-1,1 0,-1 1,1-1,0 1,1 0,-2 16</inkml:trace>
  <inkml:trace contextRef="#ctx0" brushRef="#br0" timeOffset="22969.037">11376 3825,'-24'0,"-6"-2,0 2,-1 1,1 2,0 1,0 1,1 1,-1 2,-7 4,35-12,-1 0,1 0,0 1,0-1,0 1,0-1,-1 1,1 0,0 0,0 0,0 0,1 0,-1 1,0-1,0 0,1 1,-1 0,1-1,-1 1,1 0,0 0,-1-1,1 1,0 0,0 0,1 0,-1 0,0 1,1-1,-1 0,1 0,0 0,-1 1,1-1,0 0,0 0,1 0,-1 1,0-1,1 0,-1 0,1 0,0 0,0 0,0 0,0 1,16 36,-2 1,-2 0,-2 1,-1 1,1 20,-7-43,0 162,-4-181,1 0,-1 1,0-1,1 0,-1 1,0-1,1 0,-1 1,1-1,-1 0,1 0,-1 1,1-1,-1 0,1 0,-1 0,1 0,-1 0,1 0,-1 0,1 0,-1 0,1 0,-1 0,1 0,-1 0,1 0,-1 0,1 0,-1-1,1 1,-1 0,1 0,-1-1,0 1,1 0,-1-1,1 1,-1 0,0-1,1 1,-1 0,0-1,1 1,-1-1,0 1,0-1,0 1,1-1,-1 1,0-1,0 1,0-1,0 1,0-1,0 1,0-1,0 1,4-4,8-6</inkml:trace>
  <inkml:trace contextRef="#ctx0" brushRef="#br0" timeOffset="25843.063">12110 2724,'-25'-7,"0"2,0 0,0 1,-1 2,1 1,-1 1,1 1,-2 1,15-1,-1 1,1 0,0 1,0 1,0 0,0 0,1 1,-1 1,1 0,0 0,1 1,0 1,0-1,1 2,0-1,0 1,-1 3,-5 9,0 0,1 2,2-1,0 2,2 0,0 0,-3 16,12-37,-1 0,1 1,0-1,0 0,0 1,0-1,1 0,-1 1,1-1,0 1,0-1,0 1,1-1,-1 1,1-1,0 1,0-1,0 0,0 1,0-1,1 0,0 0,-1 0,1 0,0 0,1 0,-1-1,0 1,1-1,-1 0,1 1,0-1,0 0,0-1,0 1,0 0,0-1,1 0,1 1,13-1,1-1,0-1,-1-1,1 0,-1-2,1 0,-1-1,-1 0,1-2,-1 0,0-1,0-1,-1 0,-1-1,1-1,-1-1,7-1,12-9,-1-2,-1-1,-2-1,0-1,-2-2,-1-1,-1-1,19-32,-45 63,1 0,-1 0,0 1,0-1,1 0,-1 0,0 0,0 0,1 0,-1 0,0 0,1 1,-1-1,0 0,0 0,1 0,-1 0,0 0,1 0,-1 0,0-1,-3 16,-5 21,-13 117,21-145,1-1,0 0,0 0,1 0,0 0,0 0,0 0,1-1,0 1,1-1,-1 1,1-1,1 0,-1-1,1 1,0-1,0 0,0 0,1 0,4 2,5 1,0 0,1-1,0-1,0 0,0-1,1-1,0-1,0 0,0-1,0-1,0 0,0-2,0 0,5-1,2 1</inkml:trace>
  <inkml:trace contextRef="#ctx0" brushRef="#br0" timeOffset="48352.756">8667 2809,'-56'-115,"115"201,59 114,12 9,-34-110,-95-99,-1 0,1-1,-1 1,1 0,-1 0,1 0,-1-1,1 1,-1 0,0 0,1-1,-1 1,1 0,-1-1,0 1,1-1,-1 1,0 0,1-1,-1 1,0-1,0 1,1-1,-1 1,0-1,0 1,0-1,0 1,0-1,1 1,-1-1,0 1,0-1,0 1,-1-1,1 0,0 1,0-1,0 1,0-1,0 1,-1-1,1 1,0-1,0 1,-1 0,1-1,0 1,-1-1,1 1,0 0,-1-1,0-2,-5-21,2-1,0 1,1 0,2-1,0 0,2 1,1-1,0 0,2 1,1 0,1 0,1 0,8-18,-13 39,-1 0,1 1,0 0,-1-1,1 1,0 0,0 0,1 0,-1 0,0 0,1 0,-1 1,1-1,-1 1,1 0,0 0,-1 0,1 0,0 0,0 1,0-1,0 1,0-1,0 1,0 0,0 1,0-1,-1 0,1 1,0-1,0 1,0 0,0 0,-1 0,1 1,2 0,84 68,-26 17,-52-76,-3-7</inkml:trace>
  <inkml:trace contextRef="#ctx0" brushRef="#br0" timeOffset="48614.057">10868 975,'15'0,"13"0,8 0,2 0,-1-5,-1-2,-3 1,-1 1,-2 1,-1 2,-1 1,-5-4,-1-1,-1 0,3 1,0-3,-3 0</inkml:trace>
  <inkml:trace contextRef="#ctx0" brushRef="#br0" timeOffset="48615.057">10925 1313,'33'-10,"36"-7,10-2,-3 3,-15 0,-12 2,-11 3,-6 5,-9 2</inkml:trace>
  <inkml:trace contextRef="#ctx0" brushRef="#br0" timeOffset="48616.057">12138 438,'-7'-5,"1"1,0-1,-1 1,0 1,0-1,0 1,0 0,-1 1,1 0,-1 0,1 0,-1 1,0 0,1 1,-1 0,0 0,0 1,1-1,-1 2,0-1,1 1,-1 0,1 1,0 0,0 0,0 0,0 1,0 0,1 0,-1 1,1 0,1 0,-1 0,1 1,0 0,0 0,0 0,1 1,0-1,-2 6,-1-4,0 1,1 1,0-1,0 1,1 0,1 1,0-1,0 1,1 0,0 0,1 0,0 0,1 0,0 1,1-1,0 0,1 2,0-9,0-1,0 0,1 1,0-1,-1 0,1 0,0 0,1 0,-1-1,0 1,1-1,-1 1,1-1,0 0,0 0,0 0,0 0,0 0,0-1,1 0,-1 1,1-1,-1 0,1-1,-1 1,1-1,-1 1,1-1,-1 0,2-1,4 1,0-1,0 0,0 0,0-1,0-1,-1 0,1 0,-1 0,1-1,-1 0,4-4,188-163,-144 117,-34 33,-16 13,1 1,-1 0,1 1,1 0,0 0,-1 0,2 1,-1 0,1 1,2-1,-8 5,-1 1,1 0,-1 0,0 1,0-1,0 0,1 1,-1 0,-1-1,1 1,0 0,0 0,-1 0,1 0,-1 0,1 0,-1 0,0 1,0-1,0 0,0 1,0-1,-1 1,1-1,-1 1,1-1,-1 1,0-1,0 1,0-1,-1 1,1 0,-1-1,1 1,-1-1,0 0,0 2,1 1,14 112,-13-114,0 1,1-1,-1 0,1 1,0-1,0 0,0 0,0 0,1-1,-1 1,1 0,-1-1,1 0,0 1,0-1,0 0,1-1,-1 1,0-1,1 1,-1-1,0 0,1 0,0 0,-1-1,1 1,-1-1,1 0,0 0,3 0,45-14,-32 2</inkml:trace>
  <inkml:trace contextRef="#ctx0" brushRef="#br0" timeOffset="48617.057">11884 975,'43'-15,"38"-14,16-6,0 1,-7 8,-13 3,-11 5,-12 6,-4 5,-8 4,-4 2,-5 2,-4 0,-1 0,-5 0</inkml:trace>
  <inkml:trace contextRef="#ctx0" brushRef="#br0" timeOffset="48863.974">12223 946,'-1'66,"4"1,2-1,10 44,6-52,-21-56,1-1,-1 0,1 0,0 0,-1 0,1 0,0 0,0 0,0 0,0 0,-1 0,1-1,0 1,0 0,1-1,-1 1,0-1,0 1,0-1,0 1,0-1,1 0,-1 1,0-1,0 0,1 0,-1 0,0 0,0 0,1 0,-1 0,0-1,0 1,0 0,1-1,-1 1,0-1,0 1,0-1,0 1,0-1,0 0,0 0,0 0,1 0,212-215,-212 215,-1-1,1 1,-1 0,1 0,0 0,-1 0,1 0,0 0,0 1,0-1,-1 0,1 1,0 0,0-1,0 1,0 0,0 0,0 0,0 0,0 0,0 1,0-1,0 1,0-1,-1 1,1 0,0-1,0 1,0 0,-1 0,1 0,-1 1,1-1,-1 0,1 0,-1 1,0-1,1 1,-1-1,0 1,0 0,0 0,0 1,28 87,-26-78,-1-1,-1-5,0 0,0-1,0 1,1 0,0-1,0 1,0-1,1 0,-1 1,1-1,1-1,-1 1,1 0,0-1,1 2,7 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25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395 582,'-35'198,"9"1,0 171,28 100,-23-318,17-127</inkml:trace>
  <inkml:trace contextRef="#ctx0" brushRef="#br0" timeOffset="436.847">1 780,'56'-53,"3"3,1 2,3 3,2 3,68-34,-116 66,0 0,0 1,1 0,0 2,0 0,1 1,0 1,0 0,0 2,1 0,-1 1,1 1,0 1,11 2,-25-1,-1 1,0 0,0 1,0-1,0 1,0 0,0 0,-1 1,0-1,1 1,-1 0,-1 0,1 1,-1-1,1 1,-1-1,0 1,-1 0,1 0,-1 1,0-1,-1 0,1 1,-1-1,0 1,0 0,1 11,-1-1,0 0,-1 0,-1 1,0-1,-1 0,-1 0,-3 9,-12 26,-3-2,-1-1,-2-1,-3 0,-1-2,-3-2,-9 10,-35 53,-44 94,117-197,1 1,-1-1,1 1,-1 0,1-1,0 1,1 0,-1 0,1 0,0 0,0-1,0 1,0 0,0 0,1 0,0 0,0-1,0 1,0 0,1-1,-1 1,1-1,0 1,0-1,0 0,0 0,1 0,-1 0,1 0,0-1,0 1,0-1,0 1,0-1,0 0,4 1,13 6,1-1,0-1,0-1,1 0,-1-2,1 0,1-2,-1 0,63 9,-72-8,-6-3,1 0,-1 1,0 0,-1 0,1 1,0 0,0 0,0 0,-1 1,0 0,1 0,-1 1,0 0,-1 0,1 0,-1 1,1-1,-2 1,1 1,0-1,3 6,-9-5,0 0,0 0,-1 1,0-1,0-1,0 1,-1 0,1 0,-1-1,-1 0,1 1,-1-1,0-1,0 1,0 0,-1-1,0 0,0 0,0 0,0-1,0 0,-3 1,4-1,-73 52,-2-3,-2-4,-2-4,-3-3,0-4,-3-4,53-21</inkml:trace>
  <inkml:trace contextRef="#ctx0" brushRef="#br0" timeOffset="989.788">1045 1513,'69'138,"-66"-134,0 1,0-2,0 1,0 0,1-1,0 1,0-1,0 0,0 0,0-1,0 1,1-1,0 0,-1 0,1 0,0-1,0 0,0 0,-1 0,1 0,0-1,0 0,1 0,-1 0,0-1,-1 1,1-1,0-1,0 1,13-7,0-1,-1-1,0-1,-1 0,0-1,-1-1,0 0,-1-1,-1 0,6-8,18-18,117-130,-154 169,1-1,0 1,0 0,0-1,1 1,-1 0,0-1,0 1,1 0,-1 0,1 0,-1 0,1 0,-1 1,1-1,-1 0,1 1,0-1,-1 1,1-1,0 1,0 0,-1 0,1 0,0 0,0 0,-1 0,1 0,0 1,-1-1,1 1,0-1,-1 1,1 0,0-1,-1 1,1 0,-1 0,0 0,1 0,-1 0,0 0,1 1,-1-1,0 1,23 32,-20-26,0-1,1 1,0-1,0 0,1 0,0-1,0 0,1 0,-1 0,1-1,0 0,1 0,-1-1,1 0,0 0,5 1,2-2,1-1,-1 0,0-2,1 0,-1 0,0-2,1 0,-1 0,0-1,0-1,-1-1,1 0,-1-1,0 0,0-2,-1 1,0-1,0-1,-1-1,3-2,17-16,-1-2,-1-2,-1 0,-2-2,-2-1,14-25,-13 18,-2-1,-2-1,-1 0,-3-2,-2 0,-2-2,-1 1,-3-1,-2-1,1-39,-6 38,-1 1,-2 0,-3 0,-2 0,-1 0,-3 1,-2 0,-3 1,-1 0,-12-25,26 70,1 0,0 0,-1 0,1 0,-1 0,0 0,1 0,-1 0,0 0,0 0,0 0,-1 0,1 1,0-1,-1 0,1 1,-1-1,1 1,-1 0,0-1,0 1,1 0,-1 0,0 0,0 0,0 0,0 1,0-1,0 1,-1-1,1 1,0 0,0 0,0-1,0 2,0-1,-1 0,1 0,0 1,0-1,0 1,0 0,0-1,0 1,0 0,0 0,-1 1,-4 11,0 0,1 0,0 0,1 1,1-1,0 1,1 0,0 1,1-1,1 4,-2-2,-10 109,6 0,8 120,1-110,-1-66,3 1,2-2,4 1,18 66,-17-99,-7-25,1-1,-2 1,0 0,0 0,-1 1,0-1,-1 0,-1 1,1-1,-2 1,0-1,0 1,-3 10,-6-6,-2-4</inkml:trace>
  <inkml:trace contextRef="#ctx0" brushRef="#br0" timeOffset="1236.036">1863 865,'43'-29,"48"-19,18-1,0 2,-4 10,-5 6,-10 4,-7 6,-7 2,-12 4,-16 5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28.2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1,'29'434,"-29"345,0-777,0-2,-1 0,1 1,0-1,-1 0,1 1,0-1,-1 1,1-1,0 0,-1 1,1-1,0 1,0-1,0 1,-1-1,1 1,0-1,0 1,0-1,0 1,0-1,0 1,0-1,0 1,0-1,0 1,0-1,0 1,0-1,1 1,-1-1,0 1,0-1,0 1,1-1,-1 1,0-1,1 0,-1 1,0-1,1 0,-1 1,1-1,-1 0,0 1,1-1,-1 0,1 0,-1 1,1-1,-1 0,1 0,-1 0,1 0,-1 0,1 0,-1 0,1 0,-1 0,1 0,-1 0,1 0,-1 0,1 0,-1 0,1 0,-1 0,1-1,91-165,-52 101,2 2,3 1,47-48,0 35,-91 74,1 0,-1 1,0-1,1 1,-1-1,1 1,-1 0,1-1,-1 1,0 0,1 0,-1 0,1 0,-1 0,1 1,-1-1,1 0,-1 1,0-1,1 1,-1-1,0 1,1 0,-1-1,0 1,0 0,0 0,1 0,-1 0,0 0,0 0,-1 0,1 1,0-1,0 0,0 0,-1 1,1-1,-1 0,1 2,16 61,-16-58,5 33,-2-11,0-1,1 0,2 0,1-1,1 0,12 24,-19-46,0 0,0 0,1 0,-1 0,1-1,0 1,0-1,0 0,0 0,1 0,-1 0,1 0,-1-1,1 0,4 2,3-3</inkml:trace>
  <inkml:trace contextRef="#ctx0" brushRef="#br0" timeOffset="247.034">847 509,'44'0,"37"-5,15-1,-4-5,-8 0,-13 1,-10 3,-10 3,-9 1,-6-3,-6 0,-7 4,-12 4,-9 2</inkml:trace>
  <inkml:trace contextRef="#ctx0" brushRef="#br0" timeOffset="417.198">932 876,'38'0,"28"0,11 0,3-5,-3-1,-9 0,-8-4,-8 0,-13 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0,'-28'7,"-1"0,1 2,1 1,0 1,0 2,1 0,1 2,0 0,-11 12,22-17,0 1,2 0,-1 1,1 0,1 1,0 0,1 1,0 0,1 1,1 0,0 0,1 1,1 0,0 0,1 1,1 0,1-1,0 1,1 1,1-1,1 0,0 0,1 0,1 6,-1-19,1 0,-1 0,1 0,-1 0,1 0,0 0,0-1,1 1,-1-1,1 1,0-1,0 0,0 0,0 0,0 0,1-1,-1 1,1-1,0 0,0 0,-1 0,1-1,0 1,1-1,-1 0,0 0,0-1,0 1,1-1,-1 0,0 0,1 0,-1 0,0-1,0 0,0 0,1 0,-1 0,0-1,0 0,-1 0,1 0,0 0,0 0,-1-1,1 0,18-11,-2 0,0-1,-1-1,0-1,-2-1,0-1,-1 0,0-1,-2 0,-1-2,0 1,0-4,88-174,-97 189,36-47,-38 57,-1 0,1 1,-1-1,1 0,-1 1,1-1,-1 1,0-1,1 1,-1 0,1-1,-1 1,0 0,0 0,1 0,-1 0,0 0,0 0,0 1,0-1,0 0,-1 0,1 1,0-1,0 1,-1-1,1 1,-1-1,0 0,1 1,-1 0,0-1,0 1,0-1,0 1,4 8,21 65,-21-58,1 0,1-1,0 1,1-1,1 0,1 0,0-1,1-1,2 3,-11-15,0-1,0 1,1-1,-1 0,0 0,1 0,-1 0,1 0,-1 0,1 0,-1 0,1 0,0-1,-1 1,1 0,0-1,0 0,-1 1,1-1,0 0,0 0,-1 0,1 0,0 0,0-1,0 1,-1 0,1-1,0 1,-1-1,1 0,0 0,-1 1,1-1,-1 0,1 0,-1 0,0-1,1 1,-1 0,0 0,1-2,11-14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1,'187'32,"-184"-32,-1 0,1 0,0 1,-1-1,1 1,-1-1,1 1,-1 0,0 0,1 0,-1 0,0 1,0-1,1 0,-1 1,0 0,-1-1,1 1,0 0,0 0,-1 0,1 0,-1 0,0 1,0-1,1 0,-1 1,-1-1,1 1,0-1,-1 1,1-1,-1 1,0-1,0 1,0-1,0 1,0-1,0 2,-32 50,28-49,0-1,0 1,1-1,0 1,0 0,0 0,1 0,-1 1,1-1,1 1,-1-1,1 1,0 0,0-1,0 1,1 0,0 1,2-4,1 0,-1 0,1 0,0-1,-1 1,1-1,1 1,-1-1,0 0,1 0,-1 0,1-1,-1 1,1-1,0 0,-1 0,1 0,0-1,0 1,0-1,0 0,-1 0,1 0,0 0,0-1,2 0,0 1,53-2,-33 1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0.8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0 157,'39'-10,"36"-8,10-5,-4 1,-12 4,-16 0,-14 4,-8 3,-4 4,-8-1,-6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1,'64'14,"-1"3,0 2,-2 3,0 3,-2 3,-1 2,-1 2,30 25,-64-43,90 68,-112-81,0-1,0 0,0 1,0-1,-1 1,1-1,0 1,0 0,-1-1,1 1,0 0,-1-1,1 1,-1 0,1 0,-1 0,1-1,-1 1,0 0,1 0,-1 0,0 0,0 0,1 0,-1 0,0 0,0 0,0-1,0 1,0 0,-1 0,1 0,0 0,0 0,-1 0,1 0,0 0,-1 0,1-1,-1 1,1 0,-1 0,1-1,-1 1,0 0,1 0,-1-1,0 1,-2-3,1 0,-1 0,1 0,-1 0,1-1,0 1,-1-1,1 1,1-1,-1 0,0 0,1 0,-1 0,1 0,0 0,0 0,0-1,0-1,-3-5,-42-163,41 148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0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1,'0'43,"-5"34,-2 8,1-6,1-10,7-19,2-16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4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0,'-26'7,"1"1,0 1,0 1,1 1,1 1,0 1,0 1,2 1,-1 1,2 1,0 0,2 2,0 0,-3 6,17-22,1 1,0-1,0 1,0 0,1-1,-1 1,1 0,0 1,0-1,1 0,-1 1,1-1,0 0,0 1,0 0,0-1,1 1,0 0,0-1,0 1,1-1,0 1,-1 0,2-1,-1 1,0-1,1 0,0 1,0-1,0 0,0 0,1 0,0-1,0 1,0-1,0 1,0-1,1 0,-1 0,1 0,2 1,4-2,-1-1,1 0,0 0,-1-1,1-1,-1 1,1-1,0-1,-1 0,0 0,1-1,-1 0,0-1,0 0,-1 0,7-5,10-6,-1-1,0-1,-2-1,0-1,-1-2,-1 0,-1 0,12-19,55-57,-86 96,1 0,-1 0,1-1,-1 1,1 0,0 0,0 0,-1 0,1 0,0 0,0 0,0 0,0 0,0 1,0-1,0 0,0 0,1 1,-1-1,0 1,0-1,1 1,-1 0,0-1,0 1,1 0,-1 0,0 0,1 0,-1 0,0 0,1 0,-1 1,0-1,0 0,1 1,-1-1,0 1,0-1,1 1,-1 0,0-1,0 1,0 0,0 0,0 0,0 0,0 0,-1 0,1 0,0 0,1 9,-1-1,0 1,0 0,-1 0,0-1,-1 1,0 0,-1-1,0 1,0-1,-3 5,2-8,1-1,0 1,0 0,0 0,1 0,-1 0,1 0,1 0,-1 0,1 0,0 0,1 0,-1 1,1-1,0 0,1 0,0 0,-1-1,2 1,-1 0,1-1,0 1,0-1,0 0,1 0,0 0,0-1,0 1,1-1,59 16,-41-18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1.8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47,'43'-11,"-14"2,1 2,0 1,1 1,-1 1,31 1,-59 3,0-1,0 1,0 0,0 0,0 0,0 0,0 0,0 1,0-1,0 1,0-1,0 1,0 0,0 0,-1 0,1 0,0 0,0 0,-1 0,1 0,-1 1,1-1,-1 1,1-1,-1 1,0-1,0 1,0 0,0 0,0 0,0-1,0 1,-1 0,1 0,-1 0,1 0,-1 0,0 0,0 0,0 1,0-1,0 0,0 0,-1 1,-44 72,40-68,-1-1,1 1,1 0,-1 0,1 0,0 0,0 1,1 0,0 0,1 0,0 0,0 0,0 8,2-13,0-1,0 1,1-1,0 1,-1-1,1 1,0-1,0 0,0 1,0-1,1 0,-1 0,1 0,-1 0,1 0,0 0,0 0,-1-1,1 1,1-1,-1 1,0-1,0 0,0 1,1-1,-1-1,0 1,1 0,-1 0,1-1,1 1,86 4,-81-5,67-15,-57 8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32.9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73 640,'-2'-24,"-7"29,-5 42,2 1,3 0,1 1,1 29,0-11,3-1,3 0,3 0,3 0,3 0,3-1,2 0,4-1,3 2,81 300,-90-294,-13-123,3-1,1 1,3 0,3 0,1 0,4-5,14-42,3 1,5 2,3 1,5 2,4 2,4 2,3 2,62-72,-82 115,1 1,3 2,1 2,2 1,1 2,2 3,2 1,0 2,2 2,1 2,1 2,1 3,1 2,18-3,52 2,0 5,57 3,531 7,-494-11,-1-9,13-12,118-54,-194 41,-150 48,0 1,-1 0,1 0,0 0,0 0,-1 0,1 0,0 1,-1-1,1 1,0-1,-1 1,1-1,-1 1,1 0,-1 0,1 0,-1 0,1 0,-1 0,0 0,0 0,1 1,-1-1,0 0,0 1,0-1,0 1,-1-1,1 1,0-1,-1 1,1 0,-1-1,1 1,-1 0,0-1,0 1,0 0,0 0,0-1,0 1,0 1,-9 77,-11 37,18-92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40.8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57,'113'24,"105"-58,-138 15,103-9,-159 31,-5 3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41.0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86,'44'-4,"32"-8,9 0,0 1,-11 2,-7-1,-11 1,-10 1,-8 3,-6 1,-3 3,-2 0,-6 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44.4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558 390,'-27'3,"0"1,0 1,1 1,-1 2,1 0,1 2,-20 11,36-18,-10 4,-1 1,1 0,1 1,0 2,0 0,1 0,0 2,1 0,0 1,1 0,1 1,1 1,0 0,1 1,0 1,1-1,2 2,-4 8,7-10,0 0,1 1,1 0,1 0,1 0,0 0,1 9,1-21,1 0,-1 0,1 0,0 0,0 0,1 0,0 0,0-1,1 1,-1-1,1 1,0-1,1 0,-1 0,1 0,0-1,0 1,0-1,1 0,0 0,-1 0,2-1,3 3,-2-2,0-1,0-1,0 1,1-1,-1-1,0 1,1-1,-1 0,1-1,-1 0,1 0,-1 0,1-1,-1 0,1-1,-1 0,0 0,0 0,0-1,0 0,0-1,5-2,5-5,1-1,-1 0,-1-1,0-1,-1-1,-1 0,9-11,185-296,-130 192,-77 130,-1-1,0 0,0 1,0-1,0 1,1-1,-1 0,0 1,1-1,-1 1,0-1,1 1,-1-1,1 1,-1-1,1 1,-1-1,1 1,-1-1,1 1,-1 0,1-1,-1 1,1 0,0 0,-1-1,1 1,-1 0,1 0,0 0,-1 0,1 0,0 0,-1 0,1 0,0 0,-1 0,1 0,0 0,-1 1,1-1,-1 0,1 0,0 1,-1-1,1 0,-1 1,1-1,-1 1,1-1,-1 1,1-1,-1 1,1-1,-1 1,0-1,1 1,-1-1,0 1,0-1,1 1,-1 0,0-1,0 1,0 0,0-1,0 1,6 47,-6-47,2 332,0-318,2 1,0-1,0 0,1 0,1-1,1 1,0-1,1-1,0 1,-5-9,0 0,0-1,0 0,1 0,-1 0,1 0,0 0,0-1,1 0,-1 0,1 0,-1 0,1-1,0 1,0-1,0 0,0-1,1 1,-1-1,0 0,1-1,-1 1,0-1,1 0,-1 0,0-1,3 0,11-5</inkml:trace>
  <inkml:trace contextRef="#ctx0" brushRef="#br0" timeOffset="776.944">954 361,'41'-32,"2"2,2 2,0 2,1 1,8 0,23 1,-75 23,0 1,0 0,0 0,0 0,0 0,-1 0,1 0,0 1,0-1,0 1,0-1,0 1,-1-1,1 1,0 0,0 0,-1 0,1 0,-1 0,1 1,-1-1,1 0,-1 1,0-1,0 1,0-1,0 1,0-1,0 1,0 0,0 0,-1-1,1 1,0 0,-1 0,0 0,1 0,-1 2,1 17,0 0,-2 0,0 1,-2-1,0 0,-1 0,-3 5,-12 115,42 85,11 121,-18-266,-1-108,37-236,-22 122,7 1,6 2,53-115,-37 121,-57 130,0 0,0 0,1 1,-1-1,0 1,1-1,-1 1,1 0,-1 0,1 0,0 0,-1 0,1 1,0-1,0 1,-1 0,1 0,0 0,0 0,-1 0,1 1,0-1,0 1,-1-1,1 1,0 0,-1 0,1 1,-1-1,1 0,-1 1,0-1,2 3,19 5,8-3,1-1,0-2,0-1,0-2,1-1,-1-1,0-2,-1-1,1-1,4-3,23-3,256-55,-287 64,-23 7</inkml:trace>
  <inkml:trace contextRef="#ctx0" brushRef="#br0" timeOffset="1343.467">1969 502,'12'-8,"-1"0,1 1,1 0,-1 0,1 2,0-1,1 2,4-2,-1 1,16-7,112-24,-144 36,1 0,0 0,0 0,0 0,0 0,0 0,0 1,0-1,0 1,0-1,0 1,0 0,-1 0,1-1,0 1,0 0,-1 1,1-1,-1 0,1 0,-1 1,0-1,1 1,-1-1,0 1,0 0,0-1,0 1,0 0,0 0,-1 0,1-1,-1 1,1 0,-1 0,0 0,1 0,-1 0,0 0,0 0,-1 0,1 1,-31 80,-94 46,105-108,-15 14,1 1,1 2,3 1,1 2,2 1,-2 8,27-48,0 0,0 1,1-1,-1 1,1-1,0 1,-1 0,1 0,1-1,-1 1,0 0,1 0,-1 0,1 0,0 0,0 0,0 0,0 0,1 0,-1-1,1 1,0 0,0 0,0 0,0-1,0 1,0 0,1-1,-1 1,1-1,0 0,0 1,0-1,0 0,0 0,0 0,1-1,-1 1,1 0,-1-1,1 1,-1-1,1 0,1 0,12 1,0 0,0-1,0-1,0 0,0-2,0 0,0 0,0-2,-1 0,1 0,-1-2,0 0,-1 0,1-2,-1 1,0-2,8-7,101-50,-104 54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6:58.7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429 1403,'83'17,"-22"-10,0-2,0-3,46-5,-55-4,0-3,-1-2,0-2,-1-2,-1-3,0-2,-2-1,-1-3,0-2,3-5,28-24,-2-3,-4-3,-1-3,-4-3,-3-3,-3-3,36-60,-64 91,-3-3,-2 0,-1-1,-3-2,-2-1,-2 0,-3-1,-1-1,-1-12,-12 55,0 3,0 0,0 0,-1-1,0 1,0-1,0 1,-1-1,0 1,0-1,-1 1,0-1,0 1,0-1,-1 1,0 0,0 0,-1 0,-2-6,4 11,0 1,0-1,0 1,0 0,-1-1,1 1,0 0,0-1,0 1,0 0,0 0,0 0,-1 0,1 0,0 0,0 1,0-1,0 0,0 0,0 1,0-1,0 1,0-1,0 1,0-1,0 1,0 0,0-1,0 1,0 0,1 0,-1 0,0-1,1 1,-1 0,0 0,1 0,-1 0,1 0,-1 0,1 0,0 1,-21 46,14-16,3 0,0 1,2-1,2 0,0 1,6 26,73 374,-73-382,-2 0,-3 0,-2 0,-2 1,-2-1,-2-1,-3 1,-2-2,-2 1,-2-2,-3 0,-1-1,-26 42,43-83,0-1,-1 0,0 0,0 0,0 0,-1-1,0 1,0-1,0 0,0-1,0 1,-1-1,0 0,1 0,-1-1,0 0,0 0,-1 0,1-1,0 0,0 0,-1 0,1-1,-7 0,-22-11,0 0,0-3,1 0,0-2,2-2,0-1,1-2,1 0,-26-25,22 20,24 19,0-1,0 0,1-1,0 1,0-2,1 1,0-1,1-1,0 1,0-1,2 0,-1-1,1 1,-1-7,2-2</inkml:trace>
  <inkml:trace contextRef="#ctx0" brushRef="#br0" timeOffset="955.696">2659 1120,'-35'55,"3"1,2 1,3 2,-10 31,31-73,1-8,0 0,1 0,0 1,1 0,0 0,1 0,0 0,0 0,1 0,0 0,1 1,0-1,1 0,0 1,0-1,2 4,2-10,-1 0,1 0,0-1,0 0,1 0,-1 0,0 0,1-1,0 0,0-1,-1 1,1-1,0 0,0 0,0-1,0 0,0 0,0 0,0-1,0 1,0-2,0 1,0-1,0 0,-1 0,1 0,-1-1,0 0,1 0,26-13,-2-2,1 0,-2-3,-1 0,0-2,13-15,-30 27,0-1,-1-1,0 0,0 0,-2-1,0 0,0 0,-1-1,-1 0,-1-1,2-7,-5 17,0-1,-1 1,0 0,0-1,-1 1,0-1,0 1,0-1,-1 1,0-1,0 1,-1 0,0-1,0 1,0 0,-1 0,1 0,-2 1,1-1,0 1,-1-1,0 1,-1 0,1 1,-1-1,0 1,0 0,0 0,-5-2,1 1,1 2,-1-1,-1 1,1 0,0 1,-1 0,0 1,1 0,-1 0,0 1,1 0,-1 1,0 0,1 1,-1 0,-4 2,-15 3</inkml:trace>
  <inkml:trace contextRef="#ctx0" brushRef="#br0" timeOffset="2899.962">542 2052,'-22'-5,"-1"2,0 0,0 2,0 0,0 2,0 0,0 2,0 1,1 0,-1 2,1 0,-19 9,27-9,0 0,0 2,1-1,0 2,0 0,0 0,2 1,-1 0,1 1,1 1,0 0,0 0,1 1,1 0,0 0,1 1,0 0,1 0,-1 8,2-6,1 1,1-1,0 1,1 0,1 0,1 0,1 0,0 0,1 2,-1-12,0 0,0 0,1-1,0 1,0-1,1 1,0-1,0 0,0 0,1 0,0-1,0 1,0-1,1 0,-1 0,1 0,1-1,-1 0,0 0,1 0,0 0,0-1,6 2,13 1,1-1,-1-2,1 0,-1-2,1-1,0-1,0-1,-1-1,1-1,-1-2,0 0,-1-2,24-10,-5 3</inkml:trace>
  <inkml:trace contextRef="#ctx0" brushRef="#br0" timeOffset="3188.485">1107 2080,'-45'31,"1"1,3 2,0 2,2 2,2 1,-17 26,44-52,0 0,2 1,0 0,0 1,1 0,1 0,0 1,-1 8,6-19,0-1,0 1,0 0,1 0,-1 0,1 0,0 0,1 0,-1-1,1 1,0 0,1 0,-1 0,1-1,-1 1,1-1,1 1,-1-1,1 0,0 0,-1 0,2 0,-1-1,0 1,1-1,0 0,-1 0,1 0,4 2,4 0,2 0,-1-1,0 0,1-1,0 0,-1-1,1-1,0 0,0-1,0-1,0 0,0 0,0-2,-1 0,1 0,11-5,8-3,0-1,-1-2,0 0,-1-3,24-16,-43 25,0-1,-1 0,0 0,0-1,-1 0,0-1,-1 0,0-1,-1 0,-1 0,1 0,-2-1,0-1,-1 1,2-6,-5 12,-1 1,0-1,-1 0,1 0,-1 0,0 1,-1-1,0 0,0 0,0 1,-1-1,0 1,0-1,-1 1,0 0,0 0,0 0,-1 0,0 0,0 1,0 0,-1 0,0 0,0 0,0 1,0-1,-1 2,-3-3,-4-3,-1 2,0 0,0 0,0 1,-1 1,0 0,0 1,0 1,0 0,-1 1,1 1,-4 0,-1 2,1 0,0 2,0 0,0 1,0 1,0 0,1 2,0 0,0 1,1 0,0 2,0 0,-10 9,5 0</inkml:trace>
  <inkml:trace contextRef="#ctx0" brushRef="#br0" timeOffset="3568.335">2151 2137,'-71'23,"1"3,1 4,-31 19,33-4,66-44,0 0,-1-1,1 1,0 0,0 0,0 1,0-1,0 0,0 0,0 0,1 1,-1-1,0 0,1 1,-1-1,1 1,-1-1,1 1,0-1,-1 1,1-1,0 1,0-1,0 1,0-1,1 1,-1-1,0 1,0-1,1 0,-1 1,1-1,0 1,-1-1,1 0,0 1,0-1,0 0,0 0,0 0,0 0,0 0,0 0,0 0,0 0,1 0,-1 0,0 0,76 35,-66-32,1 1,-1 0,0 0,0 1,-1 1,1-1,-1 2,-1-1,1 2,-8-7,0 1,0-1,0 1,0-1,-1 1,1 0,-1-1,1 1,-1 0,0 0,0 0,-1 0,1 0,0 0,-1 1,0-1,0 0,0 0,0 0,0 0,-1 0,0 0,1 0,-1 0,0 0,0 0,-1 0,1 0,0 0,-1 0,0-1,0 1,0-1,0 0,0 1,0-1,-3 2,-2 3,-1 0,-1 0,1-1,-1 0,0 0,-1-1,1 0,-1-1,0 0,-9 2,-10 2,14-3,1-1,-1-1,-1 0,1-1,0 0,0-2,-1 1,-3-2,1-4</inkml:trace>
  <inkml:trace contextRef="#ctx0" brushRef="#br0" timeOffset="4625.145">2801 2165,'-44'26,"2"2,1 3,2 0,1 3,-18 21,49-45,-1 0,1 0,1 1,0 0,1 0,0 1,0-1,1 1,1 0,0 0,0 1,2-1,-1 0,2 1,-1-1,2 1,0-1,0 1,1-1,1 4,-1-8,0 1,0-1,1 0,0 0,1 0,0 0,0-1,1 0,-1 1,1-2,1 1,0 0,0-1,0 0,0-1,1 1,0-1,0-1,1 1,-1-1,1 0,0-1,0 0,0 0,0-1,1 0,6 1,2 0,0-1,-1 0,1-2,0 0,0-1,0 0,0-1,0-1,-1-1,1 0,-1-1,0-1,12-7,2-3,-1-1,0-2,-1 0,-2-2,0-2,-1 0,-1-1,-1-2,-17 20,-1 1,0-1,0-1,-1 1,1 0,-2-1,1 0,-1 0,0 0,0 0,-1-1,0 1,0-1,0 1,-1-1,-1 0,1 1,-1-1,-1 0,1 0,-1 1,0-1,-1 1,0-1,0 1,-1-1,0 1,0 0,-1 0,0 1,0-1,0 1,-1-1,0 1,0 0,-3 0,-1-1,1 1,-1 0,-1 1,1 0,-1 1,0 0,0 0,0 1,0 0,0 1,-1 0,-1 1,-25-4</inkml:trace>
  <inkml:trace contextRef="#ctx0" brushRef="#br0" timeOffset="4904.433">2405 2559,'445'-121,"-443"120,1 0,1-1,-1 0,1 1,0 0,-1 0,1 0,0 0,0 0,0 1,-1 0,1 0,0 0,0 0,0 0,0 1,-1 0,1 0,0 0,-1 0,1 0,0 1,-1 0,0-1,1 1,-1 1,0-1,0 0,1 2,16 29,-18-28,0-1,0 1,1 0,0-1,0 1,0-1,0 0,1 0,0 0,0-1,0 1,0-1,0 0,1 0,-1-1,1 1,0-1,0 0,3 1,3-1,-1-1,0-1,1 0,-1 0,0-1,1 0,-1-1,0 0,0 0,0-1,0-1,7-3,8-4</inkml:trace>
  <inkml:trace contextRef="#ctx0" brushRef="#br0" timeOffset="5240.02">3506 2193,'38'5,"18"6,4 1,-4-1,-6-3,-7-2,-6-3,-4-1,-4-2,-1 0,-10 0,-9-1</inkml:trace>
  <inkml:trace contextRef="#ctx0" brushRef="#br0" timeOffset="5401.454">3533 2504,'53'5,"22"1,3 0,-6-6,-12-3,-10-1,-14 1</inkml:trace>
  <inkml:trace contextRef="#ctx0" brushRef="#br0" timeOffset="7134.665">4776 1487,'5'24,"1"18,0 6,-1 0,-2-4,-1-4,-1-4,0-3,-1-4,5 0,1-2,0 1,-1-1,3 1,5-1,5-4,5-6,-3-6</inkml:trace>
  <inkml:trace contextRef="#ctx0" brushRef="#br0" timeOffset="7373.546">4324 2052,'48'0,"49"0,23-5,1-1,-7 0,-7-4,-13 0,-13 2,-5 1,-11-1,-7-1,-4 2,-6 2,-7 2,-5 1,-9 2</inkml:trace>
  <inkml:trace contextRef="#ctx0" brushRef="#br0" timeOffset="8140.248">4239 2305,'23'-11,"21"-12,0 3,1 1,47-12,-90 30,1 0,-1-1,1 1,-1 0,1 1,0-1,-1 0,1 1,0-1,0 1,-1 0,1 0,0 0,0 0,-1 1,1-1,0 1,0-1,-1 1,1 0,-1 0,1 0,-1 1,1-1,-1 1,0-1,1 1,-1 0,0 0,0-1,0 2,0-1,-1 0,1 0,-1 0,1 1,-1-1,0 1,0-1,0 1,0 0,0-1,0 3,14 140,11 83,-23-215,0 0,-1 1,-1-1,0 1,-1-1,0 1,-1 0,-1-1,0 0,-3 10,-6-14,10-32,9-6,2 1,1 0,1 0,1 1,1 1,1 1,11-13,-18 25,11-15,2 1,1 2,1 0,1 1,1 1,1 1,1 2,1 0,1 2,0 1,1 2,1 0,1 3,14-4,-24 9,0 2,0 1,1 1,-1 1,1 0,0 2,21 3,8 13,-34-3</inkml:trace>
  <inkml:trace contextRef="#ctx0" brushRef="#br0" timeOffset="8672.196">4973 2559,'34'-12,"0"2,1 1,0 1,1 2,-1 2,26 0,-14 13,-46-9,0 1,-1-1,1 1,-1-1,1 1,0 0,-1-1,0 1,1 0,-1 0,1-1,-1 1,0 0,1 0,-1 0,0-1,0 1,0 0,0 0,0 0,0 0,0-1,0 1,0 0,0 0,0 0,0 0,-1-1,1 1,0 0,-1 0,1-1,-1 1,1 0,0 0,-1-1,0 1,1 0,-1-1,1 1,-1-1,0 1,1-1,-1 1,0-1,0 1,1-1,-1 0,0 1,0-1,1 0,-2 0,-164 100,154-92,8-6,-1 1,0-1,1 1,0 0,0 0,0 1,0-1,0 1,1 0,-1 0,1 0,0 0,0 1,1-1,0 1,-1 0,1 0,1 0,2-2,0 0,1 0,-1 0,1 0,0-1,0 1,0 0,0-1,0 0,1 1,-1-1,1 0,0 0,-1 0,1-1,0 1,0-1,0 0,0 1,1-1,-1 0,0-1,0 1,0-1,2 1,23 3,1 0,0-2,-1-1,1-2,0-1,-1 0,0-3,1 0,-2-2,1 0,9-6,-13 5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8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1,'-4'43,"-3"38,1 11,1-2,2-5,1-14,1-8,0-11,1-4,0-5,1-6,-1-4,0-3,0-2,0-5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46,'48'4,"50"3,22-6,5-2,-4-7,-13-1,-16 0,-13-2,-15 0,-20 2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270 364,'89'-32,"-2"-4,-1-4,41-28,-113 62,0-1,-1 0,-1 0,1-2,-1 1,-1-2,1 1,-1-2,-1 1,0-1,-1-1,0 0,-1 0,0-1,4-9,-13 22,1 1,-1-1,0 0,1 1,-1-1,0 0,0 1,1-1,-1 0,0 0,0 1,1-1,-1 0,0 0,0 0,0 0,1 0,-1 0,0 0,0-1,0 1,1 0,-1 0,0-1,0 1,1 0,-1-1,0 1,1 0,-1-1,0 1,1-1,-1 0,1 1,-1-1,1 1,-1-1,1 0,-1 1,1-1,0 0,-1 1,1-1,0 0,0 0,-1 0,1 1,0-1,0 0,0 0,0 1,0-1,0 0,0 0,0 0,0 1,1-1,-1 0,0 0,-6 14,1 0,0 1,1-1,0 1,1 0,1 1,0-1,1 0,0 1,1-1,1 6,-1 0,2 629,-5-601,-2 0,-3 0,-1-1,-2 0,-7 13,13-44,0 2,6-25,0 0,0-1,-1 1,-1 0,1 0,-1 0,0 0,0 0,-1 0,0 0,-1 1,1-1,-1 0,0 1,-1 0,0 0,0 0,0 0,0 1,-1-1,0 1,0 0,-1 1,1-1,-1 1,0 0,0 1,0-1,-1 1,-1-1,-12-1,-1 1,1 0,-1 1,0 1,0 1,1 1,-1 1,-11 3,-20-2,31 0,0 0,1 1,-1 1,1 2,-1 0,1 0,1 2,0 1,0 0,0 1,1 2,1-1,0 2,0 0,2 1,-5 6,16-18,1 1,0-1,1 1,-1 0,0 0,1 0,-1 0,1 0,0 1,0-1,0 1,1-1,-1 1,1 0,0 0,0-1,0 1,1 0,-1 0,1 0,0 0,0 0,0 0,1 4,9-1,0-6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87,'109'6,"0"-4,76-9,-163 5,103-5,-2-6,0-5,81-24,-186 37,-18 5,0 0,0 1,1-1,-1 0,0 1,0-1,0 0,0 1,0-1,1 0,-1 0,0 1,0-1,1 0,-1 0,0 1,1-1,-12 8,1 0,1 0,0 1,0 0,1 1,0 0,0 0,1 1,1 0,0 0,0 0,1 1,1 0,0 0,0 0,1 1,1-1,0 1,1-1,0 1,1 0,0 0,1-1,1 1,0-1,0 1,1-1,1 0,0 1,1-2,0 1,4 6,2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06.8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85,'73'17,"-60"-14,276 35,111-28,-342-6,1-2,0-3,43-6,-78 5,256-17,-49 3,184 14,-201 4,-123-1,228-14,-191 1,0 6,50 6,-114 1,241-29,-6 0,-45-1,591 30,-535-1,-112 28,286-28,1177 1,-1298 27,8-29,-146-27,260 29,-229 26,488-27,-333-1,-188-26,108 23,-330 4,0-1,0 1,0 0,0 0,0-1,0 1,0 0,0 0,1 0,-1 0,0 0,0 0,0 1,0-1,0 0,0 0,0 1,0-1,0 1,0-1,0 1,0-1,0 1,0 0,0-1,0 1,-1 0,1 0,0 0,0 0,-1 0,1-1,-1 1,1 0,-1 0,1 1,2 12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34 163,'-4'6,"-1"1,2 0,-1 0,1 1,0-1,0 1,1-1,0 1,1 0,-1 0,1 0,1 0,0 0,0 0,0-1,1 1,0 0,1 0,0 0,0 0,3 5,-3-11,-1 0,1-1,0 1,0-1,0 0,0 1,1-1,-1 0,0 0,0 0,1-1,-1 1,0-1,1 1,-1-1,1 0,-1 1,0-1,1-1,-1 1,1 0,-1 0,1-1,-1 0,0 1,1-1,-1 0,0 0,0 0,0 0,2-2,60-47,-58 43,0 0,0 0,-1-1,0 0,-1 0,0 0,0 0,-1-1,0 1,0-1,-1 0,0 0,-1 0,0 0,0 0,-1-1,0 1,-1 0,0 0,0 0,-1 0,0 0,-1 0,0 1,0-1,0 1,-2-1,1 1,-1 1,0-1,0 1,-3-3,7 9,-1-1,0 1,0 0,0-1,0 1,0 0,0 0,0 1,0-1,0 0,0 1,0-1,-1 1,1-1,0 1,0 0,0 0,-1 0,1 1,0-1,0 0,-1 1,1-1,0 1,0 0,0 0,-1 0,-14 10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1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1 455,'0'-38,"5"-28,1-6,5 3,5 9,5 15,-1 10,0 11,-3 4,1 7,2 5,2 3,-3 8,-4 4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1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0,'-28'11,"16"-2,-1 1,2 1,0 0,0 0,1 1,0 0,1 1,0 0,1 0,1 1,0 0,1 1,-5 13,11-24,-1 0,0-1,1 1,0 0,0 0,0 0,1-1,-1 1,1 0,0 0,0-1,0 1,0 0,1-1,0 1,-1-1,1 0,0 0,1 0,-1 0,1 0,-1 0,1 0,0-1,0 1,0-1,0 0,0 0,0 0,1 0,-1-1,1 1,0-1,6 3,-1-1,1-1,0 0,0 0,1-1,-1 0,0 0,0-2,0 1,0-1,0 0,2-2,2 0,0 0,0-2,0 0,0 0,-1-2,0 1,0-2,-1 1,0-2,0 0,6-7,-2 3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2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0 315,'33'-12,"0"-1,-1-1,-1-2,-1-1,0-2,-1 0,-1-2,-1-1,13-15,5-35,-45 71,1-1,0 1,-1-1,1 1,-1-1,0 1,0-1,1 1,-1-1,0 0,0 1,0-1,0 1,-1-1,1 1,0-1,-1 1,1-1,-1 1,1-1,-1 1,0-1,0 1,0 0,1 0,-1-1,0 1,-1 0,1 0,0 0,0 0,0 0,-1 0,1 0,0 1,-1-1,1 0,-1 1,1-1,-1 1,1-1,-1 1,1 0,-1 0,1-1,-1 1,1 0,-1 1,0-1,0 0,-11 2,0 1,0 0,1 0,-1 1,1 1,0 0,0 1,1 0,-1 1,2 0,-1 1,1 0,0 1,-4 4,4-5,0 0,1 1,0 0,0 1,1 0,0 0,1 1,0 0,0 0,1 1,1-1,0 1,1 0,-3 12,7-22,-1 0,1 1,0-1,0 0,0 0,0 0,1 0,-1 0,1 1,-1-1,1 0,0 0,-1 0,1 0,0 0,0-1,1 1,-1 0,0 0,1-1,-1 1,1 0,-1-1,1 0,0 1,-1-1,1 0,0 0,0 0,0 0,0 0,0 0,0-1,0 1,0-1,0 1,1-1,-1 0,0 0,0 0,1 0,91-9,-59 2,-4 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06.8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85,'73'17,"-60"-14,276 35,111-28,-342-6,1-2,0-3,43-6,-78 5,256-17,-49 3,184 14,-201 4,-123-1,228-14,-191 1,0 6,50 6,-114 1,241-29,-6 0,-45-1,591 30,-535-1,-112 28,286-28,1177 1,-1298 27,8-29,-146-27,260 29,-229 26,488-27,-333-1,-188-26,108 23,-330 4,0-1,0 1,0 0,0 0,0-1,0 1,0 0,0 0,1 0,-1 0,0 0,0 0,0 1,0-1,0 0,0 0,0 1,0-1,0 1,0-1,0 1,0-1,0 1,0 0,0-1,0 1,-1 0,1 0,0 0,0 0,-1 0,1-1,-1 1,1 0,-1 0,1 1,2 12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6:41.5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1,'0'483,"0"-480,-1 0,1 0,-1 0,1-1,0 1,0 0,1 0,-1 0,0 0,1 0,0 0,0-1,-1 1,2 0,-1-1,0 1,1-1,-1 1,1-1,-1 1,1-1,0 0,0 0,0 0,1 0,-1 0,0-1,1 1,-1 0,1-1,-1 0,1 0,0 0,0 0,-1 0,1 0,2-1,118-25,-58 6,426-74,91 13,-88 18,-183 28,-117 8,-192 27,0-1,0 1,1-1,-1 0,0 0,0 0,1-1,-1 1,0 0,0-1,0 0,1 1,-1-1,0 0,0 0,0 0,0 0,0 0,-1-1,1 1,0-1,0 1,-1-1,1 1,-1-1,0 0,1 0,-1 0,0 0,0 0,0 0,0 0,0 0,-1 0,1 0,-1-1,1 1,-1 0,0 0,0-1,0 1,0 0,0-1,-9-73,1 57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0,'-27'13,"0"1,1 1,1 1,1 1,0 1,2 2,0 0,-12 15,33-34,0 0,-1 0,1 0,0 0,0 1,0-1,0 0,0 1,0-1,1 1,-1-1,0 1,1-1,-1 1,1 0,0-1,-1 1,1 0,0-1,0 1,0-1,0 1,0 0,1-1,-1 1,0 0,1-1,-1 1,1-1,-1 1,1-1,0 1,0-1,0 1,0-1,0 0,0 1,0-1,0 0,0 0,1 0,-1 0,0 0,1 0,-1 0,1-1,-1 1,1 0,-1-1,1 1,-1-1,1 0,0 1,1-1,10 5,-8-5,-1 0,1 1,-1 0,1 0,-1 0,1 0,-1 1,1-1,-1 1,0 0,0 1,0-1,0 1,-1 0,1 0,-1 0,1 0,-1 0,0 1,0 0,-1-1,1 1,-1 0,1 0,-1 1,-1-1,1 0,-1 1,1-1,-1 1,-1-1,1 1,0 0,-1-1,0 5,-5-2,0 0,0 0,0-1,-1 0,0 0,0 0,-1-1,1 0,-1 0,0-1,-1 0,1 0,-1 0,1-1,-1 0,0-1,0 0,-4 1,-64-2,57-7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604 0,'-105'16,"2"4,1 4,-25 13,66-9,61-27,0 0,1 0,-1 0,0 0,1 0,-1 0,1 0,0 0,-1 0,1 0,0 0,-1-1,1 1,0 0,0 0,0-1,0 1,0 0,0-1,0 1,0-1,0 1,0-1,0 0,0 1,0-1,0 0,0 0,0 0,0 0,0 0,1 0,-1 0,0 0,0 0,0 0,0-1,0 1,1-1,-1 1,133 0,-101-2,0 2,0 0,0 3,0 0,10 4,-41-7,0 0,1 0,-1 0,0 0,0 1,0-1,0 1,0-1,0 1,0 0,0 0,0 0,0 0,-1 0,1 0,0 0,-1 1,1-1,0 0,-1 1,0 0,1-1,-1 1,0 0,0 0,0-1,0 1,0 0,0 0,-1 0,1 0,-1 0,1 0,-1 1,0-1,0 0,0 0,0 0,0 0,0 0,0 0,-1 0,1 0,-1 0,0 0,1 0,-1 0,0 0,-12 13,0-1,-1 0,-1-1,0-1,0-1,-1 0,-1-1,0 0,0-1,-10 2,3 2,-268 136,290-149,1 0,-1 0,1 1,-1-1,0 1,1-1,-1 1,1-1,-1 1,1 0,-1 0,1 0,0 0,0 0,-1 0,1 0,0 0,0 0,0 1,0-1,0 0,0 1,0-1,1 1,-1-1,0 1,1-1,-1 1,1-1,0 1,0 0,-1-1,1 1,0 0,0-1,0 1,1-1,-1 1,0 0,1-1,-1 1,1-1,-1 1,1-1,0 1,-1-1,1 1,0-1,0 0,0 1,1-1,12 4,1-1,0-1,0-1,0 0,1-1,-1-1,0 0,0-1,1 0,-1-1,0-1,4-2,19-1,-1-2,1-2,-1-1,33-16,-40 12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3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0,'-19'48,"-16"40,-3 14,2 5,1-2,7-9,3-6,6-10,6-3,5-5,5-6,2-9,1-4,1-12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1172,'26'325,"-26"-316,1 0,-2 0,1 1,-1-1,0 0,-1 0,0 0,-1-1,1 1,-2 0,1-1,-1 0,-3 4,6-10,0-1,0 0,0 0,0 0,0 0,0 0,0 0,-1 0,1-1,0 1,0 0,-1-1,1 1,-1-1,1 1,0-1,-1 1,1-1,-1 0,1 0,-1 0,1 0,-1 0,1 0,-1 0,1-1,-1 1,1 0,0-1,-1 1,1-1,0 0,-1 1,1-1,0 0,0 0,-1 0,1 0,0 0,0 0,0 0,0 0,0 0,1 0,-1-1,0 1,0 0,1-1,-1 1,1 0,-1-1,1 1,0-1,-1 1,1-1,0 1,0-1,0 1,0-1,0 1,0-17,1 1,0 0,2 0,0 0,0 0,2 0,0 0,1 1,0 0,2 0,-1 1,2 0,7-10,11-17,2 0,1 2,3 1,1 2,2 1,1 1,1 3,2 1,2 2,0 1,2 3,15-6,-47 24,0 0,1 1,0 0,0 1,0 0,1 1,-1 1,1 0,0 0,0 2,0 0,2 0,-15 2,1-1,-1 0,0 0,1 1,-1-1,0 1,1-1,-1 1,0 0,0-1,1 1,-1 0,0 0,0 0,0 0,0 0,0 0,0 0,-1 0,1 0,0 1,0-1,-1 0,1 0,-1 1,1-1,-1 0,0 1,1-1,-1 1,0-1,0 0,0 1,0-1,0 1,0-1,-1 0,1 1,0-1,-1 1,1-1,-1 0,1 0,-1 1,1-1,-2 1,-34 61,34-60,-18 20,0-1,-1-1,-1-1,-1-1,-1 0,-1-2,0-1,-1-1,-1-2,0 0,-1-2,0-1,0-1,-22 4,-18-3,41-8</inkml:trace>
  <inkml:trace contextRef="#ctx0" brushRef="#br0" timeOffset="292.713">969 890,'-17'14,"-23"20,0 1,3 2,1 2,2 1,-10 17,41-55,1 0,-1 1,1 0,-1 0,1-1,0 1,0 0,0 1,1-1,-1 0,1 1,-1-1,1 0,0 1,1 0,-1-1,1 1,-1-1,1 1,0 0,0-1,1 1,-1-1,1 1,-1 0,1-1,1 1,-1-1,0 0,1 1,-1-1,1 0,0 0,0 0,0 0,1 0,-1-1,1 1,2 1,4-2,0 0,0-1,0 0,0 0,0-1,0-1,0 1,0-1,0-1,0 0,0 0,0-1,-1 0,1 0,-1-1,4-2,-3 1,-1 0,1 0,-1-1,-1 0,1 0,-1-1,0 0,0 0,-1 0,0-1,0 0,-1-1,0 1,0-1,-1 0,0 0,-1 0,0 0,0-1,-1 0,0 1,-1-1,0 0,-1 0,0 0,0 1,-1-1,0 0,-1 0,0 1,0-1,-1 1,-1 0,1-1,-2 1,1 1,-1-1,0 1,-1 0,0 0,0 0,-1 1,-7-6,-2 0</inkml:trace>
  <inkml:trace contextRef="#ctx0" brushRef="#br0" timeOffset="536.313">1561 325,'-5'43,"-6"53,-6 15,0-2,2-10,5-17,3-13,-2-13,2-12,0-8,3-5,1-9</inkml:trace>
  <inkml:trace contextRef="#ctx0" brushRef="#br0" timeOffset="903.077">1194 833,'413'-28,"-401"27,0 1,0 1,-1 0,1 1,0 0,0 0,-1 1,0 1,1 0,-1 1,-1 0,1 0,-1 1,0 1,7 5,-5-4,0 0,1-2,-1 1,1-2,1 0,-1 0,1-1,0-1,0 0,0-1,0 0,0-1,0-1,0 0,1-1,-1-1,0 0,0-1,0 0,-1-1,1-1,-1 0,0-1,0 0,-1-1,0 0,0-1,-1-1,0 0,7-7,-15 15,-1-1,1 0,-1 0,0-1,1 1,-1-1,0 1,-1-1,1 1,0-1,-1 0,1 0,-1 0,0 0,0 0,0 0,0 0,-1 0,1-1,-1 1,0 0,0 0,0 0,0-1,-1 1,1 0,-1 0,0 0,0 0,0 0,0 0,0 0,-1 0,1 0,-1 0,0 1,0-1,0 1,0-1,0 1,0 0,-1 0,1 0,-1 0,0 0,0 0,1 1,-1 0,0-1,-1 1,-7-2,0 2,0-1,-1 1,1 1,0 0,0 0,0 1,0 1,0 0,0 0,0 1,0 1,1 0,-1 0,1 1,0 0,1 1,-1 0,1 0,0 1,1 0,-1 1,2 0,-1 0,1 1,0 0,1 0,0 0,0 1,1 0,0 0,1 0,0 1,1 0,0 1,1-3,1 1,-1-1,2 1,0 0,0-1,1 1,0-1,0 1,1-1,0 1,1-1,0 0,1 0,0 0,0-1,2 3,3 7</inkml:trace>
  <inkml:trace contextRef="#ctx0" brushRef="#br0" timeOffset="1253.016">2295 1003,'196'-178,"-157"145,-38 34,0 0,0-1,-1 1,1-1,0 1,-1 0,1-1,-1 1,1 0,0 0,-1 0,0 0,1-1,-1 1,1 0,-1 0,0 0,0 0,0 0,1 0,-1 0,0 0,0 0,0 0,0 0,-1 0,1 0,0-1,0 1,-1 0,1 0,0 0,-1 0,1 0,-1 0,1 0,-1 2,-13 47,12-46,0 0,-1 0,2 0,-1 0,0 0,1 1,0-1,0 1,0-1,1 1,-1-1,1 1,0-1,0 1,1-1,-1 1,1-1,0 1,0-1,1 0,-1 1,1-1,0 0,0 0,1 0,-1 0,1-1,-1 1,1-1,1 1,0 0,5 0,0-2,0 1,0-1,1 0,-1-1,0 0,1-1,-1 0,1 0,-1-1,1 0,-1-1,0 0,0 0,0-1,0 0,0-1,0 0,-1 0,0-1,0 0,0 0,-1-1,1 0,-1-1,0 0,4-3,-1 0,0-1,-1 0,0 0,-1-1,-1 0,1 0,-2-1,0 0,0 0,-1-1,-1 0,1-6,7-14,-3 9</inkml:trace>
  <inkml:trace contextRef="#ctx0" brushRef="#br0" timeOffset="1503.724">3171 185,'0'43,"0"33,0 14,0 1,0-11,0-8,-5-13,-2-6,1-7,1-7,1-6,2-2,1-3,-4-6,-6-7,-2-5</inkml:trace>
  <inkml:trace contextRef="#ctx0" brushRef="#br0" timeOffset="1657.008">2804 636,'43'-5,"33"-2,9 1,-5 6,-12 3,-12 1,-12 4,-7 2,-11-2</inkml:trace>
  <inkml:trace contextRef="#ctx0" brushRef="#br0" timeOffset="1823.003">3509 777,'0'0</inkml:trace>
  <inkml:trace contextRef="#ctx0" brushRef="#br0" timeOffset="2053.547">3509 410,'0'0</inkml:trace>
  <inkml:trace contextRef="#ctx0" brushRef="#br0" timeOffset="2434.988">3932 579,'-23'12,"0"1,1 0,0 2,1 0,1 2,0 0,2 1,0 1,-12 18,28-37,0 1,1 0,-1 0,1 1,0-1,-1 0,1 0,0 1,0-1,0 0,-1 1,2 0,-1-1,0 1,0-1,0 1,1 0,-1 0,1-1,-1 1,1 0,0 0,0-1,0 1,0 0,0 0,0 0,0 0,1-1,-1 1,0 0,1 0,0-1,-1 1,1 0,0-1,0 1,0-1,0 1,0-1,0 1,1-1,-1 0,0 0,1 1,-1-1,1 0,-1 0,1 0,-1-1,1 1,0 0,-1-1,3 1,7-3,1 0,0-2,0 1,-1-2,0 1,0-1,0-1,-1 0,0-1,0 0,0 0,-1-1,0 0,4-6,4 0,79-98,-96 113,0-1,0 1,0-1,0 0,1 1,-1-1,0 0,0 1,0-1,1 1,-1-1,0 0,1 0,-1 1,0-1,1 0,-1 1,0-1,1 0,-1 0,0 0,1 1,-1-1,1 0,-1 0,1 0,-1 0,0 0,1 0,-1 0,1 0,-1 0,1 0,-1 0,0 0,1 0,-1 0,1 0,-1-1,0 1,1 0,-1 0,1 0,-1-1,0 1,1 0,-1 0,0-1,1 1,-1 0,0-1,0 1,1 0,-1-1,0 1,0 0,1-1,-1 1,0-1,0 1,0 0,0-1,0 1,0-1,0 1,0-1,0 1,0 0,0-1,0 1,2 35,-2-28,-1-3,0 1,1-1,-1 1,1 0,0-1,1 1,-1-1,1 1,0-1,0 1,0-1,1 0,-1 1,1-1,0 0,0 0,1 0,-1 0,1 0,0-1,0 1,0-1,0 0,1 0,-1 0,1 0,0-1,0 1,2 0,12-1,-1 0,0-2,1 0,-1-1,1 0,-1-2,0 0,0-1,0 0,-1-2,1 0,-1-1,-1 0,1-1,-1-1,-1 0,1-2,-2 1,1-2,-1 0,10-4,4-5,-1-2,-1-1,-1-1,-2-1,0-1,-2-1,0 0,-2-2,5-13,-15 31,-1 0,0-1,-1 0,0-1,-1 1,-1-1,0 0,-1 0,0 0,-1-1,-1 1,0-1,-1 1,-1-1,0 1,0 0,-2-1,0 1,-1 0,0 0,-1 0,0 1,-2-2,4 12,-1-1,0 0,0 1,0 0,0 0,-1 0,1 0,-1 1,0 0,1 0,-1 0,0 1,0-1,0 1,0 0,-1 0,1 1,0 0,0 0,0 0,-1 0,1 1,0 0,0 0,0 1,0-1,0 1,0 0,1 0,-1 0,0 1,1 0,0 0,0 0,0 0,0 1,0 0,1-1,-1 1,0 2,-11 14,1 0,2 0,0 1,1 1,1 0,0 0,2 1,1 0,1 1,1-1,1 1,1 0,1 0,1 0,2 16,1-21,0-1,1 1,1-1,0 1,2-1,0-1,1 1,1-1,0 0,2-1,0 0,0 0,1-1,1 0,1-1,0-1,1 0,0-1,1 0,0-1,1-1,0 0,1-1,0-1,11 3,3 1,-4-4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4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84 515,'20'-6,"1"0,-2-1,1-2,-1 0,0 0,-1-2,0 0,-1-2,0 1,-1-2,-1 0,14-16,-26 28,-1-1,1 1,-1-1,1 1,-1-1,0 0,0 0,0 0,-1 0,1 0,-1 0,1-1,-1 1,0 0,0-1,-1 1,1-1,-1 1,0-1,0 1,0-1,0 1,0-1,-1 1,1-1,-1 1,0-1,0 1,-1 0,1 0,-1-1,1 1,-1 0,0 0,0 1,-1-2,-8-1,0 1,0 1,0 0,0 1,0 0,-1 0,1 2,0-1,-1 1,1 1,-1 0,1 0,0 1,0 1,-1 0,2 1,-1 0,-6 3,8-3,1 1,0 0,0 0,0 1,1 0,0 0,0 0,0 1,1 0,0 1,1-1,-1 1,1 0,1 1,0-1,0 1,0 0,1 0,1 0,-1 0,2 0,-1 1,1-1,0 1,1-1,0 1,1-1,0 0,1 1,-1-1,2 0,-1 0,1 0,1 0,0 0,0-1,0 1,1-1,1 0,3 3,1 0,1-1,-1 0,2 0,-1-1,1-1,1 0,0-1,0 0,0-1,1 0,-1-1,1-1,1 0,-1-1,1 0,-1-1,1-1,-1 0,1-1,0-1,-1 0,1-1,0-1,-1 0,0-1,0 0,0-1,11-6,-7-2</inkml:trace>
  <inkml:trace contextRef="#ctx0" brushRef="#br0" timeOffset="368.48">480 656,'266'-304,"-194"224,-72 81,0-1,0 1,0-1,0 1,0-1,0 1,0-1,1 1,-1-1,0 0,0 1,1-1,-1 1,0-1,1 1,-1-1,0 0,1 1,-1-1,1 0,-1 1,1-1,-1 0,0 0,1 0,-1 1,1-1,-1 0,1 0,-1 0,1 0,-1 0,1 0,-1 0,1 0,-1 0,1 0,-1 0,1 0,-1 0,1 0,-1 0,1-1,-1 1,1 0,-1 0,1-1,-1 1,1 0,-1-1,0 1,1 0,-1-1,1 1,-15 50,13-48,-23 119,24-118,0 1,0-1,1 1,-1 0,1-1,0 1,0-1,0 1,0-1,1 0,-1 1,1-1,0 0,0 0,0 0,0 0,0 0,1-1,-1 1,1-1,0 1,0-1,0 0,0 0,0 0,0-1,0 1,1-1,-1 0,1 0,-1 0,3 0,4-1,0-1,1 0,-1-1,0 0,0 0,0-1,0-1,-1 0,1 0,-1-1,0 0,0 0,-1-1,0 0,0-1,0 0,-1 0,2-2,11-8,0-1,-1-1,-1-1,-1-1,-1 0,-1-1,0-1,5-14,5-26,-26 50</inkml:trace>
  <inkml:trace contextRef="#ctx0" brushRef="#br0" timeOffset="966.686">1185 599,'37'-8,"1"-1,-2-2,0-2,0-1,-1-1,-1-3,0 0,-2-2,20-16,-48 33,1 0,-1-1,1 1,-1-1,0 0,0 0,-1 0,1 0,-1-1,0 1,0-1,-1 0,1 0,-1 0,0 0,0-1,-1 1,0 0,0-1,0 1,0-1,-1 0,0 1,0-1,0 1,-1-1,0 1,0-1,-1 1,1 0,-1-1,0 1,0 0,-1 0,0 0,0 1,0-1,0 1,0-1,-1 1,0 0,0 0,0 1,-1-1,1 1,-1 0,-1 1,0-1,1 1,-1 1,0-1,0 1,-1 0,1 1,0-1,0 1,0 1,0-1,0 1,-1 0,1 0,0 1,0-1,1 1,-1 1,0-1,1 1,-1 0,1 0,0 1,0-1,0 1,1 0,-3 3,-3 2,1 0,0 1,0 0,1 1,0 0,1 0,1 0,-1 1,2 0,0 1,0-1,-1 7,4-14,0 1,0 0,0 0,1 0,0 1,0-1,0 0,1 0,0 0,0 1,0-1,1 0,0 0,1 0,-1 1,1-1,0-1,0 1,1 0,0-1,0 1,0-1,1 0,0 0,0 0,0 0,0-1,1 1,0-1,0-1,0 1,0-1,0 1,1-1,0-1,-1 1,1-1,0 0,0-1,4 2,10-5,0 0,0-2,0 0,0-1,-1-1,0-1,0 0,-1-2,0 0,0-1,-1 0,4-5,10-5,0-2,-1-2,-2-1,0-1,-2-1,0-1,-2-1,-2-2,0 0,-3-1,16-33,-31 57,0 0,0 0,-1 0,0 0,-1-1,1 1,-2-1,1 0,-1 1,-1-1,0 0,0 0,0 1,-1-1,-2-5,2 13,-1-1,0 1,0 0,0 0,0 1,0-1,0 0,0 1,0-1,0 1,0 0,0-1,0 1,0 0,0 0,0 1,-1-1,1 0,0 1,0-1,0 1,0 0,0-1,0 1,0 0,1 0,-1 0,0 1,0-1,1 0,-1 1,1-1,-1 1,1-1,0 1,-1 0,1-1,0 1,-1 2,-4 3,-1 0,1 0,0 1,1 0,0 0,0 1,0-1,1 1,1 0,-1 0,2 0,-1 0,1 1,0-1,1 1,0 0,1-1,0 1,1 0,-1-1,2 1,0-1,0 1,0-1,1 0,1 0,-1 0,1 0,1-1,0 1,0-1,5 5,-5-8,1 0,-1 0,-1 1,1-1,-1 1,0 0,0 0,-1 0,1 1,-2-1,1 1,-1 0,0 0,0 0,0 0,-1 0,-1 0,1 0,-1 0,0 0,0 0,-1 3,-8 55,12-48</inkml:trace>
  <inkml:trace contextRef="#ctx0" brushRef="#br0" timeOffset="1512.44">2512 176,'-16'-1,"0"1,1 1,-1 0,0 1,1 1,-1 0,1 1,0 1,0 1,1 0,-1 0,1 2,1-1,-1 2,2 0,-1 1,1 0,0 0,1 2,1-1,0 1,-8 13,16-23,0 1,0-1,1 1,-1 0,1 0,0 0,-1 0,1 0,1 0,-1 0,0 0,1 0,0 0,-1 0,1 0,1 1,-1-1,0 0,1 0,-1 0,1 0,0 0,0 0,0 0,1 0,-1 0,1 0,-1-1,1 1,0-1,0 1,0-1,0 1,1-1,-1 0,1 0,-1-1,1 1,0 0,-1-1,1 1,0-1,0 0,0 0,0 0,0 0,0-1,1 1,-1-1,0 0,0 0,1 0,17-3,0-1,0-1,0 0,0-2,-1 0,0-1,-1-2,0 0,0 0,-1-2,-1-1,0 0,10-10,52-33,50-22,-128 78,1-1,-1 0,1 1,0-1,-1 1,1 0,0-1,-1 1,1 0,0 0,-1 0,1 0,0 0,0 1,-1-1,1 0,0 1,-1-1,1 1,-1 0,1-1,-1 1,1 0,-1 0,1 0,-1 0,0 0,0 1,1-1,-1 0,0 0,0 1,0-1,0 1,-1-1,1 1,0-1,-1 1,1-1,-1 1,1 0,-1-1,1 3,2 82,-4-69,-3 68,-5 1,-3-1,-4-1,-3 0,-4-2,-4 0,-27 54,50-122,-2 0,0 0,0-1,-1 0,-1 0,0 0,-1-1,0-1,-1 1,0-1,-1-1,0 0,-1-1,0 0,-13 7,22-15,0 1,-1-1,1-1,0 1,-1 0,1-1,-1 0,1 0,-1 0,0 0,1 0,-1-1,1 0,0 1,-1-1,1-1,0 1,-1 0,1-1,0 0,0 1,0-1,0 0,0-1,1 1,-1 0,1-1,-1 0,1 1,0-1,0 0,0 0,1 0,-1 0,1-1,-1 1,1 0,0-1,0 1,1-1,-1 1,1-1,0-1,-1-19,1 0,2 1,0-1,1 0,2 0,0 1,2 0,0 0,2 1,10-21,-3 4,69-148,-68 154</inkml:trace>
  <inkml:trace contextRef="#ctx0" brushRef="#br0" timeOffset="2068.85">3076 91,'-11'15,"0"0,1 0,0 1,1 0,1 1,1 0,0 0,1 0,1 1,1 0,0 0,2 0,-1 7,3-21,0-1,0 1,0-1,0 0,1 1,0-1,-1 0,1 1,0-1,1 0,-1 0,0 0,1 0,0 0,0 0,0 0,0-1,0 1,0-1,1 1,-1-1,1 0,0 0,0 0,-1 0,1 0,0-1,1 0,-1 1,0-1,0 0,0 0,1-1,-1 1,1-1,-1 0,0 1,1-1,-1-1,1 1,-1-1,0 1,1-1,-1 0,0 0,0 0,0-1,0 1,0-1,1 0,13-7,-1-1,0-1,-1 0,0-1,0-1,-2 0,1-1,-2 0,0-1,2-5,65-67,62-34,-140 120,1 0,0 0,-1 0,1 1,0-1,0 0,0 1,-1 0,1-1,0 1,0 0,0 0,0 0,0 0,0 1,-1-1,1 0,0 1,0-1,0 1,-1 0,1-1,0 1,0 0,-1 0,1 0,-1 0,1 0,-1 1,0-1,1 0,-1 1,0-1,0 1,0-1,0 1,0 0,0-1,0 1,-1 0,1 0,-1 0,1-1,-1 1,1 1,13 88,-15-10,-3-1,-4 0,-3 0,-16 54,14-67,-9 51,-5 0,-5-1,-40 91,68-196,0 0,-1-1,-1 1,0-1,0 0,-1-1,0 0,-1 0,0 0,-1-1,0 0,0-1,-9 7,17-15,0 1,0-1,1 1,-1-1,0 0,0 1,0-1,0 0,0 1,0-1,0 0,0 0,0 0,0 0,0 0,0 0,0 0,0 0,0 0,0-1,0 1,0 0,1-1,-1 1,0 0,0-1,0 1,0-1,0 0,1 1,-1-1,0 0,1 1,-1-1,0 0,1 0,-1 1,1-1,-1 0,1 0,-1 0,1 0,0 0,-1 0,1 0,0 0,0 0,0 1,0-1,0 0,0 0,0 0,0 0,0 0,0 0,0 0,1 0,-1 0,1 0,12-64,-12 63,26-74,3 1,3 2,4 1,18-24,-33 60,1 2,2 0,1 2,1 0,2 2,1 1,1 2,2 1,32-20,-53 37,0 0,0 0,1 1,0 1,0 0,1 1,0 1,0 0,1 1,-1 0,1 1,0 0,0 2,0 0,0 0,0 2,0-1,0 2,0 0,0 1,-1 0,8 4,2 5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06.8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85,'73'17,"-60"-14,276 35,111-28,-342-6,1-2,0-3,43-6,-78 5,256-17,-49 3,184 14,-201 4,-123-1,228-14,-191 1,0 6,50 6,-114 1,241-29,-6 0,-45-1,591 30,-535-1,-112 28,286-28,1177 1,-1298 27,8-29,-146-27,260 29,-229 26,488-27,-333-1,-188-26,108 23,-330 4,0-1,0 1,0 0,0 0,0-1,0 1,0 0,0 0,1 0,-1 0,0 0,0 0,0 1,0-1,0 0,0 0,0 1,0-1,0 1,0-1,0 1,0-1,0 1,0 0,0-1,0 1,-1 0,1 0,0 0,0 0,-1 0,1-1,-1 1,1 0,-1 0,1 1,2 12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1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275 221,'246'-42,"143"-46,-43 3,-267 80,-77 6,0 1,0 1,0-1,0 0,0 0,-1 1,1-1,-1 1,1-1,-1 1,0 0,0-1,0 1,0 0,0 0,-1 0,0 0,1-1,-1 1,0 0,0 0,0 0,-1 0,1 0,-1 0,0 0,0-1,0 1,0 0,0 0,0-1,-1 1,1-1,-1 1,0-1,-1 2,1 1,-49 118,28-71,2 0,2 2,2 0,-3 29,-12 230,30-247,4-1,2 0,12 61,-8-94,-6-27,0-1,0 0,-1 1,0-1,0 1,0-1,0 1,-1 0,0-1,0 1,0 0,0-1,-1 1,0 0,0-1,0 1,0-1,-1 1,0 0,-2-4,0 1,-1-1,1 0,0 0,-1-1,1 1,-1-1,1 0,0 0,-1 0,1-1,-1 1,1-1,0 0,-1 0,1-1,0 1,0-1,0 0,0 0,0-1,1 1,-1-1,1 0,-1 0,1 0,-5-1,-288-182,238 157,-1 2,-1 3,-1 3,-31-6,67 21,-1 1,1 1,-1 2,0 0,-1 1,1 2,0 1,0 1,1 1,-1 1,1 1,-13 5,-38 40,74-50,1 0,-1 1,1-1,-1 1,1-1,0 1,0-1,0 1,0 0,0 0,0-1,0 1,1 0,-1 0,0 0,1 0,0 0,-1 0,1 0,0 0,0 0,0 0,0 0,1 0,-1 0,0 0,1 0,0 0,-1-1,1 1,0 0,0 0,0 0,0-1,0 1,0-1,1 1,-1-1,0 1,1-1,-1 0,2 2,18 8,1-3</inkml:trace>
  <inkml:trace contextRef="#ctx0" brushRef="#br0" timeOffset="467.74">585 729,'43'-14,"53"-10,24-6,2 3,-6 1,-13 5,-14 6,-18 5,-11 5,-11 3,-9 2,-11 1</inkml:trace>
  <inkml:trace contextRef="#ctx0" brushRef="#br0" timeOffset="1103.494">1686 1012,'-22'291,"19"-263,0-125,10 61,1 0,3 0,0 1,2 1,2 0,1 1,2 0,1 2,20-26,-29 40,4-7,1 0,1 1,1 1,1 0,1 2,1 0,5-3,-24 22,0 0,-1 0,1 0,0 0,0 0,0 0,0 0,0 1,0-1,0 0,0 1,0-1,0 0,0 1,0 0,0-1,1 1,-1-1,0 1,0 0,1 0,-1 0,0 0,0 0,1 0,-1 0,0 0,0 1,0-1,1 0,-1 1,0-1,0 1,0-1,0 1,0-1,0 1,0 0,0 0,0-1,0 1,0 0,0 0,0 0,-1 0,1 0,0 0,-1 0,1 0,-1 1,1-1,-1 0,1 0,-1 0,0 1,0-1,0 0,1 0,-1 1,0-1,-1 0,1 0,0 1,-47 173,42-149</inkml:trace>
  <inkml:trace contextRef="#ctx0" brushRef="#br0" timeOffset="1353.903">2335 955,'-14'38,"-5"18,0 4,9-3,11-7,10-12,7-12,7-15,-2-10</inkml:trace>
  <inkml:trace contextRef="#ctx0" brushRef="#br0" timeOffset="1518.062">2279 504,'0'0</inkml:trace>
  <inkml:trace contextRef="#ctx0" brushRef="#br0" timeOffset="1871.188">3040 955,'-22'0,"-1"1,1 0,-1 2,1 1,0 1,0 1,0 0,1 2,0 0,0 2,1 0,0 1,1 1,-11 10,26-19,1 0,-1 1,1-1,0 1,0 0,0 0,1 0,0 1,-1-1,1 0,1 1,-1-1,1 1,-1 0,1 0,1-1,-1 1,1 0,0 0,0 0,0 0,0-1,1 1,0 0,0 0,1-1,-1 1,1 0,0-1,0 0,0 1,1-1,-1 0,1 0,0 0,0-1,1 1,-1-1,1 0,0 1,0-2,0 1,3 1,4 3,0-1,1 0,-1-1,1 0,1-1,-1-1,1 1,-1-2,1 0,0-1,0 0,0-1,0 0,-1-1,1 0,0-1,0-1,-1 0,1 0,-1-2,0 1,0-2,-1 1,0-1,0-1,0 0,0-1,-1 0,2-3,24-21,-1-1,-1-1,-2-3,-1 0,-3-2,-1-1,-1-1,-1-5,-8 17,-1-1,-1-1,-2 0,-1-1,-2 0,-1-1,-1 0,-2 0,-1-1,-2 1,-2-1,0 0,-3 0,0 0,-3 1,0-1,-3-2,6 29,-1 0,1 0,-1 0,-1 1,1-1,-1 1,-1 0,1 0,-1 0,0 0,0 1,0 0,-1 0,0 0,0 1,0 0,-1 0,1 0,-1 1,0 0,0 1,0-1,0 1,0 1,-1-1,1 1,-1 0,1 1,-1 0,1 0,0 1,-1 0,1 0,-1 0,-4 3,-10 5,0 1,0 1,1 1,0 1,1 1,1 0,0 2,1 0,1 1,1 1,0 0,1 2,-12 19,13-17,2 1,0 0,1 1,1 0,1 1,2 0,0 0,2 1,1 0,0 0,2 0,2 0,0 0,1 0,2 0,1 0,0 0,2 0,1-1,1 0,2-1,7 15,-10-28,1 0,0 0,1-1,0 0,0 0,1-1,1 0,0-1,0 0,0-1,1 0,0-1,0 0,0-1,1-1,3 1,16 4</inkml:trace>
  <inkml:trace contextRef="#ctx0" brushRef="#br0" timeOffset="2751.461">4114 645,'-44'13,"1"2,0 2,2 2,0 2,1 1,2 2,-15 13,37-25,0 0,1 1,1 0,0 1,1 1,1 0,-9 15,17-25,0 0,1 1,0 0,0 0,1 0,-1 0,1 0,1 1,-1-1,1 1,0-1,1 1,-1-1,1 1,1-1,-1 1,1-1,0 1,1-1,-1 1,1-1,0 0,1 0,2 6,2-6,0 0,1 0,-1 0,1-1,0 0,1 0,-1-1,1 0,0-1,0 1,0-2,0 1,0-2,1 1,-1-1,1 0,-1-1,1 0,-1-1,1 0,-1 0,0-1,1 0,-1-1,0 0,0-1,1 0,23-12,-1-1,-1-2,-1-1,0-1,-2-2,0 0,-2-2,-1-1,-1-1,-1-1,3-7,38-40,-14 26,-50 49,0 1,0-1,0 0,0 1,0-1,0 0,0 1,0-1,0 0,0 1,0-1,1 0,-1 1,0-1,0 0,0 0,0 1,1-1,-1 0,0 0,0 1,1-1,-1 0,0 0,1 0,-1 1,0-1,1 0,-1 0,0 0,1 0,-1 0,0 0,1 0,-1 0,0 0,1 0,-1 0,0 0,1 0,-1 0,0 0,1 0,-1 0,0 0,1 0,-1 0,0-1,0 1,1 0,-1 0,0 0,1-1,-1 1,0 0,0 0,0-1,1 1,-1 0,0 0,0-1,0 1,1 0,-1-1,0 1,0 0,-9 30,6-23,-35 133,36-133,0-1,0 0,1 1,0-1,0 1,0-1,1 1,0-1,0 1,0-1,1 1,0-1,0 1,1-1,0 1,0-1,1 0,-1 0,1 0,1-1,-1 1,1-1,0 1,0-1,0 0,1-1,0 1,0-1,0 0,0 0,1 0,-1-1,1 0,0 0,0-1,0 1,1-1,-1 0,0-1,4 1,5-4,0 1,0-2,0 0,-1-1,1 0,-1-2,0 1,-1-2,1 1,-1-2,0 0,-1-1,0 0,0 0,-1-2,0 1,-1-1,0-1,1-3,169-228,-149 190,-37 116,-2-30,4-26,0 1,1 0,0-1,1 1,0 1,0-1,1 0,0 0,0 1,1-1,0 1,0-1,1 0,0 1,1-1,0 0,0 0,1 0,0 0,0 0,0-1,1 1,1-1,-1 0,1 0,0-1,4 4,-5-7,1 0,-1 0,1 0,0-1,0 1,0-1,0 0,1-1,-1 1,0-1,1 0,-1 0,1-1,-1 0,1 0,-1 0,1-1,-1 1,1-1,-1-1,0 1,1-1,-1 0,0 0,0 0,0-1,-1 0,1 0,2-1,8-6,-1-1,1-1,-2 0,0 0,0-1,-1-1,-1 0,4-7,195-362,-183 348,-23 72,-12 49,5 0,3 1,4-1,3 0,15 62,-1-51,-3-20,-3 1,-3 0,-4 1,-2 40,-6-113,0 1,-1 0,0 0,0 0,0 0,-1 0,1-1,-2 1,1-1,-1 1,0-1,0 0,-1 0,0 0,0-1,0 1,-1-1,1 0,-1 0,-1-1,1 0,-1 1,1-2,-1 1,0-1,0 0,-1 0,1 0,-1-1,1 0,-1 0,0-1,-6 1,5 0,0 0,0-1,-1 0,1 0,-1-1,1 0,-1 0,1-1,0 0,-1-1,1 1,0-2,0 1,0-1,0 0,0-1,1 0,0 0,-1-1,2 0,-1 0,0 0,1-1,0 0,1 0,-1-1,1 0,0 0,1 0,-1 0,2-1,-4-7,5 6,1-1,0 1,0-1,1 1,0-1,1 1,0-1,0 1,1-1,1 1,-1 0,2 0,-1 0,1 0,0 1,1-1,4-5,6-8,1 1,0 0,2 1,0 1,19-15,116-81,-121 91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1,'39'17,"-21"-13,1-1,-1-1,1-1,0 0,0-2,-1 0,1-1,0-1,14-4,10 0,144 0,-174 7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30,'43'-5,"24"-1,6 0,-6 1,-8 1,-11 2,-7 1,-7 0,-4 1,-7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1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619 120,'-33'-4,"0"2,-1 1,0 2,1 1,-1 1,1 2,0 1,1 2,-1 1,-14 8,31-11,1 2,0 0,1 1,0 1,0 0,1 0,0 2,1-1,0 2,1-1,0 2,1 0,1 0,0 0,1 1,0 0,1 1,1 0,1 0,0 0,1 1,1 0,0-1,2 1,-1 0,2 0,1 0,0 0,3 16,-1-26,-1-1,1 1,1-1,-1 1,1-1,1-1,-1 1,1 0,0-1,0 0,0 0,1 0,-1-1,1 0,0 0,1 0,-1-1,1 0,-1 0,1-1,0 0,0 0,0 0,0-1,0 0,1-1,-1 1,0-2,0 1,0-1,1 1,-1-2,0 1,0-1,0 0,-1-1,1 0,0 0,-1 0,3-3,30-19,-1-1,-2-3,0-1,-2-2,-2-1,-1-1,8-13,155-198,-165 214,-28 30,-1 1,0-1,1 1,-1-1,0 1,1-1,-1 1,1-1,-1 1,1 0,-1-1,1 1,-1 0,1-1,-1 1,1 0,-1 0,1-1,-1 1,1 0,0 0,-1 0,1 0,0 0,-1 0,1 0,-1 0,1 0,0 0,-1 0,1 0,-1 0,1 0,0 1,-1-1,1 0,-1 0,1 1,-1-1,1 0,-1 1,1-1,-1 1,1-1,-1 1,1-1,-1 1,0-1,1 1,-1-1,0 1,0-1,1 1,-1-1,0 1,0 0,0-1,0 1,0-1,1 1,-1 0,-17 118,-126 465,140-571,0 0,1 0,0 0,1 1,1-1,0 0,0 0,2 1,1 9,4-7</inkml:trace>
  <inkml:trace contextRef="#ctx0" brushRef="#br0" timeOffset="250.31">1071 571,'38'-4,"32"-3,10-3,-6-2,-9 3,-11 1,-11 4,-11 1</inkml:trace>
  <inkml:trace contextRef="#ctx0" brushRef="#br0" timeOffset="504.391">1890 35,'-10'48,"-7"30,-7 12,2-5,-1-7,4-8,0-10,3-11,5-4,-1-5,2-5,3-3,2-7</inkml:trace>
  <inkml:trace contextRef="#ctx0" brushRef="#br0" timeOffset="750.302">2370 177,'-35'40,"1"1,3 2,1 1,2 2,3 1,-14 34,35-76,1 1,0-1,0 1,1 0,-1 0,1 0,1 0,-1 0,1 1,0-1,0 0,1 1,0-1,0 1,0-1,1 0,0 1,0-1,1 0,0 0,0 0,0 0,1 0,-1 0,1 0,1-1,-1 0,1 0,0 0,0 0,1 0,0-1,-1 0,1 0,1 0,2 1,7-1,1-1,0-1,-1-1,1 0,0-1,0-1,0 0,0-1,-1-1,1-1,-1 0,1 0,-1-2,-1 0,1-1,-1 0,0-1,-1-1,0 0,0 0,-1-2,0 1,-1-2,0 1,3-6,1-5,-1-1,0 0,-2-1,-1-1,0 0,-2 0,-1 0,-1-1,-1-1,-2 1,0-1,-2 0,-1 1,-1-1,-3-23,3 43,-1 0,1-1,-1 1,0 0,-1 0,0 0,0 0,0 1,-1-1,0 0,0 1,-1 0,0 0,0 0,0 0,-1 0,1 1,-1 0,-1 0,1 0,-1 1,0 0,0 0,0 0,0 1,-1 0,0 0,1 1,-1-1,0 2,0-1,-1 0,-18 0</inkml:trace>
  <inkml:trace contextRef="#ctx0" brushRef="#br0" timeOffset="1217.203">3385 345,'-45'11,"1"1,0 2,1 2,0 2,2 2,0 1,34-18,1 0,0 1,-1-1,1 1,1 0,-1 1,1-1,0 1,0 0,0 1,0-1,1 1,0 0,0 0,1 0,0 0,0 1,0 0,1-1,0 1,0 0,1 0,0 0,0 0,0 0,1 0,0 0,1 0,-1 1,1-1,1 0,-1-1,1 1,0 0,3 4,1-6,-1 0,1 0,1-1,-1 0,0 0,1-1,0 1,0-2,0 1,0-1,1 0,-1 0,0-1,1 0,-1 0,1-1,-1 0,1-1,-1 1,1-1,-1-1,7-1,9-3,-1 0,1-2,-2-1,1 0,-1-2,-1 0,0-1,0-1,-1-1,-1-1,0-1,-2 0,1-1,-2-1,0 0,59-86,-67 97,-3 8</inkml:trace>
  <inkml:trace contextRef="#ctx0" brushRef="#br0" timeOffset="1668.024">3696 600,'326'-223,"-324"222,2-2,0 0,0 0,0 0,0 1,1-1,-1 1,1 0,0 0,-1 1,1 0,0-1,0 2,0-1,0 0,0 1,0 0,-1 0,1 1,0-1,0 1,0 0,0 0,2 2,-6 0,0 1,0 0,0-1,0 1,-1 0,0 0,0 0,0-1,0 1,0 0,-1 0,0 0,0-1,0 1,0 0,0-1,-1 1,0 0,1 0,-7 16,-7 35,15-54,0 0,0 1,1-1,-1 0,0 0,1 1,-1-1,1 0,0 0,-1 0,1 0,0 0,-1 0,1 0,0 0,0 0,0 0,0 0,0 0,0 0,0-1,0 1,0 0,1-1,-1 1,0-1,0 0,0 1,1-1,-1 0,0 0,1 1,-1-1,0 0,0 0,1-1,-1 1,0 0,1 0,-1-1,1 1,15-3,1 0,-1-1,0-1,0-1,0 0,-1-2,0 1,-1-2,7-4,88-39,-106 50,-1 1,0 0,0 0,1 0,-1 0,1 1,-1-1,0 1,1 0,-1 0,1 0,-1 0,1 1,-1-1,0 1,1 0,-1 0,0 0,0 1,1-1,-1 1,0 0,-1 0,1 0,0 0,0 0,-1 0,0 1,1-1,-1 1,0 0,0 0,0 0,0 0,-1 0,1 0,-1 0,0 0,0 1,0-1,0 0,-1 1,0-1,1 1,2 31,-3-31,-1 1,1-1,0 0,1 1,-1-1,1 1,0-1,0 0,0 1,1-1,-1 0,1 0,0 0,0 0,0 0,1 0,-1-1,1 1,0-1,0 0,0 0,1 0,-1 0,1 0,0-1,1 1,0 0,1-1,-1-1,1 1,0-1,-1 0,1 0,0-1,0 0,0 0,-1 0,1 0,0-1,0 0,-1 0,1-1,1 0,12-5</inkml:trace>
  <inkml:trace contextRef="#ctx0" brushRef="#br0" timeOffset="2619.71">3498 487,'5'0,"1"5,0 6,-1 6,-1 5,-2 4,-6 2,-2 1,0 0,6 1,3-1,0 0,6-5,5-2,5-5,5-5,2-4,-3-4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170 126,'-3'41,"-2"1,-2-1,-2 0,-1 0,-2-1,-2-1,-10 18,-50 92,63-137,14-34,28-46,4 2,2 0,3 3,3 1,22-22,84-93,-149 176,0 0,0 0,1 0,-1 0,0 0,1 0,-1 0,1 0,0 0,-1 0,1 0,0 1,-1-1,1 0,0 0,0 1,-1-1,1 1,0-1,0 0,0 1,0 0,0-1,0 1,0 0,0-1,0 1,0 0,0 0,0 0,0 0,0 0,0 0,0 0,1 0,-1 0,0 0,0 1,0-1,0 0,0 1,0-1,-1 1,1-1,0 1,0-1,0 1,0 0,-1 0,1-1,0 1,0 0,-1 0,1 0,-1 0,1-1,-1 1,1 1,1 8,-1 1,-1 0,1-1,-1 1,-1 0,0 0,-1-1,0 1,-1-1,0 2,-7 39,4-2,2 0,2 0,3 0,2 8,-2-54,-1-1,0 1,1-1,0 0,0 1,-1-1,1 0,0 0,1 1,-1-1,0 0,1 0,-1 0,1-1,0 1,-1 0,1 0,0-1,0 1,0-1,0 0,0 0,1 1,-1-1,0-1,0 1,1 0,-1-1,1 1,-1-1,0 1,1-1,-1 0,1 0,-1 0,1-1,-1 1,1 0,-1-1,0 0,1 1,-1-1,0 0,0 0,1-1,-1 1,0 0,0-1,0 1,0-1,-1 0,1 1,0-1,-1 0,1 0,-1 0,152-196,-31 55,-37 60,-84 83,1 1,-1-1,0 1,1-1,-1 1,0 0,0 0,0-1,1 1,-1 0,0 0,0 0,0 0,-1 0,1 1,0-1,0 0,0 0,-1 0,1 1,-1-1,1 0,-1 1,1-1,-1 1,0-1,0 0,0 1,0-1,0 1,0-1,0 0,0 1,0-1,-1 1,1-1,0 0,-1 1,1-1,-1 0,1 3,-5 372,10-325,1-33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0 925,'34'0,"25"0,7 0,-7-5,-9-1,-8 0,-11 1</inkml:trace>
  <inkml:trace contextRef="#ctx0" brushRef="#br0" timeOffset="453.984">536 615,'2'69,"4"-1,3 1,2-1,6 7,19 86,-36-160,0 0,-1 0,1 0,0 0,0 0,0 0,0 0,0 0,0 0,0 0,0 0,1 0,-1 0,0 0,1 0,-1 0,0 0,1 0,-1-1,1 1,-1 0,1 0,0 0,-1-1,1 1,0 0,0-1,-1 1,1 0,0-1,0 1,0-1,0 0,0 1,0-1,0 0,0 1,0-1,0 0,0 0,0 0,0 0,0 0,0 0,-1 0,1 0,0 0,0 0,0-1,0 1,0 0,0-1,0 1,0-1,0 1,0-1,0 1,-1-1,1 1,0-1,0 0,-1 0,10-11,-1 0,0-1,-1 0,-1 0,0-1,-1 0,5-15,8-15,143-315,-100 248,-60 113,-4 8</inkml:trace>
  <inkml:trace contextRef="#ctx0" brushRef="#br0" timeOffset="733.343">1072 1010,'-9'34,"1"15,2 0</inkml:trace>
  <inkml:trace contextRef="#ctx0" brushRef="#br0" timeOffset="1357.149">621 248,'0'-1,"-1"-1,1 1,-1 0,1 0,0 0,0-1,-1 1,1 0,0 0,0-1,0 1,0 0,1 0,-1-1,0 1,0 0,1 0,-1-1,1 1,-1 0,1 0,0 0,-1 0,1 0,0 0,0 0,-1 0,1 0,0 0,0 1,0-1,0 0,0 0,0 1,1-1,-1 1,0-1,0 1,0-1,0 1,1 0,-1 0,56-10,159 34,-176-23,-21 1,-1-2,1 0,0 0,-1-2,1 0,-1-1,15-5,-32 8,-1 0,1 0,0 0,-1 0,1 0,0-1,-1 1,1 0,0 0,-1 0,1-1,-1 1,1 0,0-1,-1 1,1 0,-1-1,1 1,-1-1,1 1,-1-1,1 1,-1-1,1 1,-1-1,0 1,1-1,-1 0,0 1,0-1,1 1,-1-1,0 0,0 1,0-1,0 0,0 0,0 1,0-1,0 0,0 1,0-1,0 0,0 1,-1-1,1 1,0-1,0 0,-1 1,1-1,0 0,-1 1,1-1,-1 1,1-1,-1 1,1-1,-1 1,1 0,-1-1,1 1,-1-1,0 1,1 0,-44-24,39 22,0 0,-3-1,-1 1,1-2,0 1,0-1,0 0,0-1,1 0,0 0,0 0,0-1,0 0,1 0,0-1,1 0,-1 0,1 0,1-1,-1 0,1 0,1 0,-1-1,-1-15</inkml:trace>
  <inkml:trace contextRef="#ctx0" brushRef="#br0" timeOffset="2938.227">1439 50,'-1'3,"0"-1,0 1,0 0,1 0,-1-1,1 1,0 0,-1 0,1-1,1 1,-1 0,0 0,0 0,1-1,0 1,0 0,-1-1,2 1,0 1,63 205,-42-112,-4 1,-4 0,-4 1,-5 0,-5 51,0-127,-1 0,-2 0,0-1,-2 1,0-1,-1 1,-2-1,0-1,-1 1,-1-1,-1-1,-1 0,-1 0,-1-1,0-1,-2 0,0-1,0 0,-13 9,12-14,-1-1,0-1,0-1,-1 0,0-2,0 0,-1 0,0-2,0-1,-19 3,11-5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255 239,'-31'43,"1"2,2 1,2 1,2 1,2 1,3 1,1 1,3 1,2 0,3 1,2 0,2 0,1 33,5-62,2 0,0 0,2-1,0 1,2-1,0 0,2 0,0 0,2-1,0-1,2 1,8 11,-15-27,1 1,0 0,1-1,-1 0,1-1,0 0,1 0,-1 0,1-1,0 0,0 0,0-1,1 0,-1-1,1 0,2 0,6-6,-4-4</inkml:trace>
  <inkml:trace contextRef="#ctx0" brushRef="#br0" timeOffset="432.311">396 634,'76'354,"-38"-193,-38-160,0 1,0-1,0 0,0 0,0 0,0 0,0 0,0 0,0 0,1 0,-1 0,0 0,1 0,-1 0,1 0,-1 0,1 0,-1 0,1-1,0 1,-1 0,1 0,0 0,0-1,-1 1,1 0,0-1,0 1,0-1,0 1,0-1,0 0,0 1,0-1,0 0,0 1,0-1,0 0,0 0,0 0,0 0,0 0,1 0,-1-1,0 1,0 0,0 0,0-1,0 1,0-1,0 1,-1-1,1 1,0-1,0 1,0-1,0 0,0 1,-1-1,1 0,0 0,-1 0,1 0,62-133,101-307,-155 426,-7 18</inkml:trace>
  <inkml:trace contextRef="#ctx0" brushRef="#br0" timeOffset="899.944">847 1029,'14'-5,"0"1,0 1,0 0,0 0,1 2,-1 0,0 0,1 1,6 2,-20-2,0 0,0 0,0 0,0 0,0 1,0-1,1 0,-1 1,0-1,0 1,0-1,0 1,0 0,-1-1,1 1,0 0,0 0,0-1,0 1,-1 0,1 0,-1 0,1 0,0 0,-1 0,1 0,-1 0,0 0,1 0,-1 0,0 1,0-1,0 0,0 0,0 0,0 0,0 0,0 0,0 1,0-1,0 0,-1 0,1 0,-1 0,1 0,-1 0,1 0,-1 0,1 0,-1 0,0 0,0 0,0 0,-40 48,-62 42,102-90,0 0,0 0,0 0,0 0,0 0,0 0,0 0,1 1,-1-1,1 0,-1 0,1 1,-1-1,1 0,-1 1,1-1,0 0,0 1,0-1,0 1,0-1,0 0,0 1,0-1,1 0,-1 1,0-1,1 0,-1 1,1-1,0 0,-1 0,1 1,0-1,0 0,0 0,0 0,0 0,0 0,0 0,0 0,0-1,0 1,0 0,1-1,-1 1,0 0,0-1,1 1,-1-1,0 0,1 0,-1 1,1-1,-1 0,0 0,1 0,-1 0,0-1,1 1,-1 0,1 0,0-1,11-1,0 1,0-2,0 0,0 0,-1-1,0-1,1 0,-2-1,1 0,-1-1,0 0,8-6,-3-3</inkml:trace>
  <inkml:trace contextRef="#ctx0" brushRef="#br0" timeOffset="3219.981">650 239,'-1'-1,"1"0,-1 1,0-1,1 0,-1 0,1 1,-1-1,1 0,-1 0,1 0,0 0,-1 1,1-1,0 0,0 0,-1 0,1 0,0 0,0 0,0 0,0 0,0 0,1 0,-1 0,0 0,0 0,1 1,-1-1,0 0,1 0,-1 0,1 0,-1 1,1-1,-1 0,1 0,0 1,-1-1,1 0,0 1,-1-1,1 1,0-1,0 1,0-1,0 1,-1-1,1 1,0 0,46-17,182 16,-117 22,-113-22,1 1,-1-1,1 1,-1 0,1-1,0 0,-1 1,1-1,0 1,0-1,-1 1,1-1,0 0,0 1,0-1,-1 1,1-1,0 0,0 1,0-1,0 0,0 1,1-1,-1 1,0-1,0 0,0 1,0-1,1 0,-1 1,0-1,0 1,1-1,-1 1,1-1,-1 1,0-1,1 1,-1-1,1 1,-1 0,1-1,-1 1,1 0,0-1,-1 1,1 0,-1 0,1-1,0 1,-1 0,1 0,-1 0,1 0,0 0,-1 0,1 0,0 0,-1 0,1 0,-1 0,1 0,0 1,-1-1,1 0,0 1,-42-42,36 38,-4-6,3 6,1-1,0 1,0-1,0-1,1 1,0-1,0 1,0-1,0-1,1 1,-1 0,1-1,1 1,-1-1,1 0,0 0,0 0,1 0,0-1,0-2,4-7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1247 141,'-48'34,"-54"44,-24 24,-6 8,7 1,8-5,16-6,10-5,7-5,7-12,8-11,10-11,11-16,8-9,12-10</inkml:trace>
  <inkml:trace contextRef="#ctx0" brushRef="#br0" timeOffset="265.859">203 254,'57'75,"27"35,3-4,6-4,19 11,-63-74,2-2,1-2,2-3,50 22,-30-15,-36-11,-47-22,-6-8</inkml:trace>
  <inkml:trace contextRef="#ctx0" brushRef="#br0" timeOffset="503.185">683 1,'-24'43,"-13"43,0 21,2 7,6-1,9-6,2-7,5-5,4-6,4-7,2-8,3-8,0-5,1-8,0-13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2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48 904,'-42'246,"41"-245,1 0,-1 0,1-1,-1 1,1 0,-1 0,1 0,0 0,-1 0,1 0,0-1,0 1,0 0,0 0,-1 0,1 0,0 0,1 0,-1 0,0 0,0 0,0 0,1 0,-1 0,0 0,1-1,-1 1,1 0,-1 0,1 0,-1-1,1 1,-1 0,1 0,0-1,-1 1,1-1,0 1,0-1,0 1,-1-1,1 1,0-1,0 1,0-1,0 0,0 0,0 0,0 1,0-1,0 0,0 0,-1 0,1 0,0 0,0-1,0 1,0 0,0 0,111-141,221-308,-324 438,-5 5,0 0,1 1,0-1,0 1,1 0,0 0,-1 1,1 0,1 0,-1 0,1 1,0-1,-6 4,0 0,0 0,0 0,0 0,0 0,1 0,-1 0,0 0,0 1,0-1,0 0,0 1,0-1,0 0,0 1,0 0,0-1,0 1,0-1,-1 1,1 0,0 0,0 0,0-1,-1 1,1 0,-1 0,1 0,-1 0,1 0,-1 0,1 0,-1 0,0 0,1 0,-1 0,0 1,0-1,0 0,0 0,0 0,0 0,0 0,-1 53,-48 190,38-203,8-32,0 0,0 0,1 1,0-1,1 0,0 1,0-1,1 1,1-1,-1 1,3 7,-3-15,1 0,0 0,0 0,0 0,0 0,0-1,1 1,-1 0,1 0,-1-1,1 1,-1-1,1 0,0 1,0-1,-1 0,1 0,0 0,0 0,0 0,0 0,0-1,1 1,-1-1,0 1,0-1,0 0,0 0,1 0,-1 0,0 0,0-1,0 1,0-1,1 1,-1-1,74-32,4-23,-3-3,42-45,26-21,-98 99,-46 26,0 0,1 0,-1 0,0 0,0 0,0 0,1 0,-1 1,0-1,0 0,0 1,0-1,0 1,0-1,0 1,0 0,0-1,0 1,0 0,0 0,0 0,0 0,0-1,-1 1,1 0,0 0,-1 1,1-1,-1 0,1 0,-1 0,0 0,1 0,-1 1,0-1,0 0,0 0,0 0,0 1,0-1,0 0,0 1,-2 97,6 33,-3-128,0-1,1 0,-1 0,0 0,1 0,0 0,0 0,0-1,0 1,0-1,0 1,1-1,-1 0,1 1,-1-1,1-1,0 1,0 0,0-1,0 1,1-1,17 6</inkml:trace>
  <inkml:trace contextRef="#ctx0" brushRef="#br0" timeOffset="297.567">1713 623,'-27'18,"0"1,1 1,2 1,0 2,1 0,1 1,1 2,1 0,-12 23,30-46,-1 0,1 0,0 0,0 1,0-1,0 1,1-1,-1 1,1 0,0 0,0 0,0 0,1-1,-1 1,1 0,0 0,0 0,0 0,1 0,0 0,-1 0,1 0,1 0,-1-1,0 1,1 0,0-1,0 1,0-1,0 0,0 1,1-1,0 0,-1-1,4 3,6 0,1-1,0 0,1-1,-1 0,1-1,-1-1,1 0,-1-1,1-1,0 0,-1 0,1-1,-1-1,0-1,0 0,0 0,2-2,-6 4,0-1,0 0,0-1,0 0,0 0,-1-1,0 0,0 0,0-1,-1 0,0-1,0 1,0-2,-1 1,0 0,0-1,-1 0,0-1,-1 1,1-1,-2 0,1 0,-1 0,-1 0,0 0,0-1,0 1,-1-1,-1 0,0 1,0-1,-1 1,0-1,-2-8,-1 10,0 0,-1 1,0 0,0 0,0 0,-1 1,0 0,0 0,-1 0,1 1,-1 0,0 0,-1 1,1 0,-1 0,0 1,0-1,0 2,0-1,-1 1,-17-3</inkml:trace>
  <inkml:trace contextRef="#ctx0" brushRef="#br0" timeOffset="735.467">1996 1102,'33'-71,"3"2,3 1,3 2,46-55,-83 115,-2 1,0 0,1 0,-1 0,1 0,0 1,1 0,-1-1,1 2,0-1,0 1,0-1,0 1,0 1,1-1,-1 1,1 0,0 0,3 0,-6 4,0 0,-1 0,1 0,-1 1,1-1,-1 1,0-1,0 1,0 0,0 0,0 0,-1 0,0 1,1-1,-1 0,0 1,-1-1,1 0,0 1,-1-1,0 1,0-1,0 1,0-1,-1 1,1-1,-1 0,0 1,0-1,-1 2,-7 34,-2 64,12-101,-1-1,0 0,0 0,1 1,-1-1,1 0,-1 0,1 0,0 0,-1 0,1 0,0 0,0 0,-1 0,1 0,0 0,0 0,0 0,0-1,0 1,1 0,-1-1,0 1,0-1,0 1,0-1,1 0,-1 1,0-1,0 0,1 0,-1 0,0 0,0 0,1 0,-1 0,0-1,0 1,1 0,-1-1,0 1,0-1,0 1,0-1,1 0,52-35,-48 31,248-184,-175 159,-77 29,0 1,0 0,0 0,1 0,-1 0,0 0,0 0,0 1,1-1,-1 1,0-1,0 1,0 0,0 0,0 0,0 0,0 0,-1 0,1 1,0-1,0 1,-1-1,1 1,-1-1,0 1,1 0,-1 0,0 0,0 0,0 0,0 0,-1 0,1 0,0 0,-1 0,1 1,-14 136,15-120</inkml:trace>
  <inkml:trace contextRef="#ctx0" brushRef="#br0" timeOffset="1098.198">3097 820,'31'1,"0"-1,0-1,-1-2,1-2,-1 0,1-2,-2-1,1-2,14-7,-41 16,1-1,-1 0,1 1,-1-2,0 1,0 0,0-1,0 1,0-1,-1 0,1 0,-1 0,0 0,0 0,0 0,0-1,0 1,-1-1,0 0,0 1,0-1,0 0,0 1,-1-1,1 0,-1 0,0 0,0 0,-1 1,1-1,-1 0,0 0,0 1,0-1,0 0,-1 1,1-1,-1 1,0 0,0-1,0 1,0 0,-1 0,0 0,1 1,-1-1,0 1,0-1,0 1,0 0,-1 0,1 0,-1 1,-3-2,-2 1,0 0,-1 0,1 1,0 0,-1 1,1 0,-1 0,1 1,-1 0,1 1,0 0,0 1,0 0,0 0,0 1,0 0,1 0,0 1,0 0,0 1,1 0,-6 5,0 0,1 0,0 1,0 1,2 0,-1 1,2 0,0 0,0 1,1 0,1 0,1 1,-2 6,6-16,1-1,-1 0,1 1,0-1,0 1,1-1,-1 1,1 0,1-1,-1 1,1-1,0 1,0-1,0 1,1-1,0 0,0 0,0 0,1 0,0 0,0 0,0 0,0-1,1 0,0 0,0 0,0 0,0 0,0-1,1 0,0 0,0 0,0 0,0-1,1 1,21 5,-2-2</inkml:trace>
  <inkml:trace contextRef="#ctx0" brushRef="#br0" timeOffset="1469.235">3548 990,'255'-167,"-47"18,-208 149,0 0,0-1,0 1,0-1,1 1,-1-1,0 1,0 0,1-1,-1 1,0 0,1-1,-1 1,0 0,1-1,-1 1,0 0,1 0,-1-1,1 1,-1 0,0 0,1 0,-1 0,1 0,-1-1,1 1,-1 0,0 0,1 0,-1 0,1 0,-1 0,1 0,-1 1,1-1,-1 0,0 0,1 0,-1 0,1 0,-1 1,0-1,1 0,-1 0,1 1,-1-1,0 0,1 1,-1-1,0 0,0 1,1-1,-1 1,0-1,0 0,0 1,1-1,-1 1,0-1,0 0,0 1,0-1,0 1,0-1,0 1,0-1,0 1,0-1,-10 39,7-28,-3 84,6-93,1 1,0-1,-1 1,1-1,0 1,0-1,1 1,-1-1,0 0,1 0,-1 0,1 0,0 0,0 0,0 0,0 0,0-1,0 1,0-1,1 1,-1-1,0 0,1 0,-1 0,1 0,-1-1,1 1,0-1,-1 1,1-1,-1 0,1 0,0 0,1-1,9-2,1-1,-1 0,0-1,0-1,-1 0,1-1,-2 0,1-1,-1 0,0-1,0 0,-1-1,-1 0,1 0,-2-1,5-7,3 0,52-75,-54 75</inkml:trace>
  <inkml:trace contextRef="#ctx0" brushRef="#br0" timeOffset="1718.235">4790 1,'-15'43,"-4"29,1 12,-1-4,2-6,4-10,5-7,-1-8,0-3,2-5,2-4,3-4,0-2,-3-2,-1-6</inkml:trace>
  <inkml:trace contextRef="#ctx0" brushRef="#br0" timeOffset="1883.327">4338 510,'44'-5,"27"-2,8 1,-5 1,-11 2,-11 0,-9 2,-13 6,-6 1,-2 1,-5 3,-6 0</inkml:trace>
  <inkml:trace contextRef="#ctx0" brushRef="#br0" timeOffset="2110.441">4903 538,'19'33,"16"12,7-3,-4-12,-3-12,-8-14,-4-7,-5-8,-7-7,1-1,-3-1,3-2,-1-3,-3-1,3 3,-1 1,-2 4</inkml:trace>
  <inkml:trace contextRef="#ctx0" brushRef="#br0" timeOffset="5289.895">5326 877,'3'0,"0"1,0-1,0 0,0 0,0 0,0 0,0 0,0-1,0 0,0 1,0-1,0 0,0 0,0-1,0 1,-1-1,1 1,-1-1,1 0,-1 0,0 0,1 0,-1 0,0 0,0-1,0 0,0 1,94-102,75-43,-170 146,0 0,0 1,0-1,1 0,-1 0,0 1,0-1,1 1,-1-1,0 1,0-1,1 1,-1 0,1 0,-1-1,0 1,1 0,-1 0,1 1,-1-1,0 0,1 0,-1 1,0-1,1 0,-1 1,0 0,0-1,1 1,-1 0,0-1,0 1,0 0,0 0,0 0,0 0,0 0,0 0,0 0,-1 1,1-1,0 0,-1 0,1 1,-1-1,1 0,-1 0,1 1,-1-1,0 1,0-1,0 0,0 1,0-1,-2 81,-7-44,5-27,1-1,0 1,1 0,0 0,1 0,0 0,0 0,1 0,1 0,0 0,1 2,-1-11,-1 0,1-1,-1 1,1 0,0-1,0 1,0-1,-1 1,2-1,-1 1,0-1,0 0,0 0,1 1,-1-1,0 0,1 0,-1 0,1-1,-1 1,1 0,0 0,-1-1,1 1,0-1,0 0,-1 1,1-1,0 0,0 0,-1 0,1 0,0 0,0-1,-1 1,1 0,0-1,-1 1,1-1,0 0,0 0,68-42,-62 37,184-126,-133 101,-58 32,0 0,0 0,0 1,0-1,0 0,-1 0,1 1,0-1,-1 1,1-1,-1 0,1 1,-1-1,0 1,0-1,0 1,0-1,0 1,0-1,0 1,0-1,-1 1,1-1,0 1,-1-1,1 1,-1-1,0 0,1 1,-2 0,-100 200,105-160,7-30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3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85 762,'0'24,"0"17,0 8,5-2,1-2,0-10</inkml:trace>
  <inkml:trace contextRef="#ctx0" brushRef="#br0" timeOffset="247.995">0 198,'20'19,"5"7</inkml:trace>
  <inkml:trace contextRef="#ctx0" brushRef="#br0" timeOffset="598.535">340 1129,'38'-93,"96"-190,-61 192,-73 90,1 1,-1-1,1 1,0-1,-1 1,1-1,0 1,-1-1,1 1,0-1,0 1,0 0,-1 0,1-1,0 1,0 0,0 0,0 0,0 0,-1 0,1 0,0 0,0 0,0 0,0 0,-1 1,1-1,0 0,0 0,0 1,-1-1,1 1,0-1,0 1,-1-1,1 1,0-1,-1 1,1 0,-1-1,1 1,-1 0,1-1,-1 1,1 0,-1 0,0-1,1 1,-1 0,0 0,0 0,0 0,1 0,4 49,-5-49,-3 207,3-206,0 1,0-1,0 0,1 0,-1-1,1 1,-1 0,1 0,0 0,-1 0,1 0,0 0,0-1,0 1,1 0,-1-1,0 1,1-1,-1 1,0-1,1 0,0 0,-1 1,1-1,0 0,0-1,0 1,-1 0,1 0,0-1,0 1,0-1,0 0,0 1,0-1,0 0,0 0,0 0,0-1,0 1,0 0,0-1,0 1,0-1,0 0,0 0,0 1,-1-1,1 0,0-1,1 0,148-142,-150 143,0-1,0 1,0 1,0-1,0 0,0 0,0 0,0 0,0 1,0-1,0 0,1 1,-1-1,0 1,0 0,1-1,-1 1,0 0,0 0,1 0,-1 0,0 0,1 0,-1 0,0 0,1 0,-1 1,0-1,0 0,1 1,-1-1,0 1,0 0,0-1,0 1,0 0,1-1,-1 1,-1 0,1 0,0 0,0 0,0 0,0 0,-1 0,1 1,0-1,-1 0,1 0,-1 0,0 1,1-1,-1 0,0 1,0-1,0 1,8 136,-8-137,1 1,-1-1,1 0,-1 1,1-1,-1 0,1 1,0-1,0 0,-1 0,1 0,0 0,0 0,0 0,1 0,-1 0,0 0,0 0,0 0,1-1,-1 1,0 0,1-1,-1 1,0-1,1 0,-1 1,1-1,-1 0,1 0,-1 0,0 0,1 0,13-2</inkml:trace>
  <inkml:trace contextRef="#ctx0" brushRef="#br0" timeOffset="1031.661">1214 762,'-24'138,"7"1,5 1,6-1,8 44,-13-122,-3-94,13-1,2 0,2 0,1 0,1 0,2 1,1 0,2 0,1 1,2 0,1-8,1 0,3 0,1 2,1 0,2 2,2 0,2 2,0 0,3 2,0 1,2 2,1 0,2 2,3 0,-35 25,1-1,-1 1,1 0,-1 0,1 0,0 0,0 0,-1 1,1-1,0 1,1 0,-1 0,0 0,0 0,0 1,1-1,-1 1,0 0,0 0,1 0,-1 0,0 0,1 1,-1 0,0-1,0 1,0 1,0-1,0 0,0 1,0-1,0 1,0 0,-1 0,1 0,-1 0,1 0,-1 1,0-1,0 1,0 0,0-1,0 2,-1 9,-1-1,0 0,-1 0,0 0,-1 0,0 0,-1 0,-1 0,0-1,0 1,-1-1,0 0,-1-1,-1 1,1-1,-1 0,-1-1,-4 4,10-10,-20 29,-1-2,-1-1,-1 0,-2-2,-1-1,-16 10,29-24,11-8,-1 0,0 0,0 0,0 0,0-1,-1 0,1 0,-1-1,0 1,0-1,0-1,0 1,0-1,-1 0,-8-3</inkml:trace>
  <inkml:trace contextRef="#ctx0" brushRef="#br0" timeOffset="1301.167">1863 706,'-3'10,"-32"200,34-206,0-1,1 0,0 1,-1-1,1 1,0-1,1 0,-1 1,1-1,-1 0,1 1,0-1,0 0,0 0,1 0,-1 0,1 0,0 0,-1 0,2 0,-1-1,0 1,0-1,1 1,-1-1,1 0,0 0,-1 0,1 0,0-1,0 1,0-1,1 0,-1 0,0 0,0 0,1 0,-1-1,0 0,1 1,-1-1,1 0,-1-1,3 1,7-7,-1 0,1-1,-1 0,-1-1,1 0,-2-1,1 0,-1 0,-1-2,0 1,0-1,-1 0,-1-1,0 1,4-11,-3 9,44-128,-47 119,-2 3</inkml:trace>
  <inkml:trace contextRef="#ctx0" brushRef="#br0" timeOffset="1563.126">2399 1,'-74'423,"-12"-30,65-202,21-191,-1 1,1 0,-1 0,1 0,0 0,0 0,0 0,0 0,-1 0,1-1,0 1,1 0,-1 0,0 0,0 0,0 0,0 0,1 0,-1 0,0 0,1-1,-1 1,1 0,-1 0,1 0,-1-1,1 1,0 0,-1-1,1 1,0 0,0-1,-1 1,1-1,0 1,0-1,0 0,0 1,-1-1,1 0,0 1,0-1,0 0,0 0,0 0,0 0,0 0,0 0,0 0,0 0,0 0,0-1,-1 1,1 0,0 0,0-1,13-4</inkml:trace>
  <inkml:trace contextRef="#ctx0" brushRef="#br0" timeOffset="1932.439">2907 479,'-272'223,"271"-222,-1-1,1 1,0 0,0-1,-1 1,1 0,0 0,0 0,0 0,0 0,0 0,0 0,0 0,0 1,0-1,1 0,-1 0,1 1,-1-1,0 0,1 1,0-1,-1 1,1-1,0 0,0 1,0-1,0 1,0-1,0 1,0-1,1 1,-1-1,0 0,1 1,-1-1,1 0,-1 1,1-1,0 0,0 1,0-1,-1 0,1 0,0 0,0 0,0 0,1 0,-1 0,0 0,0-1,0 1,1 0,-1-1,0 1,1-1,-1 1,1-1,-1 0,2 1,58 6,-45-6,0 0,0 1,0 1,0 0,0 1,-1 1,0 0,6 4,-17-6,1 0,-1 1,0-1,0 1,0 0,-1 0,0 0,1 1,-2-1,1 1,0 0,-1-1,0 1,0 0,0 1,-1-1,1 0,-1 0,-1 1,1-1,-1 0,0 1,0-1,0 1,-1-1,0 0,0 1,0-1,-1 0,0 0,0 0,0 0,0 0,-1-1,0 1,0-1,0 1,0-1,-1 0,0 0,0 0,0-1,-3 3,-2 2,0 0,0 0,-1-1,0 0,-1 0,1-2,-1 1,0-1,-1 0,1-1,-1-1,0 0,1 0,-9 0,1-6</inkml:trace>
  <inkml:trace contextRef="#ctx0" brushRef="#br0" timeOffset="2281.63">3104 846,'54'1,"0"-4,0-1,0-3,-1-2,52-17,-93 22,1-1,-1-1,0 0,0 0,-1-2,0 1,0-1,-1-1,0 0,5-6,-12 12,1-1,0 0,-1-1,0 1,0-1,-1 1,1-1,-1 0,0 0,0 0,0 0,-1 0,0-1,0 1,0 0,-1-1,0 1,0 0,0-1,0 1,-1 0,0-1,0 1,0 0,-1 0,0 0,0-1,-3 1,0 0,-1 0,1 0,-1 0,0 1,0 0,0 0,-1 1,1 0,-1 0,0 0,0 1,0 0,0 0,0 1,0 0,-1 0,1 0,0 1,-1 0,1 1,0 0,0 0,-1 0,1 1,0 0,-4 2,-9 0,0 1,0 0,0 2,1 0,0 1,0 1,1 1,0 0,1 1,0 1,1 1,0 0,1 1,0 1,2 1,-1-1,2 2,0 0,1 0,1 1,1 1,0 0,7-10,0 0,1 0,0-1,0 1,1 0,1 0,-1 0,1 0,1 0,-1-1,2 1,-1 0,1-1,0 0,1 0,0 0,0 0,1 0,0-1,0 0,2 2,10 10,0-1,1 0,1-1,0-1,1-1,1-1,2 0,20 9,0-1,2-3,0-1,1-3,33 7,-37-13,0-2,0-1,1-2,32-2,-42-2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6:45.9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739 1199,'-29'2,"0"2,0 1,0 1,1 2,0 0,1 2,0 1,0 2,1 0,0 2,2 0,-11 10,4-2,1 2,0 1,2 2,2 1,0 1,2 1,1 1,2 0,1 2,1 1,3 0,0 2,2-1,2 2,2 0,1 0,2 1,1-1,3 2,1-1,2 19,-1-48,1-1,0 1,1 0,0-1,0 1,1-1,1 0,-1 1,1-1,1 0,0-1,0 1,1-1,0 1,0-1,1-1,0 1,0-1,1 0,0 0,0-1,0 0,1 0,0-1,0 0,1-1,-1 1,1-1,3 0,8-1,1-1,-1-1,1-1,-1 0,1-2,-1 0,1-1,-1-2,0 0,0-1,-1 0,10-6,13-4</inkml:trace>
  <inkml:trace contextRef="#ctx0" brushRef="#br0" timeOffset="284.83">1501 1566,'-84'66,"4"4,3 3,-59 72,125-133,0 0,1 1,1 0,0 0,0 1,2 0,-1 1,2 0,0 0,1 0,-2 9,7-20,0-1,0 0,0 0,0 1,0-1,1 0,0 1,-1-1,1 0,0 0,1 0,-1 0,1 0,-1 0,1 0,0 0,0-1,0 1,0-1,0 1,1-1,-1 0,1 0,0 0,-1 0,1 0,0-1,0 1,0-1,0 0,0 0,1 0,-1 0,0 0,0-1,1 0,7 2,0 0,0-1,1-1,-1 0,0 0,1-1,-1-1,0 1,0-2,3-1,12-6,-1-1,-1-2,1-1,-2 0,0-2,-1 0,0-2,-2 0,0-2,-1 0,-1-1,-1-1,9-15,-18 25,-1 0,-1-1,0 1,-1-1,0 0,-1-1,-1 1,0-1,-1 0,0 1,-1-1,0-14,-1 22,-1 0,1-1,-1 1,-1 0,1 0,-1 0,0 0,0 0,0 0,-1 0,0 1,0-1,-1 1,1 0,-1 0,0 0,-1 1,1-1,-1 1,0 0,0 0,0 1,0-1,-1 1,0 0,1 1,-1 0,0-1,-3 1,3 0,0 1,0-1,0 1,0 1,0-1,-1 1,1 0,0 1,0-1,0 1,0 1,0-1,0 1,0 0,0 0,1 0,-1 1,1 0,-1 0,1 1,0-1,0 1,1 0,-4 4,-7 8</inkml:trace>
  <inkml:trace contextRef="#ctx0" brushRef="#br0" timeOffset="715.918">1783 2102,'38'-97,"5"1,3 3,4 1,53-70,-102 161,26-31,-26 31,-1 1,1-1,-1 1,1-1,-1 1,1 0,0-1,-1 1,1 0,-1 0,1-1,0 1,-1 0,1 0,0 0,-1 0,1 0,0 0,-1 0,1 0,0 0,0 0,-1 0,1 0,0 1,-1-1,1 0,-1 0,1 1,0-1,-1 0,1 1,-1-1,1 1,-1-1,1 1,-1-1,1 1,-1-1,1 1,-1-1,0 1,1-1,-1 1,0 0,0-1,1 1,-1 0,0-1,0 1,0 0,0-1,0 1,0 0,0-1,0 1,6 135,-7-49,1-84,0 1,1-1,-1 0,1 0,-1 0,1 0,0 0,0 0,1 0,-1 0,1 0,-1-1,1 1,0 0,0-1,0 0,0 1,1-1,-1 0,0 0,1 0,0 0,-1-1,1 1,0-1,0 0,0 1,0-1,0 0,0-1,0 1,0-1,0 1,1-1,-1 0,0 0,0 0,0-1,0 1,0-1,1 1,-1-1,0 0,0-1,2 0,8-6,0-1,-1 0,0-1,0 0,-1-1,0 0,-1-1,-1 0,0-1,0 0,-1 0,-1-1,0 0,-1 0,-1 0,0-1,0 0,-2-2,29-46,-20 50</inkml:trace>
  <inkml:trace contextRef="#ctx0" brushRef="#br0" timeOffset="1031.656">2969 1284,'-317'205,"307"-198,4-4,1 0,0 1,0-1,0 1,0 0,1 0,0 1,0-1,0 1,0 0,0 0,1 0,0 1,0-1,-1 5,5-8,1 1,-1-1,1 0,-1 0,1 0,0 0,-1 0,1-1,0 1,0 0,0-1,1 0,-1 1,0-1,0 0,1 0,-1 0,1-1,-1 1,1 0,-1-1,1 0,-1 1,1-1,0 0,-1 0,1-1,-1 1,1 0,-1-1,3 0,0 1,275-5,-278 4,1 0,0 0,0 1,-1-1,1 1,0 0,0 0,-1 0,1 0,0 1,-1-1,1 1,0 0,-1-1,1 1,0 0,-1 0,0 1,1-1,-1 1,0-1,1 1,-1 0,0-1,0 1,0 0,-1 1,1-1,0 0,-1 0,1 1,-1-1,0 1,0-1,0 1,0-1,0 1,-1 0,1-1,-1 1,0 0,0 0,0-1,0 1,0 0,-1 2,-9 9,0 0,-2 0,1-1,-2 0,0-1,0-1,-1 0,0-1,-1-1,0 0,-1 0,0-2,0 0,-9 2,0 1</inkml:trace>
  <inkml:trace contextRef="#ctx0" brushRef="#br0" timeOffset="1668.228">2996 1708,'53'-8,"0"-2,-1-2,-1-2,0-3,-1-2,25-14,-62 27,1 0,-1-1,-1 0,1-1,-1 0,-1-1,1 0,-2-1,1 0,-1-1,-1 0,0-1,0 1,-2-2,1 1,-1-1,-1 0,0-1,-1 0,-1 0,0 0,1-9,-5 21,0 0,0-1,0 1,-1 0,1-1,-1 1,1 0,-1 0,0-1,0 1,0 0,0 0,0 0,0 0,-1 0,1 0,-1 1,1-1,-1 0,0 1,0-1,1 1,-1 0,0-1,0 1,0 0,-1 0,1 0,0 1,0-1,-1 0,1 1,0 0,0-1,-1 1,1 0,0 0,-1 0,-89 18,75-10,0 0,1 1,0 0,1 2,0 0,0 0,2 1,-1 1,1 1,1 0,1 0,0 1,0 0,2 1,0 0,1 1,-3 7,10-20,-1 1,1-1,0 1,0-1,0 1,1 0,-1-1,1 1,0 0,0-1,1 1,0-1,-1 1,2-1,-1 1,0-1,1 1,0-1,0 0,0 0,0 0,1 0,0 0,0 0,0-1,0 0,0 1,1-1,-1 0,1-1,0 1,0 0,0-1,6 3,0 0,0-1,0 0,1 0,-1-1,1 0,0-1,0-1,0 1,0-2,0 1,0-2,7 0,16-7,0-1,-1-2,0-1,-1-2,-1-1,0-1,0-2,-2-1,-1-1,0-1,-1-2,-2-1,0-1,15-21,-18 25,-2-2,0-1,-2 0,0-1,-2-1,-1-1,-1 0,1-6,-14 32,1-1,-1 0,0 0,0 0,-1 0,1 0,0 0,-1 0,1 0,-1 0,0 0,1 0,-1-1,0 1,0 0,0 0,-1 0,1 0,-1 0,1 0,-1-1,1 1,-1 0,0 1,0-1,0 0,0 0,-1 0,1 0,0 1,-1-1,1 1,-1-1,0 1,1-1,-1 1,0 0,0 0,0 0,0 0,1 0,-2 1,1-1,0 0,0 1,0-1,0 1,0 0,0 0,0 0,-1 0,1 0,0 0,0 1,0-1,0 1,0-1,-2 2,-1-1,0 1,1 0,-1 1,1-1,-1 1,1 0,0 0,0 0,0 0,0 1,1-1,-1 1,1 0,0 0,0 1,1-1,-1 0,1 1,0 0,0 0,0-1,1 1,-1 0,1 0,1 0,-1 0,1 1,0-1,0 0,0 0,1 0,0 5,3-7,-1 0,1 0,0 0,0 0,0-1,1 1,-1-1,1 0,-1-1,1 1,-1-1,1 0,0 0,0 0,-1-1,1 1,0-1,3-1,20 5,-12-2,-10-2,-1 0,1 1,0-1,0 1,0 0,-1 0,1 1,0 0,-1 0,1 0,-1 1,0-1,0 1,0 1,0-1,-1 1,1-1,-1 1,0 1,0-1,0 1,-1-1,1 1,-1 0,0 0,0 1,-2 6,0 0,0 0,-1 0,0 0,-1 0,-1 0,0 0,0 0,-1 0,-1 0,-8 49,9-36</inkml:trace>
  <inkml:trace contextRef="#ctx0" brushRef="#br0" timeOffset="2440.567">4380 1087,'1'-2,"0"0,0 0,0 0,0 0,1 0,-1 1,0-1,1 0,0 1,-1-1,1 1,0 0,0-1,0 1,0 0,0 0,0 0,0 1,0-1,0 0,0 1,0-1,1 1,-1 0,0 0,0 0,1 0,-1 0,0 0,0 0,1 1,-1-1,0 1,0 0,0 0,0-1,0 1,0 1,0-1,0 0,0 0,-1 1,1-1,0 1,-1-1,1 1,-1 0,0 0,1 0,-1-1,1 3,67 203,-63-188,1 0,0 0,2-1,0 0,1 0,0-1,13 14,-22-29,-1-1,1 1,0-1,0 0,0 0,1 1,-1-1,0 0,0 0,1 0,-1 0,0 0,1-1,-1 1,1 0,-1-1,1 1,-1-1,1 1,0-1,-1 0,1 1,0-1,-1 0,1 0,-1 0,1-1,0 1,-1 0,1-1,-1 1,1-1,0 1,-1-1,1 0,-1 1,0-1,1 0,-1 0,0 0,1 0,-1 0,0-1,0 1,0 0,0 0,0-1,60-145,-42 89,-9 27,1-2,0 1,2 1,2 0,0 0,2 2,15-20,3 25,-18 22</inkml:trace>
  <inkml:trace contextRef="#ctx0" brushRef="#br0" timeOffset="3070.812">5367 1002,'-40'12,"-1"3,2 1,0 2,1 2,0 2,2 1,-4 4,4 15,36-41,-1 0,1 0,0-1,-1 1,1 0,0 0,0 0,-1 0,1 0,0 0,0 0,0 0,0 0,0 0,0 0,1 0,-1 0,0 0,0 0,1 0,-1 0,1 0,-1 0,1-1,-1 1,1 0,-1 0,1 0,0-1,-1 1,1 0,0-1,0 1,0-1,-1 1,1-1,0 1,0-1,0 1,0-1,0 0,0 0,0 1,0-1,0 0,0 0,0 0,1 0,11 1,1-1,-1 0,0-1,1-1,-1 0,0-1,0 0,0-1,0 0,0-1,4-3,22-6,144-52,-179 67,-1-1,1 0,0 1,-1 0,0 0,1 0,-1 0,0 1,1-1,-1 1,0 0,0 0,0 0,-1 0,1 1,0-1,-1 1,0-1,1 1,-1 0,0 0,0 0,-1 0,1 0,-1 1,1-1,-1 0,0 1,0-1,-1 2,1-2,-1 0,0-1,1 1,-1 0,1-1,0 1,0-1,0 1,0-1,0 1,1-1,-1 0,1 1,-1-1,1 0,0 0,0 0,0-1,0 1,0 0,0-1,1 1,-1-1,0 0,1 1,-1-1,1-1,-1 1,1 0,0 0,-1-1,1 0,0 1,-1-1,1 0,0 0,0-1,-1 1,1-1,0 1,-1-1,1 0,-1 0,1 0,-1 0,1 0,-1 0,2-2,21-13,-2 0,0-1,-2-1,1-1,13-18,-13 14,-7 9,-1-1,-1 0,0-1,-1-1,0 0,-2 0,0-1,-1 0,5-15,0-26,-3 0,-2-1,-3 1,-3-2,-2 1,-5-33,2-5,2 87,0-56,-2 0,-4 0,-10-48,4 84,12 31,-1-1,1 1,-1 0,1-1,0 1,-1 0,1-1,-1 1,1 0,-1 0,1 0,-1-1,1 1,-1 0,1 0,-1 0,1 0,-1 0,1 0,-1 0,1 0,-1 0,1 0,-1 0,1 0,-1 0,1 0,-1 1,1-1,-1 0,1 0,-1 1,1-1,-1 0,1 0,0 1,-1-1,1 1,-1-1,1 0,0 1,-1-1,1 1,0-1,0 1,-1-1,1 1,0-1,0 1,0-1,0 1,0-1,0 1,-1-1,1 1,0-1,1 1,-9 19,2 1,1-1,0 1,2 0,0 1,2-1,0 0,1 1,2 4,-2 10,-1 43,5-1,2 1,4-1,4-1,3 0,3-1,3-1,4-1,31 60,-25-85,-32-50</inkml:trace>
  <inkml:trace contextRef="#ctx0" brushRef="#br0" timeOffset="3315.199">5621 720,'44'-19,"23"-12,10 0,-3 6,-5 6,-9 6,-10 7,-9 3,-6 7,-5 3,-7 1</inkml:trace>
  <inkml:trace contextRef="#ctx0" brushRef="#br0" timeOffset="3552.212">6383 917,'0'0</inkml:trace>
  <inkml:trace contextRef="#ctx0" brushRef="#br0" timeOffset="3553.212">6355 353,'0'0</inkml:trace>
  <inkml:trace contextRef="#ctx0" brushRef="#br0" timeOffset="3832.008">6693 466,'0'15,"0"1,1-1,1 0,0 0,1 0,1 0,0-1,1 0,1 1,0-1,0-1,2 0,0 0,0 0,2 1,-3-10,0 0,0-1,0 1,0-1,1-1,-1 0,1 0,-1 0,1-1,0 0,0 0,-1-1,1 0,0-1,0 1,0-2,-1 1,1-1,-1 0,1 0,-1-1,0 0,0-1,0 1,0-1,-1-1,1 1,-1-1,0 0,0 0,-1-1,0 0,0 0,1-2,-2 0,1-1,-2 0,1 0,-1 0,0 0,-1 0,0-1,-1 0,0 1,0-1,-1 1,0-1,-1 0,0 1,-1-1,0 1,0-1,-1 1,0 0,0 0,-1 0,-1 0,1 1,-1 0,-6-7,8 12,0 0,0 0,0 1,0 0,0-1,0 1,-1 0,1 1,-1-1,0 1,1-1,-1 1,0 0,0 1,0-1,0 1,1-1,-1 1,0 0,0 1,0-1,0 1,0-1,0 1,1 0,-1 1,0-1,1 1,-1-1,1 1,-1 0,1 0,-2 2,-14 10</inkml:trace>
  <inkml:trace contextRef="#ctx0" brushRef="#br0" timeOffset="4171.571">7230 607,'68'-92,"4"3,56-50,-75 98,-53 40,1 0,1 0,-1 1,0-1,0 1,0-1,0 1,0-1,1 1,-1 0,0-1,0 1,0 0,1 0,-1 0,0 0,0 0,1 0,-1 0,0 1,0-1,1 0,-1 1,0-1,0 1,0-1,0 1,0-1,0 1,0 0,0 0,0 0,0-1,0 1,0 0,0 0,-1 0,1 0,0 0,-1 0,1 1,-1-1,1 0,-1 0,1 0,-1 0,0 1,0-1,20 111,-18-107,-1 0,0 0,1 0,0-1,0 1,1-1,-1 1,1-1,0 0,0 1,1-2,-1 1,1 0,-1-1,1 1,0-1,1 0,-1-1,1 1,-1-1,1 1,-1-1,1-1,0 1,0-1,0 0,0 0,0 0,1-1,-1 0,0 0,0 0,0 0,0-1,0 0,3-1,9-5,0-1,-1-1,0 0,-1-1,0 0,0-2,-2 0,1 0,-1-1,-1-1,0 0,3-7,18-28,-18 26</inkml:trace>
  <inkml:trace contextRef="#ctx0" brushRef="#br0" timeOffset="5135.959">1924 3542,'-33'37,"1"1,1 2,2 1,3 1,1 1,-9 23,27-54,-1-1,2 2,0-1,0 1,1 0,1 1,0-1,1 1,0-1,1 1,0 0,2 0,-1 0,2 0,0 0,0 0,2 0,-1 0,0-11,0 0,0-1,0 1,0 0,0-1,0 1,1-1,-1 0,1 0,-1 0,1 0,0 0,0 0,0-1,0 0,0 1,0-1,0 0,1 0,-1-1,0 1,0-1,1 0,-1 1,0-2,1 1,-1 0,3-1,90-30,-68 14,0 0,-2-2,0 0,-1-2,-1-1,-1-1,-1-1,-2-1,0-1,12-22,-22 32,-1-2,-1 1,0-1,-1 0,-2 0,0-1,0 0,-2 0,0 0,-1 0,-2-1,1-1,-1 12,-1 0,1 0,-1 0,-1 1,0-1,0 0,0 1,-1-1,-1 1,1 0,-1 0,-1 0,1 0,-1 1,-1 0,1 0,-1 0,-1 1,1 0,-1 0,0 0,0 1,-1 0,1 1,-1 0,-7-3,3 2,0 1,0 1,0 0,-1 1,1 0,-1 1,1 0,-1 1,1 1,-1-1,1 2,-1 0,1 1,0 0,0 0,0 2,0-1,1 2,0-1,0 1,0 1,1 0,0 1,0 0,1 0,0 1,0 0,1 1,0 0,6-8,0-1,1 1,0 0,-1-1,1 1,0 0,0 0,0 0,0 0,0 0,0 0,0 0,1 0,-1 0,1 0,0 0,-1 0,1 0,0 1,0-1,1 0,-1 0,0 0,1 0,-1 0,1 0,-1 0,1 0,0 0,0 0,0 0,0 0,1 0,-1 0,0-1,1 1,-1-1,1 1,-1-1,1 1,0-1,0 0,-1 0,3 1,7-2,1 0,-1 0,1-1,-1-1,0 0,0-1,0 0,0 0,0-1,-1-1,1 0,-1 0,8-6,-16 10,235-159,-202 135,-2-2,-1-1,-1-1,-1-2,-2-1,-1-1,-2-2,-1 0,-2-1,-2-2,14-33,-12-81,-8 181,66 240,102 442,-159-598,-5 1,-6 1,-4 0,-7 89,-2-170,-1 0,-2-1,-2 1,-1-1,-1-1,-13 32,16-51,0 0,-2 0,1-1,-1 1,-1-1,-1-1,1 0,-1 0,-1-1,0 0,-1 0,0-1,0-1,-1 0,0 0,0-1,-10 4,14-9,1 0,0 0,-1-1,1 0,-1 0,1-1,-1 0,0 0,1-1,-1 0,1 0,-1-1,1 0,0 0,0 0,0-1,0 0,0-1,0 0,1 0,0 0,0-1,0 1,0-2,1 1,0 0,0-1,0 0,1 0,0-1,0 1,0-1,1 0,0 0,-2-6,-4-23,1 0,2 0,2-1,1 1,1-1,3 0,1 0,1 1,2-1,2 1,1 0,2 1,5-12,7-25,4 2,2 1,19-30,-22 50</inkml:trace>
  <inkml:trace contextRef="#ctx0" brushRef="#br0" timeOffset="5869.779">3730 3994,'62'-142,"-16"30,5 2,5 2,44-60,-90 152,2 0,0 0,0 1,2 1,0 0,0 1,1 1,10-6,-24 17,-1 0,1 1,0-1,0 1,0 0,0-1,0 1,0-1,0 1,0 0,0 0,0 0,0 0,0 0,0 0,0 0,0 0,0 0,0 0,0 0,0 1,0-1,0 0,0 1,0-1,0 1,0-1,0 1,0 0,0-1,-1 1,1 0,0-1,0 1,-1 0,1 0,-1 0,1 0,-1-1,1 1,-1 0,1 0,-1 0,0 0,1 0,-1 0,0 0,0 0,0 0,0 0,0 1,4 63,-5-56,-2 184,3-191,0 0,-1 0,1-1,0 1,0 0,0 0,0 0,0 0,0-1,1 1,-1 0,1 0,-1 0,1-1,0 1,-1 0,1-1,0 1,0-1,0 1,0-1,1 1,-1-1,0 0,1 1,-1-1,0 0,1 0,0 0,-1 0,1 0,-1-1,1 1,0 0,0-1,-1 1,1-1,0 0,0 1,0-1,0 0,-1 0,1 0,0-1,0 1,0 0,0-1,-1 1,2-1,19-10,-1-1,1-1,-2-1,0-1,-1 0,-1-2,0 0,0-2,39-35,179-149,-235 202,0 0,0 0,0-1,0 1,0 0,0 0,0 0,1 0,-1 0,0 1,1-1,-1 0,1 1,-1-1,1 0,-1 1,1 0,-1-1,1 1,-1 0,1 0,-1 0,1 0,0 0,-1 0,1 0,-1 1,1-1,-1 1,1-1,-1 1,1-1,-1 1,1 0,-1 0,0 0,0 0,1 0,-1 0,0 0,0 0,0 0,0 0,0 1,0-1,0 0,-1 1,1-1,0 1,1 13,0 0,-1 0,-1 0,0 0,-1 0,-1 0,0 0,-1-1,-3 8,-4 35,7-40,1-10,0 0,1-1,-1 1,2 0,-1 0,1 0,0 0,0 0,1 0,0 0,0-1,0 1,1 0,0-1,1 1,-1-1,2 2,25-1,-14-11</inkml:trace>
  <inkml:trace contextRef="#ctx0" brushRef="#br0" timeOffset="6120.021">5141 3090,'-16'31,"0"1,2 0,2 1,1 1,1-1,2 2,-1 11,9-44,-1 1,1-1,-1 0,1 1,0-1,0 0,0 1,0-1,0 0,1 1,-1-1,1 0,-1 1,1-1,0 0,0 0,0 0,0 1,0-1,1 0,-1-1,1 1,-1 0,1 0,-1-1,1 1,0-1,0 1,0-1,0 0,0 1,0-1,0 0,1-1,-1 1,0 0,0-1,1 1,-1-1,0 1,1-1,-1 0,1 0,-1 0,1-1,11-3,-1-1,1-1,-2 0,1-1,-1 0,0-1,0-1,-1 0,0 0,0-1,-1 0,-1-1,0 0,0 0,-1-1,0 0,-1-1,-1 0,0 0,-1 0,0-1,-1 1,0-4,-1 11,-1-1,1 0,-2 1,1-1,-1 0,0 0,0 0,-1 0,0 0,0 0,-1 0,0 0,0 0,-1 0,1 0,-1 1,-1-1,0 1,0-1,0 1,0 0,-1 0,0 0,0 1,-1-1,0 1,1 0,-2 0,1 1,-1 0,1 0,-1 0,-4-2,3 4,1 0,-1 0,1 1,-1-1,0 2,0-1,1 1,-1 0,0 0,0 1,1 0,-1 0,0 0,1 1,-1 0,1 0,0 1,0 0,0 0,0 0,0 1,1 0,-1 0,1 1,0-1,0 1,1 0,-2 2,-7 13</inkml:trace>
  <inkml:trace contextRef="#ctx0" brushRef="#br0" timeOffset="6583.236">5508 3373,'15'-53,"1"1,3 1,2 1,3 1,1 0,2 2,3 1,19-21,-46 63,3-4,0 1,0-1,0 1,1 0,0 1,1 0,0 0,-1 0,2 1,-1 0,0 1,1 0,3-1,-9 7,-1-1,1 0,-1 1,1-1,-1 1,0 0,1 0,-1 0,0 0,0 0,-1 1,1-1,0 1,-1-1,1 1,-1-1,0 1,0 0,0-1,0 1,0 0,-1 0,1 0,-1 0,0 0,0 0,0 0,0 0,0 0,-1-1,0 1,1 0,-1 0,0 0,1 3,-2 25,1-25,-1 0,2 1,-1-1,1 0,0 1,0-1,1 0,0 1,0-1,1 0,-1 0,1 0,0 0,1 0,1 2,-2-7,0 0,0 0,0 0,0-1,0 1,0-1,1 0,-1 0,0 1,0-1,0-1,0 1,0 0,1 0,-1-1,0 1,0-1,0 0,0 0,0 0,0 1,0-2,-1 1,1 0,0 0,-1-1,1 1,0-1,-1 1,0-1,1 0,-1 1,0-1,0 0,1-2,1 1,250-291,-253 294,4-5,0 1,0 0,1 0,-1 0,1 0,0 1,-1-1,2 1,-1 0,0 1,1 0,-1-1,1 2,-1-1,3 0,-6 4,0-1,1 0,-1 1,0 0,0 0,0-1,0 1,-1 0,1 1,0-1,-1 0,0 0,1 1,-1-1,0 0,0 1,0 0,-1-1,1 1,-1-1,1 1,-1 0,0-1,0 1,0 0,0-1,0 1,-1 0,1-1,-1 1,0 0,0-1,0 1,-1 1,2-1,-5 24,-5 64,10-89,0 1,0-1,1 1,-1-1,1 0,-1 1,1-1,0 1,0-1,0 0,0 0,0 1,0-1,1 0,-1 0,1 0,-1 0,1-1,0 1,0 0,0-1,0 1,0-1,0 0,0 1,0-1,1 0,-1 0,0-1,1 1,2 0,42-6,-28-5</inkml:trace>
  <inkml:trace contextRef="#ctx0" brushRef="#br0" timeOffset="6884.405">6609 2865,'39'-25,"39"-23,-3-3,-2-4,43-42,-52 15,-63 80,0 1,0-1,1 0,-1 0,0 0,-1 0,1 0,0 0,0 0,-1-1,0 1,1 0,-1 0,0-1,0 1,0 0,0 0,0 0,-1-1,1 1,-1 0,1 0,-1 0,0 0,0 0,0 0,0 0,0 0,0 0,-1 0,1 1,-1-1,1 0,-1 1,0-1,1 1,-1 0,0-1,0 1,0 0,0 0,0 0,-1 0,-8 0,0 1,0 0,0 0,0 1,0 1,1 0,-1 0,0 1,1 0,-1 1,1 0,0 1,0 0,1 1,0 0,0 0,0 1,-3 3,-1-2,0 1,1 1,0 0,0 0,1 1,0 1,1 0,1 0,0 1,0 0,1 1,1 0,0 0,1 0,1 1,0 0,1 0,1 1,0-1,1 1,0-1,2 1,0 5,0-16,1 0,0 0,0-1,0 1,1 0,-1-1,1 1,0-1,0 1,1-1,0 0,-1 0,1 0,1 0,-1-1,0 1,1-1,0 0,0 0,0 0,0-1,0 1,0-1,1 0,-1 0,1 0,0-1,-1 0,1 0,0 0,0 0,0-1,0 1,11-1,1 1,-1-2,1 0,-1-1,1-1,-1 0,0-1,0-1,4-2,14-8,-5 1</inkml:trace>
  <inkml:trace contextRef="#ctx0" brushRef="#br0" timeOffset="7235.007">7230 2723,'281'-311,"-281"310,0 0,1 0,-1 0,0 0,0 0,1 0,-1 0,0 1,1-1,-1 0,1 0,-1 0,1 1,0-1,-1 0,1 1,-1-1,1 1,0-1,0 0,-1 1,1 0,0-1,0 1,0-1,0 1,-1 0,1 0,0-1,0 1,0 0,0 0,0 0,0 0,0 0,0 0,0 0,-1 0,1 1,0-1,0 0,0 1,0-1,0 0,-1 1,1-1,0 1,0-1,-1 1,1-1,0 1,-1 0,1-1,0 1,-1 0,1 0,-1-1,1 2,1 12,-2-8,0 0,0 0,1 0,-1-1,1 1,1 0,-1 0,1 0,0-1,0 1,1-1,0 0,0 1,0-1,0-1,1 1,0 0,0-1,0 0,1 0,-1 0,1 0,0-1,4 3,2-4,0 0,1 0,-1-1,0-1,0 1,1-2,-1 0,0 0,0-1,0-1,0 1,0-2,-1 0,1 0,-1-1,0 0,0 0,-1-1,1-1,-2 0,1 0,-1 0,0-1,0-1,-1 1,0-1,0 0,-1-1,0 0,-1 0,0 0,1-6,27-74,-30 69</inkml:trace>
  <inkml:trace contextRef="#ctx0" brushRef="#br0" timeOffset="7470.21">8331 1341,'-5'43,"-1"43,0 17,-4-5,0-9,2-10,2-9,2-12,1-6,7-7,3-1,-1-4,-1-4,4-3,0-7</inkml:trace>
  <inkml:trace contextRef="#ctx0" brushRef="#br0" timeOffset="7640.843">7907 2018,'39'-33,"31"-17,14-4,2 8,-9 5,-8 11,-10 10,-12 9,-7 6,-7 3,-4 3,-7 1</inkml:trace>
  <inkml:trace contextRef="#ctx0" brushRef="#br0" timeOffset="7872.31">8641 1792,'9'15,"0"-1,1 0,1-1,0 0,1-1,0 0,1-1,1 0,-1-1,2 0,-1-1,1-1,0-1,1 0,0-1,0 0,1-1,-1-1,1-1,-10-3,0-1,0 0,-1 0,1 0,0-1,-1 0,1-1,-1 0,0 1,1-2,-2 1,1-1,0 0,-1 0,1-1,-1 1,0-1,-1 0,1-1,-1 1,0-1,69-131,-71 134,45-141,-39 115</inkml:trace>
  <inkml:trace contextRef="#ctx0" brushRef="#br0" timeOffset="8370.25">9375 1962,'284'-398,"-282"396,26-31,-28 33,0-1,1 1,-1-1,0 1,1-1,-1 1,1-1,-1 1,1 0,-1-1,1 1,-1 0,1-1,-1 1,1 0,-1 0,1-1,-1 1,1 0,0 0,-1 0,1 0,-1 0,1 0,0 0,-1 0,1 0,-1 0,1 0,0 0,-1 1,1-1,-1 0,1 0,-1 0,1 1,-1-1,1 0,-1 1,1-1,-1 1,1-1,-1 0,0 1,1-1,-1 1,0-1,1 1,-1-1,0 1,1 0,-1-1,0 1,0-1,0 1,0-1,0 1,0 0,1 0,1 11,-2-9,0-1,0 0,0 1,1-1,-1 0,1 1,-1-1,1 0,0 0,-1 1,1-1,1 0,-1 0,0 0,0 0,1 0,-1 0,1-1,-1 1,1 0,0-1,0 1,0-1,0 0,0 1,0-1,0 0,0 0,0 0,0-1,1 1,-1 0,0-1,1 0,-1 1,0-1,1 0,91-41,-74 29,63-44,59-28,-139 84,0 0,0 0,1 0,-1 1,0-1,0 1,0 0,0 0,0 0,0 0,0 0,0 1,-1-1,1 1,0 0,-1-1,1 1,-1 0,0 1,1-1,-1 0,0 1,-1-1,1 1,0 0,-1 0,1-1,-1 1,0 0,0 0,0 0,0 0,-1 1,1-1,-1 0,0 0,0 0,0 0,0 0,-1 2,10 25,-8-26,1 0,0 0,-1 0,1 0,1 0,-1 0,1-1,-1 1,1-1,0 0,0 0,1 0,-1 0,0 0,1-1,0 1,0-1,-1 0,1 0,1-1,-1 1,0-1,0 0,0 0,1 0,-1-1,0 1,1-1,-1 0,5-1,46-4,-30-3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1:3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342 367,'51'-16,"-96"22,-187 72,173-44,59-33,1 0,-1 0,0-1,1 1,-1 0,0 0,1-1,-1 1,1 0,0-1,-1 1,1 0,-1-1,1 1,0-1,0 1,-1-1,1 0,0 1,0-1,-1 0,1 1,0-1,0 0,0 0,0 0,-1 0,1 1,0-1,0 0,0-1,0 1,0 0,-1 0,1 0,0 0,0-1,0 1,222 4,-221-4,0 0,0 0,0 0,1 1,-1-1,0 1,0-1,0 1,0 0,0 0,0 0,0 0,0 0,0 0,0 1,-1-1,1 1,-1-1,1 1,-1-1,1 1,-1 0,0 0,0 0,0 0,0 0,0 0,0 0,0 0,-1 0,1 0,-1 0,1 0,-1 1,0-1,0 0,0 0,0 0,-1 1,1-1,0 0,-1 0,0 0,1 0,-1 0,0 0,0 0,0 0,0 0,-11 14,0 0,-1-1,0-1,-1 0,0 0,-2-2,1 0,-2-1,0 0,-32 25,32-23,6-6,0-1,1 2,0 0,0 0,1 0,0 1,1 1,-1 0,2 0,-1 0,2 1,-1 0,2 0,-1 1,1 0,1 0,-3 11,7-19,1 0,-1 0,1 1,0-1,-1 0,2 0,-1-1,0 1,1 0,0 0,0-1,0 1,0-1,1 1,-1-1,1 0,0 0,0 0,0 0,0-1,1 1,-1-1,0 0,1 0,0 0,0 0,-1-1,1 0,4 1,121 18,-110-20,0-1,0-1,0-1,0 0,-1-2,0 0,17-7,-13-1,-4-1</inkml:trace>
  <inkml:trace contextRef="#ctx0" brushRef="#br0" timeOffset="248.073">314 1,'-20'53,"2"1,3 1,3 1,-5 48,10-63,-17 107,7 1,2 144,19 24,-4-289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06.8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85,'73'17,"-60"-14,276 35,111-28,-342-6,1-2,0-3,43-6,-78 5,256-17,-49 3,184 14,-201 4,-123-1,228-14,-191 1,0 6,50 6,-114 1,241-29,-6 0,-45-1,591 30,-535-1,-112 28,286-28,1177 1,-1298 27,8-29,-146-27,260 29,-229 26,488-27,-333-1,-188-26,108 23,-330 4,0-1,0 1,0 0,0 0,0-1,0 1,0 0,0 0,1 0,-1 0,0 0,0 0,0 1,0-1,0 0,0 0,0 1,0-1,0 1,0-1,0 1,0-1,0 1,0 0,0-1,0 1,-1 0,1 0,0 0,0 0,-1 0,1-1,-1 1,1 0,-1 0,1 1,2 12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1,'39'17,"-21"-13,1-1,-1-1,1-1,0 0,0-2,-1 0,1-1,0-1,14-4,10 0,144 0,-174 7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30,'43'-5,"24"-1,6 0,-6 1,-8 1,-11 2,-7 1,-7 0,-4 1,-7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170 126,'-3'41,"-2"1,-2-1,-2 0,-1 0,-2-1,-2-1,-10 18,-50 92,63-137,14-34,28-46,4 2,2 0,3 3,3 1,22-22,84-93,-149 176,0 0,0 0,1 0,-1 0,0 0,1 0,-1 0,1 0,0 0,-1 0,1 0,0 1,-1-1,1 0,0 0,0 1,-1-1,1 1,0-1,0 0,0 1,0 0,0-1,0 1,0 0,0-1,0 1,0 0,0 0,0 0,0 0,0 0,0 0,0 0,1 0,-1 0,0 0,0 1,0-1,0 0,0 1,0-1,-1 1,1-1,0 1,0-1,0 1,0 0,-1 0,1-1,0 1,0 0,-1 0,1 0,-1 0,1-1,-1 1,1 1,1 8,-1 1,-1 0,1-1,-1 1,-1 0,0 0,-1-1,0 1,-1-1,0 2,-7 39,4-2,2 0,2 0,3 0,2 8,-2-54,-1-1,0 1,1-1,0 0,0 1,-1-1,1 0,0 0,1 1,-1-1,0 0,1 0,-1 0,1-1,0 1,-1 0,1 0,0-1,0 1,0-1,0 0,0 0,1 1,-1-1,0-1,0 1,1 0,-1-1,1 1,-1-1,0 1,1-1,-1 0,1 0,-1 0,1-1,-1 1,1 0,-1-1,0 0,1 1,-1-1,0 0,0 0,1-1,-1 1,0 0,0-1,0 1,0-1,-1 0,1 1,0-1,-1 0,1 0,-1 0,152-196,-31 55,-37 60,-84 83,1 1,-1-1,0 1,1-1,-1 1,0 0,0 0,0-1,1 1,-1 0,0 0,0 0,0 0,-1 0,1 1,0-1,0 0,0 0,-1 0,1 1,-1-1,1 0,-1 1,1-1,-1 1,0-1,0 0,0 1,0-1,0 1,0-1,0 0,0 1,0-1,-1 1,1-1,0 0,-1 1,1-1,-1 0,1 3,-5 372,10-325,1-33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0 925,'34'0,"25"0,7 0,-7-5,-9-1,-8 0,-11 1</inkml:trace>
  <inkml:trace contextRef="#ctx0" brushRef="#br0" timeOffset="453.984">536 615,'2'69,"4"-1,3 1,2-1,6 7,19 86,-36-160,0 0,-1 0,1 0,0 0,0 0,0 0,0 0,0 0,0 0,0 0,0 0,1 0,-1 0,0 0,1 0,-1 0,0 0,1 0,-1-1,1 1,-1 0,1 0,0 0,-1-1,1 1,0 0,0-1,-1 1,1 0,0-1,0 1,0-1,0 0,0 1,0-1,0 0,0 1,0-1,0 0,0 0,0 0,0 0,0 0,0 0,-1 0,1 0,0 0,0 0,0-1,0 1,0 0,0-1,0 1,0-1,0 1,0-1,0 1,-1-1,1 1,0-1,0 0,-1 0,10-11,-1 0,0-1,-1 0,-1 0,0-1,-1 0,5-15,8-15,143-315,-100 248,-60 113,-4 8</inkml:trace>
  <inkml:trace contextRef="#ctx0" brushRef="#br0" timeOffset="733.343">1072 1010,'-9'34,"1"15,2 0</inkml:trace>
  <inkml:trace contextRef="#ctx0" brushRef="#br0" timeOffset="1357.149">621 248,'0'-1,"-1"-1,1 1,-1 0,1 0,0 0,0-1,-1 1,1 0,0 0,0-1,0 1,0 0,1 0,-1-1,0 1,0 0,1 0,-1-1,1 1,-1 0,1 0,0 0,-1 0,1 0,0 0,0 0,-1 0,1 0,0 0,0 1,0-1,0 0,0 0,0 1,1-1,-1 1,0-1,0 1,0-1,0 1,1 0,-1 0,56-10,159 34,-176-23,-21 1,-1-2,1 0,0 0,-1-2,1 0,-1-1,15-5,-32 8,-1 0,1 0,0 0,-1 0,1 0,0-1,-1 1,1 0,0 0,-1 0,1-1,-1 1,1 0,0-1,-1 1,1 0,-1-1,1 1,-1-1,1 1,-1-1,1 1,-1-1,1 1,-1-1,0 1,1-1,-1 0,0 1,0-1,1 1,-1-1,0 0,0 1,0-1,0 0,0 0,0 1,0-1,0 0,0 1,0-1,0 0,0 1,-1-1,1 1,0-1,0 0,-1 1,1-1,0 0,-1 1,1-1,-1 1,1-1,-1 1,1-1,-1 1,1 0,-1-1,1 1,-1-1,0 1,1 0,-44-24,39 22,0 0,-3-1,-1 1,1-2,0 1,0-1,0 0,0-1,1 0,0 0,0 0,0-1,0 0,1 0,0-1,1 0,-1 0,1 0,1-1,-1 0,1 0,1 0,-1-1,-1-15</inkml:trace>
  <inkml:trace contextRef="#ctx0" brushRef="#br0" timeOffset="2938.227">1439 50,'-1'3,"0"-1,0 1,0 0,1 0,-1-1,1 1,0 0,-1 0,1-1,1 1,-1 0,0 0,0 0,1-1,0 1,0 0,-1-1,2 1,0 1,63 205,-42-112,-4 1,-4 0,-4 1,-5 0,-5 51,0-127,-1 0,-2 0,0-1,-2 1,0-1,-1 1,-2-1,0-1,-1 1,-1-1,-1-1,-1 0,-1 0,-1-1,0-1,-2 0,0-1,0 0,-13 9,12-14,-1-1,0-1,0-1,-1 0,0-2,0 0,-1 0,0-2,0-1,-19 3,11-5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255 239,'-31'43,"1"2,2 1,2 1,2 1,2 1,3 1,1 1,3 1,2 0,3 1,2 0,2 0,1 33,5-62,2 0,0 0,2-1,0 1,2-1,0 0,2 0,0 0,2-1,0-1,2 1,8 11,-15-27,1 1,0 0,1-1,-1 0,1-1,0 0,1 0,-1 0,1-1,0 0,0 0,0-1,1 0,-1-1,1 0,2 0,6-6,-4-4</inkml:trace>
  <inkml:trace contextRef="#ctx0" brushRef="#br0" timeOffset="432.311">396 634,'76'354,"-38"-193,-38-160,0 1,0-1,0 0,0 0,0 0,0 0,0 0,0 0,0 0,1 0,-1 0,0 0,1 0,-1 0,1 0,-1 0,1 0,-1 0,1-1,0 1,-1 0,1 0,0 0,0-1,-1 1,1 0,0-1,0 1,0-1,0 1,0-1,0 0,0 1,0-1,0 0,0 1,0-1,0 0,0 0,0 0,0 0,0 0,1 0,-1-1,0 1,0 0,0 0,0-1,0 1,0-1,0 1,-1-1,1 1,0-1,0 1,0-1,0 0,0 1,-1-1,1 0,0 0,-1 0,1 0,62-133,101-307,-155 426,-7 18</inkml:trace>
  <inkml:trace contextRef="#ctx0" brushRef="#br0" timeOffset="899.944">847 1029,'14'-5,"0"1,0 1,0 0,0 0,1 2,-1 0,0 0,1 1,6 2,-20-2,0 0,0 0,0 0,0 0,0 1,0-1,1 0,-1 1,0-1,0 1,0-1,0 1,0 0,-1-1,1 1,0 0,0 0,0-1,0 1,-1 0,1 0,-1 0,1 0,0 0,-1 0,1 0,-1 0,0 0,1 0,-1 0,0 1,0-1,0 0,0 0,0 0,0 0,0 0,0 0,0 1,0-1,0 0,-1 0,1 0,-1 0,1 0,-1 0,1 0,-1 0,1 0,-1 0,0 0,0 0,0 0,-40 48,-62 42,102-90,0 0,0 0,0 0,0 0,0 0,0 0,0 0,1 1,-1-1,1 0,-1 0,1 1,-1-1,1 0,-1 1,1-1,0 0,0 1,0-1,0 1,0-1,0 0,0 1,0-1,1 0,-1 1,0-1,1 0,-1 1,1-1,0 0,-1 0,1 1,0-1,0 0,0 0,0 0,0 0,0 0,0 0,0 0,0-1,0 1,0 0,1-1,-1 1,0 0,0-1,1 1,-1-1,0 0,1 0,-1 1,1-1,-1 0,0 0,1 0,-1 0,0-1,1 1,-1 0,1 0,0-1,11-1,0 1,0-2,0 0,0 0,-1-1,0-1,1 0,-2-1,1 0,-1-1,0 0,8-6,-3-3</inkml:trace>
  <inkml:trace contextRef="#ctx0" brushRef="#br0" timeOffset="3219.981">650 239,'-1'-1,"1"0,-1 1,0-1,1 0,-1 0,1 1,-1-1,1 0,-1 0,1 0,0 0,-1 1,1-1,0 0,0 0,-1 0,1 0,0 0,0 0,0 0,0 0,0 0,1 0,-1 0,0 0,0 0,1 1,-1-1,0 0,1 0,-1 0,1 0,-1 1,1-1,-1 0,1 0,0 1,-1-1,1 0,0 1,-1-1,1 1,0-1,0 1,0-1,0 1,-1-1,1 1,0 0,46-17,182 16,-117 22,-113-22,1 1,-1-1,1 1,-1 0,1-1,0 0,-1 1,1-1,0 1,0-1,-1 1,1-1,0 0,0 1,0-1,-1 1,1-1,0 0,0 1,0-1,0 0,0 1,1-1,-1 1,0-1,0 0,0 1,0-1,1 0,-1 1,0-1,0 1,1-1,-1 1,1-1,-1 1,0-1,1 1,-1-1,1 1,-1 0,1-1,-1 1,1 0,0-1,-1 1,1 0,-1 0,1-1,0 1,-1 0,1 0,-1 0,1 0,0 0,-1 0,1 0,0 0,-1 0,1 0,-1 0,1 0,0 1,-1-1,1 0,0 1,-42-42,36 38,-4-6,3 6,1-1,0 1,0-1,0-1,1 1,0-1,0 1,0-1,0-1,1 1,-1 0,1-1,1 1,-1-1,1 0,0 0,0 0,1 0,0-1,0-2,4-7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33 274,'-26'-11,"19"6,20 7,36 5,0-3,0-1,0-3,1-2,-1-2,14-4,122-6,58 13,-242 2,-1-1,1 0,0 1,0-1,0 0,-1 1,1-1,0 0,0 0,0 0,-1 0,1 0,0 0,0 0,0 0,0 0,-1 0,1 0,0 0,0-1,0 1,-1 0,1-1,0 1,-1 0,1-1,0 1,0-1,-1 1,1-1,-1 0,1 1,-1-1,1 1,-1-1,1 0,-1 0,1 1,-1-1,0 0,1 0,-1 1,0-1,0 0,0 0,1 0,-1 1,0-1,0 0,0 0,0 0,-1 0,1 1,0-1,0 0,0 0,-1 0,1 1,0-1,-1 0,0 0,-109-68,-4-41,97 81,16 19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85,'6'-13,"7"31,-10-14,70 185,-68-173,-1 0,0 0,-1 0,-1 1,-1 0,0-1,-1 1,-1 0,0-1,-1 1,-1-1,-1 0,0 0,-1 0,-1 0,0-1,-1 1,-1-2,-1 1,-4 5,-4 3,-1 0,-1-2,0 0,-2-1,-23 16,37-30,-1 0,-1 0,1-1,-1-1,1 1,-1-1,0-1,-1 0,1 0,-1-1,1 0,-1 0,0-1,0-1,1 1,-1-2,0 1,0-1,-2-1,7 0,0 0,0 0,0-1,0 0,1 1,-1-1,1-1,0 1,0-1,0 0,0 0,1 0,-1 0,1 0,0-1,0 0,1 0,-1 1,1-1,0-1,1 1,-1-2,-4-12</inkml:trace>
  <inkml:trace contextRef="#ctx0" brushRef="#br0" timeOffset="377.178">1 85,'68'1,"1"-4,-1-2,36-10,262-43,-136 54,-207 4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0 254,'7'4,"1"0,-1 0,0-1,1 0,0 0,0-1,0 1,0-2,0 0,0 0,0 0,0-1,1 0,5-1,0 1,4 1,33 1,0-2,0-2,0-2,12-5,81-9,-120 18</inkml:trace>
  <inkml:trace contextRef="#ctx0" brushRef="#br0" timeOffset="303.895">0 480,'39'0,"26"0,8 0,-4 0,-9 0,-10-5,-9-1,-6 0,-5 1,-2 2,-1 1,-6 1</inkml:trace>
  <inkml:trace contextRef="#ctx0" brushRef="#br0" timeOffset="786.353">254 0,'5'8,"0"0,0-1,1 0,0 0,0 0,1-1,-1 0,1 0,1 0,-1-1,1 0,0-1,0 0,0 0,1 0,-1-1,2-1,124 38,-112-36,-1 0,0 2,0 0,-1 1,1 1,-2 1,1 1,-1 1,-1 0,0 1,0 1,10 11,-24-19,0 0,0 0,-1 1,0 0,0-1,0 1,0 0,-1 0,0 1,0-1,-1 0,0 1,0-1,0 1,-1-1,0 1,0-1,-1 1,0-1,0 1,0-1,-1 0,0 0,0 1,-1-1,1 0,-1-1,-1 1,1 0,-1-1,0 0,0 0,0 0,-1-1,0 1,0-1,0 0,-2 1,-22 15,-2 0,0-2,-1-2,0-1,-27 8,-49 22,90-33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1 424,'55'17,"-13"-10,0-3,0-1,1-2,27-3,4 0,94-23,-143 23</inkml:trace>
  <inkml:trace contextRef="#ctx0" brushRef="#br0" timeOffset="282.455">57 706,'39'0,"26"0,8 0,-5 0,-8-5,-10-1,-9 0,-6 1,-4 2,-4 1,0 0,-1 2,1 0,0 0,-5 0</inkml:trace>
  <inkml:trace contextRef="#ctx0" brushRef="#br0" timeOffset="1886.807">1412 339,'-6'2,"0"0,1 0,-1 1,1 0,0 0,0 0,0 1,0-1,0 1,1 0,-1 1,1-1,0 1,-2 3,5-7,-19 22,1 1,0 1,2 0,1 1,1 1,1 0,2 1,0 1,2 0,2 0,0 1,-1 18,8-43,1-1,-1 1,1 0,0 0,1-1,-1 1,1 0,0-1,0 1,0 0,1-1,0 1,0-1,0 0,0 0,1 0,-1 0,1 0,0 0,0-1,0 1,1-1,-1 0,1 0,0 0,0-1,0 1,0-1,1 0,-1 0,0 0,1-1,-1 1,1-1,0 0,-1-1,1 1,0-1,0 0,-1 0,19-3,0-1,0-2,-1 0,1-1,-2-1,1-1,-1-1,-1-1,0-1,0 0,-1-2,-1 0,7-8,17-12,-1-3,-1-1,-3-2,11-17,-40 47,-1 0,0 0,-1-1,0 0,-1 0,0-1,-1 1,0-1,-1 0,0 0,-1-3,-1 10,-1 0,1-1,-1 1,-1-1,1 1,-1-1,0 1,0 0,0-1,-1 1,0 0,0 0,0 0,-1 0,1 0,-1 1,0-1,-1 1,1 0,-1 0,0 0,0 0,0 0,0 1,-1 0,1 0,-7-3,0 1,0 1,-1 0,1 0,-1 1,0 1,0 0,0 0,0 1,0 1,0 0,0 0,0 1,0 1,0 0,0 1,0 0,1 1,0 0,-1 1,1 0,1 1,-1 0,1 0,0 1,1 1,-1 0,2 0,-3 2,-7 12</inkml:trace>
  <inkml:trace contextRef="#ctx0" brushRef="#br0" timeOffset="2151.987">2089 594,'-14'19,"-1"6,3-1</inkml:trace>
  <inkml:trace contextRef="#ctx0" brushRef="#br0" timeOffset="2896.847">2427 170,'-26'77,"-23"83,48-158,0-1,1 1,-1-1,0 1,1 0,-1-1,1 1,-1 0,1 0,0-1,-1 1,1 0,0 0,0-1,1 1,-1 0,0 0,1-1,-1 1,1 0,-1-1,1 1,0 0,-1-1,1 1,0-1,0 1,0-1,0 0,1 1,-1-1,0 0,1 0,-1 0,0 0,1 0,-1 0,1 0,0 0,-1 0,1-1,0 1,-1-1,1 1,0-1,0 0,-1 0,3 0,148-19,-69-2,-75 17</inkml:trace>
  <inkml:trace contextRef="#ctx0" brushRef="#br0" timeOffset="3200.867">2681 85,'-14'39,"-5"31,1 9,-2-4,3-10,5-12,3-9,0-8,0-5,2-3,3-2,-4 0,1 0,0 1,2 0,2 0,1 1,1-4</inkml:trace>
  <inkml:trace contextRef="#ctx0" brushRef="#br0" timeOffset="3600.049">3077 255,'-30'35,"1"2,1 1,3 2,1 0,2 1,2 2,2 0,-3 13,18-52,1 1,0 0,1-1,-1 1,1 0,0 0,0-1,0 1,1 0,-1 0,1 0,0 0,1 0,-1 0,1 0,0 0,0 0,1-1,-1 1,1 0,0-1,1 1,-1-1,1 0,-1 0,1 0,1 0,-1 0,0-1,1 1,0-1,0 0,0 0,0 0,3 1,6-1,1-1,0-1,0 1,0-2,0 0,0-1,0 0,0-1,0-1,0 0,-1-1,1 0,-1-1,0-1,0 0,-1-1,0 0,0 0,-1-2,0 1,0-1,-1-1,0 0,-1-1,0 1,0-2,-1 1,-1-1,2-4,2-4,-1 1,-1-1,-1 0,-1-1,-1 0,-1 0,0-1,-2 1,0-1,-2 0,0 0,-2-9,1 26,-2-1,1 1,0 0,-1 0,0-1,0 1,0 1,-1-1,0 0,0 1,0-1,0 1,-1 0,0 0,0 0,0 1,0-1,0 1,-1 0,1 0,-1 0,0 1,0 0,0 0,0 0,0 0,-1 1,1 0,0 0,-1 0,1 1,-1 0,1 0,-1 0,0 1,-19 3</inkml:trace>
  <inkml:trace contextRef="#ctx0" brushRef="#br0" timeOffset="8949.015">3698 227,'0'0,"1"-1,-1 1,0 0,1 0,-1-1,1 1,-1 0,0 0,1 0,-1 0,1 0,-1 0,1 0,-1 0,1-1,-1 2,1-1,-1 0,1 0,-1 0,0 0,1 0,-1 0,1 0,-1 0,1 1,-1-1,0 0,1 0,-1 1,0-1,1 0,-1 1,1-1,-1 0,0 1,0-1,1 0,-1 1,0-1,0 1,0-1,1 1,-1-1,0 0,0 1,0-1,0 1,0-1,0 1,0-1,0 1,0-1,0 1,0-1,0 0,0 1,0-1,0 1,4 19,0 0,-1 1,-1-1,-1 1,0-1,-3 21,1 3,-28 248,2-163,52-168,-13 16</inkml:trace>
  <inkml:trace contextRef="#ctx0" brushRef="#br0" timeOffset="9287.49">4065 311,'-328'239,"312"-228,1 0,1 1,0 1,1 0,1 1,0 1,-1 1,12-14,0-1,0 0,0 1,0-1,0 1,0 0,1-1,-1 1,1 0,-1-1,1 1,-1 0,1-1,0 1,0 0,0 0,0 0,0-1,0 1,1 0,-1 0,1-1,-1 1,1 0,-1-1,1 1,0-1,0 1,0-1,0 1,0-1,0 1,0-1,0 0,1 0,-1 1,0-1,1 0,-1 0,1 0,-1-1,1 1,0 0,-1-1,1 1,0-1,1 1,84 14,-35-16,-44-1,0 1,0 0,0 1,0-1,0 1,1 1,-1 0,0 0,0 0,0 1,-1 0,1 1,0 0,-1 0,1 0,-1 1,0 0,0 1,-1 0,0 0,5 4,-9-6,-1 0,1 1,-1-1,0 0,0 1,0 0,0-1,-1 1,1-1,-1 1,0 0,0-1,0 1,-1 0,1-1,-1 1,0-1,0 1,0-1,0 1,-1-1,0 2,-9 39,30-50,-7-2</inkml:trace>
  <inkml:trace contextRef="#ctx0" brushRef="#br0" timeOffset="9833.383">4403 622,'-140'72,"132"-67,2 0,-1 0,0 0,1 1,0 0,0 0,1 0,0 1,0 0,0 0,1 0,0 1,1-1,-1 1,1 0,1 0,-1 4,2-9,1 0,-1 0,1-1,0 1,0 0,0 0,0-1,1 1,-1 0,1 0,-1-1,1 1,0-1,0 1,0 0,1-1,-1 0,1 1,-1-1,1 0,0 0,0 0,-1 0,2 0,-1 0,0 0,0-1,0 1,1-1,-1 0,1 0,-1 1,1-2,0 1,-1 0,1 0,0-1,-1 0,1 1,0-1,0 0,0 0,-1-1,1 1,0 0,-1-1,1 0,0 0,-1 0,1 0,-1 0,2-1,12-7,-1 0,0-2,0 0,-1-1,-1 0,0-1,0 0,-2-1,0-1,0 0,0-3,16-17,-18 23,-5 5,1 0,0 1,0-1,1 1,-1 1,1-1,1 1,-1 0,1 0,0 1,0-1,1 1,-5 5,0-1,0 1,0 0,0 0,0 0,-1 0,1 1,0-1,-1 1,1 0,-1 0,1-1,-1 2,0-1,0 0,0 0,0 1,0-1,-1 1,1-1,-1 1,1 0,-1 0,0 0,0 0,0-1,-1 1,1 0,-1 0,0 1,1-1,-1 0,-1 3,2-1,10 43,-3 1,-2 0,-2 0,-1 23,-2-54,0 1,-1-1,-1 0,-1 0,-1 1,0-1,-1 0,-1-1,0 1,-2-1,0 0,-1-1,0 1,-9 10,9-15,0-1,0 0,-2 0,1-1,-1 0,0-1,-1 0,0-1,-1 0,1-1,-2 0,1-1,-1 0,0-1,0-1,-9 3,20-7,0 0,0 0,0-1,-1 1,1 0,0-1,0 0,0 1,0-1,0 0,0 0,0 0,0 0,0 0,0-1,1 1,-1 0,1-1,-1 1,1-1,-1 0,1 0,0 1,-1-1,1 0,0 0,1 0,-1 0,0 0,0 0,1 0,-1-1,1 1,0 0,0-2,3-81,90-134,-57 145,-20 40</inkml:trace>
  <inkml:trace contextRef="#ctx0" brushRef="#br0" timeOffset="10116.411">4686 1,'15'1,"1"0,0 2,-1 0,1 0,-1 1,0 1,0 1,0 0,-1 1,0 1,0 0,-1 1,0 0,-1 1,0 0,0 1,-1 0,-1 1,0 0,0 1,-1 0,-1 1,0-1,-1 2,0-1,-1 1,-1 1,2 27,-2 1,-2 0,-2 0,-1 0,-3 0,-7 36,5-41,-3-1,-1 0,-2-1,-2 0,-1 0,-2-2,-1 0,-2 0,-1-2,-1-1,-3 0,0-2,-2 0,-1-2,-1-1,-1-1,-2-2,-4 2,5-6,6-2</inkml:trace>
  <inkml:trace contextRef="#ctx0" brushRef="#br0" timeOffset="10819.936">1214 29,'-26'22,"2"2,1 1,2 1,0 1,1 1,2 0,1 2,1 0,-2 9,8-15,1 0,2 1,0-1,2 1,1 1,0-1,2 0,1 1,2 0,0-1,1 1,2-1,0 0,2 0,1 0,3 6,7 20,2-1,3-1,2-1,1-1,3-1,2-2,12 13,-30-43,2 1,-1-2,2 0,0-1,0 0,1-1,0-1,1 0,2-1,5 2</inkml:trace>
  <inkml:trace contextRef="#ctx0" brushRef="#br0" timeOffset="11758.163">5504 57,'-12'2,"0"1,0 0,1 0,-1 1,1 1,0 0,0 0,1 1,-1 1,1-1,1 2,-1-1,1 1,1 1,-1 0,2 0,-1 0,1 1,1 0,-1 1,2-1,-1 1,-2 10,-17 42,3 1,2 1,-6 48,21-84,1 0,1 1,2 0,1-1,1 1,1-1,2 1,1-1,2 0,0 0,2-1,1 0,2-1,3 6,-4-10,5 11,0-1,2-1,2 0,1-2,1 0,14 13,-33-40,-1-1,1 1,0-1,0 1,0-1,0 0,0 0,1-1,-1 1,1-1,-1 1,1-1,-1 0,1-1,0 1,-1 0,1-1,1 0,11-3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4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34,'18'2,"1"0,-1-1,0 0,1-2,-1 0,0-2,1 0,-1 0,-1-2,1 0,-1-1,7-4,-22 9,0 1,0 0,-1-1,1 1,0 0,0 0,0 0,-1 0,1 0,0 1,0-1,0 0,-1 1,1 0,0-1,0 1,-1 0,1 0,-1 0,1 0,-1 0,1 0,-1 0,0 0,1 1,-1-1,0 0,0 1,0-1,0 1,0 0,0-1,-1 1,1 0,0-1,-1 1,1 0,-1 0,0-1,0 1,1 0,-1 0,0 0,-1-1,1 1,0 1,14 37,-10-35,-1-1,1 1,0-1,0 0,1-1,-1 1,1-1,0 0,0 0,0 0,0-1,0 1,0-1,1-1,-1 1,4 0,15 3</inkml:trace>
  <inkml:trace contextRef="#ctx0" brushRef="#br0" timeOffset="-38527.165">1 655,'20'-51,"-6"37,0 0,1 1,1 1,0 1,1 0,0 1,4-1,8-6,-12 7,1 2,0 1,0 0,0 1,1 1,0 1,13-2,-30 6,-1-1,1 1,0 0,-1-1,1 1,0 0,-1 0,1 0,0 0,0 0,-1 1,1-1,0 0,-1 1,1-1,0 1,-1 0,1 0,-1-1,1 1,-1 0,0 0,1 0,-1 0,0 1,1-1,-1 0,0 1,0-1,0 0,0 1,-1-1,1 1,0-1,0 1,-1 0,1-1,-1 1,0 0,1-1,-1 1,0 0,0 0,0-1,0 1,0 0,-1 1,-29 79,-123 105,100-104,52-81,0 0,1 0,-1 0,1 0,-1 0,1 0,0 1,0-1,0 0,0 0,0 0,0 0,0 1,1-1,-1 0,1 0,0 0,0 0,-1 0,1 0,0 0,1 0,-1 0,0-1,1 1,-1 0,1-1,-1 1,1-1,0 0,-1 1,1-1,0 0,0 0,0 0,0 0,0 0,0-1,0 1,0-1,0 1,1-1,-1 0,197 37,-195-37,-1 0,0 0,1 0,-1 1,0-1,1 1,-1 0,0 0,0 1,0-1,0 0,0 1,0 0,-1 0,1 0,0 0,-1 0,1 0,-1 1,0-1,0 1,0-1,0 1,0 0,-1 0,1 0,-1 0,0 0,0 0,0 1,0-1,0 0,-1 0,0 1,1-1,-1 0,0 1,-1-1,1 0,-1 1,1 0,-9 11,-1 0,-1 0,0-1,0-1,-1 0,-1 0,-1-1,1-1,-2 0,1-1,-2 0,1-1,-12 4,10-3,-1-1,0 0,-1-1,0-1,0-1,-1-1,-10 2,18-13,17 1</inkml:trace>
  <inkml:trace contextRef="#ctx0" brushRef="#br0" timeOffset="-38177.331">988 598,'-52'43,"1"2,2 2,3 3,1 1,-18 30,5 30,57-106,0 0,0 0,0-1,1 1,0 0,0 0,0 0,0 0,1 0,0 0,0-1,0 1,1 0,0-1,-1 1,1-1,1 1,-1-1,1 0,0 0,0 0,0 0,0-1,1 1,3 2,-1-1,1 1,1-2,-1 1,1-1,-1 0,1 0,0-1,0 0,1-1,-1 0,1 0,-1-1,1 0,-1 0,1-1,0 0,-1 0,1-1,0 0,-1-1,1 0,16-4,-1-1,0-1,-1-1,0-1,-1-1,0-1,3-3,7-6,-1-1,-1-2,-1-1,-1-1,-2-2,0 0,15-25,-33 42,-1-1,0 0,-1-1,0 1,-1-1,-1 0,0-1,0 1,-1-1,-1 0,-1 0,0 0,0-7,-1 14,-1 1,1-1,-1 1,0-1,-1 1,1 0,-1 0,-1 0,1 0,-1 0,0 0,0 1,0-1,-1 1,0 0,0 0,-1 0,1 1,-1-1,0 1,0 0,0 1,-1-1,1 1,-1 0,0 0,0 1,0 0,-6-2,3 2,-2-1,1 1,0 1,0 0,-1 0,1 1,0 0,-1 1,1 0,0 1,0 0,0 1,0 0,0 0,1 1,-1 0,1 1,-3 2,-6 5</inkml:trace>
  <inkml:trace contextRef="#ctx0" brushRef="#br0" timeOffset="-999.466">1722 430,'-39'178,"23"-109,18-111,5 11,2 0,0 0,2 1,1 1,2 0,1 1,1 0,1 1,16-18,-33 44,1 0,-1 0,0 0,1 0,-1 0,0 0,1 0,0 0,-1 0,1 0,-1 0,1 0,0 1,0-1,0 0,-1 0,1 1,0-1,0 1,0-1,0 0,0 1,0 0,0-1,0 1,0 0,0-1,0 1,0 0,1 0,-1 0,0 0,0 0,0 0,0 0,0 1,0-1,0 0,0 0,0 1,0-1,0 1,0-1,0 1,0-1,0 1,0 0,0-1,0 1,-1 0,1 0,0 0,-1 0,1-1,0 1,0 1,5 99,4 10,-10-110,0 1,1 0,0-1,-1 1,1 0,0-1,-1 1,1-1,0 0,0 1,0-1,1 0,-1 1,0-1,0 0,1 0,-1 0,0 0,1 0,-1 0,1 0,0-1,-1 1,1-1,-1 1,1-1,0 1,0-1,-1 0,1 0,0 0,-1 0,1 0,0 0,0 0,-1-1,1 1,0-1,0 0,52-44,52-97,-106 142,1-2,-1 1,0-1,1 1,-1 0,0-1,1 1,0 0,-1-1,1 1,0 0,0 0,0-1,0 1,0 0,0 0,0 0,0 0,0 0,0 0,0 1,1-1,-1 0,0 1,1-1,-1 1,1-1,-1 1,0 0,1-1,-1 1,1 0,-1 0,1 0,-1 0,1 0,-1 0,1 1,-1-1,0 0,1 1,-1-1,1 1,-1-1,0 1,0 0,1 0,8 156,-4-134,-1-3</inkml:trace>
  <inkml:trace contextRef="#ctx0" brushRef="#br0" timeOffset="-362.83">2653 316,'-17'19,"0"0,1 1,0 0,2 2,1-1,0 2,1 2,10-23,0 0,0 0,0 1,0-1,1 1,-1 0,1-1,0 1,0 0,0 0,0 0,0 0,0-1,1 1,0 0,-1 0,1 0,0 0,1 1,-1-1,0-1,1 1,0 0,0 0,0 0,0 0,0 0,0-1,1 1,-1 0,1-1,0 1,0-1,0 0,0 0,0 0,0 0,0 0,1 0,-1 0,1-1,0 1,-1-1,1 0,0 0,2 1,0 0,0-1,0 0,0-1,-1 1,1-1,0 0,0 0,0 0,0-1,0 0,0 0,-1 0,1 0,0-1,-1 0,1 0,-1 0,0 0,1-1,-1 0,0 0,-1 0,1 0,0 0,-1-1,0 0,0 0,0 0,0 0,-1 0,1 0,-1-1,0 1,-1-1,1 1,0-4,3-16</inkml:trace>
  <inkml:trace contextRef="#ctx0" brushRef="#br0" timeOffset="367.455">1553 852,'770'-79,"-308"21,-445 56,-12 1,1 0,-1 0,0 0,1 1,-1 0,1 0,-1 0,1 0,-1 1,1 0,-1 1,0-1,1 1,-1 0,0 0,0 0,1 2,5 8</inkml:trace>
  <inkml:trace contextRef="#ctx0" brushRef="#br0" timeOffset="872.165">2287 994,'-25'2,"1"1,1 1,-1 1,1 1,-1 1,2 1,-1 1,-12 8,33-17,0 0,0 1,0-1,0 0,0 1,0-1,0 1,0 0,1-1,-1 1,0 0,0 0,1 1,-1-1,1 0,-1 0,1 1,-1-1,1 1,0-1,0 1,-1-1,1 1,0 0,1 0,-1 0,0-1,0 1,1 0,-1 0,1 0,0 0,0 0,-1 0,1 0,0 0,1 0,-1 0,0 0,1 0,-1 0,1 0,-1 0,1 0,0-1,0 1,0 0,0 0,0-1,0 1,0-1,2 2,168 56,-167-58,1 0,-1 1,0 0,0-1,-1 1,1 1,0-1,-1 0,1 1,-1 0,0 0,0 0,0 0,0 0,0 1,-1-1,1 1,-1 0,0-1,0 1,-1 0,1 0,-1 1,0-1,0 0,0 0,0 1,-1-1,0 0,0 1,0-1,0 0,-1 0,0 1,0-1,0 0,0 0,0 0,-1 0,-2 4,-4-1,-1 0,-1-1,1 0,-1 0,0-1,0-1,-1 1,1-2,-1 1,0-1,-6 0,-5 3,18-4,-1 0,1 0,-1 0,0-1,0 1,0-1,0 0,0-1,0 1,0-1,0 0,0 0,0-1,0 1,0-1,0 0,0-1,1 1,-1-1,0 0,1 0,-1 0,1-1,-1 1,1-1,0 0,0-1,1 1,-1-1,1 1,0-1,-1 0,-1-4,2-12</inkml:trace>
  <inkml:trace contextRef="#ctx0" brushRef="#br0" timeOffset="2287.011">3415 344,'-16'11,"0"1,0 0,2 1,-1 1,2 0,0 1,0 1,2 0,-7 12,-75 153,45-76,-119 195,118-225,-4-3,-59 63,-16 25,124-155,2-4,0 1,1-1,-1 1,0 0,1-1,0 1,-1 0,1 0,0 0,0 1,0-1,0 0,0 0,0 0,1 1,-1-1,1 0,0 1,0-1,-1 0,2 2,40-17,-1-22,-24 16</inkml:trace>
  <inkml:trace contextRef="#ctx0" brushRef="#br0" timeOffset="3056.73">3048 1191,'258'-347,"-234"322,-14 48,-19 300,37-126,-16-135,3-92,88-349,-81 319,2 2,3 1,2 1,32-46,-55 93,-1 1,1 0,1 0,-1 0,1 1,0 0,1 0,0 1,0 0,0 0,1 1,0 0,0 1,0-1,1 2,-1-1,1 2,0-1,0 1,0 1,7-1,208 35,-179-33,-34 0</inkml:trace>
  <inkml:trace contextRef="#ctx0" brushRef="#br0" timeOffset="3518.961">3754 1022,'6'-3,"6"-5,1 1,0 1,0 0,0 1,1 1,0 0,0 0,0 2,0 0,0 0,6 1,-18 1,-1 0,1 0,-1 0,0 0,1 1,-1-1,0 0,1 1,-1-1,0 1,0-1,0 1,1 0,-1 0,0-1,0 1,0 0,0 0,0 0,0 0,0 0,-1 0,1 0,0 0,0 1,-1-1,1 0,-1 0,1 1,-1-1,0 0,1 1,-1-1,0 0,0 1,0-1,0 0,0 1,0-1,0 1,-1-1,1 0,0 0,-1 1,1-1,-1 0,1 1,-1-1,0 0,1 0,-1 0,0 0,-41 65,10-29,21-27,2 0,-1 1,1 0,1 0,0 1,1 0,0 1,1-1,0 1,1 1,-3 12,7-25,1 1,0-1,-1 1,1-1,0 1,0 0,0-1,0 1,0-1,0 1,0-1,0 1,1 0,-1-1,1 1,-1-1,1 1,0-1,-1 0,1 1,0-1,0 0,0 1,0-1,0 0,0 0,0 0,1 0,-1 0,0 0,1 0,-1 0,0-1,1 1,-1 0,1-1,-1 1,1-1,-1 0,1 1,0-1,-1 0,1 0,-1 0,2 0,70-23,-31-6,-24 17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1 989,'138'-10,"93"-8,-169 7,-56 5</inkml:trace>
  <inkml:trace contextRef="#ctx0" brushRef="#br0" timeOffset="583.335">199 736,'14'125,"-9"-106,-2 1,0-1,-1 1,-1 0,-1-1,-1 1,-1 0,0-1,-3 9,-12 68,15-73</inkml:trace>
  <inkml:trace contextRef="#ctx0" brushRef="#br0" timeOffset="1614.091">566 595,'42'-25,"2"3,0 2,1 1,1 2,1 3,35-6,-79 18,0 1,1 0,0 0,-1 0,1 0,-1 0,1 1,0 0,0 0,-1 0,1 0,0 0,-1 1,1 0,0 0,-1 0,1 0,-1 0,0 1,1-1,-1 1,0 0,0 0,0 0,0 1,0-1,0 1,-1-1,1 1,-1 0,0 0,0 0,0 0,0 1,1 2,-3 9,-1 0,0-1,-1 1,0 0,-1-1,-1 1,0-1,-1 0,-1-1,0 1,-1-1,0 0,-1-1,-1 1,-2 2,-111 122,120-135,0-1,-1 1,1-1,0 1,0 0,1 0,-1 0,0 0,1 1,-1-1,1 0,-1 1,1-1,0 1,0-1,0 1,1-1,-1 1,1 0,-1 0,1-1,0 1,0 0,0-1,0 1,1 0,-1-1,1 1,-1 0,1-1,0 1,0-1,0 1,1-1,-1 1,0-1,1 0,0 0,-1 0,1 0,0 1,60 22,-57-25,-1 0,1 1,0 0,-1 0,1 0,-1 1,1-1,-1 1,0 0,0 0,0 0,0 1,0 0,0 0,-1 0,1 0,-1 0,0 0,0 1,0 0,0 0,-1-1,1 2,-1-1,0 0,-1 0,1 1,-1-1,1 2,-5 4,0 0,0 0,-1 0,0-1,-1 0,0 0,-1 0,0 0,0-1,-1 0,0 0,0-1,-1 0,-6 4,-15 18,-2-1,-2-2,0-1,-1-2,-15 6,33-23,4-5</inkml:trace>
  <inkml:trace contextRef="#ctx0" brushRef="#br0" timeOffset="1954.477">1610 538,'-95'100,"4"3,-36 59,118-153,1 1,0 0,1 1,0-1,0 2,1-1,1 1,0-1,0 1,2 1,-1-1,1 1,1-1,1 1,-1 0,2 3,0-12,1-1,0 0,0 1,0-1,0 0,1 0,-1 0,1 0,0 0,0-1,0 1,0 0,1-1,-1 1,0-1,1 0,0 0,-1 0,1 0,0-1,0 1,0-1,0 1,1-1,-1 0,0 0,0-1,1 1,-1-1,0 1,1-1,-1 0,3 0,112-22,-98 13,0-1,-1-1,0-1,0-1,-2 0,1-1,-2-1,0-1,0 0,-2-1,0-1,-1 0,6-12,-12 16,0 0,-1-1,-1 1,0-1,-1 0,0 0,-2-1,0 1,0-1,-1 1,-1-1,-1 1,0-1,-2-1,3 13,0 0,-1 0,1 1,-1-1,0 0,0 0,0 1,-1-1,1 1,-1-1,0 1,0 0,0-1,-1 1,1 0,-1 0,1 1,-1-1,0 0,0 1,0 0,0 0,-1 0,1 0,-1 0,1 1,-1-1,0 1,1 0,-1 0,0 1,0-1,1 1,-1-1,0 1,0 1,0-1,0 0,0 1,1 0,-3 0,-84 29,66-19</inkml:trace>
  <inkml:trace contextRef="#ctx0" brushRef="#br0" timeOffset="2986.845">1921 736,'80'-96,"31"-39,-110 135,0-1,1 1,-1-1,0 1,0 0,0-1,0 1,1 0,-1 0,0 0,0 0,0 0,1 0,-1 1,0-1,0 0,0 0,1 1,-1-1,0 1,0-1,0 1,0 0,0-1,0 1,0 0,0 0,0-1,-1 1,1 0,0 0,0 0,-1 0,1 0,0 0,-1 0,1 0,-1 1,0-1,1 0,-1 0,0 0,0 0,0 1,0-1,1 0,-2 0,1 1,0-1,0 0,0 0,-1 1,16 29,-11-29,1-1,-1 0,0-1,1 1,-1-1,0 0,1 0,-1 0,0-1,1 1,-1-1,0 0,1 0,-1-1,0 1,0-1,0 0,0 0,-1 0,1-1,0 1,-1-1,0 0,1 0,-1-1,0 3,112-89,-115 89,1 1,0-1,0 1,-1-1,1 0,0 1,0-1,0 1,0 0,0-1,0 1,0 0,0 0,0-1,0 1,0 0,0 0,0 0,0 0,0 0,0 0,0 1,0-1,0 0,0 0,0 1,0-1,-1 0,1 1,0-1,0 1,0 0,0-1,-1 1,1 0,0-1,0 1,-1 0,1 0,-1-1,1 1,-1 0,1 0,-1 0,1 0,-1 0,0 0,1 0,-1 0,0 0,0 0,0 0,5 58,-5-52,-2 52,1-33</inkml:trace>
  <inkml:trace contextRef="#ctx0" brushRef="#br0" timeOffset="3685.713">2767 454,'13'-1,"0"-1,0 0,-1-1,1-1,-1 1,1-2,-1 0,0-1,-1 0,1 0,-1-1,-1-1,1 0,-1 0,-1-1,1 0,0-3,-10 12,0 1,0-1,0 1,0-1,0 1,0-1,0 1,0-1,0 1,0-1,0 1,0-1,0 1,0-1,0 1,0-1,1 1,-1-1,0 1,0-1,1 1,-1-1,0 0,0 1,1-1,-1 1,1-1,-1 0,0 1,1-1,-1 0,1 0,-1 1,1-1,-1 0,1 0,-1 0,1 1,-1-1,1 0,-1 0,1 0,-1 0,1 0,-1 0,1 0,-1 0,1 0,-1 0,1-1,-1 1,1 0,-1 0,1 0,-1 0,1-1,-1 1,0 0,1-1,-1 1,1 0,-1-1,0 1,1 0,-1-1,0 1,1-1,-1 1,0-1,0 1,0 50,0-41,-20 198,11-124,9-69,0 0,-1-1,-1 1,0 0,-1-1,0 1,-1-1,-1 0,0 0,-7 11,11-22,0 1,-1-1,1 1,-1-1,0 0,0 0,0 0,0 0,0 0,0 0,-1-1,1 1,0-1,-1 0,1 1,-1-1,0 0,1 0,-1-1,0 1,1-1,-1 1,0-1,0 0,0 0,1 0,-1 0,0 0,0-1,0 1,1-1,-1 0,0 0,1 0,-1 0,0-1,-2-1,0 0,-1-1,2 0,-1 0,0 0,1 0,0-1,0 0,0 0,0 0,1 0,0 0,0-1,0 1,1-1,-1-1,-7-71,9 54</inkml:trace>
  <inkml:trace contextRef="#ctx0" brushRef="#br0" timeOffset="4087.991">2795 171,'34'-24,"15"-12,0-6,-4 5,-9 13,-6 16,-9 14,-7 11,-2 2,-2 3,1 3,0 1,2 2,-1 0,-3 0,3-4,-2-1,-2-6</inkml:trace>
  <inkml:trace contextRef="#ctx0" brushRef="#br0" timeOffset="4469.801">1977 849,'106'9,"1"-4,-1-4,1-6,69-12,37 1,191 11,-379 5</inkml:trace>
  <inkml:trace contextRef="#ctx0" brushRef="#br0" timeOffset="5221.075">2682 989,'-20'1,"0"0,0 1,0 1,1 1,-1 1,1 1,0 0,0 2,1 0,-1 1,-1 2,18-11,0 1,0-1,1 1,-1 0,0 0,0 0,0 0,1 0,-1 0,0 1,1-1,-1 1,1-1,-1 1,1-1,0 1,0 0,0-1,0 1,0 0,0 0,0 0,1 0,-1 0,1 0,-1 0,1 0,0 0,0 0,0 0,0 0,0 0,0 0,0 1,1-1,-1 0,1 0,0 0,-1-1,1 1,0 0,0 0,0 0,0-1,1 1,-1 0,0-1,1 1,1 0,69 34,-64-34,0 1,-1-1,0 1,1 1,-1-1,0 1,-1 0,1 1,-1 0,1 0,-2 0,1 1,0 0,-1 0,0 0,3 7,-7-9,-2 0,1 0,0-1,-1 1,0 0,1 0,-1-1,-1 1,1 0,-1-1,1 1,-1-1,0 0,0 1,-1-1,1 0,-1 0,1-1,-1 1,0 0,0-1,0 0,0 0,0 0,-1 0,1 0,-1-1,1 1,-1-1,-1 0,-2 5,-1-1,0-1,0 1,-1-2,1 1,-1-1,0 0,0-1,0 0,0 0,0-1,0 0,0-1,0 0,-7-1,-1-4</inkml:trace>
  <inkml:trace contextRef="#ctx0" brushRef="#br0" timeOffset="5902.786">3727 341,'-168'203,"-37"74,-11 13,122-171,-102 99,172-195</inkml:trace>
  <inkml:trace contextRef="#ctx0" brushRef="#br0" timeOffset="6739.405">3303 1243,'252'-399,"-248"393,-4 5,0 0,0 0,0 0,0 0,1 0,-1 0,0 0,0 0,1 1,-1-1,1 0,-1 0,0 0,1 0,0 1,-1-1,1 0,-1 0,1 1,0-1,-1 0,1 1,0-1,0 1,0-1,0 1,-1-1,1 1,0 0,0-1,0 1,0 0,0 0,0 0,0 0,0 0,0 0,0 0,0 0,0 0,0 0,0 0,0 0,-1 1,1-1,0 0,0 1,0-1,0 1,0-1,-1 1,1-1,0 1,0 0,-1-1,1 1,0 0,-1 0,1-1,3 14,0 1,0-1,-2 1,1-1,-2 1,0 0,-1-1,0 1,-3 11,2 11,-17 184,6-56,29-204,0-39,2 0,4 2,4 1,15-30,69-85,-98 173,-6 3,2 1,-1 0,2 0,0 1,0 1,1 0,0 0,1 1,1 0,-1 1,1 0,1 1,0 1,0 0,0 1,1 1,0 0,13-2,170 8,-175 4,-5 1</inkml:trace>
  <inkml:trace contextRef="#ctx0" brushRef="#br0" timeOffset="7190.029">3980 933,'33'-5,"-21"2,0 1,0 0,1 0,-1 1,1 1,0 0,-1 1,1 0,-1 1,0 0,1 1,-1 0,0 1,7 4,-17-7,-1 0,1 1,-1-1,1 1,-1 0,0-1,0 1,0 0,0-1,0 1,0 0,0 0,0 0,-1 0,1 0,-1 0,0 0,1 0,-1 0,0 0,0 0,0 0,-1 0,1 0,0 0,-1 0,1 0,-1 0,0 0,1 0,-1 0,0 0,-1 0,-40 59,12-30,17-20,0 1,1 1,0 0,1 0,1 1,0 0,1 1,1 0,0 1,1 0,0 0,1 0,1 3,4-17,1 1,0-1,0 0,0 1,0-1,1 0,-1 1,1-1,-1 0,1 0,0 0,0 1,0-1,0 0,0 0,0 0,1-1,-1 1,0 0,1 0,0-1,-1 1,1-1,0 1,0-1,0 0,0 0,0 0,0 0,0 0,0 0,1 0,-1-1,0 1,0-1,1 0,-1 1,0-1,2 0,92-13,-7-39,-72 41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2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0 848,'15'0,"18"0,9 0,2-5,-1-2,-4 1,-3 1,-4 2,-1 1,-7 0</inkml:trace>
  <inkml:trace contextRef="#ctx0" brushRef="#br0" timeOffset="944.199">649 509,'35'-15,"-24"9,1 0,1 1,-1 0,1 1,0 0,0 1,0 0,1 1,-1 1,0 0,1 1,-1 0,1 1,3 1,-14-1,0 0,-1 0,1 0,-1 0,1 0,-1 0,0 1,0-1,1 1,-1 0,0 0,0 0,-1 0,1 0,0 0,-1 0,1 0,-1 1,1-1,-1 1,0-1,0 1,0-1,-1 1,1-1,-1 1,1 0,-1 0,0-1,0 1,0 0,0-1,-1 1,0 2,-28 95,26-94,-21 54,-2-1,-3-1,-3-2,-18 24,-84 130,130-206,0 1,0 0,1-1,0 1,0 1,0-1,1 0,0 1,0-1,0 1,0 0,1 0,0-1,1 1,-1 0,1 0,0 0,0 0,1 0,0 0,0 0,0-1,1 1,0 0,0-1,0 1,1-1,-1 0,1 0,1 0,-1 0,1 0,0-1,0 0,0 1,0-1,1-1,1 2,3-2,0-1,-1-1,1 1,0-1,0-1,0 1,0-2,0 1,-1-1,1 0,0-1,0 0,-1-1,1 0,-1 0,0 0,0-1,0-1,0 1,-1-1,0 0,0-1,4-3,9-8</inkml:trace>
  <inkml:trace contextRef="#ctx0" brushRef="#br0" timeOffset="1279.282">1383 565,'-57'59,"3"2,3 3,-41 67,33-3,58-124,0 0,0 0,1-1,-1 1,1 0,0 0,0 0,0 0,0 0,1 0,-1 0,1 0,0-1,0 1,1 0,-1-1,1 1,0-1,0 1,0-1,0 0,1 0,-1 0,1 0,0 0,-1 0,2-1,-1 1,0-1,0 0,1 0,-1 0,3 0,6 1,1 0,-1-1,1-1,0 0,-1-1,1 0,0-1,0-1,-1 0,1 0,-1-1,0-1,0 0,0-1,0 0,-1 0,1-2,-1 1,-1-1,4-4,6-1,-1-1,0-1,-1-1,0-1,-1-1,-1 0,-1-1,0 0,-1-1,-2-1,11-19,-18 29,-1 0,0-1,0 1,-1-1,0 1,-1-1,-1 0,1 0,-2 0,1 0,-2 0,0-5,1 11,-1 0,0-1,0 1,0 0,-1 0,0 0,0 0,0 1,0-1,-1 0,0 1,0 0,0 0,-1 0,1 0,-1 0,0 0,0 1,0 0,0 0,-1 0,1 0,-1 1,0 0,0 0,-2-1,-79-1,61 11</inkml:trace>
  <inkml:trace contextRef="#ctx0" brushRef="#br0" timeOffset="2296.411">1863 848,'15'-13,"0"0,-1 0,-1-2,0 0,0 0,-2-1,0 0,0-3,37-50,-13 18,41-40,-75 91,-1-1,1 1,-1-1,1 1,-1-1,1 1,-1-1,1 1,0 0,-1-1,1 1,0 0,-1-1,1 1,0 0,-1 0,1 0,0 0,-1 0,1 0,0 0,-1 0,1 0,0 0,0 0,-1 0,1 0,0 0,-1 1,1-1,0 0,-1 1,1-1,-1 0,1 1,0-1,-1 1,1-1,-1 1,1-1,-1 1,0-1,1 1,-1-1,1 1,-1 0,0-1,0 1,1 0,-1-1,0 1,0 0,0-1,0 1,0 0,0-1,0 1,0 0,0 0,0-1,0 1,0 0,0-1,-1 1,-5 50,5-49,-9 88,9-88,1 0,0 1,0-1,0 0,1 0,-1 1,1-1,-1 0,1 0,0 0,0 0,0 0,0 0,0 0,0 0,0 0,1 0,-1 0,1-1,-1 1,1 0,0-1,-1 0,1 1,0-1,0 0,0 0,0 0,0 0,0 0,1-1,-1 1,0 0,0-1,1 0,-1 0,1 1,7-3,-1-1,0 1,1-2,-1 1,-1-1,1 0,0-1,-1 0,0-1,0 1,-1-1,1-1,-1 0,-1 0,4-5,26-20,73-70,-109 103,0 0,-1-1,1 1,0-1,0 1,0-1,0 1,0-1,0 1,0 0,0-1,0 1,0-1,0 1,0 0,0-1,1 1,-1-1,0 1,0-1,1 1,-1-1,0 1,0-1,1 1,-1-1,1 1,-1-1,0 0,1 1,-1-1,1 0,-1 1,1-1,-1 0,1 0,-1 1,1-1,0 0,-1 0,1 0,-1 0,1 0,-1 0,1 1,0-2,-1 1,1 0,-1 0,1 0,-1 0,1 0,0 0,-1 0,1-1,-1 1,1 0,-1-1,1 1,-1 0,1-1,-1 1,0 0,1-1,-1 1,1-1,-1 1,0-1,-10 48,10-45,-12 30,9-27,1-1,-1 1,1-1,1 1,-1 0,1-1,-1 1,1 0,1 0,-1 0,1 0,0 0,0 0,0 0,1 0,0 0,0 0,0 0,0 0,1 0,0-1,0 1,0 0,9 8</inkml:trace>
  <inkml:trace contextRef="#ctx0" brushRef="#br0" timeOffset="2559.205">2850 481,'-249'188,"-29"43,41-21,130-115,89-77</inkml:trace>
  <inkml:trace contextRef="#ctx0" brushRef="#br0" timeOffset="3128.302">2569 989,'-81'33,"74"-29,0-1,0 0,0 0,0 1,1 0,-1 0,1 1,0 0,0 0,1 0,-1 1,1-1,0 1,1 1,-2 2,6-5,1-1,0 0,0 0,0 0,0 0,1 0,-1-1,1 1,0 0,0-1,0 1,0-1,0 0,0 1,1-1,-1 0,1 0,-1-1,1 1,0 0,0-1,0 0,0 0,0 0,0 0,0 0,0 0,0-1,0 1,1-1,-1 0,2 0,7 3,-8-3,-1 0,1 0,-1 1,0-1,1 1,-1 0,0 0,0 0,1 0,-1 1,0-1,0 1,0 0,-1 0,1 0,0 0,-1 0,1 1,-1-1,0 1,0 0,0 0,0-1,0 1,-1 0,1 0,-1 1,0-1,0 0,0 0,0 1,0-1,-1 0,0 1,1-1,-1 1,-1-1,1 1,0-1,-1 0,0 1,0-1,0 1,-4 4,0 1,-1-2,0 1,-1-1,0 1,0-2,0 1,-1-1,0 0,0-1,0 0,-1 0,0-1,0 0,0 0,0-1,0-1,-1 1,0-1,1-1,-1 0,0 0,1-1,-5-1,-4-3</inkml:trace>
  <inkml:trace contextRef="#ctx0" brushRef="#br0" timeOffset="5250.03">3133 650,'-35'138,"24"-109,1-2,6-23,1 0,0 1,1-1,-1 0,1 1,0 0,0 0,0 0,1 0,0 0,-1 0,2 0,-1 0,1 0,0 0,0 1,0-1,1 0,-1 0,1 0,1 0,-1 0,1 0,0 0,0 0,0-1,0 1,1-1,0 1,0-1,0 0,1 0,1 2,-2-5,0 0,0 0,0 0,0 0,0 0,0-1,0 1,0-1,0 0,1 0,-1 0,0 0,0-1,0 1,0-1,0 0,0 0,0 0,0 0,0 0,-1-1,1 1,0-1,-1 0,1 0,-1 0,1 0,-1 0,0 0,0-1,0 1,0-1,7-14</inkml:trace>
  <inkml:trace contextRef="#ctx0" brushRef="#br0" timeOffset="5617.373">3020 481,'34'-24,"15"-13,0 5,-8 12,-12 15,-10 13,-4 5,-5 5,2 0,-3 1,4-2,3-5,4-3,3-4,-2-3</inkml:trace>
  <inkml:trace contextRef="#ctx0" brushRef="#br0" timeOffset="6595.902">3387 1,'86'126,"-64"-95,-1 1,-2 2,-1-1,-2 2,-1 0,-1 1,-3 1,-1 0,-1 0,2 29,-7-12,-2 0,-3 0,-2 0,-2 0,-3-1,-2 0,-2 0,-3-1,-2-1,-2-1,-2 0,-2-1,-3-2,-16 23,33-57,0 0,-2 0,1-1,-1-1,-1 0,0 0,-1-1,0 0,-1-1,1-1,-2 0,1-1,-1-1,-12 4,3-4</inkml:trace>
  <inkml:trace contextRef="#ctx0" brushRef="#br0" timeOffset="125137.477">254 763,'0'-17,"0"21,-29 179,-25 36,52-210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06.8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85,'73'17,"-60"-14,276 35,111-28,-342-6,1-2,0-3,43-6,-78 5,256-17,-49 3,184 14,-201 4,-123-1,228-14,-191 1,0 6,50 6,-114 1,241-29,-6 0,-45-1,591 30,-535-1,-112 28,286-28,1177 1,-1298 27,8-29,-146-27,260 29,-229 26,488-27,-333-1,-188-26,108 23,-330 4,0-1,0 1,0 0,0 0,0-1,0 1,0 0,0 0,1 0,-1 0,0 0,0 0,0 1,0-1,0 0,0 0,0 1,0-1,0 1,0-1,0 1,0-1,0 1,0 0,0-1,0 1,-1 0,1 0,0 0,0 0,-1 0,1-1,-1 1,1 0,-1 0,1 1,2 12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1,'39'17,"-21"-13,1-1,-1-1,1-1,0 0,0-2,-1 0,1-1,0-1,14-4,10 0,144 0,-174 7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30,'43'-5,"24"-1,6 0,-6 1,-8 1,-11 2,-7 1,-7 0,-4 1,-7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170 126,'-3'41,"-2"1,-2-1,-2 0,-1 0,-2-1,-2-1,-10 18,-50 92,63-137,14-34,28-46,4 2,2 0,3 3,3 1,22-22,84-93,-149 176,0 0,0 0,1 0,-1 0,0 0,1 0,-1 0,1 0,0 0,-1 0,1 0,0 1,-1-1,1 0,0 0,0 1,-1-1,1 1,0-1,0 0,0 1,0 0,0-1,0 1,0 0,0-1,0 1,0 0,0 0,0 0,0 0,0 0,0 0,0 0,1 0,-1 0,0 0,0 1,0-1,0 0,0 1,0-1,-1 1,1-1,0 1,0-1,0 1,0 0,-1 0,1-1,0 1,0 0,-1 0,1 0,-1 0,1-1,-1 1,1 1,1 8,-1 1,-1 0,1-1,-1 1,-1 0,0 0,-1-1,0 1,-1-1,0 2,-7 39,4-2,2 0,2 0,3 0,2 8,-2-54,-1-1,0 1,1-1,0 0,0 1,-1-1,1 0,0 0,1 1,-1-1,0 0,1 0,-1 0,1-1,0 1,-1 0,1 0,0-1,0 1,0-1,0 0,0 0,1 1,-1-1,0-1,0 1,1 0,-1-1,1 1,-1-1,0 1,1-1,-1 0,1 0,-1 0,1-1,-1 1,1 0,-1-1,0 0,1 1,-1-1,0 0,0 0,1-1,-1 1,0 0,0-1,0 1,0-1,-1 0,1 1,0-1,-1 0,1 0,-1 0,152-196,-31 55,-37 60,-84 83,1 1,-1-1,0 1,1-1,-1 1,0 0,0 0,0-1,1 1,-1 0,0 0,0 0,0 0,-1 0,1 1,0-1,0 0,0 0,-1 0,1 1,-1-1,1 0,-1 1,1-1,-1 1,0-1,0 0,0 1,0-1,0 1,0-1,0 0,0 1,0-1,-1 1,1-1,0 0,-1 1,1-1,-1 0,1 3,-5 372,10-325,1-33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0 925,'34'0,"25"0,7 0,-7-5,-9-1,-8 0,-11 1</inkml:trace>
  <inkml:trace contextRef="#ctx0" brushRef="#br0" timeOffset="453.984">536 615,'2'69,"4"-1,3 1,2-1,6 7,19 86,-36-160,0 0,-1 0,1 0,0 0,0 0,0 0,0 0,0 0,0 0,0 0,0 0,1 0,-1 0,0 0,1 0,-1 0,0 0,1 0,-1-1,1 1,-1 0,1 0,0 0,-1-1,1 1,0 0,0-1,-1 1,1 0,0-1,0 1,0-1,0 0,0 1,0-1,0 0,0 1,0-1,0 0,0 0,0 0,0 0,0 0,0 0,-1 0,1 0,0 0,0 0,0-1,0 1,0 0,0-1,0 1,0-1,0 1,0-1,0 1,-1-1,1 1,0-1,0 0,-1 0,10-11,-1 0,0-1,-1 0,-1 0,0-1,-1 0,5-15,8-15,143-315,-100 248,-60 113,-4 8</inkml:trace>
  <inkml:trace contextRef="#ctx0" brushRef="#br0" timeOffset="733.343">1072 1010,'-9'34,"1"15,2 0</inkml:trace>
  <inkml:trace contextRef="#ctx0" brushRef="#br0" timeOffset="1357.149">621 248,'0'-1,"-1"-1,1 1,-1 0,1 0,0 0,0-1,-1 1,1 0,0 0,0-1,0 1,0 0,1 0,-1-1,0 1,0 0,1 0,-1-1,1 1,-1 0,1 0,0 0,-1 0,1 0,0 0,0 0,-1 0,1 0,0 0,0 1,0-1,0 0,0 0,0 1,1-1,-1 1,0-1,0 1,0-1,0 1,1 0,-1 0,56-10,159 34,-176-23,-21 1,-1-2,1 0,0 0,-1-2,1 0,-1-1,15-5,-32 8,-1 0,1 0,0 0,-1 0,1 0,0-1,-1 1,1 0,0 0,-1 0,1-1,-1 1,1 0,0-1,-1 1,1 0,-1-1,1 1,-1-1,1 1,-1-1,1 1,-1-1,1 1,-1-1,0 1,1-1,-1 0,0 1,0-1,1 1,-1-1,0 0,0 1,0-1,0 0,0 0,0 1,0-1,0 0,0 1,0-1,0 0,0 1,-1-1,1 1,0-1,0 0,-1 1,1-1,0 0,-1 1,1-1,-1 1,1-1,-1 1,1-1,-1 1,1 0,-1-1,1 1,-1-1,0 1,1 0,-44-24,39 22,0 0,-3-1,-1 1,1-2,0 1,0-1,0 0,0-1,1 0,0 0,0 0,0-1,0 0,1 0,0-1,1 0,-1 0,1 0,1-1,-1 0,1 0,1 0,-1-1,-1-15</inkml:trace>
  <inkml:trace contextRef="#ctx0" brushRef="#br0" timeOffset="2938.227">1439 50,'-1'3,"0"-1,0 1,0 0,1 0,-1-1,1 1,0 0,-1 0,1-1,1 1,-1 0,0 0,0 0,1-1,0 1,0 0,-1-1,2 1,0 1,63 205,-42-112,-4 1,-4 0,-4 1,-5 0,-5 51,0-127,-1 0,-2 0,0-1,-2 1,0-1,-1 1,-2-1,0-1,-1 1,-1-1,-1-1,-1 0,-1 0,-1-1,0-1,-2 0,0-1,0 0,-13 9,12-14,-1-1,0-1,0-1,-1 0,0-2,0 0,-1 0,0-2,0-1,-19 3,11-5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255 239,'-31'43,"1"2,2 1,2 1,2 1,2 1,3 1,1 1,3 1,2 0,3 1,2 0,2 0,1 33,5-62,2 0,0 0,2-1,0 1,2-1,0 0,2 0,0 0,2-1,0-1,2 1,8 11,-15-27,1 1,0 0,1-1,-1 0,1-1,0 0,1 0,-1 0,1-1,0 0,0 0,0-1,1 0,-1-1,1 0,2 0,6-6,-4-4</inkml:trace>
  <inkml:trace contextRef="#ctx0" brushRef="#br0" timeOffset="432.311">396 634,'76'354,"-38"-193,-38-160,0 1,0-1,0 0,0 0,0 0,0 0,0 0,0 0,0 0,1 0,-1 0,0 0,1 0,-1 0,1 0,-1 0,1 0,-1 0,1-1,0 1,-1 0,1 0,0 0,0-1,-1 1,1 0,0-1,0 1,0-1,0 1,0-1,0 0,0 1,0-1,0 0,0 1,0-1,0 0,0 0,0 0,0 0,0 0,1 0,-1-1,0 1,0 0,0 0,0-1,0 1,0-1,0 1,-1-1,1 1,0-1,0 1,0-1,0 0,0 1,-1-1,1 0,0 0,-1 0,1 0,62-133,101-307,-155 426,-7 18</inkml:trace>
  <inkml:trace contextRef="#ctx0" brushRef="#br0" timeOffset="899.944">847 1029,'14'-5,"0"1,0 1,0 0,0 0,1 2,-1 0,0 0,1 1,6 2,-20-2,0 0,0 0,0 0,0 0,0 1,0-1,1 0,-1 1,0-1,0 1,0-1,0 1,0 0,-1-1,1 1,0 0,0 0,0-1,0 1,-1 0,1 0,-1 0,1 0,0 0,-1 0,1 0,-1 0,0 0,1 0,-1 0,0 1,0-1,0 0,0 0,0 0,0 0,0 0,0 0,0 1,0-1,0 0,-1 0,1 0,-1 0,1 0,-1 0,1 0,-1 0,1 0,-1 0,0 0,0 0,0 0,-40 48,-62 42,102-90,0 0,0 0,0 0,0 0,0 0,0 0,0 0,1 1,-1-1,1 0,-1 0,1 1,-1-1,1 0,-1 1,1-1,0 0,0 1,0-1,0 1,0-1,0 0,0 1,0-1,1 0,-1 1,0-1,1 0,-1 1,1-1,0 0,-1 0,1 1,0-1,0 0,0 0,0 0,0 0,0 0,0 0,0 0,0-1,0 1,0 0,1-1,-1 1,0 0,0-1,1 1,-1-1,0 0,1 0,-1 1,1-1,-1 0,0 0,1 0,-1 0,0-1,1 1,-1 0,1 0,0-1,11-1,0 1,0-2,0 0,0 0,-1-1,0-1,1 0,-2-1,1 0,-1-1,0 0,8-6,-3-3</inkml:trace>
  <inkml:trace contextRef="#ctx0" brushRef="#br0" timeOffset="3219.981">650 239,'-1'-1,"1"0,-1 1,0-1,1 0,-1 0,1 1,-1-1,1 0,-1 0,1 0,0 0,-1 1,1-1,0 0,0 0,-1 0,1 0,0 0,0 0,0 0,0 0,0 0,1 0,-1 0,0 0,0 0,1 1,-1-1,0 0,1 0,-1 0,1 0,-1 1,1-1,-1 0,1 0,0 1,-1-1,1 0,0 1,-1-1,1 1,0-1,0 1,0-1,0 1,-1-1,1 1,0 0,46-17,182 16,-117 22,-113-22,1 1,-1-1,1 1,-1 0,1-1,0 0,-1 1,1-1,0 1,0-1,-1 1,1-1,0 0,0 1,0-1,-1 1,1-1,0 0,0 1,0-1,0 0,0 1,1-1,-1 1,0-1,0 0,0 1,0-1,1 0,-1 1,0-1,0 1,1-1,-1 1,1-1,-1 1,0-1,1 1,-1-1,1 1,-1 0,1-1,-1 1,1 0,0-1,-1 1,1 0,-1 0,1-1,0 1,-1 0,1 0,-1 0,1 0,0 0,-1 0,1 0,0 0,-1 0,1 0,-1 0,1 0,0 1,-1-1,1 0,0 1,-42-42,36 38,-4-6,3 6,1-1,0 1,0-1,0-1,1 1,0-1,0 1,0-1,0-1,1 1,-1 0,1-1,1 1,-1-1,1 0,0 0,0 0,1 0,0-1,0-2,4-7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33 274,'-26'-11,"19"6,20 7,36 5,0-3,0-1,0-3,1-2,-1-2,14-4,122-6,58 13,-242 2,-1-1,1 0,0 1,0-1,0 0,-1 1,1-1,0 0,0 0,0 0,-1 0,1 0,0 0,0 0,0 0,0 0,-1 0,1 0,0 0,0-1,0 1,-1 0,1-1,0 1,-1 0,1-1,0 1,0-1,-1 1,1-1,-1 0,1 1,-1-1,1 1,-1-1,1 0,-1 0,1 1,-1-1,0 0,1 0,-1 1,0-1,0 0,0 0,1 0,-1 1,0-1,0 0,0 0,0 0,-1 0,1 1,0-1,0 0,0 0,-1 0,1 1,0-1,-1 0,0 0,-109-68,-4-41,97 81,16 19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85,'6'-13,"7"31,-10-14,70 185,-68-173,-1 0,0 0,-1 0,-1 1,-1 0,0-1,-1 1,-1 0,0-1,-1 1,-1-1,-1 0,0 0,-1 0,-1 0,0-1,-1 1,-1-2,-1 1,-4 5,-4 3,-1 0,-1-2,0 0,-2-1,-23 16,37-30,-1 0,-1 0,1-1,-1-1,1 1,-1-1,0-1,-1 0,1 0,-1-1,1 0,-1 0,0-1,0-1,1 1,-1-2,0 1,0-1,-2-1,7 0,0 0,0 0,0-1,0 0,1 1,-1-1,1-1,0 1,0-1,0 0,0 0,1 0,-1 0,1 0,0-1,0 0,1 0,-1 1,1-1,0-1,1 1,-1-2,-4-12</inkml:trace>
  <inkml:trace contextRef="#ctx0" brushRef="#br0" timeOffset="377.178">1 85,'68'1,"1"-4,-1-2,36-10,262-43,-136 54,-207 4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0 254,'7'4,"1"0,-1 0,0-1,1 0,0 0,0-1,0 1,0-2,0 0,0 0,0 0,0-1,1 0,5-1,0 1,4 1,33 1,0-2,0-2,0-2,12-5,81-9,-120 18</inkml:trace>
  <inkml:trace contextRef="#ctx0" brushRef="#br0" timeOffset="303.895">0 480,'39'0,"26"0,8 0,-4 0,-9 0,-10-5,-9-1,-6 0,-5 1,-2 2,-1 1,-6 1</inkml:trace>
  <inkml:trace contextRef="#ctx0" brushRef="#br0" timeOffset="786.353">254 0,'5'8,"0"0,0-1,1 0,0 0,0 0,1-1,-1 0,1 0,1 0,-1-1,1 0,0-1,0 0,0 0,1 0,-1-1,2-1,124 38,-112-36,-1 0,0 2,0 0,-1 1,1 1,-2 1,1 1,-1 1,-1 0,0 1,0 1,10 11,-24-19,0 0,0 0,-1 1,0 0,0-1,0 1,0 0,-1 0,0 1,0-1,-1 0,0 1,0-1,0 1,-1-1,0 1,0-1,-1 1,0-1,0 1,0-1,-1 0,0 0,0 1,-1-1,1 0,-1-1,-1 1,1 0,-1-1,0 0,0 0,0 0,-1-1,0 1,0-1,0 0,-2 1,-22 15,-2 0,0-2,-1-2,0-1,-27 8,-49 22,90-33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1 424,'55'17,"-13"-10,0-3,0-1,1-2,27-3,4 0,94-23,-143 23</inkml:trace>
  <inkml:trace contextRef="#ctx0" brushRef="#br0" timeOffset="282.455">57 706,'39'0,"26"0,8 0,-5 0,-8-5,-10-1,-9 0,-6 1,-4 2,-4 1,0 0,-1 2,1 0,0 0,-5 0</inkml:trace>
  <inkml:trace contextRef="#ctx0" brushRef="#br0" timeOffset="1886.807">1412 339,'-6'2,"0"0,1 0,-1 1,1 0,0 0,0 0,0 1,0-1,0 1,1 0,-1 1,1-1,0 1,-2 3,5-7,-19 22,1 1,0 1,2 0,1 1,1 1,1 0,2 1,0 1,2 0,2 0,0 1,-1 18,8-43,1-1,-1 1,1 0,0 0,1-1,-1 1,1 0,0-1,0 1,0 0,1-1,0 1,0-1,0 0,0 0,1 0,-1 0,1 0,0 0,0-1,0 1,1-1,-1 0,1 0,0 0,0-1,0 1,0-1,1 0,-1 0,0 0,1-1,-1 1,1-1,0 0,-1-1,1 1,0-1,0 0,-1 0,19-3,0-1,0-2,-1 0,1-1,-2-1,1-1,-1-1,-1-1,0-1,0 0,-1-2,-1 0,7-8,17-12,-1-3,-1-1,-3-2,11-17,-40 47,-1 0,0 0,-1-1,0 0,-1 0,0-1,-1 1,0-1,-1 0,0 0,-1-3,-1 10,-1 0,1-1,-1 1,-1-1,1 1,-1-1,0 1,0 0,0-1,-1 1,0 0,0 0,0 0,-1 0,1 0,-1 1,0-1,-1 1,1 0,-1 0,0 0,0 0,0 0,0 1,-1 0,1 0,-7-3,0 1,0 1,-1 0,1 0,-1 1,0 1,0 0,0 0,0 1,0 1,0 0,0 0,0 1,0 1,0 0,0 1,0 0,1 1,0 0,-1 1,1 0,1 1,-1 0,1 0,0 1,1 1,-1 0,2 0,-3 2,-7 12</inkml:trace>
  <inkml:trace contextRef="#ctx0" brushRef="#br0" timeOffset="2151.987">2089 594,'-14'19,"-1"6,3-1</inkml:trace>
  <inkml:trace contextRef="#ctx0" brushRef="#br0" timeOffset="2896.847">2427 170,'-26'77,"-23"83,48-158,0-1,1 1,-1-1,0 1,1 0,-1-1,1 1,-1 0,1 0,0-1,-1 1,1 0,0 0,0-1,1 1,-1 0,0 0,1-1,-1 1,1 0,-1-1,1 1,0 0,-1-1,1 1,0-1,0 1,0-1,0 0,1 1,-1-1,0 0,1 0,-1 0,0 0,1 0,-1 0,1 0,0 0,-1 0,1-1,0 1,-1-1,1 1,0-1,0 0,-1 0,3 0,148-19,-69-2,-75 17</inkml:trace>
  <inkml:trace contextRef="#ctx0" brushRef="#br0" timeOffset="3200.867">2681 85,'-14'39,"-5"31,1 9,-2-4,3-10,5-12,3-9,0-8,0-5,2-3,3-2,-4 0,1 0,0 1,2 0,2 0,1 1,1-4</inkml:trace>
  <inkml:trace contextRef="#ctx0" brushRef="#br0" timeOffset="3600.049">3077 255,'-30'35,"1"2,1 1,3 2,1 0,2 1,2 2,2 0,-3 13,18-52,1 1,0 0,1-1,-1 1,1 0,0 0,0-1,0 1,1 0,-1 0,1 0,0 0,1 0,-1 0,1 0,0 0,0 0,1-1,-1 1,1 0,0-1,1 1,-1-1,1 0,-1 0,1 0,1 0,-1 0,0-1,1 1,0-1,0 0,0 0,0 0,3 1,6-1,1-1,0-1,0 1,0-2,0 0,0-1,0 0,0-1,0-1,0 0,-1-1,1 0,-1-1,0-1,0 0,-1-1,0 0,0 0,-1-2,0 1,0-1,-1-1,0 0,-1-1,0 1,0-2,-1 1,-1-1,2-4,2-4,-1 1,-1-1,-1 0,-1-1,-1 0,-1 0,0-1,-2 1,0-1,-2 0,0 0,-2-9,1 26,-2-1,1 1,0 0,-1 0,0-1,0 1,0 1,-1-1,0 0,0 1,0-1,0 1,-1 0,0 0,0 0,0 1,0-1,0 1,-1 0,1 0,-1 0,0 1,0 0,0 0,0 0,0 0,-1 1,1 0,0 0,-1 0,1 1,-1 0,1 0,-1 0,0 1,-19 3</inkml:trace>
  <inkml:trace contextRef="#ctx0" brushRef="#br0" timeOffset="8949.015">3698 227,'0'0,"1"-1,-1 1,0 0,1 0,-1-1,1 1,-1 0,0 0,1 0,-1 0,1 0,-1 0,1 0,-1 0,1-1,-1 2,1-1,-1 0,1 0,-1 0,0 0,1 0,-1 0,1 0,-1 0,1 1,-1-1,0 0,1 0,-1 1,0-1,1 0,-1 1,1-1,-1 0,0 1,0-1,1 0,-1 1,0-1,0 1,0-1,1 1,-1-1,0 0,0 1,0-1,0 1,0-1,0 1,0-1,0 1,0-1,0 1,0-1,0 0,0 1,0-1,0 1,4 19,0 0,-1 1,-1-1,-1 1,0-1,-3 21,1 3,-28 248,2-163,52-168,-13 16</inkml:trace>
  <inkml:trace contextRef="#ctx0" brushRef="#br0" timeOffset="9287.49">4065 311,'-328'239,"312"-228,1 0,1 1,0 1,1 0,1 1,0 1,-1 1,12-14,0-1,0 0,0 1,0-1,0 1,0 0,1-1,-1 1,1 0,-1-1,1 1,-1 0,1-1,0 1,0 0,0 0,0 0,0-1,0 1,1 0,-1 0,1-1,-1 1,1 0,-1-1,1 1,0-1,0 1,0-1,0 1,0-1,0 1,0-1,0 0,1 0,-1 1,0-1,1 0,-1 0,1 0,-1-1,1 1,0 0,-1-1,1 1,0-1,1 1,84 14,-35-16,-44-1,0 1,0 0,0 1,0-1,0 1,1 1,-1 0,0 0,0 0,0 1,-1 0,1 1,0 0,-1 0,1 0,-1 1,0 0,0 1,-1 0,0 0,5 4,-9-6,-1 0,1 1,-1-1,0 0,0 1,0 0,0-1,-1 1,1-1,-1 1,0 0,0-1,0 1,-1 0,1-1,-1 1,0-1,0 1,0-1,0 1,-1-1,0 2,-9 39,30-50,-7-2</inkml:trace>
  <inkml:trace contextRef="#ctx0" brushRef="#br0" timeOffset="9833.383">4403 622,'-140'72,"132"-67,2 0,-1 0,0 0,1 1,0 0,0 0,1 0,0 1,0 0,0 0,1 0,0 1,1-1,-1 1,1 0,1 0,-1 4,2-9,1 0,-1 0,1-1,0 1,0 0,0 0,0-1,1 1,-1 0,1 0,-1-1,1 1,0-1,0 1,0 0,1-1,-1 0,1 1,-1-1,1 0,0 0,0 0,-1 0,2 0,-1 0,0 0,0-1,0 1,1-1,-1 0,1 0,-1 1,1-2,0 1,-1 0,1 0,0-1,-1 0,1 1,0-1,0 0,0 0,-1-1,1 1,0 0,-1-1,1 0,0 0,-1 0,1 0,-1 0,2-1,12-7,-1 0,0-2,0 0,-1-1,-1 0,0-1,0 0,-2-1,0-1,0 0,0-3,16-17,-18 23,-5 5,1 0,0 1,0-1,1 1,-1 1,1-1,1 1,-1 0,1 0,0 1,0-1,1 1,-5 5,0-1,0 1,0 0,0 0,0 0,-1 0,1 1,0-1,-1 1,1 0,-1 0,1-1,-1 2,0-1,0 0,0 0,0 1,0-1,-1 1,1-1,-1 1,1 0,-1 0,0 0,0 0,0-1,-1 1,1 0,-1 0,0 1,1-1,-1 0,-1 3,2-1,10 43,-3 1,-2 0,-2 0,-1 23,-2-54,0 1,-1-1,-1 0,-1 0,-1 1,0-1,-1 0,-1-1,0 1,-2-1,0 0,-1-1,0 1,-9 10,9-15,0-1,0 0,-2 0,1-1,-1 0,0-1,-1 0,0-1,-1 0,1-1,-2 0,1-1,-1 0,0-1,0-1,-9 3,20-7,0 0,0 0,0-1,-1 1,1 0,0-1,0 0,0 1,0-1,0 0,0 0,0 0,0 0,0 0,0-1,1 1,-1 0,1-1,-1 1,1-1,-1 0,1 0,0 1,-1-1,1 0,0 0,1 0,-1 0,0 0,0 0,1 0,-1-1,1 1,0 0,0-2,3-81,90-134,-57 145,-20 40</inkml:trace>
  <inkml:trace contextRef="#ctx0" brushRef="#br0" timeOffset="10116.411">4686 1,'15'1,"1"0,0 2,-1 0,1 0,-1 1,0 1,0 1,0 0,-1 1,0 1,0 0,-1 1,0 0,-1 1,0 0,0 1,-1 0,-1 1,0 0,0 1,-1 0,-1 1,0-1,-1 2,0-1,-1 1,-1 1,2 27,-2 1,-2 0,-2 0,-1 0,-3 0,-7 36,5-41,-3-1,-1 0,-2-1,-2 0,-1 0,-2-2,-1 0,-2 0,-1-2,-1-1,-3 0,0-2,-2 0,-1-2,-1-1,-1-1,-2-2,-4 2,5-6,6-2</inkml:trace>
  <inkml:trace contextRef="#ctx0" brushRef="#br0" timeOffset="10819.936">1214 29,'-26'22,"2"2,1 1,2 1,0 1,1 1,2 0,1 2,1 0,-2 9,8-15,1 0,2 1,0-1,2 1,1 1,0-1,2 0,1 1,2 0,0-1,1 1,2-1,0 0,2 0,1 0,3 6,7 20,2-1,3-1,2-1,1-1,3-1,2-2,12 13,-30-43,2 1,-1-2,2 0,0-1,0 0,1-1,0-1,1 0,2-1,5 2</inkml:trace>
  <inkml:trace contextRef="#ctx0" brushRef="#br0" timeOffset="11758.163">5504 57,'-12'2,"0"1,0 0,1 0,-1 1,1 1,0 0,0 0,1 1,-1 1,1-1,1 2,-1-1,1 1,1 1,-1 0,2 0,-1 0,1 1,1 0,-1 1,2-1,-1 1,-2 10,-17 42,3 1,2 1,-6 48,21-84,1 0,1 1,2 0,1-1,1 1,1-1,2 1,1-1,2 0,0 0,2-1,1 0,2-1,3 6,-4-10,5 11,0-1,2-1,2 0,1-2,1 0,14 13,-33-40,-1-1,1 1,0-1,0 1,0-1,0 0,0 0,1-1,-1 1,1-1,-1 1,1-1,-1 0,1-1,0 1,-1 0,1-1,1 0,11-3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4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34,'18'2,"1"0,-1-1,0 0,1-2,-1 0,0-2,1 0,-1 0,-1-2,1 0,-1-1,7-4,-22 9,0 1,0 0,-1-1,1 1,0 0,0 0,0 0,-1 0,1 0,0 1,0-1,0 0,-1 1,1 0,0-1,0 1,-1 0,1 0,-1 0,1 0,-1 0,1 0,-1 0,0 0,1 1,-1-1,0 0,0 1,0-1,0 1,0 0,0-1,-1 1,1 0,0-1,-1 1,1 0,-1 0,0-1,0 1,1 0,-1 0,0 0,-1-1,1 1,0 1,14 37,-10-35,-1-1,1 1,0-1,0 0,1-1,-1 1,1-1,0 0,0 0,0 0,0-1,0 1,0-1,1-1,-1 1,4 0,15 3</inkml:trace>
  <inkml:trace contextRef="#ctx0" brushRef="#br0" timeOffset="-38527.165">1 655,'20'-51,"-6"37,0 0,1 1,1 1,0 1,1 0,0 1,4-1,8-6,-12 7,1 2,0 1,0 0,0 1,1 1,0 1,13-2,-30 6,-1-1,1 1,0 0,-1-1,1 1,0 0,-1 0,1 0,0 0,0 0,-1 1,1-1,0 0,-1 1,1-1,0 1,-1 0,1 0,-1-1,1 1,-1 0,0 0,1 0,-1 0,0 1,1-1,-1 0,0 1,0-1,0 0,0 1,-1-1,1 1,0-1,0 1,-1 0,1-1,-1 1,0 0,1-1,-1 1,0 0,0 0,0-1,0 1,0 0,-1 1,-29 79,-123 105,100-104,52-81,0 0,1 0,-1 0,1 0,-1 0,1 0,0 1,0-1,0 0,0 0,0 0,0 0,0 1,1-1,-1 0,1 0,0 0,0 0,-1 0,1 0,0 0,1 0,-1 0,0-1,1 1,-1 0,1-1,-1 1,1-1,0 0,-1 1,1-1,0 0,0 0,0 0,0 0,0 0,0-1,0 1,0-1,0 1,1-1,-1 0,197 37,-195-37,-1 0,0 0,1 0,-1 1,0-1,1 1,-1 0,0 0,0 1,0-1,0 0,0 1,0 0,-1 0,1 0,0 0,-1 0,1 0,-1 1,0-1,0 1,0-1,0 1,0 0,-1 0,1 0,-1 0,0 0,0 0,0 1,0-1,0 0,-1 0,0 1,1-1,-1 0,0 1,-1-1,1 0,-1 1,1 0,-9 11,-1 0,-1 0,0-1,0-1,-1 0,-1 0,-1-1,1-1,-2 0,1-1,-2 0,1-1,-12 4,10-3,-1-1,0 0,-1-1,0-1,0-1,-1-1,-10 2,18-13,17 1</inkml:trace>
  <inkml:trace contextRef="#ctx0" brushRef="#br0" timeOffset="-38177.331">988 598,'-52'43,"1"2,2 2,3 3,1 1,-18 30,5 30,57-106,0 0,0 0,0-1,1 1,0 0,0 0,0 0,0 0,1 0,0 0,0-1,0 1,1 0,0-1,-1 1,1-1,1 1,-1-1,1 0,0 0,0 0,0 0,0-1,1 1,3 2,-1-1,1 1,1-2,-1 1,1-1,-1 0,1 0,0-1,0 0,1-1,-1 0,1 0,-1-1,1 0,-1 0,1-1,0 0,-1 0,1-1,0 0,-1-1,1 0,16-4,-1-1,0-1,-1-1,0-1,-1-1,0-1,3-3,7-6,-1-1,-1-2,-1-1,-1-1,-2-2,0 0,15-25,-33 42,-1-1,0 0,-1-1,0 1,-1-1,-1 0,0-1,0 1,-1-1,-1 0,-1 0,0 0,0-7,-1 14,-1 1,1-1,-1 1,0-1,-1 1,1 0,-1 0,-1 0,1 0,-1 0,0 0,0 1,0-1,-1 1,0 0,0 0,-1 0,1 1,-1-1,0 1,0 0,0 1,-1-1,1 1,-1 0,0 0,0 1,0 0,-6-2,3 2,-2-1,1 1,0 1,0 0,-1 0,1 1,0 0,-1 1,1 0,0 1,0 0,0 1,0 0,0 0,1 1,-1 0,1 1,-3 2,-6 5</inkml:trace>
  <inkml:trace contextRef="#ctx0" brushRef="#br0" timeOffset="-999.466">1722 430,'-39'178,"23"-109,18-111,5 11,2 0,0 0,2 1,1 1,2 0,1 1,1 0,1 1,16-18,-33 44,1 0,-1 0,0 0,1 0,-1 0,0 0,1 0,0 0,-1 0,1 0,-1 0,1 0,0 1,0-1,0 0,-1 0,1 1,0-1,0 1,0-1,0 0,0 1,0 0,0-1,0 1,0 0,0-1,0 1,0 0,1 0,-1 0,0 0,0 0,0 0,0 0,0 1,0-1,0 0,0 0,0 1,0-1,0 1,0-1,0 1,0-1,0 1,0 0,0-1,0 1,-1 0,1 0,0 0,-1 0,1-1,0 1,0 1,5 99,4 10,-10-110,0 1,1 0,0-1,-1 1,1 0,0-1,-1 1,1-1,0 0,0 1,0-1,1 0,-1 1,0-1,0 0,1 0,-1 0,0 0,1 0,-1 0,1 0,0-1,-1 1,1-1,-1 1,1-1,0 1,0-1,-1 0,1 0,0 0,-1 0,1 0,0 0,0 0,-1-1,1 1,0-1,0 0,52-44,52-97,-106 142,1-2,-1 1,0-1,1 1,-1 0,0-1,1 1,0 0,-1-1,1 1,0 0,0 0,0-1,0 1,0 0,0 0,0 0,0 0,0 0,0 0,0 1,1-1,-1 0,0 1,1-1,-1 1,1-1,-1 1,0 0,1-1,-1 1,1 0,-1 0,1 0,-1 0,1 0,-1 0,1 1,-1-1,0 0,1 1,-1-1,1 1,-1-1,0 1,0 0,1 0,8 156,-4-134,-1-3</inkml:trace>
  <inkml:trace contextRef="#ctx0" brushRef="#br0" timeOffset="-362.83">2653 316,'-17'19,"0"0,1 1,0 0,2 2,1-1,0 2,1 2,10-23,0 0,0 0,0 1,0-1,1 1,-1 0,1-1,0 1,0 0,0 0,0 0,0 0,0-1,1 1,0 0,-1 0,1 0,0 0,1 1,-1-1,0-1,1 1,0 0,0 0,0 0,0 0,0 0,0-1,1 1,-1 0,1-1,0 1,0-1,0 0,0 0,0 0,0 0,0 0,1 0,-1 0,1-1,0 1,-1-1,1 0,0 0,2 1,0 0,0-1,0 0,0-1,-1 1,1-1,0 0,0 0,0 0,0-1,0 0,0 0,-1 0,1 0,0-1,-1 0,1 0,-1 0,0 0,1-1,-1 0,0 0,-1 0,1 0,0 0,-1-1,0 0,0 0,0 0,0 0,-1 0,1 0,-1-1,0 1,-1-1,1 1,0-4,3-16</inkml:trace>
  <inkml:trace contextRef="#ctx0" brushRef="#br0" timeOffset="367.455">1553 852,'770'-79,"-308"21,-445 56,-12 1,1 0,-1 0,0 0,1 1,-1 0,1 0,-1 0,1 0,-1 1,1 0,-1 1,0-1,1 1,-1 0,0 0,0 0,1 2,5 8</inkml:trace>
  <inkml:trace contextRef="#ctx0" brushRef="#br0" timeOffset="872.165">2287 994,'-25'2,"1"1,1 1,-1 1,1 1,-1 1,2 1,-1 1,-12 8,33-17,0 0,0 1,0-1,0 0,0 1,0-1,0 1,0 0,1-1,-1 1,0 0,0 0,1 1,-1-1,1 0,-1 0,1 1,-1-1,1 1,0-1,0 1,-1-1,1 1,0 0,1 0,-1 0,0-1,0 1,1 0,-1 0,1 0,0 0,0 0,-1 0,1 0,0 0,1 0,-1 0,0 0,1 0,-1 0,1 0,-1 0,1 0,0-1,0 1,0 0,0 0,0-1,0 1,0-1,2 2,168 56,-167-58,1 0,-1 1,0 0,0-1,-1 1,1 1,0-1,-1 0,1 1,-1 0,0 0,0 0,0 0,0 0,0 1,-1-1,1 1,-1 0,0-1,0 1,-1 0,1 0,-1 1,0-1,0 0,0 0,0 1,-1-1,0 0,0 1,0-1,0 0,-1 0,0 1,0-1,0 0,0 0,0 0,-1 0,-2 4,-4-1,-1 0,-1-1,1 0,-1 0,0-1,0-1,-1 1,1-2,-1 1,0-1,-6 0,-5 3,18-4,-1 0,1 0,-1 0,0-1,0 1,0-1,0 0,0-1,0 1,0-1,0 0,0 0,0-1,0 1,0-1,0 0,0-1,1 1,-1-1,0 0,1 0,-1 0,1-1,-1 1,1-1,0 0,0-1,1 1,-1-1,1 1,0-1,-1 0,-1-4,2-12</inkml:trace>
  <inkml:trace contextRef="#ctx0" brushRef="#br0" timeOffset="2287.011">3415 344,'-16'11,"0"1,0 0,2 1,-1 1,2 0,0 1,0 1,2 0,-7 12,-75 153,45-76,-119 195,118-225,-4-3,-59 63,-16 25,124-155,2-4,0 1,1-1,-1 1,0 0,1-1,0 1,-1 0,1 0,0 0,0 1,0-1,0 0,0 0,0 0,1 1,-1-1,1 0,0 1,0-1,-1 0,2 2,40-17,-1-22,-24 16</inkml:trace>
  <inkml:trace contextRef="#ctx0" brushRef="#br0" timeOffset="3056.73">3048 1191,'258'-347,"-234"322,-14 48,-19 300,37-126,-16-135,3-92,88-349,-81 319,2 2,3 1,2 1,32-46,-55 93,-1 1,1 0,1 0,-1 0,1 1,0 0,1 0,0 1,0 0,0 0,1 1,0 0,0 1,0-1,1 2,-1-1,1 2,0-1,0 1,0 1,7-1,208 35,-179-33,-34 0</inkml:trace>
  <inkml:trace contextRef="#ctx0" brushRef="#br0" timeOffset="3518.961">3754 1022,'6'-3,"6"-5,1 1,0 1,0 0,0 1,1 1,0 0,0 0,0 2,0 0,0 0,6 1,-18 1,-1 0,1 0,-1 0,0 0,1 1,-1-1,0 0,1 1,-1-1,0 1,0-1,0 1,1 0,-1 0,0-1,0 1,0 0,0 0,0 0,0 0,0 0,-1 0,1 0,0 0,0 1,-1-1,1 0,-1 0,1 1,-1-1,0 0,1 1,-1-1,0 0,0 1,0-1,0 0,0 1,0-1,0 1,-1-1,1 0,0 0,-1 1,1-1,-1 0,1 1,-1-1,0 0,1 0,-1 0,0 0,-41 65,10-29,21-27,2 0,-1 1,1 0,1 0,0 1,1 0,0 1,1-1,0 1,1 1,-3 12,7-25,1 1,0-1,-1 1,1-1,0 1,0 0,0-1,0 1,0-1,0 1,0-1,0 1,1 0,-1-1,1 1,-1-1,1 1,0-1,-1 0,1 1,0-1,0 0,0 1,0-1,0 0,0 0,0 0,1 0,-1 0,0 0,1 0,-1 0,0-1,1 1,-1 0,1-1,-1 1,1-1,-1 0,1 1,0-1,-1 0,1 0,-1 0,2 0,70-23,-31-6,-24 17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1 989,'138'-10,"93"-8,-169 7,-56 5</inkml:trace>
  <inkml:trace contextRef="#ctx0" brushRef="#br0" timeOffset="583.335">199 736,'14'125,"-9"-106,-2 1,0-1,-1 1,-1 0,-1-1,-1 1,-1 0,0-1,-3 9,-12 68,15-73</inkml:trace>
  <inkml:trace contextRef="#ctx0" brushRef="#br0" timeOffset="1614.091">566 595,'42'-25,"2"3,0 2,1 1,1 2,1 3,35-6,-79 18,0 1,1 0,0 0,-1 0,1 0,-1 0,1 1,0 0,0 0,-1 0,1 0,0 0,-1 1,1 0,0 0,-1 0,1 0,-1 0,0 1,1-1,-1 1,0 0,0 0,0 0,0 1,0-1,0 1,-1-1,1 1,-1 0,0 0,0 0,0 0,0 1,1 2,-3 9,-1 0,0-1,-1 1,0 0,-1-1,-1 1,0-1,-1 0,-1-1,0 1,-1-1,0 0,-1-1,-1 1,-2 2,-111 122,120-135,0-1,-1 1,1-1,0 1,0 0,1 0,-1 0,0 0,1 1,-1-1,1 0,-1 1,1-1,0 1,0-1,0 1,1-1,-1 1,1 0,-1 0,1-1,0 1,0 0,0-1,0 1,1 0,-1-1,1 1,-1 0,1-1,0 1,0-1,0 1,1-1,-1 1,0-1,1 0,0 0,-1 0,1 0,0 1,60 22,-57-25,-1 0,1 1,0 0,-1 0,1 0,-1 1,1-1,-1 1,0 0,0 0,0 0,0 1,0 0,0 0,-1 0,1 0,-1 0,0 0,0 1,0 0,0 0,-1-1,1 2,-1-1,0 0,-1 0,1 1,-1-1,1 2,-5 4,0 0,0 0,-1 0,0-1,-1 0,0 0,-1 0,0 0,0-1,-1 0,0 0,0-1,-1 0,-6 4,-15 18,-2-1,-2-2,0-1,-1-2,-15 6,33-23,4-5</inkml:trace>
  <inkml:trace contextRef="#ctx0" brushRef="#br0" timeOffset="1954.477">1610 538,'-95'100,"4"3,-36 59,118-153,1 1,0 0,1 1,0-1,0 2,1-1,1 1,0-1,0 1,2 1,-1-1,1 1,1-1,1 1,-1 0,2 3,0-12,1-1,0 0,0 1,0-1,0 0,1 0,-1 0,1 0,0 0,0-1,0 1,0 0,1-1,-1 1,0-1,1 0,0 0,-1 0,1 0,0-1,0 1,0-1,0 1,1-1,-1 0,0 0,0-1,1 1,-1-1,0 1,1-1,-1 0,3 0,112-22,-98 13,0-1,-1-1,0-1,0-1,-2 0,1-1,-2-1,0-1,0 0,-2-1,0-1,-1 0,6-12,-12 16,0 0,-1-1,-1 1,0-1,-1 0,0 0,-2-1,0 1,0-1,-1 1,-1-1,-1 1,0-1,-2-1,3 13,0 0,-1 0,1 1,-1-1,0 0,0 0,0 1,-1-1,1 1,-1-1,0 1,0 0,0-1,-1 1,1 0,-1 0,1 1,-1-1,0 0,0 1,0 0,0 0,-1 0,1 0,-1 0,1 1,-1-1,0 1,1 0,-1 0,0 1,0-1,1 1,-1-1,0 1,0 1,0-1,0 0,0 1,1 0,-3 0,-84 29,66-19</inkml:trace>
  <inkml:trace contextRef="#ctx0" brushRef="#br0" timeOffset="2986.845">1921 736,'80'-96,"31"-39,-110 135,0-1,1 1,-1-1,0 1,0 0,0-1,0 1,1 0,-1 0,0 0,0 0,0 0,1 0,-1 1,0-1,0 0,0 0,1 1,-1-1,0 1,0-1,0 1,0 0,0-1,0 1,0 0,0 0,0-1,-1 1,1 0,0 0,0 0,-1 0,1 0,0 0,-1 0,1 0,-1 1,0-1,1 0,-1 0,0 0,0 0,0 1,0-1,1 0,-2 0,1 1,0-1,0 0,0 0,-1 1,16 29,-11-29,1-1,-1 0,0-1,1 1,-1-1,0 0,1 0,-1 0,0-1,1 1,-1-1,0 0,1 0,-1-1,0 1,0-1,0 0,0 0,-1 0,1-1,0 1,-1-1,0 0,1 0,-1-1,0 3,112-89,-115 89,1 1,0-1,0 1,-1-1,1 0,0 1,0-1,0 1,0 0,0-1,0 1,0 0,0 0,0-1,0 1,0 0,0 0,0 0,0 0,0 0,0 0,0 1,0-1,0 0,0 0,0 1,0-1,-1 0,1 1,0-1,0 1,0 0,0-1,-1 1,1 0,0-1,0 1,-1 0,1 0,-1-1,1 1,-1 0,1 0,-1 0,1 0,-1 0,0 0,1 0,-1 0,0 0,0 0,0 0,5 58,-5-52,-2 52,1-33</inkml:trace>
  <inkml:trace contextRef="#ctx0" brushRef="#br0" timeOffset="3685.713">2767 454,'13'-1,"0"-1,0 0,-1-1,1-1,-1 1,1-2,-1 0,0-1,-1 0,1 0,-1-1,-1-1,1 0,-1 0,-1-1,1 0,0-3,-10 12,0 1,0-1,0 1,0-1,0 1,0-1,0 1,0-1,0 1,0-1,0 1,0-1,0 1,0-1,0 1,0-1,1 1,-1-1,0 1,0-1,1 1,-1-1,0 0,0 1,1-1,-1 1,1-1,-1 0,0 1,1-1,-1 0,1 0,-1 1,1-1,-1 0,1 0,-1 0,1 1,-1-1,1 0,-1 0,1 0,-1 0,1 0,-1 0,1 0,-1 0,1 0,-1 0,1-1,-1 1,1 0,-1 0,1 0,-1 0,1-1,-1 1,0 0,1-1,-1 1,1 0,-1-1,0 1,1 0,-1-1,0 1,1-1,-1 1,0-1,0 1,0 50,0-41,-20 198,11-124,9-69,0 0,-1-1,-1 1,0 0,-1-1,0 1,-1-1,-1 0,0 0,-7 11,11-22,0 1,-1-1,1 1,-1-1,0 0,0 0,0 0,0 0,0 0,0 0,-1-1,1 1,0-1,-1 0,1 1,-1-1,0 0,1 0,-1-1,0 1,1-1,-1 1,0-1,0 0,0 0,1 0,-1 0,0 0,0-1,0 1,1-1,-1 0,0 0,1 0,-1 0,0-1,-2-1,0 0,-1-1,2 0,-1 0,0 0,1 0,0-1,0 0,0 0,0 0,1 0,0 0,0-1,0 1,1-1,-1-1,-7-71,9 54</inkml:trace>
  <inkml:trace contextRef="#ctx0" brushRef="#br0" timeOffset="4087.991">2795 171,'34'-24,"15"-12,0-6,-4 5,-9 13,-6 16,-9 14,-7 11,-2 2,-2 3,1 3,0 1,2 2,-1 0,-3 0,3-4,-2-1,-2-6</inkml:trace>
  <inkml:trace contextRef="#ctx0" brushRef="#br0" timeOffset="4469.801">1977 849,'106'9,"1"-4,-1-4,1-6,69-12,37 1,191 11,-379 5</inkml:trace>
  <inkml:trace contextRef="#ctx0" brushRef="#br0" timeOffset="5221.075">2682 989,'-20'1,"0"0,0 1,0 1,1 1,-1 1,1 1,0 0,0 2,1 0,-1 1,-1 2,18-11,0 1,0-1,1 1,-1 0,0 0,0 0,0 0,1 0,-1 0,0 1,1-1,-1 1,1-1,-1 1,1-1,0 1,0 0,0-1,0 1,0 0,0 0,0 0,1 0,-1 0,1 0,-1 0,1 0,0 0,0 0,0 0,0 0,0 0,0 0,0 1,1-1,-1 0,1 0,0 0,-1-1,1 1,0 0,0 0,0 0,0-1,1 1,-1 0,0-1,1 1,1 0,69 34,-64-34,0 1,-1-1,0 1,1 1,-1-1,0 1,-1 0,1 1,-1 0,1 0,-2 0,1 1,0 0,-1 0,0 0,3 7,-7-9,-2 0,1 0,0-1,-1 1,0 0,1 0,-1-1,-1 1,1 0,-1-1,1 1,-1-1,0 0,0 1,-1-1,1 0,-1 0,1-1,-1 1,0 0,0-1,0 0,0 0,0 0,-1 0,1 0,-1-1,1 1,-1-1,-1 0,-2 5,-1-1,0-1,0 1,-1-2,1 1,-1-1,0 0,0-1,0 0,0 0,0-1,0 0,0-1,0 0,-7-1,-1-4</inkml:trace>
  <inkml:trace contextRef="#ctx0" brushRef="#br0" timeOffset="5902.786">3727 341,'-168'203,"-37"74,-11 13,122-171,-102 99,172-195</inkml:trace>
  <inkml:trace contextRef="#ctx0" brushRef="#br0" timeOffset="6739.405">3303 1243,'252'-399,"-248"393,-4 5,0 0,0 0,0 0,0 0,1 0,-1 0,0 0,0 0,1 1,-1-1,1 0,-1 0,0 0,1 0,0 1,-1-1,1 0,-1 0,1 1,0-1,-1 0,1 1,0-1,0 1,0-1,0 1,-1-1,1 1,0 0,0-1,0 1,0 0,0 0,0 0,0 0,0 0,0 0,0 0,0 0,0 0,0 0,0 0,0 0,-1 1,1-1,0 0,0 1,0-1,0 1,0-1,-1 1,1-1,0 1,0 0,-1-1,1 1,0 0,-1 0,1-1,3 14,0 1,0-1,-2 1,1-1,-2 1,0 0,-1-1,0 1,-3 11,2 11,-17 184,6-56,29-204,0-39,2 0,4 2,4 1,15-30,69-85,-98 173,-6 3,2 1,-1 0,2 0,0 1,0 1,1 0,0 0,1 1,1 0,-1 1,1 0,1 1,0 1,0 0,0 1,1 1,0 0,13-2,170 8,-175 4,-5 1</inkml:trace>
  <inkml:trace contextRef="#ctx0" brushRef="#br0" timeOffset="7190.029">3980 933,'33'-5,"-21"2,0 1,0 0,1 0,-1 1,1 1,0 0,-1 1,1 0,-1 1,0 0,1 1,-1 0,0 1,7 4,-17-7,-1 0,1 1,-1-1,1 1,-1 0,0-1,0 1,0 0,0-1,0 1,0 0,0 0,0 0,-1 0,1 0,-1 0,0 0,1 0,-1 0,0 0,0 0,0 0,-1 0,1 0,0 0,-1 0,1 0,-1 0,0 0,1 0,-1 0,0 0,-1 0,-40 59,12-30,17-20,0 1,1 1,0 0,1 0,1 1,0 0,1 1,1 0,0 1,1 0,0 0,1 0,1 3,4-17,1 1,0-1,0 0,0 1,0-1,1 0,-1 1,1-1,-1 0,1 0,0 0,0 1,0-1,0 0,0 0,0 0,1-1,-1 1,0 0,1 0,0-1,-1 1,1-1,0 1,0-1,0 0,0 0,0 0,0 0,0 0,0 0,1 0,-1-1,0 1,0-1,1 0,-1 1,0-1,2 0,92-13,-7-39,-72 41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2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0 848,'15'0,"18"0,9 0,2-5,-1-2,-4 1,-3 1,-4 2,-1 1,-7 0</inkml:trace>
  <inkml:trace contextRef="#ctx0" brushRef="#br0" timeOffset="944.199">649 509,'35'-15,"-24"9,1 0,1 1,-1 0,1 1,0 0,0 1,0 0,1 1,-1 1,0 0,1 1,-1 0,1 1,3 1,-14-1,0 0,-1 0,1 0,-1 0,1 0,-1 0,0 1,0-1,1 1,-1 0,0 0,0 0,-1 0,1 0,0 0,-1 0,1 0,-1 1,1-1,-1 1,0-1,0 1,0-1,-1 1,1-1,-1 1,1 0,-1 0,0-1,0 1,0 0,0-1,-1 1,0 2,-28 95,26-94,-21 54,-2-1,-3-1,-3-2,-18 24,-84 130,130-206,0 1,0 0,1-1,0 1,0 1,0-1,1 0,0 1,0-1,0 1,0 0,1 0,0-1,1 1,-1 0,1 0,0 0,0 0,1 0,0 0,0 0,0-1,1 1,0 0,0-1,0 1,1-1,-1 0,1 0,1 0,-1 0,1 0,0-1,0 0,0 1,0-1,1-1,1 2,3-2,0-1,-1-1,1 1,0-1,0-1,0 1,0-2,0 1,-1-1,1 0,0-1,0 0,-1-1,1 0,-1 0,0 0,0-1,0-1,0 1,-1-1,0 0,0-1,4-3,9-8</inkml:trace>
  <inkml:trace contextRef="#ctx0" brushRef="#br0" timeOffset="1279.282">1383 565,'-57'59,"3"2,3 3,-41 67,33-3,58-124,0 0,0 0,1-1,-1 1,1 0,0 0,0 0,0 0,0 0,1 0,-1 0,1 0,0-1,0 1,1 0,-1-1,1 1,0-1,0 1,0-1,0 0,1 0,-1 0,1 0,0 0,-1 0,2-1,-1 1,0-1,0 0,1 0,-1 0,3 0,6 1,1 0,-1-1,1-1,0 0,-1-1,1 0,0-1,0-1,-1 0,1 0,-1-1,0-1,0 0,0-1,0 0,-1 0,1-2,-1 1,-1-1,4-4,6-1,-1-1,0-1,-1-1,0-1,-1-1,-1 0,-1-1,0 0,-1-1,-2-1,11-19,-18 29,-1 0,0-1,0 1,-1-1,0 1,-1-1,-1 0,1 0,-2 0,1 0,-2 0,0-5,1 11,-1 0,0-1,0 1,0 0,-1 0,0 0,0 0,0 1,0-1,-1 0,0 1,0 0,0 0,-1 0,1 0,-1 0,0 0,0 1,0 0,0 0,-1 0,1 0,-1 1,0 0,0 0,-2-1,-79-1,61 11</inkml:trace>
  <inkml:trace contextRef="#ctx0" brushRef="#br0" timeOffset="2296.411">1863 848,'15'-13,"0"0,-1 0,-1-2,0 0,0 0,-2-1,0 0,0-3,37-50,-13 18,41-40,-75 91,-1-1,1 1,-1-1,1 1,-1-1,1 1,-1-1,1 1,0 0,-1-1,1 1,0 0,-1-1,1 1,0 0,-1 0,1 0,0 0,-1 0,1 0,0 0,-1 0,1 0,0 0,0 0,-1 0,1 0,0 0,-1 1,1-1,0 0,-1 1,1-1,-1 0,1 1,0-1,-1 1,1-1,-1 1,1-1,-1 1,0-1,1 1,-1-1,1 1,-1 0,0-1,0 1,1 0,-1-1,0 1,0 0,0-1,0 1,0 0,0-1,0 1,0 0,0 0,0-1,0 1,0 0,0-1,-1 1,-5 50,5-49,-9 88,9-88,1 0,0 1,0-1,0 0,1 0,-1 1,1-1,-1 0,1 0,0 0,0 0,0 0,0 0,0 0,0 0,0 0,1 0,-1 0,1-1,-1 1,1 0,0-1,-1 0,1 1,0-1,0 0,0 0,0 0,0 0,0 0,1-1,-1 1,0 0,0-1,1 0,-1 0,1 1,7-3,-1-1,0 1,1-2,-1 1,-1-1,1 0,0-1,-1 0,0-1,0 1,-1-1,1-1,-1 0,-1 0,4-5,26-20,73-70,-109 103,0 0,-1-1,1 1,0-1,0 1,0-1,0 1,0-1,0 1,0 0,0-1,0 1,0-1,0 1,0 0,0-1,1 1,-1-1,0 1,0-1,1 1,-1-1,0 1,0-1,1 1,-1-1,1 1,-1-1,0 0,1 1,-1-1,1 0,-1 1,1-1,-1 0,1 0,-1 1,1-1,0 0,-1 0,1 0,-1 0,1 0,-1 0,1 1,0-2,-1 1,1 0,-1 0,1 0,-1 0,1 0,0 0,-1 0,1-1,-1 1,1 0,-1-1,1 1,-1 0,1-1,-1 1,0 0,1-1,-1 1,1-1,-1 1,0-1,-10 48,10-45,-12 30,9-27,1-1,-1 1,1-1,1 1,-1 0,1-1,-1 1,1 0,1 0,-1 0,1 0,0 0,0 0,0 0,1 0,0 0,0 0,0 0,0 0,1 0,0-1,0 1,0 0,9 8</inkml:trace>
  <inkml:trace contextRef="#ctx0" brushRef="#br0" timeOffset="2559.205">2850 481,'-249'188,"-29"43,41-21,130-115,89-77</inkml:trace>
  <inkml:trace contextRef="#ctx0" brushRef="#br0" timeOffset="3128.302">2569 989,'-81'33,"74"-29,0-1,0 0,0 0,0 1,1 0,-1 0,1 1,0 0,0 0,1 0,-1 1,1-1,0 1,1 1,-2 2,6-5,1-1,0 0,0 0,0 0,0 0,1 0,-1-1,1 1,0 0,0-1,0 1,0-1,0 0,0 1,1-1,-1 0,1 0,-1-1,1 1,0 0,0-1,0 0,0 0,0 0,0 0,0 0,0 0,0-1,0 1,1-1,-1 0,2 0,7 3,-8-3,-1 0,1 0,-1 1,0-1,1 1,-1 0,0 0,0 0,1 0,-1 1,0-1,0 1,0 0,-1 0,1 0,0 0,-1 0,1 1,-1-1,0 1,0 0,0 0,0-1,0 1,-1 0,1 0,-1 1,0-1,0 0,0 0,0 1,0-1,-1 0,0 1,1-1,-1 1,-1-1,1 1,0-1,-1 0,0 1,0-1,0 1,-4 4,0 1,-1-2,0 1,-1-1,0 1,0-2,0 1,-1-1,0 0,0-1,0 0,-1 0,0-1,0 0,0 0,0-1,0-1,-1 1,0-1,1-1,-1 0,0 0,1-1,-5-1,-4-3</inkml:trace>
  <inkml:trace contextRef="#ctx0" brushRef="#br0" timeOffset="5250.03">3133 650,'-35'138,"24"-109,1-2,6-23,1 0,0 1,1-1,-1 0,1 1,0 0,0 0,0 0,1 0,0 0,-1 0,2 0,-1 0,1 0,0 0,0 1,0-1,1 0,-1 0,1 0,1 0,-1 0,1 0,0 0,0 0,0-1,0 1,1-1,0 1,0-1,0 0,1 0,1 2,-2-5,0 0,0 0,0 0,0 0,0 0,0-1,0 1,0-1,0 0,1 0,-1 0,0 0,0-1,0 1,0-1,0 0,0 0,0 0,0 0,0 0,-1-1,1 1,0-1,-1 0,1 0,-1 0,1 0,-1 0,0 0,0-1,0 1,0-1,7-14</inkml:trace>
  <inkml:trace contextRef="#ctx0" brushRef="#br0" timeOffset="5617.373">3020 481,'34'-24,"15"-13,0 5,-8 12,-12 15,-10 13,-4 5,-5 5,2 0,-3 1,4-2,3-5,4-3,3-4,-2-3</inkml:trace>
  <inkml:trace contextRef="#ctx0" brushRef="#br0" timeOffset="6595.902">3387 1,'86'126,"-64"-95,-1 1,-2 2,-1-1,-2 2,-1 0,-1 1,-3 1,-1 0,-1 0,2 29,-7-12,-2 0,-3 0,-2 0,-2 0,-3-1,-2 0,-2 0,-3-1,-2-1,-2-1,-2 0,-2-1,-3-2,-16 23,33-57,0 0,-2 0,1-1,-1-1,-1 0,0 0,-1-1,0 0,-1-1,1-1,-2 0,1-1,-1-1,-12 4,3-4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37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85 284,'454'0,"-342"-18,-88 13</inkml:trace>
  <inkml:trace contextRef="#ctx0" brushRef="#br0" timeOffset="279.719">0 537,'48'-9,"40"-9,14 0,-5 2,-14-1,-17 3,-14 3,-12 4,-7 3,-5 2,-7 2</inkml:trace>
  <inkml:trace contextRef="#ctx0" brushRef="#br0" timeOffset="715.688">310 1,'22'17,"0"0,2-2,-1-1,2 0,0-2,0-1,1-1,20 5,1 2,-19-8,0 2,-1 1,0 2,-1 0,-1 1,0 2,3 3,-24-15,0 0,0-1,0 1,-1 1,0-1,0 0,0 1,-1 0,1 0,-1-1,-1 1,1 0,-1 1,0-1,0 0,-1 0,0 0,0 1,0-1,-1 0,0 0,0 0,-1 0,0 0,0 0,0 0,0 0,-1-1,0 1,0-1,-1 0,0 0,1 0,-2 0,1-1,0 0,-1 0,-1 1,-36 31,-2-3,-1-1,-42 21,-36 26,108-62,5-1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3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1 192,'194'-17,"-152"11,0 1,0 2,0 2,1 2,32 6,-75-8,0 1,-1-1,1 1,0 0,0-1,0 1,1-1,-1 1,0-1,0 1,0-1,0 1,0 0,0-1,1 1,-1-1,0 1,0-1,1 1,-1 0,0-1,1 1,-1 0,0-1,1 1,-1 0,0 0,1-1,-1 1,1 0,-1 0,0 0,1 0,-1-1,1 1,-1 0,1 0,-1 0,1 0,-1 0,0 0,1 0,-1 0,1 0,-1 0,1 0,-1 1,1-1,-1 0,0 0,1 0,-37-24,29 21,-3-2,0 0,0 0,0-1,1-1,0 1,0-1,1-1,0 0,0 0,0 0,1-1,-5-8,10 0,6 4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0,'8'5,"-1"-1,0-1,1 1,0-1,0-1,0 0,0 0,0 0,0-1,1 0,-1 0,0-1,1-1,2 0,5 2,214-3,-173-9,-50 12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12,'24'0,"17"0,7 0,0 0,-4 0,-4 0,-4 0,-4-5,-6-2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59,'11'168,"-5"-143,-1 1,-2 0,0 0,-2 0,-1 0,-1 0,-1 0,-6 24,6-34,-1 0,-1-1,0 1,-1-1,-1 0,0 0,-1 0,-1-1,0 0,-1-1,0 0,-1 0,-1-1,0 0,-11 8,19-17,0-1,0 0,0 0,0-1,-1 1,1-1,-1 1,1-1,-1 0,1-1,-1 1,0 0,1-1,-1 0,0 0,0 0,1 0,-1-1,0 0,1 1,-1-1,0 0,1-1,0 1,-1-1,1 1,0-1,-1 0,1 0,0-1,1 1,-1-1,0 1,1-1,-1 0,1 0,0 0,0 0,0 0,0 0,1-1,-1 1,1-1,0 1,0-1,0 0,0 1,1-1,0 0,-1 1,1-1,1 0,-1 0,1-2,4-15,0 2</inkml:trace>
  <inkml:trace contextRef="#ctx0" brushRef="#br0" timeOffset="540.905">0 32,'139'-17,"1"7,0 6,2 5,-136-1,113 22,-85-31,-24-2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2:3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0,'3'5,"0"0,-1-1,0 1,0 0,0 1,-1-1,1 0,-1 1,0-1,-1 0,1 1,-1-1,0 1,-1-1,1 1,-1-1,0 0,-1 1,1-1,-1 1,-3 22,-24 145,28-165,0 0,1 0,0 0,0-1,1 1,0 0,0 0,1-1,0 1,0-1,1 1,0-1,0 0,1 0,6 7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40 445,'-9'19,"-4"16,1 7,7-4,4-13,8-11,2-7</inkml:trace>
  <inkml:trace contextRef="#ctx0" brushRef="#br0" timeOffset="417.537">464 107,'-16'10,"1"-2,1 1,0 0,1 1,0 0,1 1,0 0,1 1,0 1,0 0,2 0,-9 14,17-24,0-1,0 0,0 0,0 1,1-1,-1 1,1-1,-1 1,1-1,0 1,0-1,0 1,0-1,1 1,-1-1,1 1,-1-1,1 0,0 1,0-1,0 0,0 1,0-1,1 0,-1 0,1 0,-1 0,1 0,0-1,0 1,0 0,0-1,0 1,0-1,0 0,0 1,0-1,1 0,1 0,97 20,-92-22,-1 0,1 1,0 1,-1-1,1 1,0 1,-1 0,0 0,1 0,-1 1,0 1,0-1,0 1,-1 1,1-1,-1 1,0 0,-1 1,1 0,-1 0,0 0,-1 1,1 0,-1 0,0 0,2 6,-5-6,-1 0,0 0,-1 1,1-1,-1 0,-1 0,1 0,-1 1,0-1,-1 0,0 0,0 0,-1-1,1 1,-1 0,-1-1,1 0,-1 0,0 0,-1 0,1 0,-1-1,0 0,-1 0,1 0,-1-1,0 0,0 0,0 0,-2 0,5-3,-1 3,0-1,-1-1,1 1,-1-1,0 0,1 0,-1 0,0 0,0-1,0 0,-1 0,1 0,0-1,0 0,0 0,0 0,-6-1,-5-3</inkml:trace>
  <inkml:trace contextRef="#ctx0" brushRef="#br0" timeOffset="674.139">407 163,'39'-14,"21"-6,7 2,0 3,-6 4,-8 5,-9 2,-7 3,-5 1,-3 1,-1-1,-6-3,-2-3,-4 0</inkml:trace>
  <inkml:trace contextRef="#ctx0" brushRef="#br0" timeOffset="3867.653">1254 417,'-5'29,"-1"0,-1 0,-2-1,-1 0,-1 0,-5 7,-4 14,20-48,-5 8,1 0,1 0,-1 0,2 1,-1-1,1 1,1-1,0 1,0 0,1 0,0 0,0-1,2 3,-1-10,0 1,1-1,-1 1,1-1,-1 0,1 1,0-1,0 0,0 0,0-1,1 1,-1 0,0-1,1 1,-1-1,1 0,0 0,-1 0,1 0,0 0,0-1,-1 1,1-1,0 1,0-1,0 0,0 0,-1-1,1 1,2-1,83-23,6-55,-81 61</inkml:trace>
  <inkml:trace contextRef="#ctx0" brushRef="#br0" timeOffset="4337.319">1028 247,'2'-8,"0"0,0-1,0 1,1 0,1 1,-1-1,1 0,1 1,-1 0,1 0,1 0,-1 1,1-1,0 2,1-1,-1 0,1 1,0 0,0 1,1 0,-1 0,1 0,0 1,4-1,60-41,-53 28,-18 15,-1 0,1 1,0-1,0 1,-1-1,1 1,0-1,0 1,1-1,-1 1,0 0,0 0,1 0,-1 0,1 0,-1 0,1 0,-1 0,1 0,-1 0,1 1,0-1,-1 1,1 0,0-1,0 1,-1 0,1 0,0 0,0 0,-1 0,1 0,0 1,0-1,-1 0,1 1,0 0,-1-1,1 1,-1 0,1 0,-1 0,1 0,-1 0,1 0,-1 0,0 0,0 1,1-1,-1 0,0 1,0 1,27 57,-24-48,1 0,0-1,1 1,0-1,1-1,0 1,0-1,1 0,1-1,3 4,6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0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510 258,'-6'4,"0"-1,0 1,1 1,-1-1,1 1,0-1,0 1,1 1,-1-1,1 1,0 0,1 0,0 0,-1 0,2 0,-1 1,1-1,0 1,0 0,1 0,0 0,-4 155,7-112,0 22,-3 0,-3-1,-8 31,-6 7,18-110,1 1,-1-1,0 1,0 0,0-1,0 1,0 0,1 0,-1-1,0 1,0 0,1-1,-1 1,0 0,0 0,1-1,-1 1,0 0,1 0,-1 0,0 0,1-1,-1 1,0 0,1 0,-1 0,0 0,1 0,-1 0,1 0,-1 0,0 0,1 0,-1 0,0 0,1 0,-1 0,0 0,1 0,-1 1,0-1,1 0,-1 0,0 0,1 1,-1-1,0 0,0 0,1 1,-1-1,0 0,0 0,1 1,-1-1,0 0,0 1,22-33,-11 14</inkml:trace>
  <inkml:trace contextRef="#ctx0" brushRef="#br0" timeOffset="618.685">1018 258,'-18'6,"1"1,0 0,0 1,0 1,1 0,1 1,0 1,0 0,1 1,0 1,-6 8,8-4,1 1,0 0,1 1,1 0,1 1,1 0,1 0,0 0,1 1,2 0,0 0,1 0,1 0,1 0,1 0,3 21,-3-16,-2-19,1 1,0-1,0 1,0-1,1 1,1-1,-1 0,1 1,0-1,1 0,-1 0,2 0,-1-1,1 1,0-1,0 0,0 0,1 0,0-1,0 1,1-1,-1 0,1-1,0 1,1-1,-1 0,1-1,-1 0,1 0,0 0,0-1,1 0,-1 0,0-1,1 0,-1 0,4-1,11-4,-1-1,1-1,-2-1,1-1,-1 0,0-2,-1 0,0-2,0 0,-2-1,8-7,-21 18,-1-1,0 1,0-1,0 0,-1 0,1 0,-1 0,1 0,-1-1,0 1,0-1,-1 0,1 1,-1-1,1 0,-1 0,-1 0,1 0,0 0,-1 0,0 0,0 0,0 0,0 0,-1 0,0 0,0 0,0 0,0 0,0 0,-1 1,0-1,-1-2,-3-5,0 2,-1-1,0 1,-1 0,0 0,0 1,-1 0,0 1,0-1,-1 2,-2-2,-1 1,-1 0,0 0,-1 1,0 1,0 0,0 1,0 1,-1 0,1 1,-1 1,0 0,-11 2,19-1,-1 1,1 0,-1 1,1 0,0 0,0 1,0 0,0 0,0 1,1 0,-1 0,1 1,0 0,0 0,1 1,0 0,0 0,0 0,1 1,0 0,0 0,0 0,-2 7,-3 32,12-27</inkml:trace>
  <inkml:trace contextRef="#ctx0" brushRef="#br0" timeOffset="7151.352">368 5,'-62'-2,"36"0,-1 2,1 0,0 2,0 1,-1 0,-6 4,25-4,1 1,0-1,1 1,-1 1,1-1,-1 1,1 0,1 0,-1 1,1 0,0 0,0 0,1 1,-1-1,2 1,-1 0,1 0,0 0,0 1,1-1,0 1,0 0,1-1,0 1,0 0,1 0,0 0,1 5,-1 87,5 1,4 0,5-1,16 54,-22-110,10 53,-4 2,-4-1,-4 45,-8-104,9 68,-3-103,0 0,0 0,1-1,0 1,0-1,0 0,0 0,0-1,1 1,-1-1,1 0,0-1,-1 1,1-1,0-1,0 1,0-1,0 0,-1 0,1 0,0-1,0 0,0 0,5-2,10 1,4 1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1,'-14'28,"-1"15,8-5,5-9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57,'-10'15,"1"0,0 1,2 0,0 1,1 0,0 0,1 0,1 1,1 0,1-1,0 1,1 14,1-28,1 0,0 0,0 0,0 0,0 0,1 0,-1-1,1 1,0-1,0 1,1-1,-1 0,1 0,-1 0,1 0,0 0,0 0,0-1,1 1,-1-1,1 0,-1 0,1 0,-1-1,1 1,0-1,0 0,0 0,0 0,0-1,0 1,0-1,0 0,0 0,0-1,3 1,9-2,-1 0,1 0,-1-1,1-1,-1-1,0 0,0-1,12-7,48-52,-64 49</inkml:trace>
  <inkml:trace contextRef="#ctx0" brushRef="#br0" timeOffset="244.232">467 0,'-24'39,"-12"26,-6 13,5 1,3-1,9-11,3-6,5-4,6-8,4-6,4-6,3-5,0-3,1-1,0-1,0 0,0-5</inkml:trace>
  <inkml:trace contextRef="#ctx0" brushRef="#br0" timeOffset="1011.558">862 226,'1'-1,"0"0,-1-1,1 1,-1 0,1-1,-1 1,0-1,1 1,-1-1,0 1,0-1,0 1,0 0,0-1,0 1,-1-1,1 1,0-1,-1 1,1-1,-1 1,0 0,1-1,-1 1,0 0,0 0,1 0,-1-1,0 1,0 0,-1 0,1 0,0 0,0 1,0-1,-1 0,1 0,0 1,-1-1,1 1,0-1,-1 1,1 0,-1-1,1 1,-1 0,1 0,-1 0,-76-2,66 3,1 0,0 2,0-1,1 1,-1 1,0 0,1 0,0 1,0 0,1 1,-1 0,1 1,0 0,1 0,0 1,0 0,0 0,1 1,1 0,-1 0,2 1,-1 0,1 0,0 0,1 0,1 1,-2 5,3-11,1 0,0 0,0 0,0 1,0-1,1 0,0 0,0 0,0 1,1-1,0 0,0 0,0 0,1 0,-1 0,1 0,0 0,1-1,-1 1,1-1,0 1,0-1,0 0,0 0,1-1,0 1,0-1,0 1,0-1,0 0,5 2,-1-2,1 0,-1-1,1 1,0-2,0 1,0-1,0-1,0 1,0-1,0-1,0 0,-1 0,1-1,0 0,0-1,-1 1,2-2,138-74,52-101,-168 157,-32 22,0 0,1-1,-1 1,1 0,-1 0,1 0,-1 0,1-1,-1 1,1 0,-1 0,1 0,-1 0,1 0,-1 0,1 0,-1 0,1 0,-1 1,1-1,-1 0,0 0,1 0,-1 0,1 1,-1-1,1 0,-1 1,0-1,1 0,-1 0,1 1,-1-1,0 1,1-1,-1 0,0 1,0-1,1 1,-1-1,0 1,0-1,0 1,0-1,0 1,1-1,-1 1,0-1,0 1,0-1,0 1,0-1,-1 1,1-1,0 1,0-1,0 0,0 1,0-1,-1 1,1-1,0 1,0-1,-1 1,1-1,0 0,-1 1,1-1,-42 140,18 7,17-92,3 0,2 1,4 35,-1-20,-1-59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9,'-41'15,"0"2,2 1,0 2,1 2,1 1,1 2,-10 11,39-31,1-1,-1 1,1 1,0-1,0 1,1 0,-1 1,1-1,1 1,-1 0,1 0,1 1,-1-1,1 1,0 0,1-1,0 1,0 1,1-1,0 0,0 0,1 0,0 0,0 1,1-1,0 0,1 0,0 0,0 0,0 0,1 0,1-1,1 5,4-5,0 0,1 0,-1-1,1 0,1-1,-1 0,1-1,0 0,0-1,0 0,0 0,0-1,1-1,-1 0,1 0,-1-1,1-1,-1 0,1-1,-1 0,1 0,2-2,9-1,0 0,0-1,0-1,-1-2,-1 0,1-1,-1-1,-1-1,0-1,-1-1,0 0,-1-1,-1-2,-1 1,0-2,10-14,33-84,-57 111,-1 1,0-1,0 0,0 0,-1 0,0 1,0-1,0 0,0 0,-1 0,0 0,0 1,0-1,0 0,-1 1,0-1,0 1,0-1,0 1,-1 0,0 0,0 0,0 0,0 1,-3-3,-3 1,-2-1,1 1,-1 1,0-1,0 2,0 0,0 0,0 1,-1 0,1 1,-1 1,1 0,-1 0,1 1,-1 0,1 1,-10 3,-49 20,44-13</inkml:trace>
  <inkml:trace contextRef="#ctx0" brushRef="#br0" timeOffset="369.699">633 347,'-48'19,"1"2,1 2,1 3,1 1,-8 9,-85 79,131-109,1 0,0 0,0 1,0 0,1 0,0 0,0 1,1-1,-1 1,2 0,-1-1,1 1,1 1,-1-1,1 0,1 0,-1 0,2 1,-1-1,1 2,0-5,1 1,0-1,0 0,1 0,-1 1,1-1,0-1,0 1,1 0,-1-1,1 0,0 0,0 0,1 0,-1 0,1-1,0 0,0 0,0 0,0-1,0 0,0 0,1 0,-1 0,1-1,4 1,4 0,-1 0,1-1,0 0,-1-1,1-1,0 0,-1-1,1 0,-1-1,11-4,-4 1,-1-1,0-1,-1-1,0 0,0-2,-1 0,-1 0,0-2,0 0,-1-1,-1 0,0-1,6-10,-17 21,0 0,0-1,0 1,-1 0,0-1,0 0,0 1,0-1,-1 0,0 0,0 0,0 0,-1 0,1 0,-1 0,-1 0,1 0,-1 0,1-1,-1 2,-1-1,1 0,-1 0,0 0,0 1,0-1,-1 1,1-1,-1 1,0 0,0 0,-1 0,1 1,-1-1,0 1,0 0,0 0,0 0,-1 0,-1 0,-102-3,82 7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2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0 311,'226'-11,"1"-46,-154 52,-44-3,-21 0</inkml:trace>
  <inkml:trace contextRef="#ctx0" brushRef="#br0" timeOffset="331.575">282 1,'-5'33,"-1"26,0 8,1-4,1-6,2-9,1-8,1-6,0-4,0-2,0-1,0-5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0 809,'219'-189,"-218"187,1 0,0 0,0 1,-1-1,1 0,0 1,1-1,-1 1,0 0,0 0,0 0,1 0,-1 0,1 0,-1 1,1-1,-1 1,1-1,-1 1,1 0,-1 0,1 0,-1 1,1-1,-1 1,0-1,1 1,-1 0,1 0,-1 0,0 0,0 0,1 0,-1 1,0-1,0 1,0-1,-1 1,1 0,0 0,6 12,0 1,-1-1,0 2,-2-1,1 1,-2-1,0 1,-1 1,0 8,2 35,-2 1,-3 0,-5 36,5-85,-1-1,0 1,-1-1,0 1,-1-1,0 0,0 0,-1 0,-1-1,0 1,0-1,-1 0,-1-1,1 1,-1-1,-1-1,0 1,0-1,-1-1,0 1,0-1,0-1,-1 0,0 0,-1-1,-4 2,13-6,-1 0,1-1,-1 1,1 0,-1-1,1 1,-1-1,1 0,-1 0,0 0,1 0,-1-1,1 1,-1-1,1 1,-1-1,1 0,-1 0,1 0,0 0,0-1,-1 1,1 0,0-1,0 0,0 1,0-1,1 0,-1 0,0 0,1 0,0 0,-1-1,1 1,0 0,0-1,-1-3,0 0,1 0,0-1,0 1,0 0,1-1,0 1,0-1,0 1,1 0,0-1,0 1,1 0,0-1,71-202,-70 189</inkml:trace>
  <inkml:trace contextRef="#ctx0" brushRef="#br0" timeOffset="418.232">29 414,'153'-168,"-54"46,-98 121,-1 0,1 1,0-1,0 1,0-1,0 1,-1-1,1 1,0 0,0 0,0-1,0 1,0 0,0 0,0 0,0 0,0 0,0 0,0 0,0 0,0 0,0 1,0-1,0 0,0 1,-1-1,1 0,0 1,0-1,0 1,0-1,-1 1,1 0,0-1,-1 1,1 0,0 0,-1-1,1 1,-1 0,1 0,-1 0,1 0,-1 0,0-1,1 2,17 45,-17-42,4 12,-3-5,1 0,0 0,1-1,1 1,-1-1,2 0,0 0,0-1,1 1,0-2,5 6,4-3</inkml:trace>
  <inkml:trace contextRef="#ctx0" brushRef="#br0" timeOffset="1104.535">508 20,'7'-4,"-1"1,1 1,0-1,0 1,0 1,1-1,-1 1,0 0,0 1,1 0,-1 0,0 0,1 1,-1 0,0 1,0-1,0 1,4 2,-6-3,3 0,-1 0,1 1,-1 0,0 0,0 0,0 1,0 0,0 1,-1-1,1 1,-1 1,0-1,0 1,-1 0,1 0,-1 1,0-1,0 1,-1 0,0 1,0-1,0 1,1 4,-1 0,0-1,-1 1,0 0,-1 1,0-1,-1 0,0 1,-1-1,0 0,0 1,-1-1,-3 11,-8 61,4 0,4 0,3 0,5 6,-2 46,-3 126,2-258,-1 1,0 0,1-1,-1 1,-1 0,1 0,0-1,-1 1,0 0,0-1,0 1,0-1,-1 1,1-1,-1 0,0 1,0-1,0 0,0 0,-1 0,1-1,-1 1,1 0,-1-1,0 0,0 0,0 0,-1 0,1 0,0-1,-1 1,1-1,-2 1,-130-39,128 35,-1 1,0-1,0 1,0 1,1-1,-1 1,0 1,0 0,0 0,0 0,1 1,-1 0,0 1,1-1,0 1,0 1,0 0,0 0,0 0,1 0,-1 1,-1 3,1 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15.1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361 85,'-43'163,"10"-45,5 1,-6 79,-44 610,71-712,6-57,-1 0,-3 1,-1-1,-1 0,-3-1,-1 0,-12 27,-38 63,60-127,0 1,-1 0,1 0,0 0,0-1,0 1,1 0,-1 0,0 0,1 1,-1-1,1 0,0 0,0 0,0 0,0 0,0 0,0 1,0-1,1 0,-1 0,1 0,0 0,-1 0,1 0,0 0,0 0,0-1,0 1,1 0,-1 0,0-1,1 1,-1-1,1 1,0-1,-1 0,1 0,0 1,0-1,0 0,0-1,0 1,0 0,0-1,2 1,175-15,54-14,382 27,-2-28,1355 31,-1597 25,142-55,-198 2,194-6,2487 34,-2582 28,-247-31,181 12,-3 24,-220-28,0-4,0-6,56-11,143-10,212 7,-121-11,741 29,-1153-1,-1 1,-1-1,1 1,0 0,0-1,0 0,0 1,0-1,0 0,-1 0,1 0,0 0,0-1,0 1,0 0,0-1,0 1,-1-1,1 0,0 1,0-1,-1 0,1 0,0 0,-1 0,1-1,-1 1,0 0,1-1,-1 1,0-1,0 1,0-1,0 1,0-1,0 0,0 0,-1 1,1-1,-1 0,1 0,-1 0,1 0,-1-1,-36-101,45-52,2 72,-5-49,-6 0,-5 0,-23-130,17 203,-3-1,-2 2,-3 0,-10-19,25 71,1 0,0 0,0 0,1 0,0-1,0 1,1-1,0 1,1-1,-1 0,1 0,1 1,-1-1,1 0,1 1,0-1,0 1,0 0,1-1,0 1,0 0,1 1,-1-1,2 0,-1 1,4-4,29-23,27-40,-64 72,1-1,-1 1,1-1,-1 0,0 1,0-1,1 1,-1-1,0 1,0-1,0 0,-1 1,1-1,0 1,-1-1,1 1,-1-1,1 1,-1-1,0 1,1-1,-1 1,0 0,0-1,0 1,0 0,0 0,-1 0,1 0,0 0,0 0,-1 0,1 0,0 0,-1 1,1-1,-1 1,1-1,-1 1,1-1,-1 1,0 0,1 0,-76-8,73 8,-254-8,-242-21,59-5,79 12,-156-34,165 20,6 14,-287 5,319-7,-135-6,-854 30,294 0,570 26,-360 31,112-27,120-20,-589 10,773-22,-254-28,49 61,148-32,215 29,181-27,60 9,3-4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7:2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17,'-4'10,"-2"7,0 7,1-7,1-5</inkml:trace>
  <inkml:trace contextRef="#ctx0" brushRef="#br0" timeOffset="831.669">279 17,'-1'-1,"0"0,0-1,0 1,0 0,0 0,0 0,-1 0,1 0,0 0,-1 0,1 0,-1 0,1 1,-1-1,1 1,-1-1,0 1,1 0,-1-1,0 1,1 0,-1 0,1 0,-1 0,0 0,1 1,-1-1,0 1,1-1,-1 1,1-1,-1 1,1 0,-1-1,1 1,0 0,-1 0,1 0,0 0,-1 1,0-1,0 0,0 0,0 0,0 0,0 0,0 1,0-1,0 1,1-1,-1 1,1 0,-1 0,1-1,-1 1,1 0,0 0,0 0,0 1,0-1,1 0,-1 0,0 0,1 1,-1-1,1 0,0 1,0-1,0 0,0 1,0-1,1 0,-1 0,1 1,-1-1,1 0,0 0,0 0,0 1,0-1,0 0,1 0,-1-1,0 1,1 0,0 0,-1-1,1 1,0-1,0 1,0-1,0 0,112 78,-56-2,-57-74,0-1,0 0,0 1,0-1,-1 0,1 1,-1-1,1 1,-1-1,0 1,0-1,0 1,0-1,0 0,-1 1,1-1,-1 1,0-1,1 0,-1 1,0-1,-1 0,1 0,0 1,0-1,-1 0,0-1,1 1,-1 0,0 0,0-1,0 1,0-1,0 1,0-1,0 0,-1 1,-5 1,-1 0,1-1,0 1,-1-2,1 1,-1-1,0-1,1 1,-1-1,0-1,1 0,-1 0,1-1,-1 0,1 0,-5-2,-6-3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7:26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52,'-22'87,"-24"138,1 0,45-224,10 28,-4-34</inkml:trace>
  <inkml:trace contextRef="#ctx0" brushRef="#br0" timeOffset="605.006">85 81,'3'30,"1"0,1-1,1 0,2 0,8 23,-5-19,53 161,-63-194,19 47,-20-46,0-1,1 1,-1 0,1 0,-1 0,1-1,-1 1,1 0,0-1,-1 1,1-1,0 1,-1 0,1-1,0 1,0-1,-1 0,1 1,0-1,0 0,0 1,0-1,-1 0,1 0,0 0,0 0,0 0,0 0,0 0,0 0,0 0,-1 0,1 0,0-1,0 1,0 0,0 0,0-1,-1 1,1-1,0 1,0-1,-1 1,1-1,0 0,-1 1,1-1,-1 0,1 1,-1-1,1 0,-1 0,1 0,41-113,-36 79,-2 0,-2 0,-1 0,-3-33,0-1,-23-74,32 122,-1 22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1,'39'17,"-21"-13,1-1,-1-1,1-1,0 0,0-2,-1 0,1-1,0-1,14-4,10 0,144 0,-174 7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30,'43'-5,"24"-1,6 0,-6 1,-8 1,-11 2,-7 1,-7 0,-4 1,-7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170 126,'-3'41,"-2"1,-2-1,-2 0,-1 0,-2-1,-2-1,-10 18,-50 92,63-137,14-34,28-46,4 2,2 0,3 3,3 1,22-22,84-93,-149 176,0 0,0 0,1 0,-1 0,0 0,1 0,-1 0,1 0,0 0,-1 0,1 0,0 1,-1-1,1 0,0 0,0 1,-1-1,1 1,0-1,0 0,0 1,0 0,0-1,0 1,0 0,0-1,0 1,0 0,0 0,0 0,0 0,0 0,0 0,0 0,1 0,-1 0,0 0,0 1,0-1,0 0,0 1,0-1,-1 1,1-1,0 1,0-1,0 1,0 0,-1 0,1-1,0 1,0 0,-1 0,1 0,-1 0,1-1,-1 1,1 1,1 8,-1 1,-1 0,1-1,-1 1,-1 0,0 0,-1-1,0 1,-1-1,0 2,-7 39,4-2,2 0,2 0,3 0,2 8,-2-54,-1-1,0 1,1-1,0 0,0 1,-1-1,1 0,0 0,1 1,-1-1,0 0,1 0,-1 0,1-1,0 1,-1 0,1 0,0-1,0 1,0-1,0 0,0 0,1 1,-1-1,0-1,0 1,1 0,-1-1,1 1,-1-1,0 1,1-1,-1 0,1 0,-1 0,1-1,-1 1,1 0,-1-1,0 0,1 1,-1-1,0 0,0 0,1-1,-1 1,0 0,0-1,0 1,0-1,-1 0,1 1,0-1,-1 0,1 0,-1 0,152-196,-31 55,-37 60,-84 83,1 1,-1-1,0 1,1-1,-1 1,0 0,0 0,0-1,1 1,-1 0,0 0,0 0,0 0,-1 0,1 1,0-1,0 0,0 0,-1 0,1 1,-1-1,1 0,-1 1,1-1,-1 1,0-1,0 0,0 1,0-1,0 1,0-1,0 0,0 1,0-1,-1 1,1-1,0 0,-1 1,1-1,-1 0,1 3,-5 372,10-325,1-33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0 925,'34'0,"25"0,7 0,-7-5,-9-1,-8 0,-11 1</inkml:trace>
  <inkml:trace contextRef="#ctx0" brushRef="#br0" timeOffset="453.984">536 615,'2'69,"4"-1,3 1,2-1,6 7,19 86,-36-160,0 0,-1 0,1 0,0 0,0 0,0 0,0 0,0 0,0 0,0 0,0 0,1 0,-1 0,0 0,1 0,-1 0,0 0,1 0,-1-1,1 1,-1 0,1 0,0 0,-1-1,1 1,0 0,0-1,-1 1,1 0,0-1,0 1,0-1,0 0,0 1,0-1,0 0,0 1,0-1,0 0,0 0,0 0,0 0,0 0,0 0,-1 0,1 0,0 0,0 0,0-1,0 1,0 0,0-1,0 1,0-1,0 1,0-1,0 1,-1-1,1 1,0-1,0 0,-1 0,10-11,-1 0,0-1,-1 0,-1 0,0-1,-1 0,5-15,8-15,143-315,-100 248,-60 113,-4 8</inkml:trace>
  <inkml:trace contextRef="#ctx0" brushRef="#br0" timeOffset="733.343">1072 1010,'-9'34,"1"15,2 0</inkml:trace>
  <inkml:trace contextRef="#ctx0" brushRef="#br0" timeOffset="1357.149">621 248,'0'-1,"-1"-1,1 1,-1 0,1 0,0 0,0-1,-1 1,1 0,0 0,0-1,0 1,0 0,1 0,-1-1,0 1,0 0,1 0,-1-1,1 1,-1 0,1 0,0 0,-1 0,1 0,0 0,0 0,-1 0,1 0,0 0,0 1,0-1,0 0,0 0,0 1,1-1,-1 1,0-1,0 1,0-1,0 1,1 0,-1 0,56-10,159 34,-176-23,-21 1,-1-2,1 0,0 0,-1-2,1 0,-1-1,15-5,-32 8,-1 0,1 0,0 0,-1 0,1 0,0-1,-1 1,1 0,0 0,-1 0,1-1,-1 1,1 0,0-1,-1 1,1 0,-1-1,1 1,-1-1,1 1,-1-1,1 1,-1-1,1 1,-1-1,0 1,1-1,-1 0,0 1,0-1,1 1,-1-1,0 0,0 1,0-1,0 0,0 0,0 1,0-1,0 0,0 1,0-1,0 0,0 1,-1-1,1 1,0-1,0 0,-1 1,1-1,0 0,-1 1,1-1,-1 1,1-1,-1 1,1-1,-1 1,1 0,-1-1,1 1,-1-1,0 1,1 0,-44-24,39 22,0 0,-3-1,-1 1,1-2,0 1,0-1,0 0,0-1,1 0,0 0,0 0,0-1,0 0,1 0,0-1,1 0,-1 0,1 0,1-1,-1 0,1 0,1 0,-1-1,-1-15</inkml:trace>
  <inkml:trace contextRef="#ctx0" brushRef="#br0" timeOffset="2938.227">1439 50,'-1'3,"0"-1,0 1,0 0,1 0,-1-1,1 1,0 0,-1 0,1-1,1 1,-1 0,0 0,0 0,1-1,0 1,0 0,-1-1,2 1,0 1,63 205,-42-112,-4 1,-4 0,-4 1,-5 0,-5 51,0-127,-1 0,-2 0,0-1,-2 1,0-1,-1 1,-2-1,0-1,-1 1,-1-1,-1-1,-1 0,-1 0,-1-1,0-1,-2 0,0-1,0 0,-13 9,12-14,-1-1,0-1,0-1,-1 0,0-2,0 0,-1 0,0-2,0-1,-19 3,11-5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255 239,'-31'43,"1"2,2 1,2 1,2 1,2 1,3 1,1 1,3 1,2 0,3 1,2 0,2 0,1 33,5-62,2 0,0 0,2-1,0 1,2-1,0 0,2 0,0 0,2-1,0-1,2 1,8 11,-15-27,1 1,0 0,1-1,-1 0,1-1,0 0,1 0,-1 0,1-1,0 0,0 0,0-1,1 0,-1-1,1 0,2 0,6-6,-4-4</inkml:trace>
  <inkml:trace contextRef="#ctx0" brushRef="#br0" timeOffset="432.311">396 634,'76'354,"-38"-193,-38-160,0 1,0-1,0 0,0 0,0 0,0 0,0 0,0 0,0 0,1 0,-1 0,0 0,1 0,-1 0,1 0,-1 0,1 0,-1 0,1-1,0 1,-1 0,1 0,0 0,0-1,-1 1,1 0,0-1,0 1,0-1,0 1,0-1,0 0,0 1,0-1,0 0,0 1,0-1,0 0,0 0,0 0,0 0,0 0,1 0,-1-1,0 1,0 0,0 0,0-1,0 1,0-1,0 1,-1-1,1 1,0-1,0 1,0-1,0 0,0 1,-1-1,1 0,0 0,-1 0,1 0,62-133,101-307,-155 426,-7 18</inkml:trace>
  <inkml:trace contextRef="#ctx0" brushRef="#br0" timeOffset="899.944">847 1029,'14'-5,"0"1,0 1,0 0,0 0,1 2,-1 0,0 0,1 1,6 2,-20-2,0 0,0 0,0 0,0 0,0 1,0-1,1 0,-1 1,0-1,0 1,0-1,0 1,0 0,-1-1,1 1,0 0,0 0,0-1,0 1,-1 0,1 0,-1 0,1 0,0 0,-1 0,1 0,-1 0,0 0,1 0,-1 0,0 1,0-1,0 0,0 0,0 0,0 0,0 0,0 0,0 1,0-1,0 0,-1 0,1 0,-1 0,1 0,-1 0,1 0,-1 0,1 0,-1 0,0 0,0 0,0 0,-40 48,-62 42,102-90,0 0,0 0,0 0,0 0,0 0,0 0,0 0,1 1,-1-1,1 0,-1 0,1 1,-1-1,1 0,-1 1,1-1,0 0,0 1,0-1,0 1,0-1,0 0,0 1,0-1,1 0,-1 1,0-1,1 0,-1 1,1-1,0 0,-1 0,1 1,0-1,0 0,0 0,0 0,0 0,0 0,0 0,0 0,0-1,0 1,0 0,1-1,-1 1,0 0,0-1,1 1,-1-1,0 0,1 0,-1 1,1-1,-1 0,0 0,1 0,-1 0,0-1,1 1,-1 0,1 0,0-1,11-1,0 1,0-2,0 0,0 0,-1-1,0-1,1 0,-2-1,1 0,-1-1,0 0,8-6,-3-3</inkml:trace>
  <inkml:trace contextRef="#ctx0" brushRef="#br0" timeOffset="3219.981">650 239,'-1'-1,"1"0,-1 1,0-1,1 0,-1 0,1 1,-1-1,1 0,-1 0,1 0,0 0,-1 1,1-1,0 0,0 0,-1 0,1 0,0 0,0 0,0 0,0 0,0 0,1 0,-1 0,0 0,0 0,1 1,-1-1,0 0,1 0,-1 0,1 0,-1 1,1-1,-1 0,1 0,0 1,-1-1,1 0,0 1,-1-1,1 1,0-1,0 1,0-1,0 1,-1-1,1 1,0 0,46-17,182 16,-117 22,-113-22,1 1,-1-1,1 1,-1 0,1-1,0 0,-1 1,1-1,0 1,0-1,-1 1,1-1,0 0,0 1,0-1,-1 1,1-1,0 0,0 1,0-1,0 0,0 1,1-1,-1 1,0-1,0 0,0 1,0-1,1 0,-1 1,0-1,0 1,1-1,-1 1,1-1,-1 1,0-1,1 1,-1-1,1 1,-1 0,1-1,-1 1,1 0,0-1,-1 1,1 0,-1 0,1-1,0 1,-1 0,1 0,-1 0,1 0,0 0,-1 0,1 0,0 0,-1 0,1 0,-1 0,1 0,0 1,-1-1,1 0,0 1,-42-42,36 38,-4-6,3 6,1-1,0 1,0-1,0-1,1 1,0-1,0 1,0-1,0-1,1 1,-1 0,1-1,1 1,-1-1,1 0,0 0,0 0,1 0,0-1,0-2,4-7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33 274,'-26'-11,"19"6,20 7,36 5,0-3,0-1,0-3,1-2,-1-2,14-4,122-6,58 13,-242 2,-1-1,1 0,0 1,0-1,0 0,-1 1,1-1,0 0,0 0,0 0,-1 0,1 0,0 0,0 0,0 0,0 0,-1 0,1 0,0 0,0-1,0 1,-1 0,1-1,0 1,-1 0,1-1,0 1,0-1,-1 1,1-1,-1 0,1 1,-1-1,1 1,-1-1,1 0,-1 0,1 1,-1-1,0 0,1 0,-1 1,0-1,0 0,0 0,1 0,-1 1,0-1,0 0,0 0,0 0,-1 0,1 1,0-1,0 0,0 0,-1 0,1 1,0-1,-1 0,0 0,-109-68,-4-41,97 81,16 19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85,'6'-13,"7"31,-10-14,70 185,-68-173,-1 0,0 0,-1 0,-1 1,-1 0,0-1,-1 1,-1 0,0-1,-1 1,-1-1,-1 0,0 0,-1 0,-1 0,0-1,-1 1,-1-2,-1 1,-4 5,-4 3,-1 0,-1-2,0 0,-2-1,-23 16,37-30,-1 0,-1 0,1-1,-1-1,1 1,-1-1,0-1,-1 0,1 0,-1-1,1 0,-1 0,0-1,0-1,1 1,-1-2,0 1,0-1,-2-1,7 0,0 0,0 0,0-1,0 0,1 1,-1-1,1-1,0 1,0-1,0 0,0 0,1 0,-1 0,1 0,0-1,0 0,1 0,-1 1,1-1,0-1,1 1,-1-2,-4-12</inkml:trace>
  <inkml:trace contextRef="#ctx0" brushRef="#br0" timeOffset="377.178">1 85,'68'1,"1"-4,-1-2,36-10,262-43,-136 54,-207 4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0 254,'7'4,"1"0,-1 0,0-1,1 0,0 0,0-1,0 1,0-2,0 0,0 0,0 0,0-1,1 0,5-1,0 1,4 1,33 1,0-2,0-2,0-2,12-5,81-9,-120 18</inkml:trace>
  <inkml:trace contextRef="#ctx0" brushRef="#br0" timeOffset="303.895">0 480,'39'0,"26"0,8 0,-4 0,-9 0,-10-5,-9-1,-6 0,-5 1,-2 2,-1 1,-6 1</inkml:trace>
  <inkml:trace contextRef="#ctx0" brushRef="#br0" timeOffset="786.353">254 0,'5'8,"0"0,0-1,1 0,0 0,0 0,1-1,-1 0,1 0,1 0,-1-1,1 0,0-1,0 0,0 0,1 0,-1-1,2-1,124 38,-112-36,-1 0,0 2,0 0,-1 1,1 1,-2 1,1 1,-1 1,-1 0,0 1,0 1,10 11,-24-19,0 0,0 0,-1 1,0 0,0-1,0 1,0 0,-1 0,0 1,0-1,-1 0,0 1,0-1,0 1,-1-1,0 1,0-1,-1 1,0-1,0 1,0-1,-1 0,0 0,0 1,-1-1,1 0,-1-1,-1 1,1 0,-1-1,0 0,0 0,0 0,-1-1,0 1,0-1,0 0,-2 1,-22 15,-2 0,0-2,-1-2,0-1,-27 8,-49 22,90-33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1 424,'55'17,"-13"-10,0-3,0-1,1-2,27-3,4 0,94-23,-143 23</inkml:trace>
  <inkml:trace contextRef="#ctx0" brushRef="#br0" timeOffset="282.455">57 706,'39'0,"26"0,8 0,-5 0,-8-5,-10-1,-9 0,-6 1,-4 2,-4 1,0 0,-1 2,1 0,0 0,-5 0</inkml:trace>
  <inkml:trace contextRef="#ctx0" brushRef="#br0" timeOffset="1886.807">1412 339,'-6'2,"0"0,1 0,-1 1,1 0,0 0,0 0,0 1,0-1,0 1,1 0,-1 1,1-1,0 1,-2 3,5-7,-19 22,1 1,0 1,2 0,1 1,1 1,1 0,2 1,0 1,2 0,2 0,0 1,-1 18,8-43,1-1,-1 1,1 0,0 0,1-1,-1 1,1 0,0-1,0 1,0 0,1-1,0 1,0-1,0 0,0 0,1 0,-1 0,1 0,0 0,0-1,0 1,1-1,-1 0,1 0,0 0,0-1,0 1,0-1,1 0,-1 0,0 0,1-1,-1 1,1-1,0 0,-1-1,1 1,0-1,0 0,-1 0,19-3,0-1,0-2,-1 0,1-1,-2-1,1-1,-1-1,-1-1,0-1,0 0,-1-2,-1 0,7-8,17-12,-1-3,-1-1,-3-2,11-17,-40 47,-1 0,0 0,-1-1,0 0,-1 0,0-1,-1 1,0-1,-1 0,0 0,-1-3,-1 10,-1 0,1-1,-1 1,-1-1,1 1,-1-1,0 1,0 0,0-1,-1 1,0 0,0 0,0 0,-1 0,1 0,-1 1,0-1,-1 1,1 0,-1 0,0 0,0 0,0 0,0 1,-1 0,1 0,-7-3,0 1,0 1,-1 0,1 0,-1 1,0 1,0 0,0 0,0 1,0 1,0 0,0 0,0 1,0 1,0 0,0 1,0 0,1 1,0 0,-1 1,1 0,1 1,-1 0,1 0,0 1,1 1,-1 0,2 0,-3 2,-7 12</inkml:trace>
  <inkml:trace contextRef="#ctx0" brushRef="#br0" timeOffset="2151.987">2089 594,'-14'19,"-1"6,3-1</inkml:trace>
  <inkml:trace contextRef="#ctx0" brushRef="#br0" timeOffset="2896.847">2427 170,'-26'77,"-23"83,48-158,0-1,1 1,-1-1,0 1,1 0,-1-1,1 1,-1 0,1 0,0-1,-1 1,1 0,0 0,0-1,1 1,-1 0,0 0,1-1,-1 1,1 0,-1-1,1 1,0 0,-1-1,1 1,0-1,0 1,0-1,0 0,1 1,-1-1,0 0,1 0,-1 0,0 0,1 0,-1 0,1 0,0 0,-1 0,1-1,0 1,-1-1,1 1,0-1,0 0,-1 0,3 0,148-19,-69-2,-75 17</inkml:trace>
  <inkml:trace contextRef="#ctx0" brushRef="#br0" timeOffset="3200.867">2681 85,'-14'39,"-5"31,1 9,-2-4,3-10,5-12,3-9,0-8,0-5,2-3,3-2,-4 0,1 0,0 1,2 0,2 0,1 1,1-4</inkml:trace>
  <inkml:trace contextRef="#ctx0" brushRef="#br0" timeOffset="3600.049">3077 255,'-30'35,"1"2,1 1,3 2,1 0,2 1,2 2,2 0,-3 13,18-52,1 1,0 0,1-1,-1 1,1 0,0 0,0-1,0 1,1 0,-1 0,1 0,0 0,1 0,-1 0,1 0,0 0,0 0,1-1,-1 1,1 0,0-1,1 1,-1-1,1 0,-1 0,1 0,1 0,-1 0,0-1,1 1,0-1,0 0,0 0,0 0,3 1,6-1,1-1,0-1,0 1,0-2,0 0,0-1,0 0,0-1,0-1,0 0,-1-1,1 0,-1-1,0-1,0 0,-1-1,0 0,0 0,-1-2,0 1,0-1,-1-1,0 0,-1-1,0 1,0-2,-1 1,-1-1,2-4,2-4,-1 1,-1-1,-1 0,-1-1,-1 0,-1 0,0-1,-2 1,0-1,-2 0,0 0,-2-9,1 26,-2-1,1 1,0 0,-1 0,0-1,0 1,0 1,-1-1,0 0,0 1,0-1,0 1,-1 0,0 0,0 0,0 1,0-1,0 1,-1 0,1 0,-1 0,0 1,0 0,0 0,0 0,0 0,-1 1,1 0,0 0,-1 0,1 1,-1 0,1 0,-1 0,0 1,-19 3</inkml:trace>
  <inkml:trace contextRef="#ctx0" brushRef="#br0" timeOffset="8949.015">3698 227,'0'0,"1"-1,-1 1,0 0,1 0,-1-1,1 1,-1 0,0 0,1 0,-1 0,1 0,-1 0,1 0,-1 0,1-1,-1 2,1-1,-1 0,1 0,-1 0,0 0,1 0,-1 0,1 0,-1 0,1 1,-1-1,0 0,1 0,-1 1,0-1,1 0,-1 1,1-1,-1 0,0 1,0-1,1 0,-1 1,0-1,0 1,0-1,1 1,-1-1,0 0,0 1,0-1,0 1,0-1,0 1,0-1,0 1,0-1,0 1,0-1,0 0,0 1,0-1,0 1,4 19,0 0,-1 1,-1-1,-1 1,0-1,-3 21,1 3,-28 248,2-163,52-168,-13 16</inkml:trace>
  <inkml:trace contextRef="#ctx0" brushRef="#br0" timeOffset="9287.49">4065 311,'-328'239,"312"-228,1 0,1 1,0 1,1 0,1 1,0 1,-1 1,12-14,0-1,0 0,0 1,0-1,0 1,0 0,1-1,-1 1,1 0,-1-1,1 1,-1 0,1-1,0 1,0 0,0 0,0 0,0-1,0 1,1 0,-1 0,1-1,-1 1,1 0,-1-1,1 1,0-1,0 1,0-1,0 1,0-1,0 1,0-1,0 0,1 0,-1 1,0-1,1 0,-1 0,1 0,-1-1,1 1,0 0,-1-1,1 1,0-1,1 1,84 14,-35-16,-44-1,0 1,0 0,0 1,0-1,0 1,1 1,-1 0,0 0,0 0,0 1,-1 0,1 1,0 0,-1 0,1 0,-1 1,0 0,0 1,-1 0,0 0,5 4,-9-6,-1 0,1 1,-1-1,0 0,0 1,0 0,0-1,-1 1,1-1,-1 1,0 0,0-1,0 1,-1 0,1-1,-1 1,0-1,0 1,0-1,0 1,-1-1,0 2,-9 39,30-50,-7-2</inkml:trace>
  <inkml:trace contextRef="#ctx0" brushRef="#br0" timeOffset="9833.383">4403 622,'-140'72,"132"-67,2 0,-1 0,0 0,1 1,0 0,0 0,1 0,0 1,0 0,0 0,1 0,0 1,1-1,-1 1,1 0,1 0,-1 4,2-9,1 0,-1 0,1-1,0 1,0 0,0 0,0-1,1 1,-1 0,1 0,-1-1,1 1,0-1,0 1,0 0,1-1,-1 0,1 1,-1-1,1 0,0 0,0 0,-1 0,2 0,-1 0,0 0,0-1,0 1,1-1,-1 0,1 0,-1 1,1-2,0 1,-1 0,1 0,0-1,-1 0,1 1,0-1,0 0,0 0,-1-1,1 1,0 0,-1-1,1 0,0 0,-1 0,1 0,-1 0,2-1,12-7,-1 0,0-2,0 0,-1-1,-1 0,0-1,0 0,-2-1,0-1,0 0,0-3,16-17,-18 23,-5 5,1 0,0 1,0-1,1 1,-1 1,1-1,1 1,-1 0,1 0,0 1,0-1,1 1,-5 5,0-1,0 1,0 0,0 0,0 0,-1 0,1 1,0-1,-1 1,1 0,-1 0,1-1,-1 2,0-1,0 0,0 0,0 1,0-1,-1 1,1-1,-1 1,1 0,-1 0,0 0,0 0,0-1,-1 1,1 0,-1 0,0 1,1-1,-1 0,-1 3,2-1,10 43,-3 1,-2 0,-2 0,-1 23,-2-54,0 1,-1-1,-1 0,-1 0,-1 1,0-1,-1 0,-1-1,0 1,-2-1,0 0,-1-1,0 1,-9 10,9-15,0-1,0 0,-2 0,1-1,-1 0,0-1,-1 0,0-1,-1 0,1-1,-2 0,1-1,-1 0,0-1,0-1,-9 3,20-7,0 0,0 0,0-1,-1 1,1 0,0-1,0 0,0 1,0-1,0 0,0 0,0 0,0 0,0 0,0-1,1 1,-1 0,1-1,-1 1,1-1,-1 0,1 0,0 1,-1-1,1 0,0 0,1 0,-1 0,0 0,0 0,1 0,-1-1,1 1,0 0,0-2,3-81,90-134,-57 145,-20 40</inkml:trace>
  <inkml:trace contextRef="#ctx0" brushRef="#br0" timeOffset="10116.411">4686 1,'15'1,"1"0,0 2,-1 0,1 0,-1 1,0 1,0 1,0 0,-1 1,0 1,0 0,-1 1,0 0,-1 1,0 0,0 1,-1 0,-1 1,0 0,0 1,-1 0,-1 1,0-1,-1 2,0-1,-1 1,-1 1,2 27,-2 1,-2 0,-2 0,-1 0,-3 0,-7 36,5-41,-3-1,-1 0,-2-1,-2 0,-1 0,-2-2,-1 0,-2 0,-1-2,-1-1,-3 0,0-2,-2 0,-1-2,-1-1,-1-1,-2-2,-4 2,5-6,6-2</inkml:trace>
  <inkml:trace contextRef="#ctx0" brushRef="#br0" timeOffset="10819.936">1214 29,'-26'22,"2"2,1 1,2 1,0 1,1 1,2 0,1 2,1 0,-2 9,8-15,1 0,2 1,0-1,2 1,1 1,0-1,2 0,1 1,2 0,0-1,1 1,2-1,0 0,2 0,1 0,3 6,7 20,2-1,3-1,2-1,1-1,3-1,2-2,12 13,-30-43,2 1,-1-2,2 0,0-1,0 0,1-1,0-1,1 0,2-1,5 2</inkml:trace>
  <inkml:trace contextRef="#ctx0" brushRef="#br0" timeOffset="11758.163">5504 57,'-12'2,"0"1,0 0,1 0,-1 1,1 1,0 0,0 0,1 1,-1 1,1-1,1 2,-1-1,1 1,1 1,-1 0,2 0,-1 0,1 1,1 0,-1 1,2-1,-1 1,-2 10,-17 42,3 1,2 1,-6 48,21-84,1 0,1 1,2 0,1-1,1 1,1-1,2 1,1-1,2 0,0 0,2-1,1 0,2-1,3 6,-4-10,5 11,0-1,2-1,2 0,1-2,1 0,14 13,-33-40,-1-1,1 1,0-1,0 1,0-1,0 0,0 0,1-1,-1 1,1-1,-1 1,1-1,-1 0,1-1,0 1,-1 0,1-1,1 0,11-3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4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34,'18'2,"1"0,-1-1,0 0,1-2,-1 0,0-2,1 0,-1 0,-1-2,1 0,-1-1,7-4,-22 9,0 1,0 0,-1-1,1 1,0 0,0 0,0 0,-1 0,1 0,0 1,0-1,0 0,-1 1,1 0,0-1,0 1,-1 0,1 0,-1 0,1 0,-1 0,1 0,-1 0,0 0,1 1,-1-1,0 0,0 1,0-1,0 1,0 0,0-1,-1 1,1 0,0-1,-1 1,1 0,-1 0,0-1,0 1,1 0,-1 0,0 0,-1-1,1 1,0 1,14 37,-10-35,-1-1,1 1,0-1,0 0,1-1,-1 1,1-1,0 0,0 0,0 0,0-1,0 1,0-1,1-1,-1 1,4 0,15 3</inkml:trace>
  <inkml:trace contextRef="#ctx0" brushRef="#br0" timeOffset="-38527.165">1 655,'20'-51,"-6"37,0 0,1 1,1 1,0 1,1 0,0 1,4-1,8-6,-12 7,1 2,0 1,0 0,0 1,1 1,0 1,13-2,-30 6,-1-1,1 1,0 0,-1-1,1 1,0 0,-1 0,1 0,0 0,0 0,-1 1,1-1,0 0,-1 1,1-1,0 1,-1 0,1 0,-1-1,1 1,-1 0,0 0,1 0,-1 0,0 1,1-1,-1 0,0 1,0-1,0 0,0 1,-1-1,1 1,0-1,0 1,-1 0,1-1,-1 1,0 0,1-1,-1 1,0 0,0 0,0-1,0 1,0 0,-1 1,-29 79,-123 105,100-104,52-81,0 0,1 0,-1 0,1 0,-1 0,1 0,0 1,0-1,0 0,0 0,0 0,0 0,0 1,1-1,-1 0,1 0,0 0,0 0,-1 0,1 0,0 0,1 0,-1 0,0-1,1 1,-1 0,1-1,-1 1,1-1,0 0,-1 1,1-1,0 0,0 0,0 0,0 0,0 0,0-1,0 1,0-1,0 1,1-1,-1 0,197 37,-195-37,-1 0,0 0,1 0,-1 1,0-1,1 1,-1 0,0 0,0 1,0-1,0 0,0 1,0 0,-1 0,1 0,0 0,-1 0,1 0,-1 1,0-1,0 1,0-1,0 1,0 0,-1 0,1 0,-1 0,0 0,0 0,0 1,0-1,0 0,-1 0,0 1,1-1,-1 0,0 1,-1-1,1 0,-1 1,1 0,-9 11,-1 0,-1 0,0-1,0-1,-1 0,-1 0,-1-1,1-1,-2 0,1-1,-2 0,1-1,-12 4,10-3,-1-1,0 0,-1-1,0-1,0-1,-1-1,-10 2,18-13,17 1</inkml:trace>
  <inkml:trace contextRef="#ctx0" brushRef="#br0" timeOffset="-38177.331">988 598,'-52'43,"1"2,2 2,3 3,1 1,-18 30,5 30,57-106,0 0,0 0,0-1,1 1,0 0,0 0,0 0,0 0,1 0,0 0,0-1,0 1,1 0,0-1,-1 1,1-1,1 1,-1-1,1 0,0 0,0 0,0 0,0-1,1 1,3 2,-1-1,1 1,1-2,-1 1,1-1,-1 0,1 0,0-1,0 0,1-1,-1 0,1 0,-1-1,1 0,-1 0,1-1,0 0,-1 0,1-1,0 0,-1-1,1 0,16-4,-1-1,0-1,-1-1,0-1,-1-1,0-1,3-3,7-6,-1-1,-1-2,-1-1,-1-1,-2-2,0 0,15-25,-33 42,-1-1,0 0,-1-1,0 1,-1-1,-1 0,0-1,0 1,-1-1,-1 0,-1 0,0 0,0-7,-1 14,-1 1,1-1,-1 1,0-1,-1 1,1 0,-1 0,-1 0,1 0,-1 0,0 0,0 1,0-1,-1 1,0 0,0 0,-1 0,1 1,-1-1,0 1,0 0,0 1,-1-1,1 1,-1 0,0 0,0 1,0 0,-6-2,3 2,-2-1,1 1,0 1,0 0,-1 0,1 1,0 0,-1 1,1 0,0 1,0 0,0 1,0 0,0 0,1 1,-1 0,1 1,-3 2,-6 5</inkml:trace>
  <inkml:trace contextRef="#ctx0" brushRef="#br0" timeOffset="-999.466">1722 430,'-39'178,"23"-109,18-111,5 11,2 0,0 0,2 1,1 1,2 0,1 1,1 0,1 1,16-18,-33 44,1 0,-1 0,0 0,1 0,-1 0,0 0,1 0,0 0,-1 0,1 0,-1 0,1 0,0 1,0-1,0 0,-1 0,1 1,0-1,0 1,0-1,0 0,0 1,0 0,0-1,0 1,0 0,0-1,0 1,0 0,1 0,-1 0,0 0,0 0,0 0,0 0,0 1,0-1,0 0,0 0,0 1,0-1,0 1,0-1,0 1,0-1,0 1,0 0,0-1,0 1,-1 0,1 0,0 0,-1 0,1-1,0 1,0 1,5 99,4 10,-10-110,0 1,1 0,0-1,-1 1,1 0,0-1,-1 1,1-1,0 0,0 1,0-1,1 0,-1 1,0-1,0 0,1 0,-1 0,0 0,1 0,-1 0,1 0,0-1,-1 1,1-1,-1 1,1-1,0 1,0-1,-1 0,1 0,0 0,-1 0,1 0,0 0,0 0,-1-1,1 1,0-1,0 0,52-44,52-97,-106 142,1-2,-1 1,0-1,1 1,-1 0,0-1,1 1,0 0,-1-1,1 1,0 0,0 0,0-1,0 1,0 0,0 0,0 0,0 0,0 0,0 0,0 1,1-1,-1 0,0 1,1-1,-1 1,1-1,-1 1,0 0,1-1,-1 1,1 0,-1 0,1 0,-1 0,1 0,-1 0,1 1,-1-1,0 0,1 1,-1-1,1 1,-1-1,0 1,0 0,1 0,8 156,-4-134,-1-3</inkml:trace>
  <inkml:trace contextRef="#ctx0" brushRef="#br0" timeOffset="-362.83">2653 316,'-17'19,"0"0,1 1,0 0,2 2,1-1,0 2,1 2,10-23,0 0,0 0,0 1,0-1,1 1,-1 0,1-1,0 1,0 0,0 0,0 0,0 0,0-1,1 1,0 0,-1 0,1 0,0 0,1 1,-1-1,0-1,1 1,0 0,0 0,0 0,0 0,0 0,0-1,1 1,-1 0,1-1,0 1,0-1,0 0,0 0,0 0,0 0,0 0,1 0,-1 0,1-1,0 1,-1-1,1 0,0 0,2 1,0 0,0-1,0 0,0-1,-1 1,1-1,0 0,0 0,0 0,0-1,0 0,0 0,-1 0,1 0,0-1,-1 0,1 0,-1 0,0 0,1-1,-1 0,0 0,-1 0,1 0,0 0,-1-1,0 0,0 0,0 0,0 0,-1 0,1 0,-1-1,0 1,-1-1,1 1,0-4,3-16</inkml:trace>
  <inkml:trace contextRef="#ctx0" brushRef="#br0" timeOffset="367.455">1553 852,'770'-79,"-308"21,-445 56,-12 1,1 0,-1 0,0 0,1 1,-1 0,1 0,-1 0,1 0,-1 1,1 0,-1 1,0-1,1 1,-1 0,0 0,0 0,1 2,5 8</inkml:trace>
  <inkml:trace contextRef="#ctx0" brushRef="#br0" timeOffset="872.165">2287 994,'-25'2,"1"1,1 1,-1 1,1 1,-1 1,2 1,-1 1,-12 8,33-17,0 0,0 1,0-1,0 0,0 1,0-1,0 1,0 0,1-1,-1 1,0 0,0 0,1 1,-1-1,1 0,-1 0,1 1,-1-1,1 1,0-1,0 1,-1-1,1 1,0 0,1 0,-1 0,0-1,0 1,1 0,-1 0,1 0,0 0,0 0,-1 0,1 0,0 0,1 0,-1 0,0 0,1 0,-1 0,1 0,-1 0,1 0,0-1,0 1,0 0,0 0,0-1,0 1,0-1,2 2,168 56,-167-58,1 0,-1 1,0 0,0-1,-1 1,1 1,0-1,-1 0,1 1,-1 0,0 0,0 0,0 0,0 0,0 1,-1-1,1 1,-1 0,0-1,0 1,-1 0,1 0,-1 1,0-1,0 0,0 0,0 1,-1-1,0 0,0 1,0-1,0 0,-1 0,0 1,0-1,0 0,0 0,0 0,-1 0,-2 4,-4-1,-1 0,-1-1,1 0,-1 0,0-1,0-1,-1 1,1-2,-1 1,0-1,-6 0,-5 3,18-4,-1 0,1 0,-1 0,0-1,0 1,0-1,0 0,0-1,0 1,0-1,0 0,0 0,0-1,0 1,0-1,0 0,0-1,1 1,-1-1,0 0,1 0,-1 0,1-1,-1 1,1-1,0 0,0-1,1 1,-1-1,1 1,0-1,-1 0,-1-4,2-12</inkml:trace>
  <inkml:trace contextRef="#ctx0" brushRef="#br0" timeOffset="2287.011">3415 344,'-16'11,"0"1,0 0,2 1,-1 1,2 0,0 1,0 1,2 0,-7 12,-75 153,45-76,-119 195,118-225,-4-3,-59 63,-16 25,124-155,2-4,0 1,1-1,-1 1,0 0,1-1,0 1,-1 0,1 0,0 0,0 1,0-1,0 0,0 0,0 0,1 1,-1-1,1 0,0 1,0-1,-1 0,2 2,40-17,-1-22,-24 16</inkml:trace>
  <inkml:trace contextRef="#ctx0" brushRef="#br0" timeOffset="3056.73">3048 1191,'258'-347,"-234"322,-14 48,-19 300,37-126,-16-135,3-92,88-349,-81 319,2 2,3 1,2 1,32-46,-55 93,-1 1,1 0,1 0,-1 0,1 1,0 0,1 0,0 1,0 0,0 0,1 1,0 0,0 1,0-1,1 2,-1-1,1 2,0-1,0 1,0 1,7-1,208 35,-179-33,-34 0</inkml:trace>
  <inkml:trace contextRef="#ctx0" brushRef="#br0" timeOffset="3518.961">3754 1022,'6'-3,"6"-5,1 1,0 1,0 0,0 1,1 1,0 0,0 0,0 2,0 0,0 0,6 1,-18 1,-1 0,1 0,-1 0,0 0,1 1,-1-1,0 0,1 1,-1-1,0 1,0-1,0 1,1 0,-1 0,0-1,0 1,0 0,0 0,0 0,0 0,0 0,-1 0,1 0,0 0,0 1,-1-1,1 0,-1 0,1 1,-1-1,0 0,1 1,-1-1,0 0,0 1,0-1,0 0,0 1,0-1,0 1,-1-1,1 0,0 0,-1 1,1-1,-1 0,1 1,-1-1,0 0,1 0,-1 0,0 0,-41 65,10-29,21-27,2 0,-1 1,1 0,1 0,0 1,1 0,0 1,1-1,0 1,1 1,-3 12,7-25,1 1,0-1,-1 1,1-1,0 1,0 0,0-1,0 1,0-1,0 1,0-1,0 1,1 0,-1-1,1 1,-1-1,1 1,0-1,-1 0,1 1,0-1,0 0,0 1,0-1,0 0,0 0,0 0,1 0,-1 0,0 0,1 0,-1 0,0-1,1 1,-1 0,1-1,-1 1,1-1,-1 0,1 1,0-1,-1 0,1 0,-1 0,2 0,70-23,-31-6,-24 17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1 989,'138'-10,"93"-8,-169 7,-56 5</inkml:trace>
  <inkml:trace contextRef="#ctx0" brushRef="#br0" timeOffset="583.335">199 736,'14'125,"-9"-106,-2 1,0-1,-1 1,-1 0,-1-1,-1 1,-1 0,0-1,-3 9,-12 68,15-73</inkml:trace>
  <inkml:trace contextRef="#ctx0" brushRef="#br0" timeOffset="1614.091">566 595,'42'-25,"2"3,0 2,1 1,1 2,1 3,35-6,-79 18,0 1,1 0,0 0,-1 0,1 0,-1 0,1 1,0 0,0 0,-1 0,1 0,0 0,-1 1,1 0,0 0,-1 0,1 0,-1 0,0 1,1-1,-1 1,0 0,0 0,0 0,0 1,0-1,0 1,-1-1,1 1,-1 0,0 0,0 0,0 0,0 1,1 2,-3 9,-1 0,0-1,-1 1,0 0,-1-1,-1 1,0-1,-1 0,-1-1,0 1,-1-1,0 0,-1-1,-1 1,-2 2,-111 122,120-135,0-1,-1 1,1-1,0 1,0 0,1 0,-1 0,0 0,1 1,-1-1,1 0,-1 1,1-1,0 1,0-1,0 1,1-1,-1 1,1 0,-1 0,1-1,0 1,0 0,0-1,0 1,1 0,-1-1,1 1,-1 0,1-1,0 1,0-1,0 1,1-1,-1 1,0-1,1 0,0 0,-1 0,1 0,0 1,60 22,-57-25,-1 0,1 1,0 0,-1 0,1 0,-1 1,1-1,-1 1,0 0,0 0,0 0,0 1,0 0,0 0,-1 0,1 0,-1 0,0 0,0 1,0 0,0 0,-1-1,1 2,-1-1,0 0,-1 0,1 1,-1-1,1 2,-5 4,0 0,0 0,-1 0,0-1,-1 0,0 0,-1 0,0 0,0-1,-1 0,0 0,0-1,-1 0,-6 4,-15 18,-2-1,-2-2,0-1,-1-2,-15 6,33-23,4-5</inkml:trace>
  <inkml:trace contextRef="#ctx0" brushRef="#br0" timeOffset="1954.477">1610 538,'-95'100,"4"3,-36 59,118-153,1 1,0 0,1 1,0-1,0 2,1-1,1 1,0-1,0 1,2 1,-1-1,1 1,1-1,1 1,-1 0,2 3,0-12,1-1,0 0,0 1,0-1,0 0,1 0,-1 0,1 0,0 0,0-1,0 1,0 0,1-1,-1 1,0-1,1 0,0 0,-1 0,1 0,0-1,0 1,0-1,0 1,1-1,-1 0,0 0,0-1,1 1,-1-1,0 1,1-1,-1 0,3 0,112-22,-98 13,0-1,-1-1,0-1,0-1,-2 0,1-1,-2-1,0-1,0 0,-2-1,0-1,-1 0,6-12,-12 16,0 0,-1-1,-1 1,0-1,-1 0,0 0,-2-1,0 1,0-1,-1 1,-1-1,-1 1,0-1,-2-1,3 13,0 0,-1 0,1 1,-1-1,0 0,0 0,0 1,-1-1,1 1,-1-1,0 1,0 0,0-1,-1 1,1 0,-1 0,1 1,-1-1,0 0,0 1,0 0,0 0,-1 0,1 0,-1 0,1 1,-1-1,0 1,1 0,-1 0,0 1,0-1,1 1,-1-1,0 1,0 1,0-1,0 0,0 1,1 0,-3 0,-84 29,66-19</inkml:trace>
  <inkml:trace contextRef="#ctx0" brushRef="#br0" timeOffset="2986.845">1921 736,'80'-96,"31"-39,-110 135,0-1,1 1,-1-1,0 1,0 0,0-1,0 1,1 0,-1 0,0 0,0 0,0 0,1 0,-1 1,0-1,0 0,0 0,1 1,-1-1,0 1,0-1,0 1,0 0,0-1,0 1,0 0,0 0,0-1,-1 1,1 0,0 0,0 0,-1 0,1 0,0 0,-1 0,1 0,-1 1,0-1,1 0,-1 0,0 0,0 0,0 1,0-1,1 0,-2 0,1 1,0-1,0 0,0 0,-1 1,16 29,-11-29,1-1,-1 0,0-1,1 1,-1-1,0 0,1 0,-1 0,0-1,1 1,-1-1,0 0,1 0,-1-1,0 1,0-1,0 0,0 0,-1 0,1-1,0 1,-1-1,0 0,1 0,-1-1,0 3,112-89,-115 89,1 1,0-1,0 1,-1-1,1 0,0 1,0-1,0 1,0 0,0-1,0 1,0 0,0 0,0-1,0 1,0 0,0 0,0 0,0 0,0 0,0 0,0 1,0-1,0 0,0 0,0 1,0-1,-1 0,1 1,0-1,0 1,0 0,0-1,-1 1,1 0,0-1,0 1,-1 0,1 0,-1-1,1 1,-1 0,1 0,-1 0,1 0,-1 0,0 0,1 0,-1 0,0 0,0 0,0 0,5 58,-5-52,-2 52,1-33</inkml:trace>
  <inkml:trace contextRef="#ctx0" brushRef="#br0" timeOffset="3685.713">2767 454,'13'-1,"0"-1,0 0,-1-1,1-1,-1 1,1-2,-1 0,0-1,-1 0,1 0,-1-1,-1-1,1 0,-1 0,-1-1,1 0,0-3,-10 12,0 1,0-1,0 1,0-1,0 1,0-1,0 1,0-1,0 1,0-1,0 1,0-1,0 1,0-1,0 1,0-1,1 1,-1-1,0 1,0-1,1 1,-1-1,0 0,0 1,1-1,-1 1,1-1,-1 0,0 1,1-1,-1 0,1 0,-1 1,1-1,-1 0,1 0,-1 0,1 1,-1-1,1 0,-1 0,1 0,-1 0,1 0,-1 0,1 0,-1 0,1 0,-1 0,1-1,-1 1,1 0,-1 0,1 0,-1 0,1-1,-1 1,0 0,1-1,-1 1,1 0,-1-1,0 1,1 0,-1-1,0 1,1-1,-1 1,0-1,0 1,0 50,0-41,-20 198,11-124,9-69,0 0,-1-1,-1 1,0 0,-1-1,0 1,-1-1,-1 0,0 0,-7 11,11-22,0 1,-1-1,1 1,-1-1,0 0,0 0,0 0,0 0,0 0,0 0,-1-1,1 1,0-1,-1 0,1 1,-1-1,0 0,1 0,-1-1,0 1,1-1,-1 1,0-1,0 0,0 0,1 0,-1 0,0 0,0-1,0 1,1-1,-1 0,0 0,1 0,-1 0,0-1,-2-1,0 0,-1-1,2 0,-1 0,0 0,1 0,0-1,0 0,0 0,0 0,1 0,0 0,0-1,0 1,1-1,-1-1,-7-71,9 54</inkml:trace>
  <inkml:trace contextRef="#ctx0" brushRef="#br0" timeOffset="4087.991">2795 171,'34'-24,"15"-12,0-6,-4 5,-9 13,-6 16,-9 14,-7 11,-2 2,-2 3,1 3,0 1,2 2,-1 0,-3 0,3-4,-2-1,-2-6</inkml:trace>
  <inkml:trace contextRef="#ctx0" brushRef="#br0" timeOffset="4469.801">1977 849,'106'9,"1"-4,-1-4,1-6,69-12,37 1,191 11,-379 5</inkml:trace>
  <inkml:trace contextRef="#ctx0" brushRef="#br0" timeOffset="5221.075">2682 989,'-20'1,"0"0,0 1,0 1,1 1,-1 1,1 1,0 0,0 2,1 0,-1 1,-1 2,18-11,0 1,0-1,1 1,-1 0,0 0,0 0,0 0,1 0,-1 0,0 1,1-1,-1 1,1-1,-1 1,1-1,0 1,0 0,0-1,0 1,0 0,0 0,0 0,1 0,-1 0,1 0,-1 0,1 0,0 0,0 0,0 0,0 0,0 0,0 0,0 1,1-1,-1 0,1 0,0 0,-1-1,1 1,0 0,0 0,0 0,0-1,1 1,-1 0,0-1,1 1,1 0,69 34,-64-34,0 1,-1-1,0 1,1 1,-1-1,0 1,-1 0,1 1,-1 0,1 0,-2 0,1 1,0 0,-1 0,0 0,3 7,-7-9,-2 0,1 0,0-1,-1 1,0 0,1 0,-1-1,-1 1,1 0,-1-1,1 1,-1-1,0 0,0 1,-1-1,1 0,-1 0,1-1,-1 1,0 0,0-1,0 0,0 0,0 0,-1 0,1 0,-1-1,1 1,-1-1,-1 0,-2 5,-1-1,0-1,0 1,-1-2,1 1,-1-1,0 0,0-1,0 0,0 0,0-1,0 0,0-1,0 0,-7-1,-1-4</inkml:trace>
  <inkml:trace contextRef="#ctx0" brushRef="#br0" timeOffset="5902.786">3727 341,'-168'203,"-37"74,-11 13,122-171,-102 99,172-195</inkml:trace>
  <inkml:trace contextRef="#ctx0" brushRef="#br0" timeOffset="6739.405">3303 1243,'252'-399,"-248"393,-4 5,0 0,0 0,0 0,0 0,1 0,-1 0,0 0,0 0,1 1,-1-1,1 0,-1 0,0 0,1 0,0 1,-1-1,1 0,-1 0,1 1,0-1,-1 0,1 1,0-1,0 1,0-1,0 1,-1-1,1 1,0 0,0-1,0 1,0 0,0 0,0 0,0 0,0 0,0 0,0 0,0 0,0 0,0 0,0 0,0 0,-1 1,1-1,0 0,0 1,0-1,0 1,0-1,-1 1,1-1,0 1,0 0,-1-1,1 1,0 0,-1 0,1-1,3 14,0 1,0-1,-2 1,1-1,-2 1,0 0,-1-1,0 1,-3 11,2 11,-17 184,6-56,29-204,0-39,2 0,4 2,4 1,15-30,69-85,-98 173,-6 3,2 1,-1 0,2 0,0 1,0 1,1 0,0 0,1 1,1 0,-1 1,1 0,1 1,0 1,0 0,0 1,1 1,0 0,13-2,170 8,-175 4,-5 1</inkml:trace>
  <inkml:trace contextRef="#ctx0" brushRef="#br0" timeOffset="7190.029">3980 933,'33'-5,"-21"2,0 1,0 0,1 0,-1 1,1 1,0 0,-1 1,1 0,-1 1,0 0,1 1,-1 0,0 1,7 4,-17-7,-1 0,1 1,-1-1,1 1,-1 0,0-1,0 1,0 0,0-1,0 1,0 0,0 0,0 0,-1 0,1 0,-1 0,0 0,1 0,-1 0,0 0,0 0,0 0,-1 0,1 0,0 0,-1 0,1 0,-1 0,0 0,1 0,-1 0,0 0,-1 0,-40 59,12-30,17-20,0 1,1 1,0 0,1 0,1 1,0 0,1 1,1 0,0 1,1 0,0 0,1 0,1 3,4-17,1 1,0-1,0 0,0 1,0-1,1 0,-1 1,1-1,-1 0,1 0,0 0,0 1,0-1,0 0,0 0,0 0,1-1,-1 1,0 0,1 0,0-1,-1 1,1-1,0 1,0-1,0 0,0 0,0 0,0 0,0 0,0 0,1 0,-1-1,0 1,0-1,1 0,-1 1,0-1,2 0,92-13,-7-39,-72 41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2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0 848,'15'0,"18"0,9 0,2-5,-1-2,-4 1,-3 1,-4 2,-1 1,-7 0</inkml:trace>
  <inkml:trace contextRef="#ctx0" brushRef="#br0" timeOffset="944.199">649 509,'35'-15,"-24"9,1 0,1 1,-1 0,1 1,0 0,0 1,0 0,1 1,-1 1,0 0,1 1,-1 0,1 1,3 1,-14-1,0 0,-1 0,1 0,-1 0,1 0,-1 0,0 1,0-1,1 1,-1 0,0 0,0 0,-1 0,1 0,0 0,-1 0,1 0,-1 1,1-1,-1 1,0-1,0 1,0-1,-1 1,1-1,-1 1,1 0,-1 0,0-1,0 1,0 0,0-1,-1 1,0 2,-28 95,26-94,-21 54,-2-1,-3-1,-3-2,-18 24,-84 130,130-206,0 1,0 0,1-1,0 1,0 1,0-1,1 0,0 1,0-1,0 1,0 0,1 0,0-1,1 1,-1 0,1 0,0 0,0 0,1 0,0 0,0 0,0-1,1 1,0 0,0-1,0 1,1-1,-1 0,1 0,1 0,-1 0,1 0,0-1,0 0,0 1,0-1,1-1,1 2,3-2,0-1,-1-1,1 1,0-1,0-1,0 1,0-2,0 1,-1-1,1 0,0-1,0 0,-1-1,1 0,-1 0,0 0,0-1,0-1,0 1,-1-1,0 0,0-1,4-3,9-8</inkml:trace>
  <inkml:trace contextRef="#ctx0" brushRef="#br0" timeOffset="1279.282">1383 565,'-57'59,"3"2,3 3,-41 67,33-3,58-124,0 0,0 0,1-1,-1 1,1 0,0 0,0 0,0 0,0 0,1 0,-1 0,1 0,0-1,0 1,1 0,-1-1,1 1,0-1,0 1,0-1,0 0,1 0,-1 0,1 0,0 0,-1 0,2-1,-1 1,0-1,0 0,1 0,-1 0,3 0,6 1,1 0,-1-1,1-1,0 0,-1-1,1 0,0-1,0-1,-1 0,1 0,-1-1,0-1,0 0,0-1,0 0,-1 0,1-2,-1 1,-1-1,4-4,6-1,-1-1,0-1,-1-1,0-1,-1-1,-1 0,-1-1,0 0,-1-1,-2-1,11-19,-18 29,-1 0,0-1,0 1,-1-1,0 1,-1-1,-1 0,1 0,-2 0,1 0,-2 0,0-5,1 11,-1 0,0-1,0 1,0 0,-1 0,0 0,0 0,0 1,0-1,-1 0,0 1,0 0,0 0,-1 0,1 0,-1 0,0 0,0 1,0 0,0 0,-1 0,1 0,-1 1,0 0,0 0,-2-1,-79-1,61 11</inkml:trace>
  <inkml:trace contextRef="#ctx0" brushRef="#br0" timeOffset="2296.411">1863 848,'15'-13,"0"0,-1 0,-1-2,0 0,0 0,-2-1,0 0,0-3,37-50,-13 18,41-40,-75 91,-1-1,1 1,-1-1,1 1,-1-1,1 1,-1-1,1 1,0 0,-1-1,1 1,0 0,-1-1,1 1,0 0,-1 0,1 0,0 0,-1 0,1 0,0 0,-1 0,1 0,0 0,0 0,-1 0,1 0,0 0,-1 1,1-1,0 0,-1 1,1-1,-1 0,1 1,0-1,-1 1,1-1,-1 1,1-1,-1 1,0-1,1 1,-1-1,1 1,-1 0,0-1,0 1,1 0,-1-1,0 1,0 0,0-1,0 1,0 0,0-1,0 1,0 0,0 0,0-1,0 1,0 0,0-1,-1 1,-5 50,5-49,-9 88,9-88,1 0,0 1,0-1,0 0,1 0,-1 1,1-1,-1 0,1 0,0 0,0 0,0 0,0 0,0 0,0 0,0 0,1 0,-1 0,1-1,-1 1,1 0,0-1,-1 0,1 1,0-1,0 0,0 0,0 0,0 0,0 0,1-1,-1 1,0 0,0-1,1 0,-1 0,1 1,7-3,-1-1,0 1,1-2,-1 1,-1-1,1 0,0-1,-1 0,0-1,0 1,-1-1,1-1,-1 0,-1 0,4-5,26-20,73-70,-109 103,0 0,-1-1,1 1,0-1,0 1,0-1,0 1,0-1,0 1,0 0,0-1,0 1,0-1,0 1,0 0,0-1,1 1,-1-1,0 1,0-1,1 1,-1-1,0 1,0-1,1 1,-1-1,1 1,-1-1,0 0,1 1,-1-1,1 0,-1 1,1-1,-1 0,1 0,-1 1,1-1,0 0,-1 0,1 0,-1 0,1 0,-1 0,1 1,0-2,-1 1,1 0,-1 0,1 0,-1 0,1 0,0 0,-1 0,1-1,-1 1,1 0,-1-1,1 1,-1 0,1-1,-1 1,0 0,1-1,-1 1,1-1,-1 1,0-1,-10 48,10-45,-12 30,9-27,1-1,-1 1,1-1,1 1,-1 0,1-1,-1 1,1 0,1 0,-1 0,1 0,0 0,0 0,0 0,1 0,0 0,0 0,0 0,0 0,1 0,0-1,0 1,0 0,9 8</inkml:trace>
  <inkml:trace contextRef="#ctx0" brushRef="#br0" timeOffset="2559.205">2850 481,'-249'188,"-29"43,41-21,130-115,89-77</inkml:trace>
  <inkml:trace contextRef="#ctx0" brushRef="#br0" timeOffset="3128.302">2569 989,'-81'33,"74"-29,0-1,0 0,0 0,0 1,1 0,-1 0,1 1,0 0,0 0,1 0,-1 1,1-1,0 1,1 1,-2 2,6-5,1-1,0 0,0 0,0 0,0 0,1 0,-1-1,1 1,0 0,0-1,0 1,0-1,0 0,0 1,1-1,-1 0,1 0,-1-1,1 1,0 0,0-1,0 0,0 0,0 0,0 0,0 0,0 0,0-1,0 1,1-1,-1 0,2 0,7 3,-8-3,-1 0,1 0,-1 1,0-1,1 1,-1 0,0 0,0 0,1 0,-1 1,0-1,0 1,0 0,-1 0,1 0,0 0,-1 0,1 1,-1-1,0 1,0 0,0 0,0-1,0 1,-1 0,1 0,-1 1,0-1,0 0,0 0,0 1,0-1,-1 0,0 1,1-1,-1 1,-1-1,1 1,0-1,-1 0,0 1,0-1,0 1,-4 4,0 1,-1-2,0 1,-1-1,0 1,0-2,0 1,-1-1,0 0,0-1,0 0,-1 0,0-1,0 0,0 0,0-1,0-1,-1 1,0-1,1-1,-1 0,0 0,1-1,-5-1,-4-3</inkml:trace>
  <inkml:trace contextRef="#ctx0" brushRef="#br0" timeOffset="5250.03">3133 650,'-35'138,"24"-109,1-2,6-23,1 0,0 1,1-1,-1 0,1 1,0 0,0 0,0 0,1 0,0 0,-1 0,2 0,-1 0,1 0,0 0,0 1,0-1,1 0,-1 0,1 0,1 0,-1 0,1 0,0 0,0 0,0-1,0 1,1-1,0 1,0-1,0 0,1 0,1 2,-2-5,0 0,0 0,0 0,0 0,0 0,0-1,0 1,0-1,0 0,1 0,-1 0,0 0,0-1,0 1,0-1,0 0,0 0,0 0,0 0,0 0,-1-1,1 1,0-1,-1 0,1 0,-1 0,1 0,-1 0,0 0,0-1,0 1,0-1,7-14</inkml:trace>
  <inkml:trace contextRef="#ctx0" brushRef="#br0" timeOffset="5617.373">3020 481,'34'-24,"15"-13,0 5,-8 12,-12 15,-10 13,-4 5,-5 5,2 0,-3 1,4-2,3-5,4-3,3-4,-2-3</inkml:trace>
  <inkml:trace contextRef="#ctx0" brushRef="#br0" timeOffset="6595.902">3387 1,'86'126,"-64"-95,-1 1,-2 2,-1-1,-2 2,-1 0,-1 1,-3 1,-1 0,-1 0,2 29,-7-12,-2 0,-3 0,-2 0,-2 0,-3-1,-2 0,-2 0,-3-1,-2-1,-2-1,-2 0,-2-1,-3-2,-16 23,33-57,0 0,-2 0,1-1,-1-1,-1 0,0 0,-1-1,0 0,-1-1,1-1,-2 0,1-1,-1-1,-12 4,3-4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37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85 284,'454'0,"-342"-18,-88 13</inkml:trace>
  <inkml:trace contextRef="#ctx0" brushRef="#br0" timeOffset="279.719">0 537,'48'-9,"40"-9,14 0,-5 2,-14-1,-17 3,-14 3,-12 4,-7 3,-5 2,-7 2</inkml:trace>
  <inkml:trace contextRef="#ctx0" brushRef="#br0" timeOffset="715.688">310 1,'22'17,"0"0,2-2,-1-1,2 0,0-2,0-1,1-1,20 5,1 2,-19-8,0 2,-1 1,0 2,-1 0,-1 1,0 2,3 3,-24-15,0 0,0-1,0 1,-1 1,0-1,0 0,0 1,-1 0,1 0,-1-1,-1 1,1 0,-1 1,0-1,0 0,-1 0,0 0,0 1,0-1,-1 0,0 0,0 0,-1 0,0 0,0 0,0 0,0 0,-1-1,0 1,0-1,-1 0,0 0,1 0,-2 0,1-1,0 0,-1 0,-1 1,-36 31,-2-3,-1-1,-42 21,-36 26,108-62,5-1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3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1 192,'194'-17,"-152"11,0 1,0 2,0 2,1 2,32 6,-75-8,0 1,-1-1,1 1,0 0,0-1,0 1,1-1,-1 1,0-1,0 1,0-1,0 1,0 0,0-1,1 1,-1-1,0 1,0-1,1 1,-1 0,0-1,1 1,-1 0,0-1,1 1,-1 0,0 0,1-1,-1 1,1 0,-1 0,0 0,1 0,-1-1,1 1,-1 0,1 0,-1 0,1 0,-1 0,0 0,1 0,-1 0,1 0,-1 0,1 0,-1 1,1-1,-1 0,0 0,1 0,-37-24,29 21,-3-2,0 0,0 0,0-1,1-1,0 1,0-1,1-1,0 0,0 0,0 0,1-1,-5-8,10 0,6 4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0,'8'5,"-1"-1,0-1,1 1,0-1,0-1,0 0,0 0,0 0,0-1,1 0,-1 0,0-1,1-1,2 0,5 2,214-3,-173-9,-50 12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12,'24'0,"17"0,7 0,0 0,-4 0,-4 0,-4 0,-4-5,-6-2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59,'11'168,"-5"-143,-1 1,-2 0,0 0,-2 0,-1 0,-1 0,-1 0,-6 24,6-34,-1 0,-1-1,0 1,-1-1,-1 0,0 0,-1 0,-1-1,0 0,-1-1,0 0,-1 0,-1-1,0 0,-11 8,19-17,0-1,0 0,0 0,0-1,-1 1,1-1,-1 1,1-1,-1 0,1-1,-1 1,0 0,1-1,-1 0,0 0,0 0,1 0,-1-1,0 0,1 1,-1-1,0 0,1-1,0 1,-1-1,1 1,0-1,-1 0,1 0,0-1,1 1,-1-1,0 1,1-1,-1 0,1 0,0 0,0 0,0 0,0 0,1-1,-1 1,1-1,0 1,0-1,0 0,0 1,1-1,0 0,-1 1,1-1,1 0,-1 0,1-2,4-15,0 2</inkml:trace>
  <inkml:trace contextRef="#ctx0" brushRef="#br0" timeOffset="540.905">0 32,'139'-17,"1"7,0 6,2 5,-136-1,113 22,-85-31,-24-2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2:3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0,'3'5,"0"0,-1-1,0 1,0 0,0 1,-1-1,1 0,-1 1,0-1,-1 0,1 1,-1-1,0 1,-1-1,1 1,-1-1,0 0,-1 1,1-1,-1 1,-3 22,-24 145,28-165,0 0,1 0,0 0,0-1,1 1,0 0,0 0,1-1,0 1,0-1,1 1,0-1,0 0,1 0,6 7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0,'-10'39,"-3"41,-3 16,-1-2,5-9,2-8,5-8,2-12,1-9,2-9,1-2,0-1,-1-3,1-2,-1-1,1-11,-1-8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40 445,'-9'19,"-4"16,1 7,7-4,4-13,8-11,2-7</inkml:trace>
  <inkml:trace contextRef="#ctx0" brushRef="#br0" timeOffset="417.537">464 107,'-16'10,"1"-2,1 1,0 0,1 1,0 0,1 1,0 0,1 1,0 1,0 0,2 0,-9 14,17-24,0-1,0 0,0 0,0 1,1-1,-1 1,1-1,-1 1,1-1,0 1,0-1,0 1,0-1,1 1,-1-1,1 1,-1-1,1 0,0 1,0-1,0 0,0 1,0-1,1 0,-1 0,1 0,-1 0,1 0,0-1,0 1,0 0,0-1,0 1,0-1,0 0,0 1,0-1,1 0,1 0,97 20,-92-22,-1 0,1 1,0 1,-1-1,1 1,0 1,-1 0,0 0,1 0,-1 1,0 1,0-1,0 1,-1 1,1-1,-1 1,0 0,-1 1,1 0,-1 0,0 0,-1 1,1 0,-1 0,0 0,2 6,-5-6,-1 0,0 0,-1 1,1-1,-1 0,-1 0,1 0,-1 1,0-1,-1 0,0 0,0 0,-1-1,1 1,-1 0,-1-1,1 0,-1 0,0 0,-1 0,1 0,-1-1,0 0,-1 0,1 0,-1-1,0 0,0 0,0 0,-2 0,5-3,-1 3,0-1,-1-1,1 1,-1-1,0 0,1 0,-1 0,0 0,0-1,0 0,-1 0,1 0,0-1,0 0,0 0,0 0,-6-1,-5-3</inkml:trace>
  <inkml:trace contextRef="#ctx0" brushRef="#br0" timeOffset="674.139">407 163,'39'-14,"21"-6,7 2,0 3,-6 4,-8 5,-9 2,-7 3,-5 1,-3 1,-1-1,-6-3,-2-3,-4 0</inkml:trace>
  <inkml:trace contextRef="#ctx0" brushRef="#br0" timeOffset="3867.653">1254 417,'-5'29,"-1"0,-1 0,-2-1,-1 0,-1 0,-5 7,-4 14,20-48,-5 8,1 0,1 0,-1 0,2 1,-1-1,1 1,1-1,0 1,0 0,1 0,0 0,0-1,2 3,-1-10,0 1,1-1,-1 1,1-1,-1 0,1 1,0-1,0 0,0 0,0-1,1 1,-1 0,0-1,1 1,-1-1,1 0,0 0,-1 0,1 0,0 0,0-1,-1 1,1-1,0 1,0-1,0 0,0 0,-1-1,1 1,2-1,83-23,6-55,-81 61</inkml:trace>
  <inkml:trace contextRef="#ctx0" brushRef="#br0" timeOffset="4337.319">1028 247,'2'-8,"0"0,0-1,0 1,1 0,1 1,-1-1,1 0,1 1,-1 0,1 0,1 0,-1 1,1-1,0 2,1-1,-1 0,1 1,0 0,0 1,1 0,-1 0,1 0,0 1,4-1,60-41,-53 28,-18 15,-1 0,1 1,0-1,0 1,-1-1,1 1,0-1,0 1,1-1,-1 1,0 0,0 0,1 0,-1 0,1 0,-1 0,1 0,-1 0,1 0,-1 0,1 1,0-1,-1 1,1 0,0-1,0 1,-1 0,1 0,0 0,0 0,-1 0,1 0,0 1,0-1,-1 0,1 1,0 0,-1-1,1 1,-1 0,1 0,-1 0,1 0,-1 0,1 0,-1 0,0 0,0 1,1-1,-1 0,0 1,0 1,27 57,-24-48,1 0,0-1,1 1,0-1,1-1,0 1,0-1,1 0,1-1,3 4,6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0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510 258,'-6'4,"0"-1,0 1,1 1,-1-1,1 1,0-1,0 1,1 1,-1-1,1 1,0 0,1 0,0 0,-1 0,2 0,-1 1,1-1,0 1,0 0,1 0,0 0,-4 155,7-112,0 22,-3 0,-3-1,-8 31,-6 7,18-110,1 1,-1-1,0 1,0 0,0-1,0 1,0 0,1 0,-1-1,0 1,0 0,1-1,-1 1,0 0,0 0,1-1,-1 1,0 0,1 0,-1 0,0 0,1-1,-1 1,0 0,1 0,-1 0,0 0,1 0,-1 0,1 0,-1 0,0 0,1 0,-1 0,0 0,1 0,-1 0,0 0,1 0,-1 1,0-1,1 0,-1 0,0 0,1 1,-1-1,0 0,0 0,1 1,-1-1,0 0,0 0,1 1,-1-1,0 0,0 1,22-33,-11 14</inkml:trace>
  <inkml:trace contextRef="#ctx0" brushRef="#br0" timeOffset="618.685">1018 258,'-18'6,"1"1,0 0,0 1,0 1,1 0,1 1,0 1,0 0,1 1,0 1,-6 8,8-4,1 1,0 0,1 1,1 0,1 1,1 0,1 0,0 0,1 1,2 0,0 0,1 0,1 0,1 0,1 0,3 21,-3-16,-2-19,1 1,0-1,0 1,0-1,1 1,1-1,-1 0,1 1,0-1,1 0,-1 0,2 0,-1-1,1 1,0-1,0 0,0 0,1 0,0-1,0 1,1-1,-1 0,1-1,0 1,1-1,-1 0,1-1,-1 0,1 0,0 0,0-1,1 0,-1 0,0-1,1 0,-1 0,4-1,11-4,-1-1,1-1,-2-1,1-1,-1 0,0-2,-1 0,0-2,0 0,-2-1,8-7,-21 18,-1-1,0 1,0-1,0 0,-1 0,1 0,-1 0,1 0,-1-1,0 1,0-1,-1 0,1 1,-1-1,1 0,-1 0,-1 0,1 0,0 0,-1 0,0 0,0 0,0 0,0 0,-1 0,0 0,0 0,0 0,0 0,0 0,-1 1,0-1,-1-2,-3-5,0 2,-1-1,0 1,-1 0,0 0,0 1,-1 0,0 1,0-1,-1 2,-2-2,-1 1,-1 0,0 0,-1 1,0 1,0 0,0 1,0 1,-1 0,1 1,-1 1,0 0,-11 2,19-1,-1 1,1 0,-1 1,1 0,0 0,0 1,0 0,0 0,0 1,1 0,-1 0,1 1,0 0,0 0,1 1,0 0,0 0,0 0,1 1,0 0,0 0,0 0,-2 7,-3 32,12-27</inkml:trace>
  <inkml:trace contextRef="#ctx0" brushRef="#br0" timeOffset="7151.352">368 5,'-62'-2,"36"0,-1 2,1 0,0 2,0 1,-1 0,-6 4,25-4,1 1,0-1,1 1,-1 1,1-1,-1 1,1 0,1 0,-1 1,1 0,0 0,0 0,1 1,-1-1,2 1,-1 0,1 0,0 0,0 1,1-1,0 1,0 0,1-1,0 1,0 0,1 0,0 0,1 5,-1 87,5 1,4 0,5-1,16 54,-22-110,10 53,-4 2,-4-1,-4 45,-8-104,9 68,-3-103,0 0,0 0,1-1,0 1,0-1,0 0,0 0,0-1,1 1,-1-1,1 0,0-1,-1 1,1-1,0-1,0 1,0-1,0 0,-1 0,1 0,0-1,0 0,0 0,5-2,10 1,4 1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1,'-14'28,"-1"15,8-5,5-9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57,'-10'15,"1"0,0 1,2 0,0 1,1 0,0 0,1 0,1 1,1 0,1-1,0 1,1 14,1-28,1 0,0 0,0 0,0 0,0 0,1 0,-1-1,1 1,0-1,0 1,1-1,-1 0,1 0,-1 0,1 0,0 0,0 0,0-1,1 1,-1-1,1 0,-1 0,1 0,-1-1,1 1,0-1,0 0,0 0,0 0,0-1,0 1,0-1,0 0,0 0,0-1,3 1,9-2,-1 0,1 0,-1-1,1-1,-1-1,0 0,0-1,12-7,48-52,-64 49</inkml:trace>
  <inkml:trace contextRef="#ctx0" brushRef="#br0" timeOffset="244.232">467 0,'-24'39,"-12"26,-6 13,5 1,3-1,9-11,3-6,5-4,6-8,4-6,4-6,3-5,0-3,1-1,0-1,0 0,0-5</inkml:trace>
  <inkml:trace contextRef="#ctx0" brushRef="#br0" timeOffset="1011.558">862 226,'1'-1,"0"0,-1-1,1 1,-1 0,1-1,-1 1,0-1,1 1,-1-1,0 1,0-1,0 1,0 0,0-1,0 1,-1-1,1 1,0-1,-1 1,1-1,-1 1,0 0,1-1,-1 1,0 0,0 0,1 0,-1-1,0 1,0 0,-1 0,1 0,0 0,0 1,0-1,-1 0,1 0,0 1,-1-1,1 1,0-1,-1 1,1 0,-1-1,1 1,-1 0,1 0,-1 0,-76-2,66 3,1 0,0 2,0-1,1 1,-1 1,0 0,1 0,0 1,0 0,1 1,-1 0,1 1,0 0,1 0,0 1,0 0,0 0,1 1,1 0,-1 0,2 1,-1 0,1 0,0 0,1 0,1 1,-2 5,3-11,1 0,0 0,0 0,0 1,0-1,1 0,0 0,0 0,0 1,1-1,0 0,0 0,0 0,1 0,-1 0,1 0,0 0,1-1,-1 1,1-1,0 1,0-1,0 0,0 0,1-1,0 1,0-1,0 1,0-1,0 0,5 2,-1-2,1 0,-1-1,1 1,0-2,0 1,0-1,0-1,0 1,0-1,0-1,0 0,-1 0,1-1,0 0,0-1,-1 1,2-2,138-74,52-101,-168 157,-32 22,0 0,1-1,-1 1,1 0,-1 0,1 0,-1 0,1-1,-1 1,1 0,-1 0,1 0,-1 0,1 0,-1 0,1 0,-1 0,1 0,-1 1,1-1,-1 0,0 0,1 0,-1 0,1 1,-1-1,1 0,-1 1,0-1,1 0,-1 0,1 1,-1-1,0 1,1-1,-1 0,0 1,0-1,1 1,-1-1,0 1,0-1,0 1,0-1,0 1,1-1,-1 1,0-1,0 1,0-1,0 1,0-1,-1 1,1-1,0 1,0-1,0 0,0 1,0-1,-1 1,1-1,0 1,0-1,-1 1,1-1,0 0,-1 1,1-1,-42 140,18 7,17-92,3 0,2 1,4 35,-1-20,-1-59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9,'-41'15,"0"2,2 1,0 2,1 2,1 1,1 2,-10 11,39-31,1-1,-1 1,1 1,0-1,0 1,1 0,-1 1,1-1,1 1,-1 0,1 0,1 1,-1-1,1 1,0 0,1-1,0 1,0 1,1-1,0 0,0 0,1 0,0 0,0 1,1-1,0 0,1 0,0 0,0 0,0 0,1 0,1-1,1 5,4-5,0 0,1 0,-1-1,1 0,1-1,-1 0,1-1,0 0,0-1,0 0,0 0,0-1,1-1,-1 0,1 0,-1-1,1-1,-1 0,1-1,-1 0,1 0,2-2,9-1,0 0,0-1,0-1,-1-2,-1 0,1-1,-1-1,-1-1,0-1,-1-1,0 0,-1-1,-1-2,-1 1,0-2,10-14,33-84,-57 111,-1 1,0-1,0 0,0 0,-1 0,0 1,0-1,0 0,0 0,-1 0,0 0,0 1,0-1,0 0,-1 1,0-1,0 1,0-1,0 1,-1 0,0 0,0 0,0 0,0 1,-3-3,-3 1,-2-1,1 1,-1 1,0-1,0 2,0 0,0 0,0 1,-1 0,1 1,-1 1,1 0,-1 0,1 1,-1 0,1 1,-10 3,-49 20,44-13</inkml:trace>
  <inkml:trace contextRef="#ctx0" brushRef="#br0" timeOffset="369.699">633 347,'-48'19,"1"2,1 2,1 3,1 1,-8 9,-85 79,131-109,1 0,0 0,0 1,0 0,1 0,0 0,0 1,1-1,-1 1,2 0,-1-1,1 1,1 1,-1-1,1 0,1 0,-1 0,2 1,-1-1,1 2,0-5,1 1,0-1,0 0,1 0,-1 1,1-1,0-1,0 1,1 0,-1-1,1 0,0 0,0 0,1 0,-1 0,1-1,0 0,0 0,0 0,0-1,0 0,0 0,1 0,-1 0,1-1,4 1,4 0,-1 0,1-1,0 0,-1-1,1-1,0 0,-1-1,1 0,-1-1,11-4,-4 1,-1-1,0-1,-1-1,0 0,0-2,-1 0,-1 0,0-2,0 0,-1-1,-1 0,0-1,6-10,-17 21,0 0,0-1,0 1,-1 0,0-1,0 0,0 1,0-1,-1 0,0 0,0 0,0 0,-1 0,1 0,-1 0,-1 0,1 0,-1 0,1-1,-1 2,-1-1,1 0,-1 0,0 0,0 1,0-1,-1 1,1-1,-1 1,0 0,0 0,-1 0,1 1,-1-1,0 1,0 0,0 0,0 0,-1 0,-1 0,-102-3,82 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2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0 311,'226'-11,"1"-46,-154 52,-44-3,-21 0</inkml:trace>
  <inkml:trace contextRef="#ctx0" brushRef="#br0" timeOffset="331.575">282 1,'-5'33,"-1"26,0 8,1-4,1-6,2-9,1-8,1-6,0-4,0-2,0-1,0-5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0 809,'219'-189,"-218"187,1 0,0 0,0 1,-1-1,1 0,0 1,1-1,-1 1,0 0,0 0,0 0,1 0,-1 0,1 0,-1 1,1-1,-1 1,1-1,-1 1,1 0,-1 0,1 0,-1 1,1-1,-1 1,0-1,1 1,-1 0,1 0,-1 0,0 0,0 0,1 0,-1 1,0-1,0 1,0-1,-1 1,1 0,0 0,6 12,0 1,-1-1,0 2,-2-1,1 1,-2-1,0 1,-1 1,0 8,2 35,-2 1,-3 0,-5 36,5-85,-1-1,0 1,-1-1,0 1,-1-1,0 0,0 0,-1 0,-1-1,0 1,0-1,-1 0,-1-1,1 1,-1-1,-1-1,0 1,0-1,-1-1,0 1,0-1,0-1,-1 0,0 0,-1-1,-4 2,13-6,-1 0,1-1,-1 1,1 0,-1-1,1 1,-1-1,1 0,-1 0,0 0,1 0,-1-1,1 1,-1-1,1 1,-1-1,1 0,-1 0,1 0,0 0,0-1,-1 1,1 0,0-1,0 0,0 1,0-1,1 0,-1 0,0 0,1 0,0 0,-1-1,1 1,0 0,0-1,-1-3,0 0,1 0,0-1,0 1,0 0,1-1,0 1,0-1,0 1,1 0,0-1,0 1,1 0,0-1,71-202,-70 189</inkml:trace>
  <inkml:trace contextRef="#ctx0" brushRef="#br0" timeOffset="418.232">29 414,'153'-168,"-54"46,-98 121,-1 0,1 1,0-1,0 1,0-1,0 1,-1-1,1 1,0 0,0 0,0-1,0 1,0 0,0 0,0 0,0 0,0 0,0 0,0 0,0 0,0 0,0 1,0-1,0 0,0 1,-1-1,1 0,0 1,0-1,0 1,0-1,-1 1,1 0,0-1,-1 1,1 0,0 0,-1-1,1 1,-1 0,1 0,-1 0,1 0,-1 0,0-1,1 2,17 45,-17-42,4 12,-3-5,1 0,0 0,1-1,1 1,-1-1,2 0,0 0,0-1,1 1,0-2,5 6,4-3</inkml:trace>
  <inkml:trace contextRef="#ctx0" brushRef="#br0" timeOffset="1104.535">508 20,'7'-4,"-1"1,1 1,0-1,0 1,0 1,1-1,-1 1,0 0,0 1,1 0,-1 0,0 0,1 1,-1 0,0 1,0-1,0 1,4 2,-6-3,3 0,-1 0,1 1,-1 0,0 0,0 0,0 1,0 0,0 1,-1-1,1 1,-1 1,0-1,0 1,-1 0,1 0,-1 1,0-1,0 1,-1 0,0 1,0-1,0 1,1 4,-1 0,0-1,-1 1,0 0,-1 1,0-1,-1 0,0 1,-1-1,0 0,0 1,-1-1,-3 11,-8 61,4 0,4 0,3 0,5 6,-2 46,-3 126,2-258,-1 1,0 0,1-1,-1 1,-1 0,1 0,0-1,-1 1,0 0,0-1,0 1,0-1,-1 1,1-1,-1 0,0 1,0-1,0 0,0 0,-1 0,1-1,-1 1,1 0,-1-1,0 0,0 0,0 0,-1 0,1 0,0-1,-1 1,1-1,-2 1,-130-39,128 35,-1 1,0-1,0 1,0 1,1-1,-1 1,0 1,0 0,0 0,0 0,1 1,-1 0,0 1,1-1,0 1,0 1,0 0,0 0,0 0,1 0,-1 1,-1 3,1 6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15.1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361 85,'-43'163,"10"-45,5 1,-6 79,-44 610,71-712,6-57,-1 0,-3 1,-1-1,-1 0,-3-1,-1 0,-12 27,-38 63,60-127,0 1,-1 0,1 0,0 0,0-1,0 1,1 0,-1 0,0 0,1 1,-1-1,1 0,0 0,0 0,0 0,0 0,0 0,0 1,0-1,1 0,-1 0,1 0,0 0,-1 0,1 0,0 0,0 0,0-1,0 1,1 0,-1 0,0-1,1 1,-1-1,1 1,0-1,-1 0,1 0,0 1,0-1,0 0,0-1,0 1,0 0,0-1,2 1,175-15,54-14,382 27,-2-28,1355 31,-1597 25,142-55,-198 2,194-6,2487 34,-2582 28,-247-31,181 12,-3 24,-220-28,0-4,0-6,56-11,143-10,212 7,-121-11,741 29,-1153-1,-1 1,-1-1,1 1,0 0,0-1,0 0,0 1,0-1,0 0,-1 0,1 0,0 0,0-1,0 1,0 0,0-1,0 1,-1-1,1 0,0 1,0-1,-1 0,1 0,0 0,-1 0,1-1,-1 1,0 0,1-1,-1 1,0-1,0 1,0-1,0 1,0-1,0 0,0 0,-1 1,1-1,-1 0,1 0,-1 0,1 0,-1-1,-36-101,45-52,2 72,-5-49,-6 0,-5 0,-23-130,17 203,-3-1,-2 2,-3 0,-10-19,25 71,1 0,0 0,0 0,1 0,0-1,0 1,1-1,0 1,1-1,-1 0,1 0,1 1,-1-1,1 0,1 1,0-1,0 1,0 0,1-1,0 1,0 0,1 1,-1-1,2 0,-1 1,4-4,29-23,27-40,-64 72,1-1,-1 1,1-1,-1 0,0 1,0-1,1 1,-1-1,0 1,0-1,0 0,-1 1,1-1,0 1,-1-1,1 1,-1-1,1 1,-1-1,0 1,1-1,-1 1,0 0,0-1,0 1,0 0,0 0,-1 0,1 0,0 0,0 0,-1 0,1 0,0 0,-1 1,1-1,-1 1,1-1,-1 1,1-1,-1 1,0 0,1 0,-76-8,73 8,-254-8,-242-21,59-5,79 12,-156-34,165 20,6 14,-287 5,319-7,-135-6,-854 30,294 0,570 26,-360 31,112-27,120-20,-589 10,773-22,-254-28,49 61,148-32,215 29,181-27,60 9,3-4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39.2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1 143,'140'-26,"1"7,1 7,0 5,135 12,-67-3,662-1,-420 25,-150-26,27-16,307-13,-118 12,-97 17,-201 6,453-6,-188-28,242 28,-422 29,27-30,-89-27,235 28,-280-28,169 28,-197 28,223-27,-250 26,53-43,-141 8,0 3,0 2,0 3,7 3,35-2,576-1,-353 28,551-28,-233 1,-180 26,306-26,-701-1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40.7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1 229,'565'-17,"190"5,-491 14,-162-3,193 1,292 38,-349-5,8 2,178 0,-113-39,117-23,-239 12,626 3,-522 14,409-29,-193-3,50-24,-217 24,30 2,16-1,-48 18,4-24,-78 7,-174 19,0 4,81 7,-41 0,8 3,-116 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57,'29'-11,"1"0,0 2,1 2,0 0,0 2,1 2,-1 0,1 2,-1 2,1 1,8 2,-25-2,-1 0,1 1,-1 0,1 1,-1 1,0 1,-1 0,0 0,12 8,-21-11,1 0,0 0,-1 1,0-1,0 1,0 0,0 0,-1 1,1-1,-1 1,0 0,0-1,-1 1,0 0,0 1,0-1,0 0,-1 1,0-1,0 1,0-1,-1 1,0-1,0 1,0-1,-1 1,0 2,-5 4,0 1,-1-1,-1-1,0 1,0-2,-1 1,-1-1,0 0,0-1,-1 0,0-1,0 0,-1 0,0-2,0 1,-1-2,0 1,0-2,0 0,-1 0,-1-1,-20 9,0-2,-1-1,0-2,-1-1,1-2,-1-2,-18-1,-9-23,51 10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1 232,'851'-203,"-842"201,34-7,1 2,-1 1,1 3,1 1,17 4,-61-3,0 1,0 0,0 1,0-1,0 0,0 0,0 0,0 1,0-1,0 0,0 1,0-1,-1 1,1-1,0 1,0-1,0 1,-1 0,1-1,0 1,-1 0,1 0,0 0,-1-1,1 1,-1 0,1 0,-1 0,0 0,1 0,-1 0,0 0,0 0,0 0,1 0,-1 0,0 0,0 0,0 0,-1 0,1 0,0 0,0 0,-1 0,1 0,0 0,-1 1,-25 45,-200 230,205-248,1 1,2 1,1 0,1 2,-2 9,14-32,0 0,1 0,0 1,1-1,0 1,1 0,0 0,1-1,0 1,1 0,0 0,0 0,1-1,1 1,0-1,0 1,1-1,0 0,4 5,119 118,-127-132,1-1,-1 0,1 1,-1-1,1 0,-1 1,1-1,-1 1,0-1,1 1,-1-1,0 1,0-1,1 1,-1 0,0-1,0 1,0-1,0 1,1-1,-1 1,0 0,0-1,0 1,0-1,0 1,-1 0,1-1,0 1,0-1,0 1,0-1,-1 1,1-1,0 1,-1-1,1 1,0-1,-1 1,1-1,0 1,-1-1,1 1,-1-1,1 0,-1 1,1-1,-1 0,1 0,-1 1,1-1,-1 0,0 0,1 0,-1 0,1 1,-1-1,0 0,1 0,-1 0,1 0,-1 0,1-1,-1 1,0 0,1 0,-1 0,-43-7,-138-35,157 42,1 1,0 0,-1 2,1 1,0 1,1 1,-1 1,1 1,0 1,1 0,0 2,1 1,-14 10,3-2,17-12,1 0,0 1,0 0,1 2,0-1,1 1,0 1,1 1,0-1,1 1,-5 9,3 1,1-6</inkml:trace>
  <inkml:trace contextRef="#ctx0" brushRef="#br0" timeOffset="483.432">311 570,'146'-7,"-1"-6,116-28,-202 31,211-40,-270 51,1 0,-1 1,1-1,-1 0,0 0,1 0,-1 0,0 0,0 1,0-1,0 0,0 0,0 0,0 1,0-1,-1 0,1 0,0 0,-1 0,1 0,0 1,-1-1,0 0,1 0,-1 0,0 0,1 0,-1 0,0-1,0 1,0 0,0 0,0-1,0 1,0 0,0-1,0 1,0-1,0 1,0-1,0 0,0 1,-1-1,-7 10,3 2,0 1,0-1,2 1,0 0,0 0,1 1,1-1,0 1,0-1,2 1,0-1,0 1,1 0,3 12,13 15,-5-29</inkml:trace>
  <inkml:trace contextRef="#ctx0" brushRef="#br0" timeOffset="818.099">1525 740,'-5'43,"-1"19,0 4,1-4,1-14</inkml:trace>
  <inkml:trace contextRef="#ctx0" brushRef="#br0" timeOffset="1070.067">1553 289,'0'0</inkml:trace>
  <inkml:trace contextRef="#ctx0" brushRef="#br0" timeOffset="1400.94">1779 1050,'40'-76,"3"1,3 2,11-8,-29 51,-28 30,1-1,-1 1,1 0,-1 0,1-1,-1 1,1 0,-1 0,1 0,-1-1,1 1,-1 0,1 0,-1 0,1 0,-1 0,1 0,0 0,-1 0,1 0,-1 1,1-1,-1 0,1 0,-1 0,1 1,-1-1,1 0,-1 0,1 1,-1-1,0 0,1 1,-1-1,1 1,-1-1,0 1,1-1,-1 0,0 1,0-1,1 1,-1-1,0 1,0 0,0-1,0 1,0-1,0 1,1-1,-1 1,-1-1,1 1,0-1,0 1,0 0,0-1,0 1,0-1,0 1,-1-1,1 1,0-1,-1 58,-1-52,0 1,1-1,0 1,1-1,-1 1,1-1,0 1,1-1,0 1,0-1,0 1,1-1,-1 0,2 1,-1-1,1 0,0 0,0-1,0 1,1-1,0 1,0-1,1 0,-1-1,1 1,4 3,-6-7,1 0,-1 0,0-1,0 1,0-1,0 1,1-1,-1 0,0 0,0-1,0 1,1-1,-1 1,0-1,0 0,0 0,0 0,0-1,0 1,-1-1,1 0,0 1,-1-1,1-1,-1 1,1 0,-1 0,0-1,0 1,0-2,54-87,-53 84,46-102,-39 90</inkml:trace>
  <inkml:trace contextRef="#ctx0" brushRef="#br0" timeOffset="1816.961">2541 711,'-14'14,"1"2,1-1,1 1,0 1,1 0,1 0,0 1,1 1,1-1,1 1,1 0,0 0,2 2,2-19,1 1,0-1,0 1,0 0,0-1,0 1,0 0,1-1,-1 1,1-1,0 1,0-1,0 1,0-1,0 0,0 1,1-1,-1 0,1 0,0 0,-1 0,1 0,0 0,0-1,0 1,0 0,1-1,-1 0,0 0,1 1,-1-1,1-1,-1 1,1 0,-1-1,1 1,-1-1,1 0,0 1,-1-1,1-1,-1 1,1 0,0-1,-1 1,1-1,-1 0,1 0,-1 0,2-1,14-6,0 0,-1-2,0 0,-1-1,0-1,-1 0,0-1,-1-1,0 0,7-12,6-2,-2 5,-1-2,-1 0,-1-1,-2-1,0-1,-2-1,-1 0,-1-1,-2-1,-1-1,-2 0,-1 0,5-28,-10-113,-6 164,0 1,-1 0,0-1,0 1,-1 0,0 0,0 0,-1 1,0-1,0 1,0 0,-1 0,-1 0,1 1,-1 0,0 0,0 0,-1 1,-1-1,4 3,-1 1,0-1,1 1,-1 1,0-1,0 1,-1-1,1 1,0 1,0-1,0 1,-1 0,1 0,0 1,0-1,0 1,-1 0,1 1,0-1,0 1,0 0,1 0,-1 0,0 1,1 0,0 0,0 0,-4 4,-2 1,1 1,-1 0,2 0,0 1,0 0,0 1,2 0,-1 0,1 0,1 1,-2 5,1 6,0 1,2 0,1-1,1 1,1 0,1 0,1 0,1 0,1 0,1 0,1-1,1 0,1 0,1 0,1-1,2 0,0-1,1 0,0-1,2 0,1-1,0 0,1-2,1 0,5 4,4 0,0-1,1-2,1 0,0-2,1-1,1-1,1-1,0-2,0-2,2 0,-6-4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108 113,'-18'91,"-48"304,43-227,28-134,0-29</inkml:trace>
  <inkml:trace contextRef="#ctx0" brushRef="#br0" timeOffset="245.533">52 0,'38'0,"32"0,9 0,-4 0,-10 0,-12 0,-9 0,-8 0,-10 5,-14 1,-9 0</inkml:trace>
  <inkml:trace contextRef="#ctx0" brushRef="#br0" timeOffset="428.09">52 508,'38'0,"32"-10,9-3,-4 1,-15-2,-13 0,-10 4,-10 3</inkml:trace>
  <inkml:trace contextRef="#ctx0" brushRef="#br0" timeOffset="1081.697">559 649,'-31'75,"-24"87,56-162,-1 0,0 0,1 0,-1 0,1 0,-1-1,1 1,-1 0,1 0,-1 1,1-1,-1 0,1 0,-1 0,1 0,-1 0,1 0,-1 1,0-1,1 0,-1 0,1 1,-1-1,0 0,1 1,-1-1,0 0,1 1,-1-1,0 0,1 1,-1-1,0 1,0-1,0 1,1-1,-1 0,0 1,0-1,0 1,0-1,0 1,0-1,0 1,0-1,0 1,0-1,0 1,0-1,0 1,0-1,-1 1,1-1,0 0,0 1,0-1,-1 1,1-1,0 1,-1-1,1 1,29-35,-23 26,148-195,-51 101,-103 101,1 0,0 1,0-1,-1 1,1-1,0 1,0 0,0-1,0 1,0 0,-1-1,1 1,0 0,0 0,0 0,0 0,0 0,0 0,0 0,0 0,0 0,0 0,-1 1,1-1,0 0,0 1,0-1,0 0,0 1,-1-1,1 1,0-1,0 1,-1 0,1-1,0 1,-1 0,1-1,-1 1,1 0,-1 0,1 0,-1-1,0 1,1 0,-1 0,0 0,0 0,1 0,-1 0,0 0,0 0,0 0,0 0,4 60,-4-55,-4 199,5-205,-1 1,0-1,1 1,-1 0,0-1,1 1,-1 0,0-1,0 1,1 0,-1 0,0-1,0 1,0 0,0-1,0 1,0 0,0 0,0-1,0 1,-1 0,1 0,0-1,0 1,-1 0,1-1,0 1,-1 0,1-1,0 1,-1-1,1 1,-1-1,1 1,-1-1,0 1,1-1,-1 1,1-1,-1 0,0 1,1-1,-1 0,0 1,1-1,-1 0,0 0,0 0,1 0,-1 0,0 0,0 0,1 0,-1 0,0 0,1 0,-1 0,0 0,0-1,1 1,-1 0,0-1,1 1,-1 0,0-1,-140-144,78 128,42 21</inkml:trace>
  <inkml:trace contextRef="#ctx0" brushRef="#br0" timeOffset="1443.959">1039 592,'20'29,"10"14,0 5,1-6,-6-15,-2-17,-5-14,-5-12,-1-8,-1-5,1-2,-1 0,-2-1,-3 2,-3 4</inkml:trace>
  <inkml:trace contextRef="#ctx0" brushRef="#br0" timeOffset="1895.62">1773 536,'-20'0,"0"1,-1 0,1 2,0 1,1 0,-1 1,1 2,0 0,-10 5,28-12,-1 0,1 0,0 1,-1-1,1 0,0 1,0-1,-1 1,1 0,0-1,0 1,0 0,-1 0,1 0,0-1,0 1,0 0,1 0,-1 1,0-1,0 0,0 0,1 0,-1 0,1 1,-1-1,1 0,-1 1,1-1,0 0,0 1,0-1,0 0,0 1,0-1,0 1,0-1,0 0,0 1,1-1,-1 0,1 1,-1-1,1 0,-1 0,1 1,0-1,0 0,-1 0,1 0,0 0,0 0,0 0,1 1,17 7,-16-8,0-1,0 1,0 0,-1 0,1 0,0 1,-1-1,1 1,-1-1,0 1,1 0,-1 0,0 0,0 0,0 0,0 1,-1-1,1 1,-1-1,1 1,-1-1,0 1,0 0,0-1,0 1,-1 0,1 0,-1 0,1 1,-34 72,8-32,25-43,-1 0,1 0,-1 1,1-1,-1 0,1 0,0 1,-1-1,1 0,0 1,0-1,0 0,0 1,0-1,1 0,-1 0,0 1,0-1,1 0,-1 0,1 1,-1-1,1 0,0 0,-1 0,1 0,0 0,0 0,0 0,0 0,0 0,0 0,0 0,0-1,0 1,0 0,0-1,0 1,1-1,-1 1,0-1,0 1,2-1,59 6,-58-6,22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1 144,'137'-24,"0"7,140 0,-230 15,310-23,352 24,-308-27,-109 17,29-6,128 16,-196 3,1816-2,-1843 28,140-28,-342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1,'-4'9,"-3"-1,6-2,-2-2,-6-2,-5 4,-6 0,1 5,3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0,'-14'15,"-10"9,4 0,10-3,7-10,9-8,-2-3,-6-3,-2 5,-2 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7:50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17,'-4'10,"-2"7,0 7,1-7,1-5</inkml:trace>
  <inkml:trace contextRef="#ctx0" brushRef="#br0" timeOffset="1">279 17,'-1'-1,"0"0,0-1,0 1,0 0,0 0,0 0,-1 0,1 0,0 0,-1 0,1 0,-1 0,1 1,-1-1,1 1,-1-1,0 1,1 0,-1-1,0 1,1 0,-1 0,1 0,-1 0,0 0,1 1,-1-1,0 1,1-1,-1 1,1-1,-1 1,1 0,-1-1,1 1,0 0,-1 0,1 0,0 0,-1 1,0-1,0 0,0 0,0 0,0 0,0 0,0 1,0-1,0 1,1-1,-1 1,1 0,-1 0,1-1,-1 1,1 0,0 0,0 0,0 1,0-1,1 0,-1 0,0 0,1 1,-1-1,1 0,0 1,0-1,0 0,0 1,0-1,1 0,-1 0,1 1,-1-1,1 0,0 0,0 0,0 1,0-1,0 0,1 0,-1-1,0 1,1 0,0 0,-1-1,1 1,0-1,0 1,0-1,0 0,112 78,-56-2,-57-74,0-1,0 0,0 1,0-1,-1 0,1 1,-1-1,1 1,-1-1,0 1,0-1,0 1,0-1,0 0,-1 1,1-1,-1 1,0-1,1 0,-1 1,0-1,-1 0,1 0,0 1,0-1,-1 0,0-1,1 1,-1 0,0 0,0-1,0 1,0-1,0 1,0-1,0 0,-1 1,-5 1,-1 0,1-1,0 1,-1-2,1 1,-1-1,0-1,1 1,-1-1,0-1,1 0,-1 0,1-1,-1 0,1 0,-5-2,-6-3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7:50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52,'-22'87,"-24"138,1 0,45-224,10 28,-4-34</inkml:trace>
  <inkml:trace contextRef="#ctx0" brushRef="#br0" timeOffset="1">85 81,'3'30,"1"0,1-1,1 0,2 0,8 23,-5-19,53 161,-63-194,19 47,-20-46,0-1,1 1,-1 0,1 0,-1 0,1-1,-1 1,1 0,0-1,-1 1,1-1,0 1,-1 0,1-1,0 1,0-1,-1 0,1 1,0-1,0 0,0 1,0-1,-1 0,1 0,0 0,0 0,0 0,0 0,0 0,0 0,0 0,-1 0,1 0,0-1,0 1,0 0,0 0,0-1,-1 1,1-1,0 1,0-1,-1 1,1-1,0 0,-1 1,1-1,-1 0,1 1,-1-1,1 0,-1 0,1 0,41-113,-36 79,-2 0,-2 0,-1 0,-3-33,0-1,-23-74,32 122,-1 22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0 287,'1'-2,"-1"0,1 1,0-1,0 1,0-1,0 1,0-1,0 1,0 0,1-1,-1 1,0 0,1 0,-1 0,1 0,-1 0,1 0,0 1,-1-1,1 1,0-1,-1 1,1-1,0 1,0 0,0 0,-1 0,1 0,0 0,0 0,-1 0,3 1,0-2,80-12,0 3,1 4,47 4,15 2,-148 0,1 0,0 0,0 0,-1 0,1 0,0-1,-1 1,1 0,0 0,0-1,-1 1,1 0,0 0,0-1,0 1,-1 0,1 0,0-1,0 1,0 0,0-1,0 1,0 0,-1-1,1 1,0 0,0-1,0 1,0 0,0-1,0 1,0 0,0-1,1 1,-1 0,0-1,0 1,0 0,0-1,0 1,1 0,-1 0,0-1,0 1,0 0,1-1,-1 1,0 0,0 0,1 0,-1-1,0 1,0 0,1 0,-1 0,0 0,1 0,-1-1,0 1,1 0,-1 0,0 0,1 0,-1 0,0 0,1 0,-1 0,-29-18,24 15,-16-9,0 0,1-2,1 0,0-1,1-1,1-1,0 0,1-2,-3-5,18 23,1 1,-1-1,1 1,-1-1,1 1,-1-1,1 1,-1-1,1 0,0 1,-1-1,1 0,0 1,0-1,0 0,-1 1,1-1,0 0,0 1,0-1,0 0,0 1,0-1,0 0,0 0,1 1,-1-1,0 0,0 1,1-1,-1 0,0 1,1-1,-1 1,0-1,1 1,-1-1,1 0,-1 1,1 0,-1-1,1 1,-1-1,1 1,0 0,-1-1,1 1,-1 0,1-1,0 1,-1 0,2 0,12-3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28,'24'0,"18"0,6 0,4 0,-1 0,-5 0,-5 0,-5-5,-4-1,-3 0,-1 1,0 2,-1 0,0 7,1 2,-1 0,-8-1,-9-1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21,'447'0,"-276"-21,-154 25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1,'73'18,"-38"-14,0-2,-1-1,1-1,0-2,0-2,6-2,120-8,-51 15,-86-1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0 536,'60'-109,"-38"74,2 1,1 0,2 2,1 1,28-23,37-41,14 2,-105 92,-1 1,0-1,1 0,-1 1,1-1,-1 1,0 0,1-1,-1 1,1 0,-1 0,1 0,-1 0,1 0,-1 0,1 1,-1-1,1 0,-1 1,1-1,-1 1,0 0,1-1,-1 1,0 0,1 0,-1 0,0 0,0 0,0 0,0 0,0 0,0 0,0 1,0-1,-1 0,1 0,0 1,-1-1,1 1,-1-1,1 1,14 63,-15 253,0-317,0 1,0-1,0 1,0-1,0 0,0 1,0-1,0 0,1 0,-1 1,1-1,-1 0,1 0,-1 1,1-1,0 0,0 0,-1 0,1 0,0 0,0 0,0 0,0 0,0 0,0-1,1 1,-1 0,0-1,0 1,0-1,1 1,-1-1,0 0,1 1,-1-1,0 0,0 0,1 0,-1 0,1 0,-1 0,0 0,0 0,1-1,-1 1,0 0,1-1,-1 1,0-1,0 0,0 1,1-1,-1 0,0 0,0 1,0-1,0 0,0 0,-1 0,122-137,-70 81,3 2,2 3,2 3,51-32,-109 80,0 0,0-1,0 1,-1 0,1 0,0 1,0-1,0 0,0 0,1 0,-1 1,0-1,0 0,0 1,1-1,-1 1,0 0,0-1,1 1,-1 0,0 0,1 0,-1 0,0 0,1 0,-1 0,0 0,1 0,-1 1,0-1,1 0,-1 1,0-1,0 1,1 0,-1-1,0 1,0 0,0 0,0 0,0 0,0 0,0 0,0 0,-1 0,1 0,0 0,-1 0,1 0,0 1,-1-1,0 0,1 0,-1 1,0-1,1 13,-1 0,-1 0,0 1,-1-1,0 0,-2-1,1 1,-2 0,-3 8,-5 17,-32 146,44-178,0 1,1-1,0 0,0 1,0-1,1 1,0-1,1 0,0 0,0 0,0 0,1 0,2 5,7 6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1,'39'17,"-21"-13,1-1,-1-1,1-1,0 0,0-2,-1 0,1-1,0-1,14-4,10 0,144 0,-174 7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30,'43'-5,"24"-1,6 0,-6 1,-8 1,-11 2,-7 1,-7 0,-4 1,-7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170 126,'-3'41,"-2"1,-2-1,-2 0,-1 0,-2-1,-2-1,-10 18,-50 92,63-137,14-34,28-46,4 2,2 0,3 3,3 1,22-22,84-93,-149 176,0 0,0 0,1 0,-1 0,0 0,1 0,-1 0,1 0,0 0,-1 0,1 0,0 1,-1-1,1 0,0 0,0 1,-1-1,1 1,0-1,0 0,0 1,0 0,0-1,0 1,0 0,0-1,0 1,0 0,0 0,0 0,0 0,0 0,0 0,0 0,1 0,-1 0,0 0,0 1,0-1,0 0,0 1,0-1,-1 1,1-1,0 1,0-1,0 1,0 0,-1 0,1-1,0 1,0 0,-1 0,1 0,-1 0,1-1,-1 1,1 1,1 8,-1 1,-1 0,1-1,-1 1,-1 0,0 0,-1-1,0 1,-1-1,0 2,-7 39,4-2,2 0,2 0,3 0,2 8,-2-54,-1-1,0 1,1-1,0 0,0 1,-1-1,1 0,0 0,1 1,-1-1,0 0,1 0,-1 0,1-1,0 1,-1 0,1 0,0-1,0 1,0-1,0 0,0 0,1 1,-1-1,0-1,0 1,1 0,-1-1,1 1,-1-1,0 1,1-1,-1 0,1 0,-1 0,1-1,-1 1,1 0,-1-1,0 0,1 1,-1-1,0 0,0 0,1-1,-1 1,0 0,0-1,0 1,0-1,-1 0,1 1,0-1,-1 0,1 0,-1 0,152-196,-31 55,-37 60,-84 83,1 1,-1-1,0 1,1-1,-1 1,0 0,0 0,0-1,1 1,-1 0,0 0,0 0,0 0,-1 0,1 1,0-1,0 0,0 0,-1 0,1 1,-1-1,1 0,-1 1,1-1,-1 1,0-1,0 0,0 1,0-1,0 1,0-1,0 0,0 1,0-1,-1 1,1-1,0 0,-1 1,1-1,-1 0,1 3,-5 372,10-325,1-33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0 925,'34'0,"25"0,7 0,-7-5,-9-1,-8 0,-11 1</inkml:trace>
  <inkml:trace contextRef="#ctx0" brushRef="#br0" timeOffset="453.984">536 615,'2'69,"4"-1,3 1,2-1,6 7,19 86,-36-160,0 0,-1 0,1 0,0 0,0 0,0 0,0 0,0 0,0 0,0 0,0 0,1 0,-1 0,0 0,1 0,-1 0,0 0,1 0,-1-1,1 1,-1 0,1 0,0 0,-1-1,1 1,0 0,0-1,-1 1,1 0,0-1,0 1,0-1,0 0,0 1,0-1,0 0,0 1,0-1,0 0,0 0,0 0,0 0,0 0,0 0,-1 0,1 0,0 0,0 0,0-1,0 1,0 0,0-1,0 1,0-1,0 1,0-1,0 1,-1-1,1 1,0-1,0 0,-1 0,10-11,-1 0,0-1,-1 0,-1 0,0-1,-1 0,5-15,8-15,143-315,-100 248,-60 113,-4 8</inkml:trace>
  <inkml:trace contextRef="#ctx0" brushRef="#br0" timeOffset="733.343">1072 1010,'-9'34,"1"15,2 0</inkml:trace>
  <inkml:trace contextRef="#ctx0" brushRef="#br0" timeOffset="1357.149">621 248,'0'-1,"-1"-1,1 1,-1 0,1 0,0 0,0-1,-1 1,1 0,0 0,0-1,0 1,0 0,1 0,-1-1,0 1,0 0,1 0,-1-1,1 1,-1 0,1 0,0 0,-1 0,1 0,0 0,0 0,-1 0,1 0,0 0,0 1,0-1,0 0,0 0,0 1,1-1,-1 1,0-1,0 1,0-1,0 1,1 0,-1 0,56-10,159 34,-176-23,-21 1,-1-2,1 0,0 0,-1-2,1 0,-1-1,15-5,-32 8,-1 0,1 0,0 0,-1 0,1 0,0-1,-1 1,1 0,0 0,-1 0,1-1,-1 1,1 0,0-1,-1 1,1 0,-1-1,1 1,-1-1,1 1,-1-1,1 1,-1-1,1 1,-1-1,0 1,1-1,-1 0,0 1,0-1,1 1,-1-1,0 0,0 1,0-1,0 0,0 0,0 1,0-1,0 0,0 1,0-1,0 0,0 1,-1-1,1 1,0-1,0 0,-1 1,1-1,0 0,-1 1,1-1,-1 1,1-1,-1 1,1-1,-1 1,1 0,-1-1,1 1,-1-1,0 1,1 0,-44-24,39 22,0 0,-3-1,-1 1,1-2,0 1,0-1,0 0,0-1,1 0,0 0,0 0,0-1,0 0,1 0,0-1,1 0,-1 0,1 0,1-1,-1 0,1 0,1 0,-1-1,-1-15</inkml:trace>
  <inkml:trace contextRef="#ctx0" brushRef="#br0" timeOffset="2938.227">1439 50,'-1'3,"0"-1,0 1,0 0,1 0,-1-1,1 1,0 0,-1 0,1-1,1 1,-1 0,0 0,0 0,1-1,0 1,0 0,-1-1,2 1,0 1,63 205,-42-112,-4 1,-4 0,-4 1,-5 0,-5 51,0-127,-1 0,-2 0,0-1,-2 1,0-1,-1 1,-2-1,0-1,-1 1,-1-1,-1-1,-1 0,-1 0,-1-1,0-1,-2 0,0-1,0 0,-13 9,12-14,-1-1,0-1,0-1,-1 0,0-2,0 0,-1 0,0-2,0-1,-19 3,11-5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1,'5'7,"0"1,0 0,0 0,-1 0,-1 0,1 1,-1 0,-1 0,1 0,0 9,3 6,30 146,-9-11,-26-147,1 1,0-1,1 0,0 0,1 0,0 0,1-1,0 0,1 0,1 0,3 4,-8-14,0 0,1 0,-1-1,1 0,0 1,-1-1,1 0,-1 0,1 0,0-1,-1 1,1 0,-1-1,1 0,-1 0,0 0,1 0,-1 0,0 0,1 0,-1-1,0 1,0-1,0 0,0 1,-1-1,1 0,0 0,-1 0,1 0,-1-1,0 1,0 0,1-1,-2 1,1 0,0-1,0 1,-1-1,1 0,5-7,74-128,-55 90,2 1,2 2,2 1,2 1,12-11,-41 49,1 1,-1-1,1 1,-1 0,1 0,0 0,1 1,-1-1,1 1,-1 1,1-1,0 1,0 0,3 0,-4 2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255 239,'-31'43,"1"2,2 1,2 1,2 1,2 1,3 1,1 1,3 1,2 0,3 1,2 0,2 0,1 33,5-62,2 0,0 0,2-1,0 1,2-1,0 0,2 0,0 0,2-1,0-1,2 1,8 11,-15-27,1 1,0 0,1-1,-1 0,1-1,0 0,1 0,-1 0,1-1,0 0,0 0,0-1,1 0,-1-1,1 0,2 0,6-6,-4-4</inkml:trace>
  <inkml:trace contextRef="#ctx0" brushRef="#br0" timeOffset="432.311">396 634,'76'354,"-38"-193,-38-160,0 1,0-1,0 0,0 0,0 0,0 0,0 0,0 0,0 0,1 0,-1 0,0 0,1 0,-1 0,1 0,-1 0,1 0,-1 0,1-1,0 1,-1 0,1 0,0 0,0-1,-1 1,1 0,0-1,0 1,0-1,0 1,0-1,0 0,0 1,0-1,0 0,0 1,0-1,0 0,0 0,0 0,0 0,0 0,1 0,-1-1,0 1,0 0,0 0,0-1,0 1,0-1,0 1,-1-1,1 1,0-1,0 1,0-1,0 0,0 1,-1-1,1 0,0 0,-1 0,1 0,62-133,101-307,-155 426,-7 18</inkml:trace>
  <inkml:trace contextRef="#ctx0" brushRef="#br0" timeOffset="899.944">847 1029,'14'-5,"0"1,0 1,0 0,0 0,1 2,-1 0,0 0,1 1,6 2,-20-2,0 0,0 0,0 0,0 0,0 1,0-1,1 0,-1 1,0-1,0 1,0-1,0 1,0 0,-1-1,1 1,0 0,0 0,0-1,0 1,-1 0,1 0,-1 0,1 0,0 0,-1 0,1 0,-1 0,0 0,1 0,-1 0,0 1,0-1,0 0,0 0,0 0,0 0,0 0,0 0,0 1,0-1,0 0,-1 0,1 0,-1 0,1 0,-1 0,1 0,-1 0,1 0,-1 0,0 0,0 0,0 0,-40 48,-62 42,102-90,0 0,0 0,0 0,0 0,0 0,0 0,0 0,1 1,-1-1,1 0,-1 0,1 1,-1-1,1 0,-1 1,1-1,0 0,0 1,0-1,0 1,0-1,0 0,0 1,0-1,1 0,-1 1,0-1,1 0,-1 1,1-1,0 0,-1 0,1 1,0-1,0 0,0 0,0 0,0 0,0 0,0 0,0 0,0-1,0 1,0 0,1-1,-1 1,0 0,0-1,1 1,-1-1,0 0,1 0,-1 1,1-1,-1 0,0 0,1 0,-1 0,0-1,1 1,-1 0,1 0,0-1,11-1,0 1,0-2,0 0,0 0,-1-1,0-1,1 0,-2-1,1 0,-1-1,0 0,8-6,-3-3</inkml:trace>
  <inkml:trace contextRef="#ctx0" brushRef="#br0" timeOffset="3219.981">650 239,'-1'-1,"1"0,-1 1,0-1,1 0,-1 0,1 1,-1-1,1 0,-1 0,1 0,0 0,-1 1,1-1,0 0,0 0,-1 0,1 0,0 0,0 0,0 0,0 0,0 0,1 0,-1 0,0 0,0 0,1 1,-1-1,0 0,1 0,-1 0,1 0,-1 1,1-1,-1 0,1 0,0 1,-1-1,1 0,0 1,-1-1,1 1,0-1,0 1,0-1,0 1,-1-1,1 1,0 0,46-17,182 16,-117 22,-113-22,1 1,-1-1,1 1,-1 0,1-1,0 0,-1 1,1-1,0 1,0-1,-1 1,1-1,0 0,0 1,0-1,-1 1,1-1,0 0,0 1,0-1,0 0,0 1,1-1,-1 1,0-1,0 0,0 1,0-1,1 0,-1 1,0-1,0 1,1-1,-1 1,1-1,-1 1,0-1,1 1,-1-1,1 1,-1 0,1-1,-1 1,1 0,0-1,-1 1,1 0,-1 0,1-1,0 1,-1 0,1 0,-1 0,1 0,0 0,-1 0,1 0,0 0,-1 0,1 0,-1 0,1 0,0 1,-1-1,1 0,0 1,-42-42,36 38,-4-6,3 6,1-1,0 1,0-1,0-1,1 1,0-1,0 1,0-1,0-1,1 1,-1 0,1-1,1 1,-1-1,1 0,0 0,0 0,1 0,0-1,0-2,4-7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33 274,'-26'-11,"19"6,20 7,36 5,0-3,0-1,0-3,1-2,-1-2,14-4,122-6,58 13,-242 2,-1-1,1 0,0 1,0-1,0 0,-1 1,1-1,0 0,0 0,0 0,-1 0,1 0,0 0,0 0,0 0,0 0,-1 0,1 0,0 0,0-1,0 1,-1 0,1-1,0 1,-1 0,1-1,0 1,0-1,-1 1,1-1,-1 0,1 1,-1-1,1 1,-1-1,1 0,-1 0,1 1,-1-1,0 0,1 0,-1 1,0-1,0 0,0 0,1 0,-1 1,0-1,0 0,0 0,0 0,-1 0,1 1,0-1,0 0,0 0,-1 0,1 1,0-1,-1 0,0 0,-109-68,-4-41,97 81,16 19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85,'6'-13,"7"31,-10-14,70 185,-68-173,-1 0,0 0,-1 0,-1 1,-1 0,0-1,-1 1,-1 0,0-1,-1 1,-1-1,-1 0,0 0,-1 0,-1 0,0-1,-1 1,-1-2,-1 1,-4 5,-4 3,-1 0,-1-2,0 0,-2-1,-23 16,37-30,-1 0,-1 0,1-1,-1-1,1 1,-1-1,0-1,-1 0,1 0,-1-1,1 0,-1 0,0-1,0-1,1 1,-1-2,0 1,0-1,-2-1,7 0,0 0,0 0,0-1,0 0,1 1,-1-1,1-1,0 1,0-1,0 0,0 0,1 0,-1 0,1 0,0-1,0 0,1 0,-1 1,1-1,0-1,1 1,-1-2,-4-12</inkml:trace>
  <inkml:trace contextRef="#ctx0" brushRef="#br0" timeOffset="377.178">1 85,'68'1,"1"-4,-1-2,36-10,262-43,-136 54,-207 4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0 254,'7'4,"1"0,-1 0,0-1,1 0,0 0,0-1,0 1,0-2,0 0,0 0,0 0,0-1,1 0,5-1,0 1,4 1,33 1,0-2,0-2,0-2,12-5,81-9,-120 18</inkml:trace>
  <inkml:trace contextRef="#ctx0" brushRef="#br0" timeOffset="303.895">0 480,'39'0,"26"0,8 0,-4 0,-9 0,-10-5,-9-1,-6 0,-5 1,-2 2,-1 1,-6 1</inkml:trace>
  <inkml:trace contextRef="#ctx0" brushRef="#br0" timeOffset="786.353">254 0,'5'8,"0"0,0-1,1 0,0 0,0 0,1-1,-1 0,1 0,1 0,-1-1,1 0,0-1,0 0,0 0,1 0,-1-1,2-1,124 38,-112-36,-1 0,0 2,0 0,-1 1,1 1,-2 1,1 1,-1 1,-1 0,0 1,0 1,10 11,-24-19,0 0,0 0,-1 1,0 0,0-1,0 1,0 0,-1 0,0 1,0-1,-1 0,0 1,0-1,0 1,-1-1,0 1,0-1,-1 1,0-1,0 1,0-1,-1 0,0 0,0 1,-1-1,1 0,-1-1,-1 1,1 0,-1-1,0 0,0 0,0 0,-1-1,0 1,0-1,0 0,-2 1,-22 15,-2 0,0-2,-1-2,0-1,-27 8,-49 22,90-33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1 424,'55'17,"-13"-10,0-3,0-1,1-2,27-3,4 0,94-23,-143 23</inkml:trace>
  <inkml:trace contextRef="#ctx0" brushRef="#br0" timeOffset="282.455">57 706,'39'0,"26"0,8 0,-5 0,-8-5,-10-1,-9 0,-6 1,-4 2,-4 1,0 0,-1 2,1 0,0 0,-5 0</inkml:trace>
  <inkml:trace contextRef="#ctx0" brushRef="#br0" timeOffset="1886.807">1412 339,'-6'2,"0"0,1 0,-1 1,1 0,0 0,0 0,0 1,0-1,0 1,1 0,-1 1,1-1,0 1,-2 3,5-7,-19 22,1 1,0 1,2 0,1 1,1 1,1 0,2 1,0 1,2 0,2 0,0 1,-1 18,8-43,1-1,-1 1,1 0,0 0,1-1,-1 1,1 0,0-1,0 1,0 0,1-1,0 1,0-1,0 0,0 0,1 0,-1 0,1 0,0 0,0-1,0 1,1-1,-1 0,1 0,0 0,0-1,0 1,0-1,1 0,-1 0,0 0,1-1,-1 1,1-1,0 0,-1-1,1 1,0-1,0 0,-1 0,19-3,0-1,0-2,-1 0,1-1,-2-1,1-1,-1-1,-1-1,0-1,0 0,-1-2,-1 0,7-8,17-12,-1-3,-1-1,-3-2,11-17,-40 47,-1 0,0 0,-1-1,0 0,-1 0,0-1,-1 1,0-1,-1 0,0 0,-1-3,-1 10,-1 0,1-1,-1 1,-1-1,1 1,-1-1,0 1,0 0,0-1,-1 1,0 0,0 0,0 0,-1 0,1 0,-1 1,0-1,-1 1,1 0,-1 0,0 0,0 0,0 0,0 1,-1 0,1 0,-7-3,0 1,0 1,-1 0,1 0,-1 1,0 1,0 0,0 0,0 1,0 1,0 0,0 0,0 1,0 1,0 0,0 1,0 0,1 1,0 0,-1 1,1 0,1 1,-1 0,1 0,0 1,1 1,-1 0,2 0,-3 2,-7 12</inkml:trace>
  <inkml:trace contextRef="#ctx0" brushRef="#br0" timeOffset="2151.987">2089 594,'-14'19,"-1"6,3-1</inkml:trace>
  <inkml:trace contextRef="#ctx0" brushRef="#br0" timeOffset="2896.847">2427 170,'-26'77,"-23"83,48-158,0-1,1 1,-1-1,0 1,1 0,-1-1,1 1,-1 0,1 0,0-1,-1 1,1 0,0 0,0-1,1 1,-1 0,0 0,1-1,-1 1,1 0,-1-1,1 1,0 0,-1-1,1 1,0-1,0 1,0-1,0 0,1 1,-1-1,0 0,1 0,-1 0,0 0,1 0,-1 0,1 0,0 0,-1 0,1-1,0 1,-1-1,1 1,0-1,0 0,-1 0,3 0,148-19,-69-2,-75 17</inkml:trace>
  <inkml:trace contextRef="#ctx0" brushRef="#br0" timeOffset="3200.867">2681 85,'-14'39,"-5"31,1 9,-2-4,3-10,5-12,3-9,0-8,0-5,2-3,3-2,-4 0,1 0,0 1,2 0,2 0,1 1,1-4</inkml:trace>
  <inkml:trace contextRef="#ctx0" brushRef="#br0" timeOffset="3600.049">3077 255,'-30'35,"1"2,1 1,3 2,1 0,2 1,2 2,2 0,-3 13,18-52,1 1,0 0,1-1,-1 1,1 0,0 0,0-1,0 1,1 0,-1 0,1 0,0 0,1 0,-1 0,1 0,0 0,0 0,1-1,-1 1,1 0,0-1,1 1,-1-1,1 0,-1 0,1 0,1 0,-1 0,0-1,1 1,0-1,0 0,0 0,0 0,3 1,6-1,1-1,0-1,0 1,0-2,0 0,0-1,0 0,0-1,0-1,0 0,-1-1,1 0,-1-1,0-1,0 0,-1-1,0 0,0 0,-1-2,0 1,0-1,-1-1,0 0,-1-1,0 1,0-2,-1 1,-1-1,2-4,2-4,-1 1,-1-1,-1 0,-1-1,-1 0,-1 0,0-1,-2 1,0-1,-2 0,0 0,-2-9,1 26,-2-1,1 1,0 0,-1 0,0-1,0 1,0 1,-1-1,0 0,0 1,0-1,0 1,-1 0,0 0,0 0,0 1,0-1,0 1,-1 0,1 0,-1 0,0 1,0 0,0 0,0 0,0 0,-1 1,1 0,0 0,-1 0,1 1,-1 0,1 0,-1 0,0 1,-19 3</inkml:trace>
  <inkml:trace contextRef="#ctx0" brushRef="#br0" timeOffset="8949.015">3698 227,'0'0,"1"-1,-1 1,0 0,1 0,-1-1,1 1,-1 0,0 0,1 0,-1 0,1 0,-1 0,1 0,-1 0,1-1,-1 2,1-1,-1 0,1 0,-1 0,0 0,1 0,-1 0,1 0,-1 0,1 1,-1-1,0 0,1 0,-1 1,0-1,1 0,-1 1,1-1,-1 0,0 1,0-1,1 0,-1 1,0-1,0 1,0-1,1 1,-1-1,0 0,0 1,0-1,0 1,0-1,0 1,0-1,0 1,0-1,0 1,0-1,0 0,0 1,0-1,0 1,4 19,0 0,-1 1,-1-1,-1 1,0-1,-3 21,1 3,-28 248,2-163,52-168,-13 16</inkml:trace>
  <inkml:trace contextRef="#ctx0" brushRef="#br0" timeOffset="9287.49">4065 311,'-328'239,"312"-228,1 0,1 1,0 1,1 0,1 1,0 1,-1 1,12-14,0-1,0 0,0 1,0-1,0 1,0 0,1-1,-1 1,1 0,-1-1,1 1,-1 0,1-1,0 1,0 0,0 0,0 0,0-1,0 1,1 0,-1 0,1-1,-1 1,1 0,-1-1,1 1,0-1,0 1,0-1,0 1,0-1,0 1,0-1,0 0,1 0,-1 1,0-1,1 0,-1 0,1 0,-1-1,1 1,0 0,-1-1,1 1,0-1,1 1,84 14,-35-16,-44-1,0 1,0 0,0 1,0-1,0 1,1 1,-1 0,0 0,0 0,0 1,-1 0,1 1,0 0,-1 0,1 0,-1 1,0 0,0 1,-1 0,0 0,5 4,-9-6,-1 0,1 1,-1-1,0 0,0 1,0 0,0-1,-1 1,1-1,-1 1,0 0,0-1,0 1,-1 0,1-1,-1 1,0-1,0 1,0-1,0 1,-1-1,0 2,-9 39,30-50,-7-2</inkml:trace>
  <inkml:trace contextRef="#ctx0" brushRef="#br0" timeOffset="9833.383">4403 622,'-140'72,"132"-67,2 0,-1 0,0 0,1 1,0 0,0 0,1 0,0 1,0 0,0 0,1 0,0 1,1-1,-1 1,1 0,1 0,-1 4,2-9,1 0,-1 0,1-1,0 1,0 0,0 0,0-1,1 1,-1 0,1 0,-1-1,1 1,0-1,0 1,0 0,1-1,-1 0,1 1,-1-1,1 0,0 0,0 0,-1 0,2 0,-1 0,0 0,0-1,0 1,1-1,-1 0,1 0,-1 1,1-2,0 1,-1 0,1 0,0-1,-1 0,1 1,0-1,0 0,0 0,-1-1,1 1,0 0,-1-1,1 0,0 0,-1 0,1 0,-1 0,2-1,12-7,-1 0,0-2,0 0,-1-1,-1 0,0-1,0 0,-2-1,0-1,0 0,0-3,16-17,-18 23,-5 5,1 0,0 1,0-1,1 1,-1 1,1-1,1 1,-1 0,1 0,0 1,0-1,1 1,-5 5,0-1,0 1,0 0,0 0,0 0,-1 0,1 1,0-1,-1 1,1 0,-1 0,1-1,-1 2,0-1,0 0,0 0,0 1,0-1,-1 1,1-1,-1 1,1 0,-1 0,0 0,0 0,0-1,-1 1,1 0,-1 0,0 1,1-1,-1 0,-1 3,2-1,10 43,-3 1,-2 0,-2 0,-1 23,-2-54,0 1,-1-1,-1 0,-1 0,-1 1,0-1,-1 0,-1-1,0 1,-2-1,0 0,-1-1,0 1,-9 10,9-15,0-1,0 0,-2 0,1-1,-1 0,0-1,-1 0,0-1,-1 0,1-1,-2 0,1-1,-1 0,0-1,0-1,-9 3,20-7,0 0,0 0,0-1,-1 1,1 0,0-1,0 0,0 1,0-1,0 0,0 0,0 0,0 0,0 0,0-1,1 1,-1 0,1-1,-1 1,1-1,-1 0,1 0,0 1,-1-1,1 0,0 0,1 0,-1 0,0 0,0 0,1 0,-1-1,1 1,0 0,0-2,3-81,90-134,-57 145,-20 40</inkml:trace>
  <inkml:trace contextRef="#ctx0" brushRef="#br0" timeOffset="10116.411">4686 1,'15'1,"1"0,0 2,-1 0,1 0,-1 1,0 1,0 1,0 0,-1 1,0 1,0 0,-1 1,0 0,-1 1,0 0,0 1,-1 0,-1 1,0 0,0 1,-1 0,-1 1,0-1,-1 2,0-1,-1 1,-1 1,2 27,-2 1,-2 0,-2 0,-1 0,-3 0,-7 36,5-41,-3-1,-1 0,-2-1,-2 0,-1 0,-2-2,-1 0,-2 0,-1-2,-1-1,-3 0,0-2,-2 0,-1-2,-1-1,-1-1,-2-2,-4 2,5-6,6-2</inkml:trace>
  <inkml:trace contextRef="#ctx0" brushRef="#br0" timeOffset="10819.936">1214 29,'-26'22,"2"2,1 1,2 1,0 1,1 1,2 0,1 2,1 0,-2 9,8-15,1 0,2 1,0-1,2 1,1 1,0-1,2 0,1 1,2 0,0-1,1 1,2-1,0 0,2 0,1 0,3 6,7 20,2-1,3-1,2-1,1-1,3-1,2-2,12 13,-30-43,2 1,-1-2,2 0,0-1,0 0,1-1,0-1,1 0,2-1,5 2</inkml:trace>
  <inkml:trace contextRef="#ctx0" brushRef="#br0" timeOffset="11758.163">5504 57,'-12'2,"0"1,0 0,1 0,-1 1,1 1,0 0,0 0,1 1,-1 1,1-1,1 2,-1-1,1 1,1 1,-1 0,2 0,-1 0,1 1,1 0,-1 1,2-1,-1 1,-2 10,-17 42,3 1,2 1,-6 48,21-84,1 0,1 1,2 0,1-1,1 1,1-1,2 1,1-1,2 0,0 0,2-1,1 0,2-1,3 6,-4-10,5 11,0-1,2-1,2 0,1-2,1 0,14 13,-33-40,-1-1,1 1,0-1,0 1,0-1,0 0,0 0,1-1,-1 1,1-1,-1 1,1-1,-1 0,1-1,0 1,-1 0,1-1,1 0,11-3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4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34,'18'2,"1"0,-1-1,0 0,1-2,-1 0,0-2,1 0,-1 0,-1-2,1 0,-1-1,7-4,-22 9,0 1,0 0,-1-1,1 1,0 0,0 0,0 0,-1 0,1 0,0 1,0-1,0 0,-1 1,1 0,0-1,0 1,-1 0,1 0,-1 0,1 0,-1 0,1 0,-1 0,0 0,1 1,-1-1,0 0,0 1,0-1,0 1,0 0,0-1,-1 1,1 0,0-1,-1 1,1 0,-1 0,0-1,0 1,1 0,-1 0,0 0,-1-1,1 1,0 1,14 37,-10-35,-1-1,1 1,0-1,0 0,1-1,-1 1,1-1,0 0,0 0,0 0,0-1,0 1,0-1,1-1,-1 1,4 0,15 3</inkml:trace>
  <inkml:trace contextRef="#ctx0" brushRef="#br0" timeOffset="-38527.165">1 655,'20'-51,"-6"37,0 0,1 1,1 1,0 1,1 0,0 1,4-1,8-6,-12 7,1 2,0 1,0 0,0 1,1 1,0 1,13-2,-30 6,-1-1,1 1,0 0,-1-1,1 1,0 0,-1 0,1 0,0 0,0 0,-1 1,1-1,0 0,-1 1,1-1,0 1,-1 0,1 0,-1-1,1 1,-1 0,0 0,1 0,-1 0,0 1,1-1,-1 0,0 1,0-1,0 0,0 1,-1-1,1 1,0-1,0 1,-1 0,1-1,-1 1,0 0,1-1,-1 1,0 0,0 0,0-1,0 1,0 0,-1 1,-29 79,-123 105,100-104,52-81,0 0,1 0,-1 0,1 0,-1 0,1 0,0 1,0-1,0 0,0 0,0 0,0 0,0 1,1-1,-1 0,1 0,0 0,0 0,-1 0,1 0,0 0,1 0,-1 0,0-1,1 1,-1 0,1-1,-1 1,1-1,0 0,-1 1,1-1,0 0,0 0,0 0,0 0,0 0,0-1,0 1,0-1,0 1,1-1,-1 0,197 37,-195-37,-1 0,0 0,1 0,-1 1,0-1,1 1,-1 0,0 0,0 1,0-1,0 0,0 1,0 0,-1 0,1 0,0 0,-1 0,1 0,-1 1,0-1,0 1,0-1,0 1,0 0,-1 0,1 0,-1 0,0 0,0 0,0 1,0-1,0 0,-1 0,0 1,1-1,-1 0,0 1,-1-1,1 0,-1 1,1 0,-9 11,-1 0,-1 0,0-1,0-1,-1 0,-1 0,-1-1,1-1,-2 0,1-1,-2 0,1-1,-12 4,10-3,-1-1,0 0,-1-1,0-1,0-1,-1-1,-10 2,18-13,17 1</inkml:trace>
  <inkml:trace contextRef="#ctx0" brushRef="#br0" timeOffset="-38177.331">988 598,'-52'43,"1"2,2 2,3 3,1 1,-18 30,5 30,57-106,0 0,0 0,0-1,1 1,0 0,0 0,0 0,0 0,1 0,0 0,0-1,0 1,1 0,0-1,-1 1,1-1,1 1,-1-1,1 0,0 0,0 0,0 0,0-1,1 1,3 2,-1-1,1 1,1-2,-1 1,1-1,-1 0,1 0,0-1,0 0,1-1,-1 0,1 0,-1-1,1 0,-1 0,1-1,0 0,-1 0,1-1,0 0,-1-1,1 0,16-4,-1-1,0-1,-1-1,0-1,-1-1,0-1,3-3,7-6,-1-1,-1-2,-1-1,-1-1,-2-2,0 0,15-25,-33 42,-1-1,0 0,-1-1,0 1,-1-1,-1 0,0-1,0 1,-1-1,-1 0,-1 0,0 0,0-7,-1 14,-1 1,1-1,-1 1,0-1,-1 1,1 0,-1 0,-1 0,1 0,-1 0,0 0,0 1,0-1,-1 1,0 0,0 0,-1 0,1 1,-1-1,0 1,0 0,0 1,-1-1,1 1,-1 0,0 0,0 1,0 0,-6-2,3 2,-2-1,1 1,0 1,0 0,-1 0,1 1,0 0,-1 1,1 0,0 1,0 0,0 1,0 0,0 0,1 1,-1 0,1 1,-3 2,-6 5</inkml:trace>
  <inkml:trace contextRef="#ctx0" brushRef="#br0" timeOffset="-999.466">1722 430,'-39'178,"23"-109,18-111,5 11,2 0,0 0,2 1,1 1,2 0,1 1,1 0,1 1,16-18,-33 44,1 0,-1 0,0 0,1 0,-1 0,0 0,1 0,0 0,-1 0,1 0,-1 0,1 0,0 1,0-1,0 0,-1 0,1 1,0-1,0 1,0-1,0 0,0 1,0 0,0-1,0 1,0 0,0-1,0 1,0 0,1 0,-1 0,0 0,0 0,0 0,0 0,0 1,0-1,0 0,0 0,0 1,0-1,0 1,0-1,0 1,0-1,0 1,0 0,0-1,0 1,-1 0,1 0,0 0,-1 0,1-1,0 1,0 1,5 99,4 10,-10-110,0 1,1 0,0-1,-1 1,1 0,0-1,-1 1,1-1,0 0,0 1,0-1,1 0,-1 1,0-1,0 0,1 0,-1 0,0 0,1 0,-1 0,1 0,0-1,-1 1,1-1,-1 1,1-1,0 1,0-1,-1 0,1 0,0 0,-1 0,1 0,0 0,0 0,-1-1,1 1,0-1,0 0,52-44,52-97,-106 142,1-2,-1 1,0-1,1 1,-1 0,0-1,1 1,0 0,-1-1,1 1,0 0,0 0,0-1,0 1,0 0,0 0,0 0,0 0,0 0,0 0,0 1,1-1,-1 0,0 1,1-1,-1 1,1-1,-1 1,0 0,1-1,-1 1,1 0,-1 0,1 0,-1 0,1 0,-1 0,1 1,-1-1,0 0,1 1,-1-1,1 1,-1-1,0 1,0 0,1 0,8 156,-4-134,-1-3</inkml:trace>
  <inkml:trace contextRef="#ctx0" brushRef="#br0" timeOffset="-362.83">2653 316,'-17'19,"0"0,1 1,0 0,2 2,1-1,0 2,1 2,10-23,0 0,0 0,0 1,0-1,1 1,-1 0,1-1,0 1,0 0,0 0,0 0,0 0,0-1,1 1,0 0,-1 0,1 0,0 0,1 1,-1-1,0-1,1 1,0 0,0 0,0 0,0 0,0 0,0-1,1 1,-1 0,1-1,0 1,0-1,0 0,0 0,0 0,0 0,0 0,1 0,-1 0,1-1,0 1,-1-1,1 0,0 0,2 1,0 0,0-1,0 0,0-1,-1 1,1-1,0 0,0 0,0 0,0-1,0 0,0 0,-1 0,1 0,0-1,-1 0,1 0,-1 0,0 0,1-1,-1 0,0 0,-1 0,1 0,0 0,-1-1,0 0,0 0,0 0,0 0,-1 0,1 0,-1-1,0 1,-1-1,1 1,0-4,3-16</inkml:trace>
  <inkml:trace contextRef="#ctx0" brushRef="#br0" timeOffset="367.455">1553 852,'770'-79,"-308"21,-445 56,-12 1,1 0,-1 0,0 0,1 1,-1 0,1 0,-1 0,1 0,-1 1,1 0,-1 1,0-1,1 1,-1 0,0 0,0 0,1 2,5 8</inkml:trace>
  <inkml:trace contextRef="#ctx0" brushRef="#br0" timeOffset="872.165">2287 994,'-25'2,"1"1,1 1,-1 1,1 1,-1 1,2 1,-1 1,-12 8,33-17,0 0,0 1,0-1,0 0,0 1,0-1,0 1,0 0,1-1,-1 1,0 0,0 0,1 1,-1-1,1 0,-1 0,1 1,-1-1,1 1,0-1,0 1,-1-1,1 1,0 0,1 0,-1 0,0-1,0 1,1 0,-1 0,1 0,0 0,0 0,-1 0,1 0,0 0,1 0,-1 0,0 0,1 0,-1 0,1 0,-1 0,1 0,0-1,0 1,0 0,0 0,0-1,0 1,0-1,2 2,168 56,-167-58,1 0,-1 1,0 0,0-1,-1 1,1 1,0-1,-1 0,1 1,-1 0,0 0,0 0,0 0,0 0,0 1,-1-1,1 1,-1 0,0-1,0 1,-1 0,1 0,-1 1,0-1,0 0,0 0,0 1,-1-1,0 0,0 1,0-1,0 0,-1 0,0 1,0-1,0 0,0 0,0 0,-1 0,-2 4,-4-1,-1 0,-1-1,1 0,-1 0,0-1,0-1,-1 1,1-2,-1 1,0-1,-6 0,-5 3,18-4,-1 0,1 0,-1 0,0-1,0 1,0-1,0 0,0-1,0 1,0-1,0 0,0 0,0-1,0 1,0-1,0 0,0-1,1 1,-1-1,0 0,1 0,-1 0,1-1,-1 1,1-1,0 0,0-1,1 1,-1-1,1 1,0-1,-1 0,-1-4,2-12</inkml:trace>
  <inkml:trace contextRef="#ctx0" brushRef="#br0" timeOffset="2287.011">3415 344,'-16'11,"0"1,0 0,2 1,-1 1,2 0,0 1,0 1,2 0,-7 12,-75 153,45-76,-119 195,118-225,-4-3,-59 63,-16 25,124-155,2-4,0 1,1-1,-1 1,0 0,1-1,0 1,-1 0,1 0,0 0,0 1,0-1,0 0,0 0,0 0,1 1,-1-1,1 0,0 1,0-1,-1 0,2 2,40-17,-1-22,-24 16</inkml:trace>
  <inkml:trace contextRef="#ctx0" brushRef="#br0" timeOffset="3056.73">3048 1191,'258'-347,"-234"322,-14 48,-19 300,37-126,-16-135,3-92,88-349,-81 319,2 2,3 1,2 1,32-46,-55 93,-1 1,1 0,1 0,-1 0,1 1,0 0,1 0,0 1,0 0,0 0,1 1,0 0,0 1,0-1,1 2,-1-1,1 2,0-1,0 1,0 1,7-1,208 35,-179-33,-34 0</inkml:trace>
  <inkml:trace contextRef="#ctx0" brushRef="#br0" timeOffset="3518.961">3754 1022,'6'-3,"6"-5,1 1,0 1,0 0,0 1,1 1,0 0,0 0,0 2,0 0,0 0,6 1,-18 1,-1 0,1 0,-1 0,0 0,1 1,-1-1,0 0,1 1,-1-1,0 1,0-1,0 1,1 0,-1 0,0-1,0 1,0 0,0 0,0 0,0 0,0 0,-1 0,1 0,0 0,0 1,-1-1,1 0,-1 0,1 1,-1-1,0 0,1 1,-1-1,0 0,0 1,0-1,0 0,0 1,0-1,0 1,-1-1,1 0,0 0,-1 1,1-1,-1 0,1 1,-1-1,0 0,1 0,-1 0,0 0,-41 65,10-29,21-27,2 0,-1 1,1 0,1 0,0 1,1 0,0 1,1-1,0 1,1 1,-3 12,7-25,1 1,0-1,-1 1,1-1,0 1,0 0,0-1,0 1,0-1,0 1,0-1,0 1,1 0,-1-1,1 1,-1-1,1 1,0-1,-1 0,1 1,0-1,0 0,0 1,0-1,0 0,0 0,0 0,1 0,-1 0,0 0,1 0,-1 0,0-1,1 1,-1 0,1-1,-1 1,1-1,-1 0,1 1,0-1,-1 0,1 0,-1 0,2 0,70-23,-31-6,-24 17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1 989,'138'-10,"93"-8,-169 7,-56 5</inkml:trace>
  <inkml:trace contextRef="#ctx0" brushRef="#br0" timeOffset="583.335">199 736,'14'125,"-9"-106,-2 1,0-1,-1 1,-1 0,-1-1,-1 1,-1 0,0-1,-3 9,-12 68,15-73</inkml:trace>
  <inkml:trace contextRef="#ctx0" brushRef="#br0" timeOffset="1614.091">566 595,'42'-25,"2"3,0 2,1 1,1 2,1 3,35-6,-79 18,0 1,1 0,0 0,-1 0,1 0,-1 0,1 1,0 0,0 0,-1 0,1 0,0 0,-1 1,1 0,0 0,-1 0,1 0,-1 0,0 1,1-1,-1 1,0 0,0 0,0 0,0 1,0-1,0 1,-1-1,1 1,-1 0,0 0,0 0,0 0,0 1,1 2,-3 9,-1 0,0-1,-1 1,0 0,-1-1,-1 1,0-1,-1 0,-1-1,0 1,-1-1,0 0,-1-1,-1 1,-2 2,-111 122,120-135,0-1,-1 1,1-1,0 1,0 0,1 0,-1 0,0 0,1 1,-1-1,1 0,-1 1,1-1,0 1,0-1,0 1,1-1,-1 1,1 0,-1 0,1-1,0 1,0 0,0-1,0 1,1 0,-1-1,1 1,-1 0,1-1,0 1,0-1,0 1,1-1,-1 1,0-1,1 0,0 0,-1 0,1 0,0 1,60 22,-57-25,-1 0,1 1,0 0,-1 0,1 0,-1 1,1-1,-1 1,0 0,0 0,0 0,0 1,0 0,0 0,-1 0,1 0,-1 0,0 0,0 1,0 0,0 0,-1-1,1 2,-1-1,0 0,-1 0,1 1,-1-1,1 2,-5 4,0 0,0 0,-1 0,0-1,-1 0,0 0,-1 0,0 0,0-1,-1 0,0 0,0-1,-1 0,-6 4,-15 18,-2-1,-2-2,0-1,-1-2,-15 6,33-23,4-5</inkml:trace>
  <inkml:trace contextRef="#ctx0" brushRef="#br0" timeOffset="1954.477">1610 538,'-95'100,"4"3,-36 59,118-153,1 1,0 0,1 1,0-1,0 2,1-1,1 1,0-1,0 1,2 1,-1-1,1 1,1-1,1 1,-1 0,2 3,0-12,1-1,0 0,0 1,0-1,0 0,1 0,-1 0,1 0,0 0,0-1,0 1,0 0,1-1,-1 1,0-1,1 0,0 0,-1 0,1 0,0-1,0 1,0-1,0 1,1-1,-1 0,0 0,0-1,1 1,-1-1,0 1,1-1,-1 0,3 0,112-22,-98 13,0-1,-1-1,0-1,0-1,-2 0,1-1,-2-1,0-1,0 0,-2-1,0-1,-1 0,6-12,-12 16,0 0,-1-1,-1 1,0-1,-1 0,0 0,-2-1,0 1,0-1,-1 1,-1-1,-1 1,0-1,-2-1,3 13,0 0,-1 0,1 1,-1-1,0 0,0 0,0 1,-1-1,1 1,-1-1,0 1,0 0,0-1,-1 1,1 0,-1 0,1 1,-1-1,0 0,0 1,0 0,0 0,-1 0,1 0,-1 0,1 1,-1-1,0 1,1 0,-1 0,0 1,0-1,1 1,-1-1,0 1,0 1,0-1,0 0,0 1,1 0,-3 0,-84 29,66-19</inkml:trace>
  <inkml:trace contextRef="#ctx0" brushRef="#br0" timeOffset="2986.845">1921 736,'80'-96,"31"-39,-110 135,0-1,1 1,-1-1,0 1,0 0,0-1,0 1,1 0,-1 0,0 0,0 0,0 0,1 0,-1 1,0-1,0 0,0 0,1 1,-1-1,0 1,0-1,0 1,0 0,0-1,0 1,0 0,0 0,0-1,-1 1,1 0,0 0,0 0,-1 0,1 0,0 0,-1 0,1 0,-1 1,0-1,1 0,-1 0,0 0,0 0,0 1,0-1,1 0,-2 0,1 1,0-1,0 0,0 0,-1 1,16 29,-11-29,1-1,-1 0,0-1,1 1,-1-1,0 0,1 0,-1 0,0-1,1 1,-1-1,0 0,1 0,-1-1,0 1,0-1,0 0,0 0,-1 0,1-1,0 1,-1-1,0 0,1 0,-1-1,0 3,112-89,-115 89,1 1,0-1,0 1,-1-1,1 0,0 1,0-1,0 1,0 0,0-1,0 1,0 0,0 0,0-1,0 1,0 0,0 0,0 0,0 0,0 0,0 0,0 1,0-1,0 0,0 0,0 1,0-1,-1 0,1 1,0-1,0 1,0 0,0-1,-1 1,1 0,0-1,0 1,-1 0,1 0,-1-1,1 1,-1 0,1 0,-1 0,1 0,-1 0,0 0,1 0,-1 0,0 0,0 0,0 0,5 58,-5-52,-2 52,1-33</inkml:trace>
  <inkml:trace contextRef="#ctx0" brushRef="#br0" timeOffset="3685.713">2767 454,'13'-1,"0"-1,0 0,-1-1,1-1,-1 1,1-2,-1 0,0-1,-1 0,1 0,-1-1,-1-1,1 0,-1 0,-1-1,1 0,0-3,-10 12,0 1,0-1,0 1,0-1,0 1,0-1,0 1,0-1,0 1,0-1,0 1,0-1,0 1,0-1,0 1,0-1,1 1,-1-1,0 1,0-1,1 1,-1-1,0 0,0 1,1-1,-1 1,1-1,-1 0,0 1,1-1,-1 0,1 0,-1 1,1-1,-1 0,1 0,-1 0,1 1,-1-1,1 0,-1 0,1 0,-1 0,1 0,-1 0,1 0,-1 0,1 0,-1 0,1-1,-1 1,1 0,-1 0,1 0,-1 0,1-1,-1 1,0 0,1-1,-1 1,1 0,-1-1,0 1,1 0,-1-1,0 1,1-1,-1 1,0-1,0 1,0 50,0-41,-20 198,11-124,9-69,0 0,-1-1,-1 1,0 0,-1-1,0 1,-1-1,-1 0,0 0,-7 11,11-22,0 1,-1-1,1 1,-1-1,0 0,0 0,0 0,0 0,0 0,0 0,-1-1,1 1,0-1,-1 0,1 1,-1-1,0 0,1 0,-1-1,0 1,1-1,-1 1,0-1,0 0,0 0,1 0,-1 0,0 0,0-1,0 1,1-1,-1 0,0 0,1 0,-1 0,0-1,-2-1,0 0,-1-1,2 0,-1 0,0 0,1 0,0-1,0 0,0 0,0 0,1 0,0 0,0-1,0 1,1-1,-1-1,-7-71,9 54</inkml:trace>
  <inkml:trace contextRef="#ctx0" brushRef="#br0" timeOffset="4087.991">2795 171,'34'-24,"15"-12,0-6,-4 5,-9 13,-6 16,-9 14,-7 11,-2 2,-2 3,1 3,0 1,2 2,-1 0,-3 0,3-4,-2-1,-2-6</inkml:trace>
  <inkml:trace contextRef="#ctx0" brushRef="#br0" timeOffset="4469.801">1977 849,'106'9,"1"-4,-1-4,1-6,69-12,37 1,191 11,-379 5</inkml:trace>
  <inkml:trace contextRef="#ctx0" brushRef="#br0" timeOffset="5221.075">2682 989,'-20'1,"0"0,0 1,0 1,1 1,-1 1,1 1,0 0,0 2,1 0,-1 1,-1 2,18-11,0 1,0-1,1 1,-1 0,0 0,0 0,0 0,1 0,-1 0,0 1,1-1,-1 1,1-1,-1 1,1-1,0 1,0 0,0-1,0 1,0 0,0 0,0 0,1 0,-1 0,1 0,-1 0,1 0,0 0,0 0,0 0,0 0,0 0,0 0,0 1,1-1,-1 0,1 0,0 0,-1-1,1 1,0 0,0 0,0 0,0-1,1 1,-1 0,0-1,1 1,1 0,69 34,-64-34,0 1,-1-1,0 1,1 1,-1-1,0 1,-1 0,1 1,-1 0,1 0,-2 0,1 1,0 0,-1 0,0 0,3 7,-7-9,-2 0,1 0,0-1,-1 1,0 0,1 0,-1-1,-1 1,1 0,-1-1,1 1,-1-1,0 0,0 1,-1-1,1 0,-1 0,1-1,-1 1,0 0,0-1,0 0,0 0,0 0,-1 0,1 0,-1-1,1 1,-1-1,-1 0,-2 5,-1-1,0-1,0 1,-1-2,1 1,-1-1,0 0,0-1,0 0,0 0,0-1,0 0,0-1,0 0,-7-1,-1-4</inkml:trace>
  <inkml:trace contextRef="#ctx0" brushRef="#br0" timeOffset="5902.786">3727 341,'-168'203,"-37"74,-11 13,122-171,-102 99,172-195</inkml:trace>
  <inkml:trace contextRef="#ctx0" brushRef="#br0" timeOffset="6739.405">3303 1243,'252'-399,"-248"393,-4 5,0 0,0 0,0 0,0 0,1 0,-1 0,0 0,0 0,1 1,-1-1,1 0,-1 0,0 0,1 0,0 1,-1-1,1 0,-1 0,1 1,0-1,-1 0,1 1,0-1,0 1,0-1,0 1,-1-1,1 1,0 0,0-1,0 1,0 0,0 0,0 0,0 0,0 0,0 0,0 0,0 0,0 0,0 0,0 0,0 0,-1 1,1-1,0 0,0 1,0-1,0 1,0-1,-1 1,1-1,0 1,0 0,-1-1,1 1,0 0,-1 0,1-1,3 14,0 1,0-1,-2 1,1-1,-2 1,0 0,-1-1,0 1,-3 11,2 11,-17 184,6-56,29-204,0-39,2 0,4 2,4 1,15-30,69-85,-98 173,-6 3,2 1,-1 0,2 0,0 1,0 1,1 0,0 0,1 1,1 0,-1 1,1 0,1 1,0 1,0 0,0 1,1 1,0 0,13-2,170 8,-175 4,-5 1</inkml:trace>
  <inkml:trace contextRef="#ctx0" brushRef="#br0" timeOffset="7190.029">3980 933,'33'-5,"-21"2,0 1,0 0,1 0,-1 1,1 1,0 0,-1 1,1 0,-1 1,0 0,1 1,-1 0,0 1,7 4,-17-7,-1 0,1 1,-1-1,1 1,-1 0,0-1,0 1,0 0,0-1,0 1,0 0,0 0,0 0,-1 0,1 0,-1 0,0 0,1 0,-1 0,0 0,0 0,0 0,-1 0,1 0,0 0,-1 0,1 0,-1 0,0 0,1 0,-1 0,0 0,-1 0,-40 59,12-30,17-20,0 1,1 1,0 0,1 0,1 1,0 0,1 1,1 0,0 1,1 0,0 0,1 0,1 3,4-17,1 1,0-1,0 0,0 1,0-1,1 0,-1 1,1-1,-1 0,1 0,0 0,0 1,0-1,0 0,0 0,0 0,1-1,-1 1,0 0,1 0,0-1,-1 1,1-1,0 1,0-1,0 0,0 0,0 0,0 0,0 0,0 0,1 0,-1-1,0 1,0-1,1 0,-1 1,0-1,2 0,92-13,-7-39,-72 41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2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0 848,'15'0,"18"0,9 0,2-5,-1-2,-4 1,-3 1,-4 2,-1 1,-7 0</inkml:trace>
  <inkml:trace contextRef="#ctx0" brushRef="#br0" timeOffset="944.199">649 509,'35'-15,"-24"9,1 0,1 1,-1 0,1 1,0 0,0 1,0 0,1 1,-1 1,0 0,1 1,-1 0,1 1,3 1,-14-1,0 0,-1 0,1 0,-1 0,1 0,-1 0,0 1,0-1,1 1,-1 0,0 0,0 0,-1 0,1 0,0 0,-1 0,1 0,-1 1,1-1,-1 1,0-1,0 1,0-1,-1 1,1-1,-1 1,1 0,-1 0,0-1,0 1,0 0,0-1,-1 1,0 2,-28 95,26-94,-21 54,-2-1,-3-1,-3-2,-18 24,-84 130,130-206,0 1,0 0,1-1,0 1,0 1,0-1,1 0,0 1,0-1,0 1,0 0,1 0,0-1,1 1,-1 0,1 0,0 0,0 0,1 0,0 0,0 0,0-1,1 1,0 0,0-1,0 1,1-1,-1 0,1 0,1 0,-1 0,1 0,0-1,0 0,0 1,0-1,1-1,1 2,3-2,0-1,-1-1,1 1,0-1,0-1,0 1,0-2,0 1,-1-1,1 0,0-1,0 0,-1-1,1 0,-1 0,0 0,0-1,0-1,0 1,-1-1,0 0,0-1,4-3,9-8</inkml:trace>
  <inkml:trace contextRef="#ctx0" brushRef="#br0" timeOffset="1279.282">1383 565,'-57'59,"3"2,3 3,-41 67,33-3,58-124,0 0,0 0,1-1,-1 1,1 0,0 0,0 0,0 0,0 0,1 0,-1 0,1 0,0-1,0 1,1 0,-1-1,1 1,0-1,0 1,0-1,0 0,1 0,-1 0,1 0,0 0,-1 0,2-1,-1 1,0-1,0 0,1 0,-1 0,3 0,6 1,1 0,-1-1,1-1,0 0,-1-1,1 0,0-1,0-1,-1 0,1 0,-1-1,0-1,0 0,0-1,0 0,-1 0,1-2,-1 1,-1-1,4-4,6-1,-1-1,0-1,-1-1,0-1,-1-1,-1 0,-1-1,0 0,-1-1,-2-1,11-19,-18 29,-1 0,0-1,0 1,-1-1,0 1,-1-1,-1 0,1 0,-2 0,1 0,-2 0,0-5,1 11,-1 0,0-1,0 1,0 0,-1 0,0 0,0 0,0 1,0-1,-1 0,0 1,0 0,0 0,-1 0,1 0,-1 0,0 0,0 1,0 0,0 0,-1 0,1 0,-1 1,0 0,0 0,-2-1,-79-1,61 11</inkml:trace>
  <inkml:trace contextRef="#ctx0" brushRef="#br0" timeOffset="2296.411">1863 848,'15'-13,"0"0,-1 0,-1-2,0 0,0 0,-2-1,0 0,0-3,37-50,-13 18,41-40,-75 91,-1-1,1 1,-1-1,1 1,-1-1,1 1,-1-1,1 1,0 0,-1-1,1 1,0 0,-1-1,1 1,0 0,-1 0,1 0,0 0,-1 0,1 0,0 0,-1 0,1 0,0 0,0 0,-1 0,1 0,0 0,-1 1,1-1,0 0,-1 1,1-1,-1 0,1 1,0-1,-1 1,1-1,-1 1,1-1,-1 1,0-1,1 1,-1-1,1 1,-1 0,0-1,0 1,1 0,-1-1,0 1,0 0,0-1,0 1,0 0,0-1,0 1,0 0,0 0,0-1,0 1,0 0,0-1,-1 1,-5 50,5-49,-9 88,9-88,1 0,0 1,0-1,0 0,1 0,-1 1,1-1,-1 0,1 0,0 0,0 0,0 0,0 0,0 0,0 0,0 0,1 0,-1 0,1-1,-1 1,1 0,0-1,-1 0,1 1,0-1,0 0,0 0,0 0,0 0,0 0,1-1,-1 1,0 0,0-1,1 0,-1 0,1 1,7-3,-1-1,0 1,1-2,-1 1,-1-1,1 0,0-1,-1 0,0-1,0 1,-1-1,1-1,-1 0,-1 0,4-5,26-20,73-70,-109 103,0 0,-1-1,1 1,0-1,0 1,0-1,0 1,0-1,0 1,0 0,0-1,0 1,0-1,0 1,0 0,0-1,1 1,-1-1,0 1,0-1,1 1,-1-1,0 1,0-1,1 1,-1-1,1 1,-1-1,0 0,1 1,-1-1,1 0,-1 1,1-1,-1 0,1 0,-1 1,1-1,0 0,-1 0,1 0,-1 0,1 0,-1 0,1 1,0-2,-1 1,1 0,-1 0,1 0,-1 0,1 0,0 0,-1 0,1-1,-1 1,1 0,-1-1,1 1,-1 0,1-1,-1 1,0 0,1-1,-1 1,1-1,-1 1,0-1,-10 48,10-45,-12 30,9-27,1-1,-1 1,1-1,1 1,-1 0,1-1,-1 1,1 0,1 0,-1 0,1 0,0 0,0 0,0 0,1 0,0 0,0 0,0 0,0 0,1 0,0-1,0 1,0 0,9 8</inkml:trace>
  <inkml:trace contextRef="#ctx0" brushRef="#br0" timeOffset="2559.205">2850 481,'-249'188,"-29"43,41-21,130-115,89-77</inkml:trace>
  <inkml:trace contextRef="#ctx0" brushRef="#br0" timeOffset="3128.302">2569 989,'-81'33,"74"-29,0-1,0 0,0 0,0 1,1 0,-1 0,1 1,0 0,0 0,1 0,-1 1,1-1,0 1,1 1,-2 2,6-5,1-1,0 0,0 0,0 0,0 0,1 0,-1-1,1 1,0 0,0-1,0 1,0-1,0 0,0 1,1-1,-1 0,1 0,-1-1,1 1,0 0,0-1,0 0,0 0,0 0,0 0,0 0,0 0,0-1,0 1,1-1,-1 0,2 0,7 3,-8-3,-1 0,1 0,-1 1,0-1,1 1,-1 0,0 0,0 0,1 0,-1 1,0-1,0 1,0 0,-1 0,1 0,0 0,-1 0,1 1,-1-1,0 1,0 0,0 0,0-1,0 1,-1 0,1 0,-1 1,0-1,0 0,0 0,0 1,0-1,-1 0,0 1,1-1,-1 1,-1-1,1 1,0-1,-1 0,0 1,0-1,0 1,-4 4,0 1,-1-2,0 1,-1-1,0 1,0-2,0 1,-1-1,0 0,0-1,0 0,-1 0,0-1,0 0,0 0,0-1,0-1,-1 1,0-1,1-1,-1 0,0 0,1-1,-5-1,-4-3</inkml:trace>
  <inkml:trace contextRef="#ctx0" brushRef="#br0" timeOffset="5250.03">3133 650,'-35'138,"24"-109,1-2,6-23,1 0,0 1,1-1,-1 0,1 1,0 0,0 0,0 0,1 0,0 0,-1 0,2 0,-1 0,1 0,0 0,0 1,0-1,1 0,-1 0,1 0,1 0,-1 0,1 0,0 0,0 0,0-1,0 1,1-1,0 1,0-1,0 0,1 0,1 2,-2-5,0 0,0 0,0 0,0 0,0 0,0-1,0 1,0-1,0 0,1 0,-1 0,0 0,0-1,0 1,0-1,0 0,0 0,0 0,0 0,0 0,-1-1,1 1,0-1,-1 0,1 0,-1 0,1 0,-1 0,0 0,0-1,0 1,0-1,7-14</inkml:trace>
  <inkml:trace contextRef="#ctx0" brushRef="#br0" timeOffset="5617.373">3020 481,'34'-24,"15"-13,0 5,-8 12,-12 15,-10 13,-4 5,-5 5,2 0,-3 1,4-2,3-5,4-3,3-4,-2-3</inkml:trace>
  <inkml:trace contextRef="#ctx0" brushRef="#br0" timeOffset="6595.902">3387 1,'86'126,"-64"-95,-1 1,-2 2,-1-1,-2 2,-1 0,-1 1,-3 1,-1 0,-1 0,2 29,-7-12,-2 0,-3 0,-2 0,-2 0,-3-1,-2 0,-2 0,-3-1,-2-1,-2-1,-2 0,-2-1,-3-2,-16 23,33-57,0 0,-2 0,1-1,-1-1,-1 0,0 0,-1-1,0 0,-1-1,1-1,-2 0,1-1,-1-1,-12 4,3-4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37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85 284,'454'0,"-342"-18,-88 13</inkml:trace>
  <inkml:trace contextRef="#ctx0" brushRef="#br0" timeOffset="279.719">0 537,'48'-9,"40"-9,14 0,-5 2,-14-1,-17 3,-14 3,-12 4,-7 3,-5 2,-7 2</inkml:trace>
  <inkml:trace contextRef="#ctx0" brushRef="#br0" timeOffset="715.688">310 1,'22'17,"0"0,2-2,-1-1,2 0,0-2,0-1,1-1,20 5,1 2,-19-8,0 2,-1 1,0 2,-1 0,-1 1,0 2,3 3,-24-15,0 0,0-1,0 1,-1 1,0-1,0 0,0 1,-1 0,1 0,-1-1,-1 1,1 0,-1 1,0-1,0 0,-1 0,0 0,0 1,0-1,-1 0,0 0,0 0,-1 0,0 0,0 0,0 0,0 0,-1-1,0 1,0-1,-1 0,0 0,1 0,-2 0,1-1,0 0,-1 0,-1 1,-36 31,-2-3,-1-1,-42 21,-36 26,108-62,5-1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3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1 192,'194'-17,"-152"11,0 1,0 2,0 2,1 2,32 6,-75-8,0 1,-1-1,1 1,0 0,0-1,0 1,1-1,-1 1,0-1,0 1,0-1,0 1,0 0,0-1,1 1,-1-1,0 1,0-1,1 1,-1 0,0-1,1 1,-1 0,0-1,1 1,-1 0,0 0,1-1,-1 1,1 0,-1 0,0 0,1 0,-1-1,1 1,-1 0,1 0,-1 0,1 0,-1 0,0 0,1 0,-1 0,1 0,-1 0,1 0,-1 1,1-1,-1 0,0 0,1 0,-37-24,29 21,-3-2,0 0,0 0,0-1,1-1,0 1,0-1,1-1,0 0,0 0,0 0,1-1,-5-8,10 0,6 4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0 579,'1'-2,"0"0,0 1,0-1,1 0,-1 1,0-1,1 1,-1 0,1-1,-1 1,1 0,0 0,-1 0,1 0,0 0,0 0,0 1,0-1,0 1,0-1,0 1,0 0,0 0,0-1,0 2,1-1,7-2,207-29,48 32,-265 0,1-1,-1 0,1 1,-1-1,0 0,1 0,-1 1,1-1,-1 0,1 0,-1 0,1 1,-1-1,1 0,-1 0,1 0,-1 0,1 0,-1 0,1 0,-1 0,1 0,-1 0,1-1,-1 1,1 0,-1 0,1 0,-1-1,1 1,-1 0,0 0,1-1,-1 1,1 0,-1-1,0 1,1-1,-1 1,0 0,1-1,-1 1,0-1,0 1,0-1,1 1,-1-1,0 1,0-1,0 1,0-1,0 1,0-1,0 1,0-1,0 1,0-1,0 1,0-1,0 1,0-1,-1 1,1-1,0 1,0-1,-29-24,22 20,-13-10,1-1,0-1,1-1,1-1,1 0,1-1,0 0,1-1,2-1,0-1,-1-5,-54-171,66 176,3 5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0,'8'5,"-1"-1,0-1,1 1,0-1,0-1,0 0,0 0,0 0,0-1,1 0,-1 0,0-1,1-1,2 0,5 2,214-3,-173-9,-50 12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12,'24'0,"17"0,7 0,0 0,-4 0,-4 0,-4 0,-4-5,-6-2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59,'11'168,"-5"-143,-1 1,-2 0,0 0,-2 0,-1 0,-1 0,-1 0,-6 24,6-34,-1 0,-1-1,0 1,-1-1,-1 0,0 0,-1 0,-1-1,0 0,-1-1,0 0,-1 0,-1-1,0 0,-11 8,19-17,0-1,0 0,0 0,0-1,-1 1,1-1,-1 1,1-1,-1 0,1-1,-1 1,0 0,1-1,-1 0,0 0,0 0,1 0,-1-1,0 0,1 1,-1-1,0 0,1-1,0 1,-1-1,1 1,0-1,-1 0,1 0,0-1,1 1,-1-1,0 1,1-1,-1 0,1 0,0 0,0 0,0 0,0 0,1-1,-1 1,1-1,0 1,0-1,0 0,0 1,1-1,0 0,-1 1,1-1,1 0,-1 0,1-2,4-15,0 2</inkml:trace>
  <inkml:trace contextRef="#ctx0" brushRef="#br0" timeOffset="540.905">0 32,'139'-17,"1"7,0 6,2 5,-136-1,113 22,-85-31,-24-2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2:3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0,'3'5,"0"0,-1-1,0 1,0 0,0 1,-1-1,1 0,-1 1,0-1,-1 0,1 1,-1-1,0 1,-1-1,1 1,-1-1,0 0,-1 1,1-1,-1 1,-3 22,-24 145,28-165,0 0,1 0,0 0,0-1,1 1,0 0,0 0,1-1,0 1,0-1,1 1,0-1,0 0,1 0,6 7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40 445,'-9'19,"-4"16,1 7,7-4,4-13,8-11,2-7</inkml:trace>
  <inkml:trace contextRef="#ctx0" brushRef="#br0" timeOffset="417.537">464 107,'-16'10,"1"-2,1 1,0 0,1 1,0 0,1 1,0 0,1 1,0 1,0 0,2 0,-9 14,17-24,0-1,0 0,0 0,0 1,1-1,-1 1,1-1,-1 1,1-1,0 1,0-1,0 1,0-1,1 1,-1-1,1 1,-1-1,1 0,0 1,0-1,0 0,0 1,0-1,1 0,-1 0,1 0,-1 0,1 0,0-1,0 1,0 0,0-1,0 1,0-1,0 0,0 1,0-1,1 0,1 0,97 20,-92-22,-1 0,1 1,0 1,-1-1,1 1,0 1,-1 0,0 0,1 0,-1 1,0 1,0-1,0 1,-1 1,1-1,-1 1,0 0,-1 1,1 0,-1 0,0 0,-1 1,1 0,-1 0,0 0,2 6,-5-6,-1 0,0 0,-1 1,1-1,-1 0,-1 0,1 0,-1 1,0-1,-1 0,0 0,0 0,-1-1,1 1,-1 0,-1-1,1 0,-1 0,0 0,-1 0,1 0,-1-1,0 0,-1 0,1 0,-1-1,0 0,0 0,0 0,-2 0,5-3,-1 3,0-1,-1-1,1 1,-1-1,0 0,1 0,-1 0,0 0,0-1,0 0,-1 0,1 0,0-1,0 0,0 0,0 0,-6-1,-5-3</inkml:trace>
  <inkml:trace contextRef="#ctx0" brushRef="#br0" timeOffset="674.139">407 163,'39'-14,"21"-6,7 2,0 3,-6 4,-8 5,-9 2,-7 3,-5 1,-3 1,-1-1,-6-3,-2-3,-4 0</inkml:trace>
  <inkml:trace contextRef="#ctx0" brushRef="#br0" timeOffset="3867.653">1254 417,'-5'29,"-1"0,-1 0,-2-1,-1 0,-1 0,-5 7,-4 14,20-48,-5 8,1 0,1 0,-1 0,2 1,-1-1,1 1,1-1,0 1,0 0,1 0,0 0,0-1,2 3,-1-10,0 1,1-1,-1 1,1-1,-1 0,1 1,0-1,0 0,0 0,0-1,1 1,-1 0,0-1,1 1,-1-1,1 0,0 0,-1 0,1 0,0 0,0-1,-1 1,1-1,0 1,0-1,0 0,0 0,-1-1,1 1,2-1,83-23,6-55,-81 61</inkml:trace>
  <inkml:trace contextRef="#ctx0" brushRef="#br0" timeOffset="4337.319">1028 247,'2'-8,"0"0,0-1,0 1,1 0,1 1,-1-1,1 0,1 1,-1 0,1 0,1 0,-1 1,1-1,0 2,1-1,-1 0,1 1,0 0,0 1,1 0,-1 0,1 0,0 1,4-1,60-41,-53 28,-18 15,-1 0,1 1,0-1,0 1,-1-1,1 1,0-1,0 1,1-1,-1 1,0 0,0 0,1 0,-1 0,1 0,-1 0,1 0,-1 0,1 0,-1 0,1 1,0-1,-1 1,1 0,0-1,0 1,-1 0,1 0,0 0,0 0,-1 0,1 0,0 1,0-1,-1 0,1 1,0 0,-1-1,1 1,-1 0,1 0,-1 0,1 0,-1 0,1 0,-1 0,0 0,0 1,1-1,-1 0,0 1,0 1,27 57,-24-48,1 0,0-1,1 1,0-1,1-1,0 1,0-1,1 0,1-1,3 4,6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0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510 258,'-6'4,"0"-1,0 1,1 1,-1-1,1 1,0-1,0 1,1 1,-1-1,1 1,0 0,1 0,0 0,-1 0,2 0,-1 1,1-1,0 1,0 0,1 0,0 0,-4 155,7-112,0 22,-3 0,-3-1,-8 31,-6 7,18-110,1 1,-1-1,0 1,0 0,0-1,0 1,0 0,1 0,-1-1,0 1,0 0,1-1,-1 1,0 0,0 0,1-1,-1 1,0 0,1 0,-1 0,0 0,1-1,-1 1,0 0,1 0,-1 0,0 0,1 0,-1 0,1 0,-1 0,0 0,1 0,-1 0,0 0,1 0,-1 0,0 0,1 0,-1 1,0-1,1 0,-1 0,0 0,1 1,-1-1,0 0,0 0,1 1,-1-1,0 0,0 0,1 1,-1-1,0 0,0 1,22-33,-11 14</inkml:trace>
  <inkml:trace contextRef="#ctx0" brushRef="#br0" timeOffset="618.685">1018 258,'-18'6,"1"1,0 0,0 1,0 1,1 0,1 1,0 1,0 0,1 1,0 1,-6 8,8-4,1 1,0 0,1 1,1 0,1 1,1 0,1 0,0 0,1 1,2 0,0 0,1 0,1 0,1 0,1 0,3 21,-3-16,-2-19,1 1,0-1,0 1,0-1,1 1,1-1,-1 0,1 1,0-1,1 0,-1 0,2 0,-1-1,1 1,0-1,0 0,0 0,1 0,0-1,0 1,1-1,-1 0,1-1,0 1,1-1,-1 0,1-1,-1 0,1 0,0 0,0-1,1 0,-1 0,0-1,1 0,-1 0,4-1,11-4,-1-1,1-1,-2-1,1-1,-1 0,0-2,-1 0,0-2,0 0,-2-1,8-7,-21 18,-1-1,0 1,0-1,0 0,-1 0,1 0,-1 0,1 0,-1-1,0 1,0-1,-1 0,1 1,-1-1,1 0,-1 0,-1 0,1 0,0 0,-1 0,0 0,0 0,0 0,0 0,-1 0,0 0,0 0,0 0,0 0,0 0,-1 1,0-1,-1-2,-3-5,0 2,-1-1,0 1,-1 0,0 0,0 1,-1 0,0 1,0-1,-1 2,-2-2,-1 1,-1 0,0 0,-1 1,0 1,0 0,0 1,0 1,-1 0,1 1,-1 1,0 0,-11 2,19-1,-1 1,1 0,-1 1,1 0,0 0,0 1,0 0,0 0,0 1,1 0,-1 0,1 1,0 0,0 0,1 1,0 0,0 0,0 0,1 1,0 0,0 0,0 0,-2 7,-3 32,12-27</inkml:trace>
  <inkml:trace contextRef="#ctx0" brushRef="#br0" timeOffset="7151.352">368 5,'-62'-2,"36"0,-1 2,1 0,0 2,0 1,-1 0,-6 4,25-4,1 1,0-1,1 1,-1 1,1-1,-1 1,1 0,1 0,-1 1,1 0,0 0,0 0,1 1,-1-1,2 1,-1 0,1 0,0 0,0 1,1-1,0 1,0 0,1-1,0 1,0 0,1 0,0 0,1 5,-1 87,5 1,4 0,5-1,16 54,-22-110,10 53,-4 2,-4-1,-4 45,-8-104,9 68,-3-103,0 0,0 0,1-1,0 1,0-1,0 0,0 0,0-1,1 1,-1-1,1 0,0-1,-1 1,1-1,0-1,0 1,0-1,0 0,-1 0,1 0,0-1,0 0,0 0,5-2,10 1,4 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1,'-14'28,"-1"15,8-5,5-9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57,'-10'15,"1"0,0 1,2 0,0 1,1 0,0 0,1 0,1 1,1 0,1-1,0 1,1 14,1-28,1 0,0 0,0 0,0 0,0 0,1 0,-1-1,1 1,0-1,0 1,1-1,-1 0,1 0,-1 0,1 0,0 0,0 0,0-1,1 1,-1-1,1 0,-1 0,1 0,-1-1,1 1,0-1,0 0,0 0,0 0,0-1,0 1,0-1,0 0,0 0,0-1,3 1,9-2,-1 0,1 0,-1-1,1-1,-1-1,0 0,0-1,12-7,48-52,-64 49</inkml:trace>
  <inkml:trace contextRef="#ctx0" brushRef="#br0" timeOffset="244.232">467 0,'-24'39,"-12"26,-6 13,5 1,3-1,9-11,3-6,5-4,6-8,4-6,4-6,3-5,0-3,1-1,0-1,0 0,0-5</inkml:trace>
  <inkml:trace contextRef="#ctx0" brushRef="#br0" timeOffset="1011.558">862 226,'1'-1,"0"0,-1-1,1 1,-1 0,1-1,-1 1,0-1,1 1,-1-1,0 1,0-1,0 1,0 0,0-1,0 1,-1-1,1 1,0-1,-1 1,1-1,-1 1,0 0,1-1,-1 1,0 0,0 0,1 0,-1-1,0 1,0 0,-1 0,1 0,0 0,0 1,0-1,-1 0,1 0,0 1,-1-1,1 1,0-1,-1 1,1 0,-1-1,1 1,-1 0,1 0,-1 0,-76-2,66 3,1 0,0 2,0-1,1 1,-1 1,0 0,1 0,0 1,0 0,1 1,-1 0,1 1,0 0,1 0,0 1,0 0,0 0,1 1,1 0,-1 0,2 1,-1 0,1 0,0 0,1 0,1 1,-2 5,3-11,1 0,0 0,0 0,0 1,0-1,1 0,0 0,0 0,0 1,1-1,0 0,0 0,0 0,1 0,-1 0,1 0,0 0,1-1,-1 1,1-1,0 1,0-1,0 0,0 0,1-1,0 1,0-1,0 1,0-1,0 0,5 2,-1-2,1 0,-1-1,1 1,0-2,0 1,0-1,0-1,0 1,0-1,0-1,0 0,-1 0,1-1,0 0,0-1,-1 1,2-2,138-74,52-101,-168 157,-32 22,0 0,1-1,-1 1,1 0,-1 0,1 0,-1 0,1-1,-1 1,1 0,-1 0,1 0,-1 0,1 0,-1 0,1 0,-1 0,1 0,-1 1,1-1,-1 0,0 0,1 0,-1 0,1 1,-1-1,1 0,-1 1,0-1,1 0,-1 0,1 1,-1-1,0 1,1-1,-1 0,0 1,0-1,1 1,-1-1,0 1,0-1,0 1,0-1,0 1,1-1,-1 1,0-1,0 1,0-1,0 1,0-1,-1 1,1-1,0 1,0-1,0 0,0 1,0-1,-1 1,1-1,0 1,0-1,-1 1,1-1,0 0,-1 1,1-1,-42 140,18 7,17-92,3 0,2 1,4 35,-1-20,-1-59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9,'-41'15,"0"2,2 1,0 2,1 2,1 1,1 2,-10 11,39-31,1-1,-1 1,1 1,0-1,0 1,1 0,-1 1,1-1,1 1,-1 0,1 0,1 1,-1-1,1 1,0 0,1-1,0 1,0 1,1-1,0 0,0 0,1 0,0 0,0 1,1-1,0 0,1 0,0 0,0 0,0 0,1 0,1-1,1 5,4-5,0 0,1 0,-1-1,1 0,1-1,-1 0,1-1,0 0,0-1,0 0,0 0,0-1,1-1,-1 0,1 0,-1-1,1-1,-1 0,1-1,-1 0,1 0,2-2,9-1,0 0,0-1,0-1,-1-2,-1 0,1-1,-1-1,-1-1,0-1,-1-1,0 0,-1-1,-1-2,-1 1,0-2,10-14,33-84,-57 111,-1 1,0-1,0 0,0 0,-1 0,0 1,0-1,0 0,0 0,-1 0,0 0,0 1,0-1,0 0,-1 1,0-1,0 1,0-1,0 1,-1 0,0 0,0 0,0 0,0 1,-3-3,-3 1,-2-1,1 1,-1 1,0-1,0 2,0 0,0 0,0 1,-1 0,1 1,-1 1,1 0,-1 0,1 1,-1 0,1 1,-10 3,-49 20,44-13</inkml:trace>
  <inkml:trace contextRef="#ctx0" brushRef="#br0" timeOffset="369.699">633 347,'-48'19,"1"2,1 2,1 3,1 1,-8 9,-85 79,131-109,1 0,0 0,0 1,0 0,1 0,0 0,0 1,1-1,-1 1,2 0,-1-1,1 1,1 1,-1-1,1 0,1 0,-1 0,2 1,-1-1,1 2,0-5,1 1,0-1,0 0,1 0,-1 1,1-1,0-1,0 1,1 0,-1-1,1 0,0 0,0 0,1 0,-1 0,1-1,0 0,0 0,0 0,0-1,0 0,0 0,1 0,-1 0,1-1,4 1,4 0,-1 0,1-1,0 0,-1-1,1-1,0 0,-1-1,1 0,-1-1,11-4,-4 1,-1-1,0-1,-1-1,0 0,0-2,-1 0,-1 0,0-2,0 0,-1-1,-1 0,0-1,6-10,-17 21,0 0,0-1,0 1,-1 0,0-1,0 0,0 1,0-1,-1 0,0 0,0 0,0 0,-1 0,1 0,-1 0,-1 0,1 0,-1 0,1-1,-1 2,-1-1,1 0,-1 0,0 0,0 1,0-1,-1 1,1-1,-1 1,0 0,0 0,-1 0,1 1,-1-1,0 1,0 0,0 0,0 0,-1 0,-1 0,-102-3,82 7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2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0 311,'226'-11,"1"-46,-154 52,-44-3,-21 0</inkml:trace>
  <inkml:trace contextRef="#ctx0" brushRef="#br0" timeOffset="331.575">282 1,'-5'33,"-1"26,0 8,1-4,1-6,2-9,1-8,1-6,0-4,0-2,0-1,0-5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0 809,'219'-189,"-218"187,1 0,0 0,0 1,-1-1,1 0,0 1,1-1,-1 1,0 0,0 0,0 0,1 0,-1 0,1 0,-1 1,1-1,-1 1,1-1,-1 1,1 0,-1 0,1 0,-1 1,1-1,-1 1,0-1,1 1,-1 0,1 0,-1 0,0 0,0 0,1 0,-1 1,0-1,0 1,0-1,-1 1,1 0,0 0,6 12,0 1,-1-1,0 2,-2-1,1 1,-2-1,0 1,-1 1,0 8,2 35,-2 1,-3 0,-5 36,5-85,-1-1,0 1,-1-1,0 1,-1-1,0 0,0 0,-1 0,-1-1,0 1,0-1,-1 0,-1-1,1 1,-1-1,-1-1,0 1,0-1,-1-1,0 1,0-1,0-1,-1 0,0 0,-1-1,-4 2,13-6,-1 0,1-1,-1 1,1 0,-1-1,1 1,-1-1,1 0,-1 0,0 0,1 0,-1-1,1 1,-1-1,1 1,-1-1,1 0,-1 0,1 0,0 0,0-1,-1 1,1 0,0-1,0 0,0 1,0-1,1 0,-1 0,0 0,1 0,0 0,-1-1,1 1,0 0,0-1,-1-3,0 0,1 0,0-1,0 1,0 0,1-1,0 1,0-1,0 1,1 0,0-1,0 1,1 0,0-1,71-202,-70 189</inkml:trace>
  <inkml:trace contextRef="#ctx0" brushRef="#br0" timeOffset="418.232">29 414,'153'-168,"-54"46,-98 121,-1 0,1 1,0-1,0 1,0-1,0 1,-1-1,1 1,0 0,0 0,0-1,0 1,0 0,0 0,0 0,0 0,0 0,0 0,0 0,0 0,0 0,0 1,0-1,0 0,0 1,-1-1,1 0,0 1,0-1,0 1,0-1,-1 1,1 0,0-1,-1 1,1 0,0 0,-1-1,1 1,-1 0,1 0,-1 0,1 0,-1 0,0-1,1 2,17 45,-17-42,4 12,-3-5,1 0,0 0,1-1,1 1,-1-1,2 0,0 0,0-1,1 1,0-2,5 6,4-3</inkml:trace>
  <inkml:trace contextRef="#ctx0" brushRef="#br0" timeOffset="1104.535">508 20,'7'-4,"-1"1,1 1,0-1,0 1,0 1,1-1,-1 1,0 0,0 1,1 0,-1 0,0 0,1 1,-1 0,0 1,0-1,0 1,4 2,-6-3,3 0,-1 0,1 1,-1 0,0 0,0 0,0 1,0 0,0 1,-1-1,1 1,-1 1,0-1,0 1,-1 0,1 0,-1 1,0-1,0 1,-1 0,0 1,0-1,0 1,1 4,-1 0,0-1,-1 1,0 0,-1 1,0-1,-1 0,0 1,-1-1,0 0,0 1,-1-1,-3 11,-8 61,4 0,4 0,3 0,5 6,-2 46,-3 126,2-258,-1 1,0 0,1-1,-1 1,-1 0,1 0,0-1,-1 1,0 0,0-1,0 1,0-1,-1 1,1-1,-1 0,0 1,0-1,0 0,0 0,-1 0,1-1,-1 1,1 0,-1-1,0 0,0 0,0 0,-1 0,1 0,0-1,-1 1,1-1,-2 1,-130-39,128 35,-1 1,0-1,0 1,0 1,1-1,-1 1,0 1,0 0,0 0,0 0,1 1,-1 0,0 1,1-1,0 1,0 1,0 0,0 0,0 0,1 0,-1 1,-1 3,1 6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15.1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361 85,'-43'163,"10"-45,5 1,-6 79,-44 610,71-712,6-57,-1 0,-3 1,-1-1,-1 0,-3-1,-1 0,-12 27,-38 63,60-127,0 1,-1 0,1 0,0 0,0-1,0 1,1 0,-1 0,0 0,1 1,-1-1,1 0,0 0,0 0,0 0,0 0,0 0,0 1,0-1,1 0,-1 0,1 0,0 0,-1 0,1 0,0 0,0 0,0-1,0 1,1 0,-1 0,0-1,1 1,-1-1,1 1,0-1,-1 0,1 0,0 1,0-1,0 0,0-1,0 1,0 0,0-1,2 1,175-15,54-14,382 27,-2-28,1355 31,-1597 25,142-55,-198 2,194-6,2487 34,-2582 28,-247-31,181 12,-3 24,-220-28,0-4,0-6,56-11,143-10,212 7,-121-11,741 29,-1153-1,-1 1,-1-1,1 1,0 0,0-1,0 0,0 1,0-1,0 0,-1 0,1 0,0 0,0-1,0 1,0 0,0-1,0 1,-1-1,1 0,0 1,0-1,-1 0,1 0,0 0,-1 0,1-1,-1 1,0 0,1-1,-1 1,0-1,0 1,0-1,0 1,0-1,0 0,0 0,-1 1,1-1,-1 0,1 0,-1 0,1 0,-1-1,-36-101,45-52,2 72,-5-49,-6 0,-5 0,-23-130,17 203,-3-1,-2 2,-3 0,-10-19,25 71,1 0,0 0,0 0,1 0,0-1,0 1,1-1,0 1,1-1,-1 0,1 0,1 1,-1-1,1 0,1 1,0-1,0 1,0 0,1-1,0 1,0 0,1 1,-1-1,2 0,-1 1,4-4,29-23,27-40,-64 72,1-1,-1 1,1-1,-1 0,0 1,0-1,1 1,-1-1,0 1,0-1,0 0,-1 1,1-1,0 1,-1-1,1 1,-1-1,1 1,-1-1,0 1,1-1,-1 1,0 0,0-1,0 1,0 0,0 0,-1 0,1 0,0 0,0 0,-1 0,1 0,0 0,-1 1,1-1,-1 1,1-1,-1 1,1-1,-1 1,0 0,1 0,-76-8,73 8,-254-8,-242-21,59-5,79 12,-156-34,165 20,6 14,-287 5,319-7,-135-6,-854 30,294 0,570 26,-360 31,112-27,120-20,-589 10,773-22,-254-28,49 61,148-32,215 29,181-27,60 9,3-4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39.2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1 143,'140'-26,"1"7,1 7,0 5,135 12,-67-3,662-1,-420 25,-150-26,27-16,307-13,-118 12,-97 17,-201 6,453-6,-188-28,242 28,-422 29,27-30,-89-27,235 28,-280-28,169 28,-197 28,223-27,-250 26,53-43,-141 8,0 3,0 2,0 3,7 3,35-2,576-1,-353 28,551-28,-233 1,-180 26,306-26,-701-1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40.7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1 229,'565'-17,"190"5,-491 14,-162-3,193 1,292 38,-349-5,8 2,178 0,-113-39,117-23,-239 12,626 3,-522 14,409-29,-193-3,50-24,-217 24,30 2,16-1,-48 18,4-24,-78 7,-174 19,0 4,81 7,-41 0,8 3,-116 1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1 232,'851'-203,"-842"201,34-7,1 2,-1 1,1 3,1 1,17 4,-61-3,0 1,0 0,0 1,0-1,0 0,0 0,0 0,0 1,0-1,0 0,0 1,0-1,-1 1,1-1,0 1,0-1,0 1,-1 0,1-1,0 1,-1 0,1 0,0 0,-1-1,1 1,-1 0,1 0,-1 0,0 0,1 0,-1 0,0 0,0 0,0 0,1 0,-1 0,0 0,0 0,0 0,-1 0,1 0,0 0,0 0,-1 0,1 0,0 0,-1 1,-25 45,-200 230,205-248,1 1,2 1,1 0,1 2,-2 9,14-32,0 0,1 0,0 1,1-1,0 1,1 0,0 0,1-1,0 1,1 0,0 0,0 0,1-1,1 1,0-1,0 1,1-1,0 0,4 5,119 118,-127-132,1-1,-1 0,1 1,-1-1,1 0,-1 1,1-1,-1 1,0-1,1 1,-1-1,0 1,0-1,1 1,-1 0,0-1,0 1,0-1,0 1,1-1,-1 1,0 0,0-1,0 1,0-1,0 1,-1 0,1-1,0 1,0-1,0 1,0-1,-1 1,1-1,0 1,-1-1,1 1,0-1,-1 1,1-1,0 1,-1-1,1 1,-1-1,1 0,-1 1,1-1,-1 0,1 0,-1 1,1-1,-1 0,0 0,1 0,-1 0,1 1,-1-1,0 0,1 0,-1 0,1 0,-1 0,1-1,-1 1,0 0,1 0,-1 0,-43-7,-138-35,157 42,1 1,0 0,-1 2,1 1,0 1,1 1,-1 1,1 1,0 1,1 0,0 2,1 1,-14 10,3-2,17-12,1 0,0 1,0 0,1 2,0-1,1 1,0 1,1 1,0-1,1 1,-5 9,3 1,1-6</inkml:trace>
  <inkml:trace contextRef="#ctx0" brushRef="#br0" timeOffset="483.432">311 570,'146'-7,"-1"-6,116-28,-202 31,211-40,-270 51,1 0,-1 1,1-1,-1 0,0 0,1 0,-1 0,0 0,0 1,0-1,0 0,0 0,0 0,0 1,0-1,-1 0,1 0,0 0,-1 0,1 0,0 1,-1-1,0 0,1 0,-1 0,0 0,1 0,-1 0,0-1,0 1,0 0,0 0,0-1,0 1,0 0,0-1,0 1,0-1,0 1,0-1,0 0,0 1,-1-1,-7 10,3 2,0 1,0-1,2 1,0 0,0 0,1 1,1-1,0 1,0-1,2 1,0-1,0 1,1 0,3 12,13 15,-5-29</inkml:trace>
  <inkml:trace contextRef="#ctx0" brushRef="#br0" timeOffset="818.099">1525 740,'-5'43,"-1"19,0 4,1-4,1-14</inkml:trace>
  <inkml:trace contextRef="#ctx0" brushRef="#br0" timeOffset="1070.067">1553 289,'0'0</inkml:trace>
  <inkml:trace contextRef="#ctx0" brushRef="#br0" timeOffset="1400.94">1779 1050,'40'-76,"3"1,3 2,11-8,-29 51,-28 30,1-1,-1 1,1 0,-1 0,1-1,-1 1,1 0,-1 0,1 0,-1-1,1 1,-1 0,1 0,-1 0,1 0,-1 0,1 0,0 0,-1 0,1 0,-1 1,1-1,-1 0,1 0,-1 0,1 1,-1-1,1 0,-1 0,1 1,-1-1,0 0,1 1,-1-1,1 1,-1-1,0 1,1-1,-1 0,0 1,0-1,1 1,-1-1,0 1,0 0,0-1,0 1,0-1,0 1,1-1,-1 1,-1-1,1 1,0-1,0 1,0 0,0-1,0 1,0-1,0 1,-1-1,1 1,0-1,-1 58,-1-52,0 1,1-1,0 1,1-1,-1 1,1-1,0 1,1-1,0 1,0-1,0 1,1-1,-1 0,2 1,-1-1,1 0,0 0,0-1,0 1,1-1,0 1,0-1,1 0,-1-1,1 1,4 3,-6-7,1 0,-1 0,0-1,0 1,0-1,0 1,1-1,-1 0,0 0,0-1,0 1,1-1,-1 1,0-1,0 0,0 0,0 0,0-1,0 1,-1-1,1 0,0 1,-1-1,1-1,-1 1,1 0,-1 0,0-1,0 1,0-2,54-87,-53 84,46-102,-39 90</inkml:trace>
  <inkml:trace contextRef="#ctx0" brushRef="#br0" timeOffset="1816.961">2541 711,'-14'14,"1"2,1-1,1 1,0 1,1 0,1 0,0 1,1 1,1-1,1 1,1 0,0 0,2 2,2-19,1 1,0-1,0 1,0 0,0-1,0 1,0 0,1-1,-1 1,1-1,0 1,0-1,0 1,0-1,0 0,0 1,1-1,-1 0,1 0,0 0,-1 0,1 0,0 0,0-1,0 1,0 0,1-1,-1 0,0 0,1 1,-1-1,1-1,-1 1,1 0,-1-1,1 1,-1-1,1 0,0 1,-1-1,1-1,-1 1,1 0,0-1,-1 1,1-1,-1 0,1 0,-1 0,2-1,14-6,0 0,-1-2,0 0,-1-1,0-1,-1 0,0-1,-1-1,0 0,7-12,6-2,-2 5,-1-2,-1 0,-1-1,-2-1,0-1,-2-1,-1 0,-1-1,-2-1,-1-1,-2 0,-1 0,5-28,-10-113,-6 164,0 1,-1 0,0-1,0 1,-1 0,0 0,0 0,-1 1,0-1,0 1,0 0,-1 0,-1 0,1 1,-1 0,0 0,0 0,-1 1,-1-1,4 3,-1 1,0-1,1 1,-1 1,0-1,0 1,-1-1,1 1,0 1,0-1,0 1,-1 0,1 0,0 1,0-1,0 1,-1 0,1 1,0-1,0 1,0 0,1 0,-1 0,0 1,1 0,0 0,0 0,-4 4,-2 1,1 1,-1 0,2 0,0 1,0 0,0 1,2 0,-1 0,1 0,1 1,-2 5,1 6,0 1,2 0,1-1,1 1,1 0,1 0,1 0,1 0,1 0,1 0,1-1,1 0,1 0,1 0,1-1,2 0,0-1,1 0,0-1,2 0,1-1,0 0,1-2,1 0,5 4,4 0,0-1,1-2,1 0,0-2,1-1,1-1,1-1,0-2,0-2,2 0,-6-4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108 113,'-18'91,"-48"304,43-227,28-134,0-29</inkml:trace>
  <inkml:trace contextRef="#ctx0" brushRef="#br0" timeOffset="245.533">52 0,'38'0,"32"0,9 0,-4 0,-10 0,-12 0,-9 0,-8 0,-10 5,-14 1,-9 0</inkml:trace>
  <inkml:trace contextRef="#ctx0" brushRef="#br0" timeOffset="428.09">52 508,'38'0,"32"-10,9-3,-4 1,-15-2,-13 0,-10 4,-10 3</inkml:trace>
  <inkml:trace contextRef="#ctx0" brushRef="#br0" timeOffset="1081.697">559 649,'-31'75,"-24"87,56-162,-1 0,0 0,1 0,-1 0,1 0,-1-1,1 1,-1 0,1 0,-1 1,1-1,-1 0,1 0,-1 0,1 0,-1 0,1 0,-1 1,0-1,1 0,-1 0,1 1,-1-1,0 0,1 1,-1-1,0 0,1 1,-1-1,0 0,1 1,-1-1,0 1,0-1,0 1,1-1,-1 0,0 1,0-1,0 1,0-1,0 1,0-1,0 1,0-1,0 1,0-1,0 1,0-1,0 1,0-1,-1 1,1-1,0 0,0 1,0-1,-1 1,1-1,0 1,-1-1,1 1,29-35,-23 26,148-195,-51 101,-103 101,1 0,0 1,0-1,-1 1,1-1,0 1,0 0,0-1,0 1,0 0,-1-1,1 1,0 0,0 0,0 0,0 0,0 0,0 0,0 0,0 0,0 0,0 0,-1 1,1-1,0 0,0 1,0-1,0 0,0 1,-1-1,1 1,0-1,0 1,-1 0,1-1,0 1,-1 0,1-1,-1 1,1 0,-1 0,1 0,-1-1,0 1,1 0,-1 0,0 0,0 0,1 0,-1 0,0 0,0 0,0 0,0 0,4 60,-4-55,-4 199,5-205,-1 1,0-1,1 1,-1 0,0-1,1 1,-1 0,0-1,0 1,1 0,-1 0,0-1,0 1,0 0,0-1,0 1,0 0,0 0,0-1,0 1,-1 0,1 0,0-1,0 1,-1 0,1-1,0 1,-1 0,1-1,0 1,-1-1,1 1,-1-1,1 1,-1-1,0 1,1-1,-1 1,1-1,-1 0,0 1,1-1,-1 0,0 1,1-1,-1 0,0 0,0 0,1 0,-1 0,0 0,0 0,1 0,-1 0,0 0,1 0,-1 0,0 0,0-1,1 1,-1 0,0-1,1 1,-1 0,0-1,-140-144,78 128,42 21</inkml:trace>
  <inkml:trace contextRef="#ctx0" brushRef="#br0" timeOffset="1443.959">1039 592,'20'29,"10"14,0 5,1-6,-6-15,-2-17,-5-14,-5-12,-1-8,-1-5,1-2,-1 0,-2-1,-3 2,-3 4</inkml:trace>
  <inkml:trace contextRef="#ctx0" brushRef="#br0" timeOffset="1895.62">1773 536,'-20'0,"0"1,-1 0,1 2,0 1,1 0,-1 1,1 2,0 0,-10 5,28-12,-1 0,1 0,0 1,-1-1,1 0,0 1,0-1,-1 1,1 0,0-1,0 1,0 0,-1 0,1 0,0-1,0 1,0 0,1 0,-1 1,0-1,0 0,0 0,1 0,-1 0,1 1,-1-1,1 0,-1 1,1-1,0 0,0 1,0-1,0 0,0 1,0-1,0 1,0-1,0 0,0 1,1-1,-1 0,1 1,-1-1,1 0,-1 0,1 1,0-1,0 0,-1 0,1 0,0 0,0 0,0 0,1 1,17 7,-16-8,0-1,0 1,0 0,-1 0,1 0,0 1,-1-1,1 1,-1-1,0 1,1 0,-1 0,0 0,0 0,0 0,0 1,-1-1,1 1,-1-1,1 1,-1-1,0 1,0 0,0-1,0 1,-1 0,1 0,-1 0,1 1,-34 72,8-32,25-43,-1 0,1 0,-1 1,1-1,-1 0,1 0,0 1,-1-1,1 0,0 1,0-1,0 0,0 1,0-1,1 0,-1 0,0 1,0-1,1 0,-1 0,1 1,-1-1,1 0,0 0,-1 0,1 0,0 0,0 0,0 0,0 0,0 0,0 0,0 0,0-1,0 1,0 0,0-1,0 1,1-1,-1 1,0-1,0 1,2-1,59 6,-58-6,22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1 144,'137'-24,"0"7,140 0,-230 15,310-23,352 24,-308-27,-109 17,29-6,128 16,-196 3,1816-2,-1843 28,140-28,-342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1,'-4'9,"-3"-1,6-2,-2-2,-6-2,-5 4,-6 0,1 5,3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0,'-14'15,"-10"9,4 0,10-3,7-10,9-8,-2-3,-6-3,-2 5,-2 2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36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1 216,'44'-18,"0"2,1 2,1 2,0 2,1 2,0 2,0 2,17 3,-64 0,0 1,-1-1,1 1,0 0,0-1,0 1,0-1,0 1,0-1,0 1,0 0,0-1,0 1,0-1,0 1,0-1,1 1,-1 0,0-1,0 1,0-1,0 1,1 0,-1-1,0 1,0 0,1-1,-1 1,0 0,1 0,-1-1,0 1,1 0,-1 0,1-1,-1 1,0 0,1 0,-1 0,1 0,-1 0,0 0,1 0,-1-1,1 1,-1 0,1 0,-1 1,0-1,1 0,-1 0,1 0,-1 0,0 0,1 0,-1 1,1-1,-1 0,0 0,1 0,-1 1,0-1,1 0,-1 1,0-1,1 0,-1 1,0-1,-31-19,19 13,-7-5,11 7,0 0,0 0,0-1,1 0,0 0,0-1,0 0,1 0,0 0,0-1,-3-4,6-1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443 112,'-409'368,"404"-363,-22 24,27-29,0 1,-1 0,1-1,0 1,0 0,0-1,0 1,0 0,0-1,0 1,0 0,0-1,0 1,0 0,0-1,0 1,1 0,-1-1,0 1,0 0,1-1,-1 1,0-1,1 1,-1-1,1 1,-1 0,1-1,-1 0,1 1,-1-1,1 1,-1-1,1 0,0 1,-1-1,1 0,-1 0,1 1,0-1,-1 0,1 0,0 0,-1 0,1 0,0 0,-1 0,1 0,0 0,0 0,0 0,217 1,-97-3,-120 2,0 0,0 0,1 0,-1 0,0 0,0-1,0 1,1 0,-1-1,0 1,0-1,0 1,0-1,0 1,0-1,0 0,0 0,0 1,0-1,0 0,0 0,-1 0,1 0,0 0,-1 0,1 0,0 0,-1 0,1 0,-1-1,0 1,1 0,-1 0,0 0,0-1,0 1,0 0,0 0,0-1,0 1,0 0,-1-1,-21-55,14 41,-78-217,74 201,12 20</inkml:trace>
  <inkml:trace contextRef="#ctx0" brushRef="#br0" timeOffset="353.075">838 0,'-208'303,"159"-184,48-117,1 1,-1 0,0 0,1 0,0 0,0 0,0 0,0-1,0 1,0 0,1 0,0 0,-1 0,1 0,0-1,0 1,0 0,1-1,-1 1,1-1,-1 1,1-1,0 0,0 0,0 0,0 0,0 0,1 0,-1 0,1-1,-1 1,1-1,-1 0,1 0,0 0,-1 0,1 0,0 0,0-1,0 0,0 1,8 1,-1 0,1 0,0-1,0-1,1 1,-1-2,0 0,0 0,0-1,-1 0,1-1,0 0,-1-1,0 0,1 0,-2-1,1-1,0 0,-1 0,3-10</inkml:trace>
  <inkml:trace contextRef="#ctx0" brushRef="#br0" timeOffset="607.858">500 226,'43'0,"33"-5,14-1,-4 0,-11 1,-20 1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0 482,'34'0,"20"0,6 0,-2 0,-7 0,-6 0,-7 0,-5 0,-3 0,-6-5,-3-1,-6-1</inkml:trace>
  <inkml:trace contextRef="#ctx0" brushRef="#br0" timeOffset="240.92">57 764,'38'0,"32"-5,9-1,-4-5,-10-1,-11 3,-15-3,-10 1,-9 2</inkml:trace>
  <inkml:trace contextRef="#ctx0" brushRef="#br0" timeOffset="1035.877">988 86,'164'-32,"2"6,10 7,267 11,-286 9,-134-1</inkml:trace>
  <inkml:trace contextRef="#ctx0" brushRef="#br0" timeOffset="1405.987">734 764,'48'4,"35"-2,18-2,1-6,-2-2,-4-4,-8 0,-5 1,-8-1,-5 1,-7 2,-3 3,-3 2,-6 3,-7-5,-7 0,-8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35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57,'-6'6,"0"0,1 1,-1-1,1 1,0 0,1 1,0-1,0 1,1 0,0 0,0 0,1 1,0-1,0 0,1 1,0-1,0 1,1 0,0-1,1 1,0-1,1 6,-2-2,-9 169,-3-77,-21 95,22-137,40-93,-16 10</inkml:trace>
  <inkml:trace contextRef="#ctx0" brushRef="#br0" timeOffset="316.373">29 85,'109'-5,"-1"-5,68-15,-150 21,153-27,-107 22,-62 18,-15-2</inkml:trace>
  <inkml:trace contextRef="#ctx0" brushRef="#br0" timeOffset="551.915">0 593,'44'-9,"32"-14,9-2,-5 3,-11 1,-14 3,-10 5,-8 0,-6 2,-9 3</inkml:trace>
  <inkml:trace contextRef="#ctx0" brushRef="#br0" timeOffset="1885.441">509 818,'-36'42,"32"-33,-60 139,45-115,24-62,10-12,3 1,1 0,2 1,2 1,16-20,62-52,-100 109,-1 1,0 0,1-1,-1 1,1-1,-1 1,0-1,1 1,-1 0,1-1,0 1,-1 0,1 0,-1-1,1 1,-1 0,1 0,0 0,-1 0,1 0,-1 0,1-1,0 2,-1-1,1 0,-1 0,1 0,0 0,-1 0,1 0,-1 1,1-1,-1 0,1 0,0 1,-1-1,1 0,-1 1,0-1,1 1,-1-1,1 0,-1 1,1-1,-1 1,0-1,0 1,1 0,-1-1,0 1,0-1,1 1,-1-1,0 1,0 0,0-1,0 1,0-1,0 1,0 0,0-1,0 1,0 0,0-1,-1 1,3 52,-3-46,-2 256,-2-217,5-45,0 0,0 0,0-1,0 1,0 0,0 0,0-1,0 1,0 0,0-1,0 1,0 0,-1-1,1 1,0 0,-1-1,1 1,0 0,-1-1,1 1,-1-1,1 1,-1-1,1 1,-1-1,1 1,-1-1,0 1,1-1,-1 0,0 1,1-1,-1 0,0 0,1 1,-1-1,0 0,0 0,1 0,-1 0,0 0,0 0,1 0,-1 0,0 0,1 0,-1-1,0 1,1 0,-1 0,0-1,1 1,-1 0,0-1,1 1,-1-1,1 1,-1-1,-58-114,22 26,29 64</inkml:trace>
  <inkml:trace contextRef="#ctx0" brushRef="#br0" timeOffset="2290.034">820 734,'0'26,"2"0,1 0,1 0,1-1,1 1,2-1,1 2,-9-25,0 1,0-1,1 0,-1 1,1-1,0 1,-1-1,1 0,0 0,0 0,1 1,-1-1,0 0,1 0,-1 0,1-1,0 1,-1 0,1-1,0 1,0-1,0 1,0-1,1 0,-1 0,0 0,0 0,1 0,-1-1,0 1,1-1,-1 1,1-1,-1 0,0 0,1 0,-1 0,1-1,-1 1,1-1,-1 1,0-1,1 0,-1 0,0 0,0 0,2-1,4-8,-1-1,0 0,0 0,-1-1,-1 0,0 0,0 0,-1-1,-1 0,0 1,-1-1,1-8,-2 17,13-106,-7 92</inkml:trace>
  <inkml:trace contextRef="#ctx0" brushRef="#br0" timeOffset="2774.491">1355 706,'-62'43,"54"-39,1-1,0 1,0 1,1-1,-1 1,1 1,0-1,0 1,1 0,-1 0,-3 7,9-11,-1-1,1 0,0 1,0-1,0 1,0-1,1 1,-1-1,0 1,0-1,1 1,-1-1,1 0,0 1,-1-1,1 0,0 1,0-1,0 0,-1 0,1 0,1 0,-1 0,0 0,0 0,0 0,0 0,1-1,-1 1,0 0,1-1,-1 1,0-1,2 1,13 10,-14-8,0 0,-1 0,1 0,-1 0,1 0,-1 1,0-1,0 0,-1 1,1-1,-1 0,1 1,-1-1,0 1,0-1,-1 1,1-1,-1 0,0 1,1-1,-2 0,1 1,0-1,-1 0,1 0,-1 0,0 0,0 0,0-1,0 1,-1 0,-20 70,25-71,0 1,0-1,0 0,0 1,0-1,1 0,-1 0,1-1,-1 1,1 0,0-1,0 0,0 1,0-1,0 0,0 0,0-1,0 1,0-1,0 0,0 1,0-1,1-1,-1 1,0 0,0-1,0 0,0 1,0-1,0 0,0-1,0 1,-1 0,1-1,0 0,-1 1,1-1,1-2,36-29,-23 19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51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4 283,'-1'-1,"1"1,0 0,-1-1,1 1,0-1,-1 1,1-1,0 1,0-1,0 1,-1-1,1 0,0 1,0-1,0 1,0-1,0 1,0-1,0 1,0-1,0 0,0 1,0-1,1 1,-1-1,0 1,0-1,1 1,-1-1,0 1,0-1,1 1,-1-1,0 1,1-1,-1 1,1 0,-1-1,1 1,-1 0,1-1,-1 1,1 0,-1 0,1-1,-1 1,1 0,-1 0,1 0,-1 0,1 0,-1 0,1 0,0 0,-1 0,1 0,-1 0,1 0,0 0,39-5,-39 5,297-12,59-8,-57-6,-319 25,1 0,-1-1,1 0,-1-2,1 0,0-1,1-1,-1 0,1-1,1-2,-1 1,1-2,1 0,0-1,-10-9,-39-55,57 58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08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0,'0'1,"0"-1,0 1,0-1,0 1,0-1,0 1,0-1,0 1,0 0,0-1,0 1,0-1,1 1,-1-1,0 1,0-1,0 0,1 1,-1-1,0 1,1-1,-1 1,0-1,1 0,-1 1,1-1,-1 0,1 1,-1-1,0 0,1 0,-1 1,1-1,-1 0,1 0,-1 0,1 0,0 0,-1 0,1 0,-1 0,1 0,-1 0,1 0,-1 0,1 0,-1 0,1 0,-1 0,1-1,-1 1,1 0,-1 0,1-1,-1 1,0 0,1-1,-1 1,1 0,-1-1,0 1,1-1,-1 1,0-1,5 27,-2 0,-1 0,-1 0,-1 0,-1 0,-2 6,-24 86,-41 49,64-160,-1-1,0 1,0-1,0-1,0 1,-1-1,0 0,0 0,0-1,-1 1,0-2,0 1,0-1,0 0,0 0,-1-1,1 0,-1 0,1 0,-1-1,0-1,0 1,1-1,-1-1,0 1,0-1,1-1,-1 1,0-1,1-1,0 1,0-1,-1-1,2 1,-1-1,0 0,1-1,0 1,0-1,0-1,0 1,1-1,0 0,0 0,1 0,-4-8,0-2,4 10,0-1,0 0,1 1,0-1,1-1,0 1,0 0,0-1,1 1,0-1,0 1,1-1,0 1,1-5,3-4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8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17,'-4'10,"-2"7,0 7,1-7,1-5</inkml:trace>
  <inkml:trace contextRef="#ctx0" brushRef="#br0" timeOffset="1">279 17,'-1'-1,"0"0,0-1,0 1,0 0,0 0,0 0,-1 0,1 0,0 0,-1 0,1 0,-1 0,1 1,-1-1,1 1,-1-1,0 1,1 0,-1-1,0 1,1 0,-1 0,1 0,-1 0,0 0,1 1,-1-1,0 1,1-1,-1 1,1-1,-1 1,1 0,-1-1,1 1,0 0,-1 0,1 0,0 0,-1 1,0-1,0 0,0 0,0 0,0 0,0 0,0 1,0-1,0 1,1-1,-1 1,1 0,-1 0,1-1,-1 1,1 0,0 0,0 0,0 1,0-1,1 0,-1 0,0 0,1 1,-1-1,1 0,0 1,0-1,0 0,0 1,0-1,1 0,-1 0,1 1,-1-1,1 0,0 0,0 0,0 1,0-1,0 0,1 0,-1-1,0 1,1 0,0 0,-1-1,1 1,0-1,0 1,0-1,0 0,112 78,-56-2,-57-74,0-1,0 0,0 1,0-1,-1 0,1 1,-1-1,1 1,-1-1,0 1,0-1,0 1,0-1,0 0,-1 1,1-1,-1 1,0-1,1 0,-1 1,0-1,-1 0,1 0,0 1,0-1,-1 0,0-1,1 1,-1 0,0 0,0-1,0 1,0-1,0 1,0-1,0 0,-1 1,-5 1,-1 0,1-1,0 1,-1-2,1 1,-1-1,0-1,1 1,-1-1,0-1,1 0,-1 0,1-1,-1 0,1 0,-5-2,-6-3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8:0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52,'-22'87,"-24"138,1 0,45-224,10 28,-4-34</inkml:trace>
  <inkml:trace contextRef="#ctx0" brushRef="#br0" timeOffset="1">85 81,'3'30,"1"0,1-1,1 0,2 0,8 23,-5-19,53 161,-63-194,19 47,-20-46,0-1,1 1,-1 0,1 0,-1 0,1-1,-1 1,1 0,0-1,-1 1,1-1,0 1,-1 0,1-1,0 1,0-1,-1 0,1 1,0-1,0 0,0 1,0-1,-1 0,1 0,0 0,0 0,0 0,0 0,0 0,0 0,0 0,-1 0,1 0,0-1,0 1,0 0,0 0,0-1,-1 1,1-1,0 1,0-1,-1 1,1-1,0 0,-1 1,1-1,-1 0,1 1,-1-1,1 0,-1 0,1 0,41-113,-36 79,-2 0,-2 0,-1 0,-3-33,0-1,-23-74,32 122,-1 22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147 119,'-44'160,"16"-82,-46 155,111-317,103-192,-109 220,58-92,-89 147,0 0,0 0,0 0,1 0,-1 0,0 0,0 0,1 0,-1 0,0 0,1 0,-1 0,1 0,-1 0,1 0,0 0,-1 1,1-1,0 0,-1 0,1 1,0-1,0 1,0-1,0 0,0 1,0 0,-1-1,1 1,0-1,0 1,0 0,0 0,1 0,-1 0,0 0,0 0,0 0,0 0,0 0,0 0,0 0,0 0,0 1,0-1,0 1,0-1,0 0,0 1,-1 0,1-1,0 1,0-1,0 1,-1 0,1 0,0 0,1 10,0 0,-1 0,-1 0,0 0,-1 0,0-1,0 1,-1 0,0 0,-3 4,-4 36,3-3,2 0,3 1,1-1,3 6,-3-53,0 1,0-1,0 0,0 1,0-1,1 0,-1 1,0-1,1 0,-1 1,1-1,-1 0,1 0,-1 0,1 1,0-1,0 0,0 0,0 0,0 0,0 0,0 0,0-1,0 1,0 0,0 0,0-1,1 1,-1-1,0 1,0-1,1 1,-1-1,0 0,1 0,-1 0,0 0,1 0,-1 0,0 0,1 0,-1 0,0 0,1-1,-1 1,0-1,1 1,-1-1,0 1,0-1,0 0,1 0,-1 1,0-1,0 0,0 0,0 0,0-1,23-17,0-1,-1-1,-1-1,-1-1,-1-1,8-15,38-41,55-59,-121 139,0 1,0-1,0 1,0-1,0 1,0-1,0 1,0-1,0 1,0-1,0 0,0 1,0-1,1 1,-1-1,0 1,0-1,0 0,1 1,-1-1,0 0,1 1,-1-1,0 0,1 1,-1-1,1 0,-1 1,0-1,1 0,-1 0,1 0,-1 0,1 1,-1-1,0 0,1 0,-1 0,1 0,-1 0,1 0,-1 0,1 0,-1 0,1 0,-1 0,1-1,-1 1,0 0,1 0,-1 0,1 0,-1-1,0 1,1 0,-1-1,1 1,-1 0,0-1,1 1,-1 0,0-1,0 1,1 0,-1-1,-3 40,-14 29,7-30,0 1,3 0,1 0,2 1,2 0,2 32,0-70,0 0,0-1,0 1,0 0,0-1,0 1,0 0,1-1,-1 1,0-1,1 1,0-1,-1 1,1-1,0 1,0-1,0 1,0-1,0 0,0 0,0 1,0-1,0 0,1 0,-1 0,0 0,1-1,-1 1,1 0,-1 0,1-1,-1 1,1-1,-1 1,1-1,0 0,-1 0,1 0,0 0,-1 0,1 0,-1 0,1 0,0 0,-1-1,1 1,-1-1,1 0,-1 1,1-1,-1 0,1 0,-1 0,11-9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19,'38'0,"18"0,4 0,-4 0,-6 0,-7 0,-6-5,-4-2,-4 1,-6 6,-7 3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1,'43'0,"29"0,7 0,-6 0,-10 0,-11 0,-14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2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29,'-30'82,"3"43,26-121,1 0,-1-1,1 1,0 0,0 0,1-1,-1 1,1 0,-1-1,1 1,0 0,0-1,1 1,-1-1,1 0,0 1,0-1,0 0,0 0,0 0,1-1,0 1,-1 0,1-1,0 0,0 1,0-1,0 0,1-1,-1 1,0-1,1 1,3-2,0 1,0-2,0 1,0-1,0 0,0 0,0-1,-1 0,1 0,-1-1,1 1,-1-2,0 1,0 0,0-1,0 0,-1-1,1 1,-1-1,0-1,0 2,9-7</inkml:trace>
  <inkml:trace contextRef="#ctx0" brushRef="#br0" timeOffset="350.919">398 1,'-13'9,"-1"1,1 0,1 1,0 0,1 1,0 1,1 0,0 0,1 1,0 0,-2 7,-2 7,1 1,1 1,2 0,1 0,1 0,2 1,-1 14,-18 84,18-106,-5 66,19-76,4-7</inkml:trace>
  <inkml:trace contextRef="#ctx0" brushRef="#br0" timeOffset="852.434">680 1,'-5'24,"-1"17,-5 7,0 0,1-3,3 0,-2-3,0-4,1-3,3-3,-3-2,0-2,1 0,-2 0,-1-1,2 1,3-10,1-8</inkml:trace>
  <inkml:trace contextRef="#ctx0" brushRef="#br0" timeOffset="1196.639">906 142,'-204'150,"149"-87,54-62,0 1,0-1,0 0,0 1,0 0,1-1,-1 1,1-1,-1 1,1 0,0 0,-1-1,1 1,0 0,0-1,0 1,0 0,1 0,-1-1,0 1,1 0,-1-1,1 1,0 0,-1-1,1 1,0-1,0 1,0-1,0 0,0 1,0-1,1 0,-1 0,0 0,1 0,-1 0,0 0,1 0,-1 0,1 0,0-1,-1 1,2 0,59 13,27 9,-87-21,1-1,-1 1,0 0,0-1,0 1,0 0,0 0,0 0,0 0,-1 1,1-1,-1 0,1 1,-1-1,0 1,0-1,0 1,0 0,-1-1,1 1,-1 0,0 0,1-1,-1 1,0 0,-1 0,1-1,0 1,-1 0,0 1,-6 35,6-25</inkml:trace>
  <inkml:trace contextRef="#ctx0" brushRef="#br0" timeOffset="1764.329">1273 311,'-20'6,"0"0,0 2,1 0,0 2,1 0,0 1,0 0,1 2,1 0,0 0,0 2,2 0,-6 9,17-22,1 0,0 1,0-1,1 1,-1 0,0-1,1 1,0 0,0 0,0 0,0 0,0 0,0 0,1 0,-1 0,1 1,0-1,0 0,0 0,1 0,-1 0,1 0,0 0,-1 0,1 0,1 0,-1 0,0 0,1 0,-1 0,1-1,0 1,0-1,0 1,0-1,1 0,-1 0,0 0,1 0,0 0,-1-1,1 1,0 0,5 0,0 0,0-1,0 1,0-1,0-1,0 0,0 0,0 0,0-1,0 0,0-1,0 0,0 0,0-1,-1 0,1 0,4-3,122-85,-69 42,2 7,-65 42,-1 1,0 0,1-1,-1 1,0 0,0 0,1 0,-1 0,0 0,0 0,0 1,0-1,0 0,-1 0,1 1,0-1,-1 1,1-1,-1 0,1 1,-1-1,1 1,-1-1,0 1,0 0,0-1,0 1,0-1,0 1,0-1,-1 1,1-1,0 1,-1-1,0 1,1-1,-1 0,0 1,1-1,-1 0,-79 267,66-227,-1 0,-3-1,-1-1,-1-1,-12 14,-49 64,80-115,-1 0,0 0,1 0,-1 0,0 0,0 0,0 0,1 0,-1-1,0 1,0-1,0 0,0 1,0-1,0 0,0 0,0 0,0-1,0 1,0 0,0-1,0 1,0-1,0 0,0 1,0-1,1 0,-1 0,0 0,1-1,-1 1,1 0,-1 0,1-1,-1 1,1-1,0 0,0 1,0-1,0 0,0 0,0 1,0-1,1 0,-1 0,1 0,-1 0,1 0,0 0,-1 0,1 0,0 0,1 0,-1 0,0 0,0 0,1 0,-1 0,1 0,0 0,0 1,0-2,3-11,1 0,0 1,0 0,2 0,-1 0,2 1,0 0,0 0,1 1,0 0,1 1,1 0,-1 0,3 0,41-47,-44 45,-1 0,2 1,-1 0,1 1,1 0,0 1,0 0,1 1,0 0,1 1,0 0,0 1,0 1,0 0,1 1,0 1,5 0,4 1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317 104,'-31'15,"1"1,1 2,1 1,0 1,1 1,1 1,2 2,0 0,-9 14,29-35,1 1,0 0,-1 0,2 0,-1 0,0 1,1-1,0 1,0 0,0-1,0 1,1 0,0 0,0 0,0 0,0 0,1 0,0 0,0 0,1 0,-1 0,1 0,0 0,0 0,1 0,-1 0,1 0,0-1,1 1,-1-1,1 1,0-1,0 0,0 0,0 0,1-1,0 1,-1-1,1 0,1 0,2 2,4-2,1-1,0-1,0 0,0 0,0-1,0 0,0-1,0-1,-1 0,1 0,0-1,-1-1,0 0,0 0,0-1,0-1,-1 1,1-2,7-6,-16 12,17-8,-1-1,1-1,-1-1,-1 0,-1-2,1 0,-2 0,0-2,-1 0,-1 0,0-1,-1-1,-1 0,0-1,-2 0,0 0,-1-1,-1 0,1-10,-7 25,-1 0,0 0,0 0,0 0,-1 0,0 0,0 0,0 0,0 0,-1 0,0 0,0 1,0-1,-1 1,1-1,-1 1,0 0,0 0,-1 0,1 0,-1 1,0 0,0-1,0 1,0 1,-1-1,1 1,-1-1,1 1,-1 0,0 1,0-1,0 1,0 0,0 0,0 1,0 0,0 0,0 0,0 0,0 1,0-1,0 1,0 1,-5 1,2 0,0 1,0 1,1 0,0 0,-1 0,2 1,-1 0,1 0,0 0,0 1,-2 3,-8 11</inkml:trace>
  <inkml:trace contextRef="#ctx0" brushRef="#br0" timeOffset="304.078">740 414,'0'10,"0"7,0 2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9:2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0,'-5'20,"-11"20,-8 8,-4-4,2-4,1-5,0-8,4-4,1 0,4-5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0 170,'186'11,"-173"-7,0-1,1 0,0-2,-1 1,1-2,0 1,0-2,-1 0,1-1,3-1,199-39,-215 41,0-1,0 0,0 1,-1-1,1 0,-1 1,1-1,-1 0,0 1,0-1,0 0,0 0,0 0,0 1,0-1,0 0,-1 0,1 1,-1-1,1 0,-1 1,0-1,1 1,-1-1,0 1,0-1,0 1,0-1,-1 1,1 0,0 0,0-1,-1 1,1 0,-1 0,1 0,-1 1,1-1,-1 0,0 0,0 1,-9-12,-30-54,45 59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0,5 0,4 0,2 0,1 0,0 0,1 0,-1 0,0 0,0-5,-1-1,1 0,-11 1,-7 1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0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1,'5'4,"6"3,7-1,4-1,4-2,1-1,2-1,1 0,-1-1,-5-5,-1-2,0 1,0 1,2 1,-3 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7,'-1'1,"1"-1,0 1,0-1,-1 0,1 1,0-1,-1 0,1 1,0-1,-1 0,1 1,-1-1,1 0,-1 0,1 0,0 1,-1-1,1 0,-1 0,1 0,-1 0,1 0,-1 0,1 0,-1 0,1 0,-1 0,1 0,-1 0,1 0,0-1,-1 1,55 124,-41-99,0 1,-2 0,-1 0,-2 1,6 26,17 90,-12-90,3-68,72-150,-72 129,4-5,-2 0,-1-1,-3-2,10-29,-15 33,-8 22</inkml:trace>
  <inkml:trace contextRef="#ctx0" brushRef="#br0" timeOffset="1211.648">663 261,'5'0,"-3"5,-3 6,0 6,0 5,-1 4,-3-3,-2 0,0 0,2 1,2-7,5-8,4-10,4-4,1-7,-1-1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2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1 119,'1'-4,"1"0,0 0,0 0,0 1,0-1,0 1,1-1,0 1,0 0,0 0,0 0,0 0,0 1,1-1,-1 1,1 0,0 0,2-1,15-7,0 2,1 0,-1 1,1 1,1 0,-1 2,1 1,2 1,-23 1,0 0,0 0,0 1,0-1,0 1,0-1,0 1,0 0,0 0,0-1,0 2,0-1,0 0,1 0,-1 1,0-1,0 1,0-1,0 1,0 0,0 0,-1 0,1 0,0 0,0 1,-1-1,1 0,-1 1,1-1,-1 1,1 0,-1-1,0 1,0 0,0 0,0 0,0 0,0 0,-1 0,1 0,0 0,-1 0,0 0,0 0,1 0,-1 0,0 0,-1 0,1 0,0 1,-1 0,-6 13,-2 0,0 0,0-1,-2 0,0 0,0-1,-1-1,-1 0,-12 9,6-3,5-5,0-2,0 1,0 1,2 1,0 0,0 0,1 1,1 0,1 1,0 0,-3 13,11-27,0 1,0-1,0 1,1 0,-1-1,1 1,0 0,1 0,-1-1,0 1,1 0,0-1,0 1,0-1,0 1,1-1,-1 1,1-1,0 0,0 0,0 0,0 0,1 0,-1 0,1-1,0 1,-1-1,1 0,0 0,2 1,106 37,-86-37</inkml:trace>
  <inkml:trace contextRef="#ctx0" brushRef="#br0" timeOffset="465.402">762 119,'-17'6,"1"0,0 2,0 0,0 0,1 2,0 0,1 1,0 0,1 1,0 0,1 1,1 1,0 0,-2 3,10-8,-1 0,1 0,1 0,-1 0,2 1,-1-1,1 0,1 1,-1 0,2-1,-1 1,1-1,1 0,0 1,0-1,1 0,0 0,1 0,-1 0,2-1,-1 1,1-1,5 6,-1-8,1 0,-1-1,1 0,0-1,0 0,0-1,1 0,0 0,-1-1,1 0,0-1,0 0,0-1,-1-1,1 1,0-1,0-1,0 0,-1-1,1 0,-1-1,0 1,0-2,0 0,-1 0,1-1,-1 0,1-2,6-6,0-1,-1 0,-1-1,-1-1,0 0,-1-1,-1 0,-1-1,0 0,-2 0,0-1,-1-1,3-14,-7 28,-1 0,1 0,-1 0,-1 0,1 0,-1-1,0 1,-1 0,0-1,0 1,-1 0,0-1,0 1,0 0,-1 0,0 0,-1 0,1 0,-1 0,-1 1,1-1,-1 1,0 0,0 0,-1 0,0 1,0 0,0 0,-1 0,0 0,0 1,0 0,0 0,-2 0,-5 2,1 1,0 0,0 1,-1 0,1 1,0 1,0 0,0 0,0 1,0 1,0 0,1 1,0 0,0 0,0 1,1 1,0 0,0 0,0 1,1 0,0 1,-7 9,-5 1</inkml:trace>
  <inkml:trace contextRef="#ctx0" brushRef="#br0" timeOffset="4582.452">1214 514,'2'-11,"0"0,0 0,1 0,1 0,0 0,0 0,1 1,0 0,1 0,1-1,15-31,26-52,-48 94,0-1,1 1,-1-1,0 1,0 0,1-1,-1 1,0-1,1 1,-1 0,0-1,1 1,-1 0,1-1,-1 1,1 0,-1-1,1 1,-1 0,1 0,-1 0,1-1,-1 1,1 0,-1 0,1 0,-1 0,1 0,-1 0,1 0,-1 0,1 0,-1 0,1 1,-1-1,1 0,-1 0,1 0,-1 1,1-1,-1 0,1 0,-1 1,0-1,1 0,-1 1,1-1,-1 1,0-1,1 0,-1 1,0-1,0 1,1-1,-1 1,0-1,0 1,0-1,0 1,1-1,-1 1,0-1,0 1,0-1,0 1,0-1,0 1,-1-1,1 1,0 0,5 40,-5-41,5 141,-5-140,0 0,0 0,0-1,0 1,0 0,0 0,1-1,-1 1,0 0,0 0,1-1,-1 1,0 0,1-1,-1 1,1-1,-1 1,1 0,-1-1,1 1,-1-1,1 1,-1-1,1 1,0-1,-1 0,1 1,0-1,-1 0,1 1,0-1,0 0,-1 0,1 0,0 0,0 0,-1 0,1 0,0 0,0 0,-1 0,1 0,0 0,0 0,-1-1,1 1,0 0,-1-1,1 1,0 0,-1-1,1 1,0-1,-1 1,1-1,-1 1,1-1,-1 1,1-1,-1 0,34-42,-30 37,151-168,-154 172,0 1,0-1,1 1,-1 0,0 0,1-1,-1 1,1 0,-1 0,1 0,-1 0,1 1,0-1,-1 0,1 1,0-1,0 1,-1 0,1-1,0 1,0 0,0 0,-1 0,1 0,0 0,0 1,-1-1,1 1,0-1,0 1,-1-1,1 1,0 0,-1 0,1 0,-1 0,1 0,-1 0,0 0,1 1,-1-1,0 0,0 1,0-1,0 1,0-1,0 1,0 0,-1-1,1 1,0 0,-1-1,1 1,-1 0,0 0,0 0,0 0,11 132,-6-115</inkml:trace>
  <inkml:trace contextRef="#ctx0" brushRef="#br0" timeOffset="4982.989">2173 6,'-8'5,"-1"2,1 0,0 0,1 0,0 1,0 0,0 0,1 1,-3 5,-4 4,-163 246,165-250,1-2,1-1,0 1,0 1,1 0,1 0,0 0,1 1,-3 12,6-8</inkml:trace>
  <inkml:trace contextRef="#ctx0" brushRef="#br0" timeOffset="5395.169">2371 175,'-37'18,"2"2,0 2,1 0,1 3,-7 7,39-31,0-1,0 1,0 0,0 0,0-1,0 1,0 0,0 0,0 0,0 0,0 0,1 0,-1 0,0 0,1 1,-1-1,1 0,-1 0,1 0,0 1,-1-1,1 0,0 1,0-1,0 0,0 0,0 1,0-1,0 0,0 1,1-1,-1 0,1 0,-1 1,0-1,1 0,0 0,-1 0,1 0,0 1,49 23,-45-23,83 35,-85-36,0 1,0 0,-1 0,1 0,-1 0,1 0,-1 0,0 0,0 1,0-1,0 1,0 0,-1-1,1 1,-1 0,0 0,0 0,0 0,0 0,0 0,-1 1,1-1,-1 0,0 0,0 0,0 0,-1 4,-2-1,-1-1,1 1,-2-1,1 1,0-1,-1 0,0-1,0 1,-1-1,1 0,-1-1,0 1,0-1,0 0,0 0,-1-1,1 0,-1 0,0-1,-6 1,9 0,-79 9,64-15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3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188 113,'-20'20,"1"0,0 2,2 0,1 1,0 0,2 1,1 1,1 1,1-1,-7 25,14-31,1-1,0 1,2 0,0 1,1-1,1 0,1 0,0 0,2-1,0 1,1 0,1-1,0 0,2-1,0 1,1-2,0 1,2-1,0 0,0-1,2-1,-1 0,3 1,-15-14,1-1,-1 1,1-1,-1 1,1-1,-1 1,1-1,-1 1,1-1,-1 1,1-1,0 0,-1 1,1-1,0 0,-1 0,1 1,0-1,-1 0,1 0,0 0,-1 0,1 0,0 0,-1 0,1 0,0 0,0 0,-1 0,1-1,0 1,-1 0,1 0,-1-1,1 1,0 0,-1-1,1 1,-1-1,1 1,-1-1,1 1,0-1,7-6</inkml:trace>
  <inkml:trace contextRef="#ctx0" brushRef="#br0" timeOffset="273.05">301 424,'24'5,"17"1,7 0,0-1,-3-1,-5-2,-9 4,-5 1,-2-1,-6-6,-4-4</inkml:trace>
  <inkml:trace contextRef="#ctx0" brushRef="#br0" timeOffset="623.071">809 339,'-32'59,"22"-43,-1 2,2 0,1 0,0 0,1 1,1 0,1 1,-3 17,9-31,0 0,1 0,-1 0,1-1,0 1,0-1,1 1,0-1,0 0,0 0,0 0,1 0,0-1,0 1,0-1,1 0,-1 0,1-1,0 1,0-1,0 0,0-1,1 1,-1-1,1 0,0 0,-1-1,1 1,0-1,0-1,0 1,0-1,0 0,0 0,0-1,0 1,-1-2,1 1,1-1,-1 1,-1 1,-1 0,0-1,1 0,-1 1,0-1,0-1,0 1,1-1,-1 1,-1-1,1 0,0-1,0 1,-1-1,0 1,1-1,-1 0,0 0,0-1,-1 1,1-1,-1 1,1-1,3-15</inkml:trace>
  <inkml:trace contextRef="#ctx0" brushRef="#br0" timeOffset="1035.527">639 170,'304'-149,"-303"148,0 0,1 0,-1 0,0 0,1 0,-1 0,1 0,-1 1,1-1,-1 0,1 1,-1-1,1 1,0 0,-1-1,1 1,0 0,-1 0,1 0,0 0,-1 1,1-1,0 0,-1 1,1-1,-1 1,1-1,0 1,-1 0,1-1,-1 1,0 0,1 0,-1 0,0 0,0 1,1-1,-1 0,0 0,0 1,0-1,-1 0,1 1,0-1,0 1,-1 0,1-1,-1 1,1-1,-1 1,0 0,0-1,0 1,0 0,0-1,0 1,0 0,0 4,-1 0,1-1,1 1,-1 0,1 0,0 0,0 0,1-1,0 1,0 0,0-1,0 0,1 1,0-1,0 0,1 0,-1-1,1 1,0-1,0 0,1 0,-1 0,1 0,0-1,0 0,0 0,4 2,6-6</inkml:trace>
  <inkml:trace contextRef="#ctx0" brushRef="#br0" timeOffset="1265.716">1345 0,'19'43,"7"29,-7 12,-6-4,-10-6,-5-6,-8-9,-1-11,-5-8,2-6,-3-4,-3-3,3 0,-2-1,-2-4,3-6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8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1,'-19'38,"-7"23,2 5,4-3,6-13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57 283,'9'5,"9"1,5 0,4-1,2-1,1-2,1-1,-2-1,1 0,-6-5,-1-1,-6 0</inkml:trace>
  <inkml:trace contextRef="#ctx0" brushRef="#br0" timeOffset="206.36">0 481,'39'0,"26"0,8-5,-5-1,-8 0,-5-4,-7 0,-7 2,-11-3,-5 1,-7 1</inkml:trace>
  <inkml:trace contextRef="#ctx0" brushRef="#br0" timeOffset="639.241">988 1,'1'23,"-1"0,-1 0,-2 1,0-1,-1 0,-1-1,-1 1,-1-1,-2 2,-112 227,119-249,1 1,0-1,0 0,0 0,1 0,-1 1,1-1,-1 0,1 1,-1-1,1 1,0-1,0 0,1 1,-1-1,0 1,1-1,-1 0,1 1,0-1,0 0,0 0,0 0,0 0,0 0,1 0,-1 0,0 0,1 0,0 0,0-1,-1 1,1-1,0 1,0-1,0 0,0 1,0-1,1 0,-1-1,0 1,1 0,-1-1,0 1,3-1,12-1,0 0,-1-2,1 0,-1-1,1 0,-1-1,-1-1,9-5,-7 5,47-30,-51 24</inkml:trace>
  <inkml:trace contextRef="#ctx0" brushRef="#br0" timeOffset="857.139">706 198,'29'5,"24"1,7 1,-1-2,-6-2,-3-1,-5 0,-9-2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4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1,'1'-1,"0"1,0 0,-1 0,1 0,0 0,0 0,-1 0,1 0,0 0,0 0,-1 1,1-1,0 0,-1 0,1 0,0 1,-1-1,1 1,0-1,-1 0,1 1,-1-1,1 1,-1-1,1 1,-1-1,1 1,-1 0,1-1,-1 1,0 0,1-1,-1 1,0 0,0-1,1 1,-1 0,0-1,0 1,0 0,0 0,0-1,0 1,0 0,0 0,0-1,0 1,-1 0,1-1,0 1,0 0,-1 0,1-1,0 1,-1-1,1 1,-1 0,1-1,-1 1,1-1,-1 1,1-1,-1 1,0-1,1 1,-91 205,-41 84,131-287,0 0,0-1,1 1,-1 0,0-1,1 1,0 0,0 0,0 0,0 0,0-1,0 1,1 0,-1 0,1-1,0 1,0 0,0-1,0 1,1-1,-1 1,0-1,1 1,0-1,0 0,-1 0,1 0,1 0,-1 0,0-1,0 1,1 0,-1-1,1 0,-1 0,1 1,-1-1,1-1,0 1,0 0,-1-1,1 1,0-1,0 0,2 0,1 2,1 0,-1 0,1-1,0 0,0 0,0 0,-1-1,1 0,0-1,0 1,0-1,0-1,-1 1,1-1,-1 0,1-1,-1 1,0-1,0-1,0 1,0-1,0 0,-1 0,4-5,-5-6,-5 1</inkml:trace>
  <inkml:trace contextRef="#ctx0" brushRef="#br0" timeOffset="235.631">0 311,'39'0,"36"0,10 0,-4 0,-11-5,-13-1,-11 0,-9 1,-6 2,-3 1,-2 5,-5 3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04.5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683 113,'0'78,"-12"206,-23-18,24 56,12-252,11 14,-12-81,1-1,0 0,-1 1,1-1,0 0,1 0,-1 0,0 0,1 0,-1 0,1 0,0 0,-1 0,1-1,0 1,0-1,0 1,0-1,0 0,1 0,-1 0,0 0,0 0,1 0,-1-1,1 1,-1-1,0 0,1 1,-1-1,1 0,0-1,154-44,39 17,75 26,-259 2</inkml:trace>
  <inkml:trace contextRef="#ctx0" brushRef="#br0" timeOffset="316.245">1896 819,'-19'38,"-16"28,-2 6,0-3,7-9,3-10,7-9,2-6,3-5,1-6,1-4,-1 0,2-3</inkml:trace>
  <inkml:trace contextRef="#ctx0" brushRef="#br0" timeOffset="599.723">1529 790,'20'38,"10"18,5 4,2-8,-6-8,-3-7,-1-5,-1-8,-5-3,-1 0,1 1,1 1,-2 2,-5-3</inkml:trace>
  <inkml:trace contextRef="#ctx0" brushRef="#br0" timeOffset="4695.405">5 57,'32'-56,"-49"65,12 9,1 0,0 0,1 0,1 0,1 0,0 0,2 1,1 11,-1 11,14 51,-14-89,-1-1,1 0,-1 0,1-1,0 1,0 0,0 0,0 0,0 0,1-1,-1 1,0-1,1 1,-1-1,1 1,-1-1,1 0,0 0,0 0,-1 0,1 0,0 0,0 0,0 0,0-1,0 1,0-1,0 0,0 1,1-1,-1 0,0 0,0 0,0-1,0 1,0 0,0-1,0 1,0-1,0 0,1 0,8-7,0 0,0-1,-1 0,0-1,-1 0,0-1,0 0,-1 0,-1 0,0-1,0 0,3-12,-7 18,48-83,-48 90,-1 0,0 0,0 0,0 0,0 0,0 1,0-1,0 1,0-1,-1 1,1 0,0 0,-1 0,0 0,1 0,-1 0,0 0,0 0,0 0,0 0,-1 1,1-1,-1 0,1 1,-1-1,0 1,1-1,55 255,-50-235,-1 0,-1 0,-1 1,-1 0,-1 0,-1-1,-1 1,-1 0,-1 0,-1-1,-1 0,0 0,-2 0,-1 0,-1-1,0-1,-2 1,0-2,-2 1,0-2,-1 1,10-14,-1-1,1-1,-1 1,0-1,0 0,0 0,0 0,0 0,-1-1,1 0,-1 0,0-1,1 0,-1 0,0 0,0 0,0-1,0 0,0 0,1-1,-1 0,0 0,0 0,1 0,-1-1,0 0,1 0,0-1,-1 0,1 0,0 0,1 0,-1-1,0 0,1 0,0 0,0 0,0-1,1 1,-1-1,1 0,0 0,0 0,1-1,0 1,-1-2,2-2,0-1,0 1,0-1,1 1,1-1,0 1,0-1,1 1,0 0,1 0,0-1,0 2,1-1,0 0,0 1,1 0,0 0,1 0,119-129,-95 108,27-21,-32 32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0:5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3585 1089,'0'-2,"0"-1,-1 1,1-1,-1 1,1-1,-1 1,0 0,0-1,0 1,0 0,0 0,0 0,-1 0,1 0,-1 0,0 0,1 0,-1 0,0 1,0-1,0 1,0 0,0-1,0 1,-1 0,1 0,0 0,-1 0,1 1,0-1,-1 1,1-1,-1 1,1 0,-1 0,1 0,-1 0,1 1,-1-1,-99 24,88-17,-1 0,1 1,1 0,-1 1,1 1,1 0,0 1,0 0,1 1,0 0,1 0,1 1,0 1,-2 5,3-5,2 0,-1 1,2 0,0 0,0 0,2 1,0 0,-1 15,2-17,0 1,1-1,1 1,0-1,1 0,1 1,0-1,0 0,2 0,0 0,0 0,2-1,-1 1,2-1,0-1,0 1,1-1,1-1,0 1,8 7,-9-13,0 0,0-1,1 0,0 0,0 0,1-2,-1 1,1-1,0 0,-1-1,1 0,0-1,1 0,-1 0,0-1,6-1,6 3,-1-2,1 0,-1-1,0-1,1-2,-1 0,0-1,-1 0,1-2,-1-1,-1 0,1-2,-1 0,10-8,-18 10,0-1,0-1,-1 0,0 0,-1-1,0 0,-1-1,0 0,-1 0,0 0,-1-1,0 0,-1-1,-1 1,0-1,-1 0,0 0,0-7,-2 9,-1 0,0 1,-1-1,0 0,-1 1,0-1,-1 1,0 0,0 0,-2 0,1 0,-1 0,-1 1,0 0,0 0,-1 1,-1 0,1 0,-1 0,-7-5,-85-64,71 60</inkml:trace>
  <inkml:trace contextRef="#ctx0" brushRef="#br0" timeOffset="1962.635">1102 609,'4'74,"-54"164,56-204,-5-37,-1 0,1-1,-1 1,0-1,0 1,0-1,-1 1,1 0,-1-1,1 1,-1 0,0-1,-1 1,1 0,0 0,-1 0,0 0,0 0,0 0,0 0,0 1,-1-1,1 1,-2-2,-20-15,-1 0,0 2,-1 1,-1 1,-1 1,0 1,-17-4,-27-14,55 12,48 20,-15 5</inkml:trace>
  <inkml:trace contextRef="#ctx0" brushRef="#br0" timeOffset="2350.487">1074 864,'0'0,"-1"1,1-1,0 1,0-1,-1 1,1-1,0 0,0 1,0-1,0 1,0-1,-1 1,1-1,0 1,0-1,0 1,0-1,1 1,-1-1,0 1,0-1,0 0,0 1,0-1,0 1,1-1,-1 1,0-1,0 0,1 1,-1-1,0 0,1 1,-1-1,0 0,1 1,-1-1,1 0,-1 1,0-1,1 0,-1 0,1 0,-1 0,1 1,-1-1,1 0,-1 0,0 0,1 0,-1 0,1 0,-1 0,1 0,-1 0,1 0,-1 0,1-1,-1 1,1 0,-1 0,16 2,0-1,-1-1,1 0,0-1,0 0,-1-2,1 0,-1 0,1-1,-1-1,-1-1,1 0,-1-1,0-1,0 0,2-2,37-21,-1-2,-1-2,42-39,-82 64</inkml:trace>
  <inkml:trace contextRef="#ctx0" brushRef="#br0" timeOffset="3285.493">1074 948,'-14'44,"1"0,3 0,1 1,3 0,-1 36,6-70,-35 147,31-110,-39-8,-288 213,308-235,16-12,15-11,51-36,-39 28</inkml:trace>
  <inkml:trace contextRef="#ctx0" brushRef="#br0" timeOffset="3551.949">932 1485,'0'14,"0"15,0 7,5 2,1-1,5-1,1-3,-3-1,3-7,-1-3,-2-4</inkml:trace>
  <inkml:trace contextRef="#ctx0" brushRef="#br0" timeOffset="4837.004">1 1936,'103'-15,"1"5,0 4,88 7,-119 0,331 0,-201 27,217-28,-123-28,-122 27,117-10,-130-3,1 7,73 10,-50-1,141-19,-1 4,-119-11,111-8,-35 3,-149 35,-116 1</inkml:trace>
  <inkml:trace contextRef="#ctx0" brushRef="#br0" timeOffset="6150.181">3161 1372,'-807'0,"842"-51,56-112,-83 199,-1 10,2 0,2-1,2-1,2 0,3 1,-10-22,11 23,17 76,-36-121,1 1,-1 0,0-1,0 1,0-1,0 1,0 0,0-1,-1 1,1 0,-1-1,1 1,-1-1,1 1,-1-1,0 1,0-1,0 1,0-1,0 0,0 1,0-1,0 0,0 0,0 0,-1 0,1 0,-1 0,1 0,-1-1,1 1,-1 0,1-1,-1 1,1-1,-1 0,0 1,1-1,-1 0,0 0,1 0,-1 0,1 0,-1 0,0-1,1 1,-1-1,0 1,1-1,-1 1,1-1,-1 0,1 0,0 0,-1 0,1 0,-22-16,1-1,1 0,0-2,2-1,0 0,2-1,0-1,1-1,2 0,-4-10,-14-17,16 26</inkml:trace>
  <inkml:trace contextRef="#ctx0" brushRef="#br0" timeOffset="7235.996">2851 328,'22'113,"-16"-63,2 0,2-1,2 0,2-1,10 18,-24-65,0 1,0 0,0 0,1-1,-1 1,1 0,-1 0,1-1,0 1,-1-1,1 1,0-1,0 1,0-1,0 1,1-1,-1 0,0 0,0 1,1-1,-1 0,1 0,-1 0,1-1,0 1,-1 0,1-1,-1 1,1 0,0-1,0 0,-1 0,1 1,0-1,0 0,0 0,-1 0,1-1,0 1,0 0,-1-1,1 1,0-1,-1 0,1 1,-1-1,1 0,0 0,-1 0,0 0,1 0,-1 0,0-1,1 0,86-187,13-98,-82 173,-19 115,0-1,0 0,1 1,-1-1,0 0,0 1,0-1,1 0,-1 1,0-1,1 0,-1 0,0 0,0 1,1-1,-1 0,0 0,1 0,-1 0,0 1,1-1,-1 0,1 0,-1 0,0 0,1 0,-1 0,0 0,1 0,-1 0,0 0,1 0,-1 0,1-1,-1 1,0 0,1 0,-1 0,0 0,0-1,1 1,-1 0,0 0,1 0,-1-1,0 1,0 0,1-1,-1 1,0 0,0 0,0-1,1 1,-1-1,3 16</inkml:trace>
  <inkml:trace contextRef="#ctx0" brushRef="#br0" timeOffset="7532.343">3444 497,'-5'19,"-1"11,0 6,1 1,2-1,1-2,5-6,3-8</inkml:trace>
  <inkml:trace contextRef="#ctx0" brushRef="#br0" timeOffset="30511.482">1129 74,'-42'-9,"39"7,0 1,0 0,0 0,0 0,-1 0,1 1,0-1,0 1,0 0,-1 0,1 0,0 0,0 0,0 1,-1 0,1-1,0 1,0 0,0 1,0-1,0 0,0 1,0 0,-5 7,0 0,0 1,0 0,1 0,1 0,0 1,0 1,1-1,0 0,1 1,1 0,0 0,0 0,1 1,1-1,0 0,1 1,0-1,1 6,-1-2,1 0,1 0,0-1,2 1,-1 0,2-1,0 0,1 0,0 0,1-1,1 0,0 0,1-1,0 0,11 11,-10-16,-1-2,1 1,0-1,1 0,0-1,-1-1,1 0,1 0,-1-1,1 0,-1-1,1 0,0-1,0 0,-4 0,0-1,0 1,0-1,-1 0,1-1,0 0,0 0,-1-1,1 0,-1 0,1-1,-1 0,0 0,0-1,0 0,-1 0,1 0,-1-1,0 0,0 0,-1-1,1 1,-1-1,4-7,1-3,0-1,-1-1,0 1,-2-1,0-1,-1 0,-1 0,-1 0,-1 0,0 0,-1-1,-2 0,0-1,-2 9,-1-1,0 0,-1 1,-1 0,0 0,-1 0,0 0,0 1,-1 0,-1 0,0 1,0 0,-1 1,0-1,-1 2,0-1,-1 1,-4-2,-109-36,107 36,2 1</inkml:trace>
  <inkml:trace contextRef="#ctx0" brushRef="#br0" timeOffset="31273.202">1074 215,'5'0,"1"4,5 2,0 0</inkml:trace>
  <inkml:trace contextRef="#ctx0" brushRef="#br0" timeOffset="31727.814">1299 215,'0'4,"0"7,-5 2,4-2,1-3</inkml:trace>
  <inkml:trace contextRef="#ctx0" brushRef="#br0" timeOffset="32528.512">1129 412,'5'-5,"2"4,4 1,0 6,-1 7,1 0,5-1,4-3,4-3,-3-7,0-3,-3-7,-5-5,-5 4,-3 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1:45.7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7788 1,'0'1,"0"-1,0 1,-1-1,1 0,0 1,-1-1,1 1,0-1,-1 1,1-1,0 0,-1 1,1-1,-1 0,1 1,-1-1,1 0,-1 0,1 0,-1 1,1-1,-1 0,1 0,-1 0,1 0,-1 0,1 0,-1 0,0 0,1 0,-1 0,1 0,-1 0,1 0,-1-1,1 1,-1 0,1 0,-1-1,1 1,-1 0,1-1,0 1,-1 0,1-1,-1 1,1 0,0-1,-1 1,1-1,0 1,0-1,-1 1,1-1,0 1,-5 51,5-51,-11 242,-18 127,14-168,9 2,9 2,-1 0,-1 167,10-273,-7-74,0 1,-2 0,-1 0,-1 1,-1-1,-3 14,-61 299,58-282,2 1,3-1,2 1,2 3,1 46,-4 260,-27-169,-1 27,30 58,26-113,-26-126,-2-37,0 1,1 0,0 0,1 0,-1-1,2 1,-1 0,1 0,0-1,1 0,-1 1,2-1,-1 0,1 0,2 4,5 2</inkml:trace>
  <inkml:trace contextRef="#ctx0" brushRef="#br1" timeOffset="5427.868">10865 594,'62'14,"-52"-14,0 2,0 0,0 0,-1 1,1 0,-1 0,1 1,-1 1,0-1,5 5,-12-7,0-1,-1 1,1 0,-1 0,1 0,-1 0,0 0,0 0,0 0,0 0,0 0,-1 1,1-1,0 0,-1 0,0 1,1-1,-1 0,0 1,0-1,-1 0,1 1,0-1,-1 0,0 1,1-1,-1 0,0 0,0 0,0 0,0 1,0-1,-1-1,1 1,-1 0,-1 1,-63 66,61-66,4-2,-1-1,0 1,0 0,1 0,-1-1,0 1,1 0,-1 0,1 1,-1-1,1 0,0 0,-1 1,1-1,0 1,0-1,0 1,0-1,0 1,0 0,1-1,-1 1,1 0,-1 0,1 0,-1-1,1 1,0 0,0 0,0 0,0 0,0 0,0-1,1 1,-1 0,1 0,-1 0,1-1,-1 1,1 0,0 0,0-1,0 1,0-1,0 1,0-1,1 1,-1-1,2 1,4-1,0 0,0 0,0-1,1 1,-1-2,0 1,0-1,1 0,-1-1,0 0,0 0,2-1,36-7,-19 7,-2 1</inkml:trace>
  <inkml:trace contextRef="#ctx0" brushRef="#br1" timeOffset="4834.952">10441 339,'-57'309,"30"-107,27-200,0 1,0-1,0 0,1 1,-1-1,1 0,-1 1,1-1,0 0,0 0,0 0,1 1,-1-1,0 0,1-1,-1 1,1 0,0 0,-1-1,1 1,0-1,0 1,0-1,0 0,0 0,0 0,1 0,-1 0,0 0,0-1,1 1,-1-1,1 1,-1-1,0 0,1 0,-1 0,0 0,1-1,-1 1,3-1,95-34,-39-7,-48 28</inkml:trace>
  <inkml:trace contextRef="#ctx0" brushRef="#br1" timeOffset="5078.347">10216 622,'38'0,"23"0,5 0,-3 0,-8 0,-9 0,-11 0</inkml:trace>
  <inkml:trace contextRef="#ctx0" brushRef="#br1" timeOffset="4194.446">9397 735,'34'0,"15"-5,5-1,-2-1,-6 2,-5 2,-5 1,-4 0,-7 7,-8 1</inkml:trace>
  <inkml:trace contextRef="#ctx0" brushRef="#br1" timeOffset="4429.021">9453 876,'34'0,"25"-5,8-1,-4 0,-6 1,-9 1,-8-3,-5 0,-10 0</inkml:trace>
  <inkml:trace contextRef="#ctx0" brushRef="#br1" timeOffset="3599.961">9002 452,'23'-51,"-17"73,-45 159,-74 151,111-330,1 1,-1 0,1 1,0-1,0 0,1 0,-1 0,1 1,-1-1,1 0,0 0,0 1,1-1,-1 0,0 0,1 1,0-1,0 0,0 0,0 0,1 0,-1 0,1 0,-1 0,1-1,0 1,0-1,1 1,-1-1,0 0,1 1,-1-1,1 0,0-1,0 1,0-1,-1 1,2-1,-1 0,0 0,0 0,0 0,0 0,1-1,0 0,106-3,-89-17,-20 8</inkml:trace>
  <inkml:trace contextRef="#ctx0" brushRef="#br1" timeOffset="3886.044">8663 763,'14'0,"15"0,7-5,2-1,0 0,-2 1,-3 1,-1 2,-2 1,-2 1,1 0,-2 0,1 0,0 0,-5 1</inkml:trace>
  <inkml:trace contextRef="#ctx0" brushRef="#br1" timeOffset="52731.809">4402 1807,'51'-3,"0"-3,-1-1,1-3,34-12,21-4,139-14,-262 38,0-1,0-1,1 0,-1-1,1-1,0-1,0 0,1-1,0 0,1-1,-3-3,4 3,5 4</inkml:trace>
  <inkml:trace contextRef="#ctx0" brushRef="#br1" timeOffset="60330.011">13913 1130</inkml:trace>
  <inkml:trace contextRef="#ctx0" brushRef="#br1" timeOffset="60495.698">14167 989,'0'0</inkml:trace>
  <inkml:trace contextRef="#ctx0" brushRef="#br1" timeOffset="67881.161">15268 2400,'-15'38,"6"18,8-1,9-9,9-14,6-11,3-14,3-14,1-4,-5-7,-2-4,1-3,-5-3,-5 0,-5-2,-4 6</inkml:trace>
  <inkml:trace contextRef="#ctx0" brushRef="#br1" timeOffset="12684.367">10131 2710,'0'1,"0"-1,0 1,1-1,-1 1,0-1,0 1,1-1,-1 1,0-1,1 1,-1-1,1 0,-1 1,1-1,-1 0,1 1,-1-1,1 0,-1 0,1 1,-1-1,1 0,-1 0,1 0,-1 0,1 0,-1 0,1 0,-1 0,1 0,0 0,-1 0,1 0,-1 0,1 0,-1 0,1-1,-1 1,1 0,-1 0,1-1,-1 1,1 0,-1-1,1 1,-1 0,0-1,1 1,-1-1,0 1,1-1,-1 1,0-1,1 1,-1-1,0 1,0-1,4 53,-31 123,25-45,-53-161,-2 9,13 4,-1 2,0 2,-1 2,-46-7,91 19,12 0</inkml:trace>
  <inkml:trace contextRef="#ctx0" brushRef="#br1" timeOffset="13081.11">10074 2992,'26'-4,"-1"0,0-2,-1-1,1 0,-1-2,-1-1,0-1,0-1,-1-1,0-1,-1-1,-1-1,3-3,102-65,-111 76,-9 4,0 1,1-1,-1 1,1 1,0-1,0 1,0 0,0 0,0 1,0-1,1 2,4-1,-6 3</inkml:trace>
  <inkml:trace contextRef="#ctx0" brushRef="#br1" timeOffset="14216.892">10159 3021,'-17'121,"8"-37,9-73,0-1,0 1,-1 0,-1-1,0 1,0-1,-1 1,0-1,-1 0,0 0,-1 0,0-1,-6 9,-186 178,117-123,80-64,7-11</inkml:trace>
  <inkml:trace contextRef="#ctx0" brushRef="#br1" timeOffset="15315.247">10074 3388,'1'7,"1"1,-1-1,2 0,-1 0,1 0,0 0,0 0,1 0,-1-1,2 0,-1 1,3 1,18 32,-21-31,-1 0,2 0,0 0,0 0,0-1,1 0,0 0,1-1,-1 1,2-1,-1-1,1 1,0-1,0-1,0 0,9 4,-7-7</inkml:trace>
  <inkml:trace contextRef="#ctx0" brushRef="#br1" timeOffset="21783.462">10273 2090,'-5'-2,"1"0,-1 0,0 1,1 0,-1 0,0 0,0 0,1 1,-1 0,0 0,0 0,0 0,1 1,-1 0,0 0,0 0,1 1,-1-1,1 1,-1 0,1 1,0-1,0 1,-1 0,0 0,-16 7,0 2,1 1,0 0,1 1,1 2,0 0,1 0,1 2,0 0,2 0,-10 17,20-28,1-1,0 1,0 1,1-1,0 0,0 1,0-1,1 1,0-1,1 1,0 0,0-1,0 1,1 0,0-1,1 1,0-1,0 0,0 1,1-1,0 0,1 0,-1-1,1 1,1-1,-1 0,1 0,0 0,0 0,1-1,0 0,0 0,0-1,0 0,1 0,0 0,-1-1,5 2,14 5,-1-2,1-1,1 0,-1-2,1-1,0-1,0-1,0-2,0 0,3-2,-17 0,0-1,0 0,-1 0,0-1,0-1,0 0,0 0,0-1,-1 0,0-1,-1 0,1-1,-2 0,1-1,-1 1,0-2,-1 1,0-1,0 0,-1 0,0-1,2-7,-1 5,-1 1,-1-1,0 0,0-1,-2 1,1-1,-2 0,0 0,0 0,-1 0,-1 0,-1 0,0 0,0 0,-4-10,3 18,0 1,0 0,-1 1,0-1,0 0,0 1,0 0,-1-1,1 1,-1 0,0 1,-1-1,1 1,0 0,-1 0,0 0,0 1,0-1,0 1,0 1,0-1,0 1,-1-1,0 1,-139-4,112 7,-46 4,61 1</inkml:trace>
  <inkml:trace contextRef="#ctx0" brushRef="#br1" timeOffset="22302.586">10187 2230,'5'5,"2"6,4 2,0-2</inkml:trace>
  <inkml:trace contextRef="#ctx0" brushRef="#br1" timeOffset="22603.525">10357 2203,'0'4,"0"3</inkml:trace>
  <inkml:trace contextRef="#ctx0" brushRef="#br1" timeOffset="23067.298">10159 2315,'-4'14,"-3"10,6 1,2 1,7-5,6-4,5-2,5-3,-2-8,0-5,1-2,-3-5,-5-7,-6 0</inkml:trace>
  <inkml:trace contextRef="#ctx0" brushRef="#br1" timeOffset="32723.723">10611 3275,'-39'-17,"31"16,-1 1,1 0,-1 0,1 1,0 0,-1 0,1 1,0 0,0 1,0 0,0 0,1 0,-1 1,1 0,0 1,0 0,0 0,1 0,-1 1,1 0,1 0,-1 1,1-1,0 1,1 0,0 1,0-1,0 1,1-1,0 1,0 0,1 0,0 1,1 0,-10 42,8-43,-1 1,2-1,-1 0,1 1,0 0,1-1,0 1,1 0,-1 0,2 0,-1-1,1 1,0 0,1-1,0 1,1 0,0-1,0 0,0 0,1 0,1 0,-1-1,1 1,0-1,6 6,-1-6,0 1,0-2,1 1,0-1,0-1,0 0,1-1,0 0,0-1,0 0,0 0,0-2,1 1,-1-2,0 0,5 0,-4 1,0-1,-1 0,1-1,0 0,-1-1,1 0,-1-1,0 0,0-1,0-1,0 0,-1 0,0-1,0-1,0 0,-1 0,0-1,0 0,-1-1,0 0,-1 0,0-1,0 0,-1-1,5-8,-8 10,1 0,-1 0,-1-1,1 1,-2-1,1 0,-1 0,-1 0,0 0,0 0,-1 0,-1-1,1 1,-2 0,1 0,-1 0,-1 1,0-1,0 0,-1 1,0 0,0 0,-1 0,-1 0,1 1,-3-2,-1 2,0 0,-1 1,1 1,-2-1,1 2,0-1,-1 1,0 1,0 0,-1 1,1 0,-1 0,-1 1,-11-1</inkml:trace>
  <inkml:trace contextRef="#ctx0" brushRef="#br1" timeOffset="34542.381">10865 3275,'66'-48,"337"-221,-251 133,-41 31,-47 47,-63 58,-1-1,1 1,-1-1,1 1,-1-1,0 0,1 1,-1-1,0 0,1 1,-1-1,0 0,0 1,0-1,0 0,1 0,-1 1,0-1,0 0,0 0,-1 1,1-1,0 0,0 0,0 1,0-1,-1 0,1 1,0-1,-1 0,1 1,-1-1,1 1,0-1,-1 0,1 1,-1-1,0 1,1-1,-1 1,1 0,-1-1,0 1,1 0,-1-1,0 1,1 0,-1 0,0-1,0 1,1 0,-2 0,-41-6,41 6,-145-9,147 8,-1 0,0 1,0-1,0 1,0-1,0 1,0-1,0 1,-1 0,1-1,0 1,0 0,0 0,0 0,0 0,0 0,0 0,-1 0,1 0,0 1,0-1,0 0,0 1,0-1,0 1,0-1,0 1,0-1,0 1,0 0,0-1,1 1,-1 0,0 0,0 0,1-1,-1 1,0 0,1 0,-1 0,1 0,-1 0,1 0,0 0,-1 1,1-1,0 0,0 0,0 0,0 0,0 0,0 0,0 1,0-1,0 0,0 0,1 0,-1 0,0 0,1 0,-1 0,1 0,-1 0,1 0,0 0,0 0,27 49,-19-36,0 1,-1 0,-1 0,0 0,-1 1,-1 0,0 1,2 14,19 134,-26-165,-1 1,1-1,0 0,-1 1,1-1,0 1,0-1,-1 1,1-1,0 1,0-1,0 1,0-1,-1 0,1 1,0-1,0 1,0-1,0 1,0-1,0 1,1-1,-1 1,0-1,0 1,0-1,0 1,0-1,1 1,-1-1,0 1,0-1,1 0,-1 1,0-1,1 1,-1-1,0 0,1 1,-1-1,1 0,-1 0,1 1,-1-1,0 0,1 0,-1 0,1 0,-1 1,1-1,-1 0,1 0,-1 0,1 0,-1 0,1 0,-1 0,1 0,-1 0,1-1,-1 1,1 0,-1 0,1 0,-1 0,1-1,-1 1,0 0,1-1,-1 1,21-34,-20 32,97-233,-62 129,-34 97</inkml:trace>
  <inkml:trace contextRef="#ctx0" brushRef="#br1" timeOffset="36155.764">11909 1949,'-1'-1,"1"1,-1 0,1-1,-1 1,1-1,-1 1,1-1,-1 0,1 1,-1-1,1 1,0-1,-1 0,1 1,0-1,0 0,0 1,-1-1,1 0,0 0,0 1,0-1,0 0,0 1,0-1,0 0,1 0,-1 1,0-1,0 0,0 1,1-1,-1 0,0 1,1-1,-1 1,1-1,-1 1,0-1,1 0,-1 1,1-1,0 1,-1 0,1-1,-1 1,1-1,0 1,-1 0,1 0,0-1,-1 1,1 0,0 0,-1 0,1 0,0 0,-1 0,1 0,0 0,0 0,-1 0,1 0,45 20,-30-3,-1 0,0 1,-1 1,-1 0,-1 1,2 6,71 96,-84-121,-1 0,0-1,1 1,-1 0,0 0,1-1,-1 1,1 0,-1-1,1 1,0 0,-1-1,1 1,-1-1,1 1,0-1,0 1,-1-1,1 0,0 1,0-1,0 0,-1 0,1 1,0-1,0 0,0 0,0 0,-1 0,1 0,0 0,0 0,0 0,0-1,-1 1,1 0,0 0,0-1,-1 1,1-1,0 1,0 0,-1-1,1 1,0-1,-1 0,1 1,-1-1,1 1,0-1,-1 0,0 1,1-1,-1 0,1 0,-1 0,0 1,1-1,-1 0,0 0,7-60,-7 48,22-172,9-88,-20 245,-6 33</inkml:trace>
  <inkml:trace contextRef="#ctx0" brushRef="#br1" timeOffset="44290.589">12445 2033,'55'-27,"103"-40,-157 67,-1-1,1 1,-1-1,1 1,-1-1,1 1,0 0,-1-1,1 1,-1 0,1 0,0-1,-1 1,1 0,0 0,-1 0,1 0,0 0,-1 0,1 0,0 0,-1 0,1 0,0 0,-1 0,1 0,0 1,-1-1,1 0,0 1,-1-1,1 0,-1 1,1-1,-1 0,1 1,-1-1,1 1,-1-1,1 1,-1-1,0 1,1 0,-1-1,0 1,1-1,-1 1,0 0,0-1,0 1,1 0,-1-1,0 1,0 0,0-1,0 1,0 0,0-1,-1 1,1 0,0-1,0 1,0 0,-1-1,1 1,0 0,0-1,-1 1,1-1,-25 49,23-46,-3 5,0 0,0 0,1 1,0-1,0 1,1 0,1 0,-1 0,1 0,1 1,0-1,0 1,1-1,0 1,0-1,2 7,-1-14,0 0,0 0,0 0,1 1,-1-1,0 0,1 0,0-1,-1 1,1 0,0 0,0-1,0 1,0-1,0 0,0 0,0 1,1-1,-1-1,0 1,1 0,-1 0,0-1,1 0,-1 1,1-1,-1 0,1 0,-1 0,1-1,-1 1,0 0,1-1,-1 0,1 1,-1-1,0 0,83-43,-68 30</inkml:trace>
  <inkml:trace contextRef="#ctx0" brushRef="#br1" timeOffset="45862.594">11627 1666,'109'-61,"72"-19,-18 23,-100 19,-110 8,27 23,12 5,-1-1,1 0,0 0,0 0,1-1,-1 0,1-1,0 0,0 0,0 0,-4-6,5-3,6 2</inkml:trace>
  <inkml:trace contextRef="#ctx0" brushRef="#br1" timeOffset="48878.808">8635 3782,'314'-28,"136"29,-280 26,140-27,-85-28,509 29,28-1,-536 28,395-29,-571 7,-32 0</inkml:trace>
  <inkml:trace contextRef="#ctx0" brushRef="#br1" timeOffset="50861.682">9849 3642,'0'-5,"-5"3,-6 7,-2 8,-2 1,0 3,-2-2,3 3,-2-3,2 1,-2-2,7-4,6-3</inkml:trace>
  <inkml:trace contextRef="#ctx0" brushRef="#br1" timeOffset="60000.514">13150 1723,'5'-5,"7"-6,5-2,0 2</inkml:trace>
  <inkml:trace contextRef="#ctx0" brushRef="#br1" timeOffset="60164.255">13517 1412,'0'0</inkml:trace>
  <inkml:trace contextRef="#ctx0" brushRef="#br1" timeOffset="62503.008">12389 3811,'157'-16,"-118"9,1 2,-1 2,1 1,-1 2,10 3,29-2,402-1,-310-27,308 27,-454 0</inkml:trace>
  <inkml:trace contextRef="#ctx0" brushRef="#br1" timeOffset="64466.945">12982 2767,'-12'5,"0"0,1 1,-1 0,1 1,1 0,-1 1,1 0,1 0,0 1,0 1,0-1,1 1,1 1,0 0,0 0,1 0,0 1,-1 5,3-7,0 0,1 0,1 0,-1 0,1 1,1-1,0 1,1-1,0 1,0-1,1 1,1-1,0 1,0-1,1 0,0 0,1 0,0 0,0-1,1 1,0-1,1-3,-1-1,1 0,0 0,0 0,0-1,0 0,1 0,0 0,0-1,0 0,0-1,0 1,1-1,-1-1,1 1,-1-1,1-1,0 0,-1 0,1 0,0-1,-1 0,1 0,-1-1,1 0,-1 0,0-1,0 0,0 0,0 0,-1-1,1 0,-1-1,0 1,0-1,0-1,23-15,126-106,-147 118,0 0,0 0,-1 0,0-1,0 0,-1 0,-1-1,0 0,0 0,-1 0,-1 0,0-1,0 1,-1-1,0-4,-1 10,-1 0,0 0,0 1,-1-1,1 0,-1 0,-1 1,1-1,-1 1,0-1,0 1,0 0,-1-1,0 1,0 0,0 1,0-1,-1 1,0-1,0 1,0 0,-1 1,1-1,-1 1,0 0,0 0,0 0,0 0,-2 1,-13-3</inkml:trace>
  <inkml:trace contextRef="#ctx0" brushRef="#br1" timeOffset="64948.256">12869 2937,'1'1,"0"0,1 0,-1 0,0 0,1 0,-1-1,1 1,-1 0,1 0,-1-1,1 1,-1-1,1 0,0 1,-1-1,1 0,0 0,-1 0,1 0,0 0,-1 0,1-1,0 1,-1-1,1 1,-1-1,1 1,-1-1,1 0,-1 0,1 0,-1 0,0 0,1 0,-1 0,7-3,0 1,1-1,-1 2,1-1,-1 1,1 0,0 1,0 0,0 1,-1-1,1 2,0-1,0 1,0 1,0-1,6 4,-1-2,-1 0,2-1,-1 0,0-1,0 0,0-1,1-1,-1 0,0-1,0-1,0 0,5-2,-13 4,-3 3</inkml:trace>
  <inkml:trace contextRef="#ctx0" brushRef="#br1" timeOffset="65801.201">13320 2738,'0'-5,"-5"-6,-6-1,-6 1,-5 2,-4 4,-2 1,4 7,1 4,-1-1,0-1,3 4,1 0,-1-1,3 2,4 0</inkml:trace>
  <inkml:trace contextRef="#ctx0" brushRef="#br1" timeOffset="66250.239">13574 2851,'33'-5,"17"-6,4-1,-3 1,-4 2,-6 4,-10 6,-10 4</inkml:trace>
  <inkml:trace contextRef="#ctx0" brushRef="#br1" timeOffset="66468.771">13603 3049,'43'-5,"19"-1,-1 0</inkml:trace>
  <inkml:trace contextRef="#ctx0" brushRef="#br1" timeOffset="66796.775">14251 2570,'-14'14,"-5"10,1 5,3 3,5 0,3 1,8-7,9-2,7-5,6-6,4-6,1-3,-3-2</inkml:trace>
  <inkml:trace contextRef="#ctx0" brushRef="#br1" timeOffset="67053.281">14534 2541,'-29'38,"-14"28,0 6,8-3,9-9,5-10,5-9,6-6,4-4,4-3,2-2,5-4,3-7</inkml:trace>
  <inkml:trace contextRef="#ctx0" brushRef="#br1" timeOffset="67383.058">14844 2597,'-19'11,"1"-2,2 0,-1 0,1 2,1 0,0 1,0 0,1 1,1 1,0 0,-4 7,16-19,0-1,0 1,0-1,1 1,-1 0,0-1,1 1,-1 0,1 0,0-1,-1 1,1 0,0 0,0 0,0-1,0 1,1 0,-1 0,0 0,1-1,-1 1,1 0,0-1,0 1,-1 0,1-1,0 1,0-1,0 1,1-1,-1 0,0 1,0-1,2 1,61 32,-30-19,-30-13,-1 0,1 0,-1 0,0 1,0-1,0 1,0 0,-1 0,1 0,-1 0,1 0,-1 0,0 1,-1-1,1 1,0-1,-1 1,0 0,0-1,0 1,0 0,-1 0,1 0,-1 0,0 0,0-1,0 1,-1 0,0 0,1 0,-1 0,0 0,-1-1,1 1,-1-1,0 1,0-1,0 1,0-1,0 0,-1 0,1 0,-2 1,-18 9,0-4</inkml:trace>
  <inkml:trace contextRef="#ctx0" brushRef="#br1" timeOffset="67588.309">14788 2597,'33'-4,"12"-3</inkml:trace>
  <inkml:trace contextRef="#ctx0" brushRef="#br1" timeOffset="68800.88">14929 2541,'4'5,"8"1,5 0,5-1,4-1,2-2,-4-1</inkml:trace>
  <inkml:trace contextRef="#ctx0" brushRef="#br1" timeOffset="70934.985">13941 3698,'76'30,"-46"-21,0-2,1-1,0-1,0-2,0-1,0-1,0-2,15-2,39 1,564 2,-598-6,-33 0</inkml:trace>
  <inkml:trace contextRef="#ctx0" brushRef="#br1" timeOffset="76502.689">13997 1383,'67'77,"-32"-48,0 2,-3 2,0 1,-2 1,-2 2,-1 0,8 19,3 14,-21-43,-2 0,-1 1,-2 1,0 0,2 14,23 101,1-42,-30-92</inkml:trace>
  <inkml:trace contextRef="#ctx0" brushRef="#br1" timeOffset="77550.785">14675 3303,'21'58,"-20"-38,-2-1,0 0,-1 1,-1-1,-1 0,0 0,-2 0,0-1,-1 0,-1 0,-7 12,3-3,-21 63,38-79,0-15</inkml:trace>
  <inkml:trace contextRef="#ctx0" brushRef="#br1" timeOffset="78803.652">14815 2992,'0'5,"-4"1,-2 5,-5 1,-5-3,0 3,-2-1,-3-2,-2-3,-3-2,4-7,0-3,0 0,8 1,6 0</inkml:trace>
  <inkml:trace contextRef="#ctx0" brushRef="#br1" timeOffset="80557.499">15493 2513,'2'-1,"0"-1,0 1,0-1,-1 0,1 1,0-1,-1 0,1 0,-1 0,0 0,0 0,0-1,0 1,0 0,0 0,0-1,-1 1,1-1,-1 1,1 0,-1-1,0 1,0-1,-1 1,1-2,-1-2,0 1,0 0,0 0,-1 0,0 0,0 0,0 0,0 0,-1 0,0 1,0-1,0 1,-1 0,1 0,-1 0,0 1,0-1,0 1,-1 0,1 0,-1 0,0 1,0-1,0 1,0 0,0 1,0-1,0 1,0 0,-1 1,1-1,0 1,-1 0,1 0,-1 1,1-1,0 1,-4 1,5-1,0 0,-1 0,1 0,-1 0,1 1,0-1,0 1,0 0,0 1,0-1,1 1,-1-1,1 1,-1 0,1 1,0-1,0 0,0 1,1 0,-1 0,1-1,0 1,0 1,1-1,-1 0,0 1,4 9</inkml:trace>
  <inkml:trace contextRef="#ctx0" brushRef="#br0" timeOffset="91991.866">27 4403,'-27'-13,"28"13,-1 0,0 0,0 0,1 0,-1 0,0 0,1 0,-1 0,0 0,1 0,-1 0,0 0,1-1,-1 1,0 0,0 0,1 0,-1 0,0-1,0 1,1 0,-1 0,0-1,0 1,0 0,0 0,1-1,-1 1,0 0,0-1,0 1,0 0,0 0,0-1,0 1,0 0,0-1,0 1,0 0,0-1,0 1,0 0,0-1,0 1,0 0,0-1,0 1,0 0,-1 0,1-1,0 1,129 20,18-3,-81-8,0-2,0-3,0-3,29-4,19 1,837 2,-607-28,-111 27,135-10,108-4,-175 13,73-26,742 28,-737-11,-146-4,82 12,109-24,-6-2,9 29,-260 26,42 5,205-31,-218-27,346 26,-282 12,-96 3,1-7,70-9,-49 0,159 13,132 4,-184-12,128 24,843-27,-297 0,-557-28,551 28,-379 0,-340-28,-22-1,-81 7,-136 21,0 0,-1 0,1 0,0 0,-1 0,1 0,-1-1,1 1,-1-1,1 0,-1 0,0 1,0-1,0-1,0 1,-1 0,1 0,0-1,-1 1,0-1,1 0,-1 1,0-1,0 0,-1 1,1-1,-1 0,1 0,-1 0,0 0,0 1,0-1,0 0,-1 0,1 0,-1 0,0 1,1-1,-1 0,0 0,-1 1,0-2,-6-43,2 1,2-1,2 0,2 0,2-1,0-31,26-146,-18 27,-6 181,0 0,-2 0,0 0,-1 0,-1 0,-1-1,0 1,-1 0,-1 0,0 0,-2 1,-1-6,-5-19,2 0,2-1,2-1,2 1,2 0,1-1,4-14,-2-44,25-68,-27-311,-14 365,10 97,0-1,1 0,2 1,0-1,0 0,2 0,2-17,4 10,-1 0,-2 0,-1-1,-1 0,-1 0,-1 1,-2-1,-1 0,0 1,-2-1,-7-19,-37-152,42 144,3 0,2 0,4-52,0 7,-13-31,-25-32,34 144,0-1,1 1,0-1,2 0,0 1,1-1,1 1,2-5,8-78,-18-34,5 136,0-1,-1 0,1 1,0-1,0 0,0 1,-1-1,1 0,0 1,0-1,-1 0,1 0,0 1,-1-1,1 0,0 0,-1 0,1 1,0-1,-1 0,1 0,0 0,-1 0,1 0,0 0,-1 0,1 0,-1 0,1 0,-1 0,5 15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0,'27'32,"-20"-13,0 1,-2 0,0 0,-1 0,-1 0,0 18,6 34,36 234,-39-286,29 55,-33-75,1 0,-1 0,1 0,-1 0,1 0,0 0,-1-1,1 1,-1-1,1 0,-1 1,0-1,1 0,-1-1,0 1,1 0,-1-1,0 1,0-1,0 0,-1 0,1 1,0-1,-1 0,1 0,-1-1,1 1,-1 0,0-1,0 1,0 0,0-1,-1 1,1-1,-1 1,1-1,-1 1,0-2,2 1,34-79,8-17,-4-1,26-103,-53 117,-13 86</inkml:trace>
  <inkml:trace contextRef="#ctx0" brushRef="#br0" timeOffset="1338.629">592 508,'40'-17,"-35"15,1 0,0 0,0 1,0 0,0 0,0 0,0 1,0 0,0 0,0 0,0 1,0 0,0 0,0 0,0 1,5 2,-10-2,-1 0,1 0,-1 0,0 0,1 0,-1-1,0 1,0 0,0 0,-1 0,1 0,0 0,-1 0,1 0,-1 0,0 0,0 0,0-1,0 1,0 0,0-1,0 1,0-1,0 1,-1-1,1 1,-1-1,-1 1,1 1,-128 146,129-148,-1 0,1 0,0 0,0 0,0 1,0-1,0 1,0-1,0 0,0 1,1 0,-1-1,1 1,-1-1,1 1,0 0,-1-1,1 1,0 0,0-1,0 1,0 0,0-1,1 1,-1 0,0-1,1 1,-1 0,1-1,0 1,-1-1,1 1,0-1,0 0,0 1,0-1,0 0,0 1,1-1,-1 0,0 0,1 0,-1 0,1 0,-1-1,1 1,-1 0,1-1,-1 1,1-1,-1 1,1-1,0 0,-1 1,1-1,0 0,1 0,130-14,-122 11,15-3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92,'483'0,"-399"17,-115-52,-40-32,68 62,4 4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0,1 0,-2 0,-3 0,-4 0,-2 0,-2 0,-1 0,-1 0,-1 0,-9 0,-8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0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0,'44'0,"27"0,8 0,-5 0,-11 0,-11 0,-9 0,-8 0,-4 0,-8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4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1,'-23'154,"-34"62,56-211,0 0,1 0,-1 0,1-1,0 1,0 0,1 0,-1 0,1 0,0 0,1-1,-1 1,1 0,0-1,0 1,0-1,1 0,-1 1,1-1,0-1,0 1,1 0,-1-1,1 1,0-1,-1 0,1 0,1-1,-1 1,0-1,1 0,-1 0,1 0,0-1,-1 0,1 0,0 0,0 0,3-1,-6 0,1 0,-1 0,1 0,-1 0,0-1,0 1,1-1,-1 0,0 0,0 0,0 0,0 0,0 0,0 0,0-1,0 1,0-1,0 1,-1-1,1 0,-1 0,1 0,-1 0,0 0,0 0,0 0,7-16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0 318,'241'-196,"-132"87,-108 107,0 1,0 0,1 0,-1 0,0 0,1 1,-1-1,1 0,-1 0,1 1,-1-1,1 1,-1-1,1 1,0 0,-1 0,1 0,0 0,-1 0,1 0,-1 0,1 0,0 1,-1-1,1 1,-1-1,1 1,-1-1,1 1,-1 0,1 0,-1 0,0 0,1 0,-1 0,0 0,0 0,0 0,0 1,0-1,0 0,0 1,0-1,-1 1,1-1,0 1,-1-1,1 1,-1-1,0 1,1 0,-1-1,0 1,0 0,0 0,75 211,-67-197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57,'1'374,"1"-342,1-1,2 0,1 0,1 0,2-1,1 0,2 0,0-1,7 8,-19-36,1 1,0-1,0 1,-1 0,1-1,0 1,0-1,1 0,-1 1,0-1,0 0,1 0,-1 0,1 0,-1 0,1 0,-1 0,1 0,-1-1,1 1,0-1,-1 1,1-1,0 1,0-1,-1 0,1 0,0 0,0 0,-1 0,1 0,0-1,0 1,-1 0,1-1,0 0,-1 1,1-1,-1 0,1 0,0 0,-1 0,0 0,1 0,-1 0,1-1,48-70,22-155,29-177,-79 351,-14 54</inkml:trace>
  <inkml:trace contextRef="#ctx0" brushRef="#br0" timeOffset="507.234">395 592,'15'0,"55"5,-68-4,-1-1,1 1,-1-1,1 1,-1 0,1-1,-1 1,0 0,0 0,1 0,-1 0,0 0,0 0,0 0,0 0,0 1,0-1,0 0,-1 1,1-1,0 0,-1 1,1-1,-1 1,0-1,1 1,-1-1,0 1,0-1,0 1,0-1,0 1,0 0,0-1,-1 1,1-1,0 1,-1-1,1 1,-1 0,-37 58,34-56,0-1,1 1,0-1,0 1,0 0,0 0,0 1,1-1,0 1,0-1,0 1,0 0,1-1,0 1,0 0,0 0,1 0,-1 0,1 0,0 0,1 0,0 2,1-4,0 0,0-1,0 1,1-1,0 0,-1 1,1-1,0-1,0 1,0 0,0-1,0 1,0-1,1 0,-1 0,0 0,1 0,-1-1,1 0,-1 1,1-1,-1 0,1-1,-1 1,0-1,1 1,-1-1,0 0,1 0,-1-1,0 1,0 0,0-1,0 0,0 0,2-2,15-7</inkml:trace>
  <inkml:trace contextRef="#ctx0" brushRef="#br0" timeOffset="1016.055">705 621,'-4'9,"1"-3,0 0,0 0,0 0,1 0,-1 0,2 1,-1-1,1 1,0-1,0 1,0 0,1-1,0 1,1 0,0-1,0 1,0 0,0-1,1 1,2 4,1-8,-1-1,0 0,1-1,-1 1,1-1,-1 1,1-2,0 1,-1 0,1-1,0 0,-1 0,1 0,0 0,0-1,-1 0,1 0,0 0,-1-1,0 0,1 1,-1-1,0-1,0 1,0-1,0 0,0 1,0-2,-1 1,2-2,-3 3,24-17,-22 15,0 0,0 0,1 1,0-1,0 1,0 0,0 1,0-1,1 1,-1 0,1 0,0 0,-1 1,4 0,-6 3,0 0,-1 1,1-1,-1 1,1 0,-1-1,0 1,0 0,0 1,-1-1,1 0,-1 0,1 1,-1-1,0 1,-1-1,1 1,0-1,-1 1,0 0,0-1,0 1,0-1,-1 1,1-1,-2 4,2 0,8 141,-6-139,15 135,-17-139,0 1,0-1,0 0,-1 1,0-1,0 0,0 0,-1 1,0-1,0 0,0-1,-1 1,1 0,-1-1,0 1,0-1,-1 0,1 0,-1 0,0 0,0-1,0 1,-1-1,-3 2,6-4,-1 0,1 1,-1-1,1 0,-1 0,0-1,1 1,-1-1,0 1,0-1,0 0,1 0,-1 0,0 0,0 0,1-1,-1 1,0-1,0 0,1 0,-1 0,1 0,-1 0,1-1,-1 1,1-1,0 1,0-1,0 0,0 0,0 0,0 0,0 0,1-1,-1 1,1 0,-1-1,1 1,0-1,-1-2,-1-3,0-1,0 0,1 0,0 0,0 0,1 0,1 0,-1-1,1 1,1 0,0 0,0-1,18-49,-7 34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1 282,'38'0,"23"0,5 0,-4 0,-7 0,-8 0,-8 0,-5 0,-4 0,-7-5,-8-1</inkml:trace>
  <inkml:trace contextRef="#ctx0" brushRef="#br0" timeOffset="233.94">282 1,'-9'38,"-9"27,0 13,2-3,4-9,5-11,2-10,3-8,6-6,3-3,5-6,0-2,-2-5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76,'50'109,"41"183,-40-172,-18-31,-33-88,1-1,0 0,-1 0,1 0,0 0,0 0,-1 0,1 0,0 0,-1 0,1 0,0 0,-1-1,1 1,0 0,-1 0,1-1,0 1,-1-1,1 1,-1 0,1-1,0 1,-1-1,1 1,-1-1,0 1,1-1,-1 0,1 1,-1-1,0 1,1-1,-1 0,0 1,0-1,0 0,1 0,-1 1,0-1,0 0,0 1,0-1,0 0,0 0,0 1,-1-1,1 0,0 0,128-396,-114 352,-3 0,-1 0,-3-1,2-40,-10 135,1-20</inkml:trace>
  <inkml:trace contextRef="#ctx0" brushRef="#br0" timeOffset="549.01">565 641,'6'-5,"0"0,1 0,0 0,0 1,0 0,1 1,0-1,-1 1,1 1,0 0,0 0,0 0,1 1,-1 0,7 1,-14 0,0-1,0 1,-1 0,1 0,0 0,0 0,0 0,-1 0,1 0,0 1,0-1,-1 0,1 0,0 1,-1-1,1 0,0 1,-1-1,1 0,0 1,-1-1,1 1,-1-1,1 1,-1-1,1 1,-1 0,1-1,-1 1,0 0,1-1,-1 1,0 0,1-1,-1 1,0 0,0 0,0-1,0 1,0 0,0 0,0-1,0 1,0 0,0 0,0-1,0 1,0 0,-1 0,1-1,0 1,-1 0,1-1,0 1,-1 0,1-1,-1 1,1-1,-1 1,1 0,-1-1,1 1,-1-1,0 1,-38 40,39-41,-54 39,46-35,1 0,0 0,0 1,0 0,0 0,1 0,-1 1,1 0,1 1,-1-1,1 1,0 0,1 0,0 1,0-1,1 1,-1 1,4-7,-1 0,1 1,0-1,0 0,0 1,0-1,0 0,0 1,1-1,-1 0,1 0,0 1,0-1,0 0,0 0,0 0,0 0,0 0,1 0,-1 0,1 0,-1-1,1 1,0-1,-1 1,1-1,0 1,0-1,0 0,0 0,1 0,-1 0,0 0,0-1,0 1,1-1,3 2,0-1,0 0,0 0,0-1,1 0,-1 0,0 0,0-1,0 0,0 0,0 0,0-1,1 0,16-9,-3 1</inkml:trace>
  <inkml:trace contextRef="#ctx0" brushRef="#br0" timeOffset="945.104">1045 612,'-5'0,"-2"5,-4 2,0 4,-3 0,0 3,-1 4,1 4,-2-2,2 1,-1 0,2 3,-3-3,3-1,-2 2,2-3</inkml:trace>
  <inkml:trace contextRef="#ctx0" brushRef="#br0" timeOffset="1230.543">903 556,'0'19,"0"11,5 6,6 1,6-6,1-3,1-6,-2-3,1-4,-3 0,1-2,-2 1,-4-2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0 131,'28'-4,"-1"0,1-2,-1-1,-1-1,0-2,0 0,19-11,11-39,-55 60,0 0,1 0,-1 1,0-1,0 1,0-1,0 1,0-1,0 1,0-1,0 1,0 0,0 0,0 0,0-1,-1 1,1 0,0 0,0 0,-1 0,1 0,-1 0,1 0,-1 0,1 1,-1-1,0 0,1 0,-1 0,0 0,0 1,0-1,0 0,0 0,0 0,0 1,-1-1,1 0,0 0,-1 0,1 0,-1 1,13 144,50 159,-56-266,-1 0,-2 0,-2 0,-2 1,-1-1,-3 8,2-35,0 0,0 0,-2 0,1 0,-2-1,1 1,-2-1,1-1,-5 5,9-11,0-1,0 0,-1 0,0 0,0 0,1 0,-2 0,1-1,0 1,0-1,-1 0,1 0,-1 0,0-1,1 1,-1-1,0 0,0 0,0 0,0 0,0-1,0 0,0 0,0 0,0 0,0 0,0-1,0 0,0 0,-2-1,2 0,-1-2,0 1,1 0,0-1,0 0,0 0,0 0,1-1,0 1,0-1,0 0,0 1,1-1,-1-1,1 1,1 0,-1 0,1-1,0 1,0-1,0 1,1-1,0 0,0-2,-1-18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1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0 348,'335'-293,"-290"239,-25 88,7 82,-25-94,2 0,1 0,1-1,1 1,0-1,9 15,-4-15,-2-3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2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38 395,'0'0,"0"0,-1 0,1-1,-1 1,1 0,-1 0,1 0,-1 0,1-1,-1 1,1 0,-1 0,1 0,-1 0,1 0,-1 0,1 0,-1 1,1-1,-1 0,1 0,-1 0,1 0,-1 1,1-1,0 0,-1 0,1 1,-1-1,1 0,0 1,-1-1,1 0,0 1,-1-1,1 1,0-1,-1 0,1 1,0-1,0 1,0-1,0 1,-1-1,1 1,0-1,0 1,0-1,0 1,0-1,0 1,0-1,0 1,0-1,1 1,-1-1,0 1,-18 153,15-49,4-102,-1 0,1 1,0-1,0 0,0 0,1 1,-1-1,1 0,-1 0,1-1,0 1,0 0,1-1,-1 1,0-1,1 1,-1-1,1 0,0 0,0 0,0-1,0 1,0-1,0 0,0 1,0-1,1-1,2 2,4-3,-1 0,1 0,0-1,-1 0,1-1,-1 0,0 0,0-1,0 0,-1-1,1 0,-1 0,0 0,0-1,-1-1,0 1,0-1,0-1,-1 1,0-1,-1 0,1 0,-1-2,41-43,-44 51,-1 0,0 0,0-1,1 1,-1 0,0 1,1-1,-1 0,1 0,-1 1,1-1,0 0,0 1,0 0,0-1,0 1,0 0,0 0,0 0,0 1,1-1,-1 0,0 1,0-1,1 1,-1 0,0 0,1 0,-1 0,0 0,1 0,-1 1,0-1,1 1,-1 0,0-1,0 1,0 0,0 0,0 1,0-1,0 0,2 2,48 124,-50-124,1 0,-1-1,1 1,0-1,0 1,0-1,0 0,0 0,1-1,-1 1,0-1,1 1,0-1,-1 0,1-1,-1 1,1 0,0-1,0 0,-1 0,1 0,0 0,-1-1,1 0,0 1,-1-1,1 0,-1-1,1 1,-1-1,1 1,-1-1,0 0,0 0,0-1,0 1,0-1,98-106,-37-6,-57 90</inkml:trace>
  <inkml:trace contextRef="#ctx0" brushRef="#br0" timeOffset="1131.888">997 1,'-17'70,"2"1,4 1,3 0,2 0,4 1,27 65,-24-136,0 1,-1 0,1-1,0 0,0 1,1-1,-1 1,0-1,1 0,-1 0,1 0,0 0,0 0,0 0,0-1,0 1,0 0,0-1,1 0,-1 1,0-1,1 0,-1 0,1 0,-1-1,1 1,0-1,-1 1,1-1,-1 0,1 0,0 0,-1 0,1-1,0 1,-1-1,1 1,-1-1,1 0,-1 0,1 0,-1 0,0-1,1 1,-1-1,2-1,124-98,-125 100,-1 0,1 0,0 0,0 0,0 0,0 1,0-1,0 1,0 0,1 0,-1 0,0 0,0 1,0-1,0 1,0 0,0 0,0 0,-1 0,1 0,0 0,0 1,-1 0,1-1,-1 1,1 0,-1 0,0 0,0 1,0-1,0 1,0-1,-1 1,1-1,-1 1,1 0,-1 0,0 0,31 32,-27-30,0-1,1 1,-1-2,1 1,0 0,0-1,1 0,-1-1,1 1,-1-1,1 0,0-1,-1 0,1 0,0 0,0-1,0 0,0 0,0-1,0 0,0 0,-1 0,1-1,0 0,-1-1,1 1,-1-1,0-1,0 1,0-1,0 0,-1 0,0 0,4-5,-1 1,0 0,-1-1,0-1,0 1,-1-1,0 0,-1 0,0-1,-1 0,0 1,0-5,-1 8,10-59,-13 64,0 1,0 0,0-1,0 1,0-1,-1 1,1 0,0-1,-1 1,1 0,-1 0,1-1,-1 1,0 0,1 0,-1 0,0 0,0 0,0 0,0 0,0 0,0 0,0 0,0 0,-1 1,1-1,0 0,0 1,0-1,-1 1,1-1,0 1,-1 0,1 0,-1-1,1 1,0 0,-1 0,1 0,0 0,-1 1,1-1,0 0,-1 1,1-1,-11 5,1 1,-1 0,1 1,1 0,-1 0,1 1,1 1,-1 0,1 0,1 1,0 0,0 0,1 1,0-1,1 2,-5 10,8-18,-1 1,1-1,0 1,0-1,1 1,-1 0,1 0,0 0,0 0,0 0,1 1,0-1,0 0,1 1,-1-1,1 1,0-1,0 0,1 1,0-1,0 1,0-1,0 0,1 0,0 0,0 0,1 0,-1 0,1 0,0-1,0 1,1-1,-1 0,1 0,0 0,0 0,2 1,12 0,-1 0,1-1,0-1,0-1,0 0,0-1,0-1,0-1,0-1,0 0,0-1,-1-1,1-1,14-5,15-8,0-2,-1-2,-1-1,-1-3,-1-2,-2-1,-1-2,4-7,-30 28,-2-1,1-1,-1 0,-1 0,0-1,-1-1,-1 0,0 0,0-1,-2 0,0 0,0 0,1-11,-7 24,-1 0,0 0,0 0,0 0,0 0,0 0,0 0,0 0,-1 0,1 0,-1 0,1 0,-1 0,0 0,0 1,0-1,0 0,0 0,0 1,0-1,-1 1,1-1,0 1,-1-1,0 1,1 0,-1 0,0 0,1 0,-1 0,0 0,0 0,0 0,0 1,0-1,0 1,0 0,0-1,0 1,-1 0,-84 9,74-4,0 1,1 0,0 1,0 0,1 1,0 0,0 1,1 0,0 1,1 0,0 0,-6 9,13-16,1-1,-1 0,1 1,-1-1,1 1,0-1,0 1,0-1,0 1,0 0,1-1,-1 1,1 0,0 0,0 0,0-1,0 1,0 0,1 0,-1-1,1 1,0 0,0 0,0-1,0 1,0-1,0 1,1-1,-1 0,1 1,0-1,-1 0,1 0,0 0,0 0,1 0,-1-1,0 1,0-1,1 1,-1-1,1 0,0 0,-1 0,1 0,0-1,-1 1,1-1,0 1,0-1,-1 0,2 0,123-14,-48 0,-78 14,2-2,1 1,-1 0,0 0,0 0,0 0,1 1,-1-1,0 1,0 0,1 0,-1 0,0 0,1 1,-1 0,0-1,0 1,1 0,-1 0,0 1,0-1,0 1,0-1,-1 1,1 0,0 0,-1 0,1 0,-1 1,0-1,0 1,0-1,0 1,0 0,0 0,-1 0,1 0,-1 0,0 0,0 2,-6 34,3-35,1 0,-1 0,1 0,0 0,1 0,-1 0,1 0,-1 1,1-1,0 0,1 0,-1 0,1 1,0-1,0 0,0 0,1 0,-1 0,1-1,0 1,0 0,0-1,0 1,1-1,0 0,0 1,-1-1,2-1,-1 1,0 0,0-1,3 1,7 2,1-2,0 0,0-1,0 0,0-1,1 0,-1-2,0 1,0-2,0 0,0 0,0-2,0 1,0-2,-1 0,0-1,0 0,-1 0,2-3,18-11,0-3,-2 0,0-2,-2-1,-1-2,-1 0,1-5,35-59,-61 90,0-1,0 1,0-1,0 1,0-1,-1 0,1 1,-1-1,1 0,-1 0,0 1,0-1,0 0,-1 0,1 0,-1 1,1-1,-1 0,0 1,0-1,0 1,0-1,-1 1,1-1,-1 1,1 0,-1 0,0 0,0 0,0 0,0 0,0 0,-1 1,1-1,0 1,-1-1,-1 0,-4 1,0 0,0 1,0 0,0 0,0 0,0 1,0 0,0 1,0 0,0 0,1 1,-1 0,1 0,-1 1,1-1,0 2,0-1,1 1,0 0,-4 3,-2 1,0 0,0 1,0 1,1-1,1 2,0 0,0 0,2 0,-1 1,1 1,1-1,1 1,0 1,0-1,2 1,0 0,0 0,2 0,-1 0,2 0,0 1,1-1,1 1,0-1,2 9,0-18,0 1,0-1,0 0,1 0,0 0,0 0,1-1,-1 1,1-1,0 0,0-1,1 1,0-1,0 0,0-1,0 1,0-1,1 0,-1-1,1 1,0-1,-1-1,4 1,162 13,-138-15,-5-1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1,'19'0,"16"0,6 0,2 0,-2 0,-3 0,-8 5,-4 1,-7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32,'7'9,"-1"1,-1-1,0 1,0 0,-1 0,-1 1,1-1,-2 1,2 6,-4-15,25 144,9 24,-19-92,-15-77,0 0,0-1,0 1,0-1,0 1,0-1,1 1,-1-1,0 1,0-1,1 1,-1-1,0 1,1-1,-1 1,0-1,1 1,-1-1,0 1,1-1,-1 0,1 1,-1-1,1 0,-1 0,1 1,-1-1,1 0,0 0,-1 0,1 0,-1 1,1-1,-1 0,1 0,0 0,-1 0,1 0,-1-1,1 1,-1 0,1 0,0 0,-1 0,1-1,-1 1,1 0,-1 0,1-1,-1 1,0 0,1-1,-1 1,1-1,-1 1,0-1,1 1,-1 0,0-1,1 1,-1-1,22-36,-19 31,77-153,114-179,-215 357,11-6</inkml:trace>
  <inkml:trace contextRef="#ctx0" brushRef="#br0" timeOffset="615.685">480 456,'4'-4,"-1"0,1 0,-1 0,1 1,0 0,1 0,-1 0,0 0,1 0,0 1,0 0,-1 0,1 0,0 1,0 0,1 0,-1 0,0 0,0 1,0 0,1 0,-1 0,0 1,0-1,0 1,0 1,0-1,0 1,4 1,-8-2,0 1,0-1,0 0,0 0,0 1,0-1,-1 0,1 1,0-1,-1 1,1-1,-1 0,0 1,1 0,-1-1,0 1,0-1,0 1,0-1,0 1,0-1,0 1,-1-1,1 1,-1-1,1 1,-1-1,1 1,-1-1,0 0,0 1,1-1,-1 0,0 0,0 1,-1-1,1 0,0 0,0 0,-1 0,-51 42,51-42,-2 2,-57 48,60-50,0 0,0 0,0 1,0-1,0 1,0-1,0 1,1-1,-1 1,1-1,-1 1,1 0,-1-1,1 1,0 0,0-1,0 1,0 0,0-1,0 1,0 0,0-1,1 1,-1 0,1-1,-1 1,1-1,0 1,0-1,-1 1,1-1,0 1,0-1,1 0,-1 1,0-1,0 0,0 0,1 0,-1 0,1 0,-1 0,1 0,2 1,1 1,-1-1,1 0,-1 0,1 0,0-1,-1 1,1-1,0 0,0-1,0 1,0-1,0 0,0 0,0-1,0 0,0 1,0-2,-1 1,1 0,0-1,-1 0,1 0,-1 0,1-1,-1 0,0 1,2-3,8-7</inkml:trace>
  <inkml:trace contextRef="#ctx0" brushRef="#br0" timeOffset="853.979">960 399,'-19'19,"-11"12,-1 4,6 2,1-6,5-3,6-1,5-6</inkml:trace>
  <inkml:trace contextRef="#ctx0" brushRef="#br0" timeOffset="1116.279">791 343,'9'19,"9"11,6 6,3 1,-3-1,0-7,-5-3,0-6,-4-6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3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0,'34'5,"25"-3,3-3</inkml:trace>
  <inkml:trace contextRef="#ctx0" brushRef="#br0" timeOffset="9467.541">170 0,'5'0,"1"5,5 1,5 0,5-1,3-2,3 0,1-2,1-1,-9 0,-13 0,-8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1,'5'0,"6"0,1 5,4 1,4 0,3-1,2-2,3-1,0-1,1 0,0-1,0 0,-1-1,1 1,-1 0,1 0,-6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1,2-2,0-2,-3-1,-1-1,-3 0,-1-1,-1 0,-1-1,0 1,0 0,0 0,-5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0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15,'3'-14,"2"21,5 26,58 254,1-73,-69-213,0-1,0 1,0 0,0 0,0 0,1 0,-1-1,0 1,0 0,1 0,-1 0,1-1,-1 1,1 0,-1-1,1 1,-1 0,1-1,0 1,-1-1,1 1,0-1,-1 1,1-1,0 1,0-1,-1 0,1 1,0-1,0 0,0 0,-1 0,1 0,0 0,0 0,0 0,0 0,0 0,-1 0,1 0,0 0,0 0,0-1,-1 1,1 0,0-1,0 1,-1 0,1-1,0 1,0-1,-1 1,1-1,-1 0,1 1,0-1,-1 0,1 1,-1-1,0 0,1 0,-1 1,0-1,1-1,18-90,24-99,10-3,-30 158,-18 42</inkml:trace>
  <inkml:trace contextRef="#ctx0" brushRef="#br0" timeOffset="534.593">424 410,'5'-3,"0"0,0 1,0-1,1 1,-1 0,1 1,0 0,-1-1,1 2,0-1,0 1,-1 0,1 0,0 0,0 1,-1 0,1 0,0 0,-1 1,3 1,-6 0,-1 0,-1 0,1 0,0 0,-1 0,1 1,-1-1,0 0,0 0,0 1,-1-1,1 0,-1 0,0 0,0 0,0 0,0 0,0 0,-1 0,1 0,-1 0,0-1,0 1,0-1,0 1,0-1,0 0,-1 0,1 0,-2 1,-4 8,1-3,5-6,-1 0,0 0,1 0,-1 0,1 0,0 1,0-1,0 1,0-1,0 1,0 0,1 0,-1 0,1 0,0 0,0 0,0 0,0 0,1 0,-1 0,1 1,0-1,0 0,0 0,0 1,0-1,1 0,0 0,-1 0,1 0,0 1,1-1,-1 0,0-1,1 1,0 0,0 0,0-1,0 1,0-1,1 2,1-3,1 0,-1 0,0 0,0 0,1-1,-1 0,0 0,1 0,-1 0,0-1,0 1,1-1,-1 0,0-1,0 1,0-1,0 0,0 1,0-2,-1 1,1 0,-1-1,1 0,-1 0,0 0,0 0,0 0,0-1,9-10</inkml:trace>
  <inkml:trace contextRef="#ctx0" brushRef="#br0" timeOffset="1167.44">820 354,'-7'12,"0"1,2-1,-1 1,2 0,0 0,0 0,1 1,1-1,0 1,0 8,3-19,0-1,1 1,-1 0,0-1,1 1,-1-1,1 1,0-1,0 0,0 0,0 0,0 0,0 0,1 0,-1 0,0-1,1 1,0-1,-1 0,1 0,0 0,0 0,-1 0,1 0,0-1,0 0,0 1,0-1,0 0,0 0,0-1,0 1,-1-1,1 1,0-1,0 0,0 0,-1 0,1 0,0-1,-1 1,1-1,-1 0,0 1,1-1,-1 0,0 0,0-1,0 1,-1 0,1-1,87-105,-89 108,0-1,1 1,-1-1,0 0,1 1,-1-1,1 1,-1-1,1 1,-1-1,1 1,-1-1,1 1,-1-1,1 1,0 0,-1-1,1 1,0 0,-1 0,1-1,0 1,0 0,-1 0,1 0,0 0,-1 0,1 0,0 0,0 0,-1 0,1 0,0 1,-1-1,1 0,0 0,-1 1,1-1,0 0,-1 1,1-1,-1 0,1 1,0-1,-1 1,1-1,-1 1,0 0,1-1,-1 1,1-1,-1 1,0 0,1-1,-1 1,0 0,0-1,0 1,0 0,1 0,-1-1,0 1,0 0,0-1,0 1,-1 0,1 0,0-1,5 59,-5-56,25 233,-23-228,0 0,-1 0,-1 0,1 0,-1 0,0 0,-1 0,0 1,0-1,-1 0,0-1,0 1,-1 0,0 0,-1-1,1 0,-1 0,-1 0,1 0,-1-1,0 1,-1-1,0 0,0-1,0 0,0 0,-1 0,0 0,0-1,0 0,0-1,-5 2,8-4,0-1,0 1,0-1,0 0,0-1,0 1,0 0,0-1,0 0,1 0,-1 0,0-1,0 1,1-1,-1 0,1 0,0 0,-1 0,1 0,0-1,0 0,1 0,-1 1,0-1,1-1,0 1,0 0,0-1,0 1,0-1,1 1,-1-1,1 0,0 0,0 0,1 0,-1 1,1-1,0 0,0 0,0 0,0 0,1 0,-1 0,1 0,0 0,0 0,1-1,54-95,-37 77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4:5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50 538,'-1'-1,"1"1,-1 0,1-1,-1 1,1 0,-1-1,1 1,-1-1,1 1,0-1,-1 1,1-1,-1 1,1-1,0 1,0-1,-1 1,1-1,0 0,0 1,0-1,0 0,-1 1,1-1,0 1,0-1,0 0,0 1,1-1,-1 0,0 1,0-1,0 1,0-1,1 0,-1 1,0-1,0 1,1-1,-1 1,1-1,-1 1,0-1,1 1,-1-1,1 1,-1 0,1-1,-1 1,1 0,-1-1,1 1,0 0,-1 0,1-1,-1 1,1 0,0 0,-1 0,1 0,-1 0,1 0,0 0,-1 0,1 0,0 0,21-10,0 0,0 2,1 0,0 1,1 2,-1 0,1 2,0 0,0 2,20 1,-42-1,0 1,0-1,1 0,-1 1,0 0,0-1,0 1,0 0,1 0,-1 0,0 1,0-1,0 0,1 1,-1-1,0 1,0 0,0 0,0 0,0 0,0 0,0 0,-1 0,1 1,0-1,-1 1,1-1,-1 1,1 0,-1 0,0-1,1 1,-1 0,0 0,-1 0,1 0,0 0,0 0,-1 1,1-1,-1 0,0 0,0 0,0 1,0-1,0 0,0 0,0 0,-1 1,-3 6,0 0,-1 0,-1 0,1-1,-1 0,0 0,-1-1,0 1,0-2,-1 1,0-1,0 0,0 0,-7 2,-70 67,84-74,0 1,0-1,0 1,1-1,-1 1,0-1,1 1,-1 0,1-1,0 1,0 0,-1-1,1 1,0 0,0-1,0 1,1 0,-1-1,0 1,1 0,-1-1,1 1,-1-1,1 1,0-1,-1 1,1-1,0 1,0-1,0 0,0 1,1-1,-1 0,0 0,0 0,1 0,60 37,-42-28,-15-9,-1 1,1 0,-1 0,0 0,1 0,-1 1,-1 0,1 0,0 0,-1 0,1 0,-1 1,0 0,0-1,0 1,-1 0,1 1,-1-1,0 0,0 1,-1-1,1 1,-1-1,0 1,0 0,-1-1,1 1,-1 0,0 0,0 0,-1-1,1 1,-1 0,0 0,-6 7,0 1,-1-1,-1 0,0-1,0 1,-1-2,0 0,-1 0,0-1,-1 0,0-1,0 0,-1-1,0 0,0-1,-10 3,-27 5,49-14,1 0,-1 0,0 0,0 0,1 0,-1-1,0 1,0 0,1-1,-1 1,0 0,1-1,-1 1,1-1,-1 1,0-1,1 1,-1-1,1 0,-1 1,1-1,0 0,-1 1,1-1,0 0,-1 1,1-1,0 0,0 0,0 1,-1-1,1 0,0 0,0 0,0 1,0-1,0 0,1 0,-1 1,0-1,0 0,0 0,1 1,-1-1,0 0,1 1,-1-1,1 0,-1 1,1-1,-1 0,1 1,-1-1,1 1,-1-1,1 1,0-1,-1 1,1 0,0-1,-1 1,1 0,1-1,16-23,2 0</inkml:trace>
  <inkml:trace contextRef="#ctx0" brushRef="#br0" timeOffset="317.479">813 509,'-54'53,"2"2,2 3,-34 54,45-26,39-83,-1-1,1 0,0 0,0 0,-1 0,1 0,1 0,-1 1,0-1,0 0,1 0,-1 0,1 0,0 0,-1 0,1 0,0 0,0 0,1 0,-1-1,0 1,0 0,1-1,-1 1,1-1,0 1,-1-1,1 0,0 0,0 1,0-1,-1-1,1 1,0 0,1 0,-1-1,0 1,0-1,0 0,0 1,1-1,13 2,0 0,0-1,0-1,0 0,1-1,-1-1,0-1,0 0,-1-1,1 0,-1-1,0-1,0-1,0 0,-1-1,0 0,-1-1,0-1,0 0,-1-1,0 0,-1-1,3-4,-10 10,-1 0,1 0,-1 0,0 0,-1-1,1 1,-1-1,-1 0,1 1,-1-1,0 0,-1 0,1 0,-2 0,1 0,-1 0,0 0,0 1,0-1,-1 0,-1 1,1-1,-1 1,0 0,0 0,0 0,-1 0,0 0,-1 1,1-1,-1 1,0 1,0-1,0 1,-1-1,0 2,1-1,-1 1,-7-3,6 4,0 1,-1 0,1 0,0 1,-1 0,1 1,-1-1,1 1,0 1,-1-1,1 1,-2 2,-10 3</inkml:trace>
  <inkml:trace contextRef="#ctx0" brushRef="#br0" timeOffset="934.627">1151 706,'42'-43,"-1"-2,-2-1,22-37,-61 84,0-1,0 0,0 1,1-1,-1 0,0 1,0-1,0 0,1 1,-1-1,0 0,1 0,-1 1,0-1,0 0,1 0,-1 0,0 0,1 1,-1-1,1 0,-1 0,0 0,1 0,-1 0,0 0,1 0,-1 0,1 0,-1 0,0 0,1 0,-1 0,0 0,1 0,-1 0,0-1,1 1,-1 0,0 0,1 0,-1-1,0 1,1 0,-1 0,0-1,1 1,-1 0,0 0,0-1,0 1,1 0,-1-1,0 1,0 0,0-1,0 1,0 0,0-1,1 1,-1-1,0 1,0 0,0-1,0 1,0 0,0-1,-1 1,1-1,2 34,-2-21,0-10,0 1,1-1,-1 1,0-1,1 0,-1 1,1-1,0 0,0 0,0 1,0-1,0 0,0 0,1 0,-1 0,1 0,-1-1,1 1,0 0,-1-1,1 1,0-1,0 1,0-1,1 0,-1 0,0 0,0 0,1 0,-1-1,0 1,1-1,-1 0,0 1,1-1,-1 0,1 0,-1 0,0-1,1 1,-1-1,0 1,1-1,-1 0,0 0,0 0,1 0,-1 0,0 0,1-1,153-127,-155 129,-1-1,0 1,1-1,-1 1,0-1,1 1,-1-1,1 1,-1 0,1-1,-1 1,0 0,1-1,0 1,-1 0,1-1,-1 1,1 0,-1 0,1 0,-1 0,1 0,0 0,-1-1,1 1,-1 1,1-1,0 0,-1 0,1 0,-1 0,1 0,0 0,-1 1,1-1,-1 0,1 0,-1 1,1-1,-1 0,1 1,-1-1,0 1,1-1,-1 0,1 1,-1-1,0 1,1-1,-1 1,0-1,0 1,1 0,-1-1,0 1,0-1,0 1,0-1,0 1,0 0,0-1,0 1,0-1,0 1,0 0,0-1,0 1,0-1,0 1,-1 0,-10 43,-79 139,86-162</inkml:trace>
  <inkml:trace contextRef="#ctx0" brushRef="#br0" timeOffset="1173.025">2054 396,'-43'38,"-33"32,-10 9,2-4,9-10,13-11,13-11,9-7,7-5,4-8,7-3,3 0,4 1,4-2</inkml:trace>
  <inkml:trace contextRef="#ctx0" brushRef="#br0" timeOffset="1653.309">2025 791,'-246'89,"210"-67,35-22,1 0,-1 1,1-1,-1 0,1 0,-1 1,1-1,-1 0,1 1,-1-1,1 0,-1 1,1-1,0 1,-1-1,1 0,0 1,-1-1,1 1,0-1,-1 1,1-1,0 1,0 0,0-1,0 1,-1-1,1 1,0-1,0 1,0 0,0-1,0 1,0-1,1 1,-1 0,0-1,0 1,0-1,0 1,1-1,-1 1,0-1,1 1,-1-1,0 1,1-1,-1 1,0-1,1 0,-1 1,1-1,-1 0,1 1,-1-1,1 0,-1 1,1-1,-1 0,1 0,-1 0,1 0,0 1,39 10,-36-11,1 0,0 1,-1-1,1 1,-1 0,1 1,-1-1,0 1,1 0,-1 0,0 0,0 1,0-1,-1 1,1 0,-1 0,1 0,-1 1,0-1,0 1,0 0,-1 0,1 0,-1 0,0 0,0 0,-1 0,1 3,-1-3,-1 0,1 1,-1-1,0 0,-1 0,1 0,-1 0,0 0,0 0,0 0,0 0,-1 0,1-1,-1 1,0 0,0-1,0 1,-1-1,1 0,-1 0,0 0,0 0,0 0,0-1,-1 1,1-1,-1 0,1 0,-1 0,0 0,0-1,-2 1,0 0,0 0,-1 0,1 0,0-1,0 0,-1-1,1 1,-1-1,1 0,0-1,-1 0,1 0,0 0,-1 0,1-1,0 0,0-1,1 1,-1-1,0 0,-1-2,-7-7</inkml:trace>
  <inkml:trace contextRef="#ctx0" brushRef="#br0" timeOffset="2617.287">2139 29,'26'71,"-3"2,-4 1,-2 0,-4 1,-3 1,-1 41,-11-82,-2 0,-1 0,-2 0,-1-1,-1 0,-3 0,0-1,-2-1,-1 0,-2-1,-2 1,6-13,-1-1,-1-1,-1 0,0-1,-1-1,0 0,-1-1,-1-1,0-1,-1-1,-4 1,16-7,-52 29,35-19</inkml:trace>
  <inkml:trace contextRef="#ctx0" brushRef="#br0" timeOffset="3518.904">220 1,'-24'28,"1"1,2 2,1 0,1 1,2 0,2 2,0 0,3 0,0 2,3-1,1 1,-1 16,1 5,3-1,2 1,3 0,3 0,4 24,5-13,3-1,3 0,2-2,4 0,20 39,-41-96,1-1,-1 0,1 0,1 0,-1 0,1-1,0 0,1 0,0 0,0 0,0-1,0 0,1 0,0-1,0 0,0 0,5 1,12 2</inkml:trace>
  <inkml:trace contextRef="#ctx0" brushRef="#br0" timeOffset="11238.2">2985 1,'-1'6,"0"0,-1-1,0 1,0-1,-1 1,1-1,-1 0,0 0,-1 0,1 0,-1 0,0-1,-2 2,-8 12,-186 258,-120 175,-28-31,292-355,26-34,2 2,1 1,2 1,1 1,-12 27,36-44,6-25</inkml:trace>
  <inkml:trace contextRef="#ctx0" brushRef="#br0" timeOffset="12303.636">2478 989,'27'-28,"-18"17,0 1,0 0,2 0,-1 1,1 1,0 0,1 0,0 1,10-4,-21 11,0 0,0 0,-1 1,1-1,0 0,-1 1,1-1,0 1,-1-1,1 1,-1-1,1 1,0 0,-1-1,1 1,-1 0,0-1,1 1,-1 0,0 0,1-1,-1 1,0 0,0 0,1-1,-1 1,0 0,0 0,0 0,0-1,0 1,0 0,-1 0,1 0,0-1,0 1,0 0,-1 0,1-1,0 1,-1 0,0 0,1 2,-42 257,14-35,28-152,48-198,222-375,-195 334,-69 160,1 0,0 1,0 0,0 1,1 0,0 0,0 0,0 1,0 0,0 1,1 0,-1 0,1 1,0 0,-1 0,1 1,0 0,-1 1,1 0,0 0,-1 1,1 0,-1 0,0 1,0 0,3 2,55 7,81-29,-125 13,34-18,-63 14,-6 6</inkml:trace>
  <inkml:trace contextRef="#ctx0" brushRef="#br0" timeOffset="13007.508">3042 989,'9'-7,"0"2,1-1,0 1,0 1,0-1,1 2,-1-1,1 2,6-2,-15 4,108-9,-109 10,0-1,0 0,0 0,0 1,0-1,0 1,0-1,-1 1,1-1,0 1,0-1,-1 1,1 0,0-1,0 1,-1 0,1 0,-1 0,1-1,-1 1,1 0,-1 0,1 0,-1 0,0 0,0 0,1 0,-1 0,0 0,0 0,0 0,0 0,0 0,0 0,0 0,-1 0,1 0,0 0,0-1,-1 1,1 0,-1 0,1 0,-1 0,1 0,-1 0,1-1,-1 2,-31 38,-119 108,139-134,6-9,1 0,0 0,0 0,0 1,0 0,1 0,0 0,0 0,1 1,0 0,0 0,0-1,1 2,0-1,1 0,-1 0,1 0,1 1,-1-1,1 1,1 3,1-8,1 0,0 0,0 0,0 0,1-1,-1 0,1 1,-1-1,1 0,-1-1,1 1,0-1,0 1,0-1,0 0,0-1,0 1,0-1,1 1,-1-1,0-1,0 1,0-1,0 1,0-1,0 0,0 0,0-1,0 1,-1-1,3-1,8 0,160-40,-106 23,-49 15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0 284,'446'-40,"-194"6,-99 21,-154 13,0-1,0 1,0-1,0 0,0 1,0-1,1 0,-1 1,0-1,0 0,1 0,-1 0,1 0,-1 0,1 1,-1-1,1 0,-1 0,1 0,0 0,-1-1,1 1,0 0,0 0,0 0,0 0,0 0,0 0,0 0,0 0,1 0,-1 0,0 0,1 0,-1 0,0 0,1 0,-1 0,1 0,0 0,-1 0,1 0,0 1,-1-1,1 0,0 0,0 1,0-1,0 1,0-1,0 0,0 1,0 0,0-1,0 1,0 0,0-1,0 1,0 0,0 0,0 0,0 0,0 0,0 0,0 0,0 0,0 1,0-1,0 0,1 1,-49-34,36 26,1 0,-1 0,1-1,0 0,1 0,0-2,0 1,1-1,0 0,-4-7,5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510 476,'474'-254,"-332"162,-141 92,-1-1,0 1,1 0,-1-1,0 1,1-1,-1 1,0 0,1-1,-1 1,1 0,-1 0,1-1,-1 1,1 0,-1 0,0 0,1 0,-1-1,1 1,-1 0,1 0,0 0,-1 0,1 0,-1 0,1 0,-1 1,1-1,-1 0,1 0,-1 0,0 0,1 1,-1-1,1 0,-1 0,1 1,-1-1,0 0,1 1,-1-1,1 0,-1 1,0-1,0 1,1-1,-1 1,0-1,0 0,1 1,-1-1,0 1,0-1,0 1,0-1,0 1,0-1,0 1,0 0,-6 35,4-31,-7 32,-16 56,3 0,5 2,-3 71,20 206,51-102,-51-270,0 0,-1 0,1 0,-1 0,1 0,0 0,-1 0,1 0,-1 0,1 0,0 0,-1 0,1 0,-1 0,1 0,0 1,-1-1,1 0,-1 0,1 0,0 1,-1-1,1 0,0 0,0 1,-1-1,1 0,0 1,0-1,-1 0,1 1,0-1,0 1,0-1,0 0,0 1,-1-1,1 1,0-1,0 0,0 1,0-1,0 1,0-1,0 0,0 1,1-1,-1 1,0-1,0 0,0 1,0-1,0 1,1-1,-1 0,0 1,0-1,1 0,-1 1,0-1,0 0,1 0,-1 1,0-1,1 0,-1 0,1 1,-1-1,-23-23,20 19,-15-13,-1 0,-1 1,0 1,-1 1,-1 1,0 1,-1 1,0 1,-1 1,1 1,-2 1,1 1,-1 1,0 1,-11 1,0 2,-1 2,1 2,1 1,-1 1,1 3,0 0,0 3,1 1,0 1,1 2,1 1,0 1,2 2,0 1,1 2,-22 21,42-37,0 1,0 1,1-1,0 1,0 1,1-1,0 1,1 1,0-1,0 1,1 0,0 1,1-1,0 1,-1 6,17 23,1-28</inkml:trace>
  <inkml:trace contextRef="#ctx0" brushRef="#br0" timeOffset="427.522">680 815,'257'-76,"52"1,-155 41,-153 34,0-1,0 0,0 0,1 0,-1 1,1-1,-1 0,0 1,1-1,-1 1,1 0,0-1,-1 1,1 0,-1 0,1 0,-1 0,1 0,-1 0,1 1,-1-1,1 0,-1 1,1-1,-1 1,1-1,-1 1,1 0,-1 0,0 0,0 0,1 0,-1 0,0 0,0 0,0 0,0 0,0 1,0-1,-1 0,1 1,0-1,-1 0,1 1,-1-1,1 2,-45 248,43-110,1-117</inkml:trace>
  <inkml:trace contextRef="#ctx0" brushRef="#br0" timeOffset="679.717">1724 1041,'0'24,"0"7</inkml:trace>
  <inkml:trace contextRef="#ctx0" brushRef="#br0" timeOffset="925.684">1753 278,'0'0</inkml:trace>
  <inkml:trace contextRef="#ctx0" brushRef="#br0" timeOffset="1146.913">1950 1125,'276'-348,"-275"346,-1 0,1-1,0 1,1 1,-1-1,0 0,0 0,1 0,-1 0,1 1,0-1,-1 1,1-1,0 1,0 0,0 0,0 0,0 0,0 0,0 0,1 0,-1 1,0-1,0 1,0 0,1-1,-1 1,0 0,1 0,-1 1,0-1,0 0,1 1,-1-1,0 1,0 0,0 0,0 0,0 0,0 0,0 0,0 0,0 1,-8 83,-1-53,6-28,-1 0,1 0,0 1,0-1,0 1,1-1,0 0,0 1,0-1,0 1,0-1,1 1,0-1,0 1,0-1,1 0,0 0,-1 0,1 0,1 0,-1 0,0 0,1 0,0-1,0 0,0 1,0-1,1 0,-1-1,1 1,-1 0,1-1,0 0,0 0,0 0,1-1,-1 1,0-1,1 0,-1 0,0 0,1-1,-1 0,1 0,3 0,0-3,0-1,-1 0,1-1,-1 1,0-1,0-1,0 1,-1-1,0-1,0 1,-1-1,1 0,-2 0,1 0,-1-1,0 0,0 0,-1 0,0 0,1-4,7-14</inkml:trace>
  <inkml:trace contextRef="#ctx0" brushRef="#br0" timeOffset="1766.758">3051 730,'-18'1,"0"1,0 0,0 1,1 1,-1 0,1 2,0 0,1 1,-1 0,1 1,1 1,-1 1,1 0,1 1,-5 6,14-14,1 1,0 0,0 1,0-1,1 1,-1-1,1 1,1 0,-1 0,0 1,1-1,0 0,0 1,1 0,0-1,0 1,0 0,0-1,1 1,0 0,0 0,1-1,0 1,0 0,0-1,0 1,1 0,0-1,0 0,1 1,-1-1,1 0,0 0,1-1,-1 1,1-1,0 1,0-1,0 0,1-1,-1 1,1-1,0 0,0 0,0 0,0-1,4 2,7-2,1 1,-1-2,1-1,-1 0,1 0,-1-2,1 0,-1-1,0-1,0 0,0-1,0-1,-1-1,0 0,-1 0,1-2,-1 0,-1 0,0-2,0 1,-1-2,0 1,-1-2,-1 1,0-2,0 1,3-9,20-22,-7 14,-2-1,-1-1,-1-1,-2 0,-2-2,0 0,-3-1,-1-1,-2 0,-1-1,4-31,-14 62,0 1,-1-1,0 1,-1-1,1 1,-1-1,0 1,-1-1,0 1,0 0,0 0,-1 0,1 0,-1 0,-1 0,1 1,-1 0,0-1,-1 2,1-1,-1 0,0 1,0 0,0 0,0 0,-1 1,1-1,-1 1,0 1,0-1,-1 1,1 0,0 1,-1-1,1 1,-1 0,1 1,-1 0,1 0,-1 0,1 1,-5 1,-6 5,1 1,0 0,0 1,1 1,0 1,1 0,0 1,0 0,2 1,-1 1,2 0,0 1,1 0,0 0,1 1,1 0,0 1,1 0,1 0,1 0,-1 8,2-11,1 0,0 0,2 0,-1 0,2 0,0 1,0-1,1 0,1 0,0 0,1 0,1 0,0 0,1-1,1 0,0 0,0 0,1-1,1 0,0 0,1-1,0 0,0 0,1-1,8 6,14 9,1-2,1-1,1-1,1-2,0-2,1-1,1-2,1-2,0-1,0-2,1-2,9 0,-16-4</inkml:trace>
  <inkml:trace contextRef="#ctx0" brushRef="#br0" timeOffset="2661.338">3 1576,'400'-23,"129"18,-381 5,416-26,198-42,210-26,-502 67,112 16,-344-16,49-2,-83 3,33-6,-13 5,2-1,-102 11,42 6,-62 10,-80-3,-6-2</inkml:trace>
  <inkml:trace contextRef="#ctx0" brushRef="#br0" timeOffset="3544.261">4885 165,'91'141,"-78"-116,4 10,-2 0,-2 1,-1 0,-1 1,-3 1,-1-1,-1 1,0 36,-6-62,0 0,0-1,-1 1,0 0,-1-1,0 1,-1-1,-1 0,0 0,0 0,-1 0,0-1,-1 1,0-1,0-1,-2 1,1-1,-1-1,0 1,0-1,-1-1,-1 1,1-1,-1-1,0 0,0 0,-1-1,0-1,0 0,0 0,0-1,0 0,-6 0,4-1,-1 0,0-1,0 0,1-1,-1-1,0 0,0-1,1 0,-1-1,1-1,0 0,0-1,0 0,1-1,0 0,0-1,0-1,1 1,0-2,0 0,-5-6,3-5</inkml:trace>
  <inkml:trace contextRef="#ctx0" brushRef="#br0" timeOffset="3950.759">4462 110,'39'-5,"50"-7,20 0,1 1,-8-2,-12 0,-17 4,-11 2,-11 3,-10-2,-7-1,-4 1,-3 1,-5 7,-12 3,-8 0</inkml:trace>
  <inkml:trace contextRef="#ctx0" brushRef="#br0" timeOffset="5594.338">6268 165,'0'-5,"-5"-1,-1 5,-5 7,0 8,6-4,9-8,8-9,3-8,-2-7,-2 6,-9 10,-4 11,-2 9,0 3</inkml:trace>
  <inkml:trace contextRef="#ctx0" brushRef="#br0" timeOffset="5980.699">6352 561,'-9'0,"-9"4,0 8,2 5,9 0,5-7,9-6,-3-3,-6-2,-3 4,4 1,8 0,1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46,'-11'-46,"11"87,30 101,8 84,-35-175,-3 0,-2 0,-3-1,-2 5,5-42,-1 1,0-1,-1-1,0 1,-1 0,0-1,-1 0,-1 0,0-1,0 0,-1 0,0 0,-1-1,-1-1,1 1,-1-2,-11 8,12-10,0-1,-1 0,1 0,-1-1,0-1,0 1,0-2,0 1,-10 0,17-3,-1 0,1 1,0-1,-1-1,1 1,-1 0,1-1,-1 0,1 0,0 0,-1 0,1 0,0-1,0 1,0-1,0 0,0 0,0 0,1 0,-1-1,1 1,-1-1,1 1,0-1,0 0,0 0,0 0,1 0,-1 0,1 0,-1-2,-7-46,8 27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87,'73'-23,"14"3,0 4,1 3,0 4,30 4,76 6,-170-1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1 166,'595'0,"-511"16,-101-36,-18-3,2-1,1-2,1-1,-14-17,37 34,3 3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41,'41'10,"0"-3,0-1,0-2,1-2,36-3,39-24,21-4,-116 22,-5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6,'369'0,"-199"28,-160-27,1 0,-1-1,1-1,0 0,-1 0,1-1,-1 0,0-1,1 0,-1-1,-1 0,1 0,5-4,-12 5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1 335,'123'-22,"174"-13,-217 34,-79 0,-1 0,1 0,0 0,-1 0,1 0,-1 0,1 0,-1 0,0 0,1 0,-1 0,0 0,0 0,1 0,-1-1,0 1,0 0,-1 0,1 0,0 0,0 0,0 0,-1-1,1 1,-1 0,1 0,-1 0,1 0,-1 0,1 0,-1 0,0 1,0-1,1 0,-1 0,0 0,0 1,0-1,0 0,0 1,0-1,0 1,0-1,0 1,0 0,0-1,0 1,0 0,-1 0,-1-3,-155-146,150 140,-23-51,33 47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1,'14'5,"15"1,7 0,2-1,0-2,-2-5,-3-3,-2-1,-1 1,-1 2,-1 0,-4 2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2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83 168,'14'29,"0"0,-2 0,-1 1,-2 1,-1-1,-1 2,-1-1,-2 1,-1 13,-1-5,-2 1,-2-1,-2 0,-1 0,-2 0,-2-1,-1 0,-4 5,-34 16,47-59,0 0,-1 0,1 0,-1 0,1 0,-1 0,1 0,-1-1,0 1,1-1,-1 1,0-1,1 0,-1 0,0 0,0 0,1 0,-1 0,0 0,0 0,1-1,-1 1,0-1,1 1,-1-1,1 1,-1-1,1 0,-1 0,1 0,-1 0,1 0,0 0,-1 0,1-1,0 1,0 0,0-1,0 1,0-1,0 1,0-2,-2-8,1 0,-1 0,2-1,0 1,0-1,1 1,1-1,0 1,0 0,1-1,0 1,1 0,1 0,-1 0,2 0,0 1,3-6,15-33,1 1,3 2,2 0,2 2,2 1,1 2,3 1,17-14,-12 15,2 1,1 3,2 1,1 3,2 1,19-6,-56 30,1 0,-1 1,1 1,0 0,0 1,1 1,-1 0,8 0,-19 2,1 0,0 0,0 0,0 1,-1-1,1 1,0 0,0 0,-1 0,1 1,-1-1,1 1,-1 0,0 0,0 0,1 0,-1 0,-1 1,1 0,0-1,-1 1,1 0,-1 0,0 1,0-1,0 0,0 1,-1-1,1 1,-1-1,0 1,0 0,-1-1,1 1,0 4,-1 0,0 0,0 0,-1-1,0 1,0 0,0-1,-1 1,-1-1,1 1,-1-1,0 0,-1 0,0 0,0-1,0 1,-1-1,0 0,-1 0,-111 101,101-93,-1-1,0 0,-1-2,-1 0,0-1,0-1,-1 0,0-2,0 0,-1-2,0 0,0-1,0-1,-1-1,1-1,-8-1,26-1,-1 0,1 1,0-1,0 0,1-1,-1 1,0-1,0 1,1-1,-1 0,0 0,1 0,0 0,0 0,-1-1,1 1,1-1,-1 1,0-1,1 0,-1 1,1-1,0 0,0 0,0 0,0 0,0 0,1-1,-1 1,1 0,0 0,0 0,0 0,1-2,-2-19</inkml:trace>
  <inkml:trace contextRef="#ctx0" brushRef="#br0" timeOffset="2066.867">648 676,'137'-25,"-77"26,-74 28,-92 84,99-104,5-8,0 1,0-1,0 1,0-1,0 1,0 0,0-1,1 1,-1 0,1 0,-1 0,1 1,0-1,0 0,0 0,0 1,0-1,1 0,-1 1,0-1,1 1,0-1,0 1,0-1,0 1,0-1,0 1,1-1,-1 1,1-1,0 0,-1 1,1-1,0 0,0 1,1-1,-1 0,0 0,1 0,-1 0,1 0,0-1,1 2,10 0,0 0,0-1,1-1,-1 0,1-1,-1 0,1-1,-1-1,0 0,1 0,-1-2,0 0,7-3,4-3,-5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1 371,'46'-21,"1"2,0 1,2 3,0 2,0 3,1 1,0 3,1 1,22 3,-22-2,-51 3,0 0,0 0,1 0,-1 0,0-1,0 1,0 0,-1 0,1 0,0 0,0-1,0 1,-1 0,1 0,-1 0,1 0,-1 0,1 0,-1 0,0 0,0 0,1 0,-1 0,0 0,0 1,0-1,0 0,0 0,0 1,0-1,0 1,0-1,0 1,0-1,0 1,0 0,-1-1,1 1,0 0,0 0,-1 0,-73-23,62 21,-1-1,0 0,1-1,0-1,0 0,0-1,0 0,1-1,0 0,1-1,-1-1,1 0,1 0,-4-5,13 12,-1-1,1 1,0-1,0 1,1-1,-1 1,0-1,1 0,0 1,-1-1,1 0,0 1,1-1,-1 0,0 1,1-1,-1 1,1-1,0 0,0 1,0-1,0 1,0 0,1-1,-1 1,1 0,-1 0,1 0,0 0,0 0,0 0,0 1,0-1,0 1,0-1,1 1,-1 0,1 0,-1 0,1 0,-1 0,1 0,-1 1,1-1,0 1,-1 0,1 0,0 0,-1 0,3 0,18-2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174 420,'8'30,"-2"1,-1-1,-1 1,-2 0,-1 19,0-14,3-6,-2 1,-1-1,-1 0,-2 1,0-1,-3 0,0 0,-2 0,-1-1,-1 0,-2 0,-1-1,-1-1,-1 0,-10 13,23-38,0 0,0 0,0-1,0 1,-1 0,1 0,0-1,-1 1,1-1,-1 1,0-1,1 0,-1 1,0-1,0 0,0 0,0 0,0-1,0 1,0 0,0-1,0 1,0-1,0 0,0 0,0 0,0 0,-1 0,1 0,0 0,0-1,0 1,0-1,0 1,0-1,0 0,0 0,0 0,0 0,1 0,-1 0,0-1,1 1,-1-1,1 1,-2-2,-1-11,2 1,-1-1,2 1,0-1,0 0,2 1,-1-1,2 0,0 1,0-1,5-11,-7 25,18-64,4 0,2 2,3 1,3 1,2 1,3 2,2 2,2 1,26-25,-35 37,1 2,2 2,1 0,3 3,0 0,2 3,2 1,36-20,-75 49,-1 0,1 1,0-1,0 1,0-1,0 1,0 0,0-1,0 1,1 0,-1 1,0-1,0 0,1 1,-1-1,1 1,-1 0,0-1,1 1,-1 0,1 1,-1-1,1 0,-1 1,0-1,1 1,-1 0,0 0,0 0,0 0,1 0,-1 0,0 1,0-1,-1 1,1-1,0 1,0 0,-1 0,1-1,-1 1,0 0,1 1,-1-1,0 0,0 0,0 0,0 1,-1-1,1 0,-1 2,-2 13,0-1,-1 1,-1 0,-1-1,-1 0,0 0,-1 0,0-1,-1 0,-1 0,-3 2,-27 37,-4-1,-1-2,-3-3,-20 16,15-14,-15 18,62-65</inkml:trace>
  <inkml:trace contextRef="#ctx0" brushRef="#br0" timeOffset="270.661">852 731,'-10'33,"-3"17,1 3,2-6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1,'39'17,"-21"-13,1-1,-1-1,1-1,0 0,0-2,-1 0,1-1,0-1,14-4,10 0,144 0,-174 7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3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30,'43'-5,"24"-1,6 0,-6 1,-8 1,-11 2,-7 1,-7 0,-4 1,-7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170 126,'-3'41,"-2"1,-2-1,-2 0,-1 0,-2-1,-2-1,-10 18,-50 92,63-137,14-34,28-46,4 2,2 0,3 3,3 1,22-22,84-93,-149 176,0 0,0 0,1 0,-1 0,0 0,1 0,-1 0,1 0,0 0,-1 0,1 0,0 1,-1-1,1 0,0 0,0 1,-1-1,1 1,0-1,0 0,0 1,0 0,0-1,0 1,0 0,0-1,0 1,0 0,0 0,0 0,0 0,0 0,0 0,0 0,1 0,-1 0,0 0,0 1,0-1,0 0,0 1,0-1,-1 1,1-1,0 1,0-1,0 1,0 0,-1 0,1-1,0 1,0 0,-1 0,1 0,-1 0,1-1,-1 1,1 1,1 8,-1 1,-1 0,1-1,-1 1,-1 0,0 0,-1-1,0 1,-1-1,0 2,-7 39,4-2,2 0,2 0,3 0,2 8,-2-54,-1-1,0 1,1-1,0 0,0 1,-1-1,1 0,0 0,1 1,-1-1,0 0,1 0,-1 0,1-1,0 1,-1 0,1 0,0-1,0 1,0-1,0 0,0 0,1 1,-1-1,0-1,0 1,1 0,-1-1,1 1,-1-1,0 1,1-1,-1 0,1 0,-1 0,1-1,-1 1,1 0,-1-1,0 0,1 1,-1-1,0 0,0 0,1-1,-1 1,0 0,0-1,0 1,0-1,-1 0,1 1,0-1,-1 0,1 0,-1 0,152-196,-31 55,-37 60,-84 83,1 1,-1-1,0 1,1-1,-1 1,0 0,0 0,0-1,1 1,-1 0,0 0,0 0,0 0,-1 0,1 1,0-1,0 0,0 0,-1 0,1 1,-1-1,1 0,-1 1,1-1,-1 1,0-1,0 0,0 1,0-1,0 1,0-1,0 0,0 1,0-1,-1 1,1-1,0 0,-1 1,1-1,-1 0,1 3,-5 372,10-325,1-33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0 925,'34'0,"25"0,7 0,-7-5,-9-1,-8 0,-11 1</inkml:trace>
  <inkml:trace contextRef="#ctx0" brushRef="#br0" timeOffset="453.984">536 615,'2'69,"4"-1,3 1,2-1,6 7,19 86,-36-160,0 0,-1 0,1 0,0 0,0 0,0 0,0 0,0 0,0 0,0 0,0 0,1 0,-1 0,0 0,1 0,-1 0,0 0,1 0,-1-1,1 1,-1 0,1 0,0 0,-1-1,1 1,0 0,0-1,-1 1,1 0,0-1,0 1,0-1,0 0,0 1,0-1,0 0,0 1,0-1,0 0,0 0,0 0,0 0,0 0,0 0,-1 0,1 0,0 0,0 0,0-1,0 1,0 0,0-1,0 1,0-1,0 1,0-1,0 1,-1-1,1 1,0-1,0 0,-1 0,10-11,-1 0,0-1,-1 0,-1 0,0-1,-1 0,5-15,8-15,143-315,-100 248,-60 113,-4 8</inkml:trace>
  <inkml:trace contextRef="#ctx0" brushRef="#br0" timeOffset="733.343">1072 1010,'-9'34,"1"15,2 0</inkml:trace>
  <inkml:trace contextRef="#ctx0" brushRef="#br0" timeOffset="1357.149">621 248,'0'-1,"-1"-1,1 1,-1 0,1 0,0 0,0-1,-1 1,1 0,0 0,0-1,0 1,0 0,1 0,-1-1,0 1,0 0,1 0,-1-1,1 1,-1 0,1 0,0 0,-1 0,1 0,0 0,0 0,-1 0,1 0,0 0,0 1,0-1,0 0,0 0,0 1,1-1,-1 1,0-1,0 1,0-1,0 1,1 0,-1 0,56-10,159 34,-176-23,-21 1,-1-2,1 0,0 0,-1-2,1 0,-1-1,15-5,-32 8,-1 0,1 0,0 0,-1 0,1 0,0-1,-1 1,1 0,0 0,-1 0,1-1,-1 1,1 0,0-1,-1 1,1 0,-1-1,1 1,-1-1,1 1,-1-1,1 1,-1-1,1 1,-1-1,0 1,1-1,-1 0,0 1,0-1,1 1,-1-1,0 0,0 1,0-1,0 0,0 0,0 1,0-1,0 0,0 1,0-1,0 0,0 1,-1-1,1 1,0-1,0 0,-1 1,1-1,0 0,-1 1,1-1,-1 1,1-1,-1 1,1-1,-1 1,1 0,-1-1,1 1,-1-1,0 1,1 0,-44-24,39 22,0 0,-3-1,-1 1,1-2,0 1,0-1,0 0,0-1,1 0,0 0,0 0,0-1,0 0,1 0,0-1,1 0,-1 0,1 0,1-1,-1 0,1 0,1 0,-1-1,-1-15</inkml:trace>
  <inkml:trace contextRef="#ctx0" brushRef="#br0" timeOffset="2938.227">1439 50,'-1'3,"0"-1,0 1,0 0,1 0,-1-1,1 1,0 0,-1 0,1-1,1 1,-1 0,0 0,0 0,1-1,0 1,0 0,-1-1,2 1,0 1,63 205,-42-112,-4 1,-4 0,-4 1,-5 0,-5 51,0-127,-1 0,-2 0,0-1,-2 1,0-1,-1 1,-2-1,0-1,-1 1,-1-1,-1-1,-1 0,-1 0,-1-1,0-1,-2 0,0-1,0 0,-13 9,12-14,-1-1,0-1,0-1,-1 0,0-2,0 0,-1 0,0-2,0-1,-19 3,11-5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0,'-10'39,"-3"41,-3 16,-1-2,5-9,2-8,5-8,2-12,1-9,2-9,1-2,0-1,-1-3,1-2,-1-1,1-11,-1-8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4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255 239,'-31'43,"1"2,2 1,2 1,2 1,2 1,3 1,1 1,3 1,2 0,3 1,2 0,2 0,1 33,5-62,2 0,0 0,2-1,0 1,2-1,0 0,2 0,0 0,2-1,0-1,2 1,8 11,-15-27,1 1,0 0,1-1,-1 0,1-1,0 0,1 0,-1 0,1-1,0 0,0 0,0-1,1 0,-1-1,1 0,2 0,6-6,-4-4</inkml:trace>
  <inkml:trace contextRef="#ctx0" brushRef="#br0" timeOffset="432.311">396 634,'76'354,"-38"-193,-38-160,0 1,0-1,0 0,0 0,0 0,0 0,0 0,0 0,0 0,1 0,-1 0,0 0,1 0,-1 0,1 0,-1 0,1 0,-1 0,1-1,0 1,-1 0,1 0,0 0,0-1,-1 1,1 0,0-1,0 1,0-1,0 1,0-1,0 0,0 1,0-1,0 0,0 1,0-1,0 0,0 0,0 0,0 0,0 0,1 0,-1-1,0 1,0 0,0 0,0-1,0 1,0-1,0 1,-1-1,1 1,0-1,0 1,0-1,0 0,0 1,-1-1,1 0,0 0,-1 0,1 0,62-133,101-307,-155 426,-7 18</inkml:trace>
  <inkml:trace contextRef="#ctx0" brushRef="#br0" timeOffset="899.944">847 1029,'14'-5,"0"1,0 1,0 0,0 0,1 2,-1 0,0 0,1 1,6 2,-20-2,0 0,0 0,0 0,0 0,0 1,0-1,1 0,-1 1,0-1,0 1,0-1,0 1,0 0,-1-1,1 1,0 0,0 0,0-1,0 1,-1 0,1 0,-1 0,1 0,0 0,-1 0,1 0,-1 0,0 0,1 0,-1 0,0 1,0-1,0 0,0 0,0 0,0 0,0 0,0 0,0 1,0-1,0 0,-1 0,1 0,-1 0,1 0,-1 0,1 0,-1 0,1 0,-1 0,0 0,0 0,0 0,-40 48,-62 42,102-90,0 0,0 0,0 0,0 0,0 0,0 0,0 0,1 1,-1-1,1 0,-1 0,1 1,-1-1,1 0,-1 1,1-1,0 0,0 1,0-1,0 1,0-1,0 0,0 1,0-1,1 0,-1 1,0-1,1 0,-1 1,1-1,0 0,-1 0,1 1,0-1,0 0,0 0,0 0,0 0,0 0,0 0,0 0,0-1,0 1,0 0,1-1,-1 1,0 0,0-1,1 1,-1-1,0 0,1 0,-1 1,1-1,-1 0,0 0,1 0,-1 0,0-1,1 1,-1 0,1 0,0-1,11-1,0 1,0-2,0 0,0 0,-1-1,0-1,1 0,-2-1,1 0,-1-1,0 0,8-6,-3-3</inkml:trace>
  <inkml:trace contextRef="#ctx0" brushRef="#br0" timeOffset="3219.981">650 239,'-1'-1,"1"0,-1 1,0-1,1 0,-1 0,1 1,-1-1,1 0,-1 0,1 0,0 0,-1 1,1-1,0 0,0 0,-1 0,1 0,0 0,0 0,0 0,0 0,0 0,1 0,-1 0,0 0,0 0,1 1,-1-1,0 0,1 0,-1 0,1 0,-1 1,1-1,-1 0,1 0,0 1,-1-1,1 0,0 1,-1-1,1 1,0-1,0 1,0-1,0 1,-1-1,1 1,0 0,46-17,182 16,-117 22,-113-22,1 1,-1-1,1 1,-1 0,1-1,0 0,-1 1,1-1,0 1,0-1,-1 1,1-1,0 0,0 1,0-1,-1 1,1-1,0 0,0 1,0-1,0 0,0 1,1-1,-1 1,0-1,0 0,0 1,0-1,1 0,-1 1,0-1,0 1,1-1,-1 1,1-1,-1 1,0-1,1 1,-1-1,1 1,-1 0,1-1,-1 1,1 0,0-1,-1 1,1 0,-1 0,1-1,0 1,-1 0,1 0,-1 0,1 0,0 0,-1 0,1 0,0 0,-1 0,1 0,-1 0,1 0,0 1,-1-1,1 0,0 1,-42-42,36 38,-4-6,3 6,1-1,0 1,0-1,0-1,1 1,0-1,0 1,0-1,0-1,1 1,-1 0,1-1,1 1,-1-1,1 0,0 0,0 0,1 0,0-1,0-2,4-7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33 274,'-26'-11,"19"6,20 7,36 5,0-3,0-1,0-3,1-2,-1-2,14-4,122-6,58 13,-242 2,-1-1,1 0,0 1,0-1,0 0,-1 1,1-1,0 0,0 0,0 0,-1 0,1 0,0 0,0 0,0 0,0 0,-1 0,1 0,0 0,0-1,0 1,-1 0,1-1,0 1,-1 0,1-1,0 1,0-1,-1 1,1-1,-1 0,1 1,-1-1,1 1,-1-1,1 0,-1 0,1 1,-1-1,0 0,1 0,-1 1,0-1,0 0,0 0,1 0,-1 1,0-1,0 0,0 0,0 0,-1 0,1 1,0-1,0 0,0 0,-1 0,1 1,0-1,-1 0,0 0,-109-68,-4-41,97 81,16 19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85,'6'-13,"7"31,-10-14,70 185,-68-173,-1 0,0 0,-1 0,-1 1,-1 0,0-1,-1 1,-1 0,0-1,-1 1,-1-1,-1 0,0 0,-1 0,-1 0,0-1,-1 1,-1-2,-1 1,-4 5,-4 3,-1 0,-1-2,0 0,-2-1,-23 16,37-30,-1 0,-1 0,1-1,-1-1,1 1,-1-1,0-1,-1 0,1 0,-1-1,1 0,-1 0,0-1,0-1,1 1,-1-2,0 1,0-1,-2-1,7 0,0 0,0 0,0-1,0 0,1 1,-1-1,1-1,0 1,0-1,0 0,0 0,1 0,-1 0,1 0,0-1,0 0,1 0,-1 1,1-1,0-1,1 1,-1-2,-4-12</inkml:trace>
  <inkml:trace contextRef="#ctx0" brushRef="#br0" timeOffset="377.178">1 85,'68'1,"1"-4,-1-2,36-10,262-43,-136 54,-207 4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0 254,'7'4,"1"0,-1 0,0-1,1 0,0 0,0-1,0 1,0-2,0 0,0 0,0 0,0-1,1 0,5-1,0 1,4 1,33 1,0-2,0-2,0-2,12-5,81-9,-120 18</inkml:trace>
  <inkml:trace contextRef="#ctx0" brushRef="#br0" timeOffset="303.895">0 480,'39'0,"26"0,8 0,-4 0,-9 0,-10-5,-9-1,-6 0,-5 1,-2 2,-1 1,-6 1</inkml:trace>
  <inkml:trace contextRef="#ctx0" brushRef="#br0" timeOffset="786.353">254 0,'5'8,"0"0,0-1,1 0,0 0,0 0,1-1,-1 0,1 0,1 0,-1-1,1 0,0-1,0 0,0 0,1 0,-1-1,2-1,124 38,-112-36,-1 0,0 2,0 0,-1 1,1 1,-2 1,1 1,-1 1,-1 0,0 1,0 1,10 11,-24-19,0 0,0 0,-1 1,0 0,0-1,0 1,0 0,-1 0,0 1,0-1,-1 0,0 1,0-1,0 1,-1-1,0 1,0-1,-1 1,0-1,0 1,0-1,-1 0,0 0,0 1,-1-1,1 0,-1-1,-1 1,1 0,-1-1,0 0,0 0,0 0,-1-1,0 1,0-1,0 0,-2 1,-22 15,-2 0,0-2,-1-2,0-1,-27 8,-49 22,90-33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48:58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1 424,'55'17,"-13"-10,0-3,0-1,1-2,27-3,4 0,94-23,-143 23</inkml:trace>
  <inkml:trace contextRef="#ctx0" brushRef="#br0" timeOffset="282.455">57 706,'39'0,"26"0,8 0,-5 0,-8-5,-10-1,-9 0,-6 1,-4 2,-4 1,0 0,-1 2,1 0,0 0,-5 0</inkml:trace>
  <inkml:trace contextRef="#ctx0" brushRef="#br0" timeOffset="1886.807">1412 339,'-6'2,"0"0,1 0,-1 1,1 0,0 0,0 0,0 1,0-1,0 1,1 0,-1 1,1-1,0 1,-2 3,5-7,-19 22,1 1,0 1,2 0,1 1,1 1,1 0,2 1,0 1,2 0,2 0,0 1,-1 18,8-43,1-1,-1 1,1 0,0 0,1-1,-1 1,1 0,0-1,0 1,0 0,1-1,0 1,0-1,0 0,0 0,1 0,-1 0,1 0,0 0,0-1,0 1,1-1,-1 0,1 0,0 0,0-1,0 1,0-1,1 0,-1 0,0 0,1-1,-1 1,1-1,0 0,-1-1,1 1,0-1,0 0,-1 0,19-3,0-1,0-2,-1 0,1-1,-2-1,1-1,-1-1,-1-1,0-1,0 0,-1-2,-1 0,7-8,17-12,-1-3,-1-1,-3-2,11-17,-40 47,-1 0,0 0,-1-1,0 0,-1 0,0-1,-1 1,0-1,-1 0,0 0,-1-3,-1 10,-1 0,1-1,-1 1,-1-1,1 1,-1-1,0 1,0 0,0-1,-1 1,0 0,0 0,0 0,-1 0,1 0,-1 1,0-1,-1 1,1 0,-1 0,0 0,0 0,0 0,0 1,-1 0,1 0,-7-3,0 1,0 1,-1 0,1 0,-1 1,0 1,0 0,0 0,0 1,0 1,0 0,0 0,0 1,0 1,0 0,0 1,0 0,1 1,0 0,-1 1,1 0,1 1,-1 0,1 0,0 1,1 1,-1 0,2 0,-3 2,-7 12</inkml:trace>
  <inkml:trace contextRef="#ctx0" brushRef="#br0" timeOffset="2151.987">2089 594,'-14'19,"-1"6,3-1</inkml:trace>
  <inkml:trace contextRef="#ctx0" brushRef="#br0" timeOffset="2896.847">2427 170,'-26'77,"-23"83,48-158,0-1,1 1,-1-1,0 1,1 0,-1-1,1 1,-1 0,1 0,0-1,-1 1,1 0,0 0,0-1,1 1,-1 0,0 0,1-1,-1 1,1 0,-1-1,1 1,0 0,-1-1,1 1,0-1,0 1,0-1,0 0,1 1,-1-1,0 0,1 0,-1 0,0 0,1 0,-1 0,1 0,0 0,-1 0,1-1,0 1,-1-1,1 1,0-1,0 0,-1 0,3 0,148-19,-69-2,-75 17</inkml:trace>
  <inkml:trace contextRef="#ctx0" brushRef="#br0" timeOffset="3200.867">2681 85,'-14'39,"-5"31,1 9,-2-4,3-10,5-12,3-9,0-8,0-5,2-3,3-2,-4 0,1 0,0 1,2 0,2 0,1 1,1-4</inkml:trace>
  <inkml:trace contextRef="#ctx0" brushRef="#br0" timeOffset="3600.049">3077 255,'-30'35,"1"2,1 1,3 2,1 0,2 1,2 2,2 0,-3 13,18-52,1 1,0 0,1-1,-1 1,1 0,0 0,0-1,0 1,1 0,-1 0,1 0,0 0,1 0,-1 0,1 0,0 0,0 0,1-1,-1 1,1 0,0-1,1 1,-1-1,1 0,-1 0,1 0,1 0,-1 0,0-1,1 1,0-1,0 0,0 0,0 0,3 1,6-1,1-1,0-1,0 1,0-2,0 0,0-1,0 0,0-1,0-1,0 0,-1-1,1 0,-1-1,0-1,0 0,-1-1,0 0,0 0,-1-2,0 1,0-1,-1-1,0 0,-1-1,0 1,0-2,-1 1,-1-1,2-4,2-4,-1 1,-1-1,-1 0,-1-1,-1 0,-1 0,0-1,-2 1,0-1,-2 0,0 0,-2-9,1 26,-2-1,1 1,0 0,-1 0,0-1,0 1,0 1,-1-1,0 0,0 1,0-1,0 1,-1 0,0 0,0 0,0 1,0-1,0 1,-1 0,1 0,-1 0,0 1,0 0,0 0,0 0,0 0,-1 1,1 0,0 0,-1 0,1 1,-1 0,1 0,-1 0,0 1,-19 3</inkml:trace>
  <inkml:trace contextRef="#ctx0" brushRef="#br0" timeOffset="8949.015">3698 227,'0'0,"1"-1,-1 1,0 0,1 0,-1-1,1 1,-1 0,0 0,1 0,-1 0,1 0,-1 0,1 0,-1 0,1-1,-1 2,1-1,-1 0,1 0,-1 0,0 0,1 0,-1 0,1 0,-1 0,1 1,-1-1,0 0,1 0,-1 1,0-1,1 0,-1 1,1-1,-1 0,0 1,0-1,1 0,-1 1,0-1,0 1,0-1,1 1,-1-1,0 0,0 1,0-1,0 1,0-1,0 1,0-1,0 1,0-1,0 1,0-1,0 0,0 1,0-1,0 1,4 19,0 0,-1 1,-1-1,-1 1,0-1,-3 21,1 3,-28 248,2-163,52-168,-13 16</inkml:trace>
  <inkml:trace contextRef="#ctx0" brushRef="#br0" timeOffset="9287.49">4065 311,'-328'239,"312"-228,1 0,1 1,0 1,1 0,1 1,0 1,-1 1,12-14,0-1,0 0,0 1,0-1,0 1,0 0,1-1,-1 1,1 0,-1-1,1 1,-1 0,1-1,0 1,0 0,0 0,0 0,0-1,0 1,1 0,-1 0,1-1,-1 1,1 0,-1-1,1 1,0-1,0 1,0-1,0 1,0-1,0 1,0-1,0 0,1 0,-1 1,0-1,1 0,-1 0,1 0,-1-1,1 1,0 0,-1-1,1 1,0-1,1 1,84 14,-35-16,-44-1,0 1,0 0,0 1,0-1,0 1,1 1,-1 0,0 0,0 0,0 1,-1 0,1 1,0 0,-1 0,1 0,-1 1,0 0,0 1,-1 0,0 0,5 4,-9-6,-1 0,1 1,-1-1,0 0,0 1,0 0,0-1,-1 1,1-1,-1 1,0 0,0-1,0 1,-1 0,1-1,-1 1,0-1,0 1,0-1,0 1,-1-1,0 2,-9 39,30-50,-7-2</inkml:trace>
  <inkml:trace contextRef="#ctx0" brushRef="#br0" timeOffset="9833.383">4403 622,'-140'72,"132"-67,2 0,-1 0,0 0,1 1,0 0,0 0,1 0,0 1,0 0,0 0,1 0,0 1,1-1,-1 1,1 0,1 0,-1 4,2-9,1 0,-1 0,1-1,0 1,0 0,0 0,0-1,1 1,-1 0,1 0,-1-1,1 1,0-1,0 1,0 0,1-1,-1 0,1 1,-1-1,1 0,0 0,0 0,-1 0,2 0,-1 0,0 0,0-1,0 1,1-1,-1 0,1 0,-1 1,1-2,0 1,-1 0,1 0,0-1,-1 0,1 1,0-1,0 0,0 0,-1-1,1 1,0 0,-1-1,1 0,0 0,-1 0,1 0,-1 0,2-1,12-7,-1 0,0-2,0 0,-1-1,-1 0,0-1,0 0,-2-1,0-1,0 0,0-3,16-17,-18 23,-5 5,1 0,0 1,0-1,1 1,-1 1,1-1,1 1,-1 0,1 0,0 1,0-1,1 1,-5 5,0-1,0 1,0 0,0 0,0 0,-1 0,1 1,0-1,-1 1,1 0,-1 0,1-1,-1 2,0-1,0 0,0 0,0 1,0-1,-1 1,1-1,-1 1,1 0,-1 0,0 0,0 0,0-1,-1 1,1 0,-1 0,0 1,1-1,-1 0,-1 3,2-1,10 43,-3 1,-2 0,-2 0,-1 23,-2-54,0 1,-1-1,-1 0,-1 0,-1 1,0-1,-1 0,-1-1,0 1,-2-1,0 0,-1-1,0 1,-9 10,9-15,0-1,0 0,-2 0,1-1,-1 0,0-1,-1 0,0-1,-1 0,1-1,-2 0,1-1,-1 0,0-1,0-1,-9 3,20-7,0 0,0 0,0-1,-1 1,1 0,0-1,0 0,0 1,0-1,0 0,0 0,0 0,0 0,0 0,0-1,1 1,-1 0,1-1,-1 1,1-1,-1 0,1 0,0 1,-1-1,1 0,0 0,1 0,-1 0,0 0,0 0,1 0,-1-1,1 1,0 0,0-2,3-81,90-134,-57 145,-20 40</inkml:trace>
  <inkml:trace contextRef="#ctx0" brushRef="#br0" timeOffset="10116.411">4686 1,'15'1,"1"0,0 2,-1 0,1 0,-1 1,0 1,0 1,0 0,-1 1,0 1,0 0,-1 1,0 0,-1 1,0 0,0 1,-1 0,-1 1,0 0,0 1,-1 0,-1 1,0-1,-1 2,0-1,-1 1,-1 1,2 27,-2 1,-2 0,-2 0,-1 0,-3 0,-7 36,5-41,-3-1,-1 0,-2-1,-2 0,-1 0,-2-2,-1 0,-2 0,-1-2,-1-1,-3 0,0-2,-2 0,-1-2,-1-1,-1-1,-2-2,-4 2,5-6,6-2</inkml:trace>
  <inkml:trace contextRef="#ctx0" brushRef="#br0" timeOffset="10819.936">1214 29,'-26'22,"2"2,1 1,2 1,0 1,1 1,2 0,1 2,1 0,-2 9,8-15,1 0,2 1,0-1,2 1,1 1,0-1,2 0,1 1,2 0,0-1,1 1,2-1,0 0,2 0,1 0,3 6,7 20,2-1,3-1,2-1,1-1,3-1,2-2,12 13,-30-43,2 1,-1-2,2 0,0-1,0 0,1-1,0-1,1 0,2-1,5 2</inkml:trace>
  <inkml:trace contextRef="#ctx0" brushRef="#br0" timeOffset="11758.163">5504 57,'-12'2,"0"1,0 0,1 0,-1 1,1 1,0 0,0 0,1 1,-1 1,1-1,1 2,-1-1,1 1,1 1,-1 0,2 0,-1 0,1 1,1 0,-1 1,2-1,-1 1,-2 10,-17 42,3 1,2 1,-6 48,21-84,1 0,1 1,2 0,1-1,1 1,1-1,2 1,1-1,2 0,0 0,2-1,1 0,2-1,3 6,-4-10,5 11,0-1,2-1,2 0,1-2,1 0,14 13,-33-40,-1-1,1 1,0-1,0 1,0-1,0 0,0 0,1-1,-1 1,1-1,-1 1,1-1,-1 0,1-1,0 1,-1 0,1-1,1 0,11-3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4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34,'18'2,"1"0,-1-1,0 0,1-2,-1 0,0-2,1 0,-1 0,-1-2,1 0,-1-1,7-4,-22 9,0 1,0 0,-1-1,1 1,0 0,0 0,0 0,-1 0,1 0,0 1,0-1,0 0,-1 1,1 0,0-1,0 1,-1 0,1 0,-1 0,1 0,-1 0,1 0,-1 0,0 0,1 1,-1-1,0 0,0 1,0-1,0 1,0 0,0-1,-1 1,1 0,0-1,-1 1,1 0,-1 0,0-1,0 1,1 0,-1 0,0 0,-1-1,1 1,0 1,14 37,-10-35,-1-1,1 1,0-1,0 0,1-1,-1 1,1-1,0 0,0 0,0 0,0-1,0 1,0-1,1-1,-1 1,4 0,15 3</inkml:trace>
  <inkml:trace contextRef="#ctx0" brushRef="#br0" timeOffset="-38527.165">1 655,'20'-51,"-6"37,0 0,1 1,1 1,0 1,1 0,0 1,4-1,8-6,-12 7,1 2,0 1,0 0,0 1,1 1,0 1,13-2,-30 6,-1-1,1 1,0 0,-1-1,1 1,0 0,-1 0,1 0,0 0,0 0,-1 1,1-1,0 0,-1 1,1-1,0 1,-1 0,1 0,-1-1,1 1,-1 0,0 0,1 0,-1 0,0 1,1-1,-1 0,0 1,0-1,0 0,0 1,-1-1,1 1,0-1,0 1,-1 0,1-1,-1 1,0 0,1-1,-1 1,0 0,0 0,0-1,0 1,0 0,-1 1,-29 79,-123 105,100-104,52-81,0 0,1 0,-1 0,1 0,-1 0,1 0,0 1,0-1,0 0,0 0,0 0,0 0,0 1,1-1,-1 0,1 0,0 0,0 0,-1 0,1 0,0 0,1 0,-1 0,0-1,1 1,-1 0,1-1,-1 1,1-1,0 0,-1 1,1-1,0 0,0 0,0 0,0 0,0 0,0-1,0 1,0-1,0 1,1-1,-1 0,197 37,-195-37,-1 0,0 0,1 0,-1 1,0-1,1 1,-1 0,0 0,0 1,0-1,0 0,0 1,0 0,-1 0,1 0,0 0,-1 0,1 0,-1 1,0-1,0 1,0-1,0 1,0 0,-1 0,1 0,-1 0,0 0,0 0,0 1,0-1,0 0,-1 0,0 1,1-1,-1 0,0 1,-1-1,1 0,-1 1,1 0,-9 11,-1 0,-1 0,0-1,0-1,-1 0,-1 0,-1-1,1-1,-2 0,1-1,-2 0,1-1,-12 4,10-3,-1-1,0 0,-1-1,0-1,0-1,-1-1,-10 2,18-13,17 1</inkml:trace>
  <inkml:trace contextRef="#ctx0" brushRef="#br0" timeOffset="-38177.331">988 598,'-52'43,"1"2,2 2,3 3,1 1,-18 30,5 30,57-106,0 0,0 0,0-1,1 1,0 0,0 0,0 0,0 0,1 0,0 0,0-1,0 1,1 0,0-1,-1 1,1-1,1 1,-1-1,1 0,0 0,0 0,0 0,0-1,1 1,3 2,-1-1,1 1,1-2,-1 1,1-1,-1 0,1 0,0-1,0 0,1-1,-1 0,1 0,-1-1,1 0,-1 0,1-1,0 0,-1 0,1-1,0 0,-1-1,1 0,16-4,-1-1,0-1,-1-1,0-1,-1-1,0-1,3-3,7-6,-1-1,-1-2,-1-1,-1-1,-2-2,0 0,15-25,-33 42,-1-1,0 0,-1-1,0 1,-1-1,-1 0,0-1,0 1,-1-1,-1 0,-1 0,0 0,0-7,-1 14,-1 1,1-1,-1 1,0-1,-1 1,1 0,-1 0,-1 0,1 0,-1 0,0 0,0 1,0-1,-1 1,0 0,0 0,-1 0,1 1,-1-1,0 1,0 0,0 1,-1-1,1 1,-1 0,0 0,0 1,0 0,-6-2,3 2,-2-1,1 1,0 1,0 0,-1 0,1 1,0 0,-1 1,1 0,0 1,0 0,0 1,0 0,0 0,1 1,-1 0,1 1,-3 2,-6 5</inkml:trace>
  <inkml:trace contextRef="#ctx0" brushRef="#br0" timeOffset="-999.466">1722 430,'-39'178,"23"-109,18-111,5 11,2 0,0 0,2 1,1 1,2 0,1 1,1 0,1 1,16-18,-33 44,1 0,-1 0,0 0,1 0,-1 0,0 0,1 0,0 0,-1 0,1 0,-1 0,1 0,0 1,0-1,0 0,-1 0,1 1,0-1,0 1,0-1,0 0,0 1,0 0,0-1,0 1,0 0,0-1,0 1,0 0,1 0,-1 0,0 0,0 0,0 0,0 0,0 1,0-1,0 0,0 0,0 1,0-1,0 1,0-1,0 1,0-1,0 1,0 0,0-1,0 1,-1 0,1 0,0 0,-1 0,1-1,0 1,0 1,5 99,4 10,-10-110,0 1,1 0,0-1,-1 1,1 0,0-1,-1 1,1-1,0 0,0 1,0-1,1 0,-1 1,0-1,0 0,1 0,-1 0,0 0,1 0,-1 0,1 0,0-1,-1 1,1-1,-1 1,1-1,0 1,0-1,-1 0,1 0,0 0,-1 0,1 0,0 0,0 0,-1-1,1 1,0-1,0 0,52-44,52-97,-106 142,1-2,-1 1,0-1,1 1,-1 0,0-1,1 1,0 0,-1-1,1 1,0 0,0 0,0-1,0 1,0 0,0 0,0 0,0 0,0 0,0 0,0 1,1-1,-1 0,0 1,1-1,-1 1,1-1,-1 1,0 0,1-1,-1 1,1 0,-1 0,1 0,-1 0,1 0,-1 0,1 1,-1-1,0 0,1 1,-1-1,1 1,-1-1,0 1,0 0,1 0,8 156,-4-134,-1-3</inkml:trace>
  <inkml:trace contextRef="#ctx0" brushRef="#br0" timeOffset="-362.83">2653 316,'-17'19,"0"0,1 1,0 0,2 2,1-1,0 2,1 2,10-23,0 0,0 0,0 1,0-1,1 1,-1 0,1-1,0 1,0 0,0 0,0 0,0 0,0-1,1 1,0 0,-1 0,1 0,0 0,1 1,-1-1,0-1,1 1,0 0,0 0,0 0,0 0,0 0,0-1,1 1,-1 0,1-1,0 1,0-1,0 0,0 0,0 0,0 0,0 0,1 0,-1 0,1-1,0 1,-1-1,1 0,0 0,2 1,0 0,0-1,0 0,0-1,-1 1,1-1,0 0,0 0,0 0,0-1,0 0,0 0,-1 0,1 0,0-1,-1 0,1 0,-1 0,0 0,1-1,-1 0,0 0,-1 0,1 0,0 0,-1-1,0 0,0 0,0 0,0 0,-1 0,1 0,-1-1,0 1,-1-1,1 1,0-4,3-16</inkml:trace>
  <inkml:trace contextRef="#ctx0" brushRef="#br0" timeOffset="367.455">1553 852,'770'-79,"-308"21,-445 56,-12 1,1 0,-1 0,0 0,1 1,-1 0,1 0,-1 0,1 0,-1 1,1 0,-1 1,0-1,1 1,-1 0,0 0,0 0,1 2,5 8</inkml:trace>
  <inkml:trace contextRef="#ctx0" brushRef="#br0" timeOffset="872.165">2287 994,'-25'2,"1"1,1 1,-1 1,1 1,-1 1,2 1,-1 1,-12 8,33-17,0 0,0 1,0-1,0 0,0 1,0-1,0 1,0 0,1-1,-1 1,0 0,0 0,1 1,-1-1,1 0,-1 0,1 1,-1-1,1 1,0-1,0 1,-1-1,1 1,0 0,1 0,-1 0,0-1,0 1,1 0,-1 0,1 0,0 0,0 0,-1 0,1 0,0 0,1 0,-1 0,0 0,1 0,-1 0,1 0,-1 0,1 0,0-1,0 1,0 0,0 0,0-1,0 1,0-1,2 2,168 56,-167-58,1 0,-1 1,0 0,0-1,-1 1,1 1,0-1,-1 0,1 1,-1 0,0 0,0 0,0 0,0 0,0 1,-1-1,1 1,-1 0,0-1,0 1,-1 0,1 0,-1 1,0-1,0 0,0 0,0 1,-1-1,0 0,0 1,0-1,0 0,-1 0,0 1,0-1,0 0,0 0,0 0,-1 0,-2 4,-4-1,-1 0,-1-1,1 0,-1 0,0-1,0-1,-1 1,1-2,-1 1,0-1,-6 0,-5 3,18-4,-1 0,1 0,-1 0,0-1,0 1,0-1,0 0,0-1,0 1,0-1,0 0,0 0,0-1,0 1,0-1,0 0,0-1,1 1,-1-1,0 0,1 0,-1 0,1-1,-1 1,1-1,0 0,0-1,1 1,-1-1,1 1,0-1,-1 0,-1-4,2-12</inkml:trace>
  <inkml:trace contextRef="#ctx0" brushRef="#br0" timeOffset="2287.011">3415 344,'-16'11,"0"1,0 0,2 1,-1 1,2 0,0 1,0 1,2 0,-7 12,-75 153,45-76,-119 195,118-225,-4-3,-59 63,-16 25,124-155,2-4,0 1,1-1,-1 1,0 0,1-1,0 1,-1 0,1 0,0 0,0 1,0-1,0 0,0 0,0 0,1 1,-1-1,1 0,0 1,0-1,-1 0,2 2,40-17,-1-22,-24 16</inkml:trace>
  <inkml:trace contextRef="#ctx0" brushRef="#br0" timeOffset="3056.73">3048 1191,'258'-347,"-234"322,-14 48,-19 300,37-126,-16-135,3-92,88-349,-81 319,2 2,3 1,2 1,32-46,-55 93,-1 1,1 0,1 0,-1 0,1 1,0 0,1 0,0 1,0 0,0 0,1 1,0 0,0 1,0-1,1 2,-1-1,1 2,0-1,0 1,0 1,7-1,208 35,-179-33,-34 0</inkml:trace>
  <inkml:trace contextRef="#ctx0" brushRef="#br0" timeOffset="3518.961">3754 1022,'6'-3,"6"-5,1 1,0 1,0 0,0 1,1 1,0 0,0 0,0 2,0 0,0 0,6 1,-18 1,-1 0,1 0,-1 0,0 0,1 1,-1-1,0 0,1 1,-1-1,0 1,0-1,0 1,1 0,-1 0,0-1,0 1,0 0,0 0,0 0,0 0,0 0,-1 0,1 0,0 0,0 1,-1-1,1 0,-1 0,1 1,-1-1,0 0,1 1,-1-1,0 0,0 1,0-1,0 0,0 1,0-1,0 1,-1-1,1 0,0 0,-1 1,1-1,-1 0,1 1,-1-1,0 0,1 0,-1 0,0 0,-41 65,10-29,21-27,2 0,-1 1,1 0,1 0,0 1,1 0,0 1,1-1,0 1,1 1,-3 12,7-25,1 1,0-1,-1 1,1-1,0 1,0 0,0-1,0 1,0-1,0 1,0-1,0 1,1 0,-1-1,1 1,-1-1,1 1,0-1,-1 0,1 1,0-1,0 0,0 1,0-1,0 0,0 0,0 0,1 0,-1 0,0 0,1 0,-1 0,0-1,1 1,-1 0,1-1,-1 1,1-1,-1 0,1 1,0-1,-1 0,1 0,-1 0,2 0,70-23,-31-6,-24 17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1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1 989,'138'-10,"93"-8,-169 7,-56 5</inkml:trace>
  <inkml:trace contextRef="#ctx0" brushRef="#br0" timeOffset="583.335">199 736,'14'125,"-9"-106,-2 1,0-1,-1 1,-1 0,-1-1,-1 1,-1 0,0-1,-3 9,-12 68,15-73</inkml:trace>
  <inkml:trace contextRef="#ctx0" brushRef="#br0" timeOffset="1614.091">566 595,'42'-25,"2"3,0 2,1 1,1 2,1 3,35-6,-79 18,0 1,1 0,0 0,-1 0,1 0,-1 0,1 1,0 0,0 0,-1 0,1 0,0 0,-1 1,1 0,0 0,-1 0,1 0,-1 0,0 1,1-1,-1 1,0 0,0 0,0 0,0 1,0-1,0 1,-1-1,1 1,-1 0,0 0,0 0,0 0,0 1,1 2,-3 9,-1 0,0-1,-1 1,0 0,-1-1,-1 1,0-1,-1 0,-1-1,0 1,-1-1,0 0,-1-1,-1 1,-2 2,-111 122,120-135,0-1,-1 1,1-1,0 1,0 0,1 0,-1 0,0 0,1 1,-1-1,1 0,-1 1,1-1,0 1,0-1,0 1,1-1,-1 1,1 0,-1 0,1-1,0 1,0 0,0-1,0 1,1 0,-1-1,1 1,-1 0,1-1,0 1,0-1,0 1,1-1,-1 1,0-1,1 0,0 0,-1 0,1 0,0 1,60 22,-57-25,-1 0,1 1,0 0,-1 0,1 0,-1 1,1-1,-1 1,0 0,0 0,0 0,0 1,0 0,0 0,-1 0,1 0,-1 0,0 0,0 1,0 0,0 0,-1-1,1 2,-1-1,0 0,-1 0,1 1,-1-1,1 2,-5 4,0 0,0 0,-1 0,0-1,-1 0,0 0,-1 0,0 0,0-1,-1 0,0 0,0-1,-1 0,-6 4,-15 18,-2-1,-2-2,0-1,-1-2,-15 6,33-23,4-5</inkml:trace>
  <inkml:trace contextRef="#ctx0" brushRef="#br0" timeOffset="1954.477">1610 538,'-95'100,"4"3,-36 59,118-153,1 1,0 0,1 1,0-1,0 2,1-1,1 1,0-1,0 1,2 1,-1-1,1 1,1-1,1 1,-1 0,2 3,0-12,1-1,0 0,0 1,0-1,0 0,1 0,-1 0,1 0,0 0,0-1,0 1,0 0,1-1,-1 1,0-1,1 0,0 0,-1 0,1 0,0-1,0 1,0-1,0 1,1-1,-1 0,0 0,0-1,1 1,-1-1,0 1,1-1,-1 0,3 0,112-22,-98 13,0-1,-1-1,0-1,0-1,-2 0,1-1,-2-1,0-1,0 0,-2-1,0-1,-1 0,6-12,-12 16,0 0,-1-1,-1 1,0-1,-1 0,0 0,-2-1,0 1,0-1,-1 1,-1-1,-1 1,0-1,-2-1,3 13,0 0,-1 0,1 1,-1-1,0 0,0 0,0 1,-1-1,1 1,-1-1,0 1,0 0,0-1,-1 1,1 0,-1 0,1 1,-1-1,0 0,0 1,0 0,0 0,-1 0,1 0,-1 0,1 1,-1-1,0 1,1 0,-1 0,0 1,0-1,1 1,-1-1,0 1,0 1,0-1,0 0,0 1,1 0,-3 0,-84 29,66-19</inkml:trace>
  <inkml:trace contextRef="#ctx0" brushRef="#br0" timeOffset="2986.845">1921 736,'80'-96,"31"-39,-110 135,0-1,1 1,-1-1,0 1,0 0,0-1,0 1,1 0,-1 0,0 0,0 0,0 0,1 0,-1 1,0-1,0 0,0 0,1 1,-1-1,0 1,0-1,0 1,0 0,0-1,0 1,0 0,0 0,0-1,-1 1,1 0,0 0,0 0,-1 0,1 0,0 0,-1 0,1 0,-1 1,0-1,1 0,-1 0,0 0,0 0,0 1,0-1,1 0,-2 0,1 1,0-1,0 0,0 0,-1 1,16 29,-11-29,1-1,-1 0,0-1,1 1,-1-1,0 0,1 0,-1 0,0-1,1 1,-1-1,0 0,1 0,-1-1,0 1,0-1,0 0,0 0,-1 0,1-1,0 1,-1-1,0 0,1 0,-1-1,0 3,112-89,-115 89,1 1,0-1,0 1,-1-1,1 0,0 1,0-1,0 1,0 0,0-1,0 1,0 0,0 0,0-1,0 1,0 0,0 0,0 0,0 0,0 0,0 0,0 1,0-1,0 0,0 0,0 1,0-1,-1 0,1 1,0-1,0 1,0 0,0-1,-1 1,1 0,0-1,0 1,-1 0,1 0,-1-1,1 1,-1 0,1 0,-1 0,1 0,-1 0,0 0,1 0,-1 0,0 0,0 0,0 0,5 58,-5-52,-2 52,1-33</inkml:trace>
  <inkml:trace contextRef="#ctx0" brushRef="#br0" timeOffset="3685.713">2767 454,'13'-1,"0"-1,0 0,-1-1,1-1,-1 1,1-2,-1 0,0-1,-1 0,1 0,-1-1,-1-1,1 0,-1 0,-1-1,1 0,0-3,-10 12,0 1,0-1,0 1,0-1,0 1,0-1,0 1,0-1,0 1,0-1,0 1,0-1,0 1,0-1,0 1,0-1,1 1,-1-1,0 1,0-1,1 1,-1-1,0 0,0 1,1-1,-1 1,1-1,-1 0,0 1,1-1,-1 0,1 0,-1 1,1-1,-1 0,1 0,-1 0,1 1,-1-1,1 0,-1 0,1 0,-1 0,1 0,-1 0,1 0,-1 0,1 0,-1 0,1-1,-1 1,1 0,-1 0,1 0,-1 0,1-1,-1 1,0 0,1-1,-1 1,1 0,-1-1,0 1,1 0,-1-1,0 1,1-1,-1 1,0-1,0 1,0 50,0-41,-20 198,11-124,9-69,0 0,-1-1,-1 1,0 0,-1-1,0 1,-1-1,-1 0,0 0,-7 11,11-22,0 1,-1-1,1 1,-1-1,0 0,0 0,0 0,0 0,0 0,0 0,-1-1,1 1,0-1,-1 0,1 1,-1-1,0 0,1 0,-1-1,0 1,1-1,-1 1,0-1,0 0,0 0,1 0,-1 0,0 0,0-1,0 1,1-1,-1 0,0 0,1 0,-1 0,0-1,-2-1,0 0,-1-1,2 0,-1 0,0 0,1 0,0-1,0 0,0 0,0 0,1 0,0 0,0-1,0 1,1-1,-1-1,-7-71,9 54</inkml:trace>
  <inkml:trace contextRef="#ctx0" brushRef="#br0" timeOffset="4087.991">2795 171,'34'-24,"15"-12,0-6,-4 5,-9 13,-6 16,-9 14,-7 11,-2 2,-2 3,1 3,0 1,2 2,-1 0,-3 0,3-4,-2-1,-2-6</inkml:trace>
  <inkml:trace contextRef="#ctx0" brushRef="#br0" timeOffset="4469.801">1977 849,'106'9,"1"-4,-1-4,1-6,69-12,37 1,191 11,-379 5</inkml:trace>
  <inkml:trace contextRef="#ctx0" brushRef="#br0" timeOffset="5221.075">2682 989,'-20'1,"0"0,0 1,0 1,1 1,-1 1,1 1,0 0,0 2,1 0,-1 1,-1 2,18-11,0 1,0-1,1 1,-1 0,0 0,0 0,0 0,1 0,-1 0,0 1,1-1,-1 1,1-1,-1 1,1-1,0 1,0 0,0-1,0 1,0 0,0 0,0 0,1 0,-1 0,1 0,-1 0,1 0,0 0,0 0,0 0,0 0,0 0,0 0,0 1,1-1,-1 0,1 0,0 0,-1-1,1 1,0 0,0 0,0 0,0-1,1 1,-1 0,0-1,1 1,1 0,69 34,-64-34,0 1,-1-1,0 1,1 1,-1-1,0 1,-1 0,1 1,-1 0,1 0,-2 0,1 1,0 0,-1 0,0 0,3 7,-7-9,-2 0,1 0,0-1,-1 1,0 0,1 0,-1-1,-1 1,1 0,-1-1,1 1,-1-1,0 0,0 1,-1-1,1 0,-1 0,1-1,-1 1,0 0,0-1,0 0,0 0,0 0,-1 0,1 0,-1-1,1 1,-1-1,-1 0,-2 5,-1-1,0-1,0 1,-1-2,1 1,-1-1,0 0,0-1,0 0,0 0,0-1,0 0,0-1,0 0,-7-1,-1-4</inkml:trace>
  <inkml:trace contextRef="#ctx0" brushRef="#br0" timeOffset="5902.786">3727 341,'-168'203,"-37"74,-11 13,122-171,-102 99,172-195</inkml:trace>
  <inkml:trace contextRef="#ctx0" brushRef="#br0" timeOffset="6739.405">3303 1243,'252'-399,"-248"393,-4 5,0 0,0 0,0 0,0 0,1 0,-1 0,0 0,0 0,1 1,-1-1,1 0,-1 0,0 0,1 0,0 1,-1-1,1 0,-1 0,1 1,0-1,-1 0,1 1,0-1,0 1,0-1,0 1,-1-1,1 1,0 0,0-1,0 1,0 0,0 0,0 0,0 0,0 0,0 0,0 0,0 0,0 0,0 0,0 0,0 0,-1 1,1-1,0 0,0 1,0-1,0 1,0-1,-1 1,1-1,0 1,0 0,-1-1,1 1,0 0,-1 0,1-1,3 14,0 1,0-1,-2 1,1-1,-2 1,0 0,-1-1,0 1,-3 11,2 11,-17 184,6-56,29-204,0-39,2 0,4 2,4 1,15-30,69-85,-98 173,-6 3,2 1,-1 0,2 0,0 1,0 1,1 0,0 0,1 1,1 0,-1 1,1 0,1 1,0 1,0 0,0 1,1 1,0 0,13-2,170 8,-175 4,-5 1</inkml:trace>
  <inkml:trace contextRef="#ctx0" brushRef="#br0" timeOffset="7190.029">3980 933,'33'-5,"-21"2,0 1,0 0,1 0,-1 1,1 1,0 0,-1 1,1 0,-1 1,0 0,1 1,-1 0,0 1,7 4,-17-7,-1 0,1 1,-1-1,1 1,-1 0,0-1,0 1,0 0,0-1,0 1,0 0,0 0,0 0,-1 0,1 0,-1 0,0 0,1 0,-1 0,0 0,0 0,0 0,-1 0,1 0,0 0,-1 0,1 0,-1 0,0 0,1 0,-1 0,0 0,-1 0,-40 59,12-30,17-20,0 1,1 1,0 0,1 0,1 1,0 0,1 1,1 0,0 1,1 0,0 0,1 0,1 3,4-17,1 1,0-1,0 0,0 1,0-1,1 0,-1 1,1-1,-1 0,1 0,0 0,0 1,0-1,0 0,0 0,0 0,1-1,-1 1,0 0,1 0,0-1,-1 1,1-1,0 1,0-1,0 0,0 0,0 0,0 0,0 0,0 0,1 0,-1-1,0 1,0-1,1 0,-1 1,0-1,2 0,92-13,-7-39,-72 41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2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0 848,'15'0,"18"0,9 0,2-5,-1-2,-4 1,-3 1,-4 2,-1 1,-7 0</inkml:trace>
  <inkml:trace contextRef="#ctx0" brushRef="#br0" timeOffset="944.199">649 509,'35'-15,"-24"9,1 0,1 1,-1 0,1 1,0 0,0 1,0 0,1 1,-1 1,0 0,1 1,-1 0,1 1,3 1,-14-1,0 0,-1 0,1 0,-1 0,1 0,-1 0,0 1,0-1,1 1,-1 0,0 0,0 0,-1 0,1 0,0 0,-1 0,1 0,-1 1,1-1,-1 1,0-1,0 1,0-1,-1 1,1-1,-1 1,1 0,-1 0,0-1,0 1,0 0,0-1,-1 1,0 2,-28 95,26-94,-21 54,-2-1,-3-1,-3-2,-18 24,-84 130,130-206,0 1,0 0,1-1,0 1,0 1,0-1,1 0,0 1,0-1,0 1,0 0,1 0,0-1,1 1,-1 0,1 0,0 0,0 0,1 0,0 0,0 0,0-1,1 1,0 0,0-1,0 1,1-1,-1 0,1 0,1 0,-1 0,1 0,0-1,0 0,0 1,0-1,1-1,1 2,3-2,0-1,-1-1,1 1,0-1,0-1,0 1,0-2,0 1,-1-1,1 0,0-1,0 0,-1-1,1 0,-1 0,0 0,0-1,0-1,0 1,-1-1,0 0,0-1,4-3,9-8</inkml:trace>
  <inkml:trace contextRef="#ctx0" brushRef="#br0" timeOffset="1279.282">1383 565,'-57'59,"3"2,3 3,-41 67,33-3,58-124,0 0,0 0,1-1,-1 1,1 0,0 0,0 0,0 0,0 0,1 0,-1 0,1 0,0-1,0 1,1 0,-1-1,1 1,0-1,0 1,0-1,0 0,1 0,-1 0,1 0,0 0,-1 0,2-1,-1 1,0-1,0 0,1 0,-1 0,3 0,6 1,1 0,-1-1,1-1,0 0,-1-1,1 0,0-1,0-1,-1 0,1 0,-1-1,0-1,0 0,0-1,0 0,-1 0,1-2,-1 1,-1-1,4-4,6-1,-1-1,0-1,-1-1,0-1,-1-1,-1 0,-1-1,0 0,-1-1,-2-1,11-19,-18 29,-1 0,0-1,0 1,-1-1,0 1,-1-1,-1 0,1 0,-2 0,1 0,-2 0,0-5,1 11,-1 0,0-1,0 1,0 0,-1 0,0 0,0 0,0 1,0-1,-1 0,0 1,0 0,0 0,-1 0,1 0,-1 0,0 0,0 1,0 0,0 0,-1 0,1 0,-1 1,0 0,0 0,-2-1,-79-1,61 11</inkml:trace>
  <inkml:trace contextRef="#ctx0" brushRef="#br0" timeOffset="2296.411">1863 848,'15'-13,"0"0,-1 0,-1-2,0 0,0 0,-2-1,0 0,0-3,37-50,-13 18,41-40,-75 91,-1-1,1 1,-1-1,1 1,-1-1,1 1,-1-1,1 1,0 0,-1-1,1 1,0 0,-1-1,1 1,0 0,-1 0,1 0,0 0,-1 0,1 0,0 0,-1 0,1 0,0 0,0 0,-1 0,1 0,0 0,-1 1,1-1,0 0,-1 1,1-1,-1 0,1 1,0-1,-1 1,1-1,-1 1,1-1,-1 1,0-1,1 1,-1-1,1 1,-1 0,0-1,0 1,1 0,-1-1,0 1,0 0,0-1,0 1,0 0,0-1,0 1,0 0,0 0,0-1,0 1,0 0,0-1,-1 1,-5 50,5-49,-9 88,9-88,1 0,0 1,0-1,0 0,1 0,-1 1,1-1,-1 0,1 0,0 0,0 0,0 0,0 0,0 0,0 0,0 0,1 0,-1 0,1-1,-1 1,1 0,0-1,-1 0,1 1,0-1,0 0,0 0,0 0,0 0,0 0,1-1,-1 1,0 0,0-1,1 0,-1 0,1 1,7-3,-1-1,0 1,1-2,-1 1,-1-1,1 0,0-1,-1 0,0-1,0 1,-1-1,1-1,-1 0,-1 0,4-5,26-20,73-70,-109 103,0 0,-1-1,1 1,0-1,0 1,0-1,0 1,0-1,0 1,0 0,0-1,0 1,0-1,0 1,0 0,0-1,1 1,-1-1,0 1,0-1,1 1,-1-1,0 1,0-1,1 1,-1-1,1 1,-1-1,0 0,1 1,-1-1,1 0,-1 1,1-1,-1 0,1 0,-1 1,1-1,0 0,-1 0,1 0,-1 0,1 0,-1 0,1 1,0-2,-1 1,1 0,-1 0,1 0,-1 0,1 0,0 0,-1 0,1-1,-1 1,1 0,-1-1,1 1,-1 0,1-1,-1 1,0 0,1-1,-1 1,1-1,-1 1,0-1,-10 48,10-45,-12 30,9-27,1-1,-1 1,1-1,1 1,-1 0,1-1,-1 1,1 0,1 0,-1 0,1 0,0 0,0 0,0 0,1 0,0 0,0 0,0 0,0 0,1 0,0-1,0 1,0 0,9 8</inkml:trace>
  <inkml:trace contextRef="#ctx0" brushRef="#br0" timeOffset="2559.205">2850 481,'-249'188,"-29"43,41-21,130-115,89-77</inkml:trace>
  <inkml:trace contextRef="#ctx0" brushRef="#br0" timeOffset="3128.302">2569 989,'-81'33,"74"-29,0-1,0 0,0 0,0 1,1 0,-1 0,1 1,0 0,0 0,1 0,-1 1,1-1,0 1,1 1,-2 2,6-5,1-1,0 0,0 0,0 0,0 0,1 0,-1-1,1 1,0 0,0-1,0 1,0-1,0 0,0 1,1-1,-1 0,1 0,-1-1,1 1,0 0,0-1,0 0,0 0,0 0,0 0,0 0,0 0,0-1,0 1,1-1,-1 0,2 0,7 3,-8-3,-1 0,1 0,-1 1,0-1,1 1,-1 0,0 0,0 0,1 0,-1 1,0-1,0 1,0 0,-1 0,1 0,0 0,-1 0,1 1,-1-1,0 1,0 0,0 0,0-1,0 1,-1 0,1 0,-1 1,0-1,0 0,0 0,0 1,0-1,-1 0,0 1,1-1,-1 1,-1-1,1 1,0-1,-1 0,0 1,0-1,0 1,-4 4,0 1,-1-2,0 1,-1-1,0 1,0-2,0 1,-1-1,0 0,0-1,0 0,-1 0,0-1,0 0,0 0,0-1,0-1,-1 1,0-1,1-1,-1 0,0 0,1-1,-5-1,-4-3</inkml:trace>
  <inkml:trace contextRef="#ctx0" brushRef="#br0" timeOffset="5250.03">3133 650,'-35'138,"24"-109,1-2,6-23,1 0,0 1,1-1,-1 0,1 1,0 0,0 0,0 0,1 0,0 0,-1 0,2 0,-1 0,1 0,0 0,0 1,0-1,1 0,-1 0,1 0,1 0,-1 0,1 0,0 0,0 0,0-1,0 1,1-1,0 1,0-1,0 0,1 0,1 2,-2-5,0 0,0 0,0 0,0 0,0 0,0-1,0 1,0-1,0 0,1 0,-1 0,0 0,0-1,0 1,0-1,0 0,0 0,0 0,0 0,0 0,-1-1,1 1,0-1,-1 0,1 0,-1 0,1 0,-1 0,0 0,0-1,0 1,0-1,7-14</inkml:trace>
  <inkml:trace contextRef="#ctx0" brushRef="#br0" timeOffset="5617.373">3020 481,'34'-24,"15"-13,0 5,-8 12,-12 15,-10 13,-4 5,-5 5,2 0,-3 1,4-2,3-5,4-3,3-4,-2-3</inkml:trace>
  <inkml:trace contextRef="#ctx0" brushRef="#br0" timeOffset="6595.902">3387 1,'86'126,"-64"-95,-1 1,-2 2,-1-1,-2 2,-1 0,-1 1,-3 1,-1 0,-1 0,2 29,-7-12,-2 0,-3 0,-2 0,-2 0,-3-1,-2 0,-2 0,-3-1,-2-1,-2-1,-2 0,-2-1,-3-2,-16 23,33-57,0 0,-2 0,1-1,-1-1,-1 0,0 0,-1-1,0 0,-1-1,1-1,-2 0,1-1,-1-1,-12 4,3-4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37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85 284,'454'0,"-342"-18,-88 13</inkml:trace>
  <inkml:trace contextRef="#ctx0" brushRef="#br0" timeOffset="279.719">0 537,'48'-9,"40"-9,14 0,-5 2,-14-1,-17 3,-14 3,-12 4,-7 3,-5 2,-7 2</inkml:trace>
  <inkml:trace contextRef="#ctx0" brushRef="#br0" timeOffset="715.688">310 1,'22'17,"0"0,2-2,-1-1,2 0,0-2,0-1,1-1,20 5,1 2,-19-8,0 2,-1 1,0 2,-1 0,-1 1,0 2,3 3,-24-15,0 0,0-1,0 1,-1 1,0-1,0 0,0 1,-1 0,1 0,-1-1,-1 1,1 0,-1 1,0-1,0 0,-1 0,0 0,0 1,0-1,-1 0,0 0,0 0,-1 0,0 0,0 0,0 0,0 0,-1-1,0 1,0-1,-1 0,0 0,1 0,-2 0,1-1,0 0,-1 0,-1 1,-36 31,-2-3,-1-1,-42 21,-36 26,108-62,5-1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3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1 192,'194'-17,"-152"11,0 1,0 2,0 2,1 2,32 6,-75-8,0 1,-1-1,1 1,0 0,0-1,0 1,1-1,-1 1,0-1,0 1,0-1,0 1,0 0,0-1,1 1,-1-1,0 1,0-1,1 1,-1 0,0-1,1 1,-1 0,0-1,1 1,-1 0,0 0,1-1,-1 1,1 0,-1 0,0 0,1 0,-1-1,1 1,-1 0,1 0,-1 0,1 0,-1 0,0 0,1 0,-1 0,1 0,-1 0,1 0,-1 1,1-1,-1 0,0 0,1 0,-37-24,29 21,-3-2,0 0,0 0,0-1,1-1,0 1,0-1,1-1,0 0,0 0,0 0,1-1,-5-8,10 0,6 4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57,'29'-11,"1"0,0 2,1 2,0 0,0 2,1 2,-1 0,1 2,-1 2,1 1,8 2,-25-2,-1 0,1 1,-1 0,1 1,-1 1,0 1,-1 0,0 0,12 8,-21-11,1 0,0 0,-1 1,0-1,0 1,0 0,0 0,-1 1,1-1,-1 1,0 0,0-1,-1 1,0 0,0 1,0-1,0 0,-1 1,0-1,0 1,0-1,-1 1,0-1,0 1,0-1,-1 1,0 2,-5 4,0 1,-1-1,-1-1,0 1,0-2,-1 1,-1-1,0 0,0-1,-1 0,0-1,0 0,-1 0,0-2,0 1,-1-2,0 1,0-2,0 0,-1 0,-1-1,-20 9,0-2,-1-1,0-2,-1-1,1-2,-1-2,-18-1,-9-23,51 10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0,'8'5,"-1"-1,0-1,1 1,0-1,0-1,0 0,0 0,0 0,0-1,1 0,-1 0,0-1,1-1,2 0,5 2,214-3,-173-9,-50 12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12,'24'0,"17"0,7 0,0 0,-4 0,-4 0,-4 0,-4-5,-6-2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0:4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59,'11'168,"-5"-143,-1 1,-2 0,0 0,-2 0,-1 0,-1 0,-1 0,-6 24,6-34,-1 0,-1-1,0 1,-1-1,-1 0,0 0,-1 0,-1-1,0 0,-1-1,0 0,-1 0,-1-1,0 0,-11 8,19-17,0-1,0 0,0 0,0-1,-1 1,1-1,-1 1,1-1,-1 0,1-1,-1 1,0 0,1-1,-1 0,0 0,0 0,1 0,-1-1,0 0,1 1,-1-1,0 0,1-1,0 1,-1-1,1 1,0-1,-1 0,1 0,0-1,1 1,-1-1,0 1,1-1,-1 0,1 0,0 0,0 0,0 0,0 0,1-1,-1 1,1-1,0 1,0-1,0 0,0 1,1-1,0 0,-1 1,1-1,1 0,-1 0,1-2,4-15,0 2</inkml:trace>
  <inkml:trace contextRef="#ctx0" brushRef="#br0" timeOffset="540.905">0 32,'139'-17,"1"7,0 6,2 5,-136-1,113 22,-85-31,-24-2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2:3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0,'3'5,"0"0,-1-1,0 1,0 0,0 1,-1-1,1 0,-1 1,0-1,-1 0,1 1,-1-1,0 1,-1-1,1 1,-1-1,0 0,-1 1,1-1,-1 1,-3 22,-24 145,28-165,0 0,1 0,0 0,0-1,1 1,0 0,0 0,1-1,0 1,0-1,1 1,0-1,0 0,1 0,6 7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40 445,'-9'19,"-4"16,1 7,7-4,4-13,8-11,2-7</inkml:trace>
  <inkml:trace contextRef="#ctx0" brushRef="#br0" timeOffset="417.537">464 107,'-16'10,"1"-2,1 1,0 0,1 1,0 0,1 1,0 0,1 1,0 1,0 0,2 0,-9 14,17-24,0-1,0 0,0 0,0 1,1-1,-1 1,1-1,-1 1,1-1,0 1,0-1,0 1,0-1,1 1,-1-1,1 1,-1-1,1 0,0 1,0-1,0 0,0 1,0-1,1 0,-1 0,1 0,-1 0,1 0,0-1,0 1,0 0,0-1,0 1,0-1,0 0,0 1,0-1,1 0,1 0,97 20,-92-22,-1 0,1 1,0 1,-1-1,1 1,0 1,-1 0,0 0,1 0,-1 1,0 1,0-1,0 1,-1 1,1-1,-1 1,0 0,-1 1,1 0,-1 0,0 0,-1 1,1 0,-1 0,0 0,2 6,-5-6,-1 0,0 0,-1 1,1-1,-1 0,-1 0,1 0,-1 1,0-1,-1 0,0 0,0 0,-1-1,1 1,-1 0,-1-1,1 0,-1 0,0 0,-1 0,1 0,-1-1,0 0,-1 0,1 0,-1-1,0 0,0 0,0 0,-2 0,5-3,-1 3,0-1,-1-1,1 1,-1-1,0 0,1 0,-1 0,0 0,0-1,0 0,-1 0,1 0,0-1,0 0,0 0,0 0,-6-1,-5-3</inkml:trace>
  <inkml:trace contextRef="#ctx0" brushRef="#br0" timeOffset="674.139">407 163,'39'-14,"21"-6,7 2,0 3,-6 4,-8 5,-9 2,-7 3,-5 1,-3 1,-1-1,-6-3,-2-3,-4 0</inkml:trace>
  <inkml:trace contextRef="#ctx0" brushRef="#br0" timeOffset="3867.653">1254 417,'-5'29,"-1"0,-1 0,-2-1,-1 0,-1 0,-5 7,-4 14,20-48,-5 8,1 0,1 0,-1 0,2 1,-1-1,1 1,1-1,0 1,0 0,1 0,0 0,0-1,2 3,-1-10,0 1,1-1,-1 1,1-1,-1 0,1 1,0-1,0 0,0 0,0-1,1 1,-1 0,0-1,1 1,-1-1,1 0,0 0,-1 0,1 0,0 0,0-1,-1 1,1-1,0 1,0-1,0 0,0 0,-1-1,1 1,2-1,83-23,6-55,-81 61</inkml:trace>
  <inkml:trace contextRef="#ctx0" brushRef="#br0" timeOffset="4337.319">1028 247,'2'-8,"0"0,0-1,0 1,1 0,1 1,-1-1,1 0,1 1,-1 0,1 0,1 0,-1 1,1-1,0 2,1-1,-1 0,1 1,0 0,0 1,1 0,-1 0,1 0,0 1,4-1,60-41,-53 28,-18 15,-1 0,1 1,0-1,0 1,-1-1,1 1,0-1,0 1,1-1,-1 1,0 0,0 0,1 0,-1 0,1 0,-1 0,1 0,-1 0,1 0,-1 0,1 1,0-1,-1 1,1 0,0-1,0 1,-1 0,1 0,0 0,0 0,-1 0,1 0,0 1,0-1,-1 0,1 1,0 0,-1-1,1 1,-1 0,1 0,-1 0,1 0,-1 0,1 0,-1 0,0 0,0 1,1-1,-1 0,0 1,0 1,27 57,-24-48,1 0,0-1,1 1,0-1,1-1,0 1,0-1,1 0,1-1,3 4,6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20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510 258,'-6'4,"0"-1,0 1,1 1,-1-1,1 1,0-1,0 1,1 1,-1-1,1 1,0 0,1 0,0 0,-1 0,2 0,-1 1,1-1,0 1,0 0,1 0,0 0,-4 155,7-112,0 22,-3 0,-3-1,-8 31,-6 7,18-110,1 1,-1-1,0 1,0 0,0-1,0 1,0 0,1 0,-1-1,0 1,0 0,1-1,-1 1,0 0,0 0,1-1,-1 1,0 0,1 0,-1 0,0 0,1-1,-1 1,0 0,1 0,-1 0,0 0,1 0,-1 0,1 0,-1 0,0 0,1 0,-1 0,0 0,1 0,-1 0,0 0,1 0,-1 1,0-1,1 0,-1 0,0 0,1 1,-1-1,0 0,0 0,1 1,-1-1,0 0,0 0,1 1,-1-1,0 0,0 1,22-33,-11 14</inkml:trace>
  <inkml:trace contextRef="#ctx0" brushRef="#br0" timeOffset="618.685">1018 258,'-18'6,"1"1,0 0,0 1,0 1,1 0,1 1,0 1,0 0,1 1,0 1,-6 8,8-4,1 1,0 0,1 1,1 0,1 1,1 0,1 0,0 0,1 1,2 0,0 0,1 0,1 0,1 0,1 0,3 21,-3-16,-2-19,1 1,0-1,0 1,0-1,1 1,1-1,-1 0,1 1,0-1,1 0,-1 0,2 0,-1-1,1 1,0-1,0 0,0 0,1 0,0-1,0 1,1-1,-1 0,1-1,0 1,1-1,-1 0,1-1,-1 0,1 0,0 0,0-1,1 0,-1 0,0-1,1 0,-1 0,4-1,11-4,-1-1,1-1,-2-1,1-1,-1 0,0-2,-1 0,0-2,0 0,-2-1,8-7,-21 18,-1-1,0 1,0-1,0 0,-1 0,1 0,-1 0,1 0,-1-1,0 1,0-1,-1 0,1 1,-1-1,1 0,-1 0,-1 0,1 0,0 0,-1 0,0 0,0 0,0 0,0 0,-1 0,0 0,0 0,0 0,0 0,0 0,-1 1,0-1,-1-2,-3-5,0 2,-1-1,0 1,-1 0,0 0,0 1,-1 0,0 1,0-1,-1 2,-2-2,-1 1,-1 0,0 0,-1 1,0 1,0 0,0 1,0 1,-1 0,1 1,-1 1,0 0,-11 2,19-1,-1 1,1 0,-1 1,1 0,0 0,0 1,0 0,0 0,0 1,1 0,-1 0,1 1,0 0,0 0,1 1,0 0,0 0,0 0,1 1,0 0,0 0,0 0,-2 7,-3 32,12-27</inkml:trace>
  <inkml:trace contextRef="#ctx0" brushRef="#br0" timeOffset="7151.352">368 5,'-62'-2,"36"0,-1 2,1 0,0 2,0 1,-1 0,-6 4,25-4,1 1,0-1,1 1,-1 1,1-1,-1 1,1 0,1 0,-1 1,1 0,0 0,0 0,1 1,-1-1,2 1,-1 0,1 0,0 0,0 1,1-1,0 1,0 0,1-1,0 1,0 0,1 0,0 0,1 5,-1 87,5 1,4 0,5-1,16 54,-22-110,10 53,-4 2,-4-1,-4 45,-8-104,9 68,-3-103,0 0,0 0,1-1,0 1,0-1,0 0,0 0,0-1,1 1,-1-1,1 0,0-1,-1 1,1-1,0-1,0 1,0-1,0 0,-1 0,1 0,0-1,0 0,0 0,5-2,10 1,4 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1,'-14'28,"-1"15,8-5,5-9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57,'-10'15,"1"0,0 1,2 0,0 1,1 0,0 0,1 0,1 1,1 0,1-1,0 1,1 14,1-28,1 0,0 0,0 0,0 0,0 0,1 0,-1-1,1 1,0-1,0 1,1-1,-1 0,1 0,-1 0,1 0,0 0,0 0,0-1,1 1,-1-1,1 0,-1 0,1 0,-1-1,1 1,0-1,0 0,0 0,0 0,0-1,0 1,0-1,0 0,0 0,0-1,3 1,9-2,-1 0,1 0,-1-1,1-1,-1-1,0 0,0-1,12-7,48-52,-64 49</inkml:trace>
  <inkml:trace contextRef="#ctx0" brushRef="#br0" timeOffset="244.232">467 0,'-24'39,"-12"26,-6 13,5 1,3-1,9-11,3-6,5-4,6-8,4-6,4-6,3-5,0-3,1-1,0-1,0 0,0-5</inkml:trace>
  <inkml:trace contextRef="#ctx0" brushRef="#br0" timeOffset="1011.558">862 226,'1'-1,"0"0,-1-1,1 1,-1 0,1-1,-1 1,0-1,1 1,-1-1,0 1,0-1,0 1,0 0,0-1,0 1,-1-1,1 1,0-1,-1 1,1-1,-1 1,0 0,1-1,-1 1,0 0,0 0,1 0,-1-1,0 1,0 0,-1 0,1 0,0 0,0 1,0-1,-1 0,1 0,0 1,-1-1,1 1,0-1,-1 1,1 0,-1-1,1 1,-1 0,1 0,-1 0,-76-2,66 3,1 0,0 2,0-1,1 1,-1 1,0 0,1 0,0 1,0 0,1 1,-1 0,1 1,0 0,1 0,0 1,0 0,0 0,1 1,1 0,-1 0,2 1,-1 0,1 0,0 0,1 0,1 1,-2 5,3-11,1 0,0 0,0 0,0 1,0-1,1 0,0 0,0 0,0 1,1-1,0 0,0 0,0 0,1 0,-1 0,1 0,0 0,1-1,-1 1,1-1,0 1,0-1,0 0,0 0,1-1,0 1,0-1,0 1,0-1,0 0,5 2,-1-2,1 0,-1-1,1 1,0-2,0 1,0-1,0-1,0 1,0-1,0-1,0 0,-1 0,1-1,0 0,0-1,-1 1,2-2,138-74,52-101,-168 157,-32 22,0 0,1-1,-1 1,1 0,-1 0,1 0,-1 0,1-1,-1 1,1 0,-1 0,1 0,-1 0,1 0,-1 0,1 0,-1 0,1 0,-1 1,1-1,-1 0,0 0,1 0,-1 0,1 1,-1-1,1 0,-1 1,0-1,1 0,-1 0,1 1,-1-1,0 1,1-1,-1 0,0 1,0-1,1 1,-1-1,0 1,0-1,0 1,0-1,0 1,1-1,-1 1,0-1,0 1,0-1,0 1,0-1,-1 1,1-1,0 1,0-1,0 0,0 1,0-1,-1 1,1-1,0 1,0-1,-1 1,1-1,0 0,-1 1,1-1,-42 140,18 7,17-92,3 0,2 1,4 35,-1-20,-1-59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9,'-41'15,"0"2,2 1,0 2,1 2,1 1,1 2,-10 11,39-31,1-1,-1 1,1 1,0-1,0 1,1 0,-1 1,1-1,1 1,-1 0,1 0,1 1,-1-1,1 1,0 0,1-1,0 1,0 1,1-1,0 0,0 0,1 0,0 0,0 1,1-1,0 0,1 0,0 0,0 0,0 0,1 0,1-1,1 5,4-5,0 0,1 0,-1-1,1 0,1-1,-1 0,1-1,0 0,0-1,0 0,0 0,0-1,1-1,-1 0,1 0,-1-1,1-1,-1 0,1-1,-1 0,1 0,2-2,9-1,0 0,0-1,0-1,-1-2,-1 0,1-1,-1-1,-1-1,0-1,-1-1,0 0,-1-1,-1-2,-1 1,0-2,10-14,33-84,-57 111,-1 1,0-1,0 0,0 0,-1 0,0 1,0-1,0 0,0 0,-1 0,0 0,0 1,0-1,0 0,-1 1,0-1,0 1,0-1,0 1,-1 0,0 0,0 0,0 0,0 1,-3-3,-3 1,-2-1,1 1,-1 1,0-1,0 2,0 0,0 0,0 1,-1 0,1 1,-1 1,1 0,-1 0,1 1,-1 0,1 1,-10 3,-49 20,44-13</inkml:trace>
  <inkml:trace contextRef="#ctx0" brushRef="#br0" timeOffset="369.699">633 347,'-48'19,"1"2,1 2,1 3,1 1,-8 9,-85 79,131-109,1 0,0 0,0 1,0 0,1 0,0 0,0 1,1-1,-1 1,2 0,-1-1,1 1,1 1,-1-1,1 0,1 0,-1 0,2 1,-1-1,1 2,0-5,1 1,0-1,0 0,1 0,-1 1,1-1,0-1,0 1,1 0,-1-1,1 0,0 0,0 0,1 0,-1 0,1-1,0 0,0 0,0 0,0-1,0 0,0 0,1 0,-1 0,1-1,4 1,4 0,-1 0,1-1,0 0,-1-1,1-1,0 0,-1-1,1 0,-1-1,11-4,-4 1,-1-1,0-1,-1-1,0 0,0-2,-1 0,-1 0,0-2,0 0,-1-1,-1 0,0-1,6-10,-17 21,0 0,0-1,0 1,-1 0,0-1,0 0,0 1,0-1,-1 0,0 0,0 0,0 0,-1 0,1 0,-1 0,-1 0,1 0,-1 0,1-1,-1 2,-1-1,1 0,-1 0,0 0,0 1,0-1,-1 1,1-1,-1 1,0 0,0 0,-1 0,1 1,-1-1,0 1,0 0,0 0,0 0,-1 0,-1 0,-102-3,82 7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2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0 311,'226'-11,"1"-46,-154 52,-44-3,-21 0</inkml:trace>
  <inkml:trace contextRef="#ctx0" brushRef="#br0" timeOffset="331.575">282 1,'-5'33,"-1"26,0 8,1-4,1-6,2-9,1-8,1-6,0-4,0-2,0-1,0-5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0 287,'1'-2,"-1"0,1 1,0-1,0 1,0-1,0 1,0-1,0 1,0 0,1-1,-1 1,0 0,1 0,-1 0,1 0,-1 0,1 0,0 1,-1-1,1 1,0-1,-1 1,1-1,0 1,0 0,0 0,-1 0,1 0,0 0,0 0,-1 0,3 1,0-2,80-12,0 3,1 4,47 4,15 2,-148 0,1 0,0 0,0 0,-1 0,1 0,0-1,-1 1,1 0,0 0,0-1,-1 1,1 0,0 0,0-1,0 1,-1 0,1 0,0-1,0 1,0 0,0-1,0 1,0 0,-1-1,1 1,0 0,0-1,0 1,0 0,0-1,0 1,0 0,0-1,1 1,-1 0,0-1,0 1,0 0,0-1,0 1,1 0,-1 0,0-1,0 1,0 0,1-1,-1 1,0 0,0 0,1 0,-1-1,0 1,0 0,1 0,-1 0,0 0,1 0,-1-1,0 1,1 0,-1 0,0 0,1 0,-1 0,0 0,1 0,-1 0,-29-18,24 15,-16-9,0 0,1-2,1 0,0-1,1-1,1-1,0 0,1-2,-3-5,18 23,1 1,-1-1,1 1,-1-1,1 1,-1-1,1 1,-1-1,1 0,0 1,-1-1,1 0,0 1,0-1,0 0,-1 1,1-1,0 0,0 1,0-1,0 0,0 1,0-1,0 0,0 0,1 1,-1-1,0 0,0 1,1-1,-1 0,0 1,1-1,-1 1,0-1,1 1,-1-1,1 0,-1 1,1 0,-1-1,1 1,-1-1,1 1,0 0,-1-1,1 1,-1 0,1-1,0 1,-1 0,2 0,12-3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3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0 809,'219'-189,"-218"187,1 0,0 0,0 1,-1-1,1 0,0 1,1-1,-1 1,0 0,0 0,0 0,1 0,-1 0,1 0,-1 1,1-1,-1 1,1-1,-1 1,1 0,-1 0,1 0,-1 1,1-1,-1 1,0-1,1 1,-1 0,1 0,-1 0,0 0,0 0,1 0,-1 1,0-1,0 1,0-1,-1 1,1 0,0 0,6 12,0 1,-1-1,0 2,-2-1,1 1,-2-1,0 1,-1 1,0 8,2 35,-2 1,-3 0,-5 36,5-85,-1-1,0 1,-1-1,0 1,-1-1,0 0,0 0,-1 0,-1-1,0 1,0-1,-1 0,-1-1,1 1,-1-1,-1-1,0 1,0-1,-1-1,0 1,0-1,0-1,-1 0,0 0,-1-1,-4 2,13-6,-1 0,1-1,-1 1,1 0,-1-1,1 1,-1-1,1 0,-1 0,0 0,1 0,-1-1,1 1,-1-1,1 1,-1-1,1 0,-1 0,1 0,0 0,0-1,-1 1,1 0,0-1,0 0,0 1,0-1,1 0,-1 0,0 0,1 0,0 0,-1-1,1 1,0 0,0-1,-1-3,0 0,1 0,0-1,0 1,0 0,1-1,0 1,0-1,0 1,1 0,0-1,0 1,1 0,0-1,71-202,-70 189</inkml:trace>
  <inkml:trace contextRef="#ctx0" brushRef="#br0" timeOffset="418.232">29 414,'153'-168,"-54"46,-98 121,-1 0,1 1,0-1,0 1,0-1,0 1,-1-1,1 1,0 0,0 0,0-1,0 1,0 0,0 0,0 0,0 0,0 0,0 0,0 0,0 0,0 0,0 1,0-1,0 0,0 1,-1-1,1 0,0 1,0-1,0 1,0-1,-1 1,1 0,0-1,-1 1,1 0,0 0,-1-1,1 1,-1 0,1 0,-1 0,1 0,-1 0,0-1,1 2,17 45,-17-42,4 12,-3-5,1 0,0 0,1-1,1 1,-1-1,2 0,0 0,0-1,1 1,0-2,5 6,4-3</inkml:trace>
  <inkml:trace contextRef="#ctx0" brushRef="#br0" timeOffset="1104.535">508 20,'7'-4,"-1"1,1 1,0-1,0 1,0 1,1-1,-1 1,0 0,0 1,1 0,-1 0,0 0,1 1,-1 0,0 1,0-1,0 1,4 2,-6-3,3 0,-1 0,1 1,-1 0,0 0,0 0,0 1,0 0,0 1,-1-1,1 1,-1 1,0-1,0 1,-1 0,1 0,-1 1,0-1,0 1,-1 0,0 1,0-1,0 1,1 4,-1 0,0-1,-1 1,0 0,-1 1,0-1,-1 0,0 1,-1-1,0 0,0 1,-1-1,-3 11,-8 61,4 0,4 0,3 0,5 6,-2 46,-3 126,2-258,-1 1,0 0,1-1,-1 1,-1 0,1 0,0-1,-1 1,0 0,0-1,0 1,0-1,-1 1,1-1,-1 0,0 1,0-1,0 0,0 0,-1 0,1-1,-1 1,1 0,-1-1,0 0,0 0,0 0,-1 0,1 0,0-1,-1 1,1-1,-2 1,-130-39,128 35,-1 1,0-1,0 1,0 1,1-1,-1 1,0 1,0 0,0 0,0 0,1 1,-1 0,0 1,1-1,0 1,0 1,0 0,0 0,0 0,1 0,-1 1,-1 3,1 6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15.1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361 85,'-43'163,"10"-45,5 1,-6 79,-44 610,71-712,6-57,-1 0,-3 1,-1-1,-1 0,-3-1,-1 0,-12 27,-38 63,60-127,0 1,-1 0,1 0,0 0,0-1,0 1,1 0,-1 0,0 0,1 1,-1-1,1 0,0 0,0 0,0 0,0 0,0 0,0 1,0-1,1 0,-1 0,1 0,0 0,-1 0,1 0,0 0,0 0,0-1,0 1,1 0,-1 0,0-1,1 1,-1-1,1 1,0-1,-1 0,1 0,0 1,0-1,0 0,0-1,0 1,0 0,0-1,2 1,175-15,54-14,382 27,-2-28,1355 31,-1597 25,142-55,-198 2,194-6,2487 34,-2582 28,-247-31,181 12,-3 24,-220-28,0-4,0-6,56-11,143-10,212 7,-121-11,741 29,-1153-1,-1 1,-1-1,1 1,0 0,0-1,0 0,0 1,0-1,0 0,-1 0,1 0,0 0,0-1,0 1,0 0,0-1,0 1,-1-1,1 0,0 1,0-1,-1 0,1 0,0 0,-1 0,1-1,-1 1,0 0,1-1,-1 1,0-1,0 1,0-1,0 1,0-1,0 0,0 0,-1 1,1-1,-1 0,1 0,-1 0,1 0,-1-1,-36-101,45-52,2 72,-5-49,-6 0,-5 0,-23-130,17 203,-3-1,-2 2,-3 0,-10-19,25 71,1 0,0 0,0 0,1 0,0-1,0 1,1-1,0 1,1-1,-1 0,1 0,1 1,-1-1,1 0,1 1,0-1,0 1,0 0,1-1,0 1,0 0,1 1,-1-1,2 0,-1 1,4-4,29-23,27-40,-64 72,1-1,-1 1,1-1,-1 0,0 1,0-1,1 1,-1-1,0 1,0-1,0 0,-1 1,1-1,0 1,-1-1,1 1,-1-1,1 1,-1-1,0 1,1-1,-1 1,0 0,0-1,0 1,0 0,0 0,-1 0,1 0,0 0,0 0,-1 0,1 0,0 0,-1 1,1-1,-1 1,1-1,-1 1,1-1,-1 1,0 0,1 0,-76-8,73 8,-254-8,-242-21,59-5,79 12,-156-34,165 20,6 14,-287 5,319-7,-135-6,-854 30,294 0,570 26,-360 31,112-27,120-20,-589 10,773-22,-254-28,49 61,148-32,215 29,181-27,60 9,3-4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39.2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1 143,'140'-26,"1"7,1 7,0 5,135 12,-67-3,662-1,-420 25,-150-26,27-16,307-13,-118 12,-97 17,-201 6,453-6,-188-28,242 28,-422 29,27-30,-89-27,235 28,-280-28,169 28,-197 28,223-27,-250 26,53-43,-141 8,0 3,0 2,0 3,7 3,35-2,576-1,-353 28,551-28,-233 1,-180 26,306-26,-701-1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4:40.7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1 229,'565'-17,"190"5,-491 14,-162-3,193 1,292 38,-349-5,8 2,178 0,-113-39,117-23,-239 12,626 3,-522 14,409-29,-193-3,50-24,-217 24,30 2,16-1,-48 18,4-24,-78 7,-174 19,0 4,81 7,-41 0,8 3,-116 1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1 232,'851'-203,"-842"201,34-7,1 2,-1 1,1 3,1 1,17 4,-61-3,0 1,0 0,0 1,0-1,0 0,0 0,0 0,0 1,0-1,0 0,0 1,0-1,-1 1,1-1,0 1,0-1,0 1,-1 0,1-1,0 1,-1 0,1 0,0 0,-1-1,1 1,-1 0,1 0,-1 0,0 0,1 0,-1 0,0 0,0 0,0 0,1 0,-1 0,0 0,0 0,0 0,-1 0,1 0,0 0,0 0,-1 0,1 0,0 0,-1 1,-25 45,-200 230,205-248,1 1,2 1,1 0,1 2,-2 9,14-32,0 0,1 0,0 1,1-1,0 1,1 0,0 0,1-1,0 1,1 0,0 0,0 0,1-1,1 1,0-1,0 1,1-1,0 0,4 5,119 118,-127-132,1-1,-1 0,1 1,-1-1,1 0,-1 1,1-1,-1 1,0-1,1 1,-1-1,0 1,0-1,1 1,-1 0,0-1,0 1,0-1,0 1,1-1,-1 1,0 0,0-1,0 1,0-1,0 1,-1 0,1-1,0 1,0-1,0 1,0-1,-1 1,1-1,0 1,-1-1,1 1,0-1,-1 1,1-1,0 1,-1-1,1 1,-1-1,1 0,-1 1,1-1,-1 0,1 0,-1 1,1-1,-1 0,0 0,1 0,-1 0,1 1,-1-1,0 0,1 0,-1 0,1 0,-1 0,1-1,-1 1,0 0,1 0,-1 0,-43-7,-138-35,157 42,1 1,0 0,-1 2,1 1,0 1,1 1,-1 1,1 1,0 1,1 0,0 2,1 1,-14 10,3-2,17-12,1 0,0 1,0 0,1 2,0-1,1 1,0 1,1 1,0-1,1 1,-5 9,3 1,1-6</inkml:trace>
  <inkml:trace contextRef="#ctx0" brushRef="#br0" timeOffset="483.432">311 570,'146'-7,"-1"-6,116-28,-202 31,211-40,-270 51,1 0,-1 1,1-1,-1 0,0 0,1 0,-1 0,0 0,0 1,0-1,0 0,0 0,0 0,0 1,0-1,-1 0,1 0,0 0,-1 0,1 0,0 1,-1-1,0 0,1 0,-1 0,0 0,1 0,-1 0,0-1,0 1,0 0,0 0,0-1,0 1,0 0,0-1,0 1,0-1,0 1,0-1,0 0,0 1,-1-1,-7 10,3 2,0 1,0-1,2 1,0 0,0 0,1 1,1-1,0 1,0-1,2 1,0-1,0 1,1 0,3 12,13 15,-5-29</inkml:trace>
  <inkml:trace contextRef="#ctx0" brushRef="#br0" timeOffset="818.099">1525 740,'-5'43,"-1"19,0 4,1-4,1-14</inkml:trace>
  <inkml:trace contextRef="#ctx0" brushRef="#br0" timeOffset="1070.067">1553 289,'0'0</inkml:trace>
  <inkml:trace contextRef="#ctx0" brushRef="#br0" timeOffset="1400.94">1779 1050,'40'-76,"3"1,3 2,11-8,-29 51,-28 30,1-1,-1 1,1 0,-1 0,1-1,-1 1,1 0,-1 0,1 0,-1-1,1 1,-1 0,1 0,-1 0,1 0,-1 0,1 0,0 0,-1 0,1 0,-1 1,1-1,-1 0,1 0,-1 0,1 1,-1-1,1 0,-1 0,1 1,-1-1,0 0,1 1,-1-1,1 1,-1-1,0 1,1-1,-1 0,0 1,0-1,1 1,-1-1,0 1,0 0,0-1,0 1,0-1,0 1,1-1,-1 1,-1-1,1 1,0-1,0 1,0 0,0-1,0 1,0-1,0 1,-1-1,1 1,0-1,-1 58,-1-52,0 1,1-1,0 1,1-1,-1 1,1-1,0 1,1-1,0 1,0-1,0 1,1-1,-1 0,2 1,-1-1,1 0,0 0,0-1,0 1,1-1,0 1,0-1,1 0,-1-1,1 1,4 3,-6-7,1 0,-1 0,0-1,0 1,0-1,0 1,1-1,-1 0,0 0,0-1,0 1,1-1,-1 1,0-1,0 0,0 0,0 0,0-1,0 1,-1-1,1 0,0 1,-1-1,1-1,-1 1,1 0,-1 0,0-1,0 1,0-2,54-87,-53 84,46-102,-39 90</inkml:trace>
  <inkml:trace contextRef="#ctx0" brushRef="#br0" timeOffset="1816.961">2541 711,'-14'14,"1"2,1-1,1 1,0 1,1 0,1 0,0 1,1 1,1-1,1 1,1 0,0 0,2 2,2-19,1 1,0-1,0 1,0 0,0-1,0 1,0 0,1-1,-1 1,1-1,0 1,0-1,0 1,0-1,0 0,0 1,1-1,-1 0,1 0,0 0,-1 0,1 0,0 0,0-1,0 1,0 0,1-1,-1 0,0 0,1 1,-1-1,1-1,-1 1,1 0,-1-1,1 1,-1-1,1 0,0 1,-1-1,1-1,-1 1,1 0,0-1,-1 1,1-1,-1 0,1 0,-1 0,2-1,14-6,0 0,-1-2,0 0,-1-1,0-1,-1 0,0-1,-1-1,0 0,7-12,6-2,-2 5,-1-2,-1 0,-1-1,-2-1,0-1,-2-1,-1 0,-1-1,-2-1,-1-1,-2 0,-1 0,5-28,-10-113,-6 164,0 1,-1 0,0-1,0 1,-1 0,0 0,0 0,-1 1,0-1,0 1,0 0,-1 0,-1 0,1 1,-1 0,0 0,0 0,-1 1,-1-1,4 3,-1 1,0-1,1 1,-1 1,0-1,0 1,-1-1,1 1,0 1,0-1,0 1,-1 0,1 0,0 1,0-1,0 1,-1 0,1 1,0-1,0 1,0 0,1 0,-1 0,0 1,1 0,0 0,0 0,-4 4,-2 1,1 1,-1 0,2 0,0 1,0 0,0 1,2 0,-1 0,1 0,1 1,-2 5,1 6,0 1,2 0,1-1,1 1,1 0,1 0,1 0,1 0,1 0,1 0,1-1,1 0,1 0,1 0,1-1,2 0,0-1,1 0,0-1,2 0,1-1,0 0,1-2,1 0,5 4,4 0,0-1,1-2,1 0,0-2,1-1,1-1,1-1,0-2,0-2,2 0,-6-4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108 113,'-18'91,"-48"304,43-227,28-134,0-29</inkml:trace>
  <inkml:trace contextRef="#ctx0" brushRef="#br0" timeOffset="245.533">52 0,'38'0,"32"0,9 0,-4 0,-10 0,-12 0,-9 0,-8 0,-10 5,-14 1,-9 0</inkml:trace>
  <inkml:trace contextRef="#ctx0" brushRef="#br0" timeOffset="428.09">52 508,'38'0,"32"-10,9-3,-4 1,-15-2,-13 0,-10 4,-10 3</inkml:trace>
  <inkml:trace contextRef="#ctx0" brushRef="#br0" timeOffset="1081.697">559 649,'-31'75,"-24"87,56-162,-1 0,0 0,1 0,-1 0,1 0,-1-1,1 1,-1 0,1 0,-1 1,1-1,-1 0,1 0,-1 0,1 0,-1 0,1 0,-1 1,0-1,1 0,-1 0,1 1,-1-1,0 0,1 1,-1-1,0 0,1 1,-1-1,0 0,1 1,-1-1,0 1,0-1,0 1,1-1,-1 0,0 1,0-1,0 1,0-1,0 1,0-1,0 1,0-1,0 1,0-1,0 1,0-1,0 1,0-1,-1 1,1-1,0 0,0 1,0-1,-1 1,1-1,0 1,-1-1,1 1,29-35,-23 26,148-195,-51 101,-103 101,1 0,0 1,0-1,-1 1,1-1,0 1,0 0,0-1,0 1,0 0,-1-1,1 1,0 0,0 0,0 0,0 0,0 0,0 0,0 0,0 0,0 0,0 0,-1 1,1-1,0 0,0 1,0-1,0 0,0 1,-1-1,1 1,0-1,0 1,-1 0,1-1,0 1,-1 0,1-1,-1 1,1 0,-1 0,1 0,-1-1,0 1,1 0,-1 0,0 0,0 0,1 0,-1 0,0 0,0 0,0 0,0 0,4 60,-4-55,-4 199,5-205,-1 1,0-1,1 1,-1 0,0-1,1 1,-1 0,0-1,0 1,1 0,-1 0,0-1,0 1,0 0,0-1,0 1,0 0,0 0,0-1,0 1,-1 0,1 0,0-1,0 1,-1 0,1-1,0 1,-1 0,1-1,0 1,-1-1,1 1,-1-1,1 1,-1-1,0 1,1-1,-1 1,1-1,-1 0,0 1,1-1,-1 0,0 1,1-1,-1 0,0 0,0 0,1 0,-1 0,0 0,0 0,1 0,-1 0,0 0,1 0,-1 0,0 0,0-1,1 1,-1 0,0-1,1 1,-1 0,0-1,-140-144,78 128,42 21</inkml:trace>
  <inkml:trace contextRef="#ctx0" brushRef="#br0" timeOffset="1443.959">1039 592,'20'29,"10"14,0 5,1-6,-6-15,-2-17,-5-14,-5-12,-1-8,-1-5,1-2,-1 0,-2-1,-3 2,-3 4</inkml:trace>
  <inkml:trace contextRef="#ctx0" brushRef="#br0" timeOffset="1895.62">1773 536,'-20'0,"0"1,-1 0,1 2,0 1,1 0,-1 1,1 2,0 0,-10 5,28-12,-1 0,1 0,0 1,-1-1,1 0,0 1,0-1,-1 1,1 0,0-1,0 1,0 0,-1 0,1 0,0-1,0 1,0 0,1 0,-1 1,0-1,0 0,0 0,1 0,-1 0,1 1,-1-1,1 0,-1 1,1-1,0 0,0 1,0-1,0 0,0 1,0-1,0 1,0-1,0 0,0 1,1-1,-1 0,1 1,-1-1,1 0,-1 0,1 1,0-1,0 0,-1 0,1 0,0 0,0 0,0 0,1 1,17 7,-16-8,0-1,0 1,0 0,-1 0,1 0,0 1,-1-1,1 1,-1-1,0 1,1 0,-1 0,0 0,0 0,0 0,0 1,-1-1,1 1,-1-1,1 1,-1-1,0 1,0 0,0-1,0 1,-1 0,1 0,-1 0,1 1,-34 72,8-32,25-43,-1 0,1 0,-1 1,1-1,-1 0,1 0,0 1,-1-1,1 0,0 1,0-1,0 0,0 1,0-1,1 0,-1 0,0 1,0-1,1 0,-1 0,1 1,-1-1,1 0,0 0,-1 0,1 0,0 0,0 0,0 0,0 0,0 0,0 0,0 0,0-1,0 1,0 0,0-1,0 1,1-1,-1 1,0-1,0 1,2-1,59 6,-58-6,22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1 144,'137'-24,"0"7,140 0,-230 15,310-23,352 24,-308-27,-109 17,29-6,128 16,-196 3,1816-2,-1843 28,140-28,-342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1,'-4'9,"-3"-1,6-2,-2-2,-6-2,-5 4,-6 0,1 5,3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29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0,'-14'15,"-10"9,4 0,10-3,7-10,9-8,-2-3,-6-3,-2 5,-2 2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36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1 216,'44'-18,"0"2,1 2,1 2,0 2,1 2,0 2,0 2,17 3,-64 0,0 1,-1-1,1 1,0 0,0-1,0 1,0-1,0 1,0-1,0 1,0 0,0-1,0 1,0-1,0 1,0-1,1 1,-1 0,0-1,0 1,0-1,0 1,1 0,-1-1,0 1,0 0,1-1,-1 1,0 0,1 0,-1-1,0 1,1 0,-1 0,1-1,-1 1,0 0,1 0,-1 0,1 0,-1 0,0 0,1 0,-1-1,1 1,-1 0,1 0,-1 1,0-1,1 0,-1 0,1 0,-1 0,0 0,1 0,-1 1,1-1,-1 0,0 0,1 0,-1 1,0-1,1 0,-1 1,0-1,1 0,-1 1,0-1,-31-19,19 13,-7-5,11 7,0 0,0 0,0-1,1 0,0 0,0-1,0 0,1 0,0 0,0-1,-3-4,6-1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28,'24'0,"18"0,6 0,4 0,-1 0,-5 0,-5 0,-5-5,-4-1,-3 0,-1 1,0 2,-1 0,0 7,1 2,-1 0,-8-1,-9-1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443 112,'-409'368,"404"-363,-22 24,27-29,0 1,-1 0,1-1,0 1,0 0,0-1,0 1,0 0,0-1,0 1,0 0,0-1,0 1,0 0,0-1,0 1,1 0,-1-1,0 1,0 0,1-1,-1 1,0-1,1 1,-1-1,1 1,-1 0,1-1,-1 0,1 1,-1-1,1 1,-1-1,1 0,0 1,-1-1,1 0,-1 0,1 1,0-1,-1 0,1 0,0 0,-1 0,1 0,0 0,-1 0,1 0,0 0,0 0,0 0,217 1,-97-3,-120 2,0 0,0 0,1 0,-1 0,0 0,0-1,0 1,1 0,-1-1,0 1,0-1,0 1,0-1,0 1,0-1,0 0,0 0,0 1,0-1,0 0,0 0,-1 0,1 0,0 0,-1 0,1 0,0 0,-1 0,1 0,-1-1,0 1,1 0,-1 0,0 0,0-1,0 1,0 0,0 0,0-1,0 1,0 0,-1-1,-21-55,14 41,-78-217,74 201,12 20</inkml:trace>
  <inkml:trace contextRef="#ctx0" brushRef="#br0" timeOffset="353.075">838 0,'-208'303,"159"-184,48-117,1 1,-1 0,0 0,1 0,0 0,0 0,0 0,0-1,0 1,0 0,1 0,0 0,-1 0,1 0,0-1,0 1,0 0,1-1,-1 1,1-1,-1 1,1-1,0 0,0 0,0 0,0 0,0 0,1 0,-1 0,1-1,-1 1,1-1,-1 0,1 0,0 0,-1 0,1 0,0 0,0-1,0 0,0 1,8 1,-1 0,1 0,0-1,0-1,1 1,-1-2,0 0,0 0,0-1,-1 0,1-1,0 0,-1-1,0 0,1 0,-2-1,1-1,0 0,-1 0,3-10</inkml:trace>
  <inkml:trace contextRef="#ctx0" brushRef="#br0" timeOffset="607.858">500 226,'43'0,"33"-5,14-1,-4 0,-11 1,-20 1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0 482,'34'0,"20"0,6 0,-2 0,-7 0,-6 0,-7 0,-5 0,-3 0,-6-5,-3-1,-6-1</inkml:trace>
  <inkml:trace contextRef="#ctx0" brushRef="#br0" timeOffset="240.92">57 764,'38'0,"32"-5,9-1,-4-5,-10-1,-11 3,-15-3,-10 1,-9 2</inkml:trace>
  <inkml:trace contextRef="#ctx0" brushRef="#br0" timeOffset="1035.877">988 86,'164'-32,"2"6,10 7,267 11,-286 9,-134-1</inkml:trace>
  <inkml:trace contextRef="#ctx0" brushRef="#br0" timeOffset="1405.987">734 764,'48'4,"35"-2,18-2,1-6,-2-2,-4-4,-8 0,-5 1,-8-1,-5 1,-7 2,-3 3,-3 2,-6 3,-7-5,-7 0,-8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35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57,'-6'6,"0"0,1 1,-1-1,1 1,0 0,1 1,0-1,0 1,1 0,0 0,0 0,1 1,0-1,0 0,1 1,0-1,0 1,1 0,0-1,1 1,0-1,1 6,-2-2,-9 169,-3-77,-21 95,22-137,40-93,-16 10</inkml:trace>
  <inkml:trace contextRef="#ctx0" brushRef="#br0" timeOffset="316.373">29 85,'109'-5,"-1"-5,68-15,-150 21,153-27,-107 22,-62 18,-15-2</inkml:trace>
  <inkml:trace contextRef="#ctx0" brushRef="#br0" timeOffset="551.915">0 593,'44'-9,"32"-14,9-2,-5 3,-11 1,-14 3,-10 5,-8 0,-6 2,-9 3</inkml:trace>
  <inkml:trace contextRef="#ctx0" brushRef="#br0" timeOffset="1885.441">509 818,'-36'42,"32"-33,-60 139,45-115,24-62,10-12,3 1,1 0,2 1,2 1,16-20,62-52,-100 109,-1 1,0 0,1-1,-1 1,1-1,-1 1,0-1,1 1,-1 0,1-1,0 1,-1 0,1 0,-1-1,1 1,-1 0,1 0,0 0,-1 0,1 0,-1 0,1-1,0 2,-1-1,1 0,-1 0,1 0,0 0,-1 0,1 0,-1 1,1-1,-1 0,1 0,0 1,-1-1,1 0,-1 1,0-1,1 1,-1-1,1 0,-1 1,1-1,-1 1,0-1,0 1,1 0,-1-1,0 1,0-1,1 1,-1-1,0 1,0 0,0-1,0 1,0-1,0 1,0 0,0-1,0 1,0 0,0-1,-1 1,3 52,-3-46,-2 256,-2-217,5-45,0 0,0 0,0-1,0 1,0 0,0 0,0-1,0 1,0 0,0-1,0 1,0 0,-1-1,1 1,0 0,-1-1,1 1,0 0,-1-1,1 1,-1-1,1 1,-1-1,1 1,-1-1,1 1,-1-1,0 1,1-1,-1 0,0 1,1-1,-1 0,0 0,1 1,-1-1,0 0,0 0,1 0,-1 0,0 0,0 0,1 0,-1 0,0 0,1 0,-1-1,0 1,1 0,-1 0,0-1,1 1,-1 0,0-1,1 1,-1-1,1 1,-1-1,-58-114,22 26,29 64</inkml:trace>
  <inkml:trace contextRef="#ctx0" brushRef="#br0" timeOffset="2290.034">820 734,'0'26,"2"0,1 0,1 0,1-1,1 1,2-1,1 2,-9-25,0 1,0-1,1 0,-1 1,1-1,0 1,-1-1,1 0,0 0,0 0,1 1,-1-1,0 0,1 0,-1 0,1-1,0 1,-1 0,1-1,0 1,0-1,0 1,0-1,1 0,-1 0,0 0,0 0,1 0,-1-1,0 1,1-1,-1 1,1-1,-1 0,0 0,1 0,-1 0,1-1,-1 1,1-1,-1 1,0-1,1 0,-1 0,0 0,0 0,2-1,4-8,-1-1,0 0,0 0,-1-1,-1 0,0 0,0 0,-1-1,-1 0,0 1,-1-1,1-8,-2 17,13-106,-7 92</inkml:trace>
  <inkml:trace contextRef="#ctx0" brushRef="#br0" timeOffset="2774.491">1355 706,'-62'43,"54"-39,1-1,0 1,0 1,1-1,-1 1,1 1,0-1,0 1,1 0,-1 0,-3 7,9-11,-1-1,1 0,0 1,0-1,0 1,0-1,1 1,-1-1,0 1,0-1,1 1,-1-1,1 0,0 1,-1-1,1 0,0 1,0-1,0 0,-1 0,1 0,1 0,-1 0,0 0,0 0,0 0,0 0,1-1,-1 1,0 0,1-1,-1 1,0-1,2 1,13 10,-14-8,0 0,-1 0,1 0,-1 0,1 0,-1 1,0-1,0 0,-1 1,1-1,-1 0,1 1,-1-1,0 1,0-1,-1 1,1-1,-1 0,0 1,1-1,-2 0,1 1,0-1,-1 0,1 0,-1 0,0 0,0 0,0-1,0 1,-1 0,-20 70,25-71,0 1,0-1,0 0,0 1,0-1,1 0,-1 0,1-1,-1 1,1 0,0-1,0 0,0 1,0-1,0 0,0 0,0-1,0 1,0-1,0 0,0 1,0-1,1-1,-1 1,0 0,0-1,0 0,0 1,0-1,0 0,0-1,0 1,-1 0,1-1,0 0,-1 1,1-1,1-2,36-29,-23 19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4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86,'2'-2,"-1"0,1 1,-1-1,1 0,0 0,-1 1,1-1,0 1,0 0,0-1,0 1,1 0,-1 0,0 0,0 1,0-1,1 0,-1 1,0 0,1-1,-1 1,1 0,-1 0,2 1,0-2,362-56,-278 54,-64 3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46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1,'7'5,"0"-1,0-1,1 0,0 0,-1 0,1-1,0 0,0 0,0-1,0 0,0 0,1-1,-1 0,6-1,2 1,185-17,25 5,-202 12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5:51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4 283,'-1'-1,"1"1,0 0,-1-1,1 1,0-1,-1 1,1-1,0 1,0-1,0 1,-1-1,1 0,0 1,0-1,0 1,0-1,0 1,0-1,0 1,0-1,0 0,0 1,0-1,1 1,-1-1,0 1,0-1,1 1,-1-1,0 1,0-1,1 1,-1-1,0 1,1-1,-1 1,1 0,-1-1,1 1,-1 0,1-1,-1 1,1 0,-1 0,1-1,-1 1,1 0,-1 0,1 0,-1 0,1 0,-1 0,1 0,0 0,-1 0,1 0,-1 0,1 0,0 0,39-5,-39 5,297-12,59-8,-57-6,-319 25,1 0,-1-1,1 0,-1-2,1 0,0-1,1-1,-1 0,1-1,1-2,-1 1,1-2,1 0,0-1,-10-9,-39-55,57 58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08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0,'0'1,"0"-1,0 1,0-1,0 1,0-1,0 1,0-1,0 1,0 0,0-1,0 1,0-1,1 1,-1-1,0 1,0-1,0 0,1 1,-1-1,0 1,1-1,-1 1,0-1,1 0,-1 1,1-1,-1 0,1 1,-1-1,0 0,1 0,-1 1,1-1,-1 0,1 0,-1 0,1 0,0 0,-1 0,1 0,-1 0,1 0,-1 0,1 0,-1 0,1 0,-1 0,1 0,-1 0,1-1,-1 1,1 0,-1 0,1-1,-1 1,0 0,1-1,-1 1,1 0,-1-1,0 1,1-1,-1 1,0-1,5 27,-2 0,-1 0,-1 0,-1 0,-1 0,-2 6,-24 86,-41 49,64-160,-1-1,0 1,0-1,0-1,0 1,-1-1,0 0,0 0,0-1,-1 1,0-2,0 1,0-1,0 0,0 0,-1-1,1 0,-1 0,1 0,-1-1,0-1,0 1,1-1,-1-1,0 1,0-1,1-1,-1 1,0-1,1-1,0 1,0-1,-1-1,2 1,-1-1,0 0,1-1,0 1,0-1,0-1,0 1,1-1,0 0,0 0,1 0,-4-8,0-2,4 10,0-1,0 0,1 1,0-1,1-1,0 1,0 0,0-1,1 1,0-1,0 1,1-1,0 1,1-5,3-4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3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5,'0'0,"1"-1,-1 1,0 0,1-1,-1 1,1 0,-1-1,0 1,1 0,-1 0,1-1,-1 1,1 0,-1 0,1 0,0 0,-1 0,1 0,-1 0,1 0,-1 0,1 0,-1 0,1 0,-1 0,1 0,-1 0,1 0,-1 1,1-1,-1 0,1 0,-1 1,1-1,-1 0,1 1,-1-1,0 0,1 1,-1-1,0 1,1-1,-1 0,0 1,1-1,-1 1,0-1,0 1,0-1,0 1,1-1,-1 1,0-1,0 1,0 0,0-1,0 1,0-1,0 1,0-1,-1 1,1-1,2 38,-12-1,-1-2,-2 1,-2-2,-1 0,-9 13,21-39,0-5,1 0,0 1,0-1,1 1,-1 0,1 0,-1 0,1 0,1 0,-1 0,0 1,1-1,0 1,0-1,0 1,1-1,0 1,-1 0,2-1,-1 1,0 0,1-1,0 1,0-1,0 1,1-1,0 0,-1 0,2 1,-1-1,0 0,1-1,-1 1,1 0,0-1,1 1,-1-1,4 0,0 0,0-1,0 0,0 0,1-1,-1 1,0-2,1 1,-1-1,1 0,-1-1,0 0,1 0,-1 0,0-1,0 0,0 0,0-1,0 0,0 0,-1-1,0 0,1 0,-1 0,0-1,10-11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3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0 254,'1'-3,"-1"1,0 0,0 0,1 0,-1-1,1 1,0 0,-1 0,1 0,0 0,0 0,0 0,1 0,-1 1,0-1,1 0,-1 1,1-1,0 1,-1-1,1 1,0 0,0 0,0 0,0 0,0 0,0 0,0 0,0 1,0-1,0 1,1-1,6-4,32-21,0-2,-2-2,-1-1,-2-2,7-11,-42 44,-1-1,0 1,0 0,1-1,-1 1,1-1,-1 1,0 0,1-1,-1 1,1 0,-1 0,1-1,-1 1,1 0,-1 0,1 0,-1-1,1 1,-1 0,1 0,-1 0,1 0,-1 0,1 0,-1 0,1 0,-1 0,1 1,-1-1,1 0,-1 0,1 0,-1 0,1 1,-1-1,1 0,-1 1,1-1,-1 0,0 1,1-1,-1 0,0 1,1-1,-1 1,0-1,1 1,-1-1,0 1,0-1,0 1,1-1,-1 1,0-1,0 1,0-1,0 1,0-1,0 1,0-1,0 1,0-1,0 1,0-1,0 1,-1-1,1 1,0-1,0 1,0 51,0-44,-1 0,0 0,0 0,1 0,0 0,0 0,1 0,0 0,1 0,0 0,0 0,1 0,0-1,0 1,0-1,1 0,0 0,1 0,0 0,5 5,3-2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492 74,'-80'104,"6"4,-38 74,-90 170,178-325,26-46,11-13,3 1,0 1,2 1,1 0,2 1,4-3,4-8,278-354,-243 298,-71 127,1-11,0-1,1 1,1 0,1 1,1-1,1 0,0 1,2-1,1 1,0-1,2 0,0 0,1 0,2 0,0-1,1 0,1-1,0 0,2 0,5 6,-15-23,4 8,0-1,1 0,1 0,-1 0,1-1,1 1,0-2,0 1,0-1,1-1,0 1,0-1,1-1,-1 0,1 0,0-1,1 0,9 2,-12-5,0-1,0 1,1-1,-1-1,0 1,1-2,-1 1,0-1,0 0,0-1,0 1,0-2,-1 1,0-1,1 0,-1-1,0 1,-1-2,1 1,-1-1,0 1,-1-2,1 1,-1-1,0 0,13-23,-1-1,-1-1,-1 0,-2-1,-1-1,-2 0,-2-1,-1 1,-1-2,-2 1,-1 0,-2-1,-2 1,-1-1,-2 1,8-17,2 35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21,'447'0,"-276"-21,-154 25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708 524,'0'-14,"0"34,0-1,-3 17,-1-1,-2 0,-1-1,-2 1,-6 13,-15 66,-11 90,16-47,34-156,-3-12</inkml:trace>
  <inkml:trace contextRef="#ctx0" brushRef="#br0" timeOffset="607.232">1188 495,'-12'2,"0"2,0-1,0 2,1-1,-1 2,1-1,1 2,-1-1,1 1,0 1,1 0,0 0,0 1,1 0,0 1,-5 7,-82 231,57-104,49 16,-9-154,0 1,0-1,0 0,1 0,0 0,0 0,1 0,-1-1,1 0,0 1,1-1,-1-1,1 1,0-1,0 0,0 0,1 0,0-1,-1 1,1-1,0-1,0 1,1-1,3 1,1 0,0-1,-1 0,1-1,0 0,0-1,-1 0,1 0,0-2,0 1,0-1,-1-1,0 1,1-2,-1 0,0 0,0-1,-1 0,1 0,-1-1,-1 0,1-1,-1 0,0-1,0 1,-1-1,0-1,-1 1,6-10,-6 9,-1 1,0-1,0 0,-1 0,0 0,-1 0,0-1,0 0,-1 1,0-1,-1 0,0 0,-1 0,0 0,0 0,-1 0,0 0,-1 0,0 1,-1-1,0 0,0 1,-1 0,0 0,-1 0,0 0,0 1,-1-1,0 2,0-1,-1 0,0 1,-7-5,6 7,0-1,0 2,0-1,0 1,-1 0,1 1,-1 0,0 0,0 1,0 0,0 1,-1 0,1 0,0 1,-1 0,1 1,0 0,0 0,0 1,0 0,0 1,-4 1,0 1,-1 0,1 1,1 1,-1 0,1 0,0 1,1 1,0 0,-10 10,7-2</inkml:trace>
  <inkml:trace contextRef="#ctx0" brushRef="#br0" timeOffset="1235.713">1780 551,'-6'-2,"-1"1,1-1,0 1,0 1,-1-1,1 1,0 0,-1 0,1 1,0 0,-1 0,1 0,0 1,0 0,0 0,0 0,1 1,-1 0,1 0,-1 1,1-1,0 1,0 0,1 1,-1-1,1 1,0 0,0 0,0 0,1 0,0 1,0 0,0-1,1 1,0 0,0 0,0 0,1 1,0-1,0 0,0 0,1 1,0-1,1 1,-1-1,1 0,0 0,1 1,-1-1,1 0,0 0,1 0,0-1,0 1,0-1,1 2,106 73,-57-48,-45-29,-1 1,0 0,0 0,-1 1,1-1,-1 1,0 1,0-1,0 1,-1 0,0 0,0 1,-1 0,0-1,0 1,0 1,-1-1,0 1,-1-1,1 1,-1 0,-1 0,0-1,0 1,0 1,-1 3,-3 0,-1 0,-1-1,0 0,0 0,-1 0,0-1,-1 1,0-1,-1-1,0 0,0 0,-1 0,0-1,-1-1,1 1,-2-2,1 1,-1-1,0-1,-6 3,2-2,12-3,0 0,0-1,-1 0,0 1,1-1,-1-1,0 1,0-1,0 1,0-1,0 0,0 0,0-1,0 1,-1-1,1 0,0 0,0-1,0 1,0-1,-1 0,1 0,0 0,0 0,1-1,-1 1,0-1,0 0,1-1,-1 1,1-1,0 1,-1-2,-8-17,4 0</inkml:trace>
  <inkml:trace contextRef="#ctx0" brushRef="#br0" timeOffset="1518.376">1639 551,'1'-2,"1"0,-1 0,1 1,0-1,0 0,-1 1,1-1,0 1,1-1,-1 1,0 0,0 0,0 0,1 0,-1 1,0-1,1 0,-1 1,1 0,-1-1,1 1,-1 0,1 0,-1 1,1-1,160 21,99-18,-233-7,-4-3</inkml:trace>
  <inkml:trace contextRef="#ctx0" brushRef="#br0" timeOffset="6772.496">2513 692,'-1'-1,"0"-1,-1 1,1-1,-1 1,1 0,-1-1,0 1,0 0,1 0,-1 0,0 1,0-1,0 0,0 1,0-1,0 1,0 0,0-1,0 1,0 0,0 0,0 1,0-1,0 0,0 1,0-1,0 1,0-1,0 1,0 0,0 0,0 0,0 1,-19 7,0 1,0 1,2 0,-1 2,1 1,1 0,1 1,-6 6,11-10,1 1,0 0,0 0,1 1,1 0,0 1,1 0,0 1,1 0,1 0,0 0,2 1,-1-1,2 1,0 0,1 0,0 1,1 14,1-24,-1 1,1 0,0-1,0 1,1 0,0-1,1 1,0-1,0 1,0-1,1 0,0 0,0 0,1 0,0-1,0 1,0-1,1 0,0 0,0-1,1 1,0-1,0-1,0 1,6 3,-3-3,1-1,-1-1,1 0,-1 0,1 0,0-1,0-1,0 0,0 0,0-1,0 0,0-1,0 0,0-1,0 0,0 0,0-1,-1 0,9-5,8-4,-2-1,0-1,0-1,-1-1,-1-1,13-13,-26 22,0 0,-1 0,1-1,-2 0,1-1,-1 0,-1 0,0 0,0-1,-1 1,0-2,-1 1,0 0,-1-1,0 0,-1 1,0-1,-1 0,0 0,-1 0,-1 0,0 0,0 0,-1 0,-1 0,0 1,0-1,-1 1,-1 0,0 0,0 0,-1 0,0 1,-1 0,0 1,-1-1,0 1,-1 1,-4-4,5 7,-1 0,0 1,0 0,0 0,-1 1,1 0,-1 1,0 0,1 1,-1 0,0 0,0 1,0 0,0 1,0 0,1 1,-1 0,-8 3,-6 2</inkml:trace>
  <inkml:trace contextRef="#ctx0" brushRef="#br0" timeOffset="34477.621">651 44,'-8'-6,"0"1,-1 0,0 0,0 1,0 0,0 1,0 0,-1 1,1-1,-1 2,0 0,0 0,0 0,1 1,-1 1,0 0,0 0,0 1,1 0,-1 0,1 1,0 1,-9 3,1 11,1 0,1 0,0 1,2 1,0 1,1-1,1 2,1 0,1 0,1 1,1 0,0 0,2 1,1 4,-7 12,-74 288,-24 50,93-314,3 1,4 1,2 0,2 1,4 27,1-79,1 0,0 0,1-1,0 1,2 0,-1-1,2 1,0-1,0-1,2 1,-1-1,10 13,-12-18,0 0,1 0,0-1,1 1,0-1,0-1,0 1,1-1,0 0,0-1,1 1,-1-1,1-1,0 1,1-2,-1 1,1-1,-1 0,9 1,229-5,-218 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6:5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0 847,'566'0,"-504"-11,-67-5,-3 7</inkml:trace>
  <inkml:trace contextRef="#ctx0" brushRef="#br0" timeOffset="377.232">311 622,'-10'24,"-3"13,1 4,2 1,8-3,4-2,2-4,0-1,-1-3,0 0,-2-1,-4-1,-3 1,0 0,-4 0,5-5,3-6</inkml:trace>
  <inkml:trace contextRef="#ctx0" brushRef="#br0" timeOffset="1001.325">1072 425,'-1'-2,"-1"1,0 0,0 0,0 0,0 0,0 0,-1 0,1 1,0-1,0 1,0-1,-1 1,1 0,0 0,0 0,-1 0,1 0,0 1,0-1,-1 1,1-1,0 1,0 0,0 0,0 0,0 0,0 0,0 1,0-1,1 0,-1 1,-1 0,-9 8,1 0,1 1,-1 0,2 1,-1 0,2 0,-1 1,2 0,0 1,0-1,2 1,-1 0,2 1,0 0,1-1,0 1,1 0,1 0,0 15,0-24,0 0,1 1,0-1,0 1,0-1,1 1,0-1,0 0,0 1,1-1,0 0,1 0,-1 0,1-1,0 1,0 0,1-1,0 0,0 0,0 0,0 0,1-1,0 0,0 1,0-2,0 1,1-1,0 0,-1 0,1 0,0-1,0 0,0 0,4 0,15-2,0-2,0-1,-1-1,1-1,-1-1,0-1,0-1,-1-1,0-1,-1-1,0-1,-1-1,0-1,-1-1,-1-1,0 0,0-3,-1 5,-2-1,0-1,-1-1,0 0,-2-1,0 0,-1-1,10-20,-20 31,0 0,-1-1,0 1,-1 0,1-1,-1 1,-1-1,0 1,0 0,-1-1,0 1,0 0,-1 0,0 0,0 1,-1-1,0 1,0-1,-1 1,0 1,0-1,0 1,-1-1,0 2,-1-1,1 1,-1 0,0 0,0 1,0 0,-1 0,0 0,0 1,-7-2,-3 0,0 1,0 0,0 2,-1 0,1 1,-1 0,1 2,-1 0,1 1,0 1,0 1,0 0,0 2,1 0,-1 1,2 0,-1 1,-12 9,0 2</inkml:trace>
  <inkml:trace contextRef="#ctx0" brushRef="#br0" timeOffset="1414.474">1326 735,'-52'29,"27"-18,0 1,1 1,1 2,0 0,1 1,0 1,2 1,0 1,1 1,1 1,1 0,0 1,-5 13,18-29,1 1,0 0,0 0,0 0,1 1,0-1,1 0,-1 1,2-1,-1 1,1 0,0-1,0 1,1-1,0 1,0-1,1 1,0-1,1 0,-1 0,1 0,0 0,1 0,0-1,0 1,0-1,1 0,0-1,0 1,1-1,-1 0,1 0,0 0,1-1,-1 0,1 0,-1-1,1 0,7 3,3-5,-1 0,1 0,-1-2,1 0,-1-1,0 0,1-1,-1-1,0-1,-1 0,1-1,-1-1,-1 0,1-1,-1-1,0 0,-1-1,0 0,-1-1,0-1,8-9,-11 11,0 0,-1-1,0 0,0 0,-2-1,1 1,-1-2,-1 1,0 0,-1-1,-1 0,0 0,0 0,-1-1,-1 1,0 0,-1-1,-1 1,0-1,0 1,-1 0,-1 0,0 0,-1 0,-1 0,0 1,0-1,-1 1,-1 1,0-1,-1 1,0 1,0-1,-1 1,-1 1,1-1,-35-9,23 15</inkml:trace>
  <inkml:trace contextRef="#ctx0" brushRef="#br0" timeOffset="1860.21">1779 509,'9'-1,"-21"27,9-19,-24 49,18-39,1-1,1 2,0-1,1 1,1-1,0 2,2-1,-1 9,3-22,0 0,0 0,1 0,-1 0,1 0,0 0,1 0,-1-1,1 1,0 0,0 0,1 0,-1 0,1-1,0 1,0-1,1 1,-1-1,1 0,0 0,0 0,0-1,1 1,-1 0,1-1,0 0,0 0,0 0,4 1,-1-2,0 0,0-1,0 0,0 0,0-1,0 0,0 0,0-1,1 0,-1 0,0 0,-1-1,1 0,0-1,0 1,-1-1,0 0,1-1,-1 0,0 0,-1 0,1-1,-1 1,0-1,0-1,0 1,-1-1,0 1,0-1,0 0,0-3,9-9</inkml:trace>
  <inkml:trace contextRef="#ctx0" brushRef="#br0" timeOffset="2236.529">2173 425,'-3'-1,"0"0,0 1,0 0,0 0,0-1,0 2,0-1,0 0,0 1,0-1,0 1,0 0,0 0,0 0,0 1,1-1,-1 1,0-1,1 1,-1 0,1 0,0 0,0 0,-1 0,2 1,-1-1,-1 2,-9 12,0 1,1 0,1 1,1 0,0 1,2-1,0 2,1-1,1 1,1 0,0 0,2 0,0 4,-20 87,-51 184,43-165,26-85,9-41</inkml:trace>
  <inkml:trace contextRef="#ctx0" brushRef="#br0" timeOffset="2943.135">2569 622,'1'-1,"-1"1,1-1,0 0,-1 0,1 1,-1-1,1 0,-1 0,1 0,-1 0,0 1,1-1,-1 0,0 0,0 0,1 0,-1 0,0 0,0 0,0 0,0 0,0 0,-1 0,1 0,0 0,0 0,-1 0,1 0,0 1,-1-1,1 0,-1 0,1 0,-1 0,1 1,-1-1,0 0,1 1,-1-1,0 0,0 1,0-1,1 1,-1-1,0 1,0 0,0-1,0 1,-46-17,38 16,1 0,-1 1,0 0,0 0,1 1,-1 0,1 0,-1 1,1 0,-1 1,1 0,0 0,0 1,0 0,1 0,0 1,-1-1,1 2,1-1,-1 1,1 0,0 1,1-1,-1 1,1 0,0 0,1 1,0 0,0-1,1 1,0 1,0-1,1 0,0 1,0 0,1-4,-1 0,1 0,0 1,1-1,-1 0,1 1,0-1,1 0,-1 1,1-1,0 0,0 0,1 0,-1 1,1-1,0-1,1 1,-1 0,1 0,0-1,0 0,0 1,1-1,-1-1,1 1,0 0,0-1,1 0,-1 0,1 0,-1 0,1-1,0 0,0 0,0 0,1 0,2-1,0 0,1 0,-1-1,0 0,1-1,-1 0,0 0,1 0,-1-1,0-1,0 1,0-1,-1-1,1 1,-1-1,0-1,0 1,6-6,106-108,-37 10,-86 140,-115 304,84-195,13-31,26-94</inkml:trace>
  <inkml:trace contextRef="#ctx0" brushRef="#br0" timeOffset="4740.826">2991 904,'18'-3,"0"0,0-2,0 0,-1 0,0-2,0 0,-1-1,0 0,0-2,-1 0,0 0,3-5,2-1,-18 14,-1-1,1 1,0-1,0 1,0 0,0 0,0 0,0 0,0 0,1 0,-1 0,1 1,0-1,-1 1,1 0,0 0,0 0,-1 0,1 0,0 1,0-1,0 1,0 0,0 0,0 0,0 0,0 0,0 1,0-1,0 1,0 0,-1 0,1 0,0 0,0 1,-1-1,1 1,-1-1,1 1,-1 0,0 0,2 2,34 120,-31-64,-3 1,-2-1,-5 34,1 2,1-80,0 0,-2 0,0-1,0 1,-2-1,0 1,0-1,-2-1,0 1,0-1,-1 0,-5 5,9-13,0 0,-1 0,1 0,-1-1,0 1,-1-1,0-1,1 1,-1-1,-1 0,1 0,-1 0,1-1,-1 0,0-1,0 1,0-1,0-1,-1 1,1-1,0-1,-1 1,1-1,-1 0,1-1,0 0,-4-1,3-1,1-1,-1 1,1-2,0 1,0-1,0 0,1-1,0 1,0-1,1-1,-1 1,1-1,0 0,1 0,0 0,0 0,1-1,-1 0,2 0,-1 0,1 0,0 0,1 0,0-1,0 1,1 0,0-1,1-3,-2-13</inkml:trace>
  <inkml:trace contextRef="#ctx0" brushRef="#br0" timeOffset="5155.554">2991 509,'292'-274,"-291"273,0 0,-1 0,1 0,0 0,0 0,-1 0,1 0,0 1,0-1,0 0,0 0,0 1,0-1,0 1,0-1,0 1,1-1,-1 1,0 0,0 0,0-1,0 1,1 0,-1 0,0 0,0 0,0 0,1 1,-1-1,0 0,0 0,0 1,0-1,0 1,0-1,0 1,1-1,-1 1,-1 0,1 0,0-1,0 1,0 0,0 0,0 0,-1 0,1 0,0 0,-1 0,1 0,-1 0,1 0,-1 0,0 1,1-1,-1 0,0 0,0 0,0 0,0 1,0-1,0 0,0 0,0 1,13 35,-9-24,0 0,1-1,0 0,1 0,1 0,0-1,0 0,8 9,32 17,-30-30</inkml:trace>
  <inkml:trace contextRef="#ctx0" brushRef="#br0" timeOffset="5778.373">3697 29,'7'-4,"0"0,0 0,1 1,-1 0,1 1,-1 0,1 0,0 0,0 1,-1 0,1 1,0 0,0 0,0 1,0-1,0 2,0-1,3 2,0-1,-1 1,0 1,0 0,0 1,0-1,-1 2,0 0,0 0,0 0,0 1,-1 0,-1 1,1 0,-1 0,0 0,-1 1,0 0,-1 1,1-1,-2 1,1 0,-2 0,1 0,-1 1,-1 0,0-1,0 1,-1 0,-1 2,1 53,-4 0,-2-1,-3 0,-10 35,-3 25,5-7,5 0,4 47,8 230,0-392,-1 0,1 0,-1 0,0 0,0 0,0 0,0 0,-1 0,1 0,-1 0,0 0,0 0,0 0,0 0,0 0,-1-1,1 1,-1-1,0 1,0-1,0 1,0-1,0 0,0 0,-1 0,1 0,-1-1,1 1,-1 0,0-1,1 0,-1 0,0 0,0 0,0 0,-1 0,-166-2,57-18,89 14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8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17,'-4'10,"-2"7,0 7,1-7,1-5</inkml:trace>
  <inkml:trace contextRef="#ctx0" brushRef="#br0" timeOffset="1">279 17,'-1'-1,"0"0,0-1,0 1,0 0,0 0,0 0,-1 0,1 0,0 0,-1 0,1 0,-1 0,1 1,-1-1,1 1,-1-1,0 1,1 0,-1-1,0 1,1 0,-1 0,1 0,-1 0,0 0,1 1,-1-1,0 1,1-1,-1 1,1-1,-1 1,1 0,-1-1,1 1,0 0,-1 0,1 0,0 0,-1 1,0-1,0 0,0 0,0 0,0 0,0 0,0 1,0-1,0 1,1-1,-1 1,1 0,-1 0,1-1,-1 1,1 0,0 0,0 0,0 1,0-1,1 0,-1 0,0 0,1 1,-1-1,1 0,0 1,0-1,0 0,0 1,0-1,1 0,-1 0,1 1,-1-1,1 0,0 0,0 0,0 1,0-1,0 0,1 0,-1-1,0 1,1 0,0 0,-1-1,1 1,0-1,0 1,0-1,0 0,112 78,-56-2,-57-74,0-1,0 0,0 1,0-1,-1 0,1 1,-1-1,1 1,-1-1,0 1,0-1,0 1,0-1,0 0,-1 1,1-1,-1 1,0-1,1 0,-1 1,0-1,-1 0,1 0,0 1,0-1,-1 0,0-1,1 1,-1 0,0 0,0-1,0 1,0-1,0 1,0-1,0 0,-1 1,-5 1,-1 0,1-1,0 1,-1-2,1 1,-1-1,0-1,1 1,-1-1,0-1,1 0,-1 0,1-1,-1 0,1 0,-5-2,-6-3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8:0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52,'-22'87,"-24"138,1 0,45-224,10 28,-4-34</inkml:trace>
  <inkml:trace contextRef="#ctx0" brushRef="#br0" timeOffset="1">85 81,'3'30,"1"0,1-1,1 0,2 0,8 23,-5-19,53 161,-63-194,19 47,-20-46,0-1,1 1,-1 0,1 0,-1 0,1-1,-1 1,1 0,0-1,-1 1,1-1,0 1,-1 0,1-1,0 1,0-1,-1 0,1 1,0-1,0 0,0 1,0-1,-1 0,1 0,0 0,0 0,0 0,0 0,0 0,0 0,0 0,-1 0,1 0,0-1,0 1,0 0,0 0,0-1,-1 1,1-1,0 1,0-1,-1 1,1-1,0 0,-1 1,1-1,-1 0,1 1,-1-1,1 0,-1 0,1 0,41-113,-36 79,-2 0,-2 0,-1 0,-3-33,0-1,-23-74,32 122,-1 22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58:38.3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143 143,'-24'49,"2"0,2 2,2 0,2 1,8-7,2 1,3-1,1 1,2 0,3 13,-1 25,-1 561,-29-262,29 114,-1-491,-1-4,0 1,1-1,0 0,0 1,-1-1,1 1,1-1,-1 0,0 1,1-1,-1 0,1 1,-1-1,1 0,0 0,0 0,0 1,0-1,1 0,-1 0,1-1,-1 1,1 0,-1 0,1-1,0 1,0-1,0 1,35 3,-20-3,0 0,0 1,-1 1,1 1,-1 0,0 1,7 4,-9-2,1 0,1 0,-1-1,1-1,0-1,1 0,-1-1,1-1,15 1,490-5,-7-26,-269 26,-1 11,-1 11,172 39,216 38,-409-75,114-7,537-18,-304-26,106 45,184-4,-554-15,310-9,526-9,-762 22,229-18,60 5,-181 10,-130-25,-37-2,121-3,440 31,-510-27,487 27,-553 31,-129-7,177 6,-323-30,24 3,-1-4,1-1,-1-3,1-2,40-12,-50 5,1 2,0 2,0 1,1 3,31 1,-69 6,0 1,0-2,-1 1,1-1,0-1,0 1,-1-2,1 1,0-1,-1 0,0-1,1 0,-1 0,0-1,0 0,-1-1,1 1,-1-1,0-1,-1 1,1-1,-1-1,0 1,0-1,-1 0,0 0,0 0,-1-1,2-3,8-244,32 18,-18-1,26-77,-46 264,1 1,3 0,2 1,2 1,3 0,13-23,-21 45,0 0,-2-1,0 0,-2 0,-2-1,0 0,-1 0,-2 0,-1-10,-2 16,0-7,1 0,1 0,2 0,0 0,2 0,1 1,2-2,24-138,-28 142,-3 24,0 0,0 0,0 0,0-1,0 1,-1 0,1-1,-1 1,1-1,-1 1,0-1,0 1,0 0,0-1,-1 1,1-1,-1 1,1-1,-1 1,0 0,0 0,0-1,0 1,0 0,-1 0,1 0,-1 0,1 0,-1 0,0 1,1-1,-1 0,0 1,0-1,0 1,0 0,-1 0,1 0,0 0,0 0,-1 0,-1 0,-209-2,-137 31,92-28,-59-16,-489 3,518 15,-230-13,-284-38,97 5,69 23,-115 4,597 17,-343 29,-125 0,266-18,-121 4,211-12,-202 23,60-14,-405 4,288-14,-112 26,-96-18,-89 8,169 10,-279-29,510-24,92-5,-97 0,285 35,1 6,-53 15,156-20,-20 1,0-3,0-1,-1-4,-10-3,-59-10,42 9,75 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8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1439 397,'0'-6,"1"1,-1-1,0 0,-1 1,0-1,1 1,-2-1,1 1,-1 0,0-1,0 1,0 0,-1 0,1 0,-1 0,0 1,-1-1,1 1,-1 0,0 0,0 0,0 1,-1-1,1 1,-1 0,0 0,0 0,0 1,0 0,0 0,0 0,-1 1,1-1,-1 1,1 1,-1-1,1 1,-1 0,0 0,-2 1,-14 4,0 2,1 1,-1 0,2 2,-1 0,1 2,1 0,0 1,1 1,0 0,2 1,-1 2,-3 5,9-12,-52 49,3 2,-39 53,81-90,0 0,2 1,1 1,0 0,2 1,2 1,0 0,2 0,-4 21,10-35,2 0,0 0,0 0,1 0,1-1,1 1,0 0,0 0,1-1,1 1,0-1,1 0,1 0,0-1,0 0,1 0,1 0,0-1,1 0,0 0,0-1,1 0,1-1,-1 0,2-1,-1 0,1-1,0 0,2 0,11 5,1-2,0-1,0 0,1-2,0-2,0 0,0-1,0-2,1-1,0-1,-1-2,0 0,1-2,-1-1,0-1,-1-1,0-2,0 0,0-2,-2-1,1 0,8-8,-5 2,-4 3</inkml:trace>
  <inkml:trace contextRef="#ctx0" brushRef="#br0" timeOffset="300.824">1975 848,'-23'30,"1"1,1 0,2 2,1 1,2 0,1 1,2 0,1 2,-1 8,12-40,-1 0,1 0,0 0,1 1,-1-1,1 0,0 1,0-1,1 0,0 1,0-1,0 0,0 0,1 0,0 0,0 0,0 0,0 0,1-1,0 1,0-1,0 0,1 0,-1 0,1 0,0 0,0-1,0 0,1 0,-1 0,1 0,0-1,0 1,-1-1,2-1,13 3,0-2,0 0,1-1,-1-1,0-1,1 0,-1-2,0 0,0-1,0-1,-1-1,0 0,0-2,0 0,-1-1,0 0,-1-2,0 0,0-1,-2 0,1-1,-2-1,1 0,1-5,-8 12,0 0,0 0,0-1,-1 0,-1-1,1 0,-1 1,-1-2,0 1,0 0,-1-1,0 0,-1 1,1-1,-2 0,0 0,0-1,-1 1,0 0,-1 0,0 0,0 0,-1 0,-1 0,1 0,-2 1,1-1,-1 1,-5-8,5 10,-1 1,0 0,-1 0,0 0,0 0,0 1,0 0,-1 0,0 1,0 0,0 0,0 0,0 1,-1 0,0 1,0 0,0 0,0 0,0 1,0 1,0-1,0 1,0 0,0 1,0 0,0 0,0 1,0 0,0 0,1 1,-1 0,-5 3,-5 7</inkml:trace>
  <inkml:trace contextRef="#ctx0" brushRef="#br0" timeOffset="777.393">2512 1243,'28'-22,"182"-212,-103 127,-107 107,0-1,0 1,1-1,-1 1,0-1,1 1,-1-1,0 1,1 0,-1-1,1 1,-1 0,0-1,1 1,-1 0,1-1,0 1,-1 0,1 0,-1 0,1-1,-1 1,1 0,-1 0,1 0,-1 0,1 0,0 0,-1 0,1 0,-1 0,1 0,-1 1,1-1,0 0,-1 0,1 0,-1 1,1-1,-1 0,1 1,-1-1,0 0,1 1,-1-1,1 1,-1-1,0 0,1 1,-1-1,0 1,0-1,1 1,-1-1,0 1,0 0,0-1,1 1,-1-1,0 1,0-1,0 1,0 0,0 39,-8 2,6-39,0 1,0-1,0 1,0 0,1-1,0 1,0 0,0 0,0 0,1 0,-1 0,1 0,0 0,0 0,1 0,-1 0,1 0,0-1,0 1,0 0,0 0,1 0,-1-1,1 1,0-1,0 0,1 1,-1-1,1 0,-1 0,1 0,0-1,0 1,0-1,1 1,-1-1,3 2,1-3,0 0,0 0,0 0,0-1,0 0,0-1,0 1,0-1,0 0,0-1,0 0,0 0,-1-1,1 1,-1-1,0-1,0 1,0-1,0 0,0 0,-1-1,1-1,103-124,-93 108,14-42,-26 43</inkml:trace>
  <inkml:trace contextRef="#ctx0" brushRef="#br0" timeOffset="1569.608">3612 764,'0'0,"-1"-1,1 1,0 0,0 0,-1 0,1 0,0 0,0 0,0-1,-1 1,1 0,0 0,0 0,0-1,0 1,-1 0,1 0,0 0,0-1,0 1,0 0,0 0,0-1,0 1,0 0,0 0,0-1,0 1,0 0,0 0,0-1,0 1,0 0,0 0,0-1,0 1,0 0,0 0,0 0,0-1,0 1,1 0,-1 0,0-1,0 1,0 0,0 0,1 0,-25 9,-138 87,161-95,-1-1,1 1,0 0,-1 0,1 0,0-1,0 1,0 0,0 1,0-1,0 0,0 0,0 0,0 1,0-1,1 0,-1 1,1-1,-1 0,1 1,-1-1,1 1,0-1,0 1,-1-1,1 1,0-1,1 1,-1-1,0 1,0-1,1 1,-1-1,0 1,1-1,0 0,-1 1,1-1,0 0,0 1,-1-1,1 0,0 0,0 0,0 0,1 0,-1 0,0 0,0 0,2 0,68 39,-68-39,86 46,-87-45,0 0,0 0,0 0,0 0,0 0,0 0,-1 1,1-1,-1 1,0-1,1 1,-1-1,0 1,0 0,-1 0,1-1,-1 1,1 0,-1 0,0 0,0 0,0-1,0 1,-1 0,1 0,-1 0,0-1,1 1,-1 0,0-1,-1 1,1 0,-1-1,-7 10,-1-1,0 0,-1-1,0 0,-1 0,0-1,0-1,-1 0,0-1,-1 0,1-1,-1-1,0 0,-1-1,1 0,-3-1,16-1,-1-1,1 0,-1 0,0 0,0 0,1 0,-1 0,0-1,0 1,0-1,0 1,0-1,0 0,0 1,0-1,0 0,0 0,0-1,0 1,0 0,0-1,0 1,0-1,0 0,0 1,0-1,0 0,1 0,-1 0,0 0,1-1,-1 1,1 0,-1-1,1 1,0-1,-1 0,1 1,0-1,0 0,0 1,0-1,1 0,-1 0,0 0,1-1,3-12</inkml:trace>
  <inkml:trace contextRef="#ctx0" brushRef="#br0" timeOffset="2218.209">3697 1045,'9'7,"0"-1,1 0,0 0,0-1,0 0,1-1,-1 0,1-1,0 0,0-1,0 0,1-1,-1 0,0 0,0-2,1 1,-1-1,0-1,0 0,0-1,0 0,0 0,-1-1,1 0,-1-1,0-1,0 1,-1-2,0 1,0-1,0 0,-1-1,0 0,0-1,-1 1,1-4,-5 9,0-1,0 1,-1-1,0 0,1 0,-1 0,-1 0,1 0,0 0,-1-1,0 1,0-1,-1 1,1 0,-1-1,0 1,0-1,0 1,0-1,-1 1,0-1,0 1,0-1,-1 1,1 0,-1 0,0 0,0 0,-1 0,1 0,-1 1,0-1,0 1,0-1,0 1,0 0,-1 0,1 1,-1-1,0 1,0 0,0 0,0 0,0 0,-1 1,1-1,-4 1,-3 2,0 1,0 0,0 1,0 0,0 0,1 1,-1 1,1 0,0 0,0 1,1 1,0-1,0 1,1 1,-1 0,2 0,-1 0,1 1,-2 3,1 0,0 0,0 0,1 0,1 1,0 0,1 1,0-1,1 1,-3 13,7-21,-1 0,0-1,1 1,0 0,0 0,1-1,0 1,0 0,0-1,1 1,-1-1,1 1,1-1,-1 0,1 0,0 0,0 0,0 0,1 0,-1-1,1 0,0 0,1 0,-1 0,4 1,6 2,1 0,1-1,-1-1,1 0,0-1,0-1,1-1,-1 0,1-1,-1-1,0 0,1-2,-1 1,1-2,-1 0,0-1,-1-1,12-5,5-4,-2-1,0-2,-1-1,0-1,-2-2,0-1,-1 0,-2-2,0-1,6-11,-22 28,0-1,0 0,-1-1,0 0,0 0,-1 0,-1-1,0 1,0-1,-1-1,0 1,-1-1,-1 1,0-1,0-1,-2 11,1 0,-1 1,0-1,0 0,0 1,-1-1,1 0,0 1,0-1,-1 0,1 1,-1-1,0 1,1-1,-1 1,0-1,0 1,0-1,0 1,0 0,0-1,-1 1,1 0,0 0,-1 0,1 0,0 0,-1 0,1 1,-1-1,0 0,1 1,-1-1,1 1,-1 0,0-1,1 1,-1 0,0 0,-1 0,-65 24,-4 51,71-73,-1 0,1 0,1 0,-1 0,0 0,0 0,1 0,-1 1,1-1,0 0,-1 0,1 0,0 1,0-1,1 0,-1 0,0 0,1 0,-1 1,1-1,0 0,0 0,0 0,0 0,0 0,0 0,0-1,0 1,1 0,-1-1,1 1,0-1,-1 1,1-1,0 1,0-1,0 0,0 0,0 0,0 0,0-1,0 1,0 0,1-1,172 39,-170-39,0 1,-1 0,1-1,0 1,0 1,-1-1,1 1,-1 0,1 0,-1 0,0 0,0 1,0 0,0 0,0 0,-1 0,1 0,-1 1,0 0,0-1,0 1,-1 0,1 1,-1-1,0 0,0 1,0-1,-1 1,0 0,1-1,-2 1,1 0,-1 0,1 0,-1-1,0 1,-1 0,1 0,-1 0,-1 0,-32 106,34-92</inkml:trace>
  <inkml:trace contextRef="#ctx0" brushRef="#br0" timeOffset="2593.963">4939 848,'107'340,"-76"-282,-30-57,0-1,-1 1,1 0,0 0,-1 0,1 0,0 0,0-1,0 1,0 0,0-1,0 1,0-1,0 1,0-1,0 1,0-1,0 0,0 1,0-1,0 0,1 0,-1 0,0 0,0 0,0 0,0 0,0 0,1-1,-1 1,0 0,0-1,0 1,0 0,0-1,0 0,0 1,0-1,0 1,0-1,-1 0,1 0,0 0,0 1,-1-1,1 0,0 0,-1 0,1 0,-1 0,1 0,-1 0,1-1,-1 1,51-88,-5-3,17-47,-15 41,-35 72</inkml:trace>
  <inkml:trace contextRef="#ctx0" brushRef="#br0" timeOffset="3580.324">5729 932,'-10'-4,"-1"1,0 0,0 0,0 1,0 1,0 0,0 0,0 1,0 1,-1 0,1 0,0 1,0 0,1 1,-1 0,0 1,1 0,0 1,0 0,0 1,1 0,0 0,0 1,0 0,1 0,0 1,0 1,1-1,0 1,1 0,0 0,0 1,1 0,-2 4,6-12,0 1,0-1,1 1,-1-1,0 1,1-1,0 1,-1-1,1 1,0-1,0 1,1 0,-1-1,0 1,1-1,0 1,-1-1,1 1,0-1,0 0,0 0,1 1,-1-1,1 0,-1 0,1 0,0 0,-1 0,1-1,0 1,0 0,0-1,1 1,-1-1,0 0,0 0,1 0,-1 0,1 0,-1-1,2 1,110 3,-75-13,0-1,-1-3,0-1,-1-1,-1-2,0-2,-1-1,-1-2,-1-1,-1-2,-31 24,-1 1,0-1,1 0,-1 0,1 1,0-1,-1 1,1-1,-1 0,1 1,0-1,0 1,-1 0,1-1,0 1,0 0,-1-1,1 1,0 0,0 0,0-1,-1 1,1 0,0 0,0 0,0 0,0 0,0 0,-1 1,1-1,0 0,0 0,0 1,-1-1,1 0,0 1,0-1,-1 0,1 1,0-1,-1 1,1 0,0-1,-1 1,1-1,-1 1,1 0,-1 0,1-1,-1 1,0 0,1 0,-1-1,0 1,0 0,1 0,-1 0,0-1,0 1,0 0,0 0,0 0,0 0,0 0,0-1,-1 1,1 0,0 0,-1 0,2 37,-2-32,0 0,0 0,0 0,1 0,0-1,0 1,1 0,-1 0,1 0,1 0,-1-1,1 1,0 0,0-1,0 0,1 1,0-1,0 0,0 0,1-1,0 1,0-1,0 0,0 0,1 0,-1 0,1-1,0 0,0 0,5 3,0-4,-1 1,1-1,-1-1,1 0,0 0,0-1,-1 0,1 0,0-1,0-1,-1 0,1 0,-1-1,1 0,-1 0,0-1,-1 0,1-1,0 0,-1-1,4-2,18-17,-1-1,0-1,-3-1,20-25,-32 36,14-15,-3-1,0-1,-2-1,-2-1,-1-1,-2 0,-2-2,-1 0,-2-1,-2 0,-1-1,-2 0,-2 0,-1-22,-4 44,1 8,-1 0,-1 0,0-1,0 1,-1 0,-1 0,0 0,0 0,-1 1,-3-9,5 18,1 0,-1 1,1-1,-1 0,1 0,-1 0,0 1,0-1,1 0,-1 1,0-1,0 1,0-1,0 1,1-1,-1 1,0 0,0-1,0 1,0 0,0 0,0 0,0 0,0 0,0 0,0 0,0 0,0 0,0 0,0 0,0 0,0 1,0-1,0 0,0 1,0-1,1 1,-1-1,0 1,0 0,0-1,1 1,-1 0,0-1,1 1,-1 0,0 0,1 0,-1-1,1 1,-1 1,-31 44,16-10,1 0,1 1,3 1,1 0,1 1,2-1,2 2,2-1,1 0,3 1,2 23,3-13,2 0,2-1,16 46,1 4,-17-15,-10-82,0 0,0 0,0 0,0-1,0 1,-1 0,1 0,0 0,-1 0,0 0,1 0,-1-1,0 1,0 0,0 0,0-1,0 1,-1-1,1 1,0-1,-1 0,1 1,-1-1,1 0,-1 0,1 0,-1 0,0 0,0 0,0-1,1 1,-1 0,0-1,0 0,0 1,0-1,0 0,0 0,0 0,-1 0,-83-41,69 26</inkml:trace>
  <inkml:trace contextRef="#ctx0" brushRef="#br0" timeOffset="3832.069">6209 764,'38'-5,"28"-2,11 1,-2 1,-9 1,-11 7,-5 2,-7 1,-5-1,-5-1,-3-2,-2 5,0 0,-1-1,-5-2</inkml:trace>
  <inkml:trace contextRef="#ctx0" brushRef="#br0" timeOffset="4012.91">7084 876,'-10'38,"-3"18,1 4,2-8</inkml:trace>
  <inkml:trace contextRef="#ctx0" brushRef="#br0" timeOffset="4277.701">7111 537,'0'20,"0"5</inkml:trace>
  <inkml:trace contextRef="#ctx0" brushRef="#br0" timeOffset="4512.511">7394 820,'-14'20,"2"1,0 0,1 0,1 1,1 1,1 0,-3 12,11-33,-1 0,0-1,0 1,1 0,-1-1,1 1,-1 0,1-1,0 1,-1 0,1 0,0 0,0-1,1 1,-1 0,0 0,1-1,-1 1,1 0,-1 0,1-1,0 1,-1 0,1-1,0 1,0-1,0 0,0 1,1-1,-1 0,0 1,1-1,-1 0,1 0,-1 0,1 0,-1 0,1-1,-1 1,1 0,0-1,0 1,-1-1,1 0,0 1,0-1,-1 0,1 0,0 0,0 0,0 0,-1-1,1 1,0-1,0 1,-1-1,8-2,0-1,0 0,-1 0,1-1,-1-1,0 1,-1-1,0 0,1-1,-2 0,1 0,-1 0,0-1,-1 0,0 0,0 0,-1-1,0 1,0-1,-1 0,0 0,-1-1,0 1,0 0,-1-1,0 0,-1 1,0-1,0 1,-1-1,0 1,-1-1,-1-1,-25-19,12 22</inkml:trace>
  <inkml:trace contextRef="#ctx0" brushRef="#br0" timeOffset="4765.245">7676 1074,'35'-51,"-22"29,1 1,2 0,0 1,1 1,1 0,0 2,13-9,-30 25,0 0,0 0,0 0,0 0,0 0,1 1,-1-1,0 0,1 1,-1-1,0 1,1 0,-1-1,1 1,-1 0,1 0,-1 0,1 0,-1 0,1 0,-1 0,0 0,1 1,-1-1,1 1,-1-1,0 1,1-1,-1 1,0 0,0 0,1-1,-1 1,0 0,0 0,0 0,0 0,0 1,0-1,0 0,-1 0,1 1,0-1,-1 0,1 1,-1-1,1 0,-1 1,0-1,1 1,-1-1,0 0,0 1,0-1,0 1,0-1,0 1,-1 1,1 1,0 0,0 0,1 1,-1-1,1 0,0 0,0 0,0 0,1 0,0 0,-1 0,1 0,1-1,-1 1,0-1,1 1,0-1,0 0,0 0,0 0,0 0,1-1,-1 1,1-1,-1 0,1 0,0 0,0-1,0 1,0-1,2 0,5-1,-1-1,1 0,-1 0,1-1,-1-1,1 0,-1 0,0-1,-1-1,1 1,-1-1,1-1,-2 0,1 0,-1-1,1 0,-2 0,1-1,-1 0,-1 0,1-1,-1 0,-1 0,5-9,17-18,2-21,-25 37</inkml:trace>
  <inkml:trace contextRef="#ctx0" brushRef="#br0" timeOffset="5798.249">9172 820,'-12'4,"0"1,0 0,0 1,1 0,0 1,0 0,1 1,-1 0,2 1,-1 0,1 0,1 1,0 0,0 0,1 1,0 0,1 1,0-1,1 1,0 0,1 1,0-1,0 7,4-14,1 1,0-1,1 1,0-1,-1 1,1-1,1 0,-1 0,1 0,0 0,0-1,1 1,-1-1,1 0,0 0,0 0,0 0,1-1,-1 1,1-1,0-1,0 1,0 0,0-1,0 0,1-1,-1 1,1-1,-1 0,1 0,-1 0,1-1,0 0,-1 0,1-1,-1 1,1-1,-1 0,1-1,-1 1,1-1,-1 0,0-1,0 1,0-1,2-2,5-2,-1-2,0 1,0-1,-1-1,-1 0,1 0,-2-1,1 0,-2 0,1-1,-2 0,1 0,-2-1,1 0,-2 0,0 0,0-1,-2 1,1-1,-2 0,0 1,0-1,-1 0,-1 0,-1 0,0 1,0-1,-1 1,-1-1,0 1,-1 0,-1 0,0 1,0 0,-1 0,-1 0,0 1,-1 0,0 1,0-1,-64-34,109 56,-20-13,0 0,1-2,-1 0,0-1,-1-1,1 0,-1-1,0 0,-1-2,0 0,0 0,-1-1,0-1,-1 0,0-1,5-6,12-8,-3 0,-1-1,-1-1,-2-1,-1-1,-1-1,11-26,3-1,-34 59,0 0,0 0,0 0,0 0,0 0,1 0,-1 0,0 0,1 0,-1-1,0 1,1 0,-1 0,1 0,-1 0,1-1,0 1,-1 0,1-1,0 1,0 0,-1-1,1 1,0-1,0 1,0-1,-1 1,1-1,0 0,0 0,0 1,0-1,0 0,0 0,0 0,0 0,0 0,0 0,0 0,0 0,0 0,0 0,0-1,0 1,-1 0,1-1,0 1,0-1,0 1,0-1,-1 1,1-1,0 1,0-1,-1 0,1 0,0 1,-1-1,1 0,-1 0,1 0,-1 1,0-1,1 0,-1 0,0 0,1 0,-1-1,38 218,-31-154,67 676,-70-691,2-6,-1 1,-3 0,-1 0,-2 0,-2 0,-2-1,-2 1,-1-1,-2 0,-8 14,14-46,-1 0,0-1,-1 1,0-2,0 1,-1 0,1-1,-2-1,1 1,-1-1,0 0,0-1,-5 2,9-4,0-1,-1 0,0 0,1 0,-1-1,0 1,0-1,0 0,0-1,0 1,0-1,0 0,0 0,0-1,0 1,1-1,-1 0,0-1,0 1,0-1,1 0,-1 0,1 0,-1-1,1 1,-4-4,2 0,0 0,0-1,1 1,-1-1,1-1,1 1,0 0,0-1,0 0,1 0,0 0,0 0,1-1,0 1,1-1,0 1,0-1,1 0,0 1,0-1,1 0,1-1,2-17,1 0,1 0,2 1,0 0,2 0,7-13,31-51,3 2,5 2,26-28,29-23,-86 106</inkml:trace>
  <inkml:trace contextRef="#ctx0" brushRef="#br0" timeOffset="6549.164">10752 1215,'367'-422,"-258"327,-109 94,1 1,-1-1,1 1,-1 0,1-1,-1 1,1 0,-1-1,1 1,-1 0,1 0,0 0,-1-1,1 1,-1 0,1 0,0 0,-1 0,1 0,-1 0,1 0,0 0,-1 0,1 0,0 1,-1-1,1 0,-1 0,1 1,-1-1,1 0,-1 0,1 1,-1-1,1 1,-1-1,1 1,-1-1,1 0,-1 1,0-1,1 1,-1 0,0-1,1 1,-1-1,0 1,0-1,0 1,0 0,1-1,-1 1,0-1,0 1,0 0,0-1,0 1,-1 0,1-1,0 1,0-1,0 1,0 0,-1-1,1 1,0-1,0 1,-1 0,-10 52,10-48,-5 16,0-4,1 1,0 0,2 0,0 0,1 1,0-1,2 0,0 1,3 13,-3-30,1 0,-1 0,1 0,-1 0,1-1,0 1,0 0,0 0,0 0,0-1,1 1,-1-1,0 1,1-1,-1 1,1-1,0 0,-1 0,1 1,0-1,0-1,0 1,-1 0,1 0,0-1,0 1,0-1,0 1,0-1,0 0,1 0,-1 0,0 0,0 0,0 0,0-1,0 1,0-1,0 1,0-1,-1 0,3-1,84-45,-78 41,299-210,-240 180,-68 36,0-1,1 1,-1 0,0-1,0 1,1 0,-1 0,0-1,1 1,-1 0,0 0,1 1,-1-1,0 0,1 0,-1 1,0-1,0 1,1-1,-1 1,0-1,0 1,0 0,0-1,0 1,0 0,0 0,0 0,0 0,0 0,0 0,-1 0,1 0,0 0,-1 1,1-1,-1 0,1 0,-1 0,1 1,-1-1,0 0,0 1,0-1,0 0,0 1,0-1,0 0,0 1,0-1,0 0,-1 0,1 1,-1 0,-39 164,39-164,0 0,1 0,-1 0,1 0,0 0,-1 0,1 0,0 0,0 0,0 0,0 0,1 0,-1 0,0 0,1 0,0 0,-1-1,1 1,0 0,0 0,0 0,0-1,0 1,1 0,-1-1,0 1,1-1,-1 0,1 1,-1-1,1 0,0 0,-1 0,1 0,0 0,0 0,0-1,0 1,0-1,0 1,0-1,0 0,0 0,0 1,0-1,0-1,0 1,0 0,0 0,0-1,0 1,0-1,0 0,-1 0,2 0,20-8,-4-4</inkml:trace>
  <inkml:trace contextRef="#ctx0" brushRef="#br0" timeOffset="6816.802">12362 594,'-2'2,"-50"63,2 2,4 3,-27 55,69-121,1 0,0 0,0 1,1-1,-1 1,1 0,0 0,0-1,1 1,-1 1,1-1,0 0,1 0,-1 0,1 1,0-1,0 0,1 0,0 1,-1-1,2 0,-1 0,1 0,-1 0,1 0,1 0,-1-1,1 1,0-1,0 1,0-1,0 0,1 0,0-1,2 4,7-5,0 1,0-1,0-1,0 0,0-1,0-1,0 0,0 0,0-2,0 1,-1-1,1-1,-1-1,0 0,0 0,0-1,-1 0,0-1,0-1,-1 0,0 0,4-5,-1 3,-2-2,0 1,0-2,-1 1,-1-1,0-1,-1 0,0 0,-1 0,-1-1,0 0,-1-1,-1 1,0-1,-1 0,0 0,-2 0,0 0,-1 0,0 0,-1 0,-2-4,3 16,1 1,-1-1,-1 1,1 0,0-1,-1 1,0-1,1 1,-2 0,1 0,0-1,0 1,-1 0,0 0,0 0,0 1,0-1,0 0,0 1,-1-1,1 1,-1 0,1 0,-1 0,0 0,0 0,0 1,0-1,0 1,-1 0,1 0,0 0,-1 0,1 0,0 1,-1 0,1-1,-1 1,1 0,-1 1,-50 20,29-8</inkml:trace>
  <inkml:trace contextRef="#ctx0" brushRef="#br0" timeOffset="7303.194">12672 1131,'39'-82,"4"3,3 2,3 2,15-13,-60 82,0 0,0 1,0-1,1 1,0 0,0 1,1-1,-1 1,1 0,0 0,0 1,0 0,0 0,1 0,-1 1,5-1,-9 3,0 0,0 1,-1 0,1-1,-1 1,1 0,0 0,-1 0,0 0,1 0,-1 0,1 0,-1 0,0 0,0 1,0-1,0 1,0-1,0 0,0 1,0 0,-1-1,1 1,0 0,-1-1,0 1,1 0,-1-1,0 1,0 0,0 0,0-1,0 3,-3 59,-40 103,43-165,0 0,0 0,0 0,0 0,0 1,1-1,-1 0,0 0,1 0,-1 0,1 0,-1 0,1 0,0 0,-1 0,1 0,0 0,0 0,-1 0,1-1,0 1,0 0,0 0,0-1,0 1,0-1,0 1,0-1,1 0,-1 1,0-1,0 0,0 0,0 1,1-1,-1 0,0 0,0 0,0-1,0 1,1 0,-1 0,0-1,0 1,0 0,0-1,1 0,55-25,-56 25,158-107,-154 104,0 0,1-1,0 1,0 0,0 0,1 0,-1 1,1 0,0 1,0-1,0 1,0 1,5-1,-10 3,1 1,0 0,-1 0,1 0,-1 0,1 1,-1-1,0 0,0 1,0 0,-1-1,1 1,0 0,-1 0,0 0,0 0,0 0,0 0,0 1,-1-1,1 0,-1 0,0 1,0-1,0 0,0 0,-1 1,1-1,-1 0,0 1,1 2,-1 1,1 1,0 0,1-1,0 1,0 0,0-1,1 1,0-1,1 0,0 0,0 0,0 0,1 0,0-1,0 1,1-1,-1 0,2 0,-1-1,0 1,1-1,0-1,0 1,6 2,8 2</inkml:trace>
  <inkml:trace contextRef="#ctx0" brushRef="#br0" timeOffset="8014.406">13660 961,'43'-1,"0"-1,0-2,0-2,-1-2,0-2,0-1,39-18,-67 23,1-1,-1-1,-1-1,1 1,-1-2,-1 0,0-1,0 0,-9 8,0 0,0 0,0 0,0 0,-1-1,1 1,-1-1,0 1,0-1,0 0,-1 0,1 0,-1 0,0 0,0 0,0-1,-1 1,1 0,-1 0,0-1,-1 1,1 0,-1 0,1 0,-1-1,0 1,-1 0,1 0,-1 0,0 1,-2-4,-1 2,-1 1,1 0,-1 0,0 1,-1-1,1 1,-1 1,1-1,-1 1,0 0,0 1,1-1,-1 1,0 1,-1-1,1 1,0 1,0-1,0 1,0 0,1 1,-5 1,-3 0,0 0,-1 1,2 1,-1 0,0 1,1 0,0 1,0 0,1 2,0-1,1 1,0 1,0 0,1 1,0 0,1 0,0 1,0 0,2 0,0 1,0 0,1 1,1-1,0 1,0 1,5-9,-1 0,1 0,0 0,1 0,-1 0,1 0,0 0,1 0,-1 0,1-1,0 1,1 0,0-1,-1 0,2 1,-1-1,0 0,1-1,0 1,0-1,1 1,-1-1,1 0,0-1,3 2,3 2,2-1,-1 0,1 0,0-2,0 1,0-2,1 0,-1 0,1-2,10 1,-2-1,-1-1,1 0,-1-2,0-1,0 0,0-2,0 0,0-2,-1 0,16-8,-4-1,-5 4</inkml:trace>
  <inkml:trace contextRef="#ctx0" brushRef="#br0" timeOffset="8385.393">14281 1045,'300'-225,"-293"220,38-29,-44 33,0 1,0-1,0 1,0-1,0 1,0-1,0 1,0 0,0-1,0 1,0 0,1 0,-1 0,0 0,0 0,0 0,0 0,0 0,0 0,0 0,0 1,0-1,0 0,0 1,0-1,0 1,0-1,0 1,0 0,0-1,0 1,0 0,-1 0,1-1,0 1,-1 0,1 0,0 0,-1 0,1 0,-1 0,1 0,-1 1,8 71,-9-68,0-1,0 0,1 1,-1-1,1 1,0-1,1 0,-1 1,1-1,0 1,0-1,0 0,0 0,1 1,0-1,0 0,0 0,0-1,1 1,-1 0,1-1,0 0,0 1,0-1,1 0,-1-1,1 1,-1-1,5 3,2-4,0 0,0 0,0-1,0 0,1-1,-1 0,0-1,0 0,-1 0,1-1,0 0,-1-1,0 0,0-1,0 0,0 0,-1-1,0 0,0 0,0-1,-1 0,6-8,-3 8,11-11,-1 0,0-1,-2-1,0-1,-1-1,-1 0,-1-1,-1-1,-2 0,4-10,5-12,-13 28</inkml:trace>
  <inkml:trace contextRef="#ctx0" brushRef="#br0" timeOffset="8635.864">15522 1,'-14'38,"-10"42,-1 17,0 1,3-6,6-14,5-11,5-7,-1-4,0-7,1-2,2-4,7-5,2-4,1-3,-1-2,-1-6</inkml:trace>
  <inkml:trace contextRef="#ctx0" brushRef="#br0" timeOffset="8883.57">15155 622,'39'-5,"26"3,8 3,-5 0,-8 0,-10 1,-8-1,-8-1,-8 1</inkml:trace>
  <inkml:trace contextRef="#ctx0" brushRef="#br0" timeOffset="9046.418">15748 735,'15'29,"13"4,8-3,2-11,-1-14,-1-13,-2-9,-8-7,-2 0,-1 0,0 0,-3-2,-1-1,-3-1,0 5,-3 1,-3 5</inkml:trace>
  <inkml:trace contextRef="#ctx0" brushRef="#br0" timeOffset="9449.854">16340 932,'256'-274,"-190"232,-64 42,0 1,0 0,-1-1,1 1,0 0,-1 0,1 0,-1 0,1 0,-1 1,1-1,-1 0,0 1,0-1,0 1,0-1,0 1,0-1,0 1,0 0,0 0,-1-1,1 1,-1 0,1 0,-1 0,0 0,0-1,0 1,0 0,0 0,0 0,0 0,-1 1,4 16,-3-16,1-1,1 1,-1 0,0 0,1-1,-1 1,1-1,0 1,0-1,0 0,0 1,0-1,0 0,1 0,-1-1,1 1,-1 0,1-1,0 0,-1 0,1 1,0-1,0-1,0 1,0 0,0-1,0 0,0 1,0-1,0-1,0 1,0 0,2-1,105-28,-92 23,-16 4,0 1,0-1,1 1,-1 0,0 0,1 0,-1 1,1-1,0 1,-1-1,1 1,-1 0,1 0,0 0,-1 0,1 0,-1 0,1 1,-1 0,1-1,-1 1,1 0,-1 0,1 0,-1 1,0-1,0 0,0 1,0-1,0 1,0 0,0 0,1 1,12 34,-15-33,1 0,-1 0,1 0,0 0,1 0,-1 0,1 0,0-1,-1 1,2 0,-1-1,0 0,1 1,-1-1,1 0,0 0,0 0,1-1,-1 1,0-1,1 0,-1 0,1 0,0 0,0-1,0 1,0-1,0 0,0 0,0 0,0-1,0 0,0 1,2-1,21-7,-2-3</inkml:trace>
  <inkml:trace contextRef="#ctx0" brushRef="#br0" timeOffset="11086.925">0 1609,'121'-1,"276"14,-189 2,203-11,-220-6,252-9,-126-4,7 14,73-1,99-25,70 15,43-23,52 14,96-14,-290 13,87-13,-46 13,192-24,-54 19,943 28,-968-29,877 27,-143 1,-561 28,661-27,-401-29,-922 26,-22 2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8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1439 397,'0'-6,"1"1,-1-1,0 0,-1 1,0-1,1 1,-2-1,1 1,-1 0,0-1,0 1,0 0,-1 0,1 0,-1 0,0 1,-1-1,1 1,-1 0,0 0,0 0,0 1,-1-1,1 1,-1 0,0 0,0 0,0 1,0 0,0 0,0 0,-1 1,1-1,-1 1,1 1,-1-1,1 1,-1 0,0 0,-2 1,-14 4,0 2,1 1,-1 0,2 2,-1 0,1 2,1 0,0 1,1 1,0 0,2 1,-1 2,-3 5,9-12,-52 49,3 2,-39 53,81-90,0 0,2 1,1 1,0 0,2 1,2 1,0 0,2 0,-4 21,10-35,2 0,0 0,0 0,1 0,1-1,1 1,0 0,0 0,1-1,1 1,0-1,1 0,1 0,0-1,0 0,1 0,1 0,0-1,1 0,0 0,0-1,1 0,1-1,-1 0,2-1,-1 0,1-1,0 0,2 0,11 5,1-2,0-1,0 0,1-2,0-2,0 0,0-1,0-2,1-1,0-1,-1-2,0 0,1-2,-1-1,0-1,-1-1,0-2,0 0,0-2,-2-1,1 0,8-8,-5 2,-4 3</inkml:trace>
  <inkml:trace contextRef="#ctx0" brushRef="#br0" timeOffset="300.824">1975 848,'-23'30,"1"1,1 0,2 2,1 1,2 0,1 1,2 0,1 2,-1 8,12-40,-1 0,1 0,0 0,1 1,-1-1,1 0,0 1,0-1,1 0,0 1,0-1,0 0,0 0,1 0,0 0,0 0,0 0,0 0,1-1,0 1,0-1,0 0,1 0,-1 0,1 0,0 0,0-1,0 0,1 0,-1 0,1 0,0-1,0 1,-1-1,2-1,13 3,0-2,0 0,1-1,-1-1,0-1,1 0,-1-2,0 0,0-1,0-1,-1-1,0 0,0-2,0 0,-1-1,0 0,-1-2,0 0,0-1,-2 0,1-1,-2-1,1 0,1-5,-8 12,0 0,0 0,0-1,-1 0,-1-1,1 0,-1 1,-1-2,0 1,0 0,-1-1,0 0,-1 1,1-1,-2 0,0 0,0-1,-1 1,0 0,-1 0,0 0,0 0,-1 0,-1 0,1 0,-2 1,1-1,-1 1,-5-8,5 10,-1 1,0 0,-1 0,0 0,0 0,0 1,0 0,-1 0,0 1,0 0,0 0,0 0,0 1,-1 0,0 1,0 0,0 0,0 0,0 1,0 1,0-1,0 1,0 0,0 1,0 0,0 0,0 1,0 0,0 0,1 1,-1 0,-5 3,-5 7</inkml:trace>
  <inkml:trace contextRef="#ctx0" brushRef="#br0" timeOffset="777.393">2512 1243,'28'-22,"182"-212,-103 127,-107 107,0-1,0 1,1-1,-1 1,0-1,1 1,-1-1,0 1,1 0,-1-1,1 1,-1 0,0-1,1 1,-1 0,1-1,0 1,-1 0,1 0,-1 0,1-1,-1 1,1 0,-1 0,1 0,-1 0,1 0,0 0,-1 0,1 0,-1 0,1 0,-1 1,1-1,0 0,-1 0,1 0,-1 1,1-1,-1 0,1 1,-1-1,0 0,1 1,-1-1,1 1,-1-1,0 0,1 1,-1-1,0 1,0-1,1 1,-1-1,0 1,0 0,0-1,1 1,-1-1,0 1,0-1,0 1,0 0,0 39,-8 2,6-39,0 1,0-1,0 1,0 0,1-1,0 1,0 0,0 0,0 0,1 0,-1 0,1 0,0 0,0 0,1 0,-1 0,1 0,0-1,0 1,0 0,0 0,1 0,-1-1,1 1,0-1,0 0,1 1,-1-1,1 0,-1 0,1 0,0-1,0 1,0-1,1 1,-1-1,3 2,1-3,0 0,0 0,0 0,0-1,0 0,0-1,0 1,0-1,0 0,0-1,0 0,0 0,-1-1,1 1,-1-1,0-1,0 1,0-1,0 0,0 0,-1-1,1-1,103-124,-93 108,14-42,-26 43</inkml:trace>
  <inkml:trace contextRef="#ctx0" brushRef="#br0" timeOffset="1569.608">3612 764,'0'0,"-1"-1,1 1,0 0,0 0,-1 0,1 0,0 0,0 0,0-1,-1 1,1 0,0 0,0 0,0-1,0 1,-1 0,1 0,0 0,0-1,0 1,0 0,0 0,0-1,0 1,0 0,0 0,0-1,0 1,0 0,0 0,0-1,0 1,0 0,0 0,0-1,0 1,0 0,0 0,0 0,0-1,0 1,1 0,-1 0,0-1,0 1,0 0,0 0,1 0,-25 9,-138 87,161-95,-1-1,1 1,0 0,-1 0,1 0,0-1,0 1,0 0,0 1,0-1,0 0,0 0,0 0,0 1,0-1,1 0,-1 1,1-1,-1 0,1 1,-1-1,1 1,0-1,0 1,-1-1,1 1,0-1,1 1,-1-1,0 1,0-1,1 1,-1-1,0 1,1-1,0 0,-1 1,1-1,0 0,0 1,-1-1,1 0,0 0,0 0,0 0,1 0,-1 0,0 0,0 0,2 0,68 39,-68-39,86 46,-87-45,0 0,0 0,0 0,0 0,0 0,0 0,-1 1,1-1,-1 1,0-1,1 1,-1-1,0 1,0 0,-1 0,1-1,-1 1,1 0,-1 0,0 0,0 0,0-1,0 1,-1 0,1 0,-1 0,0-1,1 1,-1 0,0-1,-1 1,1 0,-1-1,-7 10,-1-1,0 0,-1-1,0 0,-1 0,0-1,0-1,-1 0,0-1,-1 0,1-1,-1-1,0 0,-1-1,1 0,-3-1,16-1,-1-1,1 0,-1 0,0 0,0 0,1 0,-1 0,0-1,0 1,0-1,0 1,0-1,0 0,0 1,0-1,0 0,0 0,0-1,0 1,0 0,0-1,0 1,0-1,0 0,0 1,0-1,0 0,1 0,-1 0,0 0,1-1,-1 1,1 0,-1-1,1 1,0-1,-1 0,1 1,0-1,0 0,0 1,0-1,1 0,-1 0,0 0,1-1,3-12</inkml:trace>
  <inkml:trace contextRef="#ctx0" brushRef="#br0" timeOffset="2218.209">3697 1045,'9'7,"0"-1,1 0,0 0,0-1,0 0,1-1,-1 0,1-1,0 0,0-1,0 0,1-1,-1 0,0 0,0-2,1 1,-1-1,0-1,0 0,0-1,0 0,0 0,-1-1,1 0,-1-1,0-1,0 1,-1-2,0 1,0-1,0 0,-1-1,0 0,0-1,-1 1,1-4,-5 9,0-1,0 1,-1-1,0 0,1 0,-1 0,-1 0,1 0,0 0,-1-1,0 1,0-1,-1 1,1 0,-1-1,0 1,0-1,0 1,0-1,-1 1,0-1,0 1,0-1,-1 1,1 0,-1 0,0 0,0 0,-1 0,1 0,-1 1,0-1,0 1,0-1,0 1,0 0,-1 0,1 1,-1-1,0 1,0 0,0 0,0 0,0 0,-1 1,1-1,-4 1,-3 2,0 1,0 0,0 1,0 0,0 0,1 1,-1 1,1 0,0 0,0 1,1 1,0-1,0 1,1 1,-1 0,2 0,-1 0,1 1,-2 3,1 0,0 0,0 0,1 0,1 1,0 0,1 1,0-1,1 1,-3 13,7-21,-1 0,0-1,1 1,0 0,0 0,1-1,0 1,0 0,0-1,1 1,-1-1,1 1,1-1,-1 0,1 0,0 0,0 0,0 0,1 0,-1-1,1 0,0 0,1 0,-1 0,4 1,6 2,1 0,1-1,-1-1,1 0,0-1,0-1,1-1,-1 0,1-1,-1-1,0 0,1-2,-1 1,1-2,-1 0,0-1,-1-1,12-5,5-4,-2-1,0-2,-1-1,0-1,-2-2,0-1,-1 0,-2-2,0-1,6-11,-22 28,0-1,0 0,-1-1,0 0,0 0,-1 0,-1-1,0 1,0-1,-1-1,0 1,-1-1,-1 1,0-1,0-1,-2 11,1 0,-1 1,0-1,0 0,0 1,-1-1,1 0,0 1,0-1,-1 0,1 1,-1-1,0 1,1-1,-1 1,0-1,0 1,0-1,0 1,0 0,0-1,-1 1,1 0,0 0,-1 0,1 0,0 0,-1 0,1 1,-1-1,0 0,1 1,-1-1,1 1,-1 0,0-1,1 1,-1 0,0 0,-1 0,-65 24,-4 51,71-73,-1 0,1 0,1 0,-1 0,0 0,0 0,1 0,-1 1,1-1,0 0,-1 0,1 0,0 1,0-1,1 0,-1 0,0 0,1 0,-1 1,1-1,0 0,0 0,0 0,0 0,0 0,0 0,0-1,0 1,1 0,-1-1,1 1,0-1,-1 1,1-1,0 1,0-1,0 0,0 0,0 0,0 0,0-1,0 1,0 0,1-1,172 39,-170-39,0 1,-1 0,1-1,0 1,0 1,-1-1,1 1,-1 0,1 0,-1 0,0 0,0 1,0 0,0 0,0 0,-1 0,1 0,-1 1,0 0,0-1,0 1,-1 0,1 1,-1-1,0 0,0 1,0-1,-1 1,0 0,1-1,-2 1,1 0,-1 0,1 0,-1-1,0 1,-1 0,1 0,-1 0,-1 0,-32 106,34-92</inkml:trace>
  <inkml:trace contextRef="#ctx0" brushRef="#br0" timeOffset="2593.963">4939 848,'107'340,"-76"-282,-30-57,0-1,-1 1,1 0,0 0,-1 0,1 0,0 0,0-1,0 1,0 0,0-1,0 1,0-1,0 1,0-1,0 1,0-1,0 0,0 1,0-1,0 0,1 0,-1 0,0 0,0 0,0 0,0 0,0 0,1-1,-1 1,0 0,0-1,0 1,0 0,0-1,0 0,0 1,0-1,0 1,0-1,-1 0,1 0,0 0,0 1,-1-1,1 0,0 0,-1 0,1 0,-1 0,1 0,-1 0,1-1,-1 1,51-88,-5-3,17-47,-15 41,-35 72</inkml:trace>
  <inkml:trace contextRef="#ctx0" brushRef="#br0" timeOffset="3580.324">5729 932,'-10'-4,"-1"1,0 0,0 0,0 1,0 1,0 0,0 0,0 1,0 1,-1 0,1 0,0 1,0 0,1 1,-1 0,0 1,1 0,0 1,0 0,0 1,1 0,0 0,0 1,0 0,1 0,0 1,0 1,1-1,0 1,1 0,0 0,0 1,1 0,-2 4,6-12,0 1,0-1,1 1,-1-1,0 1,1-1,0 1,-1-1,1 1,0-1,0 1,1 0,-1-1,0 1,1-1,0 1,-1-1,1 1,0-1,0 0,0 0,1 1,-1-1,1 0,-1 0,1 0,0 0,-1 0,1-1,0 1,0 0,0-1,1 1,-1-1,0 0,0 0,1 0,-1 0,1 0,-1-1,2 1,110 3,-75-13,0-1,-1-3,0-1,-1-1,-1-2,0-2,-1-1,-1-2,-1-1,-1-2,-31 24,-1 1,0-1,1 0,-1 0,1 1,0-1,-1 1,1-1,-1 0,1 1,0-1,0 1,-1 0,1-1,0 1,0 0,-1-1,1 1,0 0,0 0,0-1,-1 1,1 0,0 0,0 0,0 0,0 0,0 0,-1 1,1-1,0 0,0 0,0 1,-1-1,1 0,0 1,0-1,-1 0,1 1,0-1,-1 1,1 0,0-1,-1 1,1-1,-1 1,1 0,-1 0,1-1,-1 1,0 0,1 0,-1-1,0 1,0 0,1 0,-1 0,0-1,0 1,0 0,0 0,0 0,0 0,0 0,0-1,-1 1,1 0,0 0,-1 0,2 37,-2-32,0 0,0 0,0 0,1 0,0-1,0 1,1 0,-1 0,1 0,1 0,-1-1,1 1,0 0,0-1,0 0,1 1,0-1,0 0,0 0,1-1,0 1,0-1,0 0,0 0,1 0,-1 0,1-1,0 0,0 0,5 3,0-4,-1 1,1-1,-1-1,1 0,0 0,0-1,-1 0,1 0,0-1,0-1,-1 0,1 0,-1-1,1 0,-1 0,0-1,-1 0,1-1,0 0,-1-1,4-2,18-17,-1-1,0-1,-3-1,20-25,-32 36,14-15,-3-1,0-1,-2-1,-2-1,-1-1,-2 0,-2-2,-1 0,-2-1,-2 0,-1-1,-2 0,-2 0,-1-22,-4 44,1 8,-1 0,-1 0,0-1,0 1,-1 0,-1 0,0 0,0 0,-1 1,-3-9,5 18,1 0,-1 1,1-1,-1 0,1 0,-1 0,0 1,0-1,1 0,-1 1,0-1,0 1,0-1,0 1,1-1,-1 1,0 0,0-1,0 1,0 0,0 0,0 0,0 0,0 0,0 0,0 0,0 0,0 0,0 0,0 0,0 0,0 1,0-1,0 0,0 1,0-1,1 1,-1-1,0 1,0 0,0-1,1 1,-1 0,0-1,1 1,-1 0,0 0,1 0,-1-1,1 1,-1 1,-31 44,16-10,1 0,1 1,3 1,1 0,1 1,2-1,2 2,2-1,1 0,3 1,2 23,3-13,2 0,2-1,16 46,1 4,-17-15,-10-82,0 0,0 0,0 0,0-1,0 1,-1 0,1 0,0 0,-1 0,0 0,1 0,-1-1,0 1,0 0,0 0,0-1,0 1,-1-1,1 1,0-1,-1 0,1 1,-1-1,1 0,-1 0,1 0,-1 0,0 0,0 0,0-1,1 1,-1 0,0-1,0 0,0 1,0-1,0 0,0 0,0 0,-1 0,-83-41,69 26</inkml:trace>
  <inkml:trace contextRef="#ctx0" brushRef="#br0" timeOffset="3832.069">6209 764,'38'-5,"28"-2,11 1,-2 1,-9 1,-11 7,-5 2,-7 1,-5-1,-5-1,-3-2,-2 5,0 0,-1-1,-5-2</inkml:trace>
  <inkml:trace contextRef="#ctx0" brushRef="#br0" timeOffset="4012.91">7084 876,'-10'38,"-3"18,1 4,2-8</inkml:trace>
  <inkml:trace contextRef="#ctx0" brushRef="#br0" timeOffset="4277.701">7111 537,'0'20,"0"5</inkml:trace>
  <inkml:trace contextRef="#ctx0" brushRef="#br0" timeOffset="4512.511">7394 820,'-14'20,"2"1,0 0,1 0,1 1,1 1,1 0,-3 12,11-33,-1 0,0-1,0 1,1 0,-1-1,1 1,-1 0,1-1,0 1,-1 0,1 0,0 0,0-1,1 1,-1 0,0 0,1-1,-1 1,1 0,-1 0,1-1,0 1,-1 0,1-1,0 1,0-1,0 0,0 1,1-1,-1 0,0 1,1-1,-1 0,1 0,-1 0,1 0,-1 0,1-1,-1 1,1 0,0-1,0 1,-1-1,1 0,0 1,0-1,-1 0,1 0,0 0,0 0,0 0,-1-1,1 1,0-1,0 1,-1-1,8-2,0-1,0 0,-1 0,1-1,-1-1,0 1,-1-1,0 0,1-1,-2 0,1 0,-1 0,0-1,-1 0,0 0,0 0,-1-1,0 1,0-1,-1 0,0 0,-1-1,0 1,0 0,-1-1,0 0,-1 1,0-1,0 1,-1-1,0 1,-1-1,-1-1,-25-19,12 22</inkml:trace>
  <inkml:trace contextRef="#ctx0" brushRef="#br0" timeOffset="4765.245">7676 1074,'35'-51,"-22"29,1 1,2 0,0 1,1 1,1 0,0 2,13-9,-30 25,0 0,0 0,0 0,0 0,0 0,1 1,-1-1,0 0,1 1,-1-1,0 1,1 0,-1-1,1 1,-1 0,1 0,-1 0,1 0,-1 0,1 0,-1 0,0 0,1 1,-1-1,1 1,-1-1,0 1,1-1,-1 1,0 0,0 0,1-1,-1 1,0 0,0 0,0 0,0 0,0 1,0-1,0 0,-1 0,1 1,0-1,-1 0,1 1,-1-1,1 0,-1 1,0-1,1 1,-1-1,0 0,0 1,0-1,0 1,0-1,0 1,-1 1,1 1,0 0,0 0,1 1,-1-1,1 0,0 0,0 0,0 0,1 0,0 0,-1 0,1 0,1-1,-1 1,0-1,1 1,0-1,0 0,0 0,0 0,0 0,1-1,-1 1,1-1,-1 0,1 0,0 0,0-1,0 1,0-1,2 0,5-1,-1-1,1 0,-1 0,1-1,-1-1,1 0,-1 0,0-1,-1-1,1 1,-1-1,1-1,-2 0,1 0,-1-1,1 0,-2 0,1-1,-1 0,-1 0,1-1,-1 0,-1 0,5-9,17-18,2-21,-25 37</inkml:trace>
  <inkml:trace contextRef="#ctx0" brushRef="#br0" timeOffset="5798.249">9172 820,'-12'4,"0"1,0 0,0 1,1 0,0 1,0 0,1 1,-1 0,2 1,-1 0,1 0,1 1,0 0,0 0,1 1,0 0,1 1,0-1,1 1,0 0,1 1,0-1,0 7,4-14,1 1,0-1,1 1,0-1,-1 1,1-1,1 0,-1 0,1 0,0 0,0-1,1 1,-1-1,1 0,0 0,0 0,0 0,1-1,-1 1,1-1,0-1,0 1,0 0,0-1,0 0,1-1,-1 1,1-1,-1 0,1 0,-1 0,1-1,0 0,-1 0,1-1,-1 1,1-1,-1 0,1-1,-1 1,1-1,-1 0,0-1,0 1,0-1,2-2,5-2,-1-2,0 1,0-1,-1-1,-1 0,1 0,-2-1,1 0,-2 0,1-1,-2 0,1 0,-2-1,1 0,-2 0,0 0,0-1,-2 1,1-1,-2 0,0 1,0-1,-1 0,-1 0,-1 0,0 1,0-1,-1 1,-1-1,0 1,-1 0,-1 0,0 1,0 0,-1 0,-1 0,0 1,-1 0,0 1,0-1,-64-34,109 56,-20-13,0 0,1-2,-1 0,0-1,-1-1,1 0,-1-1,0 0,-1-2,0 0,0 0,-1-1,0-1,-1 0,0-1,5-6,12-8,-3 0,-1-1,-1-1,-2-1,-1-1,-1-1,11-26,3-1,-34 59,0 0,0 0,0 0,0 0,0 0,1 0,-1 0,0 0,1 0,-1-1,0 1,1 0,-1 0,1 0,-1 0,1-1,0 1,-1 0,1-1,0 1,0 0,-1-1,1 1,0-1,0 1,0-1,-1 1,1-1,0 0,0 0,0 1,0-1,0 0,0 0,0 0,0 0,0 0,0 0,0 0,0 0,0 0,0 0,0-1,0 1,-1 0,1-1,0 1,0-1,0 1,0-1,-1 1,1-1,0 1,0-1,-1 0,1 0,0 1,-1-1,1 0,-1 0,1 0,-1 1,0-1,1 0,-1 0,0 0,1 0,-1-1,38 218,-31-154,67 676,-70-691,2-6,-1 1,-3 0,-1 0,-2 0,-2 0,-2-1,-2 1,-1-1,-2 0,-8 14,14-46,-1 0,0-1,-1 1,0-2,0 1,-1 0,1-1,-2-1,1 1,-1-1,0 0,0-1,-5 2,9-4,0-1,-1 0,0 0,1 0,-1-1,0 1,0-1,0 0,0-1,0 1,0-1,0 0,0 0,0-1,0 1,1-1,-1 0,0-1,0 1,0-1,1 0,-1 0,1 0,-1-1,1 1,-4-4,2 0,0 0,0-1,1 1,-1-1,1-1,1 1,0 0,0-1,0 0,1 0,0 0,0 0,1-1,0 1,1-1,0 1,0-1,1 0,0 1,0-1,1 0,1-1,2-17,1 0,1 0,2 1,0 0,2 0,7-13,31-51,3 2,5 2,26-28,29-23,-86 106</inkml:trace>
  <inkml:trace contextRef="#ctx0" brushRef="#br0" timeOffset="6549.164">10752 1215,'367'-422,"-258"327,-109 94,1 1,-1-1,1 1,-1 0,1-1,-1 1,1 0,-1-1,1 1,-1 0,1 0,0 0,-1-1,1 1,-1 0,1 0,0 0,-1 0,1 0,-1 0,1 0,0 0,-1 0,1 0,0 1,-1-1,1 0,-1 0,1 1,-1-1,1 0,-1 0,1 1,-1-1,1 1,-1-1,1 1,-1-1,1 0,-1 1,0-1,1 1,-1 0,0-1,1 1,-1-1,0 1,0-1,0 1,0 0,1-1,-1 1,0-1,0 1,0 0,0-1,0 1,-1 0,1-1,0 1,0-1,0 1,0 0,-1-1,1 1,0-1,0 1,-1 0,-10 52,10-48,-5 16,0-4,1 1,0 0,2 0,0 0,1 1,0-1,2 0,0 1,3 13,-3-30,1 0,-1 0,1 0,-1 0,1-1,0 1,0 0,0 0,0 0,0-1,1 1,-1-1,0 1,1-1,-1 1,1-1,0 0,-1 0,1 1,0-1,0-1,0 1,-1 0,1 0,0-1,0 1,0-1,0 1,0-1,0 0,1 0,-1 0,0 0,0 0,0 0,0-1,0 1,0-1,0 1,0-1,-1 0,3-1,84-45,-78 41,299-210,-240 180,-68 36,0-1,1 1,-1 0,0-1,0 1,1 0,-1 0,0-1,1 1,-1 0,0 0,1 1,-1-1,0 0,1 0,-1 1,0-1,0 1,1-1,-1 1,0-1,0 1,0 0,0-1,0 1,0 0,0 0,0 0,0 0,0 0,0 0,-1 0,1 0,0 0,-1 1,1-1,-1 0,1 0,-1 0,1 1,-1-1,0 0,0 1,0-1,0 0,0 1,0-1,0 0,0 1,0-1,0 0,-1 0,1 1,-1 0,-39 164,39-164,0 0,1 0,-1 0,1 0,0 0,-1 0,1 0,0 0,0 0,0 0,0 0,1 0,-1 0,0 0,1 0,0 0,-1-1,1 1,0 0,0 0,0 0,0-1,0 1,1 0,-1-1,0 1,1-1,-1 0,1 1,-1-1,1 0,0 0,-1 0,1 0,0 0,0 0,0-1,0 1,0-1,0 1,0-1,0 0,0 0,0 1,0-1,0-1,0 1,0 0,0 0,0-1,0 1,0-1,0 0,-1 0,2 0,20-8,-4-4</inkml:trace>
  <inkml:trace contextRef="#ctx0" brushRef="#br0" timeOffset="6816.802">12362 594,'-2'2,"-50"63,2 2,4 3,-27 55,69-121,1 0,0 0,0 1,1-1,-1 1,1 0,0 0,0-1,1 1,-1 1,1-1,0 0,1 0,-1 0,1 1,0-1,0 0,1 0,0 1,-1-1,2 0,-1 0,1 0,-1 0,1 0,1 0,-1-1,1 1,0-1,0 1,0-1,0 0,1 0,0-1,2 4,7-5,0 1,0-1,0-1,0 0,0-1,0-1,0 0,0 0,0-2,0 1,-1-1,1-1,-1-1,0 0,0 0,0-1,-1 0,0-1,0-1,-1 0,0 0,4-5,-1 3,-2-2,0 1,0-2,-1 1,-1-1,0-1,-1 0,0 0,-1 0,-1-1,0 0,-1-1,-1 1,0-1,-1 0,0 0,-2 0,0 0,-1 0,0 0,-1 0,-2-4,3 16,1 1,-1-1,-1 1,1 0,0-1,-1 1,0-1,1 1,-2 0,1 0,0-1,0 1,-1 0,0 0,0 0,0 1,0-1,0 0,0 1,-1-1,1 1,-1 0,1 0,-1 0,0 0,0 0,0 1,0-1,0 1,-1 0,1 0,0 0,-1 0,1 0,0 1,-1 0,1-1,-1 1,1 0,-1 1,-50 20,29-8</inkml:trace>
  <inkml:trace contextRef="#ctx0" brushRef="#br0" timeOffset="7303.194">12672 1131,'39'-82,"4"3,3 2,3 2,15-13,-60 82,0 0,0 1,0-1,1 1,0 0,0 1,1-1,-1 1,1 0,0 0,0 1,0 0,0 0,1 0,-1 1,5-1,-9 3,0 0,0 1,-1 0,1-1,-1 1,1 0,0 0,-1 0,0 0,1 0,-1 0,1 0,-1 0,0 0,0 1,0-1,0 1,0-1,0 0,0 1,0 0,-1-1,1 1,0 0,-1-1,0 1,1 0,-1-1,0 1,0 0,0 0,0-1,0 3,-3 59,-40 103,43-165,0 0,0 0,0 0,0 0,0 1,1-1,-1 0,0 0,1 0,-1 0,1 0,-1 0,1 0,0 0,-1 0,1 0,0 0,0 0,-1 0,1-1,0 1,0 0,0 0,0-1,0 1,0-1,0 1,0-1,1 0,-1 1,0-1,0 0,0 0,0 1,1-1,-1 0,0 0,0 0,0-1,0 1,1 0,-1 0,0-1,0 1,0 0,0-1,1 0,55-25,-56 25,158-107,-154 104,0 0,1-1,0 1,0 0,0 0,1 0,-1 1,1 0,0 1,0-1,0 1,0 1,5-1,-10 3,1 1,0 0,-1 0,1 0,-1 0,1 1,-1-1,0 0,0 1,0 0,-1-1,1 1,0 0,-1 0,0 0,0 0,0 0,0 0,0 1,-1-1,1 0,-1 0,0 1,0-1,0 0,0 0,-1 1,1-1,-1 0,0 1,1 2,-1 1,1 1,0 0,1-1,0 1,0 0,0-1,1 1,0-1,1 0,0 0,0 0,0 0,1 0,0-1,0 1,1-1,-1 0,2 0,-1-1,0 1,1-1,0-1,0 1,6 2,8 2</inkml:trace>
  <inkml:trace contextRef="#ctx0" brushRef="#br0" timeOffset="8014.406">13660 961,'43'-1,"0"-1,0-2,0-2,-1-2,0-2,0-1,39-18,-67 23,1-1,-1-1,-1-1,1 1,-1-2,-1 0,0-1,0 0,-9 8,0 0,0 0,0 0,0 0,-1-1,1 1,-1-1,0 1,0-1,0 0,-1 0,1 0,-1 0,0 0,0 0,0-1,-1 1,1 0,-1 0,0-1,-1 1,1 0,-1 0,1 0,-1-1,0 1,-1 0,1 0,-1 0,0 1,-2-4,-1 2,-1 1,1 0,-1 0,0 1,-1-1,1 1,-1 1,1-1,-1 1,0 0,0 1,1-1,-1 1,0 1,-1-1,1 1,0 1,0-1,0 1,0 0,1 1,-5 1,-3 0,0 0,-1 1,2 1,-1 0,0 1,1 0,0 1,0 0,1 2,0-1,1 1,0 1,0 0,1 1,0 0,1 0,0 1,0 0,2 0,0 1,0 0,1 1,1-1,0 1,0 1,5-9,-1 0,1 0,0 0,1 0,-1 0,1 0,0 0,1 0,-1 0,1-1,0 1,1 0,0-1,-1 0,2 1,-1-1,0 0,1-1,0 1,0-1,1 1,-1-1,1 0,0-1,3 2,3 2,2-1,-1 0,1 0,0-2,0 1,0-2,1 0,-1 0,1-2,10 1,-2-1,-1-1,1 0,-1-2,0-1,0 0,0-2,0 0,0-2,-1 0,16-8,-4-1,-5 4</inkml:trace>
  <inkml:trace contextRef="#ctx0" brushRef="#br0" timeOffset="8385.393">14281 1045,'300'-225,"-293"220,38-29,-44 33,0 1,0-1,0 1,0-1,0 1,0-1,0 1,0 0,0-1,0 1,0 0,1 0,-1 0,0 0,0 0,0 0,0 0,0 0,0 0,0 0,0 1,0-1,0 0,0 1,0-1,0 1,0-1,0 1,0 0,0-1,0 1,0 0,-1 0,1-1,0 1,-1 0,1 0,0 0,-1 0,1 0,-1 0,1 0,-1 1,8 71,-9-68,0-1,0 0,1 1,-1-1,1 1,0-1,1 0,-1 1,1-1,0 1,0-1,0 0,0 0,1 1,0-1,0 0,0 0,0-1,1 1,-1 0,1-1,0 0,0 1,0-1,1 0,-1-1,1 1,-1-1,5 3,2-4,0 0,0 0,0-1,0 0,1-1,-1 0,0-1,0 0,-1 0,1-1,0 0,-1-1,0 0,0-1,0 0,0 0,-1-1,0 0,0 0,0-1,-1 0,6-8,-3 8,11-11,-1 0,0-1,-2-1,0-1,-1-1,-1 0,-1-1,-1-1,-2 0,4-10,5-12,-13 28</inkml:trace>
  <inkml:trace contextRef="#ctx0" brushRef="#br0" timeOffset="8635.864">15522 1,'-14'38,"-10"42,-1 17,0 1,3-6,6-14,5-11,5-7,-1-4,0-7,1-2,2-4,7-5,2-4,1-3,-1-2,-1-6</inkml:trace>
  <inkml:trace contextRef="#ctx0" brushRef="#br0" timeOffset="8883.57">15155 622,'39'-5,"26"3,8 3,-5 0,-8 0,-10 1,-8-1,-8-1,-8 1</inkml:trace>
  <inkml:trace contextRef="#ctx0" brushRef="#br0" timeOffset="9046.418">15748 735,'15'29,"13"4,8-3,2-11,-1-14,-1-13,-2-9,-8-7,-2 0,-1 0,0 0,-3-2,-1-1,-3-1,0 5,-3 1,-3 5</inkml:trace>
  <inkml:trace contextRef="#ctx0" brushRef="#br0" timeOffset="9449.854">16340 932,'256'-274,"-190"232,-64 42,0 1,0 0,-1-1,1 1,0 0,-1 0,1 0,-1 0,1 0,-1 1,1-1,-1 0,0 1,0-1,0 1,0-1,0 1,0-1,0 1,0 0,0 0,-1-1,1 1,-1 0,1 0,-1 0,0 0,0-1,0 1,0 0,0 0,0 0,0 0,-1 1,4 16,-3-16,1-1,1 1,-1 0,0 0,1-1,-1 1,1-1,0 1,0-1,0 0,0 1,0-1,0 0,1 0,-1-1,1 1,-1 0,1-1,0 0,-1 0,1 1,0-1,0-1,0 1,0 0,0-1,0 0,0 1,0-1,0-1,0 1,0 0,2-1,105-28,-92 23,-16 4,0 1,0-1,1 1,-1 0,0 0,1 0,-1 1,1-1,0 1,-1-1,1 1,-1 0,1 0,0 0,-1 0,1 0,-1 0,1 1,-1 0,1-1,-1 1,1 0,-1 0,1 0,-1 1,0-1,0 0,0 1,0-1,0 1,0 0,0 0,1 1,12 34,-15-33,1 0,-1 0,1 0,0 0,1 0,-1 0,1 0,0-1,-1 1,2 0,-1-1,0 0,1 1,-1-1,1 0,0 0,0 0,1-1,-1 1,0-1,1 0,-1 0,1 0,0 0,0-1,0 1,0-1,0 0,0 0,0 0,0-1,0 0,0 1,2-1,21-7,-2-3</inkml:trace>
  <inkml:trace contextRef="#ctx0" brushRef="#br0" timeOffset="11086.925">0 1609,'121'-1,"276"14,-189 2,203-11,-220-6,252-9,-126-4,7 14,73-1,99-25,70 15,43-23,52 14,96-14,-290 13,87-13,-46 13,192-24,-54 19,943 28,-968-29,877 27,-143 1,-561 28,661-27,-401-29,-922 26,-22 2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93 599,'56'-14,"1"-1,-2-4,0-1,-2-3,0-2,-2-3,-1-1,-1-3,-1-2,19-20,-51 40,-1-1,-1 0,0-1,-1-1,0 0,-2 0,0-1,-1-1,-1 0,0 0,-2-1,0 0,-1-1,-10-26,3 46,1 1,0-1,-1 0,1 0,-1 1,1-1,-1 1,0-1,1 0,-1 1,0-1,1 1,-1-1,0 1,1 0,-1-1,0 1,0 0,0-1,1 1,-1 0,0 0,0 0,0 0,0 0,1 0,-1 0,0 0,0 0,0 0,0 0,1 1,-1-1,0 0,0 0,0 1,1-1,-1 1,0-1,1 1,-1-1,0 1,1-1,-1 1,0 0,1-1,-1 1,1 0,-1-1,1 1,0 0,-1 0,-8 11,1 0,1 0,0 1,0 0,2 1,-1-1,2 1,0 0,0 0,0 7,2-12,-34 176,7 1,-2 165,7-63,15-202,-4 0,-4-1,-3 0,-4-2,-22 50,31-100,-1-1,-1 0,-2-2,-1 0,-1-1,-1-1,-2-1,-1-1,-1-1,-18 13,35-32,0 0,0 0,0-1,-1 0,1-1,-1 0,0 0,-1-1,1 0,-9 0,15-2,0 0,0-1,0 0,0 0,0 0,0-1,0 1,1-1,-1 0,0 0,0 0,1 0,-1-1,0 0,1 0,0 0,-1 0,1 0,0 0,0-1,0 0,0 1,1-1,-1 0,1-1,0 1,0 0,0-1,0 1,-1-3,-3-15,2 0,0 0,1 0,0 0,2 0,1-1,1 1,0 0,2 0,0 0,2 0,1-4,11-36,2 0,2 1,4 2,1 0,4 2,1 1,3 2,3 1,1 1,3 3,2 1,2 2,2 2,4 0,-33 29,1 0,0 1,1 0,0 2,1 1,1 0,-1 1,1 2,17-4,-14 6</inkml:trace>
  <inkml:trace contextRef="#ctx0" brushRef="#br0" timeOffset="290.513">1249 825,'-45'44,"5"-7,2 1,1 2,2 1,2 2,2 1,2 1,-2 9,2 51,29-102,0 0,0 0,0 0,0 0,1 0,-1 0,1 0,0 0,0 0,0 0,0 0,1-1,-1 1,1 0,-1-1,1 1,0-1,0 0,0 1,0-1,0 0,1 0,-1-1,1 1,-1 0,1-1,0 1,0-1,-1 0,1 0,0 0,0 0,2 0,9-1,1-1,-1 0,0 0,0-2,0 0,0 0,-1-1,1-1,-1 0,0-1,-1 0,1-1,-1-1,-1 0,1 0,-1-1,-1-1,1 0,1-3,-3 3,0 1,0-2,-1 1,-1-1,0 0,0-1,-1 0,-1 0,0 0,0-1,-1 1,-1-1,0 0,0-9,1-190,-8 132,4 45,-1 6</inkml:trace>
  <inkml:trace contextRef="#ctx0" brushRef="#br0" timeOffset="524.448">1391 1332,'14'-33,"5"-17,-1-8,2 0,-4 5,2 2,-3 6,0 4,-1 6,1 3,-2 2,2 7,-2 2,1 5,4 5,-1 9,1 10,-3 3</inkml:trace>
  <inkml:trace contextRef="#ctx0" brushRef="#br0" timeOffset="837.383">2180 825,'-29'5,"1"2,0 1,0 1,0 2,1 0,1 2,0 1,1 1,0 1,2 2,0 0,-13 13,30-27,0 1,0-1,1 1,0 0,-1 0,2 1,-1-1,1 1,0 0,0 1,0-1,1 0,0 1,1 0,-1 0,1 0,0 0,1 0,0 0,0 0,0 1,1-1,0 0,1 0,0 1,0-1,0 0,1 0,0 0,0 0,1 0,0-1,0 1,0-1,1 1,0-1,2 2,6 1,1-1,-1-1,1 0,1-1,-1 0,1-1,0 0,0-1,0-1,1 0,-1-1,1 0,0-2,0 1,-1-2,1 0,0-1,11-3,-12 4,0-2,-1 0,0 0,1-2,-1 1,-1-2,1 1,-1-2,0 0,0 0,-1-1,0 0,0-1,7-8,-1-2</inkml:trace>
  <inkml:trace contextRef="#ctx0" brushRef="#br0" timeOffset="1204.331">2322 1050,'21'5,"0"0,1-1,-1-1,1-1,0-1,0-1,0-1,-1-1,1 0,0-2,-1-1,0 0,0-2,-1 0,1-2,-2 0,1-1,-1-1,-1 0,0-2,0 0,-2-1,1-1,-2 0,0-1,0-3,41-85,-54 101,-1 0,0 0,0-1,0 1,0-1,0 1,-1 0,0-1,1 1,-1-1,-1 1,1-1,0 1,-1-1,0 1,0 0,0-1,0 1,0 0,-1 0,1-1,-1 1,0 1,0-1,0 0,0 0,-1 1,1-1,-1 1,1 0,-3-2,-4 2,1 0,0 1,-1 0,1 0,-1 1,1 0,-1 0,1 1,-1 1,1-1,0 1,0 0,0 1,0 0,0 1,0-1,1 1,-1 1,1-1,-1 2,-13 6,1 0,0 2,1 0,1 1,0 1,1 1,0 1,2 0,0 1,1 0,1 1,0 1,2 0,1 0,0 1,2 1,0-1,-3 23,10-40,0-1,0 1,1 0,0-1,0 1,0-1,1 1,-1-1,1 1,0-1,1 1,-1-1,1 0,-1 1,1-1,1 0,-1 0,0 0,1-1,0 1,0-1,0 1,0-1,1 0,-1 0,1 0,0-1,0 1,0-1,0 0,0 0,0-1,1 1,-1-1,2 1,14 1,1 0,-1-2,0 0,0-1,1-1,-1-1,0 0,0-2,0-1,0 0,-1-1,0-1,0-1,-1-1,12-7,5-1</inkml:trace>
  <inkml:trace contextRef="#ctx0" brushRef="#br0" timeOffset="1499.899">3591 626,'-49'28,"1"2,1 2,2 2,1 2,-28 31,69-65,0 0,0 0,0 0,0 1,1-1,-1 1,1-1,-1 1,1 0,0 0,0 0,0 0,0 0,1 1,-1-1,1 0,0 1,0-1,0 1,0 0,1-1,0 1,-1-1,1 1,1 0,-1-1,0 1,1 0,0-1,0 1,0-1,0 1,1 1,8 1,1-1,-1 0,1-1,0 0,0 0,0-1,0-1,1 0,-1 0,4-1,31 6,52 31,-95-37,0 1,0 0,-1 0,1 0,0 0,-1 0,1 0,-1 1,0-1,0 1,0-1,0 1,0 0,-1 0,1 0,-1 0,0 0,1 0,-1 1,-1-1,1 0,-1 0,1 1,-1-1,0 0,0 1,0-1,-1 0,0 3,-3 3,0-1,-1 0,0 0,-1 0,0-1,0 0,-1 0,1-1,-2 1,1-2,-1 1,1-1,-1 0,-1 0,-4 1,-15 7,0-2,-2-1,1-1,-1-2,0-1,-23 2,28-5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1273,'28'4,"0"-1,1-1,-1-2,1-1,0-1,-1-1,0-2,0 0,0-2,-1-1,0-2,0 0,-1-2,0-1,-1 0,19-16,68-77,-109 102,-1 1,1-1,-1 0,1 0,-1 0,0-1,-1 1,1 0,-1-1,0 1,0-1,0 1,-1-1,0 0,1 1,-2-1,1 0,0 1,-1-1,0 1,0-1,0 1,-1-1,0 1,0 0,0 0,0 0,0 0,-1 0,0 0,0 0,0 1,0 0,0-1,-1 1,1 0,-1 1,0-1,0 1,0 0,0 0,0 0,-1 0,1 1,-1-1,1 1,-1 0,1 1,-2-1,-9 1,1 1,-1 1,0 0,1 0,0 2,-1 0,1 1,1 0,-1 1,1 0,0 1,0 1,1 0,0 0,0 2,1-1,0 1,-3 6,-2-1,1 0,1 2,0 0,2 1,0 0,0 0,2 1,0 1,2 0,0 0,1 1,1 0,1 0,0 1,2-1,0 9,3-21,0-1,1 1,0 0,1 0,-1-1,2 1,-1 0,1-1,0 0,1 0,0 0,0 0,1-1,0 1,0-1,1 0,0-1,0 0,1 1,-1-2,1 1,0-1,1 0,1 0,4 2,0 0,1-2,-1 1,1-2,0 0,0 0,0-2,1 0,-1 0,0-1,1-1,-1 0,1-1,6-2,21-8,-1-2,0-2,-1-1,-1-2,0-2,-2-1,0-3,-2 0,0-2,7-10,-10 11</inkml:trace>
  <inkml:trace contextRef="#ctx0" brushRef="#br0" timeOffset="250.259">1383 907,'-24'48,"-22"39,-8 15,5 0,6-13,10-16,11-17,9-12,7-9,0-6,0-3,2-6</inkml:trace>
  <inkml:trace contextRef="#ctx0" brushRef="#br0" timeOffset="415.633">1073 907,'5'43,"6"33,1 9,4 0,4-11,3-12,2-12,3-10,-5-7,-1-4,1-3,1-5,1-6,2-1,0-3,1-3,0-4,-4-1</inkml:trace>
  <inkml:trace contextRef="#ctx0" brushRef="#br0" timeOffset="813.792">2004 455,'1'653,"27"-367,-16-184,-13-84</inkml:trace>
  <inkml:trace contextRef="#ctx0" brushRef="#br0" timeOffset="1000.336">1637 1048,'43'-5,"29"-2,12 1,1-4,-5 0,-5 2,-12 2,-6 2,-8-3,-8 0,-6 0,-5 3,-1 1,-7 1</inkml:trace>
  <inkml:trace contextRef="#ctx0" brushRef="#br0" timeOffset="1681.946">2343 1161,'28'7,"-1"-1,1-2,0 0,0-2,1-1,-1-1,0-2,1 0,-1-2,19-6,-38 7,0 0,0-1,0 0,-1 0,0-1,0 0,0-1,0 0,-1 0,0-1,0 0,-1 0,0 0,0-1,-1 0,1 0,-2 0,1-1,-1 1,-1-1,0 0,0-1,0 1,-1 0,-1-1,0 1,0-1,-1 1,0-1,0 0,-1 1,-1-1,0-1,1 8,0-1,0 1,-1 0,1 0,-1 0,0 0,0 0,0 0,0 0,0 0,-1 1,1-1,-1 1,0 0,0 0,0 0,0 0,0 0,0 1,0-1,-1 1,1 0,0 0,-1 0,1 1,-1-1,1 1,-1-1,1 1,-1 1,1-1,-1 0,1 1,-1-1,1 1,-1 0,1 0,0 1,0-1,-1 1,-1 1,-18 9,1 2,1 1,0 0,1 2,0 0,2 1,0 1,1 1,1 0,0 1,2 1,1 0,0 1,-6 19,11-27,1 2,0-1,1 1,1 0,1 0,0 1,0 8,3-21,1 0,0 0,0 0,0 0,1 0,0 0,-1 0,2 0,-1 0,1-1,-1 1,1 0,1-1,-1 1,1-1,-1 0,1 1,0-2,1 1,-1 0,1 0,0-1,0 0,0 0,0 0,0 0,0-1,3 1,3 1,0 0,0-1,1 0,-1-1,1 0,-1-1,1 0,-1-1,1 0,0 0,-1-1,1-1,-1 0,1 0,-1-1,0 0,4-3,161-86,-148 75,0-1,-1-1,-1-1,0-2,-2 0,-1-1,0-2,-2 0,14-24,95-224,-128 271,2-2,-1-1,0 1,0-1,-1 0,1 0,-1 0,0 0,0 1,-1-1,0 0,0 0,0 0,0 0,-1 0,1 0,-1 0,-1-3,-24 28,23-16,1-1,-1 1,1 0,0 0,1 0,-1 0,1 0,0 1,0-1,0 0,0 1,1-1,0 0,0 1,0-1,0 0,1 1,-1-1,1 0,1 1,-1-1,0 0,1 0,0 0,0 0,0 0,0 0,1-1,-1 1,1-1,0 0,0 0,1 0,-1 0,0 0,1 0,0-1,0 0,12 6,1-2,0 0,1-1,0-1,-1 0,1-1,0-1,0-1,9-1,16 3,-39-3,-1 0,1 0,-1 0,0 1,1 0,-1-1,0 1,1 0,-1 1,0-1,0 1,0-1,0 1,0 0,-1 0,1 0,0 0,-1 1,1-1,-1 1,0-1,0 1,0 0,0 0,-1 0,1 0,-1 0,0 0,1 1,-1-1,-1 0,1 0,0 1,-1-1,0 1,0 2,-25 127,19-113,-9 24,11-35,0 0,0 0,1 0,1 1,-1-1,1 1,1 0,0-1,0 1,1 0,0 0,2 9,-1-17,-1-1,1 1,0 0,-1-1,1 1,0-1,0 1,0-1,0 1,0-1,0 0,1 1,-1-1,0 0,1 0,-1 0,1 0,-1 0,1 0,-1 0,1-1,0 1,-1 0,1-1,0 0,0 1,-1-1,1 0,0 0,12-2</inkml:trace>
  <inkml:trace contextRef="#ctx0" brushRef="#br0" timeOffset="2548.562">3612 1442,'117'-185,"-9"-6,-2-18,-72 125,-28 112,-6 2,1 0,1-1,1 1,2-1,1 0,2 0,0 0,6 10,-11-33,-1 0,1 0,0 0,0 0,1 0,0-1,0 1,0-1,1 0,-1-1,1 1,0-1,1 0,-1 0,1 0,-1-1,1 0,0 0,1-1,-1 1,0-1,1-1,-1 1,1-1,-1 0,1-1,0 1,-1-1,1-1,0 1,-1-1,1 0,5-6,0 0,0 0,-1-1,0 0,0-1,-1-1,-1 1,1-2,-1 1,-1-1,0-1,-1 1,0-1,-1-1,3-5,20-32,53-109,-72 140</inkml:trace>
  <inkml:trace contextRef="#ctx0" brushRef="#br0" timeOffset="3147.707">4912 794,'-82'49,"3"3,2 4,-36 35,113-90,-12 7,1 1,1 1,-1-1,2 2,-1 0,2 0,-1 0,1 1,1 0,-2 5,8-15,0-1,1 0,-1 1,1 0,-1-1,1 1,-1-1,1 1,0 0,0-1,0 1,0 0,0-1,0 1,0-1,1 1,-1 0,1-1,-1 1,1-1,-1 1,1-1,0 1,0-1,0 0,0 1,0-1,0 0,0 1,0-1,0 0,0 0,1 0,-1 0,1 0,-1-1,0 1,1 0,-1-1,1 1,0-1,-1 1,1-1,-1 0,1 0,1 1,77-3,-52-6,0-1,-1-1,0-1,-1-2,-1 0,0-2,0-1,-2-1,0 0,-1-2,-1-1,-1-1,0 0,-2-2,0 0,-1-2,-14 21,20-21,-12 47,-13 46,0-55,1 0,0 0,1 0,0 1,1-1,0 0,1 0,1 0,0-1,1 1,0-1,4 7,-6-15,1 0,0-1,0 1,1-1,-1 0,1 1,-1-1,1-1,0 1,0-1,1 1,-1-1,0 0,1-1,-1 1,1-1,0 0,-1 0,1 0,0-1,0 0,-1 0,1 0,0 0,4-1,2-1,0 0,0-1,0 0,0 0,0-1,-1-1,0 0,0 0,0-1,5-4,97-108,-77 74,-7 10,-2-1,-1-2,-2 0,-2-2,-1 0,-2-1,-1-1,9-39,-10 28,-2-1,-2-1,-2 0,-3 0,-2-1,-3 1,-2-1,-4-24,-24-5,27 81,0 1,0 0,0 0,-1 0,1 0,-1 0,0 0,1 0,-1 1,0-1,0 0,0 1,0 0,0-1,-1 1,1 0,0 0,0 0,-1 1,1-1,-1 0,1 1,0 0,-1-1,1 1,-1 0,1 0,-1 1,1-1,-1 0,1 1,-1 0,-1 0,-7 6,0 1,1 0,0 1,0 0,1 1,1 0,-1 0,2 1,-1 0,1 0,1 1,0 0,1 0,0 0,1 1,0-1,0 5,-9 31,3 1,1 1,3 0,1 0,3 0,3 0,1 0,2 0,3 0,2-1,2 0,14 39,-17-63,0 0,2 0,0-1,2 0,1-1,0 0,2-1,0-1,2 0,0-2,1 1,1-2,9 6,15 7,-25-20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4,'-18'21,"2"1,0 1,1 1,1 0,1 1,1 1,-3 11,-7 15,-358 789,323-700,74-158,68-204,65-300,-68 212,-33 162,-49 147,0 1,1-1,-1 1,0-1,1 0,-1 1,0-1,1 1,-1-1,1 0,-1 0,1 1,-1-1,1 0,-1 0,1 0,-1 1,1-1,-1 0,1 0,0 0,-1 0,1 0,-1 0,1 0,-1 0,1 0,-1 0,1-1,-1 1,1 0,-1 0,1 0,-1-1,1 1,-1 0,1 0,-1-1,1 1,-1-1,0 1,1 0,-1-1,1 1,-1-1,0 1,0-1,1 1,-1-1,0 1,0-1,0 1,1-1,-1 1,0-1,0 1,0-1,0 1,0-1,0 1,0-1,0 0,0 1,0-1,-1 1,1-1,0 1,0-1,6 43,15 232,-6-215,3 0,2-2,2 0,3-2,2 0,3-2,18 23,-26-40,-15-23,0 0,1-1,0 0,0-1,2 0,-1 0,2-1,5 5,-13-15,0 0,-1 0,1-1,0 1,0-1,0 0,-1 1,1-1,0-1,-1 1,1 0,0 0,-1-1,0 0,1 1,-1-1,0 0,0 0,0 0,0-1,0 1,-1 0,1-1,-1 1,1-1,-1 1,0-1,0 0,0 1,-1-1,1 0,0 0,-1 0,0 1,0-3,3 0,34-79,-4-2,-3-1,-4-2,-4 0,-4-1,-4-1,-2-20,-14-27,2 131,-1 8</inkml:trace>
  <inkml:trace contextRef="#ctx0" brushRef="#br0" timeOffset="321.82">1341 484,'-13'24,"1"2,2-1,0 2,2-1,0 1,2 1,1-1,2 1,0 0,2 4,0-29,1 1,0 0,0 0,0-1,1 1,-1 0,1 0,0-1,0 1,0-1,0 1,1-1,0 1,-1-1,1 0,0 0,1 0,-1 0,0 0,1 0,0-1,-1 1,1-1,0 1,0-1,1 0,-1-1,0 1,1 0,-1-1,1 0,-1 0,1 0,0 0,-1 0,1-1,2 0,8-3,1-1,-1 0,1-1,-1-1,-1-1,1 1,-1-2,0 0,-1-1,0 0,0-1,-1 0,0 0,-1-2,0 1,-1-1,0 0,-1-1,0 0,-1-1,-1 1,3-8,-2 9,-1 0,0 0,0-1,-2 0,1 0,-2 0,1 0,-2-1,0 0,0 1,-2-1,1 0,-2 1,0-1,0 0,-2 1,1-1,-2 1,0 0,0 0,-1 0,-3-5,5 16,1-1,0 1,-1-1,0 1,1 0,-1 0,0 0,0 0,0 0,-1 1,1-1,0 1,-1 0,1 0,0 0,-1 0,1 1,-1-1,1 1,-1 0,0 0,1 1,-1-1,1 1,-1-1,1 1,0 0,-1 0,1 1,0-1,0 1,-2 0,-19 9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1,'73'18,"-38"-14,0-2,-1-1,1-1,0-2,0-2,6-2,120-8,-51 15,-86-1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1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449 424,'-134'76,"100"-57,-133 92,165-109,-1 0,1 1,0-1,-1 1,1-1,0 1,1 0,-1 0,0-1,1 1,0 1,0-1,0 0,0 0,0 0,0 0,1 1,0-1,-1 0,1 1,0-1,1 0,-1 1,1-1,-1 0,1 0,0 0,0 1,1-1,-1 0,0 0,1-1,0 1,0 0,0 0,0-1,0 1,0-1,1 0,-1 0,3 2,109 42,-22-14,-89-30,0 0,-1 0,1 0,-1 0,1 1,-1-1,0 1,0-1,0 1,0 0,-1-1,1 1,-1 0,0 0,0 1,0-1,0 0,0 0,0 0,-1 1,0-1,0 0,0 0,0 1,0-1,-1 0,1 0,-1 1,0-1,0 0,0 0,0 0,-1 0,1 0,-1 0,0 0,0-1,0 1,0-1,0 1,0-1,-1 0,1 0,-1 0,0 0,1 0,-1 0,0-1,-3 2,-14 8,0 0,-1-1,0-1,0-1,-1-1,0-1,-1 0,1-2,-17 1,-17-1,31-3</inkml:trace>
  <inkml:trace contextRef="#ctx0" brushRef="#br0" timeOffset="595.763">901 424,'-54'43,"2"2,2 3,2 1,-32 44,26 8,53-98,1 1,-1-1,0 0,1 0,0 0,0 1,0-1,0 0,1 0,-1 0,1 0,0 1,-1-1,2 0,-1 0,0 0,0-1,1 1,0 0,0 0,-1-1,1 1,1-1,-1 0,0 1,1-1,-1 0,1 0,-1-1,1 1,0-1,0 1,2 0,8 1,-1-1,1-1,0 0,-1 0,1-1,0-1,-1 0,1-1,0-1,-1 1,0-2,0 0,0 0,0-1,0-1,-1 0,0 0,-1-1,1-1,2-3,-13 11,24-16,-1-1,-1-1,-1-2,0 0,-2-1,0-1,-2 0,0-2,-1 0,78-89,-93 113,1-1,-1 1,0 0,0 1,0-1,0 0,1 0,-1 0,0 1,0-1,0 1,0-1,0 1,0-1,0 1,0-1,0 1,0 0,0 0,0-1,0 1,0 0,-1 0,1 0,0 0,-1 0,1 0,-1 0,1 0,-1 0,1 0,-1 1,0-1,0 0,1 0,-1 0,0 0,0 1,0-1,0 0,0 0,-1 0,1 1,0-1,0 0,-1 0,1 0,-1 0,1 0,-1 0,1 0,-1 0,0 0,-121 478,63-185,55-276,2-2,-1 0,-1-1,0 1,-1-1,-1 0,0 0,-1-1,0 1,-1-1,-1-1,0 0,-1 0,-1-1,0 0,-11 9,-65 21,85-42,-1 1,1-1,-1 1,1-1,-1 0,0 0,1 0,-1-1,1 1,-1 0,1-1,-1 0,1 1,0-1,-1 0,1 0,0-1,0 1,0 0,-1-1,1 1,1-1,-1 0,0 0,0 1,1-1,-1 0,1-1,-1 1,1 0,0 0,0-1,0 1,0 0,0-2,-4-14,1 0,1 0,1 0,0 0,1 0,1-1,1 1,0 0,2-1,2-10,7-13,2 2,1 0,3 1,0 0,3 2,1 0,2 1,1 2,2 0,22-20,61-68,-92 105</inkml:trace>
  <inkml:trace contextRef="#ctx0" brushRef="#br0" timeOffset="993.706">1860 368,'-33'11,"1"1,1 2,0 1,0 2,2 1,0 1,-1 3,26-20,1 0,0 0,0 0,0 0,0 0,0 0,1 1,-1 0,1-1,-1 1,1 0,0 0,0 0,0 1,1-1,-1 0,1 1,-1-1,1 1,1-1,-1 1,0 0,1-1,-1 1,1 0,0-1,1 1,-1 0,1-1,-1 1,1-1,0 1,0-1,1 1,0 2,5 1,1-1,0 1,0-2,0 1,0-1,1 0,0-1,0 0,0 0,0-1,1 0,-1-1,3 0,-1 1,-1-1,0 1,1 1,-1 0,-1 0,1 1,-1 0,0 1,0 0,8 7,-15-11,-1 0,1 0,-1 0,0 0,0 0,1 0,-1 0,-1 0,1 1,0-1,0 0,-1 1,0-1,1 0,-1 1,0-1,0 1,0-1,0 0,-1 1,1-1,-1 0,1 1,-1-1,0 0,0 0,0 1,0-1,0 0,-1 0,1 0,-1 0,0 1,-64 54,34-40,-1-1,-1-1,0-2,-1-1,-1-2,-12 1,23-7</inkml:trace>
  <inkml:trace contextRef="#ctx0" brushRef="#br0" timeOffset="1293.765">2368 1,'-54'96,"5"3,4 1,5 2,4 3,-11 58,43-147,1 1,0 0,2 0,0 0,1 0,0 0,1 0,1 0,1 0,1 1,17 57,-12-57</inkml:trace>
  <inkml:trace contextRef="#ctx0" brushRef="#br0" timeOffset="1951.777">1917 481,'246'41,"-126"-27,-58-4,-19-2,-1-2,1-2,1-2,15-2,64-37,-116 35,0 0,0 1,0-1,0 2,0-1,0 1,0 0,0 0,0 1,0 0,0 1,6 1,-8-1,0-1,1 0,-1 1,1-2,-1 1,1-1,-1 1,1-2,-1 1,1 0,-1-1,1 0,-1-1,1 1,-1-1,0 0,0 0,0-1,0 1,2-3,-5 2,1 0,-1 0,0 0,0 0,0-1,-1 1,1-1,-1 1,0-1,0 1,0-1,0 0,-1 0,1 1,-1-1,0 0,0 0,-1 0,1 1,-1-1,0 0,0 0,0 1,0-1,-1 1,1-1,-1 1,0-1,0 1,0 0,-1 0,1 0,-1 0,1 1,-1-1,0 1,0-1,0 1,0 0,-1 0,1 0,0 1,-1-1,0 1,1 0,-1 0,0 0,1 0,-1 1,0 0,0-1,-12 0,-1 0,1 1,0 1,-1 0,1 1,0 1,0 0,0 1,0 1,1 1,0 0,0 1,0 0,1 1,0 1,1 0,0 1,0 1,1 0,0 0,1 1,1 1,0 0,0 0,1 1,-1 4,6-11,0 0,1 1,0-1,0 1,1-1,0 1,0 0,1 0,0 0,0 0,1 0,0 0,0 0,1 0,0 0,1 0,0-1,0 1,0 0,1-1,0 1,1-1,-1 0,1 0,1 0,0-1,-1 1,2-1,-1 0,4 2,7 2,0 0,1-1,0-1,1 0,0-1,0-1,1-1,-1 0,1-2,0 0,1-1,2-1,-1-2,0 0,0-2,-1-1,1 0,-1-2,0 0,0-1,0-1,15-10,-12 8</inkml:trace>
  <inkml:trace contextRef="#ctx0" brushRef="#br0" timeOffset="2464.202">2989 819,'81'-76,"-3"-3,43-60,-84 95,-29 34,1-1,0 1,0 0,1 1,0 0,1 1,0 0,0 1,1 0,0 0,0 2,2-1,-13 5,0 1,0-1,0 1,0-1,0 1,0 0,0 0,0-1,0 1,0 0,0 0,0 0,0 0,0 0,0 0,0 0,0 1,0-1,0 0,0 0,0 1,0-1,0 1,0-1,0 1,-1-1,1 1,0 0,0-1,0 1,-1 0,1 0,0-1,-1 1,1 0,-1 0,1 0,-1 0,1 0,-1 0,0 0,1 0,-1 0,0 0,0 0,0 0,1 0,-1 0,0 0,-1 0,1 0,-15 60,10-45,3-13,0 0,0 0,1 0,-1 0,1 0,0 0,0 0,0 1,0-1,0 0,1 1,-1-1,1 0,0 1,0-1,0 1,1-1,-1 0,1 1,0-1,0 0,0 1,0-1,0 0,1 0,-1 0,1 0,0 0,0-1,0 1,1 0,-1-1,0 0,1 1,0-1,-1 0,1 0,0-1,0 1,0 0,3 0,10-2,0-1,-1-1,1 0,0-1,-1 0,0-2,0 0,0 0,0-1,-1-1,0-1,-1 0,1 0,0-3,15-7,-13 7,0 1,0 1,1 0,0 1,1 1,-1 0,1 2,16-4,-31 9,-1 0,0-1,1 1,-1 0,0 0,1 0,-1 1,0-1,1 0,-1 1,0 0,0-1,0 1,0 0,1 0,-1 0,0 1,0-1,-1 0,1 1,0-1,0 1,-1 0,1-1,-1 1,1 0,-1 0,0 0,0 0,0 0,0 0,0 0,0 1,-1-1,1 0,-1 0,1 1,1 93,-3-75,0-14,0 1,1 0,0 0,0 0,1-1,0 1,0 0,1 0,0-1,0 1,1-1,0 0,0 0,0 0,1 0,1 0,-1-1,1 0,0 0,0 0,1 0,1 1,-6-7,3 4,0-1,0-1,0 1,0 0,0-1,1 0,-1 0,1 0,-1-1,1 1,0-1,0 0,0-1,-1 1,4-1,6-3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1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1,'17'44,"-14"-8,-1 1,-1-1,-3 0,0 0,-3 3,-2 38,-18 150,-10-2,-10-1,40-196,-23 116,31-154,1-3</inkml:trace>
  <inkml:trace contextRef="#ctx0" brushRef="#br0" timeOffset="248.318">0 621,'43'5,"48"2,18-6,5-2,-8-2,-11 0,-13-4,-16-1,-9 1,-10 1,-7 3,-7 0,-8 2</inkml:trace>
  <inkml:trace contextRef="#ctx0" brushRef="#br0" timeOffset="532.806">1100 678,'-14'25,"0"-3,0 1,2 1,0 0,2 0,1 1,0 0,2 1,1 0,1 0,2 1,0 6,3-30,0 0,0 0,0 0,1 0,-1 1,1-1,0-1,0 1,0 0,0 0,1 0,-1 0,1-1,-1 1,1-1,0 1,0-1,0 0,0 0,1 0,-1 0,1 0,-1 0,1-1,0 1,-1-1,1 1,0-1,0 0,0 0,0-1,0 1,0-1,0 1,2-1,109-20,-87 8,0-1,-1-1,-1-2,0 0,-1-2,-1 0,0-2,-2-1,0 0,15-21,-32 38,1-1,0 1,-1-1,0 0,0 0,-1 0,1-1,-1 1,-1-1,1 0,-1 0,1 0,-2 0,1 0,-1 0,0-1,0 1,-1 0,1-1,-2 1,1 0,-1-1,1 1,-2 0,1-1,-1 1,0 0,0 0,-1 0,1 1,-2-1,1 1,0-1,-1 1,0 0,0 0,-1 1,1-1,-3-1,-5 0,-1 0,0 0,-1 2,1-1,-1 2,0 0,0 0,0 1,0 1,0 0,0 1,-1 1,1 0,0 1,-14 4,-80 41,81-31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8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1439 397,'0'-6,"1"1,-1-1,0 0,-1 1,0-1,1 1,-2-1,1 1,-1 0,0-1,0 1,0 0,-1 0,1 0,-1 0,0 1,-1-1,1 1,-1 0,0 0,0 0,0 1,-1-1,1 1,-1 0,0 0,0 0,0 1,0 0,0 0,0 0,-1 1,1-1,-1 1,1 1,-1-1,1 1,-1 0,0 0,-2 1,-14 4,0 2,1 1,-1 0,2 2,-1 0,1 2,1 0,0 1,1 1,0 0,2 1,-1 2,-3 5,9-12,-52 49,3 2,-39 53,81-90,0 0,2 1,1 1,0 0,2 1,2 1,0 0,2 0,-4 21,10-35,2 0,0 0,0 0,1 0,1-1,1 1,0 0,0 0,1-1,1 1,0-1,1 0,1 0,0-1,0 0,1 0,1 0,0-1,1 0,0 0,0-1,1 0,1-1,-1 0,2-1,-1 0,1-1,0 0,2 0,11 5,1-2,0-1,0 0,1-2,0-2,0 0,0-1,0-2,1-1,0-1,-1-2,0 0,1-2,-1-1,0-1,-1-1,0-2,0 0,0-2,-2-1,1 0,8-8,-5 2,-4 3</inkml:trace>
  <inkml:trace contextRef="#ctx0" brushRef="#br0" timeOffset="300.824">1975 848,'-23'30,"1"1,1 0,2 2,1 1,2 0,1 1,2 0,1 2,-1 8,12-40,-1 0,1 0,0 0,1 1,-1-1,1 0,0 1,0-1,1 0,0 1,0-1,0 0,0 0,1 0,0 0,0 0,0 0,0 0,1-1,0 1,0-1,0 0,1 0,-1 0,1 0,0 0,0-1,0 0,1 0,-1 0,1 0,0-1,0 1,-1-1,2-1,13 3,0-2,0 0,1-1,-1-1,0-1,1 0,-1-2,0 0,0-1,0-1,-1-1,0 0,0-2,0 0,-1-1,0 0,-1-2,0 0,0-1,-2 0,1-1,-2-1,1 0,1-5,-8 12,0 0,0 0,0-1,-1 0,-1-1,1 0,-1 1,-1-2,0 1,0 0,-1-1,0 0,-1 1,1-1,-2 0,0 0,0-1,-1 1,0 0,-1 0,0 0,0 0,-1 0,-1 0,1 0,-2 1,1-1,-1 1,-5-8,5 10,-1 1,0 0,-1 0,0 0,0 0,0 1,0 0,-1 0,0 1,0 0,0 0,0 0,0 1,-1 0,0 1,0 0,0 0,0 0,0 1,0 1,0-1,0 1,0 0,0 1,0 0,0 0,0 1,0 0,0 0,1 1,-1 0,-5 3,-5 7</inkml:trace>
  <inkml:trace contextRef="#ctx0" brushRef="#br0" timeOffset="777.393">2512 1243,'28'-22,"182"-212,-103 127,-107 107,0-1,0 1,1-1,-1 1,0-1,1 1,-1-1,0 1,1 0,-1-1,1 1,-1 0,0-1,1 1,-1 0,1-1,0 1,-1 0,1 0,-1 0,1-1,-1 1,1 0,-1 0,1 0,-1 0,1 0,0 0,-1 0,1 0,-1 0,1 0,-1 1,1-1,0 0,-1 0,1 0,-1 1,1-1,-1 0,1 1,-1-1,0 0,1 1,-1-1,1 1,-1-1,0 0,1 1,-1-1,0 1,0-1,1 1,-1-1,0 1,0 0,0-1,1 1,-1-1,0 1,0-1,0 1,0 0,0 39,-8 2,6-39,0 1,0-1,0 1,0 0,1-1,0 1,0 0,0 0,0 0,1 0,-1 0,1 0,0 0,0 0,1 0,-1 0,1 0,0-1,0 1,0 0,0 0,1 0,-1-1,1 1,0-1,0 0,1 1,-1-1,1 0,-1 0,1 0,0-1,0 1,0-1,1 1,-1-1,3 2,1-3,0 0,0 0,0 0,0-1,0 0,0-1,0 1,0-1,0 0,0-1,0 0,0 0,-1-1,1 1,-1-1,0-1,0 1,0-1,0 0,0 0,-1-1,1-1,103-124,-93 108,14-42,-26 43</inkml:trace>
  <inkml:trace contextRef="#ctx0" brushRef="#br0" timeOffset="1569.608">3612 764,'0'0,"-1"-1,1 1,0 0,0 0,-1 0,1 0,0 0,0 0,0-1,-1 1,1 0,0 0,0 0,0-1,0 1,-1 0,1 0,0 0,0-1,0 1,0 0,0 0,0-1,0 1,0 0,0 0,0-1,0 1,0 0,0 0,0-1,0 1,0 0,0 0,0-1,0 1,0 0,0 0,0 0,0-1,0 1,1 0,-1 0,0-1,0 1,0 0,0 0,1 0,-25 9,-138 87,161-95,-1-1,1 1,0 0,-1 0,1 0,0-1,0 1,0 0,0 1,0-1,0 0,0 0,0 0,0 1,0-1,1 0,-1 1,1-1,-1 0,1 1,-1-1,1 1,0-1,0 1,-1-1,1 1,0-1,1 1,-1-1,0 1,0-1,1 1,-1-1,0 1,1-1,0 0,-1 1,1-1,0 0,0 1,-1-1,1 0,0 0,0 0,0 0,1 0,-1 0,0 0,0 0,2 0,68 39,-68-39,86 46,-87-45,0 0,0 0,0 0,0 0,0 0,0 0,-1 1,1-1,-1 1,0-1,1 1,-1-1,0 1,0 0,-1 0,1-1,-1 1,1 0,-1 0,0 0,0 0,0-1,0 1,-1 0,1 0,-1 0,0-1,1 1,-1 0,0-1,-1 1,1 0,-1-1,-7 10,-1-1,0 0,-1-1,0 0,-1 0,0-1,0-1,-1 0,0-1,-1 0,1-1,-1-1,0 0,-1-1,1 0,-3-1,16-1,-1-1,1 0,-1 0,0 0,0 0,1 0,-1 0,0-1,0 1,0-1,0 1,0-1,0 0,0 1,0-1,0 0,0 0,0-1,0 1,0 0,0-1,0 1,0-1,0 0,0 1,0-1,0 0,1 0,-1 0,0 0,1-1,-1 1,1 0,-1-1,1 1,0-1,-1 0,1 1,0-1,0 0,0 1,0-1,1 0,-1 0,0 0,1-1,3-12</inkml:trace>
  <inkml:trace contextRef="#ctx0" brushRef="#br0" timeOffset="2218.209">3697 1045,'9'7,"0"-1,1 0,0 0,0-1,0 0,1-1,-1 0,1-1,0 0,0-1,0 0,1-1,-1 0,0 0,0-2,1 1,-1-1,0-1,0 0,0-1,0 0,0 0,-1-1,1 0,-1-1,0-1,0 1,-1-2,0 1,0-1,0 0,-1-1,0 0,0-1,-1 1,1-4,-5 9,0-1,0 1,-1-1,0 0,1 0,-1 0,-1 0,1 0,0 0,-1-1,0 1,0-1,-1 1,1 0,-1-1,0 1,0-1,0 1,0-1,-1 1,0-1,0 1,0-1,-1 1,1 0,-1 0,0 0,0 0,-1 0,1 0,-1 1,0-1,0 1,0-1,0 1,0 0,-1 0,1 1,-1-1,0 1,0 0,0 0,0 0,0 0,-1 1,1-1,-4 1,-3 2,0 1,0 0,0 1,0 0,0 0,1 1,-1 1,1 0,0 0,0 1,1 1,0-1,0 1,1 1,-1 0,2 0,-1 0,1 1,-2 3,1 0,0 0,0 0,1 0,1 1,0 0,1 1,0-1,1 1,-3 13,7-21,-1 0,0-1,1 1,0 0,0 0,1-1,0 1,0 0,0-1,1 1,-1-1,1 1,1-1,-1 0,1 0,0 0,0 0,0 0,1 0,-1-1,1 0,0 0,1 0,-1 0,4 1,6 2,1 0,1-1,-1-1,1 0,0-1,0-1,1-1,-1 0,1-1,-1-1,0 0,1-2,-1 1,1-2,-1 0,0-1,-1-1,12-5,5-4,-2-1,0-2,-1-1,0-1,-2-2,0-1,-1 0,-2-2,0-1,6-11,-22 28,0-1,0 0,-1-1,0 0,0 0,-1 0,-1-1,0 1,0-1,-1-1,0 1,-1-1,-1 1,0-1,0-1,-2 11,1 0,-1 1,0-1,0 0,0 1,-1-1,1 0,0 1,0-1,-1 0,1 1,-1-1,0 1,1-1,-1 1,0-1,0 1,0-1,0 1,0 0,0-1,-1 1,1 0,0 0,-1 0,1 0,0 0,-1 0,1 1,-1-1,0 0,1 1,-1-1,1 1,-1 0,0-1,1 1,-1 0,0 0,-1 0,-65 24,-4 51,71-73,-1 0,1 0,1 0,-1 0,0 0,0 0,1 0,-1 1,1-1,0 0,-1 0,1 0,0 1,0-1,1 0,-1 0,0 0,1 0,-1 1,1-1,0 0,0 0,0 0,0 0,0 0,0 0,0-1,0 1,1 0,-1-1,1 1,0-1,-1 1,1-1,0 1,0-1,0 0,0 0,0 0,0 0,0-1,0 1,0 0,1-1,172 39,-170-39,0 1,-1 0,1-1,0 1,0 1,-1-1,1 1,-1 0,1 0,-1 0,0 0,0 1,0 0,0 0,0 0,-1 0,1 0,-1 1,0 0,0-1,0 1,-1 0,1 1,-1-1,0 0,0 1,0-1,-1 1,0 0,1-1,-2 1,1 0,-1 0,1 0,-1-1,0 1,-1 0,1 0,-1 0,-1 0,-32 106,34-92</inkml:trace>
  <inkml:trace contextRef="#ctx0" brushRef="#br0" timeOffset="2593.963">4939 848,'107'340,"-76"-282,-30-57,0-1,-1 1,1 0,0 0,-1 0,1 0,0 0,0-1,0 1,0 0,0-1,0 1,0-1,0 1,0-1,0 1,0-1,0 0,0 1,0-1,0 0,1 0,-1 0,0 0,0 0,0 0,0 0,0 0,1-1,-1 1,0 0,0-1,0 1,0 0,0-1,0 0,0 1,0-1,0 1,0-1,-1 0,1 0,0 0,0 1,-1-1,1 0,0 0,-1 0,1 0,-1 0,1 0,-1 0,1-1,-1 1,51-88,-5-3,17-47,-15 41,-35 72</inkml:trace>
  <inkml:trace contextRef="#ctx0" brushRef="#br0" timeOffset="3580.324">5729 932,'-10'-4,"-1"1,0 0,0 0,0 1,0 1,0 0,0 0,0 1,0 1,-1 0,1 0,0 1,0 0,1 1,-1 0,0 1,1 0,0 1,0 0,0 1,1 0,0 0,0 1,0 0,1 0,0 1,0 1,1-1,0 1,1 0,0 0,0 1,1 0,-2 4,6-12,0 1,0-1,1 1,-1-1,0 1,1-1,0 1,-1-1,1 1,0-1,0 1,1 0,-1-1,0 1,1-1,0 1,-1-1,1 1,0-1,0 0,0 0,1 1,-1-1,1 0,-1 0,1 0,0 0,-1 0,1-1,0 1,0 0,0-1,1 1,-1-1,0 0,0 0,1 0,-1 0,1 0,-1-1,2 1,110 3,-75-13,0-1,-1-3,0-1,-1-1,-1-2,0-2,-1-1,-1-2,-1-1,-1-2,-31 24,-1 1,0-1,1 0,-1 0,1 1,0-1,-1 1,1-1,-1 0,1 1,0-1,0 1,-1 0,1-1,0 1,0 0,-1-1,1 1,0 0,0 0,0-1,-1 1,1 0,0 0,0 0,0 0,0 0,0 0,-1 1,1-1,0 0,0 0,0 1,-1-1,1 0,0 1,0-1,-1 0,1 1,0-1,-1 1,1 0,0-1,-1 1,1-1,-1 1,1 0,-1 0,1-1,-1 1,0 0,1 0,-1-1,0 1,0 0,1 0,-1 0,0-1,0 1,0 0,0 0,0 0,0 0,0 0,0-1,-1 1,1 0,0 0,-1 0,2 37,-2-32,0 0,0 0,0 0,1 0,0-1,0 1,1 0,-1 0,1 0,1 0,-1-1,1 1,0 0,0-1,0 0,1 1,0-1,0 0,0 0,1-1,0 1,0-1,0 0,0 0,1 0,-1 0,1-1,0 0,0 0,5 3,0-4,-1 1,1-1,-1-1,1 0,0 0,0-1,-1 0,1 0,0-1,0-1,-1 0,1 0,-1-1,1 0,-1 0,0-1,-1 0,1-1,0 0,-1-1,4-2,18-17,-1-1,0-1,-3-1,20-25,-32 36,14-15,-3-1,0-1,-2-1,-2-1,-1-1,-2 0,-2-2,-1 0,-2-1,-2 0,-1-1,-2 0,-2 0,-1-22,-4 44,1 8,-1 0,-1 0,0-1,0 1,-1 0,-1 0,0 0,0 0,-1 1,-3-9,5 18,1 0,-1 1,1-1,-1 0,1 0,-1 0,0 1,0-1,1 0,-1 1,0-1,0 1,0-1,0 1,1-1,-1 1,0 0,0-1,0 1,0 0,0 0,0 0,0 0,0 0,0 0,0 0,0 0,0 0,0 0,0 0,0 0,0 1,0-1,0 0,0 1,0-1,1 1,-1-1,0 1,0 0,0-1,1 1,-1 0,0-1,1 1,-1 0,0 0,1 0,-1-1,1 1,-1 1,-31 44,16-10,1 0,1 1,3 1,1 0,1 1,2-1,2 2,2-1,1 0,3 1,2 23,3-13,2 0,2-1,16 46,1 4,-17-15,-10-82,0 0,0 0,0 0,0-1,0 1,-1 0,1 0,0 0,-1 0,0 0,1 0,-1-1,0 1,0 0,0 0,0-1,0 1,-1-1,1 1,0-1,-1 0,1 1,-1-1,1 0,-1 0,1 0,-1 0,0 0,0 0,0-1,1 1,-1 0,0-1,0 0,0 1,0-1,0 0,0 0,0 0,-1 0,-83-41,69 26</inkml:trace>
  <inkml:trace contextRef="#ctx0" brushRef="#br0" timeOffset="3832.069">6209 764,'38'-5,"28"-2,11 1,-2 1,-9 1,-11 7,-5 2,-7 1,-5-1,-5-1,-3-2,-2 5,0 0,-1-1,-5-2</inkml:trace>
  <inkml:trace contextRef="#ctx0" brushRef="#br0" timeOffset="4012.91">7084 876,'-10'38,"-3"18,1 4,2-8</inkml:trace>
  <inkml:trace contextRef="#ctx0" brushRef="#br0" timeOffset="4277.701">7111 537,'0'20,"0"5</inkml:trace>
  <inkml:trace contextRef="#ctx0" brushRef="#br0" timeOffset="4512.511">7394 820,'-14'20,"2"1,0 0,1 0,1 1,1 1,1 0,-3 12,11-33,-1 0,0-1,0 1,1 0,-1-1,1 1,-1 0,1-1,0 1,-1 0,1 0,0 0,0-1,1 1,-1 0,0 0,1-1,-1 1,1 0,-1 0,1-1,0 1,-1 0,1-1,0 1,0-1,0 0,0 1,1-1,-1 0,0 1,1-1,-1 0,1 0,-1 0,1 0,-1 0,1-1,-1 1,1 0,0-1,0 1,-1-1,1 0,0 1,0-1,-1 0,1 0,0 0,0 0,0 0,-1-1,1 1,0-1,0 1,-1-1,8-2,0-1,0 0,-1 0,1-1,-1-1,0 1,-1-1,0 0,1-1,-2 0,1 0,-1 0,0-1,-1 0,0 0,0 0,-1-1,0 1,0-1,-1 0,0 0,-1-1,0 1,0 0,-1-1,0 0,-1 1,0-1,0 1,-1-1,0 1,-1-1,-1-1,-25-19,12 22</inkml:trace>
  <inkml:trace contextRef="#ctx0" brushRef="#br0" timeOffset="4765.245">7676 1074,'35'-51,"-22"29,1 1,2 0,0 1,1 1,1 0,0 2,13-9,-30 25,0 0,0 0,0 0,0 0,0 0,1 1,-1-1,0 0,1 1,-1-1,0 1,1 0,-1-1,1 1,-1 0,1 0,-1 0,1 0,-1 0,1 0,-1 0,0 0,1 1,-1-1,1 1,-1-1,0 1,1-1,-1 1,0 0,0 0,1-1,-1 1,0 0,0 0,0 0,0 0,0 1,0-1,0 0,-1 0,1 1,0-1,-1 0,1 1,-1-1,1 0,-1 1,0-1,1 1,-1-1,0 0,0 1,0-1,0 1,0-1,0 1,-1 1,1 1,0 0,0 0,1 1,-1-1,1 0,0 0,0 0,0 0,1 0,0 0,-1 0,1 0,1-1,-1 1,0-1,1 1,0-1,0 0,0 0,0 0,0 0,1-1,-1 1,1-1,-1 0,1 0,0 0,0-1,0 1,0-1,2 0,5-1,-1-1,1 0,-1 0,1-1,-1-1,1 0,-1 0,0-1,-1-1,1 1,-1-1,1-1,-2 0,1 0,-1-1,1 0,-2 0,1-1,-1 0,-1 0,1-1,-1 0,-1 0,5-9,17-18,2-21,-25 37</inkml:trace>
  <inkml:trace contextRef="#ctx0" brushRef="#br0" timeOffset="5798.249">9172 820,'-12'4,"0"1,0 0,0 1,1 0,0 1,0 0,1 1,-1 0,2 1,-1 0,1 0,1 1,0 0,0 0,1 1,0 0,1 1,0-1,1 1,0 0,1 1,0-1,0 7,4-14,1 1,0-1,1 1,0-1,-1 1,1-1,1 0,-1 0,1 0,0 0,0-1,1 1,-1-1,1 0,0 0,0 0,0 0,1-1,-1 1,1-1,0-1,0 1,0 0,0-1,0 0,1-1,-1 1,1-1,-1 0,1 0,-1 0,1-1,0 0,-1 0,1-1,-1 1,1-1,-1 0,1-1,-1 1,1-1,-1 0,0-1,0 1,0-1,2-2,5-2,-1-2,0 1,0-1,-1-1,-1 0,1 0,-2-1,1 0,-2 0,1-1,-2 0,1 0,-2-1,1 0,-2 0,0 0,0-1,-2 1,1-1,-2 0,0 1,0-1,-1 0,-1 0,-1 0,0 1,0-1,-1 1,-1-1,0 1,-1 0,-1 0,0 1,0 0,-1 0,-1 0,0 1,-1 0,0 1,0-1,-64-34,109 56,-20-13,0 0,1-2,-1 0,0-1,-1-1,1 0,-1-1,0 0,-1-2,0 0,0 0,-1-1,0-1,-1 0,0-1,5-6,12-8,-3 0,-1-1,-1-1,-2-1,-1-1,-1-1,11-26,3-1,-34 59,0 0,0 0,0 0,0 0,0 0,1 0,-1 0,0 0,1 0,-1-1,0 1,1 0,-1 0,1 0,-1 0,1-1,0 1,-1 0,1-1,0 1,0 0,-1-1,1 1,0-1,0 1,0-1,-1 1,1-1,0 0,0 0,0 1,0-1,0 0,0 0,0 0,0 0,0 0,0 0,0 0,0 0,0 0,0 0,0-1,0 1,-1 0,1-1,0 1,0-1,0 1,0-1,-1 1,1-1,0 1,0-1,-1 0,1 0,0 1,-1-1,1 0,-1 0,1 0,-1 1,0-1,1 0,-1 0,0 0,1 0,-1-1,38 218,-31-154,67 676,-70-691,2-6,-1 1,-3 0,-1 0,-2 0,-2 0,-2-1,-2 1,-1-1,-2 0,-8 14,14-46,-1 0,0-1,-1 1,0-2,0 1,-1 0,1-1,-2-1,1 1,-1-1,0 0,0-1,-5 2,9-4,0-1,-1 0,0 0,1 0,-1-1,0 1,0-1,0 0,0-1,0 1,0-1,0 0,0 0,0-1,0 1,1-1,-1 0,0-1,0 1,0-1,1 0,-1 0,1 0,-1-1,1 1,-4-4,2 0,0 0,0-1,1 1,-1-1,1-1,1 1,0 0,0-1,0 0,1 0,0 0,0 0,1-1,0 1,1-1,0 1,0-1,1 0,0 1,0-1,1 0,1-1,2-17,1 0,1 0,2 1,0 0,2 0,7-13,31-51,3 2,5 2,26-28,29-23,-86 106</inkml:trace>
  <inkml:trace contextRef="#ctx0" brushRef="#br0" timeOffset="6549.164">10752 1215,'367'-422,"-258"327,-109 94,1 1,-1-1,1 1,-1 0,1-1,-1 1,1 0,-1-1,1 1,-1 0,1 0,0 0,-1-1,1 1,-1 0,1 0,0 0,-1 0,1 0,-1 0,1 0,0 0,-1 0,1 0,0 1,-1-1,1 0,-1 0,1 1,-1-1,1 0,-1 0,1 1,-1-1,1 1,-1-1,1 1,-1-1,1 0,-1 1,0-1,1 1,-1 0,0-1,1 1,-1-1,0 1,0-1,0 1,0 0,1-1,-1 1,0-1,0 1,0 0,0-1,0 1,-1 0,1-1,0 1,0-1,0 1,0 0,-1-1,1 1,0-1,0 1,-1 0,-10 52,10-48,-5 16,0-4,1 1,0 0,2 0,0 0,1 1,0-1,2 0,0 1,3 13,-3-30,1 0,-1 0,1 0,-1 0,1-1,0 1,0 0,0 0,0 0,0-1,1 1,-1-1,0 1,1-1,-1 1,1-1,0 0,-1 0,1 1,0-1,0-1,0 1,-1 0,1 0,0-1,0 1,0-1,0 1,0-1,0 0,1 0,-1 0,0 0,0 0,0 0,0-1,0 1,0-1,0 1,0-1,-1 0,3-1,84-45,-78 41,299-210,-240 180,-68 36,0-1,1 1,-1 0,0-1,0 1,1 0,-1 0,0-1,1 1,-1 0,0 0,1 1,-1-1,0 0,1 0,-1 1,0-1,0 1,1-1,-1 1,0-1,0 1,0 0,0-1,0 1,0 0,0 0,0 0,0 0,0 0,0 0,-1 0,1 0,0 0,-1 1,1-1,-1 0,1 0,-1 0,1 1,-1-1,0 0,0 1,0-1,0 0,0 1,0-1,0 0,0 1,0-1,0 0,-1 0,1 1,-1 0,-39 164,39-164,0 0,1 0,-1 0,1 0,0 0,-1 0,1 0,0 0,0 0,0 0,0 0,1 0,-1 0,0 0,1 0,0 0,-1-1,1 1,0 0,0 0,0 0,0-1,0 1,1 0,-1-1,0 1,1-1,-1 0,1 1,-1-1,1 0,0 0,-1 0,1 0,0 0,0 0,0-1,0 1,0-1,0 1,0-1,0 0,0 0,0 1,0-1,0-1,0 1,0 0,0 0,0-1,0 1,0-1,0 0,-1 0,2 0,20-8,-4-4</inkml:trace>
  <inkml:trace contextRef="#ctx0" brushRef="#br0" timeOffset="6816.802">12362 594,'-2'2,"-50"63,2 2,4 3,-27 55,69-121,1 0,0 0,0 1,1-1,-1 1,1 0,0 0,0-1,1 1,-1 1,1-1,0 0,1 0,-1 0,1 1,0-1,0 0,1 0,0 1,-1-1,2 0,-1 0,1 0,-1 0,1 0,1 0,-1-1,1 1,0-1,0 1,0-1,0 0,1 0,0-1,2 4,7-5,0 1,0-1,0-1,0 0,0-1,0-1,0 0,0 0,0-2,0 1,-1-1,1-1,-1-1,0 0,0 0,0-1,-1 0,0-1,0-1,-1 0,0 0,4-5,-1 3,-2-2,0 1,0-2,-1 1,-1-1,0-1,-1 0,0 0,-1 0,-1-1,0 0,-1-1,-1 1,0-1,-1 0,0 0,-2 0,0 0,-1 0,0 0,-1 0,-2-4,3 16,1 1,-1-1,-1 1,1 0,0-1,-1 1,0-1,1 1,-2 0,1 0,0-1,0 1,-1 0,0 0,0 0,0 1,0-1,0 0,0 1,-1-1,1 1,-1 0,1 0,-1 0,0 0,0 0,0 1,0-1,0 1,-1 0,1 0,0 0,-1 0,1 0,0 1,-1 0,1-1,-1 1,1 0,-1 1,-50 20,29-8</inkml:trace>
  <inkml:trace contextRef="#ctx0" brushRef="#br0" timeOffset="7303.194">12672 1131,'39'-82,"4"3,3 2,3 2,15-13,-60 82,0 0,0 1,0-1,1 1,0 0,0 1,1-1,-1 1,1 0,0 0,0 1,0 0,0 0,1 0,-1 1,5-1,-9 3,0 0,0 1,-1 0,1-1,-1 1,1 0,0 0,-1 0,0 0,1 0,-1 0,1 0,-1 0,0 0,0 1,0-1,0 1,0-1,0 0,0 1,0 0,-1-1,1 1,0 0,-1-1,0 1,1 0,-1-1,0 1,0 0,0 0,0-1,0 3,-3 59,-40 103,43-165,0 0,0 0,0 0,0 0,0 1,1-1,-1 0,0 0,1 0,-1 0,1 0,-1 0,1 0,0 0,-1 0,1 0,0 0,0 0,-1 0,1-1,0 1,0 0,0 0,0-1,0 1,0-1,0 1,0-1,1 0,-1 1,0-1,0 0,0 0,0 1,1-1,-1 0,0 0,0 0,0-1,0 1,1 0,-1 0,0-1,0 1,0 0,0-1,1 0,55-25,-56 25,158-107,-154 104,0 0,1-1,0 1,0 0,0 0,1 0,-1 1,1 0,0 1,0-1,0 1,0 1,5-1,-10 3,1 1,0 0,-1 0,1 0,-1 0,1 1,-1-1,0 0,0 1,0 0,-1-1,1 1,0 0,-1 0,0 0,0 0,0 0,0 0,0 1,-1-1,1 0,-1 0,0 1,0-1,0 0,0 0,-1 1,1-1,-1 0,0 1,1 2,-1 1,1 1,0 0,1-1,0 1,0 0,0-1,1 1,0-1,1 0,0 0,0 0,0 0,1 0,0-1,0 1,1-1,-1 0,2 0,-1-1,0 1,1-1,0-1,0 1,6 2,8 2</inkml:trace>
  <inkml:trace contextRef="#ctx0" brushRef="#br0" timeOffset="8014.406">13660 961,'43'-1,"0"-1,0-2,0-2,-1-2,0-2,0-1,39-18,-67 23,1-1,-1-1,-1-1,1 1,-1-2,-1 0,0-1,0 0,-9 8,0 0,0 0,0 0,0 0,-1-1,1 1,-1-1,0 1,0-1,0 0,-1 0,1 0,-1 0,0 0,0 0,0-1,-1 1,1 0,-1 0,0-1,-1 1,1 0,-1 0,1 0,-1-1,0 1,-1 0,1 0,-1 0,0 1,-2-4,-1 2,-1 1,1 0,-1 0,0 1,-1-1,1 1,-1 1,1-1,-1 1,0 0,0 1,1-1,-1 1,0 1,-1-1,1 1,0 1,0-1,0 1,0 0,1 1,-5 1,-3 0,0 0,-1 1,2 1,-1 0,0 1,1 0,0 1,0 0,1 2,0-1,1 1,0 1,0 0,1 1,0 0,1 0,0 1,0 0,2 0,0 1,0 0,1 1,1-1,0 1,0 1,5-9,-1 0,1 0,0 0,1 0,-1 0,1 0,0 0,1 0,-1 0,1-1,0 1,1 0,0-1,-1 0,2 1,-1-1,0 0,1-1,0 1,0-1,1 1,-1-1,1 0,0-1,3 2,3 2,2-1,-1 0,1 0,0-2,0 1,0-2,1 0,-1 0,1-2,10 1,-2-1,-1-1,1 0,-1-2,0-1,0 0,0-2,0 0,0-2,-1 0,16-8,-4-1,-5 4</inkml:trace>
  <inkml:trace contextRef="#ctx0" brushRef="#br0" timeOffset="8385.393">14281 1045,'300'-225,"-293"220,38-29,-44 33,0 1,0-1,0 1,0-1,0 1,0-1,0 1,0 0,0-1,0 1,0 0,1 0,-1 0,0 0,0 0,0 0,0 0,0 0,0 0,0 0,0 1,0-1,0 0,0 1,0-1,0 1,0-1,0 1,0 0,0-1,0 1,0 0,-1 0,1-1,0 1,-1 0,1 0,0 0,-1 0,1 0,-1 0,1 0,-1 1,8 71,-9-68,0-1,0 0,1 1,-1-1,1 1,0-1,1 0,-1 1,1-1,0 1,0-1,0 0,0 0,1 1,0-1,0 0,0 0,0-1,1 1,-1 0,1-1,0 0,0 1,0-1,1 0,-1-1,1 1,-1-1,5 3,2-4,0 0,0 0,0-1,0 0,1-1,-1 0,0-1,0 0,-1 0,1-1,0 0,-1-1,0 0,0-1,0 0,0 0,-1-1,0 0,0 0,0-1,-1 0,6-8,-3 8,11-11,-1 0,0-1,-2-1,0-1,-1-1,-1 0,-1-1,-1-1,-2 0,4-10,5-12,-13 28</inkml:trace>
  <inkml:trace contextRef="#ctx0" brushRef="#br0" timeOffset="8635.864">15522 1,'-14'38,"-10"42,-1 17,0 1,3-6,6-14,5-11,5-7,-1-4,0-7,1-2,2-4,7-5,2-4,1-3,-1-2,-1-6</inkml:trace>
  <inkml:trace contextRef="#ctx0" brushRef="#br0" timeOffset="8883.57">15155 622,'39'-5,"26"3,8 3,-5 0,-8 0,-10 1,-8-1,-8-1,-8 1</inkml:trace>
  <inkml:trace contextRef="#ctx0" brushRef="#br0" timeOffset="9046.418">15748 735,'15'29,"13"4,8-3,2-11,-1-14,-1-13,-2-9,-8-7,-2 0,-1 0,0 0,-3-2,-1-1,-3-1,0 5,-3 1,-3 5</inkml:trace>
  <inkml:trace contextRef="#ctx0" brushRef="#br0" timeOffset="9449.854">16340 932,'256'-274,"-190"232,-64 42,0 1,0 0,-1-1,1 1,0 0,-1 0,1 0,-1 0,1 0,-1 1,1-1,-1 0,0 1,0-1,0 1,0-1,0 1,0-1,0 1,0 0,0 0,-1-1,1 1,-1 0,1 0,-1 0,0 0,0-1,0 1,0 0,0 0,0 0,0 0,-1 1,4 16,-3-16,1-1,1 1,-1 0,0 0,1-1,-1 1,1-1,0 1,0-1,0 0,0 1,0-1,0 0,1 0,-1-1,1 1,-1 0,1-1,0 0,-1 0,1 1,0-1,0-1,0 1,0 0,0-1,0 0,0 1,0-1,0-1,0 1,0 0,2-1,105-28,-92 23,-16 4,0 1,0-1,1 1,-1 0,0 0,1 0,-1 1,1-1,0 1,-1-1,1 1,-1 0,1 0,0 0,-1 0,1 0,-1 0,1 1,-1 0,1-1,-1 1,1 0,-1 0,1 0,-1 1,0-1,0 0,0 1,0-1,0 1,0 0,0 0,1 1,12 34,-15-33,1 0,-1 0,1 0,0 0,1 0,-1 0,1 0,0-1,-1 1,2 0,-1-1,0 0,1 1,-1-1,1 0,0 0,0 0,1-1,-1 1,0-1,1 0,-1 0,1 0,0 0,0-1,0 1,0-1,0 0,0 0,0 0,0-1,0 0,0 1,2-1,21-7,-2-3</inkml:trace>
  <inkml:trace contextRef="#ctx0" brushRef="#br0" timeOffset="11086.925">0 1609,'121'-1,"276"14,-189 2,203-11,-220-6,252-9,-126-4,7 14,73-1,99-25,70 15,43-23,52 14,96-14,-290 13,87-13,-46 13,192-24,-54 19,943 28,-968-29,877 27,-143 1,-561 28,661-27,-401-29,-922 26,-22 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93 599,'56'-14,"1"-1,-2-4,0-1,-2-3,0-2,-2-3,-1-1,-1-3,-1-2,19-20,-51 40,-1-1,-1 0,0-1,-1-1,0 0,-2 0,0-1,-1-1,-1 0,0 0,-2-1,0 0,-1-1,-10-26,3 46,1 1,0-1,-1 0,1 0,-1 1,1-1,-1 1,0-1,1 0,-1 1,0-1,1 1,-1-1,0 1,1 0,-1-1,0 1,0 0,0-1,1 1,-1 0,0 0,0 0,0 0,0 0,1 0,-1 0,0 0,0 0,0 0,0 0,1 1,-1-1,0 0,0 0,0 1,1-1,-1 1,0-1,1 1,-1-1,0 1,1-1,-1 1,0 0,1-1,-1 1,1 0,-1-1,1 1,0 0,-1 0,-8 11,1 0,1 0,0 1,0 0,2 1,-1-1,2 1,0 0,0 0,0 7,2-12,-34 176,7 1,-2 165,7-63,15-202,-4 0,-4-1,-3 0,-4-2,-22 50,31-100,-1-1,-1 0,-2-2,-1 0,-1-1,-1-1,-2-1,-1-1,-1-1,-18 13,35-32,0 0,0 0,0-1,-1 0,1-1,-1 0,0 0,-1-1,1 0,-9 0,15-2,0 0,0-1,0 0,0 0,0 0,0-1,0 1,1-1,-1 0,0 0,0 0,1 0,-1-1,0 0,1 0,0 0,-1 0,1 0,0 0,0-1,0 0,0 1,1-1,-1 0,1-1,0 1,0 0,0-1,0 1,-1-3,-3-15,2 0,0 0,1 0,0 0,2 0,1-1,1 1,0 0,2 0,0 0,2 0,1-4,11-36,2 0,2 1,4 2,1 0,4 2,1 1,3 2,3 1,1 1,3 3,2 1,2 2,2 2,4 0,-33 29,1 0,0 1,1 0,0 2,1 1,1 0,-1 1,1 2,17-4,-14 6</inkml:trace>
  <inkml:trace contextRef="#ctx0" brushRef="#br0" timeOffset="290.513">1249 825,'-45'44,"5"-7,2 1,1 2,2 1,2 2,2 1,2 1,-2 9,2 51,29-102,0 0,0 0,0 0,0 0,1 0,-1 0,1 0,0 0,0 0,0 0,0 0,1-1,-1 1,1 0,-1-1,1 1,0-1,0 0,0 1,0-1,0 0,1 0,-1-1,1 1,-1 0,1-1,0 1,0-1,-1 0,1 0,0 0,0 0,2 0,9-1,1-1,-1 0,0 0,0-2,0 0,0 0,-1-1,1-1,-1 0,0-1,-1 0,1-1,-1-1,-1 0,1 0,-1-1,-1-1,1 0,1-3,-3 3,0 1,0-2,-1 1,-1-1,0 0,0-1,-1 0,-1 0,0 0,0-1,-1 1,-1-1,0 0,0-9,1-190,-8 132,4 45,-1 6</inkml:trace>
  <inkml:trace contextRef="#ctx0" brushRef="#br0" timeOffset="524.448">1391 1332,'14'-33,"5"-17,-1-8,2 0,-4 5,2 2,-3 6,0 4,-1 6,1 3,-2 2,2 7,-2 2,1 5,4 5,-1 9,1 10,-3 3</inkml:trace>
  <inkml:trace contextRef="#ctx0" brushRef="#br0" timeOffset="837.383">2180 825,'-29'5,"1"2,0 1,0 1,0 2,1 0,1 2,0 1,1 1,0 1,2 2,0 0,-13 13,30-27,0 1,0-1,1 1,0 0,-1 0,2 1,-1-1,1 1,0 0,0 1,0-1,1 0,0 1,1 0,-1 0,1 0,0 0,1 0,0 0,0 0,0 1,1-1,0 0,1 0,0 1,0-1,0 0,1 0,0 0,0 0,1 0,0-1,0 1,0-1,1 1,0-1,2 2,6 1,1-1,-1-1,1 0,1-1,-1 0,1-1,0 0,0-1,0-1,1 0,-1-1,1 0,0-2,0 1,-1-2,1 0,0-1,11-3,-12 4,0-2,-1 0,0 0,1-2,-1 1,-1-2,1 1,-1-2,0 0,0 0,-1-1,0 0,0-1,7-8,-1-2</inkml:trace>
  <inkml:trace contextRef="#ctx0" brushRef="#br0" timeOffset="1204.331">2322 1050,'21'5,"0"0,1-1,-1-1,1-1,0-1,0-1,0-1,-1-1,1 0,0-2,-1-1,0 0,0-2,-1 0,1-2,-2 0,1-1,-1-1,-1 0,0-2,0 0,-2-1,1-1,-2 0,0-1,0-3,41-85,-54 101,-1 0,0 0,0-1,0 1,0-1,0 1,-1 0,0-1,1 1,-1-1,-1 1,1-1,0 1,-1-1,0 1,0 0,0-1,0 1,0 0,-1 0,1-1,-1 1,0 1,0-1,0 0,0 0,-1 1,1-1,-1 1,1 0,-3-2,-4 2,1 0,0 1,-1 0,1 0,-1 1,1 0,-1 0,1 1,-1 1,1-1,0 1,0 0,0 1,0 0,0 1,0-1,1 1,-1 1,1-1,-1 2,-13 6,1 0,0 2,1 0,1 1,0 1,1 1,0 1,2 0,0 1,1 0,1 1,0 1,2 0,1 0,0 1,2 1,0-1,-3 23,10-40,0-1,0 1,1 0,0-1,0 1,0-1,1 1,-1-1,1 1,0-1,1 1,-1-1,1 0,-1 1,1-1,1 0,-1 0,0 0,1-1,0 1,0-1,0 1,0-1,1 0,-1 0,1 0,0-1,0 1,0-1,0 0,0 0,0-1,1 1,-1-1,2 1,14 1,1 0,-1-2,0 0,0-1,1-1,-1-1,0 0,0-2,0-1,0 0,-1-1,0-1,0-1,-1-1,12-7,5-1</inkml:trace>
  <inkml:trace contextRef="#ctx0" brushRef="#br0" timeOffset="1499.899">3591 626,'-49'28,"1"2,1 2,2 2,1 2,-28 31,69-65,0 0,0 0,0 0,0 1,1-1,-1 1,1-1,-1 1,1 0,0 0,0 0,0 0,0 0,1 1,-1-1,1 0,0 1,0-1,0 1,0 0,1-1,0 1,-1-1,1 1,1 0,-1-1,0 1,1 0,0-1,0 1,0-1,0 1,1 1,8 1,1-1,-1 0,1-1,0 0,0 0,0-1,0-1,1 0,-1 0,4-1,31 6,52 31,-95-37,0 1,0 0,-1 0,1 0,0 0,-1 0,1 0,-1 1,0-1,0 1,0-1,0 1,0 0,-1 0,1 0,-1 0,0 0,1 0,-1 1,-1-1,1 0,-1 0,1 1,-1-1,0 0,0 1,0-1,-1 0,0 3,-3 3,0-1,-1 0,0 0,-1 0,0-1,0 0,-1 0,1-1,-2 1,1-2,-1 1,1-1,-1 0,-1 0,-4 1,-15 7,0-2,-2-1,1-1,-1-2,0-1,-23 2,28-5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1273,'28'4,"0"-1,1-1,-1-2,1-1,0-1,-1-1,0-2,0 0,0-2,-1-1,0-2,0 0,-1-2,0-1,-1 0,19-16,68-77,-109 102,-1 1,1-1,-1 0,1 0,-1 0,0-1,-1 1,1 0,-1-1,0 1,0-1,0 1,-1-1,0 0,1 1,-2-1,1 0,0 1,-1-1,0 1,0-1,0 1,-1-1,0 1,0 0,0 0,0 0,0 0,-1 0,0 0,0 0,0 1,0 0,0-1,-1 1,1 0,-1 1,0-1,0 1,0 0,0 0,0 0,-1 0,1 1,-1-1,1 1,-1 0,1 1,-2-1,-9 1,1 1,-1 1,0 0,1 0,0 2,-1 0,1 1,1 0,-1 1,1 0,0 1,0 1,1 0,0 0,0 2,1-1,0 1,-3 6,-2-1,1 0,1 2,0 0,2 1,0 0,0 0,2 1,0 1,2 0,0 0,1 1,1 0,1 0,0 1,2-1,0 9,3-21,0-1,1 1,0 0,1 0,-1-1,2 1,-1 0,1-1,0 0,1 0,0 0,0 0,1-1,0 1,0-1,1 0,0-1,0 0,1 1,-1-2,1 1,0-1,1 0,1 0,4 2,0 0,1-2,-1 1,1-2,0 0,0 0,0-2,1 0,-1 0,0-1,1-1,-1 0,1-1,6-2,21-8,-1-2,0-2,-1-1,-1-2,0-2,-2-1,0-3,-2 0,0-2,7-10,-10 11</inkml:trace>
  <inkml:trace contextRef="#ctx0" brushRef="#br0" timeOffset="250.259">1383 907,'-24'48,"-22"39,-8 15,5 0,6-13,10-16,11-17,9-12,7-9,0-6,0-3,2-6</inkml:trace>
  <inkml:trace contextRef="#ctx0" brushRef="#br0" timeOffset="415.633">1073 907,'5'43,"6"33,1 9,4 0,4-11,3-12,2-12,3-10,-5-7,-1-4,1-3,1-5,1-6,2-1,0-3,1-3,0-4,-4-1</inkml:trace>
  <inkml:trace contextRef="#ctx0" brushRef="#br0" timeOffset="813.792">2004 455,'1'653,"27"-367,-16-184,-13-84</inkml:trace>
  <inkml:trace contextRef="#ctx0" brushRef="#br0" timeOffset="1000.336">1637 1048,'43'-5,"29"-2,12 1,1-4,-5 0,-5 2,-12 2,-6 2,-8-3,-8 0,-6 0,-5 3,-1 1,-7 1</inkml:trace>
  <inkml:trace contextRef="#ctx0" brushRef="#br0" timeOffset="1681.946">2343 1161,'28'7,"-1"-1,1-2,0 0,0-2,1-1,-1-1,0-2,1 0,-1-2,19-6,-38 7,0 0,0-1,0 0,-1 0,0-1,0 0,0-1,0 0,-1 0,0-1,0 0,-1 0,0 0,0-1,-1 0,1 0,-2 0,1-1,-1 1,-1-1,0 0,0-1,0 1,-1 0,-1-1,0 1,0-1,-1 1,0-1,0 0,-1 1,-1-1,0-1,1 8,0-1,0 1,-1 0,1 0,-1 0,0 0,0 0,0 0,0 0,0 0,-1 1,1-1,-1 1,0 0,0 0,0 0,0 0,0 0,0 1,0-1,-1 1,1 0,0 0,-1 0,1 1,-1-1,1 1,-1-1,1 1,-1 1,1-1,-1 0,1 1,-1-1,1 1,-1 0,1 0,0 1,0-1,-1 1,-1 1,-18 9,1 2,1 1,0 0,1 2,0 0,2 1,0 1,1 1,1 0,0 1,2 1,1 0,0 1,-6 19,11-27,1 2,0-1,1 1,1 0,1 0,0 1,0 8,3-21,1 0,0 0,0 0,0 0,1 0,0 0,-1 0,2 0,-1 0,1-1,-1 1,1 0,1-1,-1 1,1-1,-1 0,1 1,0-2,1 1,-1 0,1 0,0-1,0 0,0 0,0 0,0 0,0-1,3 1,3 1,0 0,0-1,1 0,-1-1,1 0,-1-1,1 0,-1-1,1 0,0 0,-1-1,1-1,-1 0,1 0,-1-1,0 0,4-3,161-86,-148 75,0-1,-1-1,-1-1,0-2,-2 0,-1-1,0-2,-2 0,14-24,95-224,-128 271,2-2,-1-1,0 1,0-1,-1 0,1 0,-1 0,0 0,0 1,-1-1,0 0,0 0,0 0,0 0,-1 0,1 0,-1 0,-1-3,-24 28,23-16,1-1,-1 1,1 0,0 0,1 0,-1 0,1 0,0 1,0-1,0 0,0 1,1-1,0 0,0 1,0-1,0 0,1 1,-1-1,1 0,1 1,-1-1,0 0,1 0,0 0,0 0,0 0,0 0,1-1,-1 1,1-1,0 0,0 0,1 0,-1 0,0 0,1 0,0-1,0 0,12 6,1-2,0 0,1-1,0-1,-1 0,1-1,0-1,0-1,9-1,16 3,-39-3,-1 0,1 0,-1 0,0 1,1 0,-1-1,0 1,1 0,-1 1,0-1,0 1,0-1,0 1,0 0,-1 0,1 0,0 0,-1 1,1-1,-1 1,0-1,0 1,0 0,0 0,-1 0,1 0,-1 0,0 0,1 1,-1-1,-1 0,1 0,0 1,-1-1,0 1,0 2,-25 127,19-113,-9 24,11-35,0 0,0 0,1 0,1 1,-1-1,1 1,1 0,0-1,0 1,1 0,0 0,2 9,-1-17,-1-1,1 1,0 0,-1-1,1 1,0-1,0 1,0-1,0 1,0-1,0 0,1 1,-1-1,0 0,1 0,-1 0,1 0,-1 0,1 0,-1 0,1-1,0 1,-1 0,1-1,0 0,0 1,-1-1,1 0,0 0,12-2</inkml:trace>
  <inkml:trace contextRef="#ctx0" brushRef="#br0" timeOffset="2548.562">3612 1442,'117'-185,"-9"-6,-2-18,-72 125,-28 112,-6 2,1 0,1-1,1 1,2-1,1 0,2 0,0 0,6 10,-11-33,-1 0,1 0,0 0,0 0,1 0,0-1,0 1,0-1,1 0,-1-1,1 1,0-1,1 0,-1 0,1 0,-1-1,1 0,0 0,1-1,-1 1,0-1,1-1,-1 1,1-1,-1 0,1-1,0 1,-1-1,1-1,0 1,-1-1,1 0,5-6,0 0,0 0,-1-1,0 0,0-1,-1-1,-1 1,1-2,-1 1,-1-1,0-1,-1 1,0-1,-1-1,3-5,20-32,53-109,-72 140</inkml:trace>
  <inkml:trace contextRef="#ctx0" brushRef="#br0" timeOffset="3147.707">4912 794,'-82'49,"3"3,2 4,-36 35,113-90,-12 7,1 1,1 1,-1-1,2 2,-1 0,2 0,-1 0,1 1,1 0,-2 5,8-15,0-1,1 0,-1 1,1 0,-1-1,1 1,-1-1,1 1,0 0,0-1,0 1,0 0,0-1,0 1,0-1,1 1,-1 0,1-1,-1 1,1-1,-1 1,1-1,0 1,0-1,0 0,0 1,0-1,0 0,0 1,0-1,0 0,0 0,1 0,-1 0,1 0,-1-1,0 1,1 0,-1-1,1 1,0-1,-1 1,1-1,-1 0,1 0,1 1,77-3,-52-6,0-1,-1-1,0-1,-1-2,-1 0,0-2,0-1,-2-1,0 0,-1-2,-1-1,-1-1,0 0,-2-2,0 0,-1-2,-14 21,20-21,-12 47,-13 46,0-55,1 0,0 0,1 0,0 1,1-1,0 0,1 0,1 0,0-1,1 1,0-1,4 7,-6-15,1 0,0-1,0 1,1-1,-1 0,1 1,-1-1,1-1,0 1,0-1,1 1,-1-1,0 0,1-1,-1 1,1-1,0 0,-1 0,1 0,0-1,0 0,-1 0,1 0,0 0,4-1,2-1,0 0,0-1,0 0,0 0,0-1,-1-1,0 0,0 0,0-1,5-4,97-108,-77 74,-7 10,-2-1,-1-2,-2 0,-2-2,-1 0,-2-1,-1-1,9-39,-10 28,-2-1,-2-1,-2 0,-3 0,-2-1,-3 1,-2-1,-4-24,-24-5,27 81,0 1,0 0,0 0,-1 0,1 0,-1 0,0 0,1 0,-1 1,0-1,0 0,0 1,0 0,0-1,-1 1,1 0,0 0,0 0,-1 1,1-1,-1 0,1 1,0 0,-1-1,1 1,-1 0,1 0,-1 1,1-1,-1 0,1 1,-1 0,-1 0,-7 6,0 1,1 0,0 1,0 0,1 1,1 0,-1 0,2 1,-1 0,1 0,1 1,0 0,1 0,0 0,1 1,0-1,0 5,-9 31,3 1,1 1,3 0,1 0,3 0,3 0,1 0,2 0,3 0,2-1,2 0,14 39,-17-63,0 0,2 0,0-1,2 0,1-1,0 0,2-1,0-1,2 0,0-2,1 1,1-2,9 6,15 7,-25-20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4,'-18'21,"2"1,0 1,1 1,1 0,1 1,1 1,-3 11,-7 15,-358 789,323-700,74-158,68-204,65-300,-68 212,-33 162,-49 147,0 1,1-1,-1 1,0-1,1 0,-1 1,0-1,1 1,-1-1,1 0,-1 0,1 1,-1-1,1 0,-1 0,1 0,-1 1,1-1,-1 0,1 0,0 0,-1 0,1 0,-1 0,1 0,-1 0,1 0,-1 0,1-1,-1 1,1 0,-1 0,1 0,-1-1,1 1,-1 0,1 0,-1-1,1 1,-1-1,0 1,1 0,-1-1,1 1,-1-1,0 1,0-1,1 1,-1-1,0 1,0-1,0 1,1-1,-1 1,0-1,0 1,0-1,0 1,0-1,0 1,0-1,0 0,0 1,0-1,-1 1,1-1,0 1,0-1,6 43,15 232,-6-215,3 0,2-2,2 0,3-2,2 0,3-2,18 23,-26-40,-15-23,0 0,1-1,0 0,0-1,2 0,-1 0,2-1,5 5,-13-15,0 0,-1 0,1-1,0 1,0-1,0 0,-1 1,1-1,0-1,-1 1,1 0,0 0,-1-1,0 0,1 1,-1-1,0 0,0 0,0 0,0-1,0 1,-1 0,1-1,-1 1,1-1,-1 1,0-1,0 0,0 1,-1-1,1 0,0 0,-1 0,0 1,0-3,3 0,34-79,-4-2,-3-1,-4-2,-4 0,-4-1,-4-1,-2-20,-14-27,2 131,-1 8</inkml:trace>
  <inkml:trace contextRef="#ctx0" brushRef="#br0" timeOffset="321.82">1341 484,'-13'24,"1"2,2-1,0 2,2-1,0 1,2 1,1-1,2 1,0 0,2 4,0-29,1 1,0 0,0 0,0-1,1 1,-1 0,1 0,0-1,0 1,0-1,0 1,1-1,0 1,-1-1,1 0,0 0,1 0,-1 0,0 0,1 0,0-1,-1 1,1-1,0 1,0-1,1 0,-1-1,0 1,1 0,-1-1,1 0,-1 0,1 0,0 0,-1 0,1-1,2 0,8-3,1-1,-1 0,1-1,-1-1,-1-1,1 1,-1-2,0 0,-1-1,0 0,0-1,-1 0,0 0,-1-2,0 1,-1-1,0 0,-1-1,0 0,-1-1,-1 1,3-8,-2 9,-1 0,0 0,0-1,-2 0,1 0,-2 0,1 0,-2-1,0 0,0 1,-2-1,1 0,-2 1,0-1,0 0,-2 1,1-1,-2 1,0 0,0 0,-1 0,-3-5,5 16,1-1,0 1,-1-1,0 1,1 0,-1 0,0 0,0 0,0 0,-1 1,1-1,0 1,-1 0,1 0,0 0,-1 0,1 1,-1-1,1 1,-1 0,0 0,1 1,-1-1,1 1,-1-1,1 1,0 0,-1 0,1 1,0-1,0 1,-2 0,-19 9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4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0 537,'914'-153,"-665"134,-220 25,-24 1</inkml:trace>
  <inkml:trace contextRef="#ctx0" brushRef="#br0" timeOffset="282.349">85 820,'546'-40,"-490"34,0 2,0 3,0 2,42 7,-83-6,-1 2,0-1,0-1,0 0,0-1,0 0,0-2,0 1,0-2,0 0,0 0,0-1,0-1,-1-1,12-4,-11-2</inkml:trace>
  <inkml:trace contextRef="#ctx0" brushRef="#br0" timeOffset="865.991">649 0,'12'17,"12"8,0-2,1 0,2-1,0-2,2-1,0-1,0-1,2-2,21 8,-38-16,77 33,-56-25,1 1,-2 1,0 2,-2 1,18 15,-45-31,0 0,-1 0,1 0,-1 0,0 1,0-1,0 1,-1 0,0 1,0-1,0 1,0-1,-1 1,0 0,0-1,-1 1,0 0,0 0,0 1,-1-1,1 0,-1 0,-1 0,1 0,-1 0,0 0,-1 0,1 0,-1 0,-1 0,1-1,-1 1,0-1,-3 5,-15 20,-2-1,-1-2,-1 0,-26 21,5-4,-24 25,-3-4,-66 46,-67 59,185-154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1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449 424,'-134'76,"100"-57,-133 92,165-109,-1 0,1 1,0-1,-1 1,1-1,0 1,1 0,-1 0,0-1,1 1,0 1,0-1,0 0,0 0,0 0,0 0,1 1,0-1,-1 0,1 1,0-1,1 0,-1 1,1-1,-1 0,1 0,0 0,0 1,1-1,-1 0,0 0,1-1,0 1,0 0,0 0,0-1,0 1,0-1,1 0,-1 0,3 2,109 42,-22-14,-89-30,0 0,-1 0,1 0,-1 0,1 1,-1-1,0 1,0-1,0 1,0 0,-1-1,1 1,-1 0,0 0,0 1,0-1,0 0,0 0,0 0,-1 1,0-1,0 0,0 0,0 1,0-1,-1 0,1 0,-1 1,0-1,0 0,0 0,0 0,-1 0,1 0,-1 0,0 0,0-1,0 1,0-1,0 1,0-1,-1 0,1 0,-1 0,0 0,1 0,-1 0,0-1,-3 2,-14 8,0 0,-1-1,0-1,0-1,-1-1,0-1,-1 0,1-2,-17 1,-17-1,31-3</inkml:trace>
  <inkml:trace contextRef="#ctx0" brushRef="#br0" timeOffset="595.763">901 424,'-54'43,"2"2,2 3,2 1,-32 44,26 8,53-98,1 1,-1-1,0 0,1 0,0 0,0 1,0-1,0 0,1 0,-1 0,1 0,0 1,-1-1,2 0,-1 0,0 0,0-1,1 1,0 0,0 0,-1-1,1 1,1-1,-1 0,0 1,1-1,-1 0,1 0,-1-1,1 1,0-1,0 1,2 0,8 1,-1-1,1-1,0 0,-1 0,1-1,0-1,-1 0,1-1,0-1,-1 1,0-2,0 0,0 0,0-1,0-1,-1 0,0 0,-1-1,1-1,2-3,-13 11,24-16,-1-1,-1-1,-1-2,0 0,-2-1,0-1,-2 0,0-2,-1 0,78-89,-93 113,1-1,-1 1,0 0,0 1,0-1,0 0,1 0,-1 0,0 1,0-1,0 1,0-1,0 1,0-1,0 1,0-1,0 1,0 0,0 0,0-1,0 1,0 0,-1 0,1 0,0 0,-1 0,1 0,-1 0,1 0,-1 0,1 0,-1 1,0-1,0 0,1 0,-1 0,0 0,0 1,0-1,0 0,0 0,-1 0,1 1,0-1,0 0,-1 0,1 0,-1 0,1 0,-1 0,1 0,-1 0,0 0,-121 478,63-185,55-276,2-2,-1 0,-1-1,0 1,-1-1,-1 0,0 0,-1-1,0 1,-1-1,-1-1,0 0,-1 0,-1-1,0 0,-11 9,-65 21,85-42,-1 1,1-1,-1 1,1-1,-1 0,0 0,1 0,-1-1,1 1,-1 0,1-1,-1 0,1 1,0-1,-1 0,1 0,0-1,0 1,0 0,-1-1,1 1,1-1,-1 0,0 0,0 1,1-1,-1 0,1-1,-1 1,1 0,0 0,0-1,0 1,0 0,0-2,-4-14,1 0,1 0,1 0,0 0,1 0,1-1,1 1,0 0,2-1,2-10,7-13,2 2,1 0,3 1,0 0,3 2,1 0,2 1,1 2,2 0,22-20,61-68,-92 105</inkml:trace>
  <inkml:trace contextRef="#ctx0" brushRef="#br0" timeOffset="993.706">1860 368,'-33'11,"1"1,1 2,0 1,0 2,2 1,0 1,-1 3,26-20,1 0,0 0,0 0,0 0,0 0,0 0,1 1,-1 0,1-1,-1 1,1 0,0 0,0 0,0 1,1-1,-1 0,1 1,-1-1,1 1,1-1,-1 1,0 0,1-1,-1 1,1 0,0-1,1 1,-1 0,1-1,-1 1,1-1,0 1,0-1,1 1,0 2,5 1,1-1,0 1,0-2,0 1,0-1,1 0,0-1,0 0,0 0,0-1,1 0,-1-1,3 0,-1 1,-1-1,0 1,1 1,-1 0,-1 0,1 1,-1 0,0 1,0 0,8 7,-15-11,-1 0,1 0,-1 0,0 0,0 0,1 0,-1 0,-1 0,1 1,0-1,0 0,-1 1,0-1,1 0,-1 1,0-1,0 1,0-1,0 0,-1 1,1-1,-1 0,1 1,-1-1,0 0,0 0,0 1,0-1,0 0,-1 0,1 0,-1 0,0 1,-64 54,34-40,-1-1,-1-1,0-2,-1-1,-1-2,-12 1,23-7</inkml:trace>
  <inkml:trace contextRef="#ctx0" brushRef="#br0" timeOffset="1293.765">2368 1,'-54'96,"5"3,4 1,5 2,4 3,-11 58,43-147,1 1,0 0,2 0,0 0,1 0,0 0,1 0,1 0,1 0,1 1,17 57,-12-57</inkml:trace>
  <inkml:trace contextRef="#ctx0" brushRef="#br0" timeOffset="1951.777">1917 481,'246'41,"-126"-27,-58-4,-19-2,-1-2,1-2,1-2,15-2,64-37,-116 35,0 0,0 1,0-1,0 2,0-1,0 1,0 0,0 0,0 1,0 0,0 1,6 1,-8-1,0-1,1 0,-1 1,1-2,-1 1,1-1,-1 1,1-2,-1 1,1 0,-1-1,1 0,-1-1,1 1,-1-1,0 0,0 0,0-1,0 1,2-3,-5 2,1 0,-1 0,0 0,0 0,0-1,-1 1,1-1,-1 1,0-1,0 1,0-1,0 0,-1 0,1 1,-1-1,0 0,0 0,-1 0,1 1,-1-1,0 0,0 0,0 1,0-1,-1 1,1-1,-1 1,0-1,0 1,0 0,-1 0,1 0,-1 0,1 1,-1-1,0 1,0-1,0 1,0 0,-1 0,1 0,0 1,-1-1,0 1,1 0,-1 0,0 0,1 0,-1 1,0 0,0-1,-12 0,-1 0,1 1,0 1,-1 0,1 1,0 1,0 0,0 1,0 1,1 1,0 0,0 1,0 0,1 1,0 1,1 0,0 1,0 1,1 0,0 0,1 1,1 1,0 0,0 0,1 1,-1 4,6-11,0 0,1 1,0-1,0 1,1-1,0 1,0 0,1 0,0 0,0 0,1 0,0 0,0 0,1 0,0 0,1 0,0-1,0 1,0 0,1-1,0 1,1-1,-1 0,1 0,1 0,0-1,-1 1,2-1,-1 0,4 2,7 2,0 0,1-1,0-1,1 0,0-1,0-1,1-1,-1 0,1-2,0 0,1-1,2-1,-1-2,0 0,0-2,-1-1,1 0,-1-2,0 0,0-1,0-1,15-10,-12 8</inkml:trace>
  <inkml:trace contextRef="#ctx0" brushRef="#br0" timeOffset="2464.202">2989 819,'81'-76,"-3"-3,43-60,-84 95,-29 34,1-1,0 1,0 0,1 1,0 0,1 1,0 0,0 1,1 0,0 0,0 2,2-1,-13 5,0 1,0-1,0 1,0-1,0 1,0 0,0 0,0-1,0 1,0 0,0 0,0 0,0 0,0 0,0 0,0 0,0 1,0-1,0 0,0 0,0 1,0-1,0 1,0-1,0 1,-1-1,1 1,0 0,0-1,0 1,-1 0,1 0,0-1,-1 1,1 0,-1 0,1 0,-1 0,1 0,-1 0,0 0,1 0,-1 0,0 0,0 0,0 0,1 0,-1 0,0 0,-1 0,1 0,-15 60,10-45,3-13,0 0,0 0,1 0,-1 0,1 0,0 0,0 0,0 1,0-1,0 0,1 1,-1-1,1 0,0 1,0-1,0 1,1-1,-1 0,1 1,0-1,0 0,0 1,0-1,0 0,1 0,-1 0,1 0,0 0,0-1,0 1,1 0,-1-1,0 0,1 1,0-1,-1 0,1 0,0-1,0 1,0 0,3 0,10-2,0-1,-1-1,1 0,0-1,-1 0,0-2,0 0,0 0,0-1,-1-1,0-1,-1 0,1 0,0-3,15-7,-13 7,0 1,0 1,1 0,0 1,1 1,-1 0,1 2,16-4,-31 9,-1 0,0-1,1 1,-1 0,0 0,1 0,-1 1,0-1,1 0,-1 1,0 0,0-1,0 1,0 0,1 0,-1 0,0 1,0-1,-1 0,1 1,0-1,0 1,-1 0,1-1,-1 1,1 0,-1 0,0 0,0 0,0 0,0 0,0 0,0 1,-1-1,1 0,-1 0,1 1,1 93,-3-75,0-14,0 1,1 0,0 0,0 0,1-1,0 1,0 0,1 0,0-1,0 1,1-1,0 0,0 0,0 0,1 0,1 0,-1-1,1 0,0 0,0 0,1 0,1 1,-6-7,3 4,0-1,0-1,0 1,0 0,0-1,1 0,-1 0,1 0,-1-1,1 1,0-1,0 0,0-1,-1 1,4-1,6-3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1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1,'17'44,"-14"-8,-1 1,-1-1,-3 0,0 0,-3 3,-2 38,-18 150,-10-2,-10-1,40-196,-23 116,31-154,1-3</inkml:trace>
  <inkml:trace contextRef="#ctx0" brushRef="#br0" timeOffset="248.318">0 621,'43'5,"48"2,18-6,5-2,-8-2,-11 0,-13-4,-16-1,-9 1,-10 1,-7 3,-7 0,-8 2</inkml:trace>
  <inkml:trace contextRef="#ctx0" brushRef="#br0" timeOffset="532.806">1100 678,'-14'25,"0"-3,0 1,2 1,0 0,2 0,1 1,0 0,2 1,1 0,1 0,2 1,0 6,3-30,0 0,0 0,0 0,1 0,-1 1,1-1,0-1,0 1,0 0,0 0,1 0,-1 0,1-1,-1 1,1-1,0 1,0-1,0 0,0 0,1 0,-1 0,1 0,-1 0,1-1,0 1,-1-1,1 1,0-1,0 0,0 0,0-1,0 1,0-1,0 1,2-1,109-20,-87 8,0-1,-1-1,-1-2,0 0,-1-2,-1 0,0-2,-2-1,0 0,15-21,-32 38,1-1,0 1,-1-1,0 0,0 0,-1 0,1-1,-1 1,-1-1,1 0,-1 0,1 0,-2 0,1 0,-1 0,0-1,0 1,-1 0,1-1,-2 1,1 0,-1-1,1 1,-2 0,1-1,-1 1,0 0,0 0,-1 0,1 1,-2-1,1 1,0-1,-1 1,0 0,0 0,-1 1,1-1,-3-1,-5 0,-1 0,0 0,-1 2,1-1,-1 2,0 0,0 0,0 1,0 1,0 0,0 1,-1 1,1 0,0 1,-14 4,-80 41,81-31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3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480 163,'-20'119,"4"0,2 78,13-177,-6 319,7-326,0 0,-1 0,-1-1,0 1,0 0,-1-1,-1 0,0 0,-1 0,0 0,-1 0,0-1,-1 0,-6 8,2-5</inkml:trace>
  <inkml:trace contextRef="#ctx0" brushRef="#br0" timeOffset="295.859">0 361,'72'-24,"33"-8,9-3,-6 4,-11 7,-13 3,-11 6,-13 4,-7 5,-8 3,-7 3,-5 5,-8 7,-8 1</inkml:trace>
  <inkml:trace contextRef="#ctx0" brushRef="#br0" timeOffset="650.48">1073 671,'-14'35,"1"1,1 0,2 1,2 0,1 0,0 25,7-58,-1-1,1 1,0-1,0 0,0 1,0-1,0 1,1-1,0 0,0 1,0-1,0 0,0 1,0-1,1 0,0 0,0 0,0-1,0 1,0 0,0-1,1 1,-1-1,1 0,-1 0,1 0,0 0,0 0,0 0,0-1,0 0,1 1,-1-1,0 0,0-1,1 1,-1-1,1 1,-1-1,1 0,-1 0,0-1,1 1,-1-1,6-1,0 0,0-1,-1 0,1-1,-1 0,0 0,0-1,-1 0,1 0,-1-1,0 0,0 0,-1-1,0 0,0 0,-1 0,0-1,0 1,0-1,-1-1,-1 1,2-3,0-2,0-1,-1 1,-1-1,0 0,-1 0,0 0,-1 0,-1 0,0 0,-1 0,0 0,-1 0,-1 0,-1-4,-2 6,0 1,-1 0,0 1,0 0,-1 0,0 0,-1 1,0 0,-1 1,1 0,-2 0,1 1,-1 0,0 1,0 1,-1-1,0 2,0 0,0 0,0 1,-6 0,-33 2,32 7</inkml:trace>
  <inkml:trace contextRef="#ctx0" brushRef="#br0" timeOffset="1002.601">1835 163,'-23'80,"4"1,4 1,-4 70,16-98,2 1,3 0,8 48,2 86,-17-136,-2-52,1-6</inkml:trace>
  <inkml:trace contextRef="#ctx0" brushRef="#br0" timeOffset="1243.747">1355 728,'48'0,"44"-5,17-2,0 1,-11 1,-11 1,-11-3,-9 0,-11 1,-10 1,-13 1</inkml:trace>
  <inkml:trace contextRef="#ctx0" brushRef="#br0" timeOffset="1800.441">2455 614,'-10'8,"-64"47,3 3,-49 52,74-49,45-59,0-1,0 1,0 0,0-1,0 1,0 0,0 0,1 0,-1 0,1 0,-1 0,1 0,0 0,0 0,0 0,0 0,0 0,0 0,1 0,-1 0,0 0,1-1,0 1,-1 0,1 0,0 0,0 0,0-1,0 1,0 0,1-1,-1 1,0-1,1 1,4-1,-1 1,1-1,-1 0,1-1,-1 1,1-1,0 0,-1-1,1 1,-1-1,1 0,-1-1,0 1,1-1,-1 0,0 0,0-1,0 0,0 1,3-4,44-24,-2-2,-2-3,-1-1,12-14,-29 29,-29 20,-1 1,1 0,-1-1,1 1,-1 0,1 0,-1-1,1 1,-1 0,1 0,-1 0,1 0,-1-1,1 1,-1 0,1 0,0 0,-1 0,1 0,-1 1,1-1,-1 0,1 0,0 0,-1 0,1 1,-1-1,1 0,-1 0,1 1,-1-1,0 0,1 1,-1-1,1 1,-1-1,0 0,1 1,-1-1,0 1,1-1,-1 1,0-1,0 1,1-1,-1 1,0 0,0-1,0 1,0-1,0 1,0-1,0 1,0-1,0 1,0 0,0-1,0 1,-5 46,3-42,0 0,1-1,-1 1,1 0,0 0,1 0,-1 0,1 0,0 0,0 0,1 0,-1-1,1 1,0 0,0 0,1 0,0-1,-1 1,1 0,1-1,-1 0,1 0,0 1,0-2,0 1,0 0,1-1,-1 1,1-1,0 0,1 1,6-2,1 0,-1-1,0 0,1 0,-1-1,0-1,0 0,1 0,-1-1,0-1,0 0,0 0,-1-1,1-1,-1 1,0-2,0 1,-1-2,1 1,-1-1,-1 0,1-1,-1 0,-1-1,1 1,-2-1,5-7,14-12,-1-1,-1 0,-1-2,-2-1,-2 0,0-2,-2 0,-2 0,-1-1,-2-1,-1-3,-5 12,-1-1,-1 1,-1-1,-2 1,0-1,-2 1,-1-1,-2 1,0 0,-2 0,-1 1,-1-1,-3-3,12 27,-1 0,0 1,0-1,0 0,0 1,0-1,-1 0,1 1,-1-1,0 1,1 0,-1 0,0 0,0 0,-1 0,1 0,0 0,-1 1,1-1,-1 1,1-1,-1 1,0 0,1 0,-1 0,0 1,0-1,0 1,0-1,0 1,1 0,-1 0,0 0,0 1,0-1,0 1,0-1,1 1,-3 1,-8 10,1 0,1 1,0 0,1 1,0 0,2 0,-1 1,2 1,0-1,0 1,2 0,0 0,1 1,0 0,2 0,0 0,0 3,0 14,0 0,2 0,2 0,1 1,2-2,1 1,1-1,2 0,2 0,1-1,1-1,6 10,-5-14,1-1,2 0,0-1,1-1,2-1,0 0,2-2,18 15,-25-25,0 0,1-1,0-1,0 0,1-1,0-1,0-1,1 0,0-2,0 0,1 0,4-3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0 536,'60'-109,"-38"74,2 1,1 0,2 2,1 1,28-23,37-41,14 2,-105 92,-1 1,0-1,1 0,-1 1,1-1,-1 1,0 0,1-1,-1 1,1 0,-1 0,1 0,-1 0,1 0,-1 0,1 1,-1-1,1 0,-1 1,1-1,-1 1,0 0,1-1,-1 1,0 0,1 0,-1 0,0 0,0 0,0 0,0 0,0 0,0 0,0 1,0-1,-1 0,1 0,0 1,-1-1,1 1,-1-1,1 1,14 63,-15 253,0-317,0 1,0-1,0 1,0-1,0 0,0 1,0-1,0 0,1 0,-1 1,1-1,-1 0,1 0,-1 1,1-1,0 0,0 0,-1 0,1 0,0 0,0 0,0 0,0 0,0 0,0-1,1 1,-1 0,0-1,0 1,0-1,1 1,-1-1,0 0,1 1,-1-1,0 0,0 0,1 0,-1 0,1 0,-1 0,0 0,0 0,1-1,-1 1,0 0,1-1,-1 1,0-1,0 0,0 1,1-1,-1 0,0 0,0 1,0-1,0 0,0 0,-1 0,122-137,-70 81,3 2,2 3,2 3,51-32,-109 80,0 0,0-1,0 1,-1 0,1 0,0 1,0-1,0 0,0 0,1 0,-1 1,0-1,0 0,0 1,1-1,-1 1,0 0,0-1,1 1,-1 0,0 0,1 0,-1 0,0 0,1 0,-1 0,0 0,1 0,-1 1,0-1,1 0,-1 1,0-1,0 1,1 0,-1-1,0 1,0 0,0 0,0 0,0 0,0 0,0 0,0 0,-1 0,1 0,0 0,-1 0,1 0,0 1,-1-1,0 0,1 0,-1 1,0-1,1 13,-1 0,-1 0,0 1,-1-1,0 0,-2-1,1 1,-2 0,-3 8,-5 17,-32 146,44-178,0 1,1-1,0 0,0 1,0-1,1 1,0-1,1 0,0 0,0 0,0 0,1 0,2 5,7 6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3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0 495,'9'-56,"5"26,0 0,2 2,2 0,0 0,2 2,1 0,0 2,2 0,1 2,21-16,24-27,-68 64,67-54,-66 54,-1 0,1 0,0 0,-1 0,1 0,0 1,-1-1,1 1,0-1,0 1,-1 0,1-1,0 1,0 0,0 0,0 0,-1 0,1 1,0-1,0 1,0-1,-1 1,1-1,0 1,-1 0,1 0,0 0,-1 0,1 0,-1 0,0 0,1 0,-1 1,0-1,0 0,0 1,0-1,0 1,0-1,0 1,0 0,0-1,-1 1,1 0,-1 0,4 14,-1-1,-1 1,-1 0,0 0,-1 0,-1 0,0 0,-1 0,-1 0,0 0,-4 9,-8 59,13-68,0-11,1 1,0 0,0 0,0 1,1-1,0 0,0 0,0 0,1 0,0 0,0 0,1 0,-1 0,1 0,1-1,-1 1,1-1,1 4,0-9,-1 1,1 0,0-1,-1 0,1 0,-1 0,1 0,0-1,-1 1,1-1,-1 0,1 0,-1 0,0 0,1-1,-1 1,0-1,0 0,0 0,0 0,0 0,-1-1,1 1,-1-1,1 0,-1 0,5-3,247-219,-246 217,-2 1,0 0,1 1,0-1,0 1,0 0,1 1,0 0,0 0,1 1,-1 0,1 0,0 1,0 0,0 1,8-1,-14 4,-1 1,1 0,-1 1,0-1,0 0,0 1,0-1,0 1,-1-1,1 1,-1 0,1 0,-1 0,0 0,0 0,-1 0,1 0,0 0,-1 0,0 0,0 0,0 0,0 1,0-1,-1 0,1 0,-1 0,0 0,0 0,0 0,0 0,-1 0,1-1,-2 4,2-6,-30 79,-8 47,38-124,1-1,0 1,0 0,-1-1,1 1,0-1,0 1,1-1,-1 1,0-1,1 1,-1 0,0-1,1 1,0-1,-1 0,1 1,0-1,0 0,0 1,0-1,0 0,0 0,0 0,0 0,0 0,1 0,-1 0,0 0,1 0,-1-1,0 1,1 0,-1-1,1 1,-1-1,1 0,-1 1,1-1,0 0,-1 0,2 0,65-18,-42 8</inkml:trace>
  <inkml:trace contextRef="#ctx0" brushRef="#br0" timeOffset="254.447">1497 15,'-79'90,"4"3,-30 53,101-140,-1 0,0 1,0 0,1 0,0 1,0 0,1-1,0 1,0 0,1 1,0-1,1 0,-1 1,1 4,3-10,0 1,0-1,1 0,-1-1,1 1,-1 0,1-1,0 1,0-1,0 0,0 0,1 0,-1 0,0-1,1 1,-1-1,1 0,-1 0,1 0,0-1,0 1,-1-1,1 0,0 0,0 0,-1 0,1-1,0 1,-1-1,1 0,3-2,8 1,1-1,-1-1,1 0,-1-2,-1 1,1-2,-1 0,0 0,0-2,-1 0,0 0,-1-1,0 0,-1-1,0-1,0 0,-1 0,-1-1,0 0,-1-1,0 0,-1 0,-1-1,0 0,-1 0,0-4,2-2,-3 14,0 0,-1 0,0 0,0 0,-1-1,0 1,0-1,-1 0,0 0,0 1,-1-1,0 0,0 0,-1 0,0 1,0-1,-1 0,0 1,0-1,-1 1,0 0,0 0,-1 0,-3-5,-40-5,23 17</inkml:trace>
  <inkml:trace contextRef="#ctx0" brushRef="#br0" timeOffset="3689.567">1919 100,'-107'319,"82"-223,26-95,0-1,-1 1,1-1,0 0,-1 0,1 1,0-1,0 0,-1 0,1 0,0 0,0 0,0 0,-1 0,1 0,0 0,0 0,-1-1,1 1,0 0,0 0,-1-1,1 1,0-1,-1 1,1 0,0-1,-1 1,1-1,-1 0,1 1,-1-1,1 1,-1-1,1 0,-1 1,0-1,1 0,-1 1,0-1,1 0,-1 0,0 1,0-1,0 0,0 0,1 0,125-186,-97 138,1 2,3 2,2 0,1 3,7-4,-43 45,1-1,0 0,0 1,0-1,0 0,0 1,0-1,1 1,-1 0,0-1,1 1,-1 0,1 0,0 0,-1 0,1 0,0 0,-1 1,1-1,0 0,0 1,0-1,0 1,0 0,-1 0,1 0,0 0,0 0,0 0,0 0,0 1,0-1,-1 0,1 1,0 0,0-1,0 1,-1 0,1 0,0 0,-1 0,1 0,-1 1,0-1,1 0,-1 1,0-1,0 1,1-1,-1 1,-1-1,1 1,0 0,0 1,1 11,-2 0,0 0,0 1,-1-1,-1 0,0 0,-1 0,-1 0,-4 10,4-7,-50 158,53-174,1 1,0 0,0 0,0-1,0 1,0 0,0-1,0 1,1 0,-1-1,1 1,-1 0,1-1,-1 1,1-1,0 1,0-1,0 0,0 1,0-1,0 0,0 1,0-1,1 0,-1 0,0 0,1 0,-1 0,1 0,-1-1,1 1,-1 0,1-1,0 1,-1-1,1 0,0 1,-1-1,1 0,0 0,-1 0,1 0,0 0,-1-1,1 1,0 0,-1-1,1 1,0-1,-1 0,1 1,-1-1,1 0,-1 0,0 0,1 0,-1 0,0-1,0 1,0 0,0 0,0-1,0 1,0-1,0 0,223-210,-183 173,99-77,-139 115,0 0,1 0,0-1,-1 1,1 0,0 1,0-1,-1 0,1 0,0 1,0-1,0 1,0 0,0-1,0 1,0 0,0 0,0 0,0 1,0-1,0 0,-1 1,1-1,0 1,0 0,0-1,0 1,-1 0,1 0,0 0,-1 0,1 1,-1-1,1 0,-1 1,0-1,1 1,-1-1,0 1,0-1,0 1,0 0,-1 0,1 0,0-1,-1 1,1 0,-1 0,1 0,-1 0,0 0,0 0,0 0,0 0,0 0,-1 0,1 0,0 0,-1-1,0 3,-60 187,48-157,9-25,0-1,0 1,1 0,0 0,1 0,0 0,1 0,0 1,0-1,1 0,0 1,0 1,9 6,2-6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2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86 382,'34'-6,"-1"-3,0 0,-1-2,0-1,0-2,-2-1,0-1,0-2,7-7,-26 17,0 0,0-1,-1 0,0-1,-1 0,0 0,0-1,-1 0,-1-1,0 1,0-2,-2 1,2-4,-6 13,0 0,-1 1,1-1,-1 0,0 0,0 0,0 0,0 0,0 0,-1 0,1 0,-1 0,0 0,0 0,0 0,0 1,-1-1,1 0,-1 1,1-1,-1 1,0 0,0-1,0 1,0 0,0 0,-1 0,1 1,-1-1,1 0,-1 1,0 0,1-1,-1 1,0 0,0 1,-2-2,-4 0,0 0,0 0,0 1,-1 0,1 0,0 1,-1 1,1-1,0 1,-1 1,-6 2,-7 4,1 2,0 0,0 2,1 0,1 1,0 1,1 1,0 1,1 1,1 0,1 1,1 1,0 1,1 0,1 0,1 1,1 1,1 0,-7 21,15-36,0-1,0 1,0-1,0 1,1-1,0 1,1 0,-1 0,1-1,1 1,-1 0,1 0,0-1,1 1,0-1,0 1,0-1,1 1,-1-1,2 0,-1 0,1-1,-1 1,2-1,-1 0,1 0,-1 0,1 0,1-1,-1 0,0 0,1 0,0-1,0 0,0 0,6 2,17 1,0-1,1-1,0-1,0-2,0-1,0-1,0-2,-1-1,1-1,-1-1,0-2,9-4,-4 0,-1-2,-1-1,0-1,-1-1,21-17,-28 19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1 523,'55'-45,"-3"-2,-1-3,-2-2,-3-2,1-6,40-87,-103 200,-18 99,34-146,-1-1,1 0,0 1,0-1,1 1,0-1,0 0,0 1,0-1,1 0,0 0,0 0,0 0,1 0,-1 0,1-1,1 1,-1-1,0 0,1 0,0 0,0-1,0 1,0-1,1 0,0 0,1 1,-1-3,0 1,1-1,-1 0,1 0,0 0,-1-1,1 0,0 0,-1 0,1-1,0 0,-1 0,1 0,-1-1,0 1,1-1,-1-1,0 1,0-1,0 0,0 0,-1 0,1-1,97-91,-85 71,-1 0,-1-1,-1 0,-1-1,-1-1,-2 0,2-7,-3-32,-13 61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1,'-74'166,"8"3,-43 173,96-286,4 1,1 0,3 0,3 1,2-1,3 3,-7-16,-2-33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16,'33'14,"45"1,14-4,-3-2,-13-8,-15-4,-12-2,-9-5,-8 0,-4-4,-2 1,-5 3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33 106,'-7'20,"1"-1,0 1,2 1,0-1,2 1,0 0,1-1,1 1,1 0,0 0,2-1,1 1,3 8,-6-25,1 0,0 0,0 0,1 0,-1-1,1 1,0-1,0 1,0-1,0 0,1 0,-1-1,1 1,0-1,0 0,0 0,0 0,0 0,0-1,0 1,0-1,1 0,-1 0,1-1,-1 1,0-1,1 0,-1 0,1-1,-1 1,1-1,-1 0,0 0,0-1,1 1,-1-1,0 0,0 0,-1 0,4-2,9-8,0 0,0 0,-1-1,-1-1,0-1,-1 0,-1 0,-1-2,0 1,0-1,6-16,1 2,53-119,-54 88,-18 50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4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0 433,'62'-102,"-21"31,3 3,3 1,34-35,-51 80,-16 48,-15 118,2-142,-1 0,1 0,0 0,1 0,-1 0,0 0,1 0,-1 0,1-1,-1 1,1 0,0-1,-1 1,1-1,0 0,0 0,0 0,0 0,0 0,1 0,-1 0,0 0,0-1,1 0,-1 1,0-1,0 0,1 0,-1 0,0 0,1 0,-1-1,0 1,0-1,1 1,-1-1,2-1,83-37,92-94,-177 132,-1 0,1-1,0 1,-1 0,1 0,0 0,0 1,0-1,0 0,0 1,0-1,0 1,0 0,0-1,0 1,0 0,0 0,0 0,0 1,0-1,0 0,0 1,0-1,0 1,-1 0,1 0,0 0,0 0,0 0,-1 0,1 0,-1 0,1 1,-1-1,1 0,-1 1,0 0,1-1,-1 1,0 0,0-1,0 1,-1 0,1 0,0 0,-1 0,1 0,-1 0,0 0,1 1,4 37,-5-31,1 0,-1 0,1 0,1 0,0-1,0 1,0 0,1-1,1 0,-1 1,1-1,1-1,-1 1,2-1,-1 1,1-1,5 5,5-4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166 869,'-22'24,"2"2,0 0,2 1,1 1,1 1,2 1,-7 18,19-45,0 0,0 0,0 0,1 0,-1 1,1-1,0 1,-1-1,2 1,-1-1,0 1,1 0,-1-1,1 1,0 0,1-1,-1 1,0 0,1-1,0 1,0-1,0 1,0-1,1 1,-1-1,1 0,0 0,0 0,0 0,0 0,1 0,-1 0,1-1,0 1,0-1,0 0,0 0,0 0,2 1,7-3,0 0,-1-1,1-1,-1 0,1-1,-1 0,0-1,0 0,0 0,0-1,-1-1,0 0,0 0,-1-1,1 0,-2-1,1 0,3-5,-3 4,0-1,-1 1,0-2,-1 1,0-1,-1 0,0-1,0 0,-2 1,1-2,-2 1,1 0,-2-1,0 1,0-1,-1 0,-1 0,0 0,0 0,-2 1,1-1,-2 0,0 1,0-1,-1 1,-5-11,4 17,-1 1,0-1,0 1,0 0,-1 0,1 0,-1 1,0 0,0 1,-1-1,1 1,-1 1,0 0,0 0,1 0,-1 1,0 0,-1 0,1 1,0 0,0 1,0 0,0 0,0 1,1-1,-2 2,10-3,-1 0,0 0,1 1,-1-1,0 0,1 1,-1-1,0 0,1 0,-1 1,0-1,0 1,1-1,-1 0,0 1,0-1,0 0,1 1,-1-1,0 1,0-1,0 1,0-1,0 0,0 1,0-1,0 1,0-1,0 1,0-1,0 0,0 1,-1-1,1 1,0-1,0 0,0 1,-1-1,1 1,0-1,0 0,-1 1,1-1,0 0,-1 0,1 1,0-1,-1 0,1 0,0 1,-1-1,1 0,41 7,-27-10,0 0,-1-1,1 0,-1-1,0-1,-1 0,1 0,-1-2,0 1,-1-1,0-1,0 0,1-2,10-7,19-15,-1-2,-2-1,-1-2,-2-2,-2-1,-1-1,7-17,-23 33,8-10,0-1,-3-1,-1-2,-2 0,-2 0,-1-2,0-9,-16 125,-8 49,-3 26,7 146,30 40,-6-126,-10 170,-7-358,-2 0,-1 0,0 0,-2 0,0-1,-1 1,-1-1,-1 0,-1 0,-1 0,0-1,-2 0,0-1,-1 0,-1-1,0 0,-2-1,1 0,-2-1,-12 10,24-22,-1-1,1 1,-1-1,0 0,1 0,-1 0,0 0,0-1,0 0,0 1,-1-1,1-1,0 1,0-1,0 1,-1-1,1-1,0 1,-1 0,1-1,0 0,0 0,0 0,0-1,0 1,0-1,0 0,0 0,1-1,-1 1,1-1,0 1,-1-1,1 0,0 0,1-1,-1 1,1 0,-1-1,1 0,0 1,0-1,1 0,-1 0,1 0,0 0,-1-5,1-14,0-1,2 0,1 1,1-1,1 1,0 0,2 0,1 0,1 1,1 0,10-18,-8 13,33-75,4 2,58-87,-79 145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446 367,'-313'142,"312"-141,-56 29,56-30,0 1,0 0,0 0,0 0,0 0,0 0,0 0,1 0,-1 0,0 0,1 1,-1-1,0 0,1 0,0 1,-1-1,1 0,0 1,-1-1,1 0,0 1,0-1,0 0,0 1,0-1,1 0,-1 1,0-1,1 0,-1 1,0-1,1 0,0 0,-1 0,1 1,0-1,0 0,-1 0,1 0,0 0,0 0,0 0,0 0,1 0,5 4,1 0,0 0,0-1,1 0,-1 0,1-1,0 0,0-1,0 1,0-2,1 1,29 7,-34-9,0 1,0 0,-1 0,1 0,0 0,0 1,-1-1,1 1,-1 0,0 1,1-1,-1 1,0 0,0 0,-1 0,1 1,-1-1,0 1,0 0,0 0,0 0,0 0,-1 0,0 1,0-1,0 1,0-1,-1 1,0 0,0 0,0-1,-1 1,1 0,-1 0,0 0,0 0,-1 0,0 0,0-1,0 1,0 0,-7 6,-1 0,0 0,0-1,-1 0,-1 0,1-2,-2 1,1-1,-1-1,0 0,0 0,-1-2,0 1,0-2,-1 0,-9 2,22-5,-7 1,0 1,0-1,0 0,0-1,-1 0,1 0,0-1,-1 0,1 0,0-1,0 0,0-1,-1 1,9-2,-1 1,1 0,-1 0,1 0,0 0,0-1,0 1,0 0,0 0,1 0,-1-1,1 1,-1 0,1 0,0 0,0 0,0 0,0 0,0 0,0 0,0 1,1-1,-1 0,1 1,-1-1,1 1,0-1,-1 1,1 0,0 0,0 0,1-1,2-3,12-13</inkml:trace>
  <inkml:trace contextRef="#ctx0" brushRef="#br0" timeOffset="535.743">756 480,'-11'13,"0"0,1 0,0 0,1 2,0-1,1 1,1 0,0 1,2-1,-1 1,2 0,0 1,1 0,2-15,1 0,0 0,0-1,0 1,0 0,0 0,0 0,0-1,1 1,-1 0,1 0,-1-1,1 1,0 0,0-1,-1 1,1-1,0 1,0-1,1 1,-1-1,0 0,0 1,1-1,-1 0,1 0,-1 0,1 0,-1 0,1 0,-1-1,1 1,0 0,0-1,-1 1,1-1,0 0,0 0,0 1,-1-1,1 0,0-1,0 1,1 0,75-29,-36-1,0-2,-3-1,0-3,-2 0,-2-3,-2-1,-33 39,1 0,-1 0,0 0,0 0,1 0,-1 0,1 0,-1 0,1 0,-1 0,1 0,0 0,-1 1,1-1,0 0,-1 0,1 1,0-1,0 0,0 1,0-1,0 1,0-1,0 1,0 0,0-1,0 1,0 0,0 0,0-1,0 1,0 0,0 0,0 0,0 0,0 1,0-1,0 0,0 0,0 1,0-1,0 0,0 1,0-1,0 1,0-1,0 1,0 0,-1-1,1 1,0 0,0 0,-1-1,1 1,0 0,-1 0,1 0,-1 0,1 0,1 18,-1 1,0-1,-2 0,0 1,-1-1,-1 0,-1 1,-5 14,1 2,-108 604,110-610,-1 0,-2-1,0 0,-2 0,-2-2,-4 8,-34 18,50-52,-1-1,1 1,-1 0,1-1,-1 1,1-1,-1 0,0 1,1-1,-1 0,0 0,1 0,-1 0,0 0,1-1,-1 1,0 0,1-1,-1 0,1 1,-1-1,0 0,1 1,0-1,-1 0,1 0,0 0,-1 0,1-1,0 1,0 0,0 0,0-1,0 1,0 0,0-1,0 1,1-1,-1 0,1 1,-1-2,-4-12,1-1,1 0,1 0,0 0,1 0,0 0,2 0,0-1,0 1,2 0,0 1,1-1,0 0,7-13,-7 13,11-30,2 1,2 1,1 0,3 2,1 0,2 2,2 1,2 1,13-13,-24 30</inkml:trace>
  <inkml:trace contextRef="#ctx0" brushRef="#br0" timeOffset="946.569">1772 367,'-39'9,"1"2,0 1,1 2,0 1,-32 20,66-34,0 0,1-1,-1 1,1 1,-1-1,1 0,0 1,-1-1,1 1,0 0,0-1,0 1,0 0,0 0,0 0,1 1,-1-1,1 0,0 1,-1-1,1 1,0-1,0 1,1 0,-1-1,1 1,-1 0,1-1,0 1,0 0,0 0,0-1,0 1,1 0,-1 0,1-1,0 1,0 0,0-1,0 1,0-1,0 1,1-1,-1 0,1 0,0 1,-1-1,3 1,132 60,-134-62,0 1,0-1,0 1,0-1,0 1,0 0,0-1,-1 1,1 0,-1 0,1 0,-1 1,0-1,0 0,0 0,0 1,0-1,0 0,-1 1,1-1,-1 1,1-1,-1 1,0-1,0 1,0-1,-1 1,1-1,-1 1,1-1,-1 1,0-1,0 0,0 1,0-1,0 0,0 0,-1 1,-64 74,55-68,-1 0,-1-1,0-1,0 0,0 0,-1-1,0-1,0-1,0 0,-7 1,19-5,1 0,-1 0,1 0,-1 0,0 0,1 0,-1 0,1 0,-1-1,1 1,-1 0,1-1,-1 0,1 1,-1-1,1 0,0 0,0 1,-1-1,1 0,0 0,0-1,0 1,0 0,0 0,0 0,0-1,0 1,1-1,-1 1,0 0,1-1,-6-15</inkml:trace>
  <inkml:trace contextRef="#ctx0" brushRef="#br0" timeOffset="1197.098">2308 0,'-23'48,"-19"40,-6 10,5-3,5-7,9-14,4-15,7-12,6-5,6-5,-2-4,1-2,2-2,1-11,2-9</inkml:trace>
  <inkml:trace contextRef="#ctx0" brushRef="#br0" timeOffset="1421.186">1828 424,'58'0,"28"5,5 1,-9 0,-8-1,-13-2,-11-1,-9-1,-8 5,-3 0,-8 5,-3 0,-4-2</inkml:trace>
  <inkml:trace contextRef="#ctx0" brushRef="#br0" timeOffset="1700.662">2590 565,'28'-9,"0"-2,-1 0,0-2,-1-1,-1-1,0-1,-1-1,8-9,-30 26,0-1,0 0,0-1,0 1,-1 0,1-1,0 1,-1 0,1-1,-1 0,0 1,0-1,1 0,-1 0,0 0,0 0,-1 0,1 0,0 0,-1 0,1 0,-1 0,1 0,-1 0,0 0,0-1,0 1,0 0,-1 0,1 0,-1 0,1 0,-1 0,1 0,-1 0,0 0,0 0,0 0,0 0,-1 0,1 1,0-1,-1 0,1 1,-1-1,1 1,-1 0,0-1,0 1,0 0,0 0,1 0,-1 0,0 1,-1-1,1 0,-13 1,1 0,-1 1,1 0,-1 1,1 1,0 0,0 1,0 0,1 1,-1 1,1 0,0 1,1 1,0-1,0 2,0 0,1 0,1 1,-1 1,2-1,-1 2,2-1,-1 1,-1 5,6-12,0 1,0-1,1 1,-1 0,2 0,-1 0,1 0,-1 0,2 0,-1 1,1-1,0 1,0 0,1-1,-1 1,2-1,-1 1,1 0,0-1,0 1,1-1,-1 0,2 1,-1-1,1 0,0 0,0 0,0-1,1 1,0-1,0 0,0 0,1 0,0-1,0 1,0-1,3 2,3-1,1 1,0-2,0 1,0-2,0 1,1-2,0 0,-1 0,1-1,14 0</inkml:trace>
  <inkml:trace contextRef="#ctx0" brushRef="#br0" timeOffset="2186.493">3014 763,'332'-292,"-296"271,-37 21,1 0,-1 1,1-1,-1 0,1 0,-1 1,1-1,0 1,-1-1,1 0,0 1,-1-1,1 1,0-1,0 1,-1-1,1 0,0 1,0-1,0 1,0-1,-1 1,1 0,0-1,0 1,0-1,0 1,0-1,0 1,1-1,-1 1,0-1,0 1,0-1,0 1,1-1,-1 1,0-1,0 0,1 1,-1-1,0 1,1-1,-1 1,0-1,1 0,-1 1,1-1,-1 0,1 0,-1 1,0-1,1 0,-1 0,1 0,-1 1,1-1,-1 0,1 0,-1 0,1 0,0 0,-1 0,1 0,-1 0,1 0,-60 125,60-123,-1 1,1-1,-1 1,1 0,0-1,0 1,0-1,1 1,-1-1,0 0,1 0,-1 1,1-1,0 0,0 0,0-1,0 1,0 0,0-1,1 1,-1-1,0 0,1 1,-1-1,1 0,-1-1,1 1,0 0,-1-1,1 1,0-1,-1 0,1 0,0 0,-1 0,1-1,0 1,-1-1,1 1,-1-1,1 0,-1 0,1 0,-1 0,1-1,-1 1,0-1,2-1,172-81,-159 76,58-19,-73 27,0 0,0 0,-1 0,1 0,0 0,0 0,0 1,0-1,0 1,-1-1,1 1,0 0,0-1,-1 1,1 0,-1 0,1 0,-1 0,1 1,-1-1,1 0,-1 1,0-1,0 0,0 1,0 0,0-1,0 1,0 0,0-1,-1 1,1 0,-1 0,1 0,-1-1,0 1,1 0,-1 1,3 18,-2-9,1-1,0 1,1 0,0-1,0 0,1 1,1-1,0-1,1 1,0-1,0 0,3 3,10 6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0,'-9'34,"-4"20,1 7,2-4,3-5,7-13,4-12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1,'5'7,"0"1,0 0,0 0,-1 0,-1 0,1 1,-1 0,-1 0,1 0,0 9,3 6,30 146,-9-11,-26-147,1 1,0-1,1 0,0 0,1 0,0 0,1-1,0 0,1 0,1 0,3 4,-8-14,0 0,1 0,-1-1,1 0,0 1,-1-1,1 0,-1 0,1 0,0-1,-1 1,1 0,-1-1,1 0,-1 0,0 0,1 0,-1 0,0 0,1 0,-1-1,0 1,0-1,0 0,0 1,-1-1,1 0,0 0,-1 0,1 0,-1-1,0 1,0 0,1-1,-2 1,1 0,0-1,0 1,-1-1,1 0,5-7,74-128,-55 90,2 1,2 2,2 1,2 1,12-11,-41 49,1 1,-1-1,1 1,-1 0,1 0,0 0,1 1,-1-1,1 1,-1 1,1-1,0 1,0 0,3 0,-4 2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0,'-5'19,"-2"7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2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0,'-101'56,"76"-46,22-10,1 0,-1 0,1 1,-1-1,1 1,-1 0,1-1,0 1,-1 0,1 0,0 1,0-1,0 0,0 1,0-1,0 1,0 0,0 0,1 0,-1 0,1 0,-1 0,1 0,0 0,0 0,0 1,0-1,0 0,0 1,1-1,-1 1,1-1,0 1,-1-1,1 1,1-1,-1 1,0-1,0 1,1-1,-1 1,1-1,0 0,0 1,6 7,1-1,0 0,0-1,1 0,0-1,0 1,1-2,-1 1,4 0,-3-2,0 1,-1 1,0-1,0 2,-1-1,0 1,0 0,-1 1,0-1,4 8,-7-10,-1 0,0 1,0 0,0-1,-1 1,0 0,0 0,-1 1,0-1,0 0,0 0,-1 0,0 1,-1-1,0 0,0 0,0 1,-1-1,0 0,-1-1,1 1,-1 0,0-1,-1 1,0-1,0 0,0 0,-1 0,0-1,0 0,0 0,0 0,-1 0,0-1,0 0,0 0,-1-1,1 0,-1 0,-3 1,4-2,-1 0,1 0,0 0,-1-1,1 0,-1 0,1-1,-1 0,1 0,-1 0,1-1,-1 0,1 0,0-1,-1 0,1 0,0 0,0-1,0 0,1 0,-1 0,1-1,-1 0,-2-2,-4-12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565 251,'-5'-4,"-1"1,-1 0,1 0,0 1,-1 0,1 0,-1 0,1 1,-1 0,0 0,0 1,0-1,1 2,-1-1,0 1,0 0,1 0,-1 1,0 0,1 0,-3 1,-19 9,0 2,0 0,1 2,1 1,1 1,0 1,2 1,0 1,1 1,1 1,1 1,2 1,0 1,-12 24,21-36,2 0,0 1,0-1,2 2,0-1,0 1,1-1,1 1,0 10,2-19,1 0,0 1,0-1,1 1,-1-1,2 0,-1 0,1 0,0 1,1-2,-1 1,1 0,1 0,-1-1,1 0,0 0,1 0,-1 0,1-1,0 1,6 4,5 0,0 0,0 0,1-2,0 0,0-1,1 0,0-2,0 0,1-1,-1-1,1 0,0-2,0 0,0-1,0-1,-1-1,1 0,0-2,11-3,13-4,-5 0</inkml:trace>
  <inkml:trace contextRef="#ctx0" brushRef="#br0" timeOffset="286.137">989 505,'-25'41,"3"1,1 2,2 0,2 1,2 0,-3 22,17-63,-1 0,1 1,0-1,0 0,1 1,0-1,-1 0,1 1,1-1,-1 1,1-1,-1 0,1 1,1-1,-1 0,0 0,1 0,0 0,0 0,0 0,1 0,-1-1,1 1,0-1,0 0,0 0,0 0,0 0,1 0,0-1,2 2,4-1,0 0,1-1,-1 0,0-1,1 0,0 0,-1-1,1-1,-1 0,1 0,-1-1,0 0,0-1,0 0,0-1,0 0,0 0,-1-1,0-1,0 1,0-1,3-4,4-3,-1 0,-1 0,0-2,-1 1,0-2,-1 0,-1 0,0-1,-2-1,0 1,4-12,-9 20,-1 0,1 0,-1 0,-1-1,0 1,0-1,-1 1,0-1,-1 0,0 1,0-1,-1 0,0 1,-1-1,0 1,-1-1,0 1,0 0,-1 0,0 0,0 1,-1-1,0 1,-1 0,0 0,0 1,-1 0,0 0,0 0,0 1,-8-5,11 8,1 0,-1 0,1 1,-1-1,0 1,0 0,0 0,0 0,0 1,0-1,-1 1,1 0,-1 0,1 1,0-1,-1 1,1 0,-1 0,1 0,-1 1,1 0,-1 0,1 0,0 0,0 0,-1 1,1 0,0 0,0 0,1 1,-1-1,0 1,1 0,0 0,-1 0,1 0,-2 3,-3 15</inkml:trace>
  <inkml:trace contextRef="#ctx0" brushRef="#br0" timeOffset="719.682">1412 957,'58'-112,"5"3,23-23,-20 42,-54 76,-10 25,-12 29,9-38,-3 9,-1 0,2 0,0 1,0-1,1 1,0 0,1 0,0-1,1 1,0 0,1 0,1 0,0-1,0 1,1 0,0-1,1 0,1 0,0 0,0 0,1-1,6 9,-4-15,0-1,0 1,0-2,0 1,1-1,-1 0,1-1,-1 0,1 0,0-1,-1 0,1-1,0 0,-1 0,1-1,-1 0,0 0,1-1,-1 0,0 0,-1-1,1 0,-1-1,1 1,-1-2,-1 1,1-1,2-3,10-9,0-2,-2 0,-1-1,0 0,-2-2,0 1,-2-2,0 0,-2 0,-1-1,0 0,-2-1,3-19,-4 20</inkml:trace>
  <inkml:trace contextRef="#ctx0" brushRef="#br0" timeOffset="1116.186">2710 421,'-14'-4,"-1"1,1 1,-1 1,0 0,0 1,0 0,0 1,1 1,-1 1,1 0,-1 0,1 2,0 0,0 0,1 1,-5 3,16-7,0-1,0 0,0 1,0 0,0-1,0 1,0 0,1 0,-1 0,1 0,0 0,-1 1,1-1,0 0,0 1,0-1,1 0,-1 1,0-1,1 1,0-1,0 1,0-1,0 1,0-1,0 1,0 0,1-1,-1 0,1 1,0-1,0 1,0-1,0 0,0 1,0-1,1 0,-1 0,1 0,1 1,81 65,-81-66,94 81,-95-79,1-1,0 1,-1 0,0 0,0 0,0 0,-1 1,1-1,-1 0,0 1,0-1,0 1,-1-1,0 1,0-1,0 1,0 0,-1-1,1 1,-1-1,-1 0,1 1,0-1,-1 0,0 0,-1 3,-8 7,0-1,0-1,-1 0,0 0,-1-1,-1-1,0 0,0-1,-1 0,0-2,0 1,-7 1,17-7,-18 9,0-2,-1-1,1 0,-1-2,-1-1,-5 0,7-5,5-3</inkml:trace>
  <inkml:trace contextRef="#ctx0" brushRef="#br0" timeOffset="1766.297">2626 844,'22'9,"-1"-2,1 0,1-1,-1-1,1-1,0-1,0-2,0 0,0-1,0-1,0-1,0-1,17-6,-29 5,-1-1,0 0,0-1,0 0,-1 0,0-1,0-1,0 1,-1-1,-1-1,1 1,-1-1,-1-1,1 1,-2-1,1 0,-1-1,-1 1,0-1,-1 0,0 0,0 0,-1 0,-1-1,0 1,1 6,-1 1,0 0,-1-1,1 1,-1-1,0 1,0-1,-1 1,1-1,-1 1,0-1,0 1,0 0,-1 0,1-1,-1 1,0 0,0 0,-1 1,1-1,-1 0,0 1,0 0,0-1,0 1,-1 0,1 1,-1-1,1 1,-1-1,0 1,0 0,0 0,-1 1,1-1,0 1,-1 0,1 0,0 1,-1-1,1 1,-1 0,1 0,-1 1,1-1,-4 1,-1 5,-1-1,1 1,1 0,-1 1,1 0,0 0,1 1,0 0,0 1,0-1,1 1,1 0,-1 1,2-1,-1 1,1 0,1 0,-2 8,-2 0,2 0,0 1,1-1,0 1,2 0,0 0,2 18,0-31,0 1,1-1,0 0,0 1,0-1,1 0,0 0,0 0,1 0,0-1,0 1,0-1,0 1,1-1,0 0,0 0,1-1,-1 1,1-1,0 0,0 0,0-1,1 1,-1-1,2 0,3 2,0-1,0 0,1-1,-1 0,1 0,0-1,0-1,0 0,0 0,0-1,0-1,0 1,0-2,0 0,-1 0,1-1,0 0,-1-1,0 0,4-3,12-3,-1-2,0-1,-1-1,-1-1,0-1,-1-1,-1-1,-1-1,0-1,-2 0,15-22,79-147,-106 179,-1 0,-1 0,0 0,-1-1,0 1,0-1,-1 0,0 0,-1 0,0 0,-1 0,0 0,-1 0,-2-10,2 19,1 0,-1 0,1 0,-1 0,0 0,0 1,0-1,0 0,0 1,0-1,-1 1,1-1,-1 1,1 0,-1-1,1 1,-1 0,1 0,-1 0,0 0,0 1,0-1,1 0,-1 1,0-1,0 1,0-1,0 1,0 0,0 0,0 0,0 0,0 0,0 1,0-1,0 0,0 1,1 0,-1-1,-1 2,-68 42,63-37,0 0,1 1,0 0,1 0,-1 0,2 1,-1 0,1 0,0 1,1-1,0 1,1 0,0 0,1 0,-1 7,5-11,0-1,1 0,0 1,0-1,0-1,1 1,-1 0,1-1,0 0,1 0,-1 0,1 0,0-1,0 0,0 0,0 0,0 0,1-1,-1 0,1 0,-1-1,1 1,0-1,0 0,-1-1,1 1,0-1,0-1,0 1,5-1,29 6,-24-2,-9-3,0 0,0 0,0 1,0 0,-1 0,1 0,0 1,-1 0,1 1,-1-1,0 1,0 1,0-1,0 1,0 0,-1 0,0 0,0 1,0 0,0 0,-1 0,0 1,0-1,0 1,-1 0,0 0,0 1,0 0,-1 10,-2 0,0 0,0-1,-2 1,0 0,-1 0,-1-1,0 2,-11 57,12-51</inkml:trace>
  <inkml:trace contextRef="#ctx0" brushRef="#br0" timeOffset="2121.649">3924 477,'14'62,"-2"3,4-1,2-1,3-1,17 35,-37-94,0 0,0 0,-1 0,2 0,-1 0,0 0,1 0,-1 0,1-1,0 1,0-1,0 1,0-1,0 0,0 0,1 0,-1 0,1 0,0 0,-1-1,1 1,0-1,0 0,0 0,0 0,0 0,0 0,0-1,0 1,0-1,0 0,1 0,-1 0,0 0,0-1,0 1,0-1,0 0,0 0,0 0,0 0,0 0,0-1,-1 0,1 1,0-1,-1 0,1 0,0-1,6-10,0-1,0 1,-1-2,-1 1,-1-1,0 0,-1 0,2-10,5-11,14-47,-19 56,1 0,1 1,1 0,2 1,14-25,7 12,-19 29</inkml:trace>
  <inkml:trace contextRef="#ctx0" brushRef="#br0" timeOffset="2454.523">4489 844,'51'-25,"-1"-3,-1-1,34-29,-73 53,0-1,0 0,-1 0,0-1,0 0,-1 0,0-1,0 0,-1 0,0-1,-1 0,1-1,-2 1,1-1,-1 0,-1 0,0-1,-1 1,1-1,-2 0,0 0,0-3,-2 12,0 0,0-1,-1 1,1 0,-1 0,1 0,-1 0,0 0,0-1,0 1,0 1,0-1,0 0,-1 0,1 0,0 1,-1-1,0 0,1 1,-1-1,0 1,0 0,0 0,0 0,0 0,0 0,0 0,0 0,0 1,0-1,-1 1,1-1,0 1,0 0,0 0,-1 0,1 0,0 0,-2 1,-84 31,72-21,0 1,1 1,0 0,1 1,0 1,1 0,1 1,0 0,2 1,0 0,0 1,2 0,0 1,1-1,1 1,1 1,3-13,0 0,1 0,1 0,-1 0,1 1,0-1,1 0,0 0,0 0,0 0,1 0,0 0,0 0,1-1,0 1,0-1,0 1,1-1,0 0,0-1,1 1,0-1,0 0,0 0,0 0,1-1,0 1,0-1,0-1,0 1,0-1,1 0,0-1,0 0,-1 0,1 0,0-1,0 1,1-2,-1 1,0-1,21-1,0-1,-1-2,1 0,-1-2,0-1,0-1,-1-1,0-2,2-1,7-4,-6 2</inkml:trace>
  <inkml:trace contextRef="#ctx0" brushRef="#br0" timeOffset="2884.893">5279 505,'-23'23,"2"2,0 0,2 2,0 0,2 1,2 0,0 1,2 1,-1 6,12-33,0 1,0-1,1 1,0-1,-1 1,1 0,1-1,-1 1,0 0,1 0,0-1,0 1,0 0,0 0,1 0,-1 0,1-1,0 1,0 0,0-1,1 1,-1-1,1 1,0-1,0 0,0 0,0 1,1-2,-1 1,1 0,0 0,0-1,0 1,2 0,10 0,-1 0,1-1,0-1,0-1,-1 0,1 0,0-2,0 0,-1-1,1 0,-1-1,6-2,9-7,-1 0,-1-2,0-1,-1-1,-1-2,-1 0,0-1,-2-2,0 0,-2-1,0-1,-1-1,-2-1,4-9,-5 15,-1-1,-1 0,-1-1,-1-1,-1 0,-1 0,-1-1,-1-1,-1 1,-1-1,-1 0,-1 0,-2-1,0 1,-2-1,-1 1,-1-7,0 24,-1 0,1 0,-1 0,-1 1,0-1,0 1,0 0,-1 0,1 1,-2-1,1 1,-1 0,0 1,0-1,-1 1,1 0,-1 1,0-1,-1 2,1-1,-1 1,1 0,-1 0,0 1,0 0,0 0,0 1,-1 0,1 1,0 0,0 0,-1 1,1 0,0 0,0 1,-1 0,-6 2,-1 1,1 1,0 1,0 0,1 0,0 2,1 0,-1 0,2 1,-1 1,2 0,-1 1,1 0,1 1,0 0,1 0,1 1,0 0,1 1,0 0,1 0,1 0,0 1,1-1,1 1,0 0,1 1,1-1,1 0,0 0,1 1,0-1,2 0,0 0,1 0,0-1,5 12,7 1,2-1,0-1,2 0,1-2,0 0,2-2,1 0,0-1,2-2,0 0,26 12,1-2,2-2,0-3,2-2,0-3,1-2,1-3,0-2,33 1,45 2,-105-14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14.03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1 292,'0'-2,"-1"1,1-1,0 1,0-1,0 1,0-1,0 1,1-1,-1 1,0-1,1 1,-1-1,1 1,-1 0,1-1,0 1,-1 0,1 0,0-1,0 1,0 0,0 0,0 0,0 0,0 0,0 0,1 0,-1 0,0 1,1-1,-1 0,0 1,1-1,-1 1,1 0,-1-1,1 1,-1 0,1 0,-1 0,2 0,272-50,-149 34,592-64,35 68,-470 14,245-13,140-36,-491 37,-40 0,1 6,116 12,59 10,174-16,-220-4,135 2,-176-29,55 26,-280 2,0 0,0 1,0-1,1 1,-1-1,0 1,0 0,0-1,0 1,1 0,-1 0,0 0,0 0,1 0,-1 0,0 0,0 0,0 1,1-1,-1 0,0 1,0-1,0 1,0-1,0 1,0 0,0-1,0 1,0 0,0 0,0-1,0 1,0 0,-1 0,1 0,0 0,-1 0,1 0,0 1,-1-1,0 0,1 0,-1 0,0 0,1 1,-1-1,0 0,0 0,0 0,0 1,0-1,0 0,-1 0,1 1,0-1,0 0,-1 0,1 0,-10 22,0-1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15.26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0 481,'138'-53,"21"22,706-92,-283 76,-107 20,1206-105,-864 93,-45 40,-443-30,-228 30,-90 4,-5 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8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1439 397,'0'-6,"1"1,-1-1,0 0,-1 1,0-1,1 1,-2-1,1 1,-1 0,0-1,0 1,0 0,-1 0,1 0,-1 0,0 1,-1-1,1 1,-1 0,0 0,0 0,0 1,-1-1,1 1,-1 0,0 0,0 0,0 1,0 0,0 0,0 0,-1 1,1-1,-1 1,1 1,-1-1,1 1,-1 0,0 0,-2 1,-14 4,0 2,1 1,-1 0,2 2,-1 0,1 2,1 0,0 1,1 1,0 0,2 1,-1 2,-3 5,9-12,-52 49,3 2,-39 53,81-90,0 0,2 1,1 1,0 0,2 1,2 1,0 0,2 0,-4 21,10-35,2 0,0 0,0 0,1 0,1-1,1 1,0 0,0 0,1-1,1 1,0-1,1 0,1 0,0-1,0 0,1 0,1 0,0-1,1 0,0 0,0-1,1 0,1-1,-1 0,2-1,-1 0,1-1,0 0,2 0,11 5,1-2,0-1,0 0,1-2,0-2,0 0,0-1,0-2,1-1,0-1,-1-2,0 0,1-2,-1-1,0-1,-1-1,0-2,0 0,0-2,-2-1,1 0,8-8,-5 2,-4 3</inkml:trace>
  <inkml:trace contextRef="#ctx0" brushRef="#br0" timeOffset="300.824">1975 848,'-23'30,"1"1,1 0,2 2,1 1,2 0,1 1,2 0,1 2,-1 8,12-40,-1 0,1 0,0 0,1 1,-1-1,1 0,0 1,0-1,1 0,0 1,0-1,0 0,0 0,1 0,0 0,0 0,0 0,0 0,1-1,0 1,0-1,0 0,1 0,-1 0,1 0,0 0,0-1,0 0,1 0,-1 0,1 0,0-1,0 1,-1-1,2-1,13 3,0-2,0 0,1-1,-1-1,0-1,1 0,-1-2,0 0,0-1,0-1,-1-1,0 0,0-2,0 0,-1-1,0 0,-1-2,0 0,0-1,-2 0,1-1,-2-1,1 0,1-5,-8 12,0 0,0 0,0-1,-1 0,-1-1,1 0,-1 1,-1-2,0 1,0 0,-1-1,0 0,-1 1,1-1,-2 0,0 0,0-1,-1 1,0 0,-1 0,0 0,0 0,-1 0,-1 0,1 0,-2 1,1-1,-1 1,-5-8,5 10,-1 1,0 0,-1 0,0 0,0 0,0 1,0 0,-1 0,0 1,0 0,0 0,0 0,0 1,-1 0,0 1,0 0,0 0,0 0,0 1,0 1,0-1,0 1,0 0,0 1,0 0,0 0,0 1,0 0,0 0,1 1,-1 0,-5 3,-5 7</inkml:trace>
  <inkml:trace contextRef="#ctx0" brushRef="#br0" timeOffset="777.393">2512 1243,'28'-22,"182"-212,-103 127,-107 107,0-1,0 1,1-1,-1 1,0-1,1 1,-1-1,0 1,1 0,-1-1,1 1,-1 0,0-1,1 1,-1 0,1-1,0 1,-1 0,1 0,-1 0,1-1,-1 1,1 0,-1 0,1 0,-1 0,1 0,0 0,-1 0,1 0,-1 0,1 0,-1 1,1-1,0 0,-1 0,1 0,-1 1,1-1,-1 0,1 1,-1-1,0 0,1 1,-1-1,1 1,-1-1,0 0,1 1,-1-1,0 1,0-1,1 1,-1-1,0 1,0 0,0-1,1 1,-1-1,0 1,0-1,0 1,0 0,0 39,-8 2,6-39,0 1,0-1,0 1,0 0,1-1,0 1,0 0,0 0,0 0,1 0,-1 0,1 0,0 0,0 0,1 0,-1 0,1 0,0-1,0 1,0 0,0 0,1 0,-1-1,1 1,0-1,0 0,1 1,-1-1,1 0,-1 0,1 0,0-1,0 1,0-1,1 1,-1-1,3 2,1-3,0 0,0 0,0 0,0-1,0 0,0-1,0 1,0-1,0 0,0-1,0 0,0 0,-1-1,1 1,-1-1,0-1,0 1,0-1,0 0,0 0,-1-1,1-1,103-124,-93 108,14-42,-26 43</inkml:trace>
  <inkml:trace contextRef="#ctx0" brushRef="#br0" timeOffset="1569.608">3612 764,'0'0,"-1"-1,1 1,0 0,0 0,-1 0,1 0,0 0,0 0,0-1,-1 1,1 0,0 0,0 0,0-1,0 1,-1 0,1 0,0 0,0-1,0 1,0 0,0 0,0-1,0 1,0 0,0 0,0-1,0 1,0 0,0 0,0-1,0 1,0 0,0 0,0-1,0 1,0 0,0 0,0 0,0-1,0 1,1 0,-1 0,0-1,0 1,0 0,0 0,1 0,-25 9,-138 87,161-95,-1-1,1 1,0 0,-1 0,1 0,0-1,0 1,0 0,0 1,0-1,0 0,0 0,0 0,0 1,0-1,1 0,-1 1,1-1,-1 0,1 1,-1-1,1 1,0-1,0 1,-1-1,1 1,0-1,1 1,-1-1,0 1,0-1,1 1,-1-1,0 1,1-1,0 0,-1 1,1-1,0 0,0 1,-1-1,1 0,0 0,0 0,0 0,1 0,-1 0,0 0,0 0,2 0,68 39,-68-39,86 46,-87-45,0 0,0 0,0 0,0 0,0 0,0 0,-1 1,1-1,-1 1,0-1,1 1,-1-1,0 1,0 0,-1 0,1-1,-1 1,1 0,-1 0,0 0,0 0,0-1,0 1,-1 0,1 0,-1 0,0-1,1 1,-1 0,0-1,-1 1,1 0,-1-1,-7 10,-1-1,0 0,-1-1,0 0,-1 0,0-1,0-1,-1 0,0-1,-1 0,1-1,-1-1,0 0,-1-1,1 0,-3-1,16-1,-1-1,1 0,-1 0,0 0,0 0,1 0,-1 0,0-1,0 1,0-1,0 1,0-1,0 0,0 1,0-1,0 0,0 0,0-1,0 1,0 0,0-1,0 1,0-1,0 0,0 1,0-1,0 0,1 0,-1 0,0 0,1-1,-1 1,1 0,-1-1,1 1,0-1,-1 0,1 1,0-1,0 0,0 1,0-1,1 0,-1 0,0 0,1-1,3-12</inkml:trace>
  <inkml:trace contextRef="#ctx0" brushRef="#br0" timeOffset="2218.209">3697 1045,'9'7,"0"-1,1 0,0 0,0-1,0 0,1-1,-1 0,1-1,0 0,0-1,0 0,1-1,-1 0,0 0,0-2,1 1,-1-1,0-1,0 0,0-1,0 0,0 0,-1-1,1 0,-1-1,0-1,0 1,-1-2,0 1,0-1,0 0,-1-1,0 0,0-1,-1 1,1-4,-5 9,0-1,0 1,-1-1,0 0,1 0,-1 0,-1 0,1 0,0 0,-1-1,0 1,0-1,-1 1,1 0,-1-1,0 1,0-1,0 1,0-1,-1 1,0-1,0 1,0-1,-1 1,1 0,-1 0,0 0,0 0,-1 0,1 0,-1 1,0-1,0 1,0-1,0 1,0 0,-1 0,1 1,-1-1,0 1,0 0,0 0,0 0,0 0,-1 1,1-1,-4 1,-3 2,0 1,0 0,0 1,0 0,0 0,1 1,-1 1,1 0,0 0,0 1,1 1,0-1,0 1,1 1,-1 0,2 0,-1 0,1 1,-2 3,1 0,0 0,0 0,1 0,1 1,0 0,1 1,0-1,1 1,-3 13,7-21,-1 0,0-1,1 1,0 0,0 0,1-1,0 1,0 0,0-1,1 1,-1-1,1 1,1-1,-1 0,1 0,0 0,0 0,0 0,1 0,-1-1,1 0,0 0,1 0,-1 0,4 1,6 2,1 0,1-1,-1-1,1 0,0-1,0-1,1-1,-1 0,1-1,-1-1,0 0,1-2,-1 1,1-2,-1 0,0-1,-1-1,12-5,5-4,-2-1,0-2,-1-1,0-1,-2-2,0-1,-1 0,-2-2,0-1,6-11,-22 28,0-1,0 0,-1-1,0 0,0 0,-1 0,-1-1,0 1,0-1,-1-1,0 1,-1-1,-1 1,0-1,0-1,-2 11,1 0,-1 1,0-1,0 0,0 1,-1-1,1 0,0 1,0-1,-1 0,1 1,-1-1,0 1,1-1,-1 1,0-1,0 1,0-1,0 1,0 0,0-1,-1 1,1 0,0 0,-1 0,1 0,0 0,-1 0,1 1,-1-1,0 0,1 1,-1-1,1 1,-1 0,0-1,1 1,-1 0,0 0,-1 0,-65 24,-4 51,71-73,-1 0,1 0,1 0,-1 0,0 0,0 0,1 0,-1 1,1-1,0 0,-1 0,1 0,0 1,0-1,1 0,-1 0,0 0,1 0,-1 1,1-1,0 0,0 0,0 0,0 0,0 0,0 0,0-1,0 1,1 0,-1-1,1 1,0-1,-1 1,1-1,0 1,0-1,0 0,0 0,0 0,0 0,0-1,0 1,0 0,1-1,172 39,-170-39,0 1,-1 0,1-1,0 1,0 1,-1-1,1 1,-1 0,1 0,-1 0,0 0,0 1,0 0,0 0,0 0,-1 0,1 0,-1 1,0 0,0-1,0 1,-1 0,1 1,-1-1,0 0,0 1,0-1,-1 1,0 0,1-1,-2 1,1 0,-1 0,1 0,-1-1,0 1,-1 0,1 0,-1 0,-1 0,-32 106,34-92</inkml:trace>
  <inkml:trace contextRef="#ctx0" brushRef="#br0" timeOffset="2593.963">4939 848,'107'340,"-76"-282,-30-57,0-1,-1 1,1 0,0 0,-1 0,1 0,0 0,0-1,0 1,0 0,0-1,0 1,0-1,0 1,0-1,0 1,0-1,0 0,0 1,0-1,0 0,1 0,-1 0,0 0,0 0,0 0,0 0,0 0,1-1,-1 1,0 0,0-1,0 1,0 0,0-1,0 0,0 1,0-1,0 1,0-1,-1 0,1 0,0 0,0 1,-1-1,1 0,0 0,-1 0,1 0,-1 0,1 0,-1 0,1-1,-1 1,51-88,-5-3,17-47,-15 41,-35 72</inkml:trace>
  <inkml:trace contextRef="#ctx0" brushRef="#br0" timeOffset="3580.324">5729 932,'-10'-4,"-1"1,0 0,0 0,0 1,0 1,0 0,0 0,0 1,0 1,-1 0,1 0,0 1,0 0,1 1,-1 0,0 1,1 0,0 1,0 0,0 1,1 0,0 0,0 1,0 0,1 0,0 1,0 1,1-1,0 1,1 0,0 0,0 1,1 0,-2 4,6-12,0 1,0-1,1 1,-1-1,0 1,1-1,0 1,-1-1,1 1,0-1,0 1,1 0,-1-1,0 1,1-1,0 1,-1-1,1 1,0-1,0 0,0 0,1 1,-1-1,1 0,-1 0,1 0,0 0,-1 0,1-1,0 1,0 0,0-1,1 1,-1-1,0 0,0 0,1 0,-1 0,1 0,-1-1,2 1,110 3,-75-13,0-1,-1-3,0-1,-1-1,-1-2,0-2,-1-1,-1-2,-1-1,-1-2,-31 24,-1 1,0-1,1 0,-1 0,1 1,0-1,-1 1,1-1,-1 0,1 1,0-1,0 1,-1 0,1-1,0 1,0 0,-1-1,1 1,0 0,0 0,0-1,-1 1,1 0,0 0,0 0,0 0,0 0,0 0,-1 1,1-1,0 0,0 0,0 1,-1-1,1 0,0 1,0-1,-1 0,1 1,0-1,-1 1,1 0,0-1,-1 1,1-1,-1 1,1 0,-1 0,1-1,-1 1,0 0,1 0,-1-1,0 1,0 0,1 0,-1 0,0-1,0 1,0 0,0 0,0 0,0 0,0 0,0-1,-1 1,1 0,0 0,-1 0,2 37,-2-32,0 0,0 0,0 0,1 0,0-1,0 1,1 0,-1 0,1 0,1 0,-1-1,1 1,0 0,0-1,0 0,1 1,0-1,0 0,0 0,1-1,0 1,0-1,0 0,0 0,1 0,-1 0,1-1,0 0,0 0,5 3,0-4,-1 1,1-1,-1-1,1 0,0 0,0-1,-1 0,1 0,0-1,0-1,-1 0,1 0,-1-1,1 0,-1 0,0-1,-1 0,1-1,0 0,-1-1,4-2,18-17,-1-1,0-1,-3-1,20-25,-32 36,14-15,-3-1,0-1,-2-1,-2-1,-1-1,-2 0,-2-2,-1 0,-2-1,-2 0,-1-1,-2 0,-2 0,-1-22,-4 44,1 8,-1 0,-1 0,0-1,0 1,-1 0,-1 0,0 0,0 0,-1 1,-3-9,5 18,1 0,-1 1,1-1,-1 0,1 0,-1 0,0 1,0-1,1 0,-1 1,0-1,0 1,0-1,0 1,1-1,-1 1,0 0,0-1,0 1,0 0,0 0,0 0,0 0,0 0,0 0,0 0,0 0,0 0,0 0,0 0,0 0,0 1,0-1,0 0,0 1,0-1,1 1,-1-1,0 1,0 0,0-1,1 1,-1 0,0-1,1 1,-1 0,0 0,1 0,-1-1,1 1,-1 1,-31 44,16-10,1 0,1 1,3 1,1 0,1 1,2-1,2 2,2-1,1 0,3 1,2 23,3-13,2 0,2-1,16 46,1 4,-17-15,-10-82,0 0,0 0,0 0,0-1,0 1,-1 0,1 0,0 0,-1 0,0 0,1 0,-1-1,0 1,0 0,0 0,0-1,0 1,-1-1,1 1,0-1,-1 0,1 1,-1-1,1 0,-1 0,1 0,-1 0,0 0,0 0,0-1,1 1,-1 0,0-1,0 0,0 1,0-1,0 0,0 0,0 0,-1 0,-83-41,69 26</inkml:trace>
  <inkml:trace contextRef="#ctx0" brushRef="#br0" timeOffset="3832.069">6209 764,'38'-5,"28"-2,11 1,-2 1,-9 1,-11 7,-5 2,-7 1,-5-1,-5-1,-3-2,-2 5,0 0,-1-1,-5-2</inkml:trace>
  <inkml:trace contextRef="#ctx0" brushRef="#br0" timeOffset="4012.91">7084 876,'-10'38,"-3"18,1 4,2-8</inkml:trace>
  <inkml:trace contextRef="#ctx0" brushRef="#br0" timeOffset="4277.701">7111 537,'0'20,"0"5</inkml:trace>
  <inkml:trace contextRef="#ctx0" brushRef="#br0" timeOffset="4512.511">7394 820,'-14'20,"2"1,0 0,1 0,1 1,1 1,1 0,-3 12,11-33,-1 0,0-1,0 1,1 0,-1-1,1 1,-1 0,1-1,0 1,-1 0,1 0,0 0,0-1,1 1,-1 0,0 0,1-1,-1 1,1 0,-1 0,1-1,0 1,-1 0,1-1,0 1,0-1,0 0,0 1,1-1,-1 0,0 1,1-1,-1 0,1 0,-1 0,1 0,-1 0,1-1,-1 1,1 0,0-1,0 1,-1-1,1 0,0 1,0-1,-1 0,1 0,0 0,0 0,0 0,-1-1,1 1,0-1,0 1,-1-1,8-2,0-1,0 0,-1 0,1-1,-1-1,0 1,-1-1,0 0,1-1,-2 0,1 0,-1 0,0-1,-1 0,0 0,0 0,-1-1,0 1,0-1,-1 0,0 0,-1-1,0 1,0 0,-1-1,0 0,-1 1,0-1,0 1,-1-1,0 1,-1-1,-1-1,-25-19,12 22</inkml:trace>
  <inkml:trace contextRef="#ctx0" brushRef="#br0" timeOffset="4765.245">7676 1074,'35'-51,"-22"29,1 1,2 0,0 1,1 1,1 0,0 2,13-9,-30 25,0 0,0 0,0 0,0 0,0 0,1 1,-1-1,0 0,1 1,-1-1,0 1,1 0,-1-1,1 1,-1 0,1 0,-1 0,1 0,-1 0,1 0,-1 0,0 0,1 1,-1-1,1 1,-1-1,0 1,1-1,-1 1,0 0,0 0,1-1,-1 1,0 0,0 0,0 0,0 0,0 1,0-1,0 0,-1 0,1 1,0-1,-1 0,1 1,-1-1,1 0,-1 1,0-1,1 1,-1-1,0 0,0 1,0-1,0 1,0-1,0 1,-1 1,1 1,0 0,0 0,1 1,-1-1,1 0,0 0,0 0,0 0,1 0,0 0,-1 0,1 0,1-1,-1 1,0-1,1 1,0-1,0 0,0 0,0 0,0 0,1-1,-1 1,1-1,-1 0,1 0,0 0,0-1,0 1,0-1,2 0,5-1,-1-1,1 0,-1 0,1-1,-1-1,1 0,-1 0,0-1,-1-1,1 1,-1-1,1-1,-2 0,1 0,-1-1,1 0,-2 0,1-1,-1 0,-1 0,1-1,-1 0,-1 0,5-9,17-18,2-21,-25 37</inkml:trace>
  <inkml:trace contextRef="#ctx0" brushRef="#br0" timeOffset="5798.249">9172 820,'-12'4,"0"1,0 0,0 1,1 0,0 1,0 0,1 1,-1 0,2 1,-1 0,1 0,1 1,0 0,0 0,1 1,0 0,1 1,0-1,1 1,0 0,1 1,0-1,0 7,4-14,1 1,0-1,1 1,0-1,-1 1,1-1,1 0,-1 0,1 0,0 0,0-1,1 1,-1-1,1 0,0 0,0 0,0 0,1-1,-1 1,1-1,0-1,0 1,0 0,0-1,0 0,1-1,-1 1,1-1,-1 0,1 0,-1 0,1-1,0 0,-1 0,1-1,-1 1,1-1,-1 0,1-1,-1 1,1-1,-1 0,0-1,0 1,0-1,2-2,5-2,-1-2,0 1,0-1,-1-1,-1 0,1 0,-2-1,1 0,-2 0,1-1,-2 0,1 0,-2-1,1 0,-2 0,0 0,0-1,-2 1,1-1,-2 0,0 1,0-1,-1 0,-1 0,-1 0,0 1,0-1,-1 1,-1-1,0 1,-1 0,-1 0,0 1,0 0,-1 0,-1 0,0 1,-1 0,0 1,0-1,-64-34,109 56,-20-13,0 0,1-2,-1 0,0-1,-1-1,1 0,-1-1,0 0,-1-2,0 0,0 0,-1-1,0-1,-1 0,0-1,5-6,12-8,-3 0,-1-1,-1-1,-2-1,-1-1,-1-1,11-26,3-1,-34 59,0 0,0 0,0 0,0 0,0 0,1 0,-1 0,0 0,1 0,-1-1,0 1,1 0,-1 0,1 0,-1 0,1-1,0 1,-1 0,1-1,0 1,0 0,-1-1,1 1,0-1,0 1,0-1,-1 1,1-1,0 0,0 0,0 1,0-1,0 0,0 0,0 0,0 0,0 0,0 0,0 0,0 0,0 0,0 0,0-1,0 1,-1 0,1-1,0 1,0-1,0 1,0-1,-1 1,1-1,0 1,0-1,-1 0,1 0,0 1,-1-1,1 0,-1 0,1 0,-1 1,0-1,1 0,-1 0,0 0,1 0,-1-1,38 218,-31-154,67 676,-70-691,2-6,-1 1,-3 0,-1 0,-2 0,-2 0,-2-1,-2 1,-1-1,-2 0,-8 14,14-46,-1 0,0-1,-1 1,0-2,0 1,-1 0,1-1,-2-1,1 1,-1-1,0 0,0-1,-5 2,9-4,0-1,-1 0,0 0,1 0,-1-1,0 1,0-1,0 0,0-1,0 1,0-1,0 0,0 0,0-1,0 1,1-1,-1 0,0-1,0 1,0-1,1 0,-1 0,1 0,-1-1,1 1,-4-4,2 0,0 0,0-1,1 1,-1-1,1-1,1 1,0 0,0-1,0 0,1 0,0 0,0 0,1-1,0 1,1-1,0 1,0-1,1 0,0 1,0-1,1 0,1-1,2-17,1 0,1 0,2 1,0 0,2 0,7-13,31-51,3 2,5 2,26-28,29-23,-86 106</inkml:trace>
  <inkml:trace contextRef="#ctx0" brushRef="#br0" timeOffset="6549.164">10752 1215,'367'-422,"-258"327,-109 94,1 1,-1-1,1 1,-1 0,1-1,-1 1,1 0,-1-1,1 1,-1 0,1 0,0 0,-1-1,1 1,-1 0,1 0,0 0,-1 0,1 0,-1 0,1 0,0 0,-1 0,1 0,0 1,-1-1,1 0,-1 0,1 1,-1-1,1 0,-1 0,1 1,-1-1,1 1,-1-1,1 1,-1-1,1 0,-1 1,0-1,1 1,-1 0,0-1,1 1,-1-1,0 1,0-1,0 1,0 0,1-1,-1 1,0-1,0 1,0 0,0-1,0 1,-1 0,1-1,0 1,0-1,0 1,0 0,-1-1,1 1,0-1,0 1,-1 0,-10 52,10-48,-5 16,0-4,1 1,0 0,2 0,0 0,1 1,0-1,2 0,0 1,3 13,-3-30,1 0,-1 0,1 0,-1 0,1-1,0 1,0 0,0 0,0 0,0-1,1 1,-1-1,0 1,1-1,-1 1,1-1,0 0,-1 0,1 1,0-1,0-1,0 1,-1 0,1 0,0-1,0 1,0-1,0 1,0-1,0 0,1 0,-1 0,0 0,0 0,0 0,0-1,0 1,0-1,0 1,0-1,-1 0,3-1,84-45,-78 41,299-210,-240 180,-68 36,0-1,1 1,-1 0,0-1,0 1,1 0,-1 0,0-1,1 1,-1 0,0 0,1 1,-1-1,0 0,1 0,-1 1,0-1,0 1,1-1,-1 1,0-1,0 1,0 0,0-1,0 1,0 0,0 0,0 0,0 0,0 0,0 0,-1 0,1 0,0 0,-1 1,1-1,-1 0,1 0,-1 0,1 1,-1-1,0 0,0 1,0-1,0 0,0 1,0-1,0 0,0 1,0-1,0 0,-1 0,1 1,-1 0,-39 164,39-164,0 0,1 0,-1 0,1 0,0 0,-1 0,1 0,0 0,0 0,0 0,0 0,1 0,-1 0,0 0,1 0,0 0,-1-1,1 1,0 0,0 0,0 0,0-1,0 1,1 0,-1-1,0 1,1-1,-1 0,1 1,-1-1,1 0,0 0,-1 0,1 0,0 0,0 0,0-1,0 1,0-1,0 1,0-1,0 0,0 0,0 1,0-1,0-1,0 1,0 0,0 0,0-1,0 1,0-1,0 0,-1 0,2 0,20-8,-4-4</inkml:trace>
  <inkml:trace contextRef="#ctx0" brushRef="#br0" timeOffset="6816.802">12362 594,'-2'2,"-50"63,2 2,4 3,-27 55,69-121,1 0,0 0,0 1,1-1,-1 1,1 0,0 0,0-1,1 1,-1 1,1-1,0 0,1 0,-1 0,1 1,0-1,0 0,1 0,0 1,-1-1,2 0,-1 0,1 0,-1 0,1 0,1 0,-1-1,1 1,0-1,0 1,0-1,0 0,1 0,0-1,2 4,7-5,0 1,0-1,0-1,0 0,0-1,0-1,0 0,0 0,0-2,0 1,-1-1,1-1,-1-1,0 0,0 0,0-1,-1 0,0-1,0-1,-1 0,0 0,4-5,-1 3,-2-2,0 1,0-2,-1 1,-1-1,0-1,-1 0,0 0,-1 0,-1-1,0 0,-1-1,-1 1,0-1,-1 0,0 0,-2 0,0 0,-1 0,0 0,-1 0,-2-4,3 16,1 1,-1-1,-1 1,1 0,0-1,-1 1,0-1,1 1,-2 0,1 0,0-1,0 1,-1 0,0 0,0 0,0 1,0-1,0 0,0 1,-1-1,1 1,-1 0,1 0,-1 0,0 0,0 0,0 1,0-1,0 1,-1 0,1 0,0 0,-1 0,1 0,0 1,-1 0,1-1,-1 1,1 0,-1 1,-50 20,29-8</inkml:trace>
  <inkml:trace contextRef="#ctx0" brushRef="#br0" timeOffset="7303.194">12672 1131,'39'-82,"4"3,3 2,3 2,15-13,-60 82,0 0,0 1,0-1,1 1,0 0,0 1,1-1,-1 1,1 0,0 0,0 1,0 0,0 0,1 0,-1 1,5-1,-9 3,0 0,0 1,-1 0,1-1,-1 1,1 0,0 0,-1 0,0 0,1 0,-1 0,1 0,-1 0,0 0,0 1,0-1,0 1,0-1,0 0,0 1,0 0,-1-1,1 1,0 0,-1-1,0 1,1 0,-1-1,0 1,0 0,0 0,0-1,0 3,-3 59,-40 103,43-165,0 0,0 0,0 0,0 0,0 1,1-1,-1 0,0 0,1 0,-1 0,1 0,-1 0,1 0,0 0,-1 0,1 0,0 0,0 0,-1 0,1-1,0 1,0 0,0 0,0-1,0 1,0-1,0 1,0-1,1 0,-1 1,0-1,0 0,0 0,0 1,1-1,-1 0,0 0,0 0,0-1,0 1,1 0,-1 0,0-1,0 1,0 0,0-1,1 0,55-25,-56 25,158-107,-154 104,0 0,1-1,0 1,0 0,0 0,1 0,-1 1,1 0,0 1,0-1,0 1,0 1,5-1,-10 3,1 1,0 0,-1 0,1 0,-1 0,1 1,-1-1,0 0,0 1,0 0,-1-1,1 1,0 0,-1 0,0 0,0 0,0 0,0 0,0 1,-1-1,1 0,-1 0,0 1,0-1,0 0,0 0,-1 1,1-1,-1 0,0 1,1 2,-1 1,1 1,0 0,1-1,0 1,0 0,0-1,1 1,0-1,1 0,0 0,0 0,0 0,1 0,0-1,0 1,1-1,-1 0,2 0,-1-1,0 1,1-1,0-1,0 1,6 2,8 2</inkml:trace>
  <inkml:trace contextRef="#ctx0" brushRef="#br0" timeOffset="8014.406">13660 961,'43'-1,"0"-1,0-2,0-2,-1-2,0-2,0-1,39-18,-67 23,1-1,-1-1,-1-1,1 1,-1-2,-1 0,0-1,0 0,-9 8,0 0,0 0,0 0,0 0,-1-1,1 1,-1-1,0 1,0-1,0 0,-1 0,1 0,-1 0,0 0,0 0,0-1,-1 1,1 0,-1 0,0-1,-1 1,1 0,-1 0,1 0,-1-1,0 1,-1 0,1 0,-1 0,0 1,-2-4,-1 2,-1 1,1 0,-1 0,0 1,-1-1,1 1,-1 1,1-1,-1 1,0 0,0 1,1-1,-1 1,0 1,-1-1,1 1,0 1,0-1,0 1,0 0,1 1,-5 1,-3 0,0 0,-1 1,2 1,-1 0,0 1,1 0,0 1,0 0,1 2,0-1,1 1,0 1,0 0,1 1,0 0,1 0,0 1,0 0,2 0,0 1,0 0,1 1,1-1,0 1,0 1,5-9,-1 0,1 0,0 0,1 0,-1 0,1 0,0 0,1 0,-1 0,1-1,0 1,1 0,0-1,-1 0,2 1,-1-1,0 0,1-1,0 1,0-1,1 1,-1-1,1 0,0-1,3 2,3 2,2-1,-1 0,1 0,0-2,0 1,0-2,1 0,-1 0,1-2,10 1,-2-1,-1-1,1 0,-1-2,0-1,0 0,0-2,0 0,0-2,-1 0,16-8,-4-1,-5 4</inkml:trace>
  <inkml:trace contextRef="#ctx0" brushRef="#br0" timeOffset="8385.393">14281 1045,'300'-225,"-293"220,38-29,-44 33,0 1,0-1,0 1,0-1,0 1,0-1,0 1,0 0,0-1,0 1,0 0,1 0,-1 0,0 0,0 0,0 0,0 0,0 0,0 0,0 0,0 1,0-1,0 0,0 1,0-1,0 1,0-1,0 1,0 0,0-1,0 1,0 0,-1 0,1-1,0 1,-1 0,1 0,0 0,-1 0,1 0,-1 0,1 0,-1 1,8 71,-9-68,0-1,0 0,1 1,-1-1,1 1,0-1,1 0,-1 1,1-1,0 1,0-1,0 0,0 0,1 1,0-1,0 0,0 0,0-1,1 1,-1 0,1-1,0 0,0 1,0-1,1 0,-1-1,1 1,-1-1,5 3,2-4,0 0,0 0,0-1,0 0,1-1,-1 0,0-1,0 0,-1 0,1-1,0 0,-1-1,0 0,0-1,0 0,0 0,-1-1,0 0,0 0,0-1,-1 0,6-8,-3 8,11-11,-1 0,0-1,-2-1,0-1,-1-1,-1 0,-1-1,-1-1,-2 0,4-10,5-12,-13 28</inkml:trace>
  <inkml:trace contextRef="#ctx0" brushRef="#br0" timeOffset="8635.864">15522 1,'-14'38,"-10"42,-1 17,0 1,3-6,6-14,5-11,5-7,-1-4,0-7,1-2,2-4,7-5,2-4,1-3,-1-2,-1-6</inkml:trace>
  <inkml:trace contextRef="#ctx0" brushRef="#br0" timeOffset="8883.57">15155 622,'39'-5,"26"3,8 3,-5 0,-8 0,-10 1,-8-1,-8-1,-8 1</inkml:trace>
  <inkml:trace contextRef="#ctx0" brushRef="#br0" timeOffset="9046.418">15748 735,'15'29,"13"4,8-3,2-11,-1-14,-1-13,-2-9,-8-7,-2 0,-1 0,0 0,-3-2,-1-1,-3-1,0 5,-3 1,-3 5</inkml:trace>
  <inkml:trace contextRef="#ctx0" brushRef="#br0" timeOffset="9449.854">16340 932,'256'-274,"-190"232,-64 42,0 1,0 0,-1-1,1 1,0 0,-1 0,1 0,-1 0,1 0,-1 1,1-1,-1 0,0 1,0-1,0 1,0-1,0 1,0-1,0 1,0 0,0 0,-1-1,1 1,-1 0,1 0,-1 0,0 0,0-1,0 1,0 0,0 0,0 0,0 0,-1 1,4 16,-3-16,1-1,1 1,-1 0,0 0,1-1,-1 1,1-1,0 1,0-1,0 0,0 1,0-1,0 0,1 0,-1-1,1 1,-1 0,1-1,0 0,-1 0,1 1,0-1,0-1,0 1,0 0,0-1,0 0,0 1,0-1,0-1,0 1,0 0,2-1,105-28,-92 23,-16 4,0 1,0-1,1 1,-1 0,0 0,1 0,-1 1,1-1,0 1,-1-1,1 1,-1 0,1 0,0 0,-1 0,1 0,-1 0,1 1,-1 0,1-1,-1 1,1 0,-1 0,1 0,-1 1,0-1,0 0,0 1,0-1,0 1,0 0,0 0,1 1,12 34,-15-33,1 0,-1 0,1 0,0 0,1 0,-1 0,1 0,0-1,-1 1,2 0,-1-1,0 0,1 1,-1-1,1 0,0 0,0 0,1-1,-1 1,0-1,1 0,-1 0,1 0,0 0,0-1,0 1,0-1,0 0,0 0,0 0,0-1,0 0,0 1,2-1,21-7,-2-3</inkml:trace>
  <inkml:trace contextRef="#ctx0" brushRef="#br0" timeOffset="11086.925">0 1609,'121'-1,"276"14,-189 2,203-11,-220-6,252-9,-126-4,7 14,73-1,99-25,70 15,43-23,52 14,96-14,-290 13,87-13,-46 13,192-24,-54 19,943 28,-968-29,877 27,-143 1,-561 28,661-27,-401-29,-922 26,-22 2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93 599,'56'-14,"1"-1,-2-4,0-1,-2-3,0-2,-2-3,-1-1,-1-3,-1-2,19-20,-51 40,-1-1,-1 0,0-1,-1-1,0 0,-2 0,0-1,-1-1,-1 0,0 0,-2-1,0 0,-1-1,-10-26,3 46,1 1,0-1,-1 0,1 0,-1 1,1-1,-1 1,0-1,1 0,-1 1,0-1,1 1,-1-1,0 1,1 0,-1-1,0 1,0 0,0-1,1 1,-1 0,0 0,0 0,0 0,0 0,1 0,-1 0,0 0,0 0,0 0,0 0,1 1,-1-1,0 0,0 0,0 1,1-1,-1 1,0-1,1 1,-1-1,0 1,1-1,-1 1,0 0,1-1,-1 1,1 0,-1-1,1 1,0 0,-1 0,-8 11,1 0,1 0,0 1,0 0,2 1,-1-1,2 1,0 0,0 0,0 7,2-12,-34 176,7 1,-2 165,7-63,15-202,-4 0,-4-1,-3 0,-4-2,-22 50,31-100,-1-1,-1 0,-2-2,-1 0,-1-1,-1-1,-2-1,-1-1,-1-1,-18 13,35-32,0 0,0 0,0-1,-1 0,1-1,-1 0,0 0,-1-1,1 0,-9 0,15-2,0 0,0-1,0 0,0 0,0 0,0-1,0 1,1-1,-1 0,0 0,0 0,1 0,-1-1,0 0,1 0,0 0,-1 0,1 0,0 0,0-1,0 0,0 1,1-1,-1 0,1-1,0 1,0 0,0-1,0 1,-1-3,-3-15,2 0,0 0,1 0,0 0,2 0,1-1,1 1,0 0,2 0,0 0,2 0,1-4,11-36,2 0,2 1,4 2,1 0,4 2,1 1,3 2,3 1,1 1,3 3,2 1,2 2,2 2,4 0,-33 29,1 0,0 1,1 0,0 2,1 1,1 0,-1 1,1 2,17-4,-14 6</inkml:trace>
  <inkml:trace contextRef="#ctx0" brushRef="#br0" timeOffset="290.513">1249 825,'-45'44,"5"-7,2 1,1 2,2 1,2 2,2 1,2 1,-2 9,2 51,29-102,0 0,0 0,0 0,0 0,1 0,-1 0,1 0,0 0,0 0,0 0,0 0,1-1,-1 1,1 0,-1-1,1 1,0-1,0 0,0 1,0-1,0 0,1 0,-1-1,1 1,-1 0,1-1,0 1,0-1,-1 0,1 0,0 0,0 0,2 0,9-1,1-1,-1 0,0 0,0-2,0 0,0 0,-1-1,1-1,-1 0,0-1,-1 0,1-1,-1-1,-1 0,1 0,-1-1,-1-1,1 0,1-3,-3 3,0 1,0-2,-1 1,-1-1,0 0,0-1,-1 0,-1 0,0 0,0-1,-1 1,-1-1,0 0,0-9,1-190,-8 132,4 45,-1 6</inkml:trace>
  <inkml:trace contextRef="#ctx0" brushRef="#br0" timeOffset="524.448">1391 1332,'14'-33,"5"-17,-1-8,2 0,-4 5,2 2,-3 6,0 4,-1 6,1 3,-2 2,2 7,-2 2,1 5,4 5,-1 9,1 10,-3 3</inkml:trace>
  <inkml:trace contextRef="#ctx0" brushRef="#br0" timeOffset="837.383">2180 825,'-29'5,"1"2,0 1,0 1,0 2,1 0,1 2,0 1,1 1,0 1,2 2,0 0,-13 13,30-27,0 1,0-1,1 1,0 0,-1 0,2 1,-1-1,1 1,0 0,0 1,0-1,1 0,0 1,1 0,-1 0,1 0,0 0,1 0,0 0,0 0,0 1,1-1,0 0,1 0,0 1,0-1,0 0,1 0,0 0,0 0,1 0,0-1,0 1,0-1,1 1,0-1,2 2,6 1,1-1,-1-1,1 0,1-1,-1 0,1-1,0 0,0-1,0-1,1 0,-1-1,1 0,0-2,0 1,-1-2,1 0,0-1,11-3,-12 4,0-2,-1 0,0 0,1-2,-1 1,-1-2,1 1,-1-2,0 0,0 0,-1-1,0 0,0-1,7-8,-1-2</inkml:trace>
  <inkml:trace contextRef="#ctx0" brushRef="#br0" timeOffset="1204.331">2322 1050,'21'5,"0"0,1-1,-1-1,1-1,0-1,0-1,0-1,-1-1,1 0,0-2,-1-1,0 0,0-2,-1 0,1-2,-2 0,1-1,-1-1,-1 0,0-2,0 0,-2-1,1-1,-2 0,0-1,0-3,41-85,-54 101,-1 0,0 0,0-1,0 1,0-1,0 1,-1 0,0-1,1 1,-1-1,-1 1,1-1,0 1,-1-1,0 1,0 0,0-1,0 1,0 0,-1 0,1-1,-1 1,0 1,0-1,0 0,0 0,-1 1,1-1,-1 1,1 0,-3-2,-4 2,1 0,0 1,-1 0,1 0,-1 1,1 0,-1 0,1 1,-1 1,1-1,0 1,0 0,0 1,0 0,0 1,0-1,1 1,-1 1,1-1,-1 2,-13 6,1 0,0 2,1 0,1 1,0 1,1 1,0 1,2 0,0 1,1 0,1 1,0 1,2 0,1 0,0 1,2 1,0-1,-3 23,10-40,0-1,0 1,1 0,0-1,0 1,0-1,1 1,-1-1,1 1,0-1,1 1,-1-1,1 0,-1 1,1-1,1 0,-1 0,0 0,1-1,0 1,0-1,0 1,0-1,1 0,-1 0,1 0,0-1,0 1,0-1,0 0,0 0,0-1,1 1,-1-1,2 1,14 1,1 0,-1-2,0 0,0-1,1-1,-1-1,0 0,0-2,0-1,0 0,-1-1,0-1,0-1,-1-1,12-7,5-1</inkml:trace>
  <inkml:trace contextRef="#ctx0" brushRef="#br0" timeOffset="1499.899">3591 626,'-49'28,"1"2,1 2,2 2,1 2,-28 31,69-65,0 0,0 0,0 0,0 1,1-1,-1 1,1-1,-1 1,1 0,0 0,0 0,0 0,0 0,1 1,-1-1,1 0,0 1,0-1,0 1,0 0,1-1,0 1,-1-1,1 1,1 0,-1-1,0 1,1 0,0-1,0 1,0-1,0 1,1 1,8 1,1-1,-1 0,1-1,0 0,0 0,0-1,0-1,1 0,-1 0,4-1,31 6,52 31,-95-37,0 1,0 0,-1 0,1 0,0 0,-1 0,1 0,-1 1,0-1,0 1,0-1,0 1,0 0,-1 0,1 0,-1 0,0 0,1 0,-1 1,-1-1,1 0,-1 0,1 1,-1-1,0 0,0 1,0-1,-1 0,0 3,-3 3,0-1,-1 0,0 0,-1 0,0-1,0 0,-1 0,1-1,-2 1,1-2,-1 1,1-1,-1 0,-1 0,-4 1,-15 7,0-2,-2-1,1-1,-1-2,0-1,-23 2,28-5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1273,'28'4,"0"-1,1-1,-1-2,1-1,0-1,-1-1,0-2,0 0,0-2,-1-1,0-2,0 0,-1-2,0-1,-1 0,19-16,68-77,-109 102,-1 1,1-1,-1 0,1 0,-1 0,0-1,-1 1,1 0,-1-1,0 1,0-1,0 1,-1-1,0 0,1 1,-2-1,1 0,0 1,-1-1,0 1,0-1,0 1,-1-1,0 1,0 0,0 0,0 0,0 0,-1 0,0 0,0 0,0 1,0 0,0-1,-1 1,1 0,-1 1,0-1,0 1,0 0,0 0,0 0,-1 0,1 1,-1-1,1 1,-1 0,1 1,-2-1,-9 1,1 1,-1 1,0 0,1 0,0 2,-1 0,1 1,1 0,-1 1,1 0,0 1,0 1,1 0,0 0,0 2,1-1,0 1,-3 6,-2-1,1 0,1 2,0 0,2 1,0 0,0 0,2 1,0 1,2 0,0 0,1 1,1 0,1 0,0 1,2-1,0 9,3-21,0-1,1 1,0 0,1 0,-1-1,2 1,-1 0,1-1,0 0,1 0,0 0,0 0,1-1,0 1,0-1,1 0,0-1,0 0,1 1,-1-2,1 1,0-1,1 0,1 0,4 2,0 0,1-2,-1 1,1-2,0 0,0 0,0-2,1 0,-1 0,0-1,1-1,-1 0,1-1,6-2,21-8,-1-2,0-2,-1-1,-1-2,0-2,-2-1,0-3,-2 0,0-2,7-10,-10 11</inkml:trace>
  <inkml:trace contextRef="#ctx0" brushRef="#br0" timeOffset="250.259">1383 907,'-24'48,"-22"39,-8 15,5 0,6-13,10-16,11-17,9-12,7-9,0-6,0-3,2-6</inkml:trace>
  <inkml:trace contextRef="#ctx0" brushRef="#br0" timeOffset="415.633">1073 907,'5'43,"6"33,1 9,4 0,4-11,3-12,2-12,3-10,-5-7,-1-4,1-3,1-5,1-6,2-1,0-3,1-3,0-4,-4-1</inkml:trace>
  <inkml:trace contextRef="#ctx0" brushRef="#br0" timeOffset="813.792">2004 455,'1'653,"27"-367,-16-184,-13-84</inkml:trace>
  <inkml:trace contextRef="#ctx0" brushRef="#br0" timeOffset="1000.336">1637 1048,'43'-5,"29"-2,12 1,1-4,-5 0,-5 2,-12 2,-6 2,-8-3,-8 0,-6 0,-5 3,-1 1,-7 1</inkml:trace>
  <inkml:trace contextRef="#ctx0" brushRef="#br0" timeOffset="1681.946">2343 1161,'28'7,"-1"-1,1-2,0 0,0-2,1-1,-1-1,0-2,1 0,-1-2,19-6,-38 7,0 0,0-1,0 0,-1 0,0-1,0 0,0-1,0 0,-1 0,0-1,0 0,-1 0,0 0,0-1,-1 0,1 0,-2 0,1-1,-1 1,-1-1,0 0,0-1,0 1,-1 0,-1-1,0 1,0-1,-1 1,0-1,0 0,-1 1,-1-1,0-1,1 8,0-1,0 1,-1 0,1 0,-1 0,0 0,0 0,0 0,0 0,0 0,-1 1,1-1,-1 1,0 0,0 0,0 0,0 0,0 0,0 1,0-1,-1 1,1 0,0 0,-1 0,1 1,-1-1,1 1,-1-1,1 1,-1 1,1-1,-1 0,1 1,-1-1,1 1,-1 0,1 0,0 1,0-1,-1 1,-1 1,-18 9,1 2,1 1,0 0,1 2,0 0,2 1,0 1,1 1,1 0,0 1,2 1,1 0,0 1,-6 19,11-27,1 2,0-1,1 1,1 0,1 0,0 1,0 8,3-21,1 0,0 0,0 0,0 0,1 0,0 0,-1 0,2 0,-1 0,1-1,-1 1,1 0,1-1,-1 1,1-1,-1 0,1 1,0-2,1 1,-1 0,1 0,0-1,0 0,0 0,0 0,0 0,0-1,3 1,3 1,0 0,0-1,1 0,-1-1,1 0,-1-1,1 0,-1-1,1 0,0 0,-1-1,1-1,-1 0,1 0,-1-1,0 0,4-3,161-86,-148 75,0-1,-1-1,-1-1,0-2,-2 0,-1-1,0-2,-2 0,14-24,95-224,-128 271,2-2,-1-1,0 1,0-1,-1 0,1 0,-1 0,0 0,0 1,-1-1,0 0,0 0,0 0,0 0,-1 0,1 0,-1 0,-1-3,-24 28,23-16,1-1,-1 1,1 0,0 0,1 0,-1 0,1 0,0 1,0-1,0 0,0 1,1-1,0 0,0 1,0-1,0 0,1 1,-1-1,1 0,1 1,-1-1,0 0,1 0,0 0,0 0,0 0,0 0,1-1,-1 1,1-1,0 0,0 0,1 0,-1 0,0 0,1 0,0-1,0 0,12 6,1-2,0 0,1-1,0-1,-1 0,1-1,0-1,0-1,9-1,16 3,-39-3,-1 0,1 0,-1 0,0 1,1 0,-1-1,0 1,1 0,-1 1,0-1,0 1,0-1,0 1,0 0,-1 0,1 0,0 0,-1 1,1-1,-1 1,0-1,0 1,0 0,0 0,-1 0,1 0,-1 0,0 0,1 1,-1-1,-1 0,1 0,0 1,-1-1,0 1,0 2,-25 127,19-113,-9 24,11-35,0 0,0 0,1 0,1 1,-1-1,1 1,1 0,0-1,0 1,1 0,0 0,2 9,-1-17,-1-1,1 1,0 0,-1-1,1 1,0-1,0 1,0-1,0 1,0-1,0 0,1 1,-1-1,0 0,1 0,-1 0,1 0,-1 0,1 0,-1 0,1-1,0 1,-1 0,1-1,0 0,0 1,-1-1,1 0,0 0,12-2</inkml:trace>
  <inkml:trace contextRef="#ctx0" brushRef="#br0" timeOffset="2548.562">3612 1442,'117'-185,"-9"-6,-2-18,-72 125,-28 112,-6 2,1 0,1-1,1 1,2-1,1 0,2 0,0 0,6 10,-11-33,-1 0,1 0,0 0,0 0,1 0,0-1,0 1,0-1,1 0,-1-1,1 1,0-1,1 0,-1 0,1 0,-1-1,1 0,0 0,1-1,-1 1,0-1,1-1,-1 1,1-1,-1 0,1-1,0 1,-1-1,1-1,0 1,-1-1,1 0,5-6,0 0,0 0,-1-1,0 0,0-1,-1-1,-1 1,1-2,-1 1,-1-1,0-1,-1 1,0-1,-1-1,3-5,20-32,53-109,-72 140</inkml:trace>
  <inkml:trace contextRef="#ctx0" brushRef="#br0" timeOffset="3147.707">4912 794,'-82'49,"3"3,2 4,-36 35,113-90,-12 7,1 1,1 1,-1-1,2 2,-1 0,2 0,-1 0,1 1,1 0,-2 5,8-15,0-1,1 0,-1 1,1 0,-1-1,1 1,-1-1,1 1,0 0,0-1,0 1,0 0,0-1,0 1,0-1,1 1,-1 0,1-1,-1 1,1-1,-1 1,1-1,0 1,0-1,0 0,0 1,0-1,0 0,0 1,0-1,0 0,0 0,1 0,-1 0,1 0,-1-1,0 1,1 0,-1-1,1 1,0-1,-1 1,1-1,-1 0,1 0,1 1,77-3,-52-6,0-1,-1-1,0-1,-1-2,-1 0,0-2,0-1,-2-1,0 0,-1-2,-1-1,-1-1,0 0,-2-2,0 0,-1-2,-14 21,20-21,-12 47,-13 46,0-55,1 0,0 0,1 0,0 1,1-1,0 0,1 0,1 0,0-1,1 1,0-1,4 7,-6-15,1 0,0-1,0 1,1-1,-1 0,1 1,-1-1,1-1,0 1,0-1,1 1,-1-1,0 0,1-1,-1 1,1-1,0 0,-1 0,1 0,0-1,0 0,-1 0,1 0,0 0,4-1,2-1,0 0,0-1,0 0,0 0,0-1,-1-1,0 0,0 0,0-1,5-4,97-108,-77 74,-7 10,-2-1,-1-2,-2 0,-2-2,-1 0,-2-1,-1-1,9-39,-10 28,-2-1,-2-1,-2 0,-3 0,-2-1,-3 1,-2-1,-4-24,-24-5,27 81,0 1,0 0,0 0,-1 0,1 0,-1 0,0 0,1 0,-1 1,0-1,0 0,0 1,0 0,0-1,-1 1,1 0,0 0,0 0,-1 1,1-1,-1 0,1 1,0 0,-1-1,1 1,-1 0,1 0,-1 1,1-1,-1 0,1 1,-1 0,-1 0,-7 6,0 1,1 0,0 1,0 0,1 1,1 0,-1 0,2 1,-1 0,1 0,1 1,0 0,1 0,0 0,1 1,0-1,0 5,-9 31,3 1,1 1,3 0,1 0,3 0,3 0,1 0,2 0,3 0,2-1,2 0,14 39,-17-63,0 0,2 0,0-1,2 0,1-1,0 0,2-1,0-1,2 0,0-2,1 1,1-2,9 6,15 7,-25-20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3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4,'-18'21,"2"1,0 1,1 1,1 0,1 1,1 1,-3 11,-7 15,-358 789,323-700,74-158,68-204,65-300,-68 212,-33 162,-49 147,0 1,1-1,-1 1,0-1,1 0,-1 1,0-1,1 1,-1-1,1 0,-1 0,1 1,-1-1,1 0,-1 0,1 0,-1 1,1-1,-1 0,1 0,0 0,-1 0,1 0,-1 0,1 0,-1 0,1 0,-1 0,1-1,-1 1,1 0,-1 0,1 0,-1-1,1 1,-1 0,1 0,-1-1,1 1,-1-1,0 1,1 0,-1-1,1 1,-1-1,0 1,0-1,1 1,-1-1,0 1,0-1,0 1,1-1,-1 1,0-1,0 1,0-1,0 1,0-1,0 1,0-1,0 0,0 1,0-1,-1 1,1-1,0 1,0-1,6 43,15 232,-6-215,3 0,2-2,2 0,3-2,2 0,3-2,18 23,-26-40,-15-23,0 0,1-1,0 0,0-1,2 0,-1 0,2-1,5 5,-13-15,0 0,-1 0,1-1,0 1,0-1,0 0,-1 1,1-1,0-1,-1 1,1 0,0 0,-1-1,0 0,1 1,-1-1,0 0,0 0,0 0,0-1,0 1,-1 0,1-1,-1 1,1-1,-1 1,0-1,0 0,0 1,-1-1,1 0,0 0,-1 0,0 1,0-3,3 0,34-79,-4-2,-3-1,-4-2,-4 0,-4-1,-4-1,-2-20,-14-27,2 131,-1 8</inkml:trace>
  <inkml:trace contextRef="#ctx0" brushRef="#br0" timeOffset="321.82">1341 484,'-13'24,"1"2,2-1,0 2,2-1,0 1,2 1,1-1,2 1,0 0,2 4,0-29,1 1,0 0,0 0,0-1,1 1,-1 0,1 0,0-1,0 1,0-1,0 1,1-1,0 1,-1-1,1 0,0 0,1 0,-1 0,0 0,1 0,0-1,-1 1,1-1,0 1,0-1,1 0,-1-1,0 1,1 0,-1-1,1 0,-1 0,1 0,0 0,-1 0,1-1,2 0,8-3,1-1,-1 0,1-1,-1-1,-1-1,1 1,-1-2,0 0,-1-1,0 0,0-1,-1 0,0 0,-1-2,0 1,-1-1,0 0,-1-1,0 0,-1-1,-1 1,3-8,-2 9,-1 0,0 0,0-1,-2 0,1 0,-2 0,1 0,-2-1,0 0,0 1,-2-1,1 0,-2 1,0-1,0 0,-2 1,1-1,-2 1,0 0,0 0,-1 0,-3-5,5 16,1-1,0 1,-1-1,0 1,1 0,-1 0,0 0,0 0,0 0,-1 1,1-1,0 1,-1 0,1 0,0 0,-1 0,1 1,-1-1,1 1,-1 0,0 0,1 1,-1-1,1 1,-1-1,1 1,0 0,-1 0,1 1,0-1,0 1,-2 0,-19 9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9:4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0 537,'914'-153,"-665"134,-220 25,-24 1</inkml:trace>
  <inkml:trace contextRef="#ctx0" brushRef="#br0" timeOffset="282.349">85 820,'546'-40,"-490"34,0 2,0 3,0 2,42 7,-83-6,-1 2,0-1,0-1,0 0,0-1,0 0,0-2,0 1,0-2,0 0,0 0,0-1,0-1,-1-1,12-4,-11-2</inkml:trace>
  <inkml:trace contextRef="#ctx0" brushRef="#br0" timeOffset="865.991">649 0,'12'17,"12"8,0-2,1 0,2-1,0-2,2-1,0-1,0-1,2-2,21 8,-38-16,77 33,-56-25,1 1,-2 1,0 2,-2 1,18 15,-45-31,0 0,-1 0,1 0,-1 0,0 1,0-1,0 1,-1 0,0 1,0-1,0 1,0-1,-1 1,0 0,0-1,-1 1,0 0,0 0,0 1,-1-1,1 0,-1 0,-1 0,1 0,-1 0,0 0,-1 0,1 0,-1 0,-1 0,1-1,-1 1,0-1,-3 5,-15 20,-2-1,-1-2,-1 0,-26 21,5-4,-24 25,-3-4,-66 46,-67 59,185-154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0 579,'1'-2,"0"0,0 1,0-1,1 0,-1 1,0-1,1 1,-1 0,1-1,-1 1,1 0,0 0,-1 0,1 0,0 0,0 0,0 1,0-1,0 1,0-1,0 1,0 0,0 0,0-1,0 2,1-1,7-2,207-29,48 32,-265 0,1-1,-1 0,1 1,-1-1,0 0,1 0,-1 1,1-1,-1 0,1 0,-1 0,1 1,-1-1,1 0,-1 0,1 0,-1 0,1 0,-1 0,1 0,-1 0,1 0,-1 0,1-1,-1 1,1 0,-1 0,1 0,-1-1,1 1,-1 0,0 0,1-1,-1 1,1 0,-1-1,0 1,1-1,-1 1,0 0,1-1,-1 1,0-1,0 1,0-1,1 1,-1-1,0 1,0-1,0 1,0-1,0 1,0-1,0 1,0-1,0 1,0-1,0 1,0-1,0 1,0-1,-1 1,1-1,0 1,0-1,-29-24,22 20,-13-10,1-1,0-1,1-1,1-1,1 0,1-1,0 0,1-1,2-1,0-1,-1-5,-54-171,66 176,3 5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1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449 424,'-134'76,"100"-57,-133 92,165-109,-1 0,1 1,0-1,-1 1,1-1,0 1,1 0,-1 0,0-1,1 1,0 1,0-1,0 0,0 0,0 0,0 0,1 1,0-1,-1 0,1 1,0-1,1 0,-1 1,1-1,-1 0,1 0,0 0,0 1,1-1,-1 0,0 0,1-1,0 1,0 0,0 0,0-1,0 1,0-1,1 0,-1 0,3 2,109 42,-22-14,-89-30,0 0,-1 0,1 0,-1 0,1 1,-1-1,0 1,0-1,0 1,0 0,-1-1,1 1,-1 0,0 0,0 1,0-1,0 0,0 0,0 0,-1 1,0-1,0 0,0 0,0 1,0-1,-1 0,1 0,-1 1,0-1,0 0,0 0,0 0,-1 0,1 0,-1 0,0 0,0-1,0 1,0-1,0 1,0-1,-1 0,1 0,-1 0,0 0,1 0,-1 0,0-1,-3 2,-14 8,0 0,-1-1,0-1,0-1,-1-1,0-1,-1 0,1-2,-17 1,-17-1,31-3</inkml:trace>
  <inkml:trace contextRef="#ctx0" brushRef="#br0" timeOffset="595.763">901 424,'-54'43,"2"2,2 3,2 1,-32 44,26 8,53-98,1 1,-1-1,0 0,1 0,0 0,0 1,0-1,0 0,1 0,-1 0,1 0,0 1,-1-1,2 0,-1 0,0 0,0-1,1 1,0 0,0 0,-1-1,1 1,1-1,-1 0,0 1,1-1,-1 0,1 0,-1-1,1 1,0-1,0 1,2 0,8 1,-1-1,1-1,0 0,-1 0,1-1,0-1,-1 0,1-1,0-1,-1 1,0-2,0 0,0 0,0-1,0-1,-1 0,0 0,-1-1,1-1,2-3,-13 11,24-16,-1-1,-1-1,-1-2,0 0,-2-1,0-1,-2 0,0-2,-1 0,78-89,-93 113,1-1,-1 1,0 0,0 1,0-1,0 0,1 0,-1 0,0 1,0-1,0 1,0-1,0 1,0-1,0 1,0-1,0 1,0 0,0 0,0-1,0 1,0 0,-1 0,1 0,0 0,-1 0,1 0,-1 0,1 0,-1 0,1 0,-1 1,0-1,0 0,1 0,-1 0,0 0,0 1,0-1,0 0,0 0,-1 0,1 1,0-1,0 0,-1 0,1 0,-1 0,1 0,-1 0,1 0,-1 0,0 0,-121 478,63-185,55-276,2-2,-1 0,-1-1,0 1,-1-1,-1 0,0 0,-1-1,0 1,-1-1,-1-1,0 0,-1 0,-1-1,0 0,-11 9,-65 21,85-42,-1 1,1-1,-1 1,1-1,-1 0,0 0,1 0,-1-1,1 1,-1 0,1-1,-1 0,1 1,0-1,-1 0,1 0,0-1,0 1,0 0,-1-1,1 1,1-1,-1 0,0 0,0 1,1-1,-1 0,1-1,-1 1,1 0,0 0,0-1,0 1,0 0,0-2,-4-14,1 0,1 0,1 0,0 0,1 0,1-1,1 1,0 0,2-1,2-10,7-13,2 2,1 0,3 1,0 0,3 2,1 0,2 1,1 2,2 0,22-20,61-68,-92 105</inkml:trace>
  <inkml:trace contextRef="#ctx0" brushRef="#br0" timeOffset="993.706">1860 368,'-33'11,"1"1,1 2,0 1,0 2,2 1,0 1,-1 3,26-20,1 0,0 0,0 0,0 0,0 0,0 0,1 1,-1 0,1-1,-1 1,1 0,0 0,0 0,0 1,1-1,-1 0,1 1,-1-1,1 1,1-1,-1 1,0 0,1-1,-1 1,1 0,0-1,1 1,-1 0,1-1,-1 1,1-1,0 1,0-1,1 1,0 2,5 1,1-1,0 1,0-2,0 1,0-1,1 0,0-1,0 0,0 0,0-1,1 0,-1-1,3 0,-1 1,-1-1,0 1,1 1,-1 0,-1 0,1 1,-1 0,0 1,0 0,8 7,-15-11,-1 0,1 0,-1 0,0 0,0 0,1 0,-1 0,-1 0,1 1,0-1,0 0,-1 1,0-1,1 0,-1 1,0-1,0 1,0-1,0 0,-1 1,1-1,-1 0,1 1,-1-1,0 0,0 0,0 1,0-1,0 0,-1 0,1 0,-1 0,0 1,-64 54,34-40,-1-1,-1-1,0-2,-1-1,-1-2,-12 1,23-7</inkml:trace>
  <inkml:trace contextRef="#ctx0" brushRef="#br0" timeOffset="1293.765">2368 1,'-54'96,"5"3,4 1,5 2,4 3,-11 58,43-147,1 1,0 0,2 0,0 0,1 0,0 0,1 0,1 0,1 0,1 1,17 57,-12-57</inkml:trace>
  <inkml:trace contextRef="#ctx0" brushRef="#br0" timeOffset="1951.777">1917 481,'246'41,"-126"-27,-58-4,-19-2,-1-2,1-2,1-2,15-2,64-37,-116 35,0 0,0 1,0-1,0 2,0-1,0 1,0 0,0 0,0 1,0 0,0 1,6 1,-8-1,0-1,1 0,-1 1,1-2,-1 1,1-1,-1 1,1-2,-1 1,1 0,-1-1,1 0,-1-1,1 1,-1-1,0 0,0 0,0-1,0 1,2-3,-5 2,1 0,-1 0,0 0,0 0,0-1,-1 1,1-1,-1 1,0-1,0 1,0-1,0 0,-1 0,1 1,-1-1,0 0,0 0,-1 0,1 1,-1-1,0 0,0 0,0 1,0-1,-1 1,1-1,-1 1,0-1,0 1,0 0,-1 0,1 0,-1 0,1 1,-1-1,0 1,0-1,0 1,0 0,-1 0,1 0,0 1,-1-1,0 1,1 0,-1 0,0 0,1 0,-1 1,0 0,0-1,-12 0,-1 0,1 1,0 1,-1 0,1 1,0 1,0 0,0 1,0 1,1 1,0 0,0 1,0 0,1 1,0 1,1 0,0 1,0 1,1 0,0 0,1 1,1 1,0 0,0 0,1 1,-1 4,6-11,0 0,1 1,0-1,0 1,1-1,0 1,0 0,1 0,0 0,0 0,1 0,0 0,0 0,1 0,0 0,1 0,0-1,0 1,0 0,1-1,0 1,1-1,-1 0,1 0,1 0,0-1,-1 1,2-1,-1 0,4 2,7 2,0 0,1-1,0-1,1 0,0-1,0-1,1-1,-1 0,1-2,0 0,1-1,2-1,-1-2,0 0,0-2,-1-1,1 0,-1-2,0 0,0-1,0-1,15-10,-12 8</inkml:trace>
  <inkml:trace contextRef="#ctx0" brushRef="#br0" timeOffset="2464.202">2989 819,'81'-76,"-3"-3,43-60,-84 95,-29 34,1-1,0 1,0 0,1 1,0 0,1 1,0 0,0 1,1 0,0 0,0 2,2-1,-13 5,0 1,0-1,0 1,0-1,0 1,0 0,0 0,0-1,0 1,0 0,0 0,0 0,0 0,0 0,0 0,0 0,0 1,0-1,0 0,0 0,0 1,0-1,0 1,0-1,0 1,-1-1,1 1,0 0,0-1,0 1,-1 0,1 0,0-1,-1 1,1 0,-1 0,1 0,-1 0,1 0,-1 0,0 0,1 0,-1 0,0 0,0 0,0 0,1 0,-1 0,0 0,-1 0,1 0,-15 60,10-45,3-13,0 0,0 0,1 0,-1 0,1 0,0 0,0 0,0 1,0-1,0 0,1 1,-1-1,1 0,0 1,0-1,0 1,1-1,-1 0,1 1,0-1,0 0,0 1,0-1,0 0,1 0,-1 0,1 0,0 0,0-1,0 1,1 0,-1-1,0 0,1 1,0-1,-1 0,1 0,0-1,0 1,0 0,3 0,10-2,0-1,-1-1,1 0,0-1,-1 0,0-2,0 0,0 0,0-1,-1-1,0-1,-1 0,1 0,0-3,15-7,-13 7,0 1,0 1,1 0,0 1,1 1,-1 0,1 2,16-4,-31 9,-1 0,0-1,1 1,-1 0,0 0,1 0,-1 1,0-1,1 0,-1 1,0 0,0-1,0 1,0 0,1 0,-1 0,0 1,0-1,-1 0,1 1,0-1,0 1,-1 0,1-1,-1 1,1 0,-1 0,0 0,0 0,0 0,0 0,0 0,0 1,-1-1,1 0,-1 0,1 1,1 93,-3-75,0-14,0 1,1 0,0 0,0 0,1-1,0 1,0 0,1 0,0-1,0 1,1-1,0 0,0 0,0 0,1 0,1 0,-1-1,1 0,0 0,0 0,1 0,1 1,-6-7,3 4,0-1,0-1,0 1,0 0,0-1,1 0,-1 0,1 0,-1-1,1 1,0-1,0 0,0-1,-1 1,4-1,6-3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1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1,'17'44,"-14"-8,-1 1,-1-1,-3 0,0 0,-3 3,-2 38,-18 150,-10-2,-10-1,40-196,-23 116,31-154,1-3</inkml:trace>
  <inkml:trace contextRef="#ctx0" brushRef="#br0" timeOffset="248.318">0 621,'43'5,"48"2,18-6,5-2,-8-2,-11 0,-13-4,-16-1,-9 1,-10 1,-7 3,-7 0,-8 2</inkml:trace>
  <inkml:trace contextRef="#ctx0" brushRef="#br0" timeOffset="532.806">1100 678,'-14'25,"0"-3,0 1,2 1,0 0,2 0,1 1,0 0,2 1,1 0,1 0,2 1,0 6,3-30,0 0,0 0,0 0,1 0,-1 1,1-1,0-1,0 1,0 0,0 0,1 0,-1 0,1-1,-1 1,1-1,0 1,0-1,0 0,0 0,1 0,-1 0,1 0,-1 0,1-1,0 1,-1-1,1 1,0-1,0 0,0 0,0-1,0 1,0-1,0 1,2-1,109-20,-87 8,0-1,-1-1,-1-2,0 0,-1-2,-1 0,0-2,-2-1,0 0,15-21,-32 38,1-1,0 1,-1-1,0 0,0 0,-1 0,1-1,-1 1,-1-1,1 0,-1 0,1 0,-2 0,1 0,-1 0,0-1,0 1,-1 0,1-1,-2 1,1 0,-1-1,1 1,-2 0,1-1,-1 1,0 0,0 0,-1 0,1 1,-2-1,1 1,0-1,-1 1,0 0,0 0,-1 1,1-1,-3-1,-5 0,-1 0,0 0,-1 2,1-1,-1 2,0 0,0 0,0 1,0 1,0 0,0 1,-1 1,1 0,0 1,-14 4,-80 41,81-31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3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480 163,'-20'119,"4"0,2 78,13-177,-6 319,7-326,0 0,-1 0,-1-1,0 1,0 0,-1-1,-1 0,0 0,-1 0,0 0,-1 0,0-1,-1 0,-6 8,2-5</inkml:trace>
  <inkml:trace contextRef="#ctx0" brushRef="#br0" timeOffset="295.859">0 361,'72'-24,"33"-8,9-3,-6 4,-11 7,-13 3,-11 6,-13 4,-7 5,-8 3,-7 3,-5 5,-8 7,-8 1</inkml:trace>
  <inkml:trace contextRef="#ctx0" brushRef="#br0" timeOffset="650.48">1073 671,'-14'35,"1"1,1 0,2 1,2 0,1 0,0 25,7-58,-1-1,1 1,0-1,0 0,0 1,0-1,0 1,1-1,0 0,0 1,0-1,0 0,0 1,0-1,1 0,0 0,0 0,0-1,0 1,0 0,0-1,1 1,-1-1,1 0,-1 0,1 0,0 0,0 0,0 0,0-1,0 0,1 1,-1-1,0 0,0-1,1 1,-1-1,1 1,-1-1,1 0,-1 0,0-1,1 1,-1-1,6-1,0 0,0-1,-1 0,1-1,-1 0,0 0,0-1,-1 0,1 0,-1-1,0 0,0 0,-1-1,0 0,0 0,-1 0,0-1,0 1,0-1,-1-1,-1 1,2-3,0-2,0-1,-1 1,-1-1,0 0,-1 0,0 0,-1 0,-1 0,0 0,-1 0,0 0,-1 0,-1 0,-1-4,-2 6,0 1,-1 0,0 1,0 0,-1 0,0 0,-1 1,0 0,-1 1,1 0,-2 0,1 1,-1 0,0 1,0 1,-1-1,0 2,0 0,0 0,0 1,-6 0,-33 2,32 7</inkml:trace>
  <inkml:trace contextRef="#ctx0" brushRef="#br0" timeOffset="1002.601">1835 163,'-23'80,"4"1,4 1,-4 70,16-98,2 1,3 0,8 48,2 86,-17-136,-2-52,1-6</inkml:trace>
  <inkml:trace contextRef="#ctx0" brushRef="#br0" timeOffset="1243.747">1355 728,'48'0,"44"-5,17-2,0 1,-11 1,-11 1,-11-3,-9 0,-11 1,-10 1,-13 1</inkml:trace>
  <inkml:trace contextRef="#ctx0" brushRef="#br0" timeOffset="1800.441">2455 614,'-10'8,"-64"47,3 3,-49 52,74-49,45-59,0-1,0 1,0 0,0-1,0 1,0 0,0 0,1 0,-1 0,1 0,-1 0,1 0,0 0,0 0,0 0,0 0,0 0,0 0,1 0,-1 0,0 0,1-1,0 1,-1 0,1 0,0 0,0 0,0-1,0 1,0 0,1-1,-1 1,0-1,1 1,4-1,-1 1,1-1,-1 0,1-1,-1 1,1-1,0 0,-1-1,1 1,-1-1,1 0,-1-1,0 1,1-1,-1 0,0 0,0-1,0 0,0 1,3-4,44-24,-2-2,-2-3,-1-1,12-14,-29 29,-29 20,-1 1,1 0,-1-1,1 1,-1 0,1 0,-1-1,1 1,-1 0,1 0,-1 0,1 0,-1-1,1 1,-1 0,1 0,0 0,-1 0,1 0,-1 1,1-1,-1 0,1 0,0 0,-1 0,1 1,-1-1,1 0,-1 0,1 1,-1-1,0 0,1 1,-1-1,1 1,-1-1,0 0,1 1,-1-1,0 1,1-1,-1 1,0-1,0 1,1-1,-1 1,0 0,0-1,0 1,0-1,0 1,0-1,0 1,0-1,0 1,0 0,0-1,0 1,-5 46,3-42,0 0,1-1,-1 1,1 0,0 0,1 0,-1 0,1 0,0 0,0 0,1 0,-1-1,1 1,0 0,0 0,1 0,0-1,-1 1,1 0,1-1,-1 0,1 0,0 1,0-2,0 1,0 0,1-1,-1 1,1-1,0 0,1 1,6-2,1 0,-1-1,0 0,1 0,-1-1,0-1,0 0,1 0,-1-1,0-1,0 0,0 0,-1-1,1-1,-1 1,0-2,0 1,-1-2,1 1,-1-1,-1 0,1-1,-1 0,-1-1,1 1,-2-1,5-7,14-12,-1-1,-1 0,-1-2,-2-1,-2 0,0-2,-2 0,-2 0,-1-1,-2-1,-1-3,-5 12,-1-1,-1 1,-1-1,-2 1,0-1,-2 1,-1-1,-2 1,0 0,-2 0,-1 1,-1-1,-3-3,12 27,-1 0,0 1,0-1,0 0,0 1,0-1,-1 0,1 1,-1-1,0 1,1 0,-1 0,0 0,0 0,-1 0,1 0,0 0,-1 1,1-1,-1 1,1-1,-1 1,0 0,1 0,-1 0,0 1,0-1,0 1,0-1,0 1,1 0,-1 0,0 0,0 1,0-1,0 1,0-1,1 1,-3 1,-8 10,1 0,1 1,0 0,1 1,0 0,2 0,-1 1,2 1,0-1,0 1,2 0,0 0,1 1,0 0,2 0,0 0,0 3,0 14,0 0,2 0,2 0,1 1,2-2,1 1,1-1,2 0,2 0,1-1,1-1,6 10,-5-14,1-1,2 0,0-1,1-1,2-1,0 0,2-2,18 15,-25-25,0 0,1-1,0-1,0 0,1-1,0-1,0-1,1 0,0-2,0 0,1 0,4-3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3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0 495,'9'-56,"5"26,0 0,2 2,2 0,0 0,2 2,1 0,0 2,2 0,1 2,21-16,24-27,-68 64,67-54,-66 54,-1 0,1 0,0 0,-1 0,1 0,0 1,-1-1,1 1,0-1,0 1,-1 0,1-1,0 1,0 0,0 0,0 0,-1 0,1 1,0-1,0 1,0-1,-1 1,1-1,0 1,-1 0,1 0,0 0,-1 0,1 0,-1 0,0 0,1 0,-1 1,0-1,0 0,0 1,0-1,0 1,0-1,0 1,0 0,0-1,-1 1,1 0,-1 0,4 14,-1-1,-1 1,-1 0,0 0,-1 0,-1 0,0 0,-1 0,-1 0,0 0,-4 9,-8 59,13-68,0-11,1 1,0 0,0 0,0 1,1-1,0 0,0 0,0 0,1 0,0 0,0 0,1 0,-1 0,1 0,1-1,-1 1,1-1,1 4,0-9,-1 1,1 0,0-1,-1 0,1 0,-1 0,1 0,0-1,-1 1,1-1,-1 0,1 0,-1 0,0 0,1-1,-1 1,0-1,0 0,0 0,0 0,0 0,-1-1,1 1,-1-1,1 0,-1 0,5-3,247-219,-246 217,-2 1,0 0,1 1,0-1,0 1,0 0,1 1,0 0,0 0,1 1,-1 0,1 0,0 1,0 0,0 1,8-1,-14 4,-1 1,1 0,-1 1,0-1,0 0,0 1,0-1,0 1,-1-1,1 1,-1 0,1 0,-1 0,0 0,0 0,-1 0,1 0,0 0,-1 0,0 0,0 0,0 0,0 1,0-1,-1 0,1 0,-1 0,0 0,0 0,0 0,0 0,-1 0,1-1,-2 4,2-6,-30 79,-8 47,38-124,1-1,0 1,0 0,-1-1,1 1,0-1,0 1,1-1,-1 1,0-1,1 1,-1 0,0-1,1 1,0-1,-1 0,1 1,0-1,0 0,0 1,0-1,0 0,0 0,0 0,0 0,0 0,1 0,-1 0,0 0,1 0,-1-1,0 1,1 0,-1-1,1 1,-1-1,1 0,-1 1,1-1,0 0,-1 0,2 0,65-18,-42 8</inkml:trace>
  <inkml:trace contextRef="#ctx0" brushRef="#br0" timeOffset="254.447">1497 15,'-79'90,"4"3,-30 53,101-140,-1 0,0 1,0 0,1 0,0 1,0 0,1-1,0 1,0 0,1 1,0-1,1 0,-1 1,1 4,3-10,0 1,0-1,1 0,-1-1,1 1,-1 0,1-1,0 1,0-1,0 0,0 0,1 0,-1 0,0-1,1 1,-1-1,1 0,-1 0,1 0,0-1,0 1,-1-1,1 0,0 0,0 0,-1 0,1-1,0 1,-1-1,1 0,3-2,8 1,1-1,-1-1,1 0,-1-2,-1 1,1-2,-1 0,0 0,0-2,-1 0,0 0,-1-1,0 0,-1-1,0-1,0 0,-1 0,-1-1,0 0,-1-1,0 0,-1 0,-1-1,0 0,-1 0,0-4,2-2,-3 14,0 0,-1 0,0 0,0 0,-1-1,0 1,0-1,-1 0,0 0,0 1,-1-1,0 0,0 0,-1 0,0 1,0-1,-1 0,0 1,0-1,-1 1,0 0,0 0,-1 0,-3-5,-40-5,23 17</inkml:trace>
  <inkml:trace contextRef="#ctx0" brushRef="#br0" timeOffset="3689.567">1919 100,'-107'319,"82"-223,26-95,0-1,-1 1,1-1,0 0,-1 0,1 1,0-1,0 0,-1 0,1 0,0 0,0 0,0 0,-1 0,1 0,0 0,0 0,-1-1,1 1,0 0,0 0,-1-1,1 1,0-1,-1 1,1 0,0-1,-1 1,1-1,-1 0,1 1,-1-1,1 1,-1-1,1 0,-1 1,0-1,1 0,-1 1,0-1,1 0,-1 0,0 1,0-1,0 0,0 0,1 0,125-186,-97 138,1 2,3 2,2 0,1 3,7-4,-43 45,1-1,0 0,0 1,0-1,0 0,0 1,0-1,1 1,-1 0,0-1,1 1,-1 0,1 0,0 0,-1 0,1 0,0 0,-1 1,1-1,0 0,0 1,0-1,0 1,0 0,-1 0,1 0,0 0,0 0,0 0,0 0,0 1,0-1,-1 0,1 1,0 0,0-1,0 1,-1 0,1 0,0 0,-1 0,1 0,-1 1,0-1,1 0,-1 1,0-1,0 1,1-1,-1 1,-1-1,1 1,0 0,0 1,1 11,-2 0,0 0,0 1,-1-1,-1 0,0 0,-1 0,-1 0,-4 10,4-7,-50 158,53-174,1 1,0 0,0 0,0-1,0 1,0 0,0-1,0 1,1 0,-1-1,1 1,-1 0,1-1,-1 1,1-1,0 1,0-1,0 0,0 1,0-1,0 0,0 1,0-1,1 0,-1 0,0 0,1 0,-1 0,1 0,-1-1,1 1,-1 0,1-1,0 1,-1-1,1 0,0 1,-1-1,1 0,0 0,-1 0,1 0,0 0,-1-1,1 1,0 0,-1-1,1 1,0-1,-1 0,1 1,-1-1,1 0,-1 0,0 0,1 0,-1 0,0-1,0 1,0 0,0 0,0-1,0 1,0-1,0 0,223-210,-183 173,99-77,-139 115,0 0,1 0,0-1,-1 1,1 0,0 1,0-1,-1 0,1 0,0 1,0-1,0 1,0 0,0-1,0 1,0 0,0 0,0 0,0 1,0-1,0 0,-1 1,1-1,0 1,0 0,0-1,0 1,-1 0,1 0,0 0,-1 0,1 1,-1-1,1 0,-1 1,0-1,1 1,-1-1,0 1,0-1,0 1,0 0,-1 0,1 0,0-1,-1 1,1 0,-1 0,1 0,-1 0,0 0,0 0,0 0,0 0,0 0,-1 0,1 0,0 0,-1-1,0 3,-60 187,48-157,9-25,0-1,0 1,1 0,0 0,1 0,0 0,1 0,0 1,0-1,1 0,0 1,0 1,9 6,2-6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2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86 382,'34'-6,"-1"-3,0 0,-1-2,0-1,0-2,-2-1,0-1,0-2,7-7,-26 17,0 0,0-1,-1 0,0-1,-1 0,0 0,0-1,-1 0,-1-1,0 1,0-2,-2 1,2-4,-6 13,0 0,-1 1,1-1,-1 0,0 0,0 0,0 0,0 0,0 0,-1 0,1 0,-1 0,0 0,0 0,0 0,0 1,-1-1,1 0,-1 1,1-1,-1 1,0 0,0-1,0 1,0 0,0 0,-1 0,1 1,-1-1,1 0,-1 1,0 0,1-1,-1 1,0 0,0 1,-2-2,-4 0,0 0,0 0,0 1,-1 0,1 0,0 1,-1 1,1-1,0 1,-1 1,-6 2,-7 4,1 2,0 0,0 2,1 0,1 1,0 1,1 1,0 1,1 1,1 0,1 1,1 1,0 1,1 0,1 0,1 1,1 1,1 0,-7 21,15-36,0-1,0 1,0-1,0 1,1-1,0 1,1 0,-1 0,1-1,1 1,-1 0,1 0,0-1,1 1,0-1,0 1,0-1,1 1,-1-1,2 0,-1 0,1-1,-1 1,2-1,-1 0,1 0,-1 0,1 0,1-1,-1 0,0 0,1 0,0-1,0 0,0 0,6 2,17 1,0-1,1-1,0-1,0-2,0-1,0-1,0-2,-1-1,1-1,-1-1,0-2,9-4,-4 0,-1-2,-1-1,0-1,-1-1,21-17,-28 19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1 523,'55'-45,"-3"-2,-1-3,-2-2,-3-2,1-6,40-87,-103 200,-18 99,34-146,-1-1,1 0,0 1,0-1,1 1,0-1,0 0,0 1,0-1,1 0,0 0,0 0,0 0,1 0,-1 0,1-1,1 1,-1-1,0 0,1 0,0 0,0-1,0 1,0-1,1 0,0 0,1 1,-1-3,0 1,1-1,-1 0,1 0,0 0,-1-1,1 0,0 0,-1 0,1-1,0 0,-1 0,1 0,-1-1,0 1,1-1,-1-1,0 1,0-1,0 0,0 0,-1 0,1-1,97-91,-85 71,-1 0,-1-1,-1 0,-1-1,-1-1,-2 0,2-7,-3-32,-13 61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1,'-74'166,"8"3,-43 173,96-286,4 1,1 0,3 0,3 1,2-1,3 3,-7-16,-2-33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16,'33'14,"45"1,14-4,-3-2,-13-8,-15-4,-12-2,-9-5,-8 0,-4-4,-2 1,-5 3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33 106,'-7'20,"1"-1,0 1,2 1,0-1,2 1,0 0,1-1,1 1,1 0,0 0,2-1,1 1,3 8,-6-25,1 0,0 0,0 0,1 0,-1-1,1 1,0-1,0 1,0-1,0 0,1 0,-1-1,1 1,0-1,0 0,0 0,0 0,0 0,0-1,0 1,0-1,1 0,-1 0,1-1,-1 1,0-1,1 0,-1 0,1-1,-1 1,1-1,-1 0,0 0,0-1,1 1,-1-1,0 0,0 0,-1 0,4-2,9-8,0 0,0 0,-1-1,-1-1,0-1,-1 0,-1 0,-1-2,0 1,0-1,6-16,1 2,53-119,-54 88,-18 50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4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0 433,'62'-102,"-21"31,3 3,3 1,34-35,-51 80,-16 48,-15 118,2-142,-1 0,1 0,0 0,1 0,-1 0,0 0,1 0,-1 0,1-1,-1 1,1 0,0-1,-1 1,1-1,0 0,0 0,0 0,0 0,0 0,1 0,-1 0,0 0,0-1,1 0,-1 1,0-1,0 0,1 0,-1 0,0 0,1 0,-1-1,0 1,0-1,1 1,-1-1,2-1,83-37,92-94,-177 132,-1 0,1-1,0 1,-1 0,1 0,0 0,0 1,0-1,0 0,0 1,0-1,0 1,0 0,0-1,0 1,0 0,0 0,0 0,0 1,0-1,0 0,0 1,0-1,0 1,-1 0,1 0,0 0,0 0,0 0,-1 0,1 0,-1 0,1 1,-1-1,1 0,-1 1,0 0,1-1,-1 1,0 0,0-1,0 1,-1 0,1 0,0 0,-1 0,1 0,-1 0,0 0,1 1,4 37,-5-31,1 0,-1 0,1 0,1 0,0-1,0 1,0 0,1-1,1 0,-1 1,1-1,1-1,-1 1,2-1,-1 1,1-1,5 5,5-4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6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904 227,'-232'368,"84"-120,107-196,28-50,18-24,21-28,1 0,3 2,22-27,-36 53,262-356,-250 348,-27 30,-1-1,0 1,0-1,0 1,1-1,-1 1,0-1,1 1,-1 0,0-1,1 1,-1 0,0-1,1 1,-1 0,1-1,-1 1,1 0,-1 0,0 0,1-1,-1 1,1 0,-1 0,1 0,-1 0,1 0,-1 0,1 0,-1 0,1 0,-1 0,1 0,-1 0,1 0,-1 0,1 1,-1-1,1 0,-1 0,1 1,-1-1,1 0,-1 0,0 1,1-1,-1 0,0 1,1-1,-1 1,0-1,1 0,-1 1,0-1,0 1,0-1,1 1,-1-1,0 1,0-1,0 1,0-1,0 1,0-1,0 1,0-1,0 1,0-1,0 1,0-1,-34 227,35-211,0-1,0 1,2-1,0 0,1 1,0-1,1-1,5 10,-8-19,1 0,0 0,0 0,0 0,1 0,0-1,0 0,0 0,0 0,0 0,1-1,0 1,0-1,0 0,0-1,0 1,1-1,-1 0,0-1,1 1,0-1,-1 0,1 0,5-1,-3 0,0 0,1-1,-1 0,0 0,0-1,0 0,0-1,-1 0,1 0,-1-1,1 1,-1-2,0 1,-1-1,1 0,-1 0,0-1,0 0,0 0,-1 0,0-1,0 0,3-6,10-19,-2-1,-1 0,-1-1,7-29,-16 47,-4 14,3-9,0 0,0 0,-1 0,0-1,-1 0,-1 1,0-1,0 0,-1 0,-1-10,-5 10,0 6</inkml:trace>
  <inkml:trace contextRef="#ctx0" brushRef="#br0" timeOffset="302.494">1807 368,'-39'60,"3"1,2 2,-4 18,11 16,27-94,-1-1,1 0,0 1,0-1,0 1,0-1,1 1,-1-1,1 1,-1-1,1 1,0-1,0 0,0 1,0-1,0 0,0 0,1 0,-1 0,1 0,0 0,-1 0,1 0,0-1,0 1,0-1,0 0,0 1,1-1,-1 0,0 0,0 0,1 0,-1-1,1 1,-1-1,1 1,6-2,0-1,0 1,0-1,-1-1,1 0,-1 0,1-1,-1 0,0 0,0-1,-1 0,1 0,-1-1,0 0,-1 0,1 0,-1-1,1-2,-5 7,12-12,0 0,-1 0,-1-1,-1-1,0 0,-1 0,-1-1,0-1,-1 1,-1-1,-1 0,4-18,-9 29,1-1,-1 1,-1 0,1-1,-1 1,-1 0,1-1,-1 1,-1 0,1 0,-1 0,0 0,-1 0,0 0,0 0,0 1,-1 0,0-1,0 1,-1 1,1-1,-1 1,0-1,-1 2,0-1,1 0,-1 1,-1 0,1 1,0-1,-1 1,0 0,0 1,0 0,0 0,-1 0,-15 0</inkml:trace>
  <inkml:trace contextRef="#ctx0" brushRef="#br0" timeOffset="581.595">2315 1,'0'43,"-5"25,-1 9,0-3,1-5,2-9,1-10,5-9,3-1,0-4,-1-2,-1-2,-2-3,-5-5,-3-7</inkml:trace>
  <inkml:trace contextRef="#ctx0" brushRef="#br0" timeOffset="1016.113">2089 340,'91'4,"0"5,69 15,-72-10,94 29,-174-41,0 0,0-1,1 1,-1-2,0 1,0-1,0-1,1 1,-1-1,0-1,0 1,0-1,0-1,-1 0,1 0,-1 0,1-1,-1 0,0 0,0-1,-1 0,1-1,4-1,0 0,-1-1,1-1,-2 0,1 0,-2-1,1 0,-1 0,-1-1,1 0,-2 0,0-1,0 0,-1 0,-1-1,0 1,2-10,-6 20,0 0,1 0,-1-1,0 1,0 0,-1 0,1 0,0-1,-1 1,1 0,-1 0,0 0,0 0,0 0,0 0,0 0,0 0,0 0,-1 1,1-1,-1 0,1 1,-1-1,0 1,1 0,-1-1,0 1,0 0,0 0,0 0,0 0,0 1,0-1,0 1,0-1,-1 1,1-1,0 1,0 0,-1 0,-90 15,74-6,0 1,1 0,0 2,1 0,1 1,0 0,0 1,2 1,-1 1,2 0,0 1,1 0,1 1,1 0,0 1,2 0,0 0,1 1,-1 7,6-19,0 0,1 1,0-1,1 0,0 0,0 1,1-1,0 0,0 0,1 1,0-1,0-1,1 1,0 0,1 0,0-1,0 0,0 0,1 0,0 0,0-1,1 0,0 0,0 0,0-1,1 0,-1 0,1-1,0 1,1-2,-1 1,1-1,0 0,5 1,57 18,-39-15</inkml:trace>
  <inkml:trace contextRef="#ctx0" brushRef="#br0" timeOffset="1332.096">0 1074,'351'18,"1"-16,162-26,123-1,395 25,-956-5,-53-1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166 869,'-22'24,"2"2,0 0,2 1,1 1,1 1,2 1,-7 18,19-45,0 0,0 0,0 0,1 0,-1 1,1-1,0 1,-1-1,2 1,-1-1,0 1,1 0,-1-1,1 1,0 0,1-1,-1 1,0 0,1-1,0 1,0-1,0 1,0-1,1 1,-1-1,1 0,0 0,0 0,0 0,0 0,1 0,-1 0,1-1,0 1,0-1,0 0,0 0,0 0,2 1,7-3,0 0,-1-1,1-1,-1 0,1-1,-1 0,0-1,0 0,0 0,0-1,-1-1,0 0,0 0,-1-1,1 0,-2-1,1 0,3-5,-3 4,0-1,-1 1,0-2,-1 1,0-1,-1 0,0-1,0 0,-2 1,1-2,-2 1,1 0,-2-1,0 1,0-1,-1 0,-1 0,0 0,0 0,-2 1,1-1,-2 0,0 1,0-1,-1 1,-5-11,4 17,-1 1,0-1,0 1,0 0,-1 0,1 0,-1 1,0 0,0 1,-1-1,1 1,-1 1,0 0,0 0,1 0,-1 1,0 0,-1 0,1 1,0 0,0 1,0 0,0 0,0 1,1-1,-2 2,10-3,-1 0,0 0,1 1,-1-1,0 0,1 1,-1-1,0 0,1 0,-1 1,0-1,0 1,1-1,-1 0,0 1,0-1,0 0,1 1,-1-1,0 1,0-1,0 1,0-1,0 0,0 1,0-1,0 1,0-1,0 1,0-1,0 0,0 1,-1-1,1 1,0-1,0 0,0 1,-1-1,1 1,0-1,0 0,-1 1,1-1,0 0,-1 0,1 1,0-1,-1 0,1 0,0 1,-1-1,1 0,41 7,-27-10,0 0,-1-1,1 0,-1-1,0-1,-1 0,1 0,-1-2,0 1,-1-1,0-1,0 0,1-2,10-7,19-15,-1-2,-2-1,-1-2,-2-2,-2-1,-1-1,7-17,-23 33,8-10,0-1,-3-1,-1-2,-2 0,-2 0,-1-2,0-9,-16 125,-8 49,-3 26,7 146,30 40,-6-126,-10 170,-7-358,-2 0,-1 0,0 0,-2 0,0-1,-1 1,-1-1,-1 0,-1 0,-1 0,0-1,-2 0,0-1,-1 0,-1-1,0 0,-2-1,1 0,-2-1,-12 10,24-22,-1-1,1 1,-1-1,0 0,1 0,-1 0,0 0,0-1,0 0,0 1,-1-1,1-1,0 1,0-1,0 1,-1-1,1-1,0 1,-1 0,1-1,0 0,0 0,0 0,0-1,0 1,0-1,0 0,0 0,1-1,-1 1,1-1,0 1,-1-1,1 0,0 0,1-1,-1 1,1 0,-1-1,1 0,0 1,0-1,1 0,-1 0,1 0,0 0,-1-5,1-14,0-1,2 0,1 1,1-1,1 1,0 0,2 0,1 0,1 1,1 0,10-18,-8 13,33-75,4 2,58-87,-79 145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0:4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446 367,'-313'142,"312"-141,-56 29,56-30,0 1,0 0,0 0,0 0,0 0,0 0,0 0,1 0,-1 0,0 0,1 1,-1-1,0 0,1 0,0 1,-1-1,1 0,0 1,-1-1,1 0,0 1,0-1,0 0,0 1,0-1,1 0,-1 1,0-1,1 0,-1 1,0-1,1 0,0 0,-1 0,1 1,0-1,0 0,-1 0,1 0,0 0,0 0,0 0,0 0,1 0,5 4,1 0,0 0,0-1,1 0,-1 0,1-1,0 0,0-1,0 1,0-2,1 1,29 7,-34-9,0 1,0 0,-1 0,1 0,0 0,0 1,-1-1,1 1,-1 0,0 1,1-1,-1 1,0 0,0 0,-1 0,1 1,-1-1,0 1,0 0,0 0,0 0,0 0,-1 0,0 1,0-1,0 1,0-1,-1 1,0 0,0 0,0-1,-1 1,1 0,-1 0,0 0,0 0,-1 0,0 0,0-1,0 1,0 0,-7 6,-1 0,0 0,0-1,-1 0,-1 0,1-2,-2 1,1-1,-1-1,0 0,0 0,-1-2,0 1,0-2,-1 0,-9 2,22-5,-7 1,0 1,0-1,0 0,0-1,-1 0,1 0,0-1,-1 0,1 0,0-1,0 0,0-1,-1 1,9-2,-1 1,1 0,-1 0,1 0,0 0,0-1,0 1,0 0,0 0,1 0,-1-1,1 1,-1 0,1 0,0 0,0 0,0 0,0 0,0 0,0 0,0 1,1-1,-1 0,1 1,-1-1,1 1,0-1,-1 1,1 0,0 0,0 0,1-1,2-3,12-13</inkml:trace>
  <inkml:trace contextRef="#ctx0" brushRef="#br0" timeOffset="535.743">756 480,'-11'13,"0"0,1 0,0 0,1 2,0-1,1 1,1 0,0 1,2-1,-1 1,2 0,0 1,1 0,2-15,1 0,0 0,0-1,0 1,0 0,0 0,0 0,0-1,1 1,-1 0,1 0,-1-1,1 1,0 0,0-1,-1 1,1-1,0 1,0-1,1 1,-1-1,0 0,0 1,1-1,-1 0,1 0,-1 0,1 0,-1 0,1 0,-1-1,1 1,0 0,0-1,-1 1,1-1,0 0,0 0,0 1,-1-1,1 0,0-1,0 1,1 0,75-29,-36-1,0-2,-3-1,0-3,-2 0,-2-3,-2-1,-33 39,1 0,-1 0,0 0,0 0,1 0,-1 0,1 0,-1 0,1 0,-1 0,1 0,0 0,-1 1,1-1,0 0,-1 0,1 1,0-1,0 0,0 1,0-1,0 1,0-1,0 1,0 0,0-1,0 1,0 0,0 0,0-1,0 1,0 0,0 0,0 0,0 0,0 1,0-1,0 0,0 0,0 1,0-1,0 0,0 1,0-1,0 1,0-1,0 1,0 0,-1-1,1 1,0 0,0 0,-1-1,1 1,0 0,-1 0,1 0,-1 0,1 0,1 18,-1 1,0-1,-2 0,0 1,-1-1,-1 0,-1 1,-5 14,1 2,-108 604,110-610,-1 0,-2-1,0 0,-2 0,-2-2,-4 8,-34 18,50-52,-1-1,1 1,-1 0,1-1,-1 1,1-1,-1 0,0 1,1-1,-1 0,0 0,1 0,-1 0,0 0,1-1,-1 1,0 0,1-1,-1 0,1 1,-1-1,0 0,1 1,0-1,-1 0,1 0,0 0,-1 0,1-1,0 1,0 0,0 0,0-1,0 1,0 0,0-1,0 1,1-1,-1 0,1 1,-1-2,-4-12,1-1,1 0,1 0,0 0,1 0,0 0,2 0,0-1,0 1,2 0,0 1,1-1,0 0,7-13,-7 13,11-30,2 1,2 1,1 0,3 2,1 0,2 2,2 1,2 1,13-13,-24 30</inkml:trace>
  <inkml:trace contextRef="#ctx0" brushRef="#br0" timeOffset="946.569">1772 367,'-39'9,"1"2,0 1,1 2,0 1,-32 20,66-34,0 0,1-1,-1 1,1 1,-1-1,1 0,0 1,-1-1,1 1,0 0,0-1,0 1,0 0,0 0,0 0,1 1,-1-1,1 0,0 1,-1-1,1 1,0-1,0 1,1 0,-1-1,1 1,-1 0,1-1,0 1,0 0,0 0,0-1,0 1,1 0,-1 0,1-1,0 1,0 0,0-1,0 1,0-1,0 1,1-1,-1 0,1 0,0 1,-1-1,3 1,132 60,-134-62,0 1,0-1,0 1,0-1,0 1,0 0,0-1,-1 1,1 0,-1 0,1 0,-1 1,0-1,0 0,0 0,0 1,0-1,0 0,-1 1,1-1,-1 1,1-1,-1 1,0-1,0 1,0-1,-1 1,1-1,-1 1,1-1,-1 1,0-1,0 0,0 1,0-1,0 0,0 0,-1 1,-64 74,55-68,-1 0,-1-1,0-1,0 0,0 0,-1-1,0-1,0-1,0 0,-7 1,19-5,1 0,-1 0,1 0,-1 0,0 0,1 0,-1 0,1 0,-1-1,1 1,-1 0,1-1,-1 0,1 1,-1-1,1 0,0 0,0 1,-1-1,1 0,0 0,0-1,0 1,0 0,0 0,0 0,0-1,0 1,1-1,-1 1,0 0,1-1,-6-15</inkml:trace>
  <inkml:trace contextRef="#ctx0" brushRef="#br0" timeOffset="1197.098">2308 0,'-23'48,"-19"40,-6 10,5-3,5-7,9-14,4-15,7-12,6-5,6-5,-2-4,1-2,2-2,1-11,2-9</inkml:trace>
  <inkml:trace contextRef="#ctx0" brushRef="#br0" timeOffset="1421.186">1828 424,'58'0,"28"5,5 1,-9 0,-8-1,-13-2,-11-1,-9-1,-8 5,-3 0,-8 5,-3 0,-4-2</inkml:trace>
  <inkml:trace contextRef="#ctx0" brushRef="#br0" timeOffset="1700.662">2590 565,'28'-9,"0"-2,-1 0,0-2,-1-1,-1-1,0-1,-1-1,8-9,-30 26,0-1,0 0,0-1,0 1,-1 0,1-1,0 1,-1 0,1-1,-1 0,0 1,0-1,1 0,-1 0,0 0,0 0,-1 0,1 0,0 0,-1 0,1 0,-1 0,1 0,-1 0,0 0,0-1,0 1,0 0,-1 0,1 0,-1 0,1 0,-1 0,1 0,-1 0,0 0,0 0,0 0,0 0,-1 0,1 1,0-1,-1 0,1 1,-1-1,1 1,-1 0,0-1,0 1,0 0,0 0,1 0,-1 0,0 1,-1-1,1 0,-13 1,1 0,-1 1,1 0,-1 1,1 1,0 0,0 1,0 0,1 1,-1 1,1 0,0 1,1 1,0-1,0 2,0 0,1 0,1 1,-1 1,2-1,-1 2,2-1,-1 1,-1 5,6-12,0 1,0-1,1 1,-1 0,2 0,-1 0,1 0,-1 0,2 0,-1 1,1-1,0 1,0 0,1-1,-1 1,2-1,-1 1,1 0,0-1,0 1,1-1,-1 0,2 1,-1-1,1 0,0 0,0 0,0-1,1 1,0-1,0 0,0 0,1 0,0-1,0 1,0-1,3 2,3-1,1 1,0-2,0 1,0-2,0 1,1-2,0 0,-1 0,1-1,14 0</inkml:trace>
  <inkml:trace contextRef="#ctx0" brushRef="#br0" timeOffset="2186.493">3014 763,'332'-292,"-296"271,-37 21,1 0,-1 1,1-1,-1 0,1 0,-1 1,1-1,0 1,-1-1,1 0,0 1,-1-1,1 1,0-1,0 1,-1-1,1 0,0 1,0-1,0 1,0-1,-1 1,1 0,0-1,0 1,0-1,0 1,0-1,0 1,1-1,-1 1,0-1,0 1,0-1,0 1,1-1,-1 1,0-1,0 0,1 1,-1-1,0 1,1-1,-1 1,0-1,1 0,-1 1,1-1,-1 0,1 0,-1 1,0-1,1 0,-1 0,1 0,-1 1,1-1,-1 0,1 0,-1 0,1 0,0 0,-1 0,1 0,-1 0,1 0,-60 125,60-123,-1 1,1-1,-1 1,1 0,0-1,0 1,0-1,1 1,-1-1,0 0,1 0,-1 1,1-1,0 0,0 0,0-1,0 1,0 0,0-1,1 1,-1-1,0 0,1 1,-1-1,1 0,-1-1,1 1,0 0,-1-1,1 1,0-1,-1 0,1 0,0 0,-1 0,1-1,0 1,-1-1,1 1,-1-1,1 0,-1 0,1 0,-1 0,1-1,-1 1,0-1,2-1,172-81,-159 76,58-19,-73 27,0 0,0 0,-1 0,1 0,0 0,0 0,0 1,0-1,0 1,-1-1,1 1,0 0,0-1,-1 1,1 0,-1 0,1 0,-1 0,1 1,-1-1,1 0,-1 1,0-1,0 0,0 1,0 0,0-1,0 1,0 0,0-1,-1 1,1 0,-1 0,1 0,-1-1,0 1,1 0,-1 1,3 18,-2-9,1-1,0 1,1 0,0-1,0 0,1 1,1-1,0-1,1 1,0-1,0 0,3 3,10 6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0,'-9'34,"-4"20,1 7,2-4,3-5,7-13,4-12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0,'-5'19,"-2"7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2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0,'-101'56,"76"-46,22-10,1 0,-1 0,1 1,-1-1,1 1,-1 0,1-1,0 1,-1 0,1 0,0 1,0-1,0 0,0 1,0-1,0 1,0 0,0 0,1 0,-1 0,1 0,-1 0,1 0,0 0,0 0,0 1,0-1,0 0,0 1,1-1,-1 1,1-1,0 1,-1-1,1 1,1-1,-1 1,0-1,0 1,1-1,-1 1,1-1,0 0,0 1,6 7,1-1,0 0,0-1,1 0,0-1,0 1,1-2,-1 1,4 0,-3-2,0 1,-1 1,0-1,0 2,-1-1,0 1,0 0,-1 1,0-1,4 8,-7-10,-1 0,0 1,0 0,0-1,-1 1,0 0,0 0,-1 1,0-1,0 0,0 0,-1 0,0 1,-1-1,0 0,0 0,0 1,-1-1,0 0,-1-1,1 1,-1 0,0-1,-1 1,0-1,0 0,0 0,-1 0,0-1,0 0,0 0,0 0,-1 0,0-1,0 0,0 0,-1-1,1 0,-1 0,-3 1,4-2,-1 0,1 0,0 0,-1-1,1 0,-1 0,1-1,-1 0,1 0,-1 0,1-1,-1 0,1 0,0-1,-1 0,1 0,0 0,0-1,0 0,1 0,-1 0,1-1,-1 0,-2-2,-4-12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565 251,'-5'-4,"-1"1,-1 0,1 0,0 1,-1 0,1 0,-1 0,1 1,-1 0,0 0,0 1,0-1,1 2,-1-1,0 1,0 0,1 0,-1 1,0 0,1 0,-3 1,-19 9,0 2,0 0,1 2,1 1,1 1,0 1,2 1,0 1,1 1,1 1,1 1,2 1,0 1,-12 24,21-36,2 0,0 1,0-1,2 2,0-1,0 1,1-1,1 1,0 10,2-19,1 0,0 1,0-1,1 1,-1-1,2 0,-1 0,1 0,0 1,1-2,-1 1,1 0,1 0,-1-1,1 0,0 0,1 0,-1 0,1-1,0 1,6 4,5 0,0 0,0 0,1-2,0 0,0-1,1 0,0-2,0 0,1-1,-1-1,1 0,0-2,0 0,0-1,0-1,-1-1,1 0,0-2,11-3,13-4,-5 0</inkml:trace>
  <inkml:trace contextRef="#ctx0" brushRef="#br0" timeOffset="286.137">989 505,'-25'41,"3"1,1 2,2 0,2 1,2 0,-3 22,17-63,-1 0,1 1,0-1,0 0,1 1,0-1,-1 0,1 1,1-1,-1 1,1-1,-1 0,1 1,1-1,-1 0,0 0,1 0,0 0,0 0,0 0,1 0,-1-1,1 1,0-1,0 0,0 0,0 0,0 0,1 0,0-1,2 2,4-1,0 0,1-1,-1 0,0-1,1 0,0 0,-1-1,1-1,-1 0,1 0,-1-1,0 0,0-1,0 0,0-1,0 0,0 0,-1-1,0-1,0 1,0-1,3-4,4-3,-1 0,-1 0,0-2,-1 1,0-2,-1 0,-1 0,0-1,-2-1,0 1,4-12,-9 20,-1 0,1 0,-1 0,-1-1,0 1,0-1,-1 1,0-1,-1 0,0 1,0-1,-1 0,0 1,-1-1,0 1,-1-1,0 1,0 0,-1 0,0 0,0 1,-1-1,0 1,-1 0,0 0,0 1,-1 0,0 0,0 0,0 1,-8-5,11 8,1 0,-1 0,1 1,-1-1,0 1,0 0,0 0,0 0,0 1,0-1,-1 1,1 0,-1 0,1 1,0-1,-1 1,1 0,-1 0,1 0,-1 1,1 0,-1 0,1 0,0 0,0 0,-1 1,1 0,0 0,0 0,1 1,-1-1,0 1,1 0,0 0,-1 0,1 0,-2 3,-3 15</inkml:trace>
  <inkml:trace contextRef="#ctx0" brushRef="#br0" timeOffset="719.682">1412 957,'58'-112,"5"3,23-23,-20 42,-54 76,-10 25,-12 29,9-38,-3 9,-1 0,2 0,0 1,0-1,1 1,0 0,1 0,0-1,1 1,0 0,1 0,1 0,0-1,0 1,1 0,0-1,1 0,1 0,0 0,0 0,1-1,6 9,-4-15,0-1,0 1,0-2,0 1,1-1,-1 0,1-1,-1 0,1 0,0-1,-1 0,1-1,0 0,-1 0,1-1,-1 0,0 0,1-1,-1 0,0 0,-1-1,1 0,-1-1,1 1,-1-2,-1 1,1-1,2-3,10-9,0-2,-2 0,-1-1,0 0,-2-2,0 1,-2-2,0 0,-2 0,-1-1,0 0,-2-1,3-19,-4 20</inkml:trace>
  <inkml:trace contextRef="#ctx0" brushRef="#br0" timeOffset="1116.186">2710 421,'-14'-4,"-1"1,1 1,-1 1,0 0,0 1,0 0,0 1,1 1,-1 1,1 0,-1 0,1 2,0 0,0 0,1 1,-5 3,16-7,0-1,0 0,0 1,0 0,0-1,0 1,0 0,1 0,-1 0,1 0,0 0,-1 1,1-1,0 0,0 1,0-1,1 0,-1 1,0-1,1 1,0-1,0 1,0-1,0 1,0-1,0 1,0 0,1-1,-1 0,1 1,0-1,0 1,0-1,0 0,0 1,0-1,1 0,-1 0,1 0,1 1,81 65,-81-66,94 81,-95-79,1-1,0 1,-1 0,0 0,0 0,0 0,-1 1,1-1,-1 0,0 1,0-1,0 1,-1-1,0 1,0-1,0 1,0 0,-1-1,1 1,-1-1,-1 0,1 1,0-1,-1 0,0 0,-1 3,-8 7,0-1,0-1,-1 0,0 0,-1-1,-1-1,0 0,0-1,-1 0,0-2,0 1,-7 1,17-7,-18 9,0-2,-1-1,1 0,-1-2,-1-1,-5 0,7-5,5-3</inkml:trace>
  <inkml:trace contextRef="#ctx0" brushRef="#br0" timeOffset="1766.297">2626 844,'22'9,"-1"-2,1 0,1-1,-1-1,1-1,0-1,0-2,0 0,0-1,0-1,0-1,0-1,17-6,-29 5,-1-1,0 0,0-1,0 0,-1 0,0-1,0-1,0 1,-1-1,-1-1,1 1,-1-1,-1-1,1 1,-2-1,1 0,-1-1,-1 1,0-1,-1 0,0 0,0 0,-1 0,-1-1,0 1,1 6,-1 1,0 0,-1-1,1 1,-1-1,0 1,0-1,-1 1,1-1,-1 1,0-1,0 1,0 0,-1 0,1-1,-1 1,0 0,0 0,-1 1,1-1,-1 0,0 1,0 0,0-1,0 1,-1 0,1 1,-1-1,1 1,-1-1,0 1,0 0,0 0,-1 1,1-1,0 1,-1 0,1 0,0 1,-1-1,1 1,-1 0,1 0,-1 1,1-1,-4 1,-1 5,-1-1,1 1,1 0,-1 1,1 0,0 0,1 1,0 0,0 1,0-1,1 1,1 0,-1 1,2-1,-1 1,1 0,1 0,-2 8,-2 0,2 0,0 1,1-1,0 1,2 0,0 0,2 18,0-31,0 1,1-1,0 0,0 1,0-1,1 0,0 0,0 0,1 0,0-1,0 1,0-1,0 1,1-1,0 0,0 0,1-1,-1 1,1-1,0 0,0 0,0-1,1 1,-1-1,2 0,3 2,0-1,0 0,1-1,-1 0,1 0,0-1,0-1,0 0,0 0,0-1,0-1,0 1,0-2,0 0,-1 0,1-1,0 0,-1-1,0 0,4-3,12-3,-1-2,0-1,-1-1,-1-1,0-1,-1-1,-1-1,-1-1,0-1,-2 0,15-22,79-147,-106 179,-1 0,-1 0,0 0,-1-1,0 1,0-1,-1 0,0 0,-1 0,0 0,-1 0,0 0,-1 0,-2-10,2 19,1 0,-1 0,1 0,-1 0,0 0,0 1,0-1,0 0,0 1,0-1,-1 1,1-1,-1 1,1 0,-1-1,1 1,-1 0,1 0,-1 0,0 0,0 1,0-1,1 0,-1 1,0-1,0 1,0-1,0 1,0 0,0 0,0 0,0 0,0 0,0 1,0-1,0 0,0 1,1 0,-1-1,-1 2,-68 42,63-37,0 0,1 1,0 0,1 0,-1 0,2 1,-1 0,1 0,0 1,1-1,0 1,1 0,0 0,1 0,-1 7,5-11,0-1,1 0,0 1,0-1,0-1,1 1,-1 0,1-1,0 0,1 0,-1 0,1 0,0-1,0 0,0 0,0 0,0 0,1-1,-1 0,1 0,-1-1,1 1,0-1,0 0,-1-1,1 1,0-1,0-1,0 1,5-1,29 6,-24-2,-9-3,0 0,0 0,0 1,0 0,-1 0,1 0,0 1,-1 0,1 1,-1-1,0 1,0 1,0-1,0 1,0 0,-1 0,0 0,0 1,0 0,0 0,-1 0,0 1,0-1,0 1,-1 0,0 0,0 1,0 0,-1 10,-2 0,0 0,0-1,-2 1,0 0,-1 0,-1-1,0 2,-11 57,12-51</inkml:trace>
  <inkml:trace contextRef="#ctx0" brushRef="#br0" timeOffset="2121.649">3924 477,'14'62,"-2"3,4-1,2-1,3-1,17 35,-37-94,0 0,0 0,-1 0,2 0,-1 0,0 0,1 0,-1 0,1-1,0 1,0-1,0 1,0-1,0 0,0 0,1 0,-1 0,1 0,0 0,-1-1,1 1,0-1,0 0,0 0,0 0,0 0,0 0,0-1,0 1,0-1,0 0,1 0,-1 0,0 0,0-1,0 1,0-1,0 0,0 0,0 0,0 0,0 0,0-1,-1 0,1 1,0-1,-1 0,1 0,0-1,6-10,0-1,0 1,-1-2,-1 1,-1-1,0 0,-1 0,2-10,5-11,14-47,-19 56,1 0,1 1,1 0,2 1,14-25,7 12,-19 29</inkml:trace>
  <inkml:trace contextRef="#ctx0" brushRef="#br0" timeOffset="2454.523">4489 844,'51'-25,"-1"-3,-1-1,34-29,-73 53,0-1,0 0,-1 0,0-1,0 0,-1 0,0-1,0 0,-1 0,0-1,-1 0,1-1,-2 1,1-1,-1 0,-1 0,0-1,-1 1,1-1,-2 0,0 0,0-3,-2 12,0 0,0-1,-1 1,1 0,-1 0,1 0,-1 0,0 0,0-1,0 1,0 1,0-1,0 0,-1 0,1 0,0 1,-1-1,0 0,1 1,-1-1,0 1,0 0,0 0,0 0,0 0,0 0,0 0,0 0,0 1,0-1,-1 1,1-1,0 1,0 0,0 0,-1 0,1 0,0 0,-2 1,-84 31,72-21,0 1,1 1,0 0,1 1,0 1,1 0,1 1,0 0,2 1,0 0,0 1,2 0,0 1,1-1,1 1,1 1,3-13,0 0,1 0,1 0,-1 0,1 1,0-1,1 0,0 0,0 0,0 0,1 0,0 0,0 0,1-1,0 1,0-1,0 1,1-1,0 0,0-1,1 1,0-1,0 0,0 0,0 0,1-1,0 1,0-1,0-1,0 1,0-1,1 0,0-1,0 0,-1 0,1 0,0-1,0 1,1-2,-1 1,0-1,21-1,0-1,-1-2,1 0,-1-2,0-1,0-1,-1-1,0-2,2-1,7-4,-6 2</inkml:trace>
  <inkml:trace contextRef="#ctx0" brushRef="#br0" timeOffset="2884.893">5279 505,'-23'23,"2"2,0 0,2 2,0 0,2 1,2 0,0 1,2 1,-1 6,12-33,0 1,0-1,1 1,0-1,-1 1,1 0,1-1,-1 1,0 0,1 0,0-1,0 1,0 0,0 0,1 0,-1 0,1-1,0 1,0 0,0-1,1 1,-1-1,1 1,0-1,0 0,0 0,0 1,1-2,-1 1,1 0,0 0,0-1,0 1,2 0,10 0,-1 0,1-1,0-1,0-1,-1 0,1 0,0-2,0 0,-1-1,1 0,-1-1,6-2,9-7,-1 0,-1-2,0-1,-1-1,-1-2,-1 0,0-1,-2-2,0 0,-2-1,0-1,-1-1,-2-1,4-9,-5 15,-1-1,-1 0,-1-1,-1-1,-1 0,-1 0,-1-1,-1-1,-1 1,-1-1,-1 0,-1 0,-2-1,0 1,-2-1,-1 1,-1-7,0 24,-1 0,1 0,-1 0,-1 1,0-1,0 1,0 0,-1 0,1 1,-2-1,1 1,-1 0,0 1,0-1,-1 1,1 0,-1 1,0-1,-1 2,1-1,-1 1,1 0,-1 0,0 1,0 0,0 0,0 1,-1 0,1 1,0 0,0 0,-1 1,1 0,0 0,0 1,-1 0,-6 2,-1 1,1 1,0 1,0 0,1 0,0 2,1 0,-1 0,2 1,-1 1,2 0,-1 1,1 0,1 1,0 0,1 0,1 1,0 0,1 1,0 0,1 0,1 0,0 1,1-1,1 1,0 0,1 1,1-1,1 0,0 0,1 1,0-1,2 0,0 0,1 0,0-1,5 12,7 1,2-1,0-1,2 0,1-2,0 0,2-2,1 0,0-1,2-2,0 0,26 12,1-2,2-2,0-3,2-2,0-3,1-2,1-3,0-2,33 1,45 2,-105-14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14.03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1 292,'0'-2,"-1"1,1-1,0 1,0-1,0 1,0-1,0 1,1-1,-1 1,0-1,1 1,-1-1,1 1,-1 0,1-1,0 1,-1 0,1 0,0-1,0 1,0 0,0 0,0 0,0 0,0 0,0 0,1 0,-1 0,0 1,1-1,-1 0,0 1,1-1,-1 1,1 0,-1-1,1 1,-1 0,1 0,-1 0,2 0,272-50,-149 34,592-64,35 68,-470 14,245-13,140-36,-491 37,-40 0,1 6,116 12,59 10,174-16,-220-4,135 2,-176-29,55 26,-280 2,0 0,0 1,0-1,1 1,-1-1,0 1,0 0,0-1,0 1,1 0,-1 0,0 0,0 0,1 0,-1 0,0 0,0 0,0 1,1-1,-1 0,0 1,0-1,0 1,0-1,0 1,0 0,0-1,0 1,0 0,0 0,0-1,0 1,0 0,-1 0,1 0,0 0,-1 0,1 0,0 1,-1-1,0 0,1 0,-1 0,0 0,1 1,-1-1,0 0,0 0,0 0,0 1,0-1,0 0,-1 0,1 1,0-1,0 0,-1 0,1 0,-10 22,0-1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15.26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0 481,'138'-53,"21"22,706-92,-283 76,-107 20,1206-105,-864 93,-45 40,-443-30,-228 30,-90 4,-5 1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2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98,'-1'579,"-26"-335,-1-133,18-87</inkml:trace>
  <inkml:trace contextRef="#ctx0" brushRef="#br0" timeOffset="321.579">1 155,'49'-27,"2"2,1 2,1 3,0 2,19-2,-44 13,0 2,0 0,1 2,-1 2,1 0,-1 2,1 1,-1 1,1 1,-1 2,11 4,-33-8,0-1,0 1,0 0,0 0,0 1,-1 0,1 0,-1 0,1 0,-1 1,0 0,-1 0,1 1,-1-1,0 1,0 0,0 0,0 0,-1 1,0-1,0 1,-1 0,0 0,0 0,0 0,0 0,-1 0,0 0,-1 1,1-1,-1 0,0 1,-1-1,1 0,-1 0,-1 1,0 2,-7 6,0 0,0-1,-1 0,-1-1,-1 0,1-1,-2 0,0-1,0 0,-1-1,0-1,-1 0,-14 6,12-5,-28 15,0-2,-2-2,0-2,-2-2,0-3,0-1,-1-3,-39 3,82-12,4 0,0 0,-1 0,1-1,0 1,-1-1,1 0,-1 0,1 0,0-1,-1 1,1-1,-1 0,1 1,0-2,0 1,-1 0,1-1,-2 0,5-5</inkml:trace>
  <inkml:trace contextRef="#ctx0" brushRef="#br0" timeOffset="814.867">509 1001,'-5'24,"-1"27,-5 10,-1-1,3-6,2-7,2-7,2-5,2-9</inkml:trace>
  <inkml:trace contextRef="#ctx0" brushRef="#br0" timeOffset="1063.881">339 973,'38'5,"28"1,7 0,-5-1,-8-2,-10-1,-8-1,-7 0,-10-1</inkml:trace>
  <inkml:trace contextRef="#ctx0" brushRef="#br0" timeOffset="1292.751">848 973,'-13'22,"2"1,1 0,0 1,2 0,1 0,1 1,1 0,1 0,1 0,1 0,2 4,-1-26,1 0,0 0,0 1,0-1,0 0,1 0,0 0,-1 1,1-1,0 0,0 0,1 0,-1 0,1 0,-1-1,1 1,0 0,0-1,0 1,0-1,0 0,1 0,-1 0,1 0,0 0,-1 0,1-1,0 1,0-1,0 0,0 0,0 0,0 0,0 0,1-1,-1 1,0-1,0 0,1 0,-1 0,0-1,0 1,0-1,0 1,1-1,4-3,0 0,0 0,-1 0,1-1,-1-1,0 1,-1-1,1 0,-1 0,0-1,-1 0,1 0,-1 0,-1 0,1-1,-2 0,1 0,-1 0,0-1,0 1,-1-1,0 1,-1-1,0 0,0 1,-1-1,0 0,-1 0,0 0,0 1,-1-1,0 0,-1-3,1 8,-1 0,1 0,-1 0,0 0,0 0,0 1,-1-1,1 1,-1 0,0 0,0 1,0-1,0 1,0 0,0 0,-1 0,1 0,-1 1,1 0,-1 0,0 0,1 0,-1 1,0 0,0 0,1 0,-1 1,-3 0,-11 3</inkml:trace>
  <inkml:trace contextRef="#ctx0" brushRef="#br0" timeOffset="1534.276">1355 916,'-9'34,"-9"30,0 9,2-4,4-7,5-16</inkml:trace>
  <inkml:trace contextRef="#ctx0" brushRef="#br0" timeOffset="1783.27">1102 888,'38'4,"27"3,8-6,-4-2,-10-2,-9 0,-8-4,-7-1,-9 1</inkml:trace>
  <inkml:trace contextRef="#ctx0" brushRef="#br0" timeOffset="2287.619">1637 1057,'-135'210,"125"-200,13-19,12-21,151-180,-46 91,-118 118,-1-1,0 1,0 0,0 0,0 0,1 0,-1 0,1 1,-1-1,0 0,1 0,-1 1,1-1,0 1,-1 0,1-1,-1 1,1 0,-1 0,1 0,0 0,-1 0,1 0,-1 1,1-1,0 0,-1 1,1 0,-1-1,1 1,-1 0,0-1,1 1,-1 0,0 0,1 0,-1 0,0 0,0 1,0-1,0 0,0 0,0 1,0-1,-1 1,1 0,44 183,-33-108,-12-75,-1 1,1-1,0 0,-1 0,1 0,-1 0,0 0,0 0,0 0,0 0,0-1,0 1,0 0,0 0,-1-1,1 1,-1-1,1 1,-1-1,0 0,1 0,-1 0,0 0,0 0,0 0,0 0,0 0,0-1,0 1,0-1,0 1,0-1,0 0,-1 0,1 0,-12-2,0 0,0-1,1-1,-1 0,1-1,0 0,0-1,0-1,1 0,0-1,0 0,1 0,0-1,1-1,-1 0,-5-9,-20-13,22 21</inkml:trace>
  <inkml:trace contextRef="#ctx0" brushRef="#br0" timeOffset="2648.712">2117 832,'0'53,"-3"0,-3 0,-1-1,-13 45,12-40,8-55,0-1,0 0,0 0,0 1,1-1,-1 0,0 0,1 0,-1 1,1-1,-1 0,1 0,-1 0,1 0,0 0,0 0,-1 0,1 0,0 0,0 0,0 0,0 0,0-1,0 1,0 0,0-1,0 1,1-1,-1 1,0-1,0 0,0 1,1-1,-1 0,0 0,1 0,-1 0,0 0,0 0,1 0,-1 0,1-1,204-56,-179 56,-3 0</inkml:trace>
  <inkml:trace contextRef="#ctx0" brushRef="#br0" timeOffset="4270.909">2710 1086,'-59'30,"79"-69,61-39,-81 77,0 1,1-1,0 0,-1 1,1-1,-1 0,1 1,0-1,-1 1,1-1,0 1,0-1,-1 1,1-1,0 1,0 0,0-1,-1 1,1 0,0 0,0 0,0 0,0 0,0 0,0 0,-1 0,1 0,0 0,0 0,0 1,0-1,0 0,-1 0,1 1,0-1,0 1,-1-1,1 1,0-1,0 1,-1-1,1 1,-1 0,1-1,0 1,-1 0,0-1,1 1,-1 0,1 0,-1 0,0-1,1 1,-1 0,0 0,0 0,0 0,0 0,0-1,0 1,0 0,0 0,-6 61,5-57,-12 217,10-68,-9-97,14-51</inkml:trace>
  <inkml:trace contextRef="#ctx0" brushRef="#br0" timeOffset="4540.021">2569 1565,'39'-5,"40"-6,13-1,-5-4,-13 2,-13 2,-13 3,-10 4,-6 3,-9 1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30,'24'0,"17"-5,7-1,5 0,-2 1,-5 2,0 0,-4 2,-4 1,-3 0,-4 0,-1 0,-2 1,0-1,-1 0,1 0,-1 0,-4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395 787,'-22'12,"0"1,1 1,0 2,1 0,1 0,1 2,0 0,2 2,0 0,1 0,1 1,-9 18,21-36,0 1,0-1,0 1,0 0,1 0,-1 0,1-1,0 2,0-1,1 0,-1 0,1 0,0 0,0 0,0 0,0 1,1-1,0 0,0 0,0 0,0 0,0 0,1 0,0-1,0 1,0 0,0-1,1 0,-1 1,1-1,0 0,0 0,0 0,0-1,0 1,1-1,-1 0,1 0,0 0,-1 0,1-1,0 1,0-1,0 0,0 0,0 0,4-1,9-4,0-2,-1 0,0-1,0-1,0 0,-1-1,0-1,-1 0,0-1,-1-1,0 0,-1-1,0 0,-1 0,0-2,0-2,-10 16,59-69,-4-3,-3-3,-3-2,-32 48,-2-1,-2 0,0-1,-2 0,-2-1,-1-1,-1 0,-2 0,1-24,-5 35,0 0,-1 0,-1 0,-1 0,-2 0,0 0,-1 1,-1-1,-2 1,0 0,-1 0,-1 0,5 17,0 0,0 0,-1 0,1 1,-1-1,0 1,0 0,-1 1,1-1,-1 1,1 0,-1 1,0-1,0 1,-1 0,1 1,0-1,0 1,-1 1,1-1,-1 1,1 0,-1 0,1 1,0 0,-1 0,1 1,0-1,0 1,0 1,0-1,0 1,0 0,1 0,-1 1,1 0,0 0,0 0,1 0,-4 4,-9 8,2 0,0 0,0 1,2 1,0 1,1 0,1 0,1 1,0 0,2 1,0 0,2 1,0-1,2 1,0 0,1 0,1 1,1-1,1 1,2-1,0 6,2-8,1-1,1-1,0 1,2-1,0 0,0-1,2 0,0 0,1-1,1 0,0-1,1 0,1-1,0-1,1 0,0-1,7 3,12 10,1-2,1-2,1-1,0-2,2-1,0-2,38 9,-55-17,-4 0</inkml:trace>
  <inkml:trace contextRef="#ctx0" brushRef="#br0" timeOffset="301.387">0 1436,'561'-101,"-503"90,32-9,2 4,0 4,0 4,31 4,-96 11,-23-1</inkml:trace>
  <inkml:trace contextRef="#ctx0" brushRef="#br0" timeOffset="916.026">395 1690,'-24'10,"1"0,1 2,0 1,0 0,1 2,1 0,0 1,2 1,-15 17,26-25,0-1,1 1,1 0,0 1,0 0,0-1,1 1,1 1,0-1,-1 7,3-14,0 0,1 0,-1 1,1-1,0 1,0-1,0 0,0 1,1-1,-1 1,1-1,0 0,0 0,0 1,1-1,-1 0,1 0,-1 0,1 0,0-1,0 1,0 0,1-1,-1 1,1-1,-1 0,1 0,0 0,0 0,0 0,0-1,0 1,0-1,1 0,2 1,1 0,0-1,0 0,0 0,0-1,0 0,0 0,0-1,0 0,0 0,0 0,0-1,0 0,-1 0,1-1,-1 0,1 0,-1 0,1-2,109-87,-108 85,30-32,-1-1,-2-2,-2-2,-2-1,19-38,-40 66,-1 0,-1-1,-1 0,-1 0,0-1,-1 0,-1 1,-1-2,-1 1,0 0,-2-1,0 1,-1 0,-1-1,-1 1,-1 0,-3-11,5 26,1 1,-1 0,0 0,0 0,-1 0,1 0,0 0,-1 1,0-1,0 1,1 0,-2 0,1 0,0 0,0 0,0 1,-1-1,1 1,-1 0,1 0,-1 0,1 1,-1-1,0 1,1 0,-1 0,0 0,1 0,-1 1,0-1,1 1,-1 0,1 0,-1 1,1-1,0 1,-1-1,1 1,0 0,0 0,0 0,0 1,1-1,-1 1,1 0,-1-1,1 1,0 0,0 0,0 1,0 0,-11 11,1 1,0 0,1 0,0 1,2 1,0 0,1 0,1 1,1 0,0 0,1 0,2 1,0 0,0 0,2-1,1 1,0 0,2 0,0 0,1 0,1 0,1-1,0 0,2 0,0 0,1-1,1 0,5 6,-10-18,2 4,0 0,0 0,1-1,0 0,1-1,0 0,0 0,0 0,1-1,1-1,-1 1,1-1,0-1,0 0,1-1,-1 1,2-1,-9-4,0-1,0 1,0 0,0-1,0 1,0-1,0 0,0 0,0 0,0-1,0 1,-1-1,1 1,-1-1,1 0,-1 0,0 0,0 0,1-1,-1 1,-1 0,1-1,0 1,-1-1,1 0,-1 0,0 1,1-3,7-17</inkml:trace>
  <inkml:trace contextRef="#ctx0" brushRef="#br0" timeOffset="1231.766">1044 1380,'-127'421,"124"-415,0-1,1 0,0 1,0-1,0 1,1-1,-1 1,2 0,-1 0,0-1,1 1,0 0,1 0,-1 0,1 0,0-1,1 1,-1 0,1-1,0 1,1-1,-1 0,1 0,0 0,0 0,1 0,-1 0,1-1,0 0,0 0,1 0,-1 0,1-1,1 2,0-3,0 1,-1-1,1 0,0-1,0 1,0-1,0 0,1-1,-1 1,0-1,0-1,0 1,0-1,0 0,0 0,0-1,0 1,0-1,0-1,0 1,-1-1,0 0,1 0,-1-1,0 0,-1 0,1 0,-1 0,1-1,-1 1,-1-1,1 0,-1 0,1-1,-2 1,2-3,0-12</inkml:trace>
  <inkml:trace contextRef="#ctx0" brushRef="#br0" timeOffset="1434.077">734 1690,'58'-5,"23"-1,8-1,-7 2,-12 2,-13 1,-12 0,-8 2,-6 0,-4 0,-6 0</inkml:trace>
  <inkml:trace contextRef="#ctx0" brushRef="#br0" timeOffset="6584.972">1693 814,'-17'29,"11"11,1 0,2 0,2 0,3 25,-1-4,29 333,-30-308,0-63</inkml:trace>
  <inkml:trace contextRef="#ctx0" brushRef="#br0" timeOffset="6883.744">1636 787,'64'-6,"1"4,-1 2,0 3,53 10,-108-13,1 1,0 0,0 1,0 0,-1 0,1 1,-1 0,0 1,0 0,0 1,0-1,-1 2,0-1,0 1,0 0,-1 1,0 0,0 0,0 1,-1-1,2 5,-7-8,0 0,0 0,-1 0,1 0,-1 0,0 1,0-1,-1 0,1 0,-1 0,0 0,0 0,0 0,-1 0,1 0,-1 0,0-1,0 1,0-1,-1 1,1-1,-1 0,0 0,1 0,-2 0,-1 2,-93 60,82-58,0 0,-1-2,0 0,0-1,0 0,-1-1,1-1,-1-1,0-1,1 0,-1-1,0-1,1-1,-2-1,-5-2</inkml:trace>
  <inkml:trace contextRef="#ctx0" brushRef="#br0" timeOffset="7352.262">1496 560,'15'-12,"2"0,0 1,0 0,1 1,0 1,1 1,0 1,0 0,20-3,-6 3,0 2,0 1,1 2,0 1,-1 1,6 3,-22-3,-18 0,0-1,1 1,-1-1,1 1,-1-1,1 1,-1-1,1 0,-1 1,1-1,0 0,-1 1,1-1,0 0,-1 0,1 1,0-1,0 0,0 0,0 1,0-1,0 0,0 0,0 1,0-1,0 0,0 0,0 0,0 1,1-1,-1 0,0 1,1-1,-1 0,0 1,1-1,-1 0,1 1,-1-1,1 1,-1-1,1 1,0-1,-1 1,1-1,0 1,-1-1,1 1,0 0,-1-1,1 1,0 0,0 0,-1 0,1 0,0 0,0-1,0 1,-1 1,-14-13,5 5,-1 0,1-1,0 1,1-2,0 1,0-1,1 0,0-1,1 0,0 0,0 0,1-1,1 0,-1 0,0-6,3-5</inkml:trace>
  <inkml:trace contextRef="#ctx0" brushRef="#br0" timeOffset="8830.814">2512 1181,'19'-4,"16"-3,7-3,1-2,-2 3,-3 2,-4 3,-2 1,-2 2,-1 1,-6 5,-6 1</inkml:trace>
  <inkml:trace contextRef="#ctx0" brushRef="#br0" timeOffset="9087.234">2512 1351,'38'5,"33"1,8 0,-5-1,-9-1,-11-2,-16-5,-13-4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26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70,'38'0,"47"-5,18-1,1 0,-7-4,-16 1,-12 0,-12 3,-12 2,-8 2,-6-4,-8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27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1 279,'276'-60,"192"-13,-233 63,-262 11,16 0,0-1,1 1,-1-2,0 0,1 0,-1 0,1-2,-1 1,1-1,0-1,0 0,0 0,1-1,-3-1,7 2,0 0,0 0,1 0,-1-1,1 0,0 0,0 0,0 0,1-1,0 1,0-1,0 0,1 0,0 0,0-1,-2-13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2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1 277,'10'-8,"2"0,-1 1,1 1,0 0,0 0,0 1,1 1,0 0,12-2,-23 5,34-8,1 2,1 1,-1 2,1 2,-1 1,1 2,22 4,-5 11,-65-34,-55-32,54 44,1 0,0-1,0 0,1-1,0 0,0-1,1 0,0 0,1-1,0 0,0 0,-4-10,4-2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41:2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99,'-21'280,"13"208,8-474,-1 0,0 0,-1 0,-1 0,0 0,-1-1,-1 1,0-1,0 0,-1 0,-1-1,0 1,-6 6</inkml:trace>
  <inkml:trace contextRef="#ctx0" brushRef="#br0" timeOffset="302.222">1 183,'27'-22,"1"2,0 0,2 2,0 2,1 0,1 2,0 2,1 0,0 3,0 0,1 2,15 0,-38 7,1-1,-1 2,1-1,0 2,-1-1,0 2,1-1,-1 2,0-1,0 2,-1-1,1 1,-1 1,0 0,0 1,-1-1,0 2,0-1,-1 1,0 1,0 0,-1 0,0 0,0 1,-1 0,-1 0,0 0,0 1,-1 0,0 0,-1 0,0 0,-1 1,1 3,-4-7,1-1,-1 1,0-1,-1 1,0-1,0 0,-1 0,1 0,-2 0,1 0,-1-1,0 1,0-1,-1 0,1 0,-1-1,-1 1,1-1,-1 0,-1 0,-10 8,1 0,-2-2,0 0,0-1,-1-1,-15 5,17-7,0 0,-1-2,0 0,0-1,-1 0,1-2,-1 0,0-1,1-1,-1-1,0 0,-7-3,1-2</inkml:trace>
  <inkml:trace contextRef="#ctx0" brushRef="#br0" timeOffset="1282.101">565 833,'5'43,"2"24,-1 5,-1-5,-2-8,-5-15,-4-15</inkml:trace>
  <inkml:trace contextRef="#ctx0" brushRef="#br0" timeOffset="1538.232">424 804,'39'5,"26"1,8-4,-4-4,-10-1,-13 1</inkml:trace>
  <inkml:trace contextRef="#ctx0" brushRef="#br0" timeOffset="1784.499">904 804,'-11'15,"0"1,1 1,0 0,2 0,0 1,1 0,0 0,2 0,0 1,1 0,1 0,1 1,0 13,2-30,1 0,-1 0,1-1,0 1,0 0,0-1,0 1,0-1,0 1,1-1,-1 0,1 1,0-1,0 0,-1 0,1 0,1 0,-1-1,0 1,0 0,1-1,-1 0,1 1,-1-1,1 0,-1 0,1-1,0 1,-1 0,1-1,0 0,0 1,-1-1,1 0,0-1,0 1,0 0,6-1,-1-1,1 1,-1-2,0 1,0-1,0 0,-1 0,1-1,-1 0,1-1,4-3,-7 4,0 0,0-1,0 1,-1-1,0 0,0 0,0 0,0-1,-1 0,0 1,0-1,0 0,-1 0,0-1,0 1,-1 0,1-1,-1 1,-1-1,1 1,-1-1,-1 1,1-1,-1 1,0-1,0 1,-1 0,0-1,0 1,0 0,-1 0,0 0,0 0,0 1,-1-1,0 1,0 0,-1 0,1 1,-1-1,-1 0,-17-7</inkml:trace>
  <inkml:trace contextRef="#ctx0" brushRef="#br0" timeOffset="1944.438">1441 860,'-15'39,"-9"21,0 7,3-5,1-11,3-16</inkml:trace>
  <inkml:trace contextRef="#ctx0" brushRef="#br0" timeOffset="2197.432">1158 833,'39'4,"21"3,7-1,-10 3,-8 1,-9-1,-5-3,-10-2</inkml:trace>
  <inkml:trace contextRef="#ctx0" brushRef="#br0" timeOffset="2752.257">1807 889,'-176'301,"176"-301,0 0,0 0,1 0,-1 0,0 0,0 0,1 0,-1 0,0 1,0-1,1 0,-1 0,0 0,0 0,1 1,-1-1,0 0,0 0,0 0,0 1,1-1,-1 0,0 0,0 1,0-1,25-26,149-198,-157 204,52-45,-68 65,0 0,0-1,0 1,0 0,0 0,0 0,0 0,-1 0,1 0,0 0,0 0,0 1,0-1,0 0,0 0,0 1,0-1,-1 0,1 1,0-1,0 1,0 0,-1-1,1 1,0-1,-1 1,1 0,-1 0,1-1,-1 1,1 0,-1 0,1 0,-1-1,1 1,-1 0,0 0,0 0,0 0,1 0,-1 0,0 0,0 0,0 0,0 0,3 49,-3-45,-5 202,5-206,0 0,1 0,-1 1,0-1,0 0,0 1,0-1,0 0,0 0,0 1,-1-1,1 0,0 0,-1 1,1-1,-1 0,1 0,-1 0,0 0,1 0,-1 0,0 0,0 0,0 0,0 0,0 0,0 0,0-1,0 1,0 0,0-1,0 1,0-1,0 1,-1-1,1 1,0-1,0 0,-1 0,1 0,0 0,0 0,-1 0,1 0,0 0,0 0,-1 0,1-1,0 1,-1-1,-17-7,-1-2,2-1,-1 0,2-1,-1-1,2-1,0 0,0-1,-6-10,7 7</inkml:trace>
  <inkml:trace contextRef="#ctx0" brushRef="#br0" timeOffset="3127.826">2202 833,'-11'137,"-18"9,28-144,0 0,0 1,0-1,0 0,0 1,0-1,1 0,0 1,-1-1,1 1,0-1,0 1,0-1,0 1,1-1,-1 1,1-1,-1 1,1-1,0 0,0 1,0-1,0 0,0 0,1 0,-1 0,1 0,-1 0,1 0,0 0,0 0,0-1,-1 1,2-1,-1 1,0-1,0 0,0 0,1 0,-1 0,0-1,1 1,0 0,6-1,1 0,-1-1,0 0,1-1,-1 0,0 0,0-1,0 0,0 0,-1-1,1-1,-1 1,0-1,0-1,-1 1,1-1,1-3,39-23,-27 21</inkml:trace>
  <inkml:trace contextRef="#ctx0" brushRef="#br0" timeOffset="4482.529">2597 1143,'134'-63,"-109"49,0 1,2 0,-1 2,1 2,22-6,-47 14,0 0,-1 0,1 0,0 0,0 1,-1-1,1 1,0-1,0 1,0-1,0 1,0 0,0 0,0 0,0 0,0 0,-1 1,1-1,0 1,0-1,0 1,0-1,0 1,-1 0,1 0,0 0,-1 0,1 0,-1 0,1 1,-1-1,0 0,1 1,-1-1,0 1,0 0,0-1,0 1,0 0,0-1,-1 1,1 0,0 0,-1 0,0 0,1 0,-1 0,0 0,0-1,0 1,0 0,0 0,-1 0,1 0,0 0,-1 0,-7 12,0 0,-1-1,0 0,-1 0,0-1,-1 0,-1-1,1 0,-2-1,-3 2,-84 90,98-101,0 1,0 0,0 0,1 0,-1 0,1 1,-1-1,1 0,0 1,0-1,0 1,0-1,0 1,1-1,-1 1,1-1,0 1,-1 0,1-1,0 1,1 0,-1-1,0 1,1 0,0-1,-1 1,1-1,0 1,0-1,1 0,-1 1,0-1,1 0,-1 0,1 0,0 0,0 0,0 0,0 0,0-1,0 1,0-1,0 1,1-1,-1 0,0 0,1 0,-1 0,1 0,0-1,0 1,23 2,1-1,-1 0,1-3,0 0,-1-1,1-2,-1-1,4-2,141-56,-152 57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15.1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92,'25'-12,"1"2,0 1,0 1,1 1,0 2,0 0,0 2,0 1,1 1,-1 2,22 2,124 25,387-27,146-1,-509 28,254-28,-253-28,-74 10,-82 12,0 1,0 2,1 2,31 4,10-1,40-19,84 0,-204 17,0-1,-1 1,1 0,0 1,-1-1,1 0,-1 1,1 0,0 0,-1 0,0 0,1 1,-1-1,0 1,0 0,1 0,-1 0,-1 0,1 1,0-1,-1 1,1 0,-1-1,0 1,0 0,2 3,8 10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58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1,'-84'245,"-20"10,105-254,0-1,-1 1,1-1,-1 0,1 0,0 1,-1-1,1 0,0 0,0 0,-1 0,1 0,0 0,-1 0,1 0,0 0,-1 0,1 0,0 0,0 0,-1-1,1 1,0 0,-1-1,1 1,-1 0,1-1,0 1,-1-1,1 1,-1-1,1 1,-1-1,0 1,1-1,-1 1,1-1,-1 0,0 1,1-1,-1 1,0-1,0 0,0 0,1 1,-1-1,0 0,0 1,0-1,0 0,0 1,0-1,0 0,-1 0,3-1,32-43,-1-1,-3-1,-2-2,5-18,66-107,-68 130,-29 44,-1 1,1-1,0 1,0 0,0-1,-1 1,1 0,0 0,-1 0,1 1,-1-1,0 0,1 0,-1 1,0-1,1 1,-1-1,0 1,0 0,0-1,-1 1,1 0,0 0,-1-1,1 1,-1 0,1 0,-1 0,0 0,0 0,0 0,0 0,0 0,0 0,8 279,-8-280,-1 0,1 1,0-1,0 0,0 0,0 0,0 1,1-1,-1 0,0 0,0 1,1-1,-1 0,1 0,-1 0,1 0,-1 0,1 0,0 0,0 0,-1 0,1 0,0 0,0 0,0 0,0-1,0 1,0 0,0-1,0 1,0-1,0 1,1-1,-1 1,0-1,0 0,0 0,1 1,-1-1,0 0,0 0,1 0,-1 0,0-1,0 1,1 0,-1 0,0-1,0 1,0-1,0 1,0-1,0 1,1-1,-1 0,0 0,-1 1,1-1,0 0,0 0,0 0,149-193,-149 193,3-6,1 1,0 0,0 0,1 1,-1 0,1 0,0 0,1 0,-1 1,1 0,0 1,0-1,0 1,0 1,6-2,-10 5,0 1,0-1,-1 1,1 0,0 0,-1 0,0 1,1-1,-1 0,0 1,0-1,0 1,-1 0,1 0,-1 0,1 0,-1 0,0 0,0 0,-1 0,1 0,0 0,-1 1,0-1,0 0,0 0,0 1,0-1,-1 0,0 0,1 1,-1-1,1 2,-4 70,2-54,0 1,2-1,0 1,2-1,0 0,1 1,3 5,0-9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1.7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58,'196'17,"-170"-14,-1-2,1-1,0-1,-1-1,1-1,10-3,22-2,130-20,96-2,243 31,-162 26,-19-15,-90 23,87 5,-129-69,-121 11,-79 18,-6 2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20,'-13'-3,"0"1,1 0,-1 1,0 1,0-1,0 2,1 0,-1 1,0 0,1 1,-1 0,1 1,0 0,0 1,0 1,1-1,0 2,0 0,1 0,-1 1,2 0,-1 1,1 0,0 0,-6 10,7-6,0-1,1 1,0 1,1-1,0 1,2 0,-1 1,2-1,0 1,0-1,2 1,0 0,0 0,2 0,0 0,2 13,-2-25,0 0,0 1,0-1,0 0,1 0,-1 0,1 0,0 0,0 0,0 0,0-1,1 1,-1-1,1 0,-1 1,1-1,0 0,0 0,0-1,0 1,0-1,0 1,1-1,-1 0,0 0,1-1,-1 1,1-1,-1 1,0-1,1 0,-1 0,1-1,-1 1,1-1,-1 0,1 0,8-2,0 0,0-1,0 0,0-1,0-1,-1 0,0 0,-1-1,8-6,23-23,-1-1,-2-2,-2-1,-2-2,-1-1,-3-2,4-11,-2 8,-34 115,2-57,-1 0,1 0,0 0,1 1,0-1,1 0,0 0,1 0,0-1,0 1,1-1,0 1,1-1,0-1,0 1,1 0,0-1,1-1,-1 1,1-1,1 0,0 0,0-1,0 0,1 0,-1-1,1 0,0-1,1 0,-1-1,1 1,0-2,6 2,-12-4,-1 1,1-1,-1 0,1 0,-1 0,1 0,-1-1,1 0,-1 1,1-1,-1-1,0 1,1 0,-1-1,0 1,0-1,0 0,0 0,0 0,-1-1,1 1,-1-1,1 1,-1-1,0 0,0 0,0 0,-1 0,1 0,0 0,-1-1,0 1,0 0,0-1,0 1,-1-1,1 1,-1-1,0-3,-1-13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1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1.7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58,'196'17,"-170"-14,-1-2,1-1,0-1,-1-1,1-1,10-3,22-2,130-20,96-2,243 31,-162 26,-19-15,-90 23,87 5,-129-69,-121 11,-79 18,-6 2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0 588,'80'-12,"1"4,71 2,-101 5,156 10,-207-9,1 1,-1-1,1 1,-1-1,1 0,-1 1,1-1,-1 0,1 1,-1-1,1 0,-1 0,1 0,0 1,-1-1,1 0,-1 0,1 0,0 0,-1 0,1 0,-1 0,1 0,0 0,-1-1,1 1,-1 0,1 0,0 0,-1-1,1 1,-1 0,1-1,-1 1,1 0,-1-1,0 1,1-1,-1 1,1-1,-1 1,0-1,1 1,-1-1,0 1,0-1,1 1,-1-1,0 0,0 1,0-1,0 1,0-1,0 0,0 1,0-1,0 1,0-1,0 0,0 1,0-1,0 1,0-1,-1 1,1-1,0 0,0 1,-27-37,24 33,-32-36,1-2,3-1,1-2,2-1,2-1,-10-29,-15-69,44 116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0.73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1,'626'0,"-460"27,31-15,-130-2,-1-3,2-3,-1-2,33-6,21 2,159-26,448 27,-277 2,-137 26,-17-26,165 10,-119 7,131-17,-206-3,2596 2,-2803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1.7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59,'140'-24,"2"6,0 6,123 7,365 33,-188-2,258 2,-594-25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1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36.5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1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0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04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31.4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1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58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5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0,'-10'39,"-3"41,-3 16,-1-2,5-9,2-8,5-8,2-12,1-9,2-9,1-2,0-1,-1-3,1-2,-1-1,1-11,-1-8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57,'29'-11,"1"0,0 2,1 2,0 0,0 2,1 2,-1 0,1 2,-1 2,1 1,8 2,-25-2,-1 0,1 1,-1 0,1 1,-1 1,0 1,-1 0,0 0,12 8,-21-11,1 0,0 0,-1 1,0-1,0 1,0 0,0 0,-1 1,1-1,-1 1,0 0,0-1,-1 1,0 0,0 1,0-1,0 0,-1 1,0-1,0 1,0-1,-1 1,0-1,0 1,0-1,-1 1,0 2,-5 4,0 1,-1-1,-1-1,0 1,0-2,-1 1,-1-1,0 0,0-1,-1 0,0-1,0 0,-1 0,0-2,0 1,-1-2,0 1,0-2,0 0,-1 0,-1-1,-20 9,0-2,-1-1,0-2,-1-1,1-2,-1-2,-18-1,-9-23,51 10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26.25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5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531.273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761.454">1346 493,'-15'34,"-4"10</inkml:trace>
  <inkml:trace contextRef="#ctx0" brushRef="#br0" timeOffset="914.287">1430 70,'0'0</inkml:trace>
  <inkml:trace contextRef="#ctx0" brushRef="#br0" timeOffset="1281.295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1714.616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8649.954">2982 155,'21'-8,"0"2,0 0,1 1,0 2,0 0,0 1,0 1,1 1,20 3,2-2,11-5,-78-18,13 17,4 3,0 0,0-1,1 0,-1 1,1-2,-1 1,1-1,0 1,0-1,0 0,1-1,0 1,-1 0,2-1,-1 0,0 0,1 0,0 0,-1-2,4-7</inkml:trace>
  <inkml:trace contextRef="#ctx0" brushRef="#br0" timeOffset="7968.379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9120.304">3518 409,'0'19,"0"11,0 6,0 1,0-6</inkml:trace>
  <inkml:trace contextRef="#ctx0" brushRef="#br0" timeOffset="9569.186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1198.464">3575 719,'-5'0,"-6"-5,-6-1,0-5,2-5,5 0</inkml:trace>
  <inkml:trace contextRef="#ctx0" brushRef="#br0" timeOffset="13169.255">216 1029,'151'-16,"0"6,57 8,8 30,14-44,108 3,-81-15,-23 18,-131-2,-1 5,1 4,31 6,12-1,107-3,-111-26,253 26,-225-26,-47 8,-101 15,-1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51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51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0 287,'1'-2,"-1"0,1 1,0-1,0 1,0-1,0 1,0-1,0 1,0 0,1-1,-1 1,0 0,1 0,-1 0,1 0,-1 0,1 0,0 1,-1-1,1 1,0-1,-1 1,1-1,0 1,0 0,0 0,-1 0,1 0,0 0,0 0,-1 0,3 1,0-2,80-12,0 3,1 4,47 4,15 2,-148 0,1 0,0 0,0 0,-1 0,1 0,0-1,-1 1,1 0,0 0,0-1,-1 1,1 0,0 0,0-1,0 1,-1 0,1 0,0-1,0 1,0 0,0-1,0 1,0 0,-1-1,1 1,0 0,0-1,0 1,0 0,0-1,0 1,0 0,0-1,1 1,-1 0,0-1,0 1,0 0,0-1,0 1,1 0,-1 0,0-1,0 1,0 0,1-1,-1 1,0 0,0 0,1 0,-1-1,0 1,0 0,1 0,-1 0,0 0,1 0,-1-1,0 1,1 0,-1 0,0 0,1 0,-1 0,0 0,1 0,-1 0,-29-18,24 15,-16-9,0 0,1-2,1 0,0-1,1-1,1-1,0 0,1-2,-3-5,18 23,1 1,-1-1,1 1,-1-1,1 1,-1-1,1 1,-1-1,1 0,0 1,-1-1,1 0,0 1,0-1,0 0,-1 1,1-1,0 0,0 1,0-1,0 0,0 1,0-1,0 0,0 0,1 1,-1-1,0 0,0 1,1-1,-1 0,0 1,1-1,-1 1,0-1,1 1,-1-1,1 0,-1 1,1 0,-1-1,1 1,-1-1,1 1,0 0,-1-1,1 1,-1 0,1-1,0 1,-1 0,2 0,12-3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28,'24'0,"18"0,6 0,4 0,-1 0,-5 0,-5 0,-5-5,-4-1,-3 0,-1 1,0 2,-1 0,0 7,1 2,-1 0,-8-1,-9-1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21,'447'0,"-276"-21,-154 25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1,'73'18,"-38"-14,0-2,-1-1,1-1,0-2,0-2,6-2,120-8,-51 15,-86-1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0 536,'60'-109,"-38"74,2 1,1 0,2 2,1 1,28-23,37-41,14 2,-105 92,-1 1,0-1,1 0,-1 1,1-1,-1 1,0 0,1-1,-1 1,1 0,-1 0,1 0,-1 0,1 0,-1 0,1 1,-1-1,1 0,-1 1,1-1,-1 1,0 0,1-1,-1 1,0 0,1 0,-1 0,0 0,0 0,0 0,0 0,0 0,0 0,0 1,0-1,-1 0,1 0,0 1,-1-1,1 1,-1-1,1 1,14 63,-15 253,0-317,0 1,0-1,0 1,0-1,0 0,0 1,0-1,0 0,1 0,-1 1,1-1,-1 0,1 0,-1 1,1-1,0 0,0 0,-1 0,1 0,0 0,0 0,0 0,0 0,0 0,0-1,1 1,-1 0,0-1,0 1,0-1,1 1,-1-1,0 0,1 1,-1-1,0 0,0 0,1 0,-1 0,1 0,-1 0,0 0,0 0,1-1,-1 1,0 0,1-1,-1 1,0-1,0 0,0 1,1-1,-1 0,0 0,0 1,0-1,0 0,0 0,-1 0,122-137,-70 81,3 2,2 3,2 3,51-32,-109 80,0 0,0-1,0 1,-1 0,1 0,0 1,0-1,0 0,0 0,1 0,-1 1,0-1,0 0,0 1,1-1,-1 1,0 0,0-1,1 1,-1 0,0 0,1 0,-1 0,0 0,1 0,-1 0,0 0,1 0,-1 1,0-1,1 0,-1 1,0-1,0 1,1 0,-1-1,0 1,0 0,0 0,0 0,0 0,0 0,0 0,0 0,-1 0,1 0,0 0,-1 0,1 0,0 1,-1-1,0 0,1 0,-1 1,0-1,1 13,-1 0,-1 0,0 1,-1-1,0 0,-2-1,1 1,-2 0,-3 8,-5 17,-32 146,44-178,0 1,1-1,0 0,0 1,0-1,1 1,0-1,1 0,0 0,0 0,0 0,1 0,2 5,7 6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20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3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4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4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1,'5'7,"0"1,0 0,0 0,-1 0,-1 0,1 1,-1 0,-1 0,1 0,0 9,3 6,30 146,-9-11,-26-147,1 1,0-1,1 0,0 0,1 0,0 0,1-1,0 0,1 0,1 0,3 4,-8-14,0 0,1 0,-1-1,1 0,0 1,-1-1,1 0,-1 0,1 0,0-1,-1 1,1 0,-1-1,1 0,-1 0,0 0,1 0,-1 0,0 0,1 0,-1-1,0 1,0-1,0 0,0 1,-1-1,1 0,0 0,-1 0,1 0,-1-1,0 1,0 0,1-1,-2 1,1 0,0-1,0 1,-1-1,1 0,5-7,74-128,-55 90,2 1,2 2,2 1,2 1,12-11,-41 49,1 1,-1-1,1 1,-1 0,1 0,0 0,1 1,-1-1,1 1,-1 1,1-1,0 1,0 0,3 0,-4 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0 579,'1'-2,"0"0,0 1,0-1,1 0,-1 1,0-1,1 1,-1 0,1-1,-1 1,1 0,0 0,-1 0,1 0,0 0,0 0,0 1,0-1,0 1,0-1,0 1,0 0,0 0,0-1,0 2,1-1,7-2,207-29,48 32,-265 0,1-1,-1 0,1 1,-1-1,0 0,1 0,-1 1,1-1,-1 0,1 0,-1 0,1 1,-1-1,1 0,-1 0,1 0,-1 0,1 0,-1 0,1 0,-1 0,1 0,-1 0,1-1,-1 1,1 0,-1 0,1 0,-1-1,1 1,-1 0,0 0,1-1,-1 1,1 0,-1-1,0 1,1-1,-1 1,0 0,1-1,-1 1,0-1,0 1,0-1,1 1,-1-1,0 1,0-1,0 1,0-1,0 1,0-1,0 1,0-1,0 1,0-1,0 1,0-1,0 1,0-1,-1 1,1-1,0 1,0-1,-29-24,22 20,-13-10,1-1,0-1,1-1,1-1,1 0,1-1,0 0,1-1,2-1,0-1,-1-5,-54-171,66 176,3 5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6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904 227,'-232'368,"84"-120,107-196,28-50,18-24,21-28,1 0,3 2,22-27,-36 53,262-356,-250 348,-27 30,-1-1,0 1,0-1,0 1,1-1,-1 1,0-1,1 1,-1 0,0-1,1 1,-1 0,0-1,1 1,-1 0,1-1,-1 1,1 0,-1 0,0 0,1-1,-1 1,1 0,-1 0,1 0,-1 0,1 0,-1 0,1 0,-1 0,1 0,-1 0,1 0,-1 0,1 0,-1 0,1 1,-1-1,1 0,-1 0,1 1,-1-1,1 0,-1 0,0 1,1-1,-1 0,0 1,1-1,-1 1,0-1,1 0,-1 1,0-1,0 1,0-1,1 1,-1-1,0 1,0-1,0 1,0-1,0 1,0-1,0 1,0-1,0 1,0-1,0 1,0-1,-34 227,35-211,0-1,0 1,2-1,0 0,1 1,0-1,1-1,5 10,-8-19,1 0,0 0,0 0,0 0,1 0,0-1,0 0,0 0,0 0,0 0,1-1,0 1,0-1,0 0,0-1,0 1,1-1,-1 0,0-1,1 1,0-1,-1 0,1 0,5-1,-3 0,0 0,1-1,-1 0,0 0,0-1,0 0,0-1,-1 0,1 0,-1-1,1 1,-1-2,0 1,-1-1,1 0,-1 0,0-1,0 0,0 0,-1 0,0-1,0 0,3-6,10-19,-2-1,-1 0,-1-1,7-29,-16 47,-4 14,3-9,0 0,0 0,-1 0,0-1,-1 0,-1 1,0-1,0 0,-1 0,-1-10,-5 10,0 6</inkml:trace>
  <inkml:trace contextRef="#ctx0" brushRef="#br0" timeOffset="302.494">1807 368,'-39'60,"3"1,2 2,-4 18,11 16,27-94,-1-1,1 0,0 1,0-1,0 1,0-1,1 1,-1-1,1 1,-1-1,1 1,0-1,0 0,0 1,0-1,0 0,0 0,1 0,-1 0,1 0,0 0,-1 0,1 0,0-1,0 1,0-1,0 0,0 1,1-1,-1 0,0 0,0 0,1 0,-1-1,1 1,-1-1,1 1,6-2,0-1,0 1,0-1,-1-1,1 0,-1 0,1-1,-1 0,0 0,0-1,-1 0,1 0,-1-1,0 0,-1 0,1 0,-1-1,1-2,-5 7,12-12,0 0,-1 0,-1-1,-1-1,0 0,-1 0,-1-1,0-1,-1 1,-1-1,-1 0,4-18,-9 29,1-1,-1 1,-1 0,1-1,-1 1,-1 0,1-1,-1 1,-1 0,1 0,-1 0,0 0,-1 0,0 0,0 0,0 1,-1 0,0-1,0 1,-1 1,1-1,-1 1,0-1,-1 2,0-1,1 0,-1 1,-1 0,1 1,0-1,-1 1,0 0,0 1,0 0,0 0,-1 0,-15 0</inkml:trace>
  <inkml:trace contextRef="#ctx0" brushRef="#br0" timeOffset="581.595">2315 1,'0'43,"-5"25,-1 9,0-3,1-5,2-9,1-10,5-9,3-1,0-4,-1-2,-1-2,-2-3,-5-5,-3-7</inkml:trace>
  <inkml:trace contextRef="#ctx0" brushRef="#br0" timeOffset="1016.113">2089 340,'91'4,"0"5,69 15,-72-10,94 29,-174-41,0 0,0-1,1 1,-1-2,0 1,0-1,0-1,1 1,-1-1,0-1,0 1,0-1,0-1,-1 0,1 0,-1 0,1-1,-1 0,0 0,0-1,-1 0,1-1,4-1,0 0,-1-1,1-1,-2 0,1 0,-2-1,1 0,-1 0,-1-1,1 0,-2 0,0-1,0 0,-1 0,-1-1,0 1,2-10,-6 20,0 0,1 0,-1-1,0 1,0 0,-1 0,1 0,0-1,-1 1,1 0,-1 0,0 0,0 0,0 0,0 0,0 0,0 0,0 0,-1 1,1-1,-1 0,1 1,-1-1,0 1,1 0,-1-1,0 1,0 0,0 0,0 0,0 0,0 1,0-1,0 1,0-1,-1 1,1-1,0 1,0 0,-1 0,-90 15,74-6,0 1,1 0,0 2,1 0,1 1,0 0,0 1,2 1,-1 1,2 0,0 1,1 0,1 1,1 0,0 1,2 0,0 0,1 1,-1 7,6-19,0 0,1 1,0-1,1 0,0 0,0 1,1-1,0 0,0 0,1 1,0-1,0-1,1 1,0 0,1 0,0-1,0 0,0 0,1 0,0 0,0-1,1 0,0 0,0 0,0-1,1 0,-1 0,1-1,0 1,1-2,-1 1,1-1,0 0,5 1,57 18,-39-15</inkml:trace>
  <inkml:trace contextRef="#ctx0" brushRef="#br0" timeOffset="1332.096">0 1074,'351'18,"1"-16,162-26,123-1,395 25,-956-5,-53-1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395 787,'-22'12,"0"1,1 1,0 2,1 0,1 0,1 2,0 0,2 2,0 0,1 0,1 1,-9 18,21-36,0 1,0-1,0 1,0 0,1 0,-1 0,1-1,0 2,0-1,1 0,-1 0,1 0,0 0,0 0,0 0,0 1,1-1,0 0,0 0,0 0,0 0,0 0,1 0,0-1,0 1,0 0,0-1,1 0,-1 1,1-1,0 0,0 0,0 0,0-1,0 1,1-1,-1 0,1 0,0 0,-1 0,1-1,0 1,0-1,0 0,0 0,0 0,4-1,9-4,0-2,-1 0,0-1,0-1,0 0,-1-1,0-1,-1 0,0-1,-1-1,0 0,-1-1,0 0,-1 0,0-2,0-2,-10 16,59-69,-4-3,-3-3,-3-2,-32 48,-2-1,-2 0,0-1,-2 0,-2-1,-1-1,-1 0,-2 0,1-24,-5 35,0 0,-1 0,-1 0,-1 0,-2 0,0 0,-1 1,-1-1,-2 1,0 0,-1 0,-1 0,5 17,0 0,0 0,-1 0,1 1,-1-1,0 1,0 0,-1 1,1-1,-1 1,1 0,-1 1,0-1,0 1,-1 0,1 1,0-1,0 1,-1 1,1-1,-1 1,1 0,-1 0,1 1,0 0,-1 0,1 1,0-1,0 1,0 1,0-1,0 1,0 0,1 0,-1 1,1 0,0 0,0 0,1 0,-4 4,-9 8,2 0,0 0,0 1,2 1,0 1,1 0,1 0,1 1,0 0,2 1,0 0,2 1,0-1,2 1,0 0,1 0,1 1,1-1,1 1,2-1,0 6,2-8,1-1,1-1,0 1,2-1,0 0,0-1,2 0,0 0,1-1,1 0,0-1,1 0,1-1,0-1,1 0,0-1,7 3,12 10,1-2,1-2,1-1,0-2,2-1,0-2,38 9,-55-17,-4 0</inkml:trace>
  <inkml:trace contextRef="#ctx0" brushRef="#br0" timeOffset="301.387">0 1436,'561'-101,"-503"90,32-9,2 4,0 4,0 4,31 4,-96 11,-23-1</inkml:trace>
  <inkml:trace contextRef="#ctx0" brushRef="#br0" timeOffset="916.026">395 1690,'-24'10,"1"0,1 2,0 1,0 0,1 2,1 0,0 1,2 1,-15 17,26-25,0-1,1 1,1 0,0 1,0 0,0-1,1 1,1 1,0-1,-1 7,3-14,0 0,1 0,-1 1,1-1,0 1,0-1,0 0,0 1,1-1,-1 1,1-1,0 0,0 0,0 1,1-1,-1 0,1 0,-1 0,1 0,0-1,0 1,0 0,1-1,-1 1,1-1,-1 0,1 0,0 0,0 0,0 0,0-1,0 1,0-1,1 0,2 1,1 0,0-1,0 0,0 0,0-1,0 0,0 0,0-1,0 0,0 0,0 0,0-1,0 0,-1 0,1-1,-1 0,1 0,-1 0,1-2,109-87,-108 85,30-32,-1-1,-2-2,-2-2,-2-1,19-38,-40 66,-1 0,-1-1,-1 0,-1 0,0-1,-1 0,-1 1,-1-2,-1 1,0 0,-2-1,0 1,-1 0,-1-1,-1 1,-1 0,-3-11,5 26,1 1,-1 0,0 0,0 0,-1 0,1 0,0 0,-1 1,0-1,0 1,1 0,-2 0,1 0,0 0,0 0,0 1,-1-1,1 1,-1 0,1 0,-1 0,1 1,-1-1,0 1,1 0,-1 0,0 0,1 0,-1 1,0-1,1 1,-1 0,1 0,-1 1,1-1,0 1,-1-1,1 1,0 0,0 0,0 0,0 1,1-1,-1 1,1 0,-1-1,1 1,0 0,0 0,0 1,0 0,-11 11,1 1,0 0,1 0,0 1,2 1,0 0,1 0,1 1,1 0,0 0,1 0,2 1,0 0,0 0,2-1,1 1,0 0,2 0,0 0,1 0,1 0,1-1,0 0,2 0,0 0,1-1,1 0,5 6,-10-18,2 4,0 0,0 0,1-1,0 0,1-1,0 0,0 0,0 0,1-1,1-1,-1 1,1-1,0-1,0 0,1-1,-1 1,2-1,-9-4,0-1,0 1,0 0,0-1,0 1,0-1,0 0,0 0,0 0,0-1,0 1,-1-1,1 1,-1-1,1 0,-1 0,0 0,0 0,1-1,-1 1,-1 0,1-1,0 1,-1-1,1 0,-1 0,0 1,1-3,7-17</inkml:trace>
  <inkml:trace contextRef="#ctx0" brushRef="#br0" timeOffset="1231.766">1044 1380,'-127'421,"124"-415,0-1,1 0,0 1,0-1,0 1,1-1,-1 1,2 0,-1 0,0-1,1 1,0 0,1 0,-1 0,1 0,0-1,1 1,-1 0,1-1,0 1,1-1,-1 0,1 0,0 0,0 0,1 0,-1 0,1-1,0 0,0 0,1 0,-1 0,1-1,1 2,0-3,0 1,-1-1,1 0,0-1,0 1,0-1,0 0,1-1,-1 1,0-1,0-1,0 1,0-1,0 0,0 0,0-1,0 1,0-1,0-1,0 1,-1-1,0 0,1 0,-1-1,0 0,-1 0,1 0,-1 0,1-1,-1 1,-1-1,1 0,-1 0,1-1,-2 1,2-3,0-12</inkml:trace>
  <inkml:trace contextRef="#ctx0" brushRef="#br0" timeOffset="1434.077">734 1690,'58'-5,"23"-1,8-1,-7 2,-12 2,-13 1,-12 0,-8 2,-6 0,-4 0,-6 0</inkml:trace>
  <inkml:trace contextRef="#ctx0" brushRef="#br0" timeOffset="6584.972">1693 814,'-17'29,"11"11,1 0,2 0,2 0,3 25,-1-4,29 333,-30-308,0-63</inkml:trace>
  <inkml:trace contextRef="#ctx0" brushRef="#br0" timeOffset="6883.744">1636 787,'64'-6,"1"4,-1 2,0 3,53 10,-108-13,1 1,0 0,0 1,0 0,-1 0,1 1,-1 0,0 1,0 0,0 1,0-1,-1 2,0-1,0 1,0 0,-1 1,0 0,0 0,0 1,-1-1,2 5,-7-8,0 0,0 0,-1 0,1 0,-1 0,0 1,0-1,-1 0,1 0,-1 0,0 0,0 0,0 0,-1 0,1 0,-1 0,0-1,0 1,0-1,-1 1,1-1,-1 0,0 0,1 0,-2 0,-1 2,-93 60,82-58,0 0,-1-2,0 0,0-1,0 0,-1-1,1-1,-1-1,0-1,1 0,-1-1,0-1,1-1,-2-1,-5-2</inkml:trace>
  <inkml:trace contextRef="#ctx0" brushRef="#br0" timeOffset="7352.262">1496 560,'15'-12,"2"0,0 1,0 0,1 1,0 1,1 1,0 1,0 0,20-3,-6 3,0 2,0 1,1 2,0 1,-1 1,6 3,-22-3,-18 0,0-1,1 1,-1-1,1 1,-1-1,1 1,-1-1,1 0,-1 1,1-1,0 0,-1 1,1-1,0 0,-1 0,1 1,0-1,0 0,0 0,0 1,0-1,0 0,0 0,0 1,0-1,0 0,0 0,0 0,0 1,1-1,-1 0,0 1,1-1,-1 0,0 1,1-1,-1 0,1 1,-1-1,1 1,-1-1,1 1,0-1,-1 1,1-1,0 1,-1-1,1 1,0 0,-1-1,1 1,0 0,0 0,-1 0,1 0,0 0,0-1,0 1,-1 1,-14-13,5 5,-1 0,1-1,0 1,1-2,0 1,0-1,1 0,0-1,1 0,0 0,0 0,1-1,1 0,-1 0,0-6,3-5</inkml:trace>
  <inkml:trace contextRef="#ctx0" brushRef="#br0" timeOffset="8830.814">2512 1181,'19'-4,"16"-3,7-3,1-2,-2 3,-3 2,-4 3,-2 1,-2 2,-1 1,-6 5,-6 1</inkml:trace>
  <inkml:trace contextRef="#ctx0" brushRef="#br0" timeOffset="9087.234">2512 1351,'38'5,"33"1,8 0,-5-1,-9-1,-11-2,-16-5,-13-4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07.1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58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1,'-84'245,"-20"10,105-254,0-1,-1 1,1-1,-1 0,1 0,0 1,-1-1,1 0,0 0,0 0,-1 0,1 0,0 0,-1 0,1 0,0 0,-1 0,1 0,0 0,0 0,-1-1,1 1,0 0,-1-1,1 1,-1 0,1-1,0 1,-1-1,1 1,-1-1,1 1,-1-1,0 1,1-1,-1 1,1-1,-1 0,0 1,1-1,-1 1,0-1,0 0,0 0,1 1,-1-1,0 0,0 1,0-1,0 0,0 1,0-1,0 0,-1 0,3-1,32-43,-1-1,-3-1,-2-2,5-18,66-107,-68 130,-29 44,-1 1,1-1,0 1,0 0,0-1,-1 1,1 0,0 0,-1 0,1 1,-1-1,0 0,1 0,-1 1,0-1,1 1,-1-1,0 1,0 0,0-1,-1 1,1 0,0 0,-1-1,1 1,-1 0,1 0,-1 0,0 0,0 0,0 0,0 0,0 0,0 0,8 279,-8-280,-1 0,1 1,0-1,0 0,0 0,0 0,0 1,1-1,-1 0,0 0,0 1,1-1,-1 0,1 0,-1 0,1 0,-1 0,1 0,0 0,0 0,-1 0,1 0,0 0,0 0,0 0,0-1,0 1,0 0,0-1,0 1,0-1,0 1,1-1,-1 1,0-1,0 0,0 0,1 1,-1-1,0 0,0 0,1 0,-1 0,0-1,0 1,1 0,-1 0,0-1,0 1,0-1,0 1,0-1,0 1,1-1,-1 0,0 0,-1 1,1-1,0 0,0 0,0 0,149-193,-149 193,3-6,1 1,0 0,0 0,1 1,-1 0,1 0,0 0,1 0,-1 1,1 0,0 1,0-1,0 1,0 1,6-2,-10 5,0 1,0-1,-1 1,1 0,0 0,-1 0,0 1,1-1,-1 0,0 1,0-1,0 1,-1 0,1 0,-1 0,1 0,-1 0,0 0,0 0,-1 0,1 0,0 0,-1 1,0-1,0 0,0 0,0 1,0-1,-1 0,0 0,1 1,-1-1,1 2,-4 70,2-54,0 1,2-1,0 1,2-1,0 0,1 1,3 5,0-9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2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1">222 1,'29'0,"28"0,10 0,3 0,-6 0,-9 0,-4 0,-6 0,-6 0,-4 0,-4 0,-7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25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20,'-13'-3,"0"1,1 0,-1 1,0 1,0-1,0 2,1 0,-1 1,0 0,1 1,-1 0,1 1,0 0,0 1,0 1,1-1,0 2,0 0,1 0,-1 1,2 0,-1 1,1 0,0 0,-6 10,7-6,0-1,1 1,0 1,1-1,0 1,2 0,-1 1,2-1,0 1,0-1,2 1,0 0,0 0,2 0,0 0,2 13,-2-25,0 0,0 1,0-1,0 0,1 0,-1 0,1 0,0 0,0 0,0 0,0-1,1 1,-1-1,1 0,-1 1,1-1,0 0,0 0,0-1,0 1,0-1,0 1,1-1,-1 0,0 0,1-1,-1 1,1-1,-1 1,0-1,1 0,-1 0,1-1,-1 1,1-1,-1 0,1 0,8-2,0 0,0-1,0 0,0-1,0-1,-1 0,0 0,-1-1,8-6,23-23,-1-1,-2-2,-2-1,-2-2,-1-1,-3-2,4-11,-2 8,-34 115,2-57,-1 0,1 0,0 0,1 1,0-1,1 0,0 0,1 0,0-1,0 1,1-1,0 1,1-1,0-1,0 1,1 0,0-1,1-1,-1 1,1-1,1 0,0 0,0-1,0 0,1 0,-1-1,1 0,0-1,1 0,-1-1,1 1,0-2,6 2,-12-4,-1 1,1-1,-1 0,1 0,-1 0,1 0,-1-1,1 0,-1 1,1-1,-1-1,0 1,1 0,-1-1,0 1,0-1,0 0,0 0,0 0,-1-1,1 1,-1-1,1 1,-1-1,0 0,0 0,0 0,-1 0,1 0,0 0,-1-1,0 1,0 0,0-1,0 1,-1-1,1 1,-1-1,0-3,-1-13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0 588,'80'-12,"1"4,71 2,-101 5,156 10,-207-9,1 1,-1-1,1 1,-1-1,1 0,-1 1,1-1,-1 0,1 1,-1-1,1 0,-1 0,1 0,0 1,-1-1,1 0,-1 0,1 0,0 0,-1 0,1 0,-1 0,1 0,0 0,-1-1,1 1,-1 0,1 0,0 0,-1-1,1 1,-1 0,1-1,-1 1,1 0,-1-1,0 1,1-1,-1 1,1-1,-1 1,0-1,1 1,-1-1,0 1,0-1,1 1,-1-1,0 0,0 1,0-1,0 1,0-1,0 0,0 1,0-1,0 1,0-1,0 0,0 1,0-1,0 1,0-1,-1 1,1-1,0 0,0 1,-27-37,24 33,-32-36,1-2,3-1,1-2,2-1,2-1,-10-29,-15-69,44 116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0 432,'8'10,"0"1,1-1,0 0,1-1,0 0,1-1,-1 0,1 0,1-1,0-1,0 0,0 0,0-2,1 1,0-1,0-1,0-1,0 1,0-2,1 0,-1-1,1 0,-1-1,0 0,1-1,3-2,30-12,0-3,-1-1,-1-3,-1-1,-1-2,39-33,382-277,-390 305,-72 31,0 0,-1 0,1 0,0 0,0 0,0 0,0 0,0 1,-1-1,1 1,0-1,0 1,-1 0,1-1,0 1,-1 0,1 0,-1 0,1 1,-1-1,0 0,1 0,-1 1,0-1,0 1,0-1,0 1,0-1,0 1,0 0,-1 0,1-1,0 1,-1 0,0 0,1 0,-1-1,0 1,0 0,0 0,0 1,-2 17,0 1,-1-1,-1-1,0 1,-2 0,0-1,-2 0,0-1,-1 1,0-2,-4 4,-4 12,-2 0,-1-1,-2-1,-1-2,-1 0,-19 17,24-26,0-2,-1 0,-1-1,0-1,-1-1,-1-1,0-1,-1-1,-1-1,1-1,-2-1,1-2,-1 0,0-2,-1-1,1 0,-1-3,-10 0,35 0,-1-1,1 0,-1 0,0 0,1 0,-1 0,0 0,1-1,-1 1,1-1,-1 0,1 0,-1 0,1 0,0 0,-1 0,1-1,0 1,0-1,0 0,0 1,0-1,0 0,0 0,1 0,-1 0,1-1,0 1,-1 0,1-1,0 1,0-1,1 1,-1-1,0 1,1-1,-1 1,1-1,0 0,0 1,0-1,0 0,1 1,-1-1,1 1,-1-1,2-2,7-6,0 0,0 1,1 0,0 0,1 1,0 0,1 1,-1 1,6-3,2-3,8-4</inkml:trace>
  <inkml:trace contextRef="#ctx0" brushRef="#br0" timeOffset="281.794">1777 36,'-24'26,"1"1,2 1,0 1,2 1,1 1,2 1,1 0,1 1,-2 13,14-41,0 0,1 0,-1 0,1 0,1 0,-1 0,1 0,0 0,0 1,0-1,1 0,0 0,0 0,0 0,0 0,1 0,0 0,0 0,0-1,1 1,-1-1,1 1,0-1,1 0,-1 0,1 0,-1-1,1 1,0-1,1 0,-1 0,0 0,1-1,0 0,-1 0,1 0,0 0,0-1,3 1,9 2,1-1,0-1,0 0,0-1,0-1,0-1,0-1,0 0,0-1,-1-1,1-1,-1 0,0-2,0 0,-1 0,0-2,-1 0,1 0,-2-2,1 0,-1 0,2-5,-10 10,-1 0,0-1,0 0,-1 1,1-2,-1 1,-1 0,0-1,0 0,0 1,-1-1,0 0,-1-1,0 1,0 0,0 0,-1 0,-1-1,1 1,-1 0,-1 0,1 0,-2 0,1 0,-1 0,0 0,0 1,-1-1,0 1,0 0,-1 1,0-1,0 1,-1-1,0 2,0-1,-5-3,-1 1,-1 0,1 1,-2 0,1 1,-1 0,0 2,0-1,0 2,-1 0,1 0,-1 2,0 0,-13 0,1 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0 277,'74'-14,"1"3,0 4,1 3,-1 4,27 4,49 25,-152-29,1-1,0 1,0-1,-1 1,1-1,0 1,0-1,0 1,0-1,0 1,0-1,0 1,0-1,0 1,0-1,0 0,0 1,0-1,0 1,0-1,0 1,1-1,-1 1,0 0,0-1,1 1,-1-1,0 1,1-1,-1 1,0 0,1-1,-1 1,0 0,1-1,-1 1,1 0,-1 0,1-1,-1 1,1 0,-1 0,1 0,-1-1,1 1,-1 0,1 0,-1 0,1 0,-1 0,1 0,-1 0,1 0,-1 1,1-1,-1 0,1 0,-1 0,1 1,-1-1,1 0,-1 0,1 1,-1-1,1 0,-1 1,-30-30,-93-40,98 52,14 12,1-2,-1 1,2-1,-1-1,1 0,0 0,0-1,1 0,1-1,-1 1,0-4,7-21,9 23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1 300,'516'29,"-493"-32,-27-5,-34-13,33 19,-28-14,11 8,1-2,0-1,0 0,1-1,0-2,2 0,-1-1,-14-15,28 22,0 0,0 0,1 0,0-1,0 1,1-1,0 0,1 0,0 0,0 0,1 0,0-1,1-1,-2-18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07.1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0 100,'39'5,"31"1,14 0,-3-1,-10-7,-12-2,-12-1,-9 1,-6 1,-4 0,-1 2,-1 0,-5 1</inkml:trace>
  <inkml:trace contextRef="#ctx0" brushRef="#br0" timeOffset="184.623">0 383,'39'4,"36"3,15-6,-2-3,-8 0,-11-1,-9 1,-10-5,-8 0,-6 0,-10 1</inkml:trace>
  <inkml:trace contextRef="#ctx0" brushRef="#br0" timeOffset="970.625">820 523,'23'-17,"0"-2,-1-1,-1-1,0 0,-2-2,-1 0,-1-1,0-1,2-8,136-165,-145 186,1 0,0 1,1 0,0 1,1 1,0 0,0 0,5-1,-16 10,0-1,-1 0,1 0,0 1,-1-1,1 1,0 0,0-1,-1 1,1 0,0 0,0 0,-1 0,1 0,0 1,0-1,0 0,-1 1,1-1,0 1,-1 0,1 0,-1-1,1 1,-1 0,1 0,-1 1,1-1,-1 0,0 0,0 1,0-1,0 0,0 1,0-1,0 1,0 0,0-1,-1 1,1 0,-1-1,1 1,-1 0,1 1,8 82,-28 62,18-145,0 0,0 0,0 0,1 0,-1 0,1 0,0 0,-1 0,1 0,0 0,0 0,0 0,0 0,1 0,-1 0,0 0,1 0,0 0,-1 0,1 0,0 0,0 0,0-1,0 1,0 0,1-1,-1 1,0 0,1-1,-1 0,1 1,0-1,-1 0,1 0,0 0,0 0,0 0,-1 0,1 0,0-1,0 1,0-1,0 0,1 1,-1-1,0 0,0 0,0 0,0 0,0-1,0 1,0 0,0-1,0 0,0 1,0-1,0 0,0 0,17-12,-1 0,0-1,0-1,-1-1,-1 0,-1-1,3-6,76-73,-80 84,0 1,0 0,1 1,1 1,-1 0,2 1,-1 1,4-1,-18 7,0 1,-1-1,1 1,0-1,0 1,-1 0,1 0,0 0,0 0,0 0,-1 0,1 0,0 1,0-1,-1 1,1-1,0 1,0-1,-1 1,1 0,-1 0,1 0,-1 0,1 0,-1 0,0 1,1-1,-1 0,0 1,0-1,0 1,0-1,0 1,0-1,-1 1,1 0,0-1,-1 1,1 0,-1 0,0-1,0 1,1 0,-1 0,0 0,-8 84,-31 61,39-144,-1 0,1 0,0 1,0-1,0 0,0 0,0 0,1 0,-1 1,1-1,0 0,0 0,0 0,1-1,-1 1,0 0,1 0,0-1,0 1,0-1,0 1,1 0,14 9</inkml:trace>
  <inkml:trace contextRef="#ctx0" brushRef="#br0" timeOffset="1399.382">2569 16,'-67'29,"1"4,1 2,3 4,-47 37,105-75,0 1,1 0,-1 0,1 1,0-1,0 0,0 1,0 0,0 0,0 0,1 0,-1 0,1 1,0-1,0 1,0 0,1-1,-1 1,1 0,0 0,0 0,0 0,0 0,1 0,0 0,0 0,0 0,0 0,0 0,1 0,0 0,0 0,0 0,0 0,2 2,2-3,1-1,0 1,-1-2,1 1,0 0,0-1,0 0,0-1,0 1,0-1,0 0,0-1,0 1,0-1,0 0,0-1,-1 0,1 1,0-2,-1 1,5-3,16-7,0-1,-1-1,0-1,-1-1,-1-2,-1 0,0-1,-1-1,-2-1,0-1,7-11,-22 26,0 2,1-1,-1 0,1 1,0 0,1 0,-1 0,1 1,0-1,0 2,1-1,-1 1,1 0,-1 0,1 0,0 1,0 0,6 0,-10 3,-1 1,1 0,0-1,-1 1,1 0,-1 1,0-1,0 0,0 1,0-1,0 1,0 0,-1-1,1 1,-1 0,0 0,0 0,0 0,0 0,0 0,-1 1,0-1,1 0,-1 0,0 0,-1 0,1 1,0-1,-1 2,1 11,1-9,0 0,0 0,1 0,0 0,0-1,0 1,1-1,0 1,0-1,1 0,0 0,0 0,0-1,1 1,0-1,0 0,0 0,0-1,1 0,0 0,0 0,0 0,0-1,1 0,-1-1,1 1,-1-1,1 0,0-1,0 0,0 0,0 0,3-1,-6 1,0 0,1-1,-1 1,0-1,0 0,0 0,1 0,-1-1,0 0,0 0,0 0,0 0,0 0,0-1,0 0,0 0,-1 0,1 0,-1 0,1-1,-1 1,0-1,0 0,0 0,0-1,-1 1,1 0,-1-1,0 1,0-1,0 0,0-1,3-16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1076 0,'-318'36,"10"32,266-49,41-19,0 1,0-1,1 0,-1 1,0-1,1 1,-1-1,0 1,1-1,-1 1,1 0,-1-1,1 1,-1 0,1-1,0 1,-1 0,1 0,0-1,-1 1,1 0,0 0,0-1,0 1,0 0,0 0,0 0,0 0,0-1,0 1,0 0,0 0,0 0,0-1,1 1,-1 0,0 0,1-1,-1 1,1 0,-1-1,1 1,-1 0,1-1,-1 1,1-1,-1 1,1-1,0 1,-1-1,1 1,0-1,-1 1,1-1,12 7,1 0,-1-1,1-1,0 0,0-1,1-1,-1 0,1-1,0 0,11-1,37 7,60 5,-90-12,0 2,0 2,0 1,-1 1,6 4,-37-12,1 1,0 0,-1 1,1-1,-1 0,1 0,-1 1,1-1,0 0,-1 1,0 0,1-1,-1 1,1 0,-1 0,0 0,1 0,-1 0,0 0,0 0,0 0,0 0,0 1,0-1,0 0,0 1,-1-1,1 0,0 1,-1-1,1 1,-1-1,0 1,1 0,-1-1,0 1,0-1,0 1,0-1,0 1,-1 0,1-1,0 1,-1-1,1 1,-1-1,1 1,-1-1,0 1,0-1,1 0,-1 1,0-1,0 0,0 0,-1 0,0 1,-26 21,0-2,-2 0,0-3,-1 0,-1-2,-1-1,0-2,-3 0,-12 6,-526 179,568-197,1 0,0 1,-1-1,1 1,0 1,0-1,0 1,1 0,-1 0,1 0,-1 1,1-1,0 1,1 0,-1 0,0 1,-1 3,6-5,0 0,0-1,1 1,-1-1,1 1,-1-1,1 0,0 0,0 0,0 0,0 0,1 0,-1 0,1-1,-1 1,1-1,-1 0,1 0,0 0,-1 0,1 0,0 0,0-1,0 1,-1-1,1 0,0 0,0 0,0 0,0 0,0-1,0 1,0-1,-2 1,78-1,0-3,0-3,41-11,56-6,-21 6,-130 17,-7 2</inkml:trace>
  <inkml:trace contextRef="#ctx0" brushRef="#br0" timeOffset="452.137">1556 141,'-4'43,"-3"34,-4 8,0-1,2-9,1-13,-1-12,0-11,2-5,2-6,2-11,6-8,2-12,1-9,-1-3</inkml:trace>
  <inkml:trace contextRef="#ctx0" brushRef="#br0" timeOffset="699.336">1556 57,'48'0,"31"0,10 0,-4-5,-7-2,-13 1,-11 1,-7 1,-5 2,-6 1,-8 5,-15 3,-8 4,-11 1,-4-3</inkml:trace>
  <inkml:trace contextRef="#ctx0" brushRef="#br0" timeOffset="937.829">1529 451,'33'-4,"41"-8,11 0,-3 1,-11 2,-8-1,-10 0,-9 3,-7 1,-5 3,-4 2,-6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07.1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0,'-10'39,"-3"41,-3 16,-1-2,5-9,2-8,5-8,2-12,1-9,2-9,1-2,0-1,-1-3,1-2,-1-1,1-11,-1-8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57,'29'-11,"1"0,0 2,1 2,0 0,0 2,1 2,-1 0,1 2,-1 2,1 1,8 2,-25-2,-1 0,1 1,-1 0,1 1,-1 1,0 1,-1 0,0 0,12 8,-21-11,1 0,0 0,-1 1,0-1,0 1,0 0,0 0,-1 1,1-1,-1 1,0 0,0-1,-1 1,0 0,0 1,0-1,0 0,-1 1,0-1,0 1,0-1,-1 1,0-1,0 1,0-1,-1 1,0 2,-5 4,0 1,-1-1,-1-1,0 1,0-2,-1 1,-1-1,0 0,0-1,-1 0,0-1,0 0,-1 0,0-2,0 1,-1-2,0 1,0-2,0 0,-1 0,-1-1,-20 9,0-2,-1-1,0-2,-1-1,1-2,-1-2,-18-1,-9-23,51 10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0 287,'1'-2,"-1"0,1 1,0-1,0 1,0-1,0 1,0-1,0 1,0 0,1-1,-1 1,0 0,1 0,-1 0,1 0,-1 0,1 0,0 1,-1-1,1 1,0-1,-1 1,1-1,0 1,0 0,0 0,-1 0,1 0,0 0,0 0,-1 0,3 1,0-2,80-12,0 3,1 4,47 4,15 2,-148 0,1 0,0 0,0 0,-1 0,1 0,0-1,-1 1,1 0,0 0,0-1,-1 1,1 0,0 0,0-1,0 1,-1 0,1 0,0-1,0 1,0 0,0-1,0 1,0 0,-1-1,1 1,0 0,0-1,0 1,0 0,0-1,0 1,0 0,0-1,1 1,-1 0,0-1,0 1,0 0,0-1,0 1,1 0,-1 0,0-1,0 1,0 0,1-1,-1 1,0 0,0 0,1 0,-1-1,0 1,0 0,1 0,-1 0,0 0,1 0,-1-1,0 1,1 0,-1 0,0 0,1 0,-1 0,0 0,1 0,-1 0,-29-18,24 15,-16-9,0 0,1-2,1 0,0-1,1-1,1-1,0 0,1-2,-3-5,18 23,1 1,-1-1,1 1,-1-1,1 1,-1-1,1 1,-1-1,1 0,0 1,-1-1,1 0,0 1,0-1,0 0,-1 1,1-1,0 0,0 1,0-1,0 0,0 1,0-1,0 0,0 0,1 1,-1-1,0 0,0 1,1-1,-1 0,0 1,1-1,-1 1,0-1,1 1,-1-1,1 0,-1 1,1 0,-1-1,1 1,-1-1,1 1,0 0,-1-1,1 1,-1 0,1-1,0 1,-1 0,2 0,12-3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9:07.1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1,'-1'2,"1"-1,0 1,0 0,1 0,-1-1,0 1,1 0,-1 0,1-1,-1 1,1 0,0-1,-1 1,1-1,0 1,0-1,0 1,1-1,-1 0,0 0,0 1,1-1,-1 0,0 0,1 0,0 0,-1-1,1 1,-1 0,1-1,0 1,-1-1,1 1,0-1,1 0,17 6,0-2,0-1,1-1,0 0,-1-1,1-2,12-1,13 1,399-1,-142-26,44 28,-51 28,202-27,-241 27,38-30,-77-24,415 25,-554 2,209-13,-156-1,0 5,110 10,-82 0,367-2,-187 28,584-28,-838 0,209 11,-14 25,123-25,-310 1,62-2,86-34,67 26,-229 10,-65-8,-1-1,1-1,-1 0,1-1,0 0,0-2,0 1,-1-2,1 0,1-1,25-5,0 1,1 3,0 1,-1 2,41 4,7-1,137-3,-57-26,226 26,-357-4,-34 3,1 1,-1 0,1 0,-1 0,1 1,0-1,-1 1,1 0,0 1,-1-1,1 1,-1 0,1 0,-1 0,3 1,-6 0,1 0,-1 0,0 0,0 0,0 0,0 0,0 0,0 0,-1 0,1 0,-1 0,1 0,-1 0,0 1,0-1,0 0,0 0,0 0,-1 1,1-1,0 0,-1 0,0 0,1 0,-1 0,-1 1,-6 20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28,'24'0,"18"0,6 0,4 0,-1 0,-5 0,-5 0,-5-5,-4-1,-3 0,-1 1,0 2,-1 0,0 7,1 2,-1 0,-8-1,-9-1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21,'447'0,"-276"-21,-154 25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1,'73'18,"-38"-14,0-2,-1-1,1-1,0-2,0-2,6-2,120-8,-51 15,-86-1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0 536,'60'-109,"-38"74,2 1,1 0,2 2,1 1,28-23,37-41,14 2,-105 92,-1 1,0-1,1 0,-1 1,1-1,-1 1,0 0,1-1,-1 1,1 0,-1 0,1 0,-1 0,1 0,-1 0,1 1,-1-1,1 0,-1 1,1-1,-1 1,0 0,1-1,-1 1,0 0,1 0,-1 0,0 0,0 0,0 0,0 0,0 0,0 0,0 1,0-1,-1 0,1 0,0 1,-1-1,1 1,-1-1,1 1,14 63,-15 253,0-317,0 1,0-1,0 1,0-1,0 0,0 1,0-1,0 0,1 0,-1 1,1-1,-1 0,1 0,-1 1,1-1,0 0,0 0,-1 0,1 0,0 0,0 0,0 0,0 0,0 0,0-1,1 1,-1 0,0-1,0 1,0-1,1 1,-1-1,0 0,1 1,-1-1,0 0,0 0,1 0,-1 0,1 0,-1 0,0 0,0 0,1-1,-1 1,0 0,1-1,-1 1,0-1,0 0,0 1,1-1,-1 0,0 0,0 1,0-1,0 0,0 0,-1 0,122-137,-70 81,3 2,2 3,2 3,51-32,-109 80,0 0,0-1,0 1,-1 0,1 0,0 1,0-1,0 0,0 0,1 0,-1 1,0-1,0 0,0 1,1-1,-1 1,0 0,0-1,1 1,-1 0,0 0,1 0,-1 0,0 0,1 0,-1 0,0 0,1 0,-1 1,0-1,1 0,-1 1,0-1,0 1,1 0,-1-1,0 1,0 0,0 0,0 0,0 0,0 0,0 0,0 0,-1 0,1 0,0 0,-1 0,1 0,0 1,-1-1,0 0,1 0,-1 1,0-1,1 13,-1 0,-1 0,0 1,-1-1,0 0,-2-1,1 1,-2 0,-3 8,-5 17,-32 146,44-178,0 1,1-1,0 0,0 1,0-1,1 1,0-1,1 0,0 0,0 0,0 0,1 0,2 5,7 6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1,'5'7,"0"1,0 0,0 0,-1 0,-1 0,1 1,-1 0,-1 0,1 0,0 9,3 6,30 146,-9-11,-26-147,1 1,0-1,1 0,0 0,1 0,0 0,1-1,0 0,1 0,1 0,3 4,-8-14,0 0,1 0,-1-1,1 0,0 1,-1-1,1 0,-1 0,1 0,0-1,-1 1,1 0,-1-1,1 0,-1 0,0 0,1 0,-1 0,0 0,1 0,-1-1,0 1,0-1,0 0,0 1,-1-1,1 0,0 0,-1 0,1 0,-1-1,0 1,0 0,1-1,-2 1,1 0,0-1,0 1,-1-1,1 0,5-7,74-128,-55 90,2 1,2 2,2 1,2 1,12-11,-41 49,1 1,-1-1,1 1,-1 0,1 0,0 0,1 1,-1-1,1 1,-1 1,1-1,0 1,0 0,3 0,-4 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0 579,'1'-2,"0"0,0 1,0-1,1 0,-1 1,0-1,1 1,-1 0,1-1,-1 1,1 0,0 0,-1 0,1 0,0 0,0 0,0 1,0-1,0 1,0-1,0 1,0 0,0 0,0-1,0 2,1-1,7-2,207-29,48 32,-265 0,1-1,-1 0,1 1,-1-1,0 0,1 0,-1 1,1-1,-1 0,1 0,-1 0,1 1,-1-1,1 0,-1 0,1 0,-1 0,1 0,-1 0,1 0,-1 0,1 0,-1 0,1-1,-1 1,1 0,-1 0,1 0,-1-1,1 1,-1 0,0 0,1-1,-1 1,1 0,-1-1,0 1,1-1,-1 1,0 0,1-1,-1 1,0-1,0 1,0-1,1 1,-1-1,0 1,0-1,0 1,0-1,0 1,0-1,0 1,0-1,0 1,0-1,0 1,0-1,0 1,0-1,-1 1,1-1,0 1,0-1,-29-24,22 20,-13-10,1-1,0-1,1-1,1-1,1 0,1-1,0 0,1-1,2-1,0-1,-1-5,-54-171,66 176,3 5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6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904 227,'-232'368,"84"-120,107-196,28-50,18-24,21-28,1 0,3 2,22-27,-36 53,262-356,-250 348,-27 30,-1-1,0 1,0-1,0 1,1-1,-1 1,0-1,1 1,-1 0,0-1,1 1,-1 0,0-1,1 1,-1 0,1-1,-1 1,1 0,-1 0,0 0,1-1,-1 1,1 0,-1 0,1 0,-1 0,1 0,-1 0,1 0,-1 0,1 0,-1 0,1 0,-1 0,1 0,-1 0,1 1,-1-1,1 0,-1 0,1 1,-1-1,1 0,-1 0,0 1,1-1,-1 0,0 1,1-1,-1 1,0-1,1 0,-1 1,0-1,0 1,0-1,1 1,-1-1,0 1,0-1,0 1,0-1,0 1,0-1,0 1,0-1,0 1,0-1,0 1,0-1,-34 227,35-211,0-1,0 1,2-1,0 0,1 1,0-1,1-1,5 10,-8-19,1 0,0 0,0 0,0 0,1 0,0-1,0 0,0 0,0 0,0 0,1-1,0 1,0-1,0 0,0-1,0 1,1-1,-1 0,0-1,1 1,0-1,-1 0,1 0,5-1,-3 0,0 0,1-1,-1 0,0 0,0-1,0 0,0-1,-1 0,1 0,-1-1,1 1,-1-2,0 1,-1-1,1 0,-1 0,0-1,0 0,0 0,-1 0,0-1,0 0,3-6,10-19,-2-1,-1 0,-1-1,7-29,-16 47,-4 14,3-9,0 0,0 0,-1 0,0-1,-1 0,-1 1,0-1,0 0,-1 0,-1-10,-5 10,0 6</inkml:trace>
  <inkml:trace contextRef="#ctx0" brushRef="#br0" timeOffset="302.494">1807 368,'-39'60,"3"1,2 2,-4 18,11 16,27-94,-1-1,1 0,0 1,0-1,0 1,0-1,1 1,-1-1,1 1,-1-1,1 1,0-1,0 0,0 1,0-1,0 0,0 0,1 0,-1 0,1 0,0 0,-1 0,1 0,0-1,0 1,0-1,0 0,0 1,1-1,-1 0,0 0,0 0,1 0,-1-1,1 1,-1-1,1 1,6-2,0-1,0 1,0-1,-1-1,1 0,-1 0,1-1,-1 0,0 0,0-1,-1 0,1 0,-1-1,0 0,-1 0,1 0,-1-1,1-2,-5 7,12-12,0 0,-1 0,-1-1,-1-1,0 0,-1 0,-1-1,0-1,-1 1,-1-1,-1 0,4-18,-9 29,1-1,-1 1,-1 0,1-1,-1 1,-1 0,1-1,-1 1,-1 0,1 0,-1 0,0 0,-1 0,0 0,0 0,0 1,-1 0,0-1,0 1,-1 1,1-1,-1 1,0-1,-1 2,0-1,1 0,-1 1,-1 0,1 1,0-1,-1 1,0 0,0 1,0 0,0 0,-1 0,-15 0</inkml:trace>
  <inkml:trace contextRef="#ctx0" brushRef="#br0" timeOffset="581.595">2315 1,'0'43,"-5"25,-1 9,0-3,1-5,2-9,1-10,5-9,3-1,0-4,-1-2,-1-2,-2-3,-5-5,-3-7</inkml:trace>
  <inkml:trace contextRef="#ctx0" brushRef="#br0" timeOffset="1016.113">2089 340,'91'4,"0"5,69 15,-72-10,94 29,-174-41,0 0,0-1,1 1,-1-2,0 1,0-1,0-1,1 1,-1-1,0-1,0 1,0-1,0-1,-1 0,1 0,-1 0,1-1,-1 0,0 0,0-1,-1 0,1-1,4-1,0 0,-1-1,1-1,-2 0,1 0,-2-1,1 0,-1 0,-1-1,1 0,-2 0,0-1,0 0,-1 0,-1-1,0 1,2-10,-6 20,0 0,1 0,-1-1,0 1,0 0,-1 0,1 0,0-1,-1 1,1 0,-1 0,0 0,0 0,0 0,0 0,0 0,0 0,0 0,-1 1,1-1,-1 0,1 1,-1-1,0 1,1 0,-1-1,0 1,0 0,0 0,0 0,0 0,0 1,0-1,0 1,0-1,-1 1,1-1,0 1,0 0,-1 0,-90 15,74-6,0 1,1 0,0 2,1 0,1 1,0 0,0 1,2 1,-1 1,2 0,0 1,1 0,1 1,1 0,0 1,2 0,0 0,1 1,-1 7,6-19,0 0,1 1,0-1,1 0,0 0,0 1,1-1,0 0,0 0,1 1,0-1,0-1,1 1,0 0,1 0,0-1,0 0,0 0,1 0,0 0,0-1,1 0,0 0,0 0,0-1,1 0,-1 0,1-1,0 1,1-2,-1 1,1-1,0 0,5 1,57 18,-39-15</inkml:trace>
  <inkml:trace contextRef="#ctx0" brushRef="#br0" timeOffset="1332.096">0 1074,'351'18,"1"-16,162-26,123-1,395 25,-956-5,-53-1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395 787,'-22'12,"0"1,1 1,0 2,1 0,1 0,1 2,0 0,2 2,0 0,1 0,1 1,-9 18,21-36,0 1,0-1,0 1,0 0,1 0,-1 0,1-1,0 2,0-1,1 0,-1 0,1 0,0 0,0 0,0 0,0 1,1-1,0 0,0 0,0 0,0 0,0 0,1 0,0-1,0 1,0 0,0-1,1 0,-1 1,1-1,0 0,0 0,0 0,0-1,0 1,1-1,-1 0,1 0,0 0,-1 0,1-1,0 1,0-1,0 0,0 0,0 0,4-1,9-4,0-2,-1 0,0-1,0-1,0 0,-1-1,0-1,-1 0,0-1,-1-1,0 0,-1-1,0 0,-1 0,0-2,0-2,-10 16,59-69,-4-3,-3-3,-3-2,-32 48,-2-1,-2 0,0-1,-2 0,-2-1,-1-1,-1 0,-2 0,1-24,-5 35,0 0,-1 0,-1 0,-1 0,-2 0,0 0,-1 1,-1-1,-2 1,0 0,-1 0,-1 0,5 17,0 0,0 0,-1 0,1 1,-1-1,0 1,0 0,-1 1,1-1,-1 1,1 0,-1 1,0-1,0 1,-1 0,1 1,0-1,0 1,-1 1,1-1,-1 1,1 0,-1 0,1 1,0 0,-1 0,1 1,0-1,0 1,0 1,0-1,0 1,0 0,1 0,-1 1,1 0,0 0,0 0,1 0,-4 4,-9 8,2 0,0 0,0 1,2 1,0 1,1 0,1 0,1 1,0 0,2 1,0 0,2 1,0-1,2 1,0 0,1 0,1 1,1-1,1 1,2-1,0 6,2-8,1-1,1-1,0 1,2-1,0 0,0-1,2 0,0 0,1-1,1 0,0-1,1 0,1-1,0-1,1 0,0-1,7 3,12 10,1-2,1-2,1-1,0-2,2-1,0-2,38 9,-55-17,-4 0</inkml:trace>
  <inkml:trace contextRef="#ctx0" brushRef="#br0" timeOffset="301.387">0 1436,'561'-101,"-503"90,32-9,2 4,0 4,0 4,31 4,-96 11,-23-1</inkml:trace>
  <inkml:trace contextRef="#ctx0" brushRef="#br0" timeOffset="916.026">395 1690,'-24'10,"1"0,1 2,0 1,0 0,1 2,1 0,0 1,2 1,-15 17,26-25,0-1,1 1,1 0,0 1,0 0,0-1,1 1,1 1,0-1,-1 7,3-14,0 0,1 0,-1 1,1-1,0 1,0-1,0 0,0 1,1-1,-1 1,1-1,0 0,0 0,0 1,1-1,-1 0,1 0,-1 0,1 0,0-1,0 1,0 0,1-1,-1 1,1-1,-1 0,1 0,0 0,0 0,0 0,0-1,0 1,0-1,1 0,2 1,1 0,0-1,0 0,0 0,0-1,0 0,0 0,0-1,0 0,0 0,0 0,0-1,0 0,-1 0,1-1,-1 0,1 0,-1 0,1-2,109-87,-108 85,30-32,-1-1,-2-2,-2-2,-2-1,19-38,-40 66,-1 0,-1-1,-1 0,-1 0,0-1,-1 0,-1 1,-1-2,-1 1,0 0,-2-1,0 1,-1 0,-1-1,-1 1,-1 0,-3-11,5 26,1 1,-1 0,0 0,0 0,-1 0,1 0,0 0,-1 1,0-1,0 1,1 0,-2 0,1 0,0 0,0 0,0 1,-1-1,1 1,-1 0,1 0,-1 0,1 1,-1-1,0 1,1 0,-1 0,0 0,1 0,-1 1,0-1,1 1,-1 0,1 0,-1 1,1-1,0 1,-1-1,1 1,0 0,0 0,0 0,0 1,1-1,-1 1,1 0,-1-1,1 1,0 0,0 0,0 1,0 0,-11 11,1 1,0 0,1 0,0 1,2 1,0 0,1 0,1 1,1 0,0 0,1 0,2 1,0 0,0 0,2-1,1 1,0 0,2 0,0 0,1 0,1 0,1-1,0 0,2 0,0 0,1-1,1 0,5 6,-10-18,2 4,0 0,0 0,1-1,0 0,1-1,0 0,0 0,0 0,1-1,1-1,-1 1,1-1,0-1,0 0,1-1,-1 1,2-1,-9-4,0-1,0 1,0 0,0-1,0 1,0-1,0 0,0 0,0 0,0-1,0 1,-1-1,1 1,-1-1,1 0,-1 0,0 0,0 0,1-1,-1 1,-1 0,1-1,0 1,-1-1,1 0,-1 0,0 1,1-3,7-17</inkml:trace>
  <inkml:trace contextRef="#ctx0" brushRef="#br0" timeOffset="1231.766">1044 1380,'-127'421,"124"-415,0-1,1 0,0 1,0-1,0 1,1-1,-1 1,2 0,-1 0,0-1,1 1,0 0,1 0,-1 0,1 0,0-1,1 1,-1 0,1-1,0 1,1-1,-1 0,1 0,0 0,0 0,1 0,-1 0,1-1,0 0,0 0,1 0,-1 0,1-1,1 2,0-3,0 1,-1-1,1 0,0-1,0 1,0-1,0 0,1-1,-1 1,0-1,0-1,0 1,0-1,0 0,0 0,0-1,0 1,0-1,0-1,0 1,-1-1,0 0,1 0,-1-1,0 0,-1 0,1 0,-1 0,1-1,-1 1,-1-1,1 0,-1 0,1-1,-2 1,2-3,0-12</inkml:trace>
  <inkml:trace contextRef="#ctx0" brushRef="#br0" timeOffset="1434.077">734 1690,'58'-5,"23"-1,8-1,-7 2,-12 2,-13 1,-12 0,-8 2,-6 0,-4 0,-6 0</inkml:trace>
  <inkml:trace contextRef="#ctx0" brushRef="#br0" timeOffset="6584.972">1693 814,'-17'29,"11"11,1 0,2 0,2 0,3 25,-1-4,29 333,-30-308,0-63</inkml:trace>
  <inkml:trace contextRef="#ctx0" brushRef="#br0" timeOffset="6883.744">1636 787,'64'-6,"1"4,-1 2,0 3,53 10,-108-13,1 1,0 0,0 1,0 0,-1 0,1 1,-1 0,0 1,0 0,0 1,0-1,-1 2,0-1,0 1,0 0,-1 1,0 0,0 0,0 1,-1-1,2 5,-7-8,0 0,0 0,-1 0,1 0,-1 0,0 1,0-1,-1 0,1 0,-1 0,0 0,0 0,0 0,-1 0,1 0,-1 0,0-1,0 1,0-1,-1 1,1-1,-1 0,0 0,1 0,-2 0,-1 2,-93 60,82-58,0 0,-1-2,0 0,0-1,0 0,-1-1,1-1,-1-1,0-1,1 0,-1-1,0-1,1-1,-2-1,-5-2</inkml:trace>
  <inkml:trace contextRef="#ctx0" brushRef="#br0" timeOffset="7352.262">1496 560,'15'-12,"2"0,0 1,0 0,1 1,0 1,1 1,0 1,0 0,20-3,-6 3,0 2,0 1,1 2,0 1,-1 1,6 3,-22-3,-18 0,0-1,1 1,-1-1,1 1,-1-1,1 1,-1-1,1 0,-1 1,1-1,0 0,-1 1,1-1,0 0,-1 0,1 1,0-1,0 0,0 0,0 1,0-1,0 0,0 0,0 1,0-1,0 0,0 0,0 0,0 1,1-1,-1 0,0 1,1-1,-1 0,0 1,1-1,-1 0,1 1,-1-1,1 1,-1-1,1 1,0-1,-1 1,1-1,0 1,-1-1,1 1,0 0,-1-1,1 1,0 0,0 0,-1 0,1 0,0 0,0-1,0 1,-1 1,-14-13,5 5,-1 0,1-1,0 1,1-2,0 1,0-1,1 0,0-1,1 0,0 0,0 0,1-1,1 0,-1 0,0-6,3-5</inkml:trace>
  <inkml:trace contextRef="#ctx0" brushRef="#br0" timeOffset="8830.814">2512 1181,'19'-4,"16"-3,7-3,1-2,-2 3,-3 2,-4 3,-2 1,-2 2,-1 1,-6 5,-6 1</inkml:trace>
  <inkml:trace contextRef="#ctx0" brushRef="#br0" timeOffset="9087.234">2512 1351,'38'5,"33"1,8 0,-5-1,-9-1,-11-2,-16-5,-13-4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58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1,'-84'245,"-20"10,105-254,0-1,-1 1,1-1,-1 0,1 0,0 1,-1-1,1 0,0 0,0 0,-1 0,1 0,0 0,-1 0,1 0,0 0,-1 0,1 0,0 0,0 0,-1-1,1 1,0 0,-1-1,1 1,-1 0,1-1,0 1,-1-1,1 1,-1-1,1 1,-1-1,0 1,1-1,-1 1,1-1,-1 0,0 1,1-1,-1 1,0-1,0 0,0 0,1 1,-1-1,0 0,0 1,0-1,0 0,0 1,0-1,0 0,-1 0,3-1,32-43,-1-1,-3-1,-2-2,5-18,66-107,-68 130,-29 44,-1 1,1-1,0 1,0 0,0-1,-1 1,1 0,0 0,-1 0,1 1,-1-1,0 0,1 0,-1 1,0-1,1 1,-1-1,0 1,0 0,0-1,-1 1,1 0,0 0,-1-1,1 1,-1 0,1 0,-1 0,0 0,0 0,0 0,0 0,0 0,0 0,8 279,-8-280,-1 0,1 1,0-1,0 0,0 0,0 0,0 1,1-1,-1 0,0 0,0 1,1-1,-1 0,1 0,-1 0,1 0,-1 0,1 0,0 0,0 0,-1 0,1 0,0 0,0 0,0 0,0-1,0 1,0 0,0-1,0 1,0-1,0 1,1-1,-1 1,0-1,0 0,0 0,1 1,-1-1,0 0,0 0,1 0,-1 0,0-1,0 1,1 0,-1 0,0-1,0 1,0-1,0 1,0-1,0 1,1-1,-1 0,0 0,-1 1,1-1,0 0,0 0,0 0,149-193,-149 193,3-6,1 1,0 0,0 0,1 1,-1 0,1 0,0 0,1 0,-1 1,1 0,0 1,0-1,0 1,0 1,6-2,-10 5,0 1,0-1,-1 1,1 0,0 0,-1 0,0 1,1-1,-1 0,0 1,0-1,0 1,-1 0,1 0,-1 0,1 0,-1 0,0 0,0 0,-1 0,1 0,0 0,-1 1,0-1,0 0,0 0,0 1,0-1,-1 0,0 0,1 1,-1-1,1 2,-4 70,2-54,0 1,2-1,0 1,2-1,0 0,1 1,3 5,0-9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20,'-13'-3,"0"1,1 0,-1 1,0 1,0-1,0 2,1 0,-1 1,0 0,1 1,-1 0,1 1,0 0,0 1,0 1,1-1,0 2,0 0,1 0,-1 1,2 0,-1 1,1 0,0 0,-6 10,7-6,0-1,1 1,0 1,1-1,0 1,2 0,-1 1,2-1,0 1,0-1,2 1,0 0,0 0,2 0,0 0,2 13,-2-25,0 0,0 1,0-1,0 0,1 0,-1 0,1 0,0 0,0 0,0 0,0-1,1 1,-1-1,1 0,-1 1,1-1,0 0,0 0,0-1,0 1,0-1,0 1,1-1,-1 0,0 0,1-1,-1 1,1-1,-1 1,0-1,1 0,-1 0,1-1,-1 1,1-1,-1 0,1 0,8-2,0 0,0-1,0 0,0-1,0-1,-1 0,0 0,-1-1,8-6,23-23,-1-1,-2-2,-2-1,-2-2,-1-1,-3-2,4-11,-2 8,-34 115,2-57,-1 0,1 0,0 0,1 1,0-1,1 0,0 0,1 0,0-1,0 1,1-1,0 1,1-1,0-1,0 1,1 0,0-1,1-1,-1 1,1-1,1 0,0 0,0-1,0 0,1 0,-1-1,1 0,0-1,1 0,-1-1,1 1,0-2,6 2,-12-4,-1 1,1-1,-1 0,1 0,-1 0,1 0,-1-1,1 0,-1 1,1-1,-1-1,0 1,1 0,-1-1,0 1,0-1,0 0,0 0,0 0,-1-1,1 1,-1-1,1 1,-1-1,0 0,0 0,0 0,-1 0,1 0,0 0,-1-1,0 1,0 0,0-1,0 1,-1-1,1 1,-1-1,0-3,-1-13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0 588,'80'-12,"1"4,71 2,-101 5,156 10,-207-9,1 1,-1-1,1 1,-1-1,1 0,-1 1,1-1,-1 0,1 1,-1-1,1 0,-1 0,1 0,0 1,-1-1,1 0,-1 0,1 0,0 0,-1 0,1 0,-1 0,1 0,0 0,-1-1,1 1,-1 0,1 0,0 0,-1-1,1 1,-1 0,1-1,-1 1,1 0,-1-1,0 1,1-1,-1 1,1-1,-1 1,0-1,1 1,-1-1,0 1,0-1,1 1,-1-1,0 0,0 1,0-1,0 1,0-1,0 0,0 1,0-1,0 1,0-1,0 0,0 1,0-1,0 1,0-1,-1 1,1-1,0 0,0 1,-27-37,24 33,-32-36,1-2,3-1,1-2,2-1,2-1,-10-29,-15-69,44 116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0 432,'8'10,"0"1,1-1,0 0,1-1,0 0,1-1,-1 0,1 0,1-1,0-1,0 0,0 0,0-2,1 1,0-1,0-1,0-1,0 1,0-2,1 0,-1-1,1 0,-1-1,0 0,1-1,3-2,30-12,0-3,-1-1,-1-3,-1-1,-1-2,39-33,382-277,-390 305,-72 31,0 0,-1 0,1 0,0 0,0 0,0 0,0 0,0 1,-1-1,1 1,0-1,0 1,-1 0,1-1,0 1,-1 0,1 0,-1 0,1 1,-1-1,0 0,1 0,-1 1,0-1,0 1,0-1,0 1,0-1,0 1,0 0,-1 0,1-1,0 1,-1 0,0 0,1 0,-1-1,0 1,0 0,0 0,0 1,-2 17,0 1,-1-1,-1-1,0 1,-2 0,0-1,-2 0,0-1,-1 1,0-2,-4 4,-4 12,-2 0,-1-1,-2-1,-1-2,-1 0,-19 17,24-26,0-2,-1 0,-1-1,0-1,-1-1,-1-1,0-1,-1-1,-1-1,1-1,-2-1,1-2,-1 0,0-2,-1-1,1 0,-1-3,-10 0,35 0,-1-1,1 0,-1 0,0 0,1 0,-1 0,0 0,1-1,-1 1,1-1,-1 0,1 0,-1 0,1 0,0 0,-1 0,1-1,0 1,0-1,0 0,0 1,0-1,0 0,0 0,1 0,-1 0,1-1,0 1,-1 0,1-1,0 1,0-1,1 1,-1-1,0 1,1-1,-1 1,1-1,0 0,0 1,0-1,0 0,1 1,-1-1,1 1,-1-1,2-2,7-6,0 0,0 1,1 0,0 0,1 1,0 0,1 1,-1 1,6-3,2-3,8-4</inkml:trace>
  <inkml:trace contextRef="#ctx0" brushRef="#br0" timeOffset="281.794">1777 36,'-24'26,"1"1,2 1,0 1,2 1,1 1,2 1,1 0,1 1,-2 13,14-41,0 0,1 0,-1 0,1 0,1 0,-1 0,1 0,0 0,0 1,0-1,1 0,0 0,0 0,0 0,0 0,1 0,0 0,0 0,0-1,1 1,-1-1,1 1,0-1,1 0,-1 0,1 0,-1-1,1 1,0-1,1 0,-1 0,0 0,1-1,0 0,-1 0,1 0,0 0,0-1,3 1,9 2,1-1,0-1,0 0,0-1,0-1,0-1,0-1,0 0,0-1,-1-1,1-1,-1 0,0-2,0 0,-1 0,0-2,-1 0,1 0,-2-2,1 0,-1 0,2-5,-10 10,-1 0,0-1,0 0,-1 1,1-2,-1 1,-1 0,0-1,0 0,0 1,-1-1,0 0,-1-1,0 1,0 0,0 0,-1 0,-1-1,1 1,-1 0,-1 0,1 0,-2 0,1 0,-1 0,0 0,0 1,-1-1,0 1,0 0,-1 1,0-1,0 1,-1-1,0 2,0-1,-5-3,-1 1,-1 0,1 1,-2 0,1 1,-1 0,0 2,0-1,0 2,-1 0,1 0,-1 2,0 0,-13 0,1 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0 277,'74'-14,"1"3,0 4,1 3,-1 4,27 4,49 25,-152-29,1-1,0 1,0-1,-1 1,1-1,0 1,0-1,0 1,0-1,0 1,0-1,0 1,0-1,0 1,0-1,0 0,0 1,0-1,0 1,0-1,0 1,1-1,-1 1,0 0,0-1,1 1,-1-1,0 1,1-1,-1 1,0 0,1-1,-1 1,0 0,1-1,-1 1,1 0,-1 0,1-1,-1 1,1 0,-1 0,1 0,-1-1,1 1,-1 0,1 0,-1 0,1 0,-1 0,1 0,-1 0,1 0,-1 1,1-1,-1 0,1 0,-1 0,1 1,-1-1,1 0,-1 0,1 1,-1-1,1 0,-1 1,-30-30,-93-40,98 52,14 12,1-2,-1 1,2-1,-1-1,1 0,0 0,0-1,1 0,1-1,-1 1,0-4,7-21,9 23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1 300,'516'29,"-493"-32,-27-5,-34-13,33 19,-28-14,11 8,1-2,0-1,0 0,1-1,0-2,2 0,-1-1,-14-15,28 22,0 0,0 0,1 0,0-1,0 1,1-1,0 0,1 0,0 0,0 0,1 0,0-1,1-1,-2-18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0 100,'39'5,"31"1,14 0,-3-1,-10-7,-12-2,-12-1,-9 1,-6 1,-4 0,-1 2,-1 0,-5 1</inkml:trace>
  <inkml:trace contextRef="#ctx0" brushRef="#br0" timeOffset="184.623">0 383,'39'4,"36"3,15-6,-2-3,-8 0,-11-1,-9 1,-10-5,-8 0,-6 0,-10 1</inkml:trace>
  <inkml:trace contextRef="#ctx0" brushRef="#br0" timeOffset="970.625">820 523,'23'-17,"0"-2,-1-1,-1-1,0 0,-2-2,-1 0,-1-1,0-1,2-8,136-165,-145 186,1 0,0 1,1 0,0 1,1 1,0 0,0 0,5-1,-16 10,0-1,-1 0,1 0,0 1,-1-1,1 1,0 0,0-1,-1 1,1 0,0 0,0 0,-1 0,1 0,0 1,0-1,0 0,-1 1,1-1,0 1,-1 0,1 0,-1-1,1 1,-1 0,1 0,-1 1,1-1,-1 0,0 0,0 1,0-1,0 0,0 1,0-1,0 1,0 0,0-1,-1 1,1 0,-1-1,1 1,-1 0,1 1,8 82,-28 62,18-145,0 0,0 0,0 0,1 0,-1 0,1 0,0 0,-1 0,1 0,0 0,0 0,0 0,0 0,1 0,-1 0,0 0,1 0,0 0,-1 0,1 0,0 0,0 0,0-1,0 1,0 0,1-1,-1 1,0 0,1-1,-1 0,1 1,0-1,-1 0,1 0,0 0,0 0,0 0,-1 0,1 0,0-1,0 1,0-1,0 0,1 1,-1-1,0 0,0 0,0 0,0 0,0-1,0 1,0 0,0-1,0 0,0 1,0-1,0 0,0 0,17-12,-1 0,0-1,0-1,-1-1,-1 0,-1-1,3-6,76-73,-80 84,0 1,0 0,1 1,1 1,-1 0,2 1,-1 1,4-1,-18 7,0 1,-1-1,1 1,0-1,0 1,-1 0,1 0,0 0,0 0,0 0,-1 0,1 0,0 1,0-1,-1 1,1-1,0 1,0-1,-1 1,1 0,-1 0,1 0,-1 0,1 0,-1 0,0 1,1-1,-1 0,0 1,0-1,0 1,0-1,0 1,0-1,-1 1,1 0,0-1,-1 1,1 0,-1 0,0-1,0 1,1 0,-1 0,0 0,-8 84,-31 61,39-144,-1 0,1 0,0 1,0-1,0 0,0 0,0 0,1 0,-1 1,1-1,0 0,0 0,0 0,1-1,-1 1,0 0,1 0,0-1,0 1,0-1,0 1,1 0,14 9</inkml:trace>
  <inkml:trace contextRef="#ctx0" brushRef="#br0" timeOffset="1399.382">2569 16,'-67'29,"1"4,1 2,3 4,-47 37,105-75,0 1,1 0,-1 0,1 1,0-1,0 0,0 1,0 0,0 0,0 0,1 0,-1 0,1 1,0-1,0 1,0 0,1-1,-1 1,1 0,0 0,0 0,0 0,0 0,1 0,0 0,0 0,0 0,0 0,0 0,1 0,0 0,0 0,0 0,0 0,2 2,2-3,1-1,0 1,-1-2,1 1,0 0,0-1,0 0,0-1,0 1,0-1,0 0,0-1,0 1,0-1,0 0,0-1,-1 0,1 1,0-2,-1 1,5-3,16-7,0-1,-1-1,0-1,-1-1,-1-2,-1 0,0-1,-1-1,-2-1,0-1,7-11,-22 26,0 2,1-1,-1 0,1 1,0 0,1 0,-1 0,1 1,0-1,0 2,1-1,-1 1,1 0,-1 0,1 0,0 1,0 0,6 0,-10 3,-1 1,1 0,0-1,-1 1,1 0,-1 1,0-1,0 0,0 1,0-1,0 1,0 0,-1-1,1 1,-1 0,0 0,0 0,0 0,0 0,0 0,-1 1,0-1,1 0,-1 0,0 0,-1 0,1 1,0-1,-1 2,1 11,1-9,0 0,0 0,1 0,0 0,0-1,0 1,1-1,0 1,0-1,1 0,0 0,0 0,0-1,1 1,0-1,0 0,0 0,0-1,1 0,0 0,0 0,0 0,0-1,1 0,-1-1,1 1,-1-1,1 0,0-1,0 0,0 0,0 0,3-1,-6 1,0 0,1-1,-1 1,0-1,0 0,0 0,1 0,-1-1,0 0,0 0,0 0,0 0,0 0,0-1,0 0,0 0,-1 0,1 0,-1 0,1-1,-1 1,0-1,0 0,0 0,0-1,-1 1,1 0,-1-1,0 1,0-1,0 0,0-1,3-16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1076 0,'-318'36,"10"32,266-49,41-19,0 1,0-1,1 0,-1 1,0-1,1 1,-1-1,0 1,1-1,-1 1,1 0,-1-1,1 1,-1 0,1-1,0 1,-1 0,1 0,0-1,-1 1,1 0,0 0,0-1,0 1,0 0,0 0,0 0,0 0,0-1,0 1,0 0,0 0,0 0,0-1,1 1,-1 0,0 0,1-1,-1 1,1 0,-1-1,1 1,-1 0,1-1,-1 1,1-1,-1 1,1-1,0 1,-1-1,1 1,0-1,-1 1,1-1,12 7,1 0,-1-1,1-1,0 0,0-1,1-1,-1 0,1-1,0 0,11-1,37 7,60 5,-90-12,0 2,0 2,0 1,-1 1,6 4,-37-12,1 1,0 0,-1 1,1-1,-1 0,1 0,-1 1,1-1,0 0,-1 1,0 0,1-1,-1 1,1 0,-1 0,0 0,1 0,-1 0,0 0,0 0,0 0,0 0,0 1,0-1,0 0,0 1,-1-1,1 0,0 1,-1-1,1 1,-1-1,0 1,1 0,-1-1,0 1,0-1,0 1,0-1,0 1,-1 0,1-1,0 1,-1-1,1 1,-1-1,1 1,-1-1,0 1,0-1,1 0,-1 1,0-1,0 0,0 0,-1 0,0 1,-26 21,0-2,-2 0,0-3,-1 0,-1-2,-1-1,0-2,-3 0,-12 6,-526 179,568-197,1 0,0 1,-1-1,1 1,0 1,0-1,0 1,1 0,-1 0,1 0,-1 1,1-1,0 1,1 0,-1 0,0 1,-1 3,6-5,0 0,0-1,1 1,-1-1,1 1,-1-1,1 0,0 0,0 0,0 0,0 0,1 0,-1 0,1-1,-1 1,1-1,-1 0,1 0,0 0,-1 0,1 0,0 0,0-1,0 1,-1-1,1 0,0 0,0 0,0 0,0 0,0-1,0 1,0-1,-2 1,78-1,0-3,0-3,41-11,56-6,-21 6,-130 17,-7 2</inkml:trace>
  <inkml:trace contextRef="#ctx0" brushRef="#br0" timeOffset="452.137">1556 141,'-4'43,"-3"34,-4 8,0-1,2-9,1-13,-1-12,0-11,2-5,2-6,2-11,6-8,2-12,1-9,-1-3</inkml:trace>
  <inkml:trace contextRef="#ctx0" brushRef="#br0" timeOffset="699.336">1556 57,'48'0,"31"0,10 0,-4-5,-7-2,-13 1,-11 1,-7 1,-5 2,-6 1,-8 5,-15 3,-8 4,-11 1,-4-3</inkml:trace>
  <inkml:trace contextRef="#ctx0" brushRef="#br0" timeOffset="937.829">1529 451,'33'-4,"41"-8,11 0,-3 1,-11 2,-8-1,-10 0,-9 3,-7 1,-5 3,-4 2,-6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9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828 1,'-73'28,"-82"46,-130 40,88-40,196-74,0 0,-1 0,1 1,0-1,-1 0,1 1,0-1,-1 0,1 1,0 0,0-1,-1 1,1 0,0-1,0 1,0 0,0 0,0 0,0 0,0 0,0 0,0 0,1 1,-1-1,0 0,1 0,-1 1,1-1,-1 0,1 1,0-1,-1 0,1 1,0-1,0 0,0 1,0-1,0 1,1-1,-1 0,0 1,0-1,1 0,-1 1,1-1,-1 0,1 0,0 1,0-1,-1 0,1 0,0 0,0 0,0 0,7 3,1 0,-1 0,1-1,0-1,-1 1,1-1,1-1,-1 0,0 0,8-1,25 4,237 17,-205-8,-72-12,-1-1,1 1,-1-1,1 1,-1 0,1-1,-1 1,0 0,1 0,-1 0,0 0,0 0,0 0,0 0,0 0,0 1,0-1,0 0,0 1,-1-1,1 1,0-1,-1 1,1-1,-1 1,0-1,1 1,-1-1,0 1,0-1,0 1,0-1,0 1,-1 0,1-1,0 1,-1-1,1 1,-1-1,1 1,-1-1,0 0,1 1,-1-1,-1 1,-13 16,0-2,-1 0,-1-1,0-1,-1-1,-1 0,0-1,-1-1,0-1,-17 6,33-14,-333 189,282-137,54-53,0 0,0 1,0-1,1 1,-1-1,1 1,-1-1,1 1,-1-1,1 1,0-1,0 1,0 0,0-1,0 1,0-1,0 1,1 0,-1-1,0 1,1-1,0 1,-1-1,1 1,0-1,-1 0,1 1,0-1,0 0,0 0,0 1,1-1,-1 0,0 0,0 0,1 0,-1-1,0 1,1 0,-1 0,1-1,-1 1,1-1,-1 1,1-1,0 0,17 5,0-2,0 0,0-1,0-1,0-1,1 0,-1-1,11-3,-27 3,329-55,-178 42,-136 8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2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0 305,'72'-9,"0"3,0 4,0 2,69 10,-37-3,-104-8,1 0,-1 1,1-1,-1 0,0 0,1 0,-1 0,0 0,0 0,0 0,0 0,1 0,-1 0,0 0,-1 0,1 0,0 1,0-1,0 0,-1 0,1 0,0 0,-1 0,1 0,0 0,-1 1,0-1,1 0,-1 0,1 0,-1 1,0-1,1 1,-1-1,0 0,0 1,0-1,1 1,-1-1,0 1,0 0,0-1,0 1,0 0,0 0,0 0,0 0,0-1,-4-2,-39-32,35 30,0 0,0-1,1 0,0 0,0-1,0 0,1-1,0 0,1 0,-1 0,2-1,-1 0,1 0,0 0,1 0,0-1,1 0,0 0,0 0,1 0,0-3,16-25,-1 26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9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1,'-14'43,"-15"43,-2 12,0-1,4-13,8-15,6-15,6-11,4-9,2-6,2-1,0-2,5-10,2-6</inkml:trace>
  <inkml:trace contextRef="#ctx0" brushRef="#br0" timeOffset="255.736">34 29,'39'10,"31"3,9-1,0-2,-7-8,-13-4,-10-2,-10 0,-6 0,-13 2,-16 0,-7 6,-5 2</inkml:trace>
  <inkml:trace contextRef="#ctx0" brushRef="#br0" timeOffset="501.743">7 340,'38'4,"32"-2,9-2,-5-1,-9-6,-11 0,-11-1,-7 3,-5 1,-3 1,-1-3,-6-1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0 367,'361'-11,"-78"-24,-87 12,-160 19,-35 5,-1-1,0 0,1 0,-1 0,1 0,-1 1,1-1,-1 0,0 0,1 1,-1-1,0 0,1 1,-1-1,0 1,1-1,-1 0,0 1,0-1,1 1,-1-1,0 1,0-1,0 0,0 1,0-1,0 1,0-1,0 1,0-1,0 1,0-1,0 1,0-1,0 1,0-1,0 1,0-1,0 0,-1 1,1-1,0 1,0-1,-1 1,1-1,0 0,-1 1,1-1,0 0,-1 1,1-1,0 0,-1 0,1 1,-1-1,1 0,0 0,-1 0,1 1,-1-1,1 0,-1 0,1 0,-1 0,1 0,-1 0,1 0,-1 0,1 0,-34 26,16-14</inkml:trace>
  <inkml:trace contextRef="#ctx0" brushRef="#br0" timeOffset="292.648">141 566,'34'0,"29"-5,15-2,-2 1,-4 1,-9 1,-11 2,-4 1,-7 1,-4 0,-4 0,-3 0,-2 0,0 0,-1-4,0-2,-4 0</inkml:trace>
  <inkml:trace contextRef="#ctx0" brushRef="#br0" timeOffset="784.04">565 0,'-1'1,"1"0,-1 0,1 0,0-1,0 1,0 0,-1 0,1 0,0 0,0 0,0 0,0 0,0-1,1 1,-1 0,0 0,0 0,0 0,1 0,-1 0,1-1,-1 1,0 0,1 0,0-1,-1 1,1 0,-1-1,1 1,0 0,-1-1,1 1,0-1,0 1,-1-1,1 1,0-1,0 0,163 101,-88-60,-22-9,-1 3,-2 1,-1 4,19 20,-66-58,1 0,-1 1,0-1,0 1,0-1,-1 1,1 0,-1 0,1 0,-1 1,0-1,0 1,0-1,-1 1,1-1,-1 1,0 0,0 0,0 0,-1-1,1 1,-1 0,0 0,0 0,0 0,-1 0,1 0,-1 0,0 0,0-1,0 1,-1 0,1-1,-1 1,0-1,0 1,0-1,0 0,-1 0,0 1,-168 83,-124 83,209-121,72-38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3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1,'55'0,"145"11,-181-6,1-1,-1-1,1-1,0-1,0-1,0-1,0 0,-1-1,2-2,91-13,-88 16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3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0,'-1'0,"1"1,0-1,-1 1,1-1,0 1,-1-1,1 1,0-1,0 1,0-1,-1 1,1 0,0-1,0 1,0-1,0 1,0-1,0 1,0 0,0-1,0 1,0-1,0 1,1-1,-1 1,0 0,0-1,0 1,1-1,-1 1,0-1,1 1,-1-1,0 0,1 1,-1-1,1 1,-1-1,1 0,-1 1,0-1,1 0,0 1,-1-1,1 0,-1 0,1 0,-1 1,1-1,-1 0,1 0,0 0,-1 0,1 0,-1 0,1 0,-1 0,2-1,38 7,-39-6,426 1,-354-13,-66 6,-7 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55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340 632,'-3'-4,"-1"1,1 0,-1 0,0 0,0 1,0-1,0 1,0 0,-1 0,1 0,-1 1,1 0,-1-1,1 2,-1-1,0 0,0 1,1 0,-1 0,0 1,0-1,1 1,-1 0,0 0,1 0,-1 1,1 0,0 0,-1 0,1 0,0 1,0-1,-1 2,-7 5,0 1,0 0,1 0,1 1,0 1,0 0,1 0,0 1,-6 13,13-22,-10 16,1 1,1 0,0 0,2 0,1 1,0 1,2-1,0 1,1 7,4-27,0 1,1 0,-1-1,1 1,-1-1,1 1,1-1,-1 1,0-1,1 0,-1 0,1 1,0-1,0 0,1-1,-1 1,0 0,1-1,0 1,-1-1,1 0,0 0,0 0,0 0,1 0,-1-1,0 1,1-1,-1 0,1 0,-1-1,4 1,1 1,1-1,-1 0,1-1,-1 0,1 0,-1-1,1 0,-1 0,0-1,1 0,-1-1,0 0,6-3,11-12,0-2,-2 0,-1-1,0-2,-2 0,0-1,-2-1,-1-1,-1 0,-1-2,-1 1,3-12,-14 34,13-26,4-4,-1 0,-2-1,-2-1,-1 0,-2-1,-2 0,-1-1,0-11,-6 35,-1-1,-1 1,0 0,-1 0,0-1,-2 1,0 0,0 0,-1 0,-1 0,-1 0,0 1,-1 0,0 0,-5-7,8 18,-1 0,1 1,0 0,-1-1,1 1,-1 1,0-1,0 0,0 1,0 0,0 0,0 0,0 0,0 1,0-1,0 1,0 0,0 1,-1-1,1 1,0-1,0 1,0 0,0 1,0-1,1 1,-1 0,0 0,1 0,-1 0,1 0,0 1,-1 0,1-1,1 1,-1 1,0-1,1 0,-1 0,1 1,0 0,0-1,1 1,-2 2,-12 23,1 1,1 1,1 0,2 0,1 1,2 0,1 1,2-1,1 1,1 0,2 0,1 0,4 21,-3-33,1 1,1-1,1 0,1 0,1-1,0 1,2-2,0 1,2-1,0 0,0-1,2-1,0 0,2 0,-1-1,2-1,14 10,14-11,-23-16</inkml:trace>
  <inkml:trace contextRef="#ctx0" brushRef="#br0" timeOffset="487.085">989 632,'0'424,"-22"-280,10-126,1-42,11 2,1-1,1 1,1 0,1 0,1 0,0 0,2 1,1 0,0 0,3-1,1-11,1 1,2 0,1 1,2 1,1 0,1 1,1 2,2 0,1 1,1 1,1 1,0 2,2 0,1 2,10-4,-36 22,-1 0,1 0,-1 0,1 1,0-1,0 1,0 0,0 0,0 0,0 0,0 0,0 0,0 1,0 0,0 0,1 0,-1 0,0 0,0 0,0 1,0-1,0 1,0 0,0 0,0 0,0 1,0-1,0 1,0-1,-1 1,1 0,-1 0,1 0,-1 1,0-1,0 0,0 1,0-1,0 1,-1 0,1 1,0 9,-1 0,0 1,-1-1,-1 0,0 0,-1 1,0-1,-1 0,0-1,-1 1,-1 0,0-1,-1 0,0 0,0-1,-2 0,1 0,-7 7,7-8,0 0,-1-1,0 1,0-2,-1 1,0-1,-1 0,0-1,0 0,0-1,-1 0,0 0,0-1,-1-1,1 0,-1-1,0 0,0 0,-10 0,18-3,1-1,-1 1,1 0,0-1,-1 0,1 0,-1 0,1 0,0-1,0 1,0-1,0 0,0 0,0 0,0 0,1-1,-1 1,1-1,-3-2,-8-13</inkml:trace>
  <inkml:trace contextRef="#ctx0" brushRef="#br0" timeOffset="904.461">1017 237,'564'0,"-610"-23,45 23,-17-9,0 0,0-1,1-1,0 0,1-1,0-1,1-1,-9-10,21 20,1 0,-1 1,1-1,0 0,1-1,-1 1,1 0,0 0,0-1,0 1,0 0,1-1,0 1,0-1,0 1,0-1,1 1,0-4,5-9</inkml:trace>
  <inkml:trace contextRef="#ctx0" brushRef="#br0" timeOffset="1400.611">1 1338,'1021'-133,"-613"98,-373 33</inkml:trace>
  <inkml:trace contextRef="#ctx0" brushRef="#br0" timeOffset="1988.113">735 1592,'-30'5,"1"1,0 2,0 1,1 1,0 2,1 1,0 1,-9 7,29-18,0 0,1 1,-1 0,1 1,0-1,0 1,1 0,0 0,-1 1,2 0,-1-1,1 2,0-1,0 0,0 1,1 0,0 0,1 0,-1 0,2 0,-1 1,1-1,0 0,0 1,1-1,0 1,0-1,0 1,1-1,1 1,-1-1,1 0,0 1,1-1,0 0,1 1,-1-4,0-1,0 1,1-1,-1 0,1-1,0 1,-1-1,1 1,0-1,1 0,-1-1,0 1,0-1,1 1,-1-1,1-1,-1 1,1-1,-1 1,1-1,0-1,-1 1,1-1,3 0,104-39,-72 15,-2-2,-1-1,-1-2,-1-1,-2-2,-1-2,-2 0,-2-2,22-37,-37 54,-2-1,0-1,-2 0,0 0,-1 0,-1-1,-2-1,0 1,-1-1,-2 1,0-1,-2 0,-1-21,1 42,1 0,-1 0,0 0,0 0,0 0,0-1,-1 1,1 0,-1 0,1 0,-1 0,0 1,-1-1,1 0,0 0,-1 0,1 1,-1-1,0 1,0 0,0-1,0 1,0 0,-1 0,1 0,-1 0,1 1,-1-1,0 1,1-1,-1 1,0 0,0 0,0 0,0 1,0-1,0 1,0-1,0 1,0 0,0 0,0 0,0 1,0-1,0 1,0 0,0 0,0 0,0 0,-3 1,-9 11,0 1,0 1,1 0,1 0,1 1,0 1,1 0,1 1,0 0,2 0,0 1,1 0,1 1,0-1,2 1,0 0,1 3,2-7,-1 0,2 1,0-1,1 0,1 1,0-1,2 0,-1 0,2 0,0-1,1 0,1 0,0 0,1-1,0 0,1 0,1-1,0 0,1-1,0 0,1 0,0-2,-11-9,11 10,2 0,0 0,0-2,0 0,1 0,1-2,-1 0,1 0,1-2,12 3,11-14,-24 1</inkml:trace>
  <inkml:trace contextRef="#ctx0" brushRef="#br0" timeOffset="2321.187">1582 1309,'-224'477,"221"-473,1 1,-1-1,1 0,0 1,0-1,0 1,0-1,1 1,0 0,0 0,0 0,1-1,-1 1,1 0,0 0,1 0,-1 0,1 0,0 0,0 0,1-1,-1 1,1-1,0 1,0-1,1 1,-1-1,1 0,0 0,0 0,0-1,1 1,-1-1,1 1,0-1,0 0,3 1,9 0,0 0,0-2,0 0,1-1,-1 0,0-1,1-1,-1-1,0 0,13-4,-10 2,-1 0,0-2,0 0,-1-1,0 0,0-2,0 0,-1-1,-1 0,13-11,-14 4</inkml:trace>
  <inkml:trace contextRef="#ctx0" brushRef="#br0" timeOffset="2532.444">1244 1620,'43'-5,"38"-1,15 0,1 5,-11 4,-11 1,-14 0,-11-1,-16-1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0,'-10'39,"-3"41,-3 16,-1-2,5-9,2-8,5-8,2-12,1-9,2-9,1-2,0-1,-1-3,1-2,-1-1,1-11,-1-8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57,'29'-11,"1"0,0 2,1 2,0 0,0 2,1 2,-1 0,1 2,-1 2,1 1,8 2,-25-2,-1 0,1 1,-1 0,1 1,-1 1,0 1,-1 0,0 0,12 8,-21-11,1 0,0 0,-1 1,0-1,0 1,0 0,0 0,-1 1,1-1,-1 1,0 0,0-1,-1 1,0 0,0 1,0-1,0 0,-1 1,0-1,0 1,0-1,-1 1,0-1,0 1,0-1,-1 1,0 2,-5 4,0 1,-1-1,-1-1,0 1,0-2,-1 1,-1-1,0 0,0-1,-1 0,0-1,0 0,-1 0,0-2,0 1,-1-2,0 1,0-2,0 0,-1 0,-1-1,-20 9,0-2,-1-1,0-2,-1-1,1-2,-1-2,-18-1,-9-23,51 10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0 287,'1'-2,"-1"0,1 1,0-1,0 1,0-1,0 1,0-1,0 1,0 0,1-1,-1 1,0 0,1 0,-1 0,1 0,-1 0,1 0,0 1,-1-1,1 1,0-1,-1 1,1-1,0 1,0 0,0 0,-1 0,1 0,0 0,0 0,-1 0,3 1,0-2,80-12,0 3,1 4,47 4,15 2,-148 0,1 0,0 0,0 0,-1 0,1 0,0-1,-1 1,1 0,0 0,0-1,-1 1,1 0,0 0,0-1,0 1,-1 0,1 0,0-1,0 1,0 0,0-1,0 1,0 0,-1-1,1 1,0 0,0-1,0 1,0 0,0-1,0 1,0 0,0-1,1 1,-1 0,0-1,0 1,0 0,0-1,0 1,1 0,-1 0,0-1,0 1,0 0,1-1,-1 1,0 0,0 0,1 0,-1-1,0 1,0 0,1 0,-1 0,0 0,1 0,-1-1,0 1,1 0,-1 0,0 0,1 0,-1 0,0 0,1 0,-1 0,-29-18,24 15,-16-9,0 0,1-2,1 0,0-1,1-1,1-1,0 0,1-2,-3-5,18 23,1 1,-1-1,1 1,-1-1,1 1,-1-1,1 1,-1-1,1 0,0 1,-1-1,1 0,0 1,0-1,0 0,-1 1,1-1,0 0,0 1,0-1,0 0,0 1,0-1,0 0,0 0,1 1,-1-1,0 0,0 1,1-1,-1 0,0 1,1-1,-1 1,0-1,1 1,-1-1,1 0,-1 1,1 0,-1-1,1 1,-1-1,1 1,0 0,-1-1,1 1,-1 0,1-1,0 1,-1 0,2 0,12-3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28,'24'0,"18"0,6 0,4 0,-1 0,-5 0,-5 0,-5-5,-4-1,-3 0,-1 1,0 2,-1 0,0 7,1 2,-1 0,-8-1,-9-1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21,'447'0,"-276"-21,-154 25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1,'73'18,"-38"-14,0-2,-1-1,1-1,0-2,0-2,6-2,120-8,-51 15,-86-1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0 536,'60'-109,"-38"74,2 1,1 0,2 2,1 1,28-23,37-41,14 2,-105 92,-1 1,0-1,1 0,-1 1,1-1,-1 1,0 0,1-1,-1 1,1 0,-1 0,1 0,-1 0,1 0,-1 0,1 1,-1-1,1 0,-1 1,1-1,-1 1,0 0,1-1,-1 1,0 0,1 0,-1 0,0 0,0 0,0 0,0 0,0 0,0 0,0 1,0-1,-1 0,1 0,0 1,-1-1,1 1,-1-1,1 1,14 63,-15 253,0-317,0 1,0-1,0 1,0-1,0 0,0 1,0-1,0 0,1 0,-1 1,1-1,-1 0,1 0,-1 1,1-1,0 0,0 0,-1 0,1 0,0 0,0 0,0 0,0 0,0 0,0-1,1 1,-1 0,0-1,0 1,0-1,1 1,-1-1,0 0,1 1,-1-1,0 0,0 0,1 0,-1 0,1 0,-1 0,0 0,0 0,1-1,-1 1,0 0,1-1,-1 1,0-1,0 0,0 1,1-1,-1 0,0 0,0 1,0-1,0 0,0 0,-1 0,122-137,-70 81,3 2,2 3,2 3,51-32,-109 80,0 0,0-1,0 1,-1 0,1 0,0 1,0-1,0 0,0 0,1 0,-1 1,0-1,0 0,0 1,1-1,-1 1,0 0,0-1,1 1,-1 0,0 0,1 0,-1 0,0 0,1 0,-1 0,0 0,1 0,-1 1,0-1,1 0,-1 1,0-1,0 1,1 0,-1-1,0 1,0 0,0 0,0 0,0 0,0 0,0 0,0 0,-1 0,1 0,0 0,-1 0,1 0,0 1,-1-1,0 0,1 0,-1 1,0-1,1 13,-1 0,-1 0,0 1,-1-1,0 0,-2-1,1 1,-2 0,-3 8,-5 17,-32 146,44-178,0 1,1-1,0 0,0 1,0-1,1 1,0-1,1 0,0 0,0 0,0 0,1 0,2 5,7 6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1,'5'7,"0"1,0 0,0 0,-1 0,-1 0,1 1,-1 0,-1 0,1 0,0 9,3 6,30 146,-9-11,-26-147,1 1,0-1,1 0,0 0,1 0,0 0,1-1,0 0,1 0,1 0,3 4,-8-14,0 0,1 0,-1-1,1 0,0 1,-1-1,1 0,-1 0,1 0,0-1,-1 1,1 0,-1-1,1 0,-1 0,0 0,1 0,-1 0,0 0,1 0,-1-1,0 1,0-1,0 0,0 1,-1-1,1 0,0 0,-1 0,1 0,-1-1,0 1,0 0,1-1,-2 1,1 0,0-1,0 1,-1-1,1 0,5-7,74-128,-55 90,2 1,2 2,2 1,2 1,12-11,-41 49,1 1,-1-1,1 1,-1 0,1 0,0 0,1 1,-1-1,1 1,-1 1,1-1,0 1,0 0,3 0,-4 2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0 579,'1'-2,"0"0,0 1,0-1,1 0,-1 1,0-1,1 1,-1 0,1-1,-1 1,1 0,0 0,-1 0,1 0,0 0,0 0,0 1,0-1,0 1,0-1,0 1,0 0,0 0,0-1,0 2,1-1,7-2,207-29,48 32,-265 0,1-1,-1 0,1 1,-1-1,0 0,1 0,-1 1,1-1,-1 0,1 0,-1 0,1 1,-1-1,1 0,-1 0,1 0,-1 0,1 0,-1 0,1 0,-1 0,1 0,-1 0,1-1,-1 1,1 0,-1 0,1 0,-1-1,1 1,-1 0,0 0,1-1,-1 1,1 0,-1-1,0 1,1-1,-1 1,0 0,1-1,-1 1,0-1,0 1,0-1,1 1,-1-1,0 1,0-1,0 1,0-1,0 1,0-1,0 1,0-1,0 1,0-1,0 1,0-1,0 1,0-1,-1 1,1-1,0 1,0-1,-29-24,22 20,-13-10,1-1,0-1,1-1,1-1,1 0,1-1,0 0,1-1,2-1,0-1,-1-5,-54-171,66 176,3 5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6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904 227,'-232'368,"84"-120,107-196,28-50,18-24,21-28,1 0,3 2,22-27,-36 53,262-356,-250 348,-27 30,-1-1,0 1,0-1,0 1,1-1,-1 1,0-1,1 1,-1 0,0-1,1 1,-1 0,0-1,1 1,-1 0,1-1,-1 1,1 0,-1 0,0 0,1-1,-1 1,1 0,-1 0,1 0,-1 0,1 0,-1 0,1 0,-1 0,1 0,-1 0,1 0,-1 0,1 0,-1 0,1 1,-1-1,1 0,-1 0,1 1,-1-1,1 0,-1 0,0 1,1-1,-1 0,0 1,1-1,-1 1,0-1,1 0,-1 1,0-1,0 1,0-1,1 1,-1-1,0 1,0-1,0 1,0-1,0 1,0-1,0 1,0-1,0 1,0-1,0 1,0-1,-34 227,35-211,0-1,0 1,2-1,0 0,1 1,0-1,1-1,5 10,-8-19,1 0,0 0,0 0,0 0,1 0,0-1,0 0,0 0,0 0,0 0,1-1,0 1,0-1,0 0,0-1,0 1,1-1,-1 0,0-1,1 1,0-1,-1 0,1 0,5-1,-3 0,0 0,1-1,-1 0,0 0,0-1,0 0,0-1,-1 0,1 0,-1-1,1 1,-1-2,0 1,-1-1,1 0,-1 0,0-1,0 0,0 0,-1 0,0-1,0 0,3-6,10-19,-2-1,-1 0,-1-1,7-29,-16 47,-4 14,3-9,0 0,0 0,-1 0,0-1,-1 0,-1 1,0-1,0 0,-1 0,-1-10,-5 10,0 6</inkml:trace>
  <inkml:trace contextRef="#ctx0" brushRef="#br0" timeOffset="302.494">1807 368,'-39'60,"3"1,2 2,-4 18,11 16,27-94,-1-1,1 0,0 1,0-1,0 1,0-1,1 1,-1-1,1 1,-1-1,1 1,0-1,0 0,0 1,0-1,0 0,0 0,1 0,-1 0,1 0,0 0,-1 0,1 0,0-1,0 1,0-1,0 0,0 1,1-1,-1 0,0 0,0 0,1 0,-1-1,1 1,-1-1,1 1,6-2,0-1,0 1,0-1,-1-1,1 0,-1 0,1-1,-1 0,0 0,0-1,-1 0,1 0,-1-1,0 0,-1 0,1 0,-1-1,1-2,-5 7,12-12,0 0,-1 0,-1-1,-1-1,0 0,-1 0,-1-1,0-1,-1 1,-1-1,-1 0,4-18,-9 29,1-1,-1 1,-1 0,1-1,-1 1,-1 0,1-1,-1 1,-1 0,1 0,-1 0,0 0,-1 0,0 0,0 0,0 1,-1 0,0-1,0 1,-1 1,1-1,-1 1,0-1,-1 2,0-1,1 0,-1 1,-1 0,1 1,0-1,-1 1,0 0,0 1,0 0,0 0,-1 0,-15 0</inkml:trace>
  <inkml:trace contextRef="#ctx0" brushRef="#br0" timeOffset="581.595">2315 1,'0'43,"-5"25,-1 9,0-3,1-5,2-9,1-10,5-9,3-1,0-4,-1-2,-1-2,-2-3,-5-5,-3-7</inkml:trace>
  <inkml:trace contextRef="#ctx0" brushRef="#br0" timeOffset="1016.113">2089 340,'91'4,"0"5,69 15,-72-10,94 29,-174-41,0 0,0-1,1 1,-1-2,0 1,0-1,0-1,1 1,-1-1,0-1,0 1,0-1,0-1,-1 0,1 0,-1 0,1-1,-1 0,0 0,0-1,-1 0,1-1,4-1,0 0,-1-1,1-1,-2 0,1 0,-2-1,1 0,-1 0,-1-1,1 0,-2 0,0-1,0 0,-1 0,-1-1,0 1,2-10,-6 20,0 0,1 0,-1-1,0 1,0 0,-1 0,1 0,0-1,-1 1,1 0,-1 0,0 0,0 0,0 0,0 0,0 0,0 0,0 0,-1 1,1-1,-1 0,1 1,-1-1,0 1,1 0,-1-1,0 1,0 0,0 0,0 0,0 0,0 1,0-1,0 1,0-1,-1 1,1-1,0 1,0 0,-1 0,-90 15,74-6,0 1,1 0,0 2,1 0,1 1,0 0,0 1,2 1,-1 1,2 0,0 1,1 0,1 1,1 0,0 1,2 0,0 0,1 1,-1 7,6-19,0 0,1 1,0-1,1 0,0 0,0 1,1-1,0 0,0 0,1 1,0-1,0-1,1 1,0 0,1 0,0-1,0 0,0 0,1 0,0 0,0-1,1 0,0 0,0 0,0-1,1 0,-1 0,1-1,0 1,1-2,-1 1,1-1,0 0,5 1,57 18,-39-15</inkml:trace>
  <inkml:trace contextRef="#ctx0" brushRef="#br0" timeOffset="1332.096">0 1074,'351'18,"1"-16,162-26,123-1,395 25,-956-5,-53-1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395 787,'-22'12,"0"1,1 1,0 2,1 0,1 0,1 2,0 0,2 2,0 0,1 0,1 1,-9 18,21-36,0 1,0-1,0 1,0 0,1 0,-1 0,1-1,0 2,0-1,1 0,-1 0,1 0,0 0,0 0,0 0,0 1,1-1,0 0,0 0,0 0,0 0,0 0,1 0,0-1,0 1,0 0,0-1,1 0,-1 1,1-1,0 0,0 0,0 0,0-1,0 1,1-1,-1 0,1 0,0 0,-1 0,1-1,0 1,0-1,0 0,0 0,0 0,4-1,9-4,0-2,-1 0,0-1,0-1,0 0,-1-1,0-1,-1 0,0-1,-1-1,0 0,-1-1,0 0,-1 0,0-2,0-2,-10 16,59-69,-4-3,-3-3,-3-2,-32 48,-2-1,-2 0,0-1,-2 0,-2-1,-1-1,-1 0,-2 0,1-24,-5 35,0 0,-1 0,-1 0,-1 0,-2 0,0 0,-1 1,-1-1,-2 1,0 0,-1 0,-1 0,5 17,0 0,0 0,-1 0,1 1,-1-1,0 1,0 0,-1 1,1-1,-1 1,1 0,-1 1,0-1,0 1,-1 0,1 1,0-1,0 1,-1 1,1-1,-1 1,1 0,-1 0,1 1,0 0,-1 0,1 1,0-1,0 1,0 1,0-1,0 1,0 0,1 0,-1 1,1 0,0 0,0 0,1 0,-4 4,-9 8,2 0,0 0,0 1,2 1,0 1,1 0,1 0,1 1,0 0,2 1,0 0,2 1,0-1,2 1,0 0,1 0,1 1,1-1,1 1,2-1,0 6,2-8,1-1,1-1,0 1,2-1,0 0,0-1,2 0,0 0,1-1,1 0,0-1,1 0,1-1,0-1,1 0,0-1,7 3,12 10,1-2,1-2,1-1,0-2,2-1,0-2,38 9,-55-17,-4 0</inkml:trace>
  <inkml:trace contextRef="#ctx0" brushRef="#br0" timeOffset="301.387">0 1436,'561'-101,"-503"90,32-9,2 4,0 4,0 4,31 4,-96 11,-23-1</inkml:trace>
  <inkml:trace contextRef="#ctx0" brushRef="#br0" timeOffset="916.026">395 1690,'-24'10,"1"0,1 2,0 1,0 0,1 2,1 0,0 1,2 1,-15 17,26-25,0-1,1 1,1 0,0 1,0 0,0-1,1 1,1 1,0-1,-1 7,3-14,0 0,1 0,-1 1,1-1,0 1,0-1,0 0,0 1,1-1,-1 1,1-1,0 0,0 0,0 1,1-1,-1 0,1 0,-1 0,1 0,0-1,0 1,0 0,1-1,-1 1,1-1,-1 0,1 0,0 0,0 0,0 0,0-1,0 1,0-1,1 0,2 1,1 0,0-1,0 0,0 0,0-1,0 0,0 0,0-1,0 0,0 0,0 0,0-1,0 0,-1 0,1-1,-1 0,1 0,-1 0,1-2,109-87,-108 85,30-32,-1-1,-2-2,-2-2,-2-1,19-38,-40 66,-1 0,-1-1,-1 0,-1 0,0-1,-1 0,-1 1,-1-2,-1 1,0 0,-2-1,0 1,-1 0,-1-1,-1 1,-1 0,-3-11,5 26,1 1,-1 0,0 0,0 0,-1 0,1 0,0 0,-1 1,0-1,0 1,1 0,-2 0,1 0,0 0,0 0,0 1,-1-1,1 1,-1 0,1 0,-1 0,1 1,-1-1,0 1,1 0,-1 0,0 0,1 0,-1 1,0-1,1 1,-1 0,1 0,-1 1,1-1,0 1,-1-1,1 1,0 0,0 0,0 0,0 1,1-1,-1 1,1 0,-1-1,1 1,0 0,0 0,0 1,0 0,-11 11,1 1,0 0,1 0,0 1,2 1,0 0,1 0,1 1,1 0,0 0,1 0,2 1,0 0,0 0,2-1,1 1,0 0,2 0,0 0,1 0,1 0,1-1,0 0,2 0,0 0,1-1,1 0,5 6,-10-18,2 4,0 0,0 0,1-1,0 0,1-1,0 0,0 0,0 0,1-1,1-1,-1 1,1-1,0-1,0 0,1-1,-1 1,2-1,-9-4,0-1,0 1,0 0,0-1,0 1,0-1,0 0,0 0,0 0,0-1,0 1,-1-1,1 1,-1-1,1 0,-1 0,0 0,0 0,1-1,-1 1,-1 0,1-1,0 1,-1-1,1 0,-1 0,0 1,1-3,7-17</inkml:trace>
  <inkml:trace contextRef="#ctx0" brushRef="#br0" timeOffset="1231.766">1044 1380,'-127'421,"124"-415,0-1,1 0,0 1,0-1,0 1,1-1,-1 1,2 0,-1 0,0-1,1 1,0 0,1 0,-1 0,1 0,0-1,1 1,-1 0,1-1,0 1,1-1,-1 0,1 0,0 0,0 0,1 0,-1 0,1-1,0 0,0 0,1 0,-1 0,1-1,1 2,0-3,0 1,-1-1,1 0,0-1,0 1,0-1,0 0,1-1,-1 1,0-1,0-1,0 1,0-1,0 0,0 0,0-1,0 1,0-1,0-1,0 1,-1-1,0 0,1 0,-1-1,0 0,-1 0,1 0,-1 0,1-1,-1 1,-1-1,1 0,-1 0,1-1,-2 1,2-3,0-12</inkml:trace>
  <inkml:trace contextRef="#ctx0" brushRef="#br0" timeOffset="1434.077">734 1690,'58'-5,"23"-1,8-1,-7 2,-12 2,-13 1,-12 0,-8 2,-6 0,-4 0,-6 0</inkml:trace>
  <inkml:trace contextRef="#ctx0" brushRef="#br0" timeOffset="6584.972">1693 814,'-17'29,"11"11,1 0,2 0,2 0,3 25,-1-4,29 333,-30-308,0-63</inkml:trace>
  <inkml:trace contextRef="#ctx0" brushRef="#br0" timeOffset="6883.744">1636 787,'64'-6,"1"4,-1 2,0 3,53 10,-108-13,1 1,0 0,0 1,0 0,-1 0,1 1,-1 0,0 1,0 0,0 1,0-1,-1 2,0-1,0 1,0 0,-1 1,0 0,0 0,0 1,-1-1,2 5,-7-8,0 0,0 0,-1 0,1 0,-1 0,0 1,0-1,-1 0,1 0,-1 0,0 0,0 0,0 0,-1 0,1 0,-1 0,0-1,0 1,0-1,-1 1,1-1,-1 0,0 0,1 0,-2 0,-1 2,-93 60,82-58,0 0,-1-2,0 0,0-1,0 0,-1-1,1-1,-1-1,0-1,1 0,-1-1,0-1,1-1,-2-1,-5-2</inkml:trace>
  <inkml:trace contextRef="#ctx0" brushRef="#br0" timeOffset="7352.262">1496 560,'15'-12,"2"0,0 1,0 0,1 1,0 1,1 1,0 1,0 0,20-3,-6 3,0 2,0 1,1 2,0 1,-1 1,6 3,-22-3,-18 0,0-1,1 1,-1-1,1 1,-1-1,1 1,-1-1,1 0,-1 1,1-1,0 0,-1 1,1-1,0 0,-1 0,1 1,0-1,0 0,0 0,0 1,0-1,0 0,0 0,0 1,0-1,0 0,0 0,0 0,0 1,1-1,-1 0,0 1,1-1,-1 0,0 1,1-1,-1 0,1 1,-1-1,1 1,-1-1,1 1,0-1,-1 1,1-1,0 1,-1-1,1 1,0 0,-1-1,1 1,0 0,0 0,-1 0,1 0,0 0,0-1,0 1,-1 1,-14-13,5 5,-1 0,1-1,0 1,1-2,0 1,0-1,1 0,0-1,1 0,0 0,0 0,1-1,1 0,-1 0,0-6,3-5</inkml:trace>
  <inkml:trace contextRef="#ctx0" brushRef="#br0" timeOffset="8830.814">2512 1181,'19'-4,"16"-3,7-3,1-2,-2 3,-3 2,-4 3,-2 1,-2 2,-1 1,-6 5,-6 1</inkml:trace>
  <inkml:trace contextRef="#ctx0" brushRef="#br0" timeOffset="9087.234">2512 1351,'38'5,"33"1,8 0,-5-1,-9-1,-11-2,-16-5,-13-4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58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1,'-84'245,"-20"10,105-254,0-1,-1 1,1-1,-1 0,1 0,0 1,-1-1,1 0,0 0,0 0,-1 0,1 0,0 0,-1 0,1 0,0 0,-1 0,1 0,0 0,0 0,-1-1,1 1,0 0,-1-1,1 1,-1 0,1-1,0 1,-1-1,1 1,-1-1,1 1,-1-1,0 1,1-1,-1 1,1-1,-1 0,0 1,1-1,-1 1,0-1,0 0,0 0,1 1,-1-1,0 0,0 1,0-1,0 0,0 1,0-1,0 0,-1 0,3-1,32-43,-1-1,-3-1,-2-2,5-18,66-107,-68 130,-29 44,-1 1,1-1,0 1,0 0,0-1,-1 1,1 0,0 0,-1 0,1 1,-1-1,0 0,1 0,-1 1,0-1,1 1,-1-1,0 1,0 0,0-1,-1 1,1 0,0 0,-1-1,1 1,-1 0,1 0,-1 0,0 0,0 0,0 0,0 0,0 0,0 0,8 279,-8-280,-1 0,1 1,0-1,0 0,0 0,0 0,0 1,1-1,-1 0,0 0,0 1,1-1,-1 0,1 0,-1 0,1 0,-1 0,1 0,0 0,0 0,-1 0,1 0,0 0,0 0,0 0,0-1,0 1,0 0,0-1,0 1,0-1,0 1,1-1,-1 1,0-1,0 0,0 0,1 1,-1-1,0 0,0 0,1 0,-1 0,0-1,0 1,1 0,-1 0,0-1,0 1,0-1,0 1,0-1,0 1,1-1,-1 0,0 0,-1 1,1-1,0 0,0 0,0 0,149-193,-149 193,3-6,1 1,0 0,0 0,1 1,-1 0,1 0,0 0,1 0,-1 1,1 0,0 1,0-1,0 1,0 1,6-2,-10 5,0 1,0-1,-1 1,1 0,0 0,-1 0,0 1,1-1,-1 0,0 1,0-1,0 1,-1 0,1 0,-1 0,1 0,-1 0,0 0,0 0,-1 0,1 0,0 0,-1 1,0-1,0 0,0 0,0 1,0-1,-1 0,0 0,1 1,-1-1,1 2,-4 70,2-54,0 1,2-1,0 1,2-1,0 0,1 1,3 5,0-9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20,'-13'-3,"0"1,1 0,-1 1,0 1,0-1,0 2,1 0,-1 1,0 0,1 1,-1 0,1 1,0 0,0 1,0 1,1-1,0 2,0 0,1 0,-1 1,2 0,-1 1,1 0,0 0,-6 10,7-6,0-1,1 1,0 1,1-1,0 1,2 0,-1 1,2-1,0 1,0-1,2 1,0 0,0 0,2 0,0 0,2 13,-2-25,0 0,0 1,0-1,0 0,1 0,-1 0,1 0,0 0,0 0,0 0,0-1,1 1,-1-1,1 0,-1 1,1-1,0 0,0 0,0-1,0 1,0-1,0 1,1-1,-1 0,0 0,1-1,-1 1,1-1,-1 1,0-1,1 0,-1 0,1-1,-1 1,1-1,-1 0,1 0,8-2,0 0,0-1,0 0,0-1,0-1,-1 0,0 0,-1-1,8-6,23-23,-1-1,-2-2,-2-1,-2-2,-1-1,-3-2,4-11,-2 8,-34 115,2-57,-1 0,1 0,0 0,1 1,0-1,1 0,0 0,1 0,0-1,0 1,1-1,0 1,1-1,0-1,0 1,1 0,0-1,1-1,-1 1,1-1,1 0,0 0,0-1,0 0,1 0,-1-1,1 0,0-1,1 0,-1-1,1 1,0-2,6 2,-12-4,-1 1,1-1,-1 0,1 0,-1 0,1 0,-1-1,1 0,-1 1,1-1,-1-1,0 1,1 0,-1-1,0 1,0-1,0 0,0 0,0 0,-1-1,1 1,-1-1,1 1,-1-1,0 0,0 0,0 0,-1 0,1 0,0 0,-1-1,0 1,0 0,0-1,0 1,-1-1,1 1,-1-1,0-3,-1-13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0 588,'80'-12,"1"4,71 2,-101 5,156 10,-207-9,1 1,-1-1,1 1,-1-1,1 0,-1 1,1-1,-1 0,1 1,-1-1,1 0,-1 0,1 0,0 1,-1-1,1 0,-1 0,1 0,0 0,-1 0,1 0,-1 0,1 0,0 0,-1-1,1 1,-1 0,1 0,0 0,-1-1,1 1,-1 0,1-1,-1 1,1 0,-1-1,0 1,1-1,-1 1,1-1,-1 1,0-1,1 1,-1-1,0 1,0-1,1 1,-1-1,0 0,0 1,0-1,0 1,0-1,0 0,0 1,0-1,0 1,0-1,0 0,0 1,0-1,0 1,0-1,-1 1,1-1,0 0,0 1,-27-37,24 33,-32-36,1-2,3-1,1-2,2-1,2-1,-10-29,-15-69,44 116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0 432,'8'10,"0"1,1-1,0 0,1-1,0 0,1-1,-1 0,1 0,1-1,0-1,0 0,0 0,0-2,1 1,0-1,0-1,0-1,0 1,0-2,1 0,-1-1,1 0,-1-1,0 0,1-1,3-2,30-12,0-3,-1-1,-1-3,-1-1,-1-2,39-33,382-277,-390 305,-72 31,0 0,-1 0,1 0,0 0,0 0,0 0,0 0,0 1,-1-1,1 1,0-1,0 1,-1 0,1-1,0 1,-1 0,1 0,-1 0,1 1,-1-1,0 0,1 0,-1 1,0-1,0 1,0-1,0 1,0-1,0 1,0 0,-1 0,1-1,0 1,-1 0,0 0,1 0,-1-1,0 1,0 0,0 0,0 1,-2 17,0 1,-1-1,-1-1,0 1,-2 0,0-1,-2 0,0-1,-1 1,0-2,-4 4,-4 12,-2 0,-1-1,-2-1,-1-2,-1 0,-19 17,24-26,0-2,-1 0,-1-1,0-1,-1-1,-1-1,0-1,-1-1,-1-1,1-1,-2-1,1-2,-1 0,0-2,-1-1,1 0,-1-3,-10 0,35 0,-1-1,1 0,-1 0,0 0,1 0,-1 0,0 0,1-1,-1 1,1-1,-1 0,1 0,-1 0,1 0,0 0,-1 0,1-1,0 1,0-1,0 0,0 1,0-1,0 0,0 0,1 0,-1 0,1-1,0 1,-1 0,1-1,0 1,0-1,1 1,-1-1,0 1,1-1,-1 1,1-1,0 0,0 1,0-1,0 0,1 1,-1-1,1 1,-1-1,2-2,7-6,0 0,0 1,1 0,0 0,1 1,0 0,1 1,-1 1,6-3,2-3,8-4</inkml:trace>
  <inkml:trace contextRef="#ctx0" brushRef="#br0" timeOffset="281.794">1777 36,'-24'26,"1"1,2 1,0 1,2 1,1 1,2 1,1 0,1 1,-2 13,14-41,0 0,1 0,-1 0,1 0,1 0,-1 0,1 0,0 0,0 1,0-1,1 0,0 0,0 0,0 0,0 0,1 0,0 0,0 0,0-1,1 1,-1-1,1 1,0-1,1 0,-1 0,1 0,-1-1,1 1,0-1,1 0,-1 0,0 0,1-1,0 0,-1 0,1 0,0 0,0-1,3 1,9 2,1-1,0-1,0 0,0-1,0-1,0-1,0-1,0 0,0-1,-1-1,1-1,-1 0,0-2,0 0,-1 0,0-2,-1 0,1 0,-2-2,1 0,-1 0,2-5,-10 10,-1 0,0-1,0 0,-1 1,1-2,-1 1,-1 0,0-1,0 0,0 1,-1-1,0 0,-1-1,0 1,0 0,0 0,-1 0,-1-1,1 1,-1 0,-1 0,1 0,-2 0,1 0,-1 0,0 0,0 1,-1-1,0 1,0 0,-1 1,0-1,0 1,-1-1,0 2,0-1,-5-3,-1 1,-1 0,1 1,-2 0,1 1,-1 0,0 2,0-1,0 2,-1 0,1 0,-1 2,0 0,-13 0,1 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0 277,'74'-14,"1"3,0 4,1 3,-1 4,27 4,49 25,-152-29,1-1,0 1,0-1,-1 1,1-1,0 1,0-1,0 1,0-1,0 1,0-1,0 1,0-1,0 1,0-1,0 0,0 1,0-1,0 1,0-1,0 1,1-1,-1 1,0 0,0-1,1 1,-1-1,0 1,1-1,-1 1,0 0,1-1,-1 1,0 0,1-1,-1 1,1 0,-1 0,1-1,-1 1,1 0,-1 0,1 0,-1-1,1 1,-1 0,1 0,-1 0,1 0,-1 0,1 0,-1 0,1 0,-1 1,1-1,-1 0,1 0,-1 0,1 1,-1-1,1 0,-1 0,1 1,-1-1,1 0,-1 1,-30-30,-93-40,98 52,14 12,1-2,-1 1,2-1,-1-1,1 0,0 0,0-1,1 0,1-1,-1 1,0-4,7-21,9 23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1 300,'516'29,"-493"-32,-27-5,-34-13,33 19,-28-14,11 8,1-2,0-1,0 0,1-1,0-2,2 0,-1-1,-14-15,28 22,0 0,0 0,1 0,0-1,0 1,1-1,0 0,1 0,0 0,0 0,1 0,0-1,1-1,-2-18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0 100,'39'5,"31"1,14 0,-3-1,-10-7,-12-2,-12-1,-9 1,-6 1,-4 0,-1 2,-1 0,-5 1</inkml:trace>
  <inkml:trace contextRef="#ctx0" brushRef="#br0" timeOffset="184.623">0 383,'39'4,"36"3,15-6,-2-3,-8 0,-11-1,-9 1,-10-5,-8 0,-6 0,-10 1</inkml:trace>
  <inkml:trace contextRef="#ctx0" brushRef="#br0" timeOffset="970.625">820 523,'23'-17,"0"-2,-1-1,-1-1,0 0,-2-2,-1 0,-1-1,0-1,2-8,136-165,-145 186,1 0,0 1,1 0,0 1,1 1,0 0,0 0,5-1,-16 10,0-1,-1 0,1 0,0 1,-1-1,1 1,0 0,0-1,-1 1,1 0,0 0,0 0,-1 0,1 0,0 1,0-1,0 0,-1 1,1-1,0 1,-1 0,1 0,-1-1,1 1,-1 0,1 0,-1 1,1-1,-1 0,0 0,0 1,0-1,0 0,0 1,0-1,0 1,0 0,0-1,-1 1,1 0,-1-1,1 1,-1 0,1 1,8 82,-28 62,18-145,0 0,0 0,0 0,1 0,-1 0,1 0,0 0,-1 0,1 0,0 0,0 0,0 0,0 0,1 0,-1 0,0 0,1 0,0 0,-1 0,1 0,0 0,0 0,0-1,0 1,0 0,1-1,-1 1,0 0,1-1,-1 0,1 1,0-1,-1 0,1 0,0 0,0 0,0 0,-1 0,1 0,0-1,0 1,0-1,0 0,1 1,-1-1,0 0,0 0,0 0,0 0,0-1,0 1,0 0,0-1,0 0,0 1,0-1,0 0,0 0,17-12,-1 0,0-1,0-1,-1-1,-1 0,-1-1,3-6,76-73,-80 84,0 1,0 0,1 1,1 1,-1 0,2 1,-1 1,4-1,-18 7,0 1,-1-1,1 1,0-1,0 1,-1 0,1 0,0 0,0 0,0 0,-1 0,1 0,0 1,0-1,-1 1,1-1,0 1,0-1,-1 1,1 0,-1 0,1 0,-1 0,1 0,-1 0,0 1,1-1,-1 0,0 1,0-1,0 1,0-1,0 1,0-1,-1 1,1 0,0-1,-1 1,1 0,-1 0,0-1,0 1,1 0,-1 0,0 0,-8 84,-31 61,39-144,-1 0,1 0,0 1,0-1,0 0,0 0,0 0,1 0,-1 1,1-1,0 0,0 0,0 0,1-1,-1 1,0 0,1 0,0-1,0 1,0-1,0 1,1 0,14 9</inkml:trace>
  <inkml:trace contextRef="#ctx0" brushRef="#br0" timeOffset="1399.382">2569 16,'-67'29,"1"4,1 2,3 4,-47 37,105-75,0 1,1 0,-1 0,1 1,0-1,0 0,0 1,0 0,0 0,0 0,1 0,-1 0,1 1,0-1,0 1,0 0,1-1,-1 1,1 0,0 0,0 0,0 0,0 0,1 0,0 0,0 0,0 0,0 0,0 0,1 0,0 0,0 0,0 0,0 0,2 2,2-3,1-1,0 1,-1-2,1 1,0 0,0-1,0 0,0-1,0 1,0-1,0 0,0-1,0 1,0-1,0 0,0-1,-1 0,1 1,0-2,-1 1,5-3,16-7,0-1,-1-1,0-1,-1-1,-1-2,-1 0,0-1,-1-1,-2-1,0-1,7-11,-22 26,0 2,1-1,-1 0,1 1,0 0,1 0,-1 0,1 1,0-1,0 2,1-1,-1 1,1 0,-1 0,1 0,0 1,0 0,6 0,-10 3,-1 1,1 0,0-1,-1 1,1 0,-1 1,0-1,0 0,0 1,0-1,0 1,0 0,-1-1,1 1,-1 0,0 0,0 0,0 0,0 0,0 0,-1 1,0-1,1 0,-1 0,0 0,-1 0,1 1,0-1,-1 2,1 11,1-9,0 0,0 0,1 0,0 0,0-1,0 1,1-1,0 1,0-1,1 0,0 0,0 0,0-1,1 1,0-1,0 0,0 0,0-1,1 0,0 0,0 0,0 0,0-1,1 0,-1-1,1 1,-1-1,1 0,0-1,0 0,0 0,0 0,3-1,-6 1,0 0,1-1,-1 1,0-1,0 0,0 0,1 0,-1-1,0 0,0 0,0 0,0 0,0 0,0-1,0 0,0 0,-1 0,1 0,-1 0,1-1,-1 1,0-1,0 0,0 0,0-1,-1 1,1 0,-1-1,0 1,0-1,0 0,0-1,3-16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1076 0,'-318'36,"10"32,266-49,41-19,0 1,0-1,1 0,-1 1,0-1,1 1,-1-1,0 1,1-1,-1 1,1 0,-1-1,1 1,-1 0,1-1,0 1,-1 0,1 0,0-1,-1 1,1 0,0 0,0-1,0 1,0 0,0 0,0 0,0 0,0-1,0 1,0 0,0 0,0 0,0-1,1 1,-1 0,0 0,1-1,-1 1,1 0,-1-1,1 1,-1 0,1-1,-1 1,1-1,-1 1,1-1,0 1,-1-1,1 1,0-1,-1 1,1-1,12 7,1 0,-1-1,1-1,0 0,0-1,1-1,-1 0,1-1,0 0,11-1,37 7,60 5,-90-12,0 2,0 2,0 1,-1 1,6 4,-37-12,1 1,0 0,-1 1,1-1,-1 0,1 0,-1 1,1-1,0 0,-1 1,0 0,1-1,-1 1,1 0,-1 0,0 0,1 0,-1 0,0 0,0 0,0 0,0 0,0 1,0-1,0 0,0 1,-1-1,1 0,0 1,-1-1,1 1,-1-1,0 1,1 0,-1-1,0 1,0-1,0 1,0-1,0 1,-1 0,1-1,0 1,-1-1,1 1,-1-1,1 1,-1-1,0 1,0-1,1 0,-1 1,0-1,0 0,0 0,-1 0,0 1,-26 21,0-2,-2 0,0-3,-1 0,-1-2,-1-1,0-2,-3 0,-12 6,-526 179,568-197,1 0,0 1,-1-1,1 1,0 1,0-1,0 1,1 0,-1 0,1 0,-1 1,1-1,0 1,1 0,-1 0,0 1,-1 3,6-5,0 0,0-1,1 1,-1-1,1 1,-1-1,1 0,0 0,0 0,0 0,0 0,1 0,-1 0,1-1,-1 1,1-1,-1 0,1 0,0 0,-1 0,1 0,0 0,0-1,0 1,-1-1,1 0,0 0,0 0,0 0,0 0,0-1,0 1,0-1,-2 1,78-1,0-3,0-3,41-11,56-6,-21 6,-130 17,-7 2</inkml:trace>
  <inkml:trace contextRef="#ctx0" brushRef="#br0" timeOffset="452.137">1556 141,'-4'43,"-3"34,-4 8,0-1,2-9,1-13,-1-12,0-11,2-5,2-6,2-11,6-8,2-12,1-9,-1-3</inkml:trace>
  <inkml:trace contextRef="#ctx0" brushRef="#br0" timeOffset="699.336">1556 57,'48'0,"31"0,10 0,-4-5,-7-2,-13 1,-11 1,-7 1,-5 2,-6 1,-8 5,-15 3,-8 4,-11 1,-4-3</inkml:trace>
  <inkml:trace contextRef="#ctx0" brushRef="#br0" timeOffset="937.829">1529 451,'33'-4,"41"-8,11 0,-3 1,-11 2,-8-1,-10 0,-9 3,-7 1,-5 3,-4 2,-6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9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828 1,'-73'28,"-82"46,-130 40,88-40,196-74,0 0,-1 0,1 1,0-1,-1 0,1 1,0-1,-1 0,1 1,0 0,0-1,-1 1,1 0,0-1,0 1,0 0,0 0,0 0,0 0,0 0,0 0,0 0,1 1,-1-1,0 0,1 0,-1 1,1-1,-1 0,1 1,0-1,-1 0,1 1,0-1,0 0,0 1,0-1,0 1,1-1,-1 0,0 1,0-1,1 0,-1 1,1-1,-1 0,1 0,0 1,0-1,-1 0,1 0,0 0,0 0,0 0,7 3,1 0,-1 0,1-1,0-1,-1 1,1-1,1-1,-1 0,0 0,8-1,25 4,237 17,-205-8,-72-12,-1-1,1 1,-1-1,1 1,-1 0,1-1,-1 1,0 0,1 0,-1 0,0 0,0 0,0 0,0 0,0 0,0 1,0-1,0 0,0 1,-1-1,1 1,0-1,-1 1,1-1,-1 1,0-1,1 1,-1-1,0 1,0-1,0 1,0-1,0 1,-1 0,1-1,0 1,-1-1,1 1,-1-1,1 1,-1-1,0 0,1 1,-1-1,-1 1,-13 16,0-2,-1 0,-1-1,0-1,-1-1,-1 0,0-1,-1-1,0-1,-17 6,33-14,-333 189,282-137,54-53,0 0,0 1,0-1,1 1,-1-1,1 1,-1-1,1 1,-1-1,1 1,0-1,0 1,0 0,0-1,0 1,0-1,0 1,1 0,-1-1,0 1,1-1,0 1,-1-1,1 1,0-1,-1 0,1 1,0-1,0 0,0 0,0 1,1-1,-1 0,0 0,0 0,1 0,-1-1,0 1,1 0,-1 0,1-1,-1 1,1-1,-1 1,1-1,0 0,17 5,0-2,0 0,0-1,0-1,0-1,1 0,-1-1,11-3,-27 3,329-55,-178 42,-136 8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2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0 305,'72'-9,"0"3,0 4,0 2,69 10,-37-3,-104-8,1 0,-1 1,1-1,-1 0,0 0,1 0,-1 0,0 0,0 0,0 0,0 0,1 0,-1 0,0 0,-1 0,1 0,0 1,0-1,0 0,-1 0,1 0,0 0,-1 0,1 0,0 0,-1 1,0-1,1 0,-1 0,1 0,-1 1,0-1,1 1,-1-1,0 0,0 1,0-1,1 1,-1-1,0 1,0 0,0-1,0 1,0 0,0 0,0 0,0 0,0-1,-4-2,-39-32,35 30,0 0,0-1,1 0,0 0,0-1,0 0,1-1,0 0,1 0,-1 0,2-1,-1 0,1 0,0 0,1 0,0-1,1 0,0 0,0 0,1 0,0-3,16-25,-1 26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9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1,'-14'43,"-15"43,-2 12,0-1,4-13,8-15,6-15,6-11,4-9,2-6,2-1,0-2,5-10,2-6</inkml:trace>
  <inkml:trace contextRef="#ctx0" brushRef="#br0" timeOffset="255.736">34 29,'39'10,"31"3,9-1,0-2,-7-8,-13-4,-10-2,-10 0,-6 0,-13 2,-16 0,-7 6,-5 2</inkml:trace>
  <inkml:trace contextRef="#ctx0" brushRef="#br0" timeOffset="501.743">7 340,'38'4,"32"-2,9-2,-5-1,-9-6,-11 0,-11-1,-7 3,-5 1,-3 1,-1-3,-6-1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0 367,'361'-11,"-78"-24,-87 12,-160 19,-35 5,-1-1,0 0,1 0,-1 0,1 0,-1 1,1-1,-1 0,0 0,1 1,-1-1,0 0,1 1,-1-1,0 1,1-1,-1 0,0 1,0-1,1 1,-1-1,0 1,0-1,0 0,0 1,0-1,0 1,0-1,0 1,0-1,0 1,0-1,0 1,0-1,0 1,0-1,0 1,0-1,0 0,-1 1,1-1,0 1,0-1,-1 1,1-1,0 0,-1 1,1-1,0 0,-1 1,1-1,0 0,-1 0,1 1,-1-1,1 0,0 0,-1 0,1 1,-1-1,1 0,-1 0,1 0,-1 0,1 0,-1 0,1 0,-1 0,1 0,-34 26,16-14</inkml:trace>
  <inkml:trace contextRef="#ctx0" brushRef="#br0" timeOffset="292.648">141 566,'34'0,"29"-5,15-2,-2 1,-4 1,-9 1,-11 2,-4 1,-7 1,-4 0,-4 0,-3 0,-2 0,0 0,-1-4,0-2,-4 0</inkml:trace>
  <inkml:trace contextRef="#ctx0" brushRef="#br0" timeOffset="784.04">565 0,'-1'1,"1"0,-1 0,1 0,0-1,0 1,0 0,-1 0,1 0,0 0,0 0,0 0,0 0,0-1,1 1,-1 0,0 0,0 0,0 0,1 0,-1 0,1-1,-1 1,0 0,1 0,0-1,-1 1,1 0,-1-1,1 1,0 0,-1-1,1 1,0-1,0 1,-1-1,1 1,0-1,0 0,163 101,-88-60,-22-9,-1 3,-2 1,-1 4,19 20,-66-58,1 0,-1 1,0-1,0 1,0-1,-1 1,1 0,-1 0,1 0,-1 1,0-1,0 1,0-1,-1 1,1-1,-1 1,0 0,0 0,0 0,-1-1,1 1,-1 0,0 0,0 0,0 0,-1 0,1 0,-1 0,0 0,0-1,0 1,-1 0,1-1,-1 1,0-1,0 1,0-1,0 0,-1 0,0 1,-168 83,-124 83,209-121,72-38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3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1,'55'0,"145"11,-181-6,1-1,-1-1,1-1,0-1,0-1,0-1,0 0,-1-1,2-2,91-13,-88 16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3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0,'-1'0,"1"1,0-1,-1 1,1-1,0 1,-1-1,1 1,0-1,0 1,0-1,-1 1,1 0,0-1,0 1,0-1,0 1,0-1,0 1,0 0,0-1,0 1,0-1,0 1,1-1,-1 1,0 0,0-1,0 1,1-1,-1 1,0-1,1 1,-1-1,0 0,1 1,-1-1,1 1,-1-1,1 0,-1 1,0-1,1 0,0 1,-1-1,1 0,-1 0,1 0,-1 1,1-1,-1 0,1 0,0 0,-1 0,1 0,-1 0,1 0,-1 0,2-1,38 7,-39-6,426 1,-354-13,-66 6,-7 1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55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340 632,'-3'-4,"-1"1,1 0,-1 0,0 0,0 1,0-1,0 1,0 0,-1 0,1 0,-1 1,1 0,-1-1,1 2,-1-1,0 0,0 1,1 0,-1 0,0 1,0-1,1 1,-1 0,0 0,1 0,-1 1,1 0,0 0,-1 0,1 0,0 1,0-1,-1 2,-7 5,0 1,0 0,1 0,1 1,0 1,0 0,1 0,0 1,-6 13,13-22,-10 16,1 1,1 0,0 0,2 0,1 1,0 1,2-1,0 1,1 7,4-27,0 1,1 0,-1-1,1 1,-1-1,1 1,1-1,-1 1,0-1,1 0,-1 0,1 1,0-1,0 0,1-1,-1 1,0 0,1-1,0 1,-1-1,1 0,0 0,0 0,0 0,1 0,-1-1,0 1,1-1,-1 0,1 0,-1-1,4 1,1 1,1-1,-1 0,1-1,-1 0,1 0,-1-1,1 0,-1 0,0-1,1 0,-1-1,0 0,6-3,11-12,0-2,-2 0,-1-1,0-2,-2 0,0-1,-2-1,-1-1,-1 0,-1-2,-1 1,3-12,-14 34,13-26,4-4,-1 0,-2-1,-2-1,-1 0,-2-1,-2 0,-1-1,0-11,-6 35,-1-1,-1 1,0 0,-1 0,0-1,-2 1,0 0,0 0,-1 0,-1 0,-1 0,0 1,-1 0,0 0,-5-7,8 18,-1 0,1 1,0 0,-1-1,1 1,-1 1,0-1,0 0,0 1,0 0,0 0,0 0,0 0,0 1,0-1,0 1,0 0,0 1,-1-1,1 1,0-1,0 1,0 0,0 1,0-1,1 1,-1 0,0 0,1 0,-1 0,1 0,0 1,-1 0,1-1,1 1,-1 1,0-1,1 0,-1 0,1 1,0 0,0-1,1 1,-2 2,-12 23,1 1,1 1,1 0,2 0,1 1,2 0,1 1,2-1,1 1,1 0,2 0,1 0,4 21,-3-33,1 1,1-1,1 0,1 0,1-1,0 1,2-2,0 1,2-1,0 0,0-1,2-1,0 0,2 0,-1-1,2-1,14 10,14-11,-23-16</inkml:trace>
  <inkml:trace contextRef="#ctx0" brushRef="#br0" timeOffset="487.085">989 632,'0'424,"-22"-280,10-126,1-42,11 2,1-1,1 1,1 0,1 0,1 0,0 0,2 1,1 0,0 0,3-1,1-11,1 1,2 0,1 1,2 1,1 0,1 1,1 2,2 0,1 1,1 1,1 1,0 2,2 0,1 2,10-4,-36 22,-1 0,1 0,-1 0,1 1,0-1,0 1,0 0,0 0,0 0,0 0,0 0,0 0,0 1,0 0,0 0,1 0,-1 0,0 0,0 0,0 1,0-1,0 1,0 0,0 0,0 0,0 1,0-1,0 1,0-1,-1 1,1 0,-1 0,1 0,-1 1,0-1,0 0,0 1,0-1,0 1,-1 0,1 1,0 9,-1 0,0 1,-1-1,-1 0,0 0,-1 1,0-1,-1 0,0-1,-1 1,-1 0,0-1,-1 0,0 0,0-1,-2 0,1 0,-7 7,7-8,0 0,-1-1,0 1,0-2,-1 1,0-1,-1 0,0-1,0 0,0-1,-1 0,0 0,0-1,-1-1,1 0,-1-1,0 0,0 0,-10 0,18-3,1-1,-1 1,1 0,0-1,-1 0,1 0,-1 0,1 0,0-1,0 1,0-1,0 0,0 0,0 0,0 0,1-1,-1 1,1-1,-3-2,-8-13</inkml:trace>
  <inkml:trace contextRef="#ctx0" brushRef="#br0" timeOffset="904.461">1017 237,'564'0,"-610"-23,45 23,-17-9,0 0,0-1,1-1,0 0,1-1,0-1,1-1,-9-10,21 20,1 0,-1 1,1-1,0 0,1-1,-1 1,1 0,0 0,0-1,0 1,0 0,1-1,0 1,0-1,0 1,0-1,1 1,0-4,5-9</inkml:trace>
  <inkml:trace contextRef="#ctx0" brushRef="#br0" timeOffset="1400.611">1 1338,'1021'-133,"-613"98,-373 33</inkml:trace>
  <inkml:trace contextRef="#ctx0" brushRef="#br0" timeOffset="1988.113">735 1592,'-30'5,"1"1,0 2,0 1,1 1,0 2,1 1,0 1,-9 7,29-18,0 0,1 1,-1 0,1 1,0-1,0 1,1 0,0 0,-1 1,2 0,-1-1,1 2,0-1,0 0,0 1,1 0,0 0,1 0,-1 0,2 0,-1 1,1-1,0 0,0 1,1-1,0 1,0-1,0 1,1-1,1 1,-1-1,1 0,0 1,1-1,0 0,1 1,-1-4,0-1,0 1,1-1,-1 0,1-1,0 1,-1-1,1 1,0-1,1 0,-1-1,0 1,0-1,1 1,-1-1,1-1,-1 1,1-1,-1 1,1-1,0-1,-1 1,1-1,3 0,104-39,-72 15,-2-2,-1-1,-1-2,-1-1,-2-2,-1-2,-2 0,-2-2,22-37,-37 54,-2-1,0-1,-2 0,0 0,-1 0,-1-1,-2-1,0 1,-1-1,-2 1,0-1,-2 0,-1-21,1 42,1 0,-1 0,0 0,0 0,0 0,0-1,-1 1,1 0,-1 0,1 0,-1 0,0 1,-1-1,1 0,0 0,-1 0,1 1,-1-1,0 1,0 0,0-1,0 1,0 0,-1 0,1 0,-1 0,1 1,-1-1,0 1,1-1,-1 1,0 0,0 0,0 0,0 1,0-1,0 1,0-1,0 1,0 0,0 0,0 0,0 1,0-1,0 1,0 0,0 0,0 0,0 0,-3 1,-9 11,0 1,0 1,1 0,1 0,1 1,0 1,1 0,1 1,0 0,2 0,0 1,1 0,1 1,0-1,2 1,0 0,1 3,2-7,-1 0,2 1,0-1,1 0,1 1,0-1,2 0,-1 0,2 0,0-1,1 0,1 0,0 0,1-1,0 0,1 0,1-1,0 0,1-1,0 0,1 0,0-2,-11-9,11 10,2 0,0 0,0-2,0 0,1 0,1-2,-1 0,1 0,1-2,12 3,11-14,-24 1</inkml:trace>
  <inkml:trace contextRef="#ctx0" brushRef="#br0" timeOffset="2321.187">1582 1309,'-224'477,"221"-473,1 1,-1-1,1 0,0 1,0-1,0 1,0-1,1 1,0 0,0 0,0 0,1-1,-1 1,1 0,0 0,1 0,-1 0,1 0,0 0,0 0,1-1,-1 1,1-1,0 1,0-1,1 1,-1-1,1 0,0 0,0 0,0-1,1 1,-1-1,1 1,0-1,0 0,3 1,9 0,0 0,0-2,0 0,1-1,-1 0,0-1,1-1,-1-1,0 0,13-4,-10 2,-1 0,0-2,0 0,-1-1,0 0,0-2,0 0,-1-1,-1 0,13-11,-14 4</inkml:trace>
  <inkml:trace contextRef="#ctx0" brushRef="#br0" timeOffset="2532.444">1244 1620,'43'-5,"38"-1,15 0,1 5,-11 4,-11 1,-14 0,-11-1,-16-1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2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1012,'64'-27,"-1"-3,-2-3,-1-2,-1-3,30-28,101-102,93-112,-29 27,-241 240,-8 6,0 1,1 1,-1-1,1 1,1 0,-1 0,0 1,1 0,0 0,0 0,0 1,1 0,-1 1,1 0,2-1,-8 4,0 0,0 0,0 1,0-1,0 0,0 1,-1 0,1-1,0 1,-1 0,1 0,-1 0,0 0,0 0,0 0,0 0,0 0,0 0,0 1,-1-1,1 0,-1 0,0 1,1-1,-1 0,0 1,-1-1,1 1,0-1,-1 2,-1 25,-1 0,-2 0,-1 0,-1-1,-1 0,-7 13,5-11,-26 77,-4-2,-6-3,-3-1,-5-2,-5-3,-3-3,-22 21,73-101,0-1,-1 0,0 0,-1-1,0-1,0 0,-2-1,-11 7,21-14,0 1,1-1,-1 0,0 0,0-1,0 0,-1 1,1-2,0 1,0 0,0-1,-1 0,1-1,0 1,0-1,-1 0,1 0,0 0,0-1,0 0,0 0,1 0,-1-1,0 1,1-1,0 0,-1 0,1-1,-2-2,-4-9,1 0,1 0,0-1,1-1,1 1,1-1,0 0,1 0,1-1,0 1,1-1,1 1,1-1,1 0,0 1,4-18,-3-15,-2 34,1-1,0 1,1 0,1 0,1 0,0 0,1 1,3-8,2 5</inkml:trace>
  <inkml:trace contextRef="#ctx0" brushRef="#br0" timeOffset="369.006">1637 646,'-29'20,"-9"6,1 1,1 2,1 1,2 2,1 1,2 1,-2 6,29-37,-1 1,1 0,0 0,0 0,0 0,1 0,0 1,-1-1,1 1,1 0,-1 0,1-1,0 1,0 0,0 0,1 0,0 0,0 0,0 0,0 0,1 0,0 0,0 0,0 0,1 0,-1 0,1-1,0 1,1-1,-1 1,1-1,1 2,9 2,1-1,-1-1,1 0,0-1,0-1,1 0,-1-1,1 0,0-2,0 1,-1-2,1 0,0 0,0-2,0 0,0 0,-1-2,0 0,1 0,0-2,-3 4,1-2,0 0,-1 0,0-1,0 0,0-1,-1-1,0 0,0 0,-1-1,1 0,-2-1,1 0,-1-1,-1 0,0 0,0-1,-1 0,0 0,-1 0,-1-1,1 0,-2 0,0-1,0 0,-1 1,-1-1,0-5,-2 8,-1-1,0 1,-1-1,0 1,0 0,-2-1,1 1,-1 1,0-1,-1 0,0 1,-1 0,0 0,0 1,-1 0,0 0,0 0,-1 1,0 0,-1 0,1 1,-1 0,0 1,0 0,-1 0,0 1,-2-1,-18-6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2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1 396,'21'-12,"2"2,-1 0,1 1,1 1,0 1,0 1,0 1,0 1,1 2,0 0,24 2,125 35,-174-35,36 5,-35-5,-1 0,1 0,-1 1,1-1,-1 0,1 0,-1 0,1 0,-1 0,1 0,-1 0,1-1,-1 1,1 0,-1 0,1 0,-1 0,1-1,-1 1,0 0,1 0,-1-1,1 1,-1 0,0-1,1 1,-1 0,0-1,1 1,-1-1,0 1,0 0,1-1,-1 1,0-1,0 1,0-1,0 1,1-1,-1 1,0-1,0 1,0-1,0 1,0-1,0 1,0-1,-1 1,1-1,0 1,0-1,0 1,0-1,-1 1,1 0,0-1,0 1,-1-1,1 1,0 0,-1-1,1 1,0 0,-1-1,1 1,-1 0,-112-118,100 102,3 6,1 0,0 0,1 0,0-1,1-1,0 1,0-1,2 0,-1-1,2 1,0-1,0-1,3 12,1 0,0-1,0 1,0 0,0 0,0 0,0 0,1 0,-1 0,1 0,-1 0,1 0,0 0,0 0,0 0,0 1,0-1,0 0,1 1,-1-1,0 0,1 1,-1 0,1-1,0 1,-1 0,1 0,0 0,0 0,0 0,0 0,0 0,0 1,0-1,0 1,0 0,0-1,0 1,1 0,82 7,-59 1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24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1004 1,'-376'160,"-98"37,473-197,0 0,1 0,-1 0,0 0,0 1,0-1,0 0,1 0,-1 1,0-1,0 0,0 1,1-1,-1 1,0-1,1 1,-1-1,0 1,1-1,-1 1,1 0,-1-1,1 1,-1 0,1 0,-1-1,1 1,0 0,-1 0,1 0,0-1,0 1,0 0,0 0,0 0,0 0,0 0,0-1,0 1,0 0,0 0,0 0,0 0,1-1,-1 1,0 0,1 0,-1 0,1-1,-1 1,1 0,-1-1,1 1,42 21,166 2,62-7,-270-17,5 0,0 0,0 0,0 0,0 1,0 0,-1 0,1 1,0 0,0 0,-1 0,1 0,-1 1,0 0,0 0,0 1,4 2,-9-3,0 0,0 0,0 0,0 0,-1 0,1 0,-1 0,1 0,-1-1,0 1,0 0,-1-1,1 1,0 0,-1-1,0 0,0 1,1-1,-1 0,0 0,-1 0,1 0,0 0,-1 0,1-1,-1 1,1-1,-2 1,0 1,-195 116,93-62,-158 95,244-142,7-4,1 0,-1 0,1 1,0 1,1 0,-1 1,2 0,-1 1,-6 8,16-17,1-1,-1 1,1 0,0-1,-1 1,1 0,0 0,-1-1,1 1,0 0,0 0,0-1,0 1,0 0,0 0,0-1,0 1,0 0,0 0,0 0,0-1,1 1,-1 0,0 0,1-1,-1 1,0 0,1-1,-1 1,1 0,-1-1,1 1,-1-1,1 1,-1-1,1 1,0-1,-1 1,1-1,0 0,-1 1,1-1,0 0,0 1,-1-1,1 0,0 0,0 0,-1 0,1 0,0 0,44 6,-43-6,78 1,-1-5,79-12,17-14,-43 14,-114 10</inkml:trace>
  <inkml:trace contextRef="#ctx0" brushRef="#br0" timeOffset="248.848">1371 227,'-14'48,"-10"44,-1 17,-1-1,5-14,4-14,7-15,4-14,3-10,7-9,3-4,5-6,6-8,-1-11,1-6,-1-7,-5-2</inkml:trace>
  <inkml:trace contextRef="#ctx0" brushRef="#br0" timeOffset="494.915">1343 114,'38'9,"42"-1,17-2,1-2,-7-7,-13-3,-10 0,-13 1,-10-3,-9-1,-4 1,-5 2,-10 2,-13 2,-8 6,-7 3,-3-1</inkml:trace>
  <inkml:trace contextRef="#ctx0" brushRef="#br0" timeOffset="694.918">1229 508,'63'10,"39"-2,12-2,-8-7,-13-3,-17-2,-12 2,-13-5,-9 0,-7 2,-6 1,-1-3,-7 1</inkml:trace>
  <inkml:trace contextRef="#ctx0" brushRef="#br0" timeOffset="1495.268">2500 340,'38'0,"28"0,6 0,-3 0,-9 0,-10 0,-9 5,-6 1,-4 0,-3-1,-2-2,1-1,-1-1,-4-5,-1-2,0 0,-2 1</inkml:trace>
  <inkml:trace contextRef="#ctx0" brushRef="#br0" timeOffset="1745.235">2556 537,'34'15,"35"4,10-6,2-5,-4-8,-5-5,-10-6,-6-1,-8-3,-7 0,-10 3</inkml:trace>
  <inkml:trace contextRef="#ctx0" brushRef="#br0" timeOffset="2030.482">4024 198,'-35'24,"0"1,2 2,0 2,2 1,2 1,1 1,-12 19,35-46,0 0,0 0,1 1,0-1,0 1,1 0,-1 0,1 1,0-1,1 0,0 1,0 0,0-1,1 1,0 0,0 0,1 0,0 0,0 0,0 0,1 0,0-1,1 1,-1 0,1 0,1-1,-1 1,1-1,0 0,0 0,1 0,0 0,8 4,0-1,0-1,1 0,0-1,1-1,-1 0,1 0,0-1,1-1,-1 0,1-1,-1-1,1-1,0 0,0 0,14-2,-12 1,-1 0,1-1,-1-1,0-1,1 0,-1-1,-1 0,1-1,-1-1,0-1,0 0,0-1,-1-1,-1 0,1 0,-1-2,-1 0,0 0,-1-1,0 0,-1-1,0 0,-1-1,0 0,-1 0,-1-1,2-6,-3 9,-2-1,0 1,0-1,-1 0,0 0,-1 0,-1 0,0-1,-1 1,0 0,-1-1,-1 1,0 0,0 0,-2 0,1 0,-2 1,0 0,0-1,-1 2,0-1,-1 1,-7-9,3 8,-1 0,0 1,-1 0,0 1,-1 0,0 1,-1 1,1 0,-2 1,-12-4,-15-3</inkml:trace>
  <inkml:trace contextRef="#ctx0" brushRef="#br0" timeOffset="2284.466">3488 340,'761'85,"-751"-84,128 23,1-7,86-1,26-18,-224 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6:5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621 282,'-27'92,"-91"303,-28-37,110-296,45-95,149-267,175-294,-265 482,-68 112,0 1,0-1,0 0,0 1,1-1,-1 1,0-1,0 0,0 1,0-1,0 0,1 1,-1-1,0 0,0 1,1-1,-1 0,0 0,0 1,1-1,-1 0,0 0,1 0,-1 1,0-1,1 0,-1 0,0 0,1 0,-1 0,1 0,-1 0,0 0,1 1,-1-1,0-1,1 1,-1 0,1 0,-1 0,0 0,1 0,-1 0,0 0,1 0,-1-1,0 1,1 0,-1 0,-7 40,-7 15,-12 36,4 2,4 0,5 1,3 0,4 11,5-98,1 0,0-1,0 1,0-1,1 1,0-1,1 1,-1-1,1 0,0 0,1 1,-1-1,1-1,0 1,1 0,-1-1,1 1,2 1,-2-7,-1-1,1 1,-1-1,1 1,-1-1,1 0,-1 0,1 0,-1-1,0 1,0-1,0 0,0 0,0 0,0 0,0-1,-1 1,1-1,-1 1,1-1,-1 0,0 0,0 0,-1 0,1 0,0-2,5-4,170-276,79-82,-249 357,-5 6,0 0,0 1,0-1,1 0,-1 1,1 0,0 0,0 0,1 0,-1 0,0 1,1-1,0 1,-1 0,1 0,2 0,-5 3,1 0,-1 0,0 1,0-1,1 0,-1 1,0-1,0 1,0 0,-1-1,1 1,0 0,-1-1,1 1,-1 0,1 0,-1 0,0 0,0-1,0 1,0 0,0 0,0 0,0 0,-1 1,1 1,-30 248,15-120,-2 85,18-206,-1 0,2 0,-1 1,2-1,-1-1,2 1,-1 0,2-1,-1 1,1-1,1-1,-1 1,4 3,4-1</inkml:trace>
  <inkml:trace contextRef="#ctx0" brushRef="#br0" timeOffset="667.521">1750 592,'-16'13,"1"0,1 1,0 0,1 1,1 0,0 1,1 1,0 0,2 0,0 1,-6 18,11-28,0 0,1 0,0 0,0 1,1-1,0 1,0 0,1-1,0 1,1 0,-1 0,2 0,0-1,0 1,0 0,1-1,0 1,1-1,0 1,0-1,1 0,3 5,-4-10,0-1,1 1,-1-1,1 0,-1 0,1-1,0 1,0-1,0 1,0-1,0 0,0-1,0 1,0-1,0 0,0 0,0 0,1 0,-1-1,0 1,0-1,0 0,0-1,0 1,-1-1,1 1,3-3,87-72,-84 64,0 0,-1-1,-1 0,0-1,-1 0,0 0,-1 0,-1-1,0 0,-1 0,-1 0,0-1,-1 1,0-1,-2 1,0-1,0 1,-1-1,-1 1,-2-3,4 15,-1 0,0 0,0 0,-1 0,1 0,-1 0,1 1,-1-1,0 1,0-1,0 1,0-1,0 1,-1 0,1 0,-1 0,1 0,-1 1,0-1,0 1,0 0,0-1,0 1,0 1,0-1,0 0,0 1,0-1,0 1,-1 0,1 0,0 0,0 1,0-1,0 1,0-1,0 1,0 0,0 1,0-1,0 0,0 1,0-1,1 1,-3 2,-14 12,3 1</inkml:trace>
  <inkml:trace contextRef="#ctx0" brushRef="#br0" timeOffset="1250.836">2060 959,'30'-73,"-22"54,2 0,1 0,0 1,1 0,1 1,1 1,0 0,2 1,-1 0,2 1,0 1,10-6,-26 18,0 1,0-1,0 0,-1 1,1-1,0 1,0 0,0-1,0 1,0 0,0-1,0 1,0 0,0 0,0 0,0 0,0 0,-1 0,1 0,0 0,0 0,0 1,0-1,0 0,0 1,0-1,0 1,0-1,0 0,-1 1,1 0,0-1,0 1,-1 0,1-1,0 1,-1 0,1 0,-1-1,1 1,-1 0,1 0,-1 0,1 0,-1 0,0 0,0 0,0-1,1 1,-1 0,0 0,0 0,0 0,0 1,-6 55,3-45,1-8,0 1,0-1,0 1,1-1,0 1,0-1,0 1,1 0,-1 0,1-1,0 1,0 0,1 0,0-1,0 1,0 0,0-1,0 1,1-1,0 1,0-1,2-3,0 0,0 0,1-1,-1 0,0 1,0-1,0-1,0 1,0-1,0 1,1-1,-1-1,-1 1,1 0,0-1,0 0,0 0,-1 0,1 0,-1-1,0 1,2-2,143-148,-64 86,-83 66,0 0,1 0,-1 0,0 0,0 0,0 0,0 0,0 0,0 1,0-1,0 0,0 1,0-1,0 1,0-1,0 1,0-1,0 1,0 0,0 0,-1-1,1 1,0 0,0 0,-1 0,1 0,-1 0,1 0,-1 0,1 0,-1 0,1 0,-1 0,0 0,0 0,0 0,1 0,-1 0,0 0,0 0,-1 1,1-1,0 0,-3 50,-1-31,2-17,0 0,1 1,-1 0,1-1,0 1,0 0,0 0,0 0,0 0,1-1,0 1,0 0,0 0,0 0,1 0,-1 0,1 0,0 0,0 0,1-1,-1 1,1-1,0 1,-1-1,2 1,-1-1,0 0,1 0,-1 0,1 0,0 0,0-1,0 1,0-1,1 0,0 1,16 2</inkml:trace>
  <inkml:trace contextRef="#ctx0" brushRef="#br0" timeOffset="1717.058">2964 818,'34'-6,"-1"-3,1 0,-1-2,-1-2,0-1,-1-1,5-6,-29 17,0-1,-1 0,0-1,0 0,0 1,-1-2,0 1,0-1,0 0,-1 0,0 0,0 0,0-3,-3 7,0 0,0-1,0 1,0-1,0 1,-1-1,1 1,-1-1,0 1,0-1,-1 1,1-1,-1 1,1-1,-1 1,0-1,0 1,-1 0,1 0,-1-1,0 1,0 0,0 0,0 1,0-1,0 0,-1 1,1-1,-1 1,0 0,-1-1,-1 0,0 0,-1 0,1 1,-1 0,1 0,-1 1,0-1,0 1,0 0,0 1,0-1,0 1,0 1,1-1,-1 1,0 0,0 0,0 0,1 1,-1 0,0 0,-2 2,-109 76,106-71,1-1,1 2,-1-1,1 1,1 1,0-1,1 1,0 1,0 0,1 0,1 0,0 0,1 1,0 0,1 0,0 0,0 13,3-23,0 1,1 0,0-1,-1 1,1-1,1 1,-1-1,0 0,1 1,0-1,0 0,0 0,0 0,0 0,1-1,-1 1,1-1,0 1,-1-1,1 0,0 0,1 0,-1 0,0-1,0 1,1-1,-1 0,1 0,-1 0,3 0,114 8,-106-9,24-1,-5 0</inkml:trace>
  <inkml:trace contextRef="#ctx0" brushRef="#br0" timeOffset="2136.907">3358 931,'187'-190,"-110"101,-75 113,-3-17,-1-2,0 1,1-1,-1 0,1 0,0 1,1-1,-1 0,1 1,0-1,0 1,1-1,0 1,0-1,0 0,0 0,1 1,0-1,0 0,0 0,1-1,0 1,0 0,0-1,0 0,1 0,-1 0,1 0,0 0,0-1,4 3,3-4,0-1,1 0,-1 0,0-1,0-1,1 0,-1 0,0-1,0-1,0 0,0 0,-1-1,1-1,-1 1,0-2,0 1,-1-1,0-1,0 0,0 0,4-5,-1 4,11-10,0 0,-1-1,-1-2,0 0,-2-1,0-1,-2 0,5-10,-11 12</inkml:trace>
  <inkml:trace contextRef="#ctx0" brushRef="#br0" timeOffset="2650.611">4572 0,'-21'102,"5"1,4 1,5 0,4 71,-22 117,19-243,0-32</inkml:trace>
  <inkml:trace contextRef="#ctx0" brushRef="#br0" timeOffset="2900.685">4149 451,'43'5,"34"6,8 2,-5-2,-12-3,-13-2,-10-3,-8-1,-6-2,-4 0,0 0,-2-1,-3 1</inkml:trace>
  <inkml:trace contextRef="#ctx0" brushRef="#br0" timeOffset="3150.11">4912 479,'-6'25,"1"0,1 1,2-1,0 1,2 0,1-1,1 1,1-1,1 1,4 11,-8-34,1 1,-1-1,1 1,0-1,0 1,0-1,0 0,0 1,1-1,0 0,-1 0,1 0,0 0,1 0,-1-1,0 1,1-1,-1 1,1-1,0 0,0 0,0 0,0 0,0-1,0 1,1-1,-1 0,0 0,1 0,-1 0,1 0,-1-1,1 0,-1 0,1 0,-1 0,1 0,0-1,0 1,12-9,-1 0,-1 0,1-1,-2-1,1 0,-1-1,-1 0,-1-1,1-1,-2 0,0 0,-1-1,0 0,-1-1,2-7,2 3,48-94,-47 89</inkml:trace>
  <inkml:trace contextRef="#ctx0" brushRef="#br0" timeOffset="3582.863">5447 846,'44'-89,"4"3,4 1,40-47,-36 80,-55 51,1 0,-1 0,1 0,0 1,-1-1,1 0,0 1,0 0,-1-1,1 1,0 0,0 0,-1 0,1 0,0 0,0 1,0-1,-1 0,1 1,0 0,-1-1,1 1,0 0,-1 0,1-1,-1 1,1 1,-1-1,0 0,1 0,-1 0,0 1,0-1,0 1,0-1,0 1,0-1,0 1,0 1,15 77,-17-75,1 0,0 0,0 1,0-1,1 0,0 0,0 0,0 0,0 1,1-1,0-1,0 1,1 0,-1 0,1-1,0 0,0 1,0-1,1 0,0 0,3-2,0-1,0 0,-1 0,1-1,0 0,0 0,0-1,0 0,-1 0,1-1,0 1,-1-2,1 1,-1-1,0 1,0-2,0 1,0-1,0 0,-1 0,1 0,-1-1,1-2,2 2,27-21,-18 13,1-1,0 2,1 1,0 0,0 1,2 1,13-4,-33 13,1-1,0 1,-1-1,1 1,0 0,0 0,-1 0,1 0,0 0,0 0,-1 0,1 0,0 1,0-1,-1 1,1-1,0 1,-1 0,1 0,-1-1,1 1,-1 0,1 1,-1-1,1 0,-1 0,0 0,0 1,0-1,0 1,0-1,0 1,0-1,0 1,-1 0,1-1,0 1,-1 0,8 79,-6-39,-1-37,0 1,0 0,1-1,-1 1,1-1,1 1,-1-1,1 0,0 0,0 0,0-1,1 1,-1-1,1 1,0-1,1 0,-1-1,1 1,0-1,-1 0,2 0,-1 0,0-1,0 0,1 0,-1 0,1 0,0-1,-1 0,1-1,0 1,2-1,15-4</inkml:trace>
  <inkml:trace contextRef="#ctx0" brushRef="#br0" timeOffset="4849.065">1 1355,'429'-67,"-289"53,1 6,128 9,-92 2,698-3,-398-28,-65 1,177-30,-24 27,-40 19,60-18,-111-5,258 22,-458 15,-147-15,-119 10,-6 1,1-1,-1 1,1 0,-1 0,1 0,0 1,-1-1,1 1,0-1,-1 1,1 0,0 0,0 0,-1 1,1-1,0 0,0 1,-1 0,1 0,-1 0,1 0,-1 0,1 0,1 2,0 8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2,'6'4,"0"-1,0 0,0 0,1-1,-1 1,1-1,-1-1,1 1,0-1,0 0,-1-1,1 0,1 0,4 1,276 1,-124-29,-158 25,-7 2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9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59,'39'0,"26"-5,13-1,-3 0,-4 1,-10 1,-10-3,-4 0,-6 0,-4 2,-4 2,-3 1,-2 1,0 0,-6 2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07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83 186,'-4'33,"-3"21,1 11,1 9,1 1,2-2,1-5,0-3,1-4,1-2,-1-7,0-2,0-5,1-6,-1-4,0-3,0-3,0-6</inkml:trace>
  <inkml:trace contextRef="#ctx0" brushRef="#br0" timeOffset="279.362">27 158,'22'-18,"2"0,0 2,1 1,0 1,1 1,0 1,1 1,1 2,0 0,0 2,28-3,-51 8,2 1,-1 0,0 0,0 1,0 0,0 0,0 0,0 1,1-1,-1 2,0-1,0 1,-1 0,1 0,0 0,-1 1,1 0,-1 0,0 0,0 1,0 0,0 0,-1 0,1 0,-1 1,0 0,-1-1,1 2,-1-1,0 0,0 1,0-1,-1 1,0 0,1 5,-1 2,-1 1,-1-1,0 1,-1-1,0 1,-1-1,-1 0,0 1,0-1,-2-1,1 1,-2-1,0 1,0-2,-1 1,0-1,-1 0,0 0,-1-1,-1 0,1-1,-1 0,-1 0,0-1,0 0,0-1,-1-1,0 1,0-2,-1 0,-11 3,3 1,-2 0,1-2,-1-1,0 0,-1-2,1-1,-1 0,0-2,0-1,0-1,-10-2,5-3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58,'39'5,"31"-4,14-1,2-6,-8-2,-14 1,-7 1,-9-3,-8 0,-6 2,-3 1,-3 2,-6 2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0 288,'515'-54,"-395"39,-75 8,-1 1,1 3,-1 1,22 3,-37 8,-30-9,1 0,0 0,-1-1,1 1,0 0,-1 0,1 0,0 0,-1 0,1 1,0-1,-1 0,1 0,0 0,-1 0,1 0,0 0,-1 1,1-1,0 0,0 0,-1 0,1 1,0-1,-1 0,1 0,0 1,0-1,0 0,-1 1,1-1,0 0,0 0,0 1,0-1,0 0,0 1,0-1,-1 0,1 1,0-1,0 1,0-1,0 0,1 1,-1-1,0 0,0 1,0-1,0 0,0 1,0-1,0 0,1 1,-1-1,0 0,0 0,0 1,1-1,-1 0,0 0,0 1,1-1,-1 0,-11 1,0-1,0 0,-1 0,1-1,0-1,0 0,0 0,1-1,-1-1,1 0,-5-2,1-1,0-2,0 1,1-2,0 0,0 0,1-1,1-1,-9-10,-14-13,-14-17,36 37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11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1100,'52'-99,"5"3,5 2,71-84,-115 156,1 1,1 0,1 2,0 1,1 0,1 2,12-6,-34 20,1 1,0-1,-1 1,1 0,-1 0,1-1,0 1,0 0,0 1,0-1,0 0,0 1,0-1,0 1,0-1,0 1,0 0,0 0,0 0,0 0,0 0,0 0,0 1,0-1,0 1,0 0,0-1,0 1,0 0,0 0,0 0,-1 0,1 0,0 1,-1-1,1 0,-1 1,0-1,1 1,-1 0,0-1,0 1,0 0,0 0,0 0,0 0,0 0,-1 0,1 0,-1 0,0 0,1 1,0 18,0-1,-1 1,-1 0,-1 0,0-1,-6 16,-4 51,11-83,0 0,1 0,0 0,0 0,0 0,0 0,0 0,1 0,-1 0,1-1,0 1,1 0,-1 0,0-1,1 1,0-1,0 1,0-1,0 0,1 0,-1 0,1 0,0 0,0 0,0-1,0 1,0-1,1 0,-1 0,1 0,-1-1,1 1,0-1,-1 0,1 0,0 0,0 0,0-1,0 1,0-1,0 0,0 0,3-1,7-4,1 0,-1-1,-1-1,1 0,-1-1,0 0,-1-1,0 0,0-1,-1-1,0 1,6-10,4-1,244-223,-259 238,-5 4,-1 1,1 0,-1 0,1-1,0 1,-1 0,1 0,0 0,0 0,-1 0,1 0,0 0,0 0,0 0,1 0,-1 0,0 0,0 1,0-1,1 1,-1-1,0 1,0-1,1 1,-1 0,0-1,1 1,-1 0,0 0,1 0,-1 0,1 0,-1 0,0 1,1-1,-1 0,0 1,1-1,-1 1,0-1,0 1,0 0,1 0,-1 0,1 14,-1 0,-1 0,-1 0,0 0,0 0,-2 0,0 0,-1-1,0 1,-6 12,-10 42,14-42,1 1,2 0,0 0,2 0,1 1,2 5,-2-31,1 0,-1 0,1 1,-1-1,1 0,0 0,0 0,1 0,-1 0,1-1,-1 1,1 0,0-1,0 1,0-1,0 1,1-1,-1 0,1 0,-1 0,1-1,0 1,-1 0,1-1,0 0,0 1,0-1,0-1,0 1,0 0,1-1,-1 1,0-1,0 0,0 0,1 0,-1-1,0 1,0-1,0 0,0 1,0-1,0-1,0 1,0 0,2-2,11-7</inkml:trace>
  <inkml:trace contextRef="#ctx0" brushRef="#br0" timeOffset="267.717">1693 536,'-29'40,"1"3,3 0,1 1,-17 47,37-85,0 0,1 1,0 0,0 0,1-1,0 2,0-1,0 0,1 0,0 1,1-1,0 0,0 1,0-1,1 0,0 1,0-1,1 0,0 0,0 0,1 0,0 0,0-1,4 7,0-11,-1-1,0 1,0-1,1 0,-1-1,1 0,-1 0,1 0,-1 0,0-1,1 0,-1-1,0 0,0 0,1 0,-1 0,-1-1,1 0,0 0,-1-1,0 1,0-1,1-1,10-6,-1 0,0-1,0 0,-2-2,0 1,0-1,-1-1,-1 0,0-1,-1 0,-1-1,-1 0,0 0,-1-1,-1 0,-1 0,0-1,-2 1,0-1,-1 0,0-8,-2 22,1 0,-1 1,0-1,-1 0,0 0,1 0,-1 0,-1 1,1-1,-1 0,0 1,0-1,0 1,0 0,-1 0,0 0,0 0,0 0,0 1,-1-1,1 1,-1 0,0 0,0 0,0 0,0 1,0-1,-1 1,1 1,-1-1,0 0,1 1,-1 0,0 0,0 1,0-1,-1 1,-19 0</inkml:trace>
  <inkml:trace contextRef="#ctx0" brushRef="#br0" timeOffset="800.033">2033 988,'25'-71,"1"-2,3 1,37-66,-61 128,1 0,0 0,0 1,1-1,0 1,0 1,1 0,0 0,1 0,0 1,0 0,0 1,1 0,3-1,-12 6,1 1,-1 0,0-1,1 1,-1 0,1 0,-1 0,0 0,1 0,-1 0,1 0,-1 1,0-1,1 0,-1 1,0-1,1 1,-1 0,0-1,0 1,1 0,-1 0,0-1,0 1,0 0,0 0,0 0,0 0,0 1,-1-1,1 0,0 0,-1 1,1-1,-1 0,1 0,-1 1,1-1,-1 1,0-1,0 0,0 1,0-1,0 1,0-1,0 1,-5 66,-10 45,15-112,0 0,0-1,0 1,0 0,1 0,-1 0,0-1,0 1,1 0,-1 0,0-1,1 1,-1 0,1-1,-1 1,1 0,-1-1,1 1,-1-1,1 1,0-1,-1 1,1-1,0 1,-1-1,1 0,0 1,0-1,-1 0,1 0,0 0,0 1,0-1,-1 0,1 0,0 0,0 0,0 0,-1 0,1-1,0 1,0 0,-1 0,1 0,0-1,0 1,-1-1,1 1,0 0,0-1,38-27,-32 23,240-198,-247 202,1 0,0 0,0 0,0 0,-1 0,1 0,0 0,0 0,0 0,1 0,-1 0,0 1,0-1,0 0,1 1,-1-1,0 1,0-1,1 1,-1 0,0 0,1-1,-1 1,1 0,-1 0,0 0,1 1,-1-1,0 0,1 0,-1 1,0-1,1 1,-1-1,0 1,0-1,0 1,1 0,-1 0,0-1,0 1,0 0,0 0,0 0,0 0,-1 1,1-1,0 0,0 0,-1 0,1 2,-42 216,42-216,-1 0,0 0,1-1,-1 1,1 0,0-1,0 1,0-1,0 1,0-1,1 1,-1-1,1 0,-1 0,1 1,0-1,0 0,0-1,0 1,0 0,1 0,13 6</inkml:trace>
  <inkml:trace contextRef="#ctx0" brushRef="#br0" timeOffset="1084.445">2964 677,'45'-4,"0"-3,0-2,0-1,-2-3,1-1,-2-2,0-2,29-18,-5-27,-64 62,-1-1,0 0,1 0,-1 0,0 1,0-1,0-1,0 1,-1 0,1 0,-1 0,1 0,-1 0,0-1,1 1,-1 0,-1 0,1-1,0 1,0 0,-1 0,1 0,-1 0,0-1,1 1,-1 0,0 0,0 0,-1 0,1 1,0-1,-1 0,1 0,-1 1,1-1,-1 1,0-1,0 1,-2-2,-1 1,-1-1,1 1,0 0,0 0,-1 1,1-1,-1 1,0 1,1-1,-1 1,0 0,1 0,-1 0,0 1,1 0,-1 0,1 1,-1-1,1 1,0 0,-2 2,-109 64,94-52,2 2,0 0,1 2,1 0,1 1,0 0,2 1,1 1,0 1,0 3,12-23,1-1,-1 1,0-1,1 1,0 0,-1 0,2 0,-1 0,0 0,1 0,0 0,0 0,0 0,0 0,1 0,-1 0,1 0,0 0,0 0,1 0,-1-1,1 1,0 0,0-1,0 1,0-1,1 0,-1 0,1 0,0 0,0 0,0-1,0 1,0-1,1 0,1 1,16 7</inkml:trace>
  <inkml:trace contextRef="#ctx0" brushRef="#br0" timeOffset="1486.63">3499 846,'354'-281,"-348"275,-26 27,17-17,0 0,0-1,0 1,1 0,-1 1,1-1,0 0,0 1,1-1,0 1,-1 0,1-1,1 1,-1 0,1 0,0-1,0 1,0 0,1 0,-1 0,1-1,0 1,1 0,-1-1,1 1,0-1,0 0,0 1,1-1,-1 0,1 0,0-1,0 1,1-1,-1 1,1-1,-1 0,1 0,0 0,0-1,1 0,-1 1,10-1,0-1,-1 0,1 0,0-1,0-1,0-1,0 0,-1 0,1-1,-1-1,1-1,-1 0,-1 0,1-1,-1-1,0 0,0 0,-1-2,0 1,-1-1,1-1,-2 0,1 0,-2-1,1 0,-2-1,1 0,0-2,2-7</inkml:trace>
  <inkml:trace contextRef="#ctx0" brushRef="#br0" timeOffset="2020.056">4742 0,'5'29,"-4"42,-1 20,-6 3,-2 1,-4-7,-1-8,-2-9,1-6,3-10,4-4,2-7,3-5,1-5,-4-8,-1-4,1-5</inkml:trace>
  <inkml:trace contextRef="#ctx0" brushRef="#br0" timeOffset="2222.243">4459 451,'39'24,"26"8,13-2,-3-5,-5-8,-8-6,-12-5,-3-4,-5-2,-6-1,-3-5,-3-1,-2 0,0 1,-6 2</inkml:trace>
  <inkml:trace contextRef="#ctx0" brushRef="#br0" timeOffset="2489.321">5193 564,'-3'16,"1"0,0 0,1 1,1-1,0 0,2 0,0 0,0 0,1 0,1 0,1-1,0 1,1-1,3 4,-6-15,-1-1,1 0,-1 1,1-1,0-1,0 1,0 0,1-1,-1 1,1-1,-1 0,1 0,0-1,-1 1,1-1,0 1,0-1,0-1,0 1,1 0,-1-1,0 0,0 0,0 0,0-1,0 1,0-1,0 0,0 0,0 0,0-1,0 1,0-1,0-1,122-80,-92 54,-2-2,-1-1,-1-2,-2 0,15-25,-21 34,-16 25</inkml:trace>
  <inkml:trace contextRef="#ctx0" brushRef="#br0" timeOffset="2884.716">5785 931,'375'-394,"-374"393,-1 0,0 0,1 0,-1 0,1 0,-1 0,1 0,-1 0,1 0,0 0,0 0,-1 1,1-1,0 0,0 0,0 1,0-1,0 1,0-1,0 1,0-1,0 1,0-1,0 1,0 0,0 0,0-1,0 1,0 0,1 0,-1 0,0 0,0 0,0 1,0-1,0 0,0 0,0 1,0-1,0 1,0-1,0 1,0-1,0 1,0 0,0-1,0 1,0 0,0 0,-1-1,1 1,0 0,-1 0,1 0,-1 0,1 0,-1 0,1 0,-1 1,6 160,-5-160,0 1,0-1,0 0,0 0,1 0,-1 0,1 0,0 0,-1 0,1 0,0 0,0-1,0 1,0-1,0 1,1-1,-1 0,0 0,1 0,-1 0,1-1,-1 1,1 0,-1-1,1 0,-1 0,1 1,-1-2,1 1,-1 0,1 0,-1-1,1 1,0-1,84-29,86-43,-170 73,0 0,0 0,-1 1,1-1,0 1,0 0,0 0,0 0,0 0,-1 0,1 0,0 1,-1 0,0-1,1 1,-1 0,0 0,0 0,0 0,0 1,0-1,0 0,-1 1,1 0,-1-1,1 1,-1 0,0-1,0 1,-1 0,1 0,-1 0,1 0,-1 0,0 0,0 0,0 0,0 0,14 42,-11-40,-1-1,1 1,1-1,-1 1,1-1,0 0,0 0,0-1,0 1,1-1,-1 0,1 0,0-1,0 1,0-1,0 0,0 0,3 0,16 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0,'-10'39,"-3"41,-3 16,-1-2,5-9,2-8,5-8,2-12,1-9,2-9,1-2,0-1,-1-3,1-2,-1-1,1-11,-1-8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57,'29'-11,"1"0,0 2,1 2,0 0,0 2,1 2,-1 0,1 2,-1 2,1 1,8 2,-25-2,-1 0,1 1,-1 0,1 1,-1 1,0 1,-1 0,0 0,12 8,-21-11,1 0,0 0,-1 1,0-1,0 1,0 0,0 0,-1 1,1-1,-1 1,0 0,0-1,-1 1,0 0,0 1,0-1,0 0,-1 1,0-1,0 1,0-1,-1 1,0-1,0 1,0-1,-1 1,0 2,-5 4,0 1,-1-1,-1-1,0 1,0-2,-1 1,-1-1,0 0,0-1,-1 0,0-1,0 0,-1 0,0-2,0 1,-1-2,0 1,0-2,0 0,-1 0,-1-1,-20 9,0-2,-1-1,0-2,-1-1,1-2,-1-2,-18-1,-9-23,51 10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0 287,'1'-2,"-1"0,1 1,0-1,0 1,0-1,0 1,0-1,0 1,0 0,1-1,-1 1,0 0,1 0,-1 0,1 0,-1 0,1 0,0 1,-1-1,1 1,0-1,-1 1,1-1,0 1,0 0,0 0,-1 0,1 0,0 0,0 0,-1 0,3 1,0-2,80-12,0 3,1 4,47 4,15 2,-148 0,1 0,0 0,0 0,-1 0,1 0,0-1,-1 1,1 0,0 0,0-1,-1 1,1 0,0 0,0-1,0 1,-1 0,1 0,0-1,0 1,0 0,0-1,0 1,0 0,-1-1,1 1,0 0,0-1,0 1,0 0,0-1,0 1,0 0,0-1,1 1,-1 0,0-1,0 1,0 0,0-1,0 1,1 0,-1 0,0-1,0 1,0 0,1-1,-1 1,0 0,0 0,1 0,-1-1,0 1,0 0,1 0,-1 0,0 0,1 0,-1-1,0 1,1 0,-1 0,0 0,1 0,-1 0,0 0,1 0,-1 0,-29-18,24 15,-16-9,0 0,1-2,1 0,0-1,1-1,1-1,0 0,1-2,-3-5,18 23,1 1,-1-1,1 1,-1-1,1 1,-1-1,1 1,-1-1,1 0,0 1,-1-1,1 0,0 1,0-1,0 0,-1 1,1-1,0 0,0 1,0-1,0 0,0 1,0-1,0 0,0 0,1 1,-1-1,0 0,0 1,1-1,-1 0,0 1,1-1,-1 1,0-1,1 1,-1-1,1 0,-1 1,1 0,-1-1,1 1,-1-1,1 1,0 0,-1-1,1 1,-1 0,1-1,0 1,-1 0,2 0,12-3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28,'24'0,"18"0,6 0,4 0,-1 0,-5 0,-5 0,-5-5,-4-1,-3 0,-1 1,0 2,-1 0,0 7,1 2,-1 0,-8-1,-9-1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21,'447'0,"-276"-21,-154 25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1,'73'18,"-38"-14,0-2,-1-1,1-1,0-2,0-2,6-2,120-8,-51 15,-86-1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0 536,'60'-109,"-38"74,2 1,1 0,2 2,1 1,28-23,37-41,14 2,-105 92,-1 1,0-1,1 0,-1 1,1-1,-1 1,0 0,1-1,-1 1,1 0,-1 0,1 0,-1 0,1 0,-1 0,1 1,-1-1,1 0,-1 1,1-1,-1 1,0 0,1-1,-1 1,0 0,1 0,-1 0,0 0,0 0,0 0,0 0,0 0,0 0,0 1,0-1,-1 0,1 0,0 1,-1-1,1 1,-1-1,1 1,14 63,-15 253,0-317,0 1,0-1,0 1,0-1,0 0,0 1,0-1,0 0,1 0,-1 1,1-1,-1 0,1 0,-1 1,1-1,0 0,0 0,-1 0,1 0,0 0,0 0,0 0,0 0,0 0,0-1,1 1,-1 0,0-1,0 1,0-1,1 1,-1-1,0 0,1 1,-1-1,0 0,0 0,1 0,-1 0,1 0,-1 0,0 0,0 0,1-1,-1 1,0 0,1-1,-1 1,0-1,0 0,0 1,1-1,-1 0,0 0,0 1,0-1,0 0,0 0,-1 0,122-137,-70 81,3 2,2 3,2 3,51-32,-109 80,0 0,0-1,0 1,-1 0,1 0,0 1,0-1,0 0,0 0,1 0,-1 1,0-1,0 0,0 1,1-1,-1 1,0 0,0-1,1 1,-1 0,0 0,1 0,-1 0,0 0,1 0,-1 0,0 0,1 0,-1 1,0-1,1 0,-1 1,0-1,0 1,1 0,-1-1,0 1,0 0,0 0,0 0,0 0,0 0,0 0,0 0,-1 0,1 0,0 0,-1 0,1 0,0 1,-1-1,0 0,1 0,-1 1,0-1,1 13,-1 0,-1 0,0 1,-1-1,0 0,-2-1,1 1,-2 0,-3 8,-5 17,-32 146,44-178,0 1,1-1,0 0,0 1,0-1,1 1,0-1,1 0,0 0,0 0,0 0,1 0,2 5,7 6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0,'39'0,"22"0,5 0,-3 0,-9 0,-7 0,-8 0,-5 0,-9 5,-9 1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1,'43'4,"24"2,6 0,-6-5,-8-4,-11-1,-12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1,0-1,0 1,0-1,0 1,0-1,0 1,0-1,0 1,1-1,-1 1,0-1,0 1,0-1,1 1,-1-1,0 1,0-1,1 0,-1 1,0-1,1 1,-1-1,1 0,-1 1,0-1,1 0,-1 0,1 1,-1-1,1 0,-1 0,1 0,-1 0,1 1,-1-1,1 0,-1 0,1 0,-1 0,1 0,-1 0,1 0,-1-1,1 1,-1 0,1 0,-1 0,1 0,-1-1,1 1,-1 0,1 0,-1-1,0 1,1 0,-1-1,0 1,1 0,-1-1,0 1,1-1,3 29,-1-1,-1 1,-2-1,-1 1,-1 0,-1-1,-6 27,-7 87,5 29,-3-97,12-67,1-6</inkml:trace>
  <inkml:trace contextRef="#ctx0" brushRef="#br0" timeOffset="2697.922">367 57,'-1'7,"-1"0,-1 1,1-1,-1 0,-1 0,1-1,-1 1,0-1,-1 0,1 0,-1 0,-1 0,5-5,-15 18,-2-2,0 0,-1-1,-1-1,-1 0,0-2,0 0,-2-2,-8 4,29-15,0 0,0 1,0 0,0-1,0 1,0 0,0 0,0 0,0 0,1 0,-1 0,0 1,1-1,-1 1,1-1,-1 1,1 0,0-1,0 1,-1 0,1 0,1 0,-1 0,0 0,0 0,1 0,-1 0,1 0,-1 0,1 0,0 0,0 0,0 0,0 1,1-1,-1 0,0 0,1 0,-1 0,1 0,0 0,0 0,0 0,0 0,0-1,0 1,0 0,1 0,-1-1,1 1,-1-1,1 1,-1-1,2 0,129 53,-121-48,0 0,-1 1,1 0,-1 1,-1 0,0 1,0 0,-1 0,0 1,0 0,-1 0,-1 1,0 0,0 0,-1 1,2 6,1 1,0-3</inkml:trace>
  <inkml:trace contextRef="#ctx0" brushRef="#br0" timeOffset="4233.557">622 537,'0'4,"0"12,0 8,0 4,0 3,0 0,-5 0,-1 0,0-1,-4-1,0 0,2-5</inkml:trace>
  <inkml:trace contextRef="#ctx0" brushRef="#br0" timeOffset="4769.419">509 593,'48'-37,"-30"21,0 1,1 1,1 0,1 2,-1 0,2 1,0 1,0 2,2-1,-21 8,-1 0,1 0,-1 0,1 0,-1 1,1-1,0 1,-1 0,1-1,0 1,-1 1,1-1,0 0,-1 0,1 1,-1 0,1-1,-1 1,1 0,-1 0,1 1,-1-1,0 0,0 1,1-1,-1 1,0 0,0 0,-1 0,1 0,0 0,-1 0,1 0,-1 0,0 1,0-1,1 1,-2-1,1 1,0-1,0 1,-1-1,0 1,1 0,-1-1,0 1,0 0,0-1,-1 1,1 0,-4 12,0 0,-1 1,-1-2,-1 1,0-1,0 0,-2 0,1-1,-2 0,0-1,0 0,-1 0,-1-1,-2 1,12-11,1 1,-1-1,1 0,-1 1,1-1,0 1,0-1,-1 1,1 0,0 0,1-1,-1 1,0 0,0 0,1 0,-1 0,1 0,-1 0,1 0,0 0,0 0,0 0,0 0,0 0,1 0,-1 0,1 0,-1 0,1 0,-1 0,1 0,0 0,0-1,0 1,0 0,0-1,1 1,-1-1,0 1,1-1,-1 1,1-1,0 0,0 1,5 4,1 0,-1 0,1-1,1 0,-1-1,1 0,-1 0,1-1,0 0,0 0,1-1,4 1,80 33,-80-24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0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141 257,'0'43,"-4"33,-3 10,1-7,2-10,-4-13,-1-12,2-7,2-6,1-4,2-5</inkml:trace>
  <inkml:trace contextRef="#ctx0" brushRef="#br0" timeOffset="363.509">1 286,'27'-15,"1"2,1 2,0 0,1 2,0 1,0 2,1 0,-1 3,12-1,-38 4,1 0,-1 0,1 0,-1 0,1 1,-1 0,1 0,-1 0,0 0,1 1,-1-1,0 1,0 0,0 0,0 1,-1-1,1 1,-1 0,1 0,-1 0,0 1,0-1,0 1,-1-1,1 1,-1 0,0 0,0 0,0 0,-1 0,1 1,-1-1,0 0,0 1,-1-1,1 1,-1-1,0 1,0-1,-1 1,1-1,-1 1,0-1,0 0,-1 2,-3 3,-1 0,-1 0,0-1,0 1,0-2,-1 1,0-1,-1 0,0-1,0 0,0 0,-1-1,1 0,-1 0,-1-1,1-1,0 0,-1 0,0-1,1-1,-1 1,0-2,0 1,0-2,-9 0,-4 0</inkml:trace>
  <inkml:trace contextRef="#ctx0" brushRef="#br0" timeOffset="717.633">424 567,'-5'39,"-1"16,0 5,-4-8,0-8,2-12</inkml:trace>
  <inkml:trace contextRef="#ctx0" brushRef="#br0" timeOffset="1117.81">396 539,'12'-4,"1"0,-1 1,0 0,1 1,0 0,-1 1,1 0,0 1,0 1,-1 0,1 1,0 0,-1 1,0 0,1 1,-1 0,0 1,-11-4,1 1,-1-1,1 0,-1 1,0-1,1 1,-1-1,0 1,0-1,0 1,0 0,0 0,-1-1,1 1,0 0,-1 0,0 0,1 0,-1 0,0 0,0 0,0 0,0 0,0 0,0-1,-1 1,1 0,-1 0,1 0,-1 0,0 0,0-1,0 1,0 0,0-1,0 1,0 0,-1 0,-56 57,54-56,2-2,0 0,0 0,0-1,1 1,-1 1,0-1,1 0,-1 0,1 0,0 1,-1-1,1 1,0-1,0 1,0 0,0-1,0 1,0 0,0 0,1 0,-1-1,1 1,-1 0,1 0,0 0,-1 0,1 0,0 0,0 0,1 0,-1 0,0 0,1 0,-1 0,1-1,-1 1,1 0,0 0,0 0,0-1,0 1,0 0,0-1,1 1,-1-1,0 0,77 55,-66-55</inkml:trace>
  <inkml:trace contextRef="#ctx0" brushRef="#br0" timeOffset="1617.214">537 3,'28'0,"-14"-2,1 2,-1 0,0 0,0 1,0 1,0 1,0 0,0 0,-1 1,1 1,-1 1,6 3,-17-8,0 1,0-1,0 1,0-1,-1 1,1 0,-1 0,1 0,-1 0,0 0,1 0,-1 0,0 0,0 1,-1-1,1 0,0 0,-1 1,0-1,1 1,-1-1,0 0,0 1,0-1,-1 1,1-1,0 0,-1 1,0-1,1 0,-1 0,0 1,0-1,0 0,-1 0,1 0,-1 1,-60 73,56-69,4-7,0 1,0 0,0 0,0 0,1 0,-1 0,0 0,1 0,-1 0,1 1,-1-1,1 1,0-1,0 1,-1-1,1 1,0 0,0-1,1 1,-1 0,0 0,0 0,1 0,-1 0,1 0,0 0,0 0,0 0,0 0,0 0,0 0,0 0,0 0,1 0,-1-1,1 1,0 0,-1 0,1 0,0 0,0-1,0 1,0 0,1-1,-1 1,0-1,1 1,-1-1,1 1,8 3,1 0,-1 0,1-1,0 0,1-1,-1 0,1-1,-1 0,1-1,0 0,-1-1,1 0,0-1,0-1,7-1,-1-3</inkml:trace>
  <inkml:trace contextRef="#ctx0" brushRef="#br0" timeOffset="1863.713">1271 200,'-34'39,"-29"36,-15 10,2 1,3-5,10-12,12-7,8-10,3-9,2-7,4-5,3-2,6-2,3-6,0-1,0 1,2-3</inkml:trace>
  <inkml:trace contextRef="#ctx0" brushRef="#br0" timeOffset="2332.028">988 793,'200'-41,"-199"41,1-1,0 1,0 0,-1 0,1 0,0 1,-1-1,1 0,0 0,-1 1,1 0,0-1,-1 1,1 0,-1-1,1 1,-1 0,1 0,-1 0,0 0,0 1,1-1,-1 0,0 0,0 1,0-1,0 1,0-1,-1 1,1-1,0 1,-1 0,1-1,-1 1,1 0,-1-1,0 1,0 0,0-1,0 1,0 0,0 0,0-1,-1 1,1 0,-1-1,1 1,-1 0,1-1,-1 1,0 0,-4 7,-1-1,0 1,0-1,0 0,-1 0,0-1,-1 0,1 0,-1-1,-1 0,1 0,-7 3,5-4,1 1,0 0,0 1,1 0,0 0,0 1,0 0,1 0,1 1,-6 8,12-16,-1 1,0-1,1 0,-1 1,1-1,0 1,-1-1,1 1,0-1,0 1,0-1,0 0,0 1,0-1,0 1,1-1,-1 1,0-1,1 1,-1-1,1 0,0 1,-1-1,1 0,0 1,0-1,0 0,0 0,0 0,0 0,0 0,0 0,0 0,1 0,-1-1,0 1,0 0,1-1,-1 1,1-1,-1 1,1-1,-1 0,0 1,1-1,-1 0,1 0,-1 0,2 0,79 2,6-20,-62 12</inkml:trace>
  <inkml:trace contextRef="#ctx0" brushRef="#br0" timeOffset="4482.182">1441 766,'-29'139,"6"-55,22-64,73-159,11-17,-82 156,-1-1,0 0,0 0,1 1,-1-1,1 0,-1 1,0-1,1 0,0 1,-1-1,1 1,-1-1,1 1,-1-1,1 1,0-1,0 1,-1 0,1-1,0 1,-1 0,1-1,0 1,0 0,0 0,-1 0,1 0,0 0,0 0,0 0,-1 0,1 0,0 0,0 0,-1 1,1-1,0 0,0 1,-1-1,1 0,0 1,-1-1,1 1,0-1,-1 1,1-1,-1 1,1-1,-1 1,1 0,-1-1,1 1,-1 0,0-1,1 1,-1 0,0 0,1-1,-1 1,0 0,0 0,0 0,0-1,0 1,0 0,0 0,5 60,-5-58,4 140,-4-142,1 0,-1 0,1 0,-1 0,1 0,-1 0,1 0,0-1,0 1,-1 0,1-1,0 1,0 0,0-1,0 1,-1-1,1 1,0-1,0 0,0 1,0-1,0 0,0 0,0 0,1 1,-1-1,0 0,0 0,0-1,0 1,0 0,0 0,0 0,0-1,0 1,0 0,0-1,0 1,-1-1,1 1,0-1,0 0,0 1,0-1,-1 0,2 0,37-36,96-104,-134 140,-1 0,1 0,0 0,0 0,0 0,0 1,0-1,0 0,0 0,0 1,0-1,1 1,-1-1,0 1,0 0,0-1,1 1,-1 0,0 0,0 0,1 0,-1 0,0 0,0 0,1 0,-1 0,0 1,0-1,0 1,0-1,1 1,-1-1,0 1,0-1,0 1,0 0,0 0,0-1,0 1,0 0,-1 0,1 0,0 0,0 0,-1 0,1 0,-1 1,1-1,-1 0,1 1,0 65,-22 90,21-132</inkml:trace>
  <inkml:trace contextRef="#ctx0" brushRef="#br0" timeOffset="15303.139">2033 963,'0'9,"0"14,0 7,0 3,0 1,0-1,0-1,0-1,0-1,0-1,0-5</inkml:trace>
  <inkml:trace contextRef="#ctx0" brushRef="#br0" timeOffset="15734.069">2033 963,'11'-5,"0"1,0 1,1 0,0 1,-1 0,1 0,0 1,0 1,0 0,0 1,0 0,0 0,0 2,8 2,-18-5,-1 1,1-1,0 1,-1 0,1-1,0 1,-1 0,1 0,-1 0,1 1,-1-1,0 0,1 0,-1 1,0-1,0 1,0-1,0 1,0-1,0 1,-1 0,1-1,0 1,-1 0,1-1,-1 1,0 0,0 0,1 0,-1 0,0-1,-1 1,1 0,0 0,0 0,-1-1,1 1,-1 0,0-1,1 1,-1 0,0-1,0 1,-1 0,-59 57,52-53,6-6,1 1,-1 0,0 0,1 0,-1 0,1 0,-1 1,1-1,0 1,-1-1,1 1,0 0,0 0,0 0,0 0,1 0,-1 0,1 1,-1-1,1 1,0-1,-1 1,2-1,-1 1,0 0,0-1,1 1,-1 0,1-1,0 1,0 0,0 0,0 0,0-1,1 1,-1 0,1 0,1 2,6 2,1 0,0 0,1-1,0 0,0 0,0-1,0-1,1 1,8 1,30 14,-28-9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1,'5'7,"0"1,0 0,0 0,-1 0,-1 0,1 1,-1 0,-1 0,1 0,0 9,3 6,30 146,-9-11,-26-147,1 1,0-1,1 0,0 0,1 0,0 0,1-1,0 0,1 0,1 0,3 4,-8-14,0 0,1 0,-1-1,1 0,0 1,-1-1,1 0,-1 0,1 0,0-1,-1 1,1 0,-1-1,1 0,-1 0,0 0,1 0,-1 0,0 0,1 0,-1-1,0 1,0-1,0 0,0 1,-1-1,1 0,0 0,-1 0,1 0,-1-1,0 1,0 0,1-1,-2 1,1 0,0-1,0 1,-1-1,1 0,5-7,74-128,-55 90,2 1,2 2,2 1,2 1,12-11,-41 49,1 1,-1-1,1 1,-1 0,1 0,0 0,1 1,-1-1,1 1,-1 1,1-1,0 1,0 0,3 0,-4 2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0 579,'1'-2,"0"0,0 1,0-1,1 0,-1 1,0-1,1 1,-1 0,1-1,-1 1,1 0,0 0,-1 0,1 0,0 0,0 0,0 1,0-1,0 1,0-1,0 1,0 0,0 0,0-1,0 2,1-1,7-2,207-29,48 32,-265 0,1-1,-1 0,1 1,-1-1,0 0,1 0,-1 1,1-1,-1 0,1 0,-1 0,1 1,-1-1,1 0,-1 0,1 0,-1 0,1 0,-1 0,1 0,-1 0,1 0,-1 0,1-1,-1 1,1 0,-1 0,1 0,-1-1,1 1,-1 0,0 0,1-1,-1 1,1 0,-1-1,0 1,1-1,-1 1,0 0,1-1,-1 1,0-1,0 1,0-1,1 1,-1-1,0 1,0-1,0 1,0-1,0 1,0-1,0 1,0-1,0 1,0-1,0 1,0-1,0 1,0-1,-1 1,1-1,0 1,0-1,-29-24,22 20,-13-10,1-1,0-1,1-1,1-1,1 0,1-1,0 0,1-1,2-1,0-1,-1-5,-54-171,66 176,3 5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6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904 227,'-232'368,"84"-120,107-196,28-50,18-24,21-28,1 0,3 2,22-27,-36 53,262-356,-250 348,-27 30,-1-1,0 1,0-1,0 1,1-1,-1 1,0-1,1 1,-1 0,0-1,1 1,-1 0,0-1,1 1,-1 0,1-1,-1 1,1 0,-1 0,0 0,1-1,-1 1,1 0,-1 0,1 0,-1 0,1 0,-1 0,1 0,-1 0,1 0,-1 0,1 0,-1 0,1 0,-1 0,1 1,-1-1,1 0,-1 0,1 1,-1-1,1 0,-1 0,0 1,1-1,-1 0,0 1,1-1,-1 1,0-1,1 0,-1 1,0-1,0 1,0-1,1 1,-1-1,0 1,0-1,0 1,0-1,0 1,0-1,0 1,0-1,0 1,0-1,0 1,0-1,-34 227,35-211,0-1,0 1,2-1,0 0,1 1,0-1,1-1,5 10,-8-19,1 0,0 0,0 0,0 0,1 0,0-1,0 0,0 0,0 0,0 0,1-1,0 1,0-1,0 0,0-1,0 1,1-1,-1 0,0-1,1 1,0-1,-1 0,1 0,5-1,-3 0,0 0,1-1,-1 0,0 0,0-1,0 0,0-1,-1 0,1 0,-1-1,1 1,-1-2,0 1,-1-1,1 0,-1 0,0-1,0 0,0 0,-1 0,0-1,0 0,3-6,10-19,-2-1,-1 0,-1-1,7-29,-16 47,-4 14,3-9,0 0,0 0,-1 0,0-1,-1 0,-1 1,0-1,0 0,-1 0,-1-10,-5 10,0 6</inkml:trace>
  <inkml:trace contextRef="#ctx0" brushRef="#br0" timeOffset="302.494">1807 368,'-39'60,"3"1,2 2,-4 18,11 16,27-94,-1-1,1 0,0 1,0-1,0 1,0-1,1 1,-1-1,1 1,-1-1,1 1,0-1,0 0,0 1,0-1,0 0,0 0,1 0,-1 0,1 0,0 0,-1 0,1 0,0-1,0 1,0-1,0 0,0 1,1-1,-1 0,0 0,0 0,1 0,-1-1,1 1,-1-1,1 1,6-2,0-1,0 1,0-1,-1-1,1 0,-1 0,1-1,-1 0,0 0,0-1,-1 0,1 0,-1-1,0 0,-1 0,1 0,-1-1,1-2,-5 7,12-12,0 0,-1 0,-1-1,-1-1,0 0,-1 0,-1-1,0-1,-1 1,-1-1,-1 0,4-18,-9 29,1-1,-1 1,-1 0,1-1,-1 1,-1 0,1-1,-1 1,-1 0,1 0,-1 0,0 0,-1 0,0 0,0 0,0 1,-1 0,0-1,0 1,-1 1,1-1,-1 1,0-1,-1 2,0-1,1 0,-1 1,-1 0,1 1,0-1,-1 1,0 0,0 1,0 0,0 0,-1 0,-15 0</inkml:trace>
  <inkml:trace contextRef="#ctx0" brushRef="#br0" timeOffset="581.595">2315 1,'0'43,"-5"25,-1 9,0-3,1-5,2-9,1-10,5-9,3-1,0-4,-1-2,-1-2,-2-3,-5-5,-3-7</inkml:trace>
  <inkml:trace contextRef="#ctx0" brushRef="#br0" timeOffset="1016.113">2089 340,'91'4,"0"5,69 15,-72-10,94 29,-174-41,0 0,0-1,1 1,-1-2,0 1,0-1,0-1,1 1,-1-1,0-1,0 1,0-1,0-1,-1 0,1 0,-1 0,1-1,-1 0,0 0,0-1,-1 0,1-1,4-1,0 0,-1-1,1-1,-2 0,1 0,-2-1,1 0,-1 0,-1-1,1 0,-2 0,0-1,0 0,-1 0,-1-1,0 1,2-10,-6 20,0 0,1 0,-1-1,0 1,0 0,-1 0,1 0,0-1,-1 1,1 0,-1 0,0 0,0 0,0 0,0 0,0 0,0 0,0 0,-1 1,1-1,-1 0,1 1,-1-1,0 1,1 0,-1-1,0 1,0 0,0 0,0 0,0 0,0 1,0-1,0 1,0-1,-1 1,1-1,0 1,0 0,-1 0,-90 15,74-6,0 1,1 0,0 2,1 0,1 1,0 0,0 1,2 1,-1 1,2 0,0 1,1 0,1 1,1 0,0 1,2 0,0 0,1 1,-1 7,6-19,0 0,1 1,0-1,1 0,0 0,0 1,1-1,0 0,0 0,1 1,0-1,0-1,1 1,0 0,1 0,0-1,0 0,0 0,1 0,0 0,0-1,1 0,0 0,0 0,0-1,1 0,-1 0,1-1,0 1,1-2,-1 1,1-1,0 0,5 1,57 18,-39-15</inkml:trace>
  <inkml:trace contextRef="#ctx0" brushRef="#br0" timeOffset="1332.096">0 1074,'351'18,"1"-16,162-26,123-1,395 25,-956-5,-53-1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3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395 787,'-22'12,"0"1,1 1,0 2,1 0,1 0,1 2,0 0,2 2,0 0,1 0,1 1,-9 18,21-36,0 1,0-1,0 1,0 0,1 0,-1 0,1-1,0 2,0-1,1 0,-1 0,1 0,0 0,0 0,0 0,0 1,1-1,0 0,0 0,0 0,0 0,0 0,1 0,0-1,0 1,0 0,0-1,1 0,-1 1,1-1,0 0,0 0,0 0,0-1,0 1,1-1,-1 0,1 0,0 0,-1 0,1-1,0 1,0-1,0 0,0 0,0 0,4-1,9-4,0-2,-1 0,0-1,0-1,0 0,-1-1,0-1,-1 0,0-1,-1-1,0 0,-1-1,0 0,-1 0,0-2,0-2,-10 16,59-69,-4-3,-3-3,-3-2,-32 48,-2-1,-2 0,0-1,-2 0,-2-1,-1-1,-1 0,-2 0,1-24,-5 35,0 0,-1 0,-1 0,-1 0,-2 0,0 0,-1 1,-1-1,-2 1,0 0,-1 0,-1 0,5 17,0 0,0 0,-1 0,1 1,-1-1,0 1,0 0,-1 1,1-1,-1 1,1 0,-1 1,0-1,0 1,-1 0,1 1,0-1,0 1,-1 1,1-1,-1 1,1 0,-1 0,1 1,0 0,-1 0,1 1,0-1,0 1,0 1,0-1,0 1,0 0,1 0,-1 1,1 0,0 0,0 0,1 0,-4 4,-9 8,2 0,0 0,0 1,2 1,0 1,1 0,1 0,1 1,0 0,2 1,0 0,2 1,0-1,2 1,0 0,1 0,1 1,1-1,1 1,2-1,0 6,2-8,1-1,1-1,0 1,2-1,0 0,0-1,2 0,0 0,1-1,1 0,0-1,1 0,1-1,0-1,1 0,0-1,7 3,12 10,1-2,1-2,1-1,0-2,2-1,0-2,38 9,-55-17,-4 0</inkml:trace>
  <inkml:trace contextRef="#ctx0" brushRef="#br0" timeOffset="301.387">0 1436,'561'-101,"-503"90,32-9,2 4,0 4,0 4,31 4,-96 11,-23-1</inkml:trace>
  <inkml:trace contextRef="#ctx0" brushRef="#br0" timeOffset="916.026">395 1690,'-24'10,"1"0,1 2,0 1,0 0,1 2,1 0,0 1,2 1,-15 17,26-25,0-1,1 1,1 0,0 1,0 0,0-1,1 1,1 1,0-1,-1 7,3-14,0 0,1 0,-1 1,1-1,0 1,0-1,0 0,0 1,1-1,-1 1,1-1,0 0,0 0,0 1,1-1,-1 0,1 0,-1 0,1 0,0-1,0 1,0 0,1-1,-1 1,1-1,-1 0,1 0,0 0,0 0,0 0,0-1,0 1,0-1,1 0,2 1,1 0,0-1,0 0,0 0,0-1,0 0,0 0,0-1,0 0,0 0,0 0,0-1,0 0,-1 0,1-1,-1 0,1 0,-1 0,1-2,109-87,-108 85,30-32,-1-1,-2-2,-2-2,-2-1,19-38,-40 66,-1 0,-1-1,-1 0,-1 0,0-1,-1 0,-1 1,-1-2,-1 1,0 0,-2-1,0 1,-1 0,-1-1,-1 1,-1 0,-3-11,5 26,1 1,-1 0,0 0,0 0,-1 0,1 0,0 0,-1 1,0-1,0 1,1 0,-2 0,1 0,0 0,0 0,0 1,-1-1,1 1,-1 0,1 0,-1 0,1 1,-1-1,0 1,1 0,-1 0,0 0,1 0,-1 1,0-1,1 1,-1 0,1 0,-1 1,1-1,0 1,-1-1,1 1,0 0,0 0,0 0,0 1,1-1,-1 1,1 0,-1-1,1 1,0 0,0 0,0 1,0 0,-11 11,1 1,0 0,1 0,0 1,2 1,0 0,1 0,1 1,1 0,0 0,1 0,2 1,0 0,0 0,2-1,1 1,0 0,2 0,0 0,1 0,1 0,1-1,0 0,2 0,0 0,1-1,1 0,5 6,-10-18,2 4,0 0,0 0,1-1,0 0,1-1,0 0,0 0,0 0,1-1,1-1,-1 1,1-1,0-1,0 0,1-1,-1 1,2-1,-9-4,0-1,0 1,0 0,0-1,0 1,0-1,0 0,0 0,0 0,0-1,0 1,-1-1,1 1,-1-1,1 0,-1 0,0 0,0 0,1-1,-1 1,-1 0,1-1,0 1,-1-1,1 0,-1 0,0 1,1-3,7-17</inkml:trace>
  <inkml:trace contextRef="#ctx0" brushRef="#br0" timeOffset="1231.766">1044 1380,'-127'421,"124"-415,0-1,1 0,0 1,0-1,0 1,1-1,-1 1,2 0,-1 0,0-1,1 1,0 0,1 0,-1 0,1 0,0-1,1 1,-1 0,1-1,0 1,1-1,-1 0,1 0,0 0,0 0,1 0,-1 0,1-1,0 0,0 0,1 0,-1 0,1-1,1 2,0-3,0 1,-1-1,1 0,0-1,0 1,0-1,0 0,1-1,-1 1,0-1,0-1,0 1,0-1,0 0,0 0,0-1,0 1,0-1,0-1,0 1,-1-1,0 0,1 0,-1-1,0 0,-1 0,1 0,-1 0,1-1,-1 1,-1-1,1 0,-1 0,1-1,-2 1,2-3,0-12</inkml:trace>
  <inkml:trace contextRef="#ctx0" brushRef="#br0" timeOffset="1434.077">734 1690,'58'-5,"23"-1,8-1,-7 2,-12 2,-13 1,-12 0,-8 2,-6 0,-4 0,-6 0</inkml:trace>
  <inkml:trace contextRef="#ctx0" brushRef="#br0" timeOffset="6584.972">1693 814,'-17'29,"11"11,1 0,2 0,2 0,3 25,-1-4,29 333,-30-308,0-63</inkml:trace>
  <inkml:trace contextRef="#ctx0" brushRef="#br0" timeOffset="6883.744">1636 787,'64'-6,"1"4,-1 2,0 3,53 10,-108-13,1 1,0 0,0 1,0 0,-1 0,1 1,-1 0,0 1,0 0,0 1,0-1,-1 2,0-1,0 1,0 0,-1 1,0 0,0 0,0 1,-1-1,2 5,-7-8,0 0,0 0,-1 0,1 0,-1 0,0 1,0-1,-1 0,1 0,-1 0,0 0,0 0,0 0,-1 0,1 0,-1 0,0-1,0 1,0-1,-1 1,1-1,-1 0,0 0,1 0,-2 0,-1 2,-93 60,82-58,0 0,-1-2,0 0,0-1,0 0,-1-1,1-1,-1-1,0-1,1 0,-1-1,0-1,1-1,-2-1,-5-2</inkml:trace>
  <inkml:trace contextRef="#ctx0" brushRef="#br0" timeOffset="7352.262">1496 560,'15'-12,"2"0,0 1,0 0,1 1,0 1,1 1,0 1,0 0,20-3,-6 3,0 2,0 1,1 2,0 1,-1 1,6 3,-22-3,-18 0,0-1,1 1,-1-1,1 1,-1-1,1 1,-1-1,1 0,-1 1,1-1,0 0,-1 1,1-1,0 0,-1 0,1 1,0-1,0 0,0 0,0 1,0-1,0 0,0 0,0 1,0-1,0 0,0 0,0 0,0 1,1-1,-1 0,0 1,1-1,-1 0,0 1,1-1,-1 0,1 1,-1-1,1 1,-1-1,1 1,0-1,-1 1,1-1,0 1,-1-1,1 1,0 0,-1-1,1 1,0 0,0 0,-1 0,1 0,0 0,0-1,0 1,-1 1,-14-13,5 5,-1 0,1-1,0 1,1-2,0 1,0-1,1 0,0-1,1 0,0 0,0 0,1-1,1 0,-1 0,0-6,3-5</inkml:trace>
  <inkml:trace contextRef="#ctx0" brushRef="#br0" timeOffset="8830.814">2512 1181,'19'-4,"16"-3,7-3,1-2,-2 3,-3 2,-4 3,-2 1,-2 2,-1 1,-6 5,-6 1</inkml:trace>
  <inkml:trace contextRef="#ctx0" brushRef="#br0" timeOffset="9087.234">2512 1351,'38'5,"33"1,8 0,-5-1,-9-1,-11-2,-16-5,-13-4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7:58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1,'-84'245,"-20"10,105-254,0-1,-1 1,1-1,-1 0,1 0,0 1,-1-1,1 0,0 0,0 0,-1 0,1 0,0 0,-1 0,1 0,0 0,-1 0,1 0,0 0,0 0,-1-1,1 1,0 0,-1-1,1 1,-1 0,1-1,0 1,-1-1,1 1,-1-1,1 1,-1-1,0 1,1-1,-1 1,1-1,-1 0,0 1,1-1,-1 1,0-1,0 0,0 0,1 1,-1-1,0 0,0 1,0-1,0 0,0 1,0-1,0 0,-1 0,3-1,32-43,-1-1,-3-1,-2-2,5-18,66-107,-68 130,-29 44,-1 1,1-1,0 1,0 0,0-1,-1 1,1 0,0 0,-1 0,1 1,-1-1,0 0,1 0,-1 1,0-1,1 1,-1-1,0 1,0 0,0-1,-1 1,1 0,0 0,-1-1,1 1,-1 0,1 0,-1 0,0 0,0 0,0 0,0 0,0 0,0 0,8 279,-8-280,-1 0,1 1,0-1,0 0,0 0,0 0,0 1,1-1,-1 0,0 0,0 1,1-1,-1 0,1 0,-1 0,1 0,-1 0,1 0,0 0,0 0,-1 0,1 0,0 0,0 0,0 0,0-1,0 1,0 0,0-1,0 1,0-1,0 1,1-1,-1 1,0-1,0 0,0 0,1 1,-1-1,0 0,0 0,1 0,-1 0,0-1,0 1,1 0,-1 0,0-1,0 1,0-1,0 1,0-1,0 1,1-1,-1 0,0 0,-1 1,1-1,0 0,0 0,0 0,149-193,-149 193,3-6,1 1,0 0,0 0,1 1,-1 0,1 0,0 0,1 0,-1 1,1 0,0 1,0-1,0 1,0 1,6-2,-10 5,0 1,0-1,-1 1,1 0,0 0,-1 0,0 1,1-1,-1 0,0 1,0-1,0 1,-1 0,1 0,-1 0,1 0,-1 0,0 0,0 0,-1 0,1 0,0 0,-1 1,0-1,0 0,0 0,0 1,0-1,-1 0,0 0,1 1,-1-1,1 2,-4 70,2-54,0 1,2-1,0 1,2-1,0 0,1 1,3 5,0-9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20,'-13'-3,"0"1,1 0,-1 1,0 1,0-1,0 2,1 0,-1 1,0 0,1 1,-1 0,1 1,0 0,0 1,0 1,1-1,0 2,0 0,1 0,-1 1,2 0,-1 1,1 0,0 0,-6 10,7-6,0-1,1 1,0 1,1-1,0 1,2 0,-1 1,2-1,0 1,0-1,2 1,0 0,0 0,2 0,0 0,2 13,-2-25,0 0,0 1,0-1,0 0,1 0,-1 0,1 0,0 0,0 0,0 0,0-1,1 1,-1-1,1 0,-1 1,1-1,0 0,0 0,0-1,0 1,0-1,0 1,1-1,-1 0,0 0,1-1,-1 1,1-1,-1 1,0-1,1 0,-1 0,1-1,-1 1,1-1,-1 0,1 0,8-2,0 0,0-1,0 0,0-1,0-1,-1 0,0 0,-1-1,8-6,23-23,-1-1,-2-2,-2-1,-2-2,-1-1,-3-2,4-11,-2 8,-34 115,2-57,-1 0,1 0,0 0,1 1,0-1,1 0,0 0,1 0,0-1,0 1,1-1,0 1,1-1,0-1,0 1,1 0,0-1,1-1,-1 1,1-1,1 0,0 0,0-1,0 0,1 0,-1-1,1 0,0-1,1 0,-1-1,1 1,0-2,6 2,-12-4,-1 1,1-1,-1 0,1 0,-1 0,1 0,-1-1,1 0,-1 1,1-1,-1-1,0 1,1 0,-1-1,0 1,0-1,0 0,0 0,0 0,-1-1,1 1,-1-1,1 1,-1-1,0 0,0 0,0 0,-1 0,1 0,0 0,-1-1,0 1,0 0,0-1,0 1,-1-1,1 1,-1-1,0-3,-1-13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0 588,'80'-12,"1"4,71 2,-101 5,156 10,-207-9,1 1,-1-1,1 1,-1-1,1 0,-1 1,1-1,-1 0,1 1,-1-1,1 0,-1 0,1 0,0 1,-1-1,1 0,-1 0,1 0,0 0,-1 0,1 0,-1 0,1 0,0 0,-1-1,1 1,-1 0,1 0,0 0,-1-1,1 1,-1 0,1-1,-1 1,1 0,-1-1,0 1,1-1,-1 1,1-1,-1 1,0-1,1 1,-1-1,0 1,0-1,1 1,-1-1,0 0,0 1,0-1,0 1,0-1,0 0,0 1,0-1,0 1,0-1,0 0,0 1,0-1,0 1,0-1,-1 1,1-1,0 0,0 1,-27-37,24 33,-32-36,1-2,3-1,1-2,2-1,2-1,-10-29,-15-69,44 116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0 432,'8'10,"0"1,1-1,0 0,1-1,0 0,1-1,-1 0,1 0,1-1,0-1,0 0,0 0,0-2,1 1,0-1,0-1,0-1,0 1,0-2,1 0,-1-1,1 0,-1-1,0 0,1-1,3-2,30-12,0-3,-1-1,-1-3,-1-1,-1-2,39-33,382-277,-390 305,-72 31,0 0,-1 0,1 0,0 0,0 0,0 0,0 0,0 1,-1-1,1 1,0-1,0 1,-1 0,1-1,0 1,-1 0,1 0,-1 0,1 1,-1-1,0 0,1 0,-1 1,0-1,0 1,0-1,0 1,0-1,0 1,0 0,-1 0,1-1,0 1,-1 0,0 0,1 0,-1-1,0 1,0 0,0 0,0 1,-2 17,0 1,-1-1,-1-1,0 1,-2 0,0-1,-2 0,0-1,-1 1,0-2,-4 4,-4 12,-2 0,-1-1,-2-1,-1-2,-1 0,-19 17,24-26,0-2,-1 0,-1-1,0-1,-1-1,-1-1,0-1,-1-1,-1-1,1-1,-2-1,1-2,-1 0,0-2,-1-1,1 0,-1-3,-10 0,35 0,-1-1,1 0,-1 0,0 0,1 0,-1 0,0 0,1-1,-1 1,1-1,-1 0,1 0,-1 0,1 0,0 0,-1 0,1-1,0 1,0-1,0 0,0 1,0-1,0 0,0 0,1 0,-1 0,1-1,0 1,-1 0,1-1,0 1,0-1,1 1,-1-1,0 1,1-1,-1 1,1-1,0 0,0 1,0-1,0 0,1 1,-1-1,1 1,-1-1,2-2,7-6,0 0,0 1,1 0,0 0,1 1,0 0,1 1,-1 1,6-3,2-3,8-4</inkml:trace>
  <inkml:trace contextRef="#ctx0" brushRef="#br0" timeOffset="281.794">1777 36,'-24'26,"1"1,2 1,0 1,2 1,1 1,2 1,1 0,1 1,-2 13,14-41,0 0,1 0,-1 0,1 0,1 0,-1 0,1 0,0 0,0 1,0-1,1 0,0 0,0 0,0 0,0 0,1 0,0 0,0 0,0-1,1 1,-1-1,1 1,0-1,1 0,-1 0,1 0,-1-1,1 1,0-1,1 0,-1 0,0 0,1-1,0 0,-1 0,1 0,0 0,0-1,3 1,9 2,1-1,0-1,0 0,0-1,0-1,0-1,0-1,0 0,0-1,-1-1,1-1,-1 0,0-2,0 0,-1 0,0-2,-1 0,1 0,-2-2,1 0,-1 0,2-5,-10 10,-1 0,0-1,0 0,-1 1,1-2,-1 1,-1 0,0-1,0 0,0 1,-1-1,0 0,-1-1,0 1,0 0,0 0,-1 0,-1-1,1 1,-1 0,-1 0,1 0,-2 0,1 0,-1 0,0 0,0 1,-1-1,0 1,0 0,-1 1,0-1,0 1,-1-1,0 2,0-1,-5-3,-1 1,-1 0,1 1,-2 0,1 1,-1 0,0 2,0-1,0 2,-1 0,1 0,-1 2,0 0,-13 0,1 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0 277,'74'-14,"1"3,0 4,1 3,-1 4,27 4,49 25,-152-29,1-1,0 1,0-1,-1 1,1-1,0 1,0-1,0 1,0-1,0 1,0-1,0 1,0-1,0 1,0-1,0 0,0 1,0-1,0 1,0-1,0 1,1-1,-1 1,0 0,0-1,1 1,-1-1,0 1,1-1,-1 1,0 0,1-1,-1 1,0 0,1-1,-1 1,1 0,-1 0,1-1,-1 1,1 0,-1 0,1 0,-1-1,1 1,-1 0,1 0,-1 0,1 0,-1 0,1 0,-1 0,1 0,-1 1,1-1,-1 0,1 0,-1 0,1 1,-1-1,1 0,-1 0,1 1,-1-1,1 0,-1 1,-30-30,-93-40,98 52,14 12,1-2,-1 1,2-1,-1-1,1 0,0 0,0-1,1 0,1-1,-1 1,0-4,7-21,9 23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1 300,'516'29,"-493"-32,-27-5,-34-13,33 19,-28-14,11 8,1-2,0-1,0 0,1-1,0-2,2 0,-1-1,-14-15,28 22,0 0,0 0,1 0,0-1,0 1,1-1,0 0,1 0,0 0,0 0,1 0,0-1,1-1,-2-18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0 100,'39'5,"31"1,14 0,-3-1,-10-7,-12-2,-12-1,-9 1,-6 1,-4 0,-1 2,-1 0,-5 1</inkml:trace>
  <inkml:trace contextRef="#ctx0" brushRef="#br0" timeOffset="184.623">0 383,'39'4,"36"3,15-6,-2-3,-8 0,-11-1,-9 1,-10-5,-8 0,-6 0,-10 1</inkml:trace>
  <inkml:trace contextRef="#ctx0" brushRef="#br0" timeOffset="970.625">820 523,'23'-17,"0"-2,-1-1,-1-1,0 0,-2-2,-1 0,-1-1,0-1,2-8,136-165,-145 186,1 0,0 1,1 0,0 1,1 1,0 0,0 0,5-1,-16 10,0-1,-1 0,1 0,0 1,-1-1,1 1,0 0,0-1,-1 1,1 0,0 0,0 0,-1 0,1 0,0 1,0-1,0 0,-1 1,1-1,0 1,-1 0,1 0,-1-1,1 1,-1 0,1 0,-1 1,1-1,-1 0,0 0,0 1,0-1,0 0,0 1,0-1,0 1,0 0,0-1,-1 1,1 0,-1-1,1 1,-1 0,1 1,8 82,-28 62,18-145,0 0,0 0,0 0,1 0,-1 0,1 0,0 0,-1 0,1 0,0 0,0 0,0 0,0 0,1 0,-1 0,0 0,1 0,0 0,-1 0,1 0,0 0,0 0,0-1,0 1,0 0,1-1,-1 1,0 0,1-1,-1 0,1 1,0-1,-1 0,1 0,0 0,0 0,0 0,-1 0,1 0,0-1,0 1,0-1,0 0,1 1,-1-1,0 0,0 0,0 0,0 0,0-1,0 1,0 0,0-1,0 0,0 1,0-1,0 0,0 0,17-12,-1 0,0-1,0-1,-1-1,-1 0,-1-1,3-6,76-73,-80 84,0 1,0 0,1 1,1 1,-1 0,2 1,-1 1,4-1,-18 7,0 1,-1-1,1 1,0-1,0 1,-1 0,1 0,0 0,0 0,0 0,-1 0,1 0,0 1,0-1,-1 1,1-1,0 1,0-1,-1 1,1 0,-1 0,1 0,-1 0,1 0,-1 0,0 1,1-1,-1 0,0 1,0-1,0 1,0-1,0 1,0-1,-1 1,1 0,0-1,-1 1,1 0,-1 0,0-1,0 1,1 0,-1 0,0 0,-8 84,-31 61,39-144,-1 0,1 0,0 1,0-1,0 0,0 0,0 0,1 0,-1 1,1-1,0 0,0 0,0 0,1-1,-1 1,0 0,1 0,0-1,0 1,0-1,0 1,1 0,14 9</inkml:trace>
  <inkml:trace contextRef="#ctx0" brushRef="#br0" timeOffset="1399.382">2569 16,'-67'29,"1"4,1 2,3 4,-47 37,105-75,0 1,1 0,-1 0,1 1,0-1,0 0,0 1,0 0,0 0,0 0,1 0,-1 0,1 1,0-1,0 1,0 0,1-1,-1 1,1 0,0 0,0 0,0 0,0 0,1 0,0 0,0 0,0 0,0 0,0 0,1 0,0 0,0 0,0 0,0 0,2 2,2-3,1-1,0 1,-1-2,1 1,0 0,0-1,0 0,0-1,0 1,0-1,0 0,0-1,0 1,0-1,0 0,0-1,-1 0,1 1,0-2,-1 1,5-3,16-7,0-1,-1-1,0-1,-1-1,-1-2,-1 0,0-1,-1-1,-2-1,0-1,7-11,-22 26,0 2,1-1,-1 0,1 1,0 0,1 0,-1 0,1 1,0-1,0 2,1-1,-1 1,1 0,-1 0,1 0,0 1,0 0,6 0,-10 3,-1 1,1 0,0-1,-1 1,1 0,-1 1,0-1,0 0,0 1,0-1,0 1,0 0,-1-1,1 1,-1 0,0 0,0 0,0 0,0 0,0 0,-1 1,0-1,1 0,-1 0,0 0,-1 0,1 1,0-1,-1 2,1 11,1-9,0 0,0 0,1 0,0 0,0-1,0 1,1-1,0 1,0-1,1 0,0 0,0 0,0-1,1 1,0-1,0 0,0 0,0-1,1 0,0 0,0 0,0 0,0-1,1 0,-1-1,1 1,-1-1,1 0,0-1,0 0,0 0,0 0,3-1,-6 1,0 0,1-1,-1 1,0-1,0 0,0 0,1 0,-1-1,0 0,0 0,0 0,0 0,0 0,0-1,0 0,0 0,-1 0,1 0,-1 0,1-1,-1 1,0-1,0 0,0 0,0-1,-1 1,1 0,-1-1,0 1,0-1,0 0,0-1,3-16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1076 0,'-318'36,"10"32,266-49,41-19,0 1,0-1,1 0,-1 1,0-1,1 1,-1-1,0 1,1-1,-1 1,1 0,-1-1,1 1,-1 0,1-1,0 1,-1 0,1 0,0-1,-1 1,1 0,0 0,0-1,0 1,0 0,0 0,0 0,0 0,0-1,0 1,0 0,0 0,0 0,0-1,1 1,-1 0,0 0,1-1,-1 1,1 0,-1-1,1 1,-1 0,1-1,-1 1,1-1,-1 1,1-1,0 1,-1-1,1 1,0-1,-1 1,1-1,12 7,1 0,-1-1,1-1,0 0,0-1,1-1,-1 0,1-1,0 0,11-1,37 7,60 5,-90-12,0 2,0 2,0 1,-1 1,6 4,-37-12,1 1,0 0,-1 1,1-1,-1 0,1 0,-1 1,1-1,0 0,-1 1,0 0,1-1,-1 1,1 0,-1 0,0 0,1 0,-1 0,0 0,0 0,0 0,0 0,0 1,0-1,0 0,0 1,-1-1,1 0,0 1,-1-1,1 1,-1-1,0 1,1 0,-1-1,0 1,0-1,0 1,0-1,0 1,-1 0,1-1,0 1,-1-1,1 1,-1-1,1 1,-1-1,0 1,0-1,1 0,-1 1,0-1,0 0,0 0,-1 0,0 1,-26 21,0-2,-2 0,0-3,-1 0,-1-2,-1-1,0-2,-3 0,-12 6,-526 179,568-197,1 0,0 1,-1-1,1 1,0 1,0-1,0 1,1 0,-1 0,1 0,-1 1,1-1,0 1,1 0,-1 0,0 1,-1 3,6-5,0 0,0-1,1 1,-1-1,1 1,-1-1,1 0,0 0,0 0,0 0,0 0,1 0,-1 0,1-1,-1 1,1-1,-1 0,1 0,0 0,-1 0,1 0,0 0,0-1,0 1,-1-1,1 0,0 0,0 0,0 0,0 0,0-1,0 1,0-1,-2 1,78-1,0-3,0-3,41-11,56-6,-21 6,-130 17,-7 2</inkml:trace>
  <inkml:trace contextRef="#ctx0" brushRef="#br0" timeOffset="452.137">1556 141,'-4'43,"-3"34,-4 8,0-1,2-9,1-13,-1-12,0-11,2-5,2-6,2-11,6-8,2-12,1-9,-1-3</inkml:trace>
  <inkml:trace contextRef="#ctx0" brushRef="#br0" timeOffset="699.336">1556 57,'48'0,"31"0,10 0,-4-5,-7-2,-13 1,-11 1,-7 1,-5 2,-6 1,-8 5,-15 3,-8 4,-11 1,-4-3</inkml:trace>
  <inkml:trace contextRef="#ctx0" brushRef="#br0" timeOffset="937.829">1529 451,'33'-4,"41"-8,11 0,-3 1,-11 2,-8-1,-10 0,-9 3,-7 1,-5 3,-4 2,-6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0,'39'0,"22"0,5 0,-3 0,-9 0,-7 0,-8 0,-5 0,-9 5,-9 1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1,'43'4,"24"2,6 0,-6-5,-8-4,-11-1,-12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1,0-1,0 1,0-1,0 1,0-1,0 1,0-1,0 1,1-1,-1 1,0-1,0 1,0-1,1 1,-1-1,0 1,0-1,1 0,-1 1,0-1,1 1,-1-1,1 0,-1 1,0-1,1 0,-1 0,1 1,-1-1,1 0,-1 0,1 0,-1 0,1 1,-1-1,1 0,-1 0,1 0,-1 0,1 0,-1 0,1 0,-1-1,1 1,-1 0,1 0,-1 0,1 0,-1-1,1 1,-1 0,1 0,-1-1,0 1,1 0,-1-1,0 1,1 0,-1-1,0 1,1-1,3 29,-1-1,-1 1,-2-1,-1 1,-1 0,-1-1,-6 27,-7 87,5 29,-3-97,12-67,1-6</inkml:trace>
  <inkml:trace contextRef="#ctx0" brushRef="#br0" timeOffset="2697.922">367 57,'-1'7,"-1"0,-1 1,1-1,-1 0,-1 0,1-1,-1 1,0-1,-1 0,1 0,-1 0,-1 0,5-5,-15 18,-2-2,0 0,-1-1,-1-1,-1 0,0-2,0 0,-2-2,-8 4,29-15,0 0,0 1,0 0,0-1,0 1,0 0,0 0,0 0,0 0,1 0,-1 0,0 1,1-1,-1 1,1-1,-1 1,1 0,0-1,0 1,-1 0,1 0,1 0,-1 0,0 0,0 0,1 0,-1 0,1 0,-1 0,1 0,0 0,0 0,0 0,0 1,1-1,-1 0,0 0,1 0,-1 0,1 0,0 0,0 0,0 0,0 0,0-1,0 1,0 0,1 0,-1-1,1 1,-1-1,1 1,-1-1,2 0,129 53,-121-48,0 0,-1 1,1 0,-1 1,-1 0,0 1,0 0,-1 0,0 1,0 0,-1 0,-1 1,0 0,0 0,-1 1,2 6,1 1,0-3</inkml:trace>
  <inkml:trace contextRef="#ctx0" brushRef="#br0" timeOffset="4233.557">622 537,'0'4,"0"12,0 8,0 4,0 3,0 0,-5 0,-1 0,0-1,-4-1,0 0,2-5</inkml:trace>
  <inkml:trace contextRef="#ctx0" brushRef="#br0" timeOffset="4769.419">509 593,'48'-37,"-30"21,0 1,1 1,1 0,1 2,-1 0,2 1,0 1,0 2,2-1,-21 8,-1 0,1 0,-1 0,1 0,-1 1,1-1,0 1,-1 0,1-1,0 1,-1 1,1-1,0 0,-1 0,1 1,-1 0,1-1,-1 1,1 0,-1 0,1 1,-1-1,0 0,0 1,1-1,-1 1,0 0,0 0,-1 0,1 0,0 0,-1 0,1 0,-1 0,0 1,0-1,1 1,-2-1,1 1,0-1,0 1,-1-1,0 1,1 0,-1-1,0 1,0 0,0-1,-1 1,1 0,-4 12,0 0,-1 1,-1-2,-1 1,0-1,0 0,-2 0,1-1,-2 0,0-1,0 0,-1 0,-1-1,-2 1,12-11,1 1,-1-1,1 0,-1 1,1-1,0 1,0-1,-1 1,1 0,0 0,1-1,-1 1,0 0,0 0,1 0,-1 0,1 0,-1 0,1 0,0 0,0 0,0 0,0 0,0 0,1 0,-1 0,1 0,-1 0,1 0,-1 0,1 0,0 0,0-1,0 1,0 0,0-1,1 1,-1-1,0 1,1-1,-1 1,1-1,0 0,0 1,5 4,1 0,-1 0,1-1,1 0,-1-1,1 0,-1 0,1-1,0 0,0 0,1-1,4 1,80 33,-80-24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0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141 257,'0'43,"-4"33,-3 10,1-7,2-10,-4-13,-1-12,2-7,2-6,1-4,2-5</inkml:trace>
  <inkml:trace contextRef="#ctx0" brushRef="#br0" timeOffset="363.509">1 286,'27'-15,"1"2,1 2,0 0,1 2,0 1,0 2,1 0,-1 3,12-1,-38 4,1 0,-1 0,1 0,-1 0,1 1,-1 0,1 0,-1 0,0 0,1 1,-1-1,0 1,0 0,0 0,0 1,-1-1,1 1,-1 0,1 0,-1 0,0 1,0-1,0 1,-1-1,1 1,-1 0,0 0,0 0,0 0,-1 0,1 1,-1-1,0 0,0 1,-1-1,1 1,-1-1,0 1,0-1,-1 1,1-1,-1 1,0-1,0 0,-1 2,-3 3,-1 0,-1 0,0-1,0 1,0-2,-1 1,0-1,-1 0,0-1,0 0,0 0,-1-1,1 0,-1 0,-1-1,1-1,0 0,-1 0,0-1,1-1,-1 1,0-2,0 1,0-2,-9 0,-4 0</inkml:trace>
  <inkml:trace contextRef="#ctx0" brushRef="#br0" timeOffset="717.633">424 567,'-5'39,"-1"16,0 5,-4-8,0-8,2-12</inkml:trace>
  <inkml:trace contextRef="#ctx0" brushRef="#br0" timeOffset="1117.81">396 539,'12'-4,"1"0,-1 1,0 0,1 1,0 0,-1 1,1 0,0 1,0 1,-1 0,1 1,0 0,-1 1,0 0,1 1,-1 0,0 1,-11-4,1 1,-1-1,1 0,-1 1,0-1,1 1,-1-1,0 1,0-1,0 1,0 0,0 0,-1-1,1 1,0 0,-1 0,0 0,1 0,-1 0,0 0,0 0,0 0,0 0,0 0,0-1,-1 1,1 0,-1 0,1 0,-1 0,0 0,0-1,0 1,0 0,0-1,0 1,0 0,-1 0,-56 57,54-56,2-2,0 0,0 0,0-1,1 1,-1 1,0-1,1 0,-1 0,1 0,0 1,-1-1,1 1,0-1,0 1,0 0,0-1,0 1,0 0,0 0,1 0,-1-1,1 1,-1 0,1 0,0 0,-1 0,1 0,0 0,0 0,1 0,-1 0,0 0,1 0,-1 0,1-1,-1 1,1 0,0 0,0 0,0-1,0 1,0 0,0-1,1 1,-1-1,0 0,77 55,-66-55</inkml:trace>
  <inkml:trace contextRef="#ctx0" brushRef="#br0" timeOffset="1617.214">537 3,'28'0,"-14"-2,1 2,-1 0,0 0,0 1,0 1,0 1,0 0,0 0,-1 1,1 1,-1 1,6 3,-17-8,0 1,0-1,0 1,0-1,-1 1,1 0,-1 0,1 0,-1 0,0 0,1 0,-1 0,0 0,0 1,-1-1,1 0,0 0,-1 1,0-1,1 1,-1-1,0 0,0 1,0-1,-1 1,1-1,0 0,-1 1,0-1,1 0,-1 0,0 1,0-1,0 0,-1 0,1 0,-1 1,-60 73,56-69,4-7,0 1,0 0,0 0,0 0,1 0,-1 0,0 0,1 0,-1 0,1 1,-1-1,1 1,0-1,0 1,-1-1,1 1,0 0,0-1,1 1,-1 0,0 0,0 0,1 0,-1 0,1 0,0 0,0 0,0 0,0 0,0 0,0 0,0 0,0 0,1 0,-1-1,1 1,0 0,-1 0,1 0,0 0,0-1,0 1,0 0,1-1,-1 1,0-1,1 1,-1-1,1 1,8 3,1 0,-1 0,1-1,0 0,1-1,-1 0,1-1,-1 0,1-1,0 0,-1-1,1 0,0-1,0-1,7-1,-1-3</inkml:trace>
  <inkml:trace contextRef="#ctx0" brushRef="#br0" timeOffset="1863.713">1271 200,'-34'39,"-29"36,-15 10,2 1,3-5,10-12,12-7,8-10,3-9,2-7,4-5,3-2,6-2,3-6,0-1,0 1,2-3</inkml:trace>
  <inkml:trace contextRef="#ctx0" brushRef="#br0" timeOffset="2332.028">988 793,'200'-41,"-199"41,1-1,0 1,0 0,-1 0,1 0,0 1,-1-1,1 0,0 0,-1 1,1 0,0-1,-1 1,1 0,-1-1,1 1,-1 0,1 0,-1 0,0 0,0 1,1-1,-1 0,0 0,0 1,0-1,0 1,0-1,-1 1,1-1,0 1,-1 0,1-1,-1 1,1 0,-1-1,0 1,0 0,0-1,0 1,0 0,0 0,0-1,-1 1,1 0,-1-1,1 1,-1 0,1-1,-1 1,0 0,-4 7,-1-1,0 1,0-1,0 0,-1 0,0-1,-1 0,1 0,-1-1,-1 0,1 0,-7 3,5-4,1 1,0 0,0 1,1 0,0 0,0 1,0 0,1 0,1 1,-6 8,12-16,-1 1,0-1,1 0,-1 1,1-1,0 1,-1-1,1 1,0-1,0 1,0-1,0 0,0 1,0-1,0 1,1-1,-1 1,0-1,1 1,-1-1,1 0,0 1,-1-1,1 0,0 1,0-1,0 0,0 0,0 0,0 0,0 0,0 0,0 0,1 0,-1-1,0 1,0 0,1-1,-1 1,1-1,-1 1,1-1,-1 0,0 1,1-1,-1 0,1 0,-1 0,2 0,79 2,6-20,-62 12</inkml:trace>
  <inkml:trace contextRef="#ctx0" brushRef="#br0" timeOffset="4482.182">1441 766,'-29'139,"6"-55,22-64,73-159,11-17,-82 156,-1-1,0 0,0 0,1 1,-1-1,1 0,-1 1,0-1,1 0,0 1,-1-1,1 1,-1-1,1 1,-1-1,1 1,0-1,0 1,-1 0,1-1,0 1,-1 0,1-1,0 1,0 0,0 0,-1 0,1 0,0 0,0 0,0 0,-1 0,1 0,0 0,0 0,-1 1,1-1,0 0,0 1,-1-1,1 0,0 1,-1-1,1 1,0-1,-1 1,1-1,-1 1,1-1,-1 1,1 0,-1-1,1 1,-1 0,0-1,1 1,-1 0,0 0,1-1,-1 1,0 0,0 0,0 0,0-1,0 1,0 0,0 0,5 60,-5-58,4 140,-4-142,1 0,-1 0,1 0,-1 0,1 0,-1 0,1 0,0-1,0 1,-1 0,1-1,0 1,0 0,0-1,0 1,-1-1,1 1,0-1,0 0,0 1,0-1,0 0,0 0,0 0,1 1,-1-1,0 0,0 0,0-1,0 1,0 0,0 0,0 0,0-1,0 1,0 0,0-1,0 1,-1-1,1 1,0-1,0 0,0 1,0-1,-1 0,2 0,37-36,96-104,-134 140,-1 0,1 0,0 0,0 0,0 0,0 1,0-1,0 0,0 0,0 1,0-1,1 1,-1-1,0 1,0 0,0-1,1 1,-1 0,0 0,0 0,1 0,-1 0,0 0,0 0,1 0,-1 0,0 1,0-1,0 1,0-1,1 1,-1-1,0 1,0-1,0 1,0 0,0 0,0-1,0 1,0 0,-1 0,1 0,0 0,0 0,-1 0,1 0,-1 1,1-1,-1 0,1 1,0 65,-22 90,21-132</inkml:trace>
  <inkml:trace contextRef="#ctx0" brushRef="#br0" timeOffset="15303.139">2033 963,'0'9,"0"14,0 7,0 3,0 1,0-1,0-1,0-1,0-1,0-1,0-5</inkml:trace>
  <inkml:trace contextRef="#ctx0" brushRef="#br0" timeOffset="15734.069">2033 963,'11'-5,"0"1,0 1,1 0,0 1,-1 0,1 0,0 1,0 1,0 0,0 1,0 0,0 0,0 2,8 2,-18-5,-1 1,1-1,0 1,-1 0,1-1,0 1,-1 0,1 0,-1 0,1 1,-1-1,0 0,1 0,-1 1,0-1,0 1,0-1,0 1,0-1,0 1,-1 0,1-1,0 1,-1 0,1-1,-1 1,0 0,0 0,1 0,-1 0,0-1,-1 1,1 0,0 0,0 0,-1-1,1 1,-1 0,0-1,1 1,-1 0,0-1,0 1,-1 0,-59 57,52-53,6-6,1 1,-1 0,0 0,1 0,-1 0,1 0,-1 1,1-1,0 1,-1-1,1 1,0 0,0 0,0 0,0 0,1 0,-1 0,1 1,-1-1,1 1,0-1,-1 1,2-1,-1 1,0 0,0-1,1 1,-1 0,1-1,0 1,0 0,0 0,0 0,0-1,1 1,-1 0,1 0,1 2,6 2,1 0,0 0,1-1,0 0,0 0,0-1,0-1,1 1,8 1,30 14,-28-9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3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1,'-16'12,"-42"241,52-207,1-1,2 1,3 1,4 42,7-55,-4-28</inkml:trace>
  <inkml:trace contextRef="#ctx0" brushRef="#br0" timeOffset="247.561">288 340,'-15'33,"1"12,2-2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2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1 904,'180'-17,"-3"-6,5-11,-175 32,-2 0,0 1,0 0,0 0,0 0,0 1,0-1,0 1,0 0,0 1,0-1,0 1,0 0,0 0,0 1,3 1,-2 2</inkml:trace>
  <inkml:trace contextRef="#ctx0" brushRef="#br0" timeOffset="332.065">114 1102,'10'5,"17"-4,9-1,3-1,0-1,-2 1,-2-5,-3-1,-2 0,-1 2,0 2,-1 0,-1 2,1 1,0 0,0 0,-5 0</inkml:trace>
  <inkml:trace contextRef="#ctx0" brushRef="#br0" timeOffset="16910.893">1187 339,'-46'69,"3"1,4 3,2 1,4 1,-9 36,34-91,0 1,2 1,0-1,1 1,1 0,1 0,1 0,1 0,1 1,1-1,1 0,1 0,1 0,1 0,1-1,0 0,4 5,-3-10,1-1,1 1,1-1,0-1,1 0,0 0,1-1,0-1,2 0,-1-1,1 0,1-1,0 0,0-1,1-1,0-1,0 0,1-1,0-1,0 0,5 0,6-2</inkml:trace>
  <inkml:trace contextRef="#ctx0" brushRef="#br0" timeOffset="28112.042">1187 1,'-11'0,"1"0,-1 1,1 0,-1 0,1 1,0 0,0 1,0 1,0-1,0 1,1 1,-1 0,1 0,1 1,-1 0,-5 5,0 1,1 1,1 0,-1 0,2 1,0 1,1-1,0 2,1 0,1 0,1 0,0 1,0 5,-11 43,3 1,3 0,2 1,4 0,3 0,3 21,1 325,27-183,-27-34,-1-194,0 0,0 0,0 0,0 0,0 0,1 0,-1 0,1-1,0 1,-1 0,1 0,0 0,0-1,0 1,0-1,0 1,1 0,-1-1,0 0,1 1,-1-1,1 0,0 0,-1 0,1 0,0 0,-1 0,1 0,0-1,0 1,0-1,0 1,0-1,-1 0,1 1,0-1,0 0,0 0,0-1,0 1,0 0,0-1,0 1,0-1,0 1,0-1,119-26,-23 9,-74 17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4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115 509,'-11'9,"0"1,1 1,1-1,0 2,0-1,1 1,0 1,1-1,1 1,0 1,0-1,2 1,-1 0,0 11,5-21,1 0,0 0,1 0,-1 0,1 0,0 0,-1 0,2 0,-1 0,0-1,1 1,0-1,0 0,0 0,0 0,0 0,1 0,-1-1,1 1,0-1,-1 0,1 0,0-1,0 1,1-1,-1 0,0 0,0 0,1 0,41 19,-41-18,-1 0,-1 1,1-1,0 1,0 0,-1 0,0 0,1 0,-1 0,0 1,-1-1,1 1,-1 0,1 0,-1 0,0 0,-1 0,1 0,-1 1,0-1,0 1,0-1,0 1,-1-1,0 1,0-1,0 1,0-1,-1 1,0-1,0 1,0-1,0 0,-1 1,0-1,0 0,-1 3,-3 4,1-1,-2 1,1-1,-2 0,1-1,-1 1,-1-1,0-1,0 0,0 0,-1-1,0 0,-1-1,0 0,0 0,-9 2,-1-3</inkml:trace>
  <inkml:trace contextRef="#ctx0" brushRef="#br0" timeOffset="247.538">31 509,'33'-5,"31"-1,14 0,-2 1,-9 2,-11 0,-10 2,-8 1,-6 0,-8 0</inkml:trace>
  <inkml:trace contextRef="#ctx0" brushRef="#br0" timeOffset="683.42">708 311,'67'127,"48"130,-105-233,-1 1,-1 0,-2 0,0 1,-2-1,1 10,-5-25,0-1,0 0,0 1,-1-1,-1 0,0 1,0-1,-1 0,0 0,0-1,-1 1,0-1,-1 1,0-1,0-1,0 1,-1-1,-6 6,-97 69,83-68</inkml:trace>
  <inkml:trace contextRef="#ctx0" brushRef="#br0" timeOffset="1699.839">905 284,'21'-7,"-1"1,1 1,0 1,1 1,-1 1,0 1,1 0,7 3,-27-3,0 1,0 0,0 0,0 0,0 1,0-1,0 0,0 1,0 0,0-1,0 1,0 0,0 0,0 0,-1 0,1 0,0 0,-1 1,1-1,-1 0,1 1,-1-1,0 1,0 0,1-1,-1 1,0 0,-1 0,1 0,0 0,0 0,-1 0,1 0,-1 0,0 0,0 0,1 0,-1 0,-1 0,1 0,0 0,0 0,-1 0,1 0,-1 0,1 0,-1 0,0 0,0-1,0 1,0 0,0 0,-1 0,-21 35,-19 42,42-76,-1 0,1-1,0 1,0 0,0-1,0 1,0 0,0 0,1-1,-1 1,1 0,0-1,0 1,0-1,0 1,0-1,1 0,-1 1,1-1,-1 0,1 0,0 0,0 0,0 0,0 0,0-1,0 1,1-1,-1 1,1-1,-1 0,5 2,1-1,-1 0,0 0,1-1,-1 0,1 0,0-1,-1 0,1 0,0-1,-1 0,1 0,-1-1,0 0,1 0,-1-1,0 0,0 0,5-3,4-4</inkml:trace>
  <inkml:trace contextRef="#ctx0" brushRef="#br0" timeOffset="4454.198">2203 255,'-61'48,"-266"295,-4-59,80-99,101-57,150-127,0-1,0 0,1 0,-1 0,0 0,0 0,1 0,-1 0,0 0,0 1,1-1,-1 0,0 0,0 0,0 1,1-1,-1 0,0 0,0 0,0 1,0-1,1 0,-1 0,0 1,32-22,-12 3,-1 0</inkml:trace>
  <inkml:trace contextRef="#ctx0" brushRef="#br0" timeOffset="5515.83">2231 565,'-21'8,"0"1,0 1,1 1,1 1,-1 1,2 0,0 1,1 1,0 1,1 0,1 2,1-1,0 2,1 0,1 0,1 1,-6 15,9-11,0 1,2-1,1 1,1 0,1 1,1-1,1 0,2 1,0 2,1-13,0-1,1 0,1 0,0 0,1 0,0-1,1 1,0-2,1 1,1-1,0 0,1 0,0-1,0 0,2-1,-1 0,9 7,0-4</inkml:trace>
  <inkml:trace contextRef="#ctx0" brushRef="#br0" timeOffset="9368.456">2570 735,'-3'-2,"-1"1,0 0,0 0,1 0,-1 0,0 1,0-1,0 1,0 0,0 0,0 1,0-1,0 1,0 0,1 0,-1 0,0 0,0 1,1-1,-1 1,1 0,0 0,-1 0,1 1,0-1,0 1,0 0,1 0,-1 0,1 0,-1 0,1 0,-6 5,-4 2,0 1,1 0,0 1,1 0,0 1,1 0,1 1,0-1,1 1,0 1,1 0,1 0,0 0,1 0,1 1,0-1,1 1,1 0,0 0,1 0,1 0,1-1,1 10,-1-20,0 0,0-1,0 1,0 0,1 0,0-1,0 0,0 1,1-1,-1 0,1-1,0 1,0-1,0 0,0 1,1-2,-1 1,1-1,0 1,0-1,0 0,0-1,0 0,0 1,0-1,5 0,0 0,0 0,1-1,-1 0,0-1,1 0,-1-1,0 0,0 0,0-1,0 0,-1-1,1 0,2-2,-3 1,0-1,0 0,-1-1,0 1,0-1,-1-1,0 0,0 0,-1 0,3-6,-7 12,-1 0,1-1,-1 0,0 1,0-1,0 0,0 0,0 1,-1-1,1 0,-1 0,0 0,0 0,0 0,0 0,0 0,-1 0,1 1,-1-1,0 0,0 0,0 1,0-1,0 0,-1 1,1-1,-1 1,0-1,1 1,-1 0,0 0,0 0,-1 0,1 0,0 0,-1 1,1-1,-1 1,0-1,-9-3,-1 0,-1 1,1 1,0 0,-1 0,1 2,-1-1,0 2,0 0,1 0,-1 2,-5 0,-20 0,6-1,5 0</inkml:trace>
  <inkml:trace contextRef="#ctx0" brushRef="#br0" timeOffset="10004.518">2909 509,'54'82,"-37"-57,-2 2,0 0,-2 1,-1 0,-2 1,-1 1,-1-1,-1 1,-1 4,-7-20,0 0,-1 0,0 0,-1 0,-1 0,0-1,-1 1,0-1,-1-1,-1 1,0-1,-1 0,0 0,0-1,-1 0,-1 0,0-1,0-1,-1 0,-1 0,1-1,-1 0,0-1,-1-1,0 1,-54 29,47-29</inkml:trace>
  <inkml:trace contextRef="#ctx0" brushRef="#br0" timeOffset="11207.734">3162 1,'256'1,"-253"-1,-1 0,1 1,0-1,0 1,-1-1,1 1,0 0,-1 0,1 1,-1-1,0 0,1 1,-1-1,0 1,0 0,0 0,0 0,0 0,0 0,0 0,-1 1,1-1,-1 0,0 1,1-1,-1 1,0 0,-1-1,1 1,0 0,-1-1,0 1,1 0,-1 0,0 2,-17 104,13-90,-4 32,2 0,2 0,3 0,4 41,-1-2,-1 229,28-118,-28-185,0 0,-1 0,0 0,-2 0,0 0,0-1,-2 1,0-1,0 1,-2-1,-1 3,3-15,1 0,-1-1,0 1,0-1,0 0,0 0,-1 0,1-1,-1 0,1 1,0-1,-1-1,0 1,1-1,-1 0,1 0,-1 0,0-1,1 1,-1-1,1 0,-1 0,1-1,0 0,0 1,-2-2,-17-2,-33-10,31 9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5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85,'8'13,"0"1,0 0,-1 1,-1-1,0 1,-2 1,1-1,-2 1,0-1,-1 1,0 0,-1 0,-1 0,-1 0,0 0,-2 3,3 3,0-10,-17 162,15-166,-1 0,1 0,-1 0,-1 0,1 0,-2-1,1 0,-1 0,1 0,-2 0,1-1,-1 0,0 0,0 0,-1-1,0 0,0 0,0-1,-4 2,8-4,-3 2,0 1,0-1,0-1,-1 1,0-1,1 0,-1 0,0-1,0 0,0 0,0-1,-1 0,1 0,0-1,-1 0,1 0,0 0,-1-1,1 0,0-1,0 1,0-2,0 1,0-1,0 0,1 0,-1-1,-2-2,-19-28,18 17</inkml:trace>
  <inkml:trace contextRef="#ctx0" brushRef="#br0" timeOffset="385.019">1 0,'243'12,"53"6,-245-13,-33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9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828 1,'-73'28,"-82"46,-130 40,88-40,196-74,0 0,-1 0,1 1,0-1,-1 0,1 1,0-1,-1 0,1 1,0 0,0-1,-1 1,1 0,0-1,0 1,0 0,0 0,0 0,0 0,0 0,0 0,0 0,1 1,-1-1,0 0,1 0,-1 1,1-1,-1 0,1 1,0-1,-1 0,1 1,0-1,0 0,0 1,0-1,0 1,1-1,-1 0,0 1,0-1,1 0,-1 1,1-1,-1 0,1 0,0 1,0-1,-1 0,1 0,0 0,0 0,0 0,7 3,1 0,-1 0,1-1,0-1,-1 1,1-1,1-1,-1 0,0 0,8-1,25 4,237 17,-205-8,-72-12,-1-1,1 1,-1-1,1 1,-1 0,1-1,-1 1,0 0,1 0,-1 0,0 0,0 0,0 0,0 0,0 0,0 1,0-1,0 0,0 1,-1-1,1 1,0-1,-1 1,1-1,-1 1,0-1,1 1,-1-1,0 1,0-1,0 1,0-1,0 1,-1 0,1-1,0 1,-1-1,1 1,-1-1,1 1,-1-1,0 0,1 1,-1-1,-1 1,-13 16,0-2,-1 0,-1-1,0-1,-1-1,-1 0,0-1,-1-1,0-1,-17 6,33-14,-333 189,282-137,54-53,0 0,0 1,0-1,1 1,-1-1,1 1,-1-1,1 1,-1-1,1 1,0-1,0 1,0 0,0-1,0 1,0-1,0 1,1 0,-1-1,0 1,1-1,0 1,-1-1,1 1,0-1,-1 0,1 1,0-1,0 0,0 0,0 1,1-1,-1 0,0 0,0 0,1 0,-1-1,0 1,1 0,-1 0,1-1,-1 1,1-1,-1 1,1-1,0 0,17 5,0-2,0 0,0-1,0-1,0-1,1 0,-1-1,11-3,-27 3,329-55,-178 42,-136 8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2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0 305,'72'-9,"0"3,0 4,0 2,69 10,-37-3,-104-8,1 0,-1 1,1-1,-1 0,0 0,1 0,-1 0,0 0,0 0,0 0,0 0,1 0,-1 0,0 0,-1 0,1 0,0 1,0-1,0 0,-1 0,1 0,0 0,-1 0,1 0,0 0,-1 1,0-1,1 0,-1 0,1 0,-1 1,0-1,1 1,-1-1,0 0,0 1,0-1,1 1,-1-1,0 1,0 0,0-1,0 1,0 0,0 0,0 0,0 0,0-1,-4-2,-39-32,35 30,0 0,0-1,1 0,0 0,0-1,0 0,1-1,0 0,1 0,-1 0,2-1,-1 0,1 0,0 0,1 0,0-1,1 0,0 0,0 0,1 0,0-3,16-25,-1 26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9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1,'-14'43,"-15"43,-2 12,0-1,4-13,8-15,6-15,6-11,4-9,2-6,2-1,0-2,5-10,2-6</inkml:trace>
  <inkml:trace contextRef="#ctx0" brushRef="#br0" timeOffset="255.736">34 29,'39'10,"31"3,9-1,0-2,-7-8,-13-4,-10-2,-10 0,-6 0,-13 2,-16 0,-7 6,-5 2</inkml:trace>
  <inkml:trace contextRef="#ctx0" brushRef="#br0" timeOffset="501.743">7 340,'38'4,"32"-2,9-2,-5-1,-9-6,-11 0,-11-1,-7 3,-5 1,-3 1,-1-3,-6-1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1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0 367,'361'-11,"-78"-24,-87 12,-160 19,-35 5,-1-1,0 0,1 0,-1 0,1 0,-1 1,1-1,-1 0,0 0,1 1,-1-1,0 0,1 1,-1-1,0 1,1-1,-1 0,0 1,0-1,1 1,-1-1,0 1,0-1,0 0,0 1,0-1,0 1,0-1,0 1,0-1,0 1,0-1,0 1,0-1,0 1,0-1,0 1,0-1,0 0,-1 1,1-1,0 1,0-1,-1 1,1-1,0 0,-1 1,1-1,0 0,-1 1,1-1,0 0,-1 0,1 1,-1-1,1 0,0 0,-1 0,1 1,-1-1,1 0,-1 0,1 0,-1 0,1 0,-1 0,1 0,-1 0,1 0,-34 26,16-14</inkml:trace>
  <inkml:trace contextRef="#ctx0" brushRef="#br0" timeOffset="292.648">141 566,'34'0,"29"-5,15-2,-2 1,-4 1,-9 1,-11 2,-4 1,-7 1,-4 0,-4 0,-3 0,-2 0,0 0,-1-4,0-2,-4 0</inkml:trace>
  <inkml:trace contextRef="#ctx0" brushRef="#br0" timeOffset="784.04">565 0,'-1'1,"1"0,-1 0,1 0,0-1,0 1,0 0,-1 0,1 0,0 0,0 0,0 0,0 0,0-1,1 1,-1 0,0 0,0 0,0 0,1 0,-1 0,1-1,-1 1,0 0,1 0,0-1,-1 1,1 0,-1-1,1 1,0 0,-1-1,1 1,0-1,0 1,-1-1,1 1,0-1,0 0,163 101,-88-60,-22-9,-1 3,-2 1,-1 4,19 20,-66-58,1 0,-1 1,0-1,0 1,0-1,-1 1,1 0,-1 0,1 0,-1 1,0-1,0 1,0-1,-1 1,1-1,-1 1,0 0,0 0,0 0,-1-1,1 1,-1 0,0 0,0 0,0 0,-1 0,1 0,-1 0,0 0,0-1,0 1,-1 0,1-1,-1 1,0-1,0 1,0-1,0 0,-1 0,0 1,-168 83,-124 83,209-121,72-38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3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1,'55'0,"145"11,-181-6,1-1,-1-1,1-1,0-1,0-1,0-1,0 0,-1-1,2-2,91-13,-88 16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3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0,'-1'0,"1"1,0-1,-1 1,1-1,0 1,-1-1,1 1,0-1,0 1,0-1,-1 1,1 0,0-1,0 1,0-1,0 1,0-1,0 1,0 0,0-1,0 1,0-1,0 1,1-1,-1 1,0 0,0-1,0 1,1-1,-1 1,0-1,1 1,-1-1,0 0,1 1,-1-1,1 1,-1-1,1 0,-1 1,0-1,1 0,0 1,-1-1,1 0,-1 0,1 0,-1 1,1-1,-1 0,1 0,0 0,-1 0,1 0,-1 0,1 0,-1 0,2-1,38 7,-39-6,426 1,-354-13,-66 6,-7 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8:55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340 632,'-3'-4,"-1"1,1 0,-1 0,0 0,0 1,0-1,0 1,0 0,-1 0,1 0,-1 1,1 0,-1-1,1 2,-1-1,0 0,0 1,1 0,-1 0,0 1,0-1,1 1,-1 0,0 0,1 0,-1 1,1 0,0 0,-1 0,1 0,0 1,0-1,-1 2,-7 5,0 1,0 0,1 0,1 1,0 1,0 0,1 0,0 1,-6 13,13-22,-10 16,1 1,1 0,0 0,2 0,1 1,0 1,2-1,0 1,1 7,4-27,0 1,1 0,-1-1,1 1,-1-1,1 1,1-1,-1 1,0-1,1 0,-1 0,1 1,0-1,0 0,1-1,-1 1,0 0,1-1,0 1,-1-1,1 0,0 0,0 0,0 0,1 0,-1-1,0 1,1-1,-1 0,1 0,-1-1,4 1,1 1,1-1,-1 0,1-1,-1 0,1 0,-1-1,1 0,-1 0,0-1,1 0,-1-1,0 0,6-3,11-12,0-2,-2 0,-1-1,0-2,-2 0,0-1,-2-1,-1-1,-1 0,-1-2,-1 1,3-12,-14 34,13-26,4-4,-1 0,-2-1,-2-1,-1 0,-2-1,-2 0,-1-1,0-11,-6 35,-1-1,-1 1,0 0,-1 0,0-1,-2 1,0 0,0 0,-1 0,-1 0,-1 0,0 1,-1 0,0 0,-5-7,8 18,-1 0,1 1,0 0,-1-1,1 1,-1 1,0-1,0 0,0 1,0 0,0 0,0 0,0 0,0 1,0-1,0 1,0 0,0 1,-1-1,1 1,0-1,0 1,0 0,0 1,0-1,1 1,-1 0,0 0,1 0,-1 0,1 0,0 1,-1 0,1-1,1 1,-1 1,0-1,1 0,-1 0,1 1,0 0,0-1,1 1,-2 2,-12 23,1 1,1 1,1 0,2 0,1 1,2 0,1 1,2-1,1 1,1 0,2 0,1 0,4 21,-3-33,1 1,1-1,1 0,1 0,1-1,0 1,2-2,0 1,2-1,0 0,0-1,2-1,0 0,2 0,-1-1,2-1,14 10,14-11,-23-16</inkml:trace>
  <inkml:trace contextRef="#ctx0" brushRef="#br0" timeOffset="487.085">989 632,'0'424,"-22"-280,10-126,1-42,11 2,1-1,1 1,1 0,1 0,1 0,0 0,2 1,1 0,0 0,3-1,1-11,1 1,2 0,1 1,2 1,1 0,1 1,1 2,2 0,1 1,1 1,1 1,0 2,2 0,1 2,10-4,-36 22,-1 0,1 0,-1 0,1 1,0-1,0 1,0 0,0 0,0 0,0 0,0 0,0 0,0 1,0 0,0 0,1 0,-1 0,0 0,0 0,0 1,0-1,0 1,0 0,0 0,0 0,0 1,0-1,0 1,0-1,-1 1,1 0,-1 0,1 0,-1 1,0-1,0 0,0 1,0-1,0 1,-1 0,1 1,0 9,-1 0,0 1,-1-1,-1 0,0 0,-1 1,0-1,-1 0,0-1,-1 1,-1 0,0-1,-1 0,0 0,0-1,-2 0,1 0,-7 7,7-8,0 0,-1-1,0 1,0-2,-1 1,0-1,-1 0,0-1,0 0,0-1,-1 0,0 0,0-1,-1-1,1 0,-1-1,0 0,0 0,-10 0,18-3,1-1,-1 1,1 0,0-1,-1 0,1 0,-1 0,1 0,0-1,0 1,0-1,0 0,0 0,0 0,0 0,1-1,-1 1,1-1,-3-2,-8-13</inkml:trace>
  <inkml:trace contextRef="#ctx0" brushRef="#br0" timeOffset="904.461">1017 237,'564'0,"-610"-23,45 23,-17-9,0 0,0-1,1-1,0 0,1-1,0-1,1-1,-9-10,21 20,1 0,-1 1,1-1,0 0,1-1,-1 1,1 0,0 0,0-1,0 1,0 0,1-1,0 1,0-1,0 1,0-1,1 1,0-4,5-9</inkml:trace>
  <inkml:trace contextRef="#ctx0" brushRef="#br0" timeOffset="1400.611">1 1338,'1021'-133,"-613"98,-373 33</inkml:trace>
  <inkml:trace contextRef="#ctx0" brushRef="#br0" timeOffset="1988.113">735 1592,'-30'5,"1"1,0 2,0 1,1 1,0 2,1 1,0 1,-9 7,29-18,0 0,1 1,-1 0,1 1,0-1,0 1,1 0,0 0,-1 1,2 0,-1-1,1 2,0-1,0 0,0 1,1 0,0 0,1 0,-1 0,2 0,-1 1,1-1,0 0,0 1,1-1,0 1,0-1,0 1,1-1,1 1,-1-1,1 0,0 1,1-1,0 0,1 1,-1-4,0-1,0 1,1-1,-1 0,1-1,0 1,-1-1,1 1,0-1,1 0,-1-1,0 1,0-1,1 1,-1-1,1-1,-1 1,1-1,-1 1,1-1,0-1,-1 1,1-1,3 0,104-39,-72 15,-2-2,-1-1,-1-2,-1-1,-2-2,-1-2,-2 0,-2-2,22-37,-37 54,-2-1,0-1,-2 0,0 0,-1 0,-1-1,-2-1,0 1,-1-1,-2 1,0-1,-2 0,-1-21,1 42,1 0,-1 0,0 0,0 0,0 0,0-1,-1 1,1 0,-1 0,1 0,-1 0,0 1,-1-1,1 0,0 0,-1 0,1 1,-1-1,0 1,0 0,0-1,0 1,0 0,-1 0,1 0,-1 0,1 1,-1-1,0 1,1-1,-1 1,0 0,0 0,0 0,0 1,0-1,0 1,0-1,0 1,0 0,0 0,0 0,0 1,0-1,0 1,0 0,0 0,0 0,0 0,-3 1,-9 11,0 1,0 1,1 0,1 0,1 1,0 1,1 0,1 1,0 0,2 0,0 1,1 0,1 1,0-1,2 1,0 0,1 3,2-7,-1 0,2 1,0-1,1 0,1 1,0-1,2 0,-1 0,2 0,0-1,1 0,1 0,0 0,1-1,0 0,1 0,1-1,0 0,1-1,0 0,1 0,0-2,-11-9,11 10,2 0,0 0,0-2,0 0,1 0,1-2,-1 0,1 0,1-2,12 3,11-14,-24 1</inkml:trace>
  <inkml:trace contextRef="#ctx0" brushRef="#br0" timeOffset="2321.187">1582 1309,'-224'477,"221"-473,1 1,-1-1,1 0,0 1,0-1,0 1,0-1,1 1,0 0,0 0,0 0,1-1,-1 1,1 0,0 0,1 0,-1 0,1 0,0 0,0 0,1-1,-1 1,1-1,0 1,0-1,1 1,-1-1,1 0,0 0,0 0,0-1,1 1,-1-1,1 1,0-1,0 0,3 1,9 0,0 0,0-2,0 0,1-1,-1 0,0-1,1-1,-1-1,0 0,13-4,-10 2,-1 0,0-2,0 0,-1-1,0 0,0-2,0 0,-1-1,-1 0,13-11,-14 4</inkml:trace>
  <inkml:trace contextRef="#ctx0" brushRef="#br0" timeOffset="2532.444">1244 1620,'43'-5,"38"-1,15 0,1 5,-11 4,-11 1,-14 0,-11-1,-16-1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2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1012,'64'-27,"-1"-3,-2-3,-1-2,-1-3,30-28,101-102,93-112,-29 27,-241 240,-8 6,0 1,1 1,-1-1,1 1,1 0,-1 0,0 1,1 0,0 0,0 0,0 1,1 0,-1 1,1 0,2-1,-8 4,0 0,0 0,0 1,0-1,0 0,0 1,-1 0,1-1,0 1,-1 0,1 0,-1 0,0 0,0 0,0 0,0 0,0 0,0 0,0 1,-1-1,1 0,-1 0,0 1,1-1,-1 0,0 1,-1-1,1 1,0-1,-1 2,-1 25,-1 0,-2 0,-1 0,-1-1,-1 0,-7 13,5-11,-26 77,-4-2,-6-3,-3-1,-5-2,-5-3,-3-3,-22 21,73-101,0-1,-1 0,0 0,-1-1,0-1,0 0,-2-1,-11 7,21-14,0 1,1-1,-1 0,0 0,0-1,0 0,-1 1,1-2,0 1,0 0,0-1,-1 0,1-1,0 1,0-1,-1 0,1 0,0 0,0-1,0 0,0 0,1 0,-1-1,0 1,1-1,0 0,-1 0,1-1,-2-2,-4-9,1 0,1 0,0-1,1-1,1 1,1-1,0 0,1 0,1-1,0 1,1-1,1 1,1-1,1 0,0 1,4-18,-3-15,-2 34,1-1,0 1,1 0,1 0,1 0,0 0,1 1,3-8,2 5</inkml:trace>
  <inkml:trace contextRef="#ctx0" brushRef="#br0" timeOffset="369.006">1637 646,'-29'20,"-9"6,1 1,1 2,1 1,2 2,1 1,2 1,-2 6,29-37,-1 1,1 0,0 0,0 0,0 0,1 0,0 1,-1-1,1 1,1 0,-1 0,1-1,0 1,0 0,0 0,1 0,0 0,0 0,0 0,0 0,1 0,0 0,0 0,0 0,1 0,-1 0,1-1,0 1,1-1,-1 1,1-1,1 2,9 2,1-1,-1-1,1 0,0-1,0-1,1 0,-1-1,1 0,0-2,0 1,-1-2,1 0,0 0,0-2,0 0,0 0,-1-2,0 0,1 0,0-2,-3 4,1-2,0 0,-1 0,0-1,0 0,0-1,-1-1,0 0,0 0,-1-1,1 0,-2-1,1 0,-1-1,-1 0,0 0,0-1,-1 0,0 0,-1 0,-1-1,1 0,-2 0,0-1,0 0,-1 1,-1-1,0-5,-2 8,-1-1,0 1,-1-1,0 1,0 0,-2-1,1 1,-1 1,0-1,-1 0,0 1,-1 0,0 0,0 1,-1 0,0 0,0 0,-1 1,0 0,-1 0,1 1,-1 0,0 1,0 0,-1 0,0 1,-2-1,-18-6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2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1 396,'21'-12,"2"2,-1 0,1 1,1 1,0 1,0 1,0 1,0 1,1 2,0 0,24 2,125 35,-174-35,36 5,-35-5,-1 0,1 0,-1 1,1-1,-1 0,1 0,-1 0,1 0,-1 0,1 0,-1 0,1-1,-1 1,1 0,-1 0,1 0,-1 0,1-1,-1 1,0 0,1 0,-1-1,1 1,-1 0,0-1,1 1,-1 0,0-1,1 1,-1-1,0 1,0 0,1-1,-1 1,0-1,0 1,0-1,0 1,1-1,-1 1,0-1,0 1,0-1,0 1,0-1,0 1,0-1,-1 1,1-1,0 1,0-1,0 1,0-1,-1 1,1 0,0-1,0 1,-1-1,1 1,0 0,-1-1,1 1,0 0,-1-1,1 1,-1 0,-112-118,100 102,3 6,1 0,0 0,1 0,0-1,1-1,0 1,0-1,2 0,-1-1,2 1,0-1,0-1,3 12,1 0,0-1,0 1,0 0,0 0,0 0,0 0,1 0,-1 0,1 0,-1 0,1 0,0 0,0 0,0 0,0 1,0-1,0 0,1 1,-1-1,0 0,1 1,-1 0,1-1,0 1,-1 0,1 0,0 0,0 0,0 0,0 0,0 0,0 1,0-1,0 1,0 0,0-1,0 1,1 0,82 7,-59 1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24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1004 1,'-376'160,"-98"37,473-197,0 0,1 0,-1 0,0 0,0 1,0-1,0 0,1 0,-1 1,0-1,0 0,0 1,1-1,-1 1,0-1,1 1,-1-1,0 1,1-1,-1 1,1 0,-1-1,1 1,-1 0,1 0,-1-1,1 1,0 0,-1 0,1 0,0-1,0 1,0 0,0 0,0 0,0 0,0 0,0-1,0 1,0 0,0 0,0 0,0 0,1-1,-1 1,0 0,1 0,-1 0,1-1,-1 1,1 0,-1-1,1 1,42 21,166 2,62-7,-270-17,5 0,0 0,0 0,0 0,0 1,0 0,-1 0,1 1,0 0,0 0,-1 0,1 0,-1 1,0 0,0 0,0 1,4 2,-9-3,0 0,0 0,0 0,0 0,-1 0,1 0,-1 0,1 0,-1-1,0 1,0 0,-1-1,1 1,0 0,-1-1,0 0,0 1,1-1,-1 0,0 0,-1 0,1 0,0 0,-1 0,1-1,-1 1,1-1,-2 1,0 1,-195 116,93-62,-158 95,244-142,7-4,1 0,-1 0,1 1,0 1,1 0,-1 1,2 0,-1 1,-6 8,16-17,1-1,-1 1,1 0,0-1,-1 1,1 0,0 0,-1-1,1 1,0 0,0 0,0-1,0 1,0 0,0 0,0-1,0 1,0 0,0 0,0 0,0-1,1 1,-1 0,0 0,1-1,-1 1,0 0,1-1,-1 1,1 0,-1-1,1 1,-1-1,1 1,-1-1,1 1,0-1,-1 1,1-1,0 0,-1 1,1-1,0 0,0 1,-1-1,1 0,0 0,0 0,-1 0,1 0,0 0,44 6,-43-6,78 1,-1-5,79-12,17-14,-43 14,-114 10</inkml:trace>
  <inkml:trace contextRef="#ctx0" brushRef="#br0" timeOffset="248.848">1371 227,'-14'48,"-10"44,-1 17,-1-1,5-14,4-14,7-15,4-14,3-10,7-9,3-4,5-6,6-8,-1-11,1-6,-1-7,-5-2</inkml:trace>
  <inkml:trace contextRef="#ctx0" brushRef="#br0" timeOffset="494.915">1343 114,'38'9,"42"-1,17-2,1-2,-7-7,-13-3,-10 0,-13 1,-10-3,-9-1,-4 1,-5 2,-10 2,-13 2,-8 6,-7 3,-3-1</inkml:trace>
  <inkml:trace contextRef="#ctx0" brushRef="#br0" timeOffset="694.918">1229 508,'63'10,"39"-2,12-2,-8-7,-13-3,-17-2,-12 2,-13-5,-9 0,-7 2,-6 1,-1-3,-7 1</inkml:trace>
  <inkml:trace contextRef="#ctx0" brushRef="#br0" timeOffset="1495.268">2500 340,'38'0,"28"0,6 0,-3 0,-9 0,-10 0,-9 5,-6 1,-4 0,-3-1,-2-2,1-1,-1-1,-4-5,-1-2,0 0,-2 1</inkml:trace>
  <inkml:trace contextRef="#ctx0" brushRef="#br0" timeOffset="1745.235">2556 537,'34'15,"35"4,10-6,2-5,-4-8,-5-5,-10-6,-6-1,-8-3,-7 0,-10 3</inkml:trace>
  <inkml:trace contextRef="#ctx0" brushRef="#br0" timeOffset="2030.482">4024 198,'-35'24,"0"1,2 2,0 2,2 1,2 1,1 1,-12 19,35-46,0 0,0 0,1 1,0-1,0 1,1 0,-1 0,1 1,0-1,1 0,0 1,0 0,0-1,1 1,0 0,0 0,1 0,0 0,0 0,0 0,1 0,0-1,1 1,-1 0,1 0,1-1,-1 1,1-1,0 0,0 0,1 0,0 0,8 4,0-1,0-1,1 0,0-1,1-1,-1 0,1 0,0-1,1-1,-1 0,1-1,-1-1,1-1,0 0,0 0,14-2,-12 1,-1 0,1-1,-1-1,0-1,1 0,-1-1,-1 0,1-1,-1-1,0-1,0 0,0-1,-1-1,-1 0,1 0,-1-2,-1 0,0 0,-1-1,0 0,-1-1,0 0,-1-1,0 0,-1 0,-1-1,2-6,-3 9,-2-1,0 1,0-1,-1 0,0 0,-1 0,-1 0,0-1,-1 1,0 0,-1-1,-1 1,0 0,0 0,-2 0,1 0,-2 1,0 0,0-1,-1 2,0-1,-1 1,-7-9,3 8,-1 0,0 1,-1 0,0 1,-1 0,0 1,-1 1,1 0,-2 1,-12-4,-15-3</inkml:trace>
  <inkml:trace contextRef="#ctx0" brushRef="#br0" timeOffset="2284.466">3488 340,'761'85,"-751"-84,128 23,1-7,86-1,26-18,-224 2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31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0 311,'57'-17,"-21"11,2 1,-1 2,0 2,33 3,134-11,-4-10,-114 3,-72 19</inkml:trace>
  <inkml:trace contextRef="#ctx0" brushRef="#br0" timeOffset="270.475">0 565,'48'-5,"31"-1,10-1,-4-2,-7-1,-12 2,-13 2,-5 2,-7 2,-5 1,-4 1,-2-5,-2-1,-1 1,0 0,-4 2</inkml:trace>
  <inkml:trace contextRef="#ctx0" brushRef="#br0" timeOffset="721.07">424 1,'16'21,"2"-1,0-1,1 0,1-1,1-1,0-1,2-1,-1-1,2-1,-1-1,2-1,0-2,17 5,10-1,83 34,-132-46,0 1,-1 0,1 0,-1 0,1 0,-1 0,0 1,0-1,0 1,0-1,-1 1,1 0,0-1,-1 1,0 0,0 0,0 0,0 0,0 0,-1 1,0-1,1 0,-1 0,0 0,0 0,-1 1,1-1,-1 0,1 0,-1 0,0 0,0 0,-1 0,1 0,0 0,-1-1,-75 89,-142 70,56-68,144-86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33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705 717,'-31'9,"0"2,1 1,0 1,1 2,0 1,2 1,0 1,1 1,0 2,-14 16,28-25,1 0,0 2,1-1,1 1,0 0,1 1,1 0,-6 15,11-26,1 0,-1 1,1-1,0 0,0 1,0-1,0 1,1-1,0 0,0 1,0-1,0 1,1-1,0 1,-1-1,2 0,-1 1,1-1,-1 0,1 0,0 0,0 0,1 0,-1 0,1-1,0 0,0 1,0-1,0 0,1 0,-1 0,1-1,0 1,0-1,0 0,7 0,-1 0,1 0,0-2,0 1,0-1,0-1,0 0,0 0,0-1,0-1,-1 0,1 0,-1-1,0 0,0-1,0 0,-1 0,1-1,-1-1,-1 1,8-9,18-10,-1-1,-1-2,-1-1,-2-1,-2-1,0-2,-2-1,-2-1,-1-1,-1-1,-3-1,-1 0,10-35,-18 36,-1-1,-2 0,-1 0,-3-1,-1 1,-1-1,-5-24,5 60,0 0,-1 0,1 1,-1-1,1 0,-1 1,0-1,0 0,0 1,-1-1,1 1,0 0,-1-1,0 1,1 0,-1 0,0 0,0 0,0 0,-1 0,1 1,0-1,-1 1,1 0,-1-1,1 1,-1 0,1 0,-1 1,0-1,1 1,-1-1,0 1,0 0,0 0,1 0,-1 0,0 0,0 1,1-1,-1 1,0 0,1 0,-1 0,1 0,-1 0,1 1,-1-1,1 1,0-1,-1 2,-10 11,1 1,1 0,0 1,1 0,0 1,2 0,0 0,0 1,2 0,1 0,0 0,1 1,1 0,0 0,1 16,-1-11,1-1,1 1,0-1,2 1,1-1,1 1,1-1,1 0,1 0,1-1,1 1,1-2,1 1,0-1,2-1,0 0,2 0,0-2,1 1,8 6,35 17,-40-35</inkml:trace>
  <inkml:trace contextRef="#ctx0" brushRef="#br0" timeOffset="231.289">1326 661,'0'48,"0"25,0 5,0-5,0-11,0-11,0-10,5-11,1-6,1-3,-2 1,-2-5</inkml:trace>
  <inkml:trace contextRef="#ctx0" brushRef="#br0" timeOffset="534.37">1213 774,'31'-43,"3"1,1 2,2 1,2 2,1 2,1 2,2 1,3 2,74-15,-117 45,1-1,-1 1,1 0,-1 0,1 0,-1 0,1 0,-1 1,1 0,-1-1,0 1,1 1,-1-1,0 0,0 1,0 0,0-1,0 1,0 0,0 1,-1-1,1 0,-1 1,0-1,1 1,-1 0,0 0,-1 0,1 0,-1 0,1 0,-1 0,0 1,0 0,1 9,-1 0,-1 0,0-1,-1 1,-1 0,1 0,-2 0,0-1,-1 0,0 1,0-1,-2-1,1 1,-2-1,1 0,-1 0,-1-1,0 1,-1-2,-2 3,4-3,-4 6,-1-1,0 0,-2-1,1-1,-2 0,1 0,-2-2,1 0,-2-1,1 0,-1-1,0-1,-10 2,-32-15,46-3</inkml:trace>
  <inkml:trace contextRef="#ctx0" brushRef="#br0" timeOffset="981.686">1269 322,'5'-6,"0"0,0 0,1 1,0 0,0 1,0-1,0 1,1 0,-1 0,1 1,0 0,0 0,5 0,18-9,1 2,0 1,1 2,0 1,0 2,0 0,27 2,15-9,-74 10,0-1,0 1,0-1,0 0,0 1,0-1,-1 1,1-1,0 1,-1-1,1 1,-1-1,0 1,1 0,-1-1,0 1,0 0,0 0,0-1,0 1,0 0,0 0,-1 0,1 0,0 0,0 1,-1-1,1 0,-1 0,1 1,-1-1,1 1,-1 0,1-1,-1 1,1 0,-1 0,1 0,-1 0,-1-1,-36-15,26 11,0 0,0 0,0-2,1 1,0-1,0-1,1 0,-6-6,16 13,-1 0,1 0,0-1,0 1,0 0,0 0,0-1,1 1,-1 0,0-1,1 1,-1-1,0 1,1-1,0 1,-1-1,1 0,0 1,0-1,0 1,0-1,0 1,0-1,1 0,-1 1,0-1,1 1,-1-1,1 1,0-1,-1 1,1 0,0-1,0 1,0 0,0-1,0 1,0 0,0 0,0 0,1 0,-1 0,0 0,2 0,14-12</inkml:trace>
  <inkml:trace contextRef="#ctx0" brushRef="#br0" timeOffset="1365.691">0 1479,'471'-37,"225"-9,-124 73,-506-21,-46 0</inkml:trace>
  <inkml:trace contextRef="#ctx0" brushRef="#br0" timeOffset="1966.924">846 1762,'-30'10,"1"1,0 2,1 1,0 1,2 1,0 2,0 0,2 2,0 1,2 1,-20 23,39-42,0 0,0 0,1 0,-1 1,1-1,0 1,0 0,0 0,0 0,0 0,1 0,0 0,0 0,0 0,0 1,1-1,0 0,0 0,0 1,0-1,1 0,-1 1,1-1,0 0,0 0,1 0,-1 0,1 0,0 0,0 0,0-1,1 1,-1-1,1 1,0-1,0 0,0 0,0 0,1 0,-1-1,3 2,2 0,-1-1,1 0,0-1,0 0,-1 0,1 0,1-1,-1-1,0 1,0-1,0 0,0-1,0 0,0 0,0-1,0 0,0-1,0 1,-1-1,1-1,-1 1,0-1,0-1,0 1,18-15,1 0,-2-1,-1-2,0 0,9-15,-11 15,-2 0,-1-2,0 0,-2-1,-1-1,-1 0,-1-1,-1 0,-2-1,-1-1,-1 1,-1-1,-1-1,-2 1,-1-1,-2 0,-1-13,-1 32,-1 0,0 0,0 0,-1 0,-1 1,0-1,0 1,-1 0,-1 0,1 1,-1-1,-1 1,0 1,0-1,-3-1,8 9,0-1,0 1,0 0,0-1,0 1,-1 0,1 0,0 0,-1 1,1-1,0 1,-1-1,1 1,-1 0,1 0,-1 0,1 0,-1 0,1 1,-1-1,1 1,-1-1,1 1,0 0,-1 0,1 0,0 0,0 1,0-1,0 0,0 1,0 0,0-1,0 1,1 0,-1 0,0 0,1 0,0 0,-48 90,30-28,3 2,3 1,0 23,10-72,2-1,0 1,1 0,1 0,1 0,0 0,1-1,1 1,1-1,0 0,1 0,1-1,1 1,0-2,1 1,1-1,0 0,1-1,1-1,1 2,-9-11,1-1,0 0,0 0,0 0,0 0,0-1,0 0,1 0,-1 0,1-1,0 0,-1 0,1 0,0-1,-1 0,1 0,0 0,0-1,-1 1,1-2,0 1,-1 0,1-1,-1 0,0-1,0 1,5-4,9-5</inkml:trace>
  <inkml:trace contextRef="#ctx0" brushRef="#br0" timeOffset="2273.662">1523 1564,'-126'308,"68"-141,56-163,1-1,1 0,-1 1,0-1,1 1,0-1,0 1,0-1,0 1,1 0,-1-1,1 0,0 1,0-1,0 1,0-1,1 0,-1 0,1 0,0 0,0 0,0 0,0 0,0 0,1-1,-1 0,1 1,0-1,0 0,0 0,0 0,0 0,0-1,0 0,0 1,1-1,-1 0,1 0,-1-1,1 1,-1-1,7 4,-1-2,1 1,0-1,0 0,0-1,-1 0,1-1,0 0,0-1,0 0,0 0,0-1,0 0,0-1,-1 0,0-1,1 1,-1-2,-1 1,1-2,-1 1,1-1,-2 0,1 0,0-2,3-11</inkml:trace>
  <inkml:trace contextRef="#ctx0" brushRef="#br0" timeOffset="2516.95">1156 1846,'44'0,"28"0,11-5,-3-1,-6 0,-5-4,-11 0,-4 2,-8-3,-6 1,-6 1,-7 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0,'39'0,"22"0,5 0,-3 0,-9 0,-7 0,-8 0,-5 0,-9 5,-9 1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1,'43'4,"24"2,6 0,-6-5,-8-4,-11-1,-12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1,0-1,0 1,0-1,0 1,0-1,0 1,0-1,0 1,1-1,-1 1,0-1,0 1,0-1,1 1,-1-1,0 1,0-1,1 0,-1 1,0-1,1 1,-1-1,1 0,-1 1,0-1,1 0,-1 0,1 1,-1-1,1 0,-1 0,1 0,-1 0,1 1,-1-1,1 0,-1 0,1 0,-1 0,1 0,-1 0,1 0,-1-1,1 1,-1 0,1 0,-1 0,1 0,-1-1,1 1,-1 0,1 0,-1-1,0 1,1 0,-1-1,0 1,1 0,-1-1,0 1,1-1,3 29,-1-1,-1 1,-2-1,-1 1,-1 0,-1-1,-6 27,-7 87,5 29,-3-97,12-67,1-6</inkml:trace>
  <inkml:trace contextRef="#ctx0" brushRef="#br0" timeOffset="2697.922">367 57,'-1'7,"-1"0,-1 1,1-1,-1 0,-1 0,1-1,-1 1,0-1,-1 0,1 0,-1 0,-1 0,5-5,-15 18,-2-2,0 0,-1-1,-1-1,-1 0,0-2,0 0,-2-2,-8 4,29-15,0 0,0 1,0 0,0-1,0 1,0 0,0 0,0 0,0 0,1 0,-1 0,0 1,1-1,-1 1,1-1,-1 1,1 0,0-1,0 1,-1 0,1 0,1 0,-1 0,0 0,0 0,1 0,-1 0,1 0,-1 0,1 0,0 0,0 0,0 0,0 1,1-1,-1 0,0 0,1 0,-1 0,1 0,0 0,0 0,0 0,0 0,0-1,0 1,0 0,1 0,-1-1,1 1,-1-1,1 1,-1-1,2 0,129 53,-121-48,0 0,-1 1,1 0,-1 1,-1 0,0 1,0 0,-1 0,0 1,0 0,-1 0,-1 1,0 0,0 0,-1 1,2 6,1 1,0-3</inkml:trace>
  <inkml:trace contextRef="#ctx0" brushRef="#br0" timeOffset="4233.557">622 537,'0'4,"0"12,0 8,0 4,0 3,0 0,-5 0,-1 0,0-1,-4-1,0 0,2-5</inkml:trace>
  <inkml:trace contextRef="#ctx0" brushRef="#br0" timeOffset="4769.419">509 593,'48'-37,"-30"21,0 1,1 1,1 0,1 2,-1 0,2 1,0 1,0 2,2-1,-21 8,-1 0,1 0,-1 0,1 0,-1 1,1-1,0 1,-1 0,1-1,0 1,-1 1,1-1,0 0,-1 0,1 1,-1 0,1-1,-1 1,1 0,-1 0,1 1,-1-1,0 0,0 1,1-1,-1 1,0 0,0 0,-1 0,1 0,0 0,-1 0,1 0,-1 0,0 1,0-1,1 1,-2-1,1 1,0-1,0 1,-1-1,0 1,1 0,-1-1,0 1,0 0,0-1,-1 1,1 0,-4 12,0 0,-1 1,-1-2,-1 1,0-1,0 0,-2 0,1-1,-2 0,0-1,0 0,-1 0,-1-1,-2 1,12-11,1 1,-1-1,1 0,-1 1,1-1,0 1,0-1,-1 1,1 0,0 0,1-1,-1 1,0 0,0 0,1 0,-1 0,1 0,-1 0,1 0,0 0,0 0,0 0,0 0,0 0,1 0,-1 0,1 0,-1 0,1 0,-1 0,1 0,0 0,0-1,0 1,0 0,0-1,1 1,-1-1,0 1,1-1,-1 1,1-1,0 0,0 1,5 4,1 0,-1 0,1-1,1 0,-1-1,1 0,-1 0,1-1,0 0,0 0,1-1,4 1,80 33,-80-24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0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141 257,'0'43,"-4"33,-3 10,1-7,2-10,-4-13,-1-12,2-7,2-6,1-4,2-5</inkml:trace>
  <inkml:trace contextRef="#ctx0" brushRef="#br0" timeOffset="363.509">1 286,'27'-15,"1"2,1 2,0 0,1 2,0 1,0 2,1 0,-1 3,12-1,-38 4,1 0,-1 0,1 0,-1 0,1 1,-1 0,1 0,-1 0,0 0,1 1,-1-1,0 1,0 0,0 0,0 1,-1-1,1 1,-1 0,1 0,-1 0,0 1,0-1,0 1,-1-1,1 1,-1 0,0 0,0 0,0 0,-1 0,1 1,-1-1,0 0,0 1,-1-1,1 1,-1-1,0 1,0-1,-1 1,1-1,-1 1,0-1,0 0,-1 2,-3 3,-1 0,-1 0,0-1,0 1,0-2,-1 1,0-1,-1 0,0-1,0 0,0 0,-1-1,1 0,-1 0,-1-1,1-1,0 0,-1 0,0-1,1-1,-1 1,0-2,0 1,0-2,-9 0,-4 0</inkml:trace>
  <inkml:trace contextRef="#ctx0" brushRef="#br0" timeOffset="717.633">424 567,'-5'39,"-1"16,0 5,-4-8,0-8,2-12</inkml:trace>
  <inkml:trace contextRef="#ctx0" brushRef="#br0" timeOffset="1117.81">396 539,'12'-4,"1"0,-1 1,0 0,1 1,0 0,-1 1,1 0,0 1,0 1,-1 0,1 1,0 0,-1 1,0 0,1 1,-1 0,0 1,-11-4,1 1,-1-1,1 0,-1 1,0-1,1 1,-1-1,0 1,0-1,0 1,0 0,0 0,-1-1,1 1,0 0,-1 0,0 0,1 0,-1 0,0 0,0 0,0 0,0 0,0 0,0-1,-1 1,1 0,-1 0,1 0,-1 0,0 0,0-1,0 1,0 0,0-1,0 1,0 0,-1 0,-56 57,54-56,2-2,0 0,0 0,0-1,1 1,-1 1,0-1,1 0,-1 0,1 0,0 1,-1-1,1 1,0-1,0 1,0 0,0-1,0 1,0 0,0 0,1 0,-1-1,1 1,-1 0,1 0,0 0,-1 0,1 0,0 0,0 0,1 0,-1 0,0 0,1 0,-1 0,1-1,-1 1,1 0,0 0,0 0,0-1,0 1,0 0,0-1,1 1,-1-1,0 0,77 55,-66-55</inkml:trace>
  <inkml:trace contextRef="#ctx0" brushRef="#br0" timeOffset="1617.214">537 3,'28'0,"-14"-2,1 2,-1 0,0 0,0 1,0 1,0 1,0 0,0 0,-1 1,1 1,-1 1,6 3,-17-8,0 1,0-1,0 1,0-1,-1 1,1 0,-1 0,1 0,-1 0,0 0,1 0,-1 0,0 0,0 1,-1-1,1 0,0 0,-1 1,0-1,1 1,-1-1,0 0,0 1,0-1,-1 1,1-1,0 0,-1 1,0-1,1 0,-1 0,0 1,0-1,0 0,-1 0,1 0,-1 1,-60 73,56-69,4-7,0 1,0 0,0 0,0 0,1 0,-1 0,0 0,1 0,-1 0,1 1,-1-1,1 1,0-1,0 1,-1-1,1 1,0 0,0-1,1 1,-1 0,0 0,0 0,1 0,-1 0,1 0,0 0,0 0,0 0,0 0,0 0,0 0,0 0,0 0,1 0,-1-1,1 1,0 0,-1 0,1 0,0 0,0-1,0 1,0 0,1-1,-1 1,0-1,1 1,-1-1,1 1,8 3,1 0,-1 0,1-1,0 0,1-1,-1 0,1-1,-1 0,1-1,0 0,-1-1,1 0,0-1,0-1,7-1,-1-3</inkml:trace>
  <inkml:trace contextRef="#ctx0" brushRef="#br0" timeOffset="1863.713">1271 200,'-34'39,"-29"36,-15 10,2 1,3-5,10-12,12-7,8-10,3-9,2-7,4-5,3-2,6-2,3-6,0-1,0 1,2-3</inkml:trace>
  <inkml:trace contextRef="#ctx0" brushRef="#br0" timeOffset="2332.028">988 793,'200'-41,"-199"41,1-1,0 1,0 0,-1 0,1 0,0 1,-1-1,1 0,0 0,-1 1,1 0,0-1,-1 1,1 0,-1-1,1 1,-1 0,1 0,-1 0,0 0,0 1,1-1,-1 0,0 0,0 1,0-1,0 1,0-1,-1 1,1-1,0 1,-1 0,1-1,-1 1,1 0,-1-1,0 1,0 0,0-1,0 1,0 0,0 0,0-1,-1 1,1 0,-1-1,1 1,-1 0,1-1,-1 1,0 0,-4 7,-1-1,0 1,0-1,0 0,-1 0,0-1,-1 0,1 0,-1-1,-1 0,1 0,-7 3,5-4,1 1,0 0,0 1,1 0,0 0,0 1,0 0,1 0,1 1,-6 8,12-16,-1 1,0-1,1 0,-1 1,1-1,0 1,-1-1,1 1,0-1,0 1,0-1,0 0,0 1,0-1,0 1,1-1,-1 1,0-1,1 1,-1-1,1 0,0 1,-1-1,1 0,0 1,0-1,0 0,0 0,0 0,0 0,0 0,0 0,0 0,1 0,-1-1,0 1,0 0,1-1,-1 1,1-1,-1 1,1-1,-1 0,0 1,1-1,-1 0,1 0,-1 0,2 0,79 2,6-20,-62 12</inkml:trace>
  <inkml:trace contextRef="#ctx0" brushRef="#br0" timeOffset="4482.182">1441 766,'-29'139,"6"-55,22-64,73-159,11-17,-82 156,-1-1,0 0,0 0,1 1,-1-1,1 0,-1 1,0-1,1 0,0 1,-1-1,1 1,-1-1,1 1,-1-1,1 1,0-1,0 1,-1 0,1-1,0 1,-1 0,1-1,0 1,0 0,0 0,-1 0,1 0,0 0,0 0,0 0,-1 0,1 0,0 0,0 0,-1 1,1-1,0 0,0 1,-1-1,1 0,0 1,-1-1,1 1,0-1,-1 1,1-1,-1 1,1-1,-1 1,1 0,-1-1,1 1,-1 0,0-1,1 1,-1 0,0 0,1-1,-1 1,0 0,0 0,0 0,0-1,0 1,0 0,0 0,5 60,-5-58,4 140,-4-142,1 0,-1 0,1 0,-1 0,1 0,-1 0,1 0,0-1,0 1,-1 0,1-1,0 1,0 0,0-1,0 1,-1-1,1 1,0-1,0 0,0 1,0-1,0 0,0 0,0 0,1 1,-1-1,0 0,0 0,0-1,0 1,0 0,0 0,0 0,0-1,0 1,0 0,0-1,0 1,-1-1,1 1,0-1,0 0,0 1,0-1,-1 0,2 0,37-36,96-104,-134 140,-1 0,1 0,0 0,0 0,0 0,0 1,0-1,0 0,0 0,0 1,0-1,1 1,-1-1,0 1,0 0,0-1,1 1,-1 0,0 0,0 0,1 0,-1 0,0 0,0 0,1 0,-1 0,0 1,0-1,0 1,0-1,1 1,-1-1,0 1,0-1,0 1,0 0,0 0,0-1,0 1,0 0,-1 0,1 0,0 0,0 0,-1 0,1 0,-1 1,1-1,-1 0,1 1,0 65,-22 90,21-132</inkml:trace>
  <inkml:trace contextRef="#ctx0" brushRef="#br0" timeOffset="15303.139">2033 963,'0'9,"0"14,0 7,0 3,0 1,0-1,0-1,0-1,0-1,0-1,0-5</inkml:trace>
  <inkml:trace contextRef="#ctx0" brushRef="#br0" timeOffset="15734.069">2033 963,'11'-5,"0"1,0 1,1 0,0 1,-1 0,1 0,0 1,0 1,0 0,0 1,0 0,0 0,0 2,8 2,-18-5,-1 1,1-1,0 1,-1 0,1-1,0 1,-1 0,1 0,-1 0,1 1,-1-1,0 0,1 0,-1 1,0-1,0 1,0-1,0 1,0-1,0 1,-1 0,1-1,0 1,-1 0,1-1,-1 1,0 0,0 0,1 0,-1 0,0-1,-1 1,1 0,0 0,0 0,-1-1,1 1,-1 0,0-1,1 1,-1 0,0-1,0 1,-1 0,-59 57,52-53,6-6,1 1,-1 0,0 0,1 0,-1 0,1 0,-1 1,1-1,0 1,-1-1,1 1,0 0,0 0,0 0,0 0,1 0,-1 0,1 1,-1-1,1 1,0-1,-1 1,2-1,-1 1,0 0,0-1,1 1,-1 0,1-1,0 1,0 0,0 0,0 0,0-1,1 1,-1 0,1 0,1 2,6 2,1 0,0 0,1-1,0 0,0 0,0-1,0-1,1 1,8 1,30 14,-28-9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3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1,'-16'12,"-42"241,52-207,1-1,2 1,3 1,4 42,7-55,-4-28</inkml:trace>
  <inkml:trace contextRef="#ctx0" brushRef="#br0" timeOffset="247.561">288 340,'-15'33,"1"12,2-2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2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1 904,'180'-17,"-3"-6,5-11,-175 32,-2 0,0 1,0 0,0 0,0 0,0 1,0-1,0 1,0 0,0 1,0-1,0 1,0 0,0 0,0 1,3 1,-2 2</inkml:trace>
  <inkml:trace contextRef="#ctx0" brushRef="#br0" timeOffset="332.065">114 1102,'10'5,"17"-4,9-1,3-1,0-1,-2 1,-2-5,-3-1,-2 0,-1 2,0 2,-1 0,-1 2,1 1,0 0,0 0,-5 0</inkml:trace>
  <inkml:trace contextRef="#ctx0" brushRef="#br0" timeOffset="16910.893">1187 339,'-46'69,"3"1,4 3,2 1,4 1,-9 36,34-91,0 1,2 1,0-1,1 1,1 0,1 0,1 0,1 0,1 1,1-1,1 0,1 0,1 0,1 0,1-1,0 0,4 5,-3-10,1-1,1 1,1-1,0-1,1 0,0 0,1-1,0-1,2 0,-1-1,1 0,1-1,0 0,0-1,1-1,0-1,0 0,1-1,0-1,0 0,5 0,6-2</inkml:trace>
  <inkml:trace contextRef="#ctx0" brushRef="#br0" timeOffset="28112.042">1187 1,'-11'0,"1"0,-1 1,1 0,-1 0,1 1,0 0,0 1,0 1,0-1,0 1,1 1,-1 0,1 0,1 1,-1 0,-5 5,0 1,1 1,1 0,-1 0,2 1,0 1,1-1,0 2,1 0,1 0,1 0,0 1,0 5,-11 43,3 1,3 0,2 1,4 0,3 0,3 21,1 325,27-183,-27-34,-1-194,0 0,0 0,0 0,0 0,0 0,1 0,-1 0,1-1,0 1,-1 0,1 0,0 0,0-1,0 1,0-1,0 1,1 0,-1-1,0 0,1 1,-1-1,1 0,0 0,-1 0,1 0,0 0,-1 0,1 0,0-1,0 1,0-1,0 1,0-1,-1 0,1 1,0-1,0 0,0 0,0-1,0 1,0 0,0-1,0 1,0-1,0 1,0-1,119-26,-23 9,-74 17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4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115 509,'-11'9,"0"1,1 1,1-1,0 2,0-1,1 1,0 1,1-1,1 1,0 1,0-1,2 1,-1 0,0 11,5-21,1 0,0 0,1 0,-1 0,1 0,0 0,-1 0,2 0,-1 0,0-1,1 1,0-1,0 0,0 0,0 0,0 0,1 0,-1-1,1 1,0-1,-1 0,1 0,0-1,0 1,1-1,-1 0,0 0,0 0,1 0,41 19,-41-18,-1 0,-1 1,1-1,0 1,0 0,-1 0,0 0,1 0,-1 0,0 1,-1-1,1 1,-1 0,1 0,-1 0,0 0,-1 0,1 0,-1 1,0-1,0 1,0-1,0 1,-1-1,0 1,0-1,0 1,0-1,-1 1,0-1,0 1,0-1,0 0,-1 1,0-1,0 0,-1 3,-3 4,1-1,-2 1,1-1,-2 0,1-1,-1 1,-1-1,0-1,0 0,0 0,-1-1,0 0,-1-1,0 0,0 0,-9 2,-1-3</inkml:trace>
  <inkml:trace contextRef="#ctx0" brushRef="#br0" timeOffset="247.538">31 509,'33'-5,"31"-1,14 0,-2 1,-9 2,-11 0,-10 2,-8 1,-6 0,-8 0</inkml:trace>
  <inkml:trace contextRef="#ctx0" brushRef="#br0" timeOffset="683.42">708 311,'67'127,"48"130,-105-233,-1 1,-1 0,-2 0,0 1,-2-1,1 10,-5-25,0-1,0 0,0 1,-1-1,-1 0,0 1,0-1,-1 0,0 0,0-1,-1 1,0-1,-1 1,0-1,0-1,0 1,-1-1,-6 6,-97 69,83-68</inkml:trace>
  <inkml:trace contextRef="#ctx0" brushRef="#br0" timeOffset="1699.839">905 284,'21'-7,"-1"1,1 1,0 1,1 1,-1 1,0 1,1 0,7 3,-27-3,0 1,0 0,0 0,0 0,0 1,0-1,0 0,0 1,0 0,0-1,0 1,0 0,0 0,0 0,-1 0,1 0,0 0,-1 1,1-1,-1 0,1 1,-1-1,0 1,0 0,1-1,-1 1,0 0,-1 0,1 0,0 0,0 0,-1 0,1 0,-1 0,0 0,0 0,1 0,-1 0,-1 0,1 0,0 0,0 0,-1 0,1 0,-1 0,1 0,-1 0,0 0,0-1,0 1,0 0,0 0,-1 0,-21 35,-19 42,42-76,-1 0,1-1,0 1,0 0,0-1,0 1,0 0,0 0,1-1,-1 1,1 0,0-1,0 1,0-1,0 1,0-1,1 0,-1 1,1-1,-1 0,1 0,0 0,0 0,0 0,0 0,0-1,0 1,1-1,-1 1,1-1,-1 0,5 2,1-1,-1 0,0 0,1-1,-1 0,1 0,0-1,-1 0,1 0,0-1,-1 0,1 0,-1-1,0 0,1 0,-1-1,0 0,0 0,5-3,4-4</inkml:trace>
  <inkml:trace contextRef="#ctx0" brushRef="#br0" timeOffset="4454.198">2203 255,'-61'48,"-266"295,-4-59,80-99,101-57,150-127,0-1,0 0,1 0,-1 0,0 0,0 0,1 0,-1 0,0 0,0 1,1-1,-1 0,0 0,0 0,0 1,1-1,-1 0,0 0,0 0,0 1,0-1,1 0,-1 0,0 1,32-22,-12 3,-1 0</inkml:trace>
  <inkml:trace contextRef="#ctx0" brushRef="#br0" timeOffset="5515.83">2231 565,'-21'8,"0"1,0 1,1 1,1 1,-1 1,2 0,0 1,1 1,0 1,1 0,1 2,1-1,0 2,1 0,1 0,1 1,-6 15,9-11,0 1,2-1,1 1,1 0,1 1,1-1,1 0,2 1,0 2,1-13,0-1,1 0,1 0,0 0,1 0,0-1,1 1,0-2,1 1,1-1,0 0,1 0,0-1,0 0,2-1,-1 0,9 7,0-4</inkml:trace>
  <inkml:trace contextRef="#ctx0" brushRef="#br0" timeOffset="9368.456">2570 735,'-3'-2,"-1"1,0 0,0 0,1 0,-1 0,0 1,0-1,0 1,0 0,0 0,0 1,0-1,0 1,0 0,1 0,-1 0,0 0,0 1,1-1,-1 1,1 0,0 0,-1 0,1 1,0-1,0 1,0 0,1 0,-1 0,1 0,-1 0,1 0,-6 5,-4 2,0 1,1 0,0 1,1 0,0 1,1 0,1 1,0-1,1 1,0 1,1 0,1 0,0 0,1 0,1 1,0-1,1 1,1 0,0 0,1 0,1 0,1-1,1 10,-1-20,0 0,0-1,0 1,0 0,1 0,0-1,0 0,0 1,1-1,-1 0,1-1,0 1,0-1,0 0,0 1,1-2,-1 1,1-1,0 1,0-1,0 0,0-1,0 0,0 1,0-1,5 0,0 0,0 0,1-1,-1 0,0-1,1 0,-1-1,0 0,0 0,0-1,0 0,-1-1,1 0,2-2,-3 1,0-1,0 0,-1-1,0 1,0-1,-1-1,0 0,0 0,-1 0,3-6,-7 12,-1 0,1-1,-1 0,0 1,0-1,0 0,0 0,0 1,-1-1,1 0,-1 0,0 0,0 0,0 0,0 0,0 0,-1 0,1 1,-1-1,0 0,0 0,0 1,0-1,0 0,-1 1,1-1,-1 1,0-1,1 1,-1 0,0 0,0 0,-1 0,1 0,0 0,-1 1,1-1,-1 1,0-1,-9-3,-1 0,-1 1,1 1,0 0,-1 0,1 2,-1-1,0 2,0 0,1 0,-1 2,-5 0,-20 0,6-1,5 0</inkml:trace>
  <inkml:trace contextRef="#ctx0" brushRef="#br0" timeOffset="10004.518">2909 509,'54'82,"-37"-57,-2 2,0 0,-2 1,-1 0,-2 1,-1 1,-1-1,-1 1,-1 4,-7-20,0 0,-1 0,0 0,-1 0,-1 0,0-1,-1 1,0-1,-1-1,-1 1,0-1,-1 0,0 0,0-1,-1 0,-1 0,0-1,0-1,-1 0,-1 0,1-1,-1 0,0-1,-1-1,0 1,-54 29,47-29</inkml:trace>
  <inkml:trace contextRef="#ctx0" brushRef="#br0" timeOffset="11207.734">3162 1,'256'1,"-253"-1,-1 0,1 1,0-1,0 1,-1-1,1 1,0 0,-1 0,1 1,-1-1,0 0,1 1,-1-1,0 1,0 0,0 0,0 0,0 0,0 0,0 0,-1 1,1-1,-1 0,0 1,1-1,-1 1,0 0,-1-1,1 1,0 0,-1-1,0 1,1 0,-1 0,0 2,-17 104,13-90,-4 32,2 0,2 0,3 0,4 41,-1-2,-1 229,28-118,-28-185,0 0,-1 0,0 0,-2 0,0 0,0-1,-2 1,0-1,0 1,-2-1,-1 3,3-15,1 0,-1-1,0 1,0-1,0 0,0 0,-1 0,1-1,-1 0,1 1,0-1,-1-1,0 1,1-1,-1 0,1 0,-1 0,0-1,1 1,-1-1,1 0,-1 0,1-1,0 0,0 1,-2-2,-17-2,-33-10,31 9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0 454,'29'11,"0"-2,1-1,0-1,0-2,0-1,1-1,-1-2,1 0,0-3,-1 0,1-2,-1-1,24-8,95-8,-52 1,-79 15</inkml:trace>
  <inkml:trace contextRef="#ctx0" brushRef="#br0" timeOffset="250.275">85 764,'43'5,"43"-3,17-7,0-3,-8 1,-10-4,-10 0,-8 2,-7 2,-3 3,-6-3,-3 0,-9 1</inkml:trace>
  <inkml:trace contextRef="#ctx0" brushRef="#br0" timeOffset="560.012">2032 116,'-44'38,"2"1,2 3,1 1,2 2,3 1,1 2,-1 7,29-50,1 1,0-1,0 1,0 0,1 0,0 1,0-1,1 0,-1 1,1 0,1 0,-1-1,1 1,0 0,1 0,0 0,0 0,0 0,1 0,0 0,1 0,-1 0,1-1,0 1,1-1,0 1,0-1,0 0,1 0,0 0,0 0,0-1,5 5,1-4,0 0,0 0,1-1,-1 0,1-1,1 0,-1-1,0 0,1-1,0 0,-1 0,1-2,0 1,0-2,-1 1,11-3,9-2,1-2,-1-1,0-1,-1-2,18-9,-6 1,-1-2,0-2,-2-2,0-1,-2-3,-2 0,0-2,-2-2,14-19,-40 46,-1-1,1 0,-1 0,0-1,-1 0,0 0,0 0,-1-1,0 1,0-1,-1 0,0 0,-1-1,0 1,0 0,-1-1,0 1,-1-1,0 0,0 1,-1-1,-1 1,1 0,-2-1,1 1,-1 0,0 0,-1 0,0 1,-1-1,1 1,-2 0,1 0,-1 1,0-1,-1 1,-1-1,-6-1,-1 1,-1 0,0 1,0 1,0 0,0 1,-1 0,-1 2,-25-5</inkml:trace>
  <inkml:trace contextRef="#ctx0" brushRef="#br0" timeOffset="815.454">1383 397,'302'22,"177"-14,-390-8,945-1,-922 6,-72 1</inkml:trace>
  <inkml:trace contextRef="#ctx0" brushRef="#br0" timeOffset="2249.147">2343 59,'-2'-3,"0"-1,1 1,-1 0,-1-1,1 1,0 0,-1 0,1 1,-1-1,0 1,0-1,0 1,0 0,-1 0,1 0,0 0,-1 1,1-1,-1 1,0 0,0 0,1 0,-1 1,0-1,0 1,-2 0,-10-1,0 1,1 1,-1 1,1 0,-1 0,1 2,0 0,0 1,0 0,1 1,0 1,0 0,0 1,1 1,0 0,1 0,0 1,0 1,1 0,1 1,0 0,0 0,1 1,0 3,-3 3,1-4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5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85,'8'13,"0"1,0 0,-1 1,-1-1,0 1,-2 1,1-1,-2 1,0-1,-1 1,0 0,-1 0,-1 0,-1 0,0 0,-2 3,3 3,0-10,-17 162,15-166,-1 0,1 0,-1 0,-1 0,1 0,-2-1,1 0,-1 0,1 0,-2 0,1-1,-1 0,0 0,0 0,-1-1,0 0,0 0,0-1,-4 2,8-4,-3 2,0 1,0-1,0-1,-1 1,0-1,1 0,-1 0,0-1,0 0,0 0,0-1,-1 0,1 0,0-1,-1 0,1 0,0 0,-1-1,1 0,0-1,0 1,0-2,0 1,0-1,0 0,1 0,-1-1,-2-2,-19-28,18 17</inkml:trace>
  <inkml:trace contextRef="#ctx0" brushRef="#br0" timeOffset="385.019">1 0,'243'12,"53"6,-245-13,-33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58,'137'-11,"66"-24,-63 23,-116 12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48,'313'-1,"-172"-25,-86 13,-31 6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2 199,'0'-6,"-1"1,1-1,-1 1,1 0,1-1,-1 1,1 0,0-1,0 1,1 0,-1 0,1 0,0 0,1 0,-1 0,1 1,0-1,0 1,0-1,1 1,-1 0,1 1,0-1,0 1,1-1,3-1,6-5,0 2,0 0,0 0,1 1,0 1,1 1,-1 0,8-1,65-1,-85 7,-1 0,1 1,-1-1,0 1,1-1,-1 1,1 0,-1 0,0 0,0 0,0 1,0-1,0 0,0 1,0 0,0-1,0 1,-1 0,1 0,0 0,-1 0,0 0,0 0,1 0,-1 1,0-1,-1 0,1 1,0-1,-1 0,1 1,-1-1,0 3,-2 5,0 0,-1 0,0 0,0 0,-1 0,-1 0,0-1,0 0,0 0,-1-1,-1 1,0-1,0 0,0-1,-1 0,0 0,-2 0,-2 6,5-6,-47 59,53-64,0 0,0 0,0 0,1 0,-1 0,1 0,-1 0,1 0,0 0,-1 0,1 0,0 1,1-1,-1 0,0 0,1 0,-1 0,1 0,-1 0,1 0,0 0,0 0,0 0,0 0,0 0,1-1,-1 1,0 0,1-1,-1 1,1-1,0 0,-1 1,1-1,0 0,0 0,0 0,70 35,45 31,-113-64,0 1,-1-1,1 1,-1 0,0 0,0 0,0 1,-1-1,1 1,-1-1,0 1,-1 0,1 0,-1 0,0 0,0 0,0 0,-1 0,1 0,-1 0,-1 1,1-1,-1 0,0 0,-3 6,-1 0,0-1,0 1,-1-1,0-1,-1 1,0-1,-1 0,0-1,0 1,-1-2,0 1,0-1,-1-1,1 1,-2-2,1 1,-1-2,1 1,-8 1,-5 5,21-9,0-1,0 0,-1 0,1 0,0 0,-1 0,1-1,-1 1,1-1,-1 1,1-1,-1 0,0 0,1 0,-1 0,1-1,-1 1,1 0,-1-1,1 0,-1 0,1 0,-12-8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25,'-1'-2,"-1"0,1 0,-1 1,1-1,-1 0,0 1,0-1,0 1,0 0,0-1,0 1,0 0,0 0,0 0,-1 1,1-1,0 0,-1 1,1 0,0-1,-1 1,1 0,-1 0,-1 1,1-2,-14 3,0 0,0 1,0 1,1 1,-1 0,1 1,0 1,1 0,0 1,0 1,1 0,0 1,0 1,1 0,1 1,0 0,-8 11,6-8,1 0,1 1,1 1,0 0,1 0,1 1,1 1,0-1,-4 20,7-16,1 1,0-1,2 1,1 0,1 0,0 0,4 17,-1-31,-1 1,2-1,-1 1,1-1,1 0,-1 0,2-1,-1 0,1 0,0 0,1 0,0-1,0 0,1-1,-1 1,1-2,8 5,-4-5,-1 0,2-1,-1-1,0 0,1 0,-1-2,1 1,-1-2,1 1,0-2,-1 0,1 0,0-1,4-2,0 0,0-2,-1 0,0 0,0-2,-1 0,0 0,7-6,27-14,-30 19,0 0,-1-2,0 0,0-1,-2-1,1 0,-2-2,0 0,0 0,-1-1,-1-1,-1 0,-1-1,0 0,-1-1,-1 0,-1 0,0-1,-2 0,1-7,-6 17,0 0,-1 0,0 0,-1 0,0 0,0 1,-1-1,0 0,-1 1,0-1,-1 1,0 0,0 0,-1 0,0 1,-1 0,0 0,0 0,0 0,-1 1,0 0,-1 1,1 0,-1 0,-1 0,1 1,-1 0,0 1,0 0,0 0,0 1,-1 0,-1 1,-4-1,-1 1,0 0,0 2,0 0,0 0,0 2,1 0,-1 1,0 0,1 1,0 1,0 0,0 1,1 1,0 1,0 0,0 0,1 1,1 1,-10 8,5 1</inkml:trace>
  <inkml:trace contextRef="#ctx0" brushRef="#br0" timeOffset="482.534">994 534,'0'10,"-5"7,-1 6,-5-1,-1-4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26,'-6'-3,"-1"0,0 1,0 0,0 0,0 1,0-1,0 1,0 1,-1 0,1 0,0 0,0 1,0 0,-1 0,1 1,0 0,1 0,-1 0,0 1,1 0,-1 1,1-1,0 1,0 1,0-1,1 1,-1 0,1 0,1 0,-1 1,1-1,-1 1,0 4,3-4,1 0,0 0,1 0,-1 0,1 1,0-1,1 0,0 0,0 0,0 0,0 0,1 0,0 0,1 0,-1-1,1 1,0-1,0 0,1 1,-1-2,1 1,0 0,1-1,-1 1,1-1,0-1,0 1,0-1,6 3,15 10,-1 0,0 2,-1 1,-1 0,0 2,-2 1,-1 1,0 0,-2 1,-1 1,-1 1,1 4,-16-27,2 0,0 0,0 1,-1 0,0-1,0 1,0 0,0 0,-1 0,1 0,-1 1,0-1,0 0,-1 1,1-1,-1 0,0 1,0-1,0 1,-1-1,0 0,1 1,-1-1,-1 0,1 0,-1 0,0 0,0 0,0 0,0 0,-1-1,1 1,-1-1,0 0,0 1,-3 1,-10 4,-1-1,0-1,0 0,-1-1,0-1,0-1,0 0,-1-1,1-1,-1-1,0-1,1-1,-1 0,1-1,-6-2,-21-7,27 5</inkml:trace>
  <inkml:trace contextRef="#ctx0" brushRef="#br0" timeOffset="283.802">121 55,'34'-5,"25"-1,7-1,3 2,-6 2,-9 1,-9 0,-7 2,-6-5,-2-1,-3 0,0 2,-6 1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9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3,'481'0,"-480"-1,0 1,0 0,0-1,0 1,0 0,0 0,0 0,0 0,0 0,0 0,0 0,0 0,0 0,0 1,0-1,0 0,0 1,0-1,0 0,0 1,0 0,0-1,0 1,0-1,0 1,-1 0,1 0,0-1,-1 1,1 0,0 0,-1 0,1 0,-1 0,1 0,-1 0,0 0,1 0,-1 0,0 0,0 0,0 0,0 0,0 0,0 0,0 0,0 0,0 0,0 0,0 0,-1 0,1 0,0 0,-1 0,0 1,-68 161,-46 105,100-238,1 1,2 1,1 0,2 1,-4 24,-5 49,18-107,0 1,1 0,-1-1,0 1,0 0,1 0,-1-1,0 1,1 0,-1 0,0-1,1 1,-1 0,0 0,1 0,-1 0,0 0,1-1,-1 1,0 0,1 0,-1 0,1 0,-1 0,0 0,1 0,-1 0,1 0,-1 1,0-1,1 0,-1 0,0 0,1 0,-1 0,0 1,1-1,-1 0,0 0,1 1,-1-1,0 0,0 0,1 1,-1-1,0 0,0 1,0-1,1 0,-1 1,0-1,0 0,0 1,0-1,0 1,0-1,0 0,0 1,0-1,0 0,0 1,0-1,0 1,0-1,0 0,0 1,0-1,0 1,16-28,-9 3,-2 0</inkml:trace>
  <inkml:trace contextRef="#ctx0" brushRef="#br0" timeOffset="316.864">0 426,'15'-5,"13"-1,8 0,7 1,0 2,-1 1,1 1,-1 0,-4 1,2 0,-2 1,-2-1,-2 0,-3 0,-1 0,-1 0,-1 0,-5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87,'44'92,"-16"-34,-17-39,-1 1,0 0,-2 1,0 0,-1 0,-2 0,0 1,-1 0,0 10,-4-16,-1 0,-1-1,0 1,-1-1,0 1,-1-1,-1 0,0-1,-2 1,1-1,-2 0,0-1,0 0,-1 0,-1-1,0 0,-1 0,0-1,-1-1,0 0,0 0,-1-1,0-1,-1 0,0-1,0-1,-1 0,1 0,-1-2,-1 0,1-1,-6 1,18-3,-1 1,1-1,-1 0,1 0,0 0,-1-1,0 1,1-1,-1 0,1 0,-1 0,1 0,-1-1,1 0,-1 1,1-1,-1 0,1-1,0 1,-1 0,1-1,0 0,0 0,0 0,0 0,1 0,-1-1,1 1,-1-1,1 0,0 0,0 1,0-1,0-1,0 1,1 0,0 0,-1-1,1 1,-2-19</inkml:trace>
  <inkml:trace contextRef="#ctx0" brushRef="#br0" timeOffset="427.199">5 59,'20'6,"-1"0,1-1,0-1,0-1,0-1,0-1,1 0,16-3,271-30,-193 15,174-18,-265 35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1.57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0 151,'13'-10,"0"1,1 0,0 1,1 0,0 1,0 1,0 1,1 0,-1 1,9-2,-18 5,133-26,1 6,1 7,1 5,0 7,44 9,-7-5,133-1,-239-1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2.8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1 198,'330'-51,"-183"33,143-10,15 0,127 11,292-10,101-2,229 30,-364 34,-407-15,238 10,-329-30,-142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1,'62'110,"-47"-71,-1 0,-2 0,-1 2,-2-1,-3 1,0 0,-3 4,0-23,-1 1,-2-1,0 1,-1 0,-1-1,-2 1,0-1,-1 0,-1 0,-1 0,-1-1,-1 0,-1-1,0 0,-2 0,0-1,-1-1,-1 0,-1-1,-1 0,-9 7,21-20,-1-1,0 1,0-1,-1 0,1 0,-1-1,1 1,-1-1,0-1,0 1,0-1,0 0,0 0,0-1,0 1,0-1,0-1,-1 1,1-1,0 0,0-1,0 1,1-1,-1 0,0-1,1 1,-1-1,1 0,0-1,0 1,0-1,1 0,-1 0,1 0,0-1,-1-1,-21-41,16 29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88,'126'-29,"1"6,2 6,0 5,52 5,88 10,-246-3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22,'29'0,"24"0,7 0,-1 0,-6 0,-7 0,-7 0,-5 0,-4 0,-2 0,0 0,-1-5,0-1,0 0,-5 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1 117,'43'-10,"29"-8,11 0,2 2,-9-1,-13 3,-12 3,-10 4,-7 3,-5 3,-2 0,-1 1,-10 1,-8 5,-4 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80,'48'-4,"40"-3,9-3,-1-2,-13 3,-11 1,-13 4,-11 1,-10-3,-6 0,-3 0,-8 2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1 234,'63'-7,"1"3,-1 2,1 4,-1 2,1 2,-1 4,4 4,131 18,-197-31,-1-1,1 0,0 0,-1 0,1 1,0-1,0 0,-1 0,1 0,0 0,-1 0,1-1,0 1,0 0,-1 0,1 0,0 0,-1-1,1 1,0 0,-1-1,1 1,-1-1,1 1,-1-1,1 1,-1-1,1 1,-1-1,1 1,-1-1,1 1,-1-1,0 0,1 1,-1-1,0 0,0 1,1-1,-1 0,0 1,0-1,0 0,0 0,0 1,0-1,0 0,0 1,0-1,-1 0,1 0,0 1,0-1,-1 0,1 1,0-1,-1 1,1-1,0 0,-1 1,1-1,-1 1,1-1,-1 1,1-1,-1 1,0-1,-41-40,36 37,-139-136,144 138,-1 0,1 1,0-1,-1 0,1-1,0 1,1 0,-1 0,0 0,0 0,1-1,-1 1,1 0,0-1,0 1,0 0,0-1,0 1,0 0,1-1,-1 1,1 0,0 0,-1 0,2-2,8-12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0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536 269,'-1'477,"-27"-218,28-259,-1 0,1-1,-1 1,1 0,-1 0,1-1,0 1,-1 0,1 0,-1 0,1-1,-1 1,1 0,-1 0,1 0,-1 0,1 0,-1 0,1 0,-1 0,1 0,-1 0,1 1,-1-1,1 0,-1 0,1 0,-1 1,1-1,0 0,-1 0,1 1,-1-1,1 0,0 1,-1-1,-4-18</inkml:trace>
  <inkml:trace contextRef="#ctx0" brushRef="#br0" timeOffset="320.357">0 382,'106'-59,"-88"52,47-15,0 4,2 2,0 3,55-3,13-4,-109 16,21-5,0 2,1 2,0 2,0 2,8 3,-55-2,0-1,0 1,0 0,0 0,0 0,0-1,0 1,-1 0,1 0,0 0,0 0,0 1,0-1,0 0,0 0,0 0,0 1,0-1,0 1,-1-1,1 0,0 1,0 0,0-1,-1 1,1-1,0 1,-1 0,1-1,0 1,-1 0,1 0,-1 0,1 0,-1-1,0 1,1 0,-1 0,0 0,0 0,1 0,-1 0,0 0,0 0,0 0,0 0,0 0,0 0,-1-1,1 1,0 0,0 0,-1 0,1 0,0 0,-1 0,1 0,-1-1,1 1,-1 0,0 0,1-1,-1 1,0 0,1-1,-1 1,0 0,-14 15</inkml:trace>
  <inkml:trace contextRef="#ctx0" brushRef="#br0" timeOffset="596.939">85 1116,'147'-8,"0"-6,-1-6,50-18,-189 37,145-31,-65 8,-67 21</inkml:trace>
  <inkml:trace contextRef="#ctx0" brushRef="#br0" timeOffset="1167.76">1045 1060,'46'-66,"3"3,2 1,3 4,15-10,-6 25,-61 42,-1 0,1 0,-1 1,1-1,-1 0,1 1,-1 0,1-1,0 1,-1 0,1 0,0-1,-1 1,1 1,0-1,0 0,-1 0,1 1,-1-1,1 1,0-1,-1 1,1 0,-1-1,1 1,-1 0,0 0,1 0,-1 0,0 0,1 1,-1-1,0 0,0 0,0 1,0-1,-1 1,1-1,0 1,0-1,0 2,7 43,13 23,-17-68,0 0,0 0,0 0,1 0,-1-1,0 0,0 0,0 0,1 0,-1-1,0 1,0-1,0 0,0 0,0-1,0 1,0-1,0 0,-1 0,1 0,-1-1,1 1,-1-1,0 0,0 0,1-1,4-1,210-141,-217 145,0 1,0-1,0 1,0-1,0 1,0-1,0 1,0 0,0-1,0 1,0 0,0 0,0 0,0 0,0 0,0 0,1 0,-1 0,0 1,0-1,0 0,0 1,0-1,0 0,0 1,0-1,0 1,0 0,-1-1,1 1,0 0,0 0,0-1,-1 1,1 0,0 0,-1 0,1 0,-1 0,1 0,-1 0,1 0,-1 0,0 0,1 0,-1 0,0 0,0 0,0 0,0 0,0 0,0 1,-3 60,-20 57,20-94</inkml:trace>
  <inkml:trace contextRef="#ctx0" brushRef="#br0" timeOffset="1689.987">2117 664,'-47'378,"43"-352,4-20,0 0,-1 1,0-1,-1 0,1 0,-1 1,0-1,-1-1,1 1,-1 0,0-1,-1 1,-2 2,6-8,0 1,-1-1,1 1,-1-1,1 1,-1-1,1 0,-1 1,1-1,-1 0,0 0,1 1,-1-1,1 0,-1 0,0 0,1 0,-1 0,0 0,1 0,-1 0,0 0,1 0,-1 0,1 0,-1 0,0 0,1-1,-1 1,1 0,-1 0,0-1,1 1,-1 0,1-1,-1 1,1-1,-1 1,1-1,0 1,-1-1,1 1,0-1,-1 1,1-1,0 1,-1-1,1 0,0 1,0-1,0 1,0-1,0 0,-1 1,1-1,0 0,0 1,1-1,-1 1,0-1,-3-41,10 19,2 0,0 1,1 1,2-1,0 2,1 0,1 0,1 1,12-12,5-9,2 1,2 1,1 2,2 2,20-13,-52 42,1 1,0-1,1 1,-1 1,1-1,-1 2,1-1,0 1,0 0,0 1,0 0,8 1,-13 0,-1 0,0 0,0 1,1-1,-1 1,0 0,0 0,0 0,0 0,0 1,0-1,0 1,0 0,0 0,-1 0,1 0,-1 0,1 1,-1-1,0 1,0-1,0 1,-1 0,1 0,0 0,-1 0,0 0,0 0,0 0,0 0,0 0,-1 1,1-1,-1 0,0 0,0 2,-1 7,-2-1,1 1,-1-1,-1 1,0-1,-1 0,0 0,0-1,-1 1,-1-1,0 0,0-1,0 0,-2 0,1 0,-1-1,0-1,0 0,-1 0,0 0,-1-1,1-1,-1 0,-7 2,0 2,-1 0,1-2,-1 0,0-2,-1 0,1-1,-8 0,-37-16,51 2</inkml:trace>
  <inkml:trace contextRef="#ctx0" brushRef="#br0" timeOffset="2335.411">2710 720,'1'5,"0"-1,1 0,0 1,-1-1,2 0,-1 0,0 0,1-1,0 1,0-1,0 1,0-1,0 0,1 0,0 0,-1-1,1 1,0-1,0 0,0 0,0 0,1-1,-1 1,1-1,-1 0,0 0,1-1,0 1,-1-1,1 0,-1-1,1 1,-1-1,1 1,-1-1,1-1,-1 1,0-1,0 1,1-1,16-8,1-1,-2-1,0-1,0 0,-1-2,-1 0,14-15,-32 31,0 0,0 0,0 0,0-1,0 1,0 0,1 0,-1-1,0 1,1 0,-1 0,0-1,1 1,-1 0,1-1,-1 1,1 0,-1-1,1 1,-1-1,1 1,0-1,-1 1,1-1,0 1,0-1,-1 0,1 1,0-1,0 0,-1 0,1 1,0-1,0 0,0 0,-1 0,1 0,0 0,0 0,0 0,-1-1,1 1,0 0,0 0,0-1,-1 1,1 0,0-1,-1 1,1 0,0-1,-1 1,1-1,0 0,-1 1,1-1,-1 1,1-1,-1 0,1 1,-1-1,1 0,-2 5,0 1,0-1,1 0,0 1,0 0,0-1,1 1,-1-1,1 0,0 1,0-1,1 1,-1-1,1 0,0 0,0 0,0 0,1 0,-1-1,1 1,0-1,0 1,0-1,1 0,-1 0,1-1,0 1,-1-1,1 1,0-1,1 0,-1-1,0 1,0-1,1 0,-1 0,1 0,-1-1,1 1,-1-1,1 0,-1 0,1-1,1 0,16-5,-1-1,0-1,0-1,-1-1,0 0,-1-2,0 0,0-2,-2 0,0 0,0-2,-1 0,-1-1,9-14,1 4,-1-1,-2-1,-1-2,-1 0,-2-1,0 0,-3-2,-1 0,-1 0,3-18,-11 34,0-1,-1 0,-1 0,-1 0,-1 0,0-1,-1 1,-2 0,-1-13,2 30,1 1,0-1,-1 0,1 0,-1 0,0 0,1 0,-1 1,0-1,0 0,0 1,-1-1,1 1,0-1,0 1,-1-1,1 1,-1 0,0 0,1 0,-1 0,0 0,1 0,-1 0,0 1,0-1,0 0,0 1,1 0,-1-1,0 1,0 0,0 0,0 0,0 0,0 0,0 1,-64 37,50-18,2 1,0 1,1 0,1 1,1 0,1 0,1 2,2-1,0 1,1 0,2 0,0 0,2 1,1 5,-2-15,1 1,1 0,1-1,0 1,1 0,1-1,1 1,0-1,1 1,0-1,2 0,0-1,0 0,2 0,0 0,0-1,2 0,0 0,0-1,1 0,1-1,7 6,-17-16,0-1,0 1,0-1,0 0,0 0,1 0,-1 0,0 0,0-1,1 1,-1-1,0 1,1-1,-1 0,0 0,1 0,-1 0,0 0,1-1,-1 1,0-1,1 1,-1-1,0 0,2 0,12-10</inkml:trace>
  <inkml:trace contextRef="#ctx0" brushRef="#br0" timeOffset="2739.833">4205 439,'-20'3,"0"1,0 1,1 1,-1 1,1 1,1 0,0 1,0 1,-7 6,23-14,-1 1,1 0,-1 0,1 0,0 1,1-1,-1 0,0 1,1-1,0 1,0-1,0 1,0 0,0-1,1 1,0 0,-1 0,2-1,-1 1,0 0,1 0,-1-1,1 1,0 0,0-1,1 1,-1-1,1 1,0-1,0 0,0 0,0 0,0 0,1 0,-1 0,1 0,0-1,0 0,0 1,0-1,-2-1,2 1,-1 0,1 1,0-1,-1 1,0-1,0 1,0 0,0 0,0 0,0 0,-1 0,0 0,1 1,-1-1,0 0,-1 1,1-1,-1 1,1-1,-1 1,0-1,0 1,-1-1,1 1,-1-1,1 1,-1-1,0 0,0 1,-1-1,1 0,-1 0,0 0,0 0,0 0,0 0,0-1,-1 2,-68 2,52-12</inkml:trace>
  <inkml:trace contextRef="#ctx0" brushRef="#br0" timeOffset="3135.817">4205 693,'49'-6,"58"-7,0-5,51-17,-151 34,0-1,-1 1,1-1,0 0,-1 0,1-1,-1 0,0 0,0-1,0 0,0 0,-1 0,0 0,1-1,-2 0,1 0,0-1,-1 1,0-1,0 0,-1 0,0 0,0 0,0-1,-1 1,0-1,0-1,-2 5,-1 0,1 0,-1 0,0 0,0 1,0-1,0 0,0 1,-1-1,1 1,-1-1,0 1,1 0,-1 0,0 0,0 0,-1 0,1 0,0 0,-1 1,1-1,-1 1,1 0,-1-1,0 1,0 1,1-1,-1 0,0 1,0-1,0 1,0 0,-1 0,-99 8,91-5,0 1,0 0,0 1,1 0,-1 1,1 0,1 1,-1 0,1 1,1 0,-1 0,1 1,1 1,0-1,0 1,1 1,0-1,0 1,2 0,-1 1,1-1,1 1,0 0,1 0,0 1,-1 10,6-12,1-1,0 0,1 0,0 0,0-1,1 1,0-1,1 0,0 0,1-1,-1 0,1 0,1 0,0-1,0 0,0-1,1 0,0 0,0-1,0 0,1 0,0-1,0 0,0-1,0 0,0-1,1 0,5 0,247 0,-168-14,-71 6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21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0,'17'39,"-15"-25,0 0,0 0,-1 0,-1 1,-1-1,0 0,0 0,-2 0,0 2,-5 36,-44 224,39-134,13-141,0 1,0 0,1-1,-1 1,0-1,1 1,-1 0,1-1,-1 1,1-1,-1 0,1 1,0-1,0 1,0-1,0 0,0 0,0 0,0 1,0-1,1 0,-1 0,0-1,1 1,-1 0,1 0,-1-1,1 1,-1-1,1 1,-1-1,1 1,-1-1,1 0,0 0,-1 0,1 0,-1 0,1 0,0 0,-1-1,1 1,-1-1,1 1,-1-1,1 1,0-2,78-39,-72 36,50-25,2 3,0 3,2 2,0 3,1 2,63-7,-40 6,428-63,-217 70,-153-20,-65 7,-75 22,0 0,1-1,-1 0,0 0,0 0,-1 0,1-1,-1 1,1-1,-1 0,0 0,-1 0,1 0,-1-1,0 1,0-1,0 1,0-1,-1 0,0 0,0 0,0 0,-1 0,1 1,-1-1,0 0,-1 0,1 0,-1 0,0 0,0 0,-1-1,4-52,3 6,-6 33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1,'62'110,"-47"-71,-1 0,-2 0,-1 2,-2-1,-3 1,0 0,-3 4,0-23,-1 1,-2-1,0 1,-1 0,-1-1,-2 1,0-1,-1 0,-1 0,-1 0,-1-1,-1 0,-1-1,0 0,-2 0,0-1,-1-1,-1 0,-1-1,-1 0,-9 7,21-20,-1-1,0 1,0-1,-1 0,1 0,-1-1,1 1,-1-1,0-1,0 1,0-1,0 0,0 0,0-1,0 1,0-1,0-1,-1 1,1-1,0 0,0-1,0 1,1-1,-1 0,0-1,1 1,-1-1,1 0,0-1,0 1,0-1,1 0,-1 0,1 0,0-1,-1-1,-21-41,16 29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88,'126'-29,"1"6,2 6,0 5,52 5,88 10,-246-3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0,'39'0,"22"0,5 0,-3 0,-9 0,-7 0,-8 0,-5 0,-9 5,-9 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1,'43'4,"24"2,6 0,-6-5,-8-4,-11-1,-12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1,0-1,0 1,0-1,0 1,0-1,0 1,0-1,0 1,1-1,-1 1,0-1,0 1,0-1,1 1,-1-1,0 1,0-1,1 0,-1 1,0-1,1 1,-1-1,1 0,-1 1,0-1,1 0,-1 0,1 1,-1-1,1 0,-1 0,1 0,-1 0,1 1,-1-1,1 0,-1 0,1 0,-1 0,1 0,-1 0,1 0,-1-1,1 1,-1 0,1 0,-1 0,1 0,-1-1,1 1,-1 0,1 0,-1-1,0 1,1 0,-1-1,0 1,1 0,-1-1,0 1,1-1,3 29,-1-1,-1 1,-2-1,-1 1,-1 0,-1-1,-6 27,-7 87,5 29,-3-97,12-67,1-6</inkml:trace>
  <inkml:trace contextRef="#ctx0" brushRef="#br0" timeOffset="2697.922">367 57,'-1'7,"-1"0,-1 1,1-1,-1 0,-1 0,1-1,-1 1,0-1,-1 0,1 0,-1 0,-1 0,5-5,-15 18,-2-2,0 0,-1-1,-1-1,-1 0,0-2,0 0,-2-2,-8 4,29-15,0 0,0 1,0 0,0-1,0 1,0 0,0 0,0 0,0 0,1 0,-1 0,0 1,1-1,-1 1,1-1,-1 1,1 0,0-1,0 1,-1 0,1 0,1 0,-1 0,0 0,0 0,1 0,-1 0,1 0,-1 0,1 0,0 0,0 0,0 0,0 1,1-1,-1 0,0 0,1 0,-1 0,1 0,0 0,0 0,0 0,0 0,0-1,0 1,0 0,1 0,-1-1,1 1,-1-1,1 1,-1-1,2 0,129 53,-121-48,0 0,-1 1,1 0,-1 1,-1 0,0 1,0 0,-1 0,0 1,0 0,-1 0,-1 1,0 0,0 0,-1 1,2 6,1 1,0-3</inkml:trace>
  <inkml:trace contextRef="#ctx0" brushRef="#br0" timeOffset="4233.557">622 537,'0'4,"0"12,0 8,0 4,0 3,0 0,-5 0,-1 0,0-1,-4-1,0 0,2-5</inkml:trace>
  <inkml:trace contextRef="#ctx0" brushRef="#br0" timeOffset="4769.419">509 593,'48'-37,"-30"21,0 1,1 1,1 0,1 2,-1 0,2 1,0 1,0 2,2-1,-21 8,-1 0,1 0,-1 0,1 0,-1 1,1-1,0 1,-1 0,1-1,0 1,-1 1,1-1,0 0,-1 0,1 1,-1 0,1-1,-1 1,1 0,-1 0,1 1,-1-1,0 0,0 1,1-1,-1 1,0 0,0 0,-1 0,1 0,0 0,-1 0,1 0,-1 0,0 1,0-1,1 1,-2-1,1 1,0-1,0 1,-1-1,0 1,1 0,-1-1,0 1,0 0,0-1,-1 1,1 0,-4 12,0 0,-1 1,-1-2,-1 1,0-1,0 0,-2 0,1-1,-2 0,0-1,0 0,-1 0,-1-1,-2 1,12-11,1 1,-1-1,1 0,-1 1,1-1,0 1,0-1,-1 1,1 0,0 0,1-1,-1 1,0 0,0 0,1 0,-1 0,1 0,-1 0,1 0,0 0,0 0,0 0,0 0,0 0,1 0,-1 0,1 0,-1 0,1 0,-1 0,1 0,0 0,0-1,0 1,0 0,0-1,1 1,-1-1,0 1,1-1,-1 1,1-1,0 0,0 1,5 4,1 0,-1 0,1-1,1 0,-1-1,1 0,-1 0,1-1,0 0,0 0,1-1,4 1,80 33,-80-24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0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141 257,'0'43,"-4"33,-3 10,1-7,2-10,-4-13,-1-12,2-7,2-6,1-4,2-5</inkml:trace>
  <inkml:trace contextRef="#ctx0" brushRef="#br0" timeOffset="363.509">1 286,'27'-15,"1"2,1 2,0 0,1 2,0 1,0 2,1 0,-1 3,12-1,-38 4,1 0,-1 0,1 0,-1 0,1 1,-1 0,1 0,-1 0,0 0,1 1,-1-1,0 1,0 0,0 0,0 1,-1-1,1 1,-1 0,1 0,-1 0,0 1,0-1,0 1,-1-1,1 1,-1 0,0 0,0 0,0 0,-1 0,1 1,-1-1,0 0,0 1,-1-1,1 1,-1-1,0 1,0-1,-1 1,1-1,-1 1,0-1,0 0,-1 2,-3 3,-1 0,-1 0,0-1,0 1,0-2,-1 1,0-1,-1 0,0-1,0 0,0 0,-1-1,1 0,-1 0,-1-1,1-1,0 0,-1 0,0-1,1-1,-1 1,0-2,0 1,0-2,-9 0,-4 0</inkml:trace>
  <inkml:trace contextRef="#ctx0" brushRef="#br0" timeOffset="717.633">424 567,'-5'39,"-1"16,0 5,-4-8,0-8,2-12</inkml:trace>
  <inkml:trace contextRef="#ctx0" brushRef="#br0" timeOffset="1117.81">396 539,'12'-4,"1"0,-1 1,0 0,1 1,0 0,-1 1,1 0,0 1,0 1,-1 0,1 1,0 0,-1 1,0 0,1 1,-1 0,0 1,-11-4,1 1,-1-1,1 0,-1 1,0-1,1 1,-1-1,0 1,0-1,0 1,0 0,0 0,-1-1,1 1,0 0,-1 0,0 0,1 0,-1 0,0 0,0 0,0 0,0 0,0 0,0-1,-1 1,1 0,-1 0,1 0,-1 0,0 0,0-1,0 1,0 0,0-1,0 1,0 0,-1 0,-56 57,54-56,2-2,0 0,0 0,0-1,1 1,-1 1,0-1,1 0,-1 0,1 0,0 1,-1-1,1 1,0-1,0 1,0 0,0-1,0 1,0 0,0 0,1 0,-1-1,1 1,-1 0,1 0,0 0,-1 0,1 0,0 0,0 0,1 0,-1 0,0 0,1 0,-1 0,1-1,-1 1,1 0,0 0,0 0,0-1,0 1,0 0,0-1,1 1,-1-1,0 0,77 55,-66-55</inkml:trace>
  <inkml:trace contextRef="#ctx0" brushRef="#br0" timeOffset="1617.214">537 3,'28'0,"-14"-2,1 2,-1 0,0 0,0 1,0 1,0 1,0 0,0 0,-1 1,1 1,-1 1,6 3,-17-8,0 1,0-1,0 1,0-1,-1 1,1 0,-1 0,1 0,-1 0,0 0,1 0,-1 0,0 0,0 1,-1-1,1 0,0 0,-1 1,0-1,1 1,-1-1,0 0,0 1,0-1,-1 1,1-1,0 0,-1 1,0-1,1 0,-1 0,0 1,0-1,0 0,-1 0,1 0,-1 1,-60 73,56-69,4-7,0 1,0 0,0 0,0 0,1 0,-1 0,0 0,1 0,-1 0,1 1,-1-1,1 1,0-1,0 1,-1-1,1 1,0 0,0-1,1 1,-1 0,0 0,0 0,1 0,-1 0,1 0,0 0,0 0,0 0,0 0,0 0,0 0,0 0,0 0,1 0,-1-1,1 1,0 0,-1 0,1 0,0 0,0-1,0 1,0 0,1-1,-1 1,0-1,1 1,-1-1,1 1,8 3,1 0,-1 0,1-1,0 0,1-1,-1 0,1-1,-1 0,1-1,0 0,-1-1,1 0,0-1,0-1,7-1,-1-3</inkml:trace>
  <inkml:trace contextRef="#ctx0" brushRef="#br0" timeOffset="1863.713">1271 200,'-34'39,"-29"36,-15 10,2 1,3-5,10-12,12-7,8-10,3-9,2-7,4-5,3-2,6-2,3-6,0-1,0 1,2-3</inkml:trace>
  <inkml:trace contextRef="#ctx0" brushRef="#br0" timeOffset="2332.028">988 793,'200'-41,"-199"41,1-1,0 1,0 0,-1 0,1 0,0 1,-1-1,1 0,0 0,-1 1,1 0,0-1,-1 1,1 0,-1-1,1 1,-1 0,1 0,-1 0,0 0,0 1,1-1,-1 0,0 0,0 1,0-1,0 1,0-1,-1 1,1-1,0 1,-1 0,1-1,-1 1,1 0,-1-1,0 1,0 0,0-1,0 1,0 0,0 0,0-1,-1 1,1 0,-1-1,1 1,-1 0,1-1,-1 1,0 0,-4 7,-1-1,0 1,0-1,0 0,-1 0,0-1,-1 0,1 0,-1-1,-1 0,1 0,-7 3,5-4,1 1,0 0,0 1,1 0,0 0,0 1,0 0,1 0,1 1,-6 8,12-16,-1 1,0-1,1 0,-1 1,1-1,0 1,-1-1,1 1,0-1,0 1,0-1,0 0,0 1,0-1,0 1,1-1,-1 1,0-1,1 1,-1-1,1 0,0 1,-1-1,1 0,0 1,0-1,0 0,0 0,0 0,0 0,0 0,0 0,0 0,1 0,-1-1,0 1,0 0,1-1,-1 1,1-1,-1 1,1-1,-1 0,0 1,1-1,-1 0,1 0,-1 0,2 0,79 2,6-20,-62 12</inkml:trace>
  <inkml:trace contextRef="#ctx0" brushRef="#br0" timeOffset="4482.182">1441 766,'-29'139,"6"-55,22-64,73-159,11-17,-82 156,-1-1,0 0,0 0,1 1,-1-1,1 0,-1 1,0-1,1 0,0 1,-1-1,1 1,-1-1,1 1,-1-1,1 1,0-1,0 1,-1 0,1-1,0 1,-1 0,1-1,0 1,0 0,0 0,-1 0,1 0,0 0,0 0,0 0,-1 0,1 0,0 0,0 0,-1 1,1-1,0 0,0 1,-1-1,1 0,0 1,-1-1,1 1,0-1,-1 1,1-1,-1 1,1-1,-1 1,1 0,-1-1,1 1,-1 0,0-1,1 1,-1 0,0 0,1-1,-1 1,0 0,0 0,0 0,0-1,0 1,0 0,0 0,5 60,-5-58,4 140,-4-142,1 0,-1 0,1 0,-1 0,1 0,-1 0,1 0,0-1,0 1,-1 0,1-1,0 1,0 0,0-1,0 1,-1-1,1 1,0-1,0 0,0 1,0-1,0 0,0 0,0 0,1 1,-1-1,0 0,0 0,0-1,0 1,0 0,0 0,0 0,0-1,0 1,0 0,0-1,0 1,-1-1,1 1,0-1,0 0,0 1,0-1,-1 0,2 0,37-36,96-104,-134 140,-1 0,1 0,0 0,0 0,0 0,0 1,0-1,0 0,0 0,0 1,0-1,1 1,-1-1,0 1,0 0,0-1,1 1,-1 0,0 0,0 0,1 0,-1 0,0 0,0 0,1 0,-1 0,0 1,0-1,0 1,0-1,1 1,-1-1,0 1,0-1,0 1,0 0,0 0,0-1,0 1,0 0,-1 0,1 0,0 0,0 0,-1 0,1 0,-1 1,1-1,-1 0,1 1,0 65,-22 90,21-132</inkml:trace>
  <inkml:trace contextRef="#ctx0" brushRef="#br0" timeOffset="15303.139">2033 963,'0'9,"0"14,0 7,0 3,0 1,0-1,0-1,0-1,0-1,0-1,0-5</inkml:trace>
  <inkml:trace contextRef="#ctx0" brushRef="#br0" timeOffset="15734.069">2033 963,'11'-5,"0"1,0 1,1 0,0 1,-1 0,1 0,0 1,0 1,0 0,0 1,0 0,0 0,0 2,8 2,-18-5,-1 1,1-1,0 1,-1 0,1-1,0 1,-1 0,1 0,-1 0,1 1,-1-1,0 0,1 0,-1 1,0-1,0 1,0-1,0 1,0-1,0 1,-1 0,1-1,0 1,-1 0,1-1,-1 1,0 0,0 0,1 0,-1 0,0-1,-1 1,1 0,0 0,0 0,-1-1,1 1,-1 0,0-1,1 1,-1 0,0-1,0 1,-1 0,-59 57,52-53,6-6,1 1,-1 0,0 0,1 0,-1 0,1 0,-1 1,1-1,0 1,-1-1,1 1,0 0,0 0,0 0,0 0,1 0,-1 0,1 1,-1-1,1 1,0-1,-1 1,2-1,-1 1,0 0,0-1,1 1,-1 0,1-1,0 1,0 0,0 0,0 0,0-1,1 1,-1 0,1 0,1 2,6 2,1 0,0 0,1-1,0 0,0 0,0-1,0-1,1 1,8 1,30 14,-28-9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3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1,'-16'12,"-42"241,52-207,1-1,2 1,3 1,4 42,7-55,-4-28</inkml:trace>
  <inkml:trace contextRef="#ctx0" brushRef="#br0" timeOffset="247.561">288 340,'-15'33,"1"12,2-2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22,'29'0,"24"0,7 0,-1 0,-6 0,-7 0,-7 0,-5 0,-4 0,-2 0,0 0,-1-5,0-1,0 0,-5 1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2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1 904,'180'-17,"-3"-6,5-11,-175 32,-2 0,0 1,0 0,0 0,0 0,0 1,0-1,0 1,0 0,0 1,0-1,0 1,0 0,0 0,0 1,3 1,-2 2</inkml:trace>
  <inkml:trace contextRef="#ctx0" brushRef="#br0" timeOffset="332.065">114 1102,'10'5,"17"-4,9-1,3-1,0-1,-2 1,-2-5,-3-1,-2 0,-1 2,0 2,-1 0,-1 2,1 1,0 0,0 0,-5 0</inkml:trace>
  <inkml:trace contextRef="#ctx0" brushRef="#br0" timeOffset="16910.893">1187 339,'-46'69,"3"1,4 3,2 1,4 1,-9 36,34-91,0 1,2 1,0-1,1 1,1 0,1 0,1 0,1 0,1 1,1-1,1 0,1 0,1 0,1 0,1-1,0 0,4 5,-3-10,1-1,1 1,1-1,0-1,1 0,0 0,1-1,0-1,2 0,-1-1,1 0,1-1,0 0,0-1,1-1,0-1,0 0,1-1,0-1,0 0,5 0,6-2</inkml:trace>
  <inkml:trace contextRef="#ctx0" brushRef="#br0" timeOffset="28112.042">1187 1,'-11'0,"1"0,-1 1,1 0,-1 0,1 1,0 0,0 1,0 1,0-1,0 1,1 1,-1 0,1 0,1 1,-1 0,-5 5,0 1,1 1,1 0,-1 0,2 1,0 1,1-1,0 2,1 0,1 0,1 0,0 1,0 5,-11 43,3 1,3 0,2 1,4 0,3 0,3 21,1 325,27-183,-27-34,-1-194,0 0,0 0,0 0,0 0,0 0,1 0,-1 0,1-1,0 1,-1 0,1 0,0 0,0-1,0 1,0-1,0 1,1 0,-1-1,0 0,1 1,-1-1,1 0,0 0,-1 0,1 0,0 0,-1 0,1 0,0-1,0 1,0-1,0 1,0-1,-1 0,1 1,0-1,0 0,0 0,0-1,0 1,0 0,0-1,0 1,0-1,0 1,0-1,119-26,-23 9,-74 17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4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115 509,'-11'9,"0"1,1 1,1-1,0 2,0-1,1 1,0 1,1-1,1 1,0 1,0-1,2 1,-1 0,0 11,5-21,1 0,0 0,1 0,-1 0,1 0,0 0,-1 0,2 0,-1 0,0-1,1 1,0-1,0 0,0 0,0 0,0 0,1 0,-1-1,1 1,0-1,-1 0,1 0,0-1,0 1,1-1,-1 0,0 0,0 0,1 0,41 19,-41-18,-1 0,-1 1,1-1,0 1,0 0,-1 0,0 0,1 0,-1 0,0 1,-1-1,1 1,-1 0,1 0,-1 0,0 0,-1 0,1 0,-1 1,0-1,0 1,0-1,0 1,-1-1,0 1,0-1,0 1,0-1,-1 1,0-1,0 1,0-1,0 0,-1 1,0-1,0 0,-1 3,-3 4,1-1,-2 1,1-1,-2 0,1-1,-1 1,-1-1,0-1,0 0,0 0,-1-1,0 0,-1-1,0 0,0 0,-9 2,-1-3</inkml:trace>
  <inkml:trace contextRef="#ctx0" brushRef="#br0" timeOffset="247.538">31 509,'33'-5,"31"-1,14 0,-2 1,-9 2,-11 0,-10 2,-8 1,-6 0,-8 0</inkml:trace>
  <inkml:trace contextRef="#ctx0" brushRef="#br0" timeOffset="683.42">708 311,'67'127,"48"130,-105-233,-1 1,-1 0,-2 0,0 1,-2-1,1 10,-5-25,0-1,0 0,0 1,-1-1,-1 0,0 1,0-1,-1 0,0 0,0-1,-1 1,0-1,-1 1,0-1,0-1,0 1,-1-1,-6 6,-97 69,83-68</inkml:trace>
  <inkml:trace contextRef="#ctx0" brushRef="#br0" timeOffset="1699.839">905 284,'21'-7,"-1"1,1 1,0 1,1 1,-1 1,0 1,1 0,7 3,-27-3,0 1,0 0,0 0,0 0,0 1,0-1,0 0,0 1,0 0,0-1,0 1,0 0,0 0,0 0,-1 0,1 0,0 0,-1 1,1-1,-1 0,1 1,-1-1,0 1,0 0,1-1,-1 1,0 0,-1 0,1 0,0 0,0 0,-1 0,1 0,-1 0,0 0,0 0,1 0,-1 0,-1 0,1 0,0 0,0 0,-1 0,1 0,-1 0,1 0,-1 0,0 0,0-1,0 1,0 0,0 0,-1 0,-21 35,-19 42,42-76,-1 0,1-1,0 1,0 0,0-1,0 1,0 0,0 0,1-1,-1 1,1 0,0-1,0 1,0-1,0 1,0-1,1 0,-1 1,1-1,-1 0,1 0,0 0,0 0,0 0,0 0,0-1,0 1,1-1,-1 1,1-1,-1 0,5 2,1-1,-1 0,0 0,1-1,-1 0,1 0,0-1,-1 0,1 0,0-1,-1 0,1 0,-1-1,0 0,1 0,-1-1,0 0,0 0,5-3,4-4</inkml:trace>
  <inkml:trace contextRef="#ctx0" brushRef="#br0" timeOffset="4454.198">2203 255,'-61'48,"-266"295,-4-59,80-99,101-57,150-127,0-1,0 0,1 0,-1 0,0 0,0 0,1 0,-1 0,0 0,0 1,1-1,-1 0,0 0,0 0,0 1,1-1,-1 0,0 0,0 0,0 1,0-1,1 0,-1 0,0 1,32-22,-12 3,-1 0</inkml:trace>
  <inkml:trace contextRef="#ctx0" brushRef="#br0" timeOffset="5515.83">2231 565,'-21'8,"0"1,0 1,1 1,1 1,-1 1,2 0,0 1,1 1,0 1,1 0,1 2,1-1,0 2,1 0,1 0,1 1,-6 15,9-11,0 1,2-1,1 1,1 0,1 1,1-1,1 0,2 1,0 2,1-13,0-1,1 0,1 0,0 0,1 0,0-1,1 1,0-2,1 1,1-1,0 0,1 0,0-1,0 0,2-1,-1 0,9 7,0-4</inkml:trace>
  <inkml:trace contextRef="#ctx0" brushRef="#br0" timeOffset="9368.456">2570 735,'-3'-2,"-1"1,0 0,0 0,1 0,-1 0,0 1,0-1,0 1,0 0,0 0,0 1,0-1,0 1,0 0,1 0,-1 0,0 0,0 1,1-1,-1 1,1 0,0 0,-1 0,1 1,0-1,0 1,0 0,1 0,-1 0,1 0,-1 0,1 0,-6 5,-4 2,0 1,1 0,0 1,1 0,0 1,1 0,1 1,0-1,1 1,0 1,1 0,1 0,0 0,1 0,1 1,0-1,1 1,1 0,0 0,1 0,1 0,1-1,1 10,-1-20,0 0,0-1,0 1,0 0,1 0,0-1,0 0,0 1,1-1,-1 0,1-1,0 1,0-1,0 0,0 1,1-2,-1 1,1-1,0 1,0-1,0 0,0-1,0 0,0 1,0-1,5 0,0 0,0 0,1-1,-1 0,0-1,1 0,-1-1,0 0,0 0,0-1,0 0,-1-1,1 0,2-2,-3 1,0-1,0 0,-1-1,0 1,0-1,-1-1,0 0,0 0,-1 0,3-6,-7 12,-1 0,1-1,-1 0,0 1,0-1,0 0,0 0,0 1,-1-1,1 0,-1 0,0 0,0 0,0 0,0 0,0 0,-1 0,1 1,-1-1,0 0,0 0,0 1,0-1,0 0,-1 1,1-1,-1 1,0-1,1 1,-1 0,0 0,0 0,-1 0,1 0,0 0,-1 1,1-1,-1 1,0-1,-9-3,-1 0,-1 1,1 1,0 0,-1 0,1 2,-1-1,0 2,0 0,1 0,-1 2,-5 0,-20 0,6-1,5 0</inkml:trace>
  <inkml:trace contextRef="#ctx0" brushRef="#br0" timeOffset="10004.518">2909 509,'54'82,"-37"-57,-2 2,0 0,-2 1,-1 0,-2 1,-1 1,-1-1,-1 1,-1 4,-7-20,0 0,-1 0,0 0,-1 0,-1 0,0-1,-1 1,0-1,-1-1,-1 1,0-1,-1 0,0 0,0-1,-1 0,-1 0,0-1,0-1,-1 0,-1 0,1-1,-1 0,0-1,-1-1,0 1,-54 29,47-29</inkml:trace>
  <inkml:trace contextRef="#ctx0" brushRef="#br0" timeOffset="11207.734">3162 1,'256'1,"-253"-1,-1 0,1 1,0-1,0 1,-1-1,1 1,0 0,-1 0,1 1,-1-1,0 0,1 1,-1-1,0 1,0 0,0 0,0 0,0 0,0 0,0 0,-1 1,1-1,-1 0,0 1,1-1,-1 1,0 0,-1-1,1 1,0 0,-1-1,0 1,1 0,-1 0,0 2,-17 104,13-90,-4 32,2 0,2 0,3 0,4 41,-1-2,-1 229,28-118,-28-185,0 0,-1 0,0 0,-2 0,0 0,0-1,-2 1,0-1,0 1,-2-1,-1 3,3-15,1 0,-1-1,0 1,0-1,0 0,0 0,-1 0,1-1,-1 0,1 1,0-1,-1-1,0 1,1-1,-1 0,1 0,-1 0,0-1,1 1,-1-1,1 0,-1 0,1-1,0 0,0 1,-2-2,-17-2,-33-10,31 9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5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85,'8'13,"0"1,0 0,-1 1,-1-1,0 1,-2 1,1-1,-2 1,0-1,-1 1,0 0,-1 0,-1 0,-1 0,0 0,-2 3,3 3,0-10,-17 162,15-166,-1 0,1 0,-1 0,-1 0,1 0,-2-1,1 0,-1 0,1 0,-2 0,1-1,-1 0,0 0,0 0,-1-1,0 0,0 0,0-1,-4 2,8-4,-3 2,0 1,0-1,0-1,-1 1,0-1,1 0,-1 0,0-1,0 0,0 0,0-1,-1 0,1 0,0-1,-1 0,1 0,0 0,-1-1,1 0,0-1,0 1,0-2,0 1,0-1,0 0,1 0,-1-1,-2-2,-19-28,18 17</inkml:trace>
  <inkml:trace contextRef="#ctx0" brushRef="#br0" timeOffset="385.019">1 0,'243'12,"53"6,-245-13,-33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58,'137'-11,"66"-24,-63 23,-116 12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48,'313'-1,"-172"-25,-86 13,-31 6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2 199,'0'-6,"-1"1,1-1,-1 1,1 0,1-1,-1 1,1 0,0-1,0 1,1 0,-1 0,1 0,0 0,1 0,-1 0,1 1,0-1,0 1,0-1,1 1,-1 0,1 1,0-1,0 1,1-1,3-1,6-5,0 2,0 0,0 0,1 1,0 1,1 1,-1 0,8-1,65-1,-85 7,-1 0,1 1,-1-1,0 1,1-1,-1 1,1 0,-1 0,0 0,0 0,0 1,0-1,0 0,0 1,0 0,0-1,0 1,-1 0,1 0,0 0,-1 0,0 0,0 0,1 0,-1 1,0-1,-1 0,1 1,0-1,-1 0,1 1,-1-1,0 3,-2 5,0 0,-1 0,0 0,0 0,-1 0,-1 0,0-1,0 0,0 0,-1-1,-1 1,0-1,0 0,0-1,-1 0,0 0,-2 0,-2 6,5-6,-47 59,53-64,0 0,0 0,0 0,1 0,-1 0,1 0,-1 0,1 0,0 0,-1 0,1 0,0 1,1-1,-1 0,0 0,1 0,-1 0,1 0,-1 0,1 0,0 0,0 0,0 0,0 0,0 0,1-1,-1 1,0 0,1-1,-1 1,1-1,0 0,-1 1,1-1,0 0,0 0,0 0,70 35,45 31,-113-64,0 1,-1-1,1 1,-1 0,0 0,0 0,0 1,-1-1,1 1,-1-1,0 1,-1 0,1 0,-1 0,0 0,0 0,0 0,-1 0,1 0,-1 0,-1 1,1-1,-1 0,0 0,-3 6,-1 0,0-1,0 1,-1-1,0-1,-1 1,0-1,-1 0,0-1,0 1,-1-2,0 1,0-1,-1-1,1 1,-2-2,1 1,-1-2,1 1,-8 1,-5 5,21-9,0-1,0 0,-1 0,1 0,0 0,-1 0,1-1,-1 1,1-1,-1 1,1-1,-1 0,0 0,1 0,-1 0,1-1,-1 1,1 0,-1-1,1 0,-1 0,1 0,-12-8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25,'-1'-2,"-1"0,1 0,-1 1,1-1,-1 0,0 1,0-1,0 1,0 0,0-1,0 1,0 0,0 0,0 0,-1 1,1-1,0 0,-1 1,1 0,0-1,-1 1,1 0,-1 0,-1 1,1-2,-14 3,0 0,0 1,0 1,1 1,-1 0,1 1,0 1,1 0,0 1,0 1,1 0,0 1,0 1,1 0,1 1,0 0,-8 11,6-8,1 0,1 1,1 1,0 0,1 0,1 1,1 1,0-1,-4 20,7-16,1 1,0-1,2 1,1 0,1 0,0 0,4 17,-1-31,-1 1,2-1,-1 1,1-1,1 0,-1 0,2-1,-1 0,1 0,0 0,1 0,0-1,0 0,1-1,-1 1,1-2,8 5,-4-5,-1 0,2-1,-1-1,0 0,1 0,-1-2,1 1,-1-2,1 1,0-2,-1 0,1 0,0-1,4-2,0 0,0-2,-1 0,0 0,0-2,-1 0,0 0,7-6,27-14,-30 19,0 0,-1-2,0 0,0-1,-2-1,1 0,-2-2,0 0,0 0,-1-1,-1-1,-1 0,-1-1,0 0,-1-1,-1 0,-1 0,0-1,-2 0,1-7,-6 17,0 0,-1 0,0 0,-1 0,0 0,0 1,-1-1,0 0,-1 1,0-1,-1 1,0 0,0 0,-1 0,0 1,-1 0,0 0,0 0,0 0,-1 1,0 0,-1 1,1 0,-1 0,-1 0,1 1,-1 0,0 1,0 0,0 0,0 1,-1 0,-1 1,-4-1,-1 1,0 0,0 2,0 0,0 0,0 2,1 0,-1 1,0 0,1 1,0 1,0 0,0 1,1 1,0 1,0 0,0 0,1 1,1 1,-10 8,5 1</inkml:trace>
  <inkml:trace contextRef="#ctx0" brushRef="#br0" timeOffset="482.534">994 534,'0'10,"-5"7,-1 6,-5-1,-1-4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26,'-6'-3,"-1"0,0 1,0 0,0 0,0 1,0-1,0 1,0 1,-1 0,1 0,0 0,0 1,0 0,-1 0,1 1,0 0,1 0,-1 0,0 1,1 0,-1 1,1-1,0 1,0 1,0-1,1 1,-1 0,1 0,1 0,-1 1,1-1,-1 1,0 4,3-4,1 0,0 0,1 0,-1 0,1 1,0-1,1 0,0 0,0 0,0 0,0 0,1 0,0 0,1 0,-1-1,1 1,0-1,0 0,1 1,-1-2,1 1,0 0,1-1,-1 1,1-1,0-1,0 1,0-1,6 3,15 10,-1 0,0 2,-1 1,-1 0,0 2,-2 1,-1 1,0 0,-2 1,-1 1,-1 1,1 4,-16-27,2 0,0 0,0 1,-1 0,0-1,0 1,0 0,0 0,-1 0,1 0,-1 1,0-1,0 0,-1 1,1-1,-1 0,0 1,0-1,0 1,-1-1,0 0,1 1,-1-1,-1 0,1 0,-1 0,0 0,0 0,0 0,0 0,-1-1,1 1,-1-1,0 0,0 1,-3 1,-10 4,-1-1,0-1,0 0,-1-1,0-1,0-1,0 0,-1-1,1-1,-1-1,0-1,1-1,-1 0,1-1,-6-2,-21-7,27 5</inkml:trace>
  <inkml:trace contextRef="#ctx0" brushRef="#br0" timeOffset="283.802">121 55,'34'-5,"25"-1,7-1,3 2,-6 2,-9 1,-9 0,-7 2,-6-5,-2-1,-3 0,0 2,-6 1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9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3,'481'0,"-480"-1,0 1,0 0,0-1,0 1,0 0,0 0,0 0,0 0,0 0,0 0,0 0,0 0,0 0,0 1,0-1,0 0,0 1,0-1,0 0,0 1,0 0,0-1,0 1,0-1,0 1,-1 0,1 0,0-1,-1 1,1 0,0 0,-1 0,1 0,-1 0,1 0,-1 0,0 0,1 0,-1 0,0 0,0 0,0 0,0 0,0 0,0 0,0 0,0 0,0 0,0 0,0 0,-1 0,1 0,0 0,-1 0,0 1,-68 161,-46 105,100-238,1 1,2 1,1 0,2 1,-4 24,-5 49,18-107,0 1,1 0,-1-1,0 1,0 0,1 0,-1-1,0 1,1 0,-1 0,0-1,1 1,-1 0,0 0,1 0,-1 0,0 0,1-1,-1 1,0 0,1 0,-1 0,1 0,-1 0,0 0,1 0,-1 0,1 0,-1 1,0-1,1 0,-1 0,0 0,1 0,-1 0,0 1,1-1,-1 0,0 0,1 1,-1-1,0 0,0 0,1 1,-1-1,0 0,0 1,0-1,1 0,-1 1,0-1,0 0,0 1,0-1,0 1,0-1,0 0,0 1,0-1,0 0,0 1,0-1,0 1,0-1,0 0,0 1,0-1,0 1,16-28,-9 3,-2 0</inkml:trace>
  <inkml:trace contextRef="#ctx0" brushRef="#br0" timeOffset="316.864">0 426,'15'-5,"13"-1,8 0,7 1,0 2,-1 1,1 1,-1 0,-4 1,2 0,-2 1,-2-1,-2 0,-3 0,-1 0,-1 0,-1 0,-5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87,'44'92,"-16"-34,-17-39,-1 1,0 0,-2 1,0 0,-1 0,-2 0,0 1,-1 0,0 10,-4-16,-1 0,-1-1,0 1,-1-1,0 1,-1-1,-1 0,0-1,-2 1,1-1,-2 0,0-1,0 0,-1 0,-1-1,0 0,-1 0,0-1,-1-1,0 0,0 0,-1-1,0-1,-1 0,0-1,0-1,-1 0,1 0,-1-2,-1 0,1-1,-6 1,18-3,-1 1,1-1,-1 0,1 0,0 0,-1-1,0 1,1-1,-1 0,1 0,-1 0,1 0,-1-1,1 0,-1 1,1-1,-1 0,1-1,0 1,-1 0,1-1,0 0,0 0,0 0,0 0,1 0,-1-1,1 1,-1-1,1 0,0 0,0 1,0-1,0-1,0 1,1 0,0 0,-1-1,1 1,-2-19</inkml:trace>
  <inkml:trace contextRef="#ctx0" brushRef="#br0" timeOffset="427.199">5 59,'20'6,"-1"0,1-1,0-1,0-1,0-1,0-1,1 0,16-3,271-30,-193 15,174-18,-265 35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1 117,'43'-10,"29"-8,11 0,2 2,-9-1,-13 3,-12 3,-10 4,-7 3,-5 3,-2 0,-1 1,-10 1,-8 5,-4 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1.57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0 151,'13'-10,"0"1,1 0,0 1,1 0,0 1,0 1,0 1,1 0,-1 1,9-2,-18 5,133-26,1 6,1 7,1 5,0 7,44 9,-7-5,133-1,-239-1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2.8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1 198,'330'-51,"-183"33,143-10,15 0,127 11,292-10,101-2,229 30,-364 34,-407-15,238 10,-329-30,-142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4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74,'162'-37,"-124"29,1 2,0 2,1 1,-1 2,26 2,-34 0,41-12,-54 5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57,'34'-4,"25"-8,8 0,-3 1,-8 2,-8 4,-12 2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1,'0'766,"5"-722,1-32</inkml:trace>
  <inkml:trace contextRef="#ctx0" brushRef="#br0" timeOffset="287.729">326 227,'-303'266,"301"-265,1 0,-1-1,1 1,0 0,-1 0,1 0,0 0,0 0,0 1,-1-1,1 0,1 1,-1-1,0 0,0 1,0-1,1 1,-1-1,1 1,-1-1,1 1,0 0,-1-1,1 1,0 0,0-1,0 1,0-1,1 1,-1 0,0-1,1 1,-1-1,1 1,-1-1,1 1,0-1,-1 1,1-1,0 0,0 1,0-1,0 0,1 0,-1 1,0-1,0 0,1 0,-1-1,0 1,2 0,156 124,-53-9,-82-99,-17-22</inkml:trace>
  <inkml:trace contextRef="#ctx0" brushRef="#br0" timeOffset="288.729">552 537,'-4'34,"-3"15,1 5,2-2,0-6,2-5,1-5,5-4,2-7</inkml:trace>
  <inkml:trace contextRef="#ctx0" brushRef="#br0" timeOffset="289.729">525 565,'18'-9,"1"0,0 2,0 0,1 1,0 1,0 1,0 0,15 1,-32 2,0 1,0 1,-1-1,1 0,0 1,0-1,-1 1,1 0,-1 0,1 0,-1 0,1 0,-1 0,1 1,-1-1,0 1,0 0,0 0,0 0,0 0,0 0,0 0,-1 0,1 0,-1 1,0-1,0 1,1-1,-2 1,1-1,0 1,0 0,-1-1,1 1,-1 0,0 0,0-1,0 1,0 0,-1 0,1-1,-1 1,1 0,-1-1,0 1,0-1,0 1,-1-1,1 1,-1 2,0 0,0 0,0 1,1-1,0 0,0 1,0-1,1 1,0-1,0 1,0-1,1 1,0-1,0 1,0-1,0 1,1-1,0 0,0 0,1 0,-1 0,3 2,-1-2,1-1,-1 1,0 0,0 1,-1-1,1 1,-1-1,0 1,-1 0,1 0,-1 1,-1-1,1 0,-1 0,0 1,0-1,-1 1,0-1,0 1,-1-1,0 1,0-1,0 1,0-1,-1 0,-1 0,1 0,-1 0,0 0,0 0,0-1,-1 0,0 1,0-1,-2 1,-1 0,-1-1,1 0,-1 0,0 0,-1-2,1 1,-1-1,0 0,0 0,0-1,0-1,0 1,0-1,0-1,0 0,-1 0,1-1,0 0,0 0,0-1,0-1,0 1,1-1,-1-1,1 0,-1 0,1 0,1-1,-1 0,-6-6,2-2</inkml:trace>
  <inkml:trace contextRef="#ctx0" brushRef="#br0" timeOffset="530.588">693 763,'0'-5,"-5"-1,-6 0,-6 1,-5 1,1 7,0 2,2 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89,'20'-8,"12"-6,1 1,0 1,1 2,0 1,0 2,1 1,0 2,14 1,-48 2,1 1,-1-1,1 1,-1 0,1 0,-1 0,1-1,0 2,-1-1,1 0,-1 0,1 0,-1 1,1-1,-1 1,1-1,-1 1,0 0,1-1,-1 1,0 0,1 0,-1 0,0 0,0 0,0 0,0 0,0 1,0-1,0 0,0 0,-1 1,1-1,0 1,-1-1,1 1,-1-1,0 1,1-1,-1 1,0-1,0 1,0-1,0 1,0-1,0 1,0-1,-1 1,1-1,-1 2,-10 12,0-1,-2 0,0-1,0 0,-1-1,-1 0,0-1,0-1,-4 1,-75 59,91-68,0 0,0 1,0-1,0 0,0 1,0 0,1-1,-1 1,1 0,-1 0,1 1,0-1,1 0,-1 1,1-1,-1 1,1 0,0-1,0 1,1 0,-1 0,1 0,0-1,0 1,0 0,0 0,0 0,1-1,0 1,0 0,0 0,0-1,1 1,-1-1,1 1,0-1,0 0,0 0,2 2,3-1,0 0,0-1,0 0,0 0,1 0,-1-1,1 0,0-1,0 1,0-1,0-1,0 0,-1 0,1-1,1 1,-6 0,22-1</inkml:trace>
  <inkml:trace contextRef="#ctx0" brushRef="#br0" timeOffset="567.884">395 428,'283'-224,"-228"176,-55 49,-1 0,1 0,0 0,0 0,0-1,0 1,0 0,1 0,-1 0,0 0,0 0,0-1,1 1,-1 0,0 0,1 0,-1-1,1 1,-1 0,1-1,-1 1,1 0,0-1,-1 1,1-1,0 1,-1-1,1 1,0-1,0 1,-1-1,1 0,0 0,0 1,0-1,0 0,-1 0,1 0,0 0,0 0,0 0,0 0,0 0,-1 0,1 0,0 0,0-1,0 1,0 0,-1 0,1-1,0 1,0-1,-1 1,1-1,0 1,-1-1,1 1,0-1,-1 0,1 1,-1-1,1 0,-1 1,1-1,-1 0,-1 139,2-136,-1-1,0 1,1 0,0 0,-1-1,1 1,0-1,0 1,-1-1,1 1,1-1,-1 1,0-1,0 0,0 0,1 0,-1 1,1-1,-1 0,1-1,-1 1,1 0,-1 0,1-1,0 1,-1-1,1 1,0-1,0 0,-1 0,1 1,0-1,0 0,-1-1,1 1,0 0,0 0,-1-1,1 1,0-1,-1 0,1 1,-1-1,2-1,64-48,-35 13,-24 26,1 0,0 0,1 1,0 1,1 0,0 0,1 1,-1 0,9-3,-18 11,0 1,0-1,0 1,0 0,0-1,-1 1,1 0,0 0,0 0,0 1,-1-1,1 0,-1 1,1-1,-1 1,1-1,-1 1,0 0,0 0,0-1,0 1,0 0,0 0,0 0,-1 0,1 0,-1 0,1 0,-1 0,0 0,0 1,0-1,0 0,0 0,0 0,-1 0,1 0,-1 0,0 0,1 0,-1 1,1 1,-4 144,4-123</inkml:trace>
  <inkml:trace contextRef="#ctx0" brushRef="#br0" timeOffset="1555.953">1271 315,'-39'98,"25"-50,-25 49,39-98,0 1,0 0,0-1,0 1,0 0,0-1,0 1,0 0,0-1,0 1,0 0,0-1,0 1,-1 0,1-1,0 1,0 0,0 0,-1-1,1 1,0 0,0 0,-1-1,1 1,0 0,-1 0,1 0,0-1,0 1,-1 0,1 0,0 0,-1 0,1 0,0 0,-1 0,1 0,-1 0,1 0,0 0,-1 0,1 0,0 0,-1 0,1 0,0 0,-1 0,1 0,0 1,-1-1,1 0,0 0,0 0,-1 1,1-1,0 0,0 0,-1 0,1 1,0-1,3-32,-1 15,2 1,0-1,1 0,0 1,2 0,0 0,0 1,2-1,0 2,0-1,1 2,1-1,1 1,2-1,-12 12,-1 0,1 0,0 1,1-1,-1 1,0 0,0-1,1 1,-1 0,0 0,1 1,-1-1,1 0,-1 1,1 0,0-1,-1 1,1 0,-1 0,1 1,-1-1,1 0,0 1,-1 0,0-1,1 1,-1 0,1 0,-1 1,0-1,0 0,0 1,1-1,-1 1,-1 0,1-1,0 1,0 0,-1 0,1 0,-1 1,0-1,1 0,-1 1,0-1,0 0,-1 1,1-1,0 1,-1-1,0 1,1-1,-1 1,0 0,0-1,-1 3,-33 105,90-43,-53-64,-1-1,1 1,-1 0,0 1,0-1,0 0,0 1,0-1,-1 1,1-1,-1 1,0 0,0 0,-1-1,1 1,-1 0,0 0,1 0,-2 0,1 0,0 0,-1-1,0 1,0 0,0 0,0-1,-1 1,0-1,1 1,-1-1,0 0,0 1,-1-1,1 0,-1 0,0-1,0 1,1-1,-2 1,1-1,0 0,0 0,-2 1,-10 4,0 1,0-2,0 0,-1-1,0 0,0-2,0 0,0 0,-12-1,-14-15,30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311 325,'5'10,"1"17,0 9,-1 4,-2-1,-1-2,0-3,-2-2,0-1,0-2,-5-1,-2 0,1-1,-4 1,0-5</inkml:trace>
  <inkml:trace contextRef="#ctx0" brushRef="#br0" timeOffset="329.688">226 353,'30'-26,"2"2,1 1,0 1,2 2,0 2,2 1,31-10,-65 25,1 0,0 0,-1 0,1 0,0 1,0-1,0 1,1 0,-1 0,0 1,0-1,0 1,1 0,-1 0,0 1,0-1,1 1,-1 0,0 0,0 0,0 0,0 1,0 0,0 0,-1 0,1 0,-1 1,1-1,-1 1,0 0,0 0,0 0,0 0,0 0,-1 1,0-1,1 1,-1 0,-1 0,1 0,0 0,-1 0,0 0,1 4,-3 1,0 1,0-1,-1 0,0 0,0 0,-1 0,0 0,-1-1,0 0,-1 1,1-1,-1-1,-1 1,0-1,0 0,0 0,-1 0,-1 0,-10 9,0-2,0 0,-2-1,0-1,0-1,-18 7,-64 22,83-32</inkml:trace>
  <inkml:trace contextRef="#ctx0" brushRef="#br0" timeOffset="681.575">706 608,'0'10,"0"12,0 7,0 4,-5-3,-1-3,0-1,-4-5,0-1,2-3</inkml:trace>
  <inkml:trace contextRef="#ctx0" brushRef="#br0" timeOffset="1148.166">649 608,'13'-3,"3"-2,1 0,0 1,-1 1,1 1,1 0,-1 1,0 1,0 1,5 1,-21-2,1 0,-1 0,0 1,1-1,-1 0,0 1,1-1,-1 1,0-1,0 1,0 0,1-1,-1 1,0 0,0 0,0 0,0 0,0 0,0 0,-1 0,1 0,0 1,0-1,-1 0,1 0,-1 1,1-1,-1 0,0 1,1-1,-1 0,0 1,0-1,0 0,0 1,0-1,0 0,0 1,-1-1,1 1,0-1,-1 0,1 0,-1 1,1-1,-1 0,0 0,0 0,0 2,-46 54,45-56,1-1,0 1,0-1,0 1,-1-1,1 1,0-1,0 1,0 0,0 0,0-1,0 1,0 0,0 0,0 0,1 0,-1 0,0 0,1 0,-1 0,0 1,1-1,-1 0,1 0,0 0,-1 1,1-1,0 0,0 0,0 1,0-1,0 0,0 1,0-1,0 0,1 0,-1 1,0-1,1 0,-1 0,1 0,-1 0,1 1,0-1,-1 0,1 0,0 0,0 0,0 0,43 11,-37-11,1 0,-1 1,0 0,1 0,-1 1,0 0,-1 0,1 1,0-1,-1 2,0-1,4 4,-9-7,0 1,0 0,0 0,0 0,0-1,-1 1,1 0,0 0,-1 0,0 0,1 0,-1 0,0 0,0 1,0-1,0 0,-1 0,1 0,0 0,-1 0,0 0,1 0,-1-1,0 1,0 0,0 0,0 0,0-1,0 1,-1-1,1 1,-1-1,1 1,-54 47,46-43,0-1,0-1,0 0,-1 0,0-1,0 0,0 0,0-1,0-1,-2 0,-13 1</inkml:trace>
  <inkml:trace contextRef="#ctx0" brushRef="#br0" timeOffset="1698.236">848 72,'9'-9,"1"1,1 1,0 0,0 1,0 0,0 0,1 1,0 1,0 0,1 0,-1 1,4 1,-14 2,0 0,0 1,0-1,0 1,0-1,0 1,0 0,0 0,-1 0,1 0,0 0,-1 0,1 0,0 1,-1-1,0 1,1-1,-1 1,0-1,0 1,0 0,0 0,0 0,0-1,0 1,0 0,-1 0,1 0,-1 0,0 0,1 0,-1 0,0 0,0 0,0 0,-1 1,1-1,0 0,-1 0,0-1,1 1,-1 0,0 0,0 0,0 0,0 0,0-1,0 1,0-1,-1 1,1-1,-1 1,1-1,-1 1,1-1,-1 0,-1 1,-5 8,5-9,1 0,0 0,0 1,-1-1,1 1,0 0,0 0,0-1,1 1,-1 0,0 1,1-1,0 0,-1 0,1 1,0-1,0 1,0-1,0 1,1-1,-1 1,1 0,0-1,-1 1,1-1,0 1,0 0,1-1,-1 1,1 0,-1-1,1 1,0-1,0 1,0-1,0 1,0-1,1 0,-1 0,1 1,-1-1,1 0,0 0,0-1,1 2,9 2,1-2,0 0,0 0,0-1,0-1,0 0,1 0,-1-2,0 1,8-3,18 1,18 1,-33 1</inkml:trace>
  <inkml:trace contextRef="#ctx0" brushRef="#br0" timeOffset="2084.145">1 1003,'640'-30,"-182"5,-67-5,-348 29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80,'48'-4,"40"-3,9-3,-1-2,-13 3,-11 1,-13 4,-11 1,-10-3,-6 0,-3 0,-8 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1 234,'63'-7,"1"3,-1 2,1 4,-1 2,1 2,-1 4,4 4,131 18,-197-31,-1-1,1 0,0 0,-1 0,1 1,0-1,0 0,-1 0,1 0,0 0,-1 0,1-1,0 1,0 0,-1 0,1 0,0 0,-1-1,1 1,0 0,-1-1,1 1,-1-1,1 1,-1-1,1 1,-1-1,1 1,-1-1,1 1,-1-1,1 1,-1-1,0 0,1 1,-1-1,0 0,0 1,1-1,-1 0,0 1,0-1,0 0,0 0,0 1,0-1,0 0,0 1,0-1,-1 0,1 0,0 1,0-1,-1 0,1 1,0-1,-1 1,1-1,0 0,-1 1,1-1,-1 1,1-1,-1 1,1-1,-1 1,0-1,-41-40,36 37,-139-136,144 138,-1 0,1 1,0-1,-1 0,1-1,0 1,1 0,-1 0,0 0,0 0,1-1,-1 1,1 0,0-1,0 1,0 0,0-1,0 1,0 0,1-1,-1 1,1 0,0 0,-1 0,2-2,8-12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0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536 269,'-1'477,"-27"-218,28-259,-1 0,1-1,-1 1,1 0,-1 0,1-1,0 1,-1 0,1 0,-1 0,1-1,-1 1,1 0,-1 0,1 0,-1 0,1 0,-1 0,1 0,-1 0,1 0,-1 0,1 1,-1-1,1 0,-1 0,1 0,-1 1,1-1,0 0,-1 0,1 1,-1-1,1 0,0 1,-1-1,-4-18</inkml:trace>
  <inkml:trace contextRef="#ctx0" brushRef="#br0" timeOffset="320.357">0 382,'106'-59,"-88"52,47-15,0 4,2 2,0 3,55-3,13-4,-109 16,21-5,0 2,1 2,0 2,0 2,8 3,-55-2,0-1,0 1,0 0,0 0,0 0,0-1,0 1,-1 0,1 0,0 0,0 0,0 1,0-1,0 0,0 0,0 0,0 1,0-1,0 1,-1-1,1 0,0 1,0 0,0-1,-1 1,1-1,0 1,-1 0,1-1,0 1,-1 0,1 0,-1 0,1 0,-1-1,0 1,1 0,-1 0,0 0,0 0,1 0,-1 0,0 0,0 0,0 0,0 0,0 0,0 0,-1-1,1 1,0 0,0 0,-1 0,1 0,0 0,-1 0,1 0,-1-1,1 1,-1 0,0 0,1-1,-1 1,0 0,1-1,-1 1,0 0,-14 15</inkml:trace>
  <inkml:trace contextRef="#ctx0" brushRef="#br0" timeOffset="596.939">85 1116,'147'-8,"0"-6,-1-6,50-18,-189 37,145-31,-65 8,-67 21</inkml:trace>
  <inkml:trace contextRef="#ctx0" brushRef="#br0" timeOffset="1167.76">1045 1060,'46'-66,"3"3,2 1,3 4,15-10,-6 25,-61 42,-1 0,1 0,-1 1,1-1,-1 0,1 1,-1 0,1-1,0 1,-1 0,1 0,0-1,-1 1,1 1,0-1,0 0,-1 0,1 1,-1-1,1 1,0-1,-1 1,1 0,-1-1,1 1,-1 0,0 0,1 0,-1 0,0 0,1 1,-1-1,0 0,0 0,0 1,0-1,-1 1,1-1,0 1,0-1,0 2,7 43,13 23,-17-68,0 0,0 0,0 0,1 0,-1-1,0 0,0 0,0 0,1 0,-1-1,0 1,0-1,0 0,0 0,0-1,0 1,0-1,0 0,-1 0,1 0,-1-1,1 1,-1-1,0 0,0 0,1-1,4-1,210-141,-217 145,0 1,0-1,0 1,0-1,0 1,0-1,0 1,0 0,0-1,0 1,0 0,0 0,0 0,0 0,0 0,0 0,1 0,-1 0,0 1,0-1,0 0,0 1,0-1,0 0,0 1,0-1,0 1,0 0,-1-1,1 1,0 0,0 0,0-1,-1 1,1 0,0 0,-1 0,1 0,-1 0,1 0,-1 0,1 0,-1 0,0 0,1 0,-1 0,0 0,0 0,0 0,0 0,0 0,0 1,-3 60,-20 57,20-94</inkml:trace>
  <inkml:trace contextRef="#ctx0" brushRef="#br0" timeOffset="1689.987">2117 664,'-47'378,"43"-352,4-20,0 0,-1 1,0-1,-1 0,1 0,-1 1,0-1,-1-1,1 1,-1 0,0-1,-1 1,-2 2,6-8,0 1,-1-1,1 1,-1-1,1 1,-1-1,1 0,-1 1,1-1,-1 0,0 0,1 1,-1-1,1 0,-1 0,0 0,1 0,-1 0,0 0,1 0,-1 0,0 0,1 0,-1 0,1 0,-1 0,0 0,1-1,-1 1,1 0,-1 0,0-1,1 1,-1 0,1-1,-1 1,1-1,-1 1,1-1,0 1,-1-1,1 1,0-1,-1 1,1-1,0 1,-1-1,1 0,0 1,0-1,0 1,0-1,0 0,-1 1,1-1,0 0,0 1,1-1,-1 1,0-1,-3-41,10 19,2 0,0 1,1 1,2-1,0 2,1 0,1 0,1 1,12-12,5-9,2 1,2 1,1 2,2 2,20-13,-52 42,1 1,0-1,1 1,-1 1,1-1,-1 2,1-1,0 1,0 0,0 1,0 0,8 1,-13 0,-1 0,0 0,0 1,1-1,-1 1,0 0,0 0,0 0,0 0,0 1,0-1,0 1,0 0,0 0,-1 0,1 0,-1 0,1 1,-1-1,0 1,0-1,0 1,-1 0,1 0,0 0,-1 0,0 0,0 0,0 0,0 0,0 0,-1 1,1-1,-1 0,0 0,0 2,-1 7,-2-1,1 1,-1-1,-1 1,0-1,-1 0,0 0,0-1,-1 1,-1-1,0 0,0-1,0 0,-2 0,1 0,-1-1,0-1,0 0,-1 0,0 0,-1-1,1-1,-1 0,-7 2,0 2,-1 0,1-2,-1 0,0-2,-1 0,1-1,-8 0,-37-16,51 2</inkml:trace>
  <inkml:trace contextRef="#ctx0" brushRef="#br0" timeOffset="2335.411">2710 720,'1'5,"0"-1,1 0,0 1,-1-1,2 0,-1 0,0 0,1-1,0 1,0-1,0 1,0-1,0 0,1 0,0 0,-1-1,1 1,0-1,0 0,0 0,0 0,1-1,-1 1,1-1,-1 0,0 0,1-1,0 1,-1-1,1 0,-1-1,1 1,-1-1,1 1,-1-1,1-1,-1 1,0-1,0 1,1-1,16-8,1-1,-2-1,0-1,0 0,-1-2,-1 0,14-15,-32 31,0 0,0 0,0 0,0-1,0 1,0 0,1 0,-1-1,0 1,1 0,-1 0,0-1,1 1,-1 0,1-1,-1 1,1 0,-1-1,1 1,-1-1,1 1,0-1,-1 1,1-1,0 1,0-1,-1 0,1 1,0-1,0 0,-1 0,1 1,0-1,0 0,0 0,-1 0,1 0,0 0,0 0,0 0,-1-1,1 1,0 0,0 0,0-1,-1 1,1 0,0-1,-1 1,1 0,0-1,-1 1,1-1,0 0,-1 1,1-1,-1 1,1-1,-1 0,1 1,-1-1,1 0,-2 5,0 1,0-1,1 0,0 1,0 0,0-1,1 1,-1-1,1 0,0 1,0-1,1 1,-1-1,1 0,0 0,0 0,0 0,1 0,-1-1,1 1,0-1,0 1,0-1,1 0,-1 0,1-1,0 1,-1-1,1 1,0-1,1 0,-1-1,0 1,0-1,1 0,-1 0,1 0,-1-1,1 1,-1-1,1 0,-1 0,1-1,1 0,16-5,-1-1,0-1,0-1,-1-1,0 0,-1-2,0 0,0-2,-2 0,0 0,0-2,-1 0,-1-1,9-14,1 4,-1-1,-2-1,-1-2,-1 0,-2-1,0 0,-3-2,-1 0,-1 0,3-18,-11 34,0-1,-1 0,-1 0,-1 0,-1 0,0-1,-1 1,-2 0,-1-13,2 30,1 1,0-1,-1 0,1 0,-1 0,0 0,1 0,-1 1,0-1,0 0,0 1,-1-1,1 1,0-1,0 1,-1-1,1 1,-1 0,0 0,1 0,-1 0,0 0,1 0,-1 0,0 1,0-1,0 0,0 1,1 0,-1-1,0 1,0 0,0 0,0 0,0 0,0 0,0 1,-64 37,50-18,2 1,0 1,1 0,1 1,1 0,1 0,1 2,2-1,0 1,1 0,2 0,0 0,2 1,1 5,-2-15,1 1,1 0,1-1,0 1,1 0,1-1,1 1,0-1,1 1,0-1,2 0,0-1,0 0,2 0,0 0,0-1,2 0,0 0,0-1,1 0,1-1,7 6,-17-16,0-1,0 1,0-1,0 0,0 0,1 0,-1 0,0 0,0-1,1 1,-1-1,0 1,1-1,-1 0,0 0,1 0,-1 0,0 0,1-1,-1 1,0-1,1 1,-1-1,0 0,2 0,12-10</inkml:trace>
  <inkml:trace contextRef="#ctx0" brushRef="#br0" timeOffset="2739.833">4205 439,'-20'3,"0"1,0 1,1 1,-1 1,1 1,1 0,0 1,0 1,-7 6,23-14,-1 1,1 0,-1 0,1 0,0 1,1-1,-1 0,0 1,1-1,0 1,0-1,0 1,0 0,0-1,1 1,0 0,-1 0,2-1,-1 1,0 0,1 0,-1-1,1 1,0 0,0-1,1 1,-1-1,1 1,0-1,0 0,0 0,0 0,0 0,1 0,-1 0,1 0,0-1,0 0,0 1,0-1,-2-1,2 1,-1 0,1 1,0-1,-1 1,0-1,0 1,0 0,0 0,0 0,0 0,-1 0,0 0,1 1,-1-1,0 0,-1 1,1-1,-1 1,1-1,-1 1,0-1,0 1,-1-1,1 1,-1-1,1 1,-1-1,0 0,0 1,-1-1,1 0,-1 0,0 0,0 0,0 0,0 0,0-1,-1 2,-68 2,52-12</inkml:trace>
  <inkml:trace contextRef="#ctx0" brushRef="#br0" timeOffset="3135.817">4205 693,'49'-6,"58"-7,0-5,51-17,-151 34,0-1,-1 1,1-1,0 0,-1 0,1-1,-1 0,0 0,0-1,0 0,0 0,-1 0,0 0,1-1,-2 0,1 0,0-1,-1 1,0-1,0 0,-1 0,0 0,0 0,0-1,-1 1,0-1,0-1,-2 5,-1 0,1 0,-1 0,0 0,0 1,0-1,0 0,0 1,-1-1,1 1,-1-1,0 1,1 0,-1 0,0 0,0 0,-1 0,1 0,0 0,-1 1,1-1,-1 1,1 0,-1-1,0 1,0 1,1-1,-1 0,0 1,0-1,0 1,0 0,-1 0,-99 8,91-5,0 1,0 0,0 1,1 0,-1 1,1 0,1 1,-1 0,1 1,1 0,-1 0,1 1,1 1,0-1,0 1,1 1,0-1,0 1,2 0,-1 1,1-1,1 1,0 0,1 0,0 1,-1 10,6-12,1-1,0 0,1 0,0 0,0-1,1 1,0-1,1 0,0 0,1-1,-1 0,1 0,1 0,0-1,0 0,0-1,1 0,0 0,0-1,0 0,1 0,0-1,0 0,0-1,0 0,0-1,1 0,5 0,247 0,-168-14,-71 6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2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868 424,'-29'-6,"-25"8,0 2,1 3,0 2,0 3,1 2,0 2,-36 17,-41 35,128-67,1 1,-1-1,1 0,0 0,-1 1,1-1,0 0,0 1,0-1,0 0,0 1,0-1,1 0,-1 1,0-1,1 0,-1 0,1 1,-1-1,1 0,0 0,-1 0,1 0,0 0,0 0,0 0,0 0,0 0,0 0,0 0,0 0,0-1,0 1,0 0,1-1,-1 1,0-1,0 0,1 1,-1-1,0 0,1 0,-1 1,0-1,1 0,-1 0,0-1,1 1,-1 0,0 0,0-1,1 1,7 2,247 53,-253-54,-1-1,1 0,0 1,-1 0,1 0,0 0,-1 0,0 0,1 0,-1 1,0-1,1 1,-1 0,0 0,0-1,0 1,0 0,-1 1,1-1,-1 0,1 0,-1 1,0-1,0 1,0-1,0 1,0 0,0-1,-1 1,1 0,-1-1,0 1,0 0,0 0,0-1,0 1,-1 0,1-1,-1 1,0 0,0-1,0 1,0-1,0 1,0-1,-1 1,-23 23,-1-2,-1 0,-1-2,-1-1,0-1,-2-1,0-2,-2-2,-20 8,-64 35,-8 11,122-69,1 0,0 1,0-1,0 1,0 0,0 0,0 0,0 0,0 0,0 0,0 0,0 0,1 1,-1-1,0 1,1 0,-1-1,1 1,0 0,0 0,-1 0,1-1,0 1,1 1,-1-1,0 0,1 0,-1 0,1 0,-1 0,1 1,0-1,0 0,0 0,0 0,1 1,-1-1,0 0,1 0,0 0,-1 0,1 0,0 0,0 0,1 1,8 4,2 0,-1-1,1 0,0-1,0 0,0-1,1 0,0-1,0-1,0 0,0-1,13 1,41 7,-50-6,-9 0,-1-1,0 0,1 0,-1-1,1 0,-1 0,1-1,0 0,-1 0,1-1,0 0,-1 0,1-1,-1 0,0 0,0-1,3 0,2-10</inkml:trace>
  <inkml:trace contextRef="#ctx0" brushRef="#br0" timeOffset="247.765">501 0,'-41'86,"4"2,4 2,3 1,5 1,4 1,4 1,4 0,4 2,3 45,13 395,-7-511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28.01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170 408,'65'-20,"-45"17,293-31,25 35,-338-1,-1-1,0 1,1-1,-1 0,1 1,-1-1,1 1,-1-1,1 0,-1 1,1-1,-1 0,1 0,0 1,0-1,-1 0,1 0,0 1,0-1,0 0,0 0,0 0,0 0,0 1,0-1,0 0,0 0,0 0,1 1,-1-1,0 0,0 0,1 1,-1-1,1 0,-1 1,1-1,-1 0,1 1,-1-1,1 1,-1-1,1 0,0 1,-1 0,1-1,0 1,-1-1,1 1,0 0,0 0,-1-1,1 1,0 0,0 0,0 0,-1 0,1 0,0 0,0 0,0 0,-165-169,97 50,67 118,-1 0,1 0,0 0,0 0,0 0,-1 0,1 1,0-1,0 0,0 0,1 0,-1 0,0 0,0 0,0 0,1 0,-1 1,0-1,1 0,-1 0,1 0,-1 1,1-1,-1 0,1 0,-1 1,1-1,0 1,-1-1,1 0,0 1,0-1,0 1,-1 0,1-1,0 1,0 0,0-1,0 1,0 0,-1 0,1 0,0 0,0 0,0 0,0 0,0 0,16 0</inkml:trace>
  <inkml:trace contextRef="#ctx0" brushRef="#br0" timeOffset="-800.066">594 719,'0'-1,"0"1,1-1,-1 1,0-1,1 1,-1-1,0 1,1-1,-1 1,1-1,-1 1,1 0,-1-1,1 1,-1 0,1-1,-1 1,1 0,-1-1,1 1,-1 0,1 0,0 0,-1 0,1 0,-1 0,1 0,0 0,-1 0,1 0,0 0,-1 0,1 0,-1 0,1 0,-1 1,1-1,0 0,-1 0,1 1,-1-1,1 0,-1 1,1-1,-1 1,0-1,1 1,-1-1,1 1,-1-1,0 1,1-1,-1 1,0-1,0 1,0-1,1 1,-1 0,0-1,0 1,0-1,0 1,0 0,0-1,0 1,0-1,0 1,0 0,9 20,-1 0,-1 0,0 1,-2 0,0 0,-2 0,0 1,5 39,-4-1,-1 1,-4 0,-6 52,3-89,-1 1,-1-1,-1 1,-1-2,-1 1,-1-1,-2-1,0 0,-15 20,21-33,0-1,-2 0,1 0,-1 0,0-1,-1 0,1-1,-2 0,1 0,-1-1,0 0,0-1,-1 0,1 0,-1-1,0-1,0 0,-1-1,1 0,-1 0,1-1,-1-1,-3 0,9-2,0 0,0 0,-1-1,2 0,-1 0,0-1,1 0,-1 0,1 0,0-1,1 1,-1-1,1 0,0-1,0 1,0-1,1 1,0-1,0 0,0 0,1-1,0 1,0 0,1-1,0 1,0-1,0-5,-3-13</inkml:trace>
  <inkml:trace contextRef="#ctx0" brushRef="#br0" timeOffset="-518.364">1 747,'901'-104,"-635"93,-267 11,1 1,0-1,-1 0,1 1,0 0,-1-1,1 1,0-1,-1 1,1-1,0 1,0-1,0 1,0 0,-1-1,1 1,0 0,0-1,0 1,0-1,1 1,-1 0,0-1,0 1,0-1,0 1,0 0,1-1,-1 1,0-1,1 1,-1-1,0 1,1-1,-1 1,1-1,-1 1,1-1,-1 0,0 1,1-1,0 0,-1 1,1-1,-1 0,1 0,-1 1,1-1,0 0,-1 0,1 0,-1 0,1 0,0 0,-1 0,1 0,-1 0,1 0,0 0,-15 11</inkml:trace>
  <inkml:trace contextRef="#ctx0" brushRef="#br0" timeOffset="6416.786">4291 690,'249'-68,"-194"60,0 1,1 4,0 1,26 4,-12 0,-70-2,0 1,1-1,-1 0,1 1,-1-1,1 0,-1 1,1-1,0 0,-1 1,1-1,-1 0,1 0,0 0,-1 0,1 0,-1 1,1-1,0 0,-1 0,1-1,0 1,-1 0,1 0,-1 0,1 0,0 0,-1-1,1 1,-1 0,1-1,-1 1,1 0,-1-1,1 1,-1-1,1 1,-1 0,1-1,-1 1,0-1,1 1,-1-1,0 0,1 1,-1-1,0 1,0-1,0 0,0 1,1-1,-1 1,0-1,0 0,0 1,0-1,0 0,0 1,-1-1,1 1,0-1,0 0,0 1,-1-1,1 1,0-1,0 1,-1-1,0 0,-36-30,30 26,-12-8,0-1,1 0,0-1,1-1,1-1,1-1,0 0,2 0,0-2,-8-15,10 11</inkml:trace>
  <inkml:trace contextRef="#ctx0" brushRef="#br0" timeOffset="5150.046">4348 973,'-65'288,"-1"64,29-155,67-251,-20 34</inkml:trace>
  <inkml:trace contextRef="#ctx0" brushRef="#br0" timeOffset="5476.536">4263 973,'339'-1,"-82"-28,-186 18,-53 5</inkml:trace>
  <inkml:trace contextRef="#ctx0" brushRef="#br0" timeOffset="5734.36">4178 1396,'38'0,"33"-5,13-1,-3-5,-10 0,-13 1,-11 3,-9 2,-6-2,-3-1,-3 2,0 1,-5 2</inkml:trace>
  <inkml:trace contextRef="#ctx0" brushRef="#br0" timeOffset="467.027">1638 916,'167'11,"-147"-6,1-1,-1-2,1 0,-1 0,1-2,0-1,-1-1,18-3,130-15,-87-1,-73 18</inkml:trace>
  <inkml:trace contextRef="#ctx0" brushRef="#br0" timeOffset="730.744">1638 1198,'43'9,"29"4,12-1,-4-2,-11-8,-12-3,-11-3,-8 0,-7 1,-2 0,-3 1,-5 1</inkml:trace>
  <inkml:trace contextRef="#ctx0" brushRef="#br0" timeOffset="4769.873">3670 774,'-30'18,"-363"56,-2 29,391-102,2-1,-1 0,1 0,-1 0,1 0,-1 0,1 0,-1 1,1-1,-1 1,1 0,0 0,-1 0,1 0,0 0,0 0,0 0,0 1,0-1,0 1,0 0,0-1,1 1,-1 0,0 0,1 0,0 0,0 0,-1 1,1-1,0 0,1 1,-1-1,0 0,1 1,-1-1,1 1,0-1,7 6,0-1,1 0,0 0,0-1,1 0,-1 0,1-1,1 0,-1 0,1-1,0-1,7 2,13 7,51 18,1-5,1-3,69 9,-104-24,-35-6,0 1,0 0,0 0,0 2,0-1,0 1,-1 1,0 1,0 0,7 4,-18-9,-1-1,1 1,0 0,0 0,0 0,0 0,-1-1,1 1,0 0,-1 0,1 1,0-1,-1 0,0 0,1 0,-1 0,0 0,1 0,-1 1,0-1,0 0,0 0,0 0,0 1,0-1,0 0,-1 0,1 0,0 1,-1-1,1 0,-1 0,1 0,-1 0,1 0,-1 0,0 0,0 0,1 0,-1 0,0-1,0 1,0 0,0 0,0-1,-1 1,-52 32,49-30,-321 136,276-117,-190 105,221-115,-89 77,105-86,-1 1,1 0,0 0,0 0,0 0,1 0,-1 1,1-1,0 1,1 0,-1 0,1-1,0 1,0 0,0 0,1 0,0 0,0 0,0 0,0 0,1 0,0 0,0 0,0 0,1 2,3-2,-1 1,1-1,0 0,0 0,0-1,1 1,0-1,0 0,0-1,0 1,0-1,1-1,-1 1,1-1,0 0,0-1,0 1,0-1,0-1,0 1,1-1,52 3,0-2,0-3,0-3,10-4,7 1,159 0,-209 4,-4-2</inkml:trace>
  <inkml:trace contextRef="#ctx0" brushRef="#br0" timeOffset="9899.405">2909 239,'-27'30,"2"2,1 0,1 2,3 0,-5 11,-19 48,4 1,4 2,4 2,5 1,3 6,6-24,3 0,4 1,4 1,3-1,4 1,8 60,-7-118,2-1,1 0,0 0,2-1,1 0,0 0,2 0,1-1,0 0,2 0,0-2,2 1,0-2,1 0,1-1,1 0,0-1,1-1,1-1,18 12,77 17,-90-40</inkml:trace>
  <inkml:trace contextRef="#ctx0" brushRef="#br0" timeOffset="9222.117">5448 464,'28'56,"107"284,-120-297,-2 2,-2-1,-2 2,-2-1,-1 1,-3 0,-3 44,-2-73,0 0,-2 0,0 0,-1-1,-1 0,0 0,-1 0,-1 0,0-1,-1-1,-1 1,0-2,-1 1,0-1,-11 8,-9 9,-1-2,-2-1,-1-1,-1-3,-6 3,14-10</inkml:trace>
  <inkml:trace contextRef="#ctx0" brushRef="#br0" timeOffset="13216.027">6633 690,'-116'189,"89"-138,-217 375,129-292,115-134,0 0,-1 1,1-1,-1 0,1 0,0 1,-1-1,1 0,0 1,-1-1,1 0,0 1,-1-1,1 1,0-1,0 1,0-1,-1 0,1 1,0-1,0 1,0-1,0 1,0-1,0 1,0-1,0 1,0-1,0 1,0-1,0 1,0-1,0 1,0-1,1 0,-1 1,0-1,0 1,1-1,-1 1,0-1,0 0,1 1,-1-1,0 0,1 1,-1-1,1 0,-1 1,0-1,1 0,-1 0,1 0,-1 1,1-1,-1 0,1 0,-1 0,0 0,1 0,-1 0,1 0,-1 0,1 0,-1 0,1 0,-1 0,1 0,45 1,-37-1,490-4,-496 5,0 0,-1-1,1 0,-1 1,1-1,0 0,-1 0,1 0,-1 0,1-1,0 1,-1-1,1 0,-1 1,1-1,-1 0,0 0,1-1,-1 1,0-1,0 1,0-1,0 1,0-1,0 0,0 0,-1 0,1 0,-1 0,1-1,-1 1,0 0,0-1,0 1,0 0,0-1,0 0,-1 1,1-1,-1 1,0-3,-4-17,0 0,-2 1,0-1,-2 1,0 0,-1 1,-6-8,-13-33,-154-378,142 352,30 85,17 24,2-7</inkml:trace>
  <inkml:trace contextRef="#ctx0" brushRef="#br0" timeOffset="13706.106">7367 606,'-3'47,"-2"-1,-3 1,-1-1,-13 36,-91 275,110-352,1 1,-1-1,1 1,1 0,-1 0,1 0,0 0,0 0,1 0,0 0,0 0,0 0,1 0,-1 0,2 0,-1 0,1 0,0 0,0-1,0 1,1-1,0 1,0-1,0 0,1 0,0 0,-1-1,2 1,-1-1,1 0,-1 0,1 0,0-1,3 2,6-3,-1 0,1-1,0-1,0 0,0-1,0 0,0-1,-1-1,1 0,-1-1,0 0,8-5,42-9,-56 17,1 0,-1 0,0-1,0-1,0 1,0-1,0 0,0 0,-1-1,0 0,0 0,0-1,0 0,0 0,-1 0,0-1,0 1,1-4,5-10</inkml:trace>
  <inkml:trace contextRef="#ctx0" brushRef="#br0" timeOffset="13956.839">7028 916,'39'0,"45"5,15 1,-1 0,-13-1,-10-2,-13 0,-13-2,-10-1,-6 0,-5 0,-2-5,-5-2</inkml:trace>
  <inkml:trace contextRef="#ctx0" brushRef="#br0" timeOffset="14452.374">7960 323,'18'21,"-1"0,-1 2,-1-1,-1 2,-1 0,-1 1,-10-22,22 56,-3 0,-2 2,-3 0,-2 0,-3 2,-3-1,-3 1,-3 1,-2 15,2-50,-2 1,0 0,-2-1,-2 1,0-1,-2 0,-1 0,-1 0,-2-1,-1-1,-1 0,-1 0,-1-1,-2 0,0-2,-3 2,3-9,0-1,-1-1,-1 0,-1-1,0-1,-1-1,0 0,-1-2,0 0,-9 2,-12 5,5-2</inkml:trace>
  <inkml:trace contextRef="#ctx0" brushRef="#br0" timeOffset="15089.871">6153 210,'-22'9,"0"0,1 1,0 2,0 0,1 1,1 1,0 1,1 1,1 0,0 1,1 1,1 0,1 2,1-1,0 2,2-1,0 2,1 0,1 0,2 0,0 1,-2 15,-5 22,2 1,3 1,3 0,3 0,2 0,7 47,-3-71,3 0,1-1,2 0,1-1,2 0,1 0,2-1,1-1,2-1,2 0,16 20,-19-33,0-1,2 0,0-2,1 0,1-1,0-1,1-1,0-1,2-1,3 0,29 5,-32-13</inkml:trace>
  <inkml:trace contextRef="#ctx0" brushRef="#br1" timeOffset="53682.087">2202 2214,'3'47,"1"-1,3 1,2-2,12 41,-20-77,1 0,0 0,1 0,0 0,0 0,1-1,0 1,0-1,1 0,0 0,0-1,1 0,0 1,1-2,-1 1,1-1,0 0,1-1,0 1,0-1,0-1,0 0,0 0,1 0,0-1,4 0,24 0,1-2,-1-2,0-1,0-3,0 0,28-9,42-5,106-5,1 9,84 10,292 24,-354-7,70-13,-151-12,-1-8,58-18,-176 32,117-26,-152 33,0 0,-1 0,1 0,0 0,0 0,0-1,0 1,0 0,0-1,0 1,0-1,0 1,-1-1,1 1,0-1,0 0,-1 1,1-1,0 0,-1 0,1 1,-1-1,1 0,-1 0,1 0,-1 0,0 0,1 1,-1-1,0 0,0 0,1 0,-1 0,0 0,0 0,0 0,0 0,-1 0,1 0,0 0,0 0,0 0,-1 0,1 0,0 0,-1 1,1-1,-1-1,-33-46,22 33,0-9,0-1,1 0,2-1,1 0,1-1,1 0,1 0,1 0,1-10,1 19,0 1,-1 6,1-1,0 0,1 1,1-1,0 0,0 0,1 0,0 1,1-1,1 0,0 1,3-6,6-3</inkml:trace>
  <inkml:trace contextRef="#ctx0" brushRef="#br1" timeOffset="54501.179">1609 3682,'-41'12,"0"2,1 1,0 2,1 2,1 2,1 1,-3 5,3-1,2 2,0 2,3 1,0 2,2 0,1 3,2 0,2 1,1 2,2 1,2 0,1 1,3 1,1 1,2 1,2 0,1 2,7-37,0 0,0 1,1-1,0 1,1-1,0 1,0 0,1-1,0 1,1 0,0-1,1 1,0 0,0-1,1 0,0 1,1-1,0 0,0-1,1 1,0-1,1 0,0 0,0-1,0 1,1-1,0-1,3 3,0-4,0-1,0 0,1-1,-1 0,1 0,0-1,0-1,0 1,0-2,0 0,-1 0,1-1,0 0,0-1,0 0,4-2,163-69,-134 47,-7 1</inkml:trace>
  <inkml:trace contextRef="#ctx0" brushRef="#br1" timeOffset="54779.751">2062 3907,'-44'55,"4"2,1 2,4 1,2 2,-23 61,51-114,1 0,0 1,1 0,0 0,0 0,1 0,1 0,0 1,0-1,1 0,0 1,1-1,0 0,1 4,2-10,0-1,0 1,0 0,1-1,-1 0,1 0,0 0,0-1,0 0,1 0,-1 0,0 0,1-1,-1 0,1 0,-1-1,1 1,-1-1,1 0,0-1,-1 1,1-1,-1 0,1-1,-1 1,0-1,0 0,1-1,23-7,-2-1,0-2,0 0,-1-2,-1-1,-1-1,0-1,-1-1,-1-1,-1-1,0-1,-2-1,-1-1,-1 0,0-1,-2-1,-1 0,-2-1,4-12,-11 30,0 0,-1-1,0 1,0-1,-1 0,0 0,-1 0,0-1,-1 1,0 0,-1-1,0 1,0 0,-1-1,-1 1,1 0,-2 0,1-1,-2 2,1-1,-1 0,-1 1,1 0,-2 0,1 0,-1 0,-1 1,1 0,-1 1,-5-5,6 8,0 0,0 1,-1 0,0 0,1 0,-1 1,0 0,0 0,0 1,0 0,-1 0,1 0,0 1,0 0,0 1,-1 0,1 0,0 0,0 1,0 0,0 0,0 1,1 0,-1 0,1 0,0 1,0 0,0 0,0 1,1 0,0 0,0 0,0 0,-3 6,-22 19,4-1</inkml:trace>
  <inkml:trace contextRef="#ctx0" brushRef="#br1" timeOffset="55266.8">2485 4331,'77'-154,"7"3,32-35,-82 146,-34 40,1-1,-1 1,1-1,-1 1,1-1,0 1,-1 0,1-1,0 1,-1 0,1-1,0 1,-1 0,1 0,0 0,0-1,-1 1,1 0,0 0,0 0,-1 0,1 0,0 1,0-1,-1 0,1 0,0 0,0 1,-1-1,1 0,0 1,-1-1,1 0,-1 1,1-1,0 1,-1-1,1 1,-1 0,1-1,-1 1,0-1,1 1,-1 0,1-1,-1 1,0 0,0-1,1 1,-1 0,0 0,0-1,0 1,0 0,0 0,0-1,0 1,0 0,0 0,0-1,-1 1,1 0,0 0,2 70,-3-61,0-1,1 1,0 0,1 0,0 0,1 0,-1-1,2 1,0-1,0 1,0-1,2 1,-3-7,-1 0,1-1,0 1,0-1,0 1,0-1,1 0,-1 0,1 0,-1 0,1 0,0-1,0 1,0-1,-1 0,1 0,0 0,1 0,-1 0,0-1,0 1,0-1,0 0,0 0,1 0,-1 0,0-1,0 1,0-1,0 0,0 0,0 0,0 0,0 0,0-1,0 1,0-1,7-4,0 0,-1-1,0 0,0 0,0 0,-1-2,0 1,-1-1,6-8,3-12,-1 0,-1-1,-2 0,-1-1,-2-1,4-19,-2 9,2-18,-9 35</inkml:trace>
  <inkml:trace contextRef="#ctx0" brushRef="#br1" timeOffset="55650.006">3698 3428,'-11'2,"0"-1,0 2,0 0,0 0,1 1,-1 0,1 0,0 2,0-1,1 1,-1 0,1 1,1 0,-1 1,1 0,1 0,-1 0,-3 7,10-13,0-1,0 1,1 0,-1 0,0-1,1 1,-1 0,1 0,-1 0,1 0,0 0,0 0,0 0,0 0,0 0,0 0,1 0,-1 0,1 0,-1 0,1 0,0-1,-1 1,1 0,0 0,0-1,0 1,1 0,-1-1,0 1,1-1,-1 0,1 1,1 0,66 28,-37-18,-26-10,-1 0,1 0,-1 1,1 0,-1 0,0 0,0 1,-1 0,1 0,-1 0,0 0,0 1,0 0,0-1,-1 2,0-1,0 0,0 0,-1 1,0 0,0-1,0 1,-1 0,1 0,-2 0,1 0,-1 0,1 0,-2 0,1 0,-1 0,0 0,0 0,-1 1,-5 10,-1-1,0 0,-1 0,-1-1,-1 0,0-1,-1-1,0 1,-1-2,-1 0,0 0,0-1,-1-1,0-1,-2 0,-22 11,20-14</inkml:trace>
  <inkml:trace contextRef="#ctx0" brushRef="#br1" timeOffset="76243.021">4037 3089,'4'0,"0"1,0 0,0 0,-1 0,1 0,0 1,-1-1,1 1,-1 0,0 0,1 0,-1 0,0 1,0-1,0 1,-1 0,1 0,-1 0,1 0,-1 0,0 1,0-1,-1 1,1-1,-1 1,1-1,-1 2,25 107,-6 186,-2-95,3-103,-16-99,-3-12</inkml:trace>
  <inkml:trace contextRef="#ctx0" brushRef="#br1" timeOffset="76457.131">3783 3626,'43'-10,"34"-8,8 0,-5 1,-12 5,-12 5,-12-3,-7 2,-6 2,-4 1,-1 2,0 2,0 1,-4 0</inkml:trace>
  <inkml:trace contextRef="#ctx0" brushRef="#br1" timeOffset="76909.73">4799 3315,'-68'44,"25"-17,2 1,1 2,1 1,-13 16,47-42,0 0,0 0,0 1,1-1,-1 1,1 0,1 0,-1 0,1 1,0 0,1-1,0 1,0 0,0 0,1 0,0 0,0 0,1 0,-1 0,2 1,-1-1,1 0,0 0,0-4,1-1,-1 1,1-1,0 0,-1 0,1 0,0 0,0 0,0 0,0 0,1-1,-1 1,0-1,1 1,-1-1,1 0,0 0,-1 0,1 0,0-1,-1 1,1-1,0 0,0 1,-1-1,1 0,0-1,0 1,0 0,-1-1,1 0,0 0,86-34,-50 5,-2-2,-1-1,-2-2,20-26,-54 61,94-130,-94 130,0 1,0-1,0 1,1-1,-1 0,0 1,0-1,1 1,-1-1,0 0,0 1,1-1,-1 0,0 0,1 1,-1-1,1 0,-1 0,0 1,1-1,-1 0,1 0,-1 0,0 0,1 0,-1 1,1-1,-1 0,1 0,-1 0,1 0,-1 0,0 0,1-1,-1 1,1 0,-1 0,1 0,-1 0,0 0,1-1,-1 1,1 0,-1 0,0-1,1 1,-1 0,0-1,1 1,-1 0,0-1,0 1,1 0,-1-1,0 1,0 0,0-1,1 1,-1-1,0 1,0-1,0 1,0-1,0 1,0 0,0-1,0 1,0-1,0 1,2 37,-2-32,-1 0,1-1,0 1,0-1,0 1,0-1,1 1,0-1,0 1,0-1,0 1,1-1,-1 0,1 0,0 0,1 0,-1 0,1 0,0 0,0-1,0 1,0-1,0 0,1 0,-1 0,1-1,0 1,0-1,0 0,0 0,0 0,1-1,3 2,18 2,-1-3</inkml:trace>
  <inkml:trace contextRef="#ctx0" brushRef="#br1" timeOffset="77290.646">5222 3540,'4'-25,"1"-1,0 1,2 0,1 0,1 1,2 0,0 1,1 0,12-16,-24 37,1 1,0-1,-1 0,1 1,0-1,0 0,0 1,0-1,0 1,1 0,-1-1,0 1,1 0,-1 0,0 0,1 0,0 0,-1 0,1 0,-1 0,1 1,0-1,0 1,-1-1,1 1,0 0,0-1,0 1,-1 0,1 0,0 0,0 1,0-1,-1 0,1 1,0-1,0 1,-1 0,1-1,0 1,-1 0,1 0,-1 0,2 1,14 46,-17-44,0 1,1-1,-1 0,1 0,0 0,1 0,-1 0,1 0,-1-1,1 1,0 0,1-1,-1 0,0 1,1-1,0 0,0 0,0 0,0-1,0 1,1-1,-1 0,1 1,-1-2,1 1,0 0,0-1,0 0,3 1,0-2,0 0,-1 0,1-1,0 0,-1-1,1 1,-1-1,0-1,1 1,-1-1,0 0,-1 0,1-1,0 0,-1 0,0 0,0 0,0-1,-1 0,3-3,77-117,-77 113,100-187,-99 176</inkml:trace>
  <inkml:trace contextRef="#ctx0" brushRef="#br1" timeOffset="77537.959">5928 2496,'10'34,"7"30,2 13,1 0,-1-10,-6-11,1-10,-2-8,2-6,-2-3,-3-2,2-1,0 0,1-4,0-2,-2-4</inkml:trace>
  <inkml:trace contextRef="#ctx0" brushRef="#br1" timeOffset="77703.019">5759 2835,'43'-19,"38"-11,15-6,1 4,-6 7,-15 3,-19 5</inkml:trace>
  <inkml:trace contextRef="#ctx0" brushRef="#br1" timeOffset="78454.872">2400 5375,'-28'45,"2"2,2 1,3 1,1 1,3 0,-1 11,18-60,-7 17,1 0,0 1,1 0,1 0,1 0,1 0,0 0,2 1,0-1,1 1,1-1,2 5,-2-20,0 1,1-1,-1 1,1-1,0 0,0 0,1 0,-1-1,1 1,0-1,0 0,0 0,0 0,0 0,1-1,-1 0,1 0,0 0,0 0,-1-1,1 0,0 0,0 0,0 0,0-1,1 0,-1 0,0 0,0-1,0 0,0 0,0 0,0-1,-1 1,1-1,0 0,-1 0,1-1,-1 0,0 1,4-4,2-6,0 0,-1 0,0 0,-1-1,0-1,-1 1,-1-1,0-1,-1 1,0-1,-2 0,1 0,-2 0,0 0,-1 0,0-1,-1 1,-1 0,0-1,-4-13,4-7,1 19,-1-1,0 1,-1-1,-1 1,-1 0,0 0,-1 0,-1 1,0 0,-2 0,0 0,0 1,-2 0,1 0,-2 1,0 1,-12-11,22 22,-1-1,0 1,0 0,0 0,-1 0,1 1,0-1,-1 0,1 1,-1 0,0-1,1 1,-1 0,0 0,0 1,0-1,1 1,-1-1,0 1,0 0,0 0,0 0,0 0,0 1,0-1,0 1,1 0,-1 0,0 0,0 0,1 0,-1 0,1 1,-1-1,1 1,0 0,-1 0,1 0,0 0,0 0,0 0,1 1,-1-1,0 0,1 1,0 0,-1-1,1 2,0 1,0 1,1-1,-1 1,1-1,1 1,-1-1,1 1,0-1,0 1,0-1,1 0,0 0,0 0,0 1,1-2,0 1,0 0,0-1,0 1,1-1,-1 0,1 0,0 0,1-1,-1 1,0-1,1 0,0 0,0-1,0 0,0 1,4 0,15 4</inkml:trace>
  <inkml:trace contextRef="#ctx0" brushRef="#br1" timeOffset="78777.331">2767 5291,'86'125,"-45"-61,89 115,-128-176,0-1,0 1,0-1,0 1,1-1,-1 0,1 0,-1 0,1 0,0-1,0 1,0-1,0 1,0-1,0 0,0 0,0-1,0 1,0-1,1 1,-1-1,0 0,0 0,0 0,1-1,-1 1,0-1,0 0,0 0,0 0,0 0,0 0,0-1,0 0,0 1,-1-1,1 0,0 0,-1 0,0 0,0-1,1 1,0-2,8-16,-1-1,-1 0,-1-1,-1 1,0-2,-1-6,4-6,2-22,-2 0,-3-1,-3 0,-1 0,-6-53,2 99</inkml:trace>
  <inkml:trace contextRef="#ctx0" brushRef="#br1" timeOffset="79410.074">3501 5318,'37'-21,"0"-2,-2-1,-1-2,0-1,10-13,-35 33,-1-1,1 0,-1 0,0-1,-1 0,0-1,0 1,-1-1,-1 0,0-1,0 1,0-1,-2 0,3-10,-6 19,0-1,0 1,0 0,0-1,0 1,-1 0,1-1,-1 1,0 0,0 0,0 0,0 0,0 0,0 0,0 0,-1 0,1 0,-1 0,1 0,-1 1,0-1,0 1,1-1,-1 1,0 0,0 0,-1 0,1 0,0 0,0 0,0 0,-1 1,1-1,0 1,-1 0,-1 0,-89 0,80 4,0 1,1 0,0 1,0 0,0 1,1 0,-1 1,2 0,-1 1,2 0,-1 1,1 0,0 0,1 1,0 0,1 1,0 0,1 0,1 0,-1 1,2-1,0 1,0 0,2 1,-1-1,2 0,-1 1,2 3,-1-9,0 1,1-1,0 0,0 0,0 0,1 1,1-1,0 0,0 0,0-1,1 1,0 0,0-1,1 1,0-1,0 0,1-1,0 1,0-1,1 0,-1 0,1 0,1-1,-1 0,1 0,0-1,0 1,0-2,0 1,1-1,0 0,-1 0,1-1,0 0,0-1,0 0,1 0,-1-1,0 1,0-2,2 0,19-7,0-1,0-1,-1-2,-1-1,0-1,0-1,-2-2,0 0,-1-2,0 0,-2-2,-1-1,0 0,-2-2,0 0,-2-1,8-16,-9 19,-2-2,0 0,-2-1,-1 0,-1 0,-1-2,-1 1,-1-1,-2 0,0 0,-2 0,-1-1,-1 1,-2-1,-2-11,4 35,-1 1,0-1,-1 1,1 0,-1-1,1 1,-1 0,0 0,0-1,0 1,-1 0,1 0,-1 0,0 0,1 0,-1 1,-1-1,1 1,0-1,-1 1,1 0,-1-1,0 2,1-1,-1 0,0 0,0 1,0-1,-1 1,1 0,0 0,0 0,-1 1,1-1,0 1,-1 0,1 0,-1 0,1 0,0 0,-1 1,1 0,0-1,0 1,-1 0,1 1,-1 0,-1 1,0 0,1 1,-1-1,1 1,0 0,0 1,0-1,1 1,-1-1,1 1,1 0,-1 0,0 1,1-1,0 0,0 1,1-1,0 1,0 0,0-1,0 1,1 0,0 0,0 0,1-1,0 1,0 0,0-1,0 1,1-1,0 1,0-1,1 0,-1 1,1-1,0 0,1-1,-1 1,1-1,0 1,0-1,0 0,1-1,1 2,10 3,-1-2,1 0,0 0,0-2,1 0,0-1,-1 0,8-1,-13-2,1 0,-1 1,0 1,1 0,-1 1,0 0,0 0,0 1,-1 0,1 1,-1 1,0-1,-1 2,1-1,-1 1,0 1,-1 0,4 4,-5 1,0 1,-1 0,-1 1,-1 0,0-1,0 1,-1 0,-1 1,-1 0,9 65,-4-63</inkml:trace>
  <inkml:trace contextRef="#ctx0" brushRef="#br1" timeOffset="80230.668">5448 4077,'-217'538,"176"-460,42-77,0 1,1-1,-1 0,1 1,0-1,-1 0,1 0,0 0,0 0,0 0,-1-1,1 1,0-1,0 1,0-1,0 1,0-1,0 0,0 0,0 0,0 0,0-1,0 1,0 0,0-1,0 1,0-1,0 0,0 0,-2 1,195-56,-80 18,144-17,-258 56,0-1,0 1,0-1,0 0,0 0,1 1,-1-1,0 0,0 0,0 0,0 0,1-1,-1 1,0 0,0 0,0-1,0 1,0-1,0 1,1-1,-1 1,0-1,-1 1,1-1,0 0,0 0,0 0,0 1,0-1,-1 0,1 0,0 0,-1 0,1 0,-1 0,1 0,-1-1,1 1,-1 0,0 0,0 0,0 0,1 0,-1-1,0 1,0 0,-1 0,1 0,0-1,0 1,0 0,-1 0,1 0,-1 0,1 0,-1 0,1 0,-74-76,11 9,4-3,2-3,-41-72,46 53,53 80,4 4</inkml:trace>
  <inkml:trace contextRef="#ctx0" brushRef="#br1" timeOffset="80587.382">6097 3710,'0'486,"-1"-479,1 1,0 0,0-1,1 1,0-1,0 1,1-1,0 0,0 1,1-1,0 0,0 0,0 0,1-1,0 1,1-1,-1 0,1 0,0-1,1 1,-1-1,1 0,0-1,0 1,1-1,-1-1,1 1,0-1,0 0,0 0,1-1,-1 0,0 0,1-1,-1 0,8 0,-2-3,0-1,0 0,-1 0,1-1,-1-1,0 0,0-1,0 0,-1-1,0 0,0-1,-1 0,0-1,-1 0,1 0,-2-1,1 0,-2-1,1 0,-1 0,5-12,-1-1</inkml:trace>
  <inkml:trace contextRef="#ctx0" brushRef="#br1" timeOffset="80843.372">5702 4161,'53'-9,"51"-18,22-9,4-4,-10 6,-22 4,-26 6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30.3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1638,'57'-109,"-34"52,83-171,94-102,-30 110,-170 221,0 0,0-1,0 1,0 0,0 0,0 0,0 0,0 0,0 0,0 0,1-1,-1 1,0 0,1 0,-1 0,0-1,1 1,-1 0,1 0,0-1,-1 1,1 0,-1-1,1 1,0-1,0 1,-1-1,1 1,0-1,0 1,0-1,-1 0,1 1,0-1,0 0,0 0,0 0,0 0,0 1,0-1,-1-1,1 1,0 0,0 0,0 0,0 0,0-1,0 1,-1 0,1-1,0 1,0 0,0-1,-1 1,1-1,0 0,-1 1,1-1,0 1,-1-1,1 0,-1 0,1 1,-1-1,1 0,-1 0,0 0,1 1,-1-1,0 0,3 45,-3 2,-2-1,-1-1,-9 37,-5 76,17-154,-2 7,1 0,1 0,0 0,0 0,1 0,0 0,1 0,0 0,0-1,1 1,0 0,1-1,0 0,4 7,-6-15,0 1,0 0,-1-1,1 1,0-1,0 0,1 0,-1 1,0-1,0-1,1 1,-1 0,0 0,1-1,-1 0,1 1,-1-1,0 0,1 0,-1 0,1 0,-1-1,1 1,-1-1,0 0,1 1,-1-1,0 0,0 0,0 0,1-1,-1 1,64-52,41-76,-6-5,13-33,-64 93,46-53,-97 128,1-1,0 0,0 1,0-1,0 1,0-1,0 0,0 1,0-1,0 1,0-1,0 1,0-1,0 0,0 1,0-1,0 1,0-1,0 0,0 1,1-1,-1 1,0-1,0 0,1 1,-1-1,0 0,0 1,1-1,-1 0,0 0,1 1,-1-1,0 0,1 0,-1 1,1-1,-1 0,0 0,1 0,-1 0,1 0,-1 0,0 0,1 0,-1 0,1 0,-1 0,1 0,-1 0,0 0,1 0,-1 0,1 0,-1 0,0 0,1-1,-1 1,1 0,-1 0,0-1,1 1,-8 40,-36 97,27-95,2 1,3 1,1 0,-3 38,11-77,1-1,0 1,0 0,0 0,0 1,1-1,0 0,0 0,1 0,0 0,-1 0,1 0,1 0,-1 0,1-1,0 1,0 0,0-1,1 1,0-1,0 0,0 0,0 0,0 0,1 0,0-1,0 0,0 0,0 0,0 0,1 0,17 3</inkml:trace>
  <inkml:trace contextRef="#ctx0" brushRef="#br0" timeOffset="282.357">1552 932,'-12'20,"1"1,1 1,1 0,1 0,1 0,1 1,1 0,0 1,2-1,1 9,2-30,-1 1,2 0,-1-1,0 1,1 0,-1-1,1 1,-1-1,1 1,0-1,0 1,1-1,-1 0,0 1,1-1,-1 0,1 0,0 0,0 0,0 0,0-1,0 1,0 0,0-1,0 0,1 1,-1-1,1 0,-1 0,1 0,-1-1,1 1,-1-1,1 1,0-1,-1 0,1 0,-1 0,2 0,101-31,-89 20,0 0,0-1,-1-1,0-1,-1 0,-1-1,0 0,-1-1,-1 0,-1-1,0 0,-1 0,-1-1,0-1,-1 0,-2 1,0-2,2-13,-5 28,0-1,-1 1,0 0,0-1,-1 1,1-1,-1 1,0-1,0 1,-1-1,0 1,0-1,0 1,-1 0,1 0,-1-1,0 1,-1 0,1 1,-1-1,0 0,-1 1,1 0,-1-1,1 1,-1 1,0-1,-1 0,1 1,-1 0,1 0,-1 0,0 1,0 0,0 0,0 0,-1 0,1 1,0 0,-1 0,1 0,-1 1,1 0,-1 0,-2 1,-1 2,1 0,0 1,0 0,0 0,0 1,0 0,1 0,0 1,0 0,1 1,0-1,0 1,0 0,1 1,0-1,0 1,0 3,-9 14</inkml:trace>
  <inkml:trace contextRef="#ctx0" brushRef="#br0" timeOffset="786.54">2032 1158,'167'-309,"-111"243,-56 66,0-1,1 1,-1-1,1 1,-1-1,1 1,-1-1,1 1,-1 0,1-1,-1 1,1 0,0-1,-1 1,1 0,0 0,-1 0,1-1,0 1,-1 0,1 0,0 0,-1 0,1 0,0 0,-1 0,1 1,0-1,-1 0,1 0,0 0,-1 1,1-1,-1 0,1 1,0-1,-1 1,1-1,-1 0,1 1,-1-1,1 1,-1-1,0 1,1 0,-1-1,0 1,1-1,-1 1,0 0,0-1,1 1,-1 0,0-1,0 1,0 0,0 0,-2 40,-4-14,4-21,0 0,0 0,1 1,0-1,0 0,0 1,1-1,0 1,0-1,0 0,1 1,0-1,1 0,-1 1,1-1,1 3,-1-8,0 0,0 0,1 0,-1 0,0 0,0-1,0 1,1-1,-1 0,0 1,0-1,1 0,-1-1,0 1,1 0,-1 0,0-1,0 0,0 1,1-1,-1 0,0 0,0 0,0 0,0 0,-1-1,1 1,0-1,0 1,-1-1,1 0,1-1,224-196,-226 198,35-24,-36 25,1-1,-1 1,1-1,0 1,-1-1,1 1,-1 0,1-1,0 1,-1 0,1-1,0 1,-1 0,1 0,0 0,0 0,-1-1,1 1,0 0,-1 0,1 1,0-1,0 0,-1 0,1 0,0 0,-1 0,1 1,0-1,-1 0,1 1,0-1,-1 1,1-1,-1 0,1 1,-1-1,1 1,-1-1,1 1,-1 0,1-1,-1 1,0-1,1 1,-1 0,0-1,1 1,-1 0,0 0,0-1,-18 107,2-51,16-52,-2 1,1 0,-1 0,1 0,1 0,-1 0,1 1,0-1,0 0,0 0,1 0,0 0,0 0,0 0,1 0,-1 0,1 0,0 0,1 0,9 7</inkml:trace>
  <inkml:trace contextRef="#ctx0" brushRef="#br0" timeOffset="1099.024">2850 904,'55'-35,"-2"-2,-1-2,36-38,-82 73,-1 0,0-1,0 0,0 0,-1 0,1-1,-1 1,-1-1,1 0,-1 0,0-1,0 1,-1-1,0 1,0-1,0 0,-1 1,0-1,0-4,-2 9,1 1,-1-1,0 1,1 0,-1-1,0 1,0 0,0 0,0-1,0 1,0 0,0 0,0 0,0 0,-1 0,1 0,0 1,-1-1,1 0,-1 1,1-1,-1 1,1-1,-1 1,1 0,-1 0,1-1,-1 1,1 0,-1 0,1 1,-1-1,1 0,-1 0,1 1,-1-1,1 1,-2 0,-56 24,39-11,0 1,1 1,1 1,1 0,0 2,1-1,1 2,1 0,1 1,1 0,0 1,-1 6,11-23,-1-1,1 1,0 0,0 0,1 0,0 0,-1 0,2 0,-1 1,1-1,-1 0,1 0,1 1,-1-1,1 0,0 0,0 0,0 0,1 0,0 0,0 0,0 0,1 0,-1-1,1 1,0-1,0 0,1 0,-1 0,1 0,0-1,0 0,0 1,1-1,69 20,-50-16</inkml:trace>
  <inkml:trace contextRef="#ctx0" brushRef="#br0" timeOffset="1497.511">3274 932,'178'-221,"-154"204,-17 37,-9 82,3-99,-1 0,1 0,0 0,1 0,-1 0,0 0,1 0,0 0,-1-1,1 1,0 0,1-1,-1 0,0 1,1-1,-1 0,1 0,-1-1,1 1,0 0,0-1,0 0,0 0,0 0,0 0,0 0,0 0,1-1,-1 1,2-1,3 0,1 0,-1-1,1 0,-1-1,1 1,-1-2,0 1,1-1,-1 0,-1-1,1 0,0 0,-1-1,0 0,0 0,0 0,-1-1,4-4,6-7,0-1,-1 0,0-1,-2 0,-1-2,3-4,25-45,-30 51</inkml:trace>
  <inkml:trace contextRef="#ctx0" brushRef="#br0" timeOffset="1733.478">4121 1,'0'59,"1"46,-5-1,-11 56,4 147,11-283</inkml:trace>
  <inkml:trace contextRef="#ctx0" brushRef="#br0" timeOffset="1913.483">3867 510,'53'-25,"22"-7,3 2,-7 5,-15 8</inkml:trace>
  <inkml:trace contextRef="#ctx0" brushRef="#br0" timeOffset="2170.245">4318 453,'5'17,"1"-1,0 0,2 0,0 0,0-1,1-1,1 1,0-1,1-1,1 0,0 0,1-1,2 0,-12-10,0 0,1-1,-1 1,1-1,-1 0,1 0,0 0,-1 0,1-1,0 1,0-1,-1 0,1 0,0 0,0-1,-1 1,1-1,0 0,-1 0,1-1,-1 1,1-1,-1 1,0-1,1 0,-1 0,0-1,0 1,0 0,-1-1,1 0,-1 0,1 0,69-108,-39 24,-27 70</inkml:trace>
  <inkml:trace contextRef="#ctx0" brushRef="#br0" timeOffset="2588.43">4798 622,'41'-58,"3"3,2 1,17-12,-18 32,-44 33,0 0,-1 0,1 1,-1-1,1 1,0-1,0 0,-1 1,1-1,0 1,0 0,0-1,0 1,-1 0,1-1,0 1,0 0,0 0,0 0,0 0,0 0,0 0,0 0,0 0,-1 0,1 0,0 0,0 1,0-1,0 0,0 1,0-1,-1 1,1-1,0 1,0-1,-1 1,1-1,0 1,-1 0,1-1,-1 1,1 0,-1 0,1-1,-1 1,1 0,-1 0,0 0,1 0,-1 0,0-1,0 2,-5 45,4-43,0 0,-1 0,2 0,-1 0,0 0,1 0,0 0,0 1,0-1,0 0,1 0,0 0,0 0,0 0,0 0,0 0,3 3,-2-5,1-1,0 0,0 0,0 0,0 0,0 0,0-1,0 0,0 1,0-1,0 0,0 0,0-1,0 1,0-1,0 1,0-1,0 0,0 0,0 0,-1 0,1-1,0 1,-1-1,1 0,-1 0,1 0,-1 0,0 0,0 0,0-1,1-1,4-1,133-94,-138 99,0-1,0 1,0 0,0-1,0 1,0 0,0 0,0 0,0 1,0-1,0 0,0 1,-1-1,1 1,0 0,0 0,0-1,-1 1,1 0,0 0,-1 1,1-1,-1 0,1 1,-1-1,0 0,1 1,-1 0,0-1,0 1,0 0,0-1,-1 1,1 0,0 0,-1 0,1 0,-1 0,0 0,1 0,-1-1,0 1,0 0,0 0,-1 0,1 0,0 0,-1 0,1 0,-1 0,6 24,-3-20,-1-1,1 1,1-1,-1 1,1-1,0 0,1 0,-1 0,1 0,0-1,0 0,0 1,4 2,12 6</inkml:trace>
  <inkml:trace contextRef="#ctx0" brushRef="#br0" timeOffset="3416.761">705 2146,'-34'15,"-1"1,2 2,0 1,2 2,0 1,1 1,1 2,1 1,2 1,-17 21,31-32,0 0,0 1,2 0,0 1,1 0,1 0,0 1,2 0,0 1,1-1,1 1,1 0,1 0,0 1,2-1,0 0,1 0,1 0,1 0,2 2,-3-13,1 0,0 0,1-1,0 0,0 0,1 0,0 0,0-1,1 1,0-1,0-1,0 1,1-1,0 0,1-1,-1 0,1 0,0 0,0-1,1 0,-1-1,1 0,-1 0,1-1,0 0,0 0,1-1,-1 0,0-1,0 0,0-1,3 0,13-3,-1-1,-1-1,1-2,-1 0,-1-1,1-2,-1 0,-1-1,0-1,1-3,5 0,12-8</inkml:trace>
  <inkml:trace contextRef="#ctx0" brushRef="#br0" timeOffset="3702.338">1327 2287,'-66'103,"3"3,-5 25,33-23,35-105,0-1,0 1,0 0,0-1,0 1,0 0,1 0,-1-1,1 1,0-1,0 1,0-1,0 1,0-1,1 1,-1-1,0 0,1 0,0 0,0 0,0 0,0 0,0 0,0 0,0-1,0 1,1-1,-1 0,0 1,1-1,-1 0,1-1,0 1,-1 0,1-1,0 1,-1-1,1 0,16 1,-1-1,0-1,1-1,-1 0,0-1,0-1,0-1,-1 0,1-1,-1-1,-1-1,1-1,-2 0,2-1,-3 1,1 0,-1-2,-1 1,0-2,-1 0,0 0,0-1,-2 0,1-1,-2 0,0-1,-1 0,0-1,-1 1,-1-1,0-1,-1 1,-1-1,-1 0,0 0,-1-4,-2 14,-1 0,0 0,0 0,-1 0,0 0,0 1,0-1,-1 0,0 1,0 0,-1 0,0 0,0 0,0 1,-1-1,1 1,-1 0,-1 0,1 1,-1 0,0 0,1 0,-2 0,1 1,0 0,-1 1,1-1,-1 1,0 0,0 1,0 0,0 0,0 0,0 1,0 0,0 0,0 1,0 0,0 0,0 1,0 0,-4 2,3 0,1 0,-1 1,1 1,0-1,0 1,1 0,0 1,0 0,0 0,1 0,0 0,0 1,1 0,0 0,1 0,-2 4,-7 14</inkml:trace>
  <inkml:trace contextRef="#ctx0" brushRef="#br0" timeOffset="4119.18">1778 2739,'237'-459,"-187"374,-50 84,1 0,-1 0,1 0,-1 1,1-1,-1 0,1 0,-1 1,1-1,0 0,-1 1,1-1,0 1,0-1,-1 1,1-1,0 1,0-1,0 1,0 0,0 0,-1-1,1 1,0 0,0 0,0 0,0 0,0 0,0 0,0 0,0 0,0 0,0 1,-1-1,1 0,0 1,0-1,0 0,0 1,-1-1,1 1,0-1,0 1,-1 0,1-1,0 1,-1 0,1-1,-1 1,1 0,-1 0,1-1,-1 1,1 0,-1 0,0 0,0 0,13 54,12 94,-23-144,0 0,0 0,0 0,1 0,0-1,0 1,0-1,0 0,1 0,0 0,-1 0,1-1,1 1,-1-1,0 0,1-1,0 1,0-1,-1 0,1 0,1 0,-1 0,0-1,0 0,0 0,1-1,-1 1,2-1,0-1,0 1,0-1,0 0,0 0,0-1,-1 0,1 0,-1-1,1 0,-1 0,0 0,0-1,0 0,-1 0,1 0,-1-1,0 0,0 0,-1 0,0-1,1 0,77-143,-64 111,69-152,-79 175</inkml:trace>
  <inkml:trace contextRef="#ctx0" brushRef="#br0" timeOffset="4450.86">3049 1920,'-18'7,"0"2,1 0,0 1,0 0,1 1,1 1,0 1,0 0,1 1,1 1,-10 14,22-26,1 0,0 0,-1 0,1 0,0 0,0-1,1 1,-1 0,1 0,-1 0,1 0,0 0,0-1,0 1,1 0,-1-1,1 1,-1-1,1 1,0-1,0 0,0 0,0 0,0 0,0 0,1 0,-1-1,1 1,-1-1,1 1,0-1,-1 0,1 0,0 0,0-1,0 1,0-1,-1 1,1-1,0 0,3 0,26 13,-27-10,0 0,0 1,0-1,0 1,-1 1,0-1,1 1,-2-1,1 1,0 0,-1 1,0-1,0 1,-1-1,0 1,0 0,0 0,0-1,-1 1,0 1,0-1,-1 0,0 0,0 0,0 0,-1 0,0 0,0 0,0 0,-1 0,0 0,0 0,0 0,-1-1,0 1,0-1,0 0,-1 0,0 0,0 0,-17 16,0-1,-2-1,0-1,-1-1,-1-1,-22 11,25-17,2-3</inkml:trace>
  <inkml:trace contextRef="#ctx0" brushRef="#br0" timeOffset="5121.372">3077 2315,'25'7,"0"-2,1-1,-1-1,1-1,0-2,0 0,0-2,-1 0,1-2,-1-1,0-1,12-5,-15 0,-1 0,0-2,-1 0,0-2,-1 0,0-1,-2-1,0 0,0-2,-2 0,-1 0,0-1,-1-1,-1-1,1-5,11-54,-24 79,0 0,0-1,0 1,0 0,-1 0,1 0,-1-1,1 1,-1 0,0 0,0 0,0 0,0 0,0 0,0 0,0 0,-1 1,1-1,-1 0,1 1,-1-1,0 1,1 0,-1-1,0 1,0 0,0 0,0 0,0 0,0 0,0 1,0-1,-1 1,1-1,0 1,-1 0,-10 1,0 1,0 0,0 1,0 1,0 0,1 1,-1 0,1 1,1 0,-1 1,1 0,0 1,1 0,0 0,0 2,1-1,-2 3,-4 3,1 0,1 1,0 0,1 1,1 1,1 0,-4 9,11-21,0 1,0-1,0 1,1 0,1 0,-1 0,1 0,0 1,0-1,1 0,0 0,1 1,-1-1,1 0,1 0,-1 0,1 0,1 0,-1 0,1-1,0 1,3 3,1-4,0-1,1 0,-1 0,1-1,0 0,1-1,-1 0,1 0,-1 0,1-1,0-1,0 0,0 0,0 0,0-1,-1 0,1-1,0 0,0-1,0 1,0-2,5-1,8-3,0 0,0-1,-1-2,0 0,-1-1,0-1,0-1,-2 0,1-2,-2 0,0-1,-1-1,-1 0,12-17,-17 21,9-10,-1-1,-1-1,-1 0,-1-1,-1-1,-2 0,0-1,4-18,-7 12,-6 25,0 0,0 0,-1 0,0 0,0-1,-1 1,-1-1,0 1,0-1,-1 1,0-1,1 8,0 1,-1-1,1 0,-1 1,1-1,-1 1,0 0,0-1,0 1,1 0,-1-1,0 1,-1 0,1 0,0 0,0 0,0 0,-1 0,1 0,0 0,-1 0,1 1,-1-1,1 1,-1-1,1 1,-1-1,0 1,1 0,-1 0,1 0,-1 0,0 0,1 0,-1 0,1 0,-1 1,1-1,-1 1,0-1,1 1,0-1,-1 1,0 1,-55 47,56-45,-1 0,1 0,-1 0,1 0,1 0,-1 1,0-1,1 0,0 0,0 1,0-1,1 0,-1 0,1 0,0 1,0-1,0 0,1 0,0 0,-1-1,1 1,1 0,-1-1,0 1,1-1,0 0,0 1,0-1,0-1,0 1,1 0,-1-1,1 0,-1 0,1 0,0 0,0 0,0-1,0 0,0 0,0 0,1 0,-1-1,2 1,154 20,-151-18,0 1,-1-1,1 1,-1 1,1 0,-1 0,-1 0,1 1,-1 0,0 1,0 0,-1 0,0 0,0 1,0 0,-1 0,-1 0,1 1,-1-1,-1 1,0 0,0 0,0 0,-1 1,0 5,-1-6,0-1,1 0,-1 1,2-1,-1 0,1 0,1 0,-1 0,1-1,0 1,1-1,4 6,7 1</inkml:trace>
  <inkml:trace contextRef="#ctx0" brushRef="#br0" timeOffset="5897.606">4488 1695,'19'52,"82"139,-92-171,0 0,2-1,1 0,0 0,1-2,1 1,1-1,-14-15,1-1,-1 1,1 0,0-1,0 1,0-1,0 0,0 0,0 0,0 0,0 0,1 0,-1 0,0-1,0 1,1-1,-1 1,0-1,1 0,-1 0,1 0,-1 0,0-1,1 1,-1-1,0 1,0-1,1 0,-1 0,0 0,0 0,0 0,0 0,0-1,0 1,0-1,0 1,-1-1,1 0,-1 1,1-1,-1 0,0 0,1 0,-1 0,0-1,0 1,-1 0,1-1,19-42,-3 0,-1-1,-3-1,1-14,21-69,-26 93,-8 30,0 0,1 0,-1 0,1 0,1 0,-1 0,1 1,0-1,1 1,0 0,0 0,2-2,6 2,0 5</inkml:trace>
  <inkml:trace contextRef="#ctx0" brushRef="#br0" timeOffset="6568.545">5419 1554,'-48'47,"3"-5,2 2,2 2,3 1,-23 36,38-26,23-56,-1 1,1-1,0 0,0 0,0 0,0 0,0 0,0 0,0 1,0-1,0 0,1 0,-1 0,0 0,1 0,-1 0,1 0,-1 0,1 0,-1 0,1 0,0 0,-1 0,1 0,0-1,0 1,0 0,0 0,0-1,0 1,0-1,0 1,0-1,0 1,0-1,0 1,0-1,0 0,0 0,0 0,0 0,1 0,-1 0,0 0,0 0,0 0,0 0,0 0,16-4,-1 0,0-1,0 0,-1-2,0 1,0-2,0 0,-1-1,0 0,-1-1,0-1,11-11,4-1,172-143,-199 164,0 1,1-1,-1 0,0 1,1-1,-1 1,1-1,0 1,-1 0,1 0,0 0,0 0,0 0,0 0,0 0,0 1,0-1,0 0,0 1,0 0,0 0,0 0,0 0,1 0,-1 0,0 0,0 0,0 1,0-1,0 1,0 0,0 0,0-1,0 1,0 0,-1 1,1-1,0 0,0 0,-1 1,1-1,-1 1,0-1,1 1,-1 0,0 0,0 0,0-1,1 3,7 88,-11-86,1-1,0 1,0 0,0 0,1-1,0 1,0 0,1 0,0 0,0-1,0 1,0-1,1 1,0-1,0 1,1-1,-1 0,1 0,0 0,1 0,-1 0,1-1,0 0,0 0,0 0,0 0,1 0,0-1,0 0,0 0,0 0,0-1,4 2,-2-2,1-1,-1 0,0 0,1 0,-1-1,0 0,1-1,-1 0,1 0,-1 0,0-1,0 0,0 0,0-1,0 0,0 0,-1 0,0-1,1 0,-1-1,-1 1,1-1,-1 0,5-6,19-20,-2-2,-1 0,-2-2,-1 0,-2-2,-1-1,-3 0,0-1,5-24,-6 2,-3-1,-2 0,-3 0,-3-1,-3 0,-2 0,-4-8,4 66,1-8,-1-1,-1 0,0 0,-1 0,0 1,-2-1,1 1,-1 0,-1 0,-1 0,1 0,-2 1,-4-7,10 18,-1-1,1 1,0 0,-1 0,1 0,-1-1,1 1,-1 0,1 1,-1-1,0 0,1 0,-1 1,0-1,0 1,0 0,0-1,1 1,-1 0,0 0,0 0,0 0,0 0,1 1,-1-1,0 1,0-1,0 1,1 0,-1-1,0 1,1 0,-1 0,1 0,-1 0,1 0,-1 1,1-1,0 0,0 1,-1-1,1 1,0-1,0 1,-37 76,30-28,3 1,2 0,2 0,2 0,3 0,1-1,3 1,12 36,2 25,6-2,4-1,12 15,-4-41,-41-83,1-1,0 1,0 0,0-1,0 1,0-1,0 1,0-1,0 1,0-1,0 1,0-1,0 1,0-1,0 1,0-1,0 1,0-1,1 1,-1-1,0 1,0 0,1-1,-1 1,0-1,1 1,-1 0,0-1,1 1,-1 0,0 0,1-1,-1 1,1 0,-1 0,1-1,-1 1,0 0,1 0,-1 0,1 0,-1 0,1 0,-1 0,1 0,-1 0,1 0,-1 0,1 0,-1 0,1 0,-1 0,1 0,-1 1,1-1,-5-14</inkml:trace>
  <inkml:trace contextRef="#ctx0" brushRef="#br0" timeOffset="6788.982">5842 1328,'39'-5,"36"-2,10-4,-4 0,-11 2,-9 1,-8 4,-10 1,-7 2,-4 1,-4 0,-6 1</inkml:trace>
  <inkml:trace contextRef="#ctx0" brushRef="#br0" timeOffset="6967.368">6633 1554,'10'24,"7"3,1-3</inkml:trace>
  <inkml:trace contextRef="#ctx0" brushRef="#br0" timeOffset="7220.352">6604 1355,'-10'-38,"-7"-22,-1-7,2 10</inkml:trace>
  <inkml:trace contextRef="#ctx0" brushRef="#br0" timeOffset="7465.914">6830 1187,'-2'24,"0"0,2 0,0 0,2 0,1 0,0-1,2 1,1-1,1 0,6 16,-10-33,-1 0,1-1,-1 1,2-1,-1 1,1-1,-1 0,1 0,1 0,-1-1,1 0,0 0,0 0,0 0,0-1,1 0,-1 0,1 0,0-1,0 1,0-1,0-1,0 1,0-1,0 0,1-1,-1 0,0 0,1 0,-1 0,0-1,2-1,5 1,-1-1,0-1,0 0,0-1,0 0,0-1,-1 0,0-1,0 0,0-1,-1 0,0-1,0 0,-1 0,0-1,-1-1,0 1,0-1,-1 0,0-1,-1 0,0 0,-1 0,0-1,-1 0,0 0,-1 0,0-1,-1 5,-1 0,0 0,-1 0,0 0,0 0,-1 0,0 0,0 0,-1 1,0-1,0 0,-1 1,0-1,0 1,0 0,-1 0,-1 0,1 1,-1-1,0 1,0 0,-1 1,0-1,0 1,0 0,-1 1,1-1,-1 1,0 0,0 1,-1 0,1 0,-1 1,1-1,-5 1,5 1,0 0,0 0,-1 1,1-1,0 2,0-1,-1 1,1 0,0 1,0 0,0 0,0 0,1 1,-1 0,1 0,-1 1,1 0,0 0,0 0,1 1,-1 0,1 0,0 0,1 1,-1-1,1 1,0 0,0 1,1-1,-2 5,-3 13</inkml:trace>
  <inkml:trace contextRef="#ctx0" brushRef="#br0" timeOffset="7787.482">7479 1355,'-1'-19,"1"0,1-1,1 1,1 0,0 0,2 0,0 1,1-1,0 1,2 1,5-10,-12 25,-1 1,1-1,0 1,0 0,0-1,0 1,0 0,0 0,0-1,0 1,0 0,1 0,-1 0,0 0,1 1,-1-1,1 0,-1 1,1-1,-1 1,1-1,-1 1,1-1,0 1,-1 0,1 0,-1 0,1 0,0 0,-1 0,1 1,-1-1,1 0,-1 1,1-1,0 1,-1 0,0 0,1-1,-1 1,1 0,-1 0,0 0,0 0,0 0,1 1,-1-1,0 0,-1 0,1 1,0-1,0 1,0 0,18 23,-16-19,-1 0,1-1,1 0,-1 0,1 0,0 0,0 0,1-1,-1 1,1-1,0-1,0 1,0-1,0 1,1-2,0 1,-1 0,1-1,0 0,0-1,0 1,0-1,0 0,1-1,-1 1,1-1,10-7,-1 0,0 0,0-2,-1 0,0-1,0 0,-1-1,-1-1,0 0,-1-1,0 0,-1-1,6-9,91-133,-100 137</inkml:trace>
  <inkml:trace contextRef="#ctx0" brushRef="#br0" timeOffset="8715.524">2145 3360,'-62'18,"0"3,1 2,1 3,2 3,-20 14,65-36,5-4,0 1,1 0,-1 0,1 0,0 1,0 0,0 1,1 0,-1 0,2 0,-1 0,1 1,0 0,-3 6,8-11,1 0,0 0,0 0,-1-1,1 1,1 0,-1 0,0-1,0 1,1-1,-1 1,1-1,-1 1,1-1,0 0,-1 0,1 0,0 0,0 0,0 0,0 0,0-1,0 1,0 0,0-1,0 0,0 0,0 0,0 1,0-2,0 1,0 0,0 0,0-1,2 0,-3 1,119-1,-119 1,0 0,0 0,0 0,0-1,0 1,0 0,0 0,-1 1,1-1,0 0,0 0,0 0,0 1,0-1,0 0,-1 1,1-1,0 1,0-1,0 1,-1-1,1 1,0-1,-1 1,1 0,0-1,-1 1,1 0,-1 0,1 0,-1-1,0 1,1 0,-1 0,0 0,0 0,1 0,-1-1,0 1,0 0,0 0,0 0,0 0,0 0,0 0,0 0,-1 0,1 0,0-1,-1 1,1 0,0 0,-1 0,1 0,-1-1,1 1,-1 0,1 0,-1-1,0 1,0 0,-43 49,41-47,-264 213,265-215,0 0,0 0,0 0,0 1,0-1,0 1,0 0,0-1,1 1,-1 0,1 0,-1 0,1 0,0 0,0 0,0 1,0-1,0 0,0 1,1-1,-1 0,1 1,-1-1,1 1,0-1,0 1,0-1,0 0,1 1,-1-1,1 1,-1-1,1 0,0 1,0-1,0 0,0 0,0 0,1 0,-1 0,1 0,-1 0,1 0,0 0,1 0,9 4,0-2,1 0,-1 0,1-1,0-1,0 0,0-1,0 0,0-1,0-1,0 0,2-1,42-2,0-4,-1-2,0-2,0-3,-53 15,-1-1,1 1,0-1,-1 0,1 0,0 0,-1 0,1 0,-1-1,0 1,1-1,-1 0,0 1,0-1,0 0,0 0,0 0,-1-1,1 1,0 0,-1-1,0 1,0-1,0 1,0-1,0 1,0-1,0 0,-1 0,0 1,1-1,-1 0,0 0,0 1,-1-1,1 0,0 0,-1 1,0-1,-24-89,16 74</inkml:trace>
  <inkml:trace contextRef="#ctx0" brushRef="#br0" timeOffset="8966.433">1892 3020,'-28'73,"4"0,3 1,-6 45,27-118,-13 63,2 1,3 0,3 1,2-1,7 53,19 478,-41-451,13-118</inkml:trace>
  <inkml:trace contextRef="#ctx0" brushRef="#br0" timeOffset="11636.104">3670 3360,'-18'2,"0"1,1 1,0 1,0 0,0 2,1-1,0 2,0 0,0 1,1 1,1 0,0 1,0 1,1 0,1 1,0 0,0 0,1 2,1-1,-4 9,6-10,0 1,1 0,1 1,0-1,0 1,2 1,0-1,0 0,2 1,0 0,1 0,0 0,1-1,1 1,1 0,0 0,2 5,0-14,1-1,-1 1,1-1,0-1,0 1,1-1,0 0,0 0,0 0,0-1,1 0,0 0,0-1,0 0,0 0,0-1,0 1,1-2,0 1,-1-1,1 0,-1-1,1 1,0-2,0 1,-1-1,1 0,-1-1,1 1,-1-2,0 1,1-1,-1 0,0 0,3-3,15-7</inkml:trace>
  <inkml:trace contextRef="#ctx0" brushRef="#br0" timeOffset="15869.921">4375 3473,'-31'27,"2"1,2 1,0 2,2 1,1 1,0 3,-16 63,39-96,1 0,-1 0,1 0,0-1,0 1,0 0,0 0,0 0,0 0,1 0,0 0,-1 0,1 0,0-1,1 1,-1 0,0-1,1 1,-1-1,1 1,0-1,0 0,0 0,0 1,0-2,1 1,-1 0,0 0,1-1,-1 1,1-1,0 0,2 1,3 0,1 0,0 0,0-1,0 0,0-1,0 0,0 0,0-1,0 0,0-1,-1 1,1-2,0 0,-1 0,1 0,-1-1,2-1,126-90,-125 85,0 0,-1-1,-1 0,0-1,0 0,-1-1,0 0,-1 0,-1 0,0-1,-1 0,-1 0,0 0,0 0,-2-1,0 0,0 1,-2-1,0 0,-1-9,0 17,0 0,0 0,-1 0,0 1,-1-1,1 1,-1 0,0-1,-1 1,0 0,0 1,0-1,0 1,-1 0,0 0,0 0,0 1,-1-1,0 1,1 1,-1-1,-1 1,1 0,0 0,-1 1,1 0,-1 0,0 1,-6-1,12 1,-1 1,1-1,-1 1,1 0,-1 0,1 0,-1 0,1 0,-1 0,0 0,1 0,-1 1,1-1,-1 1,1-1,-1 1,1-1,0 1,-1 0,1 0,0 0,0 0,-1 0,1 0,0 0,0 0,0 0,0 0,0 1,0-1,1 0,-1 1,0-1,1 1,-1-1,1 0,-1 1,1 0,0-1,-1 1,1-1,0 1,0-1,0 1,0-1,1 1,-1-1,0 1,1-1,-1 1,1-1,-1 1,1-1,0 1,-1-1,1 0,0 1,0-1,0 0,0 0,0 0,0 0,1 0,-1 0,0 0,11 5,-1-2,0 1,1-2,0 1,0-2,0 1,0-2,1 1,-1-2,0 0,1 0,-1-1,10-2,3-1,-1 0,1-1,-1-1,-1-2,1 0,-1-2,-1 0,0-1,0-2,18-13,-21 9,-2 0,0-1,-1-1,-1 0,-1-1,0-1,-2 0,0-1,-2 0,0-1,-1 0,3-18,-6 23,-1 0,0-1,-1 0,-2 0,0 0,0 0,-2 0,-1-1,0 1,-1 0,-1 0,-1 0,-1 1,0-1,-1 1,-1 0,-3-3,10 20,0-1,-1 1,0-1,1 1,-1-1,0 1,1 0,-1-1,0 1,0 0,0 0,0-1,0 1,-1 0,1 0,0 0,0 0,-1 1,1-1,0 0,-1 0,1 1,-1-1,1 1,-1 0,1-1,-1 1,0 0,1 0,-1 0,1 0,-1 0,1 0,-1 0,0 0,1 1,-1-1,1 1,-1-1,1 1,0 0,-1-1,1 1,-1 0,1 0,0 0,0 0,0 0,0 0,-1 0,1 0,1 1,-1-1,0 0,0 1,0 0,-2 10,0 1,1 0,0 0,1-1,1 1,0 0,1 0,0 0,1 0,0 0,1 0,2 3,6 44,2 44,5 0,5-2,7 11,59 195,-87-301,-2-2,1 0,-1 0,1 0,1 0,-1-1,1 1,-1 0,2-1,-1 1,0-1,1 0,0 0,-1 0,2 0,-1 0,0-1,1 1,0-1,0 0,0 0,0 0,1 0,7-4</inkml:trace>
  <inkml:trace contextRef="#ctx0" brushRef="#br0" timeOffset="16640.357">5476 3557,'55'-67,"-3"-3,-3-1,-3-3,9-25,-35 54,-1 0,-3-1,-1 0,-3-1,-1-1,-3 0,-2 0,-1-1,-3 0,-3 1,-1-8,2 42,0 0,-1 0,-1 0,0 1,-1-1,0 0,-1 1,-1 0,0-1,-1 2,0-1,-1 1,6 10,-1 0,0 0,0 0,0 0,0 1,0-1,0 0,0 1,0 0,-1-1,1 1,0 0,-1 0,1 1,-1-1,1 0,-1 1,0 0,1-1,-1 1,1 0,-1 0,0 1,1-1,-1 0,1 1,-1 0,1-1,-1 1,1 0,-1 0,1 0,0 1,0-1,-1 1,1 0,-61 74,45-34,2 1,1 0,3 1,1 0,3 1,1 0,3 0,1 1,2 0,2-14,1 0,1-1,1 0,2 0,2 0,0 0,2-1,1-1,2 1,1-2,1 0,1-1,9 10,-22-30,1 0,1-1,-1 1,1-1,0 0,1 0,-1-1,1 1,0-1,1-1,-1 1,1-1,0 0,0-1,0 1,0-2,1 1,0-1,-1 0,1 0,0-1,0 0,-1 0,8-1,15-25,-21 9</inkml:trace>
  <inkml:trace contextRef="#ctx0" brushRef="#br0" timeOffset="16893.014">6124 3106,'0'33,"0"22,0 0</inkml:trace>
  <inkml:trace contextRef="#ctx0" brushRef="#br0" timeOffset="17142.261">6181 2682,'0'0</inkml:trace>
  <inkml:trace contextRef="#ctx0" brushRef="#br0" timeOffset="17371.398">6548 2795,'-8'6,"0"1,1-1,0 1,0 0,1 1,0-1,0 1,1 0,0 1,0 0,1-1,0 1,1 1,0-1,0 0,1 1,0 0,1-1,0 6,2-10,1-1,0 1,1-1,-1 1,1-1,-1 0,1 0,1 0,-1-1,0 1,1-1,0 0,0 0,0 0,0 0,0-1,0 1,1-1,-1 0,1 0,58 46,-61-42,0 1,0-1,-1 1,0 0,0 0,-1-1,1 1,-1 0,-1 0,1 0,-1-1,-1 1,1 0,-1-1,0 1,-1-1,1 1,-1-1,0 0,-1 0,0-1,0 1,0-1,0 0,-1 0,0 0,0 0,0-1,-1 0,1 0,-1 0,0-1,0 0,-5 2,-15 7</inkml:trace>
  <inkml:trace contextRef="#ctx0" brushRef="#br0" timeOffset="17536.734">6887 2852,'-10'38,"-3"18,1 4,2-9</inkml:trace>
  <inkml:trace contextRef="#ctx0" brushRef="#br0" timeOffset="17691.366">6943 2315,'0'0</inkml:trace>
  <inkml:trace contextRef="#ctx0" brushRef="#br0" timeOffset="17952.626">7168 2710,'-1'14,"0"1,1 0,1-1,0 0,1 1,1-1,0 0,1 0,0 0,1 0,0-1,2 0,-1 0,1 0,4 3,-9-14,1 0,-1 1,1-1,0 0,0-1,0 1,0 0,0-1,0 0,0 1,1-1,-1 0,0-1,1 1,-1-1,1 1,-1-1,0 0,1 0,-1-1,1 1,-1-1,0 0,1 0,-1 0,0 0,0 0,1-1,-1 1,0-1,-1 0,1 0,0 0,0 0,-1 0,3-3,80-98,-74 84,1-1,-2 0,-1 0,-1-1,0 0,-2-1,3-11,-9 29,0 0,1 0,-2 0,1 0,0 1,-1-1,1 0,-1 0,0 0,-1 1,1-1,0 1,-1-1,0 1,0 0,0-1,0 1,-1 0,1 0,-1 0,0 1,0-1,0 1,0-1,0 1,0 0,0 0,-1 1,1-1,-1 1,0-1,1 1,-1 0,0 1,0-1,1 1,-1-1,0 1,0 0,0 0,0 1,1-1,-1 1,0 0,0 0,1 0,-1 1,1-1,-2 1,-100 62,86-50</inkml:trace>
  <inkml:trace contextRef="#ctx0" brushRef="#br0" timeOffset="18321.499">7592 2767,'251'-284,"-186"222,-64 61,-1 1,1-1,0 1,-1-1,1 1,0 0,-1-1,1 1,0 0,0 0,-1 0,1-1,0 1,0 0,-1 0,1 0,0 0,0 0,0 0,-1 1,1-1,0 0,0 0,-1 0,1 1,0-1,-1 0,1 1,0-1,-1 1,1-1,0 1,-1-1,1 1,-1-1,1 1,-1-1,1 1,-1 0,1-1,-1 1,0 0,1-1,-1 1,0 0,0 0,0-1,1 1,-1 0,0 0,5 50,-4-34,-1-12,0 0,1 0,-1 1,1-1,1 0,-1 0,1 0,-1 0,1 0,1 0,-1-1,1 1,0-1,0 1,0-1,1 0,-1 0,1-1,0 1,0-1,0 1,0-1,1-1,0 1,-1-1,1 1,0-1,0-1,0 1,0-1,0 0,1 0,-1 0,0-1,0 0,4 0,7-5,-1-1,1 0,-2-2,1 0,-1 0,0-1,-1-1,0 0,-1-1,0 0,0-1,-2 0,1-1,-1-1,-1 1,-1-1,2-3,11-14,6-14,-19 26</inkml:trace>
  <inkml:trace contextRef="#ctx0" brushRef="#br0" timeOffset="18624.631">8778 2062,'-17'11,"1"1,0 1,0 0,2 1,0 1,0 1,2-1,0 2,0 0,2 0,0 1,0 2,9-16,1-1,0 1,0 0,0-1,0 1,0-1,1 1,-1-1,1 1,0-1,0 0,0 1,0-1,1 0,0 0,-1 0,1 0,0 0,0 0,1 0,-1-1,1 1,-1-1,1 1,0-1,0 0,0 0,0-1,0 1,0-1,0 1,1-1,-1 0,1 0,-1 0,0-1,2 1,26 14,74 67,-103-79,1 0,-1 0,0 0,0 0,0 0,0 1,0-1,-1 1,0-1,1 1,-1 0,0-1,-1 1,1 0,-1 0,0 0,0-1,0 1,0 0,-1 0,1 0,-1-1,0 1,0 0,0-1,-1 1,0-1,1 1,-1-1,0 0,0 1,-1-1,-1 1,-2 2,0 0,-1-1,1 0,-1-1,-1 0,1 0,0 0,-1-1,0 0,0 0,0-1,0 0,0 0,0-1,0 0,-1-1,1 0,-4 0,-13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1,'62'110,"-47"-71,-1 0,-2 0,-1 2,-2-1,-3 1,0 0,-3 4,0-23,-1 1,-2-1,0 1,-1 0,-1-1,-2 1,0-1,-1 0,-1 0,-1 0,-1-1,-1 0,-1-1,0 0,-2 0,0-1,-1-1,-1 0,-1-1,-1 0,-9 7,21-20,-1-1,0 1,0-1,-1 0,1 0,-1-1,1 1,-1-1,0-1,0 1,0-1,0 0,0 0,0-1,0 1,0-1,0-1,-1 1,1-1,0 0,0-1,0 1,1-1,-1 0,0-1,1 1,-1-1,1 0,0-1,0 1,0-1,1 0,-1 0,1 0,0-1,-1-1,-21-41,16 29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88,'126'-29,"1"6,2 6,0 5,52 5,88 10,-246-3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22,'29'0,"24"0,7 0,-1 0,-6 0,-7 0,-7 0,-5 0,-4 0,-2 0,0 0,-1-5,0-1,0 0,-5 1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1 117,'43'-10,"29"-8,11 0,2 2,-9-1,-13 3,-12 3,-10 4,-7 3,-5 3,-2 0,-1 1,-10 1,-8 5,-4 1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80,'48'-4,"40"-3,9-3,-1-2,-13 3,-11 1,-13 4,-11 1,-10-3,-6 0,-3 0,-8 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1 234,'63'-7,"1"3,-1 2,1 4,-1 2,1 2,-1 4,4 4,131 18,-197-31,-1-1,1 0,0 0,-1 0,1 1,0-1,0 0,-1 0,1 0,0 0,-1 0,1-1,0 1,0 0,-1 0,1 0,0 0,-1-1,1 1,0 0,-1-1,1 1,-1-1,1 1,-1-1,1 1,-1-1,1 1,-1-1,1 1,-1-1,1 1,-1-1,0 0,1 1,-1-1,0 0,0 1,1-1,-1 0,0 1,0-1,0 0,0 0,0 1,0-1,0 0,0 1,0-1,-1 0,1 0,0 1,0-1,-1 0,1 1,0-1,-1 1,1-1,0 0,-1 1,1-1,-1 1,1-1,-1 1,1-1,-1 1,0-1,-41-40,36 37,-139-136,144 138,-1 0,1 1,0-1,-1 0,1-1,0 1,1 0,-1 0,0 0,0 0,1-1,-1 1,1 0,0-1,0 1,0 0,0-1,0 1,0 0,1-1,-1 1,1 0,0 0,-1 0,2-2,8-12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0,'39'0,"22"0,5 0,-3 0,-9 0,-7 0,-8 0,-5 0,-9 5,-9 1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1,'43'4,"24"2,6 0,-6-5,-8-4,-11-1,-12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1,0-1,0 1,0-1,0 1,0-1,0 1,0-1,0 1,1-1,-1 1,0-1,0 1,0-1,1 1,-1-1,0 1,0-1,1 0,-1 1,0-1,1 1,-1-1,1 0,-1 1,0-1,1 0,-1 0,1 1,-1-1,1 0,-1 0,1 0,-1 0,1 1,-1-1,1 0,-1 0,1 0,-1 0,1 0,-1 0,1 0,-1-1,1 1,-1 0,1 0,-1 0,1 0,-1-1,1 1,-1 0,1 0,-1-1,0 1,1 0,-1-1,0 1,1 0,-1-1,0 1,1-1,3 29,-1-1,-1 1,-2-1,-1 1,-1 0,-1-1,-6 27,-7 87,5 29,-3-97,12-67,1-6</inkml:trace>
  <inkml:trace contextRef="#ctx0" brushRef="#br0" timeOffset="2697.922">367 57,'-1'7,"-1"0,-1 1,1-1,-1 0,-1 0,1-1,-1 1,0-1,-1 0,1 0,-1 0,-1 0,5-5,-15 18,-2-2,0 0,-1-1,-1-1,-1 0,0-2,0 0,-2-2,-8 4,29-15,0 0,0 1,0 0,0-1,0 1,0 0,0 0,0 0,0 0,1 0,-1 0,0 1,1-1,-1 1,1-1,-1 1,1 0,0-1,0 1,-1 0,1 0,1 0,-1 0,0 0,0 0,1 0,-1 0,1 0,-1 0,1 0,0 0,0 0,0 0,0 1,1-1,-1 0,0 0,1 0,-1 0,1 0,0 0,0 0,0 0,0 0,0-1,0 1,0 0,1 0,-1-1,1 1,-1-1,1 1,-1-1,2 0,129 53,-121-48,0 0,-1 1,1 0,-1 1,-1 0,0 1,0 0,-1 0,0 1,0 0,-1 0,-1 1,0 0,0 0,-1 1,2 6,1 1,0-3</inkml:trace>
  <inkml:trace contextRef="#ctx0" brushRef="#br0" timeOffset="4233.557">622 537,'0'4,"0"12,0 8,0 4,0 3,0 0,-5 0,-1 0,0-1,-4-1,0 0,2-5</inkml:trace>
  <inkml:trace contextRef="#ctx0" brushRef="#br0" timeOffset="4769.419">509 593,'48'-37,"-30"21,0 1,1 1,1 0,1 2,-1 0,2 1,0 1,0 2,2-1,-21 8,-1 0,1 0,-1 0,1 0,-1 1,1-1,0 1,-1 0,1-1,0 1,-1 1,1-1,0 0,-1 0,1 1,-1 0,1-1,-1 1,1 0,-1 0,1 1,-1-1,0 0,0 1,1-1,-1 1,0 0,0 0,-1 0,1 0,0 0,-1 0,1 0,-1 0,0 1,0-1,1 1,-2-1,1 1,0-1,0 1,-1-1,0 1,1 0,-1-1,0 1,0 0,0-1,-1 1,1 0,-4 12,0 0,-1 1,-1-2,-1 1,0-1,0 0,-2 0,1-1,-2 0,0-1,0 0,-1 0,-1-1,-2 1,12-11,1 1,-1-1,1 0,-1 1,1-1,0 1,0-1,-1 1,1 0,0 0,1-1,-1 1,0 0,0 0,1 0,-1 0,1 0,-1 0,1 0,0 0,0 0,0 0,0 0,0 0,1 0,-1 0,1 0,-1 0,1 0,-1 0,1 0,0 0,0-1,0 1,0 0,0-1,1 1,-1-1,0 1,1-1,-1 1,1-1,0 0,0 1,5 4,1 0,-1 0,1-1,1 0,-1-1,1 0,-1 0,1-1,0 0,0 0,1-1,4 1,80 33,-80-24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0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141 257,'0'43,"-4"33,-3 10,1-7,2-10,-4-13,-1-12,2-7,2-6,1-4,2-5</inkml:trace>
  <inkml:trace contextRef="#ctx0" brushRef="#br0" timeOffset="363.509">1 286,'27'-15,"1"2,1 2,0 0,1 2,0 1,0 2,1 0,-1 3,12-1,-38 4,1 0,-1 0,1 0,-1 0,1 1,-1 0,1 0,-1 0,0 0,1 1,-1-1,0 1,0 0,0 0,0 1,-1-1,1 1,-1 0,1 0,-1 0,0 1,0-1,0 1,-1-1,1 1,-1 0,0 0,0 0,0 0,-1 0,1 1,-1-1,0 0,0 1,-1-1,1 1,-1-1,0 1,0-1,-1 1,1-1,-1 1,0-1,0 0,-1 2,-3 3,-1 0,-1 0,0-1,0 1,0-2,-1 1,0-1,-1 0,0-1,0 0,0 0,-1-1,1 0,-1 0,-1-1,1-1,0 0,-1 0,0-1,1-1,-1 1,0-2,0 1,0-2,-9 0,-4 0</inkml:trace>
  <inkml:trace contextRef="#ctx0" brushRef="#br0" timeOffset="717.633">424 567,'-5'39,"-1"16,0 5,-4-8,0-8,2-12</inkml:trace>
  <inkml:trace contextRef="#ctx0" brushRef="#br0" timeOffset="1117.81">396 539,'12'-4,"1"0,-1 1,0 0,1 1,0 0,-1 1,1 0,0 1,0 1,-1 0,1 1,0 0,-1 1,0 0,1 1,-1 0,0 1,-11-4,1 1,-1-1,1 0,-1 1,0-1,1 1,-1-1,0 1,0-1,0 1,0 0,0 0,-1-1,1 1,0 0,-1 0,0 0,1 0,-1 0,0 0,0 0,0 0,0 0,0 0,0-1,-1 1,1 0,-1 0,1 0,-1 0,0 0,0-1,0 1,0 0,0-1,0 1,0 0,-1 0,-56 57,54-56,2-2,0 0,0 0,0-1,1 1,-1 1,0-1,1 0,-1 0,1 0,0 1,-1-1,1 1,0-1,0 1,0 0,0-1,0 1,0 0,0 0,1 0,-1-1,1 1,-1 0,1 0,0 0,-1 0,1 0,0 0,0 0,1 0,-1 0,0 0,1 0,-1 0,1-1,-1 1,1 0,0 0,0 0,0-1,0 1,0 0,0-1,1 1,-1-1,0 0,77 55,-66-55</inkml:trace>
  <inkml:trace contextRef="#ctx0" brushRef="#br0" timeOffset="1617.214">537 3,'28'0,"-14"-2,1 2,-1 0,0 0,0 1,0 1,0 1,0 0,0 0,-1 1,1 1,-1 1,6 3,-17-8,0 1,0-1,0 1,0-1,-1 1,1 0,-1 0,1 0,-1 0,0 0,1 0,-1 0,0 0,0 1,-1-1,1 0,0 0,-1 1,0-1,1 1,-1-1,0 0,0 1,0-1,-1 1,1-1,0 0,-1 1,0-1,1 0,-1 0,0 1,0-1,0 0,-1 0,1 0,-1 1,-60 73,56-69,4-7,0 1,0 0,0 0,0 0,1 0,-1 0,0 0,1 0,-1 0,1 1,-1-1,1 1,0-1,0 1,-1-1,1 1,0 0,0-1,1 1,-1 0,0 0,0 0,1 0,-1 0,1 0,0 0,0 0,0 0,0 0,0 0,0 0,0 0,0 0,1 0,-1-1,1 1,0 0,-1 0,1 0,0 0,0-1,0 1,0 0,1-1,-1 1,0-1,1 1,-1-1,1 1,8 3,1 0,-1 0,1-1,0 0,1-1,-1 0,1-1,-1 0,1-1,0 0,-1-1,1 0,0-1,0-1,7-1,-1-3</inkml:trace>
  <inkml:trace contextRef="#ctx0" brushRef="#br0" timeOffset="1863.713">1271 200,'-34'39,"-29"36,-15 10,2 1,3-5,10-12,12-7,8-10,3-9,2-7,4-5,3-2,6-2,3-6,0-1,0 1,2-3</inkml:trace>
  <inkml:trace contextRef="#ctx0" brushRef="#br0" timeOffset="2332.028">988 793,'200'-41,"-199"41,1-1,0 1,0 0,-1 0,1 0,0 1,-1-1,1 0,0 0,-1 1,1 0,0-1,-1 1,1 0,-1-1,1 1,-1 0,1 0,-1 0,0 0,0 1,1-1,-1 0,0 0,0 1,0-1,0 1,0-1,-1 1,1-1,0 1,-1 0,1-1,-1 1,1 0,-1-1,0 1,0 0,0-1,0 1,0 0,0 0,0-1,-1 1,1 0,-1-1,1 1,-1 0,1-1,-1 1,0 0,-4 7,-1-1,0 1,0-1,0 0,-1 0,0-1,-1 0,1 0,-1-1,-1 0,1 0,-7 3,5-4,1 1,0 0,0 1,1 0,0 0,0 1,0 0,1 0,1 1,-6 8,12-16,-1 1,0-1,1 0,-1 1,1-1,0 1,-1-1,1 1,0-1,0 1,0-1,0 0,0 1,0-1,0 1,1-1,-1 1,0-1,1 1,-1-1,1 0,0 1,-1-1,1 0,0 1,0-1,0 0,0 0,0 0,0 0,0 0,0 0,0 0,1 0,-1-1,0 1,0 0,1-1,-1 1,1-1,-1 1,1-1,-1 0,0 1,1-1,-1 0,1 0,-1 0,2 0,79 2,6-20,-62 12</inkml:trace>
  <inkml:trace contextRef="#ctx0" brushRef="#br0" timeOffset="4482.182">1441 766,'-29'139,"6"-55,22-64,73-159,11-17,-82 156,-1-1,0 0,0 0,1 1,-1-1,1 0,-1 1,0-1,1 0,0 1,-1-1,1 1,-1-1,1 1,-1-1,1 1,0-1,0 1,-1 0,1-1,0 1,-1 0,1-1,0 1,0 0,0 0,-1 0,1 0,0 0,0 0,0 0,-1 0,1 0,0 0,0 0,-1 1,1-1,0 0,0 1,-1-1,1 0,0 1,-1-1,1 1,0-1,-1 1,1-1,-1 1,1-1,-1 1,1 0,-1-1,1 1,-1 0,0-1,1 1,-1 0,0 0,1-1,-1 1,0 0,0 0,0 0,0-1,0 1,0 0,0 0,5 60,-5-58,4 140,-4-142,1 0,-1 0,1 0,-1 0,1 0,-1 0,1 0,0-1,0 1,-1 0,1-1,0 1,0 0,0-1,0 1,-1-1,1 1,0-1,0 0,0 1,0-1,0 0,0 0,0 0,1 1,-1-1,0 0,0 0,0-1,0 1,0 0,0 0,0 0,0-1,0 1,0 0,0-1,0 1,-1-1,1 1,0-1,0 0,0 1,0-1,-1 0,2 0,37-36,96-104,-134 140,-1 0,1 0,0 0,0 0,0 0,0 1,0-1,0 0,0 0,0 1,0-1,1 1,-1-1,0 1,0 0,0-1,1 1,-1 0,0 0,0 0,1 0,-1 0,0 0,0 0,1 0,-1 0,0 1,0-1,0 1,0-1,1 1,-1-1,0 1,0-1,0 1,0 0,0 0,0-1,0 1,0 0,-1 0,1 0,0 0,0 0,-1 0,1 0,-1 1,1-1,-1 0,1 1,0 65,-22 90,21-132</inkml:trace>
  <inkml:trace contextRef="#ctx0" brushRef="#br0" timeOffset="15303.139">2033 963,'0'9,"0"14,0 7,0 3,0 1,0-1,0-1,0-1,0-1,0-1,0-5</inkml:trace>
  <inkml:trace contextRef="#ctx0" brushRef="#br0" timeOffset="15734.069">2033 963,'11'-5,"0"1,0 1,1 0,0 1,-1 0,1 0,0 1,0 1,0 0,0 1,0 0,0 0,0 2,8 2,-18-5,-1 1,1-1,0 1,-1 0,1-1,0 1,-1 0,1 0,-1 0,1 1,-1-1,0 0,1 0,-1 1,0-1,0 1,0-1,0 1,0-1,0 1,-1 0,1-1,0 1,-1 0,1-1,-1 1,0 0,0 0,1 0,-1 0,0-1,-1 1,1 0,0 0,0 0,-1-1,1 1,-1 0,0-1,1 1,-1 0,0-1,0 1,-1 0,-59 57,52-53,6-6,1 1,-1 0,0 0,1 0,-1 0,1 0,-1 1,1-1,0 1,-1-1,1 1,0 0,0 0,0 0,0 0,1 0,-1 0,1 1,-1-1,1 1,0-1,-1 1,2-1,-1 1,0 0,0-1,1 1,-1 0,1-1,0 1,0 0,0 0,0 0,0-1,1 1,-1 0,1 0,1 2,6 2,1 0,0 0,1-1,0 0,0 0,0-1,0-1,1 1,8 1,30 14,-28-9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3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1,'-16'12,"-42"241,52-207,1-1,2 1,3 1,4 42,7-55,-4-28</inkml:trace>
  <inkml:trace contextRef="#ctx0" brushRef="#br0" timeOffset="247.561">288 340,'-15'33,"1"12,2-2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2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1 904,'180'-17,"-3"-6,5-11,-175 32,-2 0,0 1,0 0,0 0,0 0,0 1,0-1,0 1,0 0,0 1,0-1,0 1,0 0,0 0,0 1,3 1,-2 2</inkml:trace>
  <inkml:trace contextRef="#ctx0" brushRef="#br0" timeOffset="332.065">114 1102,'10'5,"17"-4,9-1,3-1,0-1,-2 1,-2-5,-3-1,-2 0,-1 2,0 2,-1 0,-1 2,1 1,0 0,0 0,-5 0</inkml:trace>
  <inkml:trace contextRef="#ctx0" brushRef="#br0" timeOffset="16910.893">1187 339,'-46'69,"3"1,4 3,2 1,4 1,-9 36,34-91,0 1,2 1,0-1,1 1,1 0,1 0,1 0,1 0,1 1,1-1,1 0,1 0,1 0,1 0,1-1,0 0,4 5,-3-10,1-1,1 1,1-1,0-1,1 0,0 0,1-1,0-1,2 0,-1-1,1 0,1-1,0 0,0-1,1-1,0-1,0 0,1-1,0-1,0 0,5 0,6-2</inkml:trace>
  <inkml:trace contextRef="#ctx0" brushRef="#br0" timeOffset="28112.042">1187 1,'-11'0,"1"0,-1 1,1 0,-1 0,1 1,0 0,0 1,0 1,0-1,0 1,1 1,-1 0,1 0,1 1,-1 0,-5 5,0 1,1 1,1 0,-1 0,2 1,0 1,1-1,0 2,1 0,1 0,1 0,0 1,0 5,-11 43,3 1,3 0,2 1,4 0,3 0,3 21,1 325,27-183,-27-34,-1-194,0 0,0 0,0 0,0 0,0 0,1 0,-1 0,1-1,0 1,-1 0,1 0,0 0,0-1,0 1,0-1,0 1,1 0,-1-1,0 0,1 1,-1-1,1 0,0 0,-1 0,1 0,0 0,-1 0,1 0,0-1,0 1,0-1,0 1,0-1,-1 0,1 1,0-1,0 0,0 0,0-1,0 1,0 0,0-1,0 1,0-1,0 1,0-1,119-26,-23 9,-74 17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4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115 509,'-11'9,"0"1,1 1,1-1,0 2,0-1,1 1,0 1,1-1,1 1,0 1,0-1,2 1,-1 0,0 11,5-21,1 0,0 0,1 0,-1 0,1 0,0 0,-1 0,2 0,-1 0,0-1,1 1,0-1,0 0,0 0,0 0,0 0,1 0,-1-1,1 1,0-1,-1 0,1 0,0-1,0 1,1-1,-1 0,0 0,0 0,1 0,41 19,-41-18,-1 0,-1 1,1-1,0 1,0 0,-1 0,0 0,1 0,-1 0,0 1,-1-1,1 1,-1 0,1 0,-1 0,0 0,-1 0,1 0,-1 1,0-1,0 1,0-1,0 1,-1-1,0 1,0-1,0 1,0-1,-1 1,0-1,0 1,0-1,0 0,-1 1,0-1,0 0,-1 3,-3 4,1-1,-2 1,1-1,-2 0,1-1,-1 1,-1-1,0-1,0 0,0 0,-1-1,0 0,-1-1,0 0,0 0,-9 2,-1-3</inkml:trace>
  <inkml:trace contextRef="#ctx0" brushRef="#br0" timeOffset="247.538">31 509,'33'-5,"31"-1,14 0,-2 1,-9 2,-11 0,-10 2,-8 1,-6 0,-8 0</inkml:trace>
  <inkml:trace contextRef="#ctx0" brushRef="#br0" timeOffset="683.42">708 311,'67'127,"48"130,-105-233,-1 1,-1 0,-2 0,0 1,-2-1,1 10,-5-25,0-1,0 0,0 1,-1-1,-1 0,0 1,0-1,-1 0,0 0,0-1,-1 1,0-1,-1 1,0-1,0-1,0 1,-1-1,-6 6,-97 69,83-68</inkml:trace>
  <inkml:trace contextRef="#ctx0" brushRef="#br0" timeOffset="1699.839">905 284,'21'-7,"-1"1,1 1,0 1,1 1,-1 1,0 1,1 0,7 3,-27-3,0 1,0 0,0 0,0 0,0 1,0-1,0 0,0 1,0 0,0-1,0 1,0 0,0 0,0 0,-1 0,1 0,0 0,-1 1,1-1,-1 0,1 1,-1-1,0 1,0 0,1-1,-1 1,0 0,-1 0,1 0,0 0,0 0,-1 0,1 0,-1 0,0 0,0 0,1 0,-1 0,-1 0,1 0,0 0,0 0,-1 0,1 0,-1 0,1 0,-1 0,0 0,0-1,0 1,0 0,0 0,-1 0,-21 35,-19 42,42-76,-1 0,1-1,0 1,0 0,0-1,0 1,0 0,0 0,1-1,-1 1,1 0,0-1,0 1,0-1,0 1,0-1,1 0,-1 1,1-1,-1 0,1 0,0 0,0 0,0 0,0 0,0-1,0 1,1-1,-1 1,1-1,-1 0,5 2,1-1,-1 0,0 0,1-1,-1 0,1 0,0-1,-1 0,1 0,0-1,-1 0,1 0,-1-1,0 0,1 0,-1-1,0 0,0 0,5-3,4-4</inkml:trace>
  <inkml:trace contextRef="#ctx0" brushRef="#br0" timeOffset="4454.198">2203 255,'-61'48,"-266"295,-4-59,80-99,101-57,150-127,0-1,0 0,1 0,-1 0,0 0,0 0,1 0,-1 0,0 0,0 1,1-1,-1 0,0 0,0 0,0 1,1-1,-1 0,0 0,0 0,0 1,0-1,1 0,-1 0,0 1,32-22,-12 3,-1 0</inkml:trace>
  <inkml:trace contextRef="#ctx0" brushRef="#br0" timeOffset="5515.83">2231 565,'-21'8,"0"1,0 1,1 1,1 1,-1 1,2 0,0 1,1 1,0 1,1 0,1 2,1-1,0 2,1 0,1 0,1 1,-6 15,9-11,0 1,2-1,1 1,1 0,1 1,1-1,1 0,2 1,0 2,1-13,0-1,1 0,1 0,0 0,1 0,0-1,1 1,0-2,1 1,1-1,0 0,1 0,0-1,0 0,2-1,-1 0,9 7,0-4</inkml:trace>
  <inkml:trace contextRef="#ctx0" brushRef="#br0" timeOffset="9368.456">2570 735,'-3'-2,"-1"1,0 0,0 0,1 0,-1 0,0 1,0-1,0 1,0 0,0 0,0 1,0-1,0 1,0 0,1 0,-1 0,0 0,0 1,1-1,-1 1,1 0,0 0,-1 0,1 1,0-1,0 1,0 0,1 0,-1 0,1 0,-1 0,1 0,-6 5,-4 2,0 1,1 0,0 1,1 0,0 1,1 0,1 1,0-1,1 1,0 1,1 0,1 0,0 0,1 0,1 1,0-1,1 1,1 0,0 0,1 0,1 0,1-1,1 10,-1-20,0 0,0-1,0 1,0 0,1 0,0-1,0 0,0 1,1-1,-1 0,1-1,0 1,0-1,0 0,0 1,1-2,-1 1,1-1,0 1,0-1,0 0,0-1,0 0,0 1,0-1,5 0,0 0,0 0,1-1,-1 0,0-1,1 0,-1-1,0 0,0 0,0-1,0 0,-1-1,1 0,2-2,-3 1,0-1,0 0,-1-1,0 1,0-1,-1-1,0 0,0 0,-1 0,3-6,-7 12,-1 0,1-1,-1 0,0 1,0-1,0 0,0 0,0 1,-1-1,1 0,-1 0,0 0,0 0,0 0,0 0,0 0,-1 0,1 1,-1-1,0 0,0 0,0 1,0-1,0 0,-1 1,1-1,-1 1,0-1,1 1,-1 0,0 0,0 0,-1 0,1 0,0 0,-1 1,1-1,-1 1,0-1,-9-3,-1 0,-1 1,1 1,0 0,-1 0,1 2,-1-1,0 2,0 0,1 0,-1 2,-5 0,-20 0,6-1,5 0</inkml:trace>
  <inkml:trace contextRef="#ctx0" brushRef="#br0" timeOffset="10004.518">2909 509,'54'82,"-37"-57,-2 2,0 0,-2 1,-1 0,-2 1,-1 1,-1-1,-1 1,-1 4,-7-20,0 0,-1 0,0 0,-1 0,-1 0,0-1,-1 1,0-1,-1-1,-1 1,0-1,-1 0,0 0,0-1,-1 0,-1 0,0-1,0-1,-1 0,-1 0,1-1,-1 0,0-1,-1-1,0 1,-54 29,47-29</inkml:trace>
  <inkml:trace contextRef="#ctx0" brushRef="#br0" timeOffset="11207.734">3162 1,'256'1,"-253"-1,-1 0,1 1,0-1,0 1,-1-1,1 1,0 0,-1 0,1 1,-1-1,0 0,1 1,-1-1,0 1,0 0,0 0,0 0,0 0,0 0,0 0,-1 1,1-1,-1 0,0 1,1-1,-1 1,0 0,-1-1,1 1,0 0,-1-1,0 1,1 0,-1 0,0 2,-17 104,13-90,-4 32,2 0,2 0,3 0,4 41,-1-2,-1 229,28-118,-28-185,0 0,-1 0,0 0,-2 0,0 0,0-1,-2 1,0-1,0 1,-2-1,-1 3,3-15,1 0,-1-1,0 1,0-1,0 0,0 0,-1 0,1-1,-1 0,1 1,0-1,-1-1,0 1,1-1,-1 0,1 0,-1 0,0-1,1 1,-1-1,1 0,-1 0,1-1,0 0,0 1,-2-2,-17-2,-33-10,31 9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5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85,'8'13,"0"1,0 0,-1 1,-1-1,0 1,-2 1,1-1,-2 1,0-1,-1 1,0 0,-1 0,-1 0,-1 0,0 0,-2 3,3 3,0-10,-17 162,15-166,-1 0,1 0,-1 0,-1 0,1 0,-2-1,1 0,-1 0,1 0,-2 0,1-1,-1 0,0 0,0 0,-1-1,0 0,0 0,0-1,-4 2,8-4,-3 2,0 1,0-1,0-1,-1 1,0-1,1 0,-1 0,0-1,0 0,0 0,0-1,-1 0,1 0,0-1,-1 0,1 0,0 0,-1-1,1 0,0-1,0 1,0-2,0 1,0-1,0 0,1 0,-1-1,-2-2,-19-28,18 17</inkml:trace>
  <inkml:trace contextRef="#ctx0" brushRef="#br0" timeOffset="385.019">1 0,'243'12,"53"6,-245-13,-33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0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536 269,'-1'477,"-27"-218,28-259,-1 0,1-1,-1 1,1 0,-1 0,1-1,0 1,-1 0,1 0,-1 0,1-1,-1 1,1 0,-1 0,1 0,-1 0,1 0,-1 0,1 0,-1 0,1 0,-1 0,1 1,-1-1,1 0,-1 0,1 0,-1 1,1-1,0 0,-1 0,1 1,-1-1,1 0,0 1,-1-1,-4-18</inkml:trace>
  <inkml:trace contextRef="#ctx0" brushRef="#br0" timeOffset="320.357">0 382,'106'-59,"-88"52,47-15,0 4,2 2,0 3,55-3,13-4,-109 16,21-5,0 2,1 2,0 2,0 2,8 3,-55-2,0-1,0 1,0 0,0 0,0 0,0-1,0 1,-1 0,1 0,0 0,0 0,0 1,0-1,0 0,0 0,0 0,0 1,0-1,0 1,-1-1,1 0,0 1,0 0,0-1,-1 1,1-1,0 1,-1 0,1-1,0 1,-1 0,1 0,-1 0,1 0,-1-1,0 1,1 0,-1 0,0 0,0 0,1 0,-1 0,0 0,0 0,0 0,0 0,0 0,0 0,-1-1,1 1,0 0,0 0,-1 0,1 0,0 0,-1 0,1 0,-1-1,1 1,-1 0,0 0,1-1,-1 1,0 0,1-1,-1 1,0 0,-14 15</inkml:trace>
  <inkml:trace contextRef="#ctx0" brushRef="#br0" timeOffset="596.939">85 1116,'147'-8,"0"-6,-1-6,50-18,-189 37,145-31,-65 8,-67 21</inkml:trace>
  <inkml:trace contextRef="#ctx0" brushRef="#br0" timeOffset="1167.76">1045 1060,'46'-66,"3"3,2 1,3 4,15-10,-6 25,-61 42,-1 0,1 0,-1 1,1-1,-1 0,1 1,-1 0,1-1,0 1,-1 0,1 0,0-1,-1 1,1 1,0-1,0 0,-1 0,1 1,-1-1,1 1,0-1,-1 1,1 0,-1-1,1 1,-1 0,0 0,1 0,-1 0,0 0,1 1,-1-1,0 0,0 0,0 1,0-1,-1 1,1-1,0 1,0-1,0 2,7 43,13 23,-17-68,0 0,0 0,0 0,1 0,-1-1,0 0,0 0,0 0,1 0,-1-1,0 1,0-1,0 0,0 0,0-1,0 1,0-1,0 0,-1 0,1 0,-1-1,1 1,-1-1,0 0,0 0,1-1,4-1,210-141,-217 145,0 1,0-1,0 1,0-1,0 1,0-1,0 1,0 0,0-1,0 1,0 0,0 0,0 0,0 0,0 0,0 0,1 0,-1 0,0 1,0-1,0 0,0 1,0-1,0 0,0 1,0-1,0 1,0 0,-1-1,1 1,0 0,0 0,0-1,-1 1,1 0,0 0,-1 0,1 0,-1 0,1 0,-1 0,1 0,-1 0,0 0,1 0,-1 0,0 0,0 0,0 0,0 0,0 0,0 1,-3 60,-20 57,20-94</inkml:trace>
  <inkml:trace contextRef="#ctx0" brushRef="#br0" timeOffset="1689.987">2117 664,'-47'378,"43"-352,4-20,0 0,-1 1,0-1,-1 0,1 0,-1 1,0-1,-1-1,1 1,-1 0,0-1,-1 1,-2 2,6-8,0 1,-1-1,1 1,-1-1,1 1,-1-1,1 0,-1 1,1-1,-1 0,0 0,1 1,-1-1,1 0,-1 0,0 0,1 0,-1 0,0 0,1 0,-1 0,0 0,1 0,-1 0,1 0,-1 0,0 0,1-1,-1 1,1 0,-1 0,0-1,1 1,-1 0,1-1,-1 1,1-1,-1 1,1-1,0 1,-1-1,1 1,0-1,-1 1,1-1,0 1,-1-1,1 0,0 1,0-1,0 1,0-1,0 0,-1 1,1-1,0 0,0 1,1-1,-1 1,0-1,-3-41,10 19,2 0,0 1,1 1,2-1,0 2,1 0,1 0,1 1,12-12,5-9,2 1,2 1,1 2,2 2,20-13,-52 42,1 1,0-1,1 1,-1 1,1-1,-1 2,1-1,0 1,0 0,0 1,0 0,8 1,-13 0,-1 0,0 0,0 1,1-1,-1 1,0 0,0 0,0 0,0 0,0 1,0-1,0 1,0 0,0 0,-1 0,1 0,-1 0,1 1,-1-1,0 1,0-1,0 1,-1 0,1 0,0 0,-1 0,0 0,0 0,0 0,0 0,0 0,-1 1,1-1,-1 0,0 0,0 2,-1 7,-2-1,1 1,-1-1,-1 1,0-1,-1 0,0 0,0-1,-1 1,-1-1,0 0,0-1,0 0,-2 0,1 0,-1-1,0-1,0 0,-1 0,0 0,-1-1,1-1,-1 0,-7 2,0 2,-1 0,1-2,-1 0,0-2,-1 0,1-1,-8 0,-37-16,51 2</inkml:trace>
  <inkml:trace contextRef="#ctx0" brushRef="#br0" timeOffset="2335.411">2710 720,'1'5,"0"-1,1 0,0 1,-1-1,2 0,-1 0,0 0,1-1,0 1,0-1,0 1,0-1,0 0,1 0,0 0,-1-1,1 1,0-1,0 0,0 0,0 0,1-1,-1 1,1-1,-1 0,0 0,1-1,0 1,-1-1,1 0,-1-1,1 1,-1-1,1 1,-1-1,1-1,-1 1,0-1,0 1,1-1,16-8,1-1,-2-1,0-1,0 0,-1-2,-1 0,14-15,-32 31,0 0,0 0,0 0,0-1,0 1,0 0,1 0,-1-1,0 1,1 0,-1 0,0-1,1 1,-1 0,1-1,-1 1,1 0,-1-1,1 1,-1-1,1 1,0-1,-1 1,1-1,0 1,0-1,-1 0,1 1,0-1,0 0,-1 0,1 1,0-1,0 0,0 0,-1 0,1 0,0 0,0 0,0 0,-1-1,1 1,0 0,0 0,0-1,-1 1,1 0,0-1,-1 1,1 0,0-1,-1 1,1-1,0 0,-1 1,1-1,-1 1,1-1,-1 0,1 1,-1-1,1 0,-2 5,0 1,0-1,1 0,0 1,0 0,0-1,1 1,-1-1,1 0,0 1,0-1,1 1,-1-1,1 0,0 0,0 0,0 0,1 0,-1-1,1 1,0-1,0 1,0-1,1 0,-1 0,1-1,0 1,-1-1,1 1,0-1,1 0,-1-1,0 1,0-1,1 0,-1 0,1 0,-1-1,1 1,-1-1,1 0,-1 0,1-1,1 0,16-5,-1-1,0-1,0-1,-1-1,0 0,-1-2,0 0,0-2,-2 0,0 0,0-2,-1 0,-1-1,9-14,1 4,-1-1,-2-1,-1-2,-1 0,-2-1,0 0,-3-2,-1 0,-1 0,3-18,-11 34,0-1,-1 0,-1 0,-1 0,-1 0,0-1,-1 1,-2 0,-1-13,2 30,1 1,0-1,-1 0,1 0,-1 0,0 0,1 0,-1 1,0-1,0 0,0 1,-1-1,1 1,0-1,0 1,-1-1,1 1,-1 0,0 0,1 0,-1 0,0 0,1 0,-1 0,0 1,0-1,0 0,0 1,1 0,-1-1,0 1,0 0,0 0,0 0,0 0,0 0,0 1,-64 37,50-18,2 1,0 1,1 0,1 1,1 0,1 0,1 2,2-1,0 1,1 0,2 0,0 0,2 1,1 5,-2-15,1 1,1 0,1-1,0 1,1 0,1-1,1 1,0-1,1 1,0-1,2 0,0-1,0 0,2 0,0 0,0-1,2 0,0 0,0-1,1 0,1-1,7 6,-17-16,0-1,0 1,0-1,0 0,0 0,1 0,-1 0,0 0,0-1,1 1,-1-1,0 1,1-1,-1 0,0 0,1 0,-1 0,0 0,1-1,-1 1,0-1,1 1,-1-1,0 0,2 0,12-10</inkml:trace>
  <inkml:trace contextRef="#ctx0" brushRef="#br0" timeOffset="2739.833">4205 439,'-20'3,"0"1,0 1,1 1,-1 1,1 1,1 0,0 1,0 1,-7 6,23-14,-1 1,1 0,-1 0,1 0,0 1,1-1,-1 0,0 1,1-1,0 1,0-1,0 1,0 0,0-1,1 1,0 0,-1 0,2-1,-1 1,0 0,1 0,-1-1,1 1,0 0,0-1,1 1,-1-1,1 1,0-1,0 0,0 0,0 0,0 0,1 0,-1 0,1 0,0-1,0 0,0 1,0-1,-2-1,2 1,-1 0,1 1,0-1,-1 1,0-1,0 1,0 0,0 0,0 0,0 0,-1 0,0 0,1 1,-1-1,0 0,-1 1,1-1,-1 1,1-1,-1 1,0-1,0 1,-1-1,1 1,-1-1,1 1,-1-1,0 0,0 1,-1-1,1 0,-1 0,0 0,0 0,0 0,0 0,0-1,-1 2,-68 2,52-12</inkml:trace>
  <inkml:trace contextRef="#ctx0" brushRef="#br0" timeOffset="3135.817">4205 693,'49'-6,"58"-7,0-5,51-17,-151 34,0-1,-1 1,1-1,0 0,-1 0,1-1,-1 0,0 0,0-1,0 0,0 0,-1 0,0 0,1-1,-2 0,1 0,0-1,-1 1,0-1,0 0,-1 0,0 0,0 0,0-1,-1 1,0-1,0-1,-2 5,-1 0,1 0,-1 0,0 0,0 1,0-1,0 0,0 1,-1-1,1 1,-1-1,0 1,1 0,-1 0,0 0,0 0,-1 0,1 0,0 0,-1 1,1-1,-1 1,1 0,-1-1,0 1,0 1,1-1,-1 0,0 1,0-1,0 1,0 0,-1 0,-99 8,91-5,0 1,0 0,0 1,1 0,-1 1,1 0,1 1,-1 0,1 1,1 0,-1 0,1 1,1 1,0-1,0 1,1 1,0-1,0 1,2 0,-1 1,1-1,1 1,0 0,1 0,0 1,-1 10,6-12,1-1,0 0,1 0,0 0,0-1,1 1,0-1,1 0,0 0,1-1,-1 0,1 0,1 0,0-1,0 0,0-1,1 0,0 0,0-1,0 0,1 0,0-1,0 0,0-1,0 0,0-1,1 0,5 0,247 0,-168-14,-71 6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58,'137'-11,"66"-24,-63 23,-116 12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48,'313'-1,"-172"-25,-86 13,-31 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2 199,'0'-6,"-1"1,1-1,-1 1,1 0,1-1,-1 1,1 0,0-1,0 1,1 0,-1 0,1 0,0 0,1 0,-1 0,1 1,0-1,0 1,0-1,1 1,-1 0,1 1,0-1,0 1,1-1,3-1,6-5,0 2,0 0,0 0,1 1,0 1,1 1,-1 0,8-1,65-1,-85 7,-1 0,1 1,-1-1,0 1,1-1,-1 1,1 0,-1 0,0 0,0 0,0 1,0-1,0 0,0 1,0 0,0-1,0 1,-1 0,1 0,0 0,-1 0,0 0,0 0,1 0,-1 1,0-1,-1 0,1 1,0-1,-1 0,1 1,-1-1,0 3,-2 5,0 0,-1 0,0 0,0 0,-1 0,-1 0,0-1,0 0,0 0,-1-1,-1 1,0-1,0 0,0-1,-1 0,0 0,-2 0,-2 6,5-6,-47 59,53-64,0 0,0 0,0 0,1 0,-1 0,1 0,-1 0,1 0,0 0,-1 0,1 0,0 1,1-1,-1 0,0 0,1 0,-1 0,1 0,-1 0,1 0,0 0,0 0,0 0,0 0,0 0,1-1,-1 1,0 0,1-1,-1 1,1-1,0 0,-1 1,1-1,0 0,0 0,0 0,70 35,45 31,-113-64,0 1,-1-1,1 1,-1 0,0 0,0 0,0 1,-1-1,1 1,-1-1,0 1,-1 0,1 0,-1 0,0 0,0 0,0 0,-1 0,1 0,-1 0,-1 1,1-1,-1 0,0 0,-3 6,-1 0,0-1,0 1,-1-1,0-1,-1 1,0-1,-1 0,0-1,0 1,-1-2,0 1,0-1,-1-1,1 1,-2-2,1 1,-1-2,1 1,-8 1,-5 5,21-9,0-1,0 0,-1 0,1 0,0 0,-1 0,1-1,-1 1,1-1,-1 1,1-1,-1 0,0 0,1 0,-1 0,1-1,-1 1,1 0,-1-1,1 0,-1 0,1 0,-12-8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25,'-1'-2,"-1"0,1 0,-1 1,1-1,-1 0,0 1,0-1,0 1,0 0,0-1,0 1,0 0,0 0,0 0,-1 1,1-1,0 0,-1 1,1 0,0-1,-1 1,1 0,-1 0,-1 1,1-2,-14 3,0 0,0 1,0 1,1 1,-1 0,1 1,0 1,1 0,0 1,0 1,1 0,0 1,0 1,1 0,1 1,0 0,-8 11,6-8,1 0,1 1,1 1,0 0,1 0,1 1,1 1,0-1,-4 20,7-16,1 1,0-1,2 1,1 0,1 0,0 0,4 17,-1-31,-1 1,2-1,-1 1,1-1,1 0,-1 0,2-1,-1 0,1 0,0 0,1 0,0-1,0 0,1-1,-1 1,1-2,8 5,-4-5,-1 0,2-1,-1-1,0 0,1 0,-1-2,1 1,-1-2,1 1,0-2,-1 0,1 0,0-1,4-2,0 0,0-2,-1 0,0 0,0-2,-1 0,0 0,7-6,27-14,-30 19,0 0,-1-2,0 0,0-1,-2-1,1 0,-2-2,0 0,0 0,-1-1,-1-1,-1 0,-1-1,0 0,-1-1,-1 0,-1 0,0-1,-2 0,1-7,-6 17,0 0,-1 0,0 0,-1 0,0 0,0 1,-1-1,0 0,-1 1,0-1,-1 1,0 0,0 0,-1 0,0 1,-1 0,0 0,0 0,0 0,-1 1,0 0,-1 1,1 0,-1 0,-1 0,1 1,-1 0,0 1,0 0,0 0,0 1,-1 0,-1 1,-4-1,-1 1,0 0,0 2,0 0,0 0,0 2,1 0,-1 1,0 0,1 1,0 1,0 0,0 1,1 1,0 1,0 0,0 0,1 1,1 1,-10 8,5 1</inkml:trace>
  <inkml:trace contextRef="#ctx0" brushRef="#br0" timeOffset="482.534">994 534,'0'10,"-5"7,-1 6,-5-1,-1-4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26,'-6'-3,"-1"0,0 1,0 0,0 0,0 1,0-1,0 1,0 1,-1 0,1 0,0 0,0 1,0 0,-1 0,1 1,0 0,1 0,-1 0,0 1,1 0,-1 1,1-1,0 1,0 1,0-1,1 1,-1 0,1 0,1 0,-1 1,1-1,-1 1,0 4,3-4,1 0,0 0,1 0,-1 0,1 1,0-1,1 0,0 0,0 0,0 0,0 0,1 0,0 0,1 0,-1-1,1 1,0-1,0 0,1 1,-1-2,1 1,0 0,1-1,-1 1,1-1,0-1,0 1,0-1,6 3,15 10,-1 0,0 2,-1 1,-1 0,0 2,-2 1,-1 1,0 0,-2 1,-1 1,-1 1,1 4,-16-27,2 0,0 0,0 1,-1 0,0-1,0 1,0 0,0 0,-1 0,1 0,-1 1,0-1,0 0,-1 1,1-1,-1 0,0 1,0-1,0 1,-1-1,0 0,1 1,-1-1,-1 0,1 0,-1 0,0 0,0 0,0 0,0 0,-1-1,1 1,-1-1,0 0,0 1,-3 1,-10 4,-1-1,0-1,0 0,-1-1,0-1,0-1,0 0,-1-1,1-1,-1-1,0-1,1-1,-1 0,1-1,-6-2,-21-7,27 5</inkml:trace>
  <inkml:trace contextRef="#ctx0" brushRef="#br0" timeOffset="283.802">121 55,'34'-5,"25"-1,7-1,3 2,-6 2,-9 1,-9 0,-7 2,-6-5,-2-1,-3 0,0 2,-6 1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9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3,'481'0,"-480"-1,0 1,0 0,0-1,0 1,0 0,0 0,0 0,0 0,0 0,0 0,0 0,0 0,0 0,0 1,0-1,0 0,0 1,0-1,0 0,0 1,0 0,0-1,0 1,0-1,0 1,-1 0,1 0,0-1,-1 1,1 0,0 0,-1 0,1 0,-1 0,1 0,-1 0,0 0,1 0,-1 0,0 0,0 0,0 0,0 0,0 0,0 0,0 0,0 0,0 0,0 0,0 0,-1 0,1 0,0 0,-1 0,0 1,-68 161,-46 105,100-238,1 1,2 1,1 0,2 1,-4 24,-5 49,18-107,0 1,1 0,-1-1,0 1,0 0,1 0,-1-1,0 1,1 0,-1 0,0-1,1 1,-1 0,0 0,1 0,-1 0,0 0,1-1,-1 1,0 0,1 0,-1 0,1 0,-1 0,0 0,1 0,-1 0,1 0,-1 1,0-1,1 0,-1 0,0 0,1 0,-1 0,0 1,1-1,-1 0,0 0,1 1,-1-1,0 0,0 0,1 1,-1-1,0 0,0 1,0-1,1 0,-1 1,0-1,0 0,0 1,0-1,0 1,0-1,0 0,0 1,0-1,0 0,0 1,0-1,0 1,0-1,0 0,0 1,0-1,0 1,16-28,-9 3,-2 0</inkml:trace>
  <inkml:trace contextRef="#ctx0" brushRef="#br0" timeOffset="316.864">0 426,'15'-5,"13"-1,8 0,7 1,0 2,-1 1,1 1,-1 0,-4 1,2 0,-2 1,-2-1,-2 0,-3 0,-1 0,-1 0,-1 0,-5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87,'44'92,"-16"-34,-17-39,-1 1,0 0,-2 1,0 0,-1 0,-2 0,0 1,-1 0,0 10,-4-16,-1 0,-1-1,0 1,-1-1,0 1,-1-1,-1 0,0-1,-2 1,1-1,-2 0,0-1,0 0,-1 0,-1-1,0 0,-1 0,0-1,-1-1,0 0,0 0,-1-1,0-1,-1 0,0-1,0-1,-1 0,1 0,-1-2,-1 0,1-1,-6 1,18-3,-1 1,1-1,-1 0,1 0,0 0,-1-1,0 1,1-1,-1 0,1 0,-1 0,1 0,-1-1,1 0,-1 1,1-1,-1 0,1-1,0 1,-1 0,1-1,0 0,0 0,0 0,0 0,1 0,-1-1,1 1,-1-1,1 0,0 0,0 1,0-1,0-1,0 1,1 0,0 0,-1-1,1 1,-2-19</inkml:trace>
  <inkml:trace contextRef="#ctx0" brushRef="#br0" timeOffset="427.199">5 59,'20'6,"-1"0,1-1,0-1,0-1,0-1,0-1,1 0,16-3,271-30,-193 15,174-18,-265 35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1.57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0 151,'13'-10,"0"1,1 0,0 1,1 0,0 1,0 1,0 1,1 0,-1 1,9-2,-18 5,133-26,1 6,1 7,1 5,0 7,44 9,-7-5,133-1,-239-1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2.8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1 198,'330'-51,"-183"33,143-10,15 0,127 11,292-10,101-2,229 30,-364 34,-407-15,238 10,-329-30,-142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4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74,'162'-37,"-124"29,1 2,0 2,1 1,-1 2,26 2,-34 0,41-12,-54 5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2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868 424,'-29'-6,"-25"8,0 2,1 3,0 2,0 3,1 2,0 2,-36 17,-41 35,128-67,1 1,-1-1,1 0,0 0,-1 1,1-1,0 0,0 1,0-1,0 0,0 1,0-1,1 0,-1 1,0-1,1 0,-1 0,1 1,-1-1,1 0,0 0,-1 0,1 0,0 0,0 0,0 0,0 0,0 0,0 0,0 0,0 0,0-1,0 1,0 0,1-1,-1 1,0-1,0 0,1 1,-1-1,0 0,1 0,-1 1,0-1,1 0,-1 0,0-1,1 1,-1 0,0 0,0-1,1 1,7 2,247 53,-253-54,-1-1,1 0,0 1,-1 0,1 0,0 0,-1 0,0 0,1 0,-1 1,0-1,1 1,-1 0,0 0,0-1,0 1,0 0,-1 1,1-1,-1 0,1 0,-1 1,0-1,0 1,0-1,0 1,0 0,0-1,-1 1,1 0,-1-1,0 1,0 0,0 0,0-1,0 1,-1 0,1-1,-1 1,0 0,0-1,0 1,0-1,0 1,0-1,-1 1,-23 23,-1-2,-1 0,-1-2,-1-1,0-1,-2-1,0-2,-2-2,-20 8,-64 35,-8 11,122-69,1 0,0 1,0-1,0 1,0 0,0 0,0 0,0 0,0 0,0 0,0 0,0 0,1 1,-1-1,0 1,1 0,-1-1,1 1,0 0,0 0,-1 0,1-1,0 1,1 1,-1-1,0 0,1 0,-1 0,1 0,-1 0,1 1,0-1,0 0,0 0,0 0,1 1,-1-1,0 0,1 0,0 0,-1 0,1 0,0 0,0 0,1 1,8 4,2 0,-1-1,1 0,0-1,0 0,0-1,1 0,0-1,0-1,0 0,0-1,13 1,41 7,-50-6,-9 0,-1-1,0 0,1 0,-1-1,1 0,-1 0,1-1,0 0,-1 0,1-1,0 0,-1 0,1-1,-1 0,0 0,0-1,3 0,2-10</inkml:trace>
  <inkml:trace contextRef="#ctx0" brushRef="#br0" timeOffset="247.765">501 0,'-41'86,"4"2,4 2,3 1,5 1,4 1,4 1,4 0,4 2,3 45,13 395,-7-511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57,'34'-4,"25"-8,8 0,-3 1,-8 2,-8 4,-12 2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1,'0'766,"5"-722,1-32</inkml:trace>
  <inkml:trace contextRef="#ctx0" brushRef="#br0" timeOffset="287.729">326 227,'-303'266,"301"-265,1 0,-1-1,1 1,0 0,-1 0,1 0,0 0,0 0,0 1,-1-1,1 0,1 1,-1-1,0 0,0 1,0-1,1 1,-1-1,1 1,-1-1,1 1,0 0,-1-1,1 1,0 0,0-1,0 1,0-1,1 1,-1 0,0-1,1 1,-1-1,1 1,-1-1,1 1,0-1,-1 1,1-1,0 0,0 1,0-1,0 0,1 0,-1 1,0-1,0 0,1 0,-1-1,0 1,2 0,156 124,-53-9,-82-99,-17-22</inkml:trace>
  <inkml:trace contextRef="#ctx0" brushRef="#br0" timeOffset="288.729">552 537,'-4'34,"-3"15,1 5,2-2,0-6,2-5,1-5,5-4,2-7</inkml:trace>
  <inkml:trace contextRef="#ctx0" brushRef="#br0" timeOffset="289.729">525 565,'18'-9,"1"0,0 2,0 0,1 1,0 1,0 1,0 0,15 1,-32 2,0 1,0 1,-1-1,1 0,0 1,0-1,-1 1,1 0,-1 0,1 0,-1 0,1 0,-1 0,1 1,-1-1,0 1,0 0,0 0,0 0,0 0,0 0,0 0,-1 0,1 0,-1 1,0-1,0 1,1-1,-2 1,1-1,0 1,0 0,-1-1,1 1,-1 0,0 0,0-1,0 1,0 0,-1 0,1-1,-1 1,1 0,-1-1,0 1,0-1,0 1,-1-1,1 1,-1 2,0 0,0 0,0 1,1-1,0 0,0 1,0-1,1 1,0-1,0 1,0-1,1 1,0-1,0 1,0-1,0 1,1-1,0 0,0 0,1 0,-1 0,3 2,-1-2,1-1,-1 1,0 0,0 1,-1-1,1 1,-1-1,0 1,-1 0,1 0,-1 1,-1-1,1 0,-1 0,0 1,0-1,-1 1,0-1,0 1,-1-1,0 1,0-1,0 1,0-1,-1 0,-1 0,1 0,-1 0,0 0,0 0,0-1,-1 0,0 1,0-1,-2 1,-1 0,-1-1,1 0,-1 0,0 0,-1-2,1 1,-1-1,0 0,0 0,0-1,0-1,0 1,0-1,0-1,0 0,-1 0,1-1,0 0,0 0,0-1,0-1,0 1,1-1,-1-1,1 0,-1 0,1 0,1-1,-1 0,-6-6,2-2</inkml:trace>
  <inkml:trace contextRef="#ctx0" brushRef="#br0" timeOffset="530.588">693 763,'0'-5,"-5"-1,-6 0,-6 1,-5 1,1 7,0 2,2 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89,'20'-8,"12"-6,1 1,0 1,1 2,0 1,0 2,1 1,0 2,14 1,-48 2,1 1,-1-1,1 1,-1 0,1 0,-1 0,1-1,0 2,-1-1,1 0,-1 0,1 0,-1 1,1-1,-1 1,1-1,-1 1,0 0,1-1,-1 1,0 0,1 0,-1 0,0 0,0 0,0 0,0 0,0 1,0-1,0 0,0 0,-1 1,1-1,0 1,-1-1,1 1,-1-1,0 1,1-1,-1 1,0-1,0 1,0-1,0 1,0-1,0 1,0-1,-1 1,1-1,-1 2,-10 12,0-1,-2 0,0-1,0 0,-1-1,-1 0,0-1,0-1,-4 1,-75 59,91-68,0 0,0 1,0-1,0 0,0 1,0 0,1-1,-1 1,1 0,-1 0,1 1,0-1,1 0,-1 1,1-1,-1 1,1 0,0-1,0 1,1 0,-1 0,1 0,0-1,0 1,0 0,0 0,0 0,1-1,0 1,0 0,0 0,0-1,1 1,-1-1,1 1,0-1,0 0,0 0,2 2,3-1,0 0,0-1,0 0,0 0,1 0,-1-1,1 0,0-1,0 1,0-1,0-1,0 0,-1 0,1-1,1 1,-6 0,22-1</inkml:trace>
  <inkml:trace contextRef="#ctx0" brushRef="#br0" timeOffset="567.884">395 428,'283'-224,"-228"176,-55 49,-1 0,1 0,0 0,0 0,0-1,0 1,0 0,1 0,-1 0,0 0,0 0,0-1,1 1,-1 0,0 0,1 0,-1-1,1 1,-1 0,1-1,-1 1,1 0,0-1,-1 1,1-1,0 1,-1-1,1 1,0-1,0 1,-1-1,1 0,0 0,0 1,0-1,0 0,-1 0,1 0,0 0,0 0,0 0,0 0,0 0,-1 0,1 0,0 0,0-1,0 1,0 0,-1 0,1-1,0 1,0-1,-1 1,1-1,0 1,-1-1,1 1,0-1,-1 0,1 1,-1-1,1 0,-1 1,1-1,-1 0,-1 139,2-136,-1-1,0 1,1 0,0 0,-1-1,1 1,0-1,0 1,-1-1,1 1,1-1,-1 1,0-1,0 0,0 0,1 0,-1 1,1-1,-1 0,1-1,-1 1,1 0,-1 0,1-1,0 1,-1-1,1 1,0-1,0 0,-1 0,1 1,0-1,0 0,-1-1,1 1,0 0,0 0,-1-1,1 1,0-1,-1 0,1 1,-1-1,2-1,64-48,-35 13,-24 26,1 0,0 0,1 1,0 1,1 0,0 0,1 1,-1 0,9-3,-18 11,0 1,0-1,0 1,0 0,0-1,-1 1,1 0,0 0,0 0,0 1,-1-1,1 0,-1 1,1-1,-1 1,1-1,-1 1,0 0,0 0,0-1,0 1,0 0,0 0,0 0,-1 0,1 0,-1 0,1 0,-1 0,0 0,0 1,0-1,0 0,0 0,0 0,-1 0,1 0,-1 0,0 0,1 0,-1 1,1 1,-4 144,4-123</inkml:trace>
  <inkml:trace contextRef="#ctx0" brushRef="#br0" timeOffset="1555.953">1271 315,'-39'98,"25"-50,-25 49,39-98,0 1,0 0,0-1,0 1,0 0,0-1,0 1,0 0,0-1,0 1,0 0,0-1,0 1,-1 0,1-1,0 1,0 0,0 0,-1-1,1 1,0 0,0 0,-1-1,1 1,0 0,-1 0,1 0,0-1,0 1,-1 0,1 0,0 0,-1 0,1 0,0 0,-1 0,1 0,-1 0,1 0,0 0,-1 0,1 0,0 0,-1 0,1 0,0 0,-1 0,1 0,0 1,-1-1,1 0,0 0,0 0,-1 1,1-1,0 0,0 0,-1 0,1 1,0-1,3-32,-1 15,2 1,0-1,1 0,0 1,2 0,0 0,0 1,2-1,0 2,0-1,1 2,1-1,1 1,2-1,-12 12,-1 0,1 0,0 1,1-1,-1 1,0 0,0-1,1 1,-1 0,0 0,1 1,-1-1,1 0,-1 1,1 0,0-1,-1 1,1 0,-1 0,1 1,-1-1,1 0,0 1,-1 0,0-1,1 1,-1 0,1 0,-1 1,0-1,0 0,0 1,1-1,-1 1,-1 0,1-1,0 1,0 0,-1 0,1 0,-1 1,0-1,1 0,-1 1,0-1,0 0,-1 1,1-1,0 1,-1-1,0 1,1-1,-1 1,0 0,0-1,-1 3,-33 105,90-43,-53-64,-1-1,1 1,-1 0,0 1,0-1,0 0,0 1,0-1,-1 1,1-1,-1 1,0 0,0 0,-1-1,1 1,-1 0,0 0,1 0,-2 0,1 0,0 0,-1-1,0 1,0 0,0 0,0-1,-1 1,0-1,1 1,-1-1,0 0,0 1,-1-1,1 0,-1 0,0-1,0 1,1-1,-2 1,1-1,0 0,0 0,-2 1,-10 4,0 1,0-2,0 0,-1-1,0 0,0-2,0 0,0 0,-12-1,-14-15,30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311 325,'5'10,"1"17,0 9,-1 4,-2-1,-1-2,0-3,-2-2,0-1,0-2,-5-1,-2 0,1-1,-4 1,0-5</inkml:trace>
  <inkml:trace contextRef="#ctx0" brushRef="#br0" timeOffset="329.688">226 353,'30'-26,"2"2,1 1,0 1,2 2,0 2,2 1,31-10,-65 25,1 0,0 0,-1 0,1 0,0 1,0-1,0 1,1 0,-1 0,0 1,0-1,0 1,1 0,-1 0,0 1,0-1,1 1,-1 0,0 0,0 0,0 0,0 1,0 0,0 0,-1 0,1 0,-1 1,1-1,-1 1,0 0,0 0,0 0,0 0,0 0,-1 1,0-1,1 1,-1 0,-1 0,1 0,0 0,-1 0,0 0,1 4,-3 1,0 1,0-1,-1 0,0 0,0 0,-1 0,0 0,-1-1,0 0,-1 1,1-1,-1-1,-1 1,0-1,0 0,0 0,-1 0,-1 0,-10 9,0-2,0 0,-2-1,0-1,0-1,-18 7,-64 22,83-32</inkml:trace>
  <inkml:trace contextRef="#ctx0" brushRef="#br0" timeOffset="681.575">706 608,'0'10,"0"12,0 7,0 4,-5-3,-1-3,0-1,-4-5,0-1,2-3</inkml:trace>
  <inkml:trace contextRef="#ctx0" brushRef="#br0" timeOffset="1148.166">649 608,'13'-3,"3"-2,1 0,0 1,-1 1,1 1,1 0,-1 1,0 1,0 1,5 1,-21-2,1 0,-1 0,0 1,1-1,-1 0,0 1,1-1,-1 1,0-1,0 1,0 0,1-1,-1 1,0 0,0 0,0 0,0 0,0 0,0 0,-1 0,1 0,0 1,0-1,-1 0,1 0,-1 1,1-1,-1 0,0 1,1-1,-1 0,0 1,0-1,0 0,0 1,0-1,0 0,0 1,-1-1,1 1,0-1,-1 0,1 0,-1 1,1-1,-1 0,0 0,0 0,0 2,-46 54,45-56,1-1,0 1,0-1,0 1,-1-1,1 1,0-1,0 1,0 0,0 0,0-1,0 1,0 0,0 0,0 0,1 0,-1 0,0 0,1 0,-1 0,0 1,1-1,-1 0,1 0,0 0,-1 1,1-1,0 0,0 0,0 1,0-1,0 0,0 1,0-1,0 0,1 0,-1 1,0-1,1 0,-1 0,1 0,-1 0,1 1,0-1,-1 0,1 0,0 0,0 0,0 0,43 11,-37-11,1 0,-1 1,0 0,1 0,-1 1,0 0,-1 0,1 1,0-1,-1 2,0-1,4 4,-9-7,0 1,0 0,0 0,0 0,0-1,-1 1,1 0,0 0,-1 0,0 0,1 0,-1 0,0 0,0 1,0-1,0 0,-1 0,1 0,0 0,-1 0,0 0,1 0,-1-1,0 1,0 0,0 0,0 0,0-1,0 1,-1-1,1 1,-1-1,1 1,-54 47,46-43,0-1,0-1,0 0,-1 0,0-1,0 0,0 0,0-1,0-1,-2 0,-13 1</inkml:trace>
  <inkml:trace contextRef="#ctx0" brushRef="#br0" timeOffset="1698.236">848 72,'9'-9,"1"1,1 1,0 0,0 1,0 0,0 0,1 1,0 1,0 0,1 0,-1 1,4 1,-14 2,0 0,0 1,0-1,0 1,0-1,0 1,0 0,0 0,-1 0,1 0,0 0,-1 0,1 0,0 1,-1-1,0 1,1-1,-1 1,0-1,0 1,0 0,0 0,0 0,0-1,0 1,0 0,-1 0,1 0,-1 0,0 0,1 0,-1 0,0 0,0 0,0 0,-1 1,1-1,0 0,-1 0,0-1,1 1,-1 0,0 0,0 0,0 0,0 0,0-1,0 1,0-1,-1 1,1-1,-1 1,1-1,-1 1,1-1,-1 0,-1 1,-5 8,5-9,1 0,0 0,0 1,-1-1,1 1,0 0,0 0,0-1,1 1,-1 0,0 1,1-1,0 0,-1 0,1 1,0-1,0 1,0-1,0 1,1-1,-1 1,1 0,0-1,-1 1,1-1,0 1,0 0,1-1,-1 1,1 0,-1-1,1 1,0-1,0 1,0-1,0 1,0-1,1 0,-1 0,1 1,-1-1,1 0,0 0,0-1,1 2,9 2,1-2,0 0,0 0,0-1,0-1,0 0,1 0,-1-2,0 1,8-3,18 1,18 1,-33 1</inkml:trace>
  <inkml:trace contextRef="#ctx0" brushRef="#br0" timeOffset="2084.145">1 1003,'640'-30,"-182"5,-67-5,-348 29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0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28,'197'-28,"59"28,-221 11,-29-5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28,'34'0,"25"0,8 0,-3 0,-8 0,-8 0,-13-4,-7-3,-3 1,-2 1,0 2,-3 1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06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506 482,'-1'284,"-11"-223,2 41,10-102,0 1,0 0,0-1,0 1,0 0,0-1,0 1,1 0,-1-1,0 1,1 0,-1-1,0 1,1-1,-1 1,0 0,1-1,-1 1,1-1,-1 1,1-1,0 0,-1 1,1-1,-1 0,1 1,0-1,-1 0,1 1,0-1,-1 0,1 0,0 0,-1 0,1 0,0 0,0 0,-1 0,1 0,0 0,-1 0,1 0,0-1,-1 1,1 0,0 0,-1-1,1 1,0 0,-1-1,1 1,9-8</inkml:trace>
  <inkml:trace contextRef="#ctx0" brushRef="#br0" timeOffset="4218.026">760 877,'4'0,"3"4,-1 8,-6 0,1-1,2-7,-1-5</inkml:trace>
  <inkml:trace contextRef="#ctx0" brushRef="#br0" timeOffset="5697.652">1606 256,'10'-6,"-1"1,1 0,0 1,0 0,0 0,1 1,-1 1,1 0,0 0,0 1,-1 0,1 1,0 0,0 1,0 0,0 1,-1 0,1 1,8 3,-17-5,0 0,0 0,0 1,-1-1,1 1,0-1,-1 1,1-1,-1 1,0 0,0 0,0-1,0 1,0 0,0 0,0 0,0 0,-1 0,1 1,-1-1,1 0,-1 0,0 0,0 0,0 0,0 1,0-1,-1 0,1 0,-1 0,1 0,-1 0,0 0,0 0,-1 2,-44 64,46-68,-2 1,0 0,0 0,0 0,0 0,0 0,1 0,-1 1,0-1,1 1,-1-1,1 1,0 0,-1-1,1 1,0 0,0 0,0 0,0 0,1 0,-1 0,0 0,1 0,-1 0,1 0,0 0,0 1,0-1,0 0,0 0,0 0,1 0,-1 0,1 1,-1-1,1 0,0 0,0 0,-1 0,2-1,-1 1,0 0,0 0,1-1,-1 1,12 2,0-1,1-1,-1 0,1-1,-1-1,1 0,-1-1,9-1,12 0,-8 1</inkml:trace>
  <inkml:trace contextRef="#ctx0" brushRef="#br0" timeOffset="4980.708">1267 425,'-13'4,"0"0,0 0,0 1,1 0,-1 2,1-1,1 1,-1 1,1 0,1 1,0 0,0 0,-5 7,14-14,0-1,0 0,0 1,1-1,-1 0,1 1,-1-1,1 1,-1-1,1 1,0-1,0 1,-1 0,1-1,1 1,-1-1,0 1,0-1,0 1,1-1,-1 1,1-1,-1 1,1-1,0 1,-1-1,1 0,0 1,0-1,0 0,0 0,0 0,0 0,1 0,-1 0,0 0,0 0,1 0,-1 0,2 0,65 24,-55-22,-5-2,-1 0,1 1,0 0,-1 0,1 1,-1 0,1 0,-1 1,0 0,-1 0,1 0,-1 1,0 0,0 0,0 1,-1-1,1 1,-2 1,1-1,-1 1,1 0,-2 0,1 0,-1 0,1 5,-2-7,0-1,-1 1,0-1,0 1,0-1,0 1,-1 0,0-1,0 1,0 0,-1-1,1 1,-1-1,0 1,0-1,-1 1,1-1,-1 1,0-1,0 0,-1 0,1 0,-1 0,0-1,0 1,0-1,0 0,-1 1,0-1,1-1,-1 1,0-1,0 1,0-1,-1 0,-2 0,0-1,1 0,-1-1,0 1,0-1,0-1,0 1,1-1,-1 0,0-1,1 0,-1 0,1 0,-1-1,1 0,0 0,0 0,-2-2,-11-7</inkml:trace>
  <inkml:trace contextRef="#ctx0" brushRef="#br0" timeOffset="5233.563">1126 454,'20'-9,"20"-9,8-1,1 3,-3 4,-5 4,-9 4</inkml:trace>
  <inkml:trace contextRef="#ctx0" brushRef="#br0" timeOffset="10645.963">2735 341,'-535'326,"-11"-30,236-152,-81 40,176-78,33-8,121-71,42-16</inkml:trace>
  <inkml:trace contextRef="#ctx0" brushRef="#br0" timeOffset="21039.425">1775 1075,'-2'24,"-1"1,-2-1,0-1,-1 1,-1-1,-8 14,-9 38,-54 110,72-172,4-6</inkml:trace>
  <inkml:trace contextRef="#ctx0" brushRef="#br0" timeOffset="21767.513">1945 1159,'-14'17,"2"1,0 0,1 1,1 0,1 1,0 0,2 0,0 1,2 0,-2 12,4-27,1-1,0 1,0 0,0 0,1 1,0-1,0 0,1 0,-1 1,2-1,-1 0,0 0,1 1,1-1,-1 0,1 0,0 0,0 0,0 0,1-1,0 1,0-1,1 1,-1-1,1 0,0-1,1 1,-1-1,1 1,0-1,0-1,0 1,0-1,1 0,3 2,2-5,0 0,0-1,1 0,-1 0,0-1,0-1,0 0,0 0,-1-1,1 0,-1-1,0 0,0-1,-1 0,1-1,-1 0,-1 0,1 0,-1-2,-1 1,0-1,0 0,5-9,-7 13,0-1,0 1,-1-1,0-1,0 1,-1 0,1-1,-2 0,1 0,-1 0,0 0,0 0,-1-1,0 1,0 0,0-1,-1 1,-1 0,1-1,-1 1,0 0,-1-1,0 1,0 0,0 0,-1 0,0 1,0-1,-1 0,0 1,0 0,-1 0,1 0,-1 1,0 0,-2-2,-3 1,1 0,-1 0,0 1,-1 0,1 1,-1 0,0 1,0 0,0 0,0 1,-1 1,1 0,0 1,-1 0,1 0,-1 1,1 1,0 0,0 1,0 0,0 0,-3 2,-12 7</inkml:trace>
  <inkml:trace contextRef="#ctx0" brushRef="#br0" timeOffset="26474.18">2678 990,'20'-30,"-14"23,-12 23,-116 204,-12 36,-47-26,117-124,54-92</inkml:trace>
  <inkml:trace contextRef="#ctx0" brushRef="#br0" timeOffset="27517.765">1634 1075,'0'-2,"1"0,-1 0,0 0,0 0,-1 0,1 0,0 0,-1 0,1 1,-1-1,1 0,-1 0,0 0,0 1,0-1,0 0,0 1,0-1,-1 0,1 1,0 0,-1-1,1 1,-1 0,1 0,-1 0,0 0,0 0,1 0,-1 0,0 1,0-1,0 1,0-1,0 1,0 0,0-1,0 1,0 0,1 0,-1 1,0-1,0 0,0 1,0-1,0 1,0-1,0 1,1 0,-1 0,0 0,0 0,1 0,-1 0,1 1,-1-1,-13 11,1 0,1 0,0 2,1-1,0 1,1 1,0 0,-4 10,4-7,-9 15,1 1,2 1,2 1,1 0,2 1,1 0,2 1,2 0,1 0,1 17,3-44,1 0,1 1,0-1,0 1,1-1,0 0,1 1,1-1,-1 0,2 0,0 0,0-1,1 1,0-1,0 0,1 0,1-1,0 0,0 0,1-1,0 1,0-2,1 1,0-1,0 0,1-1,0 0,0-1,0 0,7 2,39-2,-32-5</inkml:trace>
  <inkml:trace contextRef="#ctx0" brushRef="#br0" timeOffset="27938.212">2763 1300,'-10'24,"-2"18,0 6,2 0,3-4,3-4,2-4,-4-4,-1-2,2-1,0-1,2-6</inkml:trace>
  <inkml:trace contextRef="#ctx0" brushRef="#br0" timeOffset="28288.171">2989 1357,'-18'26,"2"1,1 1,1 0,2 1,0 0,2 1,1 1,0 10,8-39,0 0,0 0,1 0,-1 0,1 0,-1 0,1 0,0 0,0 0,0 0,0 0,0 0,0 0,1 0,-1 0,1 0,-1 0,1 0,0 0,0 0,0 0,0 0,0-1,0 1,0 0,1-1,-1 1,0-1,1 1,0-1,-1 0,1 0,0 0,-1 0,1 0,0 0,0 0,0 0,0-1,0 1,0-1,0 1,0-1,0 0,0 0,0 0,0 0,0 0,0 0,1-1,13-5,0-2,0 0,-1 0,0-1,0-1,-1-1,-1 0,1-1,-2 0,0-1,0 0,-1-1,-1-1,0 1,1-5,32-77,-42 93,-1 0,1 1,-1-1,0 0,0 0,0 0,0 0,-1 0,1 0,-1 0,0 0,1 1,-2-1,1 0,0 1,0-1,-1 0,1 1,-1 0,0-1,0 1,0 0,0 0,0 0,0 0,-1 0,1 1,0-1,-1 1,0-1,1 1,-1 0,0 0,-1 0,-49-4,28 10</inkml:trace>
  <inkml:trace contextRef="#ctx0" brushRef="#br0" timeOffset="28670.325">3469 1329,'-24'24,"1"0,2 2,0 0,2 2,1 0,1 1,-10 24,11 35,16-85,0-1,1 0,-1 1,1-1,0 0,0 1,0-1,0 0,0 0,0 0,1 0,-1 0,1 0,-1 0,1 0,0-1,-1 1,1-1,0 1,0-1,0 1,1-1,-1 0,0 0,0 0,1-1,-1 1,0 0,1-1,-1 0,0 1,1-1,-1 0,3 0,6-2,1 0,0 0,-1-1,1-1,-1 0,0 0,0-1,-1-1,1 1,-1-2,0 0,-1 0,0 0,0-1,0-1,-1 1,-1-1,1-1,-1 1,-1-1,0-1,0 1,-1-1,-1 0,1 0,-4 6,0 1,0 0,0-1,-1 1,1-1,-1 1,0-1,0 1,0-1,-1 1,0 0,0-1,0 1,0 0,-1-1,0 1,1 0,-1 0,-1 0,1 1,-1-1,1 0,-1 1,0 0,0-1,-1 1,1 0,-1 1,1-1,-1 1,0-1,0 1,0 0,0 1,0-1,-1 1,1 0,0 0,-1 0,1 0,-1 1,1 0,-4 0,-19 4,3 2</inkml:trace>
  <inkml:trace contextRef="#ctx0" brushRef="#br0" timeOffset="29023.092">3807 1413,'-33'25,"5"-6,0 2,1 1,1 1,2 1,0 1,-16 24,38-47,0 0,1 0,-1 0,1 0,-1 0,1 0,0 1,0-1,0 0,0 1,0-1,1 1,-1-1,1 1,-1-1,1 1,0-1,0 1,0-1,1 1,-1-1,0 1,1-1,0 1,0-1,-1 1,1-1,1 0,-1 1,0-1,0 0,1 0,0 0,-1 0,1 0,0 0,0-1,0 1,0-1,0 1,0-1,0 0,1 1,-1-1,0 0,1-1,-1 1,1 0,-1-1,1 1,-1-1,1 0,-1 0,1 0,1 0,11-1,-1 0,0-1,0 0,0-2,-1 1,1-2,-1 0,0 0,0-1,0-1,-1 0,0-1,0 0,-1 0,0-2,-1 1,8-10,-15 14,-1 1,0-1,0 0,-1 1,0-1,1 0,-2 0,1 0,0 0,-1 0,0 0,0 0,-1 0,1 0,-1 0,0 0,-1 0,1 0,-1 0,0 1,0-1,0 1,-1-1,1 1,-1 0,0 0,0 0,-1 0,1 0,-1 1,0 0,0 0,0 0,0 0,-1 1,1-1,-1 1,1 0,-1 0,0 1,0-1,0 1,0 0,0 1,0-1,0 1,-4 0,-15-2</inkml:trace>
  <inkml:trace contextRef="#ctx0" brushRef="#br0" timeOffset="29734.644">3864 821,'14'3,"0"0,0 0,-1 2,1 0,-1 0,0 1,0 1,0 0,-1 1,0 0,-1 1,0 0,0 1,-1 0,0 0,-1 1,0 1,-1 0,0 0,-1 0,0 1,3 11,-1 2,-2 0,-1 0,-1 1,-1 0,-1 0,-1 0,-2 0,-1 1,-4 24,0-4,-3 1,-1-2,-3 1,-2-1,-2-1,-2 0,-1-2,-3 0,-9 12,17-34,0-2,-1 0,0-1,-2 0,0-1,-1-1,-1-1,-1-1,0 0,-1-2,-6 3,3-2</inkml:trace>
  <inkml:trace contextRef="#ctx0" brushRef="#br0" timeOffset="32408.029">420 144,'-14'-2,"-1"2,1 0,-1 0,1 1,-1 1,1 1,0 0,-1 0,2 2,-1-1,0 2,1 0,0 1,0 0,1 1,0 0,1 1,-1 0,1 1,1 0,-5 7,0 13,2 0,1 0,2 1,0 1,3 0,0 0,2 0,2 1,1-1,1 1,2 0,1 0,3 10,-2 63,26 291,-29-382,4 91,-5 0,-13 96,-41 48,40-166,15-82,0 0,0 1,0-1,0 0,1 0,-1 0,1 0,-1 0,1 0,0 0,0 0,0 0,0 0,0 0,0 0,1 0,-1-1,1 1,-1-1,1 1,-1-1,1 1,0-1,0 0,0 0,0 0,0 0,0 0,0 0,0-1,0 1,0-1,0 1,0-1,1 0,1 0,8 0,0-2,0 1,0-1,0-1,0 0,0-1,-1 0,1-1,1-2,38-12,-23 10,1 1,-1 1,1 2,0 1,27 0,-32 4</inkml:trace>
  <inkml:trace contextRef="#ctx0" brushRef="#br0" timeOffset="33429.146">4117 87,'3'-6,"1"1,-1-1,1 0,0 1,0 0,1 0,-1 0,1 1,0-1,0 1,1 0,-1 1,1-1,0 1,0 0,0 1,0-1,1 1,-1 0,1 1,-1 0,1 0,-1 0,1 1,0 0,-1 0,1 0,0 1,-1 0,1 1,-1-1,0 1,1 1,-1-1,0 1,0 0,0 0,-1 1,1-1,-1 1,0 1,0-1,0 1,4 4,-2 10,0 0,-2 0,0 0,-1 0,-1 1,0 0,-2 0,0-1,-2 1,0 0,-2 9,1 26,-11 532,0-349,6-86,-6 1,-21 86,-29 51,44-220,18-69,0-1,1 0,-1 1,0-1,1 0,-1 1,0-1,1 0,-1 0,0 0,0 0,1 0,-1 0,0 0,0 0,1 0,-1 0,0 0,0 0,1 0,-1-1,0 1,0 0,1-1,-1 1,0 0,1-1,-1 1,1-1,-1 1,0-1,1 1,-1-1,1 1,0-1,-1 0,1 1,-1-1,1 0,0 1,-1-1,1 0,0 1,0-1,0 0,-6-6,-1 4,0 0,1 0,-1 0,0 1,0 0,-1 0,1 1,0 0,-1 0,1 0,0 1,-1 1,1-1,0 1,-1 0,1 1,0-1,0 2,0-1,0 1,0 0,1 0,-1 1,1 0,0 0,0 0,-3 4,-24 9,-38 12,69-31</inkml:trace>
  <inkml:trace contextRef="#ctx0" brushRef="#br0" timeOffset="33974.255">4851 877,'-3'5,"0"1,0 0,0 1,1-1,0 0,0 1,1 0,-1-1,1 1,1 0,-1-1,1 1,1 0,-1 0,1-1,0 1,1-1,-1 1,3 6,2 18,1 198,-8-221,1 0,-2 0,1-1,-1 1,-1-1,1 1,-1-1,0 0,-1 0,0 0,0 0,0-1,-1 1,0-1,0 0,-1-1,1 1,-1-1,-1 0,1-1,-1 1,1-1,-1-1,0 1,-1-1,1 0,0-1,-1 0,0 0,1 0,-1-1,0-1,0 1,0-1,0 0,1-1,-1 0,0 0,0-1,1 0,-6-2,-6-3</inkml:trace>
  <inkml:trace contextRef="#ctx0" brushRef="#br0" timeOffset="34226.422">4429 792,'43'-9,"33"-4,9 1,0 2,-11 3,-12 3,-12 1,-10 2,-7 1,-4 1,-3-1,0 1,-5-1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0 593,'39'0,"26"0,8 0,-4 0,-10 0,-9 0,-8 0,-7 0,-10 0</inkml:trace>
  <inkml:trace contextRef="#ctx0" brushRef="#br0" timeOffset="250.007">57 847,'43'14,"29"5,6 0,-9-4</inkml:trace>
  <inkml:trace contextRef="#ctx0" brushRef="#br0" timeOffset="16755.077">1045 169,'50'91,"-44"-76,0 0,-1 1,0-1,-2 1,1 0,-2 1,0-1,-1 0,-1 1,-1-1,0 1,-1-1,-2 10,-43 216,56-183,-9-58,1 0,-1 0,1 0,0 0,-1 0,1 0,0 0,0 0,0 0,0 0,0 0,0-1,0 1,0 0,0-1,0 1,0-1,0 1,0-1,0 0,1 1,-1-1,0 0,0 0,0 0,1 0,-1 0,0 0,0 0,0 0,1 0,-1-1,0 1,0 0,0-1,0 1,0-1,1 1,-1-1,0 0,0 1,0-1,-1 0,1 0,0 0,0 0,12-10</inkml:trace>
  <inkml:trace contextRef="#ctx0" brushRef="#br0" timeOffset="17003.642">1355 565,'-10'24,"3"8,1-2</inkml:trace>
  <inkml:trace contextRef="#ctx0" brushRef="#br0" timeOffset="18888.077">705 1,'-32'72,"3"2,3 1,-2 20,17-57,3-1,0 2,3-1,1 1,1-1,3 24,1-44,1-1,0 1,2 0,0-1,1 0,0 0,1 0,1 0,1-1,0 0,1-1,1 0,0 0,1-1,4 3,5 1,1 0,0-2,2-1,-1 0,2-2,0 0,0-2,1 0,7 0,-29-10,30 13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58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93 283,'-5'4,"-3"-1,1 1,0 0,0 0,1 1,-1 0,1 0,0 0,1 1,-1 0,1 0,0 1,1-1,-1 1,1 0,5-4,-1 0,1 0,-1 0,1-1,0 1,0 0,0-1,0 1,0 0,1-1,-1 0,1 1,0-1,0 0,0 0,0 0,0 0,0 0,0 0,1 0,-1-1,1 1,-1-1,1 0,-1 0,1 0,0 0,0 0,0-1,-1 1,1-1,0 1,0-1,0 0,2-1,6 4,-2-1,0 0,0 1,0 0,-1 0,1 1,-1 0,0 1,0-1,0 1,0 1,-1 0,0 0,0 0,-1 1,0 0,0 0,0 1,-1-1,0 1,-1 0,0 1,3 7,-4-9,-1 1,0-1,-1 1,1 0,-1 0,-1 0,0 0,0-1,0 1,-1 0,0 0,-1 0,0-1,0 1,0-1,-1 1,0-1,-1 0,0 0,0 0,0-1,-1 1,0-1,0 0,0-1,-1 1,-3 2,7-6,-1-1,1 1,0-1,0 0,-1 1,1-1,-1 0,1 0,-1-1,1 1,-1 0,0-1,1 0,-1 0,0 1,1-2,-1 1,0 0,1 0,-1-1,0 1,1-1,-1 0,1 0,-1 0,1 0,0-1,-1 1,1 0,-11-10</inkml:trace>
  <inkml:trace contextRef="#ctx0" brushRef="#br0" timeOffset="249.393">36 340,'24'-19,"13"-7,5 2,-5 9,-4 7,-3 5,-6 9,-2 2,-6 0</inkml:trace>
  <inkml:trace contextRef="#ctx0" brushRef="#br0" timeOffset="615.54">488 57,'48'-1,"-33"-1,0 1,0 1,0 0,0 1,0 1,-1 0,1 1,0 1,-1 0,2 1,-13-3,-1 0,1-1,0 1,-1 0,1 0,-1 0,0 0,0 1,0-1,0 1,0-1,0 1,-1 0,1 0,-1-1,0 1,1 0,-2 0,1 0,0 1,0-1,-1 0,0 0,0 0,0 0,0 0,0 1,0-1,-1 0,0 0,0 0,0 0,0 0,0 0,0 0,-1 0,1-1,-1 1,0 0,0-1,0 1,0-1,0 0,0 0,-3 2,-94 88,98-91,-1 0,1 0,0 0,-1 0,1 0,0 0,0 0,-1 0,1 1,0-1,0 0,1 1,-1-1,0 1,0-1,1 1,-1-1,1 1,-1 0,1-1,0 1,-1-1,1 1,0 0,0-1,0 1,0 0,1-1,-1 1,0 0,1-1,-1 1,1-1,-1 1,1-1,0 1,0-1,0 1,0-1,0 0,0 1,0-1,0 0,0 0,1 0,-1 0,0 0,1 0,-1 0,1 0,-1-1,1 1,-1-1,1 1,-1-1,1 1,0-1,-1 0,112 9,-87-10</inkml:trace>
  <inkml:trace contextRef="#ctx0" brushRef="#br0" timeOffset="1031.31">1053 30,'18'34,"-1"0,-2 2,-2 0,-1 1,-2 0,-1 0,-2 1,1 25,-9-39,-1 0,-1-1,-1 0,-1 1,-2-2,0 1,-1-1,-1 0,-1 0,-1-1,-1-1,0 0,-2 0,0-1,-2-1,-14 14,7-10,-1-2,0 0,-2-1,0-2,-1-1,-24 11,14-10</inkml:trace>
  <inkml:trace contextRef="#ctx0" brushRef="#br0" timeOffset="2165.889">1674 57,'-32'35,"2"1,1 1,2 2,2 1,1 0,3 2,1 1,2 0,0 8,10-30,1 1,0 0,2 1,1 0,1-1,0 1,2 0,1 1,1-1,0 0,2 0,1-1,1 1,1-1,0 0,2 0,5 9,-10-23,1-1,1 0,-1 0,1-1,0 1,0-1,1 0,0-1,0 1,0-1,1 0,0-1,0 0,0 0,0 0,1-1,-1 0,1 0,0-1,0 0,0 0,0-1,0 0,0-1,8 0,8-4</inkml:trace>
  <inkml:trace contextRef="#ctx0" brushRef="#br0" timeOffset="2496.177">1842 340,'-4'43,"-3"24,1 5,1-4,2-10,1-9,1-9,0-5,1-5,1-3,-1-5</inkml:trace>
  <inkml:trace contextRef="#ctx0" brushRef="#br0" timeOffset="2781.392">2153 453,'-14'24,"2"1,1 1,1 0,1 0,2 1,0 0,2 0,1 1,1-1,1 7,1-31,1 0,0 0,0-1,0 1,0 0,0 0,1 0,-1-1,1 1,0 0,0-1,0 1,0 0,0-1,0 0,1 1,-1-1,1 0,0 1,0-1,0 0,0 0,0-1,0 1,0 0,0-1,1 1,-1-1,1 0,-1 1,1-1,0-1,-1 1,1 0,0-1,-1 1,1-1,0 0,0 0,0 0,-1 0,1 0,0-1,0 1,-1-1,1 0,0 0,-1 0,1 0,1-1,4-3,0-1,0 0,0 0,-1 0,0-1,-1 0,1-1,-1 0,-1 0,0 0,0 0,0-1,-1 0,0 0,-1 0,0 0,0-1,-1 1,0-1,-1 1,0-1,-1 0,0 0,0 1,-1-1,0 0,-1 1,-1-4,2 8,-1 0,0 0,0 1,0-1,-1 1,0 0,1-1,-2 1,1 0,0 1,-1-1,1 1,-1-1,0 1,-1 0,1 1,-1-2,-16-6</inkml:trace>
  <inkml:trace contextRef="#ctx0" brushRef="#br0" timeOffset="3165.419">2463 510,'-3'9,"0"1,0 0,1-1,0 1,1 0,0 0,1 1,0-1,0 0,1 0,0 0,1 0,0 0,1-1,0 1,1 0,0-1,0 0,1 0,0 0,0-1,1 1,0-1,1-1,2 3,0-7,0-1,1-1,-1 0,0 0,1-1,-1 0,1 0,-1-1,1 0,-1-1,0 0,0 0,0-1,0-1,0 1,-1-1,1-1,-1 0,0 0,3-2,-4 3,1 0,0 0,-1 0,0-1,0 0,0 0,0 0,-1-1,0 0,0-1,-1 1,0-1,0 0,0-1,-1 1,0-1,-1 0,1 0,-1 0,-1 0,0 0,0-1,-1 1,0-1,0 1,-1-1,0 1,-1-9,-5 9,0 1,0 0,-1 0,0 0,0 1,-1 0,1 1,-1-1,-1 2,1-1,-1 1,1 0,-1 1,-1 0,1 0,0 1,0 0,-1 1,1 0,-1 1,0-1,0 2,-81-3,66 3</inkml:trace>
  <inkml:trace contextRef="#ctx0" brushRef="#br0" timeOffset="4450.471">3140 1,'4'52,"1"1,3-1,2 0,7 19,-3-19,-3 1,-3 0,-1 0,-3 11,-3-51,-1 0,0 1,-1-1,-1 0,0 0,-1 0,0 0,-1 0,-1 0,0-1,0 0,-1 0,-1 0,0-1,0 0,-1 0,-1-1,-4 5,-5 2,0-1,0-1,-2 0,0-2,0 0,-1-1,-1-2,-20 8,17-10</inkml:trace>
  <inkml:trace contextRef="#ctx0" brushRef="#br0" timeOffset="4815.374">3706 227,'1'78,"-4"-1,-2 1,-5-1,-4 11,10-71,-1 0,-1 0,-1 0,0 0,-1-1,0 0,-1-1,-1 0,-1 0,0-1,-3 2,11-14,1 1,0-1,-1 0,1 0,-1 0,1 0,-1 0,0-1,0 1,0-1,0 0,0 0,0 0,0 0,-1 0,1-1,0 1,0-1,0 0,-1 0,1 0,0-1,0 1,-1-1,1 0,0 1,0-1,0-1,0 1,0 0,0-1,-2-1,-8-9</inkml:trace>
  <inkml:trace contextRef="#ctx0" brushRef="#br0" timeOffset="5064.217">3367 170,'33'5,"41"-3,16-2,-2-2,-10 1,-10 0,-12 0,-9 0,-10-4,-4-2,-10 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18,'10'-5,"7"-2,6 1,4 6,2 3,1 1,1 0,-2-1,1-1,-1 0,0-2,-6-4,-1-3,-5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28.01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170 408,'65'-20,"-45"17,293-31,25 35,-338-1,-1-1,0 1,1-1,-1 0,1 1,-1-1,1 1,-1-1,1 0,-1 1,1-1,-1 0,1 0,0 1,0-1,-1 0,1 0,0 1,0-1,0 0,0 0,0 0,0 0,0 1,0-1,0 0,0 0,0 0,1 1,-1-1,0 0,0 0,1 1,-1-1,1 0,-1 1,1-1,-1 0,1 1,-1-1,1 1,-1-1,1 0,0 1,-1 0,1-1,0 1,-1-1,1 1,0 0,0 0,-1-1,1 1,0 0,0 0,0 0,-1 0,1 0,0 0,0 0,0 0,-165-169,97 50,67 118,-1 0,1 0,0 0,0 0,0 0,-1 0,1 1,0-1,0 0,0 0,1 0,-1 0,0 0,0 0,0 0,1 0,-1 1,0-1,1 0,-1 0,1 0,-1 1,1-1,-1 0,1 0,-1 1,1-1,0 1,-1-1,1 0,0 1,0-1,0 1,-1 0,1-1,0 1,0 0,0-1,0 1,0 0,-1 0,1 0,0 0,0 0,0 0,0 0,0 0,16 0</inkml:trace>
  <inkml:trace contextRef="#ctx0" brushRef="#br0" timeOffset="-800.066">594 719,'0'-1,"0"1,1-1,-1 1,0-1,1 1,-1-1,0 1,1-1,-1 1,1-1,-1 1,1 0,-1-1,1 1,-1 0,1-1,-1 1,1 0,-1-1,1 1,-1 0,1 0,0 0,-1 0,1 0,-1 0,1 0,0 0,-1 0,1 0,0 0,-1 0,1 0,-1 0,1 0,-1 1,1-1,0 0,-1 0,1 1,-1-1,1 0,-1 1,1-1,-1 1,0-1,1 1,-1-1,1 1,-1-1,0 1,1-1,-1 1,0-1,0 1,0-1,1 1,-1 0,0-1,0 1,0-1,0 1,0 0,0-1,0 1,0-1,0 1,0 0,9 20,-1 0,-1 0,0 1,-2 0,0 0,-2 0,0 1,5 39,-4-1,-1 1,-4 0,-6 52,3-89,-1 1,-1-1,-1 1,-1-2,-1 1,-1-1,-2-1,0 0,-15 20,21-33,0-1,-2 0,1 0,-1 0,0-1,-1 0,1-1,-2 0,1 0,-1-1,0 0,0-1,-1 0,1 0,-1-1,0-1,0 0,-1-1,1 0,-1 0,1-1,-1-1,-3 0,9-2,0 0,0 0,-1-1,2 0,-1 0,0-1,1 0,-1 0,1 0,0-1,1 1,-1-1,1 0,0-1,0 1,0-1,1 1,0-1,0 0,0 0,1-1,0 1,0 0,1-1,0 1,0-1,0-5,-3-13</inkml:trace>
  <inkml:trace contextRef="#ctx0" brushRef="#br0" timeOffset="-518.364">1 747,'901'-104,"-635"93,-267 11,1 1,0-1,-1 0,1 1,0 0,-1-1,1 1,0-1,-1 1,1-1,0 1,0-1,0 1,0 0,-1-1,1 1,0 0,0-1,0 1,0-1,1 1,-1 0,0-1,0 1,0-1,0 1,0 0,1-1,-1 1,0-1,1 1,-1-1,0 1,1-1,-1 1,1-1,-1 1,1-1,-1 0,0 1,1-1,0 0,-1 1,1-1,-1 0,1 0,-1 1,1-1,0 0,-1 0,1 0,-1 0,1 0,0 0,-1 0,1 0,-1 0,1 0,0 0,-15 11</inkml:trace>
  <inkml:trace contextRef="#ctx0" brushRef="#br0" timeOffset="6416.786">4291 690,'249'-68,"-194"60,0 1,1 4,0 1,26 4,-12 0,-70-2,0 1,1-1,-1 0,1 1,-1-1,1 0,-1 1,1-1,0 0,-1 1,1-1,-1 0,1 0,0 0,-1 0,1 0,-1 1,1-1,0 0,-1 0,1-1,0 1,-1 0,1 0,-1 0,1 0,0 0,-1-1,1 1,-1 0,1-1,-1 1,1 0,-1-1,1 1,-1-1,1 1,-1 0,1-1,-1 1,0-1,1 1,-1-1,0 0,1 1,-1-1,0 1,0-1,0 0,0 1,1-1,-1 1,0-1,0 0,0 1,0-1,0 0,0 1,-1-1,1 1,0-1,0 0,0 1,-1-1,1 1,0-1,0 1,-1-1,0 0,-36-30,30 26,-12-8,0-1,1 0,0-1,1-1,1-1,1-1,0 0,2 0,0-2,-8-15,10 11</inkml:trace>
  <inkml:trace contextRef="#ctx0" brushRef="#br0" timeOffset="5150.046">4348 973,'-65'288,"-1"64,29-155,67-251,-20 34</inkml:trace>
  <inkml:trace contextRef="#ctx0" brushRef="#br0" timeOffset="5476.536">4263 973,'339'-1,"-82"-28,-186 18,-53 5</inkml:trace>
  <inkml:trace contextRef="#ctx0" brushRef="#br0" timeOffset="5734.36">4178 1396,'38'0,"33"-5,13-1,-3-5,-10 0,-13 1,-11 3,-9 2,-6-2,-3-1,-3 2,0 1,-5 2</inkml:trace>
  <inkml:trace contextRef="#ctx0" brushRef="#br0" timeOffset="467.027">1638 916,'167'11,"-147"-6,1-1,-1-2,1 0,-1 0,1-2,0-1,-1-1,18-3,130-15,-87-1,-73 18</inkml:trace>
  <inkml:trace contextRef="#ctx0" brushRef="#br0" timeOffset="730.744">1638 1198,'43'9,"29"4,12-1,-4-2,-11-8,-12-3,-11-3,-8 0,-7 1,-2 0,-3 1,-5 1</inkml:trace>
  <inkml:trace contextRef="#ctx0" brushRef="#br0" timeOffset="4769.873">3670 774,'-30'18,"-363"56,-2 29,391-102,2-1,-1 0,1 0,-1 0,1 0,-1 0,1 0,-1 1,1-1,-1 1,1 0,0 0,-1 0,1 0,0 0,0 0,0 0,0 1,0-1,0 1,0 0,0-1,1 1,-1 0,0 0,1 0,0 0,0 0,-1 1,1-1,0 0,1 1,-1-1,0 0,1 1,-1-1,1 1,0-1,7 6,0-1,1 0,0 0,0-1,1 0,-1 0,1-1,1 0,-1 0,1-1,0-1,7 2,13 7,51 18,1-5,1-3,69 9,-104-24,-35-6,0 1,0 0,0 0,0 2,0-1,0 1,-1 1,0 1,0 0,7 4,-18-9,-1-1,1 1,0 0,0 0,0 0,0 0,-1-1,1 1,0 0,-1 0,1 1,0-1,-1 0,0 0,1 0,-1 0,0 0,1 0,-1 1,0-1,0 0,0 0,0 0,0 1,0-1,0 0,-1 0,1 0,0 1,-1-1,1 0,-1 0,1 0,-1 0,1 0,-1 0,0 0,0 0,1 0,-1 0,0-1,0 1,0 0,0 0,0-1,-1 1,-52 32,49-30,-321 136,276-117,-190 105,221-115,-89 77,105-86,-1 1,1 0,0 0,0 0,0 0,1 0,-1 1,1-1,0 1,1 0,-1 0,1-1,0 1,0 0,0 0,1 0,0 0,0 0,0 0,0 0,1 0,0 0,0 0,0 0,1 2,3-2,-1 1,1-1,0 0,0 0,0-1,1 1,0-1,0 0,0-1,0 1,0-1,1-1,-1 1,1-1,0 0,0-1,0 1,0-1,0-1,0 1,1-1,52 3,0-2,0-3,0-3,10-4,7 1,159 0,-209 4,-4-2</inkml:trace>
  <inkml:trace contextRef="#ctx0" brushRef="#br0" timeOffset="9899.405">2909 239,'-27'30,"2"2,1 0,1 2,3 0,-5 11,-19 48,4 1,4 2,4 2,5 1,3 6,6-24,3 0,4 1,4 1,3-1,4 1,8 60,-7-118,2-1,1 0,0 0,2-1,1 0,0 0,2 0,1-1,0 0,2 0,0-2,2 1,0-2,1 0,1-1,1 0,0-1,1-1,1-1,18 12,77 17,-90-40</inkml:trace>
  <inkml:trace contextRef="#ctx0" brushRef="#br0" timeOffset="9222.117">5448 464,'28'56,"107"284,-120-297,-2 2,-2-1,-2 2,-2-1,-1 1,-3 0,-3 44,-2-73,0 0,-2 0,0 0,-1-1,-1 0,0 0,-1 0,-1 0,0-1,-1-1,-1 1,0-2,-1 1,0-1,-11 8,-9 9,-1-2,-2-1,-1-1,-1-3,-6 3,14-10</inkml:trace>
  <inkml:trace contextRef="#ctx0" brushRef="#br0" timeOffset="13216.027">6633 690,'-116'189,"89"-138,-217 375,129-292,115-134,0 0,-1 1,1-1,-1 0,1 0,0 1,-1-1,1 0,0 1,-1-1,1 0,0 1,-1-1,1 1,0-1,0 1,0-1,-1 0,1 1,0-1,0 1,0-1,0 1,0-1,0 1,0-1,0 1,0-1,0 1,0-1,0 1,0-1,0 1,0-1,1 0,-1 1,0-1,0 1,1-1,-1 1,0-1,0 0,1 1,-1-1,0 0,1 1,-1-1,1 0,-1 1,0-1,1 0,-1 0,1 0,-1 1,1-1,-1 0,1 0,-1 0,0 0,1 0,-1 0,1 0,-1 0,1 0,-1 0,1 0,-1 0,1 0,45 1,-37-1,490-4,-496 5,0 0,-1-1,1 0,-1 1,1-1,0 0,-1 0,1 0,-1 0,1-1,0 1,-1-1,1 0,-1 1,1-1,-1 0,0 0,1-1,-1 1,0-1,0 1,0-1,0 1,0-1,0 0,0 0,-1 0,1 0,-1 0,1-1,-1 1,0 0,0-1,0 1,0 0,0-1,0 0,-1 1,1-1,-1 1,0-3,-4-17,0 0,-2 1,0-1,-2 1,0 0,-1 1,-6-8,-13-33,-154-378,142 352,30 85,17 24,2-7</inkml:trace>
  <inkml:trace contextRef="#ctx0" brushRef="#br0" timeOffset="13706.106">7367 606,'-3'47,"-2"-1,-3 1,-1-1,-13 36,-91 275,110-352,1 1,-1-1,1 1,1 0,-1 0,1 0,0 0,0 0,1 0,0 0,0 0,0 0,1 0,-1 0,2 0,-1 0,1 0,0 0,0-1,0 1,1-1,0 1,0-1,0 0,1 0,0 0,-1-1,2 1,-1-1,1 0,-1 0,1 0,0-1,3 2,6-3,-1 0,1-1,0-1,0 0,0-1,0 0,0-1,-1-1,1 0,-1-1,0 0,8-5,42-9,-56 17,1 0,-1 0,0-1,0-1,0 1,0-1,0 0,0 0,-1-1,0 0,0 0,0-1,0 0,0 0,-1 0,0-1,0 1,1-4,5-10</inkml:trace>
  <inkml:trace contextRef="#ctx0" brushRef="#br0" timeOffset="13956.839">7028 916,'39'0,"45"5,15 1,-1 0,-13-1,-10-2,-13 0,-13-2,-10-1,-6 0,-5 0,-2-5,-5-2</inkml:trace>
  <inkml:trace contextRef="#ctx0" brushRef="#br0" timeOffset="14452.374">7960 323,'18'21,"-1"0,-1 2,-1-1,-1 2,-1 0,-1 1,-10-22,22 56,-3 0,-2 2,-3 0,-2 0,-3 2,-3-1,-3 1,-3 1,-2 15,2-50,-2 1,0 0,-2-1,-2 1,0-1,-2 0,-1 0,-1 0,-2-1,-1-1,-1 0,-1 0,-1-1,-2 0,0-2,-3 2,3-9,0-1,-1-1,-1 0,-1-1,0-1,-1-1,0 0,-1-2,0 0,-9 2,-12 5,5-2</inkml:trace>
  <inkml:trace contextRef="#ctx0" brushRef="#br0" timeOffset="15089.871">6153 210,'-22'9,"0"0,1 1,0 2,0 0,1 1,1 1,0 1,1 1,1 0,0 1,1 1,1 0,1 2,1-1,0 2,2-1,0 2,1 0,1 0,2 0,0 1,-2 15,-5 22,2 1,3 1,3 0,3 0,2 0,7 47,-3-71,3 0,1-1,2 0,1-1,2 0,1 0,2-1,1-1,2-1,2 0,16 20,-19-33,0-1,2 0,0-2,1 0,1-1,0-1,1-1,0-1,2-1,3 0,29 5,-32-13</inkml:trace>
  <inkml:trace contextRef="#ctx0" brushRef="#br1" timeOffset="53682.087">2202 2214,'3'47,"1"-1,3 1,2-2,12 41,-20-77,1 0,0 0,1 0,0 0,0 0,1-1,0 1,0-1,1 0,0 0,0-1,1 0,0 1,1-2,-1 1,1-1,0 0,1-1,0 1,0-1,0-1,0 0,0 0,1 0,0-1,4 0,24 0,1-2,-1-2,0-1,0-3,0 0,28-9,42-5,106-5,1 9,84 10,292 24,-354-7,70-13,-151-12,-1-8,58-18,-176 32,117-26,-152 33,0 0,-1 0,1 0,0 0,0 0,0-1,0 1,0 0,0-1,0 1,0-1,0 1,-1-1,1 1,0-1,0 0,-1 1,1-1,0 0,-1 0,1 1,-1-1,1 0,-1 0,1 0,-1 0,0 0,1 1,-1-1,0 0,0 0,1 0,-1 0,0 0,0 0,0 0,0 0,-1 0,1 0,0 0,0 0,0 0,-1 0,1 0,0 0,-1 1,1-1,-1-1,-33-46,22 33,0-9,0-1,1 0,2-1,1 0,1-1,1 0,1 0,1 0,1-10,1 19,0 1,-1 6,1-1,0 0,1 1,1-1,0 0,0 0,1 0,0 1,1-1,1 0,0 1,3-6,6-3</inkml:trace>
  <inkml:trace contextRef="#ctx0" brushRef="#br1" timeOffset="54501.179">1609 3682,'-41'12,"0"2,1 1,0 2,1 2,1 2,1 1,-3 5,3-1,2 2,0 2,3 1,0 2,2 0,1 3,2 0,2 1,1 2,2 1,2 0,1 1,3 1,1 1,2 1,2 0,1 2,7-37,0 0,0 1,1-1,0 1,1-1,0 1,0 0,1-1,0 1,1 0,0-1,1 1,0 0,0-1,1 0,0 1,1-1,0 0,0-1,1 1,0-1,1 0,0 0,0-1,0 1,1-1,0-1,3 3,0-4,0-1,0 0,1-1,-1 0,1 0,0-1,0-1,0 1,0-2,0 0,-1 0,1-1,0 0,0-1,0 0,4-2,163-69,-134 47,-7 1</inkml:trace>
  <inkml:trace contextRef="#ctx0" brushRef="#br1" timeOffset="54779.751">2062 3907,'-44'55,"4"2,1 2,4 1,2 2,-23 61,51-114,1 0,0 1,1 0,0 0,0 0,1 0,1 0,0 1,0-1,1 0,0 1,1-1,0 0,1 4,2-10,0-1,0 1,0 0,1-1,-1 0,1 0,0 0,0-1,0 0,1 0,-1 0,0 0,1-1,-1 0,1 0,-1-1,1 1,-1-1,1 0,0-1,-1 1,1-1,-1 0,1-1,-1 1,0-1,0 0,1-1,23-7,-2-1,0-2,0 0,-1-2,-1-1,-1-1,0-1,-1-1,-1-1,-1-1,0-1,-2-1,-1-1,-1 0,0-1,-2-1,-1 0,-2-1,4-12,-11 30,0 0,-1-1,0 1,0-1,-1 0,0 0,-1 0,0-1,-1 1,0 0,-1-1,0 1,0 0,-1-1,-1 1,1 0,-2 0,1-1,-2 2,1-1,-1 0,-1 1,1 0,-2 0,1 0,-1 0,-1 1,1 0,-1 1,-5-5,6 8,0 0,0 1,-1 0,0 0,1 0,-1 1,0 0,0 0,0 1,0 0,-1 0,1 0,0 1,0 0,0 1,-1 0,1 0,0 0,0 1,0 0,0 0,0 1,1 0,-1 0,1 0,0 1,0 0,0 0,0 1,1 0,0 0,0 0,0 0,-3 6,-22 19,4-1</inkml:trace>
  <inkml:trace contextRef="#ctx0" brushRef="#br1" timeOffset="55266.8">2485 4331,'77'-154,"7"3,32-35,-82 146,-34 40,1-1,-1 1,1-1,-1 1,1-1,0 1,-1 0,1-1,0 1,-1 0,1-1,0 1,-1 0,1 0,0 0,0-1,-1 1,1 0,0 0,0 0,-1 0,1 0,0 1,0-1,-1 0,1 0,0 0,0 1,-1-1,1 0,0 1,-1-1,1 0,-1 1,1-1,0 1,-1-1,1 1,-1 0,1-1,-1 1,0-1,1 1,-1 0,1-1,-1 1,0 0,0-1,1 1,-1 0,0 0,0-1,0 1,0 0,0 0,0-1,0 1,0 0,0 0,0-1,-1 1,1 0,0 0,2 70,-3-61,0-1,1 1,0 0,1 0,0 0,1 0,-1-1,2 1,0-1,0 1,0-1,2 1,-3-7,-1 0,1-1,0 1,0-1,0 1,0-1,1 0,-1 0,1 0,-1 0,1 0,0-1,0 1,0-1,-1 0,1 0,0 0,1 0,-1 0,0-1,0 1,0-1,0 0,0 0,1 0,-1 0,0-1,0 1,0-1,0 0,0 0,0 0,0 0,0 0,0-1,0 1,0-1,7-4,0 0,-1-1,0 0,0 0,0 0,-1-2,0 1,-1-1,6-8,3-12,-1 0,-1-1,-2 0,-1-1,-2-1,4-19,-2 9,2-18,-9 35</inkml:trace>
  <inkml:trace contextRef="#ctx0" brushRef="#br1" timeOffset="55650.006">3698 3428,'-11'2,"0"-1,0 2,0 0,0 0,1 1,-1 0,1 0,0 2,0-1,1 1,-1 0,1 1,1 0,-1 1,1 0,1 0,-1 0,-3 7,10-13,0-1,0 1,1 0,-1 0,0-1,1 1,-1 0,1 0,-1 0,1 0,0 0,0 0,0 0,0 0,0 0,0 0,1 0,-1 0,1 0,-1 0,1 0,0-1,-1 1,1 0,0 0,0-1,0 1,1 0,-1-1,0 1,1-1,-1 0,1 1,1 0,66 28,-37-18,-26-10,-1 0,1 0,-1 1,1 0,-1 0,0 0,0 1,-1 0,1 0,-1 0,0 0,0 1,0 0,0-1,-1 2,0-1,0 0,0 0,-1 1,0 0,0-1,0 1,-1 0,1 0,-2 0,1 0,-1 0,1 0,-2 0,1 0,-1 0,0 0,0 0,-1 1,-5 10,-1-1,0 0,-1 0,-1-1,-1 0,0-1,-1-1,0 1,-1-2,-1 0,0 0,0-1,-1-1,0-1,-2 0,-22 11,20-14</inkml:trace>
  <inkml:trace contextRef="#ctx0" brushRef="#br1" timeOffset="76243.021">4037 3089,'4'0,"0"1,0 0,0 0,-1 0,1 0,0 1,-1-1,1 1,-1 0,0 0,1 0,-1 0,0 1,0-1,0 1,-1 0,1 0,-1 0,1 0,-1 0,0 1,0-1,-1 1,1-1,-1 1,1-1,-1 2,25 107,-6 186,-2-95,3-103,-16-99,-3-12</inkml:trace>
  <inkml:trace contextRef="#ctx0" brushRef="#br1" timeOffset="76457.131">3783 3626,'43'-10,"34"-8,8 0,-5 1,-12 5,-12 5,-12-3,-7 2,-6 2,-4 1,-1 2,0 2,0 1,-4 0</inkml:trace>
  <inkml:trace contextRef="#ctx0" brushRef="#br1" timeOffset="76909.73">4799 3315,'-68'44,"25"-17,2 1,1 2,1 1,-13 16,47-42,0 0,0 0,0 1,1-1,-1 1,1 0,1 0,-1 0,1 1,0 0,1-1,0 1,0 0,0 0,1 0,0 0,0 0,1 0,-1 0,2 1,-1-1,1 0,0 0,0-4,1-1,-1 1,1-1,0 0,-1 0,1 0,0 0,0 0,0 0,0 0,1-1,-1 1,0-1,1 1,-1-1,1 0,0 0,-1 0,1 0,0-1,-1 1,1-1,0 0,0 1,-1-1,1 0,0-1,0 1,0 0,-1-1,1 0,0 0,86-34,-50 5,-2-2,-1-1,-2-2,20-26,-54 61,94-130,-94 130,0 1,0-1,0 1,1-1,-1 0,0 1,0-1,1 1,-1-1,0 0,0 1,1-1,-1 0,0 0,1 1,-1-1,1 0,-1 0,0 1,1-1,-1 0,1 0,-1 0,0 0,1 0,-1 1,1-1,-1 0,1 0,-1 0,1 0,-1 0,0 0,1-1,-1 1,1 0,-1 0,1 0,-1 0,0 0,1-1,-1 1,1 0,-1 0,0-1,1 1,-1 0,0-1,1 1,-1 0,0-1,0 1,1 0,-1-1,0 1,0 0,0-1,1 1,-1-1,0 1,0-1,0 1,0-1,0 1,0 0,0-1,0 1,0-1,0 1,2 37,-2-32,-1 0,1-1,0 1,0-1,0 1,0-1,1 1,0-1,0 1,0-1,0 1,1-1,-1 0,1 0,0 0,1 0,-1 0,1 0,0 0,0-1,0 1,0-1,0 0,1 0,-1 0,1-1,0 1,0-1,0 0,0 0,0 0,1-1,3 2,18 2,-1-3</inkml:trace>
  <inkml:trace contextRef="#ctx0" brushRef="#br1" timeOffset="77290.646">5222 3540,'4'-25,"1"-1,0 1,2 0,1 0,1 1,2 0,0 1,1 0,12-16,-24 37,1 1,0-1,-1 0,1 1,0-1,0 0,0 1,0-1,0 1,1 0,-1-1,0 1,1 0,-1 0,0 0,1 0,0 0,-1 0,1 0,-1 0,1 1,0-1,0 1,-1-1,1 1,0 0,0-1,0 1,-1 0,1 0,0 0,0 1,0-1,-1 0,1 1,0-1,0 1,-1 0,1-1,0 1,-1 0,1 0,-1 0,2 1,14 46,-17-44,0 1,1-1,-1 0,1 0,0 0,1 0,-1 0,1 0,-1-1,1 1,0 0,1-1,-1 0,0 1,1-1,0 0,0 0,0 0,0-1,0 1,1-1,-1 0,1 1,-1-2,1 1,0 0,0-1,0 0,3 1,0-2,0 0,-1 0,1-1,0 0,-1-1,1 1,-1-1,0-1,1 1,-1-1,0 0,-1 0,1-1,0 0,-1 0,0 0,0 0,0-1,-1 0,3-3,77-117,-77 113,100-187,-99 176</inkml:trace>
  <inkml:trace contextRef="#ctx0" brushRef="#br1" timeOffset="77537.959">5928 2496,'10'34,"7"30,2 13,1 0,-1-10,-6-11,1-10,-2-8,2-6,-2-3,-3-2,2-1,0 0,1-4,0-2,-2-4</inkml:trace>
  <inkml:trace contextRef="#ctx0" brushRef="#br1" timeOffset="77703.019">5759 2835,'43'-19,"38"-11,15-6,1 4,-6 7,-15 3,-19 5</inkml:trace>
  <inkml:trace contextRef="#ctx0" brushRef="#br1" timeOffset="78454.872">2400 5375,'-28'45,"2"2,2 1,3 1,1 1,3 0,-1 11,18-60,-7 17,1 0,0 1,1 0,1 0,1 0,1 0,0 0,2 1,0-1,1 1,1-1,2 5,-2-20,0 1,1-1,-1 1,1-1,0 0,0 0,1 0,-1-1,1 1,0-1,0 0,0 0,0 0,0 0,1-1,-1 0,1 0,0 0,0 0,-1-1,1 0,0 0,0 0,0 0,0-1,1 0,-1 0,0 0,0-1,0 0,0 0,0 0,0-1,-1 1,1-1,0 0,-1 0,1-1,-1 0,0 1,4-4,2-6,0 0,-1 0,0 0,-1-1,0-1,-1 1,-1-1,0-1,-1 1,0-1,-2 0,1 0,-2 0,0 0,-1 0,0-1,-1 1,-1 0,0-1,-4-13,4-7,1 19,-1-1,0 1,-1-1,-1 1,-1 0,0 0,-1 0,-1 1,0 0,-2 0,0 0,0 1,-2 0,1 0,-2 1,0 1,-12-11,22 22,-1-1,0 1,0 0,0 0,-1 0,1 1,0-1,-1 0,1 1,-1 0,0-1,1 1,-1 0,0 0,0 1,0-1,1 1,-1-1,0 1,0 0,0 0,0 0,0 0,0 1,0-1,0 1,1 0,-1 0,0 0,0 0,1 0,-1 0,1 1,-1-1,1 1,0 0,-1 0,1 0,0 0,0 0,0 0,1 1,-1-1,0 0,1 1,0 0,-1-1,1 2,0 1,0 1,1-1,-1 1,1-1,1 1,-1-1,1 1,0-1,0 1,0-1,1 0,0 0,0 0,0 1,1-2,0 1,0 0,0-1,0 1,1-1,-1 0,1 0,0 0,1-1,-1 1,0-1,1 0,0 0,0-1,0 0,0 1,4 0,15 4</inkml:trace>
  <inkml:trace contextRef="#ctx0" brushRef="#br1" timeOffset="78777.331">2767 5291,'86'125,"-45"-61,89 115,-128-176,0-1,0 1,0-1,0 1,1-1,-1 0,1 0,-1 0,1 0,0-1,0 1,0-1,0 1,0-1,0 0,0 0,0-1,0 1,0-1,1 1,-1-1,0 0,0 0,0 0,1-1,-1 1,0-1,0 0,0 0,0 0,0 0,0 0,0-1,0 0,0 1,-1-1,1 0,0 0,-1 0,0 0,0-1,1 1,0-2,8-16,-1-1,-1 0,-1-1,-1 1,0-2,-1-6,4-6,2-22,-2 0,-3-1,-3 0,-1 0,-6-53,2 99</inkml:trace>
  <inkml:trace contextRef="#ctx0" brushRef="#br1" timeOffset="79410.074">3501 5318,'37'-21,"0"-2,-2-1,-1-2,0-1,10-13,-35 33,-1-1,1 0,-1 0,0-1,-1 0,0-1,0 1,-1-1,-1 0,0-1,0 1,0-1,-2 0,3-10,-6 19,0-1,0 1,0 0,0-1,0 1,-1 0,1-1,-1 1,0 0,0 0,0 0,0 0,0 0,0 0,0 0,-1 0,1 0,-1 0,1 0,-1 1,0-1,0 1,1-1,-1 1,0 0,0 0,-1 0,1 0,0 0,0 0,0 0,-1 1,1-1,0 1,-1 0,-1 0,-89 0,80 4,0 1,1 0,0 1,0 0,0 1,1 0,-1 1,2 0,-1 1,2 0,-1 1,1 0,0 0,1 1,0 0,1 1,0 0,1 0,1 0,-1 1,2-1,0 1,0 0,2 1,-1-1,2 0,-1 1,2 3,-1-9,0 1,1-1,0 0,0 0,0 0,1 1,1-1,0 0,0 0,0-1,1 1,0 0,0-1,1 1,0-1,0 0,1-1,0 1,0-1,1 0,-1 0,1 0,1-1,-1 0,1 0,0-1,0 1,0-2,0 1,1-1,0 0,-1 0,1-1,0 0,0-1,0 0,1 0,-1-1,0 1,0-2,2 0,19-7,0-1,0-1,-1-2,-1-1,0-1,0-1,-2-2,0 0,-1-2,0 0,-2-2,-1-1,0 0,-2-2,0 0,-2-1,8-16,-9 19,-2-2,0 0,-2-1,-1 0,-1 0,-1-2,-1 1,-1-1,-2 0,0 0,-2 0,-1-1,-1 1,-2-1,-2-11,4 35,-1 1,0-1,-1 1,1 0,-1-1,1 1,-1 0,0 0,0-1,0 1,-1 0,1 0,-1 0,0 0,1 0,-1 1,-1-1,1 1,0-1,-1 1,1 0,-1-1,0 2,1-1,-1 0,0 0,0 1,0-1,-1 1,1 0,0 0,0 0,-1 1,1-1,0 1,-1 0,1 0,-1 0,1 0,0 0,-1 1,1 0,0-1,0 1,-1 0,1 1,-1 0,-1 1,0 0,1 1,-1-1,1 1,0 0,0 1,0-1,1 1,-1-1,1 1,1 0,-1 0,0 1,1-1,0 0,0 1,1-1,0 1,0 0,0-1,0 1,1 0,0 0,0 0,1-1,0 1,0 0,0-1,0 1,1-1,0 1,0-1,1 0,-1 1,1-1,0 0,1-1,-1 1,1-1,0 1,0-1,0 0,1-1,1 2,10 3,-1-2,1 0,0 0,0-2,1 0,0-1,-1 0,8-1,-13-2,1 0,-1 1,0 1,1 0,-1 1,0 0,0 0,0 1,-1 0,1 1,-1 1,0-1,-1 2,1-1,-1 1,0 1,-1 0,4 4,-5 1,0 1,-1 0,-1 1,-1 0,0-1,0 1,-1 0,-1 1,-1 0,9 65,-4-63</inkml:trace>
  <inkml:trace contextRef="#ctx0" brushRef="#br1" timeOffset="80230.668">5448 4077,'-217'538,"176"-460,42-77,0 1,1-1,-1 0,1 1,0-1,-1 0,1 0,0 0,0 0,0 0,-1-1,1 1,0-1,0 1,0-1,0 1,0-1,0 0,0 0,0 0,0 0,0-1,0 1,0 0,0-1,0 1,0-1,0 0,0 0,-2 1,195-56,-80 18,144-17,-258 56,0-1,0 1,0-1,0 0,0 0,1 1,-1-1,0 0,0 0,0 0,0 0,1-1,-1 1,0 0,0 0,0-1,0 1,0-1,0 1,1-1,-1 1,0-1,-1 1,1-1,0 0,0 0,0 0,0 1,0-1,-1 0,1 0,0 0,-1 0,1 0,-1 0,1 0,-1-1,1 1,-1 0,0 0,0 0,0 0,1 0,-1-1,0 1,0 0,-1 0,1 0,0-1,0 1,0 0,-1 0,1 0,-1 0,1 0,-1 0,1 0,-74-76,11 9,4-3,2-3,-41-72,46 53,53 80,4 4</inkml:trace>
  <inkml:trace contextRef="#ctx0" brushRef="#br1" timeOffset="80587.382">6097 3710,'0'486,"-1"-479,1 1,0 0,0-1,1 1,0-1,0 1,1-1,0 0,0 1,1-1,0 0,0 0,0 0,1-1,0 1,1-1,-1 0,1 0,0-1,1 1,-1-1,1 0,0-1,0 1,1-1,-1-1,1 1,0-1,0 0,0 0,1-1,-1 0,0 0,1-1,-1 0,8 0,-2-3,0-1,0 0,-1 0,1-1,-1-1,0 0,0-1,0 0,-1-1,0 0,0-1,-1 0,0-1,-1 0,1 0,-2-1,1 0,-2-1,1 0,-1 0,5-12,-1-1</inkml:trace>
  <inkml:trace contextRef="#ctx0" brushRef="#br1" timeOffset="80843.372">5702 4161,'53'-9,"51"-18,22-9,4-4,-10 6,-22 4,-26 6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0,'29'5,"19"2,6-6,-1-2,-5-2,-6 0,-10 6,-11 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54,'-39'227,"-2"-60,-10-34,127-296,58-157,-93 230,-41 90,0-1,0 1,0 0,1-1,-1 1,0-1,0 1,0 0,1-1,-1 1,0 0,0 0,1-1,-1 1,0 0,1-1,-1 1,0 0,1 0,-1 0,1-1,-1 1,0 0,1 0,-1 0,1 0,-1 0,0 0,1 0,-1 0,1 0,-1 0,0 0,1 0,-1 0,1 0,-1 0,0 0,1 0,-1 1,1-1,-1 0,0 0,1 0,-1 1,0-1,1 0,-1 1,0-1,0 0,1 0,-1 1,0-1,0 1,1-1,-1 0,0 1,0-1,0 0,0 1,0-1,1 1,-1-1,0 0,0 1,0-1,0 1,0-1,4 33,-4-33,-2 294,2-292,-1 0,1 0,0 0,-1 1,1-1,0 0,0 0,1 0,-1 1,0-1,1 0,-1 0,1 0,0 0,-1 0,1 0,0 0,0 0,0 0,1 0,-1 0,0-1,1 1,-1-1,1 1,0-1,-1 1,1-1,0 0,0 0,0 0,0 0,0 0,0 0,0 0,0-1,0 1,0-1,1 1,-1-1,0 0,0 0,0 0,1 0,-1-1,0 1,1-1,6-6,0 0,-1 0,0-1,-1-1,0 1,0-1,-1-1,0 1,0-1,-1 0,0 0,-1-1,30-50,111-133,-145 193,1 0,-1 0,0 1,1-1,-1 0,1 0,-1 1,1-1,0 0,-1 1,1-1,0 1,-1-1,1 1,0-1,-1 1,1-1,0 1,0 0,0 0,0-1,-1 1,1 0,0 0,0 0,0 0,0 0,0 0,-1 0,1 0,0 0,0 0,0 0,0 1,0-1,-1 0,1 0,0 1,0-1,0 1,-1-1,1 1,0-1,-1 1,1-1,0 1,-1 0,1-1,-1 1,1 0,-1 0,1-1,-1 1,0 0,1 0,-1 0,0-1,0 1,0 0,1 0,-1 0,0 0,5 60,-5-57,-4 344,4-324</inkml:trace>
  <inkml:trace contextRef="#ctx0" brushRef="#br0" timeOffset="252.842">893 337,'-15'38,"-4"23,1 5,8-4,6-7,3-13</inkml:trace>
  <inkml:trace contextRef="#ctx0" brushRef="#br0" timeOffset="738.9">808 392,'9'-7,"6"-8,0 2,1-1,1 2,-1 1,2 0,0 1,0 0,1 2,0 0,13-3,-30 11,1-1,0 1,-1-1,1 1,-1 0,1 0,0 0,-1 1,1-1,-1 0,1 1,0 0,-1-1,0 1,1 0,-1 1,1-1,-1 0,0 0,0 1,0 0,0-1,0 1,0 0,0 0,-1 0,1 0,-1 0,1 0,-1 1,0-1,0 0,0 1,0-1,0 1,0-1,-1 1,1-1,-1 1,0 0,0-1,0 1,0 0,0-1,-1 1,0 6,0 0,-1-1,0 1,0-1,-1 0,0 0,-1 0,0 0,0 0,-1-1,1 0,-2 0,1 0,-1 0,0-1,0 0,-1 0,0-1,0 0,0 0,0-1,-1 1,0-2,-3 2,10-4,-1-1,0 1,1 0,-1 0,1 0,-1 0,1 0,0 0,-1 0,1 0,0 0,0 1,0-1,0 1,0-1,0 1,0-1,0 1,1-1,-1 1,0 0,1-1,-1 1,1 0,0-1,0 1,0 0,0 0,0-1,0 1,0 0,0 0,1-1,-1 1,1 0,-1-1,1 1,0 0,-1-1,1 1,0-1,0 1,0-1,0 0,1 1,-1-1,108 124,-95-111,-4-6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1 109,'7'-9,"0"1,1 0,0 0,0 1,1 0,0 0,0 1,0 0,1 1,0 0,0 0,1 1,8-2,67-11,-84 17,0 0,0 0,0 0,0 0,0 0,-1 0,1 1,0-1,0 0,0 1,0 0,-1-1,1 1,0 0,-1 0,1 0,0 0,-1 0,0 1,1-1,-1 0,0 1,1-1,-1 1,0-1,0 1,0-1,0 1,0 0,-1-1,1 1,-1 0,1 0,-1 0,1 0,-1-1,0 1,0 0,0 0,0 0,0 0,0 0,-1 1,-3 10,-1 0,0 0,-1-1,0 0,-1 0,0 0,-1-1,-1 0,1 0,-2-1,1 0,-8 5,2 0,13-13,0-1,1 0,-1 1,1-1,-1 1,1-1,0 1,0 0,0 0,0-1,0 1,0 0,0 0,0 0,1 0,-1 0,1 0,-1 0,1 0,0 0,0 0,0 1,0-1,0 0,1 0,-1 0,0 0,1 0,0 0,-1 0,1 0,0 0,0 0,0-1,0 1,1 0,-1-1,0 1,1 0,-1-1,1 0,-1 1,1-1,0 0,0 0,-1 0,2 1,49 25,-47-26,-1 1,1-1,0 1,-1-1,1 1,-1 1,1-1,-1 1,0-1,0 1,0 0,0 1,-1-1,1 1,-1-1,0 1,0 0,0 0,-1 1,0-1,1 1,-1-1,-1 1,1-1,-1 1,0 0,0 0,0 0,0 0,-1 3,-4 2,0 0,-1-1,0 1,0-1,-1 0,-1-1,1 1,-1-1,-1-1,1 1,-1-1,-1 0,1-1,-1 0,0-1,0 1,-1-2,0 1,0-1,-8 1,16-4,-3 2,-1 0,1-1,0 0,-1 0,0-1,1 1,-1-1,0-1,1 1,-1-1,0 0,0 0,-5-1,5-5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2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0,'-47'365,"8"-140,47-239</inkml:trace>
  <inkml:trace contextRef="#ctx0" brushRef="#br0" timeOffset="320.86">368 29,'-269'233,"259"-224,6-7,0 1,0 1,0-1,0 0,0 1,1 0,0 0,0 0,0 0,0 1,0-1,1 1,0-1,0 1,0 0,1 0,2-2,1 0,-1 0,1-1,0 1,0 0,0-1,0 0,1 0,-1 1,1-2,-1 1,1 0,0 0,0-1,-1 1,1-1,0 0,0 0,0 0,1 0,-1-1,0 1,0-1,0 0,2 1,-3 0,9 1,0 1,0 0,0 1,0 0,-1 0,0 1,0 1,0 0,0 0,-1 1,5 5,-3 1</inkml:trace>
  <inkml:trace contextRef="#ctx0" brushRef="#br0" timeOffset="885.863">622 283,'-30'17,"2"1,0 1,1 2,1 1,1 1,-8 10,31-32,0 1,0 0,-1 0,1 0,0 0,1 0,-1 1,0-1,1 0,-1 1,1-1,0 1,0 0,0-1,0 1,0 0,0 0,1 0,0 0,-1-1,1 1,0 0,0 0,1 0,-1 0,1 0,-1 0,1-1,0 1,0 0,0-1,0 1,0 0,1-1,0 1,-1-1,1 0,0 0,0 1,0-1,0-1,0 1,0 0,1 0,-1-1,1 1,-1-1,1 0,0 0,-1 0,1 0,0 0,12-3,-1 0,1-1,-1-1,0 0,0-1,0 0,-1-1,1-1,-2 0,1-1,-1 0,0-1,-1 0,0-1,9-10,-10 12,68-44,-77 52,1-1,0 0,0 0,-1 1,1-1,0 1,0 0,0-1,0 1,0 0,0 0,0 0,0 0,0 1,-1-1,1 1,0-1,0 1,0-1,0 1,-1 0,1 0,0 0,-1 0,1 0,-1 0,1 0,-1 1,1-1,-1 1,0-1,0 1,0-1,0 1,0 0,0-1,0 1,0 0,-1 0,1-1,-1 1,1 0,-1 0,0 0,0 0,6 163,-8-102,2-2,2-42,-1 0,-1 0,0 0,-2 0,0 0,-2 0,0 0,0 0,-2-1,-4 9,9-24,-1 0,1-1,-1 1,1 0,-1-1,0 0,0 1,0-1,-1 0,1 0,0 0,-1 0,1-1,-1 1,0-1,1 1,-1-1,0 0,0 0,0 0,0 0,0-1,0 1,0-1,0 0,0 0,0 0,0 0,0 0,0-1,0 1,0-1,0 0,0 0,0 0,0 0,0-1,1 1,-1-1,1 0,-1 1,1-1,0 0,-1-1,1 1,0 0,0 0,0-1,1 1,-1-1,1 0,-2-2,0-7,0-1,0 1,1-1,1 1,0-1,0 0,2 1,-1-1,2 0,-1 1,2-1,0 1,0 0,1-1,1 2,0-1,0 0,2 1,-1 0,1 1,1-1,-1 1,2 1,8-9,17-6,-17 18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0,'-10'19,"-12"21,-8 9,2 0,0-3,6-5,1-9,4-5,1-8,2-2,5-3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45,'226'-12,"-83"-17,-81 26,-56 7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0,'43'0,"29"0,6 0,-4 0,-11 0,-11 0,-14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6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57,'-22'1,"0"1,0 0,0 2,1 0,-1 2,1 0,0 1,1 1,0 2,0-1,1 2,-8 6,23-15,1-1,-1 1,1 0,0 0,0 0,0 0,0 1,0-1,1 1,-1 0,1-1,-1 1,1 1,0-1,0 0,0 0,1 1,-1-1,1 1,0-1,0 1,0-1,0 1,1 0,-1 0,1-1,0 1,0 0,1 0,-1-1,1 1,0 0,-1-1,2 1,-1 0,0-1,1 0,0 1,-1-1,1 0,1 0,-1 0,2 2,9 3,2-1,-1-1,1 0,-1-1,2 0,-1-2,0 1,3-2,34 10,-35-7,86 34,-100-38,0 1,-1 0,1 0,0 0,-1 1,0-1,0 1,0-1,0 1,0 0,0 0,-1 0,1 0,-1 0,0 0,0 0,0 0,0 0,-1 1,1-1,-1 0,0 1,0-1,0 0,0 0,0 1,-1-1,0 0,0 0,1 1,-2 0,-4 7,-1-1,0 0,0 0,-1-1,-1 0,1 0,-1-1,-1 0,1-1,-1 0,-1 0,1-1,-1 0,0-1,0-1,-1 0,-11 3,16-4,-4 2,0 0,0-1,0-1,0 0,-1 0,1-1,-1 0,0-1,0 0,0-1,-9-1,3-5</inkml:trace>
  <inkml:trace contextRef="#ctx0" brushRef="#br0" timeOffset="246.208">222 1,'29'0,"28"0,10 0,3 0,-6 0,-9 0,-4 0,-6 0,-6 0,-4 0,-4 0,-7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0 617,'137'-197,"60"-57,-197 253,0-1,1 1,-1 0,1 0,-1 0,1-1,-1 1,1 0,0 0,-1 0,1 0,0 0,0 0,0 1,0-1,0 0,0 0,0 1,0-1,0 0,0 1,0-1,1 1,-1-1,0 1,0 0,0 0,1-1,-1 1,0 0,0 0,1 0,-1 0,0 0,0 1,1-1,-1 0,0 1,0-1,0 0,1 1,-1-1,0 1,0 0,0-1,0 1,0 0,0 0,0 0,0 0,-1 0,1 0,0 0,0 0,-1 0,1 0,-1 0,1 0,0 1,1 7,0 1,0-1,-1 1,0 0,-1 0,0-1,-1 1,0 0,0-1,-1 1,0 0,-2 4,-7 82,11-94,0 0,0-1,0 1,0 0,1 0,-1 0,0 0,1 0,0 0,-1-1,1 1,0 0,0 0,0-1,0 1,0-1,0 1,0-1,1 1,-1-1,1 0,-1 0,1 1,-1-1,1 0,-1 0,1-1,0 1,0 0,0 0,-1-1,1 1,0-1,0 0,0 0,0 1,0-1,0 0,0-1,-1 1,1 0,0 0,0-1,0 1,0-1,0 0,-1 1,1-1,0 0,-1 0,1 0,118-104,135-194,-224 277,-31 21,1 1,-1 0,1 0,-1 0,1 0,-1-1,1 1,0 0,-1 0,1 0,-1 0,1 0,-1 0,1 1,-1-1,1 0,-1 0,1 0,0 0,-1 1,1-1,-1 0,0 1,1-1,-1 0,1 1,-1-1,1 0,-1 1,0-1,1 1,-1-1,0 1,1-1,-1 1,0-1,0 1,0-1,1 1,-1-1,0 1,0-1,0 1,0-1,0 1,0 0,0-1,0 1,0-1,0 1,0-1,-1 1,1-1,0 1,0-1,0 1,-1-1,1 1,0-1,-1 1,-44 200,15-2,29-175</inkml:trace>
  <inkml:trace contextRef="#ctx0" brushRef="#br0" timeOffset="267.534">1129 307,'-9'33,"-4"21,1 7,2-4,4-5,1-8,3-15,1-13</inkml:trace>
  <inkml:trace contextRef="#ctx0" brushRef="#br0" timeOffset="782.651">1074 279,'6'-4,"1"0,1 0,-1 1,0-1,1 2,0-1,-1 1,1 1,0-1,0 1,0 1,0-1,0 1,8 2,-1-3,62 14,-75-13,0 1,-1 0,1 0,0 0,0 0,0 0,-1 0,1 0,-1 0,1 1,-1-1,1 1,-1-1,0 1,0-1,0 1,0 0,0 0,0 0,0-1,0 1,-1 0,1 0,-1 0,1 0,-1 0,0 0,0 0,0 0,0 0,0 0,0 0,-1 0,1 0,-1 0,0 2,-88 131,89-132,0 0,0 0,1 0,-1 0,1 0,-1 0,1 0,0 0,0 0,0 0,1 0,-1 0,1 0,-1-1,1 1,0-1,0 1,0-1,1 0,-1 0,0 0,1 0,-1 0,1 0,0-1,-1 1,1-1,0 0,0 0,0 0,0 0,3 0,31 22,-35-21,1 0,-1 0,-1 0,1 0,0 1,-1-1,1 0,-1 1,1-1,-1 1,0 0,0-1,0 1,-1 0,1 0,-1-1,1 1,-1 0,0 0,0 0,0-1,-1 1,1 0,-1 0,1 0,-1-1,0 1,0 0,0-1,0 1,0-1,-1 1,1-1,-1 0,0 1,0-1,0 0,0 0,0 0,0-1,0 1,-1 0,1-1,0 1,-1-1,0 0,1 0,-1 0,0 0,-1 0,-21 3,-1-1,1-1,0-1,-1-1,1-1,-21-4,-17-18,50 12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1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21,'18'31,"20"117,-9 85,0-22,-22-183,-7-29,0 1,0 0,0-1,0 1,0 0,0-1,0 1,0 0,0-1,0 1,0 0,0-1,1 1,-1 0,0-1,0 1,0 0,0-1,0 1,1 0,-1-1,0 1,0 0,1 0,-1-1,0 1,0 0,1 0,-1 0,0-1,1 1,-1 0,0 0,1 0,-1 0,0 0,1 0,-1 0,0 0,1-1,-1 1,0 0,1 0,-1 1,0-1,1 0,-1 0,0 0,1 0,-1 0,0 0,1 0,-1 0,0 1,1-1,-1 0,0 0,0 0,1 1,-1-1,0 0,0 1,1-1,-1 0,0 0,0 1,0-1,1 1,67-200,42-70,-61 89,-48 162,-7 23,-7 29,9-11</inkml:trace>
  <inkml:trace contextRef="#ctx0" brushRef="#br0" timeOffset="350.909">480 501,'0'5,"5"6,1 6,0 5,-1 4,-2 2,0 1,-2 0,4-4,2-7</inkml:trace>
  <inkml:trace contextRef="#ctx0" brushRef="#br0" timeOffset="816.126">451 388,'7'-4,"0"0,0 1,0 0,1 1,-1-1,1 1,-1 1,1 0,0 0,-1 0,1 1,7 0,-11-1,0 0,-1 1,1-1,0 1,0 0,-1 0,1 0,0 0,0 0,0 1,-1 0,1 0,0 0,-1 0,1 0,-1 1,1 0,-1 0,0 0,0 0,0 0,0 0,0 1,0 0,0-1,-1 1,0 0,1 0,-1 1,0-1,-1 0,1 1,0-1,-1 1,0-1,0 1,0 0,0-1,-1 1,1 2,-3 0,0 0,0-1,0 1,-1 0,1-1,-2 1,1-1,0 0,-1 0,0-1,0 1,-1-1,-1 3,-26 30,31-35,1 1,-1 0,1-1,0 1,0 0,0-1,0 1,0 0,1-1,-1 1,1 0,0-1,-1 1,1-1,0 1,1-1,-1 0,0 1,1-1,-1 0,1 0,0 0,-1 0,1 0,0 0,0-1,1 1,-1-1,0 1,0-1,1 0,-1 0,1 0,-1 0,1 0,-1 0,1-1,0 1,2-1,21 14,-24-12,0 0,1 0,-1 1,-1-1,1 0,0 1,-1-1,1 1,-1-1,0 1,1 0,-2 0,1 0,0-1,0 1,-1 0,1 0,-1 0,0 0,0 0,0 0,-1 0,1 0,-1 0,1 0,-1 0,0 0,0-1,0 1,-1 0,1-1,-1 1,1-1,-1 1,0-1,0 0,0 1,0-1,0 0,0 0,-1-1,1 1,-1 0,1-1,-1 0,0 1,-2-1,-3 6,0-1,-1-1,0 0,0 0,0-1,-1 0,1-1,-1 0,0 0,0-1,-3 1,-10-1</inkml:trace>
  <inkml:trace contextRef="#ctx0" brushRef="#br0" timeOffset="2055.12">480 360,'0'24,"0"13,0-1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1:58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82,'257'-29,"25"0,-124 5,-147 27,-5 2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34 131,'-33'-23,"65"16,226 38,-121-11,-137-21,1 1,0 0,0 0,-1 0,1-1,0 1,-1 0,1-1,-1 1,1 0,0-1,-1 1,1-1,-1 1,1-1,-1 1,1-1,-1 1,0-1,1 0,-1 1,0-1,1 0,-1 1,0-1,0 0,0 1,1-1,-1 0,0 0,0 1,0-1,0 0,0 1,0-1,0 0,-1 0,1 1,0-1,0 0,-1 1,1-1,0 0,-1 1,1-1,0 1,-1-1,1 1,-1-1,1 0,-1 1,1 0,-1-1,0 0,-30-34,29 32,-108-79,116 82,7 4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0 196,'20'0,"15"0,7 0,1 0,-2 0,-4 0,-2 0,-3 0,-2 0,-2 0,0 0,-10 0,-8 5,-5 1</inkml:trace>
  <inkml:trace contextRef="#ctx0" brushRef="#br0" timeOffset="218.922">85 422,'33'0,"26"0,8-5,-3-1,-8-1,-8 2,-7 2,-7 1,-8 0</inkml:trace>
  <inkml:trace contextRef="#ctx0" brushRef="#br0" timeOffset="850.045">706 139,'7'-9,"0"0,1 0,0 1,1 0,-1 1,2 0,-1 0,1 1,0 0,0 0,1 1,-1 1,8-2,-10 2,7-2,-1 0,1 0,0 1,0 1,0 1,0 0,1 1,-1 1,1 0,-1 1,16 2,-29-2,0 1,0-1,0 1,0 0,0-1,0 1,-1 0,1 0,0 0,-1 1,1-1,0 0,-1 1,1-1,-1 1,0-1,0 1,1 0,-1-1,0 1,0 0,-1 0,1 0,0 0,-1 0,1 0,-1 0,1 0,-1 0,0 0,0 0,0 0,0 0,0 0,0 0,-1 0,0 2,-35 69,-136 104,171-175,-1 0,1 0,0 0,0 0,0 1,1-1,-1 0,0 1,1-1,0 1,-1-1,1 1,0-1,0 0,1 1,-1-1,0 1,1-1,-1 1,1-1,0 0,0 0,0 1,0-1,0 0,0 0,1 0,-1 0,1 0,-1 0,1 0,0-1,0 1,0-1,0 1,0-1,0 0,0 1,0-1,0 0,1-1,-1 1,0 0,1-1,-1 1,1-1,-1 0,1 1,-1-1,3-1,-2 3,1-3,0 2,0-1,0 0,0 1,0 0,-1 0,1 0,0 0,-1 1,1-1,0 1,-1 0,0 0,1 0,-1 1,0-1,0 1,-1 0,1 0,0 0,-1 0,0 0,1 0,-1 1,-1-1,1 1,0-1,-1 1,0 0,0-1,0 1,0 0,-1 0,1 0,-1 0,0 0,0 3,-10 8,0 0,-1-1,-1 0,0-1,0 0,-2-1,1-1,-1 0,-1-1,0 0,-1-1,0-1,0 0,-2-1,-69 45,80-45</inkml:trace>
  <inkml:trace contextRef="#ctx0" brushRef="#br0" timeOffset="1170.538">1299 280,'-20'26,"2"1,0 0,2 2,2 0,0 0,2 1,-2 12,12-38,0 0,0 0,1 0,-1 0,1 0,0 0,0 1,0-1,1 0,0 0,0 1,0-1,0 0,1 1,-1-1,1 0,0 0,0 1,1-1,-1 0,1 0,0 0,0-1,1 1,-1 0,1-1,-1 0,1 1,0-1,0 0,1 0,-1-1,3 2,5-2,1-1,-1-1,1 0,0 0,-1-1,0-1,1 0,-1-1,0 0,0 0,0-1,0-1,-1 0,1 0,-1-1,-1 0,1-1,-1 0,0-1,-1 1,6-7,7-6,0-1,-1 0,-1-1,-1-1,13-24,-26 39,0 0,0-1,-1 0,0 0,-1-1,0 1,0-1,-1 1,0-1,-1 0,0 0,0 1,-1-1,-1 0,0 0,0 0,-1 0,0 1,0-2,0 6,0 0,0 1,0-1,-1 1,1-1,-1 1,0 0,0 0,-1 0,1 0,-1 1,1-1,-1 1,-1 0,1 0,0 1,-1-1,1 1,-1 0,1 0,-1 0,0 1,0-1,0 1,0 1,0-1,0 1,0-1,-1 2,1-1,-5 1,0 0,1 0,-1 1,1 1,-1 0,1 0,0 0,0 1,1 1,-1-1,1 2,0-1,0 1,0 0,-1 2,-9 11</inkml:trace>
  <inkml:trace contextRef="#ctx0" brushRef="#br0" timeOffset="1502.592">1806 252,'-30'27,"0"2,2 0,2 2,0 1,2 1,2 1,-13 25,33-56,-1 0,1 0,0 1,0-1,0 1,0-1,0 1,1-1,0 1,-1 0,1 0,1 0,-1 0,1 0,-1 0,1 0,0 0,1 0,-1 0,1-1,-1 1,1 0,0 0,1 0,-1 0,1-1,-1 1,1-1,0 1,1-1,-1 0,0 0,1 0,0 0,0 0,0 0,0-1,3 2,4-2,1 0,-1-1,1-1,-1 0,1 0,-1-1,1 0,-1-1,1 0,-1-1,0 0,0 0,0-1,0-1,-1 1,0-2,0 1,0-1,-1-1,1 1,-2-1,1-1,-1 0,2-3,12-11,-1-2,-1 0,-2-1,0-1,-2 0,0-1,-2-1,-1 0,-2-1,-1 0,0 0,2-27,-10 47,0 0,-1 0,0 0,-1 0,0 1,0-1,-1 0,0 0,0 1,-1 0,-2-5,4 11,0-1,0 1,-1-1,1 1,-1 0,0 0,1 0,-1 0,0 0,0 0,0 0,-1 1,1-1,0 1,-1-1,1 1,-1 0,1 0,-1 0,1 0,-1 1,0-1,1 1,-1-1,0 1,0 0,1 0,-1 0,0 0,1 1,-1-1,0 1,1 0,-1 0,0 0,1 0,-1 0,-1 1,-54 37,32-17</inkml:trace>
  <inkml:trace contextRef="#ctx0" brushRef="#br0" timeOffset="2068.881">2202 366,'99'-165,"-73"145,-18 40,-6 48,-1-67,-1 1,1-1,0 0,0 1,-1-1,1 1,0-1,0 0,1 0,-1 0,0 0,0 0,0 0,1 0,-1 0,0 0,1 0,-1-1,1 1,-1 0,1-1,0 0,-1 1,1-1,-1 0,1 0,0 0,-1 0,1 0,-1 0,1 0,0 0,-1-1,1 1,-1-1,1 1,-1-1,1 1,-1-1,1-1,152-103,-26 34,-127 71,0-1,0 1,0-1,0 1,0 0,0-1,0 1,0 0,0 0,0 0,0 0,1 0,-1 0,0 0,0 0,0 1,0-1,0 0,0 0,0 1,0-1,0 1,0-1,0 1,0 0,0-1,-1 1,1 0,0-1,0 1,-1 0,1 0,0 0,-1 0,1 0,-1 0,1 0,-1 0,1 0,-1 0,0 0,1 0,-1 0,0 0,0 0,0 0,0 0,0 0,0 1,-11 56,9-51,-10 95,17-84</inkml:trace>
  <inkml:trace contextRef="#ctx0" brushRef="#br0" timeOffset="2314.001">3218 26,'-44'34,"-37"35,-15 15,-1 3,7-3,13-12,11-8,11-11,6-8,6-9,6-9,9-5,4-6,2-1,5-3</inkml:trace>
  <inkml:trace contextRef="#ctx0" brushRef="#br0" timeOffset="2683.697">3190 479,'-298'120,"240"-73,58-45,1 0,-1-1,0 1,1 0,0 0,-1-1,1 1,0 0,0-1,0 1,0-1,0 1,0-1,0 0,0 1,1-1,-1 0,0 0,1 0,-1 0,1 0,-1 0,1 0,0 0,-1-1,1 1,0-1,0 1,-1-1,1 0,0 1,0-1,0 0,-1 0,1 0,0-1,0 1,0 0,-1-1,1 1,0-1,0 0,-1 1,17 0,0 1,0 1,0 0,0 1,0 1,0 1,-1 0,13 7,-27-10,0 0,-1 1,1-1,-1 1,1 0,-1 0,0 0,0 0,0 0,0 0,-1 1,1-1,-1 1,0-1,0 1,0-1,0 1,-1 0,0-1,1 1,-1 0,0-1,-1 1,1 0,-1-1,0 1,0 0,0-1,0 1,0-1,-1 0,0 1,1-1,-1 0,-1 0,1 0,0 0,-1 0,1-1,-1 1,0-1,0 0,0 0,0 0,0 0,0 0,-1 0,1-1,-2 1,-14 6,0-1,-1-1,0 0,-1-2,1 0,-1-1,1-1,-1-1,-18-2,14 1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0,'-2'21,"-1"0,-1 0,-1-1,0 0,-2 0,0 0,-1 0,-8 12,5-10,2 0,0 0,1 1,2 0,0 0,-1 15,10 44,-3-80,0 0,0 0,1 1,0-1,-1 0,1 0,0-1,0 1,0 0,0 0,0 0,0-1,0 1,1 0,-1-1,1 1,-1-1,1 0,0 1,-1-1,1 0,0 0,0 0,0 0,0 0,0-1,0 1,0-1,0 1,0-1,0 0,0 1,0-1,0 0,1 0,0-1,5-1,-1 0,0-1,0 1,0-1,-1-1,1 0,-1 0,0 0,0 0,0-1,-1 0,1 0,-1-1,3-1,11-11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2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0 278,'299'-168,"-184"63,-115 105,0 0,0 1,0-1,0 0,1 1,-1-1,0 0,0 1,1-1,-1 0,0 1,0-1,1 0,-1 0,0 1,1-1,-1 0,0 0,1 0,-1 1,0-1,1 0,-1 0,1 0,-1 0,0 0,1 0,-1 0,0 0,1 0,-1 0,1 0,-1 0,0 0,1 0,-1 0,0 0,1-1,-1 1,1 0,-1 0,0 0,1-1,-1 1,0 0,0 0,1-1,-1 1,0 0,0-1,1 1,-1 0,0 0,0-1,0 1,1-1,-1 1,0 0,0-1,0 1,0 0,0-1,0 1,0-1,0 1,0 0,0-1,0 1,-1 34,0-24,-1 0,0 1,0-1,1 1,1 0,0-1,1 1,-1 0,2-1,0 1,0-1,1 0,0 0,1 0,0 0,0 0,1-1,0 0,1 0,0 0,1 0,0-1,0-1,0 1,1-1,6 5,3-5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40,'14'0,"25"0,9 0,3 0,-4 0,-4 0,-5 0,-5-4,-2-3,-2 1,-1 2,-1 0,0 2,1 1,-1 0,-4-3,-6-2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0,'38'10,"18"3,4-1,-4-2,-6-3,-7-3,-6-2,-4-1,-4-1,-1-5,-5-2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2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0 277,'47'-14,"0"1,1 3,0 1,0 3,1 2,15 1,56 5,-164-39,29 28,0 0,1-1,0 0,1-2,0 1,0-1,1-1,1 0,0-1,1 0,1-1,-1-1,0-9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1 250,'117'-15,"0"5,1 5,6 5,-82 6,-22-4,-43-10,11 5,0-1,1 0,-1 0,1-1,1 0,-1-1,1-1,-1 1,2-2,-1 1,1-1,0-1,1 0,0 0,1 0,-1-1,2 0,-1-1,2 1,-1-1,2 0,-1-1,0-4,1-9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255 156,'0'24,"-5"27,-2 10,1 3,1-3,2-8,-4-3,-1-6,2-5,1-4,2-4,1-2,1-1,1-1,0 1,0-1,1-5</inkml:trace>
  <inkml:trace contextRef="#ctx0" brushRef="#br0" timeOffset="311.578">1 297,'25'-30,"2"1,1 1,1 1,1 2,1 1,1 2,2 0,0 3,1 1,3 0,-23 11,0 2,0-1,0 2,1 0,0 1,0 1,0 0,0 1,0 1,0 0,0 1,0 1,0 0,0 1,0 1,-1 1,0 0,0 1,0 0,3 3,-12-2,0 0,0 0,0 1,-1-1,0 1,0 0,-1 1,0-1,-1 1,0 0,0 0,-1 0,0 0,0 0,-1 0,-1 0,1 1,-1-1,-1 0,0 1,0-1,-1 0,0 0,-1 0,1 0,-2 0,1-1,-1 1,-1-1,0 0,0 0,0-1,-1 1,0-1,0-1,-4 4,-11 8,0-1,-2-1,1-1,-2-1,0-1,0-1,-1-1,-1-2,0 0,0-2,-23 4,41-9,0 0,-1 0,1-1,0 0,-1-1,1 0,-1 0,1-1,-1 0,1 0,-1-1,1 0,0-1,-2-1,-9-6</inkml:trace>
  <inkml:trace contextRef="#ctx0" brushRef="#br0" timeOffset="2445.727">536 833,'0'15,"0"13,0 8,0 2,-4-5,-3-4,1-2,2 0,0-1,2 1,1-9,1-13,-1-7</inkml:trace>
  <inkml:trace contextRef="#ctx0" brushRef="#br0" timeOffset="2699.981">481 720,'19'5,"21"1,8 0,1-1,-3-2,-5 0,-9-7,-5-2,-7 0</inkml:trace>
  <inkml:trace contextRef="#ctx0" brushRef="#br0" timeOffset="2953.538">481 974,'38'-5,"28"-1,6-1,-8 2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6:5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35,'0'16,"1"43,-2 0,-3 1,-3-1,-9 37,-70 234,53-221,24-98,10-17</inkml:trace>
  <inkml:trace contextRef="#ctx0" brushRef="#br0" timeOffset="363.328">0 147,'16'-15,"1"1,0 0,0 1,2 1,-1 0,1 1,1 2,0 0,1 1,-1 1,1 0,1 2,-1 1,12-1,-26 4,0 1,0-1,0 1,0 1,0-1,0 1,0 0,-1 1,1 0,0 0,-1 0,1 1,-1 0,0 0,0 0,0 1,0 0,0 0,-1 1,0 0,0 0,0 0,-1 0,1 1,-1-1,-1 1,1 0,-1 1,0-1,0 0,-1 1,0 0,0-1,-1 1,1 0,-1 0,-1 0,1 0,-1 0,-1 3,0-2,-1 0,1 0,-1 0,-1 0,0-1,0 1,0-1,-1 0,0 0,0 0,-1 0,0-1,0 0,-1 0,1 0,-1-1,-1 0,1 0,-1 0,1-1,-1 0,-3 1,-8 4,0-1,0 0,0-2,-1 0,1-1,-2-1,1 0,-17-1,-20-6,32-3</inkml:trace>
  <inkml:trace contextRef="#ctx0" brushRef="#br0" timeOffset="30339.572">396 741,'0'4,"0"7,0 7,0 4,0 3,-5 3,-1 1,-1 1,2-1,2-9,6-8,2-12,1-5</inkml:trace>
  <inkml:trace contextRef="#ctx0" brushRef="#br0" timeOffset="30855.535">198 741,'5'-5,"6"-1,6 0,5 1,4 1,2 2,1 1,0 1,1 0,-1 0,0 0,0 0,-1 1,1-1,-1 0,-5 5,-6 1</inkml:trace>
  <inkml:trace contextRef="#ctx0" brushRef="#br0" timeOffset="31209.822">141 994,'15'0,"9"0,5 0,3 0,1 0,-1 0,0 0,-2 0,-1 0,0 0,0 0,-6-4,-1-3,-1 1,-2 2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1:5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30,'1'2,"0"-1,0 1,0 0,1-1,-1 1,0-1,1 1,-1-1,1 1,-1-1,1 0,0 0,-1 0,1 0,0 0,0 0,0 0,0-1,0 1,0-1,0 1,0-1,0 0,0 0,0 0,0 0,0 0,0 0,0-1,0 1,148-22,130-10,-173 38,-89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1 131,'69'-13,"1"3,0 4,0 2,67 7,-72-3,-65 0,0 0,0-1,-1 1,1-1,0 1,0-1,0 1,0-1,0 1,-1-1,1 0,0 1,0-1,0 1,1-1,-1 1,0-1,0 1,0-1,0 1,0-1,1 1,-1-1,0 1,0-1,1 1,-1 0,0-1,1 1,-1-1,0 1,1 0,-1-1,1 1,-1 0,0-1,1 1,-1 0,1 0,-1 0,1-1,-1 1,1 0,-1 0,1 0,-1 0,1 0,-1 0,1 0,-1 0,1 0,0 0,-45-24,-55-30,87 50,5 4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64,'0'43,"1"22,-2 1,-4-1,-2 1,-9 32,-1-18,11-45,-2-1,-1-1,-1 1,-14 29,22-58,4-3</inkml:trace>
  <inkml:trace contextRef="#ctx0" brushRef="#br0" timeOffset="400.39">0 64,'40'-14,"0"1,1 3,0 1,1 2,-1 1,1 3,0 1,0 2,14 3,-49-3,0 1,1-1,-1 1,0 0,0 1,0 0,0 0,0 0,0 1,-1 0,1 0,-1 1,0 0,0 0,0 0,0 1,-1 0,0 0,0 0,0 1,1 2,-4-4,1 0,-1 0,0 0,0 1,0-1,0 1,-1 0,0-1,0 1,0 0,0 0,-1 0,0 0,0 0,0-1,-1 1,1 0,-1 0,0 0,-1-1,1 1,-1 0,0-1,0 0,0 1,-1-1,0 0,1 0,-2 0,1-1,0 1,-1-1,1 1,-1-1,0 0,-3 1,-22 11,-1-2,0-1,0-1,-1-1,0-2,-1-2,0-1,0-1,0-1,0-2,-21-2,29 0</inkml:trace>
  <inkml:trace contextRef="#ctx0" brushRef="#br0" timeOffset="1421.434">649 460,'0'14,"-5"15,-1 7,0 2,1-1,2-1,-4-3,0-1,0-12,2-9</inkml:trace>
  <inkml:trace contextRef="#ctx0" brushRef="#br0" timeOffset="1722.919">424 347,'53'0,"22"4,3 3,-7-1,-11-1,-10-2,-14 4,-18 1,-12 3,-12 0,-5-1</inkml:trace>
  <inkml:trace contextRef="#ctx0" brushRef="#br0" timeOffset="1921.609">339 741,'33'0,"36"0,10 0,-2 0,-11 0,-11 0,-11 0,-12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0 287,'34'0,"20"0,11 0,-1 0,-6 0,-9 0,-8 0,-5 0,-5 0,-7-5,-4-2,1 1,-4 1</inkml:trace>
  <inkml:trace contextRef="#ctx0" brushRef="#br0" timeOffset="244.869">0 541,'43'-5,"34"-6,8-2,-5 2,-7 3,-11-3,-11 2,-10 1,-6 3,-6 2,-6 1</inkml:trace>
  <inkml:trace contextRef="#ctx0" brushRef="#br0" timeOffset="627.641">1270 174,'-30'17,"0"1,1 2,0 1,2 1,1 1,1 2,0 0,-18 27,36-43,1 0,0 0,0 0,1 1,1 0,-1 0,2 0,-1 0,1 1,0 5,2-12,1 0,0 0,0-1,0 1,0 0,0 0,1 0,0 0,0-1,0 1,0 0,1-1,-1 1,1-1,0 1,0-1,0 0,0 0,1 0,-1 0,1 0,0-1,0 1,0-1,0 0,0 1,1-1,-1-1,0 1,3 0,12 4,1-1,-1-1,1-1,0-1,-1 0,1-2,0 0,0-1,0 0,0-2,0 0,-1-2,0 0,0-1,1-1,16-6,-1-1,-1-2,0-1,-1-2,-1-1,-1-1,-1-2,-1-1,-1-1,-1-1,-1-2,2-5,-22 28,-1 0,1 0,-1-1,0 0,0 0,-1 0,1-1,-2 1,1-1,-1 1,1-1,-2 0,1 0,-1 0,0 0,-1 0,0 0,0 0,0 0,-1 0,0 0,0 0,-1 0,0 0,0 0,0 1,-1-1,0 1,-1 0,1-1,-1 2,0-1,-1 0,1 1,-3-2,-6-3,-1 0,-1 1,1 1,-1 0,-1 1,0 1,0 0,0 1,0 1,-1 1,1 0,-1 1,-12 0,-20-2</inkml:trace>
  <inkml:trace contextRef="#ctx0" brushRef="#br0" timeOffset="911.977">762 258,'46'18,"1"-2,1-2,0-2,1-2,0-2,1-3,0-2,33-2,445-31,-176 30,-316 4,-8 3</inkml:trace>
  <inkml:trace contextRef="#ctx0" brushRef="#br0" timeOffset="2294.335">1552 4,'-5'0,"-6"0,-6 0,-5 5,-4 1,-2 5,0 1,3 2,2 0,5 1,0 4,-1 3,2 3,0-4,2 1,4-5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48,'342'0,"-174"-27,-123 13,-33 8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17,'38'5,"37"-4,11-1,-5-1,-12-1,-12-4,-11-1,-13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1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0 263,'89'-20,"0"5,0 3,2 4,-1 4,7 5,-29 6,-104-32,-5-1,2-2,0-1,2-2,-24-27,48 43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7:5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50,'2'1,"0"0,-1 1,1-1,0 1,0 0,-1-1,1 1,-1 0,1 0,-1 0,0 0,0 0,0 0,0 0,0 1,0-1,-1 0,1 1,-1-1,0 0,1 1,-1-1,0 0,0 1,-1 0,2 0,-24 185,-7 55,-23 6,20-119,32-125,1-6</inkml:trace>
  <inkml:trace contextRef="#ctx0" brushRef="#br0" timeOffset="399.681">1 135,'88'-35,"2"5,1 3,60-8,-131 32,0 0,0 2,0 0,0 2,0 0,0 1,5 2,-19-4,-1 1,1 1,0-1,-1 1,1 0,-1 0,0 1,0-1,1 1,-2 1,1-1,0 1,-1-1,1 1,-1 0,0 1,-1-1,1 1,-1 0,0 0,0 0,0 0,-1 0,1 1,-2-1,2 2,-3-2,1 0,-1 0,0-1,0 1,0 0,-1 0,0 0,0-1,0 1,0 0,-1-1,0 1,0-1,0 1,0-1,-1 0,0 0,0 0,0 0,0-1,0 1,-3 1,-88 64,52-44,-1-2,0-3,-2-1,-1-1,-34 6,-17-12,70-11</inkml:trace>
  <inkml:trace contextRef="#ctx0" brushRef="#br0" timeOffset="1213.669">594 699,'5'19,"-4"17,-1 5,-1 2,-1-2,-4-3,-1-3,0-4,-4-5,1-4,2 0,2-4</inkml:trace>
  <inkml:trace contextRef="#ctx0" brushRef="#br0" timeOffset="1515.065">594 670,'24'-4,"17"-3,7 1,0 2,-3 0,-5 2,-5 1,-2 0,-13 1,-9 5,-12 2,-5-1</inkml:trace>
  <inkml:trace contextRef="#ctx0" brushRef="#br0" timeOffset="1717.783">594 869,'5'14,"15"5,10-6,5-4,0-5,0-3,-2-6,-1-2,-2 0,-5 1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0 307,'510'0,"-509"0,0 1,-1-1,1 0,0 0,0 0,0 1,0-1,0 0,0 0,0 0,0-1,-1 1,1 0,0 0,0 0,0-1,0 1,0 0,-1-1,1 1,0-1,0 1,0-1,-1 1,1-1,0 1,-1-1,1 0,-1 1,1-1,0 0,-1 0,0 0,1 1,-1-1,1 0,-1 0,0 0,0 0,1 0,-1 1,0-1,0 0,0 0,0 0,0 0,0 0,0 0,-1 0,1 0,0 0,0 1,-1-1,1 0,0 0,-1 0,1 1,-1-1,1 0,-1 0,0 1,1-1,-1 0,1 1,-1-1,0 1,0-1,1 1,-1-1,-1 0,-76-102,53 70,19 25,-1 1,2-1,-1 0,1-1,0 1,1-1,0 0,0 0,1 0,0-1,-1-6,2-6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5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73,'98'432,"-76"-304,-22-128,0 0,0-1,0 1,0-1,0 1,1-1,-1 1,0-1,0 1,0 0,1-1,-1 1,0 0,0-1,1 1,-1 0,0-1,1 1,-1 0,0-1,1 1,-1 0,0 0,1-1,-1 1,1 0,-1 0,0 0,1 0,-1 0,1-1,-1 1,1 0,-1 0,1 0,-1 0,1 0,-1 0,0 1,1-1,-1 0,1 0,-1 0,1 0,-1 0,0 1,1-1,-1 0,0 0,1 1,-1-1,1 0,-1 1,0-1,0 0,1 1,-1-1,0 0,0 1,1-1,-1 1,0-1,0 0,0 1,0-1,1 1,-1-1,0 1,0-1,17-39,-16 35,112-283,-16 61,-64 153,-32 70</inkml:trace>
  <inkml:trace contextRef="#ctx0" brushRef="#br0" timeOffset="749.191">480 580,'-56'300,"41"-253,15-46,-1 0,1-1,0 1,-1-1,1 1,0-1,-1 1,1-1,-1 1,1-1,-1 1,1-1,-1 1,1-1,-1 0,1 1,-1-1,0 0,1 0,-1 1,1-1,-1 0,0 0,1 0,-1 0,0 0,1 0,-1 0,0 0,1 0,-1 0,0 0,1 0,-1 0,0-1,1 1,-1 0,1 0,-1-1,0 1,1 0,-1-1,1 1,-1-1,1 1,-1-1,1 1,0-1,-1 1,1-1,-1 1,1-1,0 1,0-1,-1 0,1 1,0-1,0 0,0 1,-1-1,1 0,0 1,0-1,0 0,0 1,0-1,1 0,-1 0,-5-17,1 0,0 0,2-1,0 1,1-1,1 0,1 1,2-18,1 18,0 1,1 1,0-1,1 1,2-1,-1 2,2-1,0 1,0 1,2-1,0 2,0-1,1 2,1 0,0 0,1 1,0 1,8-5,-19 12,1 0,0 1,0-1,0 1,0 0,0 0,0 0,1 1,-1-1,0 1,1 0,0 0,-1 1,1-1,-1 1,1 0,0 0,-1 1,1-1,-1 1,1 0,-1 0,1 1,-1-1,0 1,1 0,-1 0,0 0,0 1,-1-1,1 1,0 0,-1 0,0 1,0-1,0 1,0-1,0 1,-1 0,1 0,-1 0,0 0,-1 0,1 1,-1-1,2 5,-4 0,1 0,-2 0,1 0,-1 0,0-1,-1 1,0-1,0 1,-1-1,0 0,-1 0,1-1,-2 1,1-1,-1 0,0-1,0 1,-1-1,1 0,-2-1,1 0,0 0,-1 0,-5 2,11-6,1 1,0 0,-1 0,1 0,0 1,1-1,-1 0,0 0,1 0,-1 1,1-1,-1 0,1 1,0-1,0 0,0 1,0-1,1 0,-1 1,1-1,-1 0,1 0,0 0,0 1,0-1,0 0,0 0,0 0,1 0,-1-1,1 1,-1 0,1 0,0-1,-1 1,1-1,0 0,0 1,0-1,0 0,0 0,1 0,-1-1,0 1,2 0,10 11,68 33,-60-36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24,'-113'342,"47"-158,65-185,1 1,0-1,0 1,-1 0,1-1,0 1,0 0,-1 0,1-1,0 1,-1 0,1 0,0-1,-1 1,1 0,0 0,-1 0,1-1,-1 1,1 0,0 0,-1 0,1 0,-1 0,1 0,0 0,-1 0,1 0,-1 0,1 0,0 0,-1 0,1 1,-1-1,1 0,0 0,-1 0,1 0,0 1,-1-1,1 0,0 0,-1 1,1-1,0 0,0 1,-1-1,1 0,0 1,0-1,-1 0,1 1,0 0,-1-40,6 12,2 0,1 1,2 0,0 0,1 1,2 1,0 0,2 1,1 0,0 1,4-2,17-27,-20 25,-8 10,2 1,0 0,0 1,1 0,1 0,0 1,11-7,-23 20,-1-1,1 1,0-1,0 1,0-1,0 1,0 0,0-1,0 1,0 0,0 0,0 0,0 0,0 0,0 0,0 0,0 0,0 0,0 0,0 0,0 1,0-1,0 0,0 1,0-1,0 1,0-1,-1 1,1 0,0-1,0 1,-1 0,1-1,0 1,-1 0,1 0,0 0,-1-1,1 1,-1 0,1 0,-1 0,0 0,0 0,1 0,-1 0,0 0,0 0,0 0,0 0,0 0,0 0,0 0,0 1,3 59,-33 117,33-43,-3-135,0 1,1 0,-1 0,0-1,0 1,0 0,1 0,-1-1,0 1,1 0,-1-1,0 1,1 0,-1-1,1 1,-1 0,1-1,-1 1,1-1,0 1,-1-1,1 0,0 1,-1-1,1 1,0-1,-1 0,1 0,0 1,0-1,-1 0,1 0,0 0,0 0,0 0,-1 0,1 0,0 0,0 0,-1 0,1-1,0 1,0 0,-1 0,1-1,0 1,0 0,-1-1,1 1,-1-1,1 1,0-1,-1 1,1-1,-1 0,1 1,-1-1,1 1,-1-1,34-44,-29 36,71-101,-32 42,3 3,3 2,3 1,-53 62,0 1,0-1,0 1,0-1,0 1,0-1,0 0,0 1,0-1,0 1,0-1,1 1,-1-1,0 1,0-1,1 1,-1-1,0 0,0 1,1-1,-1 0,0 1,1-1,-1 0,0 1,1-1,-1 0,1 1,-1-1,1 0,-1 0,0 0,1 0,-1 1,1-1,-1 0,1 0,-1 0,1 0,-1 0,1 0,-1 0,1 0,-1 0,1 0,-1-1,1 1,-1 0,0 0,1 0,-1 0,1-1,-1 1,1 0,-1-1,0 1,1 0,-1-1,0 1,1 0,-1-1,0 1,1 0,-1-1,0 1,0-1,0 1,-3 39,-14 34,6-30,1 0,3 1,1 0,1 28,6 12,-1-60</inkml:trace>
  <inkml:trace contextRef="#ctx0" brushRef="#br0" timeOffset="634.901">905 420,'-23'62,"3"-5,-2-1,-3-2,-17 27,13-45,29-35,-1 0,1-1,-1 1,1-1,-1 1,1-1,-1 1,0-1,1 1,-1-1,0 1,1-1,-1 0,0 1,0-1,1 0,-1 0,0 0,0 1,0-1,1 0,-1 0,0 0,0 0,0 0,1-1,-1 1,0 0,0 0,1 0,-1-1,0 1,0 0,1-1,-1 1,0-1,1 1,-1-1,1 1,-1-1,0 1,1-1,-1 1,1-1,0 0,-1 1,1-1,-1 0,1 1,0-1,0 0,-1 0,0-11,-1 1,2-1,0 1,0-1,1 0,1 1,-1 0,2-1,0 1,0 0,1 0,0 1,1-1,0 1,1 0,0 0,1 0,0 1,0 0,1 1,2-3,33-44,2 2,3 2,17-12,-55 54,0 1,1 0,0 0,0 1,1 0,0 1,0 1,1 0,0 0,-1 1,2 1,-12 3,0 0,1 0,-1 0,0 1,1-1,-1 1,0-1,1 1,-1 0,0 0,0 0,0 0,0 1,0-1,0 0,0 1,0-1,-1 1,1 0,0 0,-1-1,0 1,1 0,-1 0,0 0,0 1,0-1,0 0,0 0,-1 0,1 1,-1-1,1 0,-1 1,0-1,0 1,0-1,0 0,0 1,-1-1,1 0,-1 1,0-1,1 0,-1 0,0 1,0-1,0 0,-1 0,1 0,0 0,-1-1,1 1,-1 0,0 0,-10 14,-1 0,0-1,-1-1,0 0,-1-1,-1-1,0 0,-1-1,-8 4,-46 35,70-50,-1 1,1 0,-1 0,1 0,0 0,0 0,-1 0,1 0,0 0,0 0,0 1,0-1,0 0,0 1,1-1,-1 1,0-1,1 1,-1-1,1 1,0-1,-1 1,1-1,0 1,0 0,0-1,0 1,0-1,0 1,0 0,1-1,-1 1,1-1,-1 1,1-1,0 1,-1-1,1 0,0 1,0-1,0 0,0 1,0-1,0 0,0 0,1 1,21 22,1 0,1-2,1-1,1 0,1-2,40 2,-52-25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0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1,'36'33,"0"2,-3 2,-1 1,-2 2,-1 0,-3 2,-1 1,-2 1,-2 1,-2 1,-2 1,-2 1,7 38,-16-40,-2 0,-2 0,-2-1,-2 1,-2 0,-3 5,3-28,-1 0,-1-1,-1 0,-1 0,0 0,-2-1,-1 0,0-1,-1 0,-2-1,0-1,-16 17,-164 124,164-138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86,'566'0,"-520"-5,-46 3,0 1,0 0,0-1,0 1,0 0,0 0,-1-1,1 1,0 0,-1 0,1 0,-1 0,0-1,1 1,-1 0,0 0,0 0,1 0,-1 0,0 1,0-1,0 0,0 0,0 1,0-1,-1 0,1 1,0-1,0 1,0-1,-1 1,1 0,0 0,0-1,-2 1,-64-34,49 19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65,'105'431,"-89"-325,-15-105,-1 0,1-1,0 1,0-1,-1 1,1-1,0 1,0-1,0 1,0-1,0 0,0 1,0-1,0 0,0 0,0 0,0 0,0 0,0 0,0 0,0 0,-1 0,1 0,0-1,0 1,0 0,0-1,0 1,0-1,0 1,0-1,-1 1,1-1,0 1,0-1,-1 0,1 1,0-1,-1 0,1 0,-1 0,1 1,-1-1,1 0,-1 0,0 0,1 0,-1 0,0 0,0 0,0 0,0 0,0 0,0 0,0-1,4-3,128-248,-103 189,89-163,-97 192,-18 36,-6 7</inkml:trace>
  <inkml:trace contextRef="#ctx0" brushRef="#br0" timeOffset="304.665">508 376,'-4'29,"-3"19,1 6,1-1,2-10</inkml:trace>
  <inkml:trace contextRef="#ctx0" brushRef="#br0" timeOffset="819.819">537 319,'111'17,"-108"-17,0 1,0 0,0 1,0-1,-1 0,1 1,0 0,-1-1,0 1,1 0,-1 0,0 0,0 1,0-1,0 0,0 1,0 0,-1-1,1 1,-1 0,0 0,0 0,0-1,0 1,-1 0,1 0,-1 1,1-1,-1 0,0 0,-1 0,1 0,0 0,-1 1,0 3,-1-1,0-1,1 1,0 0,0 0,1 0,0 0,0-1,0 1,0 0,1 0,0 0,0 0,1-1,0 1,0-1,0 1,0-1,1 1,1 0,17 22,-17-24,0 0,0 0,0 1,0 0,-1 0,0-1,0 2,0-1,-1 0,0 1,0-1,0 1,0-1,-1 1,0 0,0 0,-1 0,0 0,0 3,-3-4,0-1,-1 1,0-1,0 0,0 0,0 0,-1-1,1 0,-1 0,0 0,0 0,0-1,0 0,-1 0,1 0,0 0,-1-1,0 0,-2 0,2 1,-1 0,1-1,-1 0,1 0,-1 0,0-1,1 0,-1-1,0 1,1-1,-1 0,1-1,-1 0,1 0,0 0,-1 0,1-1,0 0,1-1,-1 1,1-1,-3-2,-7-11</inkml:trace>
  <inkml:trace contextRef="#ctx0" brushRef="#br0" timeOffset="1367.197">707 518,'-5'0,"-6"0,-7 0,1 4,-3 3,-1-1,1-2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0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0 256,'38'9,"-1"-1,1-2,0-2,0-1,0-2,6-2,-42 1,209-29,-150 16,-55 7</inkml:trace>
  <inkml:trace contextRef="#ctx0" brushRef="#br0" timeOffset="256.69">283 30,'-10'38,"-2"28,0 7,2-5,3-8,2-10,3-8,1-7,1-5,1-2,-1-6</inkml:trace>
  <inkml:trace contextRef="#ctx0" brushRef="#br0" timeOffset="1585.293">763 566,'31'-54,"7"-18,4 3,3 1,2 2,14-10,48-22,-109 97,1 0,-1 0,1 0,0 0,-1 0,1 0,0 0,-1 0,1 1,0-1,0 0,0 1,0-1,0 0,0 1,0-1,0 1,0-1,0 1,0 0,0-1,0 1,0 0,0 0,0 0,1 0,-1 0,0 0,0 0,0 0,0 0,0 0,0 1,0-1,0 0,1 1,-1-1,0 1,0-1,-1 1,1 0,0-1,0 1,0 0,0 0,0 0,-1-1,1 1,0 0,-1 0,1 0,-1 0,1 1,5 140,-9-91,3 62,0-112,0 0,-1-1,1 1,0 0,0-1,0 1,0 0,0-1,0 1,0 0,0-1,0 1,0 0,0-1,0 1,0 0,1-1,-1 1,0 0,0-1,1 1,-1 0,0-1,1 1,-1-1,1 1,-1-1,1 1,-1-1,1 1,-1-1,1 1,-1-1,1 0,0 1,-1-1,1 0,0 0,-1 1,1-1,0 0,-1 0,1 0,0 0,-1 0,1 0,0 0,-1 0,1 0,0 0,-1 0,1-1,0 1,-1 0,1 0,0-1,-1 1,1 0,-1-1,1 1,0 0,-1-1,1 1,-1-1,1 0,30-36,24-48,4 3,4 3,6-2,-66 78,-3 2,0 0,0 1,0-1,0 0,0 1,0-1,0 0,0 1,1-1,-1 0,0 1,0-1,1 0,-1 1,0-1,1 0,-1 1,0-1,1 1,-1-1,1 1,-1-1,1 1,-1-1,1 1,0-1,-1 1,1 0,0-1,-1 1,1 0,-1 0,1 0,0-1,0 1,-1 0,1 0,0 0,-1 0,1 0,0 0,-1 0,1 0,0 0,0 1,-1-1,1 0,0 0,-1 1,1-1,-1 0,1 1,0-1,-1 0,1 1,-1-1,1 1,-1-1,1 1,-1-1,0 1,1 0,-1-1,1 1,-1 0,-20 98,-18 135,44-99,0-117</inkml:trace>
  <inkml:trace contextRef="#ctx0" brushRef="#br0" timeOffset="1833.827">1751 256,'-15'38,"-4"23,1 6,3-5,4-7,5-13</inkml:trace>
  <inkml:trace contextRef="#ctx0" brushRef="#br0" timeOffset="2299.906">1665 313,'9'-4,"1"1,-1 0,0 0,1 1,-1 0,1 1,0 0,-1 1,1 0,0 0,0 1,-1 1,1-1,-1 1,1 1,-1 0,0 0,8 5,-15-7,0 0,0 1,-1-1,1 0,0 1,-1-1,1 1,-1 0,0 0,1-1,-1 1,0 0,0 0,0 0,-1 0,1 0,0 0,-1 0,1 1,-1-1,0 0,0 0,1 0,-2 1,1-1,0 0,0 0,-1 0,1 0,-1 0,1 0,-1 1,0-1,0 0,0-1,0 1,0 0,-1 0,1 0,-1-1,1 1,-1-1,1 1,-1-1,0 1,0-1,1 0,-2 0,0 2,1-1,-1 1,1 0,-1 0,1 1,0-1,0 0,1 1,-1-1,0 1,1-1,0 1,0 0,0-1,1 1,-1 0,1 0,0 2,63 95,-62-96,0 0,-1-1,1 1,-1 0,0 0,0-1,-1 1,1 0,-1-1,0 1,0 0,-1-1,0 1,1-1,-1 0,-1 1,1-1,0 0,-1 0,0 0,0-1,0 1,-1-1,1 0,-1 0,0 0,0 0,0 0,0-1,0 0,0 0,-1 0,1 0,-1-1,1 0,-1 0,0 0,1 0,-1-1,-2 1,-3 0,0-1,-1 1,1-2,0 1,-1-2,1 1,0-1,0-1,0 0,1 0,-1-1,1 0,-4-2,-2-5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1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57 254,'7'4,"1"0,-1 0,1-1,-1 0,1 0,0 0,0-1,0-1,0 1,0-2,1 1,-1-1,0 0,6-1,1 1,271-29,-251 44,-29-2</inkml:trace>
  <inkml:trace contextRef="#ctx0" brushRef="#br0" timeOffset="335.561">1 480,'34'0,"30"0,9 0,-4-5,-7-1,-11-1,-8 2,-8 2,-4 1,-3 1,-6 0</inkml:trace>
  <inkml:trace contextRef="#ctx0" brushRef="#br0" timeOffset="917.763">227 0,'2'8,"0"0,0-1,1 1,0-1,0 0,1 0,-1 0,2 0,-1 0,1-1,0 0,0 0,1 0,0-1,0 1,0-2,1 1,-1-1,1 0,0 0,0 0,4 0,110 35,-94-32,-1 0,0 2,0 1,-1 1,0 1,-1 1,2 3,-23-15,-1 1,0 0,0 0,0 0,0 0,0 0,0 0,0 1,-1-1,1 1,-1-1,0 1,0-1,0 1,0 0,0 0,0-1,-1 1,1 0,-1 0,0 0,0 0,0-1,0 1,-1 0,1 0,-1 0,1 0,-1-1,0 1,0 0,0-1,-1 1,1-1,-1 1,1-1,-1 0,0 1,0-1,0 0,0 0,0 0,0-1,-1 1,1 0,-3 0,-150 109,-113 115,251-209,4-2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0 278,'6'-6,"-1"1,1 0,0 0,1 0,-1 1,1 0,0 1,0-1,0 1,0 1,0-1,1 1,0 1,-1-1,1 1,0 0,-1 1,4 0,206 5,-244-44,12 26,2-1,-1-1,2 0,0-1,1 0,1-1,0 0,1-1,-1-4,2-3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16 238,'-2'-1,"1"0,0 0,0 0,0 0,0 0,0 0,1 0,-1 0,0 0,0 0,1 0,-1 0,0 0,1-1,-1 1,1 0,0-1,-1 1,1 0,0-1,0 1,0 0,0-1,0 1,0 0,0-1,0 1,1 0,-1 0,0-1,1 1,-1 0,1-1,0 1,-1 0,1 0,0 0,-1 0,1 0,0 0,0 0,0 0,0 0,0 0,0 0,1 1,-1-1,0 0,0 1,0-1,1 1,-1 0,0-1,1 1,-1 0,0-1,1 1,-1 0,0 0,1 0,-1 0,0 1,1-1,-1 0,0 1,1-1,317-1,-182 11,-108-9,-34-19,-60-21,57 36,0 0,1 0,-1-1,1 0,0-1,0 1,0-1,1 0,0-1,0 0,0 0,1 0,0 0,0-1,0 0,1 0,0 0,0-1,-2-7,6-3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0 267,'29'-4,"24"-3,8-3,-3-2,-5 3,-7 1,-7 4,-5 1,-3 2,-3 1,-1 0,0 0,-5 1</inkml:trace>
  <inkml:trace contextRef="#ctx0" brushRef="#br0" timeOffset="247.425">226 14,'-4'43,"-7"33,-2 10,2-7,3-10,2-14,3-10,6-8,3-11</inkml:trace>
  <inkml:trace contextRef="#ctx0" brushRef="#br0" timeOffset="830.555">509 494,'281'-312,"-171"191,-110 120,2 0,-1 0,0 0,0 0,0 0,0 0,0 0,1 1,-1-1,0 1,1-1,-1 1,1-1,-1 1,0 0,1 0,-1-1,1 1,-1 0,1 0,-1 0,1 1,-1-1,0 0,1 1,-1-1,1 1,-1-1,0 1,0-1,1 1,-1 0,0 0,0 0,0-1,0 1,0 0,0 1,0-1,0 0,0 0,0 0,0 0,-1 1,1-1,-1 0,1 1,-1-1,1 1,-1-1,0 0,1 1,-1-1,0 1,0-1,0 1,0-1,-1 0,1 1,0-1,-1 1,1 0,-10 58,7-50,1 0,0 0,0 0,1 0,1 0,-1 0,2 0,-1 1,2-1,-1 0,1 0,1 0,-2-8,-1 0,1 0,0 0,0 0,1 0,-1-1,0 1,1 0,-1-1,1 1,-1-1,1 1,0-1,-1 0,1 0,0 0,0 0,0 0,0 0,0 0,0-1,0 1,0-1,0 1,1-1,-1 0,0 0,0 0,0 0,0 0,0-1,1 1,-1-1,0 1,0-1,0 0,0 1,0-1,0 0,-1-1,1 1,78-50,67-103,-41 57,-106 97,0-1,1 1,-1-1,0 1,1-1,-1 1,1-1,-1 1,1 0,-1-1,1 1,-1 0,1-1,-1 1,1 0,-1 0,1 0,0-1,-1 1,1 0,-1 0,1 0,0 0,-1 0,1 0,-1 0,1 0,0 0,-1 1,1-1,-1 0,1 0,0 0,-1 1,1-1,-1 0,1 1,-1-1,1 0,-1 1,1-1,-1 1,0-1,1 1,-1-1,0 0,1 1,-1 0,0-1,1 1,-1-1,0 1,0-1,0 1,0 0,1-1,-1 1,0-1,0 1,0 0,0-1,0 1,-1-1,1 1,0 0,0-1,0 1,-7 44,-59 189,64-229,1-1,0 1,1 0,-1 0,1 0,0 0,0 0,0-1,0 1,1 0,0 0,0 0,1-1,-1 1,1 0,0-1,0 1,0-1,1 0,0 0,0 0,0 0,0 0,0-1,1 1,-1-1,1 0,0 0,2 1,8-3</inkml:trace>
  <inkml:trace contextRef="#ctx0" brushRef="#br0" timeOffset="1082.04">1581 267,'-10'34,"3"11,1-2</inkml:trace>
  <inkml:trace contextRef="#ctx0" brushRef="#br0" timeOffset="1482.567">1553 267,'6'-6,"0"0,0 0,1 0,-1 1,1 0,0 0,1 0,-1 1,1 0,0 1,0 0,0 0,0 0,1 1,-1 1,1-1,-1 1,1 1,0 0,-6 1,0 0,-1 0,1 1,-1-1,1 1,-1 0,1 0,-1 0,0 0,0 0,0 0,0 0,-1 1,1-1,0 1,-1 0,0-1,0 1,1 0,-2 0,1-1,0 1,-1 0,1 0,-1 0,0 0,0 0,0 0,0 0,0 0,-1 0,1 0,-1 0,0 0,0-1,0 1,0 0,-1-1,1 1,-1 0,1-1,-1 0,0 1,0-1,0 0,0 0,-1 0,0 1,-6 8,6-10,1 1,-1 0,1 0,0 0,0 1,0-1,0 1,0-1,1 1,-1-1,1 1,-1 0,1 0,0-1,0 1,0 0,1 0,-1 0,1 0,-1 0,1 1,0-1,0 0,1 0,-1 0,0 0,1 0,0 0,0 0,0 0,0-1,0 1,1 0,-1 0,2 1,64 72,-66-74,-1-1,0 1,0-1,1 0,-1 1,0-1,0 1,-1-1,1 0,0 1,0-1,-1 1,1-1,-1 0,1 1,-1-1,1 0,-1 0,0 0,0 1,0-1,1 0,-1 0,0 0,0 0,-1 0,1 0,0-1,0 1,0 0,0 0,-1-1,1 1,0-1,-1 1,1-1,0 0,-1 0,0 1,-59 7,61-8,-58-4,33-3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0 233,'5'5,"11"2,8-1,4-1,3-1,0-2,0-1,0-1,-1 1,-1-2,0 1,-1 0,0 0,-9-1,-9 1</inkml:trace>
  <inkml:trace contextRef="#ctx0" brushRef="#br0" timeOffset="222.167">0 432,'29'0,"24"0,7 0,-1 0,-6 0,-7 0,-7-5,-5-2,-4 1,-1 1,-7 2</inkml:trace>
  <inkml:trace contextRef="#ctx0" brushRef="#br0" timeOffset="901.604">508 573,'51'-36,"-1"-2,-2-1,-2-3,40-47,-5 7,26 4,-106 77,0 1,0-1,0 1,0-1,0 1,0 0,0-1,1 1,-1 0,0 0,0 0,0 0,0 0,0 0,0 0,0 0,1 0,-1 0,0 1,0-1,0 0,0 1,0-1,0 1,0-1,0 1,0 0,-1-1,1 1,0 0,0 0,0-1,-1 1,1 0,0 0,-1 0,1 0,-1 0,1 0,-1 0,1 0,-1 0,0 0,1 0,-1 0,0 0,0 0,0 1,0-1,-1 58,-6-36,5-18,0-1,0 1,0 0,1 0,0-1,0 1,0 0,1 0,-1 0,1 0,0 0,1 0,-1 0,1 0,0 0,0 0,1 0,-1 0,1 0,0-1,1 1,0-4,-1 0,1 0,0 0,0-1,-1 1,1-1,0 0,0 1,0-2,0 1,0 0,0 0,-1-1,1 0,0 1,0-1,-1 0,1-1,0 1,-1 0,1-1,-1 1,0-1,1 0,-1 0,0 0,0 0,0 0,0 0,-1 0,1-1,0 1,-1-1,0 2,204-229,-201 227,-4 2,1-1,-1 1,1 0,-1 0,1 0,0 0,-1 0,1 0,0 0,0 0,0 0,0 0,0 0,0 0,0 1,0-1,0 0,0 1,0-1,0 1,0-1,1 1,-1-1,0 1,0 0,0 0,1 0,-1 0,0 0,1 0,-1 0,0 0,0 0,1 0,-1 1,0-1,0 0,0 1,0-1,1 1,-1 0,0-1,0 1,1 0,-48 157,11-11,46-21,5-106,-6-18</inkml:trace>
  <inkml:trace contextRef="#ctx0" brushRef="#br0" timeOffset="1689.377">1581 375,'-82'274,"82"-273,-1 2,1 0,0 0,-1 0,0 0,1 0,-1 0,0 0,-1 0,1 0,0-1,-1 1,0 0,1-1,-1 0,0 1,0-1,-1 0,1 0,0 0,-1 0,-2 1,3-5,0 0,0 0,0 0,0-1,0 1,0-1,0 1,1-1,-1 0,1 0,0 0,0 0,0 1,0-1,1-1,-1 1,1 0,-1 0,1 0,0 0,1 0,-1 0,0 0,1 0,2-18,1 1,1 1,1-1,0 0,2 1,0 1,1-1,1 1,1 1,0 0,6-6,-5 7,0 1,1 0,0 1,1 0,0 1,2 1,-1 0,1 1,1 1,0 0,8-2,-22 10,-1 0,0 1,1-1,-1 1,1-1,-1 1,1 0,0 0,-1 1,1-1,0 0,0 1,0 0,-1-1,1 1,0 0,0 1,0-1,0 0,-1 1,1-1,0 1,0 0,-1 0,1 0,-1 1,1-1,-1 0,1 1,-1 0,0-1,0 1,0 0,0 0,0 0,0 1,0-1,-1 0,1 1,-1-1,0 1,1-1,-1 1,0 0,-1-1,1 2,-3 7,-1-1,0 0,0 0,-1 0,-1 0,1-1,-2 1,1-1,-1-1,-1 1,1-1,-1 0,-1 0,0-1,0 0,0-1,-1 1,0-2,0 1,0-1,-10 3,15-5,2 0,0-1,0 1,0 0,0 0,1-1,-1 1,1 0,0 1,0-1,0 0,0 0,0 0,1 1,0-1,-1 0,1 1,0-1,1 0,-1 0,1 1,-1-1,1 0,0 0,0 0,0 0,1 0,-1 0,1 0,0 0,0 0,0 0,0-1,0 1,0-1,1 0,-1 0,1 1,6 10,37 50,-31-49</inkml:trace>
  <inkml:trace contextRef="#ctx0" brushRef="#br0" timeOffset="2269.85">2089 65,'-4'27,"1"1,2-1,0 1,2 0,2-1,0 1,1-1,2 0,3 6,49 96,-58-128,1 0,0 0,-1 0,1 0,0 0,0 0,0 0,0 0,0 0,0 0,0 0,0 0,0-1,0 1,0 0,0-1,1 1,-1-1,0 0,0 1,1-1,-1 0,0 0,0 0,1 0,-1 0,0 0,1 0,-1 0,0 0,1 0,-1-1,0 1,0-1,1 1,-1-1,0 1,0-1,0 0,0 0,0 1,0-1,0 0,0 0,0 0,0 0,0 0,-1 0,1 0,0 0,-1-1,1 1,-1 0,1 0,-1 0,0-1,1 1,-1 0,0-1,0 1,0 0,0-1,0 1,0 0,0-2,152-362,-147 354,49-68,-46 90,-9 3</inkml:trace>
  <inkml:trace contextRef="#ctx0" brushRef="#br0" timeOffset="2538.138">2512 403,'-5'34,"-6"15,-1 5,1-2,2-6,4-10</inkml:trace>
  <inkml:trace contextRef="#ctx0" brushRef="#br0" timeOffset="2952.558">2512 262,'20'-6,"0"1,0 1,0 1,1 0,-1 2,1 0,-1 1,1 1,-1 1,1 1,3 2,-21-5,-1 1,1-1,-1 1,1-1,0 1,-1 0,0 0,1 0,-1 1,0-1,1 0,-1 1,0 0,0-1,0 1,0 0,-1 0,1 0,0 0,-1 0,1 1,-1-1,0 0,0 1,0-1,0 1,0-1,-1 1,1-1,-1 1,1 0,-1-1,0 1,0 0,0-1,0 1,-1 0,1-1,-1 1,0-1,1 1,-1-1,0 1,-1-1,1 0,0 1,-1-1,1 0,-1 0,-1 2,-70 46,66-47,0 0,0 1,1 0,-1 0,1 0,0 1,0-1,1 2,-1-1,1 1,0-1,0 1,1 1,0-1,0 1,0 1,3-1,1 1,1-1,-1 0,2 1,-1-1,1 0,-1 0,2 0,-1 0,1 0,0-1,1 1,0-1,0 0,0 0,0 0,1-1,0 1,0-1,1 0,5 3,-9-4,1-1,0 0,0 0,0 0,1 0,-1-1,0 0,1 1,0-1,0 0,-1-1,1 1,0-1,0 1,1-1,-1 0,0-1,0 1,0-1,1 0,-1 0,0 0,0-1,1 1,-1-1,2-1,6-8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51,'-56'3,"45"-2,0 1,0 0,1 1,-1 0,0 1,1 0,0 0,0 1,1 1,-1-1,1 2,0-1,1 1,-1 1,1-1,1 1,0 1,0-1,0 1,1 1,1-1,-1 1,1 0,1 0,0 0,1 1,-3 10,1-5,2-8,-1 1,1 0,0 0,1 0,0 0,1 0,-1 0,2 0,0 1,0-1,0 0,1 1,0-1,1 0,0 0,1 0,0 0,0 0,1-1,-1-1,1 1,1-1,0 0,0 0,0 0,1-1,-1 1,2-1,-1-1,1 1,0-1,0-1,0 1,0-1,1 0,0-1,0 0,0 0,0 0,1-1,-1-1,0 1,1-1,4-1,8 3,0-2,-1 0,1-2,0 0,0-1,0-1,-1-1,0-1,0-1,0-1,0 0,-1-2,-1 0,1-1,-1-1,-1 0,0-1,15-15,-20 13,4-1,-2-1,0-1,-1 0,0-1,-2 0,8-16,-17 28,1 0,-1 0,-1 0,1-1,-1 1,0-1,-1 1,0-1,0 0,0 1,0-1,-1 1,0-1,-1 1,0 0,0-1,0 1,0 0,-1 0,0 0,-1 1,1-1,-1 1,0-1,0 1,-1 1,1-1,-1 1,0-1,-4-1,-11-8,0 1,0 1,-1 1,0 0,-1 2,-1 1,1 0,-1 2,0 1,-1 0,1 2,-1 1,1 1,-1 0,0 2,-3 1,-3 4</inkml:trace>
  <inkml:trace contextRef="#ctx0" brushRef="#br0" timeOffset="431.89">0 305,'63'10,"-1"-4,1-2,0-3,0-2,0-3,40-10,45-3,0 6,0 6,6 7,-59 15,-78-16,-3-4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95,'29'128,"-12"-76,61 205,-70-228,19 33,-25-61,0-1,0 0,0 0,0 0,0 0,0 0,0 0,0 0,0-1,0 1,0-1,0 0,0 1,0-1,-1 0,1 0,0 0,-1 0,1-1,0 1,-1 0,0-1,1 1,-1-1,0 1,0-1,1 1,-1-1,-1 0,1 0,0 0,0 1,-1-1,1 0,-1 0,1 0,-1-1,176-482,-167 458,27-43,-28 69,-2 7</inkml:trace>
  <inkml:trace contextRef="#ctx0" brushRef="#br0" timeOffset="290.49">509 405,'0'29,"0"19,0 6,0-6</inkml:trace>
  <inkml:trace contextRef="#ctx0" brushRef="#br0" timeOffset="720.231">509 265,'16'-1,"0"2,0 0,0 1,-1 1,1 0,-1 1,0 1,0 0,0 1,0 0,-1 2,13 7,-25-13,0 0,0 0,0 0,-1 0,1 0,0 0,-1 0,1 0,-1 1,0-1,0 0,0 1,0-1,0 1,0 0,-1-1,1 1,-1 0,0-1,1 1,-1 0,-1-1,1 1,0 0,-1-1,1 1,-1 0,0-1,0 1,0-1,0 1,0-1,0 0,-1 1,1-1,-1 0,0 0,0 0,0 0,0 0,0-1,0 1,0 0,0-1,0 1,1 0,-1 0,0-1,1 1,0 0,-1 1,1-1,0 0,0 0,0 0,0 1,1-1,-1 0,0 1,1-1,0 1,0-1,0 1,0-1,0 0,0 1,0-1,1 1,-1-1,1 1,0-1,0 0,0 0,0 1,0-1,0 0,0 0,1 0,-1 0,1 0,1 1,1-1,0 0,0 0,-1 0,1 1,-1 0,0 0,0-1,0 2,0-1,0 0,0 1,-1-1,0 1,0 0,0 0,0 0,0 0,-1 0,0 0,0 0,0 0,0 0,-1 1,1-1,-1 0,0 1,-1-1,1 0,-1 1,1-1,-1 0,-1 0,1 0,-1 0,1 0,-3 3,1-3,1-1,-2 0,1 1,0-1,0-1,-1 1,0 0,1-1,-1 0,0 0,0 0,0 0,-1-1,1 1,0-1,0 0,-1-1,1 1,-1-1,1 0,-1 0,1 0,0 0,-1-1,1 0,-1 0,1 0,0 0,0-1,0 1,0-1,0 0,0-1,-3-1,-6-8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0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946 311,'-87'-23,"59"14,18 4,0 2,0-1,-1 1,1 1,-1 0,0 1,0 0,1 0,-1 1,0 1,0 0,0 0,-7 2,10 2,1-1,0 1,0 0,1 0,-1 0,1 1,0 0,1 1,-1-1,1 1,0 0,1 0,0 1,0-1,1 1,0 0,0 0,0 0,1 0,1 1,-1-1,1 0,1 1,0-1,0 1,0-1,2 5,-9 42,-25 240,20-36,9-235,0 0,-2-1,-1 0,-1 0,0-1,-6 9,15-28,2-10</inkml:trace>
  <inkml:trace contextRef="#ctx0" brushRef="#br0" timeOffset="312.35">466 791,'38'-10,"23"-3,5 1,-3 2,-8 3,-9 3,-11 6,-12 4</inkml:trace>
  <inkml:trace contextRef="#ctx0" brushRef="#br0" timeOffset="1104.322">918 1101,'-243'274,"228"-257,44-54,172-190,-110 136,-90 91,1 1,-1-1,1 0,-1 1,0 0,1-1,-1 1,0 0,1 0,-1-1,0 1,0 0,0 0,0 0,0 1,0-1,0 0,0 0,0 0,-1 1,1-1,-1 0,1 1,0-1,-1 1,0-1,1 0,-1 1,0-1,0 1,0-1,0 1,0-1,0 1,0-1,-1 1,1-1,0 1,-1 0,1 6,61 228,-61-236,1 1,-1 0,1 0,-1 0,1 0,-1 0,1 0,-1 0,0 0,1 0,-1 0,0 0,0 0,0 0,0 0,0 0,0 0,0 0,0 0,-1 0,1 0,0 0,-1 0,1 0,0 0,-1 0,1 0,-1 0,1 0,-1 0,0 0,1-1,-1 1,0 0,0-1,0 1,1 0,-1-1,0 1,0-1,0 1,0-1,0 1,0-1,0 0,0 0,0 1,0-1,0 0,0 0,0 0,0 0,0 0,0 0,-1 0,1-1,0 1,0 0,0-1,0 1,1 0,-2-1,-17-9,1 0,1-1,-1 0,2-2,0 0,-12-12,-51-39,78 63,1 1,-1 0,1 0,-1 0,1 0,-1 0,1 0,-1 0,1 0,-1 0,1 0,-1-1,1 1,-1 0,1 0,-1-1,1 1,0 0,-1 0,1-1,-1 1,1 0,0-1,-1 1,1-1,0 1,-1 0,1-1,0 1,0-1,0 1,-1-1,1 1,0-1,0 1,0-1,0 1,0-1,0 1,0-1,0 1,0-1,0 1,0-1,0 1,0-1,0 1,1-1,-1 1,0-1,0 1,1-1,-1 1,0 0,0-1,1 1,-1-1,1 1,10-2</inkml:trace>
  <inkml:trace contextRef="#ctx0" brushRef="#br0" timeOffset="1546.376">1256 1072,'18'74,"11"61,-6-54,-20-81,-1-1,1 1,-1-1,1 0,-1 0,1 0,-1 0,0 0,1-1,-1 1,0-1,0 0,0 1,0-1,0 0,0 0,-1 0,1 0,-1-1,1 1,-1 0,0-1,0 1,0-1,0 1,0-1,-1 1,1-1,-1 0,1 1,-1-1,0 3,103-306,-101 299,-2 7</inkml:trace>
  <inkml:trace contextRef="#ctx0" brushRef="#br0" timeOffset="2083.868">1933 1016,'0'0,"0"0,-1 0,1 1,-1-1,1 0,0 0,-1 0,1 0,-1 0,1 0,-1 0,1 0,-1 0,1 0,0 0,-1 0,1 0,-1 0,1 0,-1 0,1-1,0 1,-1 0,1 0,-1 0,1-1,0 1,-1 0,1 0,0-1,-1 1,1 0,0-1,0 1,-1-1,1 1,0 0,0-1,0 1,-1-1,1 1,0 0,0-1,0 1,0-1,0 1,0-1,0 1,0 0,0-1,0 1,0-1,0 1,0-1,0 1,1-1,-1 1,0 0,0-1,0 1,1 0,-1-1,0 1,-40 5,23 0,0 0,1 0,-1 2,1 0,1 1,0 1,0 0,0 1,-9 8,23-17,-1 0,1 0,0 0,-1 0,1 0,0 1,0-1,0 0,-1 0,1 1,1-1,-1 1,0-1,0 1,0-1,1 1,-1-1,1 1,-1 0,1-1,0 1,0 0,0-1,-1 1,2 0,-1 0,0-1,0 1,0 0,1-1,-1 1,1-1,-1 1,1 0,0-1,0 1,0-1,0 0,0 1,0-1,0 0,0 1,0-1,1 0,-1 0,0 0,1 0,-1 0,1 0,-1-1,1 1,-1 0,1-1,0 1,-1-1,1 1,32 13,-31-14,1 0,-1 1,0-1,0 1,1-1,-1 1,0 0,0 1,0-1,0 1,0-1,0 1,-1 0,1 0,0 0,-1 0,0 0,1 1,-1-1,0 1,0-1,0 1,-1 0,1 0,-1 0,1 0,-1 0,0 0,0 0,-1 0,1 1,0-1,-1 0,0 0,0 1,0-1,0 0,-1 0,0 4,-4 3,-1 1,-1-1,1-1,-2 1,1-1,-2 0,1-1,-1 0,0 0,-10 6,-3 4,21-17,0-1,-1 1,1 0,0 0,-1 0,1 1,0-1,0 0,0 0,0 1,0-1,0 0,1 1,-1-1,0 1,1-1,-1 1,1-1,-1 1,1-1,0 1,0 0,0-1,0 1,0-1,0 1,0 0,0-1,1 1,-1-1,0 1,1-1,0 1,-1-1,1 1,0-1,0 1,-1-1,1 0,0 0,1 1,-1-1,0 0,0 0,0 0,1 0,-1 0,0 0,1-1,-1 1,1 0,-1-1,1 1,-1-1,1 1,-1-1,1 0,1 0,10 3,0-2,0 1,1-2,-1 0,1 0,-1-2,0 1,1-2,-1 0,6-2,59-9,-54 13</inkml:trace>
  <inkml:trace contextRef="#ctx0" brushRef="#br0" timeOffset="2932.367">2244 113,'18'5,"-1"1,0 1,0 0,0 2,-1-1,0 2,-1 0,0 1,-1 0,0 2,-1-1,0 2,-1-1,0 2,-1 0,-1 0,0 1,1 4,5 18,-2 1,-1 0,-2 1,-1 1,-3 0,-1 0,-2 0,-2 1,-2-1,-1 1,-3 6,3-35,2 26,-2 1,-2-1,-2 0,-2-1,-1 1,-1-1,-3-1,-1 0,-1 0,-2-2,-14 22,12-27,-2-1,-2 0,0-2,-2 0,-1-1,0-2,-2-1,-13 8,-37 19,46-33</inkml:trace>
  <inkml:trace contextRef="#ctx0" brushRef="#br0" timeOffset="3520.739">354 28,'-41'45,"2"1,2 2,2 2,3 1,2 2,-15 37,26-45,2 2,2 1,3 0,1 0,3 1,2 0,2 1,2-1,2 1,6 41,-3-56,2 0,1 0,2-1,1 0,2 0,1-1,1-1,2 0,1-1,2 0,1-2,1 0,1-1,2-1,1-1,1-2,17 14,-18-21,1-2,0 0,2-2,-1-1,2-1,10 3,-9-4</inkml:trace>
  <inkml:trace contextRef="#ctx0" brushRef="#br0" timeOffset="4418.884">3430 678,'-162'182,"-99"81,222-211,39-51,0 1,-1-1,1 0,0 1,0-1,0 0,0 0,0 1,0-1,0 0,0 1,0-1,1 0,-1 1,0-1,1 0,0 0,-1 0,1 1,-1-1,1 0,0 0,0 0,0 0,0 0,0 0,0 0,0-1,0 1,0 0,0 0,0-1,0 1,0-1,1 1,-1-1,0 0,1 1,-1-1,0 0,0 0,1 0,-1 0,0 0,1 0,-1 0,1 0,255 0,0-2,-256 2,1 1,0-1,0 0,-1 0,1-1,0 1,-1 0,1-1,0 1,-1-1,1 1,-1-1,1 0,0 0,-1 1,0-1,1 0,-1 0,0-1,1 1,-1 0,0 0,0-1,0 1,0 0,0-1,0 1,0-1,-1 0,1 1,-1-1,1 1,-1-1,1 0,-1 1,0-1,0 0,0 0,0 1,0-1,0 0,0 1,-1-1,1 0,-1 1,1-1,-1 0,1 1,-1-1,0 1,0-1,0 1,-1-1,-94-130,71 96,-67-117,78 120,8 19,0 1,1-1,0 0,1 0,0 0,1 0,1-1,0 0,1-7,16-17,-2 28</inkml:trace>
  <inkml:trace contextRef="#ctx0" brushRef="#br0" timeOffset="4880.906">4078 395,'2'14,"-1"0,0-1,-2 1,1 0,-2 0,0 0,0-1,-1 1,-3 6,2-3,-15 48,-3 0,-3-2,-16 28,-13 33,50-112,0 0,0 0,1 0,0 1,1-1,1 1,0 0,1-1,0 1,1 2,0-10,-1 0,1 0,0-1,0 1,0 0,1-1,0 1,0-1,0 0,0 0,1 1,0-1,0-1,0 1,0 0,0-1,1 0,-1 1,1-1,0-1,0 1,0 0,1-1,-1 0,0 0,1-1,3 2,7-2,0 0,-1 0,1-2,0 0,0-1,-1 0,1-1,-1-1,0 0,0-1,9-4,-3 2,59-27,-61 21</inkml:trace>
  <inkml:trace contextRef="#ctx0" brushRef="#br0" timeOffset="5118.902">3655 762,'43'0,"29"0,12 0,1 5,-9 1,-8 1,-11 2,-10 1,-9-2,-5-2,-8-2</inkml:trace>
  <inkml:trace contextRef="#ctx0" brushRef="#br0" timeOffset="5984.111">3260 0,'-36'16,"0"2,0 1,2 1,0 3,2 0,1 2,0 1,2 2,-9 12,0 5,3 2,1 2,3 1,2 1,2 1,2 2,3 0,2 2,3 0,2 1,3 0,2 1,2 7,4-40,0 0,2 1,2 0,0 0,1-1,2 1,0-1,2 1,1-1,1-1,1 1,1-1,1 0,1-1,1-1,1 1,1-2,1 0,5 4,2-4,1 0,1-2,1-1,0-1,1-2,1 0,0-2,1 0,0-2,25 6,19 1,1-2,0-3,63 2,-19-9,-72-5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3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30 420,'-1'0,"-1"0,1 0,0 0,0 0,0 0,0-1,-1 1,1 0,0-1,0 1,0-1,0 1,0-1,0 1,0-1,0 0,0 1,0-1,0 0,0 0,1 0,-1 0,0 0,1 0,-1 0,0 0,1 0,-1 0,1 0,0 0,-1 0,1 0,0 0,0-1,0 1,-1 0,1 0,0 0,1-1,-1 1,0 0,0 0,0 0,1 0,-1 0,1-1,-1 1,1 0,-1 0,1 0,-1 0,1 0,0 0,0 0,-1 1,1-1,0 0,0 0,0 1,0-1,1 0,151-8,-109 10,256 1,-273-6,-27 4,-1 0,1 0,0 0,-1 0,1 0,0 0,-1 0,1 0,0 0,-1 0,1 0,0 0,-1 0,1 0,0 0,0 0,-1-1,1 1,0 0,-1 0,1 0,0 0,0-1,0 1,-1 0,1 0,0-1,0 1,0 0,-1 0,1-1,0 1,0 0,0 0,0-1,0 1,0 0,-1-1,1 1,0 0,0-1,0 1,0 0,0-1,0 1,0 0,0-1,1 1,-1 0,0 0,0-1,0 1,0 0,0-1,0 1,1 0,-1 0,0-1,0 1,0 0,1 0,-1-1,0 1,0 0,-204-60,62-6,138 63,0-1,0 1,0 0,1-1,-1 0,1 0,0 0,0 0,1 0,-1-1,1 1,0-1,0 0,0 0,1 0,-1 1,1-1,1-1,-1 1,1 0,-1 0,1 0,1 0,-1 0,1 0,0 0,0 0,1 0,0-3,28-48,-11 31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08:4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0 311,'348'-1,"-71"-27,-258 29,51-13,-65 6</inkml:trace>
  <inkml:trace contextRef="#ctx0" brushRef="#br0" timeOffset="231.888">28 481,'48'9,"45"4,16-5,-2-5,-13-2,-18-1,-17-1,-14-1,-10 1,-6 0,-8-4,-7-2</inkml:trace>
  <inkml:trace contextRef="#ctx0" brushRef="#br0" timeOffset="699.119">424 1,'35'31,"2"-1,2-1,0-3,34 17,74 52,-143-94,0 1,-1 0,1-1,-1 2,1-1,-1 0,0 1,0-1,0 1,0 0,0 0,-1 0,1 1,-1-1,0 1,0-1,0 1,0-1,-1 1,0 0,1 0,-1 0,-1 0,1 0,-1 0,1 0,-1 0,0 0,-1 0,1 0,-1 0,1 0,-1 0,0 0,-1 0,1 0,-1 0,0-1,0 1,0-1,0 1,-3 2,-31 26,-2-1,-1-2,-2-1,-12 4,-40 27,-7 12,81-59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25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245 268,'328'-1,"-202"-15,-122 19,0-1,-1 1,1 0,-1 0,1 0,-1 0,0 1,-1-1,1 1,0 0,-1 0,0 0,0 0,0 0,0 0,-1 0,0 1,0-1,0 1,0-1,0 3,4 12,39 132,-40-134,-1 0,-1 1,0-1,-1 1,-1 0,0-1,-2 1,0-1,0 1,-5 11,-15 39,-14-80,9 6,0 1,0 1,0 1,-1 1,1 2,-1 1,1 1,0 1,0 1,-9 4,-35 2,-123 19,26 12,168-41,1 0,-1 1,0-1,1 0,-1 0,0 1,1-1,-1 0,0 0,0 1,1-1,-1 0,0 1,0-1,0 0,1 1,-1-1,0 0,0 1,0-1,0 0,0 1,0-1,0 1,0-1,0 0,0 1,0-1,0 1,0-1,0 0,0 1,0-1,0 0,0 1,-1-1,1 0,0 1,0-1,0 0,-1 1,1-1,0 0,0 0,-1 1,1-1,0 0,-1 0,1 1,38 0,-15-5,-4-2</inkml:trace>
  <inkml:trace contextRef="#ctx0" brushRef="#br0" timeOffset="1">414 465,'51'10,"-1"-2,1-3,0-2,37-2,119-36,-205 34,0-1,1 1,-1 0,1-1,0 1,-1 0,1 1,0-1,-1 0,1 1,0 0,0-1,0 1,-1 0,1 1,0-1,0 0,-1 1,1-1,0 1,0 0,-1 0,1 0,-1 0,1 1,-1-1,0 1,1-1,-1 1,0 0,0 0,0 0,0 0,0 0,-1 0,1 1,-1-1,1 1,-1-1,0 1,0-1,0 2,0 107,-3-85</inkml:trace>
  <inkml:trace contextRef="#ctx0" brushRef="#br0" timeOffset="2">1346 493,'-15'34,"-4"10</inkml:trace>
  <inkml:trace contextRef="#ctx0" brushRef="#br0" timeOffset="3">1430 70,'0'0</inkml:trace>
  <inkml:trace contextRef="#ctx0" brushRef="#br0" timeOffset="4">1543 606,'14'-28,"2"1,1 1,0 1,2 0,1 1,15-12,-35 34,1 1,-1-1,1 1,0 0,0 0,-1-1,1 1,0 0,0 0,0 0,0 0,0 0,0 0,1 0,-1 0,0 1,0-1,1 0,-1 1,0-1,1 1,-1-1,1 1,-1 0,1 0,-1-1,0 1,1 0,-1 0,1 1,-1-1,1 0,-1 0,1 1,-1-1,0 0,1 1,-1 0,0-1,1 1,-1 0,0 0,0-1,0 1,0 0,1 0,-1 0,-1 1,1-1,0 0,0 0,0 0,-1 1,1-1,0 0,-1 1,1-1,-1 0,0 1,1-1,-1 1,0 0,3 26,-3-21,-1-1,1 1,0-1,0 0,1 1,0-1,0 0,0 1,1-1,0 0,0 0,1 0,0 0,0-1,0 1,0-1,1 1,0-1,0 0,0-1,1 1,0-1,0 0,0 0,0 0,1-1,3 2,-4-5,0-1,1 1,-1-1,0-1,0 1,0-1,0 1,0-2,0 1,-1 0,1-1,-1 0,1 0,-1 0,0-1,0 1,-1-1,1 0,-1 0,0 0,0-1,0 1,0-1,-1 1,0-1,2-4,7-13</inkml:trace>
  <inkml:trace contextRef="#ctx0" brushRef="#br0" timeOffset="5">2220 436,'-6'9,"0"0,0 0,1 0,1 0,-1 1,1 0,1 0,0 0,0 0,1 1,0-1,1 1,0-1,1 1,0-1,1 1,0 0,1-1,0 1,-1-9,0 0,1 0,-1 0,1 0,0 0,-1 0,1 0,0 0,0-1,0 1,1-1,-1 0,0 1,0-1,1 0,-1 0,1-1,-1 1,1 0,-1-1,1 0,-1 1,1-1,0 0,-1 0,1 0,-1-1,1 1,-1-1,1 1,-1-1,2-1,77-37,-57 21,0-1,-2-1,0-1,-1-1,-2-1,0-1,-2 0,13-23,-20 33,0-1,-1 0,0-1,-2 0,0-1,0 1,-2-1,0 0,0-1,-2 1,0-1,-2 0,1-17,-3 31,-1-1,1 0,-1 1,0-1,0 1,0-1,-1 1,1 0,-1 0,0 0,0 1,-1-1,1 1,-1-1,0 1,0 0,0 0,0 1,0-1,0 1,-1 0,1 0,-1 1,0-1,1 1,-1 0,0 0,0 1,0-1,0 1,0 0,1 0,-1 1,0 0,0 0,0 0,1 0,-1 0,0 1,1 0,-1 0,1 1,0-1,0 1,0 0,0 0,-2 2,-3 3,0 1,1-1,0 2,1-1,0 1,0 0,1 1,1-1,-1 1,2 1,-1-1,2 0,0 1,0 0,1 0,0 0,1 0,0 0,1 0,1 0,0 0,0 0,1 0,1 0,0 0,0-1,1 1,1-1,0 0,1 0,0-1,0 0,1 0,0 0,1-1,0 0,5 4,2-1,1-2,0 1,0-2,1 0,0-1,1-1,0 0,0-2,0 0,1-1,0-1,-1 0,10-1,-1-1</inkml:trace>
  <inkml:trace contextRef="#ctx0" brushRef="#br0" timeOffset="6">2982 155,'21'-8,"0"2,0 0,1 1,0 2,0 0,0 1,0 1,1 1,20 3,2-2,11-5,-78-18,13 17,4 3,0 0,0-1,1 0,-1 1,1-2,-1 1,1-1,0 1,0-1,0 0,1-1,0 1,-1 0,2-1,-1 0,0 0,1 0,0 0,-1-2,4-7</inkml:trace>
  <inkml:trace contextRef="#ctx0" brushRef="#br0" timeOffset="7">3011 324,'45'91,"34"74,-79-164,0 0,0 0,0 1,0-1,0 0,0 0,1 0,-1 0,1 0,-1 0,0 0,1 1,0-1,-1 0,1-1,0 1,-1 0,1 0,0 0,0 0,0 0,0-1,0 1,0 0,0-1,0 1,0-1,0 1,0-1,0 0,0 1,0-1,0 0,1 0,-1 0,0 0,0 0,0 0,0 0,1 0,-1 0,0 0,0-1,0 1,0-1,0 1,0 0,0-1,0 0,0 1,0-1,0 0,1 0,76-156,-65 134,-3 4</inkml:trace>
  <inkml:trace contextRef="#ctx0" brushRef="#br0" timeOffset="8">3518 409,'0'19,"0"11,0 6,0 1,0-6</inkml:trace>
  <inkml:trace contextRef="#ctx0" brushRef="#br0" timeOffset="9">3491 381,'1'0,"10"-4,0 0,0 1,0 1,1 0,0 1,-1 0,1 0,-1 2,1-1,0 1,-1 1,1 0,0 1,-10-1,1-1,-1 1,0 0,0 0,0 0,0 0,0 0,0 0,-1 1,1-1,-1 1,1-1,-1 1,0 0,0-1,0 1,-1 0,1 0,0-1,-1 1,0 0,0 0,0 0,0 0,0-1,-1 1,1 0,-1 0,1 0,-1-1,0 1,0 0,-1-1,1 1,0-1,-1 1,0-1,1 0,-1 1,0-1,-1 0,1 2,0-1,-1 1,1 0,1 1,-1-1,1 0,-1 0,1 1,0-1,1 1,-1-1,1 1,0-1,0 1,0-1,1 1,-1-1,1 0,1 2,18 19,-18-24,0 0,-1 0,0-1,1 2,-1-1,1 0,-1 0,0 0,0 1,0-1,0 0,0 1,0-1,0 1,0-1,-1 1,1-1,0 1,-1 0,1-1,-1 1,0 0,0 0,0-1,0 1,0 0,0 0,0-1,0 1,0 0,-1-1,1 1,-1 0,0-1,1 1,-1-1,0 1,0 0,0-1,0 0,0 1,0-1,-1 1,-3 4,0-1,-1 0,1 0,-1 0,-1 0,1-1,0 0,-1-1,0 1,0-1,0-1,0 1,0-1,-1 0,1-1,0 0,-1 0,-2-1,-7-3</inkml:trace>
  <inkml:trace contextRef="#ctx0" brushRef="#br0" timeOffset="10">3575 719,'-5'0,"-6"-5,-6-1,0-5,2-5,5 0</inkml:trace>
  <inkml:trace contextRef="#ctx0" brushRef="#br0" timeOffset="11">216 1029,'151'-16,"0"6,57 8,8 30,14-44,108 3,-81-15,-23 18,-131-2,-1 5,1 4,31 6,12-1,107-3,-111-26,253 26,-225-26,-47 8,-101 15,-1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1 206,'54'-14,"-11"1,1 3,0 1,0 3,22 0,116 11,-182-5,0-1,0 1,-1-1,1 1,0 0,0-1,0 1,0-1,0 1,0-1,0 1,0-1,0 1,0-1,0 1,0 0,0-1,0 1,1-1,-1 1,0-1,0 1,0 0,1-1,-1 1,0-1,0 1,1 0,-1-1,0 1,1 0,-1 0,0-1,1 1,-1 0,1 0,-1-1,1 1,-1 0,0 0,1 0,-1 0,1 0,-1 0,1 0,-1-1,1 1,-1 1,0-1,1 0,-1 0,1 0,-1 0,1 0,-1 0,1 0,-1 1,0-1,1 0,-1 0,-33-31,27 26,-88-84,83 76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23,'19'0,"21"0,9 0,0 0,-3 0,-5 0,-4 0,-4 0,-3-5,-1-1,-1 0,-1 1,-4 6,-12 3,-7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1,'33'0,"26"0,8 0,-3 0,-8 0,-8 0,-8 0,-10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0,'16'14,"0"1,-1 1,0 0,-1 1,-1 0,-1 1,0 1,-2 0,0 0,-1 1,-1 1,0-1,-2 1,-1 0,0 1,-1 3,7 56,-4 1,-3 1,-5 50,0-112,2 12,-1 0,-2-1,-1 1,-2 0,-1-1,-2 0,-1 0,-1-1,-2 0,-1-1,-1 0,-3 0,-77 58,77-75,-6 5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76,'43'199,"-37"-169,7 33,-3 1,-2 0,-2 22,21 116,-27-202,0 1,-1 0,1 0,0 0,-1-1,1 1,0 0,0 0,0 0,0 0,-1 0,2 0,-1-1,0 1,0 0,0 0,0 0,0 0,1 0,-1-1,0 1,1 0,-1 0,0 0,1-1,-1 1,1 0,0 0,-1-1,1 1,-1-1,1 1,0-1,0 1,-1-1,1 1,0-1,0 1,0-1,-1 0,1 1,0-1,0 0,0 0,0 0,0 0,-1 0,1 0,0 0,0 0,0 0,0 0,0 0,0 0,-1-1,1 1,0 0,0-1,0 1,-1-1,1 1,0-1,0 1,-1-1,1 1,0-1,-1 0,1 0,60-162,8-116,28-39,-81 272,-9 85,-7-16</inkml:trace>
  <inkml:trace contextRef="#ctx0" brushRef="#br0" timeOffset="338.324">480 528,'-5'34,"-1"20,-1 6,2-2,2-7,1-6,1-17,0-17,1-11</inkml:trace>
  <inkml:trace contextRef="#ctx0" brushRef="#br0" timeOffset="1738.401">424 387,'33'-4,"1"2,0 0,0 3,0 1,0 1,32 8,-63-11,0 0,0 0,0 0,0 1,0 0,0-1,0 1,0 0,0 1,-1-1,1 0,0 1,-1-1,1 1,-1 0,0 0,1 0,-1 0,0 0,0 1,0-1,-1 1,1-1,0 1,-1 0,0-1,0 1,0 0,0 0,0 0,0 0,-1 0,1 0,-1 0,0 0,0 0,0 0,0 0,-1 0,1 0,-1 0,0 0,-4 6,-1 0,0-1,-1 1,0-2,0 1,-1-1,0 0,0 0,0-1,-1 0,0-1,0 0,-1 0,-5 1,-31 19,45-24,1-1,-1 0,0 0,1 0,-1 0,1 1,-1-1,0 0,1 0,-1 0,1 1,-1-1,1 0,-1 1,1-1,-1 1,1-1,-1 0,1 1,-1-1,1 1,0-1,-1 1,1-1,0 1,0 0,-1-1,1 1,0-1,0 1,0 0,-1-1,1 1,0-1,0 1,0 0,0-1,0 1,0 0,1-1,-1 1,0-1,0 1,0 0,1-1,-1 1,0-1,1 1,8 3</inkml:trace>
  <inkml:trace contextRef="#ctx0" brushRef="#br0" timeOffset="7424.468">537 669,'137'11,"-114"-6,-14-4,-1 0,1 0,-1 1,0 0,0 1,0-1,0 2,0-1,-1 1,0 0,1 1,-1 0,-1 0,1 0,5 6,-11-6,-1-1,1 0,-1 1,0-1,0 1,-1-1,1 0,-1 1,0-1,0 0,0 0,-1 1,1-1,-1 0,0 0,0-1,-1 1,1 0,-1-1,1 1,-1-1,0 0,-1 0,1 0,0 0,-1-1,0 1,0-1,-2 1,0 2,-3 3,0-1,-1-1,0 0,0 0,-1-1,1 0,-1 0,0-2,0 1,-1-1,1-1,-1 0,0-1,-10 1,-67 9,81-12,5-2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37,'9'12,"1"0,-2 1,0 0,0 0,-2 1,1 0,-2 0,3 11,0-4,75 309,-81-326,-1 4,0-1,0 1,1-1,1 0,-1 0,1 0,0 0,1 0,-1-1,2 0,-1 1,0-1,1-1,0 1,1-1,4 4,-7-9,-1-1,1 1,-1-1,1 0,-1 0,1 0,-1-1,0 1,0 0,1-1,-1 1,0-1,0 0,0 0,-1 0,1 0,0 0,-1 0,1 0,-1-1,0 1,0-1,0 1,0-1,0 1,0-1,-1-1,3-1,81-264,35-10,-115 255,-2 15,-3 20,-1 7,0 3</inkml:trace>
  <inkml:trace contextRef="#ctx0" brushRef="#br0" timeOffset="25728.776">593 489,'5'19,"1"16,0 7,-1 1,-1-2,-7-4,-2-2,-1-3,-4-2,0-1,2-1,2-1,2 1,-4-6,1-5</inkml:trace>
  <inkml:trace contextRef="#ctx0" brushRef="#br0" timeOffset="26225.796">536 460,'2'0,"14"-7,1 1,0 1,0 1,0 1,1 0,-1 1,1 1,-1 0,1 1,-1 2,1-1,-1 2,0 0,10 4,-23-4,-1 0,1 0,0 0,-1 0,0 1,1 0,-1-1,-1 1,1 0,-1 1,1-1,-1 0,0 1,-1-1,1 1,-1-1,0 1,0 0,0 0,-1 0,0-1,0 1,0 0,0 0,-1 0,0-1,0 1,0 0,0-1,-1 1,0-1,0 1,0-1,0 0,-1 0,0 0,0 0,0 0,0 0,0-1,-1 0,-3 3,-13 12,13-12,-1 0,1 0,0 0,0 1,1 0,0 1,0 0,1-1,0 2,0-1,1 1,0-1,0 2,5-5,1 0,-1 0,1 0,-1 0,2-1,-1 1,0 0,1-1,0 0,0 1,0-1,0 0,1-1,0 1,0-1,0 1,0-1,0 0,1-1,-1 1,1-1,-1 0,1 0,0 0,0-1,0 1,0-1,0 0,1-1,23 12,76 52,-89-56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0:5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351 566,'-1'0,"0"-1,0 1,0 0,0 0,0-1,0 1,0 0,0 0,0 0,0 1,0-1,0 0,0 0,0 0,0 1,0-1,0 0,0 1,0-1,0 1,0 0,0-1,0 1,1-1,-1 1,0 0,0 0,1 0,-1-1,0 1,1 0,-1 0,1 0,-1 0,1 0,0 0,-1 0,1 0,0 0,0 0,0 0,-1 0,1 0,0 0,1 0,-1 0,0 0,0 0,0 0,0 0,1 0,-1 0,1 0,-1 0,1 0,-1 0,1 0,-1 0,1 0,0-1,-1 1,1 0,0 0,0-1,-1 1,1 0,0-1,0 1,1 0,13 3,0 0,0-1,0-1,0 0,0-1,1 0,-1-2,15-1,7 1,133-1,-145 2</inkml:trace>
  <inkml:trace contextRef="#ctx0" brushRef="#br0" timeOffset="1173.18">916 820,'44'-63,"45"-73,22-28,-110 163,-1 0,1 1,0-1,0 0,-1 0,1 1,0-1,0 0,0 1,0-1,0 1,0-1,0 1,0-1,0 1,0 0,1 0,-1-1,0 1,0 0,0 0,0 0,0 0,0 0,0 1,0-1,1 0,-1 0,0 1,0-1,0 1,0-1,0 1,0-1,0 1,0 0,-1-1,1 1,0 0,0 0,0-1,-1 1,1 0,0 0,-1 0,1 0,-1 0,1 0,-1 0,0 0,1 0,-1 0,0 0,18 61,-16 16,11 40,-12-117,0 1,-1-1,1 1,0-1,0 0,0 1,0-1,0 0,0 0,0 0,0 0,0 0,1 0,-1 0,0 0,1 0,-1 0,1-1,-1 1,1 0,-1-1,1 0,-1 1,1-1,-1 0,1 0,0 0,-1 0,1 0,-1 0,1 0,0 0,-1-1,1 1,-1-1,1 1,-1-1,1 1,-1-1,0 0,1 0,-1 0,0 0,1 0,-1 0,59-52,179-254,-239 308,0-1,0 1,0 0,0-1,0 1,0-1,0 1,0-1,1 1,-1-1,0 1,0-1,1 1,-1-1,0 1,1-1,-1 1,0-1,1 1,-1-1,1 0,-1 1,1-1,-1 0,1 0,-1 1,1-1,-1 0,1 0,-1 0,1 1,0-1,-1 0,1 0,-1 0,1 0,-1 0,1 0,0 0,-1 0,1 0,-1-1,1 1,-1 0,1 0,-1 0,1-1,-1 1,1 0,-1-1,1 1,-1 0,1-1,-1 1,0-1,1 1,-1 0,0-1,1 1,-1-1,0 1,1-1,-1 1,0-1,0 1,0-1,1 0,-1 54,0-44,-3 227,8-213,1-5</inkml:trace>
  <inkml:trace contextRef="#ctx0" brushRef="#br0" timeOffset="2167.739">888 961,'219'18,"202"-8,-10-40,-335 36,-59 0</inkml:trace>
  <inkml:trace contextRef="#ctx0" brushRef="#br0" timeOffset="3021.898">973 1497,'1'1,"-1"0,1-1,-1 1,1-1,0 1,0 0,-1-1,1 1,0-1,0 0,0 1,0-1,-1 0,1 1,0-1,0 0,0 0,0 0,0 0,0 0,0 0,0 0,0 0,0 0,-1 0,1 0,0-1,0 1,0 0,0-1,0 1,-1-1,1 1,0 0,0-1,-1 0,1 1,0-1,-1 0,1 1,0-1,-1 0,1 0,-1 1,1-1,-1 0,0 0,1 0,-1 0,0 1,1-2,135-186,-111 157,-17 18,1 1,1 0,0 1,0 0,1 1,0 0,1 0,0 2,4-2,-16 9,1 1,0 0,0-1,0 1,0 0,0 0,-1-1,1 1,0 0,0 0,0 0,0 0,0 0,0 1,0-1,0 0,0 0,-1 1,1-1,0 0,0 1,0-1,0 1,-1-1,1 1,0-1,0 1,-1-1,1 1,-1 0,1-1,0 1,-1 0,1 0,-1 0,0-1,1 1,-1 0,0 0,1 0,-1 0,0 0,0 0,0-1,0 1,0 1,5 47,-5-44,16 82,-15-85,-1 0,1-1,0 1,0-1,0 1,0 0,0-1,1 0,-1 1,0-1,1 0,-1 0,1 1,-1-1,1 0,0-1,-1 1,1 0,0 0,0-1,-1 1,1-1,0 1,0-1,0 0,0 0,-1 0,1 0,0 0,0 0,0 0,0-1,0 1,-1-1,1 1,0-1,0 0,-1 0,1 1,0-1,-1 0,1-1,-1 1,1 0,-1-1,116-123,-7 20,-110 104,1 1,-1-1,0 1,1 0,-1-1,1 1,-1-1,1 1,-1 0,1 0,-1-1,1 1,-1 0,1 0,0 0,-1-1,1 1,-1 0,1 0,-1 0,1 0,0 0,-1 0,1 0,-1 1,1-1,-1 0,1 0,-1 0,1 0,0 1,-1-1,1 0,-1 1,0-1,1 0,-1 1,1-1,-1 0,1 1,-1-1,0 1,1-1,-1 1,0-1,1 1,-1-1,0 1,0-1,0 1,0-1,1 1,-1 0,0-1,0 1,0-1,0 1,0-1,0 1,0 0,0-1,-1 1,1-1,0 1,0-1,0 1,0 52,0-46,-1 7,0 0,1 0,0 0,1 0,1 0,0 0,1 0,0 0,1-1,1 1,0-1,1 0,0-1,5 8,2-7</inkml:trace>
  <inkml:trace contextRef="#ctx0" brushRef="#br0" timeOffset="4837.065">323 1,'-32'31,"1"1,2 1,0 2,3 1,1 2,-13 26,20-27,0 0,3 2,1 0,2 1,1 0,3 0,1 1,2 0,1 1,3-1,1 1,3-1,0 0,3 0,2 0,4 12,-2-7,1-1,2 0,3-1,1-1,2-1,2 0,1-1,5 1,-12-21,2-1,0 0,2-1,0-1,1-1,0-1,2-1,0 0,16 7,-19-13</inkml:trace>
  <inkml:trace contextRef="#ctx0" brushRef="#br0" timeOffset="27493.386">1932 537,'10'0,"2"5,0 6,-2 7,-3 4,-2 3,-3 3,-1 1,-6 1,-2-1,1 0,1 0,1 0,1 0,2-11,5-12,2-7</inkml:trace>
  <inkml:trace contextRef="#ctx0" brushRef="#br0" timeOffset="28079.521">1961 566,'128'-22,"-124"21,0-1,-1 1,1-1,-1 1,1 0,0 0,0 0,-1 1,1-1,0 1,0 0,0 0,0 0,-1 1,1-1,0 1,0 0,-1 0,1 0,0 1,-1-1,1 1,-1 0,0 0,0 0,1 0,-1 1,-1-1,1 1,0 0,-1 0,1 0,-1 0,0 0,0 0,0 1,0-1,-1 0,1 2,-28 111,26-109,-1-1,1 1,0-1,0 1,1-1,0 1,0-1,1 0,0 1,0-1,0 0,0 0,1 0,0-1,1 1,1 2,-4-7,0 1,0 1,0-1,0 0,0 0,-1 0,1 0,-1 1,1-1,-1 0,0 0,0 1,0-1,0 0,0 1,-1-1,1 0,-1 0,1 0,-1 1,0-1,0 0,0 0,0 0,0 0,0 0,-1 0,1-1,-1 1,1 0,-1-1,1 1,-1-1,0 1,0-1,0 0,0 0,0 0,0 0,0 0,0 0,-1-1,1 1,0-1,-1 1,-130 9,108-10</inkml:trace>
  <inkml:trace contextRef="#ctx0" brushRef="#br0" timeOffset="28830.648">2158 707,'5'-5,"6"-2,-3 1,-9 1,-8 2,-7 0,-7 2,2 1</inkml:trace>
  <inkml:trace contextRef="#ctx0" brushRef="#br0" timeOffset="29798.536">2017 1214,'0'5,"0"7,0 5,5 0,1 3,0 1,-1 3,-2 2,0 2,-7-5,-2-1,0 1,-4 0,0 3,1-5</inkml:trace>
  <inkml:trace contextRef="#ctx0" brushRef="#br0" timeOffset="30359.75">1988 1214,'208'-92,"-137"87,-69 6,-1-1,1 1,-1 0,1-1,-1 1,1 0,-1 0,1 0,-1 0,0 0,1 0,-1 1,0-1,0 0,0 1,0-1,0 0,0 1,0-1,0 1,-1 0,1-1,-1 1,1 0,-1-1,0 1,1 0,-1-1,0 1,0 0,0 0,-1-1,1 1,0 0,0-1,-1 1,1 0,-1 0,-2 6,-1 0,0 0,0 0,0-1,-1 1,0-1,-1 0,0-1,0 1,0-1,0-1,-1 1,0-1,-1 0,1 0,-1-1,0 0,-6 2,-22 15,34-20,1 0,-1 0,1 0,-1 0,1 0,0 0,0 0,-1 1,1-1,0 0,0 1,0-1,0 1,1-1,-1 1,0-1,1 1,-1 0,1-1,-1 1,1 0,0-1,-1 1,1 0,0-1,0 1,1 0,-1 0,0-1,0 1,1 0,-1-1,1 1,0-1,-1 1,1-1,0 1,0-1,0 1,0-1,0 1,0-1,0 0,1 1,62 50,46 10,-98-50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2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0 154,'178'-17,"1"7,24 8,-336-58,74 9,46 37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58,'7'-5,"0"1,0 1,1 0,-1 0,1 0,0 1,0 0,0 0,0 1,0 0,0 1,0-1,0 1,6 2,1-3,187 1,-60-27,-41 26,-101 1,1 0,-1 0,1 0,0 0,-1 0,1 1,-1-1,1 0,-1 0,1 0,-1 1,0-1,1 0,-1 1,1-1,-1 0,1 1,-1-1,0 1,1-1,-1 0,0 1,0-1,1 1,-1-1,0 1,0-1,0 1,1-1,-1 1,0 0,0-1,0 1,0-1,0 1,0-1,0 1,0-1,0 1,0-1,-1 1,1-1,0 1,0-1,0 1,-1-1,1 1,0-1,0 1,-1-1,1 1,-1-1,1 0,0 1,-1-1,-5 12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1:4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12,'509'0,"-459"-5,-31-2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2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41,'0'-2,"0"1,1-1,-2 1,1-1,0 1,0-1,0 0,-1 1,1-1,-1 1,1-1,-1 1,0 0,1-1,-1 1,0 0,0-1,0 1,0 0,0 0,0 0,-1 0,1 0,0 0,0 0,-1 0,1 0,-1 1,1-1,-1 0,1 1,-1 0,1-1,-1 1,1 0,-1 0,1-1,-1 1,1 0,-1 1,0-1,1 0,-1 0,1 1,-2-1,-66 30,59-22,-4 1,0 1,1 0,0 1,1 1,0 0,0 0,2 1,-1 1,2-1,0 2,1-1,0 1,0 2,8-14,-1 1,0 0,1 0,0 0,0 0,0 0,1 0,-1 0,1 0,0 0,0 0,0-1,0 1,1 0,-1-1,1 1,0-1,0 1,1-1,-1 0,1 0,-1 0,1 0,0-1,0 1,0-1,1 1,-1-1,0 0,1-1,0 1,-1 0,1-1,0 0,0 0,-1 0,1 0,0-1,0 1,0-1,0 0,0-1,0 1,3-1,8-1,-1-1,1-1,-1 0,0-1,0 0,0-1,-1-1,0 0,0-1,-1 0,0-1,0 0,-1-1,0 0,-1-1,8-10,46-39,42-42,-105 101,0 1,-1-1,1 1,0-1,-1 1,1 0,0-1,-1 1,1-1,0 1,0 0,0 0,-1 0,1-1,0 1,0 0,0 0,0 0,-1 0,1 0,0 0,0 1,0-1,0 0,-1 0,1 0,0 1,0-1,-1 1,1-1,0 0,0 1,-1-1,1 1,-1-1,1 1,0 0,-1-1,1 1,-1 0,1-1,-1 1,0 0,1 0,-1-1,0 1,1 0,-1 0,0 0,0-1,0 1,0 0,0 0,0 0,0 0,0-1,0 1,0 0,4 59,-5-53,-2 451,3-446,-1 0,0 0,0 0,-1 0,-1 0,0 0,-1-1,0 1,-1-1,0 0,-1 0,0-1,0 1,-1-2,-1 1,0-1,0 0,-1 0,0-1,-7 5,4-3,0-1,0-1,-1 0,0-1,-1 0,0-1,0-1,0 0,0-1,-1 0,-14 1,27-4,-1-1,1 0,-1 0,1 1,-1-1,1-1,0 1,-1 0,1-1,-1 1,1-1,0 0,-1 1,1-1,0 0,0 0,0-1,0 1,0 0,0-1,0 0,0 1,0-1,1 0,-1 0,1 0,-1 0,1 0,0 0,0 0,0 0,0 0,0-1,0 1,1 0,-1-1,1 1,-1-1,1 1,0 0,0-1,0 1,1-1,-1 1,0-1,1 1,0 0,-1-1,1 1,1-2,10-16,1 0,1 0,1 1,1 1,0 1,1 0,1 1,6-4,-19 16,158-116,-145 108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3:3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855 396,'-7'-3,"0"-1,0 1,0 1,-1-1,1 1,-1 1,0-1,0 1,1 1,-1-1,0 1,0 1,0-1,0 1,1 1,-1 0,0 0,1 0,0 1,-1 0,-2 2,8-4,0 1,0-1,0 1,0 0,0 0,1 0,-1 0,1 0,-1 0,1 0,0 0,0 1,0-1,0 0,0 1,0-1,1 1,-1-1,1 1,0-1,-1 1,1 0,1-1,-1 1,0-1,0 1,1-1,0 1,-1-1,1 1,0-1,0 0,0 1,1-1,-1 0,1 1,61 72,36 3,-96-75,1 1,0 0,-1 0,0 0,0 0,0 1,-1-1,0 1,0 0,0 0,0-1,0 1,-1 0,0 1,0-1,-1 0,1 0,-1 0,0 0,-1 1,1-1,-1 0,0 0,0 0,-1 0,1 0,-1 0,0 0,0-1,-1 1,-1 2,0-2,0 0,1-1,-2 1,1-1,0 0,-1 0,0 0,0-1,0 1,0-1,-1-1,1 1,-1-1,0 0,1 0,-1 0,0-1,0 0,0 0,0 0,0-1,0 0,-1-1,1 1,0-1,0 0,0 0,1-1,-1 0,0 0,-3-2,-4-9</inkml:trace>
  <inkml:trace contextRef="#ctx0" brushRef="#br0" timeOffset="5448.325">855 312,'5'0,"6"0,6 0,6 0,2 0,3 0,1 0,0 0,1 0,-1 0,0 0,0 0,-1 0,1 0,-1 0,-10 0,-7 0</inkml:trace>
  <inkml:trace contextRef="#ctx0" brushRef="#br0" timeOffset="9833.469">1702 283,'-34'29,"-20"19,-6 6,2-1,2-5,5-6,7-5,6-4,4-3,4-2,2-1,0-4,6-2,1-5,5 0,9-2,12-9,4-5</inkml:trace>
  <inkml:trace contextRef="#ctx0" brushRef="#br0" timeOffset="10146.202">1758 481,'-19'33,"-7"17,2 3,0-1,3-5,7-6,-1-10,4-5,2-3,4-4</inkml:trace>
  <inkml:trace contextRef="#ctx0" brushRef="#br0" timeOffset="10516.622">2097 453,'-21'26,"1"1,2 1,1 0,1 1,1 1,2 1,1 0,-3 14,14-42,0 0,0 0,0 0,1 1,-1-1,1 0,0 0,0 0,0 1,1-1,-1 0,1 0,-1 0,1 1,0-1,0 0,0 0,1 0,-1-1,1 1,0 0,0 0,0-1,0 1,0-1,0 0,0 0,1 0,-1 0,1 0,0 0,0-1,0 1,-1-1,1 1,0-1,1 0,-1-1,0 1,0 0,0-1,0 0,1 0,-1 0,0 0,0 0,0 0,2-1,16-3,-1-1,0-1,0-1,0 0,-1-2,0 0,-1-1,14-10,-28 17,9-4,1-1,-2 0,1-1,-1-1,-1 0,1 0,-2-1,0-1,0 0,-1 0,0-1,-1 0,-1 0,0-1,0 0,-2 0,2-5,-7 16,1 0,-1-1,1 1,-1 0,0 0,0 0,-1 0,1 0,-1 0,1 0,-1 0,0 0,0 0,0 0,-1 0,1 1,-1-1,1 0,-1 1,0-1,0 1,0 0,0 0,-1 0,1 0,0 0,-1 0,0 0,1 1,-1-1,0 1,0 0,0 0,1 0,-1 0,0 0,-1 1,1-1,0 1,0 0,-1 0,-9-1,-1 1,1 0,-1 1,0 0,1 1,0 1,-1 0,-10 4,-108 66,107-52</inkml:trace>
  <inkml:trace contextRef="#ctx0" brushRef="#br0" timeOffset="10931.819">2548 537,'-5'5,"-1"1,1-1,0 1,1 0,0 1,0-1,0 1,1-1,-1 1,2 0,-1 1,1-1,0 0,1 1,-1-1,1 1,1-1,0 1,0-1,0 1,1-1,0 1,0-1,1 1,0-1,1 0,-1 0,2 1,-1-5,0 0,0 0,1-1,-1 1,1-1,0 0,-1 0,1 0,0-1,0 1,0-1,1 0,-1 0,0 0,0-1,0 1,1-1,-1 0,0-1,1 1,-1-1,0 1,0-1,0 0,1-1,98-44,-95 41,0 0,0-1,0 0,-1 0,0-1,0 0,-1-1,0 1,0-1,-1 0,0-1,0 1,-1-1,0 0,-1 0,0 0,0-1,-1 1,0-1,0 1,-1-1,-1 0,0 1,0-1,-1 0,0-1,-1 7,1 1,-1 0,0 0,-1 1,1-1,0 0,-1 1,1-1,-1 1,0 0,0 0,0 0,0 0,0 0,0 1,0 0,-1-1,1 1,-1 0,1 1,-1-1,1 0,-1 1,1 0,-1 0,1 0,-1 0,-2 1,-99 23,77-12,4-1</inkml:trace>
  <inkml:trace contextRef="#ctx0" brushRef="#br0" timeOffset="11804.475">3169 453,'-25'15,"1"2,0 0,2 2,0 0,1 2,1 0,-3 6,-25 64,47-88,1-1,-1 0,1 0,-1 1,1-1,0 0,0 0,0 1,0-1,1 0,-1 0,1 1,-1-1,1 0,0 0,-1 0,1 0,1 0,-1 0,0 0,0 0,1 0,-1 0,1-1,-1 1,1-1,0 1,-1-1,1 1,0-1,0 0,0 0,0 0,0 0,0 0,1-1,-1 1,0-1,0 1,1-1,-1 0,2 0,7 2,1-1,0 0,-1-1,1 0,0-1,0 0,-1-1,1 0,-1-1,0 0,1-1,-1 0,-1-1,1 0,-1-1,0 0,0 0,-1-1,7-7,-8 9,-1 0,-1 0,1-1,-1 0,0-1,0 1,-1-1,0 0,0-1,-1 1,0-1,0 0,-1 0,0 0,0 0,-1-1,0 1,0-1,-1 1,0-10,-3 15,0 0,0 1,0-1,0 0,-1 1,1-1,-1 1,0 0,0 0,1 0,-1 0,-1 1,1-1,0 1,0 0,-1 0,1 0,0 0,-1 0,1 1,-1-1,1 1,-1 0,1 0,-1 1,-1-1,2 0,-27-1</inkml:trace>
  <inkml:trace contextRef="#ctx0" brushRef="#br0" timeOffset="12916.304">573 1045,'673'0,"-377"-27,-53 15,90-6,-125-10,72 0,31 28,-142-27,113 26,-258 1</inkml:trace>
  <inkml:trace contextRef="#ctx0" brushRef="#br0" timeOffset="15751.261">1504 1384,'64'-40,"-31"18,2 2,0 1,2 2,0 2,0 1,24-5,-39 13,-18 4,0-1,1 1,-1 0,1 0,-1 0,1 1,0 0,0 0,0 0,0 0,0 1,0 0,0 0,0 0,-1 0,1 1,0 0,0 0,0 0,0 1,-1-1,1 1,-1 1,1-1,-1 0,0 1,0 0,0 0,0 0,0 1,-1-1,0 1,1 0,-1 0,-3 3,0-1,0 1,-1-1,0 1,0-1,-1 0,0 1,0-1,0 0,-1 0,0 0,0 0,0-1,-1 1,0-1,0 0,0 0,-1-1,0 1,0-1,0 0,0 0,0 0,-1-1,0 0,0 0,-3 1,-18 16,21-15,5-5,0 0,0 0,0 1,-1-1,1 0,0 1,0-1,0 1,0-1,0 1,0 0,0 0,0-1,0 1,1 0,-1 0,0 0,0 0,1 0,-1 0,1 0,-1 0,0 0,1 0,0 0,-1 0,1 1,0-1,0 0,-1 0,1 0,0 0,0 1,0-1,1 0,-1 0,0 0,0 0,1 1,-1-1,0 0,1 0,-1 0,1 0,0 0,-1 0,1 0,0 0,-1 0,1 0,0 0,0-1,0 1,0 0,21 13,-7-5,-1 0,-1 0,1 1,-2 1,1 0,-2 1,1 0,-2 1,5 6,-13-17,0 0,0 0,0 0,0 0,0 1,-1-1,1 0,-1 1,1-1,-1 1,0 0,0-1,0 1,-1 0,1 0,-1-1,1 1,-1 0,0 0,0 0,0 0,0-1,-1 1,1 0,-1 0,0 0,0-1,0 1,0 0,0-1,0 1,-1-1,1 1,-1-1,0 0,0 0,0 0,-1 2,-9 4,-1 0,0-1,0 0,-1-1,1-1,-1 0,-1-1,1 0,0-1,-15 1,17-2,0-1,0 0,0 0,0-1,0-1,-1 0,1-1,0 0,0-1,1 0,-1-1,1 0,-1-1,1 0,1 0,-3-3,-8-8</inkml:trace>
  <inkml:trace contextRef="#ctx0" brushRef="#br0" timeOffset="19003.649">375 650,'-54'-1,"33"-1,1 1,-1 1,1 1,0 1,0 1,-1 0,1 2,-6 2,26-7,0-1,1 1,-1 0,0 0,1-1,-1 1,0 0,1 0,-1 0,0-1,1 1,-1 0,0 0,1 0,-1 0,0 0,1 0,-1 0,1 0,-1 0,0 0,1 0,-1 0,1 0,-1 0,0 0,1 0,-1 0,0 0,1 1,-1-1,0 0,1 0,-1 0,0 1,1-1,-1 0,0 0,0 1,1-1,-1 0,0 1,0-1,1 0,-1 1,0-1,0 0,0 1,0-1,0 0,0 1,1-1,-1 1,0-1,0 0,0 1,0-1,0 1,0-1,-1 0,1 1,0-1,0 0,0 1,0-1,0 1,140-24,-114 20</inkml:trace>
  <inkml:trace contextRef="#ctx0" brushRef="#br0" timeOffset="19872.349">149 1,'-22'38,"1"2,2 0,2 1,2 1,2 0,1 1,2 1,3 0,1 0,2 0,2 1,2-1,2 8,20 326,-20-358,-1 26,1 0,3-1,2 0,1 0,3 0,2-1,1-1,2 0,2-1,2-1,20 29,-27-53,0-2,0 0,2 0,0-1,0-1,1 0,10 4,-9-6</inkml:trace>
  <inkml:trace contextRef="#ctx0" brushRef="#br0" timeOffset="20888.551">3678 86,'0'-1,"1"0,-1 0,1 1,0-1,-1 0,1 0,0 1,-1-1,1 0,0 1,0-1,0 1,0-1,0 1,-1-1,1 1,0-1,0 1,0 0,0 0,0 0,0-1,0 1,0 0,0 0,0 0,0 1,0-1,0 0,0 0,0 0,0 1,0-1,0 1,0-1,0 1,0-1,0 1,0-1,-1 1,1-1,0 1,0 0,-1 0,1-1,-1 1,1 0,0 0,-1 0,1 0,-1 0,0 0,1 0,-1 0,0 0,0 0,1 0,-1 0,0 0,0 0,0 1,5 6,52 124,-43-89,7 19,-2 1,-4 1,3 31,-5-10,-5 1,-3 1,-4 46,-3-98,-2-1,-1 1,-1-1,-2 0,-1-1,-2 0,-2 0,0-1,-2-1,-7 9,-9 9,-1-1,-3-2,-1-1,-3-2,-1-1,-3-2,0-3,-26 16,34-37,29-19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3 197,'2'-7,"0"1,0-1,0 1,1 0,0 0,1 0,-1 0,1 0,0 1,1 0,-1 0,1 0,0 0,0 1,1 0,-1 0,1 0,0 1,1-1,23-11,0 1,0 1,1 2,1 1,-1 2,2 1,7 0,-34 5,-1 1,1-1,0 1,-1 0,1 1,0-1,0 1,0 0,0 1,0-1,-1 1,1 0,0 1,-1-1,1 1,0 0,-1 1,0-1,5 4,-9-2,-1 1,1 0,-1 0,1-1,-1 1,0 0,-1 0,1-1,-1 1,0 0,-1-1,1 1,-1 0,1-1,-1 0,-1 1,1-1,-1 0,1 0,-1 0,0-1,0 1,-1-1,-3 3,-48 50,44-46,0-1,0 2,1 0,1 0,0 0,0 1,1 1,1-1,-4 11,10-18,0-1,1 1,0 0,0 0,1 0,-1 0,1 0,0-1,0 1,1 0,-1-1,1 1,0-1,1 1,-1-1,1 0,-1 0,1 0,0 0,1-1,-1 1,1-1,-1 0,1 0,0 0,0 0,1-1,-1 1,0-1,1 0,-1-1,5 2,34 25,-40-26,0-1,0 1,0 0,0 0,-1 0,1 0,-1 0,1 1,-1-1,0 1,0-1,0 1,0 0,0 0,-1 0,1 0,-1 0,0 0,0 1,0-1,0 0,-1 1,0-1,1 0,-1 1,0-1,0 0,-1 1,1-1,-1 0,1 1,-1-1,0 0,-1 0,0 2,-12 11,0 0,-2-1,0-1,0 0,-1-2,-1 1,0-2,-1-1,0 0,-1-1,0-2,-13 5,-132 34,166-47,-1 0,1 1,-1-1,0 0,0 0,1 1,-1-1,0 0,0 0,0 0,0 1,0-1,0 0,0 0,0 1,0-1,0 0,0 0,-1 0,1 1,0-1,0 0,-1 0,1 1,-1-1,1 0,-1 1,1-1,-1 1,1-1,-1 0,1 1,-1-1,0 1,1-1,-1 1,0 0,1-1,-1 1,0 0,0-1,1 1,-1 0,0 0,0 0,1 0,-1 0,0 0,0 0,0 0,1 0,-1 0,0 0,0 0,0 0,1 1,-1-1,0 0,1 1,-1-1,0 0,0 1,1-1,-1 1,1-1,-1 1,0 0,1-1,60-49,-38 36</inkml:trace>
  <inkml:trace contextRef="#ctx0" brushRef="#br0" timeOffset="353.641">962 168,'-34'21,"2"1,0 2,2 1,1 1,1 1,1 2,1 1,2 1,1 1,-3 8,23-36,0 0,0 0,1 0,-1 0,1 0,0 1,1-1,-1 1,1-1,-1 1,1 0,1-1,-1 1,1 0,0 0,0-1,0 1,0 0,1 0,0-1,0 1,0 0,1-1,0 1,-1-1,2 1,-1-1,0 0,1 0,0 0,0 0,0-1,0 1,1-1,-1 0,1 0,0 0,0 0,1 0,10 2,1 0,-1-2,1 1,0-2,0 0,0-1,0-1,-1 0,1-2,0 1,0-2,0 0,-1-1,1 0,-1-2,0 1,-1-2,1 0,-1-1,-1 0,11-8,-13 10,1-1,-1 0,-1 0,0-1,0 0,0-1,-1 0,0 0,-1-1,0 0,0-1,-1 0,-1 0,0 0,0-1,-1 0,-1 0,0 0,0 0,-1-1,-1 0,0 0,-1 1,0-1,-2-8,1 14,-2 1,1-1,-1 1,0 0,0-1,-1 1,1 0,-1 0,-1 1,1-1,-1 1,0-1,0 1,-1 1,0-1,0 0,0 1,0 0,0 0,-1 1,0-1,1 1,-1 1,-1-1,1 1,0 0,-1 0,1 1,-1 0,1 0,-1 0,1 1,-1 0,0 0,1 1,-3 0,-6 4,0 1,0 1,1 0,0 0,0 2,0 0,1 0,1 1,0 1,-6 6,0 0</inkml:trace>
  <inkml:trace contextRef="#ctx0" brushRef="#br0" timeOffset="749.521">1584 168,'-41'23,"2"1,1 2,1 2,1 1,1 2,2 2,1 1,28-31,0 0,0 1,0 0,1 0,-1 0,1 0,0 0,0 1,0-1,1 1,0 0,0 0,0 0,0 0,1 0,0 0,0 0,0 1,0-1,1 0,0 1,0-1,1 0,0 1,0-1,0 0,0 0,1 0,-1 0,1 0,1 0,-1 0,1-1,2 4,2-2,0 1,1-2,0 1,0-1,0-1,0 1,1-1,0-1,0 1,0-2,0 1,0-1,1-1,-1 1,1-2,-1 1,1-1,-1-1,1 0,-1 0,1-1,15-3,0 0,0-2,-1-1,0-1,0-2,-1 0,6-5,-15 9,-2-2,1 1,-1-2,-1 1,1-2,-2 1,1-1,-2-1,0 0,0 0,-1-1,0 0,-1-1,-1 0,0 0,-1 0,0 0,-1-1,-1 0,0 0,-1 0,-1-3,0 12,1 0,-2 0,1 0,-1 0,0 0,0 0,0 0,-1 1,0-1,0 0,-1 0,0 0,0 1,0-1,0 1,-1-1,0 1,0 0,0 0,-1 0,0 1,0-1,0 1,0 0,-1 0,0 0,-1 0,-2 0,0 1,0 0,-1 1,1-1,-1 2,0-1,1 1,-1 1,0-1,1 1,-1 1,0 0,0 0,1 1,-1 0,1 0,0 1,-1 0,1 0,0 1,1 0,-1 1,1 0,0 0,0 0,0 1,1 0,-1 1,-16 10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4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0 467,'44'-49,"-40"42,146-220,-124 198,-26 29,0-1,1 1,-1-1,0 1,0-1,1 1,-1 0,0-1,0 1,1-1,-1 1,0 0,1-1,-1 1,0 0,1-1,-1 1,1 0,-1 0,1 0,-1-1,0 1,1 0,-1 0,1 0,-1 0,1 0,-1 0,1 0,-1 0,1 0,-1 0,1 0,-1 0,1 0,-1 0,1 0,-1 0,0 0,1 1,-1-1,1 0,-1 0,1 1,-1-1,0 0,1 1,-1-1,0 0,1 1,-1-1,0 0,1 1,-1-1,0 1,0-1,0 1,1-1,-1 1,0-1,0 0,0 1,0-1,0 1,0-1,0 1,0-1,0 1,0 0,-9 61,4 33,6-93,-1-1,1 1,0-1,-1 1,1-1,0 1,0-1,0 1,0-1,0 0,0 0,0 0,0 1,0-1,1 0,-1 0,0-1,1 1,-1 0,1 0,-1-1,1 1,-1-1,1 1,-1-1,1 0,-1 1,1-1,0 0,-1 0,1 0,0 0,-1-1,1 1,-1 0,1-1,0 1,-1-1,1 0,60-30,108-118,-170 148,0 0,1 0,-1 0,1 0,-1 0,1 0,0 1,-1-1,1 0,0 0,0 0,-1 1,1-1,0 1,0-1,0 0,0 1,0-1,0 1,0 0,0-1,0 1,0 0,0 0,0-1,0 1,0 0,0 0,0 0,0 0,0 1,0-1,0 0,0 0,0 1,0-1,0 0,0 1,0-1,0 1,0-1,0 1,0-1,0 1,-1 0,1 0,0-1,0 1,-1 0,1 0,-1 0,1 0,-1 0,1 0,0 0,10 58,-10-50,0-1,0 1,1 0,0-1,1 1,0-1,0 0,0 0,1 0,1 0,-1-1,5 5,-4-7,1 0,0 0,0 0,0-1,0 0,1-1,0 1,-1-1,1 0,1-1,-1 0,2 1,58 25,-54-17</inkml:trace>
  <inkml:trace contextRef="#ctx0" brushRef="#br0" timeOffset="255.472">28 692,'43'-5,"29"-6,12-1,-4 1,-11 3,-7 2,-10 3,-8 2,-7 0,-6 1,-7 5,-3 2,-1 0,-3-2</inkml:trace>
  <inkml:trace contextRef="#ctx0" brushRef="#br0" timeOffset="671.018">508 777,'-30'11,"9"-5,0 1,0 1,1 1,0 1,1 1,0 0,1 2,0 0,0 1,1 1,16-15,0 1,0 0,0 0,0 0,0 0,0 0,0 1,0-1,0 0,1 0,-1 1,0-1,1 0,-1 1,1-1,0 0,-1 1,1-1,0 1,0-1,0 1,0-1,0 0,0 1,0-1,0 1,1-1,-1 1,1-1,-1 0,1 1,-1-1,1 0,0 0,-1 1,1-1,0 0,0 0,0 0,0 0,0 0,0 0,0 0,2 1,65 23,-49-20,-14-4,1-1,-1 1,0 0,1 1,-1-1,0 1,0 0,0 0,0 0,-1 1,1 0,0 0,-1 0,0 0,0 1,0 0,0 0,-1 0,1 0,-1 0,0 1,0-1,-1 1,1 0,-1 0,0 0,-1 0,1 0,-1 0,0 1,0-1,0 0,-1 1,0-1,0 1,-1 3,-3-4,0-1,0 0,-1 1,1-2,-1 1,0-1,0 1,0-1,-1-1,1 1,-1-1,0 0,1 0,-1-1,0 1,0-1,0-1,0 1,0-1,0 0,0 0,0-1,0 0,0 0,-3-1,-6 2,-61-14,57 7</inkml:trace>
  <inkml:trace contextRef="#ctx0" brushRef="#br0" timeOffset="1206.39">1383 438,'-36'94,"-4"-2,-27 41,64-125,-2 2,0 1,1 0,0 0,1 0,1 0,-1 1,2-1,0 1,0-1,1 1,0 0,2 9,-1-18,-1-1,1 1,0 0,0 0,0 0,1 0,-1-1,1 1,-1 0,1-1,0 1,0-1,0 0,0 0,0 0,1 0,-1 0,0 0,1 0,0-1,-1 1,1-1,0 0,0 0,0 0,0 0,0-1,0 1,0-1,0 1,0-1,0 0,2-1,102-19,-74-5,-23 10</inkml:trace>
  <inkml:trace contextRef="#ctx0" brushRef="#br0" timeOffset="1583.425">1101 213,'325'-189,"-318"185,-6 3,0-1,0 1,0-1,1 1,-1 0,0 0,1-1,-1 1,1 0,-1 0,1 0,0 1,-1-1,1 0,0 1,-1-1,1 1,0-1,0 1,-1 0,1 0,0 0,0 0,0 0,0 0,-1 0,1 1,0-1,0 1,-1-1,1 1,0 0,-1-1,1 1,-1 0,1 0,-1 0,1 0,-1 1,1-1,-1 0,1 2,14 132,-15-129,0 1,1 0,0-1,1 1,-1-1,1 0,0 0,1 0,-1 0,1-1,0 1,1-1,0 0,-1 0,1-1,1 1,-1-1,1 0,0-1,11 4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29.3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1068 1,'-24'47,"-31"55,-17 25,-5 4,-5-5,3-5,0-9,0-4,-2-6,-2-1,0-3,4-5,5-7,7-10,14-17</inkml:trace>
  <inkml:trace contextRef="#ctx0" brushRef="#br0" timeOffset="1801.967">2056 339,'-33'48,"-31"54,-14 20,2 3,4-10,9-15,7-15,11-17,15-20</inkml:trace>
  <inkml:trace contextRef="#ctx0" brushRef="#br0" timeOffset="2303.394">1492 170,'-29'43,"-33"58,-11 30,-3 8,2-6,9-10,6-8,8-14,8-14,6-12,10-19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30.1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1940 706,'-110'57,"2"4,3 5,-81 68,-104 98,-128 143,379-339,-95 89,-328 284,411-367,15-12</inkml:trace>
  <inkml:trace contextRef="#ctx0" brushRef="#br0" timeOffset="2683.978">2617 29,'-19'43,"-16"29,-7 11,-1 2,2-4,3-7,3-1,3-3,2-10,2-9,4-14</inkml:trace>
  <inkml:trace contextRef="#ctx0" brushRef="#br0" timeOffset="3331.869">2221 0,'-23'39,"-19"41,-6 11,0 1,9-6,5-8,4-8,3-6,0-4,6-8,5-8,7-11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58,'169'-28,"132"-1,-289 29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1,'62'110,"-47"-71,-1 0,-2 0,-1 2,-2-1,-3 1,0 0,-3 4,0-23,-1 1,-2-1,0 1,-1 0,-1-1,-2 1,0-1,-1 0,-1 0,-1 0,-1-1,-1 0,-1-1,0 0,-2 0,0-1,-1-1,-1 0,-1-1,-1 0,-9 7,21-20,-1-1,0 1,0-1,-1 0,1 0,-1-1,1 1,-1-1,0-1,0 1,0-1,0 0,0 0,0-1,0 1,0-1,0-1,-1 1,1-1,0 0,0-1,0 1,1-1,-1 0,0-1,1 1,-1-1,1 0,0-1,0 1,0-1,1 0,-1 0,1 0,0-1,-1-1,-21-41,16 29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58,'39'-5,"31"-1,9-5,-4 0,-11 1,-10 3,-11 2,-12 3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30,'6'-4,"1"0,1 1,-1-1,1 1,-1 0,1 1,0 0,0 0,0 1,0 0,0 0,0 1,0 0,8 1,-2-1,300 1,-284 4,-24 1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63,'-17'10,"1"1,0 1,1 1,0 0,1 1,1 0,0 2,1-1,-8 14,13-20,0 4,0 0,1 0,0 0,1 1,1 0,0 0,1 0,1 0,0 1,1-1,0 1,1-1,1 1,0-1,1 1,1 0,-3-11,1 0,-1 0,1 1,0-1,1 0,-1-1,1 1,-1 0,1 0,0-1,1 1,-1-1,1 1,-1-1,1 0,0 0,0 0,0-1,0 1,1-1,-1 0,1 1,0-2,-1 1,1 0,0-1,0 1,0-1,0 0,0-1,0 1,1-1,-1 0,0 0,0 0,0 0,3-1,11-1,0 0,-1-2,1 1,-1-2,0-1,0 0,0-1,-1-1,0 0,-1-1,0-1,0 0,-1-1,0-1,-1 0,-1-1,0 0,0-1,-4 5,96-140,-100 143,-1-1,0 1,0-1,-1 0,1 0,-2 0,1 0,-1 0,0 0,0 0,-1 0,0-1,-1 1,1 0,-1 0,-1 0,1 0,-1 0,0 0,-1 0,0 0,0 1,-1-3,0 4,0 0,-1 0,1 0,-1 0,0 1,0 0,0 0,0 1,-1-1,0 1,1 0,-1 0,0 1,-1 0,1 0,0 0,-1 1,1 0,0 0,-1 1,1 0,-1 0,-4 1,-3 0,-1 1,0 0,1 1,-1 1,1 0,0 1,1 1,-1 0,-11 7,0 3</inkml:trace>
  <inkml:trace contextRef="#ctx0" brushRef="#br0" timeOffset="299.188">686 316,'-5'24,"-1"13,0 4,1-9,1-10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1,'-1'13,"-2"0,0 0,0 0,-1 0,-1 0,0-1,0 0,-8 11,0 5,-44 71,47-85,-1 0,2 1,0 1,1-1,1 2,0-1,1 1,1 0,0 0,2 0,0 1,1-1,0 1,2-15,1 1,-1 0,1-1,0 1,0-1,0 1,1-1,-1 1,1-1,0 0,-1 0,1 0,1 0,-1 0,0 0,1 0,0-1,-1 1,1-1,0 0,0 0,1 0,-1 0,0-1,0 1,1-1,-1 0,1 0,0 0,-1 0,4 0,115-6,44-43,-148 38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8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0 362,'82'-74,"-4"-4,49-64,-104 116,-22 23,0 0,0 1,1-1,-1 1,1 0,0 0,-1-1,1 1,0 0,0 0,1 1,-1-1,0 0,1 1,-1-1,1 1,-1 0,1 0,0 0,-1 0,1 0,0 1,0-1,-1 1,1-1,0 1,0 0,0 1,0-1,-1 0,1 1,0-1,0 1,-1 0,1 0,0 0,-1 0,1 1,-1-1,1 1,-1-1,0 1,0 0,1 0,-1 0,-1 0,2 1,67 182,-43-114,-19-49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160 177,'-20'14,"1"-1,0 2,2 1,-1 0,2 1,0 1,-7 11,22-27,-1 0,1 0,0 0,0 0,0 0,0 1,0-1,1 0,-1 1,0-1,1 0,0 1,0-1,0 1,0-1,0 0,0 1,0-1,1 1,-1-1,1 0,0 1,0-1,-1 0,2 0,-1 0,0 0,0 0,1 0,-1 0,1 0,-1 0,1 0,0-1,0 1,0-1,0 1,0-1,0 0,0 0,0 0,0 0,1 0,-1 0,0-1,1 1,-1-1,1 0,-1 0,0 1,1-1,-1-1,1 1,11 2,-8-2,0 0,0 0,0 0,0 1,0 0,-1 0,1 1,0-1,0 1,-1 0,1 1,-1 0,0-1,0 2,0-1,0 0,0 1,-1 0,0 0,0 1,0-1,0 1,0 0,-1 0,0 0,0 0,-1 0,1 2,-2 1,0 0,0 0,-1 1,0-1,0 0,-1 1,0-1,-1 0,0 0,0 0,-1 0,0 0,0-1,0 1,-1-1,-1 0,1 0,-1 0,0 0,-1-1,1 0,-1 0,-1-1,1 1,-1-1,0-1,0 1,0-1,0 0,-1-1,0 0,0 0,-1 0,-14 1</inkml:trace>
  <inkml:trace contextRef="#ctx0" brushRef="#br0" timeOffset="253.472">47 205,'43'-14,"34"-10,8-1,-5 4,-12 6,-12 5,-11 4,-14 4</inkml:trace>
  <inkml:trace contextRef="#ctx0" brushRef="#br0" timeOffset="2503.955">668 459,'7'-24,"1"1,1-1,2 2,0-1,1 2,1-1,1 2,1 0,1 0,1 2,0 0,1 1,3-1,-20 16,-1 1,1 0,0-1,0 1,0 0,0 0,0 0,0 0,0 0,0 0,0 0,0 0,0 0,1 0,-1 1,0-1,1 0,-1 1,1-1,-1 1,0-1,1 1,-1 0,1 0,-1 0,1 0,-1 0,1 0,-1 0,1 0,-1 1,1-1,-1 0,1 1,-1-1,0 1,1 0,-1-1,0 1,0 0,1 0,-1 0,0 0,0 0,0 0,0 0,0 0,0 0,0 1,-1-1,1 0,0 1,-1-1,1 0,-1 1,1-1,-1 1,1-1,7 102,-7-101,-1-1,1 0,-1 0,1 0,-1 0,1 0,0 0,0 0,0 0,-1-1,1 1,0 0,0 0,0-1,0 1,0 0,0-1,0 1,1-1,-1 0,0 1,0-1,0 0,0 1,1-1,-1 0,0 0,0 0,0 0,1 0,-1-1,0 1,0 0,0 0,0-1,1 1,-1-1,0 1,0-1,0 1,0-1,1 0,43-31,118-153,-80 110,-81 76,-1-1,0 1,0 0,0 0,0 0,0 0,0 0,0 0,0 0,0 0,0 0,0 0,-1 0,1 0,0 1,-1-1,1 0,-1 1,0-1,1 0,-1 1,0-1,0 0,0 1,0-1,0 1,0-1,0 0,0 1,0-1,-1 0,1 1,-1-1,1 0,-1 1,1-1,-1 0,0 0,1 0,-2 2,0 3,-16 67,13-62,1 0,1 0,-1 0,2 1,0-1,0 1,1 0,1-1,0 1,0 0,1 0,1-1,0 1,2 6,-3-15,1 0,-1-1,1 0,0 1,-1-1,1 0,0 0,0 0,1 0,-1 0,0 0,1-1,-1 1,1-1,-1 0,1 0,0 0,-1 0,1 0,1 0,16 3</inkml:trace>
  <inkml:trace contextRef="#ctx0" brushRef="#br0" timeOffset="2749.187">668 544,'48'5,"44"-3,17-3,-5 0,-12 0,-16 0,-16 0,-14 0,-9 0,-7 1,-8 5,-8 6,-7 2</inkml:trace>
  <inkml:trace contextRef="#ctx0" brushRef="#br0" timeOffset="3265.494">1204 742,'-125'38,"110"-33,-93 48,107-53,0 1,0 0,0-1,0 1,0 0,0 0,0 0,1 0,-1 0,0 0,1 0,-1 0,1 0,-1 0,1 0,-1 0,1 1,0-1,-1 0,1 0,0 1,0-1,0 0,0 0,0 0,0 1,0-1,1 0,-1 0,0 0,1 1,-1-1,1 0,-1 0,1 0,-1 0,1 0,0 0,0 0,-1 0,1 0,0 0,0 0,0-1,0 1,0 0,56 26,-48-24,16 6,-20-8,-1-1,1 1,0 0,0 1,0-1,-1 1,1 0,-1 0,1 1,-1-1,0 1,0 0,0 0,0 0,-1 1,1-1,-1 1,0 0,0 0,0 0,-1 0,1 0,-1 1,0-1,0 1,-1-1,1 1,-1 0,0 0,0 0,-1-2,0-1,-1 0,1 1,0-1,-1 0,1 1,-1-1,0 0,0 0,0 0,0 1,0-1,0 0,-1 0,1-1,-1 1,1 0,-1 0,0-1,0 1,1-1,-1 1,0-1,0 0,0 0,-1 0,1 0,0 0,0 0,-1-1,1 1,-1-1,-81 6,76-6,0 0,0 0,1 0,-1-1,0 0,0 0,0-1,1 0,-1 0,1-1,0 0,-1 0,1-1,1 0,-1 0,1-1,-1 1,0-2,-2-9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5:53.8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338 370,'-29'129,"6"2,6 1,4 41,-4 23,-14 45,-10-1,-37 104,-3 21,78-346,0-1,2 1,0 0,2-1,0 1,1 0,0-1,6 18,-7-29,1-1,1 1,-1-1,1 1,0-1,1 0,-1 0,1 0,0-1,1 1,-1-1,1 0,0 0,1-1,-1 0,1 0,-1 0,1 0,1-1,-1 0,0 0,1-1,-1 1,1-2,2 2,180 2,-109-9,248-24,581 16,202-6,-749 19,-141-1,561 11,542 8,-913-21,553-26,-27 56,24 2,148-30,-515 24,700 37,-428-33,-530-29,395 12,534 8,-846-21,500 32,-485-42,550-8,-678 22,310-13,673-8,-862 21,1003-2,-864-28,75-1,-223 46,-35 13,-49-19,-252-12,-80 2,-1 0,1-1,0 1,0 0,0-1,0 1,0-1,0 0,0 0,0 0,0 0,0 0,0 0,0-1,0 1,0-1,0 1,0-1,0 0,0 1,0-1,0 0,-1 0,1-1,0 1,-1 0,1 0,-1-1,1 1,-1-1,0 1,0-1,1 0,-1 0,0 1,-1-1,1 0,0 0,0 0,-1 0,1 0,-1 0,0 0,0 0,1 0,-1 0,0 0,-1 0,1 0,0 0,-1 0,1 0,-1 0,0-2,-9-11,3 4,-1 0,1-1,1 0,0 0,1 0,0 0,1-1,1 0,0 0,0 0,1-4,2-7,2 1,1 0,0 1,2-1,0 1,5-11,9-39,14-118,2-114,14-86,62-247,-110 596,-1 0,-1-1,-3 1,-1 0,-3 0,-1 0,-1 1,-7-11,-24-112,37 147,1 1,0-1,2 0,0 1,0-1,1 0,1 0,1 0,1 0,0 1,0-1,4-5,-50 39,20-6,0-1,0-1,-1-1,0-1,-1-1,0-2,0 0,-5-1,-215 22,-213 4,9-17,-16 0,-46-22,-876-10,929 21,-1649-2,1184-28,-1337 27,-5242 1,6654-27,-26 43,-160 23,-365 57,909-77,2 8,-4 1,81-28,181 26,-18 4,38-1,-14 45,208-68,9-5,1 0,-1 1,0 0,1 1,0-1,0 1,0 0,0 1,0 0,1 0,-1 0,1 0,0 1,0 0,1 0,-1 0,0 3,-1 11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0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1 158,'383'-37,"-97"-2,-263 36,0 1,0 0,0 2,0 0,0 2,0 0,2 2,183 33,-26-9,-129-21,1-3,0-2,38-4,-8 1,136-26,-5 42,-124-5,1-5,-1-3,9-5,35 1,113-9,148-8,-120-8,-158 27,136-11,-116-2,0 6,100 9,-70-1,651-1,-559 28,-12-44,69-7,-226 11,1 5,-1 4,49 6,-7-1,7-13,-78 1,1 3,-1 3,1 3,29 4,18-1,765-2,-705-17,-121 31,-31-4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19.4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0 115,'528'-30,"406"31,-678-27,5-5,501 31,-508-28,-35 29,-15 27,-35 0,310-28,1 0,-257 27,222-25,-217 25,115-15,-145 3,0-9,19-9,-14 1,1721 2,-1900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3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15 221,'-1'1,"0"1,-1-1,1 0,0 1,0 0,0-1,0 1,0 0,0-1,0 1,1 0,-1 0,1 0,-1-1,1 1,0 0,-1 0,1 0,0 0,0 0,0 0,1 0,-1 0,0-1,1 1,0 0,-1 0,1 0,0 0,0-1,0 1,0 0,0-1,0 1,0-1,0 1,1-1,-1 0,1 0,-1 1,1-1,-1 0,1 0,0 0,-1-1,1 1,0 0,0-1,0 1,0-1,-1 1,1-1,0 0,2 0,4 0,0 0,0-1,0 0,0-1,-1 1,1-2,0 1,-1-1,0 0,1 0,-1-1,-1 0,1-1,0 1,-1-1,0 0,0-1,-1 0,1 0,-1 0,0 0,-1-1,0 1,0-1,0-1,-1 1,0 0,1-6,9-5,-6 23,-5 37,-2-42,-3 469,4-443,-2 0,-1-1,-1 1,-1 0,-1-1,-2 0,0 0,-2-1,0 0,-2-1,-1 0,-10 15,22-36,-1-1,1 1,-1-1,1 1,-1-1,0 1,0-1,0 0,0 1,0-1,0 0,0 0,0 0,-1 0,1 0,0 0,-1 0,1 0,0 0,-1 0,1-1,-1 1,1-1,-1 1,0-1,1 0,-1 1,0-1,1 0,-1 0,1 0,-1 0,0-1,1 1,-1 0,1-1,-1 1,0-1,1 1,-1-1,1 0,0 0,-1 0,1 1,0-1,-1-1,1 1,0 0,0 0,0 0,0-1,0 1,0 0,0-1,0 1,1-1,-1 1,0-1,0-15,0 1,0-1,2 1,0-1,1 1,0-1,2 1,0 0,0 0,2 0,0 1,1 0,4-7,-5 7,18-45,2 1,2 1,3 1,3 2,2 2,2 1,3 2,9-7,-17 22,2 3,2 1,0 2,2 1,1 2,1 2,38-16,-23 30,-54 10,-1 1,0-1,1 1,-1-1,0 1,0 0,1 0,-1-1,0 1,0 0,0 0,0 0,0 0,0 0,0 0,-1 1,1-1,0 0,-1 0,1 1,0-1,-1 0,0 0,1 1,-1-1,0 1,0-1,1 0,-1 1,0-1,-1 1,1-1,0 0,0 1,0-1,-1 0,1 1,-1-1,1 0,-1 1,-7 20,-1 1,-1-2,-1 1,-1-1,-1-1,-1 0,0-1,-2-1,0 0,-1-1,0-1,-3 1,-8 9,-1-2,-2-1,0-1,-2-1,-26 12,5-17,36-16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7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88,'126'-29,"1"6,2 6,0 5,52 5,88 10,-246-3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1,'0'14,"0"15,-5 2,-1 0,0 1,1-1,-3-1,-1-1,2 0,-4-6,2-6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1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48,'25'-9,"-8"2,0 1,0 0,0 1,1 0,-1 2,1 0,0 1,0 1,0 1,0 0,0 1,13 3,-28-4,-1 1,0 0,0-1,0 1,0 0,0 0,0 0,0 1,0-1,0 0,-1 1,1-1,0 1,-1-1,1 1,-1 0,0 0,1-1,-1 1,0 0,0 0,0 1,0-1,-1 0,1 0,-1 0,1 0,-1 1,0-1,0 0,0 0,0 1,0-1,0 0,0 0,-1 0,1 1,-1-1,0 0,0 1,-1 3,-1 1,-1 0,1-1,-1 0,0 0,0 0,-1 0,0 0,0-1,0 0,0 0,-2 0,-146 70,152-74,1-1,-1 0,0 0,0 1,0-1,0 0,1 1,-1-1,0 1,0-1,1 1,-1-1,0 1,1 0,-1-1,0 1,1 0,-1-1,1 1,-1 0,1 0,0 0,-1-1,1 1,0 0,0 0,-1 0,1 0,0 0,0-1,0 1,0 0,0 0,0 0,0 0,0 0,1 0,-1 0,0-1,0 1,1 0,-1 0,1 0,-1-1,1 1,-1 0,1 0,-1-1,1 1,39 31,-31-26,106 86,-101-81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0 177,'10'-7,"-1"1,2 0,-1 1,0 0,1 1,0 0,0 0,1 2,-1-1,0 1,1 1,2 0,-6 0,17-2,0 1,0 1,0 1,0 1,0 2,0 0,19 7,57 2,-101-13,1 0,0 0,0 0,-1 0,1 0,-1 0,1 0,-1-1,0 1,1 0,-1 0,0 0,0-1,0 1,0 0,0 0,0 0,0-1,0 1,0 0,-1 0,1 0,0 0,-1-1,1 1,-1 0,1 0,-1 0,0 0,1 0,-1 0,0 0,0 1,0-1,0 0,0 0,0 0,0 1,0-1,0 1,0-1,0 1,0-1,0 1,0-1,0 1,-1 0,0-2,-90-86,81 74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0,-4 0,-7 0,-8 0,-8 0,-10 5,-11 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1,'39'4,"31"3,9-1,-4-2,-11 0,-15-2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1 517,'248'-202,"-209"169,-1-3,-2-1,-2-1,29-43,-22 26,-29 82,-14 33,1-47,0 0,0 0,1 0,1 0,0-1,1 1,1 0,0 0,1 1,-3-12,0 0,0 1,0-1,0 0,0 0,0 0,1 0,-1 0,1 0,0-1,0 1,-1 0,1-1,0 1,0-1,0 0,1 0,-1 1,0-1,0-1,1 1,-1 0,0-1,1 1,-1-1,0 1,1-1,-1 0,1 0,-1-1,1 1,-1 0,0-1,1 1,-1-1,2 0,77-47,121-154,-154 169,-47 32,0 1,0-1,0 1,0 0,0 0,1-1,-1 1,0 0,0 0,0 0,0 0,0 0,0 0,0 0,0 0,0 1,0-1,0 0,0 1,0-1,0 1,0-1,0 1,0-1,0 1,0 0,0-1,-1 1,1 0,0 0,0 0,-1-1,1 1,-1 0,1 0,-1 0,1 0,-1 0,1 0,-1 0,0 0,0 0,1 0,-1 1,0-1,0 0,0 0,0 0,0 0,0 0,-1 0,-24 199,41-132,-12-48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50 343,'-34'68,"34"-68,0-1,0 1,0 0,0-1,0 1,0 0,0-1,0 1,-1-1,1 1,0 0,0 0,0-1,0 1,-1 0,1-1,0 1,0 0,-1 0,1-1,0 1,0 0,-1 0,1-1,0 1,-1 0,1 0,0 0,-1 0,1 0,0 0,-1-1,1 1,-1 0,1 0,0 0,-1 0,1 0,0 0,-1 0,1 1,0-1,-1 0,1 0,0 0,-1 0,1 0,0 0,-1 1,1-1,0 0,-1 0,1 0,0 1,0-1,-1 0,1 1,0-1,0 0,3-33,7 7,0 1,2 0,1 1,0 1,2 0,1 0,0 2,2 0,16-15,-26 25,2 1,-1-1,1 2,0-1,1 1,0 1,1 0,0 0,0 1,0 1,1 0,0 1,0 0,1 1,-1 0,5 1,-17 2,1 1,0 0,0 0,-1 0,1 0,0 0,0 0,0 0,-1 1,1-1,0 1,-1-1,1 1,0 0,-1-1,1 1,-1 0,1 0,-1 0,1 0,-1 1,0-1,1 0,-1 1,0-1,0 0,0 1,0-1,0 1,0 0,-1-1,1 1,0 0,-1-1,1 1,-1 0,0 0,0-1,0 2,-17 68,7-55,0 0,-1-1,-1 0,0-1,-1-1,0 0,-1 0,-9 5,-10 10,30-26,1-1,0 1,-1-1,1 1,0 0,0-1,0 1,0 0,0 1,0-1,1 0,-1 0,1 1,-1-1,1 1,0-1,0 1,0 0,0-1,0 1,1 0,0-1,-1 1,1 0,0 0,0 0,0-1,1 1,-1 0,1 0,-1 0,1-1,0 1,0-1,0 1,0 0,1-1,-1 0,1 1,-1-1,1 0,0 0,0 0,0 0,0 0,0 0,137 67,-74-53,-48-18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90,'88'174,"-75"-141,-1 1,-2 1,-1-1,-2 1,1 19,14 87,-22-140,0 0,-1 0,1 0,0 1,0-1,0 0,0 0,1 0,-1 0,0 0,0 0,1 0,-1 0,0 0,1 0,-1 0,1 0,0 0,-1 0,1 0,0 0,-1 0,1-1,0 1,0 0,0 0,0-1,-1 1,1-1,0 1,0-1,0 1,0-1,1 0,-1 1,0-1,0 0,0 0,0 0,0 0,0 0,0 0,0 0,1 0,-1 0,0 0,0-1,0 1,0 0,0-1,0 1,0-1,0 1,0-1,0 1,0-1,-1 0,1 0,0 1,0-1,-1 0,2-1,59-122,-43 79,102-270,-62 161,-53 142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87 144,'-6'58,"2"-17,-1-1,-2 0,-2-1,-1 0,-4 3,14-43,0 1,-1 0,1-1,0 1,-1-1,1 1,-1 0,1-1,-1 1,1 0,-1-1,1 1,-1 0,1 0,-1-1,1 1,-1 0,1 0,-1 0,0 0,1 0,-1 0,1 0,-1 0,1 0,-1 0,0 0,1 0,-1 0,1 1,-1-1,1 0,-1 0,1 1,-1-1,1 0,-1 1,1-1,-1 0,1 1,0-1,-1 1,1-1,-1 0,1 1,0-1,0 1,-1-1,1 1,0 0,0-1,0 1,-1-1,1 1,0-1,0 1,0-1,0 1,0 0,0-1,0 1,0-1,0 1,1-1,-1 1,0 0,0-1,-8-45,9 24,1 1,0-1,2 1,0 0,2 0,0 0,1 0,1 1,1 1,1-1,0 1,1 1,1 0,1 1,0 0,1 1,1 0,9-6,-17 15,0 0,1 0,0 0,0 1,1 1,0-1,-1 2,1-1,0 1,1 0,2 0,-9 3,0-1,0 1,0-1,0 1,1 0,-1 0,0 0,0 1,0-1,0 1,0-1,0 1,0 0,0 0,0 1,0-1,0 1,0-1,-1 1,1 0,-1 0,1 0,-1 0,0 1,0-1,0 0,0 1,0 0,0-1,-1 1,1 0,-1 0,0 0,0 0,0 0,1 8,-1-1,-1 1,0-1,0 1,-1 0,0-1,-1 1,0-1,0 0,-1 1,-1-1,0-1,0 1,-1 0,0-1,-1 0,0 0,0-1,-1 1,0-1,0-1,-1 0,0 0,-8 6,14-12,0 0,0 1,0-1,1 1,-1-1,0 1,1 0,0 0,-1 0,1 0,0 0,0 0,0 0,0 0,0 0,1 0,-1 1,0-1,1 0,0 0,0 1,0-1,0 0,0 1,0-1,0 0,1 1,-1-1,1 0,-1 0,1 0,0 1,0-1,0 0,0 0,1 0,-1 0,0-1,1 1,0 0,-1 0,1-1,0 1,0-1,-1 0,1 0,0 1,0-1,1 0,-1 0,0-1,0 1,0 0,1-1,0 1,165 4,-143-5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4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1 192,'374'-27,"-309"37,-73-10,0 0,0-1,0 1,0-1,0-1,0 0,1 0,-1 0,1-1,-1 0,1-1,0 1,0-1,0-1,1 1,0-1,0 0,0-1,0 1,1-1,0 0,0-1,0 1,1-1,0 0,1 0,-1 0,0-4,13-29,3 27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22,'29'0,"24"0,7 0,-1 0,-6 0,-7 0,-7 0,-5 0,-4 0,-2 0,0 0,-1-5,0-1,0 0,-5 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29,'397'0,"-211"-29,-176 33,-4 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56,'29'0,"23"-5,9-2,-2 1,-6 1,-7-3,-7-1,-5 2,-4 2,-6 2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1,'-5'24,"-1"22,-5 8,-1 5,3-3,2-6,2-3,3-3,1-6,0-3,-3-4,-2-1,0-2,1-1,2 0,1 1,-4-1,0-3</inkml:trace>
  <inkml:trace contextRef="#ctx0" brushRef="#br0" timeOffset="365.909">465 142,'-30'11,"-35"12,1 3,2 3,-37 24,97-52,-1 0,1 0,0 0,-1 0,1 0,0 0,0 1,0-1,0 1,0-1,0 1,0 0,1 0,-1-1,1 1,-1 1,1-1,0 0,-1 0,1 0,0 1,1-1,-1 1,0-1,1 0,-1 1,1-1,0 1,0-1,0 1,0-1,0 1,0-1,1 1,-1-1,1 1,0 0,9 6,0-1,0 0,0-1,1 0,1 0,-1-1,1-1,-1 0,2-1,10 3,3 2,-25-8,3-1,0 1,-1 0,1-1,-1 1,1 0,-1 0,1 1,-1-1,0 1,1 0,-1 0,0 0,0 0,-1 0,1 1,0-1,-1 1,0 0,1 0,-1 0,0 0,0 0,-1 0,1 0,-1 1,1-1,-1 1,0-1,0 1,-1-1,1 1,-1 0,0 1,-4 11</inkml:trace>
  <inkml:trace contextRef="#ctx0" brushRef="#br0" timeOffset="939.548">719 368,'-30'16,"1"1,0 2,2 1,0 1,1 1,-17 20,41-41,1 0,-1 0,0 0,0 1,0-1,1 1,-1-1,0 1,1 0,0 0,-1 0,1-1,0 1,0 1,0-1,0 0,0 0,1 0,-1 0,1 0,-1 1,1-1,0 0,0 1,0-1,0 0,0 0,0 1,1-1,-1 0,1 0,-1 0,1 1,0-1,0 0,0 0,0 0,0 0,1 0,-1-1,1 1,-1 0,1-1,0 1,-1-1,1 1,0-1,0 0,0 0,0 0,0 0,0 0,0 0,9-2,0 0,-1-1,1 0,-1-1,0 0,1 0,-1-2,-1 1,1-1,-1 0,0-1,0 0,0 0,4-6,10-4,83-36,-104 52,1-1,0 0,0 1,0 0,0-1,0 1,0 0,0 1,0-1,0 0,0 1,-1 0,1 0,0-1,0 2,-1-1,1 0,0 1,-1-1,1 1,-1-1,0 1,0 0,1 0,-1 0,0 1,-1-1,1 0,0 1,-1-1,1 1,-1 0,0-1,0 1,0 0,0 0,0 2,2 18,0 1,-2-1,-1 0,-1 1,-1-1,-1 0,-1 0,0 0,-2 0,-1-1,-1 0,-5 8,9-15,-2-1,0 0,-1 0,0 0,-1-1,0 0,-1-1,0 0,-1 0,-4 2,13-12,-1-1,1 1,-1-1,0 1,1-1,-1 0,0 1,0-1,0 0,0 0,0 0,0-1,0 1,0 0,-1-1,1 0,0 1,0-1,0 0,-1 0,1 0,0 0,0-1,0 1,-1-1,1 1,0-1,0 0,0 1,0-1,0 0,0-1,0 1,0 0,1 0,-1-1,0 1,1-1,-1 0,1 1,0-1,-1 0,1 0,0 0,0 0,0 0,0 0,0 0,1 0,-1 0,1 0,-1 0,1-1,0-1,0-11,1-1,1 1,1 0,0 0,1 0,0 0,1 0,1 1,0 0,1 0,1 0,0 1,1 0,0 1,1 0,0 0,11-8,31-31,-28 33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186 311,'-28'36,"2"1,1 2,2 1,1 0,3 2,-7 22,24-60,0 0,0 0,0 0,0 0,1 0,-1 0,1 1,1-1,-1 0,0 1,1-1,0 0,0 1,0-1,1 1,-1-1,1 0,0 1,0-1,1 0,-1 0,1 0,0 0,0 0,1 0,-1 0,1-1,-1 1,1-1,0 0,1 0,-1 0,0 0,1 0,0-1,-1 1,1-1,0 0,0 0,1 0,8 0,1 0,-1 0,0-1,1-1,-1 0,0-1,1 0,-1-1,0 0,0-1,0-1,0 0,-1-1,1 0,-1-1,-1 0,1-1,-1-1,6-4,-2 1,0-1,-1-1,-1 1,0-2,-1 0,-1-1,0 0,-1 0,0-1,-1-1,-1 1,-1-1,5-18,-10 29,0 0,-1-1,0 1,0-1,0 0,-1 1,0-1,0 1,-1-1,0 0,0 1,0-1,-1 1,0 0,-1-1,1 1,-1 0,0 0,0 1,-1-1,0 1,0 0,0-1,-1 2,1-1,-1 1,0-1,-1 1,1 0,-1 1,0 0,1 0,-1 0,-1 0,1 1,-5-1,-14-1,2 2</inkml:trace>
  <inkml:trace contextRef="#ctx0" brushRef="#br0" timeOffset="287.957">750 480,'-14'19,"-5"12,6-1,5-4</inkml:trace>
  <inkml:trace contextRef="#ctx0" brushRef="#br0" timeOffset="720.425">1062 254,'-37'17,"26"-13,1 0,0 0,-1 2,2-1,-1 1,1 0,0 1,0 0,1 1,-1 0,-2 4,10-10,0-1,0 1,0 0,0 0,0 0,1 0,-1-1,0 1,1 0,0 0,-1 0,1 1,0-1,0 0,0 0,0 0,1 0,-1 0,0 0,1 0,0 0,-1 0,1-1,0 1,0 0,0 0,0 0,0-1,0 1,1-1,-1 1,0-1,1 1,0-1,-1 0,1 1,1-1,70 36,-70-36,111 64,-111-62,0 0,0 0,0 0,-1 0,1 0,-1 1,1 0,-1-1,0 1,-1 0,1 0,-1 0,1 0,-1 0,0 0,-1 0,1 1,-1-1,0 0,0 0,0 1,0-1,-1 0,0 0,0 0,0 0,0 0,0 0,-2 3,1-3,-1 1,1-1,-1 1,0-1,0 0,0 0,0-1,-1 1,1-1,-1 1,0-1,0 0,0 0,-1-1,1 0,-1 1,1-1,-1-1,0 1,-3 0,-12 2</inkml:trace>
  <inkml:trace contextRef="#ctx0" brushRef="#br0" timeOffset="975.814">1005 254,'34'-5,"20"4,6 1,-2 1,-11 1</inkml:trace>
  <inkml:trace contextRef="#ctx0" brushRef="#br0" timeOffset="2225.774">1428 480,'104'-107,"83"-64,-187 170,1 0,-1 0,1 0,-1 0,1 0,-1 0,1 0,0 1,0-1,-1 0,1 0,0 1,0-1,0 0,0 1,0-1,-1 1,1-1,0 1,0 0,0-1,0 1,1 0,-1 0,0 0,0 0,0-1,0 2,0-1,0 0,0 0,0 0,0 0,0 1,0-1,0 0,0 1,0-1,0 1,0-1,0 1,0-1,0 1,-1 0,1-1,0 1,0 0,-1 0,1 0,-1 0,1-1,0 1,-1 0,1 0,-1 1,0 1,0 0,0 0,1 0,-1 0,1 0,-1 0,1 0,0 0,0-1,0 1,1 0,-1-1,1 1,-1-1,1 1,0-1,0 0,0 1,0-1,0 0,0 0,1-1,-1 1,1 0,-1-1,1 0,0 1,0-1,-1 0,1 0,0-1,0 1,0-1,0 1,0-1,0 0,0 0,0 0,0-1,0 1,1-1,37-15,23-4,-62 21,0-1,-1 0,1 0,0 1,0-1,-1 1,1 0,0-1,0 1,-1 0,1 0,-1 0,1 0,-1 0,0 1,1-1,-1 0,0 1,0-1,1 1,-1-1,-1 1,1-1,0 1,0 0,0-1,-1 1,1 0,-1 0,0-1,1 1,-1 0,0 0,0 1,1 13,-2-1,1 1,-2-1,0 1,-1-1,0 0,-1 1,-1-2,-6 15,2-7,1-3</inkml:trace>
  <inkml:trace contextRef="#ctx0" brushRef="#br0" timeOffset="2470.645">2529 113,'-44'34,"-32"30,-14 9,4-3,12-9,13-10,13-8,9-8,12-4,5-8,7-2,1-6,2-4</inkml:trace>
  <inkml:trace contextRef="#ctx0" brushRef="#br0" timeOffset="2870.331">2585 452,'-15'4,"-1"1,1 1,0 0,0 1,1 0,0 1,0 1,1 0,0 0,-5 7,16-14,0-1,0 0,0 0,1 1,-1-1,1 1,-1 0,1-1,-1 1,1 0,0 0,0 0,0 0,0 0,0 0,1 0,-1 0,1 0,-1 0,1 1,-1-1,1 0,0 0,0 0,0 1,1-1,-1 0,0 0,1 0,0 0,-1 1,1-1,0 0,0 0,0 0,0-1,0 1,1 0,-1 0,1-1,-1 1,1 0,19 13,-18-14,0 0,0 0,0 0,0 1,0-1,0 1,-1 0,1 0,-1 0,1 0,-1 0,0 1,0-1,0 1,0-1,0 1,0 0,-1-1,1 1,-1 0,0 0,0 0,0 1,0-1,-1 0,1 0,-1 0,0 1,0-1,0 0,0 0,-1 0,1 1,-1-1,0 0,0 0,-2 2,-1 0,-1 0,1 0,-1-1,0 1,0-1,0 0,-1-1,1 0,-1 1,0-2,0 1,0-1,0 0,0 0,0 0,-1-1,1 0,-1 0,-3-1,-17 2</inkml:trace>
  <inkml:trace contextRef="#ctx0" brushRef="#br0" timeOffset="3422.696">3094 396,'-2'20,"-1"0,-1 0,0-1,-2 1,0-1,-1 0,-1-1,-8 14,-1 6,10-22,5-14,0 1,0-1,1 1,-1 0,1 0,-1 0,1 0,0 0,0 0,0 0,0 0,1 0,-1 0,1 1,0-1,0 0,0 0,1 0,-1 1,1-1,-1 0,1 0,0 0,0 0,1 0,-1 0,0 0,1 0,0-1,0 1,0 0,0-1,1 1,5 1,0-1,0 0,0-1,0 0,1 0,-1-1,1 0,-1 0,1-1,-1 0,1 0,-1-1,1-1,-1 1,0-1,1-1,-1 1,0-1,0-1,-1 1,1-1,-1-1,4-2,22-20,-23 12</inkml:trace>
  <inkml:trace contextRef="#ctx0" brushRef="#br0" timeOffset="3820.042">2811 283,'39'-19,"21"-17,7-6,-5 4,-12 4,-10 7,-7 8,-9 13,-4 11,-5 11,0 2,-3 2,-4 4,2 1,0 2,-3 1,3-4,-1-6</inkml:trace>
  <inkml:trace contextRef="#ctx0" brushRef="#br0" timeOffset="4101.929">3516 0,'22'29,"-1"2,-2 0,-1 1,-1 1,-2 0,-1 1,-2 1,-2 0,-1 0,-1 1,-2 0,0 17,-7-38,-1-1,0 1,-1-1,-1 1,0-1,-1 0,0-1,-1 1,-1-1,0 0,-1-1,0 1,-1-2,0 1,-1-1,0-1,-1 0,0 0,-1-1,-6 4,-3 5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00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0,'24'27,"-2"0,0 2,-2 0,-1 2,-2 0,-1 1,10 29,-19-47,-2 0,1 0,-2 0,0 1,0-1,-2 1,0 0,0 0,-2 0,0 0,0 0,-1 0,-1 0,-1 0,0-1,-1 1,-5 13,-5-1,-1 0,-1-1,-1 0,-1-2,-2 0,0-1,-1-1,-2-1,0-1,-1-1,0-1,-5 0,5-2</inkml:trace>
  <inkml:trace contextRef="#ctx0" brushRef="#br0" timeOffset="1154.509">843 57,'-21'9,"1"1,0 1,1 1,0 0,1 2,1 0,0 1,0 1,2 0,0 1,1 1,1 0,0 1,2 1,0 0,1 0,1 1,1 0,1 0,1 1,0 0,0 13,1-20,1 1,0-1,2 1,0 0,0 0,1 0,1 0,1 0,0 0,2 0,-1-1,2 1,0-1,1 1,0-1,1 0,1-1,0 0,1 0,5 6,-9-16,-1 1,1-1,0 0,0 0,0 0,1-1,-1 0,1 1,0-2,0 1,0 0,0-1,0 0,1 0,-1-1,1 0,-1 0,1 0,-1 0,1-1,0 0,-1 0,1 0,0-1,-1 0,1 0,-1 0,1-1,2-1,19-13,-3-2</inkml:trace>
  <inkml:trace contextRef="#ctx0" brushRef="#br0" timeOffset="1415.345">843 339,'34'0,"25"0,7 0,-2 0,-7 0,-10 0,-6 0,-12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6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248 452,'1'-3,"0"-1,1 1,-1 0,1 0,0 0,0 0,0 0,0 1,1-1,-1 1,1-1,-1 1,1 0,0 0,0 0,0 0,0 0,3 0,2-3,36-21,1 3,2 1,0 3,44-13,23 15,-111 17,0 0,1 1,-1 0,0-1,0 1,0 0,-1 1,1-1,0 0,0 1,0-1,-1 1,1 0,-1 0,0 0,1 0,-1 1,0-1,0 1,-1-1,1 1,0-1,-1 1,1 0,-1 0,0 0,0 0,0 0,-1 0,1 0,-1 0,1 0,-1 0,0 3,-2 4,0 1,-1-1,0 0,0 0,-1 0,0 0,-1-1,0 1,-1-1,0-1,0 1,-1-1,0 0,0 0,-3 0,-3 8,6-8,-52 78,58-83,-1 0,1 0,0 1,0-1,1 0,-1 1,1-1,-1 1,1-1,0 1,0-1,1 0,-1 1,1-1,0 0,0 1,0-1,0 0,0 0,1 0,-1 1,1-2,0 1,0 0,0 0,0-1,1 1,0 0,112 96,-114-97,1 1,-1 0,0 0,0 0,0 0,0 0,-1 0,1 0,-1 0,0 0,0 0,0 0,0 0,0 0,-1 1,1-1,-1 0,0 0,0 0,0-1,0 1,-1 0,1 0,-1 0,1-1,-1 1,0-1,0 0,0 1,-1-1,1 0,0 0,-2 0,-87 60,-44 0,128-68,12-3</inkml:trace>
  <inkml:trace contextRef="#ctx0" brushRef="#br0" timeOffset="4047.723">248 1,'-32'49,"3"2,1 1,3 1,3 1,-11 40,31-89,-15 42,1 1,3 0,2 1,2 0,1 18,6-47,1 0,1 0,2 1,-1-1,2 0,1-1,0 1,2 0,0-1,1 0,1-1,1 0,0 0,9 11,-3-8,1 0,1-1,1-1,0-1,2 0,0-2,1 0,0-1,2-1,10 4,-4-4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54,'167'-17,"63"-12,-221 27,-4 1,0 0,0-1,0 1,0 1,0-1,0 1,1 0,-1 0,0 1,0-1,0 1,0 0,0 1,0-1,1 1,0 4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40,'29'0,"23"0,9-4,-2-3,-6 1,-8 2,-6 0,-5 2,-3-4,-7-1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1,'5'5,"11"-3,7-3,6 0,1 0,2-1,-1 1,0 1,-1-1,-1 1,0 0,-1 0,-5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1,'-1'312,"-27"-114,28-119,1-79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1 117,'43'-10,"29"-8,11 0,2 2,-9-1,-13 3,-12 3,-10 4,-7 3,-5 3,-2 0,-1 1,-10 1,-8 5,-4 1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35 426,'-9'15,"-4"9,1 0</inkml:trace>
  <inkml:trace contextRef="#ctx0" brushRef="#br0" timeOffset="451.315">514 59,'-10'2,"-1"1,0 0,0 0,1 1,0 1,0-1,0 2,1-1,-1 1,1 1,1 0,-1 0,1 1,0 0,1 0,0 0,0 1,1 0,0 1,-2 4,9-9,0-1,0 1,0 0,1-1,-1 0,1 1,0-1,0 0,1 0,-1 0,1 0,0 0,0-1,0 1,1-1,-1 0,1 0,0 0,0 0,0-1,0 0,0 0,0 0,1 0,-1 0,1-1,-1 0,1 0,1 0,17 9,-18-8,0 0,0 0,0 0,0 0,-1 1,1 0,-1 0,0 0,0 0,0 1,0-1,0 1,-1 0,0 0,0 1,0-1,0 0,0 1,-1 0,0 0,0 0,-1 0,1 0,-1 0,0 0,0 0,-1 1,1-1,-1 0,-1 0,1 1,-1-1,1 0,-2 0,1 0,0 0,-1 0,0 1,-8 6,0-1,0-1,-1 0,0 0,-1-1,0 0,0-1,-1-1,0 0,-1 0,1-2,-1 1,0-2,0 0,-1 0,1-2,-10 1,-28-3,34-5</inkml:trace>
  <inkml:trace contextRef="#ctx0" brushRef="#br0" timeOffset="738.681">430 59,'24'-9,"18"-4,6 1,-1 2,-2 3,-5 2,-4 3,-4 1,-2 1,-6 1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0,'2'2,"0"-1,-1 1,1-1,0 1,0-1,-1 1,1 0,-1 0,0 0,1 0,-1 0,0 0,0 0,0 0,-1 1,1-1,0 0,-1 0,0 1,1-1,-1 0,0 1,0-1,0 0,-1 1,2 0,0 28,-1-1,-2 1,0 0,-2-1,-2 0,-3 10,8-36,-28 102,27-97</inkml:trace>
  <inkml:trace contextRef="#ctx0" brushRef="#br0" timeOffset="466.051">311 28,'-125'84,"122"-83,0 0,0 0,0 1,0-1,0 1,1 0,-1-1,1 1,-1 1,1-1,0 0,0 0,0 1,0-1,0 1,0 0,1-1,0 1,-1 0,1 0,0 0,0 0,0 0,1 0,-1 0,1 0,0 1,0-1,0 0,0 0,0 0,1 0,-1 0,1 0,0 0,0 0,0 0,0 0,0 0,1 0,0 0,-1-1,1 1,0-1,2 3,52 31,21 24,-69-45,-6-3</inkml:trace>
  <inkml:trace contextRef="#ctx0" brushRef="#br0" timeOffset="1102.327">651 141,'-45'18,"30"-13,1 0,0 0,0 2,1-1,0 2,0 0,1 0,0 1,0 1,1 0,-1 2,11-11,-1 0,1 1,0-1,-1 1,1-1,0 1,0-1,0 1,0 0,0 0,1-1,-1 1,0 0,1 0,0 0,-1 0,1 0,0-1,0 1,0 0,0 0,0 0,0 0,1 0,-1 0,1 0,-1 0,1-1,0 1,-1 0,1 0,0-1,0 1,1-1,-1 1,0-1,0 1,1-1,-1 0,1 1,-1-1,1 0,-1 0,1 0,0 0,0 0,3 1,1 1,0-1,1 0,-1 0,0-1,0 0,1 0,-1-1,1 1,-1-2,1 1,-1 0,4-2,108-55,-64 24,-54 33,1-1,0 1,0-1,0 1,0-1,0 1,0 0,0-1,0 1,0 0,0 0,0-1,0 1,0 0,0 0,0 0,0 0,0 1,0-1,0 0,0 0,0 1,0-1,0 0,0 1,0-1,0 1,0-1,-1 1,1 0,0-1,0 1,-1 0,1-1,0 1,-1 0,1 0,0 0,-1 0,1 0,-1-1,0 1,1 0,-1 0,0 0,1 0,-1 0,0 0,0 1,4 56,-4-51,0 10,-2 0,0 0,-1-1,0 1,-2-1,0 0,0 0,-2-1,0 0,-1 0,0 0,-1-1,-1 0,0-1,-1 0,0 0,-9 7,-71 30,90-49,0-1,0 1,-1-1,1 1,0-1,0 0,0 1,-1-1,1 0,0 0,0 0,0 0,-1 0,1-1,0 1,0 0,0 0,0-1,-1 1,1-1,0 1,0-1,0 1,0-1,0 0,0 1,0-1,0 0,1 0,-1 0,0 0,0 0,1 0,-1 0,0 0,1 0,-1 0,1 0,-1 0,1 0,0 0,-1 0,1-1,0 1,0 0,0 0,0 0,0-1,0 1,8-62,50-55,-47 92</inkml:trace>
  <inkml:trace contextRef="#ctx0" brushRef="#br0" timeOffset="1366.908">1017 198,'-4'9,"-3"4</inkml:trace>
  <inkml:trace contextRef="#ctx0" brushRef="#br0" timeOffset="1934.964">1186 254,'10'-13,"0"-1,1 0,1 0,0 1,0 0,2 1,-1 1,1 0,1 0,14-6,-28 16,0 1,0 0,0 0,0-1,0 1,0 0,1 0,-1 0,0 0,0 0,0 0,0 0,0 1,1-1,-1 0,0 1,0-1,0 1,0-1,0 1,0-1,0 1,0 0,0-1,-1 1,1 0,0 0,0 0,0-1,-1 1,1 0,-1 0,1 0,0 0,-1 0,0 1,1-1,-1 0,0 0,1 0,-1 0,0 0,0 0,0 1,0-1,0 0,0 0,-1 0,1 1,10 27,-7-27,0 0,0-1,1 1,-1-1,1 1,-1-1,1 0,-1 0,1-1,0 1,0-1,-1 0,1 0,0 0,-1 0,1-1,0 1,-1-1,1 0,0 0,-1 0,1-1,-1 1,0-1,0 0,1 0,-1 0,0 0,0-1,-1 1,1-1,-1 0,1 0,-1 0,34-18,44-9,-78 31,0 0,0 0,-1 0,1 0,-1 0,1 1,-1-1,1 0,-1 1,0-1,0 1,1-1,-1 1,0 0,0-1,-1 1,1 0,0 0,-1-1,1 1,-1 0,1 0,-1 0,0 0,0 2,6 14,21 22,-11-26</inkml:trace>
  <inkml:trace contextRef="#ctx0" brushRef="#br0" timeOffset="2347.125">198 508,'438'-28,"-112"2,316-5,-606 31,-8 0</inkml:trace>
  <inkml:trace contextRef="#ctx0" brushRef="#br0" timeOffset="2965.738">1158 593,'-26'5,"5"-3,0 1,0 2,1 0,0 1,0 1,-16 7,35-13,0-1,0 0,-1 1,1-1,0 1,0 0,0-1,-1 1,1 0,0-1,0 1,0 0,0 0,1 0,-1 0,0 0,0 0,0 0,1 0,-1 1,1-1,-1 0,1 0,-1 1,1-1,0 0,-1 0,1 1,0-1,0 0,0 1,0-1,0 0,0 1,1-1,-1 0,0 0,1 1,-1-1,1 0,-1 0,1 1,-1-1,1 0,0 0,0 1,54 40,-40-32,-11-9,0 1,0 0,0 0,0 0,0 0,-1 1,1 0,-1 0,1 0,-1 0,0 0,0 0,-1 1,1 0,-1-1,0 1,0 0,0 0,0 0,0 1,-1-1,0 0,0 0,0 1,-1-1,1 1,-1-1,0 0,0 1,-1-1,1 1,-1-1,0 0,0 1,-2 2,0-2,-1 0,0-1,0 1,0-1,-1 0,0 0,0 0,0-1,0 1,0-1,0-1,-1 1,0-1,1 0,-1 0,0-1,0 1,0-1,0 0,0-1,0 0,0 0,0 0,0-1,0 0,-4 0,-10-6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1,'-70'106,"59"-94,1 1,0 0,0 0,1 1,1 0,1 1,0 0,1 0,0 1,1 0,1 0,1 0,0 0,0 15,3-27,1 0,-1 0,1 0,0 0,1 0,-1 0,1 0,0-1,0 1,0 0,0-1,0 0,1 0,-1 1,1-1,0-1,0 1,0 0,1-1,-1 0,1 1,-1-2,1 1,0 0,-1-1,1 1,0-1,0 0,0 0,4 0,2 1,-1-1,1 0,0-1,0 0,-1 0,1-1,0 0,-1 0,1-2,-1 1,1-1,7-3,-15 5,0 0,0 0,0 0,0-1,0 1,0 0,-1-1,1 1,0-1,-1 1,1-1,-1 0,1 0,-1 0,0 0,0 0,0 0,0 0,0 0,-1 0,1 0,-1-1,1 1,-1-1,-1-11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26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1 181,'36'-13,"-1"-1,-1-1,0-3,-1 0,-1-2,0-2,24-22,-55 43,-1 0,1 0,0 0,-1 0,1 0,0 0,0 0,0 0,0 0,0 1,0-1,0 0,0 1,0-1,0 1,0-1,0 1,0-1,0 1,1 0,-1-1,0 1,0 0,0 0,1 0,-1 0,0 0,0 0,1 0,-1 0,0 1,0-1,0 0,0 1,1-1,-1 1,0 0,0-1,0 1,0 0,0-1,0 1,0 0,-1 0,1 0,0 0,0 0,-1 0,1 0,0 0,103 204,-92-186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4.2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0 167,'53'-9,"60"-9,31 0,9-3,-1 3,-13-1,-10 3,-14 5,-6-2,-12 3,-14 2,-20 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7:55.61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1 229,'4'-5,"1"0,1 0,-1 1,1-1,0 1,-1 0,2 1,-1-1,0 1,1 0,0 1,3-1,0-1,24-6,-1 1,2 3,-1 0,1 2,-1 2,1 1,0 2,0 1,0 2,105 8,156 1,884-93,-351 50,367 30,-627-26,162-5,-371 32,-356-1,-1-1,1 0,0 1,-1 0,1 0,0 0,-1 0,1 1,-1-1,1 1,0 0,-1 0,0 0,1 1,-1-1,0 1,1 0,-1 0,0 0,0 0,-1 0,1 1,0-1,-1 1,1 0,-1 0,0-1,0 2,0-1,-1 0,1 0,-1 1,1-1,-4 11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89,'29'-5,"23"-7,9 0,-3-4,-5 1,-7 3,-7 4,-5 3,-4 2,-1 2,-2 1,-5 1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5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1,'43'9,"34"-1,13-2,-4-7,-12-3,-13-2,-18 2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227 347,'0'592,"-16"-463,25-168,-2-99,-6 109</inkml:trace>
  <inkml:trace contextRef="#ctx0" brushRef="#br0" timeOffset="253.992">227 347,'23'-13,"0"1,0 1,1 1,1 0,0 2,0 1,0 2,1 0,0 1,0 2,23 0,-45 2,0-1,1 1,-1-1,0 1,0 1,0-1,1 1,-1-1,0 1,0 0,0 1,0-1,0 1,0-1,-1 1,1 0,0 1,-1-1,0 1,1-1,-1 1,0 0,0 0,-1 1,1-1,-1 0,1 1,-1 0,0-1,0 1,-1 0,1 0,-1 0,0 0,0 0,0 0,-1 1,0 5,0-1,-1 1,0 0,-1-1,0 1,0-1,-1 1,0-1,-1 0,0 0,-1-1,1 1,-2-1,1 0,-1 0,0-1,-1 1,-2 1,-142 109,134-107,-108 54,106-59</inkml:trace>
  <inkml:trace contextRef="#ctx0" brushRef="#br0" timeOffset="667.572">594 968,'0'15,"0"13,0 8,0 2,0 0,0-3,0-1,0-3,0-5</inkml:trace>
  <inkml:trace contextRef="#ctx0" brushRef="#br0" timeOffset="1221.956">565 884,'25'0,"-19"-2,0 1,0-1,0 1,0 1,0-1,0 1,1 0,-1 1,0 0,0 0,0 0,0 0,0 1,-1 0,1 0,0 1,-1 0,1 0,-1 0,0 0,0 1,0 0,-1 0,1 0,-1 0,0 1,0 0,-1 0,1 0,-1 0,0 1,-1-1,1 1,4 54,11 31,-15-88,0 1,0-1,-1 0,1 1,-1-1,0 1,0 0,-1 0,1 0,-1 0,0 0,0 0,0 0,0 0,-1 1,0-1,0 0,0 0,0 1,-1-1,1 0,-1 0,0 0,0 0,-1 0,1 0,-1 0,0 0,0 0,0-1,-1 1,1-1,-1 0,0 1,1-1,-2-1,1 1,0 0,-4 0,1 0,0-1,-1 1,0-2,0 1,1-1,-1 0,0 0,0 0,0-1,0-1,0 1,0-1,0 0,0 0,0-1,1 0,-1 0,1-1,-2 0,-4-7,5-1</inkml:trace>
  <inkml:trace contextRef="#ctx0" brushRef="#br0" timeOffset="1799.511">791 1052,'-4'5,"-8"2,-5-1,-5-1,-4-1,3 3,1 0,8-1,7-1</inkml:trace>
  <inkml:trace contextRef="#ctx0" brushRef="#br0" timeOffset="2966.716">1 207,'42'-14,"1"1,0 3,0 2,1 1,0 2,1 3,-1 1,8 3,-50-2,-1 0,1 1,-1 0,1-1,0 1,-1-1,1 0,0 1,0-1,-1 0,1 0,0 0,0 0,-1-1,1 1,0 0,-1-1,1 1,0-1,-1 1,1-1,-1 0,1 0,-1 0,1 0,-1 0,1 0,-1 0,0 0,0 0,0-1,0 1,0 0,0-1,0 1,0-1,0 1,0-1,-1 0,1 1,-1-1,1 0,-1 1,0-3,-63-68,30 42,21 16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58,'19'64,"3"-2,2-1,13 19,9 26,-11 47,-35-153,0 1,0-1,0 1,0-1,0 1,0-1,0 1,0-1,0 1,0-1,0 1,1-1,-1 1,0-1,0 0,1 1,-1-1,0 1,0-1,1 0,-1 1,0-1,1 1,-1-1,1 0,-1 0,0 1,1-1,-1 0,1 0,-1 0,1 1,-1-1,1 0,-1 0,1 0,-1 0,1 0,-1 0,1 0,-1 0,1 0,-1 0,1 0,-1 0,1 0,-1-1,1 1,-1 0,0 0,1-1,-1 1,1 0,-1 0,1-1,-1 1,0 0,1-1,-1 1,0 0,1-1,-1 1,0-1,0 1,1-1,-1 1,0-1,0 1,0-1,18-37,-16 33,211-454,-174 376,-36 81,-1 5</inkml:trace>
  <inkml:trace contextRef="#ctx0" brushRef="#br0" timeOffset="283.902">621 397,'-10'33,"-2"22,-1 5,4-7</inkml:trace>
  <inkml:trace contextRef="#ctx0" brushRef="#br0" timeOffset="746.425">564 285,'31'-6,"-21"2,1 1,0 1,0 0,1 0,-1 1,0 0,0 1,1 0,-1 1,0 1,0-1,0 2,0 0,0 0,0 1,-1 0,3 1,-11-3,0 0,0 0,-1-1,1 1,0 0,-1 1,1-1,-1 0,0 0,0 1,0-1,0 0,0 1,0-1,-1 1,1-1,-1 1,0 0,1-1,-1 1,0-1,-1 1,1 0,0-1,-1 1,0-1,1 1,-1-1,0 0,0 1,-2 1,-51 75,35-55,18-22,-1-1,1 0,0 0,0 1,-1-1,1 1,0-1,0 1,0-1,1 1,-1 0,0-1,1 1,-1 0,1 0,-1-1,1 1,0 0,0 0,-1 0,1-1,1 1,-1 0,0 0,0 0,1 0,-1-1,1 1,0 0,-1-1,1 1,0 0,0-1,0 1,0-1,0 1,0-1,1 0,-1 1,0-1,1 0,-1 0,1 0,-1 0,1 0,-1 0,1 0,0-1,0 1,-1 0,2-1,28 13,-27-12,-1-1,1 1,0-1,0 1,-1 0,1 1,0-1,-1 1,1-1,-1 1,0 0,0 0,1 0,-1 1,-1-1,1 1,0 0,-1 0,1 0,-1 0,0 0,0 0,0 1,0-1,-1 1,1-1,-1 1,0-1,0 1,0 0,-1 0,1 0,-1-1,0 1,0 0,0 0,-1 0,0 3,-3 1,-1-1,-1 1,1-1,-1 0,-1 0,1-1,-1 0,0 0,-1-1,1 1,-1-2,0 1,-5 1,10-4,-2 2,-1-1,0 1,1-1,-1 0,-1 0,1-1,0 0,-1 0,1 0,-1-1,1 0,-1 0,1-1,-1 0,0 0,1 0,-1-1,0 0,1 0,-1-1,0 0,-12-10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80,'48'-4,"40"-3,9-3,-1-2,-13 3,-11 1,-13 4,-11 1,-10-3,-6 0,-3 0,-8 2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0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148 181,'4'-11,"2"-8,-13 29,-74 190,11 1,113-268,50-81,106-128,-157 213,-42 62,1 1,-1 0,0-1,0 1,1-1,-1 1,0-1,1 1,-1 0,0-1,1 1,-1 0,1-1,-1 1,1 0,-1 0,1-1,-1 1,0 0,1 0,-1 0,1 0,0-1,-1 1,1 0,-1 0,1 0,-1 0,1 0,-1 0,1 1,-1-1,1 0,-1 0,1 0,-1 0,1 1,-1-1,1 0,-1 0,0 1,1-1,-1 0,1 1,-1-1,0 0,1 1,-1-1,0 1,1-1,-1 1,0-1,0 0,0 1,1-1,-1 1,0-1,0 1,0-1,0 1,0 0,0-1,0 1,0-1,0 1,0-1,0 1,0-1,4 43,-4-41,-1 233,0-233,1 1,0 0,0-1,0 1,0 0,1 0,-1-1,1 1,-1 0,1-1,0 1,0-1,0 1,0-1,1 1,-1-1,1 0,-1 0,1 0,0 0,0 0,0 0,0 0,0 0,0-1,0 1,1-1,-1 0,0 1,1-1,-1 0,1-1,0 1,-1 0,1-1,0 1,-1-1,1 0,0 0,0 0,-1 0,1 0,0-1,-1 1,3-2,13-7,-1-1,0 0,0-1,-1-1,-1-1,0 0,-1-1,0-1,-1 0,-1-1,0 0,-2-1,6-11,70-87,-85 115,-1-1,0 0,1 0,-1 0,1 0,-1 0,1 1,0-1,-1 0,1 1,0-1,-1 0,1 1,0-1,0 1,0-1,-1 1,1-1,0 1,0-1,0 1,0 0,0 0,0-1,0 1,0 0,0 0,0 0,0 0,0 0,0 0,-1 0,1 1,0-1,0 0,0 0,0 1,0-1,0 1,0-1,0 1,-1-1,1 1,0-1,0 1,-1 0,1-1,0 1,-1 0,1 0,-1-1,1 1,-1 0,1 0,-1 0,0 0,1 0,-1 0,0 0,0 0,10 61,-11 27,10 86,10-96,-10-61</inkml:trace>
  <inkml:trace contextRef="#ctx0" brushRef="#br0" timeOffset="245.995">1164 265,'-15'29,"-4"19,1 6,3-6</inkml:trace>
  <inkml:trace contextRef="#ctx0" brushRef="#br0" timeOffset="681.363">1023 265,'17'-11,"1"1,0 0,0 2,1 0,0 1,0 1,1 1,0 0,12 0,-29 4,-1 0,1 0,0 0,-1 1,1-1,-1 1,1 0,0 0,-1 0,1 0,0 0,-1 1,1-1,0 1,-1-1,1 1,-1 0,1 0,-1 0,0 1,1-1,-1 0,0 1,0 0,0-1,0 1,0 0,0 0,0 0,-1 0,1 0,-1 1,0-1,1 0,-1 1,0-1,0 1,-1-1,1 1,0-1,-1 1,1 0,-1-1,0 1,0 0,0-1,-1 2,-55 104,56-106,1 0,-1 1,0-1,1 0,0 0,-1 0,1 0,0 1,0-1,0 0,0 0,1-1,-1 1,0 0,1 0,-1-1,1 1,0-1,-1 1,1-1,0 0,0 1,0-1,0 0,0 0,0 0,0-1,1 1,-1-1,0 1,0-1,2 1,13 6,-14-4,0 0,1-1,-1 1,-1 1,1-1,0 0,-1 1,1-1,-1 1,0 0,0 0,-1 0,1 0,-1 0,0 0,0 0,0 1,-1-1,1 0,-1 0,0 1,0-1,-1 0,1 0,-1 1,0-1,0 0,0 0,-1 0,0 0,1 0,-1 0,0-1,-1 1,1 0,-1-1,0 0,1 0,-2 0,1 0,0 0,0 0,-1-1,1 0,-1 1,0-1,0-1,0 1,0 0,0-1,-4 1,-5 2,0-1,-1 0,1-1,-1-1,1 0,-1 0,0-2,1 1,-1-2,1 0,-6-2,1-2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1 193,'213'-30,"-91"7,-90 15,-32 8,-1 0,1 0,0 0,-1 0,1 0,0 0,0 0,-1 0,1-1,0 1,-1 0,1 0,0 0,-1-1,1 1,0 0,0 0,0-1,-1 1,1 0,0 0,0-1,0 1,-1 0,1-1,0 1,0 0,0-1,0 1,0 0,0-1,0 1,0 0,0-1,0 1,0 0,0-1,0 1,0 0,0-1,0 1,0 0,0-1,1 1,-1 0,0-1,0 1,0 0,0 0,1-1,-1 1,0 0,0 0,1-1,-1 1,0 0,1 0,-36-11,26 9,-1 0,0 0,0-1,1-1,0 0,0 0,0-1,0 0,1 0,-1-1,1 0,1 0,-1-1,1 0,0-1,-1-2,-3-10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0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0,-4 0,-9 0,-9 0,-7 0,-6 0,-4 0,-2 0,-1 0,-1 0,1 0,-5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18,'39'4,"36"-2,10-2,-4-1,-11-1,-8 1,-10-5,-8-1,-13 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1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656 453,'-6'-5,"0"1,0 0,-1 1,1 0,-1 0,0 0,0 1,0-1,0 2,0-1,0 1,0 0,-1 1,1 0,0 0,-1 0,1 1,0 0,0 1,0-1,0 1,0 1,0-1,0 1,1 0,-1 1,0 0,5-3,1 0,-1 1,0-1,1 0,-1 1,1-1,-1 1,1 0,-1-1,1 1,0 0,0 0,0 0,0 0,0 0,1 0,-1 0,0 0,1 0,0 0,-1 0,1 0,0 1,0-1,0 0,1 0,-1 0,0 0,1 0,-1 0,1 0,0 0,0 0,0 0,0 0,0 0,0 0,0 0,0-1,1 1,-1 0,1-1,-1 1,1-1,80 57,-74-55,1 0,-1 0,0 0,0 1,0 0,-1 1,1 0,-1 0,0 1,-1-1,1 1,-1 1,0-1,-1 1,1 0,-2 1,1-1,-1 1,0 0,0 0,-1 0,0 1,1 5,-2-8,-1 0,0-1,-1 1,1 0,-1 0,0 0,0-1,-1 1,0 0,0 0,0-1,0 1,-1-1,0 1,-1-1,1 1,-1-1,0 0,0 0,0-1,-1 1,0-1,1 1,-2-1,1 0,0-1,-1 1,0-1,0 0,0 0,0 0,0-1,-4 1,1 0,-1-1,1 0,-1 0,0-1,1 0,-1-1,0 0,0 0,1-1,-1 0,-3-1,-8-4</inkml:trace>
  <inkml:trace contextRef="#ctx0" brushRef="#br0" timeOffset="253.695">599 339,'10'5,"12"1,8 0,3-1,6-1,1-2,-2-1,-2-1,-3 0,-1 0,-3-5,0-1,-1-1,0 3,0 0,-1 7,-4 2</inkml:trace>
  <inkml:trace contextRef="#ctx0" brushRef="#br0" timeOffset="8204.065">1220 367,'-2'4,"0"1,0-1,0 0,1 1,-1-1,1 1,0 0,0-1,1 1,0 0,-1-1,2 1,-1 0,0 0,1-1,0 2,0 6,4 56,-1-29,-1 1,-3 0,-1 0,-1 0,-7 28,-27 90,31-146</inkml:trace>
  <inkml:trace contextRef="#ctx0" brushRef="#br0" timeOffset="8533.237">1474 453,'-38'28,"-23"15,-1 5,11-1,18-9,15-6,15-8,14-9,8-6,7-5,4 2,1 4,-5 6,-6 4,-7 5,-5 1,-5-2</inkml:trace>
  <inkml:trace contextRef="#ctx0" brushRef="#br0" timeOffset="9055.054">1728 650,'-17'16,"-2"2,1 0,1 1,0 0,1 2,2 0,0 1,-3 6,16-26,0-1,0 0,0 1,0-1,0 1,0-1,0 1,0-1,1 1,-1 0,1-1,-1 1,1 0,-1 0,1 0,0-1,0 1,0 0,0 0,0-1,1 1,-1 0,0 0,1-1,-1 1,1 0,0-1,0 1,-1 0,1-1,0 1,0-1,0 0,1 1,-1-1,0 0,0 1,1-1,-1 0,1 0,-1 0,1 0,-1-1,1 1,0 0,-1-1,1 1,0-1,0 1,-1-1,1 0,1 0,8-4,-1 0,1-1,-1-1,-1 0,1 0,-1-1,0 0,-1 0,0-1,0 0,0-1,-1 0,0 0,0-3,2 2,2-3,-5 4,0 0,1 0,1 1,-1 0,1 0,1 1,-1 0,1 1,1 0,-1 0,1 1,3-1,-12 5,1 1,-1-1,1 1,-1-1,1 1,0 0,-1 0,1 0,0 0,-1 0,1 0,0 0,-1 0,1 1,0-1,-1 1,1-1,-1 1,1 0,-1 0,1-1,-1 1,0 0,1 0,-1 0,0 1,0-1,0 0,0 0,0 1,0-1,0 0,0 1,0-1,-1 1,1-1,0 1,-1-1,1 1,-1 0,0-1,0 2,-2 71,-1-52,-1 0,-1 0,-1 0,-1-1,0 0,-2-1,-1 1,0-2,-1 1,-2-2,-13 18,19-26,-1-1,1 0,-1 0,-1-1,0 0,0-1,-1 0,0 0,0-1,0 0,-1-1,0 0,0-1,0 0,0-1,-4 1,13-4,1 1,-1-1,1 0,-1 0,1 0,0 0,-1 0,1 0,-1 0,1-1,-1 1,1 0,-1-1,1 1,0-1,-1 1,1-1,0 0,0 0,-1 0,1 1,0-1,0 0,0 0,0-1,0 1,0 0,0 0,1 0,-1-1,0 1,1 0,-1-1,1 1,-1 0,1-1,0 1,-1-1,1 1,0-1,0 1,0-1,0 1,0-1,0 1,1 0,-1-1,1 0,30-68,69-32,-24 32,-7-13,-48 59</inkml:trace>
  <inkml:trace contextRef="#ctx0" brushRef="#br0" timeOffset="9351.194">2518 424,'-618'665,"598"-642,-173 226,176-232,3-2</inkml:trace>
  <inkml:trace contextRef="#ctx0" brushRef="#br0" timeOffset="9621.238">2208 988,'-34'43,"-15"25,-5 4,7-4,12-10,6-14,9-10,7-11</inkml:trace>
  <inkml:trace contextRef="#ctx0" brushRef="#br0" timeOffset="9956.24">2377 1045,'-6'16,"0"0,1 0,0 1,1 0,1 0,1 0,0 1,1-1,1 0,2 7,-3-22,1-1,0 1,0 0,0-1,0 1,0 0,1-1,-1 1,1 0,-1-1,1 1,-1-1,1 1,0 0,0-1,-1 0,1 1,0-1,0 1,1-1,-1 0,0 0,0 0,1 0,-1 0,0 0,1 0,-1 0,1 0,0-1,-1 1,1-1,-1 1,1-1,0 1,-1-1,1 0,0 0,-1 0,1 0,0 0,-1 0,1-1,0 1,-1 0,1-1,0 1,-1-1,1 0,-1 0,1 1,0-2,17-8,0-1,-1-1,-1-1,0 0,-1-1,14-15,41-67,-68 92,-1-1,0 1,0 0,0-1,0 1,-1-1,0 0,0 1,0-1,-1 0,1 0,-1 0,0 0,0 1,-1-1,0 0,0 0,0 0,0 1,-1-1,1 1,-1-1,-1 0,-1 2,0 0,0 0,0 0,-1 0,0 0,1 1,-1 0,0 0,0 1,0-1,0 1,-1 0,1 0,0 1,0-1,-1 1,1 0,0 1,0-1,-1 1,1 0,0 1,0-1,0 1,0 0,0 0,1 0,-1 1,0 0,-14 8</inkml:trace>
  <inkml:trace contextRef="#ctx0" brushRef="#br0" timeOffset="10303.211">2772 933,'-21'16,"0"2,1 1,1 0,1 2,0 0,2 1,1 0,0 2,2-1,1 2,-8 21,18-43,1 1,1-1,-1 0,0 0,1 0,-1 0,1 1,0-1,0 0,0 0,1 1,-1-1,1 0,0 0,0 0,0 0,0 0,0 0,1 0,-1 0,1 0,0 0,0-1,0 1,0-1,0 0,1 1,-1-1,1 0,-1 0,1-1,0 1,0 0,0-1,0 0,0 1,0-1,0-1,0 1,0 0,0-1,1 1,-1-1,0 0,0 0,1 0,-1-1,1 1,11-3,0 0,0-1,0 0,0-1,-1-1,1 0,-2-1,1-1,-1 0,0-1,0 0,-1-1,-1 0,0-1,0 0,-1-1,2-3,-5 5,0 0,-1 0,0 0,0-1,-1 0,-1 0,0 0,0-1,0-6,-3 15,0 0,0 0,-1-1,1 1,-1 0,0 0,0 0,0 0,0 0,-1-1,1 1,-1 0,0 0,0 0,0 0,0 0,-1 0,1 1,-1-1,1 0,-1 1,0-1,0 1,0-1,-1 1,1 0,0 0,-1 0,1 0,-1 1,0-1,0 1,0-1,0 1,0 0,0 0,-1 0,-76 6,55 2</inkml:trace>
  <inkml:trace contextRef="#ctx0" brushRef="#br0" timeOffset="10635.502">3111 1045,'-2'3,"-15"19,0 2,2 0,1 0,1 1,1 1,-2 8,13-33,0 0,0 0,0 0,0 0,0 0,1 0,-1 1,0-1,1 0,-1 0,1 1,-1-1,1 0,0 1,-1-1,1 1,0-1,0 0,0 1,0-1,0 1,0-1,1 0,-1 1,0-1,1 1,-1-1,1 0,-1 0,1 1,0-1,0 0,-1 0,1 0,0 0,0 0,0 0,0 0,0 0,0 0,1 0,-1 0,0-1,0 1,0 0,1-1,-1 1,0-1,1 0,-1 1,1-1,-1 0,0 0,1 0,-1 0,1 0,-1 0,0 0,1 0,-1-1,0 1,1 0,-1-1,0 1,1-1,-1 0,1 0,10-4,1-1,-1-1,0 0,-1-1,0 0,0-1,0 0,-1-1,-1 0,0 0,0-1,-1 0,0-1,-1 1,0-2,-1 1,1-4,-5 12,0 0,-1 0,1 0,-1-1,0 1,0 0,-1-1,1 1,-1 0,0-1,0 1,0-1,-1 1,1 0,-1-1,0 1,0 0,-1 0,0 0,1 0,-1 0,0 0,-1 0,1 0,-1 1,1-1,-1 1,0 0,-1 0,1 0,0 0,-1 1,0-1,1 1,-1 0,-2-1,-77-6,57 9</inkml:trace>
  <inkml:trace contextRef="#ctx0" brushRef="#br0" timeOffset="11351.014">3280 0,'39'51,"-3"1,-2 2,19 41,-32-57,6 13,-2 1,-2 1,-3 1,-2 0,-3 2,-1 0,-1 16,-8-38,-2 0,-1-1,-1 1,-3 0,0 0,-2-1,-1 1,-2-1,-2 0,0-1,-3 0,0-1,-3 2,0-6,-2-1,-1 0,-1-2,-2 0,0-1,-1-1,-2 0,-113 68,96-70</inkml:trace>
  <inkml:trace contextRef="#ctx0" brushRef="#br0" timeOffset="11874.738">345 57,'-33'19,"-26"31,-8 20,8 14,9 6,13 3,13-1,10 0,13-3,11-2,8-5,7-3,8-10,3-7,6-5,0-6,-3-8,-7-11</inkml:trace>
  <inkml:trace contextRef="#ctx0" brushRef="#br0" timeOffset="12556.633">3986 199,'-46'57,"3"3,2 1,3 2,3 2,3 1,-11 35,37-83,0 0,1 0,1 0,0 0,2 1,0-1,1 1,1 0,1 0,0-1,1 1,1-1,1 1,1-1,0 0,2-1,0 1,8 13,-2-7,1-1,1-1,2 0,0-1,1 0,1-2,1 0,0-1,1-1,2-2,11 8,45 8,-61-23</inkml:trace>
  <inkml:trace contextRef="#ctx0" brushRef="#br0" timeOffset="14741.412">4211 593,'15'-14,"0"1,0 0,2 1,-1 1,2 0,-1 1,1 1,1 1,10-4,-11 6,0 0,1 1,0 1,0 1,0 1,0 0,12 1,-30 1,1 0,0 0,0 0,0 0,-1 0,1 0,0 0,0 1,0-1,-1 1,1-1,0 1,-1 0,1-1,-1 1,1 0,-1 0,1 0,-1 1,1-1,-1 0,0 0,0 1,0-1,0 1,0-1,0 1,0-1,0 1,0 0,-1-1,1 1,-1 0,1-1,-1 1,0 0,1 0,-1 0,0-1,0 1,-1 0,1 0,0 0,0-1,-1 1,1 0,-1 0,0 0,-43 79,-126 88,122-113,47-55,0 1,0-1,0 0,1 1,-1-1,0 0,1 1,-1-1,1 1,0-1,-1 1,1-1,0 1,0-1,0 1,0-1,0 1,0-1,1 1,-1-1,0 1,1-1,-1 1,1-1,0 1,-1-1,1 0,0 1,0-1,0 0,0 0,0 0,0 0,0 0,0 0,0 0,1 0,-1 0,0 0,1 0,-1-1,0 1,1-1,1 1,11 3,0-1,1-1,-1 0,1-1,-1 0,1-1,0-1,12-2,55 0,-81 3,0 1,1-1,-1 0,0 0,0 0,1 1,-1-1,0 0,0 1,0-1,0 1,0 0,0-1,0 1,0 0,0 0,0 0,0-1,0 1,0 0,0 0,-1 0,1 0,0 1,-1-1,1 0,-1 0,1 0,-1 0,0 1,1-1,-1 0,0 0,0 1,0-1,0 0,0 0,0 1,0-1,-1 0,1 0,0 0,-1 1,1-1,0 0,-1 0,0 0,1 0,-1 0,0 0,1 0,-1 0,0 0,0 0,0 0,0 0,0 0,0-1,0 1,0 0,0-1,0 1,0-1,-1 1,1-1,0 0,0 0,-1 1,0-1,-39 26,-1-1,-1-2,-1-2,-42 13,61-23,6-1</inkml:trace>
  <inkml:trace contextRef="#ctx0" brushRef="#br0" timeOffset="15057.414">4861 763,'-4'8,"0"0,0 0,1 1,1 0,-1-1,1 1,1 0,0 0,0 0,1 0,0 0,0 0,1 0,0 0,1-1,0 1,0 0,1 0,0-1,1 0,0 0,0 1,-2-6,1-1,-1 1,1-1,-1 0,1 0,-1 0,1-1,0 1,0-1,0 1,0-1,0 0,1 0,-1 0,0 0,0-1,0 0,1 1,-1-1,0 0,1 0,-1-1,0 1,1-1,-1 0,0 0,0 0,0 0,0 0,0 0,3-3,80-65,-69 49,-2 0,0-2,-1 1,-2-2,0 0,-1 0,-2-1,0-1,-7 19,0 0,-1-1,1 1,-1 0,-1-1,1 1,-1-1,0 1,-1 0,0-1,0 1,0 0,-1-1,1 1,-2 0,1 0,-1 0,1 1,-2-1,1 1,-1-1,1 1,-1 0,-1 0,1 1,-1-1,0 1,0 0,0 1,0-1,-1 1,1 0,-1 0,0 0,0 1,0 0,0 0,-1 1,1 0,0 0,-1 0,1 1,-1 0,1 0,0 0,-1 1,1 0,0 0,-1 1,-2 1,-19 9,3 1</inkml:trace>
  <inkml:trace contextRef="#ctx0" brushRef="#br0" timeOffset="15402.809">5368 791,'-13'9,"0"2,1-1,0 2,0-1,1 2,1 0,0 0,1 0,0 1,1 1,1 0,0 0,-4 14,10-27,-1 1,1-1,0 1,0-1,0 1,1-1,-1 1,0 0,1 0,0-1,0 1,0 0,0 0,0-1,0 1,1 0,-1 0,1-1,0 1,-1 0,1-1,1 1,-1-1,0 1,1-1,-1 0,1 0,0 1,-1-1,1 0,0-1,0 1,1 0,-1 0,0-1,1 1,-1-1,1 0,11 2,0-2,1 1,-1-2,1 0,-1-1,1 0,-1-1,0-1,0 0,0-1,0 0,0-1,-1-1,0 0,0-1,0 0,-1-1,2-2,-2 3,0-1,0-1,-1 1,0-2,0 0,-1 0,0-1,-1 0,-1 0,0-1,0 0,-1-1,0 1,-1-2,-1 1,0 0,-1-1,-1 0,0 0,0 0,-1-1,-1-11,-2 21,0 0,-1 0,1 0,-1 0,0 0,-1 0,1 1,-1-1,0 1,0 0,0-1,-1 1,1 1,-1-1,0 0,0 1,-1 0,1 0,-1 0,1 1,-1-1,0 1,0 0,0 0,-2 0,-3-1,0 0,0 1,1 0,-1 0,-1 1,1 1,0 0,0 0,0 1,0 0,0 0,-9 4,-28 22,29-11</inkml:trace>
  <inkml:trace contextRef="#ctx0" brushRef="#br0" timeOffset="16289.085">5905 706,'267'-311,"-267"311,0-1,0 0,0 0,0 0,1 0,-1 1,0-1,1 0,-1 0,0 1,1-1,-1 0,1 1,-1-1,1 1,0-1,-1 0,1 1,-1-1,1 1,0-1,0 1,-1 0,1-1,0 1,0 0,-1-1,1 1,0 0,0 0,0 0,-1 0,1 0,0 0,0 0,0 0,0 0,-1 0,1 0,0 1,0-1,0 0,-1 0,1 1,0-1,-1 1,1-1,0 1,-1-1,1 1,0-1,-1 1,1-1,-1 1,1 0,-1-1,1 1,-1 0,1-1,-1 1,0 0,1 0,-1 0,0-1,0 1,0 0,0 0,0 0,0-1,0 1,-13 130,13-129,1-1,-1 1,1-1,-1 1,1-1,0 1,0-1,-1 0,1 1,0-1,0 0,1 0,-1 1,0-1,0 0,1 0,-1 0,0 0,1-1,-1 1,1 0,-1-1,1 1,-1-1,1 1,-1-1,1 0,0 1,-1-1,1 0,-1 0,1 0,0 0,-1-1,1 1,0 0,-1-1,1 1,-1-1,1 1,0-2,67-32,-64 31,11-7,-13 6,1 1,-1 0,1 1,0-1,0 1,0 0,0-1,1 2,-1-1,0 0,1 1,-1 0,1 0,-1 1,1-1,0 1,-1 0,1 0,0 0,14 30,-16-10</inkml:trace>
  <inkml:trace contextRef="#ctx0" brushRef="#br0" timeOffset="16537.175">6949 367,'-43'29,"-48"33,-18 16,0 5,9-3,11-6,12-9,10-7,5-9,10-2,8-5,7-5,5-4,3-2,7-2,6-6</inkml:trace>
  <inkml:trace contextRef="#ctx0" brushRef="#br0" timeOffset="16890.572">6695 876,'-47'23,"15"-9,0 2,1 1,1 1,0 2,1 1,2 1,28-22,0 0,0 0,0-1,0 1,1 0,-1 0,0 0,0 0,0 0,0 1,1-1,-1 0,0 0,0 1,0-1,0 1,0-1,0 1,0-1,0 1,0 0,0 0,0-1,0 1,0 0,0 0,-1 0,1 0,0 0,-1 0,1 0,0 0,-1 0,0 0,1 0,-1 0,0 1,1-1,-1 0,0 0,0 0,0 0,0 1,0-1,0 0,0 0,-1 0,1 1,0-1,-1 0,1 0,0 0,-1 0,0 0,1 0,-1 0,0 0,1 0,-1 0,0 0,0 0,0-1,0 1,0 0,0-1,0 1,0 0,0-1,0 1,0-1,97 19,-93-18,0-1,-1 1,1 0,0 1,-1-1,1 0,-1 1,0-1,1 1,-1 0,0-1,0 1,0 0,0 0,-1 1,1-1,0 0,-1 1,1-1,-1 1,0-1,0 1,0 0,0-1,-1 1,1 0,-1 0,1-1,-1 1,0 0,0 0,0 0,-1 1,-1 0,-1 1,0-1,-1 1,1-1,-1 0,1 0,-1-1,0 1,-1-1,1 0,0 0,-1 0,0-1,0 1,0-1,0 0,0-1,0 1,0-1,0 0,-4 0,-109 4,93-11</inkml:trace>
  <inkml:trace contextRef="#ctx0" brushRef="#br0" timeOffset="17373.801">7033 311,'3'-3,"0"0,1 0,-1 0,1 1,-1-1,1 1,-1 0,1 0,0 1,0-1,0 1,0 0,1 0,-1 0,0 0,0 1,0 0,1-1,-1 2,0-1,0 0,1 1,-1 0,0 0,0 0,0 1,0-1,0 1,0 0,-1 0,1 0,0 1,-1-1,0 1,0 0,1 0,-2 0,1 0,0 0,-1 1,1-1,-1 1,2 3,19 41,-3 0,-1 2,-2 0,-3 1,3 26,-13-49,-1 0,-2 0,-1 1,-1-1,-2 0,0 0,-2 0,-1-1,-1 1,-2-1,0-1,-2 1,-1-2,-1 0,-1 0,-1-1,-1-1,-1-1,-2 0,0-1,-1-1,0-1,-10 6,1-2,0-2,-2-1,0-1,-1-2,-17 6,24-13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58,'341'0,"-171"-27,-14 0,-149 25,-7 1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8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45,'39'0,"26"-4,13-3,-3 1,-9-3,-11-1,-15 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1,'-11'294,"-8"-21,-1-172,17-89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1,'-5'24,"-1"12,-1 6,7-5,3-14,1-10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205 141,'-14'8,"-5"1,1 1,0 0,1 2,0 0,1 1,0 1,1 0,0 1,1 1,-1 3,14-18,0 0,0 1,0-1,0 0,0 1,0-1,0 1,1 0,-1-1,1 1,-1-1,1 1,0 0,-1-1,1 1,0 0,0-1,0 1,0 0,1-1,-1 1,0 0,1-1,-1 1,1 0,-1-1,1 1,0-1,0 1,0-1,0 0,0 1,0-1,0 0,0 0,0 1,1-1,-1 0,0 0,1 0,1 0,70 18,-53-16,9 3,-20-6,0 0,1 1,-1 1,0-1,0 2,0-1,0 1,-1 0,1 1,-1 0,1 0,-1 1,-1 0,1 1,-1-1,0 1,0 1,-1-1,1 1,-2 1,1-1,2 6,-5-6,0 1,0 0,-1 1,-1-1,1 0,-1 0,-1 1,0-1,0 1,0-1,-1 0,0 1,-1-1,0 0,0 0,-1 0,0 0,0 0,-1-1,0 1,0-1,-1 0,0 0,-5 5,-3 4,-1 0,0-2,-1 1,-1-2,0 0,-1-1,0-1,-1 0,-14 5,-19-2,32-16</inkml:trace>
  <inkml:trace contextRef="#ctx0" brushRef="#br0" timeOffset="244.931">64 225,'38'-9,"37"-9,15 0,-2 2,-13 4,-13 4,-12 4,-11 2,-7 1,-8 6,-9 2</inkml:trace>
  <inkml:trace contextRef="#ctx0" brushRef="#br0" timeOffset="1069.361">825 0,'0'19,"0"21,0 8,0 1,0 2,0-3,-4-5,-3-5,1-5,2-2,-5-2,1-1,1-1,2 0,-4 1,1-10,1-13,2-7</inkml:trace>
  <inkml:trace contextRef="#ctx0" brushRef="#br0" timeOffset="1462.89">1165 28,'-209'176,"197"-167,8-6,-1 0,1 0,0 1,-1 0,1-1,1 1,-1 0,1 1,-1-1,1 1,1-1,-1 1,1 0,-1 0,1 0,0 1,4-4,-1 1,0-1,1 0,-1 1,1-1,-1 0,1 0,0 0,0 0,0 0,0-1,1 1,-1-1,0 1,1-1,-1 0,1 0,-1 0,1 0,-1 0,1 0,0-1,-1 0,1 1,0-1,10 4,-6-2,0 0,0 1,0-1,0 2,-1-1,0 1,0 0,0 0,0 0,0 1,-1 0,0 0,0 1,0-1,-1 1,0 0,0 0,0 1,-1-1,0 1,0-1,-1 1,0 0,0 0,0 1,-1-1,0 6,1 14,-2-2</inkml:trace>
  <inkml:trace contextRef="#ctx0" brushRef="#br0" timeOffset="2382.461">1559 254,'-19'-1,"0"0,0 1,0 2,0-1,0 2,0 1,1 0,-1 2,1 0,0 0,1 2,0 0,0 1,0 1,-1 2,-21 58,38-68,0 0,1 0,-1 1,1-1,0 0,-1 0,1 1,0-1,1 0,-1 1,0-1,0 0,1 0,0 0,-1 1,1-1,0 0,0 0,0 0,0 0,1 0,-1 0,0-1,1 1,-1 0,1-1,0 1,-1-1,1 1,0-1,0 0,0 0,0 0,0 0,7 0,-1 0,0-1,0 0,1-1,-1 0,0 0,0 0,0-1,0-1,0 1,0-1,0-1,-1 1,0-1,0-1,0 1,0-1,-1 0,4-4,143-119,-152 127,1-1,-1 1,0 0,0-1,1 1,-1 0,0 0,1 0,-1 0,1 0,-1 1,1-1,0 0,-1 1,1-1,0 1,0 0,-1-1,1 1,0 0,0 0,-1 0,1 0,0 0,0 1,-1-1,1 1,0-1,-1 1,1-1,0 1,-1 0,1 0,-1 0,1 0,-1 0,1 0,-1 0,0 0,0 0,0 1,1-1,-1 1,0-1,-1 1,1-1,0 1,0-1,-1 1,1 0,-1-1,1 1,-1 0,0 0,2 9,-1-1,0 1,-1-1,0 1,-1-1,0 1,0-1,-1 0,-1 1,-1 3,-6 39,-22 119,-7-36,36-131,1 1,-1-1,1 0,-2 0,1 0,0-1,-1 1,0-1,0 0,0 0,-1 0,1 0,-1-1,0 0,0 0,0 0,0 0,-1-1,1 0,-1 0,0-1,-2 1,6-1,0-1,0 0,-1 0,1 0,0 0,0 0,0-1,0 1,0 0,0-1,0 0,0 1,0-1,0 0,0 0,0 0,0-1,1 1,-1 0,0-1,1 1,-1-1,1 1,-1-1,1 0,0 1,0-1,0 0,0 0,0 0,0 0,0 0,1 0,-1 0,1 0,0 0,-1 0,1-2,7-83,73-59,1 32,-69 100</inkml:trace>
  <inkml:trace contextRef="#ctx0" brushRef="#br0" timeOffset="2632.606">1898 338,'0'10,"5"3,1-1</inkml:trace>
  <inkml:trace contextRef="#ctx0" brushRef="#br0" timeOffset="3180.421">2096 451,'45'-58,"-21"25,1 1,2 1,1 2,2 0,18-12,-47 39,0 1,0-1,0 1,1-1,-1 1,0-1,1 1,-1 0,1 0,0 0,-1 0,1 0,0 0,0 0,-1 0,1 1,0-1,0 1,0 0,0-1,0 1,0 0,0 0,0 0,0 0,0 0,0 1,-1-1,1 1,0-1,0 1,0 0,0-1,-1 1,1 0,0 0,-1 0,1 1,-1-1,1 0,-1 0,1 1,-1-1,0 1,0 0,-1 28,4 29,-4-57,1-1,0 0,-1 0,1 1,0-1,-1 0,1 0,0 0,0 0,0 0,0 0,0 0,1 0,-1-1,0 1,0 0,0-1,1 1,-1 0,0-1,1 0,-1 1,0-1,1 0,-1 0,0 0,1 1,-1-1,1-1,-1 1,0 0,1 0,-1-1,0 1,1 0,-1-1,0 1,1-1,0 0,147-81,-148 82,1-1,-1 1,0 0,1 0,-1 0,0-1,1 1,-1 1,0-1,1 0,-1 0,0 0,1 1,-1-1,0 1,0-1,1 1,-1-1,0 1,0 0,0-1,0 1,0 0,0 0,0 0,0 0,0 0,0 0,0 0,-1 0,1 0,0 1,-1-1,1 0,-1 0,1 1,-1-1,0 0,0 0,1 1,-1-1,0 1,0-1,0 0,0 1,-1-1,1 0,0 0,0 1,-1-1,5 16,0-8,1-1,0 0,0 0,0 0,1-1,0 1,1-2,-1 1,1-1,1 0,-1 0,1-1,0 1,0-2,1 0,0 0,-1 0,1-1,0 0,1-1,-1 0,0 0,1-1,-1 0,0-1,1 0,-1-1,1 0,-1 0,3-1,13 1</inkml:trace>
  <inkml:trace contextRef="#ctx0" brushRef="#br0" timeOffset="3496.992">798 790,'587'-17,"186"4,-531 15,79 23,-293-23</inkml:trace>
  <inkml:trace contextRef="#ctx0" brushRef="#br0" timeOffset="3981.476">1926 988,'-32'0,"13"-2,0 2,0 0,0 2,0 0,0 1,0 0,1 2,-12 4,29-9,0 1,0-1,0 0,-1 1,1-1,0 1,0 0,0-1,0 1,0 0,0 0,0 0,0 0,0 0,1 0,-1 0,0 0,0 0,1 0,-1 0,1 0,-1 0,1 1,0-1,-1 0,1 0,0 1,0-1,0 0,0 0,0 1,0-1,0 0,0 1,0-1,1 0,-1 0,0 0,1 1,-1-1,1 0,-1 0,1 0,0 0,0 0,-1 0,1 0,0 0,0 0,0 0,0 0,0-1,0 1,0 0,0-1,0 1,1-1,-1 1,0-1,0 1,1-1,-1 0,0 0,0 1,1-1,-1 0,0 0,0 0,1-1,77 26,73 33,-149-57,-1 0,1 0,-1 0,0 0,0 0,0 0,1 1,-1-1,0 1,-1 0,1-1,0 1,0 0,-1 0,1 0,-1 0,0 0,1 0,-1 1,0-1,0 0,-1 1,1-1,0 0,-1 1,1-1,-1 1,0-1,0 1,0-1,0 1,-1-1,1 1,0-1,-1 1,0-1,0 1,1-1,-1 0,-1 1,1-1,0 0,0 0,-1 0,0 0,0 0,-10 5,-1 0,0-1,-1 0,0-2,1 1,-1-2,-1 0,-12 1,25-3,-104-3,88-5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1 234,'63'-7,"1"3,-1 2,1 4,-1 2,1 2,-1 4,4 4,131 18,-197-31,-1-1,1 0,0 0,-1 0,1 1,0-1,0 0,-1 0,1 0,0 0,-1 0,1-1,0 1,0 0,-1 0,1 0,0 0,-1-1,1 1,0 0,-1-1,1 1,-1-1,1 1,-1-1,1 1,-1-1,1 1,-1-1,1 1,-1-1,1 1,-1-1,0 0,1 1,-1-1,0 0,0 1,1-1,-1 0,0 1,0-1,0 0,0 0,0 1,0-1,0 0,0 1,0-1,-1 0,1 0,0 1,0-1,-1 0,1 1,0-1,-1 1,1-1,0 0,-1 1,1-1,-1 1,1-1,-1 1,1-1,-1 1,0-1,-41-40,36 37,-139-136,144 138,-1 0,1 1,0-1,-1 0,1-1,0 1,1 0,-1 0,0 0,0 0,1-1,-1 1,1 0,0-1,0 1,0 0,0-1,0 1,0 0,1-1,-1 1,1 0,0 0,-1 0,2-2,8-12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0,'-163'349,"161"-347,0 1,0 0,0-1,0 1,0 0,0 0,1 0,0 1,-1-1,1 0,0 0,1 1,-1-1,1 1,-1-1,1 0,0 1,0-1,1 1,-1-1,1 0,-1 1,1-1,0 0,0 1,1-1,-1 0,1 0,-1 0,1 0,0 0,0-1,1 1,-1 0,0-1,1 0,-1 1,1-1,0 0,1 0,7 0,0-2,0 0,0 0,0 0,0-2,-1 1,1-1,0-1,-1 0,1-1,-1 0,0 0,0-1,-1 0,1-1,3-3,7-6,-4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0 194,'235'-162,"-233"159,0 1,0-1,0 1,0 0,1 0,-1 0,1 0,-1 0,1 0,0 1,0 0,0-1,0 1,0 0,0 0,0 0,0 1,0-1,0 1,0 0,1 0,-1 0,0 0,0 0,0 1,0 0,0-1,0 1,0 0,0 0,0 1,0-1,0 1,0-1,-1 1,1 0,-1 0,1 0,0 1,6 10,-1 1,0 0,-2 0,1 0,-2 1,0-1,3 14,26 64,-24-76,1-3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29.80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54 137,'-54'-100,"55"99,-1 0,0 0,1 0,-1 0,1 0,-1 0,1 0,0 0,-1 0,1 0,0 0,0 0,-1 0,1 1,0-1,0 0,0 1,0-1,0 0,0 1,0-1,0 1,1 0,-1-1,0 1,0 0,0 0,0 0,0-1,1 1,-1 0,0 1,0-1,0 0,0 0,1 0,-1 1,0-1,0 1,0-1,0 1,0-1,0 1,0-1,0 1,0 0,0 0,0-1,-1 1,1 0,0 0,0 0,0 1,6 0,80 22,1-5,1-3,0-4,1-4,0-4,1-4,-1-3,30-9,784-79,-797 82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31.1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0 142,'135'-33,"0"6,42 1,122-2,477 28,-267-27,574 27,-456 29,121 0,-67-29,-485 16,-152-11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0,'39'0,"22"0,5 0,-3 0,-9 0,-7 0,-8 0,-5 0,-9 5,-9 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1,'43'4,"24"2,6 0,-6-5,-8-4,-11-1,-12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19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1,0-1,0 1,0-1,0 1,0-1,0 1,0-1,0 1,1-1,-1 1,0-1,0 1,0-1,1 1,-1-1,0 1,0-1,1 0,-1 1,0-1,1 1,-1-1,1 0,-1 1,0-1,1 0,-1 0,1 1,-1-1,1 0,-1 0,1 0,-1 0,1 1,-1-1,1 0,-1 0,1 0,-1 0,1 0,-1 0,1 0,-1-1,1 1,-1 0,1 0,-1 0,1 0,-1-1,1 1,-1 0,1 0,-1-1,0 1,1 0,-1-1,0 1,1 0,-1-1,0 1,1-1,3 29,-1-1,-1 1,-2-1,-1 1,-1 0,-1-1,-6 27,-7 87,5 29,-3-97,12-67,1-6</inkml:trace>
  <inkml:trace contextRef="#ctx0" brushRef="#br0" timeOffset="2697.922">367 57,'-1'7,"-1"0,-1 1,1-1,-1 0,-1 0,1-1,-1 1,0-1,-1 0,1 0,-1 0,-1 0,5-5,-15 18,-2-2,0 0,-1-1,-1-1,-1 0,0-2,0 0,-2-2,-8 4,29-15,0 0,0 1,0 0,0-1,0 1,0 0,0 0,0 0,0 0,1 0,-1 0,0 1,1-1,-1 1,1-1,-1 1,1 0,0-1,0 1,-1 0,1 0,1 0,-1 0,0 0,0 0,1 0,-1 0,1 0,-1 0,1 0,0 0,0 0,0 0,0 1,1-1,-1 0,0 0,1 0,-1 0,1 0,0 0,0 0,0 0,0 0,0-1,0 1,0 0,1 0,-1-1,1 1,-1-1,1 1,-1-1,2 0,129 53,-121-48,0 0,-1 1,1 0,-1 1,-1 0,0 1,0 0,-1 0,0 1,0 0,-1 0,-1 1,0 0,0 0,-1 1,2 6,1 1,0-3</inkml:trace>
  <inkml:trace contextRef="#ctx0" brushRef="#br0" timeOffset="4233.557">622 537,'0'4,"0"12,0 8,0 4,0 3,0 0,-5 0,-1 0,0-1,-4-1,0 0,2-5</inkml:trace>
  <inkml:trace contextRef="#ctx0" brushRef="#br0" timeOffset="4769.419">509 593,'48'-37,"-30"21,0 1,1 1,1 0,1 2,-1 0,2 1,0 1,0 2,2-1,-21 8,-1 0,1 0,-1 0,1 0,-1 1,1-1,0 1,-1 0,1-1,0 1,-1 1,1-1,0 0,-1 0,1 1,-1 0,1-1,-1 1,1 0,-1 0,1 1,-1-1,0 0,0 1,1-1,-1 1,0 0,0 0,-1 0,1 0,0 0,-1 0,1 0,-1 0,0 1,0-1,1 1,-2-1,1 1,0-1,0 1,-1-1,0 1,1 0,-1-1,0 1,0 0,0-1,-1 1,1 0,-4 12,0 0,-1 1,-1-2,-1 1,0-1,0 0,-2 0,1-1,-2 0,0-1,0 0,-1 0,-1-1,-2 1,12-11,1 1,-1-1,1 0,-1 1,1-1,0 1,0-1,-1 1,1 0,0 0,1-1,-1 1,0 0,0 0,1 0,-1 0,1 0,-1 0,1 0,0 0,0 0,0 0,0 0,0 0,1 0,-1 0,1 0,-1 0,1 0,-1 0,1 0,0 0,0-1,0 1,0 0,0-1,1 1,-1-1,0 1,1-1,-1 1,1-1,0 0,0 1,5 4,1 0,-1 0,1-1,1 0,-1-1,1 0,-1 0,1-1,0 0,0 0,1-1,4 1,80 33,-80-24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0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141 257,'0'43,"-4"33,-3 10,1-7,2-10,-4-13,-1-12,2-7,2-6,1-4,2-5</inkml:trace>
  <inkml:trace contextRef="#ctx0" brushRef="#br0" timeOffset="363.509">1 286,'27'-15,"1"2,1 2,0 0,1 2,0 1,0 2,1 0,-1 3,12-1,-38 4,1 0,-1 0,1 0,-1 0,1 1,-1 0,1 0,-1 0,0 0,1 1,-1-1,0 1,0 0,0 0,0 1,-1-1,1 1,-1 0,1 0,-1 0,0 1,0-1,0 1,-1-1,1 1,-1 0,0 0,0 0,0 0,-1 0,1 1,-1-1,0 0,0 1,-1-1,1 1,-1-1,0 1,0-1,-1 1,1-1,-1 1,0-1,0 0,-1 2,-3 3,-1 0,-1 0,0-1,0 1,0-2,-1 1,0-1,-1 0,0-1,0 0,0 0,-1-1,1 0,-1 0,-1-1,1-1,0 0,-1 0,0-1,1-1,-1 1,0-2,0 1,0-2,-9 0,-4 0</inkml:trace>
  <inkml:trace contextRef="#ctx0" brushRef="#br0" timeOffset="717.633">424 567,'-5'39,"-1"16,0 5,-4-8,0-8,2-12</inkml:trace>
  <inkml:trace contextRef="#ctx0" brushRef="#br0" timeOffset="1117.81">396 539,'12'-4,"1"0,-1 1,0 0,1 1,0 0,-1 1,1 0,0 1,0 1,-1 0,1 1,0 0,-1 1,0 0,1 1,-1 0,0 1,-11-4,1 1,-1-1,1 0,-1 1,0-1,1 1,-1-1,0 1,0-1,0 1,0 0,0 0,-1-1,1 1,0 0,-1 0,0 0,1 0,-1 0,0 0,0 0,0 0,0 0,0 0,0-1,-1 1,1 0,-1 0,1 0,-1 0,0 0,0-1,0 1,0 0,0-1,0 1,0 0,-1 0,-56 57,54-56,2-2,0 0,0 0,0-1,1 1,-1 1,0-1,1 0,-1 0,1 0,0 1,-1-1,1 1,0-1,0 1,0 0,0-1,0 1,0 0,0 0,1 0,-1-1,1 1,-1 0,1 0,0 0,-1 0,1 0,0 0,0 0,1 0,-1 0,0 0,1 0,-1 0,1-1,-1 1,1 0,0 0,0 0,0-1,0 1,0 0,0-1,1 1,-1-1,0 0,77 55,-66-55</inkml:trace>
  <inkml:trace contextRef="#ctx0" brushRef="#br0" timeOffset="1617.214">537 3,'28'0,"-14"-2,1 2,-1 0,0 0,0 1,0 1,0 1,0 0,0 0,-1 1,1 1,-1 1,6 3,-17-8,0 1,0-1,0 1,0-1,-1 1,1 0,-1 0,1 0,-1 0,0 0,1 0,-1 0,0 0,0 1,-1-1,1 0,0 0,-1 1,0-1,1 1,-1-1,0 0,0 1,0-1,-1 1,1-1,0 0,-1 1,0-1,1 0,-1 0,0 1,0-1,0 0,-1 0,1 0,-1 1,-60 73,56-69,4-7,0 1,0 0,0 0,0 0,1 0,-1 0,0 0,1 0,-1 0,1 1,-1-1,1 1,0-1,0 1,-1-1,1 1,0 0,0-1,1 1,-1 0,0 0,0 0,1 0,-1 0,1 0,0 0,0 0,0 0,0 0,0 0,0 0,0 0,0 0,1 0,-1-1,1 1,0 0,-1 0,1 0,0 0,0-1,0 1,0 0,1-1,-1 1,0-1,1 1,-1-1,1 1,8 3,1 0,-1 0,1-1,0 0,1-1,-1 0,1-1,-1 0,1-1,0 0,-1-1,1 0,0-1,0-1,7-1,-1-3</inkml:trace>
  <inkml:trace contextRef="#ctx0" brushRef="#br0" timeOffset="1863.713">1271 200,'-34'39,"-29"36,-15 10,2 1,3-5,10-12,12-7,8-10,3-9,2-7,4-5,3-2,6-2,3-6,0-1,0 1,2-3</inkml:trace>
  <inkml:trace contextRef="#ctx0" brushRef="#br0" timeOffset="2332.028">988 793,'200'-41,"-199"41,1-1,0 1,0 0,-1 0,1 0,0 1,-1-1,1 0,0 0,-1 1,1 0,0-1,-1 1,1 0,-1-1,1 1,-1 0,1 0,-1 0,0 0,0 1,1-1,-1 0,0 0,0 1,0-1,0 1,0-1,-1 1,1-1,0 1,-1 0,1-1,-1 1,1 0,-1-1,0 1,0 0,0-1,0 1,0 0,0 0,0-1,-1 1,1 0,-1-1,1 1,-1 0,1-1,-1 1,0 0,-4 7,-1-1,0 1,0-1,0 0,-1 0,0-1,-1 0,1 0,-1-1,-1 0,1 0,-7 3,5-4,1 1,0 0,0 1,1 0,0 0,0 1,0 0,1 0,1 1,-6 8,12-16,-1 1,0-1,1 0,-1 1,1-1,0 1,-1-1,1 1,0-1,0 1,0-1,0 0,0 1,0-1,0 1,1-1,-1 1,0-1,1 1,-1-1,1 0,0 1,-1-1,1 0,0 1,0-1,0 0,0 0,0 0,0 0,0 0,0 0,0 0,1 0,-1-1,0 1,0 0,1-1,-1 1,1-1,-1 1,1-1,-1 0,0 1,1-1,-1 0,1 0,-1 0,2 0,79 2,6-20,-62 12</inkml:trace>
  <inkml:trace contextRef="#ctx0" brushRef="#br0" timeOffset="4482.182">1441 766,'-29'139,"6"-55,22-64,73-159,11-17,-82 156,-1-1,0 0,0 0,1 1,-1-1,1 0,-1 1,0-1,1 0,0 1,-1-1,1 1,-1-1,1 1,-1-1,1 1,0-1,0 1,-1 0,1-1,0 1,-1 0,1-1,0 1,0 0,0 0,-1 0,1 0,0 0,0 0,0 0,-1 0,1 0,0 0,0 0,-1 1,1-1,0 0,0 1,-1-1,1 0,0 1,-1-1,1 1,0-1,-1 1,1-1,-1 1,1-1,-1 1,1 0,-1-1,1 1,-1 0,0-1,1 1,-1 0,0 0,1-1,-1 1,0 0,0 0,0 0,0-1,0 1,0 0,0 0,5 60,-5-58,4 140,-4-142,1 0,-1 0,1 0,-1 0,1 0,-1 0,1 0,0-1,0 1,-1 0,1-1,0 1,0 0,0-1,0 1,-1-1,1 1,0-1,0 0,0 1,0-1,0 0,0 0,0 0,1 1,-1-1,0 0,0 0,0-1,0 1,0 0,0 0,0 0,0-1,0 1,0 0,0-1,0 1,-1-1,1 1,0-1,0 0,0 1,0-1,-1 0,2 0,37-36,96-104,-134 140,-1 0,1 0,0 0,0 0,0 0,0 1,0-1,0 0,0 0,0 1,0-1,1 1,-1-1,0 1,0 0,0-1,1 1,-1 0,0 0,0 0,1 0,-1 0,0 0,0 0,1 0,-1 0,0 1,0-1,0 1,0-1,1 1,-1-1,0 1,0-1,0 1,0 0,0 0,0-1,0 1,0 0,-1 0,1 0,0 0,0 0,-1 0,1 0,-1 1,1-1,-1 0,1 1,0 65,-22 90,21-132</inkml:trace>
  <inkml:trace contextRef="#ctx0" brushRef="#br0" timeOffset="15303.139">2033 963,'0'9,"0"14,0 7,0 3,0 1,0-1,0-1,0-1,0-1,0-1,0-5</inkml:trace>
  <inkml:trace contextRef="#ctx0" brushRef="#br0" timeOffset="15734.069">2033 963,'11'-5,"0"1,0 1,1 0,0 1,-1 0,1 0,0 1,0 1,0 0,0 1,0 0,0 0,0 2,8 2,-18-5,-1 1,1-1,0 1,-1 0,1-1,0 1,-1 0,1 0,-1 0,1 1,-1-1,0 0,1 0,-1 1,0-1,0 1,0-1,0 1,0-1,0 1,-1 0,1-1,0 1,-1 0,1-1,-1 1,0 0,0 0,1 0,-1 0,0-1,-1 1,1 0,0 0,0 0,-1-1,1 1,-1 0,0-1,1 1,-1 0,0-1,0 1,-1 0,-59 57,52-53,6-6,1 1,-1 0,0 0,1 0,-1 0,1 0,-1 1,1-1,0 1,-1-1,1 1,0 0,0 0,0 0,0 0,1 0,-1 0,1 1,-1-1,1 1,0-1,-1 1,2-1,-1 1,0 0,0-1,1 1,-1 0,1-1,0 1,0 0,0 0,0 0,0-1,1 1,-1 0,1 0,1 2,6 2,1 0,0 0,1-1,0 0,0 0,0-1,0-1,1 1,8 1,30 14,-28-9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3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1,'-16'12,"-42"241,52-207,1-1,2 1,3 1,4 42,7-55,-4-28</inkml:trace>
  <inkml:trace contextRef="#ctx0" brushRef="#br0" timeOffset="247.561">288 340,'-15'33,"1"12,2-2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2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1 904,'180'-17,"-3"-6,5-11,-175 32,-2 0,0 1,0 0,0 0,0 0,0 1,0-1,0 1,0 0,0 1,0-1,0 1,0 0,0 0,0 1,3 1,-2 2</inkml:trace>
  <inkml:trace contextRef="#ctx0" brushRef="#br0" timeOffset="332.065">114 1102,'10'5,"17"-4,9-1,3-1,0-1,-2 1,-2-5,-3-1,-2 0,-1 2,0 2,-1 0,-1 2,1 1,0 0,0 0,-5 0</inkml:trace>
  <inkml:trace contextRef="#ctx0" brushRef="#br0" timeOffset="16910.893">1187 339,'-46'69,"3"1,4 3,2 1,4 1,-9 36,34-91,0 1,2 1,0-1,1 1,1 0,1 0,1 0,1 0,1 1,1-1,1 0,1 0,1 0,1 0,1-1,0 0,4 5,-3-10,1-1,1 1,1-1,0-1,1 0,0 0,1-1,0-1,2 0,-1-1,1 0,1-1,0 0,0-1,1-1,0-1,0 0,1-1,0-1,0 0,5 0,6-2</inkml:trace>
  <inkml:trace contextRef="#ctx0" brushRef="#br0" timeOffset="28112.042">1187 1,'-11'0,"1"0,-1 1,1 0,-1 0,1 1,0 0,0 1,0 1,0-1,0 1,1 1,-1 0,1 0,1 1,-1 0,-5 5,0 1,1 1,1 0,-1 0,2 1,0 1,1-1,0 2,1 0,1 0,1 0,0 1,0 5,-11 43,3 1,3 0,2 1,4 0,3 0,3 21,1 325,27-183,-27-34,-1-194,0 0,0 0,0 0,0 0,0 0,1 0,-1 0,1-1,0 1,-1 0,1 0,0 0,0-1,0 1,0-1,0 1,1 0,-1-1,0 0,1 1,-1-1,1 0,0 0,-1 0,1 0,0 0,-1 0,1 0,0-1,0 1,0-1,0 1,0-1,-1 0,1 1,0-1,0 0,0 0,0-1,0 1,0 0,0-1,0 1,0-1,0 1,0-1,119-26,-23 9,-74 17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0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536 269,'-1'477,"-27"-218,28-259,-1 0,1-1,-1 1,1 0,-1 0,1-1,0 1,-1 0,1 0,-1 0,1-1,-1 1,1 0,-1 0,1 0,-1 0,1 0,-1 0,1 0,-1 0,1 0,-1 0,1 1,-1-1,1 0,-1 0,1 0,-1 1,1-1,0 0,-1 0,1 1,-1-1,1 0,0 1,-1-1,-4-18</inkml:trace>
  <inkml:trace contextRef="#ctx0" brushRef="#br0" timeOffset="320.357">0 382,'106'-59,"-88"52,47-15,0 4,2 2,0 3,55-3,13-4,-109 16,21-5,0 2,1 2,0 2,0 2,8 3,-55-2,0-1,0 1,0 0,0 0,0 0,0-1,0 1,-1 0,1 0,0 0,0 0,0 1,0-1,0 0,0 0,0 0,0 1,0-1,0 1,-1-1,1 0,0 1,0 0,0-1,-1 1,1-1,0 1,-1 0,1-1,0 1,-1 0,1 0,-1 0,1 0,-1-1,0 1,1 0,-1 0,0 0,0 0,1 0,-1 0,0 0,0 0,0 0,0 0,0 0,0 0,-1-1,1 1,0 0,0 0,-1 0,1 0,0 0,-1 0,1 0,-1-1,1 1,-1 0,0 0,1-1,-1 1,0 0,1-1,-1 1,0 0,-14 15</inkml:trace>
  <inkml:trace contextRef="#ctx0" brushRef="#br0" timeOffset="596.939">85 1116,'147'-8,"0"-6,-1-6,50-18,-189 37,145-31,-65 8,-67 21</inkml:trace>
  <inkml:trace contextRef="#ctx0" brushRef="#br0" timeOffset="1167.76">1045 1060,'46'-66,"3"3,2 1,3 4,15-10,-6 25,-61 42,-1 0,1 0,-1 1,1-1,-1 0,1 1,-1 0,1-1,0 1,-1 0,1 0,0-1,-1 1,1 1,0-1,0 0,-1 0,1 1,-1-1,1 1,0-1,-1 1,1 0,-1-1,1 1,-1 0,0 0,1 0,-1 0,0 0,1 1,-1-1,0 0,0 0,0 1,0-1,-1 1,1-1,0 1,0-1,0 2,7 43,13 23,-17-68,0 0,0 0,0 0,1 0,-1-1,0 0,0 0,0 0,1 0,-1-1,0 1,0-1,0 0,0 0,0-1,0 1,0-1,0 0,-1 0,1 0,-1-1,1 1,-1-1,0 0,0 0,1-1,4-1,210-141,-217 145,0 1,0-1,0 1,0-1,0 1,0-1,0 1,0 0,0-1,0 1,0 0,0 0,0 0,0 0,0 0,0 0,1 0,-1 0,0 1,0-1,0 0,0 1,0-1,0 0,0 1,0-1,0 1,0 0,-1-1,1 1,0 0,0 0,0-1,-1 1,1 0,0 0,-1 0,1 0,-1 0,1 0,-1 0,1 0,-1 0,0 0,1 0,-1 0,0 0,0 0,0 0,0 0,0 0,0 1,-3 60,-20 57,20-94</inkml:trace>
  <inkml:trace contextRef="#ctx0" brushRef="#br0" timeOffset="1689.987">2117 664,'-47'378,"43"-352,4-20,0 0,-1 1,0-1,-1 0,1 0,-1 1,0-1,-1-1,1 1,-1 0,0-1,-1 1,-2 2,6-8,0 1,-1-1,1 1,-1-1,1 1,-1-1,1 0,-1 1,1-1,-1 0,0 0,1 1,-1-1,1 0,-1 0,0 0,1 0,-1 0,0 0,1 0,-1 0,0 0,1 0,-1 0,1 0,-1 0,0 0,1-1,-1 1,1 0,-1 0,0-1,1 1,-1 0,1-1,-1 1,1-1,-1 1,1-1,0 1,-1-1,1 1,0-1,-1 1,1-1,0 1,-1-1,1 0,0 1,0-1,0 1,0-1,0 0,-1 1,1-1,0 0,0 1,1-1,-1 1,0-1,-3-41,10 19,2 0,0 1,1 1,2-1,0 2,1 0,1 0,1 1,12-12,5-9,2 1,2 1,1 2,2 2,20-13,-52 42,1 1,0-1,1 1,-1 1,1-1,-1 2,1-1,0 1,0 0,0 1,0 0,8 1,-13 0,-1 0,0 0,0 1,1-1,-1 1,0 0,0 0,0 0,0 0,0 1,0-1,0 1,0 0,0 0,-1 0,1 0,-1 0,1 1,-1-1,0 1,0-1,0 1,-1 0,1 0,0 0,-1 0,0 0,0 0,0 0,0 0,0 0,-1 1,1-1,-1 0,0 0,0 2,-1 7,-2-1,1 1,-1-1,-1 1,0-1,-1 0,0 0,0-1,-1 1,-1-1,0 0,0-1,0 0,-2 0,1 0,-1-1,0-1,0 0,-1 0,0 0,-1-1,1-1,-1 0,-7 2,0 2,-1 0,1-2,-1 0,0-2,-1 0,1-1,-8 0,-37-16,51 2</inkml:trace>
  <inkml:trace contextRef="#ctx0" brushRef="#br0" timeOffset="2335.411">2710 720,'1'5,"0"-1,1 0,0 1,-1-1,2 0,-1 0,0 0,1-1,0 1,0-1,0 1,0-1,0 0,1 0,0 0,-1-1,1 1,0-1,0 0,0 0,0 0,1-1,-1 1,1-1,-1 0,0 0,1-1,0 1,-1-1,1 0,-1-1,1 1,-1-1,1 1,-1-1,1-1,-1 1,0-1,0 1,1-1,16-8,1-1,-2-1,0-1,0 0,-1-2,-1 0,14-15,-32 31,0 0,0 0,0 0,0-1,0 1,0 0,1 0,-1-1,0 1,1 0,-1 0,0-1,1 1,-1 0,1-1,-1 1,1 0,-1-1,1 1,-1-1,1 1,0-1,-1 1,1-1,0 1,0-1,-1 0,1 1,0-1,0 0,-1 0,1 1,0-1,0 0,0 0,-1 0,1 0,0 0,0 0,0 0,-1-1,1 1,0 0,0 0,0-1,-1 1,1 0,0-1,-1 1,1 0,0-1,-1 1,1-1,0 0,-1 1,1-1,-1 1,1-1,-1 0,1 1,-1-1,1 0,-2 5,0 1,0-1,1 0,0 1,0 0,0-1,1 1,-1-1,1 0,0 1,0-1,1 1,-1-1,1 0,0 0,0 0,0 0,1 0,-1-1,1 1,0-1,0 1,0-1,1 0,-1 0,1-1,0 1,-1-1,1 1,0-1,1 0,-1-1,0 1,0-1,1 0,-1 0,1 0,-1-1,1 1,-1-1,1 0,-1 0,1-1,1 0,16-5,-1-1,0-1,0-1,-1-1,0 0,-1-2,0 0,0-2,-2 0,0 0,0-2,-1 0,-1-1,9-14,1 4,-1-1,-2-1,-1-2,-1 0,-2-1,0 0,-3-2,-1 0,-1 0,3-18,-11 34,0-1,-1 0,-1 0,-1 0,-1 0,0-1,-1 1,-2 0,-1-13,2 30,1 1,0-1,-1 0,1 0,-1 0,0 0,1 0,-1 1,0-1,0 0,0 1,-1-1,1 1,0-1,0 1,-1-1,1 1,-1 0,0 0,1 0,-1 0,0 0,1 0,-1 0,0 1,0-1,0 0,0 1,1 0,-1-1,0 1,0 0,0 0,0 0,0 0,0 0,0 1,-64 37,50-18,2 1,0 1,1 0,1 1,1 0,1 0,1 2,2-1,0 1,1 0,2 0,0 0,2 1,1 5,-2-15,1 1,1 0,1-1,0 1,1 0,1-1,1 1,0-1,1 1,0-1,2 0,0-1,0 0,2 0,0 0,0-1,2 0,0 0,0-1,1 0,1-1,7 6,-17-16,0-1,0 1,0-1,0 0,0 0,1 0,-1 0,0 0,0-1,1 1,-1-1,0 1,1-1,-1 0,0 0,1 0,-1 0,0 0,1-1,-1 1,0-1,1 1,-1-1,0 0,2 0,12-10</inkml:trace>
  <inkml:trace contextRef="#ctx0" brushRef="#br0" timeOffset="2739.833">4205 439,'-20'3,"0"1,0 1,1 1,-1 1,1 1,1 0,0 1,0 1,-7 6,23-14,-1 1,1 0,-1 0,1 0,0 1,1-1,-1 0,0 1,1-1,0 1,0-1,0 1,0 0,0-1,1 1,0 0,-1 0,2-1,-1 1,0 0,1 0,-1-1,1 1,0 0,0-1,1 1,-1-1,1 1,0-1,0 0,0 0,0 0,0 0,1 0,-1 0,1 0,0-1,0 0,0 1,0-1,-2-1,2 1,-1 0,1 1,0-1,-1 1,0-1,0 1,0 0,0 0,0 0,0 0,-1 0,0 0,1 1,-1-1,0 0,-1 1,1-1,-1 1,1-1,-1 1,0-1,0 1,-1-1,1 1,-1-1,1 1,-1-1,0 0,0 1,-1-1,1 0,-1 0,0 0,0 0,0 0,0 0,0-1,-1 2,-68 2,52-12</inkml:trace>
  <inkml:trace contextRef="#ctx0" brushRef="#br0" timeOffset="3135.817">4205 693,'49'-6,"58"-7,0-5,51-17,-151 34,0-1,-1 1,1-1,0 0,-1 0,1-1,-1 0,0 0,0-1,0 0,0 0,-1 0,0 0,1-1,-2 0,1 0,0-1,-1 1,0-1,0 0,-1 0,0 0,0 0,0-1,-1 1,0-1,0-1,-2 5,-1 0,1 0,-1 0,0 0,0 1,0-1,0 0,0 1,-1-1,1 1,-1-1,0 1,1 0,-1 0,0 0,0 0,-1 0,1 0,0 0,-1 1,1-1,-1 1,1 0,-1-1,0 1,0 1,1-1,-1 0,0 1,0-1,0 1,0 0,-1 0,-99 8,91-5,0 1,0 0,0 1,1 0,-1 1,1 0,1 1,-1 0,1 1,1 0,-1 0,1 1,1 1,0-1,0 1,1 1,0-1,0 1,2 0,-1 1,1-1,1 1,0 0,1 0,0 1,-1 10,6-12,1-1,0 0,1 0,0 0,0-1,1 1,0-1,1 0,0 0,1-1,-1 0,1 0,1 0,0-1,0 0,0-1,1 0,0 0,0-1,0 0,1 0,0-1,0 0,0-1,0 0,0-1,1 0,5 0,247 0,-168-14,-71 6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4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115 509,'-11'9,"0"1,1 1,1-1,0 2,0-1,1 1,0 1,1-1,1 1,0 1,0-1,2 1,-1 0,0 11,5-21,1 0,0 0,1 0,-1 0,1 0,0 0,-1 0,2 0,-1 0,0-1,1 1,0-1,0 0,0 0,0 0,0 0,1 0,-1-1,1 1,0-1,-1 0,1 0,0-1,0 1,1-1,-1 0,0 0,0 0,1 0,41 19,-41-18,-1 0,-1 1,1-1,0 1,0 0,-1 0,0 0,1 0,-1 0,0 1,-1-1,1 1,-1 0,1 0,-1 0,0 0,-1 0,1 0,-1 1,0-1,0 1,0-1,0 1,-1-1,0 1,0-1,0 1,0-1,-1 1,0-1,0 1,0-1,0 0,-1 1,0-1,0 0,-1 3,-3 4,1-1,-2 1,1-1,-2 0,1-1,-1 1,-1-1,0-1,0 0,0 0,-1-1,0 0,-1-1,0 0,0 0,-9 2,-1-3</inkml:trace>
  <inkml:trace contextRef="#ctx0" brushRef="#br0" timeOffset="247.538">31 509,'33'-5,"31"-1,14 0,-2 1,-9 2,-11 0,-10 2,-8 1,-6 0,-8 0</inkml:trace>
  <inkml:trace contextRef="#ctx0" brushRef="#br0" timeOffset="683.42">708 311,'67'127,"48"130,-105-233,-1 1,-1 0,-2 0,0 1,-2-1,1 10,-5-25,0-1,0 0,0 1,-1-1,-1 0,0 1,0-1,-1 0,0 0,0-1,-1 1,0-1,-1 1,0-1,0-1,0 1,-1-1,-6 6,-97 69,83-68</inkml:trace>
  <inkml:trace contextRef="#ctx0" brushRef="#br0" timeOffset="1699.839">905 284,'21'-7,"-1"1,1 1,0 1,1 1,-1 1,0 1,1 0,7 3,-27-3,0 1,0 0,0 0,0 0,0 1,0-1,0 0,0 1,0 0,0-1,0 1,0 0,0 0,0 0,-1 0,1 0,0 0,-1 1,1-1,-1 0,1 1,-1-1,0 1,0 0,1-1,-1 1,0 0,-1 0,1 0,0 0,0 0,-1 0,1 0,-1 0,0 0,0 0,1 0,-1 0,-1 0,1 0,0 0,0 0,-1 0,1 0,-1 0,1 0,-1 0,0 0,0-1,0 1,0 0,0 0,-1 0,-21 35,-19 42,42-76,-1 0,1-1,0 1,0 0,0-1,0 1,0 0,0 0,1-1,-1 1,1 0,0-1,0 1,0-1,0 1,0-1,1 0,-1 1,1-1,-1 0,1 0,0 0,0 0,0 0,0 0,0-1,0 1,1-1,-1 1,1-1,-1 0,5 2,1-1,-1 0,0 0,1-1,-1 0,1 0,0-1,-1 0,1 0,0-1,-1 0,1 0,-1-1,0 0,1 0,-1-1,0 0,0 0,5-3,4-4</inkml:trace>
  <inkml:trace contextRef="#ctx0" brushRef="#br0" timeOffset="4454.198">2203 255,'-61'48,"-266"295,-4-59,80-99,101-57,150-127,0-1,0 0,1 0,-1 0,0 0,0 0,1 0,-1 0,0 0,0 1,1-1,-1 0,0 0,0 0,0 1,1-1,-1 0,0 0,0 0,0 1,0-1,1 0,-1 0,0 1,32-22,-12 3,-1 0</inkml:trace>
  <inkml:trace contextRef="#ctx0" brushRef="#br0" timeOffset="5515.83">2231 565,'-21'8,"0"1,0 1,1 1,1 1,-1 1,2 0,0 1,1 1,0 1,1 0,1 2,1-1,0 2,1 0,1 0,1 1,-6 15,9-11,0 1,2-1,1 1,1 0,1 1,1-1,1 0,2 1,0 2,1-13,0-1,1 0,1 0,0 0,1 0,0-1,1 1,0-2,1 1,1-1,0 0,1 0,0-1,0 0,2-1,-1 0,9 7,0-4</inkml:trace>
  <inkml:trace contextRef="#ctx0" brushRef="#br0" timeOffset="9368.456">2570 735,'-3'-2,"-1"1,0 0,0 0,1 0,-1 0,0 1,0-1,0 1,0 0,0 0,0 1,0-1,0 1,0 0,1 0,-1 0,0 0,0 1,1-1,-1 1,1 0,0 0,-1 0,1 1,0-1,0 1,0 0,1 0,-1 0,1 0,-1 0,1 0,-6 5,-4 2,0 1,1 0,0 1,1 0,0 1,1 0,1 1,0-1,1 1,0 1,1 0,1 0,0 0,1 0,1 1,0-1,1 1,1 0,0 0,1 0,1 0,1-1,1 10,-1-20,0 0,0-1,0 1,0 0,1 0,0-1,0 0,0 1,1-1,-1 0,1-1,0 1,0-1,0 0,0 1,1-2,-1 1,1-1,0 1,0-1,0 0,0-1,0 0,0 1,0-1,5 0,0 0,0 0,1-1,-1 0,0-1,1 0,-1-1,0 0,0 0,0-1,0 0,-1-1,1 0,2-2,-3 1,0-1,0 0,-1-1,0 1,0-1,-1-1,0 0,0 0,-1 0,3-6,-7 12,-1 0,1-1,-1 0,0 1,0-1,0 0,0 0,0 1,-1-1,1 0,-1 0,0 0,0 0,0 0,0 0,0 0,-1 0,1 1,-1-1,0 0,0 0,0 1,0-1,0 0,-1 1,1-1,-1 1,0-1,1 1,-1 0,0 0,0 0,-1 0,1 0,0 0,-1 1,1-1,-1 1,0-1,-9-3,-1 0,-1 1,1 1,0 0,-1 0,1 2,-1-1,0 2,0 0,1 0,-1 2,-5 0,-20 0,6-1,5 0</inkml:trace>
  <inkml:trace contextRef="#ctx0" brushRef="#br0" timeOffset="10004.518">2909 509,'54'82,"-37"-57,-2 2,0 0,-2 1,-1 0,-2 1,-1 1,-1-1,-1 1,-1 4,-7-20,0 0,-1 0,0 0,-1 0,-1 0,0-1,-1 1,0-1,-1-1,-1 1,0-1,-1 0,0 0,0-1,-1 0,-1 0,0-1,0-1,-1 0,-1 0,1-1,-1 0,0-1,-1-1,0 1,-54 29,47-29</inkml:trace>
  <inkml:trace contextRef="#ctx0" brushRef="#br0" timeOffset="11207.734">3162 1,'256'1,"-253"-1,-1 0,1 1,0-1,0 1,-1-1,1 1,0 0,-1 0,1 1,-1-1,0 0,1 1,-1-1,0 1,0 0,0 0,0 0,0 0,0 0,0 0,-1 1,1-1,-1 0,0 1,1-1,-1 1,0 0,-1-1,1 1,0 0,-1-1,0 1,1 0,-1 0,0 2,-17 104,13-90,-4 32,2 0,2 0,3 0,4 41,-1-2,-1 229,28-118,-28-185,0 0,-1 0,0 0,-2 0,0 0,0-1,-2 1,0-1,0 1,-2-1,-1 3,3-15,1 0,-1-1,0 1,0-1,0 0,0 0,-1 0,1-1,-1 0,1 1,0-1,-1-1,0 1,1-1,-1 0,1 0,-1 0,0-1,1 1,-1-1,1 0,-1 0,1-1,0 0,0 1,-2-2,-17-2,-33-10,31 9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0:5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85,'8'13,"0"1,0 0,-1 1,-1-1,0 1,-2 1,1-1,-2 1,0-1,-1 1,0 0,-1 0,-1 0,-1 0,0 0,-2 3,3 3,0-10,-17 162,15-166,-1 0,1 0,-1 0,-1 0,1 0,-2-1,1 0,-1 0,1 0,-2 0,1-1,-1 0,0 0,0 0,-1-1,0 0,0 0,0-1,-4 2,8-4,-3 2,0 1,0-1,0-1,-1 1,0-1,1 0,-1 0,0-1,0 0,0 0,0-1,-1 0,1 0,0-1,-1 0,1 0,0 0,-1-1,1 0,0-1,0 1,0-2,0 1,0-1,0 0,1 0,-1-1,-2-2,-19-28,18 17</inkml:trace>
  <inkml:trace contextRef="#ctx0" brushRef="#br0" timeOffset="385.019">1 0,'243'12,"53"6,-245-13,-33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58,'137'-11,"66"-24,-63 23,-116 12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0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48,'313'-1,"-172"-25,-86 13,-31 6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2 199,'0'-6,"-1"1,1-1,-1 1,1 0,1-1,-1 1,1 0,0-1,0 1,1 0,-1 0,1 0,0 0,1 0,-1 0,1 1,0-1,0 1,0-1,1 1,-1 0,1 1,0-1,0 1,1-1,3-1,6-5,0 2,0 0,0 0,1 1,0 1,1 1,-1 0,8-1,65-1,-85 7,-1 0,1 1,-1-1,0 1,1-1,-1 1,1 0,-1 0,0 0,0 0,0 1,0-1,0 0,0 1,0 0,0-1,0 1,-1 0,1 0,0 0,-1 0,0 0,0 0,1 0,-1 1,0-1,-1 0,1 1,0-1,-1 0,1 1,-1-1,0 3,-2 5,0 0,-1 0,0 0,0 0,-1 0,-1 0,0-1,0 0,0 0,-1-1,-1 1,0-1,0 0,0-1,-1 0,0 0,-2 0,-2 6,5-6,-47 59,53-64,0 0,0 0,0 0,1 0,-1 0,1 0,-1 0,1 0,0 0,-1 0,1 0,0 1,1-1,-1 0,0 0,1 0,-1 0,1 0,-1 0,1 0,0 0,0 0,0 0,0 0,0 0,1-1,-1 1,0 0,1-1,-1 1,1-1,0 0,-1 1,1-1,0 0,0 0,0 0,70 35,45 31,-113-64,0 1,-1-1,1 1,-1 0,0 0,0 0,0 1,-1-1,1 1,-1-1,0 1,-1 0,1 0,-1 0,0 0,0 0,0 0,-1 0,1 0,-1 0,-1 1,1-1,-1 0,0 0,-3 6,-1 0,0-1,0 1,-1-1,0-1,-1 1,0-1,-1 0,0-1,0 1,-1-2,0 1,0-1,-1-1,1 1,-2-2,1 1,-1-2,1 1,-8 1,-5 5,21-9,0-1,0 0,-1 0,1 0,0 0,-1 0,1-1,-1 1,1-1,-1 1,1-1,-1 0,0 0,1 0,-1 0,1-1,-1 1,1 0,-1-1,1 0,-1 0,1 0,-12-8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25,'-1'-2,"-1"0,1 0,-1 1,1-1,-1 0,0 1,0-1,0 1,0 0,0-1,0 1,0 0,0 0,0 0,-1 1,1-1,0 0,-1 1,1 0,0-1,-1 1,1 0,-1 0,-1 1,1-2,-14 3,0 0,0 1,0 1,1 1,-1 0,1 1,0 1,1 0,0 1,0 1,1 0,0 1,0 1,1 0,1 1,0 0,-8 11,6-8,1 0,1 1,1 1,0 0,1 0,1 1,1 1,0-1,-4 20,7-16,1 1,0-1,2 1,1 0,1 0,0 0,4 17,-1-31,-1 1,2-1,-1 1,1-1,1 0,-1 0,2-1,-1 0,1 0,0 0,1 0,0-1,0 0,1-1,-1 1,1-2,8 5,-4-5,-1 0,2-1,-1-1,0 0,1 0,-1-2,1 1,-1-2,1 1,0-2,-1 0,1 0,0-1,4-2,0 0,0-2,-1 0,0 0,0-2,-1 0,0 0,7-6,27-14,-30 19,0 0,-1-2,0 0,0-1,-2-1,1 0,-2-2,0 0,0 0,-1-1,-1-1,-1 0,-1-1,0 0,-1-1,-1 0,-1 0,0-1,-2 0,1-7,-6 17,0 0,-1 0,0 0,-1 0,0 0,0 1,-1-1,0 0,-1 1,0-1,-1 1,0 0,0 0,-1 0,0 1,-1 0,0 0,0 0,0 0,-1 1,0 0,-1 1,1 0,-1 0,-1 0,1 1,-1 0,0 1,0 0,0 0,0 1,-1 0,-1 1,-4-1,-1 1,0 0,0 2,0 0,0 0,0 2,1 0,-1 1,0 0,1 1,0 1,0 0,0 1,1 1,0 1,0 0,0 0,1 1,1 1,-10 8,5 1</inkml:trace>
  <inkml:trace contextRef="#ctx0" brushRef="#br0" timeOffset="482.534">994 534,'0'10,"-5"7,-1 6,-5-1,-1-4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26,'-6'-3,"-1"0,0 1,0 0,0 0,0 1,0-1,0 1,0 1,-1 0,1 0,0 0,0 1,0 0,-1 0,1 1,0 0,1 0,-1 0,0 1,1 0,-1 1,1-1,0 1,0 1,0-1,1 1,-1 0,1 0,1 0,-1 1,1-1,-1 1,0 4,3-4,1 0,0 0,1 0,-1 0,1 1,0-1,1 0,0 0,0 0,0 0,0 0,1 0,0 0,1 0,-1-1,1 1,0-1,0 0,1 1,-1-2,1 1,0 0,1-1,-1 1,1-1,0-1,0 1,0-1,6 3,15 10,-1 0,0 2,-1 1,-1 0,0 2,-2 1,-1 1,0 0,-2 1,-1 1,-1 1,1 4,-16-27,2 0,0 0,0 1,-1 0,0-1,0 1,0 0,0 0,-1 0,1 0,-1 1,0-1,0 0,-1 1,1-1,-1 0,0 1,0-1,0 1,-1-1,0 0,1 1,-1-1,-1 0,1 0,-1 0,0 0,0 0,0 0,0 0,-1-1,1 1,-1-1,0 0,0 1,-3 1,-10 4,-1-1,0-1,0 0,-1-1,0-1,0-1,0 0,-1-1,1-1,-1-1,0-1,1-1,-1 0,1-1,-6-2,-21-7,27 5</inkml:trace>
  <inkml:trace contextRef="#ctx0" brushRef="#br0" timeOffset="283.802">121 55,'34'-5,"25"-1,7-1,3 2,-6 2,-9 1,-9 0,-7 2,-6-5,-2-1,-3 0,0 2,-6 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29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3,'481'0,"-480"-1,0 1,0 0,0-1,0 1,0 0,0 0,0 0,0 0,0 0,0 0,0 0,0 0,0 0,0 1,0-1,0 0,0 1,0-1,0 0,0 1,0 0,0-1,0 1,0-1,0 1,-1 0,1 0,0-1,-1 1,1 0,0 0,-1 0,1 0,-1 0,1 0,-1 0,0 0,1 0,-1 0,0 0,0 0,0 0,0 0,0 0,0 0,0 0,0 0,0 0,0 0,0 0,-1 0,1 0,0 0,-1 0,0 1,-68 161,-46 105,100-238,1 1,2 1,1 0,2 1,-4 24,-5 49,18-107,0 1,1 0,-1-1,0 1,0 0,1 0,-1-1,0 1,1 0,-1 0,0-1,1 1,-1 0,0 0,1 0,-1 0,0 0,1-1,-1 1,0 0,1 0,-1 0,1 0,-1 0,0 0,1 0,-1 0,1 0,-1 1,0-1,1 0,-1 0,0 0,1 0,-1 0,0 1,1-1,-1 0,0 0,1 1,-1-1,0 0,0 0,1 1,-1-1,0 0,0 1,0-1,1 0,-1 1,0-1,0 0,0 1,0-1,0 1,0-1,0 0,0 1,0-1,0 0,0 1,0-1,0 1,0-1,0 0,0 1,0-1,0 1,16-28,-9 3,-2 0</inkml:trace>
  <inkml:trace contextRef="#ctx0" brushRef="#br0" timeOffset="316.864">0 426,'15'-5,"13"-1,8 0,7 1,0 2,-1 1,1 1,-1 0,-4 1,2 0,-2 1,-2-1,-2 0,-3 0,-1 0,-1 0,-1 0,-5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3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87,'44'92,"-16"-34,-17-39,-1 1,0 0,-2 1,0 0,-1 0,-2 0,0 1,-1 0,0 10,-4-16,-1 0,-1-1,0 1,-1-1,0 1,-1-1,-1 0,0-1,-2 1,1-1,-2 0,0-1,0 0,-1 0,-1-1,0 0,-1 0,0-1,-1-1,0 0,0 0,-1-1,0-1,-1 0,0-1,0-1,-1 0,1 0,-1-2,-1 0,1-1,-6 1,18-3,-1 1,1-1,-1 0,1 0,0 0,-1-1,0 1,1-1,-1 0,1 0,-1 0,1 0,-1-1,1 0,-1 1,1-1,-1 0,1-1,0 1,-1 0,1-1,0 0,0 0,0 0,0 0,1 0,-1-1,1 1,-1-1,1 0,0 0,0 1,0-1,0-1,0 1,1 0,0 0,-1-1,1 1,-2-19</inkml:trace>
  <inkml:trace contextRef="#ctx0" brushRef="#br0" timeOffset="427.199">5 59,'20'6,"-1"0,1-1,0-1,0-1,0-1,0-1,1 0,16-3,271-30,-193 15,174-18,-265 35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1.57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0 151,'13'-10,"0"1,1 0,0 1,1 0,0 1,0 1,0 1,1 0,-1 1,9-2,-18 5,133-26,1 6,1 7,1 5,0 7,44 9,-7-5,133-1,-239-1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2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868 424,'-29'-6,"-25"8,0 2,1 3,0 2,0 3,1 2,0 2,-36 17,-41 35,128-67,1 1,-1-1,1 0,0 0,-1 1,1-1,0 0,0 1,0-1,0 0,0 1,0-1,1 0,-1 1,0-1,1 0,-1 0,1 1,-1-1,1 0,0 0,-1 0,1 0,0 0,0 0,0 0,0 0,0 0,0 0,0 0,0 0,0-1,0 1,0 0,1-1,-1 1,0-1,0 0,1 1,-1-1,0 0,1 0,-1 1,0-1,1 0,-1 0,0-1,1 1,-1 0,0 0,0-1,1 1,7 2,247 53,-253-54,-1-1,1 0,0 1,-1 0,1 0,0 0,-1 0,0 0,1 0,-1 1,0-1,1 1,-1 0,0 0,0-1,0 1,0 0,-1 1,1-1,-1 0,1 0,-1 1,0-1,0 1,0-1,0 1,0 0,0-1,-1 1,1 0,-1-1,0 1,0 0,0 0,0-1,0 1,-1 0,1-1,-1 1,0 0,0-1,0 1,0-1,0 1,0-1,-1 1,-23 23,-1-2,-1 0,-1-2,-1-1,0-1,-2-1,0-2,-2-2,-20 8,-64 35,-8 11,122-69,1 0,0 1,0-1,0 1,0 0,0 0,0 0,0 0,0 0,0 0,0 0,0 0,1 1,-1-1,0 1,1 0,-1-1,1 1,0 0,0 0,-1 0,1-1,0 1,1 1,-1-1,0 0,1 0,-1 0,1 0,-1 0,1 1,0-1,0 0,0 0,0 0,1 1,-1-1,0 0,1 0,0 0,-1 0,1 0,0 0,0 0,1 1,8 4,2 0,-1-1,1 0,0-1,0 0,0-1,1 0,0-1,0-1,0 0,0-1,13 1,41 7,-50-6,-9 0,-1-1,0 0,1 0,-1-1,1 0,-1 0,1-1,0 0,-1 0,1-1,0 0,-1 0,1-1,-1 0,0 0,0-1,3 0,2-10</inkml:trace>
  <inkml:trace contextRef="#ctx0" brushRef="#br0" timeOffset="247.765">501 0,'-41'86,"4"2,4 2,3 1,5 1,4 1,4 1,4 0,4 2,3 45,13 395,-7-511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42.8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1 198,'330'-51,"-183"33,143-10,15 0,127 11,292-10,101-2,229 30,-364 34,-407-15,238 10,-329-30,-142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4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74,'162'-37,"-124"29,1 2,0 2,1 1,-1 2,26 2,-34 0,41-12,-54 5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57,'34'-4,"25"-8,8 0,-3 1,-8 2,-8 4,-12 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1,'0'766,"5"-722,1-32</inkml:trace>
  <inkml:trace contextRef="#ctx0" brushRef="#br0" timeOffset="287.729">326 227,'-303'266,"301"-265,1 0,-1-1,1 1,0 0,-1 0,1 0,0 0,0 0,0 1,-1-1,1 0,1 1,-1-1,0 0,0 1,0-1,1 1,-1-1,1 1,-1-1,1 1,0 0,-1-1,1 1,0 0,0-1,0 1,0-1,1 1,-1 0,0-1,1 1,-1-1,1 1,-1-1,1 1,0-1,-1 1,1-1,0 0,0 1,0-1,0 0,1 0,-1 1,0-1,0 0,1 0,-1-1,0 1,2 0,156 124,-53-9,-82-99,-17-22</inkml:trace>
  <inkml:trace contextRef="#ctx0" brushRef="#br0" timeOffset="288.729">552 537,'-4'34,"-3"15,1 5,2-2,0-6,2-5,1-5,5-4,2-7</inkml:trace>
  <inkml:trace contextRef="#ctx0" brushRef="#br0" timeOffset="289.729">525 565,'18'-9,"1"0,0 2,0 0,1 1,0 1,0 1,0 0,15 1,-32 2,0 1,0 1,-1-1,1 0,0 1,0-1,-1 1,1 0,-1 0,1 0,-1 0,1 0,-1 0,1 1,-1-1,0 1,0 0,0 0,0 0,0 0,0 0,0 0,-1 0,1 0,-1 1,0-1,0 1,1-1,-2 1,1-1,0 1,0 0,-1-1,1 1,-1 0,0 0,0-1,0 1,0 0,-1 0,1-1,-1 1,1 0,-1-1,0 1,0-1,0 1,-1-1,1 1,-1 2,0 0,0 0,0 1,1-1,0 0,0 1,0-1,1 1,0-1,0 1,0-1,1 1,0-1,0 1,0-1,0 1,1-1,0 0,0 0,1 0,-1 0,3 2,-1-2,1-1,-1 1,0 0,0 1,-1-1,1 1,-1-1,0 1,-1 0,1 0,-1 1,-1-1,1 0,-1 0,0 1,0-1,-1 1,0-1,0 1,-1-1,0 1,0-1,0 1,0-1,-1 0,-1 0,1 0,-1 0,0 0,0 0,0-1,-1 0,0 1,0-1,-2 1,-1 0,-1-1,1 0,-1 0,0 0,-1-2,1 1,-1-1,0 0,0 0,0-1,0-1,0 1,0-1,0-1,0 0,-1 0,1-1,0 0,0 0,0-1,0-1,0 1,1-1,-1-1,1 0,-1 0,1 0,1-1,-1 0,-6-6,2-2</inkml:trace>
  <inkml:trace contextRef="#ctx0" brushRef="#br0" timeOffset="530.588">693 763,'0'-5,"-5"-1,-6 0,-6 1,-5 1,1 7,0 2,2 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89,'20'-8,"12"-6,1 1,0 1,1 2,0 1,0 2,1 1,0 2,14 1,-48 2,1 1,-1-1,1 1,-1 0,1 0,-1 0,1-1,0 2,-1-1,1 0,-1 0,1 0,-1 1,1-1,-1 1,1-1,-1 1,0 0,1-1,-1 1,0 0,1 0,-1 0,0 0,0 0,0 0,0 0,0 1,0-1,0 0,0 0,-1 1,1-1,0 1,-1-1,1 1,-1-1,0 1,1-1,-1 1,0-1,0 1,0-1,0 1,0-1,0 1,0-1,-1 1,1-1,-1 2,-10 12,0-1,-2 0,0-1,0 0,-1-1,-1 0,0-1,0-1,-4 1,-75 59,91-68,0 0,0 1,0-1,0 0,0 1,0 0,1-1,-1 1,1 0,-1 0,1 1,0-1,1 0,-1 1,1-1,-1 1,1 0,0-1,0 1,1 0,-1 0,1 0,0-1,0 1,0 0,0 0,0 0,1-1,0 1,0 0,0 0,0-1,1 1,-1-1,1 1,0-1,0 0,0 0,2 2,3-1,0 0,0-1,0 0,0 0,1 0,-1-1,1 0,0-1,0 1,0-1,0-1,0 0,-1 0,1-1,1 1,-6 0,22-1</inkml:trace>
  <inkml:trace contextRef="#ctx0" brushRef="#br0" timeOffset="567.884">395 428,'283'-224,"-228"176,-55 49,-1 0,1 0,0 0,0 0,0-1,0 1,0 0,1 0,-1 0,0 0,0 0,0-1,1 1,-1 0,0 0,1 0,-1-1,1 1,-1 0,1-1,-1 1,1 0,0-1,-1 1,1-1,0 1,-1-1,1 1,0-1,0 1,-1-1,1 0,0 0,0 1,0-1,0 0,-1 0,1 0,0 0,0 0,0 0,0 0,0 0,-1 0,1 0,0 0,0-1,0 1,0 0,-1 0,1-1,0 1,0-1,-1 1,1-1,0 1,-1-1,1 1,0-1,-1 0,1 1,-1-1,1 0,-1 1,1-1,-1 0,-1 139,2-136,-1-1,0 1,1 0,0 0,-1-1,1 1,0-1,0 1,-1-1,1 1,1-1,-1 1,0-1,0 0,0 0,1 0,-1 1,1-1,-1 0,1-1,-1 1,1 0,-1 0,1-1,0 1,-1-1,1 1,0-1,0 0,-1 0,1 1,0-1,0 0,-1-1,1 1,0 0,0 0,-1-1,1 1,0-1,-1 0,1 1,-1-1,2-1,64-48,-35 13,-24 26,1 0,0 0,1 1,0 1,1 0,0 0,1 1,-1 0,9-3,-18 11,0 1,0-1,0 1,0 0,0-1,-1 1,1 0,0 0,0 0,0 1,-1-1,1 0,-1 1,1-1,-1 1,1-1,-1 1,0 0,0 0,0-1,0 1,0 0,0 0,0 0,-1 0,1 0,-1 0,1 0,-1 0,0 0,0 1,0-1,0 0,0 0,0 0,-1 0,1 0,-1 0,0 0,1 0,-1 1,1 1,-4 144,4-123</inkml:trace>
  <inkml:trace contextRef="#ctx0" brushRef="#br0" timeOffset="1555.953">1271 315,'-39'98,"25"-50,-25 49,39-98,0 1,0 0,0-1,0 1,0 0,0-1,0 1,0 0,0-1,0 1,0 0,0-1,0 1,-1 0,1-1,0 1,0 0,0 0,-1-1,1 1,0 0,0 0,-1-1,1 1,0 0,-1 0,1 0,0-1,0 1,-1 0,1 0,0 0,-1 0,1 0,0 0,-1 0,1 0,-1 0,1 0,0 0,-1 0,1 0,0 0,-1 0,1 0,0 0,-1 0,1 0,0 1,-1-1,1 0,0 0,0 0,-1 1,1-1,0 0,0 0,-1 0,1 1,0-1,3-32,-1 15,2 1,0-1,1 0,0 1,2 0,0 0,0 1,2-1,0 2,0-1,1 2,1-1,1 1,2-1,-12 12,-1 0,1 0,0 1,1-1,-1 1,0 0,0-1,1 1,-1 0,0 0,1 1,-1-1,1 0,-1 1,1 0,0-1,-1 1,1 0,-1 0,1 1,-1-1,1 0,0 1,-1 0,0-1,1 1,-1 0,1 0,-1 1,0-1,0 0,0 1,1-1,-1 1,-1 0,1-1,0 1,0 0,-1 0,1 0,-1 1,0-1,1 0,-1 1,0-1,0 0,-1 1,1-1,0 1,-1-1,0 1,1-1,-1 1,0 0,0-1,-1 3,-33 105,90-43,-53-64,-1-1,1 1,-1 0,0 1,0-1,0 0,0 1,0-1,-1 1,1-1,-1 1,0 0,0 0,-1-1,1 1,-1 0,0 0,1 0,-2 0,1 0,0 0,-1-1,0 1,0 0,0 0,0-1,-1 1,0-1,1 1,-1-1,0 0,0 1,-1-1,1 0,-1 0,0-1,0 1,1-1,-2 1,1-1,0 0,0 0,-2 1,-10 4,0 1,0-2,0 0,-1-1,0 0,0-2,0 0,0 0,-12-1,-14-15,30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1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311 325,'5'10,"1"17,0 9,-1 4,-2-1,-1-2,0-3,-2-2,0-1,0-2,-5-1,-2 0,1-1,-4 1,0-5</inkml:trace>
  <inkml:trace contextRef="#ctx0" brushRef="#br0" timeOffset="329.688">226 353,'30'-26,"2"2,1 1,0 1,2 2,0 2,2 1,31-10,-65 25,1 0,0 0,-1 0,1 0,0 1,0-1,0 1,1 0,-1 0,0 1,0-1,0 1,1 0,-1 0,0 1,0-1,1 1,-1 0,0 0,0 0,0 0,0 1,0 0,0 0,-1 0,1 0,-1 1,1-1,-1 1,0 0,0 0,0 0,0 0,0 0,-1 1,0-1,1 1,-1 0,-1 0,1 0,0 0,-1 0,0 0,1 4,-3 1,0 1,0-1,-1 0,0 0,0 0,-1 0,0 0,-1-1,0 0,-1 1,1-1,-1-1,-1 1,0-1,0 0,0 0,-1 0,-1 0,-10 9,0-2,0 0,-2-1,0-1,0-1,-18 7,-64 22,83-32</inkml:trace>
  <inkml:trace contextRef="#ctx0" brushRef="#br0" timeOffset="681.575">706 608,'0'10,"0"12,0 7,0 4,-5-3,-1-3,0-1,-4-5,0-1,2-3</inkml:trace>
  <inkml:trace contextRef="#ctx0" brushRef="#br0" timeOffset="1148.166">649 608,'13'-3,"3"-2,1 0,0 1,-1 1,1 1,1 0,-1 1,0 1,0 1,5 1,-21-2,1 0,-1 0,0 1,1-1,-1 0,0 1,1-1,-1 1,0-1,0 1,0 0,1-1,-1 1,0 0,0 0,0 0,0 0,0 0,0 0,-1 0,1 0,0 1,0-1,-1 0,1 0,-1 1,1-1,-1 0,0 1,1-1,-1 0,0 1,0-1,0 0,0 1,0-1,0 0,0 1,-1-1,1 1,0-1,-1 0,1 0,-1 1,1-1,-1 0,0 0,0 0,0 2,-46 54,45-56,1-1,0 1,0-1,0 1,-1-1,1 1,0-1,0 1,0 0,0 0,0-1,0 1,0 0,0 0,0 0,1 0,-1 0,0 0,1 0,-1 0,0 1,1-1,-1 0,1 0,0 0,-1 1,1-1,0 0,0 0,0 1,0-1,0 0,0 1,0-1,0 0,1 0,-1 1,0-1,1 0,-1 0,1 0,-1 0,1 1,0-1,-1 0,1 0,0 0,0 0,0 0,43 11,-37-11,1 0,-1 1,0 0,1 0,-1 1,0 0,-1 0,1 1,0-1,-1 2,0-1,4 4,-9-7,0 1,0 0,0 0,0 0,0-1,-1 1,1 0,0 0,-1 0,0 0,1 0,-1 0,0 0,0 1,0-1,0 0,-1 0,1 0,0 0,-1 0,0 0,1 0,-1-1,0 1,0 0,0 0,0 0,0-1,0 1,-1-1,1 1,-1-1,1 1,-54 47,46-43,0-1,0-1,0 0,-1 0,0-1,0 0,0 0,0-1,0-1,-2 0,-13 1</inkml:trace>
  <inkml:trace contextRef="#ctx0" brushRef="#br0" timeOffset="1698.236">848 72,'9'-9,"1"1,1 1,0 0,0 1,0 0,0 0,1 1,0 1,0 0,1 0,-1 1,4 1,-14 2,0 0,0 1,0-1,0 1,0-1,0 1,0 0,0 0,-1 0,1 0,0 0,-1 0,1 0,0 1,-1-1,0 1,1-1,-1 1,0-1,0 1,0 0,0 0,0 0,0-1,0 1,0 0,-1 0,1 0,-1 0,0 0,1 0,-1 0,0 0,0 0,0 0,-1 1,1-1,0 0,-1 0,0-1,1 1,-1 0,0 0,0 0,0 0,0 0,0-1,0 1,0-1,-1 1,1-1,-1 1,1-1,-1 1,1-1,-1 0,-1 1,-5 8,5-9,1 0,0 0,0 1,-1-1,1 1,0 0,0 0,0-1,1 1,-1 0,0 1,1-1,0 0,-1 0,1 1,0-1,0 1,0-1,0 1,1-1,-1 1,1 0,0-1,-1 1,1-1,0 1,0 0,1-1,-1 1,1 0,-1-1,1 1,0-1,0 1,0-1,0 1,0-1,1 0,-1 0,1 1,-1-1,1 0,0 0,0-1,1 2,9 2,1-2,0 0,0 0,0-1,0-1,0 0,1 0,-1-2,0 1,8-3,18 1,18 1,-33 1</inkml:trace>
  <inkml:trace contextRef="#ctx0" brushRef="#br0" timeOffset="2084.145">1 1003,'640'-30,"-182"5,-67-5,-348 29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0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28,'197'-28,"59"28,-221 11,-29-5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28,'34'0,"25"0,8 0,-3 0,-8 0,-8 0,-13-4,-7-3,-3 1,-2 1,0 2,-3 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06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506 482,'-1'284,"-11"-223,2 41,10-102,0 1,0 0,0-1,0 1,0 0,0-1,0 1,1 0,-1-1,0 1,1 0,-1-1,0 1,1-1,-1 1,0 0,1-1,-1 1,1-1,-1 1,1-1,0 0,-1 1,1-1,-1 0,1 1,0-1,-1 0,1 1,0-1,-1 0,1 0,0 0,-1 0,1 0,0 0,0 0,-1 0,1 0,0 0,-1 0,1 0,0-1,-1 1,1 0,0 0,-1-1,1 1,0 0,-1-1,1 1,9-8</inkml:trace>
  <inkml:trace contextRef="#ctx0" brushRef="#br0" timeOffset="4218.026">760 877,'4'0,"3"4,-1 8,-6 0,1-1,2-7,-1-5</inkml:trace>
  <inkml:trace contextRef="#ctx0" brushRef="#br0" timeOffset="5697.652">1606 256,'10'-6,"-1"1,1 0,0 1,0 0,0 0,1 1,-1 1,1 0,0 0,0 1,-1 0,1 1,0 0,0 1,0 0,0 1,-1 0,1 1,8 3,-17-5,0 0,0 0,0 1,-1-1,1 1,0-1,-1 1,1-1,-1 1,0 0,0 0,0-1,0 1,0 0,0 0,0 0,0 0,-1 0,1 1,-1-1,1 0,-1 0,0 0,0 0,0 0,0 1,0-1,-1 0,1 0,-1 0,1 0,-1 0,0 0,0 0,-1 2,-44 64,46-68,-2 1,0 0,0 0,0 0,0 0,0 0,1 0,-1 1,0-1,1 1,-1-1,1 1,0 0,-1-1,1 1,0 0,0 0,0 0,0 0,1 0,-1 0,0 0,1 0,-1 0,1 0,0 0,0 1,0-1,0 0,0 0,0 0,1 0,-1 0,1 1,-1-1,1 0,0 0,0 0,-1 0,2-1,-1 1,0 0,0 0,1-1,-1 1,12 2,0-1,1-1,-1 0,1-1,-1-1,1 0,-1-1,9-1,12 0,-8 1</inkml:trace>
  <inkml:trace contextRef="#ctx0" brushRef="#br0" timeOffset="4980.708">1267 425,'-13'4,"0"0,0 0,0 1,1 0,-1 2,1-1,1 1,-1 1,1 0,1 1,0 0,0 0,-5 7,14-14,0-1,0 0,0 1,1-1,-1 0,1 1,-1-1,1 1,-1-1,1 1,0-1,0 1,-1 0,1-1,1 1,-1-1,0 1,0-1,0 1,1-1,-1 1,1-1,-1 1,1-1,0 1,-1-1,1 0,0 1,0-1,0 0,0 0,0 0,0 0,1 0,-1 0,0 0,0 0,1 0,-1 0,2 0,65 24,-55-22,-5-2,-1 0,1 1,0 0,-1 0,1 1,-1 0,1 0,-1 1,0 0,-1 0,1 0,-1 1,0 0,0 0,0 1,-1-1,1 1,-2 1,1-1,-1 1,1 0,-2 0,1 0,-1 0,1 5,-2-7,0-1,-1 1,0-1,0 1,0-1,0 1,-1 0,0-1,0 1,0 0,-1-1,1 1,-1-1,0 1,0-1,-1 1,1-1,-1 1,0-1,0 0,-1 0,1 0,-1 0,0-1,0 1,0-1,0 0,-1 1,0-1,1-1,-1 1,0-1,0 1,0-1,-1 0,-2 0,0-1,1 0,-1-1,0 1,0-1,0-1,0 1,1-1,-1 0,0-1,1 0,-1 0,1 0,-1-1,1 0,0 0,0 0,-2-2,-11-7</inkml:trace>
  <inkml:trace contextRef="#ctx0" brushRef="#br0" timeOffset="5233.563">1126 454,'20'-9,"20"-9,8-1,1 3,-3 4,-5 4,-9 4</inkml:trace>
  <inkml:trace contextRef="#ctx0" brushRef="#br0" timeOffset="10645.963">2735 341,'-535'326,"-11"-30,236-152,-81 40,176-78,33-8,121-71,42-16</inkml:trace>
  <inkml:trace contextRef="#ctx0" brushRef="#br0" timeOffset="21039.425">1775 1075,'-2'24,"-1"1,-2-1,0-1,-1 1,-1-1,-8 14,-9 38,-54 110,72-172,4-6</inkml:trace>
  <inkml:trace contextRef="#ctx0" brushRef="#br0" timeOffset="21767.513">1945 1159,'-14'17,"2"1,0 0,1 1,1 0,1 1,0 0,2 0,0 1,2 0,-2 12,4-27,1-1,0 1,0 0,0 0,1 1,0-1,0 0,1 0,-1 1,2-1,-1 0,0 0,1 1,1-1,-1 0,1 0,0 0,0 0,0 0,1-1,0 1,0-1,1 1,-1-1,1 0,0-1,1 1,-1-1,1 1,0-1,0-1,0 1,0-1,1 0,3 2,2-5,0 0,0-1,1 0,-1 0,0-1,0-1,0 0,0 0,-1-1,1 0,-1-1,0 0,0-1,-1 0,1-1,-1 0,-1 0,1 0,-1-2,-1 1,0-1,0 0,5-9,-7 13,0-1,0 1,-1-1,0-1,0 1,-1 0,1-1,-2 0,1 0,-1 0,0 0,0 0,-1-1,0 1,0 0,0-1,-1 1,-1 0,1-1,-1 1,0 0,-1-1,0 1,0 0,0 0,-1 0,0 1,0-1,-1 0,0 1,0 0,-1 0,1 0,-1 1,0 0,-2-2,-3 1,1 0,-1 0,0 1,-1 0,1 1,-1 0,0 1,0 0,0 0,0 1,-1 1,1 0,0 1,-1 0,1 0,-1 1,1 1,0 0,0 1,0 0,0 0,-3 2,-12 7</inkml:trace>
  <inkml:trace contextRef="#ctx0" brushRef="#br0" timeOffset="26474.18">2678 990,'20'-30,"-14"23,-12 23,-116 204,-12 36,-47-26,117-124,54-92</inkml:trace>
  <inkml:trace contextRef="#ctx0" brushRef="#br0" timeOffset="27517.765">1634 1075,'0'-2,"1"0,-1 0,0 0,0 0,-1 0,1 0,0 0,-1 0,1 1,-1-1,1 0,-1 0,0 0,0 1,0-1,0 0,0 1,0-1,-1 0,1 1,0 0,-1-1,1 1,-1 0,1 0,-1 0,0 0,0 0,1 0,-1 0,0 1,0-1,0 1,0-1,0 1,0 0,0-1,0 1,0 0,1 0,-1 1,0-1,0 0,0 1,0-1,0 1,0-1,0 1,1 0,-1 0,0 0,0 0,1 0,-1 0,1 1,-1-1,-13 11,1 0,1 0,0 2,1-1,0 1,1 1,0 0,-4 10,4-7,-9 15,1 1,2 1,2 1,1 0,2 1,1 0,2 1,2 0,1 0,1 17,3-44,1 0,1 1,0-1,0 1,1-1,0 0,1 1,1-1,-1 0,2 0,0 0,0-1,1 1,0-1,0 0,1 0,1-1,0 0,0 0,1-1,0 1,0-2,1 1,0-1,0 0,1-1,0 0,0-1,0 0,7 2,39-2,-32-5</inkml:trace>
  <inkml:trace contextRef="#ctx0" brushRef="#br0" timeOffset="27938.212">2763 1300,'-10'24,"-2"18,0 6,2 0,3-4,3-4,2-4,-4-4,-1-2,2-1,0-1,2-6</inkml:trace>
  <inkml:trace contextRef="#ctx0" brushRef="#br0" timeOffset="28288.171">2989 1357,'-18'26,"2"1,1 1,1 0,2 1,0 0,2 1,1 1,0 10,8-39,0 0,0 0,1 0,-1 0,1 0,-1 0,1 0,0 0,0 0,0 0,0 0,0 0,0 0,1 0,-1 0,1 0,-1 0,1 0,0 0,0 0,0 0,0 0,0-1,0 1,0 0,1-1,-1 1,0-1,1 1,0-1,-1 0,1 0,0 0,-1 0,1 0,0 0,0 0,0 0,0-1,0 1,0-1,0 1,0-1,0 0,0 0,0 0,0 0,0 0,0 0,1-1,13-5,0-2,0 0,-1 0,0-1,0-1,-1-1,-1 0,1-1,-2 0,0-1,0 0,-1-1,-1-1,0 1,1-5,32-77,-42 93,-1 0,1 1,-1-1,0 0,0 0,0 0,0 0,-1 0,1 0,-1 0,0 0,1 1,-2-1,1 0,0 1,0-1,-1 0,1 1,-1 0,0-1,0 1,0 0,0 0,0 0,0 0,-1 0,1 1,0-1,-1 1,0-1,1 1,-1 0,0 0,-1 0,-49-4,28 10</inkml:trace>
  <inkml:trace contextRef="#ctx0" brushRef="#br0" timeOffset="28670.325">3469 1329,'-24'24,"1"0,2 2,0 0,2 2,1 0,1 1,-10 24,11 35,16-85,0-1,1 0,-1 1,1-1,0 0,0 1,0-1,0 0,0 0,0 0,1 0,-1 0,1 0,-1 0,1 0,0-1,-1 1,1-1,0 1,0-1,0 1,1-1,-1 0,0 0,0 0,1-1,-1 1,0 0,1-1,-1 0,0 1,1-1,-1 0,3 0,6-2,1 0,0 0,-1-1,1-1,-1 0,0 0,0-1,-1-1,1 1,-1-2,0 0,-1 0,0 0,0-1,0-1,-1 1,-1-1,1-1,-1 1,-1-1,0-1,0 1,-1-1,-1 0,1 0,-4 6,0 1,0 0,0-1,-1 1,1-1,-1 1,0-1,0 1,0-1,-1 1,0 0,0-1,0 1,0 0,-1-1,0 1,1 0,-1 0,-1 0,1 1,-1-1,1 0,-1 1,0 0,0-1,-1 1,1 0,-1 1,1-1,-1 1,0-1,0 1,0 0,0 1,0-1,-1 1,1 0,0 0,-1 0,1 0,-1 1,1 0,-4 0,-19 4,3 2</inkml:trace>
  <inkml:trace contextRef="#ctx0" brushRef="#br0" timeOffset="29023.092">3807 1413,'-33'25,"5"-6,0 2,1 1,1 1,2 1,0 1,-16 24,38-47,0 0,1 0,-1 0,1 0,-1 0,1 0,0 1,0-1,0 0,0 1,0-1,1 1,-1-1,1 1,-1-1,1 1,0-1,0 1,0-1,1 1,-1-1,0 1,1-1,0 1,0-1,-1 1,1-1,1 0,-1 1,0-1,0 0,1 0,0 0,-1 0,1 0,0 0,0-1,0 1,0-1,0 1,0-1,0 0,1 1,-1-1,0 0,1-1,-1 1,1 0,-1-1,1 1,-1-1,1 0,-1 0,1 0,1 0,11-1,-1 0,0-1,0 0,0-2,-1 1,1-2,-1 0,0 0,0-1,0-1,-1 0,0-1,0 0,-1 0,0-2,-1 1,8-10,-15 14,-1 1,0-1,0 0,-1 1,0-1,1 0,-2 0,1 0,0 0,-1 0,0 0,0 0,-1 0,1 0,-1 0,0 0,-1 0,1 0,-1 0,0 1,0-1,0 1,-1-1,1 1,-1 0,0 0,0 0,-1 0,1 0,-1 1,0 0,0 0,0 0,0 0,-1 1,1-1,-1 1,1 0,-1 0,0 1,0-1,0 1,0 0,0 1,0-1,0 1,-4 0,-15-2</inkml:trace>
  <inkml:trace contextRef="#ctx0" brushRef="#br0" timeOffset="29734.644">3864 821,'14'3,"0"0,0 0,-1 2,1 0,-1 0,0 1,0 1,0 0,-1 1,0 0,-1 1,0 0,0 1,-1 0,0 0,-1 1,0 1,-1 0,0 0,-1 0,0 1,3 11,-1 2,-2 0,-1 0,-1 1,-1 0,-1 0,-1 0,-2 0,-1 1,-4 24,0-4,-3 1,-1-2,-3 1,-2-1,-2-1,-2 0,-1-2,-3 0,-9 12,17-34,0-2,-1 0,0-1,-2 0,0-1,-1-1,-1-1,-1-1,0 0,-1-2,-6 3,3-2</inkml:trace>
  <inkml:trace contextRef="#ctx0" brushRef="#br0" timeOffset="32408.029">420 144,'-14'-2,"-1"2,1 0,-1 0,1 1,-1 1,1 1,0 0,-1 0,2 2,-1-1,0 2,1 0,0 1,0 0,1 1,0 0,1 1,-1 0,1 1,1 0,-5 7,0 13,2 0,1 0,2 1,0 1,3 0,0 0,2 0,2 1,1-1,1 1,2 0,1 0,3 10,-2 63,26 291,-29-382,4 91,-5 0,-13 96,-41 48,40-166,15-82,0 0,0 1,0-1,0 0,1 0,-1 0,1 0,-1 0,1 0,0 0,0 0,0 0,0 0,0 0,0 0,1 0,-1-1,1 1,-1-1,1 1,-1-1,1 1,0-1,0 0,0 0,0 0,0 0,0 0,0 0,0-1,0 1,0-1,0 1,0-1,1 0,1 0,8 0,0-2,0 1,0-1,0-1,0 0,0-1,-1 0,1-1,1-2,38-12,-23 10,1 1,-1 1,1 2,0 1,27 0,-32 4</inkml:trace>
  <inkml:trace contextRef="#ctx0" brushRef="#br0" timeOffset="33429.146">4117 87,'3'-6,"1"1,-1-1,1 0,0 1,0 0,1 0,-1 0,1 1,0-1,0 1,1 0,-1 1,1-1,0 1,0 0,0 1,0-1,1 1,-1 0,1 1,-1 0,1 0,-1 0,1 1,0 0,-1 0,1 0,0 1,-1 0,1 1,-1-1,0 1,1 1,-1-1,0 1,0 0,0 0,-1 1,1-1,-1 1,0 1,0-1,0 1,4 4,-2 10,0 0,-2 0,0 0,-1 0,-1 1,0 0,-2 0,0-1,-2 1,0 0,-2 9,1 26,-11 532,0-349,6-86,-6 1,-21 86,-29 51,44-220,18-69,0-1,1 0,-1 1,0-1,1 0,-1 1,0-1,1 0,-1 0,0 0,0 0,1 0,-1 0,0 0,0 0,1 0,-1 0,0 0,0 0,1 0,-1-1,0 1,0 0,1-1,-1 1,0 0,1-1,-1 1,1-1,-1 1,0-1,1 1,-1-1,1 1,0-1,-1 0,1 1,-1-1,1 0,0 1,-1-1,1 0,0 1,0-1,0 0,-6-6,-1 4,0 0,1 0,-1 0,0 1,0 0,-1 0,1 1,0 0,-1 0,1 0,0 1,-1 1,1-1,0 1,-1 0,1 1,0-1,0 2,0-1,0 1,0 0,1 0,-1 1,1 0,0 0,0 0,-3 4,-24 9,-38 12,69-31</inkml:trace>
  <inkml:trace contextRef="#ctx0" brushRef="#br0" timeOffset="33974.255">4851 877,'-3'5,"0"1,0 0,0 1,1-1,0 0,0 1,1 0,-1-1,1 1,1 0,-1-1,1 1,1 0,-1 0,1-1,0 1,1-1,-1 1,3 6,2 18,1 198,-8-221,1 0,-2 0,1-1,-1 1,-1-1,1 1,-1-1,0 0,-1 0,0 0,0 0,0-1,-1 1,0-1,0 0,-1-1,1 1,-1-1,-1 0,1-1,-1 1,1-1,-1-1,0 1,-1-1,1 0,0-1,-1 0,0 0,1 0,-1-1,0-1,0 1,0-1,0 0,1-1,-1 0,0 0,0-1,1 0,-6-2,-6-3</inkml:trace>
  <inkml:trace contextRef="#ctx0" brushRef="#br0" timeOffset="34226.422">4429 792,'43'-9,"33"-4,9 1,0 2,-11 3,-12 3,-12 1,-10 2,-7 1,-4 1,-3-1,0 1,-5-1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0 593,'39'0,"26"0,8 0,-4 0,-10 0,-9 0,-8 0,-7 0,-10 0</inkml:trace>
  <inkml:trace contextRef="#ctx0" brushRef="#br0" timeOffset="250.007">57 847,'43'14,"29"5,6 0,-9-4</inkml:trace>
  <inkml:trace contextRef="#ctx0" brushRef="#br0" timeOffset="16755.077">1045 169,'50'91,"-44"-76,0 0,-1 1,0-1,-2 1,1 0,-2 1,0-1,-1 0,-1 1,-1-1,0 1,-1-1,-2 10,-43 216,56-183,-9-58,1 0,-1 0,1 0,0 0,-1 0,1 0,0 0,0 0,0 0,0 0,0 0,0-1,0 1,0 0,0-1,0 1,0-1,0 1,0-1,0 0,1 1,-1-1,0 0,0 0,0 0,1 0,-1 0,0 0,0 0,0 0,1 0,-1-1,0 1,0 0,0-1,0 1,0-1,1 1,-1-1,0 0,0 1,0-1,-1 0,1 0,0 0,0 0,12-10</inkml:trace>
  <inkml:trace contextRef="#ctx0" brushRef="#br0" timeOffset="17003.642">1355 565,'-10'24,"3"8,1-2</inkml:trace>
  <inkml:trace contextRef="#ctx0" brushRef="#br0" timeOffset="18888.077">705 1,'-32'72,"3"2,3 1,-2 20,17-57,3-1,0 2,3-1,1 1,1-1,3 24,1-44,1-1,0 1,2 0,0-1,1 0,0 0,1 0,1 0,1-1,0 0,1-1,1 0,0 0,1-1,4 3,5 1,1 0,0-2,2-1,-1 0,2-2,0 0,0-2,1 0,7 0,-29-10,30 13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0:28.01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170 408,'65'-20,"-45"17,293-31,25 35,-338-1,-1-1,0 1,1-1,-1 0,1 1,-1-1,1 1,-1-1,1 0,-1 1,1-1,-1 0,1 0,0 1,0-1,-1 0,1 0,0 1,0-1,0 0,0 0,0 0,0 0,0 1,0-1,0 0,0 0,0 0,1 1,-1-1,0 0,0 0,1 1,-1-1,1 0,-1 1,1-1,-1 0,1 1,-1-1,1 1,-1-1,1 0,0 1,-1 0,1-1,0 1,-1-1,1 1,0 0,0 0,-1-1,1 1,0 0,0 0,0 0,-1 0,1 0,0 0,0 0,0 0,-165-169,97 50,67 118,-1 0,1 0,0 0,0 0,0 0,-1 0,1 1,0-1,0 0,0 0,1 0,-1 0,0 0,0 0,0 0,1 0,-1 1,0-1,1 0,-1 0,1 0,-1 1,1-1,-1 0,1 0,-1 1,1-1,0 1,-1-1,1 0,0 1,0-1,0 1,-1 0,1-1,0 1,0 0,0-1,0 1,0 0,-1 0,1 0,0 0,0 0,0 0,0 0,0 0,16 0</inkml:trace>
  <inkml:trace contextRef="#ctx0" brushRef="#br0" timeOffset="-800.066">594 719,'0'-1,"0"1,1-1,-1 1,0-1,1 1,-1-1,0 1,1-1,-1 1,1-1,-1 1,1 0,-1-1,1 1,-1 0,1-1,-1 1,1 0,-1-1,1 1,-1 0,1 0,0 0,-1 0,1 0,-1 0,1 0,0 0,-1 0,1 0,0 0,-1 0,1 0,-1 0,1 0,-1 1,1-1,0 0,-1 0,1 1,-1-1,1 0,-1 1,1-1,-1 1,0-1,1 1,-1-1,1 1,-1-1,0 1,1-1,-1 1,0-1,0 1,0-1,1 1,-1 0,0-1,0 1,0-1,0 1,0 0,0-1,0 1,0-1,0 1,0 0,9 20,-1 0,-1 0,0 1,-2 0,0 0,-2 0,0 1,5 39,-4-1,-1 1,-4 0,-6 52,3-89,-1 1,-1-1,-1 1,-1-2,-1 1,-1-1,-2-1,0 0,-15 20,21-33,0-1,-2 0,1 0,-1 0,0-1,-1 0,1-1,-2 0,1 0,-1-1,0 0,0-1,-1 0,1 0,-1-1,0-1,0 0,-1-1,1 0,-1 0,1-1,-1-1,-3 0,9-2,0 0,0 0,-1-1,2 0,-1 0,0-1,1 0,-1 0,1 0,0-1,1 1,-1-1,1 0,0-1,0 1,0-1,1 1,0-1,0 0,0 0,1-1,0 1,0 0,1-1,0 1,0-1,0-5,-3-13</inkml:trace>
  <inkml:trace contextRef="#ctx0" brushRef="#br0" timeOffset="-518.364">1 747,'901'-104,"-635"93,-267 11,1 1,0-1,-1 0,1 1,0 0,-1-1,1 1,0-1,-1 1,1-1,0 1,0-1,0 1,0 0,-1-1,1 1,0 0,0-1,0 1,0-1,1 1,-1 0,0-1,0 1,0-1,0 1,0 0,1-1,-1 1,0-1,1 1,-1-1,0 1,1-1,-1 1,1-1,-1 1,1-1,-1 0,0 1,1-1,0 0,-1 1,1-1,-1 0,1 0,-1 1,1-1,0 0,-1 0,1 0,-1 0,1 0,0 0,-1 0,1 0,-1 0,1 0,0 0,-15 11</inkml:trace>
  <inkml:trace contextRef="#ctx0" brushRef="#br0" timeOffset="6416.786">4291 690,'249'-68,"-194"60,0 1,1 4,0 1,26 4,-12 0,-70-2,0 1,1-1,-1 0,1 1,-1-1,1 0,-1 1,1-1,0 0,-1 1,1-1,-1 0,1 0,0 0,-1 0,1 0,-1 1,1-1,0 0,-1 0,1-1,0 1,-1 0,1 0,-1 0,1 0,0 0,-1-1,1 1,-1 0,1-1,-1 1,1 0,-1-1,1 1,-1-1,1 1,-1 0,1-1,-1 1,0-1,1 1,-1-1,0 0,1 1,-1-1,0 1,0-1,0 0,0 1,1-1,-1 1,0-1,0 0,0 1,0-1,0 0,0 1,-1-1,1 1,0-1,0 0,0 1,-1-1,1 1,0-1,0 1,-1-1,0 0,-36-30,30 26,-12-8,0-1,1 0,0-1,1-1,1-1,1-1,0 0,2 0,0-2,-8-15,10 11</inkml:trace>
  <inkml:trace contextRef="#ctx0" brushRef="#br0" timeOffset="5150.046">4348 973,'-65'288,"-1"64,29-155,67-251,-20 34</inkml:trace>
  <inkml:trace contextRef="#ctx0" brushRef="#br0" timeOffset="5476.536">4263 973,'339'-1,"-82"-28,-186 18,-53 5</inkml:trace>
  <inkml:trace contextRef="#ctx0" brushRef="#br0" timeOffset="5734.36">4178 1396,'38'0,"33"-5,13-1,-3-5,-10 0,-13 1,-11 3,-9 2,-6-2,-3-1,-3 2,0 1,-5 2</inkml:trace>
  <inkml:trace contextRef="#ctx0" brushRef="#br0" timeOffset="467.027">1638 916,'167'11,"-147"-6,1-1,-1-2,1 0,-1 0,1-2,0-1,-1-1,18-3,130-15,-87-1,-73 18</inkml:trace>
  <inkml:trace contextRef="#ctx0" brushRef="#br0" timeOffset="730.744">1638 1198,'43'9,"29"4,12-1,-4-2,-11-8,-12-3,-11-3,-8 0,-7 1,-2 0,-3 1,-5 1</inkml:trace>
  <inkml:trace contextRef="#ctx0" brushRef="#br0" timeOffset="4769.873">3670 774,'-30'18,"-363"56,-2 29,391-102,2-1,-1 0,1 0,-1 0,1 0,-1 0,1 0,-1 1,1-1,-1 1,1 0,0 0,-1 0,1 0,0 0,0 0,0 0,0 1,0-1,0 1,0 0,0-1,1 1,-1 0,0 0,1 0,0 0,0 0,-1 1,1-1,0 0,1 1,-1-1,0 0,1 1,-1-1,1 1,0-1,7 6,0-1,1 0,0 0,0-1,1 0,-1 0,1-1,1 0,-1 0,1-1,0-1,7 2,13 7,51 18,1-5,1-3,69 9,-104-24,-35-6,0 1,0 0,0 0,0 2,0-1,0 1,-1 1,0 1,0 0,7 4,-18-9,-1-1,1 1,0 0,0 0,0 0,0 0,-1-1,1 1,0 0,-1 0,1 1,0-1,-1 0,0 0,1 0,-1 0,0 0,1 0,-1 1,0-1,0 0,0 0,0 0,0 1,0-1,0 0,-1 0,1 0,0 1,-1-1,1 0,-1 0,1 0,-1 0,1 0,-1 0,0 0,0 0,1 0,-1 0,0-1,0 1,0 0,0 0,0-1,-1 1,-52 32,49-30,-321 136,276-117,-190 105,221-115,-89 77,105-86,-1 1,1 0,0 0,0 0,0 0,1 0,-1 1,1-1,0 1,1 0,-1 0,1-1,0 1,0 0,0 0,1 0,0 0,0 0,0 0,0 0,1 0,0 0,0 0,0 0,1 2,3-2,-1 1,1-1,0 0,0 0,0-1,1 1,0-1,0 0,0-1,0 1,0-1,1-1,-1 1,1-1,0 0,0-1,0 1,0-1,0-1,0 1,1-1,52 3,0-2,0-3,0-3,10-4,7 1,159 0,-209 4,-4-2</inkml:trace>
  <inkml:trace contextRef="#ctx0" brushRef="#br0" timeOffset="9899.405">2909 239,'-27'30,"2"2,1 0,1 2,3 0,-5 11,-19 48,4 1,4 2,4 2,5 1,3 6,6-24,3 0,4 1,4 1,3-1,4 1,8 60,-7-118,2-1,1 0,0 0,2-1,1 0,0 0,2 0,1-1,0 0,2 0,0-2,2 1,0-2,1 0,1-1,1 0,0-1,1-1,1-1,18 12,77 17,-90-40</inkml:trace>
  <inkml:trace contextRef="#ctx0" brushRef="#br0" timeOffset="9222.117">5448 464,'28'56,"107"284,-120-297,-2 2,-2-1,-2 2,-2-1,-1 1,-3 0,-3 44,-2-73,0 0,-2 0,0 0,-1-1,-1 0,0 0,-1 0,-1 0,0-1,-1-1,-1 1,0-2,-1 1,0-1,-11 8,-9 9,-1-2,-2-1,-1-1,-1-3,-6 3,14-10</inkml:trace>
  <inkml:trace contextRef="#ctx0" brushRef="#br0" timeOffset="13216.027">6633 690,'-116'189,"89"-138,-217 375,129-292,115-134,0 0,-1 1,1-1,-1 0,1 0,0 1,-1-1,1 0,0 1,-1-1,1 0,0 1,-1-1,1 1,0-1,0 1,0-1,-1 0,1 1,0-1,0 1,0-1,0 1,0-1,0 1,0-1,0 1,0-1,0 1,0-1,0 1,0-1,0 1,0-1,1 0,-1 1,0-1,0 1,1-1,-1 1,0-1,0 0,1 1,-1-1,0 0,1 1,-1-1,1 0,-1 1,0-1,1 0,-1 0,1 0,-1 1,1-1,-1 0,1 0,-1 0,0 0,1 0,-1 0,1 0,-1 0,1 0,-1 0,1 0,-1 0,1 0,45 1,-37-1,490-4,-496 5,0 0,-1-1,1 0,-1 1,1-1,0 0,-1 0,1 0,-1 0,1-1,0 1,-1-1,1 0,-1 1,1-1,-1 0,0 0,1-1,-1 1,0-1,0 1,0-1,0 1,0-1,0 0,0 0,-1 0,1 0,-1 0,1-1,-1 1,0 0,0-1,0 1,0 0,0-1,0 0,-1 1,1-1,-1 1,0-3,-4-17,0 0,-2 1,0-1,-2 1,0 0,-1 1,-6-8,-13-33,-154-378,142 352,30 85,17 24,2-7</inkml:trace>
  <inkml:trace contextRef="#ctx0" brushRef="#br0" timeOffset="13706.106">7367 606,'-3'47,"-2"-1,-3 1,-1-1,-13 36,-91 275,110-352,1 1,-1-1,1 1,1 0,-1 0,1 0,0 0,0 0,1 0,0 0,0 0,0 0,1 0,-1 0,2 0,-1 0,1 0,0 0,0-1,0 1,1-1,0 1,0-1,0 0,1 0,0 0,-1-1,2 1,-1-1,1 0,-1 0,1 0,0-1,3 2,6-3,-1 0,1-1,0-1,0 0,0-1,0 0,0-1,-1-1,1 0,-1-1,0 0,8-5,42-9,-56 17,1 0,-1 0,0-1,0-1,0 1,0-1,0 0,0 0,-1-1,0 0,0 0,0-1,0 0,0 0,-1 0,0-1,0 1,1-4,5-10</inkml:trace>
  <inkml:trace contextRef="#ctx0" brushRef="#br0" timeOffset="13956.839">7028 916,'39'0,"45"5,15 1,-1 0,-13-1,-10-2,-13 0,-13-2,-10-1,-6 0,-5 0,-2-5,-5-2</inkml:trace>
  <inkml:trace contextRef="#ctx0" brushRef="#br0" timeOffset="14452.374">7960 323,'18'21,"-1"0,-1 2,-1-1,-1 2,-1 0,-1 1,-10-22,22 56,-3 0,-2 2,-3 0,-2 0,-3 2,-3-1,-3 1,-3 1,-2 15,2-50,-2 1,0 0,-2-1,-2 1,0-1,-2 0,-1 0,-1 0,-2-1,-1-1,-1 0,-1 0,-1-1,-2 0,0-2,-3 2,3-9,0-1,-1-1,-1 0,-1-1,0-1,-1-1,0 0,-1-2,0 0,-9 2,-12 5,5-2</inkml:trace>
  <inkml:trace contextRef="#ctx0" brushRef="#br0" timeOffset="15089.871">6153 210,'-22'9,"0"0,1 1,0 2,0 0,1 1,1 1,0 1,1 1,1 0,0 1,1 1,1 0,1 2,1-1,0 2,2-1,0 2,1 0,1 0,2 0,0 1,-2 15,-5 22,2 1,3 1,3 0,3 0,2 0,7 47,-3-71,3 0,1-1,2 0,1-1,2 0,1 0,2-1,1-1,2-1,2 0,16 20,-19-33,0-1,2 0,0-2,1 0,1-1,0-1,1-1,0-1,2-1,3 0,29 5,-32-13</inkml:trace>
  <inkml:trace contextRef="#ctx0" brushRef="#br1" timeOffset="53682.087">2202 2214,'3'47,"1"-1,3 1,2-2,12 41,-20-77,1 0,0 0,1 0,0 0,0 0,1-1,0 1,0-1,1 0,0 0,0-1,1 0,0 1,1-2,-1 1,1-1,0 0,1-1,0 1,0-1,0-1,0 0,0 0,1 0,0-1,4 0,24 0,1-2,-1-2,0-1,0-3,0 0,28-9,42-5,106-5,1 9,84 10,292 24,-354-7,70-13,-151-12,-1-8,58-18,-176 32,117-26,-152 33,0 0,-1 0,1 0,0 0,0 0,0-1,0 1,0 0,0-1,0 1,0-1,0 1,-1-1,1 1,0-1,0 0,-1 1,1-1,0 0,-1 0,1 1,-1-1,1 0,-1 0,1 0,-1 0,0 0,1 1,-1-1,0 0,0 0,1 0,-1 0,0 0,0 0,0 0,0 0,-1 0,1 0,0 0,0 0,0 0,-1 0,1 0,0 0,-1 1,1-1,-1-1,-33-46,22 33,0-9,0-1,1 0,2-1,1 0,1-1,1 0,1 0,1 0,1-10,1 19,0 1,-1 6,1-1,0 0,1 1,1-1,0 0,0 0,1 0,0 1,1-1,1 0,0 1,3-6,6-3</inkml:trace>
  <inkml:trace contextRef="#ctx0" brushRef="#br1" timeOffset="54501.179">1609 3682,'-41'12,"0"2,1 1,0 2,1 2,1 2,1 1,-3 5,3-1,2 2,0 2,3 1,0 2,2 0,1 3,2 0,2 1,1 2,2 1,2 0,1 1,3 1,1 1,2 1,2 0,1 2,7-37,0 0,0 1,1-1,0 1,1-1,0 1,0 0,1-1,0 1,1 0,0-1,1 1,0 0,0-1,1 0,0 1,1-1,0 0,0-1,1 1,0-1,1 0,0 0,0-1,0 1,1-1,0-1,3 3,0-4,0-1,0 0,1-1,-1 0,1 0,0-1,0-1,0 1,0-2,0 0,-1 0,1-1,0 0,0-1,0 0,4-2,163-69,-134 47,-7 1</inkml:trace>
  <inkml:trace contextRef="#ctx0" brushRef="#br1" timeOffset="54779.751">2062 3907,'-44'55,"4"2,1 2,4 1,2 2,-23 61,51-114,1 0,0 1,1 0,0 0,0 0,1 0,1 0,0 1,0-1,1 0,0 1,1-1,0 0,1 4,2-10,0-1,0 1,0 0,1-1,-1 0,1 0,0 0,0-1,0 0,1 0,-1 0,0 0,1-1,-1 0,1 0,-1-1,1 1,-1-1,1 0,0-1,-1 1,1-1,-1 0,1-1,-1 1,0-1,0 0,1-1,23-7,-2-1,0-2,0 0,-1-2,-1-1,-1-1,0-1,-1-1,-1-1,-1-1,0-1,-2-1,-1-1,-1 0,0-1,-2-1,-1 0,-2-1,4-12,-11 30,0 0,-1-1,0 1,0-1,-1 0,0 0,-1 0,0-1,-1 1,0 0,-1-1,0 1,0 0,-1-1,-1 1,1 0,-2 0,1-1,-2 2,1-1,-1 0,-1 1,1 0,-2 0,1 0,-1 0,-1 1,1 0,-1 1,-5-5,6 8,0 0,0 1,-1 0,0 0,1 0,-1 1,0 0,0 0,0 1,0 0,-1 0,1 0,0 1,0 0,0 1,-1 0,1 0,0 0,0 1,0 0,0 0,0 1,1 0,-1 0,1 0,0 1,0 0,0 0,0 1,1 0,0 0,0 0,0 0,-3 6,-22 19,4-1</inkml:trace>
  <inkml:trace contextRef="#ctx0" brushRef="#br1" timeOffset="55266.8">2485 4331,'77'-154,"7"3,32-35,-82 146,-34 40,1-1,-1 1,1-1,-1 1,1-1,0 1,-1 0,1-1,0 1,-1 0,1-1,0 1,-1 0,1 0,0 0,0-1,-1 1,1 0,0 0,0 0,-1 0,1 0,0 1,0-1,-1 0,1 0,0 0,0 1,-1-1,1 0,0 1,-1-1,1 0,-1 1,1-1,0 1,-1-1,1 1,-1 0,1-1,-1 1,0-1,1 1,-1 0,1-1,-1 1,0 0,0-1,1 1,-1 0,0 0,0-1,0 1,0 0,0 0,0-1,0 1,0 0,0 0,0-1,-1 1,1 0,0 0,2 70,-3-61,0-1,1 1,0 0,1 0,0 0,1 0,-1-1,2 1,0-1,0 1,0-1,2 1,-3-7,-1 0,1-1,0 1,0-1,0 1,0-1,1 0,-1 0,1 0,-1 0,1 0,0-1,0 1,0-1,-1 0,1 0,0 0,1 0,-1 0,0-1,0 1,0-1,0 0,0 0,1 0,-1 0,0-1,0 1,0-1,0 0,0 0,0 0,0 0,0 0,0-1,0 1,0-1,7-4,0 0,-1-1,0 0,0 0,0 0,-1-2,0 1,-1-1,6-8,3-12,-1 0,-1-1,-2 0,-1-1,-2-1,4-19,-2 9,2-18,-9 35</inkml:trace>
  <inkml:trace contextRef="#ctx0" brushRef="#br1" timeOffset="55650.006">3698 3428,'-11'2,"0"-1,0 2,0 0,0 0,1 1,-1 0,1 0,0 2,0-1,1 1,-1 0,1 1,1 0,-1 1,1 0,1 0,-1 0,-3 7,10-13,0-1,0 1,1 0,-1 0,0-1,1 1,-1 0,1 0,-1 0,1 0,0 0,0 0,0 0,0 0,0 0,0 0,1 0,-1 0,1 0,-1 0,1 0,0-1,-1 1,1 0,0 0,0-1,0 1,1 0,-1-1,0 1,1-1,-1 0,1 1,1 0,66 28,-37-18,-26-10,-1 0,1 0,-1 1,1 0,-1 0,0 0,0 1,-1 0,1 0,-1 0,0 0,0 1,0 0,0-1,-1 2,0-1,0 0,0 0,-1 1,0 0,0-1,0 1,-1 0,1 0,-2 0,1 0,-1 0,1 0,-2 0,1 0,-1 0,0 0,0 0,-1 1,-5 10,-1-1,0 0,-1 0,-1-1,-1 0,0-1,-1-1,0 1,-1-2,-1 0,0 0,0-1,-1-1,0-1,-2 0,-22 11,20-14</inkml:trace>
  <inkml:trace contextRef="#ctx0" brushRef="#br1" timeOffset="76243.021">4037 3089,'4'0,"0"1,0 0,0 0,-1 0,1 0,0 1,-1-1,1 1,-1 0,0 0,1 0,-1 0,0 1,0-1,0 1,-1 0,1 0,-1 0,1 0,-1 0,0 1,0-1,-1 1,1-1,-1 1,1-1,-1 2,25 107,-6 186,-2-95,3-103,-16-99,-3-12</inkml:trace>
  <inkml:trace contextRef="#ctx0" brushRef="#br1" timeOffset="76457.131">3783 3626,'43'-10,"34"-8,8 0,-5 1,-12 5,-12 5,-12-3,-7 2,-6 2,-4 1,-1 2,0 2,0 1,-4 0</inkml:trace>
  <inkml:trace contextRef="#ctx0" brushRef="#br1" timeOffset="76909.73">4799 3315,'-68'44,"25"-17,2 1,1 2,1 1,-13 16,47-42,0 0,0 0,0 1,1-1,-1 1,1 0,1 0,-1 0,1 1,0 0,1-1,0 1,0 0,0 0,1 0,0 0,0 0,1 0,-1 0,2 1,-1-1,1 0,0 0,0-4,1-1,-1 1,1-1,0 0,-1 0,1 0,0 0,0 0,0 0,0 0,1-1,-1 1,0-1,1 1,-1-1,1 0,0 0,-1 0,1 0,0-1,-1 1,1-1,0 0,0 1,-1-1,1 0,0-1,0 1,0 0,-1-1,1 0,0 0,86-34,-50 5,-2-2,-1-1,-2-2,20-26,-54 61,94-130,-94 130,0 1,0-1,0 1,1-1,-1 0,0 1,0-1,1 1,-1-1,0 0,0 1,1-1,-1 0,0 0,1 1,-1-1,1 0,-1 0,0 1,1-1,-1 0,1 0,-1 0,0 0,1 0,-1 1,1-1,-1 0,1 0,-1 0,1 0,-1 0,0 0,1-1,-1 1,1 0,-1 0,1 0,-1 0,0 0,1-1,-1 1,1 0,-1 0,0-1,1 1,-1 0,0-1,1 1,-1 0,0-1,0 1,1 0,-1-1,0 1,0 0,0-1,1 1,-1-1,0 1,0-1,0 1,0-1,0 1,0 0,0-1,0 1,0-1,0 1,2 37,-2-32,-1 0,1-1,0 1,0-1,0 1,0-1,1 1,0-1,0 1,0-1,0 1,1-1,-1 0,1 0,0 0,1 0,-1 0,1 0,0 0,0-1,0 1,0-1,0 0,1 0,-1 0,1-1,0 1,0-1,0 0,0 0,0 0,1-1,3 2,18 2,-1-3</inkml:trace>
  <inkml:trace contextRef="#ctx0" brushRef="#br1" timeOffset="77290.646">5222 3540,'4'-25,"1"-1,0 1,2 0,1 0,1 1,2 0,0 1,1 0,12-16,-24 37,1 1,0-1,-1 0,1 1,0-1,0 0,0 1,0-1,0 1,1 0,-1-1,0 1,1 0,-1 0,0 0,1 0,0 0,-1 0,1 0,-1 0,1 1,0-1,0 1,-1-1,1 1,0 0,0-1,0 1,-1 0,1 0,0 0,0 1,0-1,-1 0,1 1,0-1,0 1,-1 0,1-1,0 1,-1 0,1 0,-1 0,2 1,14 46,-17-44,0 1,1-1,-1 0,1 0,0 0,1 0,-1 0,1 0,-1-1,1 1,0 0,1-1,-1 0,0 1,1-1,0 0,0 0,0 0,0-1,0 1,1-1,-1 0,1 1,-1-2,1 1,0 0,0-1,0 0,3 1,0-2,0 0,-1 0,1-1,0 0,-1-1,1 1,-1-1,0-1,1 1,-1-1,0 0,-1 0,1-1,0 0,-1 0,0 0,0 0,0-1,-1 0,3-3,77-117,-77 113,100-187,-99 176</inkml:trace>
  <inkml:trace contextRef="#ctx0" brushRef="#br1" timeOffset="77537.959">5928 2496,'10'34,"7"30,2 13,1 0,-1-10,-6-11,1-10,-2-8,2-6,-2-3,-3-2,2-1,0 0,1-4,0-2,-2-4</inkml:trace>
  <inkml:trace contextRef="#ctx0" brushRef="#br1" timeOffset="77703.019">5759 2835,'43'-19,"38"-11,15-6,1 4,-6 7,-15 3,-19 5</inkml:trace>
  <inkml:trace contextRef="#ctx0" brushRef="#br1" timeOffset="78454.872">2400 5375,'-28'45,"2"2,2 1,3 1,1 1,3 0,-1 11,18-60,-7 17,1 0,0 1,1 0,1 0,1 0,1 0,0 0,2 1,0-1,1 1,1-1,2 5,-2-20,0 1,1-1,-1 1,1-1,0 0,0 0,1 0,-1-1,1 1,0-1,0 0,0 0,0 0,0 0,1-1,-1 0,1 0,0 0,0 0,-1-1,1 0,0 0,0 0,0 0,0-1,1 0,-1 0,0 0,0-1,0 0,0 0,0 0,0-1,-1 1,1-1,0 0,-1 0,1-1,-1 0,0 1,4-4,2-6,0 0,-1 0,0 0,-1-1,0-1,-1 1,-1-1,0-1,-1 1,0-1,-2 0,1 0,-2 0,0 0,-1 0,0-1,-1 1,-1 0,0-1,-4-13,4-7,1 19,-1-1,0 1,-1-1,-1 1,-1 0,0 0,-1 0,-1 1,0 0,-2 0,0 0,0 1,-2 0,1 0,-2 1,0 1,-12-11,22 22,-1-1,0 1,0 0,0 0,-1 0,1 1,0-1,-1 0,1 1,-1 0,0-1,1 1,-1 0,0 0,0 1,0-1,1 1,-1-1,0 1,0 0,0 0,0 0,0 0,0 1,0-1,0 1,1 0,-1 0,0 0,0 0,1 0,-1 0,1 1,-1-1,1 1,0 0,-1 0,1 0,0 0,0 0,0 0,1 1,-1-1,0 0,1 1,0 0,-1-1,1 2,0 1,0 1,1-1,-1 1,1-1,1 1,-1-1,1 1,0-1,0 1,0-1,1 0,0 0,0 0,0 1,1-2,0 1,0 0,0-1,0 1,1-1,-1 0,1 0,0 0,1-1,-1 1,0-1,1 0,0 0,0-1,0 0,0 1,4 0,15 4</inkml:trace>
  <inkml:trace contextRef="#ctx0" brushRef="#br1" timeOffset="78777.331">2767 5291,'86'125,"-45"-61,89 115,-128-176,0-1,0 1,0-1,0 1,1-1,-1 0,1 0,-1 0,1 0,0-1,0 1,0-1,0 1,0-1,0 0,0 0,0-1,0 1,0-1,1 1,-1-1,0 0,0 0,0 0,1-1,-1 1,0-1,0 0,0 0,0 0,0 0,0 0,0-1,0 0,0 1,-1-1,1 0,0 0,-1 0,0 0,0-1,1 1,0-2,8-16,-1-1,-1 0,-1-1,-1 1,0-2,-1-6,4-6,2-22,-2 0,-3-1,-3 0,-1 0,-6-53,2 99</inkml:trace>
  <inkml:trace contextRef="#ctx0" brushRef="#br1" timeOffset="79410.074">3501 5318,'37'-21,"0"-2,-2-1,-1-2,0-1,10-13,-35 33,-1-1,1 0,-1 0,0-1,-1 0,0-1,0 1,-1-1,-1 0,0-1,0 1,0-1,-2 0,3-10,-6 19,0-1,0 1,0 0,0-1,0 1,-1 0,1-1,-1 1,0 0,0 0,0 0,0 0,0 0,0 0,0 0,-1 0,1 0,-1 0,1 0,-1 1,0-1,0 1,1-1,-1 1,0 0,0 0,-1 0,1 0,0 0,0 0,0 0,-1 1,1-1,0 1,-1 0,-1 0,-89 0,80 4,0 1,1 0,0 1,0 0,0 1,1 0,-1 1,2 0,-1 1,2 0,-1 1,1 0,0 0,1 1,0 0,1 1,0 0,1 0,1 0,-1 1,2-1,0 1,0 0,2 1,-1-1,2 0,-1 1,2 3,-1-9,0 1,1-1,0 0,0 0,0 0,1 1,1-1,0 0,0 0,0-1,1 1,0 0,0-1,1 1,0-1,0 0,1-1,0 1,0-1,1 0,-1 0,1 0,1-1,-1 0,1 0,0-1,0 1,0-2,0 1,1-1,0 0,-1 0,1-1,0 0,0-1,0 0,1 0,-1-1,0 1,0-2,2 0,19-7,0-1,0-1,-1-2,-1-1,0-1,0-1,-2-2,0 0,-1-2,0 0,-2-2,-1-1,0 0,-2-2,0 0,-2-1,8-16,-9 19,-2-2,0 0,-2-1,-1 0,-1 0,-1-2,-1 1,-1-1,-2 0,0 0,-2 0,-1-1,-1 1,-2-1,-2-11,4 35,-1 1,0-1,-1 1,1 0,-1-1,1 1,-1 0,0 0,0-1,0 1,-1 0,1 0,-1 0,0 0,1 0,-1 1,-1-1,1 1,0-1,-1 1,1 0,-1-1,0 2,1-1,-1 0,0 0,0 1,0-1,-1 1,1 0,0 0,0 0,-1 1,1-1,0 1,-1 0,1 0,-1 0,1 0,0 0,-1 1,1 0,0-1,0 1,-1 0,1 1,-1 0,-1 1,0 0,1 1,-1-1,1 1,0 0,0 1,0-1,1 1,-1-1,1 1,1 0,-1 0,0 1,1-1,0 0,0 1,1-1,0 1,0 0,0-1,0 1,1 0,0 0,0 0,1-1,0 1,0 0,0-1,0 1,1-1,0 1,0-1,1 0,-1 1,1-1,0 0,1-1,-1 1,1-1,0 1,0-1,0 0,1-1,1 2,10 3,-1-2,1 0,0 0,0-2,1 0,0-1,-1 0,8-1,-13-2,1 0,-1 1,0 1,1 0,-1 1,0 0,0 0,0 1,-1 0,1 1,-1 1,0-1,-1 2,1-1,-1 1,0 1,-1 0,4 4,-5 1,0 1,-1 0,-1 1,-1 0,0-1,0 1,-1 0,-1 1,-1 0,9 65,-4-63</inkml:trace>
  <inkml:trace contextRef="#ctx0" brushRef="#br1" timeOffset="80230.668">5448 4077,'-217'538,"176"-460,42-77,0 1,1-1,-1 0,1 1,0-1,-1 0,1 0,0 0,0 0,0 0,-1-1,1 1,0-1,0 1,0-1,0 1,0-1,0 0,0 0,0 0,0 0,0-1,0 1,0 0,0-1,0 1,0-1,0 0,0 0,-2 1,195-56,-80 18,144-17,-258 56,0-1,0 1,0-1,0 0,0 0,1 1,-1-1,0 0,0 0,0 0,0 0,1-1,-1 1,0 0,0 0,0-1,0 1,0-1,0 1,1-1,-1 1,0-1,-1 1,1-1,0 0,0 0,0 0,0 1,0-1,-1 0,1 0,0 0,-1 0,1 0,-1 0,1 0,-1-1,1 1,-1 0,0 0,0 0,0 0,1 0,-1-1,0 1,0 0,-1 0,1 0,0-1,0 1,0 0,-1 0,1 0,-1 0,1 0,-1 0,1 0,-74-76,11 9,4-3,2-3,-41-72,46 53,53 80,4 4</inkml:trace>
  <inkml:trace contextRef="#ctx0" brushRef="#br1" timeOffset="80587.382">6097 3710,'0'486,"-1"-479,1 1,0 0,0-1,1 1,0-1,0 1,1-1,0 0,0 1,1-1,0 0,0 0,0 0,1-1,0 1,1-1,-1 0,1 0,0-1,1 1,-1-1,1 0,0-1,0 1,1-1,-1-1,1 1,0-1,0 0,0 0,1-1,-1 0,0 0,1-1,-1 0,8 0,-2-3,0-1,0 0,-1 0,1-1,-1-1,0 0,0-1,0 0,-1-1,0 0,0-1,-1 0,0-1,-1 0,1 0,-2-1,1 0,-2-1,1 0,-1 0,5-12,-1-1</inkml:trace>
  <inkml:trace contextRef="#ctx0" brushRef="#br1" timeOffset="80843.372">5702 4161,'53'-9,"51"-18,22-9,4-4,-10 6,-22 4,-26 6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2:58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93 283,'-5'4,"-3"-1,1 1,0 0,0 0,1 1,-1 0,1 0,0 0,1 1,-1 0,1 0,0 1,1-1,-1 1,1 0,5-4,-1 0,1 0,-1 0,1-1,0 1,0 0,0-1,0 1,0 0,1-1,-1 0,1 1,0-1,0 0,0 0,0 0,0 0,0 0,0 0,1 0,-1-1,1 1,-1-1,1 0,-1 0,1 0,0 0,0 0,0-1,-1 1,1-1,0 1,0-1,0 0,2-1,6 4,-2-1,0 0,0 1,0 0,-1 0,1 1,-1 0,0 1,0-1,0 1,0 1,-1 0,0 0,0 0,-1 1,0 0,0 0,0 1,-1-1,0 1,-1 0,0 1,3 7,-4-9,-1 1,0-1,-1 1,1 0,-1 0,-1 0,0 0,0-1,0 1,-1 0,0 0,-1 0,0-1,0 1,0-1,-1 1,0-1,-1 0,0 0,0 0,0-1,-1 1,0-1,0 0,0-1,-1 1,-3 2,7-6,-1-1,1 1,0-1,0 0,-1 1,1-1,-1 0,1 0,-1-1,1 1,-1 0,0-1,1 0,-1 0,0 1,1-2,-1 1,0 0,1 0,-1-1,0 1,1-1,-1 0,1 0,-1 0,1 0,0-1,-1 1,1 0,-11-10</inkml:trace>
  <inkml:trace contextRef="#ctx0" brushRef="#br0" timeOffset="249.393">36 340,'24'-19,"13"-7,5 2,-5 9,-4 7,-3 5,-6 9,-2 2,-6 0</inkml:trace>
  <inkml:trace contextRef="#ctx0" brushRef="#br0" timeOffset="615.54">488 57,'48'-1,"-33"-1,0 1,0 1,0 0,0 1,0 1,-1 0,1 1,0 1,-1 0,2 1,-13-3,-1 0,1-1,0 1,-1 0,1 0,-1 0,0 0,0 1,0-1,0 1,0-1,0 1,-1 0,1 0,-1-1,0 1,1 0,-2 0,1 0,0 1,0-1,-1 0,0 0,0 0,0 0,0 0,0 1,0-1,-1 0,0 0,0 0,0 0,0 0,0 0,0 0,-1 0,1-1,-1 1,0 0,0-1,0 1,0-1,0 0,0 0,-3 2,-94 88,98-91,-1 0,1 0,0 0,-1 0,1 0,0 0,0 0,-1 0,1 1,0-1,0 0,1 1,-1-1,0 1,0-1,1 1,-1-1,1 1,-1 0,1-1,0 1,-1-1,1 1,0 0,0-1,0 1,0 0,1-1,-1 1,0 0,1-1,-1 1,1-1,-1 1,1-1,0 1,0-1,0 1,0-1,0 0,0 1,0-1,0 0,0 0,1 0,-1 0,0 0,1 0,-1 0,1 0,-1-1,1 1,-1-1,1 1,-1-1,1 1,0-1,-1 0,112 9,-87-10</inkml:trace>
  <inkml:trace contextRef="#ctx0" brushRef="#br0" timeOffset="1031.31">1053 30,'18'34,"-1"0,-2 2,-2 0,-1 1,-2 0,-1 0,-2 1,1 25,-9-39,-1 0,-1-1,-1 0,-1 1,-2-2,0 1,-1-1,-1 0,-1 0,-1-1,-1-1,0 0,-2 0,0-1,-2-1,-14 14,7-10,-1-2,0 0,-2-1,0-2,-1-1,-24 11,14-10</inkml:trace>
  <inkml:trace contextRef="#ctx0" brushRef="#br0" timeOffset="2165.889">1674 57,'-32'35,"2"1,1 1,2 2,2 1,1 0,3 2,1 1,2 0,0 8,10-30,1 1,0 0,2 1,1 0,1-1,0 1,2 0,1 1,1-1,0 0,2 0,1-1,1 1,1-1,0 0,2 0,5 9,-10-23,1-1,1 0,-1 0,1-1,0 1,0-1,1 0,0-1,0 1,0-1,1 0,0-1,0 0,0 0,0 0,1-1,-1 0,1 0,0-1,0 0,0 0,0-1,0 0,0-1,8 0,8-4</inkml:trace>
  <inkml:trace contextRef="#ctx0" brushRef="#br0" timeOffset="2496.177">1842 340,'-4'43,"-3"24,1 5,1-4,2-10,1-9,1-9,0-5,1-5,1-3,-1-5</inkml:trace>
  <inkml:trace contextRef="#ctx0" brushRef="#br0" timeOffset="2781.392">2153 453,'-14'24,"2"1,1 1,1 0,1 0,2 1,0 0,2 0,1 1,1-1,1 7,1-31,1 0,0 0,0-1,0 1,0 0,0 0,1 0,-1-1,1 1,0 0,0-1,0 1,0 0,0-1,0 0,1 1,-1-1,1 0,0 1,0-1,0 0,0 0,0-1,0 1,0 0,0-1,1 1,-1-1,1 0,-1 1,1-1,0-1,-1 1,1 0,0-1,-1 1,1-1,0 0,0 0,0 0,-1 0,1 0,0-1,0 1,-1-1,1 0,0 0,-1 0,1 0,1-1,4-3,0-1,0 0,0 0,-1 0,0-1,-1 0,1-1,-1 0,-1 0,0 0,0 0,0-1,-1 0,0 0,-1 0,0 0,0-1,-1 1,0-1,-1 1,0-1,-1 0,0 0,0 1,-1-1,0 0,-1 1,-1-4,2 8,-1 0,0 0,0 1,0-1,-1 1,0 0,1-1,-2 1,1 0,0 1,-1-1,1 1,-1-1,0 1,-1 0,1 1,-1-2,-16-6</inkml:trace>
  <inkml:trace contextRef="#ctx0" brushRef="#br0" timeOffset="3165.419">2463 510,'-3'9,"0"1,0 0,1-1,0 1,1 0,0 0,1 1,0-1,0 0,1 0,0 0,1 0,0 0,1-1,0 1,1 0,0-1,0 0,1 0,0 0,0-1,1 1,0-1,1-1,2 3,0-7,0-1,1-1,-1 0,0 0,1-1,-1 0,1 0,-1-1,1 0,-1-1,0 0,0 0,0-1,0-1,0 1,-1-1,1-1,-1 0,0 0,3-2,-4 3,1 0,0 0,-1 0,0-1,0 0,0 0,0 0,-1-1,0 0,0-1,-1 1,0-1,0 0,0-1,-1 1,0-1,-1 0,1 0,-1 0,-1 0,0 0,0-1,-1 1,0-1,0 1,-1-1,0 1,-1-9,-5 9,0 1,0 0,-1 0,0 0,0 1,-1 0,1 1,-1-1,-1 2,1-1,-1 1,1 0,-1 1,-1 0,1 0,0 1,0 0,-1 1,1 0,-1 1,0-1,0 2,-81-3,66 3</inkml:trace>
  <inkml:trace contextRef="#ctx0" brushRef="#br0" timeOffset="4450.471">3140 1,'4'52,"1"1,3-1,2 0,7 19,-3-19,-3 1,-3 0,-1 0,-3 11,-3-51,-1 0,0 1,-1-1,-1 0,0 0,-1 0,0 0,-1 0,-1 0,0-1,0 0,-1 0,-1 0,0-1,0 0,-1 0,-1-1,-4 5,-5 2,0-1,0-1,-2 0,0-2,0 0,-1-1,-1-2,-20 8,17-10</inkml:trace>
  <inkml:trace contextRef="#ctx0" brushRef="#br0" timeOffset="4815.374">3706 227,'1'78,"-4"-1,-2 1,-5-1,-4 11,10-71,-1 0,-1 0,-1 0,0 0,-1-1,0 0,-1-1,-1 0,-1 0,0-1,-3 2,11-14,1 1,0-1,-1 0,1 0,-1 0,1 0,-1 0,0-1,0 1,0-1,0 0,0 0,0 0,0 0,-1 0,1-1,0 1,0-1,0 0,-1 0,1 0,0-1,0 1,-1-1,1 0,0 1,0-1,0-1,0 1,0 0,0-1,-2-1,-8-9</inkml:trace>
  <inkml:trace contextRef="#ctx0" brushRef="#br0" timeOffset="5064.217">3367 170,'33'5,"41"-3,16-2,-2-2,-10 1,-10 0,-12 0,-9 0,-10-4,-4-2,-10 1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3:1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29,'87'21,"-54"-17,1-3,-1-1,0-1,0-2,0-1,19-5,8 0,69-17,-122 24,-8 1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3:1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30,'43'-5,"19"-1,4 0,-4 1,-9 2,-8 0,-6 2,-11 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3:2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0 285,'201'-96,"-170"82,-25 10,0 0,1 1,0 0,0 0,0 0,0 1,0 0,0 0,1 1,-1 0,0 1,1-1,-1 1,5 1,-10 1,1 0,-1 1,0-1,0 1,0-1,0 1,0 0,0 0,-1 0,1 0,-1 0,0 0,0 0,0 0,0 1,-1-1,1 0,-1 1,0-1,0 0,0 1,0-1,-1 0,1 0,-1 1,0-1,0 0,0 0,0 0,-1 0,1 0,-1 0,-1 2,-9 19,-2-1,0 0,-2 0,0-2,-18 19,-29 38,21-26,33-42,0-1,0 2,1-1,0 1,1 0,1 1,-1 0,2 0,0 0,0 1,-1 9,6-20,0 1,0 0,0-1,0 1,1-1,-1 1,1 0,0-1,-1 1,1-1,1 1,-1-1,0 0,1 0,-1 1,1-1,-1 0,1 0,0 0,0 0,0-1,0 1,0-1,0 1,1-1,-1 0,0 1,1-1,-1 0,1-1,0 1,84 19,-72-17,1-1,0-1,0 0,1-1,-1 0,0-2,0 0,0-1,-1 0,1-1,-1-1,9-4,-5-2</inkml:trace>
  <inkml:trace contextRef="#ctx0" brushRef="#br0" timeOffset="529.805">650 228,'7'-5,"12"-11,1 1,1 1,1 0,0 2,1 0,0 2,0 0,1 2,0 0,1 2,0 1,0 1,0 0,18 2,-42 2,1 0,-1 0,1 0,-1 0,1 0,-1 0,1 1,-1-1,1 1,-1-1,0 1,1-1,-1 1,0 0,1 0,-1 0,0 0,0 0,0 0,0 0,0 0,0 0,0 0,0 0,0 1,-1-1,1 0,0 1,-1-1,1 1,-1-1,1 0,-1 1,0-1,0 1,0-1,0 1,0-1,0 1,0-1,0 1,0-1,-1 1,1-1,-1 1,1 0,-37 63,-102 76,103-109,1 2,3 1,-29 39,57-70,0 1,1-1,-1 1,1 0,0 0,1 1,-1-1,1 0,0 1,0 0,1-1,0 1,0 0,0 0,1-1,0 1,0 0,0 0,0 0,1 0,0 0,1-1,-1 1,1-1,0 1,1-1,-1 1,1-1,0 0,0 0,0 0,1-1,0 1,0-1,0 0,1 0,-1 0,1-1,0 1,0-1,0 0,3 1,2 1,1-1,-1 0,1-1,-1 0,1 0,0-1,0-1,0 0,0 0,0-1,0-1,0 1,0-2,0 0,0 0,-1-1,1 0,-1-1,1 0,8-5,90-81,-94 74</inkml:trace>
  <inkml:trace contextRef="#ctx0" brushRef="#br0" timeOffset="911.632">1665 58,'-62'31,"22"-13,1 1,1 3,1 1,-26 21,60-43,0 1,1-1,-1 0,1 1,0 0,-1-1,1 1,0 0,0 0,0 0,0 0,0 1,1-1,-1 0,1 1,-1 0,1-1,0 1,0-1,0 1,0 0,1 0,-1 0,1-1,0 1,-1 0,1 0,0 0,1 0,-1 0,1 0,-1-1,1 1,0 0,0 0,0-1,0 1,0-1,1 1,-1-1,1 1,0-1,-1 0,3 2,8 2,-1-1,1 0,1 0,-1-1,1-1,0 0,0-1,7 0,20 5,101 52,-136-55,-1-1,1 1,-1-1,0 1,0 0,-1 1,1-1,-1 1,0-1,0 1,0 0,-1 0,1 1,-1-1,-1 0,1 1,-1-1,0 1,0-1,0 1,-1 0,0-1,0 1,-1-1,1 1,-1 0,0-1,-1 1,1-1,-1 0,0 1,-1-1,1 0,-1 0,0 0,0-1,-4 5,-3 2,-1 0,-1-1,0 0,0-1,-1 0,0-1,-1-1,0 0,0 0,0-2,-1 0,0 0,-11 1,2-5,6-4</inkml:trace>
  <inkml:trace contextRef="#ctx0" brushRef="#br0" timeOffset="1164.859">1524 171,'34'-23,"25"-9,7-4,-2 5,-7 8,-10 7,-6 7,-12 9,-5 5,-6 2</inkml:trace>
  <inkml:trace contextRef="#ctx0" brushRef="#br0" timeOffset="1863.34">2371 87,'17'9,"0"1,-1 0,0 1,-1 1,0 0,-1 1,0 1,-2 0,1 1,-2 0,0 1,0 0,-2 0,3 7,-7-14,6 9,-1 1,0 1,-2 0,0 0,-2 1,0 0,-1 0,-1 0,-1 0,-1 1,-1 19,-1-33,-1 0,0-1,0 1,-1 0,0 0,-1-1,1 1,-1-1,-1 0,0 0,0 0,0 0,0-1,-1 1,0-1,-1 0,1-1,-1 1,0-1,-1-1,1 1,-1-1,0 0,0 0,0-1,-5 2,-10 3,-2-2,1 0,-1-1,0-1,0-2,0 0,0-1,-3-2,19 2,1 0,-1 0,0-1,0 0,0 0,0-1,0 0,0 0,1-1,-1 0,0 0,1-1,0 0,0-1,0 1,0-1,0-1,1 1,-1-1,1 0,1-1,-1 1,1-1,0 0,0 0,0-1,0-1,-3-14</inkml:trace>
  <inkml:trace contextRef="#ctx0" brushRef="#br0" timeOffset="2131.027">2089 87,'33'0,"41"-5,16-1,3 0,-4-4,-9 0,-12 2,-9 2,-9 2,-4-3,-4-1,-6 2,-3 1,-2 2,-3 1,0 2,-1-1,-4 2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3:30.51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0 199,'328'-15,"-2"-14,108-33,-241 34,53-5,190 1,-369 37,-66-4,-1 0,0 0,0 0,1-1,-1 1,0 0,0 0,0 0,0 0,0 0,0-1,0 1,0 0,0 0,0 0,0 0,0 0,-1-1,1 1,0 0,-1 0,1 0,-1-1,1 1,-1 0,1-1,-1 1,1 0,-1-1,0 1,1-1,-1 1,0-1,1 1,-1-1,0 1,0-1,1 0,-1 1,0-1,0 0,0 0,1 1,-135 63,84-45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23:31.6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0 427,'109'-43,"2"5,1 4,59-7,315-56,4 22,2 20,2 23,100 21,-326 13,0 11,256 47,-425-42,-2 5,57 22,-57-1,-69-23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1:58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82,'257'-29,"25"0,-124 5,-147 27,-5 2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1:5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30,'1'2,"0"-1,0 1,0 0,1-1,-1 1,0-1,1 1,-1-1,1 1,-1-1,1 0,0 0,-1 0,1 0,0 0,0 0,0 0,0-1,0 1,0-1,0 1,0-1,0 0,0 0,0 0,0 0,0 0,0 0,0-1,0 1,148-22,130-10,-173 38,-89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0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1,'36'33,"0"2,-3 2,-1 1,-2 2,-1 0,-3 2,-1 1,-2 1,-2 1,-2 1,-2 1,-2 1,7 38,-16-40,-2 0,-2 0,-2-1,-2 1,-2 0,-3 5,3-28,-1 0,-1-1,-1 0,-1 0,0 0,-2-1,-1 0,0-1,-1 0,-2-1,0-1,-16 17,-164 124,164-138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0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946 311,'-87'-23,"59"14,18 4,0 2,0-1,-1 1,1 1,-1 0,0 1,0 0,1 0,-1 1,0 1,0 0,0 0,-7 2,10 2,1-1,0 1,0 0,1 0,-1 0,1 1,0 0,1 1,-1-1,1 1,0 0,1 0,0 1,0-1,1 1,0 0,0 0,0 0,1 0,1 1,-1-1,1 0,1 1,0-1,0 1,0-1,2 5,-9 42,-25 240,20-36,9-235,0 0,-2-1,-1 0,-1 0,0-1,-6 9,15-28,2-10</inkml:trace>
  <inkml:trace contextRef="#ctx0" brushRef="#br0" timeOffset="312.35">466 791,'38'-10,"23"-3,5 1,-3 2,-8 3,-9 3,-11 6,-12 4</inkml:trace>
  <inkml:trace contextRef="#ctx0" brushRef="#br0" timeOffset="1104.322">918 1101,'-243'274,"228"-257,44-54,172-190,-110 136,-90 91,1 1,-1-1,1 0,-1 1,0 0,1-1,-1 1,0 0,1 0,-1-1,0 1,0 0,0 0,0 0,0 1,0-1,0 0,0 0,0 0,-1 1,1-1,-1 0,1 1,0-1,-1 1,0-1,1 0,-1 1,0-1,0 1,0-1,0 1,0-1,0 1,0-1,-1 1,1-1,0 1,-1 0,1 6,61 228,-61-236,1 1,-1 0,1 0,-1 0,1 0,-1 0,1 0,-1 0,0 0,1 0,-1 0,0 0,0 0,0 0,0 0,0 0,0 0,0 0,0 0,-1 0,1 0,0 0,-1 0,1 0,0 0,-1 0,1 0,-1 0,1 0,-1 0,0 0,1-1,-1 1,0 0,0-1,0 1,1 0,-1-1,0 1,0-1,0 1,0-1,0 1,0-1,0 0,0 0,0 1,0-1,0 0,0 0,0 0,0 0,0 0,0 0,-1 0,1-1,0 1,0 0,0-1,0 1,1 0,-2-1,-17-9,1 0,1-1,-1 0,2-2,0 0,-12-12,-51-39,78 63,1 1,-1 0,1 0,-1 0,1 0,-1 0,1 0,-1 0,1 0,-1 0,1 0,-1-1,1 1,-1 0,1 0,-1-1,1 1,0 0,-1 0,1-1,-1 1,1 0,0-1,-1 1,1-1,0 1,-1 0,1-1,0 1,0-1,0 1,-1-1,1 1,0-1,0 1,0-1,0 1,0-1,0 1,0-1,0 1,0-1,0 1,0-1,0 1,0-1,0 1,1-1,-1 1,0-1,0 1,1-1,-1 1,0 0,0-1,1 1,-1-1,1 1,10-2</inkml:trace>
  <inkml:trace contextRef="#ctx0" brushRef="#br0" timeOffset="1546.376">1256 1072,'18'74,"11"61,-6-54,-20-81,-1-1,1 1,-1-1,1 0,-1 0,1 0,-1 0,0 0,1-1,-1 1,0-1,0 0,0 1,0-1,0 0,0 0,-1 0,1 0,-1-1,1 1,-1 0,0-1,0 1,0-1,0 1,0-1,-1 1,1-1,-1 0,1 1,-1-1,0 3,103-306,-101 299,-2 7</inkml:trace>
  <inkml:trace contextRef="#ctx0" brushRef="#br0" timeOffset="2083.868">1933 1016,'0'0,"0"0,-1 0,1 1,-1-1,1 0,0 0,-1 0,1 0,-1 0,1 0,-1 0,1 0,-1 0,1 0,0 0,-1 0,1 0,-1 0,1 0,-1 0,1-1,0 1,-1 0,1 0,-1 0,1-1,0 1,-1 0,1 0,0-1,-1 1,1 0,0-1,0 1,-1-1,1 1,0 0,0-1,0 1,-1-1,1 1,0 0,0-1,0 1,0-1,0 1,0-1,0 1,0 0,0-1,0 1,0-1,0 1,0-1,0 1,1-1,-1 1,0 0,0-1,0 1,1 0,-1-1,0 1,-40 5,23 0,0 0,1 0,-1 2,1 0,1 1,0 1,0 0,0 1,-9 8,23-17,-1 0,1 0,0 0,-1 0,1 0,0 1,0-1,0 0,-1 0,1 1,1-1,-1 1,0-1,0 1,0-1,1 1,-1-1,1 1,-1 0,1-1,0 1,0 0,0-1,-1 1,2 0,-1 0,0-1,0 1,0 0,1-1,-1 1,1-1,-1 1,1 0,0-1,0 1,0-1,0 0,0 1,0-1,0 0,0 1,0-1,1 0,-1 0,0 0,1 0,-1 0,1 0,-1-1,1 1,-1 0,1-1,0 1,-1-1,1 1,32 13,-31-14,1 0,-1 1,0-1,0 1,1-1,-1 1,0 0,0 1,0-1,0 1,0-1,0 1,-1 0,1 0,0 0,-1 0,0 0,1 1,-1-1,0 1,0-1,0 1,-1 0,1 0,-1 0,1 0,-1 0,0 0,0 0,-1 0,1 1,0-1,-1 0,0 0,0 1,0-1,0 0,-1 0,0 4,-4 3,-1 1,-1-1,1-1,-2 1,1-1,-2 0,1-1,-1 0,0 0,-10 6,-3 4,21-17,0-1,-1 1,1 0,0 0,-1 0,1 1,0-1,0 0,0 0,0 1,0-1,0 0,1 1,-1-1,0 1,1-1,-1 1,1-1,-1 1,1-1,0 1,0 0,0-1,0 1,0-1,0 1,0 0,0-1,1 1,-1-1,0 1,1-1,0 1,-1-1,1 1,0-1,0 1,-1-1,1 0,0 0,1 1,-1-1,0 0,0 0,0 0,1 0,-1 0,0 0,1-1,-1 1,1 0,-1-1,1 1,-1-1,1 1,-1-1,1 0,1 0,10 3,0-2,0 1,1-2,-1 0,1 0,-1-2,0 1,1-2,-1 0,6-2,59-9,-54 13</inkml:trace>
  <inkml:trace contextRef="#ctx0" brushRef="#br0" timeOffset="2932.367">2244 113,'18'5,"-1"1,0 1,0 0,0 2,-1-1,0 2,-1 0,0 1,-1 0,0 2,-1-1,0 2,-1-1,0 2,-1 0,-1 0,0 1,1 4,5 18,-2 1,-1 0,-2 1,-1 1,-3 0,-1 0,-2 0,-2 1,-2-1,-1 1,-3 6,3-35,2 26,-2 1,-2-1,-2 0,-2-1,-1 1,-1-1,-3-1,-1 0,-1 0,-2-2,-14 22,12-27,-2-1,-2 0,0-2,-2 0,-1-1,0-2,-2-1,-13 8,-37 19,46-33</inkml:trace>
  <inkml:trace contextRef="#ctx0" brushRef="#br0" timeOffset="3520.739">354 28,'-41'45,"2"1,2 2,2 2,3 1,2 2,-15 37,26-45,2 2,2 1,3 0,1 0,3 1,2 0,2 1,2-1,2 1,6 41,-3-56,2 0,1 0,2-1,1 0,2 0,1-1,1-1,2 0,1-1,2 0,1-2,1 0,1-1,2-1,1-1,1-2,17 14,-18-21,1-2,0 0,2-2,-1-1,2-1,10 3,-9-4</inkml:trace>
  <inkml:trace contextRef="#ctx0" brushRef="#br0" timeOffset="4418.884">3430 678,'-162'182,"-99"81,222-211,39-51,0 1,-1-1,1 0,0 1,0-1,0 0,0 0,0 1,0-1,0 0,0 1,0-1,1 0,-1 1,0-1,1 0,0 0,-1 0,1 1,-1-1,1 0,0 0,0 0,0 0,0 0,0 0,0 0,0-1,0 1,0 0,0 0,0-1,0 1,0-1,1 1,-1-1,0 0,1 1,-1-1,0 0,0 0,1 0,-1 0,0 0,1 0,-1 0,1 0,255 0,0-2,-256 2,1 1,0-1,0 0,-1 0,1-1,0 1,-1 0,1-1,0 1,-1-1,1 1,-1-1,1 0,0 0,-1 1,0-1,1 0,-1 0,0-1,1 1,-1 0,0 0,0-1,0 1,0 0,0-1,0 1,0-1,-1 0,1 1,-1-1,1 1,-1-1,1 0,-1 1,0-1,0 0,0 0,0 1,0-1,0 0,0 1,-1-1,1 0,-1 1,1-1,-1 0,1 1,-1-1,0 1,0-1,0 1,-1-1,-94-130,71 96,-67-117,78 120,8 19,0 1,1-1,0 0,1 0,0 0,1 0,1-1,0 0,1-7,16-17,-2 28</inkml:trace>
  <inkml:trace contextRef="#ctx0" brushRef="#br0" timeOffset="4880.906">4078 395,'2'14,"-1"0,0-1,-2 1,1 0,-2 0,0 0,0-1,-1 1,-3 6,2-3,-15 48,-3 0,-3-2,-16 28,-13 33,50-112,0 0,0 0,1 0,0 1,1-1,1 1,0 0,1-1,0 1,1 2,0-10,-1 0,1 0,0-1,0 1,0 0,1-1,0 1,0-1,0 0,0 0,1 1,0-1,0-1,0 1,0 0,0-1,1 0,-1 1,1-1,0-1,0 1,0 0,1-1,-1 0,0 0,1-1,3 2,7-2,0 0,-1 0,1-2,0 0,0-1,-1 0,1-1,-1-1,0 0,0-1,9-4,-3 2,59-27,-61 21</inkml:trace>
  <inkml:trace contextRef="#ctx0" brushRef="#br0" timeOffset="5118.902">3655 762,'43'0,"29"0,12 0,1 5,-9 1,-8 1,-11 2,-10 1,-9-2,-5-2,-8-2</inkml:trace>
  <inkml:trace contextRef="#ctx0" brushRef="#br0" timeOffset="5984.111">3260 0,'-36'16,"0"2,0 1,2 1,0 3,2 0,1 2,0 1,2 2,-9 12,0 5,3 2,1 2,3 1,2 1,2 1,2 2,3 0,2 2,3 0,2 1,3 0,2 1,2 7,4-40,0 0,2 1,2 0,0 0,1-1,2 1,0-1,2 1,1-1,1-1,1 1,1-1,1 0,1-1,1-1,1 1,1-2,1 0,5 4,2-4,1 0,1-2,1-1,0-1,1-2,1 0,0-2,1 0,0-2,25 6,19 1,1-2,0-3,63 2,-19-9,-72-5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24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783 145,'-1'-1,"1"0,0-1,-1 1,1-1,-1 1,0 0,1 0,-1-1,0 1,0 0,0 0,1 0,-1 0,0 0,-1 0,1 0,0 0,0 0,0 0,0 1,-1-1,1 1,0-1,-1 1,1-1,0 1,-1-1,1 1,-1 0,1 0,-1 0,1 0,0 0,-1 0,1 0,-1 1,1-1,-1 0,1 1,0-1,-1 1,1-1,0 1,0 0,-1 0,1 0,0-1,0 1,0 0,0 0,-1 1,-43 65,-161 389,-104 192,287-605,-2-1,-2-1,-1-1,-20 19,36-51,18-24,313-593,-4 72,-212 396,-103 140,1 1,-1-1,1 0,-1 1,1-1,-1 1,1-1,0 1,-1-1,1 1,0-1,-1 1,1-1,0 1,0 0,0 0,-1-1,1 1,0 0,0 0,0 0,0 0,-1 0,1 0,0 0,0 0,0 0,0 0,-1 0,1 1,0-1,0 0,-1 1,1-1,0 0,0 1,-1-1,1 1,0-1,-1 1,1 0,-1-1,1 1,-1-1,1 1,-1 0,1 0,-1-1,1 1,-1 0,0 0,0-1,1 1,-1 0,0 0,0 0,0 0,0-1,0 1,0 0,0 0,6 63,-5-58,0 183,-3-102,4-1,4 0,3-1,6 9,75 273,-89-365,0 0,0-1,0 1,0 0,0 0,0 0,0 0,-1 0,1 0,-1 0,1 0,-1 0,0 0,0 0,0 0,0 1,0-1,0 0,-1 0,1 0,-1 0,1 0,-1 0,0 0,0 0,0-1,0 1,0 0,0 0,-1-1,1 1,0 0,-1-1,1 0,-1 1,0-1,1 0,-1 0,-1 1,-114-46,101 36,-130-69,-3-2,-154-57,270 127,27 12</inkml:trace>
  <inkml:trace contextRef="#ctx0" brushRef="#br0" timeOffset="8618.045">1093 1698,'125'-93,"-3"-6,-6-5,-3-5,-6-5,-5-5,-5-3,-5-5,33-68,-104 154,-1 0,-2-2,-2 0,-1-1,-3-1,-2 0,-1 0,-3-1,-1 0,-3 0,-2-13,1 57,-1-1,0 0,1 1,-1-1,-1 1,1-1,0 0,-1 1,1-1,-1 1,0-1,0 1,0-1,0 1,0 0,0-1,-1 1,1 0,-1 0,1 0,-1 0,0 0,0 0,0 1,0-1,0 1,-1-1,1 1,0 0,-1 0,1 0,0 0,-1 0,1 0,-1 1,0-1,1 1,-1 0,1-1,-1 1,-1 1,-8 3,1 1,0 0,0 1,0 0,0 1,1 0,0 1,1 0,0 1,0-1,1 2,0-1,0 1,-4 8,-37 56,3 3,4 1,3 3,3 0,4 3,4 1,4 0,0 15,15-68,2 2,1-1,1 1,2 0,1 27,3-49,-1 1,2-1,0 0,1 1,0-1,0 0,2-1,-1 1,1-1,1 0,0 0,1 0,0-1,0 0,1 0,1-1,2 3,0-2,1-1,0 0,0 0,1-1,0-1,0 0,1-1,-1 0,1-2,1 1,-1-1,1-1,-1-1,1 0,0-1,0 0,4-2,6 1,-6 2,0-1,0-1,1 0,-1-2,0 0,-1-1,1-1,0-1,-1-1,0 0,0-1,-1-1,0-1,7-5,26-31,-3-2,-1-2,21-32,-33 40,30-39,-39 46,2 1,0 1,3 1,0 2,2 1,16-11,-47 38,1 0,-1 0,0 0,1 0,-1 0,1 0,-1 0,1 0,-1 1,1-1,-1 1,1-1,0 1,-1-1,1 1,0 0,0 0,-1 0,1 0,0 0,-1 0,1 1,0-1,-1 1,1-1,0 1,-1-1,1 1,-1 0,1 0,-1 0,0 0,1 0,-1 0,0 0,1 0,-1 0,0 1,0-1,0 0,0 1,0-1,-1 1,1-1,0 1,-1 0,1-1,-1 1,1 0,-1-1,0 1,0 0,0-1,0 1,0 0,0 0,2 23,-2 0,-1 1,-1-1,-1 0,-1 0,-1-1,-1 1,-1-1,-2 0,0-1,-1 0,-2 0,0-1,-1-1,-1 0,-1-1,-1 0,-1-2,-2 2,5-6,-1-1,0-1,-1 0,0-1,-1 0,0-2,-1 0,-6 2,-39-1,80-27,-5 11,1 0,0 1,0 0,0 1,0 1,1 0,-1 1,1 0,0 1,0 1,-1 0,1 1,0 0,0 1,-1 1,1 0,-1 0,10 6,-10-4,-1 0,1 0,-1-1,1-1,1 0,-1-1,0 0,1-1,-1-1,0 0,1-1,-1 0,0-1,1-1,-1 0,-1 0,1-1,0-1,-1 0,9-6,25-18,0-2,-2-3,-1-1,-2-2,-2-1,-1-3,-3-1,19-29,8-38,-63 110,0-1,1 0,-1 0,1 0,-1 0,0 0,1 1,-1-1,1 0,-1 0,0-1,1 1,-1 0,1 0,-1 0,0 0,1 0,-1-1,1 1,-1 0,1 0,-1-1,0 1,1-1,0 1,-1 0,1-1,-1 1,1-1,-1 1,1-1,0 1,-1-1,1 1,0-1,0 1,-1-1,1 0,0 1,0-1,0 1,0-1,0 0,0 1,0-1,0 1,0-1,0 0,0 1,0-1,0 0,0 1,1-1,-1 1,0-1,0 1,1-1,-1 1,0-1,1 1,-1-1,0 1,1-1,-1 1,1-1,-1 1,1 0,-1-1,1 1,-42 23,16-1,2 1,1 2,1 0,1 1,1 2,1 0,2 0,1 1,-2 9,13-32,0-1,0 1,1 1,-1-1,2 0,-1 1,1-1,0 1,0 0,0 0,1 0,1 0,-1 0,1 0,0 0,0 0,1 0,0 0,0-1,1 1,0 0,0 0,0-1,1 1,0-1,1 0,-1 0,1 0,0 0,0-1,1 1,0-1,0 0,0 0,6 0,0 0,0-1,0 0,1 0,-1-1,1-1,0 0,0 0,0-1,0-1,0 0,0-1,0 0,-1 0,1-2,0 1,-1-1,5-2,11-5,0-2,0 0,-1-2,-1 0,0-2,-1-1,0-1,-5 3,0 0,-1-2,-1 0,-1 0,0-2,-2 0,0-1,-1 0,-1-1,-1 0,0-1,-2 0,-1-1,0 0,-2 0,-1-1,0-5,-4 23,0 0,0 0,-1 0,1 0,-1 0,-1 1,1-1,-1 0,0 0,-1 0,1 0,-1 1,0-1,-1 1,1-1,-1 1,0 0,0 0,-1 0,0 1,0-1,0 1,0 0,0 0,-1 0,0 0,0 1,0 0,0 0,0 0,-1 1,1 0,-1 0,1 0,-1 1,-5-1,9 2,0 0,0 0,0 1,0-1,0 1,0 0,0-1,0 1,0 0,0 0,1 0,-1 1,0-1,1 0,-1 1,0-1,1 1,0-1,-1 1,1-1,0 1,0 0,0 0,0 0,0 0,0 0,1 0,-1 0,1 0,-1 0,1 0,0 0,0 0,-1 0,2 0,-1 0,0 1,0-1,1 0,-1 0,1 0,0 0,-1 0,1 0,0 0,0-1,0 1,0 0,1 0,-1-1,0 1,1-1,-1 1,1-1,0 1,-1-1,1 0,0 0,0 0,0 0,0 0,0-1,0 1,1 0,15 3,-1-1,1 0,0-1,-1-1,1-1,0-1,0 0,0-1,-1-1,1-1,2-1,3 0,517-90,-478 84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58,'34'61,"-14"-18,-2 0,-2 2,-2 0,-2 1,-2 0,-2 0,-2 1,-1 30,-4-39,-3 0,-1 0,-2 0,-1 0,-2-1,-2 0,-1 0,-2-1,-1-1,-2 0,-11 16,20-40,-1 0,0 0,-1-1,0 0,-1 0,0-1,0 0,-1-1,0 0,0-1,-1 0,0-1,0 0,-1-1,1-1,-1 0,0 0,-1-1,1-1,0 0,-1-1,1 0,-1-1,1-1,-1 0,1-1,-10-2,16 2,1-1,0 1,0-1,0 0,1 0,-1 0,1-1,0 0,0 0,0 0,0-1,1 0,0 0,0 0,0 0,0-1,1 1,0-1,0 0,1 0,0 0,0 0,0 0,0-1,1 1,0-1,1 1,-1 0,1-1,1 1,-1-1,1 0,3-21,1 3</inkml:trace>
  <inkml:trace contextRef="#ctx0" brushRef="#br0" timeOffset="377.175">1 142,'224'-11,"432"-73,-402 42,-225 39,-5 1</inkml:trace>
  <inkml:trace contextRef="#ctx0" brushRef="#br0" timeOffset="932.218">1497 396,'314'-1,"-119"-25,-81 7,-90 14</inkml:trace>
  <inkml:trace contextRef="#ctx0" brushRef="#br0" timeOffset="1202.056">1582 735,'38'0,"32"-5,10-1,-1-1,-8-2,-11-1,-12 2,-8 2,-7 2,-4 2,-2-4,-1-1,0 1,-5 1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3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0 458,'0'-2,"0"0,0 0,1 0,-1 0,0 0,1 1,-1-1,1 0,-1 0,1 0,0 1,0-1,0 0,0 1,0-1,0 1,0-1,0 1,1-1,-1 1,1 0,-1 0,1 0,-1 0,1 0,-1 0,1 0,1 0,-2 0,16-9,0 1,1 1,0 0,1 1,0 1,0 1,0 1,0 0,1 2,0 0,291-4,-176 9,118-4,-253 1,1 0,-1 1,1-1,-1 0,1 0,0 0,-1 0,1 1,0-1,-1 0,1 0,-1 0,1-1,0 1,-1 0,1 0,0 0,-1 0,1 0,-1-1,1 1,-1 0,1-1,0 1,-1 0,1-1,-1 1,0 0,1-1,-1 1,1-1,-1 1,0-1,1 1,-1-1,0 1,1-1,-1 0,0 1,0-1,0 1,1-1,-1 0,0 1,0-1,0 0,0 1,0-1,0 1,0-1,0 0,-1 1,1-1,0 0,0 1,0-1,-1 1,1-1,0 1,-1-1,1 1,0-1,-1 1,1-1,-1 1,1-1,-1 1,-36-30,37 30,-207-116,169 95,23 13,-1-1,1 0,0-1,1 0,0-1,1-1,-10-11,21 22,2 0,-1 0,0 1,0-1,0 0,0 0,0 0,1 0,-1 0,0 0,1 0,-1 0,1 0,-1-1,1 1,0 0,-1 0,1 0,0-1,0 1,0 0,0 0,0 0,0-1,0 1,0 0,0 0,1-1,-1 1,0 0,1 0,-1 0,1 0,0 0,-1 0,1 0,0 0,-1 0,1 0,0 0,0 0,0 0,0 0,0 1,0-1,0 0,0 1,0-1,0 1,0-1,1 1,-1 0,0-1,0 1,1 0,74-8,-72 8,26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3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0 636,'212'-17,"175"4,-340 9,-46 4,0 0,-1 0,1 0,0 0,-1 0,1-1,-1 1,1 0,0 0,-1 0,1-1,-1 1,1 0,-1-1,1 1,-1-1,1 1,-1 0,1-1,-1 1,0-1,1 1,-1-1,0 1,1-1,-1 1,0-1,0 0,1 1,-1-1,0 1,0-1,0 0,0 1,0-1,0 0,0 1,0-1,0 1,0-1,0 0,0 1,0-1,-1 0,1 1,0-1,0 1,-1-1,1 1,0-1,-1 1,1-1,-1 1,1-1,-1 1,1-1,-1 1,1 0,-1-1,1 1,-1 0,1-1,-1 1,1 0,-1 0,0 0,1-1,-1 1,1 0,-1 0,-189-113,174 97,1-1,1 0,1-1,1-1,0 0,1-1,1 0,1 0,1-1,1-1,0 1,2-1,1 0,0 0,2 0,0-1,2 1,0-1,2-4,3 0,2 7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2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540 112,'-32'61,"-3"-2,-3-2,-2-1,-17 15,12-22,-2-3,-2-1,-2-3,-2-2,-11 4,63-44,0 0,-1 0,1 0,0 0,0 1,-1-1,1 1,0-1,0 1,0-1,-1 1,1 0,0-1,0 1,0 0,0 0,1 0,-1 0,0 0,0 0,0 0,1 0,-1 0,0 0,1 0,-1 1,1-1,0 0,-1 0,1 0,0 1,0-1,0 0,-1 1,1-1,1 0,-1 0,0 1,0-1,0 0,1 1,-1-1,1 0,-1 0,1 0,-1 0,1 1,0-1,-1 0,2 0,120 6,-84-9,502 0,-539 3,1 0,0 0,0-1,0 1,0-1,0 1,0-1,0 0,1 0,-1 0,0 0,0 0,0 0,0 0,0-1,0 1,0-1,0 0,0 1,0-1,0 0,-1 0,1 0,0 0,0-1,-1 1,1 0,-1-1,1 1,-1-1,0 0,0 1,1-1,-1 0,0 0,0 1,-1-1,1 0,0 0,-1 0,1 0,-1 0,1 0,-1 0,0-1,0 1,0 0,0 0,-1 0,1 0,0 0,-1-1,-109-167,-50-83,103 148,56 104,-1 0,1-1,0 1,1 0,-1-1,0 1,0-1,1 1,-1-1,0 1,1-1,0 0,-1 1,1-1,0 0,0 1,0-1,0 0,0 1,0-1,0 0,1 1,-1-1,1 1,-1-1,1 1,-1-1,1 1,0-1,0 1,0-1,0 1,0 0,0-1,0 1,0 0,1 0,-1 0,0 0,1 0,-1 0,2 0,13-4</inkml:trace>
  <inkml:trace contextRef="#ctx0" brushRef="#br0" timeOffset="278.074">1331 253,'-5'39,"-2"41,1 16,1-2,2-14,0-9,2-13,1-12,0-8,0-6,-5-4,-1-6</inkml:trace>
  <inkml:trace contextRef="#ctx0" brushRef="#br0" timeOffset="561.081">1161 339,'8'-25,"1"1,0 1,2-1,1 2,1 0,1 0,1 1,0 1,2 0,0 1,1 1,1 1,1 1,7-5,-19 17,1 0,-1 1,1 0,0 0,-1 1,1 0,0 1,0 0,0 0,0 1,1 0,-1 1,0-1,0 2,0 0,-1 0,1 0,0 1,-1 0,1 1,-1 0,0 0,0 1,-1 0,1 0,8 7,-1 0,0 0,-1 1,-1 1,0 1,0 0,-2 0,0 1,0 1,-2-1,4 9,-10-15,0-1,0 0,-1 0,0 1,-1-1,0 1,0 0,-1-1,0 1,-1 0,0-1,-1 1,0-1,0 1,-1-1,0 0,0 0,-1 0,-1-1,1 1,-1-1,-1 0,0 0,0-1,0 0,-1 0,0 0,0-1,-1 0,0 0,0-1,0 0,0 0,-1-1,0 0,-1 0,-149 34,72-45,63-5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5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1 367,'112'-16,"1"5,0 5,0 5,5 4,49 0,-111-3,-31 0</inkml:trace>
  <inkml:trace contextRef="#ctx0" brushRef="#br0" timeOffset="274.487">170 508,'10'5,"27"1,12 0,7-1,4-2,-4-1,-1-5,-1-3,-5 0,-1 1,-3 1,-6 2,-4 1,-3 0,-2 1,-2 0,0 0,-6 1</inkml:trace>
  <inkml:trace contextRef="#ctx0" brushRef="#br0" timeOffset="810.297">509 0,'145'83,"-95"-50,207 113,-252-144,7 3,0 1,0 0,-1 0,0 1,0 1,-1-1,0 2,0 0,-1 0,3 4,-12-12,1 1,0-1,-1 1,1-1,-1 1,1 0,-1-1,0 1,1 0,-1-1,0 1,0 0,0-1,-1 1,1 0,0-1,-1 1,1 0,-1-1,1 1,-1-1,0 1,0-1,1 1,-1-1,0 0,0 1,0-1,-1 0,1 0,0 0,0 1,-1-1,0 0,-59 35,42-26,-184 136,60-43,56-57,67-36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3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1 274,'22'-10,"0"1,0 1,1 1,0 2,1 0,-1 1,1 1,0 1,-1 1,1 2,0 0,12 3,104 27,-139-30,35 4,-35-5,-1 0,1 0,-1 0,1 0,-1 0,1 0,-1 0,1 0,0 0,-1 0,1-1,-1 1,0 0,1 0,-1-1,1 1,-1 0,1-1,-1 1,0 0,1-1,-1 1,0-1,1 1,-1-1,0 1,1 0,-1-1,0 1,0-1,0 0,0 1,1-1,-1 1,0-1,0 1,0-1,0 1,0-1,0 1,0-1,0 1,-1-1,1 1,0-1,0 1,0-1,-1 1,1-1,0 1,0-1,-1 1,1-1,0 1,-1 0,1-1,0 1,-1-1,1 1,-1 0,1 0,-1-1,-147-173,120 120,29 43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165 316,'-132'608,"103"-445,27-124,1-39,1 1,0-1,0 1,0 0,0-1,0 1,0 0,0-1,0 1,0-1,0 1,0 0,0-1,0 1,1-1,-1 1,0 0,0-1,1 1,-1-1,0 1,1-1,-1 1,0-1,1 1,-1-1,1 0,-1 1,1-1,-1 1,1-1,-1 0,1 0,-1 1,1-1,0 0,-1 0,1 0,-1 1,1-1,0 0,-1 0,1 0,-1 0,1 0,0 0,-1 0,1 0,-1-1,1 1,0 0,-1 0,1 0,-1-1,1 1,0 0,4-6,0 0,0-1,0 1,0-1,-1 0,0 0,-1 0,0-1,0 1,0-1,-1 0,0 0,0 1,0-8,2-11</inkml:trace>
  <inkml:trace contextRef="#ctx0" brushRef="#br0" timeOffset="248.005">24 288,'48'0,"35"0,8 0,-2 0,-6-4,-12-3,-14 1,-12 1,-9 2,-5 1,-3 1,-7 5,-12 2,-11 5,-11 1,-3-3</inkml:trace>
  <inkml:trace contextRef="#ctx0" brushRef="#br0" timeOffset="486.111">24 627,'43'15,"43"-1,17-2,-5-4,-13-3,-18-2,-14-1,-13-2,-11-1</inkml:trace>
  <inkml:trace contextRef="#ctx0" brushRef="#br0" timeOffset="2162.551">1209 486,'-21'5,"-1"2,1 1,1 1,0 0,0 2,1 0,0 1,1 1,0 1,1 0,1 1,0 1,1 1,1 0,1 1,0 0,1 1,1 0,-1 6,10-21,0 0,1 0,-1 0,1 0,0 0,0 1,1-1,-1 0,1 1,0-1,0 0,0 1,1-1,-1 1,1-1,0 0,0 0,1 0,-1 1,1-1,0-1,0 1,1 0,-1 0,1-1,-1 1,1-1,0 0,1 0,-1 0,0 0,1-1,-1 1,1-1,0 0,0 0,0 0,8 1,-1 0,1-1,-1 0,1-1,0 0,-1-1,1-1,0 1,0-2,-1 0,1 0,-1-1,0 0,1-1,-1-1,7-3,8-5,-1-2,0 0,0-1,-2-2,0 0,3-6,-3 4,0-2,-2 0,0-2,-2 0,0-1,-2-1,-1-1,-1 0,-1-1,-1-1,-2 0,-1 0,-1-1,-2 0,-1-1,2-29,-7 40,2 4,-2 0,0 0,-1 1,0-1,-2 0,0 0,0 0,-1 1,-1 0,-1-1,0 1,-1 1,-2-3,4 13,1 0,-1 0,0 1,-1 0,1 0,0 0,-1 0,0 0,0 1,0 0,0 0,0 0,0 1,0 0,-1 0,1 0,0 0,-1 1,1 0,0 0,-1 1,1-1,0 1,-1 0,1 1,0-1,0 1,0 0,0 0,0 1,1-1,-1 1,1 0,-1 0,1 1,0-1,0 1,1 0,-1 0,1 0,0 1,-2 2,-10 22,2 0,0 1,2 1,1 0,2 0,1 1,2 0,1 1,1-1,2 0,1 1,1-1,4 16,-3-6,1 1,3-1,1 0,2-1,2 0,2 0,1-1,14 26,-26-63,-1 0,1 0,-1 0,1 0,0-1,0 1,0-1,1 1,-1-1,1 0,-1 1,1-1,0-1,0 1,0 0,0-1,0 1,0-1,0 0,0 0,0 0,1 0,-1-1,0 0,1 1,-1-1,0 0,1 0,-1-1,0 1,1-1,-1 0,0 0,0 0,1 0,-1-1,21-9</inkml:trace>
  <inkml:trace contextRef="#ctx0" brushRef="#br0" timeOffset="2498.965">2140 91,'-56'100,"4"3,4 2,5 2,2 11,35-100,2 1,0-1,1 0,1 1,1 0,0-1,2 1,0 0,1 0,1-1,1 4,-2-17,-1 0,1 0,0 0,1 0,-1 0,1-1,0 1,0-1,0 0,0 0,1 0,0 0,0-1,0 1,0-1,0 0,1 0,-1-1,1 1,0-1,0 0,0 0,0-1,0 1,0-1,0 0,0-1,1 1,-1-1,0 0,1 0,0-1,7 0,1-1,-2-1,1 0,0-1,-1 0,1 0,-1-2,0 1,-1-2,1 1,-1-2,5-4,-10 8,0 0,-1-1,0 0,0 0,0 0,-1 0,0-1,0 1,0-1,0 0,-1-1,0 1,0 0,0-4,1-10</inkml:trace>
  <inkml:trace contextRef="#ctx0" brushRef="#br0" timeOffset="2750.65">1689 429,'48'15,"40"4,9-1,-1-3,-13-4,-16 0,-14-1,-11-3,-13-2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1057,'48'-21,"-45"21,111-17,1 6,105 3,-192 8,-14 1,1 0,-1-1,1-1,-1 0,1-1,-1-1,0 0,12-5,-26 0,-11 5</inkml:trace>
  <inkml:trace contextRef="#ctx0" brushRef="#br0" timeOffset="249.702">28 1311,'43'5,"34"1,8 1,0-2,-6-2,-11-1,-7 0,-10-2,-8 0,-7 0,-10 0</inkml:trace>
  <inkml:trace contextRef="#ctx0" brushRef="#br0" timeOffset="1170.129">1665 888,'-24'14,"1"1,0 1,1 2,1 0,0 1,1 1,2 1,0 1,1 0,-8 16,20-30,1 1,0 0,1-1,0 1,1 0,-1 1,2-1,-1 0,1 1,1 4,0-11,0 0,0 0,0 0,1-1,-1 1,1 0,0 0,0 0,0 0,0-1,0 1,0 0,1-1,0 1,-1-1,1 0,0 1,0-1,0 0,0 0,1 0,-1-1,0 1,1 0,-1-1,1 0,0 1,-1-1,1 0,0 0,0-1,0 1,2 0,11-2,0 0,0-1,0 0,0-1,-1-1,0-1,0 0,0-1,0 0,-1-1,0-1,0 0,-1-1,0-1,-1 0,25-15,-1-1,-1-2,-2-2,-1 0,-1-3,-2 0,10-17,-29 34,-1-1,-1 0,0 0,-2-1,1 0,-2 0,-1 0,0-1,-1 1,-1-1,-1 0,-1 0,0 1,-1-1,-1 0,-1 0,-1 1,-1 0,0-1,-3-5,4 16,0 1,0-1,0 0,-1 1,0 0,-1 1,1-1,-1 1,0 0,-1 0,0 1,0-1,0 2,0-1,-1 1,0 0,0 0,0 1,0 1,0-1,-1 1,1 0,-1 1,1 0,-1 0,0 1,1 0,-1 1,0 0,1 0,-1 1,1 0,0 0,-1 1,1 0,0 1,1-1,-1 2,1-1,-1 1,1 0,1 0,-1 1,-5 6,3 4,1 1,1 0,1 0,0 1,1-1,1 1,1 0,1 1,0-1,1 0,1 1,0-1,2 0,0 0,1 1,1-1,3 6,0-2,1 0,1 0,1 0,1-1,1-1,1 0,0-1,2 0,0-1,1 0,1-2,0 0,1-1,1 0,0-2,1 0,4 1,46 8,-48-20</inkml:trace>
  <inkml:trace contextRef="#ctx0" brushRef="#br0" timeOffset="1600.51">2427 690,'-9'27,"-17"44,4 1,3 1,3 0,3 1,1 25,12-93,-2 30,7-52,7-36,1 1,3 0,22-47,-25 68,3 1,0 1,1 0,2 2,1 0,1 1,1 1,1 1,1 1,1 1,26-17,-36 27,1 1,0 0,0 1,1 1,-1 0,2 2,-1 0,1 0,0 2,0 0,1 2,0 0,-18 1,1 1,0 0,0 0,0 0,0 0,0 1,-1-1,1 0,0 1,0-1,-1 1,1 0,0 0,-1 0,1-1,0 1,-1 1,1-1,-1 0,0 0,1 0,-1 1,0-1,0 1,0-1,0 1,0-1,0 1,0 0,-1 0,1-1,0 1,-1 0,0 0,1 0,-1-1,0 1,0 0,0 0,0 0,0 0,0-1,-1 1,1 0,-1 0,1 0,-1-1,0 1,0 1,-44 85,22-65,0-1,-2-1,0-2,-1 0,-1-2,-1-1,-1-1,0-1,-8 2,25-11,-75 25,63-26</inkml:trace>
  <inkml:trace contextRef="#ctx0" brushRef="#br0" timeOffset="2185.977">2314 239,'82'-9,"0"4,83 4,-81 3,-83-3,0-1,0 1,0 0,0-1,-1 1,1-1,0 1,-1-1,1 1,-1-1,1 1,-1-1,0 0,0 1,0-1,0 0,0 1,0-1,0 0,0 1,-1-1,1 1,-1-1,1 0,-1 1,1-1,-1 1,0 0,0-1,0 1,0-1,0 1,0 0,0 0,0 0,-1 0,1 0,0 0,-1 0,1 0,0 0,-1 0,1 1,-1-1,0-1,-18-20,5 7,0-1,1-1,1 0,1-1,0 0,-6-15,16 27</inkml:trace>
  <inkml:trace contextRef="#ctx0" brushRef="#br0" timeOffset="2567.848">1496 1424,'48'0,"44"0,22-5,0-1,-9-1,-8 2,-11 2,-11 1,-8 1,-11 0,-5 1,-7 0,-6 5,-9 2</inkml:trace>
  <inkml:trace contextRef="#ctx0" brushRef="#br0" timeOffset="3116.84">2032 1791,'-32'6,"0"2,1 1,0 2,1 1,0 1,0 2,2 0,0 2,-16 14,37-25,0 1,1-1,0 2,1-1,-1 1,1-1,1 1,-1 1,1-1,1 1,0-1,0 1,1 0,-1 4,2-9,1 0,-1 0,1-1,0 1,0 0,1 0,-1 0,1 0,0-1,0 1,0 0,0-1,1 1,-1 0,1-1,0 0,0 1,0-1,1 0,-1 0,1 0,0-1,0 1,-1-1,2 1,-1-1,0 0,0 0,1 0,-1-1,1 1,-1-1,1 0,2 1,13 0,0-2,-1 0,1-1,0 0,-1-2,0 0,1-1,-1-1,-1-1,1 0,-1-1,0-1,0-1,-1 0,-1-1,1-1,3-4,-5 6,9-3,0-1,-1-1,-1-2,0 0,-1-1,-1 0,0-2,-2-1,0 0,-1-1,-1 0,-1-2,-1 1,-1-2,-1 0,-1 0,-1-1,-1 0,-2 0,4-24,-9 32,1 4,-1-1,-1 0,0 1,-1-1,0 0,-1 1,0-1,-4-8,5 20,1 1,-1-1,0 0,0 0,0 1,-1-1,1 1,0-1,-1 1,1-1,-1 1,1 0,-1 0,0 0,1 0,-1 0,0 0,0 0,0 0,1 1,-1-1,0 1,0-1,0 1,0 0,0 0,0 0,0 0,0 0,0 0,0 0,0 1,0-1,0 1,0 0,0-1,0 1,1 0,-2 1,-63 46,56-35,0 0,0 1,1 0,1 1,1 0,0 0,0 0,2 1,0 0,1 0,0 0,1 1,1-1,1 1,0 0,2 7,-2-13,1 1,0 0,1 0,0 0,1-1,0 1,0-1,2 1,-1-1,2 0,-1 0,2 0,-1-1,1 0,1 0,0 0,0-1,9 8,-8-9,0-1,0 0,1 0,0-1,0 0,1-1,0 0,0 0,0-1,0 0,1-1,0 0,-1-1,1 0,0-1,0 0,3 0,11-5</inkml:trace>
  <inkml:trace contextRef="#ctx0" brushRef="#br0" timeOffset="3422.255">2879 1481,'-237'361,"233"-357,1-1,-1 2,1-1,0 0,0 1,1-1,-1 1,1 0,0 0,0 0,1 0,0 0,0 0,0 1,0-1,1 0,-1 1,2-1,-1 0,0 1,1-1,0 0,0 0,1 0,-1 0,1 0,0 0,1 0,-1 0,1-1,0 1,0-1,0 0,1 0,1 2,8 1,0-1,1-1,-1-1,1 0,0 0,0-1,0-1,0-1,1 0,-1 0,0-2,1 0,-1 0,0-1,0-1,2-1,-7 2,1 0,-1 0,0-1,0 0,0-1,0 0,0-1,-1 1,0-2,0 1,0-1,-1 0,5-5,0-6</inkml:trace>
  <inkml:trace contextRef="#ctx0" brushRef="#br0" timeOffset="3669.984">2483 1707,'44'4,"32"3,14-1,-4-1,-11-2,-15-1,-16-1</inkml:trace>
  <inkml:trace contextRef="#ctx0" brushRef="#br0" timeOffset="4541.294">1298 210,'-1'-2,"-6"-13,-1 1,-1 0,0 0,-1 1,0 1,-1-1,0 2,-1 0,-1 0,1 1,-2 0,0 1,12 8,0 0,0 1,1-1,-1 1,0 0,0-1,0 1,0 0,0 0,1 0,-1 1,0-1,0 0,0 1,0-1,1 1,-1-1,0 1,0 0,1 0,-1 0,1 0,-1 0,1 0,-1 0,1 0,-1 1,1-1,0 1,0-1,0 1,0-1,0 1,0 0,0-1,1 1,-2 1,-18 71,14-6,2 1,3 0,6 30,-5-98,52 583,-18-354,-11-94,-6 2,-6 0,-5 58,-8-157,-1 0,-2-1,-2 0,-1 0,-2 0,-1-1,-8 13,12-33,0-2,-1 1,-1-1,-1 0,0-1,0 0,-2 0,1-1,-2-1,0 0,0-1,-1 0,-1-1,1-1,-2 0,1-1,-7 2,20-8,-1-1,0 1,0-1,0 1,0-1,0 0,0 0,0-1,0 1,-1-1,1 1,0-1,0 0,0 0,-1-1,1 1,0-1,0 1,0-1,0 0,0 0,0 0,0-1,0 1,0-1,0 1,1-1,-1 0,1 0,-1 0,1-1,0 1,0-1,0 1,0-1,0 1,1-1,-1 0,1 0,0 0,-1-2,0-5,1-1,0 1,0-1,1 0,1 1,0-1,0 1,1-1,0 1,1-1,0 1,1 0,2-5,6-9</inkml:trace>
  <inkml:trace contextRef="#ctx0" brushRef="#br0" timeOffset="5417.918">3528 1114,'-1'-3,"1"0,-1 1,0-1,0 0,0 1,0-1,-1 1,1-1,-1 1,1 0,-1 0,0 0,0 0,0 0,0 0,0 0,0 0,-1 1,1-1,-1 1,1 0,-1 0,1 0,-1 0,1 0,-1 0,0 1,0-1,1 1,-1 0,0 0,0 0,0 0,1 0,-1 1,0-1,0 1,1 0,-1 0,1 0,-1 0,1 0,-1 0,1 1,-1-1,1 1,0 0,0 0,0 0,0 0,-1 0,-4 8,-1 1,2-1,-1 1,1 0,1 1,0-1,1 1,0 0,1 0,0 1,1-1,0 1,1-1,0 1,1-1,1 1,0-1,0 1,1-1,1 1,0-1,1 0,0 0,1 0,0-1,7 10,-9-17,0-1,0 1,0-1,1 0,0 0,-1 0,1-1,0 1,0-1,1 0,-1 0,0 0,1-1,-1 0,1 1,-1-2,1 1,0 0,-1-1,1 0,0 0,-1 0,1-1,0 0,-1 1,1-2,1 1,118-56,-100 37,-1-2,-1 0,0-2,-2 0,-1-1,-1-1,-1-1,-1-1,4-12,-6 15,-2-1,-1 0,0-1,-2 0,-2-1,0 1,-2-1,0-1,-3 1,0-1,-1 1,-2-1,-1 1,-2-1,0 1,-4-10,6 31,1 1,-1-1,0 1,0 0,-1 0,1 0,-2 0,1 1,0-1,-1 1,0 0,-1 0,1 0,-1 0,0 1,0 0,0 0,0 0,-1 1,0 0,1 0,-1 0,0 0,-1 1,1 0,0 1,-1-1,1 1,-1 0,1 1,-1 0,1 0,-1 0,1 1,-6 0,-3 6,1 1,0 0,0 1,0 1,1 0,0 0,1 1,0 1,1 0,1 1,0 0,0 0,1 1,1 1,0-1,1 1,1 0,0 1,1 0,1 0,1 0,0 0,1 0,0 3,0 3,0 1,2-1,0 0,2 0,0 0,2 0,0-1,1 1,2-1,0 0,1 0,1-1,1 0,0-1,2 0,0-1,15 17,4-1,-1 1,1-2,2-2,1-1,6 2,-38-29,1 0,-1-1,1 0,0 0,0 1,0-2,1 1,-1 0,0-1,1 1,-1-1,1 0,-1 0,1 0,-1-1,1 1,0-1,-1 0,1 0,0 0,-1-1,1 1,0-1,-1 0,1 0,-1 0,1 0,-1-1,0 1,1-1,-1 0,0 0,0 0,0-1,14-14,-3 2</inkml:trace>
  <inkml:trace contextRef="#ctx0" brushRef="#br0" timeOffset="5707.548">4600 663,'-51'87,"4"2,4 2,-15 53,45-107,1 2,2-1,2 2,1-1,1 12,5-44,1 0,0-1,0 1,1 0,-1-1,1 1,1-1,-1 1,1-1,0 1,1-1,-1 0,1 0,1 0,-1-1,1 1,0-1,0 1,0-1,1-1,0 1,0-1,0 0,1 0,-1 0,1 0,0-1,2 1,-1-3,-1 0,0 0,1 0,-1-1,1 0,-1 0,1 0,-1-1,1 0,-1 0,0-1,0 0,0 0,0 0,0-1,0 0,0 0,-1-1,1 1,-1-1,0 0,0-1,-1 1,1-1,0-1,14-16</inkml:trace>
  <inkml:trace contextRef="#ctx0" brushRef="#br0" timeOffset="5957.597">4064 944,'48'0,"50"0,17 0,3 0,-8-5,-13-1,-19 0,-22 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1446 384,'-242'75,"-185"55,379-99,47-30,1 0,-1 0,0 0,1 0,-1 0,0 0,1 0,-1 0,1 0,0 0,-1 0,1 1,0-1,-1 0,1 0,0 0,0 0,0 1,0-1,0 0,1 0,-1 0,0 0,0 0,1 1,-1-1,1 0,-1 0,1 0,-1 0,1 0,0 0,-1 0,1 0,0 0,0-1,0 1,-1 0,1 0,0-1,0 1,0-1,0 1,0-1,1 1,121 36,-95-32,276 28,-269-29,-29-5,0 1,1 1,-1-1,0 1,0 0,1 0,-1 1,0 0,0 0,-1 0,1 1,0 0,-1 0,2 1,-7-2,0 1,1-1,-1 1,0-1,0 1,0-1,-1 1,1-1,-1 1,1-1,-1 0,0 1,0-1,0 0,0 0,0 1,0-1,-1 0,1 0,-1 0,1 0,-1-1,0 1,0 0,0-1,0 1,0-1,0 0,0 0,0 1,-3-1,-37 26,-1-2,-1-2,-1-1,-2-3,1-2,-15 2,-115 47,147-54,-91 56,118-67,0 1,1 0,-1-1,1 1,-1 0,1 0,0 0,0 0,-1 0,1 0,1 0,-1 1,0-1,1 0,-1 0,1 1,-1-1,1 0,0 1,0-1,0 0,0 1,1-1,-1 0,1 1,-1-1,1 0,0 0,0 1,0-1,0 0,0 0,0 0,1 0,-1 0,1-1,-1 1,1 0,0-1,-1 1,1-1,0 0,0 1,0-1,0 0,1 0,-1 0,0 0,1 0,21 7,1-1,-1-2,1 0,0-1,0-2,0 0,0-2,0 0,0-2,0-1,0-1,0-1,94-7,70-21,-165 25</inkml:trace>
  <inkml:trace contextRef="#ctx0" brushRef="#br0" timeOffset="3939.322">347 186,'-21'-28,"13"13,0 2,-2-1,0 1,0 1,-1 0,0 0,-1 1,-1 0,0 1,0 1,-1 0,-10-5,22 14,0-1,0 1,0-1,0 1,-1 0,1 0,0 0,0 0,0 0,0 1,0-1,0 1,0-1,0 1,0 0,0-1,0 1,0 0,1 0,-1 0,0 1,0-1,1 0,-1 1,1-1,-1 1,1-1,0 1,0 0,0 0,0-1,0 1,0 0,0 0,0 0,0 1,-14 77,35 102,63 437,-60-416,-6 152,-13-293,-3 0,-3 0,-3 0,-2-1,-3 1,-3-2,-2 0,-3 0,-10 18,27-75,0 2,-1 1,0-1,0 0,-1 1,0-1,1 0,-2-1,1 1,0 0,-1-1,0 0,0 0,0 0,-1 0,1-1,-1 1,0-1,0 0,0-1,0 1,0-1,-1 0,-3 1,5-6,0 0,1 0,-1 0,1 0,0-1,0 1,1-1,-1 0,1 0,-1 0,1 0,0 0,1 0,-1-1,1 1,0-1,0 1,0-1,1 1,-1-1,1 0,0 1,1-1,-1 1,1-1,0 1,0-1,-1-4,0-19,1 2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2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57 282,'509'0,"-485"0</inkml:trace>
  <inkml:trace contextRef="#ctx0" brushRef="#br0" timeOffset="279.825">1 479,'38'-4,"28"-7,6-2,-3 2,-9 3,-10 2,-8 3,-7 1,-5 1,-2 2,-1-1,-1 1,-5-1</inkml:trace>
  <inkml:trace contextRef="#ctx0" brushRef="#br0" timeOffset="766.613">255 1,'366'163,"-361"-161,-1 0,1 1,-1-1,0 1,0 0,0 0,0 0,0 1,-1-1,0 1,0 0,0 0,0 0,0 1,-1-1,0 0,0 1,0 0,0-1,-1 1,0 0,0 0,0 0,0 0,-1 0,0 0,0 0,0 0,-1 0,0 0,0 0,0-1,0 1,-1 0,-10 17,-1-2,-1 1,-1-2,-1 0,0-1,-1-1,-1 0,-1-1,0-1,-15 8,-90 55,100-65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54,'5'10,"1"17,0 9,-1 3,-1 0,-2-2,-1-3,0-1,-1-3,-1-1,-4-5,-1-3,-1 1,2 1,1 1,2 2,-4 1,-1-5</inkml:trace>
  <inkml:trace contextRef="#ctx0" brushRef="#br0" timeOffset="325.936">0 82,'31'-14,"0"1,0 2,1 1,1 1,-1 2,2 1,-1 2,0 1,5 1,-35 2,0-1,0 0,0 1,0 0,0 0,0 0,1 0,-1 0,0 1,0-1,0 1,0 0,0 0,0 0,0 0,-1 0,1 1,0-1,-1 1,1 0,-1 0,1 0,-1 0,0 0,0 0,0 1,0-1,0 1,0-1,-1 1,1 0,-1 0,0-1,0 1,0 0,0 0,-1 0,1 0,-1 1,1-1,-1 0,0 1,-6 9,-1 0,0-1,-1 0,0 0,-1-1,0 0,-1 0,0-1,-1 0,0-1,0 0,-1-1,0-1,-1 1,0-2,0 0,0 0,0-2,-13 4,-2 1,3-2</inkml:trace>
  <inkml:trace contextRef="#ctx0" brushRef="#br0" timeOffset="1080.218">338 506,'91'-12,"30"4,-120 8,1 0,-1 1,1-1,-1 0,1 1,-1-1,0 0,1 1,-1 0,0-1,1 1,-1 0,0 0,0-1,0 1,1 0,-1 0,0 0,0 1,-1-1,1 0,0 0,0 0,0 1,-1-1,1 0,-1 1,1-1,-1 0,1 1,-1-1,0 1,0-1,0 1,0-1,0 1,0-1,0 1,0-1,-1 0,1 1,0-1,-1 1,1-1,-1 0,0 1,1-1,-1 0,0 0,0 1,0-1,0 0,0 0,0 0,0 0,0 0,0 0,0-1,-1 1,1 0,0-1,-2 1,-57 42,49-37,0 1,0 0,1 0,-1 1,2 0,0 1,0 0,0 1,1 0,0 0,-3 7,10-16,1 1,-1-1,0 0,0 1,1-1,-1 0,1 1,-1-1,1 1,0-1,-1 1,1-1,0 1,0-1,0 1,0-1,0 1,0-1,1 1,-1-1,0 0,1 1,-1-1,1 1,0-1,-1 0,1 1,0-1,0 0,0 0,0 0,0 1,0-1,0 0,0 0,0-1,1 1,-1 0,0 0,0 0,1-1,-1 1,1-1,-1 1,1-1,-1 0,1 1,-1-1,1 0,-1 0,79-5,17-37,-79 29</inkml:trace>
  <inkml:trace contextRef="#ctx0" brushRef="#br0" timeOffset="2809.887">762 759,'38'-28,"60"-98,18 6,-115 118,1 1,-1 0,1 0,0 0,0 0,-1 0,1 1,0-1,0 0,0 1,0-1,0 1,-1 0,1 0,0 0,0 0,0 0,0 0,0 0,0 0,0 1,0-1,0 1,0 0,-1-1,1 1,0 0,0 0,-1 0,1 0,-1 1,1-1,-1 0,1 0,-1 1,0-1,0 1,1 0,-1-1,0 1,0 0,-1-1,1 1,0 0,-1 0,1 0,-1 0,1 0,-1 0,57 158,-51-112,-6-47,0-1,0 1,0 0,0 0,0 0,0 0,-1 0,1-1,0 1,0 0,-1 0,1 0,0-1,-1 1,1 0,-1-1,1 1,-1 0,1-1,-1 1,0 0,1-1,-1 1,0-1,1 1,-1-1,0 0,0 1,0-1,1 0,-1 1,0-1,0 0,0 0,0 0,1 0,-1 0,0 0,0 0,0 0,0 0,0 0,1 0,-1 0,0-1,0 1,0 0,1-1,-1 1,0-1,0 1,-12-6,1-1,0 0,0-1,1 0,0-1,1 0,-1-1,2 0,-1-1,-75-62,66 63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4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5 186,'-1'0,"1"-1,-1 1,1-1,0 1,-1-1,1 1,0-1,0 1,-1-1,1 1,0-1,0 1,0-1,0 1,0-1,0 1,-1-1,1 0,1 1,-1-1,0 1,0-1,0 1,0-1,0 1,0-1,1 1,-1-1,0 1,0-1,1 1,-1-1,0 1,1-1,-1 1,0-1,1 1,-1 0,1-1,-1 1,1 0,-1-1,1 1,-1 0,1 0,-1 0,1-1,-1 1,1 0,-1 0,1 0,-1 0,1 0,-1 0,1 0,0 0,-1 0,1 0,-1 0,1 0,40-5,-41 5,399-2,-398 3,-1-1,1 1,-1-1,1 1,0-1,-1 0,1 1,0-1,0 0,-1 0,1 1,0-1,0 0,-1 0,1 0,0 0,0 0,-1 0,1 0,0 0,0 0,-1-1,1 1,0 0,0 0,-1-1,1 1,0 0,-1-1,1 1,-1-1,1 1,0-1,-1 1,1-1,-1 1,1-1,-1 0,1 1,-1-1,0 1,1-1,-1 0,0 0,0 1,1-1,-1 0,0 0,0 1,0-1,0 0,0 0,0 1,0-1,0 0,0 0,0 1,0-1,-1 0,1 0,0 1,0-1,-1 0,1 1,-1-1,1 0,0 1,-1-1,1 1,-1-1,-18-11,-71-62,64 41,13 20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30,'4'0,"7"0,7 0,4 0,3 0,3 0,1 0,1-5,-1-1,1 0,-1 1,-1 1,1 2,-1 1,0 1,0 0,-4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29,'24'0,"18"0,6 0,0-5,-4-1,-4 0,-4 1,-4 1,-2 2,-6 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84,'4'14,"3"20,-1 8,-2 7,-5 0,-3-4,-1-5,1-4,0-3,2-3,1-1,0-2,-4 1,-1-1,0 0,1 1,2 0,1-5</inkml:trace>
  <inkml:trace contextRef="#ctx0" brushRef="#br0" timeOffset="319.371">1 225,'40'-35,"1"3,1 1,2 2,1 2,46-20,-87 44,0 1,1-1,-1 1,1-1,-1 1,1 0,0 1,-1-1,1 1,0 0,0 0,0 1,0-1,0 1,1 0,-1 1,0-1,0 1,0 0,-1 0,1 1,0-1,0 1,-1 0,1 0,-1 1,1-1,-1 1,0 0,0 0,0 1,0-1,-1 1,0-1,1 2,-1 5,-1-1,-1 1,0-1,0 1,0 0,-2-1,1 1,-1-1,0 1,-1-1,0 1,-1-1,0 0,0 0,-1 0,0 0,-1-1,0 1,0-1,-5 5,4-3,-1 3,-1-1,-1 0,0 0,0-1,-1 0,-1-1,1 0,-2-1,1 0,-2-1,1 0,-1-1,0 0,0-1,-1 0,-7 1,-7-4,4-5</inkml:trace>
  <inkml:trace contextRef="#ctx0" brushRef="#br0" timeOffset="1033.555">509 535,'-97'190,"150"-254,-16 12,-27 35,1 0,1 1,1 0,0 0,1 2,0 0,1 0,1 1,0 1,17-9,-32 20,0 1,0 0,0-1,0 1,0 0,0 0,0-1,0 1,0 0,0 0,0 0,0 0,0 0,1 1,-1-1,0 0,0 0,0 1,0-1,0 1,0-1,0 1,0-1,0 1,-1-1,1 1,0 0,0 0,0-1,-1 1,1 0,0 0,-1 0,1 0,-1 0,1 0,-1 0,1 0,-1 0,0 0,1 0,-1 0,0 0,0 0,0 0,0 1,5 58,-6-53,-2 140,2-144,1-1,0 1,-1-1,1 0,-1 1,0-1,0 0,0 0,0 1,0-1,0 0,-1 0,1 0,-1 0,1 0,-1-1,0 1,0 0,0-1,0 1,0-1,0 0,0 0,0 1,0-1,-1-1,1 1,0 0,-1-1,1 1,-1-1,1 0,-1 1,1-1,0 0,-1-1,1 1,-1 0,1-1,-1 1,1-1,0 0,-1 0,1 0,0 0,0 0,0 0,0-1,0 1,0-1,0 1,0-1,1 0,-1 0,0 0,0-1,-71-74,62 63</inkml:trace>
  <inkml:trace contextRef="#ctx0" brushRef="#br0" timeOffset="3263.32">339 507,'-5'0,"-1"5,0 6,1 6,2 5,-4-1,-1 0,1 2,2 2,2 1,1 1,1-4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91,'554'0,"-563"-1,1-1,-1 0,0 0,1 0,0-1,0-1,0 1,0-1,0-1,1 1,-1-1,1 0,1-1,-1 0,1 0,0-1,-3-3,-2-4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87,'459'0,"-401"-11,-78-15,-37-8,39 19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60,'-5'34,"-1"25,0 8,1-4,1-6,2-9,1-8,0-6,1-3,1-3,-1-1,-5-1,-1 1,0-5</inkml:trace>
  <inkml:trace contextRef="#ctx0" brushRef="#br0" timeOffset="349.597">1 117,'23'-16,"0"2,2 0,-1 2,2 1,0 0,0 2,0 2,1 0,0 1,1 2,-1 1,13 1,-35 2,0 1,0-1,-1 2,1-1,0 0,-1 1,1 0,-1 0,0 0,1 1,-1-1,0 1,-1 0,1 0,0 0,-1 1,0-1,0 1,0 0,0 0,0 0,-1 0,0 0,0 1,0-1,0 1,-1 0,1-1,-1 1,-1 0,1 0,-1-1,1 1,-1 0,-1 0,1 2,-1 0,0 0,-1-1,1 1,-1 0,-1-1,1 0,-1 1,0-1,0 0,-1 0,0-1,0 1,0-1,-1 0,0 0,0 0,0-1,0 0,-3 1,-120 66,44-45,60-21</inkml:trace>
  <inkml:trace contextRef="#ctx0" brushRef="#br0" timeOffset="669.491">368 484,'-5'33,"-1"21,-5 7,-1-4,3-10</inkml:trace>
  <inkml:trace contextRef="#ctx0" brushRef="#br0" timeOffset="998.334">594 540,'-5'14,"-2"10,1 6,1 2,2 0,-4-4,-1-3,2-6</inkml:trace>
  <inkml:trace contextRef="#ctx0" brushRef="#br0" timeOffset="1586.338">537 484,'70'-23,"-58"17,1 1,0 1,0 0,0 1,1 0,-1 1,0 1,1 0,0 1,2 0,-15 0,0 0,-1 0,1 0,0 0,0 0,0 0,-1 0,1 0,0 1,0-1,-1 0,1 1,0-1,-1 0,1 1,0-1,-1 1,1-1,0 1,-1-1,1 1,-1-1,1 1,-1-1,1 1,-1 0,1 0,-1-1,0 1,1 0,-1-1,0 1,0 0,0 0,1 0,-1-1,0 1,0 0,0 0,0-1,0 1,0 0,-1 0,1 0,0-1,0 1,-1 0,1 0,0-1,-1 1,1 0,0-1,-1 1,1 0,-1-1,0 1,-32 37,31-36,-15 14,-34 41,50-56,0 1,1 0,-1-1,1 1,-1 0,1 0,0 0,-1 0,1-1,0 1,0 0,1 0,-1 0,0 0,1 0,-1-1,1 1,-1 0,1 0,0-1,0 1,-1 0,1-1,1 1,-1-1,0 1,0-1,0 0,1 1,-1-1,1 0,-1 0,1 0,-1 0,1 0,0 0,-1-1,2 1,20 12,-17-11,-1 0,1 1,-1-1,0 1,1 0,-1 1,-1-1,1 1,0 0,-1 0,0 1,0-1,0 1,-1 0,1 0,-1 0,0 0,-1 1,1-1,-1 1,1 3,-3-7,0 0,0 0,0 0,-1 0,1 0,0 0,-1 0,0 0,1 0,-1 0,0 0,0-1,0 1,0 0,0-1,0 1,-1 0,1-1,-1 0,1 1,-1-1,1 0,-1 0,0 0,1 0,-1 0,0 0,0 0,0-1,0 1,0-1,0 1,-1-1,-73 7,69-7,2 0,-3 1,0-1,-1 0,1 0,-1-1,1 0,0 0,-1-1,1 0,0-1,0 1,1-2,-1 1,-4-4,-2-4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0 169,'20'0,"24"0,11 0,0 0,-4 0,-6 0,-6 0,-5 0,-3 0,-2 0,-2 0,-5 0</inkml:trace>
  <inkml:trace contextRef="#ctx0" brushRef="#br0" timeOffset="318.335">141 0,'10'34,"3"25,-1 7,-2-2,-3-8,-3-8,-2-7,-1-7,-1-4,0-2,-5-5,-2-8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1 343,'24'0,"18"0,6 0,0 0,-4 0,-4 0,-4 0,-9 5,-8 1</inkml:trace>
  <inkml:trace contextRef="#ctx0" brushRef="#br0" timeOffset="399.315">510 61,'4'33,"3"26,-1 8,-2-3,5-8,-1-8,-1-8,-2-5,-1-5,-2-2,-1-1,-1 0,0-1,-5-3,-2-3,1-3</inkml:trace>
  <inkml:trace contextRef="#ctx0" brushRef="#br0" timeOffset="727.348">453 33,'29'-9,"0"2,1 1,0 2,0 0,0 2,0 1,0 2,0 1,0 1,28 7,-54-9,0-1,1 1,-1 1,0-1,0 0,0 1,0 0,0 0,0 0,-1 0,1 1,-1-1,1 1,-1 0,0 0,0 1,0-1,-1 0,1 1,-1 0,0-1,1 1,-2 0,1 0,0 0,-1 0,0 1,0-1,0 0,-1 0,1 1,-1-1,0 1,0-1,-1 0,1 1,-1-1,0 0,0 0,-1 3,-8 4,-1-1,1 0,-2 0,1-1,-2-1,1 0,-1 0,0-1,0-1,-1 0,0-1,0-1,-12 3,6 0,-91 27,92-28</inkml:trace>
  <inkml:trace contextRef="#ctx0" brushRef="#br0" timeOffset="1333.946">763 597,'5'-3,"0"0,0 1,0-1,1 1,-1 0,0 1,1-1,-1 1,1 0,0 1,-1-1,1 1,0 0,-1 0,1 1,-1 0,1 0,-1 0,1 1,4 1,-9 0,1-1,-1 1,-1-1,1 1,0 0,-1 0,1-1,-1 1,0 0,0 0,0-1,0 1,0 0,-1 0,1-1,-1 1,0 0,0-1,0 1,0-1,0 1,-1-1,1 0,-1 1,1-1,-1 0,0 0,0 0,0 0,0 0,0 0,-1 0,-10 17,11-18,1 1,0-1,-1 1,1 0,0-1,0 1,0 0,0 0,0 0,1 0,-1 0,0 0,1-1,0 1,-1 1,1-1,0 0,0 0,0 0,0 0,0 0,1 0,-1 0,1 0,-1 0,1 0,0-1,0 1,0 0,0 0,0 0,0-1,0 1,0-1,1 1,-1-1,1 1,-1-1,1 0,-1 1,1-1,0 0,0 0,-1 0,1-1,0 1,0 0,0-1,0 1,0-1,40-6,-23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86,'5'10,"6"7,1 7,-1 3,-3 2,-2 1,-8 0,-3 0,0-1,0-5</inkml:trace>
  <inkml:trace contextRef="#ctx0" brushRef="#br0" timeOffset="718.853">29 58,'9'-7,"0"0,0 1,1 1,0 0,0 0,0 1,1 0,0 1,0 0,-1 0,2 2,-1-1,0 1,10 1,-20-1,1 1,0 0,-1 0,1-1,0 1,-1 0,1 0,0 1,0-1,-1 0,1 1,0-1,-1 1,1-1,-1 1,1 0,-1 0,1-1,-1 1,1 0,-1 0,0 1,1-1,-1 0,0 0,0 1,0-1,0 0,0 1,0-1,0 1,-1 0,1-1,-1 1,1-1,-1 1,1 0,-1 0,0-1,0 1,0 0,0-1,0 1,0 0,0 0,-1-1,1 1,0 0,-1-1,0 2,-5 7,0 1,0-1,-1 0,-1 0,1-1,-2 0,1 0,-1-1,-5 4,-20 20,33-32,0 1,0 0,0-1,0 1,0-1,0 1,1 0,-1 0,0 0,0-1,1 1,-1 0,0 0,1 0,-1 0,1 0,-1 0,1 0,0 0,-1 0,1 1,0-1,0 0,0 0,0 0,0 0,0 0,0 0,0 0,0 1,1-1,-1 0,0 0,1 0,-1 0,1 0,-1 0,1 0,-1 0,1 0,0 0,-1-1,1 1,0 0,0 0,0-1,0 1,-1 0,1-1,0 1,0-1,0 1,0-1,1 1,-1-1,0 0,0 0,0 1,0-1,0 0,1 0,11 5,-9-5,0 0,0 1,0-1,0 1,0 0,0 0,0 1,0-1,-1 1,1 0,-1 0,1 0,-1 0,0 1,1-1,-1 1,0 0,-1 0,1 0,-1 0,1 1,-1-1,0 0,0 1,0 0,-1-1,1 1,-1 0,0 0,0 0,0 0,-1 0,1 0,-1 0,0 0,0 0,0 0,-1 3,-2 0,-1-1,1 1,-1-1,0 0,0 0,-1-1,0 1,0-1,0 0,-1 0,1 0,-1-1,0 0,-1 0,1-1,-1 0,1 0,-1 0,0-1,0 0,0 0,0-1,-1 0,1 0,0 0,0-1,-1-1,1 1,-1-1,-10-5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0 106,'51'11,"1"-4,0-1,0-3,23-2,143-29,-292 5,69 22,0-1,0 0,1 0,-1 0,1 0,-1-1,1 0,0 0,0 0,0 0,0 0,1-1,-1 0,1 0,0 0,0 0,0 0,-1-5,-5-12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5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1 367,'112'-16,"1"5,0 5,0 5,5 4,49 0,-111-3,-31 0</inkml:trace>
  <inkml:trace contextRef="#ctx0" brushRef="#br0" timeOffset="274.487">170 508,'10'5,"27"1,12 0,7-1,4-2,-4-1,-1-5,-1-3,-5 0,-1 1,-3 1,-6 2,-4 1,-3 0,-2 1,-2 0,0 0,-6 1</inkml:trace>
  <inkml:trace contextRef="#ctx0" brushRef="#br0" timeOffset="810.297">509 0,'145'83,"-95"-50,207 113,-252-144,7 3,0 1,0 0,-1 0,0 1,0 1,-1-1,0 2,0 0,-1 0,3 4,-12-12,1 1,0-1,-1 1,1-1,-1 1,1 0,-1-1,0 1,1 0,-1-1,0 1,0 0,0-1,-1 1,1 0,0-1,-1 1,1 0,-1-1,1 1,-1-1,0 1,0-1,1 1,-1-1,0 0,0 1,0-1,-1 0,1 0,0 0,0 1,-1-1,0 0,-59 35,42-26,-184 136,60-43,56-57,67-36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3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1 274,'22'-10,"0"1,0 1,1 1,0 2,1 0,-1 1,1 1,0 1,-1 1,1 2,0 0,12 3,104 27,-139-30,35 4,-35-5,-1 0,1 0,-1 0,1 0,-1 0,1 0,-1 0,1 0,0 0,-1 0,1-1,-1 1,0 0,1 0,-1-1,1 1,-1 0,1-1,-1 1,0 0,1-1,-1 1,0-1,1 1,-1-1,0 1,1 0,-1-1,0 1,0-1,0 0,0 1,1-1,-1 1,0-1,0 1,0-1,0 1,0-1,0 1,0-1,0 1,-1-1,1 1,0-1,0 1,0-1,-1 1,1-1,0 1,0-1,-1 1,1-1,0 1,-1 0,1-1,0 1,-1-1,1 1,-1 0,1 0,-1-1,-147-173,120 120,29 43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165 316,'-132'608,"103"-445,27-124,1-39,1 1,0-1,0 1,0 0,0-1,0 1,0 0,0-1,0 1,0-1,0 1,0 0,0-1,0 1,1-1,-1 1,0 0,0-1,1 1,-1-1,0 1,1-1,-1 1,0-1,1 1,-1-1,1 0,-1 1,1-1,-1 1,1-1,-1 0,1 0,-1 1,1-1,0 0,-1 0,1 0,-1 1,1-1,0 0,-1 0,1 0,-1 0,1 0,0 0,-1 0,1 0,-1-1,1 1,0 0,-1 0,1 0,-1-1,1 1,0 0,4-6,0 0,0-1,0 1,0-1,-1 0,0 0,-1 0,0-1,0 1,0-1,-1 0,0 0,0 1,0-8,2-11</inkml:trace>
  <inkml:trace contextRef="#ctx0" brushRef="#br0" timeOffset="248.005">24 288,'48'0,"35"0,8 0,-2 0,-6-4,-12-3,-14 1,-12 1,-9 2,-5 1,-3 1,-7 5,-12 2,-11 5,-11 1,-3-3</inkml:trace>
  <inkml:trace contextRef="#ctx0" brushRef="#br0" timeOffset="486.111">24 627,'43'15,"43"-1,17-2,-5-4,-13-3,-18-2,-14-1,-13-2,-11-1</inkml:trace>
  <inkml:trace contextRef="#ctx0" brushRef="#br0" timeOffset="2162.551">1209 486,'-21'5,"-1"2,1 1,1 1,0 0,0 2,1 0,0 1,1 1,0 1,1 0,1 1,0 1,1 1,1 0,1 1,0 0,1 1,1 0,-1 6,10-21,0 0,1 0,-1 0,1 0,0 0,0 1,1-1,-1 0,1 1,0-1,0 0,0 1,1-1,-1 1,1-1,0 0,0 0,1 0,-1 1,1-1,0-1,0 1,1 0,-1 0,1-1,-1 1,1-1,0 0,1 0,-1 0,0 0,1-1,-1 1,1-1,0 0,0 0,0 0,8 1,-1 0,1-1,-1 0,1-1,0 0,-1-1,1-1,0 1,0-2,-1 0,1 0,-1-1,0 0,1-1,-1-1,7-3,8-5,-1-2,0 0,0-1,-2-2,0 0,3-6,-3 4,0-2,-2 0,0-2,-2 0,0-1,-2-1,-1-1,-1 0,-1-1,-1-1,-2 0,-1 0,-1-1,-2 0,-1-1,2-29,-7 40,2 4,-2 0,0 0,-1 1,0-1,-2 0,0 0,0 0,-1 1,-1 0,-1-1,0 1,-1 1,-2-3,4 13,1 0,-1 0,0 1,-1 0,1 0,0 0,-1 0,0 0,0 1,0 0,0 0,0 0,0 1,0 0,-1 0,1 0,0 0,-1 1,1 0,0 0,-1 1,1-1,0 1,-1 0,1 1,0-1,0 1,0 0,0 0,0 1,1-1,-1 1,1 0,-1 0,1 1,0-1,0 1,1 0,-1 0,1 0,0 1,-2 2,-10 22,2 0,0 1,2 1,1 0,2 0,1 1,2 0,1 1,1-1,2 0,1 1,1-1,4 16,-3-6,1 1,3-1,1 0,2-1,2 0,2 0,1-1,14 26,-26-63,-1 0,1 0,-1 0,1 0,0-1,0 1,0-1,1 1,-1-1,1 0,-1 1,1-1,0-1,0 1,0 0,0-1,0 1,0-1,0 0,0 0,0 0,1 0,-1-1,0 0,1 1,-1-1,0 0,1 0,-1-1,0 1,1-1,-1 0,0 0,0 0,1 0,-1-1,21-9</inkml:trace>
  <inkml:trace contextRef="#ctx0" brushRef="#br0" timeOffset="2498.965">2140 91,'-56'100,"4"3,4 2,5 2,2 11,35-100,2 1,0-1,1 0,1 1,1 0,0-1,2 1,0 0,1 0,1-1,1 4,-2-17,-1 0,1 0,0 0,1 0,-1 0,1-1,0 1,0-1,0 0,0 0,1 0,0 0,0-1,0 1,0-1,0 0,1 0,-1-1,1 1,0-1,0 0,0 0,0-1,0 1,0-1,0 0,0-1,1 1,-1-1,0 0,1 0,0-1,7 0,1-1,-2-1,1 0,0-1,-1 0,1 0,-1-2,0 1,-1-2,1 1,-1-2,5-4,-10 8,0 0,-1-1,0 0,0 0,0 0,-1 0,0-1,0 1,0-1,0 0,-1-1,0 1,0 0,0-4,1-10</inkml:trace>
  <inkml:trace contextRef="#ctx0" brushRef="#br0" timeOffset="2750.65">1689 429,'48'15,"40"4,9-1,-1-3,-13-4,-16 0,-14-1,-11-3,-13-2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1057,'48'-21,"-45"21,111-17,1 6,105 3,-192 8,-14 1,1 0,-1-1,1-1,-1 0,1-1,-1-1,0 0,12-5,-26 0,-11 5</inkml:trace>
  <inkml:trace contextRef="#ctx0" brushRef="#br0" timeOffset="249.702">28 1311,'43'5,"34"1,8 1,0-2,-6-2,-11-1,-7 0,-10-2,-8 0,-7 0,-10 0</inkml:trace>
  <inkml:trace contextRef="#ctx0" brushRef="#br0" timeOffset="1170.129">1665 888,'-24'14,"1"1,0 1,1 2,1 0,0 1,1 1,2 1,0 1,1 0,-8 16,20-30,1 1,0 0,1-1,0 1,1 0,-1 1,2-1,-1 0,1 1,1 4,0-11,0 0,0 0,0 0,1-1,-1 1,1 0,0 0,0 0,0 0,0-1,0 1,0 0,1-1,0 1,-1-1,1 0,0 1,0-1,0 0,0 0,1 0,-1-1,0 1,1 0,-1-1,1 0,0 1,-1-1,1 0,0 0,0-1,0 1,2 0,11-2,0 0,0-1,0 0,0-1,-1-1,0-1,0 0,0-1,0 0,-1-1,0-1,0 0,-1-1,0-1,-1 0,25-15,-1-1,-1-2,-2-2,-1 0,-1-3,-2 0,10-17,-29 34,-1-1,-1 0,0 0,-2-1,1 0,-2 0,-1 0,0-1,-1 1,-1-1,-1 0,-1 0,0 1,-1-1,-1 0,-1 0,-1 1,-1 0,0-1,-3-5,4 16,0 1,0-1,0 0,-1 1,0 0,-1 1,1-1,-1 1,0 0,-1 0,0 1,0-1,0 2,0-1,-1 1,0 0,0 0,0 1,0 1,0-1,-1 1,1 0,-1 1,1 0,-1 0,0 1,1 0,-1 1,0 0,1 0,-1 1,1 0,0 0,-1 1,1 0,0 1,1-1,-1 2,1-1,-1 1,1 0,1 0,-1 1,-5 6,3 4,1 1,1 0,1 0,0 1,1-1,1 1,1 0,1 1,0-1,1 0,1 1,0-1,2 0,0 0,1 1,1-1,3 6,0-2,1 0,1 0,1 0,1-1,1-1,1 0,0-1,2 0,0-1,1 0,1-2,0 0,1-1,1 0,0-2,1 0,4 1,46 8,-48-20</inkml:trace>
  <inkml:trace contextRef="#ctx0" brushRef="#br0" timeOffset="1600.51">2427 690,'-9'27,"-17"44,4 1,3 1,3 0,3 1,1 25,12-93,-2 30,7-52,7-36,1 1,3 0,22-47,-25 68,3 1,0 1,1 0,2 2,1 0,1 1,1 1,1 1,1 1,1 1,26-17,-36 27,1 1,0 0,0 1,1 1,-1 0,2 2,-1 0,1 0,0 2,0 0,1 2,0 0,-18 1,1 1,0 0,0 0,0 0,0 0,0 1,-1-1,1 0,0 1,0-1,-1 1,1 0,0 0,-1 0,1-1,0 1,-1 1,1-1,-1 0,0 0,1 0,-1 1,0-1,0 1,0-1,0 1,0-1,0 1,0 0,-1 0,1-1,0 1,-1 0,0 0,1 0,-1-1,0 1,0 0,0 0,0 0,0 0,0-1,-1 1,1 0,-1 0,1 0,-1-1,0 1,0 1,-44 85,22-65,0-1,-2-1,0-2,-1 0,-1-2,-1-1,-1-1,0-1,-8 2,25-11,-75 25,63-26</inkml:trace>
  <inkml:trace contextRef="#ctx0" brushRef="#br0" timeOffset="2185.977">2314 239,'82'-9,"0"4,83 4,-81 3,-83-3,0-1,0 1,0 0,0-1,-1 1,1-1,0 1,-1-1,1 1,-1-1,1 1,-1-1,0 0,0 1,0-1,0 0,0 1,0-1,0 0,0 1,-1-1,1 1,-1-1,1 0,-1 1,1-1,-1 1,0 0,0-1,0 1,0-1,0 1,0 0,0 0,0 0,-1 0,1 0,0 0,-1 0,1 0,0 0,-1 0,1 1,-1-1,0-1,-18-20,5 7,0-1,1-1,1 0,1-1,0 0,-6-15,16 27</inkml:trace>
  <inkml:trace contextRef="#ctx0" brushRef="#br0" timeOffset="2567.848">1496 1424,'48'0,"44"0,22-5,0-1,-9-1,-8 2,-11 2,-11 1,-8 1,-11 0,-5 1,-7 0,-6 5,-9 2</inkml:trace>
  <inkml:trace contextRef="#ctx0" brushRef="#br0" timeOffset="3116.84">2032 1791,'-32'6,"0"2,1 1,0 2,1 1,0 1,0 2,2 0,0 2,-16 14,37-25,0 1,1-1,0 2,1-1,-1 1,1-1,1 1,-1 1,1-1,1 1,0-1,0 1,1 0,-1 4,2-9,1 0,-1 0,1-1,0 1,0 0,1 0,-1 0,1 0,0-1,0 1,0 0,0-1,1 1,-1 0,1-1,0 0,0 1,0-1,1 0,-1 0,1 0,0-1,0 1,-1-1,2 1,-1-1,0 0,0 0,1 0,-1-1,1 1,-1-1,1 0,2 1,13 0,0-2,-1 0,1-1,0 0,-1-2,0 0,1-1,-1-1,-1-1,1 0,-1-1,0-1,0-1,-1 0,-1-1,1-1,3-4,-5 6,9-3,0-1,-1-1,-1-2,0 0,-1-1,-1 0,0-2,-2-1,0 0,-1-1,-1 0,-1-2,-1 1,-1-2,-1 0,-1 0,-1-1,-1 0,-2 0,4-24,-9 32,1 4,-1-1,-1 0,0 1,-1-1,0 0,-1 1,0-1,-4-8,5 20,1 1,-1-1,0 0,0 0,0 1,-1-1,1 1,0-1,-1 1,1-1,-1 1,1 0,-1 0,0 0,1 0,-1 0,0 0,0 0,0 0,1 1,-1-1,0 1,0-1,0 1,0 0,0 0,0 0,0 0,0 0,0 0,0 0,0 1,0-1,0 1,0 0,0-1,0 1,1 0,-2 1,-63 46,56-35,0 0,0 1,1 0,1 1,1 0,0 0,0 0,2 1,0 0,1 0,0 0,1 1,1-1,1 1,0 0,2 7,-2-13,1 1,0 0,1 0,0 0,1-1,0 1,0-1,2 1,-1-1,2 0,-1 0,2 0,-1-1,1 0,1 0,0 0,0-1,9 8,-8-9,0-1,0 0,1 0,0-1,0 0,1-1,0 0,0 0,0-1,0 0,1-1,0 0,-1-1,1 0,0-1,0 0,3 0,11-5</inkml:trace>
  <inkml:trace contextRef="#ctx0" brushRef="#br0" timeOffset="3422.255">2879 1481,'-237'361,"233"-357,1-1,-1 2,1-1,0 0,0 1,1-1,-1 1,1 0,0 0,0 0,1 0,0 0,0 0,0 1,0-1,1 0,-1 1,2-1,-1 0,0 1,1-1,0 0,0 0,1 0,-1 0,1 0,0 0,1 0,-1 0,1-1,0 1,0-1,0 0,1 0,1 2,8 1,0-1,1-1,-1-1,1 0,0 0,0-1,0-1,0-1,1 0,-1 0,0-2,1 0,-1 0,0-1,0-1,2-1,-7 2,1 0,-1 0,0-1,0 0,0-1,0 0,0-1,-1 1,0-2,0 1,0-1,-1 0,5-5,0-6</inkml:trace>
  <inkml:trace contextRef="#ctx0" brushRef="#br0" timeOffset="3669.984">2483 1707,'44'4,"32"3,14-1,-4-1,-11-2,-15-1,-16-1</inkml:trace>
  <inkml:trace contextRef="#ctx0" brushRef="#br0" timeOffset="4541.294">1298 210,'-1'-2,"-6"-13,-1 1,-1 0,0 0,-1 1,0 1,-1-1,0 2,-1 0,-1 0,1 1,-2 0,0 1,12 8,0 0,0 1,1-1,-1 1,0 0,0-1,0 1,0 0,0 0,1 0,-1 1,0-1,0 0,0 1,0-1,1 1,-1-1,0 1,0 0,1 0,-1 0,1 0,-1 0,1 0,-1 0,1 0,-1 1,1-1,0 1,0-1,0 1,0-1,0 1,0 0,0-1,1 1,-2 1,-18 71,14-6,2 1,3 0,6 30,-5-98,52 583,-18-354,-11-94,-6 2,-6 0,-5 58,-8-157,-1 0,-2-1,-2 0,-1 0,-2 0,-1-1,-8 13,12-33,0-2,-1 1,-1-1,-1 0,0-1,0 0,-2 0,1-1,-2-1,0 0,0-1,-1 0,-1-1,1-1,-2 0,1-1,-7 2,20-8,-1-1,0 1,0-1,0 1,0-1,0 0,0 0,0-1,0 1,-1-1,1 1,0-1,0 0,0 0,-1-1,1 1,0-1,0 1,0-1,0 0,0 0,0 0,0-1,0 1,0-1,0 1,1-1,-1 0,1 0,-1 0,1-1,0 1,0-1,0 1,0-1,0 1,1-1,-1 0,1 0,0 0,-1-2,0-5,1-1,0 1,0-1,1 0,1 1,0-1,0 1,1-1,0 1,1-1,0 1,1 0,2-5,6-9</inkml:trace>
  <inkml:trace contextRef="#ctx0" brushRef="#br0" timeOffset="5417.918">3528 1114,'-1'-3,"1"0,-1 1,0-1,0 0,0 1,0-1,-1 1,1-1,-1 1,1 0,-1 0,0 0,0 0,0 0,0 0,0 0,0 0,-1 1,1-1,-1 1,1 0,-1 0,1 0,-1 0,1 0,-1 0,0 1,0-1,1 1,-1 0,0 0,0 0,0 0,1 0,-1 1,0-1,0 1,1 0,-1 0,1 0,-1 0,1 0,-1 0,1 1,-1-1,1 1,0 0,0 0,0 0,0 0,-1 0,-4 8,-1 1,2-1,-1 1,1 0,1 1,0-1,1 1,0 0,1 0,0 1,1-1,0 1,1-1,0 1,1-1,1 1,0-1,0 1,1-1,1 1,0-1,1 0,0 0,1 0,0-1,7 10,-9-17,0-1,0 1,0-1,1 0,0 0,-1 0,1-1,0 1,0-1,1 0,-1 0,0 0,1-1,-1 0,1 1,-1-2,1 1,0 0,-1-1,1 0,0 0,-1 0,1-1,0 0,-1 1,1-2,1 1,118-56,-100 37,-1-2,-1 0,0-2,-2 0,-1-1,-1-1,-1-1,-1-1,4-12,-6 15,-2-1,-1 0,0-1,-2 0,-2-1,0 1,-2-1,0-1,-3 1,0-1,-1 1,-2-1,-1 1,-2-1,0 1,-4-10,6 31,1 1,-1-1,0 1,0 0,-1 0,1 0,-2 0,1 1,0-1,-1 1,0 0,-1 0,1 0,-1 0,0 1,0 0,0 0,0 0,-1 1,0 0,1 0,-1 0,0 0,-1 1,1 0,0 1,-1-1,1 1,-1 0,1 1,-1 0,1 0,-1 0,1 1,-6 0,-3 6,1 1,0 0,0 1,0 1,1 0,0 0,1 1,0 1,1 0,1 1,0 0,0 0,1 1,1 1,0-1,1 1,1 0,0 1,1 0,1 0,1 0,0 0,1 0,0 3,0 3,0 1,2-1,0 0,2 0,0 0,2 0,0-1,1 1,2-1,0 0,1 0,1-1,1 0,0-1,2 0,0-1,15 17,4-1,-1 1,1-2,2-2,1-1,6 2,-38-29,1 0,-1-1,1 0,0 0,0 1,0-2,1 1,-1 0,0-1,1 1,-1-1,1 0,-1 0,1 0,-1-1,1 1,0-1,-1 0,1 0,0 0,-1-1,1 1,0-1,-1 0,1 0,-1 0,1 0,-1-1,0 1,1-1,-1 0,0 0,0 0,0-1,14-14,-3 2</inkml:trace>
  <inkml:trace contextRef="#ctx0" brushRef="#br0" timeOffset="5707.548">4600 663,'-51'87,"4"2,4 2,-15 53,45-107,1 2,2-1,2 2,1-1,1 12,5-44,1 0,0-1,0 1,1 0,-1-1,1 1,1-1,-1 1,1-1,0 1,1-1,-1 0,1 0,1 0,-1-1,1 1,0-1,0 1,0-1,1-1,0 1,0-1,0 0,1 0,-1 0,1 0,0-1,2 1,-1-3,-1 0,0 0,1 0,-1-1,1 0,-1 0,1 0,-1-1,1 0,-1 0,0-1,0 0,0 0,0 0,0-1,0 0,0 0,-1-1,1 1,-1-1,0 0,0-1,-1 1,1-1,0-1,14-16</inkml:trace>
  <inkml:trace contextRef="#ctx0" brushRef="#br0" timeOffset="5957.597">4064 944,'48'0,"50"0,17 0,3 0,-8-5,-13-1,-19 0,-22 1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1446 384,'-242'75,"-185"55,379-99,47-30,1 0,-1 0,0 0,1 0,-1 0,0 0,1 0,-1 0,1 0,0 0,-1 0,1 1,0-1,-1 0,1 0,0 0,0 0,0 1,0-1,0 0,1 0,-1 0,0 0,0 0,1 1,-1-1,1 0,-1 0,1 0,-1 0,1 0,0 0,-1 0,1 0,0 0,0-1,0 1,-1 0,1 0,0-1,0 1,0-1,0 1,0-1,1 1,121 36,-95-32,276 28,-269-29,-29-5,0 1,1 1,-1-1,0 1,0 0,1 0,-1 1,0 0,0 0,-1 0,1 1,0 0,-1 0,2 1,-7-2,0 1,1-1,-1 1,0-1,0 1,0-1,-1 1,1-1,-1 1,1-1,-1 0,0 1,0-1,0 0,0 0,0 1,0-1,-1 0,1 0,-1 0,1 0,-1-1,0 1,0 0,0-1,0 1,0-1,0 0,0 0,0 1,-3-1,-37 26,-1-2,-1-2,-1-1,-2-3,1-2,-15 2,-115 47,147-54,-91 56,118-67,0 1,1 0,-1-1,1 1,-1 0,1 0,0 0,0 0,-1 0,1 0,1 0,-1 1,0-1,1 0,-1 0,1 1,-1-1,1 0,0 1,0-1,0 0,0 1,1-1,-1 0,1 1,-1-1,1 0,0 0,0 1,0-1,0 0,0 0,0 0,1 0,-1 0,1-1,-1 1,1 0,0-1,-1 1,1-1,0 0,0 1,0-1,0 0,1 0,-1 0,0 0,1 0,21 7,1-1,-1-2,1 0,0-1,0-2,0 0,0-2,0 0,0-2,0-1,0-1,0-1,94-7,70-21,-165 25</inkml:trace>
  <inkml:trace contextRef="#ctx0" brushRef="#br0" timeOffset="3939.322">347 186,'-21'-28,"13"13,0 2,-2-1,0 1,0 1,-1 0,0 0,-1 1,-1 0,0 1,0 1,-1 0,-10-5,22 14,0-1,0 1,0-1,0 1,-1 0,1 0,0 0,0 0,0 0,0 1,0-1,0 1,0-1,0 1,0 0,0-1,0 1,0 0,1 0,-1 0,0 1,0-1,1 0,-1 1,1-1,-1 1,1-1,0 1,0 0,0 0,0-1,0 1,0 0,0 0,0 0,0 1,-14 77,35 102,63 437,-60-416,-6 152,-13-293,-3 0,-3 0,-3 0,-2-1,-3 1,-3-2,-2 0,-3 0,-10 18,27-75,0 2,-1 1,0-1,0 0,-1 1,0-1,1 0,-2-1,1 1,0 0,-1-1,0 0,0 0,0 0,-1 0,1-1,-1 1,0-1,0 0,0-1,0 1,0-1,-1 0,-3 1,5-6,0 0,1 0,-1 0,1 0,0-1,0 1,1-1,-1 0,1 0,-1 0,1 0,0 0,1 0,-1-1,1 1,0-1,0 1,0-1,1 1,-1-1,1 0,0 1,1-1,-1 1,1-1,0 1,0-1,-1-4,0-19,1 2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2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57 282,'509'0,"-485"0</inkml:trace>
  <inkml:trace contextRef="#ctx0" brushRef="#br0" timeOffset="279.825">1 479,'38'-4,"28"-7,6-2,-3 2,-9 3,-10 2,-8 3,-7 1,-5 1,-2 2,-1-1,-1 1,-5-1</inkml:trace>
  <inkml:trace contextRef="#ctx0" brushRef="#br0" timeOffset="766.613">255 1,'366'163,"-361"-161,-1 0,1 1,-1-1,0 1,0 0,0 0,0 0,0 1,-1-1,0 1,0 0,0 0,0 0,0 1,-1-1,0 0,0 1,0 0,0-1,-1 1,0 0,0 0,0 0,0 0,-1 0,0 0,0 0,0 0,-1 0,0 0,0 0,0-1,0 1,-1 0,-10 17,-1-2,-1 1,-1-2,-1 0,0-1,-1-1,-1 0,-1-1,0-1,-15 8,-90 55,100-65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54,'5'10,"1"17,0 9,-1 3,-1 0,-2-2,-1-3,0-1,-1-3,-1-1,-4-5,-1-3,-1 1,2 1,1 1,2 2,-4 1,-1-5</inkml:trace>
  <inkml:trace contextRef="#ctx0" brushRef="#br0" timeOffset="325.936">0 82,'31'-14,"0"1,0 2,1 1,1 1,-1 2,2 1,-1 2,0 1,5 1,-35 2,0-1,0 0,0 1,0 0,0 0,0 0,1 0,-1 0,0 1,0-1,0 1,0 0,0 0,0 0,0 0,-1 0,1 1,0-1,-1 1,1 0,-1 0,1 0,-1 0,0 0,0 0,0 1,0-1,0 1,0-1,-1 1,1 0,-1 0,0-1,0 1,0 0,0 0,-1 0,1 0,-1 1,1-1,-1 0,0 1,-6 9,-1 0,0-1,-1 0,0 0,-1-1,0 0,-1 0,0-1,-1 0,0-1,0 0,-1-1,0-1,-1 1,0-2,0 0,0 0,0-2,-13 4,-2 1,3-2</inkml:trace>
  <inkml:trace contextRef="#ctx0" brushRef="#br0" timeOffset="1080.218">338 506,'91'-12,"30"4,-120 8,1 0,-1 1,1-1,-1 0,1 1,-1-1,0 0,1 1,-1 0,0-1,1 1,-1 0,0 0,0-1,0 1,1 0,-1 0,0 0,0 1,-1-1,1 0,0 0,0 0,0 1,-1-1,1 0,-1 1,1-1,-1 0,1 1,-1-1,0 1,0-1,0 1,0-1,0 1,0-1,0 1,0-1,-1 0,1 1,0-1,-1 1,1-1,-1 0,0 1,1-1,-1 0,0 0,0 1,0-1,0 0,0 0,0 0,0 0,0 0,0 0,0-1,-1 1,1 0,0-1,-2 1,-57 42,49-37,0 1,0 0,1 0,-1 1,2 0,0 1,0 0,0 1,1 0,0 0,-3 7,10-16,1 1,-1-1,0 0,0 1,1-1,-1 0,1 1,-1-1,1 1,0-1,-1 1,1-1,0 1,0-1,0 1,0-1,0 1,0-1,1 1,-1-1,0 0,1 1,-1-1,1 1,0-1,-1 0,1 1,0-1,0 0,0 0,0 0,0 1,0-1,0 0,0 0,0-1,1 1,-1 0,0 0,0 0,1-1,-1 1,1-1,-1 1,1-1,-1 0,1 1,-1-1,1 0,-1 0,79-5,17-37,-79 29</inkml:trace>
  <inkml:trace contextRef="#ctx0" brushRef="#br0" timeOffset="2809.887">762 759,'38'-28,"60"-98,18 6,-115 118,1 1,-1 0,1 0,0 0,0 0,-1 0,1 1,0-1,0 0,0 1,0-1,0 1,-1 0,1 0,0 0,0 0,0 0,0 0,0 0,0 0,0 1,0-1,0 1,0 0,-1-1,1 1,0 0,0 0,-1 0,1 0,-1 1,1-1,-1 0,1 0,-1 1,0-1,0 1,1 0,-1-1,0 1,0 0,-1-1,1 1,0 0,-1 0,1 0,-1 0,1 0,-1 0,57 158,-51-112,-6-47,0-1,0 1,0 0,0 0,0 0,0 0,-1 0,1-1,0 1,0 0,-1 0,1 0,0-1,-1 1,1 0,-1-1,1 1,-1 0,1-1,-1 1,0 0,1-1,-1 1,0-1,1 1,-1-1,0 0,0 1,0-1,1 0,-1 1,0-1,0 0,0 0,0 0,1 0,-1 0,0 0,0 0,0 0,0 0,0 0,1 0,-1 0,0-1,0 1,0 0,1-1,-1 1,0-1,0 1,-12-6,1-1,0 0,0-1,1 0,0-1,1 0,-1-1,2 0,-1-1,-75-62,66 63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4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5 186,'-1'0,"1"-1,-1 1,1-1,0 1,-1-1,1 1,0-1,0 1,-1-1,1 1,0-1,0 1,0-1,0 1,0-1,0 1,-1-1,1 0,1 1,-1-1,0 1,0-1,0 1,0-1,0 1,0-1,1 1,-1-1,0 1,0-1,1 1,-1-1,0 1,1-1,-1 1,0-1,1 1,-1 0,1-1,-1 1,1 0,-1-1,1 1,-1 0,1 0,-1 0,1-1,-1 1,1 0,-1 0,1 0,-1 0,1 0,-1 0,1 0,0 0,-1 0,1 0,-1 0,1 0,40-5,-41 5,399-2,-398 3,-1-1,1 1,-1-1,1 1,0-1,-1 0,1 1,0-1,0 0,-1 0,1 1,0-1,0 0,-1 0,1 0,0 0,0 0,-1 0,1 0,0 0,0 0,-1-1,1 1,0 0,0 0,-1-1,1 1,0 0,-1-1,1 1,-1-1,1 1,0-1,-1 1,1-1,-1 1,1-1,-1 0,1 1,-1-1,0 1,1-1,-1 0,0 0,0 1,1-1,-1 0,0 0,0 1,0-1,0 0,0 0,0 1,0-1,0 0,0 0,0 1,0-1,-1 0,1 0,0 1,0-1,-1 0,1 1,-1-1,1 0,0 1,-1-1,1 1,-1-1,-18-11,-71-62,64 41,13 20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1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0 312,'125'15,"1"-5,0-6,11-5,87-27,-113 9,-87 14</inkml:trace>
  <inkml:trace contextRef="#ctx0" brushRef="#br0" timeOffset="336.795">113 566,'13'8,"1"1,0-2,0 0,1-1,-1 0,1-1,0-1,1 0,-1-1,1 0,0-2,-1 0,1-1,0 0,0-1,13-3,12 3,356-1,-373 2</inkml:trace>
  <inkml:trace contextRef="#ctx0" brushRef="#br0" timeOffset="1017.171">424 0,'26'54,"-15"-41,1 0,0 0,1-1,0 0,0-1,1-1,1 0,0-1,0-1,1 0,0-1,0-1,5 1,0 2,7 2,-1 2,-1 1,0 1,0 1,-2 2,0 0,-1 1,0 2,-19-18,0 1,-1-1,1 1,-1 0,1 0,-1 0,0 1,-1-1,1 0,-1 1,0 0,0 0,0 0,-1 0,0 0,0 0,0 0,0 0,-1 0,0 0,0 1,0-1,-1 0,1 0,-2 3,-100 82,29-22,44-40,0-1,-2-1,-1-2,-22 12,-77 48,124-72,7-4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30,'4'0,"7"0,7 0,4 0,3 0,3 0,1 0,1-5,-1-1,1 0,-1 1,-1 1,1 2,-1 1,0 1,0 0,-4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29,'24'0,"18"0,6 0,0-5,-4-1,-4 0,-4 1,-4 1,-2 2,-6 1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84,'4'14,"3"20,-1 8,-2 7,-5 0,-3-4,-1-5,1-4,0-3,2-3,1-1,0-2,-4 1,-1-1,0 0,1 1,2 0,1-5</inkml:trace>
  <inkml:trace contextRef="#ctx0" brushRef="#br0" timeOffset="319.371">1 225,'40'-35,"1"3,1 1,2 2,1 2,46-20,-87 44,0 1,1-1,-1 1,1-1,-1 1,1 0,0 1,-1-1,1 1,0 0,0 0,0 1,0-1,0 1,1 0,-1 1,0-1,0 1,0 0,-1 0,1 1,0-1,0 1,-1 0,1 0,-1 1,1-1,-1 1,0 0,0 0,0 1,0-1,-1 1,0-1,1 2,-1 5,-1-1,-1 1,0-1,0 1,0 0,-2-1,1 1,-1-1,0 1,-1-1,0 1,-1-1,0 0,0 0,-1 0,0 0,-1-1,0 1,0-1,-5 5,4-3,-1 3,-1-1,-1 0,0 0,0-1,-1 0,-1-1,1 0,-2-1,1 0,-2-1,1 0,-1-1,0 0,0-1,-1 0,-7 1,-7-4,4-5</inkml:trace>
  <inkml:trace contextRef="#ctx0" brushRef="#br0" timeOffset="1033.555">509 535,'-97'190,"150"-254,-16 12,-27 35,1 0,1 1,1 0,0 0,1 2,0 0,1 0,1 1,0 1,17-9,-32 20,0 1,0 0,0-1,0 1,0 0,0 0,0-1,0 1,0 0,0 0,0 0,0 0,0 0,1 1,-1-1,0 0,0 0,0 1,0-1,0 1,0-1,0 1,0-1,0 1,-1-1,1 1,0 0,0 0,0-1,-1 1,1 0,0 0,-1 0,1 0,-1 0,1 0,-1 0,1 0,-1 0,0 0,1 0,-1 0,0 0,0 0,0 0,0 1,5 58,-6-53,-2 140,2-144,1-1,0 1,-1-1,1 0,-1 1,0-1,0 0,0 0,0 1,0-1,0 0,-1 0,1 0,-1 0,1 0,-1-1,0 1,0 0,0-1,0 1,0-1,0 0,0 0,0 1,0-1,-1-1,1 1,0 0,-1-1,1 1,-1-1,1 0,-1 1,1-1,0 0,-1-1,1 1,-1 0,1-1,-1 1,1-1,0 0,-1 0,1 0,0 0,0 0,0 0,0-1,0 1,0-1,0 1,0-1,1 0,-1 0,0 0,0-1,-71-74,62 63</inkml:trace>
  <inkml:trace contextRef="#ctx0" brushRef="#br0" timeOffset="3263.32">339 507,'-5'0,"-1"5,0 6,1 6,2 5,-4-1,-1 0,1 2,2 2,2 1,1 1,1-4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91,'554'0,"-563"-1,1-1,-1 0,0 0,1 0,0-1,0-1,0 1,0-1,0-1,1 1,-1-1,1 0,1-1,-1 0,1 0,0-1,-3-3,-2-4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87,'459'0,"-401"-11,-78-15,-37-8,39 19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60,'-5'34,"-1"25,0 8,1-4,1-6,2-9,1-8,0-6,1-3,1-3,-1-1,-5-1,-1 1,0-5</inkml:trace>
  <inkml:trace contextRef="#ctx0" brushRef="#br0" timeOffset="349.597">1 117,'23'-16,"0"2,2 0,-1 2,2 1,0 0,0 2,0 2,1 0,0 1,1 2,-1 1,13 1,-35 2,0 1,0-1,-1 2,1-1,0 0,-1 1,1 0,-1 0,0 0,1 1,-1-1,0 1,-1 0,1 0,0 0,-1 1,0-1,0 1,0 0,0 0,0 0,-1 0,0 0,0 1,0-1,0 1,-1 0,1-1,-1 1,-1 0,1 0,-1-1,1 1,-1 0,-1 0,1 2,-1 0,0 0,-1-1,1 1,-1 0,-1-1,1 0,-1 1,0-1,0 0,-1 0,0-1,0 1,0-1,-1 0,0 0,0 0,0-1,0 0,-3 1,-120 66,44-45,60-21</inkml:trace>
  <inkml:trace contextRef="#ctx0" brushRef="#br0" timeOffset="669.491">368 484,'-5'33,"-1"21,-5 7,-1-4,3-10</inkml:trace>
  <inkml:trace contextRef="#ctx0" brushRef="#br0" timeOffset="998.334">594 540,'-5'14,"-2"10,1 6,1 2,2 0,-4-4,-1-3,2-6</inkml:trace>
  <inkml:trace contextRef="#ctx0" brushRef="#br0" timeOffset="1586.338">537 484,'70'-23,"-58"17,1 1,0 1,0 0,0 1,1 0,-1 1,0 1,1 0,0 1,2 0,-15 0,0 0,-1 0,1 0,0 0,0 0,0 0,-1 0,1 0,0 1,0-1,-1 0,1 1,0-1,-1 0,1 1,0-1,-1 1,1-1,0 1,-1-1,1 1,-1-1,1 1,-1-1,1 1,-1 0,1 0,-1-1,0 1,1 0,-1-1,0 1,0 0,0 0,1 0,-1-1,0 1,0 0,0 0,0-1,0 1,0 0,-1 0,1 0,0-1,0 1,-1 0,1 0,0-1,-1 1,1 0,0-1,-1 1,1 0,-1-1,0 1,-32 37,31-36,-15 14,-34 41,50-56,0 1,1 0,-1-1,1 1,-1 0,1 0,0 0,-1 0,1-1,0 1,0 0,1 0,-1 0,0 0,1 0,-1-1,1 1,-1 0,1 0,0-1,0 1,-1 0,1-1,1 1,-1-1,0 1,0-1,0 0,1 1,-1-1,1 0,-1 0,1 0,-1 0,1 0,0 0,-1-1,2 1,20 12,-17-11,-1 0,1 1,-1-1,0 1,1 0,-1 1,-1-1,1 1,0 0,-1 0,0 1,0-1,0 1,-1 0,1 0,-1 0,0 0,-1 1,1-1,-1 1,1 3,-3-7,0 0,0 0,0 0,-1 0,1 0,0 0,-1 0,0 0,1 0,-1 0,0 0,0-1,0 1,0 0,0-1,0 1,-1 0,1-1,-1 0,1 1,-1-1,1 0,-1 0,0 0,1 0,-1 0,0 0,0 0,0-1,0 1,0-1,0 1,-1-1,-73 7,69-7,2 0,-3 1,0-1,-1 0,1 0,-1-1,1 0,0 0,-1-1,1 0,0-1,0 1,1-2,-1 1,-4-4,-2-4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0 169,'20'0,"24"0,11 0,0 0,-4 0,-6 0,-6 0,-5 0,-3 0,-2 0,-2 0,-5 0</inkml:trace>
  <inkml:trace contextRef="#ctx0" brushRef="#br0" timeOffset="318.335">141 0,'10'34,"3"25,-1 7,-2-2,-3-8,-3-8,-2-7,-1-7,-1-4,0-2,-5-5,-2-8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1 343,'24'0,"18"0,6 0,0 0,-4 0,-4 0,-4 0,-9 5,-8 1</inkml:trace>
  <inkml:trace contextRef="#ctx0" brushRef="#br0" timeOffset="399.315">510 61,'4'33,"3"26,-1 8,-2-3,5-8,-1-8,-1-8,-2-5,-1-5,-2-2,-1-1,-1 0,0-1,-5-3,-2-3,1-3</inkml:trace>
  <inkml:trace contextRef="#ctx0" brushRef="#br0" timeOffset="727.348">453 33,'29'-9,"0"2,1 1,0 2,0 0,0 2,0 1,0 2,0 1,0 1,28 7,-54-9,0-1,1 1,-1 1,0-1,0 0,0 1,0 0,0 0,0 0,-1 0,1 1,-1-1,1 1,-1 0,0 0,0 1,0-1,-1 0,1 1,-1 0,0-1,1 1,-2 0,1 0,0 0,-1 0,0 1,0-1,0 0,-1 0,1 1,-1-1,0 1,0-1,-1 0,1 1,-1-1,0 0,0 0,-1 3,-8 4,-1-1,1 0,-2 0,1-1,-2-1,1 0,-1 0,0-1,0-1,-1 0,0-1,0-1,-12 3,6 0,-91 27,92-28</inkml:trace>
  <inkml:trace contextRef="#ctx0" brushRef="#br0" timeOffset="1333.946">763 597,'5'-3,"0"0,0 1,0-1,1 1,-1 0,0 1,1-1,-1 1,1 0,0 1,-1-1,1 1,0 0,-1 0,1 1,-1 0,1 0,-1 0,1 1,4 1,-9 0,1-1,-1 1,-1-1,1 1,0 0,-1 0,1-1,-1 1,0 0,0 0,0-1,0 1,0 0,-1 0,1-1,-1 1,0 0,0-1,0 1,0-1,0 1,-1-1,1 0,-1 1,1-1,-1 0,0 0,0 0,0 0,0 0,0 0,-1 0,-10 17,11-18,1 1,0-1,-1 1,1 0,0-1,0 1,0 0,0 0,0 0,1 0,-1 0,0 0,1-1,0 1,-1 1,1-1,0 0,0 0,0 0,0 0,0 0,1 0,-1 0,1 0,-1 0,1 0,0-1,0 1,0 0,0 0,0 0,0-1,0 1,0-1,1 1,-1-1,1 1,-1-1,1 0,-1 1,1-1,0 0,0 0,-1 0,1-1,0 1,0 0,0-1,0 1,0-1,40-6,-23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86,'5'10,"6"7,1 7,-1 3,-3 2,-2 1,-8 0,-3 0,0-1,0-5</inkml:trace>
  <inkml:trace contextRef="#ctx0" brushRef="#br0" timeOffset="718.853">29 58,'9'-7,"0"0,0 1,1 1,0 0,0 0,0 1,1 0,0 1,0 0,-1 0,2 2,-1-1,0 1,10 1,-20-1,1 1,0 0,-1 0,1-1,0 1,-1 0,1 0,0 1,0-1,-1 0,1 1,0-1,-1 1,1-1,-1 1,1 0,-1 0,1-1,-1 1,1 0,-1 0,0 1,1-1,-1 0,0 0,0 1,0-1,0 0,0 1,0-1,0 1,-1 0,1-1,-1 1,1-1,-1 1,1 0,-1 0,0-1,0 1,0 0,0-1,0 1,0 0,0 0,-1-1,1 1,0 0,-1-1,0 2,-5 7,0 1,0-1,-1 0,-1 0,1-1,-2 0,1 0,-1-1,-5 4,-20 20,33-32,0 1,0 0,0-1,0 1,0-1,0 1,1 0,-1 0,0 0,0-1,1 1,-1 0,0 0,1 0,-1 0,1 0,-1 0,1 0,0 0,-1 0,1 1,0-1,0 0,0 0,0 0,0 0,0 0,0 0,0 0,0 1,1-1,-1 0,0 0,1 0,-1 0,1 0,-1 0,1 0,-1 0,1 0,0 0,-1-1,1 1,0 0,0 0,0-1,0 1,-1 0,1-1,0 1,0-1,0 1,0-1,1 1,-1-1,0 0,0 0,0 1,0-1,0 0,1 0,11 5,-9-5,0 0,0 1,0-1,0 1,0 0,0 0,0 1,0-1,-1 1,1 0,-1 0,1 0,-1 0,0 1,1-1,-1 1,0 0,-1 0,1 0,-1 0,1 1,-1-1,0 0,0 1,0 0,-1-1,1 1,-1 0,0 0,0 0,0 0,-1 0,1 0,-1 0,0 0,0 0,0 0,-1 3,-2 0,-1-1,1 1,-1-1,0 0,0 0,-1-1,0 1,0-1,0 0,-1 0,1 0,-1-1,0 0,-1 0,1-1,-1 0,1 0,-1 0,0-1,0 0,0 0,0-1,-1 0,1 0,0 0,0-1,-1-1,1 1,-1-1,-10-5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0 106,'51'11,"1"-4,0-1,0-3,23-2,143-29,-292 5,69 22,0-1,0 0,1 0,-1 0,1 0,-1-1,1 0,0 0,0 0,0 0,0 0,1-1,-1 0,1 0,0 0,0 0,0 0,-1-5,-5-12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1,'34'0,"29"0,15 0,-2 0,-8 0,-12 0,-10 0,-8 0,-6 0,-4 0,-6 5,-7 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06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0 197,'5'5,"6"2,6-1,5-1,4-1,2-2,1-1,0-1,1 1,-1-2,0 1,0 0,-1 0,1-1,-1 1,0 0,0 0,-5 0</inkml:trace>
  <inkml:trace contextRef="#ctx0" brushRef="#br0" timeOffset="345.432">85 396,'14'0,"15"0,6 0,3 0,0 0,-2 0,-3 0,-1 0,-2 0,-1 0,-1 0,-5 0</inkml:trace>
  <inkml:trace contextRef="#ctx0" brushRef="#br0" timeOffset="938.798">338 0,'2'6,"0"0,1 0,-1-1,1 1,0-1,0 0,1 0,0 0,-1 0,2 0,-1-1,0 0,1 0,0 0,0 0,0-1,0 0,1 0,0 0,0-1,13 11,-3-4,0 1,-1 0,0 2,-1-1,-1 2,0 0,0 1,-1 0,-1 0,-1 1,0 1,-1 0,0 0,-1 1,4 15,-12-26,0 0,-1 0,1-1,-2 1,1 0,0-1,-1 1,0-1,0 0,-1 1,0-1,0 0,0 0,0-1,-1 1,1-1,-1 0,0 1,-1-2,1 1,-1 0,0-1,1 0,-1 0,-1-1,1 1,0-1,-1 0,1 0,-2-1,-17 12,-8 4,21-12,-1 1,1-1,0 2,1 0,0 0,0 1,0 0,1 0,0 1,1 0,0 1,-5 7,6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181 121,'-33'73,"20"-36,-2-1,-1-1,-2 0,-2-1,-1-1,-6 5,27-38,0-1,0 1,-1 0,1-1,0 1,0 0,-1-1,1 1,0 0,-1-1,1 1,0 0,-1 0,1 0,0-1,-1 1,1 0,-1 0,1 0,0 0,-1 0,1 0,-1 0,1 0,0 0,-1 0,1 0,-1 0,1 0,0 0,-1 0,1 0,-1 0,1 0,0 0,-1 1,1-1,0 0,-1 0,1 1,0-1,-1 0,1 0,0 1,-1-1,1 0,0 1,0-1,-1 0,1 1,0-1,0 0,0 1,0-1,-1 1,1-1,0 0,0 1,0-1,0 1,0-1,0 0,0 1,0-1,0 1,0-1,8-33,159-262,-110 206,-56 88,0 1,1 0,-1-1,0 1,1 0,-1 0,0 0,1 0,-1 0,1 0,-1 1,0-1,1 0,-1 1,0-1,0 1,1-1,-1 1,0 0,0-1,0 1,0 0,1 0,-1 0,0 0,-1 0,1 0,0 0,0 0,0 0,-1 0,1 0,0 1,-1-1,1 0,-1 1,0-1,1 0,-1 1,0-1,0 0,0 1,0-1,0 0,0 1,0-1,0 0,-1 1,1-1,0 0,-1 1,0 0,4 9,20 224,-7-181,-15-53,-1 0,0 0,1 0,-1 0,1 0,-1 0,1 0,0-1,-1 1,1 0,0 0,-1 0,1-1,0 1,0 0,0-1,0 1,0-1,0 1,0-1,0 0,0 1,0-1,0 0,0 0,0 1,0-1,0 0,0 0,0 0,0 0,0 0,0-1,0 1,0 0,0 0,0-1,0 1,0-1,0 1,0-1,0 1,0-1,0 1,0-1,0 0,-1 0,2 0,4-7,1 0,-1-1,-1 0,0 0,0 0,-1-1,0 1,0-1,-1 0,1-9,20-47,-11 38,2 1,1 1,1 0,1 1,2 1,13-14,-32 37,-1 0,1 1,-1-1,1 0,-1 0,1 1,-1-1,1 0,0 1,-1-1,1 0,0 1,0-1,-1 1,1-1,0 1,0 0,0-1,0 1,-1 0,1 0,0-1,0 1,0 0,0 0,0 0,0 0,0 0,0 0,-1 1,1-1,0 0,0 0,0 1,0-1,0 0,0 1,-1-1,1 1,0-1,0 1,-1-1,1 1,0-1,-1 1,1 0,-1-1,1 1,-1 0,1 0,-1 0,1-1,-1 1,0 0,1 0,-1 0,0 0,0 0,0 0,1-1,-1 1,0 1,3 59,-33 92,11-30,-4-33,17-73</inkml:trace>
  <inkml:trace contextRef="#ctx0" brushRef="#br0" timeOffset="1847.232">802 319,'-173'234,"284"-349,-4 18,-105 96,-1 0,1 0,-1 0,1 0,-1 0,1 1,-1-1,1 0,0 1,-1-1,1 1,0 0,0-1,0 1,-1 0,1 0,0 0,0 0,-1 0,1 1,0-1,0 1,-1-1,1 1,0-1,-1 1,1 0,-1 0,1 0,-1 0,1 0,-1 0,1 0,-1 0,0 1,0-1,0 1,0-1,0 0,0 1,29 75,-22-52,1 49,-9-72,0 0,0-1,-1 1,1 0,0-1,-1 1,0-1,1 1,-1-1,0 1,0-1,0 1,0-1,0 0,0 1,0-1,0 0,0 0,-1 0,1 0,-1 0,1 0,0 0,-1-1,1 1,-1 0,0-1,1 1,-1-1,1 0,-1 0,0 1,1-1,-1 0,0 0,1 0,-1-1,0 1,1 0,-1-1,0 1,1-1,-1 1,-111-63,0 5,95 52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1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91,'75'280,"-36"-159,-23-76,-16-45,0 1,1 0,-1-1,0 1,0-1,1 1,-1-1,0 1,0-1,1 1,-1 0,1-1,-1 0,0 1,1-1,-1 1,1-1,-1 0,1 1,0-1,-1 0,1 1,-1-1,1 0,-1 0,1 1,0-1,-1 0,1 0,-1 0,1 0,0 0,-1 0,1 0,0 0,-1 0,1 0,-1-1,1 1,0 0,-1 0,1-1,-1 1,1 0,-1 0,1-1,-1 1,1-1,-1 1,1 0,-1-1,1 1,-1-1,0 1,1-1,-1 1,0-1,1 0,-1 1,0-1,0 1,0-1,1 0,-1 1,0-1,0 1,0-1,0 0,0 1,39-137,57-91,-26 68,-66 151</inkml:trace>
  <inkml:trace contextRef="#ctx0" brushRef="#br0" timeOffset="1396.566">452 486,'-76'133,"-5"-10,214-320,-107 169,-22 21,1 1,-1 0,1 1,1-1,-1 1,1 0,0 0,0 1,0-1,1 1,-1 1,1-1,0 1,0 0,1 1,3-1,-8 4,-1 0,1 1,0-1,-1 1,0 0,1 0,-1 0,0 0,0 0,0 1,0-1,0 0,0 1,-1 0,0-1,1 1,-1 0,0-1,0 1,0 0,-1 0,1 0,-1 0,1 0,-1 0,0 0,0 0,0 0,-1 3,3 13,23 154,-24-171,-1-1,0 1,1 0,-1 0,0 0,0 0,0-1,0 1,-1 0,1 0,0 0,-1 0,0-1,1 1,-1 0,0-1,0 1,1 0,-2-1,1 1,0-1,0 1,0-1,-1 0,1 0,0 1,-1-1,1 0,-1 0,1 0,-1-1,0 1,0 0,1-1,-1 1,0-1,0 1,1-1,-1 0,0 1,0-1,0 0,0-1,0 1,1 0,-1 0,0-1,0 1,0-1,1 1,-1-1,0 0,1 0,-1 0,1 0,-1 0,1 0,-1 0,1-1,-14-8,1 0,0-2,1 1,1-2,0 1,0-2,-7-11,6 6</inkml:trace>
  <inkml:trace contextRef="#ctx0" brushRef="#br0" timeOffset="3800.989">847 599,'0'0,"-1"0,1 0,-1 0,0-1,1 1,-1 0,1 0,-1-1,0 1,1 0,-1 0,1-1,-1 1,1-1,-1 1,1-1,0 1,-1 0,1-1,-1 1,1-1,0 0,-1 1,1-1,0 1,0-1,0 1,-1-1,1 0,0 1,0-1,0 0,0 1,0-1,0 1,0-1,0 0,0 1,0-1,1 1,-1-1,0 0,0 1,1-1,-1 1,0-1,0 1,1-1,-1 1,1-1,-1 1,0-1,1 1,-1-1,1 1,0 0,22-32,-18 28,-1 1,1 0,-1 0,1 1,0-1,0 1,0 0,0 1,0-1,1 1,-1 0,1 0,-1 1,0-1,1 1,-1 0,1 1,-1-1,0 1,1 0,-1 1,0-1,0 1,0 0,0 1,0-1,0 1,0 0,-1 0,1 0,-1 0,0 1,1 1,-5-1,1 0,-1 0,0 0,-1 0,1 0,0 0,-1 0,0 0,0 0,0-1,-1 1,1 0,-1 0,0-1,0 1,0-1,0 0,-1 0,1 0,-1 0,0 0,0 0,0 0,0-1,0 0,-1 0,-1 2,-11 10,-2 3,-40 49,57-63,0-1,-1 0,2 1,-1-1,0 0,0 1,1-1,-1 1,1 0,0-1,0 1,0-1,0 1,0-1,1 1,-1-1,1 1,-1-1,1 1,0-1,0 0,0 1,0-1,1 0,-1 0,1 0,-1 0,1 0,0 0,-1 0,2 1,2 0,-1 1,1-1,-1 0,1 0,0 0,0-1,0 0,1 0,-1 0,0 0,1-1,-1 0,1 0,0-1,-1 1,1-1,-1-1,1 1,0-1,20-4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0 155,'470'0,"-507"-18,-96-44,114 50</inkml:trace>
  <inkml:trace contextRef="#ctx0" brushRef="#br0" timeOffset="1732.627">453 126,'-5'-5,"3"-1,-2 0,-7 1,0-3,-3-1,-5 2,2-3,-2 0,-2-3,-2 1,2-3,1 2,3 7,5 6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2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0,0 0,0 0,0 0,-6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0,4 0,2 0,1 0,0 0,1 0,-1 0,0 0,0 0,-1-5,0-1,0 0,-4 6,-7 3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1 204,'20'-7,"2"0,-1 2,1 0,0 1,0 1,0 1,0 1,1 2,-1 0,0 1,27-1,227-1,-275 0,-1 0,1 1,-1-1,1 0,0 0,-1 1,1-1,0 0,-1 0,1 0,0 0,-1 0,1 0,0 0,-1 0,1 0,0 0,-1 0,1 0,0-1,-1 1,1 0,-1 0,1-1,0 1,-1 0,1-1,-1 1,1-1,-1 1,1-1,-1 1,0-1,1 1,-1-1,1 1,-1-1,0 1,1-1,-1 0,0 1,0-1,0 1,0-1,1 0,-1 1,0-1,0 0,0 1,0-1,0 0,0 1,-1-1,1 0,0 1,0-1,0 0,-1 1,1-1,0 1,-1-1,1 0,0 1,-1-1,1 1,-1-1,1 1,-1 0,1-1,-39-28,-48-11,-37-27,111 53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9,'14'72,"4"0,3-1,19 40,-20-44,-7-113,-2 0,1 1,3 1,1 0,3 1,1 1,21-31,-30 54</inkml:trace>
  <inkml:trace contextRef="#ctx0" brushRef="#br0" timeOffset="953.205">340 347,'-5'33,"-1"22,-1 5,-2-2,-1-12</inkml:trace>
  <inkml:trace contextRef="#ctx0" brushRef="#br0" timeOffset="1516.237">340 347,'15'0,"-2"-1,0 0,0 1,0 1,0 0,0 1,0 0,0 1,-1 0,1 1,-1 1,0 0,9 5,-19-8,1 0,-1 1,0-1,1 1,-2 0,1-1,0 1,0 0,-1 0,1 0,-1 0,0 0,0 0,0 1,-1-1,1 0,-1 1,0-1,1 0,-1 1,-1-1,1 0,0 0,-1 1,0-1,0 0,0 0,0 0,0 0,-1 0,1 0,-3 2,2-1,1 0,-1 0,1 1,-1-1,1 0,0 0,1 1,-1-1,1 0,0 1,0-1,0 0,0 1,1-1,0 0,0 1,0-1,0 0,1 0,0 1,11 10,-12-14,0-1,1 1,-1-1,1 1,-1 0,0 0,0 0,1 0,-1 0,0 0,0 0,0 0,0 0,0 0,0 1,0-1,-1 0,1 1,0-1,-1 0,1 1,-1-1,0 1,1-1,-1 1,0-1,0 1,0-1,0 1,0-1,0 1,0-1,0 1,-1-1,1 1,-1-1,1 1,-1-1,1 1,-1-1,0 0,0 1,0-1,0 0,0 0,0 0,0 0,0 0,0 0,0 0,0 0,-2 1,-107 28,88-27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82 124,'1'1,"0"0,1 0,-1 0,0 0,1 0,-1 0,0 1,0-1,0 1,0-1,0 0,0 1,-1 0,1-1,0 1,-1-1,1 1,-1 0,0-1,0 1,1 0,-1 0,0-1,0 1,-1 0,1 0,0-1,0 1,-1 0,1-1,-1 1,0-1,0 2,1 1,-25 125,-31 43,42-165,14-31,9-14,2 1,2 0,1 1,2 1,2 0,3-4,-11 22,1 0,0 0,1 1,0 0,1 1,1 1,1 0,0 1,1 0,0 1,4-1,-19 12,0 1,1-1,-1 0,1 1,-1-1,1 1,-1 0,1 0,-1-1,1 1,-1 0,1 0,-1 0,1 0,0 1,-1-1,1 0,-1 1,1-1,-1 1,0-1,1 1,-1 0,1 0,-1-1,0 1,0 0,1 0,-1 0,0 0,0 1,0-1,0 0,0 0,-1 1,1-1,0 0,0 1,-1-1,1 1,-1-1,17 65,-18 167,1-234,1 1,-1 0,1-1,-1 1,1 0,-1 0,1-1,0 1,-1 0,1 0,0 0,-1 0,1 0,-1 0,1 0,0 0,-1 0,1 0,0 0,-1 0,1 0,0 0,-1 1,1-1,-1 0,1 0,-1 1,1-1,0 1,-1-1,1 0,-1 1,0-1,1 1,-1-1,1 1,-1-1,0 1,1-1,-1 1,0 0,1-1,-1 1,0-1,0 1,0 0,0-1,0 1,0-1,0 1,0 0,0-1,0 1,0 0,0-1,0 1,0 0,0-1,-1 1,1-1,0 1,0 0,-1-1,186-242,-186 243,1 0,0 0,0 0,-1 0,1 0,0 0,0 0,0 0,0 0,0 0,1 0,-1 0,0 0,0 0,1 0,-1 0,1 0,-1 0,0 0,1-1,0 1,-1 0,1 0,-1 0,1-1,0 1,0 0,-1-1,1 1,0-1,0 1,0-1,0 1,0-1,0 1,0-1,0 0,0 0,0 1,0-1,0 0,0 0,0 0,0 0,0 0,0 0,0 0,0-1,-1 1,1 0,0-1,0 1,0 0,0-1,0 1,0-1,0 1,-1-1,1 0,0 1,0-1,-1 0,1 0,0 1,-1-1,1 0,-1 0,1 0,-1 0,-50 263,37-216,6-28</inkml:trace>
  <inkml:trace contextRef="#ctx0" brushRef="#br0" timeOffset="736.449">872 265,'-154'334,"147"-323,12-22,12-21,12-12,2 2,2 0,1 3,36-32,-69 70,0-1,0 0,0 1,0-1,0 1,0-1,1 1,-1-1,1 1,-1 0,1 0,-1 0,1 0,0 0,0 0,-1 0,1 1,0-1,0 1,0-1,0 1,0-1,-1 1,1 0,0 0,0 0,0 0,0 1,0-1,0 0,0 1,0-1,-1 1,1 0,0 0,0-1,-1 1,1 0,0 0,-1 1,1-1,-1 0,1 0,-1 1,0-1,0 1,1 0,8 105,-8-24,-1-82,0 0,0 0,0 0,-1 0,1 1,0-1,-1 0,1 0,-1 1,1-1,-1 0,0 1,1-1,-1 1,0-1,0 0,0 1,0-1,0 1,-1-1,1 0,0 1,-1-1,1 1,0-1,-1 0,0 0,1 1,-1-1,0 0,0 0,1 0,-1 0,0 1,0-2,0 1,0 0,-1 0,1 0,0 0,0-1,0 1,-1 0,1-1,0 1,-1-1,1 0,0 1,-1-1,1 0,-1 0,1 0,-1 0,1 0,0 0,-1 0,1 0,-1-1,1 1,-1-1,-167-46,141 45,3 1</inkml:trace>
  <inkml:trace contextRef="#ctx0" brushRef="#br0" timeOffset="1536.724">1239 124,'47'277,"-46"-271,1 11,1 0,1 0,0 0,1-1,1 1,0-1,1-1,1 1,5 7,-12-21,0-1,0 1,0-1,0 0,0 1,0-1,0 0,1 0,-1 0,0 0,1 0,-1 0,1 0,-1 0,1 0,-1-1,1 1,0-1,-1 1,1-1,0 1,-1-1,1 0,0 0,0 0,-1 0,1 0,0 0,-1-1,1 1,0-1,-1 1,1-1,0 1,-1-1,1 0,-1 0,1 0,-1 0,0 0,1 0,-1 0,0 0,0-1,1 1,-1 0,0-1,43-77,-41 71,27-62,9-24,5 1,3 2,15-15,-25 67,-27 37</inkml:trace>
  <inkml:trace contextRef="#ctx0" brushRef="#br0" timeOffset="2605.261">1774 434,'-124'316,"119"-299,12-23,14-24,80-124,0 36,-101 118,1-1,0 1,0-1,-1 1,1-1,0 1,0 0,0-1,0 1,0 0,-1-1,1 1,0 0,0 0,0 0,0 0,0 0,0 0,0 0,0 0,0 0,-1 1,1-1,0 0,0 1,0-1,0 0,0 1,-1-1,1 1,0-1,0 1,-1 0,1-1,0 1,-1 0,1-1,-1 1,1 0,-1 0,1-1,-1 1,0 0,1 0,-1 0,0 0,1 0,-1 0,0 0,9 54,-9-43,62 181,-62-192,1 0,-1 1,1-1,-1 0,0 0,0 0,1 0,-1 0,0 0,0 0,0 1,0-1,0 0,0 0,0 0,0 0,-1 0,1 1,0-1,-1 0,1 0,-1 0,1 0,-1 0,0 0,1 0,-1 0,0-1,0 1,1 0,-1 0,0 0,0-1,0 1,0-1,0 1,0-1,0 1,0-1,0 1,0-1,0 0,-1 1,1-1,0 0,0 0,0 0,0 0,0 0,-1 0,-58-8,50 4,1 0,0-1,-1 1,2-2,-1 1,0-1,1-1,0 0,1 0,0 0,0-1,0 0,1 0,0-1,-3-5,-1-6</inkml:trace>
  <inkml:trace contextRef="#ctx0" brushRef="#br0" timeOffset="6549.757">2678 321,'14'0,"10"0,5 0,4 0,-1 0,0 0,0 0,-2 0,-1-5,0-1,0 0,-1 1,0 2,-10 1,-7 1</inkml:trace>
  <inkml:trace contextRef="#ctx0" brushRef="#br0" timeOffset="6807.736">2959 67,'-14'43,"-10"34,0 8,3-1,6-9,5-13,5-12,2-10,3-7,0-9</inkml:trace>
  <inkml:trace contextRef="#ctx0" brushRef="#br0" timeOffset="7787.009">3101 631,'80'-99,"4"3,40-32,-45 57,-77 72,0 0,0 0,0 0,0 0,0 0,0 1,0-1,0 0,0 1,-1-1,1 1,-1 0,1 0,-1-1,0 1,1 0,-1 0,0 0,0 1,-1-1,1 0,0 0,-1 0,1 1,-1-1,0 0,0 0,0 1,0-1,0 0,0 0,0 1,-1-1,1 0,-1 0,0 1,0 0,1 2,0 6,7 76,-6-85,-1 0,0 0,1 0,0 0,-1 0,1 0,0 0,0 0,0-1,0 1,0 0,0-1,1 1,-1 0,0-1,1 0,0 1,-1-1,1 0,0 0,-1 0,1 0,0 0,0 0,0-1,0 1,0 0,0-1,0 0,0 1,0-1,0 0,0 0,0 0,0 0,0-1,0 1,1-1,2-1,1-1,-1 0,0 0,1 0,-2-1,1 0,0 0,-1 0,0 0,0-1,0 0,0 0,-1 0,10-10,153-181,-166 195,0 0,1 0,0 0,-1 0,1 0,0 0,-1 0,1 0,0 0,0 0,0 0,0 1,0-1,0 0,0 1,0-1,0 1,0-1,0 1,0-1,0 1,1 0,-1-1,0 1,0 0,0 0,1 0,-1 0,0 0,0 0,0 0,1 0,-1 1,0-1,0 0,0 1,0-1,1 1,-1-1,0 1,0 0,0-1,0 1,0 0,-1 0,1 0,0 0,0 0,0 0,-1 0,1 0,0 0,1 13,-1 0,0 0,-1 0,-1 0,0-1,0 1,-2 0,1 0,-2-1,0 0,-4 9,6-14,-5 13,3-10,-1 0,2 0,0 0,0 0,1 1,0-1,1 1,0 0,1-1,1 1,0 0,0-1,1 1,2 8,-3-18,0-1,-1 1,1-1,0 0,0 1,-1-1,1 0,0 1,1-1,-1 0,0 0,0 0,0 0,1 0,-1 0,0 0,1-1,-1 1,1 0,-1-1,1 1,-1-1,1 1,-1-1,1 0,-1 0,1 0,0 0,-1 0,13-2</inkml:trace>
  <inkml:trace contextRef="#ctx0" brushRef="#br0" timeOffset="8037.171">4117 434,'-19'39,"-7"16,2 5,9-8,7-18,6-14</inkml:trace>
  <inkml:trace contextRef="#ctx0" brushRef="#br0" timeOffset="8417.272">4032 462,'9'-6,"0"0,1 1,-1 0,1 1,0 0,0 1,0 0,0 0,1 1,-1 0,1 1,0 0,-1 1,1 0,-1 1,1 0,0 0,-1 2,9 1,-16-3,-1 1,1-1,-1 0,0 0,0 1,1 0,-1-1,0 1,0 0,0 0,-1 0,1 0,0 0,-1 0,0 1,1-1,-1 1,0-1,0 1,0-1,0 1,-1-1,1 1,-1 0,0-1,1 1,-1 0,0-1,-1 1,1 0,0-1,-1 1,1 0,-1-1,0 1,0-1,0 1,0-1,-1 1,1-1,-1 0,1 0,-1 0,0 0,0 0,0 0,0 0,0 0,0-1,-2 2,-9 6,11-8,0-1,0 0,1 1,-1-1,0 1,1 0,-1-1,0 1,1 0,-1 0,1 0,-1 0,1 1,-1-1,1 0,0 1,0-1,0 1,0-1,0 1,0-1,0 1,0 0,0-1,1 1,-1 0,1 0,-1-1,1 1,0 0,0 0,0 0,0-1,0 1,0 0,0 0,1 0,-1 0,0-1,1 1,0 0,-1 0,1-1,0 1,42 24,-38-25,-1 0,0 0,0 1,0 0,0 0,0 0,-1 0,1 0,-1 1,1 0,-1-1,0 1,0 1,0-1,0 0,-1 1,1-1,-1 1,0 0,0 0,0 0,-1 0,1 0,-1 0,0 0,0 0,0 0,-1 1,0 1,-2 0,0-1,-1 1,0-1,0 1,-1-1,0 0,1 0,-2-1,1 1,0-1,-1 0,0 0,0 0,0-1,0 1,-1-1,1-1,-1 1,0-1,0 0,0 0,0-1,0 0,0 0,0 0,-1-1,1 1,0-2,0 1,0-1,-1 0,1 0,0-1,-26-23,23 8</inkml:trace>
  <inkml:trace contextRef="#ctx0" brushRef="#br0" timeOffset="16036.61">2339 660,'0'-5,"0"4,0 6,0 7,0 7,0 4,0 4,-5-4,-1 0,0 1,1 1,1 0,2 2,1 1,5-5,8-6,0-10,0-8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1,'0'4,"0"8,0 5,0 5,0 4,0 1,0 2,0 1,0-1,-4 0,-3 0,1-5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23,'72'5,"34"2,2-1,-6-6,-16-3,-14-1,-13 0,-13 1,-9-4,-5 0,-5 0,-6 2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0 131,'14'-5,"0"1,0 0,1 1,0 0,-1 1,1 1,0 0,0 1,-1 1,1 0,12 4,182 12,-208-16,-1-1,1 0,0 1,-1-1,1 0,0 0,-1 1,1-1,0 0,-1 0,1 0,0 0,-1 0,1 0,0 0,0 0,-1 0,1 0,0 0,-1-1,1 1,0 0,-1-1,1 1,0 0,-1-1,1 1,-1 0,1-1,-1 1,1-1,-1 1,1-1,-1 1,1-1,-1 0,0 1,1-1,-1 0,0 1,1-1,-1 0,0 1,0-1,0 0,0 1,1-1,-1 0,0 1,0-1,-1 0,1 0,0 0,-26-30,-52-41,64 60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0 212,'248'-26,"-98"12,-45 3,-105 11,0 1,0-1,-1 0,1 0,0 1,0-1,0 0,0 0,0 1,-1-1,1 0,0 1,0-1,0 0,0 0,0 1,0-1,0 0,0 1,0-1,0 0,0 1,1-1,-1 0,0 0,0 1,0-1,0 0,0 1,0-1,1 0,-1 0,0 0,0 1,0-1,1 0,-1 0,0 0,0 1,1-1,-1 0,0 0,0 0,1 0,-1 0,0 1,1-1,-1 0,0 0,0 0,1 0,-1 0,0 0,1 0,-1 0,0 0,0 0,1 0,-1-1,-25 9,16-8,0-1,1 0,-1 0,0-1,1 0,-1 0,1-1,0 0,0 0,0-1,0 0,1-1,-1 0,1 0,0 0,1-1,-1 0,1 0,0-1,1 1,0-1,0-1,0 1,1-1,0 0,0 0,1 0,-2-8,-5-2,1 4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1 242,'19'0,"16"5,7 1,1 1,-2-2,-3-2,-3-1,-3 0,-7-2</inkml:trace>
  <inkml:trace contextRef="#ctx0" brushRef="#br0" timeOffset="1003.607">311 666,'2'-31,"1"0,2 1,1 0,1 0,2 1,1 0,1 0,1 1,1 0,2 1,1 1,1 0,1 2,1 0,1 1,2 0,2 0,-24 22,1 0,0 0,-1 0,1 0,0 0,0 0,0 0,0 1,0-1,0 0,0 0,0 1,0-1,1 0,-1 1,0 0,0-1,1 1,-1 0,0-1,0 1,1 0,-1 0,0 0,1 0,-1 0,0 0,0 0,1 1,-1-1,0 0,0 1,1-1,-1 1,0-1,0 1,0 0,0 0,0-1,0 1,0 0,0 0,0 0,0 0,0 0,-1 0,1 0,0 0,-1 0,1 1,-1-1,1 0,-1 0,1 0,-1 1,0-1,0 0,0 1,0-1,0 0,0 0,0 1,0-1,0 0,0 1,-1-1,1 0,-1 0,1 1,-11 43,7-34,1-1,0 1,1 0,0 0,1 1,0-1,1 0,0 0,1 1,1 7,-1-18,0 0,0 0,0 0,0 0,0 0,0 0,0 0,0-1,1 1,-1 0,0-1,0 1,1-1,-1 1,0-1,1 1,-1-1,1 0,-1 0,0 0,1 0,-1 0,1 0,-1 0,0 0,1 0,-1-1,1 1,-1-1,0 1,0-1,1 1,-1-1,0 0,0 1,0-1,1 0,-1 0,0 0,0 0,0 0,-1 0,1 0,0-1,0 1,-1 0,1 0,0-1,-1 1,1 0,-1-1,0 1,1 0,-1-2,4-1,173-220,-103 154,-72 70,-1 1,0 0,1 0,-1 0,0 0,1 0,-1 0,0 1,0-1,0 0,0 1,0-1,0 0,-1 1,1-1,0 1,-1 0,1-1,-1 1,1-1,-1 1,0 0,0-1,0 1,0 0,0-1,0 1,0 0,0-1,-1 1,1-1,-1 1,1 0,-1-1,0 1,1-1,-1 0,-1 2,2 0,-39 174,36-164,0 0,1 1,0-1,1 0,1 1,0-1,1 1,0-1,1 4,5 1</inkml:trace>
  <inkml:trace contextRef="#ctx0" brushRef="#br0" timeOffset="2342.466">1441 101,'33'73,"30"156,-18-85,-45-143,1 0,-1 0,0-1,1 1,-1 0,1 0,-1 0,1 0,0 0,-1-1,1 1,0 0,-1 0,1-1,0 1,0-1,0 1,-1-1,1 1,0-1,0 1,0-1,0 0,0 1,0-1,0 0,0 0,0 0,0 0,0 0,0 0,0 0,0 0,0 0,0-1,0 1,0 0,0 0,0-1,0 1,0-1,0 1,-1-1,1 1,0-1,0 0,0 1,-1-1,1 0,0 0,-1 1,1-1,-1 0,1 0,29-49,87-277,-57 171,-48 137</inkml:trace>
  <inkml:trace contextRef="#ctx0" brushRef="#br0" timeOffset="4889.516">1949 525,'-149'300,"164"-333,1 0,2 2,1 0,1 1,2 1,1 1,1 0,2 2,2 0,-23 22,1 0,-1 0,1 1,1 0,-1 0,0 0,1 1,-1 0,1 0,0 0,-1 1,1 0,0 0,0 1,0 0,0 0,0 1,-4-1,0 0,-1 0,1 1,0-1,0 1,0-1,-1 1,1 0,0 0,-1 0,1 1,-1-1,1 1,-1-1,0 1,0 0,0 0,0 0,0 0,0 0,0 0,0 1,-1-1,1 0,-1 1,0 0,0-1,0 1,0 0,0-1,-1 1,1 0,-1 0,1 0,-1-1,0 1,0 0,-1 0,1 0,-1 2,-1 0,1 0,-1 1,0-1,-1 0,1-1,-1 1,0 0,0-1,-1 0,1 1,-1-2,0 1,0 0,0-1,-1 1,1-1,-5 2,-27 24,36-27,0-1,0 0,0 0,0 0,0 0,0 0,0 0,0 1,0-1,0 0,0 0,1 0,-1 0,1 0,-1 0,1 0,-1 0,1 0,-1 0,1 0,0 0,-1 0,1 0,0-1,0 1,0 0,0-1,0 1,0 0,0-1,0 1,0-1,0 1,0-1,0 0,3 3,7 5,-7-7,-1 1,1 0,-1-1,0 1,1 0,-1 0,0 1,0-1,0 1,-1-1,1 1,-1 0,1 0,-1 0,0 1,0-1,0 0,-1 1,1-1,-1 1,0 0,0-1,0 1,0 0,-1 0,1-1,-1 1,0 0,0 0,0 0,-1-1,0 1,1 0,-1 0,-1 1,-5 1,0 0,0 0,0 0,-1-1,0-1,0 1,0-1,0-1,-1 1,1-1,-1-1,0 0,0 0,0-1,0 0,0 0,-1-1,1 0,0-1,0 0,0 0,0-1,-2-1,-26-9,31 5</inkml:trace>
  <inkml:trace contextRef="#ctx0" brushRef="#br0" timeOffset="5401.83">2400 609,'10'-4,"0"0,1 1,0 0,-1 1,1 0,0 0,0 1,0 1,0 0,0 0,1 1,-2 1,1 0,10 3,-20-4,1 0,-1 0,0 0,0 1,0-1,0 0,0 1,0-1,0 0,0 1,-1-1,1 1,0 0,-1-1,1 1,-1 0,0-1,1 1,-1 0,0-1,0 1,0 0,0-1,-1 1,1 0,0-1,-1 1,1 0,-1-1,1 1,-1-1,0 1,0-1,0 1,0-1,0 1,-37 52,-26 5,56-53,-1 0,1 0,0 1,0 0,1 1,0 0,0 0,1 0,0 1,0 0,1 0,0 1,1-1,-4 11,8-18,0 0,0 0,0 0,0 0,0 0,1 0,-1 0,1 0,-1 0,1 0,0 0,-1 0,1 0,0-1,0 1,1 0,-1 0,0-1,1 1,-1-1,0 1,1-1,0 0,-1 0,1 1,0-1,0 0,-1-1,1 1,0 0,0 0,0-1,0 1,0-1,0 0,0 1,0-1,1 0,83 2,20-38,-88 25</inkml:trace>
  <inkml:trace contextRef="#ctx0" brushRef="#br0" timeOffset="-168032.733">1017 525,'0'4,"0"8,0 5,-5 5,-1 4,0 1,1 2,1 1,2-1,1 0,0 0,1 0,1 0,-6-6,-1-10,0-9</inkml:trace>
  <inkml:trace contextRef="#ctx0" brushRef="#br0" timeOffset="-167412.471">1017 525,'12'-5,"-1"0,1 2,0-1,0 1,0 1,0 0,1 1,-1 0,0 1,1 0,-1 1,5 1,-15-1,1-1,-1 0,1 1,-1-1,0 1,1 0,-1 0,0 0,1 0,-1 0,0 1,0-1,0 1,0-1,0 1,0 0,0 0,-1 0,1-1,-1 2,1-1,-1 0,0 0,0 0,0 1,0-1,0 0,0 1,-1-1,1 1,-1-1,0 1,0-1,0 1,0-1,0 1,-1 2,0 2,-1 0,0 1,-1-1,0-1,0 1,0 0,-1-1,0 1,0-1,-1 0,1 0,-4 2,-3 2,9-9,0 0,1 0,-1 0,0 1,0-1,0 0,1 1,-1-1,1 1,-1 0,1-1,-1 1,1 0,0 0,0 0,0 0,0 0,0 0,1 0,-1 0,1 0,-1 0,1 1,0-1,-1 0,1 0,0 0,1 1,-1-1,0 0,1 0,-1 0,1 0,0 1,-1-1,1 0,0 0,0 0,0-1,1 1,-1 0,1 0,37 32,-33-31,-1 1,1 0,-1 0,0 1,0-1,-1 1,1 0,-1 0,0 0,-1 1,1 0,-1-1,0 1,-1 0,1 1,-1-1,0 0,-1 1,1 0,-3 0,-1 0,1 0,-1-1,0 1,-1 0,1-1,-1 0,-1 1,1-1,-1-1,0 1,-1 0,1-1,-1 0,0 0,0 0,0-1,-1 0,0 0,0 0,0-1,0 0,0 0,-1 0,1-1,-1 0,0 0,0-1,0 1,0-2,0 1,0-1,0 0,0 0,1-1,-1 0,0 0,0-1,0 0,1 0,-1 0,1-1,-4-2,-9-10,5-2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613 458,'-2'-18,"-1"1,0-1,-1 1,-1 0,-1 0,-1 0,0 1,-1 0,-9-14,13 20,-1 0,-1 0,1 1,-1 0,-1 0,0 0,0 1,-1 0,0 0,0 1,0 0,-1 1,0 0,-1 0,1 1,-1 0,0 0,-1 1,1 1,-1 0,1 0,-1 1,0 0,-5 1,12 2,1 0,-1 0,1 0,-1 1,1-1,0 1,0 0,0 0,0 0,0 0,0 1,1-1,-1 1,1 0,0 0,-1 0,1 0,0 0,1 0,-1 0,1 1,-1-1,1 0,0 1,0-1,1 1,-1 0,1-1,-1 3,4 110,54 141,-28-60,-2-28,1-16,31 237,-58-355,2-22,-1 0,-1 0,0 1,-1-1,-1 0,0 1,0-1,-1 0,-1 0,0 0,-1 0,-1-1,1 1,-2-1,0 0,0-1,-1 1,-1-1,0-1,0 1,-6 3,5-10,0 0,-1 0,0-1,0 0,0-1,0 0,-1 0,1-2,0 1,-1-1,1 0,0-1,-1 0,1-1,0 0,0-1,0 0,0-1,1 1,-7-5,2 1,-1-1,1-1,0 0,1-1,0 0,1-1,0 0,1-1,0-1,1 0,0 0,-7-14,15 23,1 1,-1-1,1 0,0 0,0 0,0-1,0 1,1 0,0 0,-1 0,2-1,-1 1,0 0,1 0,0 0,0 0,0 0,1-1,8-19</inkml:trace>
  <inkml:trace contextRef="#ctx0" brushRef="#br0" timeOffset="1065.736">1374 684,'2'-3,"-1"1,1-1,-1 1,1-1,0 1,0 0,0-1,0 1,0 0,1 0,-1 0,1 1,-1-1,1 1,0-1,-1 1,1 0,0 0,0 0,0 0,0 1,0-1,0 1,0 0,0-1,0 1,0 1,0-1,0 0,0 1,0 0,-1-1,1 1,0 0,1 1,12-1,37 10,-52-10,0-1,0 1,0 0,0-1,0 1,0 0,0-1,-1 1,1 0,0 0,-1 0,1 0,0 0,-1-1,1 1,-1 0,0 0,1 1,-1-1,0 0,1 0,-1 0,0 0,0 0,0 0,0 0,0 0,0 0,0 0,-1 0,1 1,0-1,-1 0,1 0,0 0,-1 0,1 0,-1 0,0-1,1 1,-1 0,0 0,1 0,-1 0,0-1,0 1,0 0,0-1,-8 9,0-1,0-1,-1 0,-1 0,1-1,-1 0,0-1,0 0,-3 1,-4 2,-166 61,-60 31,243-100,0 0,1 0,-1 0,0 0,0 0,1 0,-1 1,0-1,1 0,-1 0,0 1,1-1,-1 0,1 1,-1-1,1 1,-1-1,0 0,1 1,-1-1,1 1,0 0,-1-1,1 1,-1-1,1 1,0 0,0-1,-1 1,1 0,0-1,0 1,0 0,0-1,0 1,-1 0,1 0,1-1,-1 1,0 0,0-1,0 1,0 0,0-1,1 1,-1 0,0-1,0 1,1 0,-1-1,1 1,-1-1,1 1,-1-1,1 1,-1-1,1 1,-1-1,1 1,-1-1,1 0,0 1,-1-1,1 0,-1 0,2 1,45 12,129-1,-141-7,-29-5,1 0,0 0,-1 1,1 0,-1 0,1 0,-1 1,1 0,-1 0,0 1,0-1,0 1,0 1,-1-1,1 1,-1 0,0 0,0 1,4 4,-9-5,-1 0,1 0,-1-1,1 1,-1 0,0 0,-1 0,1-1,-1 1,1 0,-1-1,0 0,-1 1,1-1,0 0,-1 0,0 0,1 0,-1-1,0 1,-1-1,1 0,0 0,-1 0,1 0,-1 0,0-1,-4 5,-227 156,89-64,145-97,-1 0,1 1,0-1,0 0,0 0,0 1,0-1,0 0,1 1,-1-1,0 1,1-1,-1 1,1-1,-1 1,1 0,0-1,-1 1,1-1,0 1,0 0,0-1,1 1,-1 0,0-1,1 1,-1-1,1 1,-1-1,1 1,0-1,-1 1,1-1,0 1,0-1,0 0,0 0,0 1,1-1,-1 0,0 0,0 0,1 0,-1-1,1 1,0 0,75 25,129-54,-169 26,-24 2,0-1,0 0,1 0,-1-1,0-1,-1-1,1 1,0-2,3-2,39-21,-41 17</inkml:trace>
  <inkml:trace contextRef="#ctx0" brushRef="#br0" timeOffset="1375.808">2080 655,'-169'402,"161"-383,1 1,1-1,0 2,2-1,0 1,2-1,0 1,1 0,1 0,1 0,2 6,-4-26,1 0,0-1,0 1,0 0,0-1,0 1,0 0,0-1,0 1,0 0,0-1,0 1,0 0,0-1,0 1,0 0,1-1,-1 1,0-1,1 1,-1 0,0-1,1 1,-1-1,1 1,-1-1,1 1,-1-1,1 1,-1-1,1 0,-1 1,1-1,-1 0,1 1,0-1,-1 0,1 0,0 0,-1 0,1 1,0-1,-1 0,1 0,0 0,-1 0,1 0,0-1,-1 1,1 0,0 0,-1 0,1 0,-1-1,1 1,0 0,-1-1,1 1,-1 0,1-1,-1 1,1-1,-1 1,1-1,-1 1,25-38,-13 15,-1 4</inkml:trace>
  <inkml:trace contextRef="#ctx0" brushRef="#br0" timeOffset="1629.896">1995 599,'24'0,"18"0,6 0,0 0,1 0,-3 0,-4 0,-5 0,-3 0,-4 0,-1 0,-6 5,-11 1,-13 5,-11 5,-4 0</inkml:trace>
  <inkml:trace contextRef="#ctx0" brushRef="#br0" timeOffset="1848.242">1882 938,'43'0,"34"-5,13-1,-4-5,-12-1,-13 3,-13 2,-9 2,-7-2,-4-1,-2-3,-5 0</inkml:trace>
  <inkml:trace contextRef="#ctx0" brushRef="#br0" timeOffset="2295.203">2080 232,'124'-17,"-16"0,83-5,-142 30,-147-107,51 30,39 54</inkml:trace>
  <inkml:trace contextRef="#ctx0" brushRef="#br0" timeOffset="3130.045">3209 909,'-31'0,"0"2,1 1,-1 1,0 2,1 1,0 1,1 1,0 2,0 1,2 1,-1 2,-19 13,35-18,-1 0,1 0,1 1,0 1,0 0,2 0,-1 1,1 0,1 1,-4 10,9-18,0 0,1 1,0-1,0 1,0 0,1-1,0 1,0 0,1 0,0-1,0 1,1 0,0 0,0-1,0 1,1 0,0-1,0 0,1 1,0-1,0 0,0 0,1 0,-1-1,4 4,-2-3,1-1,-1 0,1 0,0-1,0 0,0 0,0 0,1-1,0 1,-1-2,1 1,0-1,1 0,-1 0,0-1,0 0,1 0,-1-1,1 0,-1 0,0-1,1 0,1-1,12-2,0-1,0 0,0-2,-1-1,0 0,-1-2,8-4,11-6,0-2,-2-1,-1-2,-1-1,-1-2,-1-1,-1-1,-2-2,-2-1,0-2,-3 0,-1-1,-1-2,-2 0,-2-1,-2-1,-1 0,-2-1,-2-1,3-22,-12 52,-1 0,1 0,-2 0,0 0,0 0,-1 0,-1 0,0 1,0-1,-1 0,-1 1,0-1,0 1,-1 0,0 1,-1-1,-1 1,0 0,0 1,-5-6,9 13,-1-1,0 1,1 0,-1 0,0 1,0-1,0 1,0 0,0 0,-1 0,1 0,0 1,0 0,0-1,-1 2,1-1,0 0,0 1,-1 0,1 0,0 0,0 1,0-1,0 1,1 0,-2 0,-85 72,73-50,0 1,2 1,1 1,0 0,3 1,0 0,2 0,0 1,3 1,0-1,2 1,1 0,1 0,2 0,1 0,1 0,2 0,0 0,3-1,2 9,1-11,0 0,2 0,1-1,1-1,2 0,0-1,1 0,1-2,2 0,0-1,17 13,-33-30,1 0,0 1,0-1,0-1,0 1,1-1,-1 0,1 0,0-1,0 0,0 0,0 0,0-1,0 1,1-2,-6 0,1-1,0 0,-1 0,1 0,-1 0,1 0,-1-1,0 1,1 0,-1-1,0 1,0-1,0 1,0-1,0 1,0-1,-1 0,1 0,0 1,-1-1,0 0,1 0,-1 0,0-1,4-16</inkml:trace>
  <inkml:trace contextRef="#ctx0" brushRef="#br0" timeOffset="3464.819">4084 486,'-135'483,"131"-468,1 1,0 0,1 0,1 0,0 0,1 1,1-1,0 0,2 0,0 0,0 0,4 8,-2-19,1-1,-1 1,1-1,0-1,0 1,1-1,-1 0,1-1,-1 1,1-1,0 0,0-1,0 0,0 0,0 0,0-1,0 0,0 0,0-1,0 0,0 0,6-3,-7 4,0 0,0 0,0 0,0-1,0 0,-1-1,1 1,0-1,-1 0,1 0,-1-1,0 0,1 0,-1 0,-1 0,1-1,0 0,-1 0,0 0,0 0,0-1,0 0,-1 1,0-1,0-1,0 1,-1 0,2-4,-6-11</inkml:trace>
  <inkml:trace contextRef="#ctx0" brushRef="#br0" timeOffset="3711.271">3745 825,'38'0,"28"0,11 0,-2 0,-4 0,-5 0,-8 0,-10 0,-3 0,-5 0,-4 0,-8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0,'-45'60,"-4"-3,-1-1,-3-3,-4-1,13-16,-1-2,-1-2,-2-2,-2-2,49-28,-1 0,1 1,0-1,-1 0,1 1,-1-1,1 0,0 1,0 0,-1-1,1 1,0 0,0 0,0-1,0 1,0 0,0 0,0 0,0 0,0 0,0 1,0-1,1 0,-1 0,0 1,1-1,-1 0,1 1,0-1,-1 0,1 1,0-1,0 0,0 1,0-1,0 1,0-1,0 0,0 1,1-1,-1 1,0-1,1 0,-1 1,1-1,0 0,-1 0,2 1,7 2,0 0,0-1,1 0,-1 0,1-1,0-1,-1 0,1 0,0-1,0 0,0 0,6 0,511-2,-525 2,-1 1,1-1,-1 1,1-1,-1 1,1-1,-1 0,1 1,0-1,-1 0,1 0,-1 0,1-1,-1 1,1 0,0 0,-1-1,1 1,-1-1,1 1,-1-1,0 0,1 0,-1 0,0 1,1-1,-1 0,0-1,0 1,0 0,0 0,0 0,0-1,0 1,0 0,-1-1,1 1,0-1,-1 1,1-1,-1 1,1-1,-1 1,0-1,0 0,0 1,0-1,-76-132,15 48,-49-85,88 126,14 27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86 124,'-5'58,"-2"23,1 3,-4-3,0-11,2-12,2-11,2-9,2-7,1-2,-4-8,-1-1,0-5</inkml:trace>
  <inkml:trace contextRef="#ctx0" brushRef="#br0" timeOffset="261.967">0 39,'33'-10,"0"1,1 2,-1 2,1 1,1 1,-1 2,0 2,0 1,12 3,-39-5,-1 0,0 1,0 0,1 0,-1 1,0 0,0 0,0 0,-1 1,1 0,-1 0,1 0,-1 1,0 0,0 0,0 0,-1 0,0 1,0 0,0 0,0 0,-1 0,1 1,-1-1,-1 1,1 0,-1-1,0 1,0 3,-1-2,0 0,0-1,-1 1,0 0,-1-1,1 1,-1 0,0-1,-1 1,0-1,0 0,0 1,-1-1,1 0,-2 0,1 0,-1-1,1 1,-2-1,1 0,0 0,-1 0,0-1,0 0,-1 0,1 0,-1 0,0-1,0 0,-2 1,-6 2,-1 0,1-1,-1 0,0-1,-1-1,1 0,0-1,-1-1,1 0,-1-2,0 1,1-2,-13-2,1-3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4 279,'0'0,"0"0,-1-1,1 1,0-1,-1 1,1-1,0 1,0-1,-1 1,1-1,0 1,0-1,0 0,0 1,0-1,0 1,0-1,0 1,0-1,0 1,0-1,0 0,0 1,0-1,0 1,1-1,-1 1,0-1,0 1,1-1,-1 1,0-1,1 1,-1-1,0 1,1 0,-1-1,1 1,-1 0,1-1,-1 1,1 0,-1-1,1 1,-1 0,1 0,-1 0,1 0,-1-1,1 1,-1 0,1 0,0 0,-1 0,1 0,-1 0,1 0,-1 1,1-1,40-6,-41 6,326-12,-140-6,-186 17,-1 1,1-1,0 1,-1-1,1 0,0 1,0-1,-1 1,1-1,0 0,0 1,0-1,0 0,0 1,0-1,0 0,0 1,0-1,0 1,0-1,0 0,1 1,-1-1,0 0,0 1,1-1,-1 1,0-1,1 1,-1-1,0 1,1-1,-1 1,1-1,-1 1,1-1,-1 1,1 0,-1-1,1 1,0 0,-1 0,1-1,-1 1,1 0,0 0,-1 0,1 0,0 0,-1 0,1 0,-1 0,1 0,0 0,-1 0,1 0,0 0,-1 0,1 1,-1-1,1 0,0 1,-127-102,56 23,58 57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2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57 282,'509'0,"-485"0</inkml:trace>
  <inkml:trace contextRef="#ctx0" brushRef="#br0" timeOffset="279.825">1 479,'38'-4,"28"-7,6-2,-3 2,-9 3,-10 2,-8 3,-7 1,-5 1,-2 2,-1-1,-1 1,-5-1</inkml:trace>
  <inkml:trace contextRef="#ctx0" brushRef="#br0" timeOffset="766.613">255 1,'366'163,"-361"-161,-1 0,1 1,-1-1,0 1,0 0,0 0,0 0,0 1,-1-1,0 1,0 0,0 0,0 0,0 1,-1-1,0 0,0 1,0 0,0-1,-1 1,0 0,0 0,0 0,0 0,-1 0,0 0,0 0,0 0,-1 0,0 0,0 0,0-1,0 1,-1 0,-10 17,-1-2,-1 1,-1-2,-1 0,0-1,-1-1,-1 0,-1-1,0-1,-15 8,-90 55,100-65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54,'5'10,"1"17,0 9,-1 3,-1 0,-2-2,-1-3,0-1,-1-3,-1-1,-4-5,-1-3,-1 1,2 1,1 1,2 2,-4 1,-1-5</inkml:trace>
  <inkml:trace contextRef="#ctx0" brushRef="#br0" timeOffset="325.936">0 82,'31'-14,"0"1,0 2,1 1,1 1,-1 2,2 1,-1 2,0 1,5 1,-35 2,0-1,0 0,0 1,0 0,0 0,0 0,1 0,-1 0,0 1,0-1,0 1,0 0,0 0,0 0,0 0,-1 0,1 1,0-1,-1 1,1 0,-1 0,1 0,-1 0,0 0,0 0,0 1,0-1,0 1,0-1,-1 1,1 0,-1 0,0-1,0 1,0 0,0 0,-1 0,1 0,-1 1,1-1,-1 0,0 1,-6 9,-1 0,0-1,-1 0,0 0,-1-1,0 0,-1 0,0-1,-1 0,0-1,0 0,-1-1,0-1,-1 1,0-2,0 0,0 0,0-2,-13 4,-2 1,3-2</inkml:trace>
  <inkml:trace contextRef="#ctx0" brushRef="#br0" timeOffset="1080.218">338 506,'91'-12,"30"4,-120 8,1 0,-1 1,1-1,-1 0,1 1,-1-1,0 0,1 1,-1 0,0-1,1 1,-1 0,0 0,0-1,0 1,1 0,-1 0,0 0,0 1,-1-1,1 0,0 0,0 0,0 1,-1-1,1 0,-1 1,1-1,-1 0,1 1,-1-1,0 1,0-1,0 1,0-1,0 1,0-1,0 1,0-1,-1 0,1 1,0-1,-1 1,1-1,-1 0,0 1,1-1,-1 0,0 0,0 1,0-1,0 0,0 0,0 0,0 0,0 0,0 0,0-1,-1 1,1 0,0-1,-2 1,-57 42,49-37,0 1,0 0,1 0,-1 1,2 0,0 1,0 0,0 1,1 0,0 0,-3 7,10-16,1 1,-1-1,0 0,0 1,1-1,-1 0,1 1,-1-1,1 1,0-1,-1 1,1-1,0 1,0-1,0 1,0-1,0 1,0-1,1 1,-1-1,0 0,1 1,-1-1,1 1,0-1,-1 0,1 1,0-1,0 0,0 0,0 0,0 1,0-1,0 0,0 0,0-1,1 1,-1 0,0 0,0 0,1-1,-1 1,1-1,-1 1,1-1,-1 0,1 1,-1-1,1 0,-1 0,79-5,17-37,-79 29</inkml:trace>
  <inkml:trace contextRef="#ctx0" brushRef="#br0" timeOffset="2809.887">762 759,'38'-28,"60"-98,18 6,-115 118,1 1,-1 0,1 0,0 0,0 0,-1 0,1 1,0-1,0 0,0 1,0-1,0 1,-1 0,1 0,0 0,0 0,0 0,0 0,0 0,0 0,0 1,0-1,0 1,0 0,-1-1,1 1,0 0,0 0,-1 0,1 0,-1 1,1-1,-1 0,1 0,-1 1,0-1,0 1,1 0,-1-1,0 1,0 0,-1-1,1 1,0 0,-1 0,1 0,-1 0,1 0,-1 0,57 158,-51-112,-6-47,0-1,0 1,0 0,0 0,0 0,0 0,-1 0,1-1,0 1,0 0,-1 0,1 0,0-1,-1 1,1 0,-1-1,1 1,-1 0,1-1,-1 1,0 0,1-1,-1 1,0-1,1 1,-1-1,0 0,0 1,0-1,1 0,-1 1,0-1,0 0,0 0,0 0,1 0,-1 0,0 0,0 0,0 0,0 0,0 0,1 0,-1 0,0-1,0 1,0 0,1-1,-1 1,0-1,0 1,-12-6,1-1,0 0,0-1,1 0,0-1,1 0,-1-1,2 0,-1-1,-75-62,66 63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4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5 186,'-1'0,"1"-1,-1 1,1-1,0 1,-1-1,1 1,0-1,0 1,-1-1,1 1,0-1,0 1,0-1,0 1,0-1,0 1,-1-1,1 0,1 1,-1-1,0 1,0-1,0 1,0-1,0 1,0-1,1 1,-1-1,0 1,0-1,1 1,-1-1,0 1,1-1,-1 1,0-1,1 1,-1 0,1-1,-1 1,1 0,-1-1,1 1,-1 0,1 0,-1 0,1-1,-1 1,1 0,-1 0,1 0,-1 0,1 0,-1 0,1 0,0 0,-1 0,1 0,-1 0,1 0,40-5,-41 5,399-2,-398 3,-1-1,1 1,-1-1,1 1,0-1,-1 0,1 1,0-1,0 0,-1 0,1 1,0-1,0 0,-1 0,1 0,0 0,0 0,-1 0,1 0,0 0,0 0,-1-1,1 1,0 0,0 0,-1-1,1 1,0 0,-1-1,1 1,-1-1,1 1,0-1,-1 1,1-1,-1 1,1-1,-1 0,1 1,-1-1,0 1,1-1,-1 0,0 0,0 1,1-1,-1 0,0 0,0 1,0-1,0 0,0 0,0 1,0-1,0 0,0 0,0 1,0-1,-1 0,1 0,0 1,0-1,-1 0,1 1,-1-1,1 0,0 1,-1-1,1 1,-1-1,-18-11,-71-62,64 41,13 20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30,'4'0,"7"0,7 0,4 0,3 0,3 0,1 0,1-5,-1-1,1 0,-1 1,-1 1,1 2,-1 1,0 1,0 0,-4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29,'24'0,"18"0,6 0,0-5,-4-1,-4 0,-4 1,-4 1,-2 2,-6 1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84,'4'14,"3"20,-1 8,-2 7,-5 0,-3-4,-1-5,1-4,0-3,2-3,1-1,0-2,-4 1,-1-1,0 0,1 1,2 0,1-5</inkml:trace>
  <inkml:trace contextRef="#ctx0" brushRef="#br0" timeOffset="319.371">1 225,'40'-35,"1"3,1 1,2 2,1 2,46-20,-87 44,0 1,1-1,-1 1,1-1,-1 1,1 0,0 1,-1-1,1 1,0 0,0 0,0 1,0-1,0 1,1 0,-1 1,0-1,0 1,0 0,-1 0,1 1,0-1,0 1,-1 0,1 0,-1 1,1-1,-1 1,0 0,0 0,0 1,0-1,-1 1,0-1,1 2,-1 5,-1-1,-1 1,0-1,0 1,0 0,-2-1,1 1,-1-1,0 1,-1-1,0 1,-1-1,0 0,0 0,-1 0,0 0,-1-1,0 1,0-1,-5 5,4-3,-1 3,-1-1,-1 0,0 0,0-1,-1 0,-1-1,1 0,-2-1,1 0,-2-1,1 0,-1-1,0 0,0-1,-1 0,-7 1,-7-4,4-5</inkml:trace>
  <inkml:trace contextRef="#ctx0" brushRef="#br0" timeOffset="1033.555">509 535,'-97'190,"150"-254,-16 12,-27 35,1 0,1 1,1 0,0 0,1 2,0 0,1 0,1 1,0 1,17-9,-32 20,0 1,0 0,0-1,0 1,0 0,0 0,0-1,0 1,0 0,0 0,0 0,0 0,0 0,1 1,-1-1,0 0,0 0,0 1,0-1,0 1,0-1,0 1,0-1,0 1,-1-1,1 1,0 0,0 0,0-1,-1 1,1 0,0 0,-1 0,1 0,-1 0,1 0,-1 0,1 0,-1 0,0 0,1 0,-1 0,0 0,0 0,0 0,0 1,5 58,-6-53,-2 140,2-144,1-1,0 1,-1-1,1 0,-1 1,0-1,0 0,0 0,0 1,0-1,0 0,-1 0,1 0,-1 0,1 0,-1-1,0 1,0 0,0-1,0 1,0-1,0 0,0 0,0 1,0-1,-1-1,1 1,0 0,-1-1,1 1,-1-1,1 0,-1 1,1-1,0 0,-1-1,1 1,-1 0,1-1,-1 1,1-1,0 0,-1 0,1 0,0 0,0 0,0 0,0-1,0 1,0-1,0 1,0-1,1 0,-1 0,0 0,0-1,-71-74,62 63</inkml:trace>
  <inkml:trace contextRef="#ctx0" brushRef="#br0" timeOffset="3263.32">339 507,'-5'0,"-1"5,0 6,1 6,2 5,-4-1,-1 0,1 2,2 2,2 1,1 1,1-4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91,'554'0,"-563"-1,1-1,-1 0,0 0,1 0,0-1,0-1,0 1,0-1,0-1,1 1,-1-1,1 0,1-1,-1 0,1 0,0-1,-3-3,-2-4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87,'459'0,"-401"-11,-78-15,-37-8,39 19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60,'-5'34,"-1"25,0 8,1-4,1-6,2-9,1-8,0-6,1-3,1-3,-1-1,-5-1,-1 1,0-5</inkml:trace>
  <inkml:trace contextRef="#ctx0" brushRef="#br0" timeOffset="349.597">1 117,'23'-16,"0"2,2 0,-1 2,2 1,0 0,0 2,0 2,1 0,0 1,1 2,-1 1,13 1,-35 2,0 1,0-1,-1 2,1-1,0 0,-1 1,1 0,-1 0,0 0,1 1,-1-1,0 1,-1 0,1 0,0 0,-1 1,0-1,0 1,0 0,0 0,0 0,-1 0,0 0,0 1,0-1,0 1,-1 0,1-1,-1 1,-1 0,1 0,-1-1,1 1,-1 0,-1 0,1 2,-1 0,0 0,-1-1,1 1,-1 0,-1-1,1 0,-1 1,0-1,0 0,-1 0,0-1,0 1,0-1,-1 0,0 0,0 0,0-1,0 0,-3 1,-120 66,44-45,60-21</inkml:trace>
  <inkml:trace contextRef="#ctx0" brushRef="#br0" timeOffset="669.491">368 484,'-5'33,"-1"21,-5 7,-1-4,3-10</inkml:trace>
  <inkml:trace contextRef="#ctx0" brushRef="#br0" timeOffset="998.334">594 540,'-5'14,"-2"10,1 6,1 2,2 0,-4-4,-1-3,2-6</inkml:trace>
  <inkml:trace contextRef="#ctx0" brushRef="#br0" timeOffset="1586.338">537 484,'70'-23,"-58"17,1 1,0 1,0 0,0 1,1 0,-1 1,0 1,1 0,0 1,2 0,-15 0,0 0,-1 0,1 0,0 0,0 0,0 0,-1 0,1 0,0 1,0-1,-1 0,1 1,0-1,-1 0,1 1,0-1,-1 1,1-1,0 1,-1-1,1 1,-1-1,1 1,-1-1,1 1,-1 0,1 0,-1-1,0 1,1 0,-1-1,0 1,0 0,0 0,1 0,-1-1,0 1,0 0,0 0,0-1,0 1,0 0,-1 0,1 0,0-1,0 1,-1 0,1 0,0-1,-1 1,1 0,0-1,-1 1,1 0,-1-1,0 1,-32 37,31-36,-15 14,-34 41,50-56,0 1,1 0,-1-1,1 1,-1 0,1 0,0 0,-1 0,1-1,0 1,0 0,1 0,-1 0,0 0,1 0,-1-1,1 1,-1 0,1 0,0-1,0 1,-1 0,1-1,1 1,-1-1,0 1,0-1,0 0,1 1,-1-1,1 0,-1 0,1 0,-1 0,1 0,0 0,-1-1,2 1,20 12,-17-11,-1 0,1 1,-1-1,0 1,1 0,-1 1,-1-1,1 1,0 0,-1 0,0 1,0-1,0 1,-1 0,1 0,-1 0,0 0,-1 1,1-1,-1 1,1 3,-3-7,0 0,0 0,0 0,-1 0,1 0,0 0,-1 0,0 0,1 0,-1 0,0 0,0-1,0 1,0 0,0-1,0 1,-1 0,1-1,-1 0,1 1,-1-1,1 0,-1 0,0 0,1 0,-1 0,0 0,0 0,0-1,0 1,0-1,0 1,-1-1,-73 7,69-7,2 0,-3 1,0-1,-1 0,1 0,-1-1,1 0,0 0,-1-1,1 0,0-1,0 1,1-2,-1 1,-4-4,-2-4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0 169,'20'0,"24"0,11 0,0 0,-4 0,-6 0,-6 0,-5 0,-3 0,-2 0,-2 0,-5 0</inkml:trace>
  <inkml:trace contextRef="#ctx0" brushRef="#br0" timeOffset="318.335">141 0,'10'34,"3"25,-1 7,-2-2,-3-8,-3-8,-2-7,-1-7,-1-4,0-2,-5-5,-2-8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1 343,'24'0,"18"0,6 0,0 0,-4 0,-4 0,-4 0,-9 5,-8 1</inkml:trace>
  <inkml:trace contextRef="#ctx0" brushRef="#br0" timeOffset="399.315">510 61,'4'33,"3"26,-1 8,-2-3,5-8,-1-8,-1-8,-2-5,-1-5,-2-2,-1-1,-1 0,0-1,-5-3,-2-3,1-3</inkml:trace>
  <inkml:trace contextRef="#ctx0" brushRef="#br0" timeOffset="727.348">453 33,'29'-9,"0"2,1 1,0 2,0 0,0 2,0 1,0 2,0 1,0 1,28 7,-54-9,0-1,1 1,-1 1,0-1,0 0,0 1,0 0,0 0,0 0,-1 0,1 1,-1-1,1 1,-1 0,0 0,0 1,0-1,-1 0,1 1,-1 0,0-1,1 1,-2 0,1 0,0 0,-1 0,0 1,0-1,0 0,-1 0,1 1,-1-1,0 1,0-1,-1 0,1 1,-1-1,0 0,0 0,-1 3,-8 4,-1-1,1 0,-2 0,1-1,-2-1,1 0,-1 0,0-1,0-1,-1 0,0-1,0-1,-12 3,6 0,-91 27,92-28</inkml:trace>
  <inkml:trace contextRef="#ctx0" brushRef="#br0" timeOffset="1333.946">763 597,'5'-3,"0"0,0 1,0-1,1 1,-1 0,0 1,1-1,-1 1,1 0,0 1,-1-1,1 1,0 0,-1 0,1 1,-1 0,1 0,-1 0,1 1,4 1,-9 0,1-1,-1 1,-1-1,1 1,0 0,-1 0,1-1,-1 1,0 0,0 0,0-1,0 1,0 0,-1 0,1-1,-1 1,0 0,0-1,0 1,0-1,0 1,-1-1,1 0,-1 1,1-1,-1 0,0 0,0 0,0 0,0 0,0 0,-1 0,-10 17,11-18,1 1,0-1,-1 1,1 0,0-1,0 1,0 0,0 0,0 0,1 0,-1 0,0 0,1-1,0 1,-1 1,1-1,0 0,0 0,0 0,0 0,0 0,1 0,-1 0,1 0,-1 0,1 0,0-1,0 1,0 0,0 0,0 0,0-1,0 1,0-1,1 1,-1-1,1 1,-1-1,1 0,-1 1,1-1,0 0,0 0,-1 0,1-1,0 1,0 0,0-1,0 1,0-1,40-6,-23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86,'5'10,"6"7,1 7,-1 3,-3 2,-2 1,-8 0,-3 0,0-1,0-5</inkml:trace>
  <inkml:trace contextRef="#ctx0" brushRef="#br0" timeOffset="718.853">29 58,'9'-7,"0"0,0 1,1 1,0 0,0 0,0 1,1 0,0 1,0 0,-1 0,2 2,-1-1,0 1,10 1,-20-1,1 1,0 0,-1 0,1-1,0 1,-1 0,1 0,0 1,0-1,-1 0,1 1,0-1,-1 1,1-1,-1 1,1 0,-1 0,1-1,-1 1,1 0,-1 0,0 1,1-1,-1 0,0 0,0 1,0-1,0 0,0 1,0-1,0 1,-1 0,1-1,-1 1,1-1,-1 1,1 0,-1 0,0-1,0 1,0 0,0-1,0 1,0 0,0 0,-1-1,1 1,0 0,-1-1,0 2,-5 7,0 1,0-1,-1 0,-1 0,1-1,-2 0,1 0,-1-1,-5 4,-20 20,33-32,0 1,0 0,0-1,0 1,0-1,0 1,1 0,-1 0,0 0,0-1,1 1,-1 0,0 0,1 0,-1 0,1 0,-1 0,1 0,0 0,-1 0,1 1,0-1,0 0,0 0,0 0,0 0,0 0,0 0,0 0,0 1,1-1,-1 0,0 0,1 0,-1 0,1 0,-1 0,1 0,-1 0,1 0,0 0,-1-1,1 1,0 0,0 0,0-1,0 1,-1 0,1-1,0 1,0-1,0 1,0-1,1 1,-1-1,0 0,0 0,0 1,0-1,0 0,1 0,11 5,-9-5,0 0,0 1,0-1,0 1,0 0,0 0,0 1,0-1,-1 1,1 0,-1 0,1 0,-1 0,0 1,1-1,-1 1,0 0,-1 0,1 0,-1 0,1 1,-1-1,0 0,0 1,0 0,-1-1,1 1,-1 0,0 0,0 0,0 0,-1 0,1 0,-1 0,0 0,0 0,0 0,-1 3,-2 0,-1-1,1 1,-1-1,0 0,0 0,-1-1,0 1,0-1,0 0,-1 0,1 0,-1-1,0 0,-1 0,1-1,-1 0,1 0,-1 0,0-1,0 0,0 0,0-1,-1 0,1 0,0 0,0-1,-1-1,1 1,-1-1,-10-5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0 106,'51'11,"1"-4,0-1,0-3,23-2,143-29,-292 5,69 22,0-1,0 0,1 0,-1 0,1 0,-1-1,1 0,0 0,0 0,0 0,0 0,1-1,-1 0,1 0,0 0,0 0,0 0,-1-5,-5-12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06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0 197,'5'5,"6"2,6-1,5-1,4-1,2-2,1-1,0-1,1 1,-1-2,0 1,0 0,-1 0,1-1,-1 1,0 0,0 0,-5 0</inkml:trace>
  <inkml:trace contextRef="#ctx0" brushRef="#br0" timeOffset="345.432">85 396,'14'0,"15"0,6 0,3 0,0 0,-2 0,-3 0,-1 0,-2 0,-1 0,-1 0,-5 0</inkml:trace>
  <inkml:trace contextRef="#ctx0" brushRef="#br0" timeOffset="938.798">338 0,'2'6,"0"0,1 0,-1-1,1 1,0-1,0 0,1 0,0 0,-1 0,2 0,-1-1,0 0,1 0,0 0,0 0,0-1,0 0,1 0,0 0,0-1,13 11,-3-4,0 1,-1 0,0 2,-1-1,-1 2,0 0,0 1,-1 0,-1 0,-1 1,0 1,-1 0,0 0,-1 1,4 15,-12-26,0 0,-1 0,1-1,-2 1,1 0,0-1,-1 1,0-1,0 0,-1 1,0-1,0 0,0 0,0-1,-1 1,1-1,-1 0,0 1,-1-2,1 1,-1 0,0-1,1 0,-1 0,-1-1,1 1,0-1,-1 0,1 0,-2-1,-17 12,-8 4,21-12,-1 1,1-1,0 2,1 0,0 0,0 1,0 0,1 0,0 1,1 0,0 1,-5 7,6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181 121,'-33'73,"20"-36,-2-1,-1-1,-2 0,-2-1,-1-1,-6 5,27-38,0-1,0 1,-1 0,1-1,0 1,0 0,-1-1,1 1,0 0,-1-1,1 1,0 0,-1 0,1 0,0-1,-1 1,1 0,-1 0,1 0,0 0,-1 0,1 0,-1 0,1 0,0 0,-1 0,1 0,-1 0,1 0,0 0,-1 0,1 0,-1 0,1 0,0 0,-1 1,1-1,0 0,-1 0,1 1,0-1,-1 0,1 0,0 1,-1-1,1 0,0 1,0-1,-1 0,1 1,0-1,0 0,0 1,0-1,-1 1,1-1,0 0,0 1,0-1,0 1,0-1,0 0,0 1,0-1,0 1,0-1,8-33,159-262,-110 206,-56 88,0 1,1 0,-1-1,0 1,1 0,-1 0,0 0,1 0,-1 0,1 0,-1 1,0-1,1 0,-1 1,0-1,0 1,1-1,-1 1,0 0,0-1,0 1,0 0,1 0,-1 0,0 0,-1 0,1 0,0 0,0 0,0 0,-1 0,1 0,0 1,-1-1,1 0,-1 1,0-1,1 0,-1 1,0-1,0 0,0 1,0-1,0 0,0 1,0-1,0 0,-1 1,1-1,0 0,-1 1,0 0,4 9,20 224,-7-181,-15-53,-1 0,0 0,1 0,-1 0,1 0,-1 0,1 0,0-1,-1 1,1 0,0 0,-1 0,1-1,0 1,0 0,0-1,0 1,0-1,0 1,0-1,0 0,0 1,0-1,0 0,0 0,0 1,0-1,0 0,0 0,0 0,0 0,0 0,0-1,0 1,0 0,0 0,0-1,0 1,0-1,0 1,0-1,0 1,0-1,0 1,0-1,0 0,-1 0,2 0,4-7,1 0,-1-1,-1 0,0 0,0 0,-1-1,0 1,0-1,-1 0,1-9,20-47,-11 38,2 1,1 1,1 0,1 1,2 1,13-14,-32 37,-1 0,1 1,-1-1,1 0,-1 0,1 1,-1-1,1 0,0 1,-1-1,1 0,0 1,0-1,-1 1,1-1,0 1,0 0,0-1,0 1,-1 0,1 0,0-1,0 1,0 0,0 0,0 0,0 0,0 0,0 0,-1 1,1-1,0 0,0 0,0 1,0-1,0 0,0 1,-1-1,1 1,0-1,0 1,-1-1,1 1,0-1,-1 1,1 0,-1-1,1 1,-1 0,1 0,-1 0,1-1,-1 1,0 0,1 0,-1 0,0 0,0 0,0 0,1-1,-1 1,0 1,3 59,-33 92,11-30,-4-33,17-73</inkml:trace>
  <inkml:trace contextRef="#ctx0" brushRef="#br0" timeOffset="1847.232">802 319,'-173'234,"284"-349,-4 18,-105 96,-1 0,1 0,-1 0,1 0,-1 0,1 1,-1-1,1 0,0 1,-1-1,1 1,0 0,0-1,0 1,-1 0,1 0,0 0,0 0,-1 0,1 1,0-1,0 1,-1-1,1 1,0-1,-1 1,1 0,-1 0,1 0,-1 0,1 0,-1 0,1 0,-1 0,0 1,0-1,0 1,0-1,0 0,0 1,29 75,-22-52,1 49,-9-72,0 0,0-1,-1 1,1 0,0-1,-1 1,0-1,1 1,-1-1,0 1,0-1,0 1,0-1,0 0,0 1,0-1,0 0,0 0,-1 0,1 0,-1 0,1 0,0 0,-1-1,1 1,-1 0,0-1,1 1,-1-1,1 0,-1 0,0 1,1-1,-1 0,0 0,1 0,-1-1,0 1,1 0,-1-1,0 1,1-1,-1 1,-111-63,0 5,95 52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1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91,'75'280,"-36"-159,-23-76,-16-45,0 1,1 0,-1-1,0 1,0-1,1 1,-1-1,0 1,0-1,1 1,-1 0,1-1,-1 0,0 1,1-1,-1 1,1-1,-1 0,1 1,0-1,-1 0,1 1,-1-1,1 0,-1 0,1 1,0-1,-1 0,1 0,-1 0,1 0,0 0,-1 0,1 0,0 0,-1 0,1 0,-1-1,1 1,0 0,-1 0,1-1,-1 1,1 0,-1 0,1-1,-1 1,1-1,-1 1,1 0,-1-1,1 1,-1-1,0 1,1-1,-1 1,0-1,1 0,-1 1,0-1,0 1,0-1,1 0,-1 1,0-1,0 1,0-1,0 0,0 1,39-137,57-91,-26 68,-66 151</inkml:trace>
  <inkml:trace contextRef="#ctx0" brushRef="#br0" timeOffset="1396.566">452 486,'-76'133,"-5"-10,214-320,-107 169,-22 21,1 1,-1 0,1 1,1-1,-1 1,1 0,0 0,0 1,0-1,1 1,-1 1,1-1,0 1,0 0,1 1,3-1,-8 4,-1 0,1 1,0-1,-1 1,0 0,1 0,-1 0,0 0,0 0,0 1,0-1,0 0,0 1,-1 0,0-1,1 1,-1 0,0-1,0 1,0 0,-1 0,1 0,-1 0,1 0,-1 0,0 0,0 0,0 0,-1 3,3 13,23 154,-24-171,-1-1,0 1,1 0,-1 0,0 0,0 0,0-1,0 1,-1 0,1 0,0 0,-1 0,0-1,1 1,-1 0,0-1,0 1,1 0,-2-1,1 1,0-1,0 1,0-1,-1 0,1 0,0 1,-1-1,1 0,-1 0,1 0,-1-1,0 1,0 0,1-1,-1 1,0-1,0 1,1-1,-1 0,0 1,0-1,0 0,0-1,0 1,1 0,-1 0,0-1,0 1,0-1,1 1,-1-1,0 0,1 0,-1 0,1 0,-1 0,1 0,-1 0,1-1,-14-8,1 0,0-2,1 1,1-2,0 1,0-2,-7-11,6 6</inkml:trace>
  <inkml:trace contextRef="#ctx0" brushRef="#br0" timeOffset="3800.989">847 599,'0'0,"-1"0,1 0,-1 0,0-1,1 1,-1 0,1 0,-1-1,0 1,1 0,-1 0,1-1,-1 1,1-1,-1 1,1-1,0 1,-1 0,1-1,-1 1,1-1,0 0,-1 1,1-1,0 1,0-1,0 1,-1-1,1 0,0 1,0-1,0 0,0 1,0-1,0 1,0-1,0 0,0 1,0-1,1 1,-1-1,0 0,0 1,1-1,-1 1,0-1,0 1,1-1,-1 1,1-1,-1 1,0-1,1 1,-1-1,1 1,0 0,22-32,-18 28,-1 1,1 0,-1 0,1 1,0-1,0 1,0 0,0 1,0-1,1 1,-1 0,1 0,-1 1,0-1,1 1,-1 0,1 1,-1-1,0 1,1 0,-1 1,0-1,0 1,0 0,0 1,0-1,0 1,0 0,-1 0,1 0,-1 0,0 1,1 1,-5-1,1 0,-1 0,0 0,-1 0,1 0,0 0,-1 0,0 0,0 0,0-1,-1 1,1 0,-1 0,0-1,0 1,0-1,0 0,-1 0,1 0,-1 0,0 0,0 0,0 0,0-1,0 0,-1 0,-1 2,-11 10,-2 3,-40 49,57-63,0-1,-1 0,2 1,-1-1,0 0,0 1,1-1,-1 1,1 0,0-1,0 1,0-1,0 1,0-1,1 1,-1-1,1 1,-1-1,1 1,0-1,0 0,0 1,0-1,1 0,-1 0,1 0,-1 0,1 0,0 0,-1 0,2 1,2 0,-1 1,1-1,-1 0,1 0,0 0,0-1,0 0,1 0,-1 0,0 0,1-1,-1 0,1 0,0-1,-1 1,1-1,-1-1,1 1,0-1,20-4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0 155,'470'0,"-507"-18,-96-44,114 50</inkml:trace>
  <inkml:trace contextRef="#ctx0" brushRef="#br0" timeOffset="1732.627">453 126,'-5'-5,"3"-1,-2 0,-7 1,0-3,-3-1,-5 2,2-3,-2 0,-2-3,-2 1,2-3,1 2,3 7,5 6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2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0,0 0,0 0,0 0,-6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0,4 0,2 0,1 0,0 0,1 0,-1 0,0 0,0 0,-1-5,0-1,0 0,-4 6,-7 3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1 204,'20'-7,"2"0,-1 2,1 0,0 1,0 1,0 1,0 1,1 2,-1 0,0 1,27-1,227-1,-275 0,-1 0,1 1,-1-1,1 0,0 0,-1 1,1-1,0 0,-1 0,1 0,0 0,-1 0,1 0,0 0,-1 0,1 0,0 0,-1 0,1 0,0-1,-1 1,1 0,-1 0,1-1,0 1,-1 0,1-1,-1 1,1-1,-1 1,1-1,-1 1,0-1,1 1,-1-1,1 1,-1-1,0 1,1-1,-1 0,0 1,0-1,0 1,0-1,1 0,-1 1,0-1,0 0,0 1,0-1,0 0,0 1,-1-1,1 0,0 1,0-1,0 0,-1 1,1-1,0 1,-1-1,1 0,0 1,-1-1,1 1,-1-1,1 1,-1 0,1-1,-39-28,-48-11,-37-27,111 53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9,'14'72,"4"0,3-1,19 40,-20-44,-7-113,-2 0,1 1,3 1,1 0,3 1,1 1,21-31,-30 54</inkml:trace>
  <inkml:trace contextRef="#ctx0" brushRef="#br0" timeOffset="953.205">340 347,'-5'33,"-1"22,-1 5,-2-2,-1-12</inkml:trace>
  <inkml:trace contextRef="#ctx0" brushRef="#br0" timeOffset="1516.237">340 347,'15'0,"-2"-1,0 0,0 1,0 1,0 0,0 1,0 0,0 1,-1 0,1 1,-1 1,0 0,9 5,-19-8,1 0,-1 1,0-1,1 1,-2 0,1-1,0 1,0 0,-1 0,1 0,-1 0,0 0,0 0,0 1,-1-1,1 0,-1 1,0-1,1 0,-1 1,-1-1,1 0,0 0,-1 1,0-1,0 0,0 0,0 0,0 0,-1 0,1 0,-3 2,2-1,1 0,-1 0,1 1,-1-1,1 0,0 0,1 1,-1-1,1 0,0 1,0-1,0 0,0 1,1-1,0 0,0 1,0-1,0 0,1 0,0 1,11 10,-12-14,0-1,1 1,-1-1,1 1,-1 0,0 0,0 0,1 0,-1 0,0 0,0 0,0 0,0 0,0 0,0 1,0-1,-1 0,1 1,0-1,-1 0,1 1,-1-1,0 1,1-1,-1 1,0-1,0 1,0-1,0 1,0-1,0 1,0-1,0 1,-1-1,1 1,-1-1,1 1,-1-1,1 1,-1-1,0 0,0 1,0-1,0 0,0 0,0 0,0 0,0 0,0 0,0 0,0 0,-2 1,-107 28,88-27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82 124,'1'1,"0"0,1 0,-1 0,0 0,1 0,-1 0,0 1,0-1,0 1,0-1,0 0,0 1,-1 0,1-1,0 1,-1-1,1 1,-1 0,0-1,0 1,1 0,-1 0,0-1,0 1,-1 0,1 0,0-1,0 1,-1 0,1-1,-1 1,0-1,0 2,1 1,-25 125,-31 43,42-165,14-31,9-14,2 1,2 0,1 1,2 1,2 0,3-4,-11 22,1 0,0 0,1 1,0 0,1 1,1 1,1 0,0 1,1 0,0 1,4-1,-19 12,0 1,1-1,-1 0,1 1,-1-1,1 1,-1 0,1 0,-1-1,1 1,-1 0,1 0,-1 0,1 0,0 1,-1-1,1 0,-1 1,1-1,-1 1,0-1,1 1,-1 0,1 0,-1-1,0 1,0 0,1 0,-1 0,0 0,0 1,0-1,0 0,0 0,-1 1,1-1,0 0,0 1,-1-1,1 1,-1-1,17 65,-18 167,1-234,1 1,-1 0,1-1,-1 1,1 0,-1 0,1-1,0 1,-1 0,1 0,0 0,-1 0,1 0,-1 0,1 0,0 0,-1 0,1 0,0 0,-1 0,1 0,0 0,-1 1,1-1,-1 0,1 0,-1 1,1-1,0 1,-1-1,1 0,-1 1,0-1,1 1,-1-1,1 1,-1-1,0 1,1-1,-1 1,0 0,1-1,-1 1,0-1,0 1,0 0,0-1,0 1,0-1,0 1,0 0,0-1,0 1,0 0,0-1,0 1,0 0,0-1,-1 1,1-1,0 1,0 0,-1-1,186-242,-186 243,1 0,0 0,0 0,-1 0,1 0,0 0,0 0,0 0,0 0,0 0,1 0,-1 0,0 0,0 0,1 0,-1 0,1 0,-1 0,0 0,1-1,0 1,-1 0,1 0,-1 0,1-1,0 1,0 0,-1-1,1 1,0-1,0 1,0-1,0 1,0-1,0 1,0-1,0 0,0 0,0 1,0-1,0 0,0 0,0 0,0 0,0 0,0 0,0 0,0-1,-1 1,1 0,0-1,0 1,0 0,0-1,0 1,0-1,0 1,-1-1,1 0,0 1,0-1,-1 0,1 0,0 1,-1-1,1 0,-1 0,1 0,-1 0,-50 263,37-216,6-28</inkml:trace>
  <inkml:trace contextRef="#ctx0" brushRef="#br0" timeOffset="736.449">872 265,'-154'334,"147"-323,12-22,12-21,12-12,2 2,2 0,1 3,36-32,-69 70,0-1,0 0,0 1,0-1,0 1,0-1,1 1,-1-1,1 1,-1 0,1 0,-1 0,1 0,0 0,0 0,-1 0,1 1,0-1,0 1,0-1,0 1,0-1,-1 1,1 0,0 0,0 0,0 0,0 1,0-1,0 0,0 1,0-1,-1 1,1 0,0 0,0-1,-1 1,1 0,0 0,-1 1,1-1,-1 0,1 0,-1 1,0-1,0 1,1 0,8 105,-8-24,-1-82,0 0,0 0,0 0,-1 0,1 1,0-1,-1 0,1 0,-1 1,1-1,-1 0,0 1,1-1,-1 1,0-1,0 0,0 1,0-1,0 1,-1-1,1 0,0 1,-1-1,1 1,0-1,-1 0,0 0,1 1,-1-1,0 0,0 0,1 0,-1 0,0 1,0-2,0 1,0 0,-1 0,1 0,0 0,0-1,0 1,-1 0,1-1,0 1,-1-1,1 0,0 1,-1-1,1 0,-1 0,1 0,-1 0,1 0,0 0,-1 0,1 0,-1-1,1 1,-1-1,-167-46,141 45,3 1</inkml:trace>
  <inkml:trace contextRef="#ctx0" brushRef="#br0" timeOffset="1536.724">1239 124,'47'277,"-46"-271,1 11,1 0,1 0,0 0,1-1,1 1,0-1,1-1,1 1,5 7,-12-21,0-1,0 1,0-1,0 0,0 1,0-1,0 0,1 0,-1 0,0 0,1 0,-1 0,1 0,-1 0,1 0,-1-1,1 1,0-1,-1 1,1-1,0 1,-1-1,1 0,0 0,0 0,-1 0,1 0,0 0,-1-1,1 1,0-1,-1 1,1-1,0 1,-1-1,1 0,-1 0,1 0,-1 0,0 0,1 0,-1 0,0 0,0-1,1 1,-1 0,0-1,43-77,-41 71,27-62,9-24,5 1,3 2,15-15,-25 67,-27 37</inkml:trace>
  <inkml:trace contextRef="#ctx0" brushRef="#br0" timeOffset="2605.261">1774 434,'-124'316,"119"-299,12-23,14-24,80-124,0 36,-101 118,1-1,0 1,0-1,-1 1,1-1,0 1,0 0,0-1,0 1,0 0,-1-1,1 1,0 0,0 0,0 0,0 0,0 0,0 0,0 0,0 0,0 0,-1 1,1-1,0 0,0 1,0-1,0 0,0 1,-1-1,1 1,0-1,0 1,-1 0,1-1,0 1,-1 0,1-1,-1 1,1 0,-1 0,1-1,-1 1,0 0,1 0,-1 0,0 0,1 0,-1 0,0 0,9 54,-9-43,62 181,-62-192,1 0,-1 1,1-1,-1 0,0 0,0 0,1 0,-1 0,0 0,0 0,0 1,0-1,0 0,0 0,0 0,0 0,-1 0,1 1,0-1,-1 0,1 0,-1 0,1 0,-1 0,0 0,1 0,-1 0,0-1,0 1,1 0,-1 0,0 0,0-1,0 1,0-1,0 1,0-1,0 1,0-1,0 1,0-1,0 0,-1 1,1-1,0 0,0 0,0 0,0 0,0 0,-1 0,-58-8,50 4,1 0,0-1,-1 1,2-2,-1 1,0-1,1-1,0 0,1 0,0 0,0-1,0 0,1 0,0-1,-3-5,-1-6</inkml:trace>
  <inkml:trace contextRef="#ctx0" brushRef="#br0" timeOffset="6549.757">2678 321,'14'0,"10"0,5 0,4 0,-1 0,0 0,0 0,-2 0,-1-5,0-1,0 0,-1 1,0 2,-10 1,-7 1</inkml:trace>
  <inkml:trace contextRef="#ctx0" brushRef="#br0" timeOffset="6807.736">2959 67,'-14'43,"-10"34,0 8,3-1,6-9,5-13,5-12,2-10,3-7,0-9</inkml:trace>
  <inkml:trace contextRef="#ctx0" brushRef="#br0" timeOffset="7787.009">3101 631,'80'-99,"4"3,40-32,-45 57,-77 72,0 0,0 0,0 0,0 0,0 0,0 1,0-1,0 0,0 1,-1-1,1 1,-1 0,1 0,-1-1,0 1,1 0,-1 0,0 0,0 1,-1-1,1 0,0 0,-1 0,1 1,-1-1,0 0,0 0,0 1,0-1,0 0,0 0,0 1,-1-1,1 0,-1 0,0 1,0 0,1 2,0 6,7 76,-6-85,-1 0,0 0,1 0,0 0,-1 0,1 0,0 0,0 0,0-1,0 1,0 0,0-1,1 1,-1 0,0-1,1 0,0 1,-1-1,1 0,0 0,-1 0,1 0,0 0,0 0,0-1,0 1,0 0,0-1,0 0,0 1,0-1,0 0,0 0,0 0,0 0,0-1,0 1,1-1,2-1,1-1,-1 0,0 0,1 0,-2-1,1 0,0 0,-1 0,0 0,0-1,0 0,0 0,-1 0,10-10,153-181,-166 195,0 0,1 0,0 0,-1 0,1 0,0 0,-1 0,1 0,0 0,0 0,0 0,0 1,0-1,0 0,0 1,0-1,0 1,0-1,0 1,0-1,0 1,1 0,-1-1,0 1,0 0,0 0,1 0,-1 0,0 0,0 0,0 0,1 0,-1 1,0-1,0 0,0 1,0-1,1 1,-1-1,0 1,0 0,0-1,0 1,0 0,-1 0,1 0,0 0,0 0,0 0,-1 0,1 0,0 0,1 13,-1 0,0 0,-1 0,-1 0,0-1,0 1,-2 0,1 0,-2-1,0 0,-4 9,6-14,-5 13,3-10,-1 0,2 0,0 0,0 0,1 1,0-1,1 1,0 0,1-1,1 1,0 0,0-1,1 1,2 8,-3-18,0-1,-1 1,1-1,0 0,0 1,-1-1,1 0,0 1,1-1,-1 0,0 0,0 0,0 0,1 0,-1 0,0 0,1-1,-1 1,1 0,-1-1,1 1,-1-1,1 1,-1-1,1 0,-1 0,1 0,0 0,-1 0,13-2</inkml:trace>
  <inkml:trace contextRef="#ctx0" brushRef="#br0" timeOffset="8037.171">4117 434,'-19'39,"-7"16,2 5,9-8,7-18,6-14</inkml:trace>
  <inkml:trace contextRef="#ctx0" brushRef="#br0" timeOffset="8417.272">4032 462,'9'-6,"0"0,1 1,-1 0,1 1,0 0,0 1,0 0,0 0,1 1,-1 0,1 1,0 0,-1 1,1 0,-1 1,1 0,0 0,-1 2,9 1,-16-3,-1 1,1-1,-1 0,0 0,0 1,1 0,-1-1,0 1,0 0,0 0,-1 0,1 0,0 0,-1 0,0 1,1-1,-1 1,0-1,0 1,0-1,0 1,-1-1,1 1,-1 0,0-1,1 1,-1 0,0-1,-1 1,1 0,0-1,-1 1,1 0,-1-1,0 1,0-1,0 1,0-1,-1 1,1-1,-1 0,1 0,-1 0,0 0,0 0,0 0,0 0,0 0,0-1,-2 2,-9 6,11-8,0-1,0 0,1 1,-1-1,0 1,1 0,-1-1,0 1,1 0,-1 0,1 0,-1 0,1 1,-1-1,1 0,0 1,0-1,0 1,0-1,0 1,0-1,0 1,0 0,0-1,1 1,-1 0,1 0,-1-1,1 1,0 0,0 0,0 0,0-1,0 1,0 0,0 0,1 0,-1 0,0-1,1 1,0 0,-1 0,1-1,0 1,42 24,-38-25,-1 0,0 0,0 1,0 0,0 0,0 0,-1 0,1 0,-1 1,1 0,-1-1,0 1,0 1,0-1,0 0,-1 1,1-1,-1 1,0 0,0 0,0 0,-1 0,1 0,-1 0,0 0,0 0,0 0,-1 1,0 1,-2 0,0-1,-1 1,0-1,0 1,-1-1,0 0,1 0,-2-1,1 1,0-1,-1 0,0 0,0 0,0-1,0 1,-1-1,1-1,-1 1,0-1,0 0,0 0,0-1,0 0,0 0,0 0,-1-1,1 1,0-2,0 1,0-1,-1 0,1 0,0-1,-26-23,23 8</inkml:trace>
  <inkml:trace contextRef="#ctx0" brushRef="#br0" timeOffset="16036.61">2339 660,'0'-5,"0"4,0 6,0 7,0 7,0 4,0 4,-5-4,-1 0,0 1,1 1,1 0,2 2,1 1,5-5,8-6,0-10,0-8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1,'0'4,"0"8,0 5,0 5,0 4,0 1,0 2,0 1,0-1,-4 0,-3 0,1-5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0 131,'14'-5,"0"1,0 0,1 1,0 0,-1 1,1 1,0 0,0 1,-1 1,1 0,12 4,182 12,-208-16,-1-1,1 0,0 1,-1-1,1 0,0 0,-1 1,1-1,0 0,-1 0,1 0,0 0,-1 0,1 0,0 0,0 0,-1 0,1 0,0 0,-1-1,1 1,0 0,-1-1,1 1,0 0,-1-1,1 1,-1 0,1-1,-1 1,1-1,-1 1,1-1,-1 1,1-1,-1 0,0 1,1-1,-1 0,0 1,1-1,-1 0,0 1,0-1,0 0,0 1,1-1,-1 0,0 1,0-1,-1 0,1 0,0 0,-26-30,-52-41,64 60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1 242,'19'0,"16"5,7 1,1 1,-2-2,-3-2,-3-1,-3 0,-7-2</inkml:trace>
  <inkml:trace contextRef="#ctx0" brushRef="#br0" timeOffset="1003.607">311 666,'2'-31,"1"0,2 1,1 0,1 0,2 1,1 0,1 0,1 1,1 0,2 1,1 1,1 0,1 2,1 0,1 1,2 0,2 0,-24 22,1 0,0 0,-1 0,1 0,0 0,0 0,0 0,0 1,0-1,0 0,0 0,0 1,0-1,1 0,-1 1,0 0,0-1,1 1,-1 0,0-1,0 1,1 0,-1 0,0 0,1 0,-1 0,0 0,0 0,1 1,-1-1,0 0,0 1,1-1,-1 1,0-1,0 1,0 0,0 0,0-1,0 1,0 0,0 0,0 0,0 0,0 0,-1 0,1 0,0 0,-1 0,1 1,-1-1,1 0,-1 0,1 0,-1 1,0-1,0 0,0 1,0-1,0 0,0 0,0 1,0-1,0 0,0 1,-1-1,1 0,-1 0,1 1,-11 43,7-34,1-1,0 1,1 0,0 0,1 1,0-1,1 0,0 0,1 1,1 7,-1-18,0 0,0 0,0 0,0 0,0 0,0 0,0 0,0-1,1 1,-1 0,0-1,0 1,1-1,-1 1,0-1,1 1,-1-1,1 0,-1 0,0 0,1 0,-1 0,1 0,-1 0,0 0,1 0,-1-1,1 1,-1-1,0 1,0-1,1 1,-1-1,0 0,0 1,0-1,1 0,-1 0,0 0,0 0,0 0,-1 0,1 0,0-1,0 1,-1 0,1 0,0-1,-1 1,1 0,-1-1,0 1,1 0,-1-2,4-1,173-220,-103 154,-72 70,-1 1,0 0,1 0,-1 0,0 0,1 0,-1 0,0 1,0-1,0 0,0 1,0-1,0 0,-1 1,1-1,0 1,-1 0,1-1,-1 1,1-1,-1 1,0 0,0-1,0 1,0 0,0-1,0 1,0 0,0-1,-1 1,1-1,-1 1,1 0,-1-1,0 1,1-1,-1 0,-1 2,2 0,-39 174,36-164,0 0,1 1,0-1,1 0,1 1,0-1,1 1,0-1,1 4,5 1</inkml:trace>
  <inkml:trace contextRef="#ctx0" brushRef="#br0" timeOffset="2342.466">1441 101,'33'73,"30"156,-18-85,-45-143,1 0,-1 0,0-1,1 1,-1 0,1 0,-1 0,1 0,0 0,-1-1,1 1,0 0,-1 0,1-1,0 1,0-1,0 1,-1-1,1 1,0-1,0 1,0-1,0 0,0 1,0-1,0 0,0 0,0 0,0 0,0 0,0 0,0 0,0 0,0 0,0-1,0 1,0 0,0 0,0-1,0 1,0-1,0 1,-1-1,1 1,0-1,0 0,0 1,-1-1,1 0,0 0,-1 1,1-1,-1 0,1 0,29-49,87-277,-57 171,-48 137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30,'-149'300,"164"-333,1 0,2 2,1 0,1 1,2 1,1 1,1 0,2 2,2 0,-23 22,1 0,-1 0,1 1,1 0,-1 0,0 0,1 1,-1 0,1 0,0 0,-1 1,1 0,0 0,0 1,0 0,0 0,0 1,-4-1,0 0,-1 0,1 1,0-1,0 1,0-1,-1 1,1 0,0 0,-1 0,1 1,-1-1,1 1,-1-1,0 1,0 0,0 0,0 0,0 0,0 0,0 0,0 1,-1-1,1 0,-1 1,0 0,0-1,0 1,0 0,0-1,-1 1,1 0,-1 0,1 0,-1-1,0 1,0 0,-1 0,1 0,-1 2,-1 0,1 0,-1 1,0-1,-1 0,1-1,-1 1,0 0,0-1,-1 0,1 1,-1-2,0 1,0 0,0-1,-1 1,1-1,-5 2,-27 24,36-27,0-1,0 0,0 0,0 0,0 0,0 0,0 0,0 1,0-1,0 0,0 0,1 0,-1 0,1 0,-1 0,1 0,-1 0,1 0,-1 0,1 0,0 0,-1 0,1 0,0-1,0 1,0 0,0-1,0 1,0 0,0-1,0 1,0-1,0 1,0-1,0 0,3 3,7 5,-7-7,-1 1,1 0,-1-1,0 1,1 0,-1 0,0 1,0-1,0 1,-1-1,1 1,-1 0,1 0,-1 0,0 1,0-1,0 0,-1 1,1-1,-1 1,0 0,0-1,0 1,0 0,-1 0,1-1,-1 1,0 0,0 0,0 0,-1-1,0 1,1 0,-1 0,-1 1,-5 1,0 0,0 0,0 0,-1-1,0-1,0 1,0-1,0-1,-1 1,1-1,-1-1,0 0,0 0,0-1,0 0,0 0,-1-1,1 0,0-1,0 0,0 0,0-1,-2-1,-26-9,31 5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22,'10'-4,"0"0,1 1,0 0,-1 1,1 0,0 0,0 1,0 1,0 0,0 0,1 1,-2 1,1 0,10 3,-20-4,1 0,-1 0,0 0,0 1,0-1,0 0,0 1,0-1,0 0,0 1,-1-1,1 1,0 0,-1-1,1 1,-1 0,0-1,1 1,-1 0,0-1,0 1,0 0,0-1,-1 1,1 0,0-1,-1 1,1 0,-1-1,1 1,-1-1,0 1,0-1,0 1,0-1,0 1,-37 52,-26 5,56-53,-1 0,1 0,0 1,0 0,1 1,0 0,0 0,1 0,0 1,0 0,1 0,0 1,1-1,-4 11,8-18,0 0,0 0,0 0,0 0,0 0,1 0,-1 0,1 0,-1 0,1 0,0 0,-1 0,1 0,0-1,0 1,1 0,-1 0,0-1,1 1,-1-1,0 1,1-1,0 0,-1 0,1 1,0-1,0 0,-1-1,1 1,0 0,0 0,0-1,0 1,0-1,0 0,0 1,0-1,1 0,83 2,20-38,-88 25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0 212,'248'-26,"-98"12,-45 3,-105 11,0 1,0-1,-1 0,1 0,0 1,0-1,0 0,0 0,0 1,-1-1,1 0,0 1,0-1,0 0,0 0,0 1,0-1,0 0,0 1,0-1,0 0,0 1,1-1,-1 0,0 0,0 1,0-1,0 0,0 1,0-1,1 0,-1 0,0 0,0 1,0-1,1 0,-1 0,0 0,0 1,1-1,-1 0,0 0,0 0,1 0,-1 0,0 1,1-1,-1 0,0 0,0 0,1 0,-1 0,0 0,1 0,-1 0,0 0,0 0,1 0,-1-1,-25 9,16-8,0-1,1 0,-1 0,0-1,1 0,-1 0,1-1,0 0,0 0,0-1,0 0,1-1,-1 0,1 0,0 0,1-1,-1 0,1 0,0-1,1 1,0-1,0-1,0 1,1-1,0 0,0 0,1 0,-2-8,-5-2,1 4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9:2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29,'-5'0,"-6"5,-1 6,1 6,2 6,4 2,1 3,-2 1,-1 1,1-1,2 0,1 0,2 0,0-10,1-9</inkml:trace>
  <inkml:trace contextRef="#ctx0" brushRef="#br0" timeOffset="558.639">93 58,'8'-7,"1"1,1 0,-1 0,1 1,0 0,0 1,0 0,1 1,-1 0,1 0,0 1,0 1,0 0,0 0,3 1,-12 0,0 0,1 0,-1 0,0 0,0 0,0 0,0 1,0-1,0 1,0-1,0 1,0 0,0 0,0 0,-1 0,1 0,0 0,0 1,-1-1,1 0,-1 1,1-1,-1 1,0 0,0-1,0 1,1 0,-2 0,1 0,0 0,0 0,-1 0,1 0,-1 0,1 0,-1 0,0 0,0 0,0 2,-29 78,-26-2,55-78,0 0,0-1,0 1,0 0,0-1,0 1,0 0,0-1,1 1,-1-1,1 1,-1 0,1-1,-1 1,1-1,0 1,0-1,0 1,0-1,0 0,0 0,0 1,0-1,1 0,-1 0,0 0,1 0,-1 0,1-1,-1 1,1 0,-1-1,1 1,0-1,0 1,17 12,-17-12,0 0,0 1,-1-1,1 1,0-1,-1 1,0-1,1 1,-1 0,0 0,0 0,0-1,0 1,0 0,0 0,-1 1,1-1,-1 0,1 0,-1 0,0 0,0 0,0 0,0 1,0-1,0 0,-1 0,1 0,-1 0,1 0,-1 0,0 0,0 0,0 0,0 0,0 0,0 0,-1-1,1 1,0 0,-1-1,1 1,-1-1,0 0,0 1,-1 0,-5 3,0 0,0-1,-1 0,1 0,-1 0,0-1,0-1,0 0,0 0,-6 0,-3 0,0-1,0 0,0-2,1 0,-1-1,0-1,-16-4,15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5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1 367,'112'-16,"1"5,0 5,0 5,5 4,49 0,-111-3,-31 0</inkml:trace>
  <inkml:trace contextRef="#ctx0" brushRef="#br0" timeOffset="274.487">170 508,'10'5,"27"1,12 0,7-1,4-2,-4-1,-1-5,-1-3,-5 0,-1 1,-3 1,-6 2,-4 1,-3 0,-2 1,-2 0,0 0,-6 1</inkml:trace>
  <inkml:trace contextRef="#ctx0" brushRef="#br0" timeOffset="810.297">509 0,'145'83,"-95"-50,207 113,-252-144,7 3,0 1,0 0,-1 0,0 1,0 1,-1-1,0 2,0 0,-1 0,3 4,-12-12,1 1,0-1,-1 1,1-1,-1 1,1 0,-1-1,0 1,1 0,-1-1,0 1,0 0,0-1,-1 1,1 0,0-1,-1 1,1 0,-1-1,1 1,-1-1,0 1,0-1,1 1,-1-1,0 0,0 1,0-1,-1 0,1 0,0 0,0 1,-1-1,0 0,-59 35,42-26,-184 136,60-43,56-57,67-36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3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1 274,'22'-10,"0"1,0 1,1 1,0 2,1 0,-1 1,1 1,0 1,-1 1,1 2,0 0,12 3,104 27,-139-30,35 4,-35-5,-1 0,1 0,-1 0,1 0,-1 0,1 0,-1 0,1 0,0 0,-1 0,1-1,-1 1,0 0,1 0,-1-1,1 1,-1 0,1-1,-1 1,0 0,1-1,-1 1,0-1,1 1,-1-1,0 1,1 0,-1-1,0 1,0-1,0 0,0 1,1-1,-1 1,0-1,0 1,0-1,0 1,0-1,0 1,0-1,0 1,-1-1,1 1,0-1,0 1,0-1,-1 1,1-1,0 1,0-1,-1 1,1-1,0 1,-1 0,1-1,0 1,-1-1,1 1,-1 0,1 0,-1-1,-147-173,120 120,29 43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165 316,'-132'608,"103"-445,27-124,1-39,1 1,0-1,0 1,0 0,0-1,0 1,0 0,0-1,0 1,0-1,0 1,0 0,0-1,0 1,1-1,-1 1,0 0,0-1,1 1,-1-1,0 1,1-1,-1 1,0-1,1 1,-1-1,1 0,-1 1,1-1,-1 1,1-1,-1 0,1 0,-1 1,1-1,0 0,-1 0,1 0,-1 1,1-1,0 0,-1 0,1 0,-1 0,1 0,0 0,-1 0,1 0,-1-1,1 1,0 0,-1 0,1 0,-1-1,1 1,0 0,4-6,0 0,0-1,0 1,0-1,-1 0,0 0,-1 0,0-1,0 1,0-1,-1 0,0 0,0 1,0-8,2-11</inkml:trace>
  <inkml:trace contextRef="#ctx0" brushRef="#br0" timeOffset="248.005">24 288,'48'0,"35"0,8 0,-2 0,-6-4,-12-3,-14 1,-12 1,-9 2,-5 1,-3 1,-7 5,-12 2,-11 5,-11 1,-3-3</inkml:trace>
  <inkml:trace contextRef="#ctx0" brushRef="#br0" timeOffset="486.111">24 627,'43'15,"43"-1,17-2,-5-4,-13-3,-18-2,-14-1,-13-2,-11-1</inkml:trace>
  <inkml:trace contextRef="#ctx0" brushRef="#br0" timeOffset="2162.551">1209 486,'-21'5,"-1"2,1 1,1 1,0 0,0 2,1 0,0 1,1 1,0 1,1 0,1 1,0 1,1 1,1 0,1 1,0 0,1 1,1 0,-1 6,10-21,0 0,1 0,-1 0,1 0,0 0,0 1,1-1,-1 0,1 1,0-1,0 0,0 1,1-1,-1 1,1-1,0 0,0 0,1 0,-1 1,1-1,0-1,0 1,1 0,-1 0,1-1,-1 1,1-1,0 0,1 0,-1 0,0 0,1-1,-1 1,1-1,0 0,0 0,0 0,8 1,-1 0,1-1,-1 0,1-1,0 0,-1-1,1-1,0 1,0-2,-1 0,1 0,-1-1,0 0,1-1,-1-1,7-3,8-5,-1-2,0 0,0-1,-2-2,0 0,3-6,-3 4,0-2,-2 0,0-2,-2 0,0-1,-2-1,-1-1,-1 0,-1-1,-1-1,-2 0,-1 0,-1-1,-2 0,-1-1,2-29,-7 40,2 4,-2 0,0 0,-1 1,0-1,-2 0,0 0,0 0,-1 1,-1 0,-1-1,0 1,-1 1,-2-3,4 13,1 0,-1 0,0 1,-1 0,1 0,0 0,-1 0,0 0,0 1,0 0,0 0,0 0,0 1,0 0,-1 0,1 0,0 0,-1 1,1 0,0 0,-1 1,1-1,0 1,-1 0,1 1,0-1,0 1,0 0,0 0,0 1,1-1,-1 1,1 0,-1 0,1 1,0-1,0 1,1 0,-1 0,1 0,0 1,-2 2,-10 22,2 0,0 1,2 1,1 0,2 0,1 1,2 0,1 1,1-1,2 0,1 1,1-1,4 16,-3-6,1 1,3-1,1 0,2-1,2 0,2 0,1-1,14 26,-26-63,-1 0,1 0,-1 0,1 0,0-1,0 1,0-1,1 1,-1-1,1 0,-1 1,1-1,0-1,0 1,0 0,0-1,0 1,0-1,0 0,0 0,0 0,1 0,-1-1,0 0,1 1,-1-1,0 0,1 0,-1-1,0 1,1-1,-1 0,0 0,0 0,1 0,-1-1,21-9</inkml:trace>
  <inkml:trace contextRef="#ctx0" brushRef="#br0" timeOffset="2498.965">2140 91,'-56'100,"4"3,4 2,5 2,2 11,35-100,2 1,0-1,1 0,1 1,1 0,0-1,2 1,0 0,1 0,1-1,1 4,-2-17,-1 0,1 0,0 0,1 0,-1 0,1-1,0 1,0-1,0 0,0 0,1 0,0 0,0-1,0 1,0-1,0 0,1 0,-1-1,1 1,0-1,0 0,0 0,0-1,0 1,0-1,0 0,0-1,1 1,-1-1,0 0,1 0,0-1,7 0,1-1,-2-1,1 0,0-1,-1 0,1 0,-1-2,0 1,-1-2,1 1,-1-2,5-4,-10 8,0 0,-1-1,0 0,0 0,0 0,-1 0,0-1,0 1,0-1,0 0,-1-1,0 1,0 0,0-4,1-10</inkml:trace>
  <inkml:trace contextRef="#ctx0" brushRef="#br0" timeOffset="2750.65">1689 429,'48'15,"40"4,9-1,-1-3,-13-4,-16 0,-14-1,-11-3,-13-2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1057,'48'-21,"-45"21,111-17,1 6,105 3,-192 8,-14 1,1 0,-1-1,1-1,-1 0,1-1,-1-1,0 0,12-5,-26 0,-11 5</inkml:trace>
  <inkml:trace contextRef="#ctx0" brushRef="#br0" timeOffset="249.702">28 1311,'43'5,"34"1,8 1,0-2,-6-2,-11-1,-7 0,-10-2,-8 0,-7 0,-10 0</inkml:trace>
  <inkml:trace contextRef="#ctx0" brushRef="#br0" timeOffset="1170.129">1665 888,'-24'14,"1"1,0 1,1 2,1 0,0 1,1 1,2 1,0 1,1 0,-8 16,20-30,1 1,0 0,1-1,0 1,1 0,-1 1,2-1,-1 0,1 1,1 4,0-11,0 0,0 0,0 0,1-1,-1 1,1 0,0 0,0 0,0 0,0-1,0 1,0 0,1-1,0 1,-1-1,1 0,0 1,0-1,0 0,0 0,1 0,-1-1,0 1,1 0,-1-1,1 0,0 1,-1-1,1 0,0 0,0-1,0 1,2 0,11-2,0 0,0-1,0 0,0-1,-1-1,0-1,0 0,0-1,0 0,-1-1,0-1,0 0,-1-1,0-1,-1 0,25-15,-1-1,-1-2,-2-2,-1 0,-1-3,-2 0,10-17,-29 34,-1-1,-1 0,0 0,-2-1,1 0,-2 0,-1 0,0-1,-1 1,-1-1,-1 0,-1 0,0 1,-1-1,-1 0,-1 0,-1 1,-1 0,0-1,-3-5,4 16,0 1,0-1,0 0,-1 1,0 0,-1 1,1-1,-1 1,0 0,-1 0,0 1,0-1,0 2,0-1,-1 1,0 0,0 0,0 1,0 1,0-1,-1 1,1 0,-1 1,1 0,-1 0,0 1,1 0,-1 1,0 0,1 0,-1 1,1 0,0 0,-1 1,1 0,0 1,1-1,-1 2,1-1,-1 1,1 0,1 0,-1 1,-5 6,3 4,1 1,1 0,1 0,0 1,1-1,1 1,1 0,1 1,0-1,1 0,1 1,0-1,2 0,0 0,1 1,1-1,3 6,0-2,1 0,1 0,1 0,1-1,1-1,1 0,0-1,2 0,0-1,1 0,1-2,0 0,1-1,1 0,0-2,1 0,4 1,46 8,-48-20</inkml:trace>
  <inkml:trace contextRef="#ctx0" brushRef="#br0" timeOffset="1600.51">2427 690,'-9'27,"-17"44,4 1,3 1,3 0,3 1,1 25,12-93,-2 30,7-52,7-36,1 1,3 0,22-47,-25 68,3 1,0 1,1 0,2 2,1 0,1 1,1 1,1 1,1 1,1 1,26-17,-36 27,1 1,0 0,0 1,1 1,-1 0,2 2,-1 0,1 0,0 2,0 0,1 2,0 0,-18 1,1 1,0 0,0 0,0 0,0 0,0 1,-1-1,1 0,0 1,0-1,-1 1,1 0,0 0,-1 0,1-1,0 1,-1 1,1-1,-1 0,0 0,1 0,-1 1,0-1,0 1,0-1,0 1,0-1,0 1,0 0,-1 0,1-1,0 1,-1 0,0 0,1 0,-1-1,0 1,0 0,0 0,0 0,0 0,0-1,-1 1,1 0,-1 0,1 0,-1-1,0 1,0 1,-44 85,22-65,0-1,-2-1,0-2,-1 0,-1-2,-1-1,-1-1,0-1,-8 2,25-11,-75 25,63-26</inkml:trace>
  <inkml:trace contextRef="#ctx0" brushRef="#br0" timeOffset="2185.977">2314 239,'82'-9,"0"4,83 4,-81 3,-83-3,0-1,0 1,0 0,0-1,-1 1,1-1,0 1,-1-1,1 1,-1-1,1 1,-1-1,0 0,0 1,0-1,0 0,0 1,0-1,0 0,0 1,-1-1,1 1,-1-1,1 0,-1 1,1-1,-1 1,0 0,0-1,0 1,0-1,0 1,0 0,0 0,0 0,-1 0,1 0,0 0,-1 0,1 0,0 0,-1 0,1 1,-1-1,0-1,-18-20,5 7,0-1,1-1,1 0,1-1,0 0,-6-15,16 27</inkml:trace>
  <inkml:trace contextRef="#ctx0" brushRef="#br0" timeOffset="2567.848">1496 1424,'48'0,"44"0,22-5,0-1,-9-1,-8 2,-11 2,-11 1,-8 1,-11 0,-5 1,-7 0,-6 5,-9 2</inkml:trace>
  <inkml:trace contextRef="#ctx0" brushRef="#br0" timeOffset="3116.84">2032 1791,'-32'6,"0"2,1 1,0 2,1 1,0 1,0 2,2 0,0 2,-16 14,37-25,0 1,1-1,0 2,1-1,-1 1,1-1,1 1,-1 1,1-1,1 1,0-1,0 1,1 0,-1 4,2-9,1 0,-1 0,1-1,0 1,0 0,1 0,-1 0,1 0,0-1,0 1,0 0,0-1,1 1,-1 0,1-1,0 0,0 1,0-1,1 0,-1 0,1 0,0-1,0 1,-1-1,2 1,-1-1,0 0,0 0,1 0,-1-1,1 1,-1-1,1 0,2 1,13 0,0-2,-1 0,1-1,0 0,-1-2,0 0,1-1,-1-1,-1-1,1 0,-1-1,0-1,0-1,-1 0,-1-1,1-1,3-4,-5 6,9-3,0-1,-1-1,-1-2,0 0,-1-1,-1 0,0-2,-2-1,0 0,-1-1,-1 0,-1-2,-1 1,-1-2,-1 0,-1 0,-1-1,-1 0,-2 0,4-24,-9 32,1 4,-1-1,-1 0,0 1,-1-1,0 0,-1 1,0-1,-4-8,5 20,1 1,-1-1,0 0,0 0,0 1,-1-1,1 1,0-1,-1 1,1-1,-1 1,1 0,-1 0,0 0,1 0,-1 0,0 0,0 0,0 0,1 1,-1-1,0 1,0-1,0 1,0 0,0 0,0 0,0 0,0 0,0 0,0 0,0 1,0-1,0 1,0 0,0-1,0 1,1 0,-2 1,-63 46,56-35,0 0,0 1,1 0,1 1,1 0,0 0,0 0,2 1,0 0,1 0,0 0,1 1,1-1,1 1,0 0,2 7,-2-13,1 1,0 0,1 0,0 0,1-1,0 1,0-1,2 1,-1-1,2 0,-1 0,2 0,-1-1,1 0,1 0,0 0,0-1,9 8,-8-9,0-1,0 0,1 0,0-1,0 0,1-1,0 0,0 0,0-1,0 0,1-1,0 0,-1-1,1 0,0-1,0 0,3 0,11-5</inkml:trace>
  <inkml:trace contextRef="#ctx0" brushRef="#br0" timeOffset="3422.255">2879 1481,'-237'361,"233"-357,1-1,-1 2,1-1,0 0,0 1,1-1,-1 1,1 0,0 0,0 0,1 0,0 0,0 0,0 1,0-1,1 0,-1 1,2-1,-1 0,0 1,1-1,0 0,0 0,1 0,-1 0,1 0,0 0,1 0,-1 0,1-1,0 1,0-1,0 0,1 0,1 2,8 1,0-1,1-1,-1-1,1 0,0 0,0-1,0-1,0-1,1 0,-1 0,0-2,1 0,-1 0,0-1,0-1,2-1,-7 2,1 0,-1 0,0-1,0 0,0-1,0 0,0-1,-1 1,0-2,0 1,0-1,-1 0,5-5,0-6</inkml:trace>
  <inkml:trace contextRef="#ctx0" brushRef="#br0" timeOffset="3669.984">2483 1707,'44'4,"32"3,14-1,-4-1,-11-2,-15-1,-16-1</inkml:trace>
  <inkml:trace contextRef="#ctx0" brushRef="#br0" timeOffset="4541.294">1298 210,'-1'-2,"-6"-13,-1 1,-1 0,0 0,-1 1,0 1,-1-1,0 2,-1 0,-1 0,1 1,-2 0,0 1,12 8,0 0,0 1,1-1,-1 1,0 0,0-1,0 1,0 0,0 0,1 0,-1 1,0-1,0 0,0 1,0-1,1 1,-1-1,0 1,0 0,1 0,-1 0,1 0,-1 0,1 0,-1 0,1 0,-1 1,1-1,0 1,0-1,0 1,0-1,0 1,0 0,0-1,1 1,-2 1,-18 71,14-6,2 1,3 0,6 30,-5-98,52 583,-18-354,-11-94,-6 2,-6 0,-5 58,-8-157,-1 0,-2-1,-2 0,-1 0,-2 0,-1-1,-8 13,12-33,0-2,-1 1,-1-1,-1 0,0-1,0 0,-2 0,1-1,-2-1,0 0,0-1,-1 0,-1-1,1-1,-2 0,1-1,-7 2,20-8,-1-1,0 1,0-1,0 1,0-1,0 0,0 0,0-1,0 1,-1-1,1 1,0-1,0 0,0 0,-1-1,1 1,0-1,0 1,0-1,0 0,0 0,0 0,0-1,0 1,0-1,0 1,1-1,-1 0,1 0,-1 0,1-1,0 1,0-1,0 1,0-1,0 1,1-1,-1 0,1 0,0 0,-1-2,0-5,1-1,0 1,0-1,1 0,1 1,0-1,0 1,1-1,0 1,1-1,0 1,1 0,2-5,6-9</inkml:trace>
  <inkml:trace contextRef="#ctx0" brushRef="#br0" timeOffset="5417.918">3528 1114,'-1'-3,"1"0,-1 1,0-1,0 0,0 1,0-1,-1 1,1-1,-1 1,1 0,-1 0,0 0,0 0,0 0,0 0,0 0,0 0,-1 1,1-1,-1 1,1 0,-1 0,1 0,-1 0,1 0,-1 0,0 1,0-1,1 1,-1 0,0 0,0 0,0 0,1 0,-1 1,0-1,0 1,1 0,-1 0,1 0,-1 0,1 0,-1 0,1 1,-1-1,1 1,0 0,0 0,0 0,0 0,-1 0,-4 8,-1 1,2-1,-1 1,1 0,1 1,0-1,1 1,0 0,1 0,0 1,1-1,0 1,1-1,0 1,1-1,1 1,0-1,0 1,1-1,1 1,0-1,1 0,0 0,1 0,0-1,7 10,-9-17,0-1,0 1,0-1,1 0,0 0,-1 0,1-1,0 1,0-1,1 0,-1 0,0 0,1-1,-1 0,1 1,-1-2,1 1,0 0,-1-1,1 0,0 0,-1 0,1-1,0 0,-1 1,1-2,1 1,118-56,-100 37,-1-2,-1 0,0-2,-2 0,-1-1,-1-1,-1-1,-1-1,4-12,-6 15,-2-1,-1 0,0-1,-2 0,-2-1,0 1,-2-1,0-1,-3 1,0-1,-1 1,-2-1,-1 1,-2-1,0 1,-4-10,6 31,1 1,-1-1,0 1,0 0,-1 0,1 0,-2 0,1 1,0-1,-1 1,0 0,-1 0,1 0,-1 0,0 1,0 0,0 0,0 0,-1 1,0 0,1 0,-1 0,0 0,-1 1,1 0,0 1,-1-1,1 1,-1 0,1 1,-1 0,1 0,-1 0,1 1,-6 0,-3 6,1 1,0 0,0 1,0 1,1 0,0 0,1 1,0 1,1 0,1 1,0 0,0 0,1 1,1 1,0-1,1 1,1 0,0 1,1 0,1 0,1 0,0 0,1 0,0 3,0 3,0 1,2-1,0 0,2 0,0 0,2 0,0-1,1 1,2-1,0 0,1 0,1-1,1 0,0-1,2 0,0-1,15 17,4-1,-1 1,1-2,2-2,1-1,6 2,-38-29,1 0,-1-1,1 0,0 0,0 1,0-2,1 1,-1 0,0-1,1 1,-1-1,1 0,-1 0,1 0,-1-1,1 1,0-1,-1 0,1 0,0 0,-1-1,1 1,0-1,-1 0,1 0,-1 0,1 0,-1-1,0 1,1-1,-1 0,0 0,0 0,0-1,14-14,-3 2</inkml:trace>
  <inkml:trace contextRef="#ctx0" brushRef="#br0" timeOffset="5707.548">4600 663,'-51'87,"4"2,4 2,-15 53,45-107,1 2,2-1,2 2,1-1,1 12,5-44,1 0,0-1,0 1,1 0,-1-1,1 1,1-1,-1 1,1-1,0 1,1-1,-1 0,1 0,1 0,-1-1,1 1,0-1,0 1,0-1,1-1,0 1,0-1,0 0,1 0,-1 0,1 0,0-1,2 1,-1-3,-1 0,0 0,1 0,-1-1,1 0,-1 0,1 0,-1-1,1 0,-1 0,0-1,0 0,0 0,0 0,0-1,0 0,0 0,-1-1,1 1,-1-1,0 0,0-1,-1 1,1-1,0-1,14-16</inkml:trace>
  <inkml:trace contextRef="#ctx0" brushRef="#br0" timeOffset="5957.597">4064 944,'48'0,"50"0,17 0,3 0,-8-5,-13-1,-19 0,-22 1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1446 384,'-242'75,"-185"55,379-99,47-30,1 0,-1 0,0 0,1 0,-1 0,0 0,1 0,-1 0,1 0,0 0,-1 0,1 1,0-1,-1 0,1 0,0 0,0 0,0 1,0-1,0 0,1 0,-1 0,0 0,0 0,1 1,-1-1,1 0,-1 0,1 0,-1 0,1 0,0 0,-1 0,1 0,0 0,0-1,0 1,-1 0,1 0,0-1,0 1,0-1,0 1,0-1,1 1,121 36,-95-32,276 28,-269-29,-29-5,0 1,1 1,-1-1,0 1,0 0,1 0,-1 1,0 0,0 0,-1 0,1 1,0 0,-1 0,2 1,-7-2,0 1,1-1,-1 1,0-1,0 1,0-1,-1 1,1-1,-1 1,1-1,-1 0,0 1,0-1,0 0,0 0,0 1,0-1,-1 0,1 0,-1 0,1 0,-1-1,0 1,0 0,0-1,0 1,0-1,0 0,0 0,0 1,-3-1,-37 26,-1-2,-1-2,-1-1,-2-3,1-2,-15 2,-115 47,147-54,-91 56,118-67,0 1,1 0,-1-1,1 1,-1 0,1 0,0 0,0 0,-1 0,1 0,1 0,-1 1,0-1,1 0,-1 0,1 1,-1-1,1 0,0 1,0-1,0 0,0 1,1-1,-1 0,1 1,-1-1,1 0,0 0,0 1,0-1,0 0,0 0,0 0,1 0,-1 0,1-1,-1 1,1 0,0-1,-1 1,1-1,0 0,0 1,0-1,0 0,1 0,-1 0,0 0,1 0,21 7,1-1,-1-2,1 0,0-1,0-2,0 0,0-2,0 0,0-2,0-1,0-1,0-1,94-7,70-21,-165 25</inkml:trace>
  <inkml:trace contextRef="#ctx0" brushRef="#br0" timeOffset="3939.322">347 186,'-21'-28,"13"13,0 2,-2-1,0 1,0 1,-1 0,0 0,-1 1,-1 0,0 1,0 1,-1 0,-10-5,22 14,0-1,0 1,0-1,0 1,-1 0,1 0,0 0,0 0,0 0,0 1,0-1,0 1,0-1,0 1,0 0,0-1,0 1,0 0,1 0,-1 0,0 1,0-1,1 0,-1 1,1-1,-1 1,1-1,0 1,0 0,0 0,0-1,0 1,0 0,0 0,0 0,0 1,-14 77,35 102,63 437,-60-416,-6 152,-13-293,-3 0,-3 0,-3 0,-2-1,-3 1,-3-2,-2 0,-3 0,-10 18,27-75,0 2,-1 1,0-1,0 0,-1 1,0-1,1 0,-2-1,1 1,0 0,-1-1,0 0,0 0,0 0,-1 0,1-1,-1 1,0-1,0 0,0-1,0 1,0-1,-1 0,-3 1,5-6,0 0,1 0,-1 0,1 0,0-1,0 1,1-1,-1 0,1 0,-1 0,1 0,0 0,1 0,-1-1,1 1,0-1,0 1,0-1,1 1,-1-1,1 0,0 1,1-1,-1 1,1-1,0 1,0-1,-1-4,0-19,1 2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1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0 312,'125'15,"1"-5,0-6,11-5,87-27,-113 9,-87 14</inkml:trace>
  <inkml:trace contextRef="#ctx0" brushRef="#br0" timeOffset="336.795">113 566,'13'8,"1"1,0-2,0 0,1-1,-1 0,1-1,0-1,1 0,-1-1,1 0,0-2,-1 0,1-1,0 0,0-1,13-3,12 3,356-1,-373 2</inkml:trace>
  <inkml:trace contextRef="#ctx0" brushRef="#br0" timeOffset="1017.171">424 0,'26'54,"-15"-41,1 0,0 0,1-1,0 0,0-1,1-1,1 0,0-1,0-1,1 0,0-1,0-1,5 1,0 2,7 2,-1 2,-1 1,0 1,0 1,-2 2,0 0,-1 1,0 2,-19-18,0 1,-1-1,1 1,-1 0,1 0,-1 0,0 1,-1-1,1 0,-1 1,0 0,0 0,0 0,-1 0,0 0,0 0,0 0,0 0,-1 0,0 0,0 1,0-1,-1 0,1 0,-2 3,-100 82,29-22,44-40,0-1,-2-1,-1-2,-22 12,-77 48,124-72,7-4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2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57 282,'509'0,"-485"0</inkml:trace>
  <inkml:trace contextRef="#ctx0" brushRef="#br0" timeOffset="279.825">1 479,'38'-4,"28"-7,6-2,-3 2,-9 3,-10 2,-8 3,-7 1,-5 1,-2 2,-1-1,-1 1,-5-1</inkml:trace>
  <inkml:trace contextRef="#ctx0" brushRef="#br0" timeOffset="766.613">255 1,'366'163,"-361"-161,-1 0,1 1,-1-1,0 1,0 0,0 0,0 0,0 1,-1-1,0 1,0 0,0 0,0 0,0 1,-1-1,0 0,0 1,0 0,0-1,-1 1,0 0,0 0,0 0,0 0,-1 0,0 0,0 0,0 0,-1 0,0 0,0 0,0-1,0 1,-1 0,-10 17,-1-2,-1 1,-1-2,-1 0,0-1,-1-1,-1 0,-1-1,0-1,-15 8,-90 55,100-65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54,'5'10,"1"17,0 9,-1 3,-1 0,-2-2,-1-3,0-1,-1-3,-1-1,-4-5,-1-3,-1 1,2 1,1 1,2 2,-4 1,-1-5</inkml:trace>
  <inkml:trace contextRef="#ctx0" brushRef="#br0" timeOffset="325.936">0 82,'31'-14,"0"1,0 2,1 1,1 1,-1 2,2 1,-1 2,0 1,5 1,-35 2,0-1,0 0,0 1,0 0,0 0,0 0,1 0,-1 0,0 1,0-1,0 1,0 0,0 0,0 0,0 0,-1 0,1 1,0-1,-1 1,1 0,-1 0,1 0,-1 0,0 0,0 0,0 1,0-1,0 1,0-1,-1 1,1 0,-1 0,0-1,0 1,0 0,0 0,-1 0,1 0,-1 1,1-1,-1 0,0 1,-6 9,-1 0,0-1,-1 0,0 0,-1-1,0 0,-1 0,0-1,-1 0,0-1,0 0,-1-1,0-1,-1 1,0-2,0 0,0 0,0-2,-13 4,-2 1,3-2</inkml:trace>
  <inkml:trace contextRef="#ctx0" brushRef="#br0" timeOffset="1080.218">338 506,'91'-12,"30"4,-120 8,1 0,-1 1,1-1,-1 0,1 1,-1-1,0 0,1 1,-1 0,0-1,1 1,-1 0,0 0,0-1,0 1,1 0,-1 0,0 0,0 1,-1-1,1 0,0 0,0 0,0 1,-1-1,1 0,-1 1,1-1,-1 0,1 1,-1-1,0 1,0-1,0 1,0-1,0 1,0-1,0 1,0-1,-1 0,1 1,0-1,-1 1,1-1,-1 0,0 1,1-1,-1 0,0 0,0 1,0-1,0 0,0 0,0 0,0 0,0 0,0 0,0-1,-1 1,1 0,0-1,-2 1,-57 42,49-37,0 1,0 0,1 0,-1 1,2 0,0 1,0 0,0 1,1 0,0 0,-3 7,10-16,1 1,-1-1,0 0,0 1,1-1,-1 0,1 1,-1-1,1 1,0-1,-1 1,1-1,0 1,0-1,0 1,0-1,0 1,0-1,1 1,-1-1,0 0,1 1,-1-1,1 1,0-1,-1 0,1 1,0-1,0 0,0 0,0 0,0 1,0-1,0 0,0 0,0-1,1 1,-1 0,0 0,0 0,1-1,-1 1,1-1,-1 1,1-1,-1 0,1 1,-1-1,1 0,-1 0,79-5,17-37,-79 29</inkml:trace>
  <inkml:trace contextRef="#ctx0" brushRef="#br0" timeOffset="2809.887">762 759,'38'-28,"60"-98,18 6,-115 118,1 1,-1 0,1 0,0 0,0 0,-1 0,1 1,0-1,0 0,0 1,0-1,0 1,-1 0,1 0,0 0,0 0,0 0,0 0,0 0,0 0,0 1,0-1,0 1,0 0,-1-1,1 1,0 0,0 0,-1 0,1 0,-1 1,1-1,-1 0,1 0,-1 1,0-1,0 1,1 0,-1-1,0 1,0 0,-1-1,1 1,0 0,-1 0,1 0,-1 0,1 0,-1 0,57 158,-51-112,-6-47,0-1,0 1,0 0,0 0,0 0,0 0,-1 0,1-1,0 1,0 0,-1 0,1 0,0-1,-1 1,1 0,-1-1,1 1,-1 0,1-1,-1 1,0 0,1-1,-1 1,0-1,1 1,-1-1,0 0,0 1,0-1,1 0,-1 1,0-1,0 0,0 0,0 0,1 0,-1 0,0 0,0 0,0 0,0 0,0 0,1 0,-1 0,0-1,0 1,0 0,1-1,-1 1,0-1,0 1,-12-6,1-1,0 0,0-1,1 0,0-1,1 0,-1-1,2 0,-1-1,-75-62,66 63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4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5 186,'-1'0,"1"-1,-1 1,1-1,0 1,-1-1,1 1,0-1,0 1,-1-1,1 1,0-1,0 1,0-1,0 1,0-1,0 1,-1-1,1 0,1 1,-1-1,0 1,0-1,0 1,0-1,0 1,0-1,1 1,-1-1,0 1,0-1,1 1,-1-1,0 1,1-1,-1 1,0-1,1 1,-1 0,1-1,-1 1,1 0,-1-1,1 1,-1 0,1 0,-1 0,1-1,-1 1,1 0,-1 0,1 0,-1 0,1 0,-1 0,1 0,0 0,-1 0,1 0,-1 0,1 0,40-5,-41 5,399-2,-398 3,-1-1,1 1,-1-1,1 1,0-1,-1 0,1 1,0-1,0 0,-1 0,1 1,0-1,0 0,-1 0,1 0,0 0,0 0,-1 0,1 0,0 0,0 0,-1-1,1 1,0 0,0 0,-1-1,1 1,0 0,-1-1,1 1,-1-1,1 1,0-1,-1 1,1-1,-1 1,1-1,-1 0,1 1,-1-1,0 1,1-1,-1 0,0 0,0 1,1-1,-1 0,0 0,0 1,0-1,0 0,0 0,0 1,0-1,0 0,0 0,0 1,0-1,-1 0,1 0,0 1,0-1,-1 0,1 1,-1-1,1 0,0 1,-1-1,1 1,-1-1,-18-11,-71-62,64 41,13 20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30,'4'0,"7"0,7 0,4 0,3 0,3 0,1 0,1-5,-1-1,1 0,-1 1,-1 1,1 2,-1 1,0 1,0 0,-4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29,'24'0,"18"0,6 0,0-5,-4-1,-4 0,-4 1,-4 1,-2 2,-6 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84,'4'14,"3"20,-1 8,-2 7,-5 0,-3-4,-1-5,1-4,0-3,2-3,1-1,0-2,-4 1,-1-1,0 0,1 1,2 0,1-5</inkml:trace>
  <inkml:trace contextRef="#ctx0" brushRef="#br0" timeOffset="319.371">1 225,'40'-35,"1"3,1 1,2 2,1 2,46-20,-87 44,0 1,1-1,-1 1,1-1,-1 1,1 0,0 1,-1-1,1 1,0 0,0 0,0 1,0-1,0 1,1 0,-1 1,0-1,0 1,0 0,-1 0,1 1,0-1,0 1,-1 0,1 0,-1 1,1-1,-1 1,0 0,0 0,0 1,0-1,-1 1,0-1,1 2,-1 5,-1-1,-1 1,0-1,0 1,0 0,-2-1,1 1,-1-1,0 1,-1-1,0 1,-1-1,0 0,0 0,-1 0,0 0,-1-1,0 1,0-1,-5 5,4-3,-1 3,-1-1,-1 0,0 0,0-1,-1 0,-1-1,1 0,-2-1,1 0,-2-1,1 0,-1-1,0 0,0-1,-1 0,-7 1,-7-4,4-5</inkml:trace>
  <inkml:trace contextRef="#ctx0" brushRef="#br0" timeOffset="1033.555">509 535,'-97'190,"150"-254,-16 12,-27 35,1 0,1 1,1 0,0 0,1 2,0 0,1 0,1 1,0 1,17-9,-32 20,0 1,0 0,0-1,0 1,0 0,0 0,0-1,0 1,0 0,0 0,0 0,0 0,0 0,1 1,-1-1,0 0,0 0,0 1,0-1,0 1,0-1,0 1,0-1,0 1,-1-1,1 1,0 0,0 0,0-1,-1 1,1 0,0 0,-1 0,1 0,-1 0,1 0,-1 0,1 0,-1 0,0 0,1 0,-1 0,0 0,0 0,0 0,0 1,5 58,-6-53,-2 140,2-144,1-1,0 1,-1-1,1 0,-1 1,0-1,0 0,0 0,0 1,0-1,0 0,-1 0,1 0,-1 0,1 0,-1-1,0 1,0 0,0-1,0 1,0-1,0 0,0 0,0 1,0-1,-1-1,1 1,0 0,-1-1,1 1,-1-1,1 0,-1 1,1-1,0 0,-1-1,1 1,-1 0,1-1,-1 1,1-1,0 0,-1 0,1 0,0 0,0 0,0 0,0-1,0 1,0-1,0 1,0-1,1 0,-1 0,0 0,0-1,-71-74,62 63</inkml:trace>
  <inkml:trace contextRef="#ctx0" brushRef="#br0" timeOffset="3263.32">339 507,'-5'0,"-1"5,0 6,1 6,2 5,-4-1,-1 0,1 2,2 2,2 1,1 1,1-4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1,'34'0,"29"0,15 0,-2 0,-8 0,-12 0,-10 0,-8 0,-6 0,-4 0,-6 5,-7 1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91,'554'0,"-563"-1,1-1,-1 0,0 0,1 0,0-1,0-1,0 1,0-1,0-1,1 1,-1-1,1 0,1-1,-1 0,1 0,0-1,-3-3,-2-4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87,'459'0,"-401"-11,-78-15,-37-8,39 19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60,'-5'34,"-1"25,0 8,1-4,1-6,2-9,1-8,0-6,1-3,1-3,-1-1,-5-1,-1 1,0-5</inkml:trace>
  <inkml:trace contextRef="#ctx0" brushRef="#br0" timeOffset="349.597">1 117,'23'-16,"0"2,2 0,-1 2,2 1,0 0,0 2,0 2,1 0,0 1,1 2,-1 1,13 1,-35 2,0 1,0-1,-1 2,1-1,0 0,-1 1,1 0,-1 0,0 0,1 1,-1-1,0 1,-1 0,1 0,0 0,-1 1,0-1,0 1,0 0,0 0,0 0,-1 0,0 0,0 1,0-1,0 1,-1 0,1-1,-1 1,-1 0,1 0,-1-1,1 1,-1 0,-1 0,1 2,-1 0,0 0,-1-1,1 1,-1 0,-1-1,1 0,-1 1,0-1,0 0,-1 0,0-1,0 1,0-1,-1 0,0 0,0 0,0-1,0 0,-3 1,-120 66,44-45,60-21</inkml:trace>
  <inkml:trace contextRef="#ctx0" brushRef="#br0" timeOffset="669.491">368 484,'-5'33,"-1"21,-5 7,-1-4,3-10</inkml:trace>
  <inkml:trace contextRef="#ctx0" brushRef="#br0" timeOffset="998.334">594 540,'-5'14,"-2"10,1 6,1 2,2 0,-4-4,-1-3,2-6</inkml:trace>
  <inkml:trace contextRef="#ctx0" brushRef="#br0" timeOffset="1586.338">537 484,'70'-23,"-58"17,1 1,0 1,0 0,0 1,1 0,-1 1,0 1,1 0,0 1,2 0,-15 0,0 0,-1 0,1 0,0 0,0 0,0 0,-1 0,1 0,0 1,0-1,-1 0,1 1,0-1,-1 0,1 1,0-1,-1 1,1-1,0 1,-1-1,1 1,-1-1,1 1,-1-1,1 1,-1 0,1 0,-1-1,0 1,1 0,-1-1,0 1,0 0,0 0,1 0,-1-1,0 1,0 0,0 0,0-1,0 1,0 0,-1 0,1 0,0-1,0 1,-1 0,1 0,0-1,-1 1,1 0,0-1,-1 1,1 0,-1-1,0 1,-32 37,31-36,-15 14,-34 41,50-56,0 1,1 0,-1-1,1 1,-1 0,1 0,0 0,-1 0,1-1,0 1,0 0,1 0,-1 0,0 0,1 0,-1-1,1 1,-1 0,1 0,0-1,0 1,-1 0,1-1,1 1,-1-1,0 1,0-1,0 0,1 1,-1-1,1 0,-1 0,1 0,-1 0,1 0,0 0,-1-1,2 1,20 12,-17-11,-1 0,1 1,-1-1,0 1,1 0,-1 1,-1-1,1 1,0 0,-1 0,0 1,0-1,0 1,-1 0,1 0,-1 0,0 0,-1 1,1-1,-1 1,1 3,-3-7,0 0,0 0,0 0,-1 0,1 0,0 0,-1 0,0 0,1 0,-1 0,0 0,0-1,0 1,0 0,0-1,0 1,-1 0,1-1,-1 0,1 1,-1-1,1 0,-1 0,0 0,1 0,-1 0,0 0,0 0,0-1,0 1,0-1,0 1,-1-1,-73 7,69-7,2 0,-3 1,0-1,-1 0,1 0,-1-1,1 0,0 0,-1-1,1 0,0-1,0 1,1-2,-1 1,-4-4,-2-4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0 169,'20'0,"24"0,11 0,0 0,-4 0,-6 0,-6 0,-5 0,-3 0,-2 0,-2 0,-5 0</inkml:trace>
  <inkml:trace contextRef="#ctx0" brushRef="#br0" timeOffset="318.335">141 0,'10'34,"3"25,-1 7,-2-2,-3-8,-3-8,-2-7,-1-7,-1-4,0-2,-5-5,-2-8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1 343,'24'0,"18"0,6 0,0 0,-4 0,-4 0,-4 0,-9 5,-8 1</inkml:trace>
  <inkml:trace contextRef="#ctx0" brushRef="#br0" timeOffset="399.315">510 61,'4'33,"3"26,-1 8,-2-3,5-8,-1-8,-1-8,-2-5,-1-5,-2-2,-1-1,-1 0,0-1,-5-3,-2-3,1-3</inkml:trace>
  <inkml:trace contextRef="#ctx0" brushRef="#br0" timeOffset="727.348">453 33,'29'-9,"0"2,1 1,0 2,0 0,0 2,0 1,0 2,0 1,0 1,28 7,-54-9,0-1,1 1,-1 1,0-1,0 0,0 1,0 0,0 0,0 0,-1 0,1 1,-1-1,1 1,-1 0,0 0,0 1,0-1,-1 0,1 1,-1 0,0-1,1 1,-2 0,1 0,0 0,-1 0,0 1,0-1,0 0,-1 0,1 1,-1-1,0 1,0-1,-1 0,1 1,-1-1,0 0,0 0,-1 3,-8 4,-1-1,1 0,-2 0,1-1,-2-1,1 0,-1 0,0-1,0-1,-1 0,0-1,0-1,-12 3,6 0,-91 27,92-28</inkml:trace>
  <inkml:trace contextRef="#ctx0" brushRef="#br0" timeOffset="1333.946">763 597,'5'-3,"0"0,0 1,0-1,1 1,-1 0,0 1,1-1,-1 1,1 0,0 1,-1-1,1 1,0 0,-1 0,1 1,-1 0,1 0,-1 0,1 1,4 1,-9 0,1-1,-1 1,-1-1,1 1,0 0,-1 0,1-1,-1 1,0 0,0 0,0-1,0 1,0 0,-1 0,1-1,-1 1,0 0,0-1,0 1,0-1,0 1,-1-1,1 0,-1 1,1-1,-1 0,0 0,0 0,0 0,0 0,0 0,-1 0,-10 17,11-18,1 1,0-1,-1 1,1 0,0-1,0 1,0 0,0 0,0 0,1 0,-1 0,0 0,1-1,0 1,-1 1,1-1,0 0,0 0,0 0,0 0,0 0,1 0,-1 0,1 0,-1 0,1 0,0-1,0 1,0 0,0 0,0 0,0-1,0 1,0-1,1 1,-1-1,1 1,-1-1,1 0,-1 1,1-1,0 0,0 0,-1 0,1-1,0 1,0 0,0-1,0 1,0-1,40-6,-23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86,'5'10,"6"7,1 7,-1 3,-3 2,-2 1,-8 0,-3 0,0-1,0-5</inkml:trace>
  <inkml:trace contextRef="#ctx0" brushRef="#br0" timeOffset="718.853">29 58,'9'-7,"0"0,0 1,1 1,0 0,0 0,0 1,1 0,0 1,0 0,-1 0,2 2,-1-1,0 1,10 1,-20-1,1 1,0 0,-1 0,1-1,0 1,-1 0,1 0,0 1,0-1,-1 0,1 1,0-1,-1 1,1-1,-1 1,1 0,-1 0,1-1,-1 1,1 0,-1 0,0 1,1-1,-1 0,0 0,0 1,0-1,0 0,0 1,0-1,0 1,-1 0,1-1,-1 1,1-1,-1 1,1 0,-1 0,0-1,0 1,0 0,0-1,0 1,0 0,0 0,-1-1,1 1,0 0,-1-1,0 2,-5 7,0 1,0-1,-1 0,-1 0,1-1,-2 0,1 0,-1-1,-5 4,-20 20,33-32,0 1,0 0,0-1,0 1,0-1,0 1,1 0,-1 0,0 0,0-1,1 1,-1 0,0 0,1 0,-1 0,1 0,-1 0,1 0,0 0,-1 0,1 1,0-1,0 0,0 0,0 0,0 0,0 0,0 0,0 0,0 1,1-1,-1 0,0 0,1 0,-1 0,1 0,-1 0,1 0,-1 0,1 0,0 0,-1-1,1 1,0 0,0 0,0-1,0 1,-1 0,1-1,0 1,0-1,0 1,0-1,1 1,-1-1,0 0,0 0,0 1,0-1,0 0,1 0,11 5,-9-5,0 0,0 1,0-1,0 1,0 0,0 0,0 1,0-1,-1 1,1 0,-1 0,1 0,-1 0,0 1,1-1,-1 1,0 0,-1 0,1 0,-1 0,1 1,-1-1,0 0,0 1,0 0,-1-1,1 1,-1 0,0 0,0 0,0 0,-1 0,1 0,-1 0,0 0,0 0,0 0,-1 3,-2 0,-1-1,1 1,-1-1,0 0,0 0,-1-1,0 1,0-1,0 0,-1 0,1 0,-1-1,0 0,-1 0,1-1,-1 0,1 0,-1 0,0-1,0 0,0 0,0-1,-1 0,1 0,0 0,0-1,-1-1,1 1,-1-1,-10-5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0 106,'51'11,"1"-4,0-1,0-3,23-2,143-29,-292 5,69 22,0-1,0 0,1 0,-1 0,1 0,-1-1,1 0,0 0,0 0,0 0,0 0,1-1,-1 0,1 0,0 0,0 0,0 0,-1-5,-5-12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06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0 197,'5'5,"6"2,6-1,5-1,4-1,2-2,1-1,0-1,1 1,-1-2,0 1,0 0,-1 0,1-1,-1 1,0 0,0 0,-5 0</inkml:trace>
  <inkml:trace contextRef="#ctx0" brushRef="#br0" timeOffset="345.432">85 396,'14'0,"15"0,6 0,3 0,0 0,-2 0,-3 0,-1 0,-2 0,-1 0,-1 0,-5 0</inkml:trace>
  <inkml:trace contextRef="#ctx0" brushRef="#br0" timeOffset="938.798">338 0,'2'6,"0"0,1 0,-1-1,1 1,0-1,0 0,1 0,0 0,-1 0,2 0,-1-1,0 0,1 0,0 0,0 0,0-1,0 0,1 0,0 0,0-1,13 11,-3-4,0 1,-1 0,0 2,-1-1,-1 2,0 0,0 1,-1 0,-1 0,-1 1,0 1,-1 0,0 0,-1 1,4 15,-12-26,0 0,-1 0,1-1,-2 1,1 0,0-1,-1 1,0-1,0 0,-1 1,0-1,0 0,0 0,0-1,-1 1,1-1,-1 0,0 1,-1-2,1 1,-1 0,0-1,1 0,-1 0,-1-1,1 1,0-1,-1 0,1 0,-2-1,-17 12,-8 4,21-12,-1 1,1-1,0 2,1 0,0 0,0 1,0 0,1 0,0 1,1 0,0 1,-5 7,6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1 204,'20'-7,"2"0,-1 2,1 0,0 1,0 1,0 1,0 1,1 2,-1 0,0 1,27-1,227-1,-275 0,-1 0,1 1,-1-1,1 0,0 0,-1 1,1-1,0 0,-1 0,1 0,0 0,-1 0,1 0,0 0,-1 0,1 0,0 0,-1 0,1 0,0-1,-1 1,1 0,-1 0,1-1,0 1,-1 0,1-1,-1 1,1-1,-1 1,1-1,-1 1,0-1,1 1,-1-1,1 1,-1-1,0 1,1-1,-1 0,0 1,0-1,0 1,0-1,1 0,-1 1,0-1,0 0,0 1,0-1,0 0,0 1,-1-1,1 0,0 1,0-1,0 0,-1 1,1-1,0 1,-1-1,1 0,0 1,-1-1,1 1,-1-1,1 1,-1 0,1-1,-39-28,-48-11,-37-27,111 53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9,'14'72,"4"0,3-1,19 40,-20-44,-7-113,-2 0,1 1,3 1,1 0,3 1,1 1,21-31,-30 54</inkml:trace>
  <inkml:trace contextRef="#ctx0" brushRef="#br0" timeOffset="953.205">340 347,'-5'33,"-1"22,-1 5,-2-2,-1-12</inkml:trace>
  <inkml:trace contextRef="#ctx0" brushRef="#br0" timeOffset="1516.237">340 347,'15'0,"-2"-1,0 0,0 1,0 1,0 0,0 1,0 0,0 1,-1 0,1 1,-1 1,0 0,9 5,-19-8,1 0,-1 1,0-1,1 1,-2 0,1-1,0 1,0 0,-1 0,1 0,-1 0,0 0,0 0,0 1,-1-1,1 0,-1 1,0-1,1 0,-1 1,-1-1,1 0,0 0,-1 1,0-1,0 0,0 0,0 0,0 0,-1 0,1 0,-3 2,2-1,1 0,-1 0,1 1,-1-1,1 0,0 0,1 1,-1-1,1 0,0 1,0-1,0 0,0 1,1-1,0 0,0 1,0-1,0 0,1 0,0 1,11 10,-12-14,0-1,1 1,-1-1,1 1,-1 0,0 0,0 0,1 0,-1 0,0 0,0 0,0 0,0 0,0 0,0 1,0-1,-1 0,1 1,0-1,-1 0,1 1,-1-1,0 1,1-1,-1 1,0-1,0 1,0-1,0 1,0-1,0 1,0-1,0 1,-1-1,1 1,-1-1,1 1,-1-1,1 1,-1-1,0 0,0 1,0-1,0 0,0 0,0 0,0 0,0 0,0 0,0 0,0 0,-2 1,-107 28,88-27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23,'72'5,"34"2,2-1,-6-6,-16-3,-14-1,-13 0,-13 1,-9-4,-5 0,-5 0,-6 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82 124,'1'1,"0"0,1 0,-1 0,0 0,1 0,-1 0,0 1,0-1,0 1,0-1,0 0,0 1,-1 0,1-1,0 1,-1-1,1 1,-1 0,0-1,0 1,1 0,-1 0,0-1,0 1,-1 0,1 0,0-1,0 1,-1 0,1-1,-1 1,0-1,0 2,1 1,-25 125,-31 43,42-165,14-31,9-14,2 1,2 0,1 1,2 1,2 0,3-4,-11 22,1 0,0 0,1 1,0 0,1 1,1 1,1 0,0 1,1 0,0 1,4-1,-19 12,0 1,1-1,-1 0,1 1,-1-1,1 1,-1 0,1 0,-1-1,1 1,-1 0,1 0,-1 0,1 0,0 1,-1-1,1 0,-1 1,1-1,-1 1,0-1,1 1,-1 0,1 0,-1-1,0 1,0 0,1 0,-1 0,0 0,0 1,0-1,0 0,0 0,-1 1,1-1,0 0,0 1,-1-1,1 1,-1-1,17 65,-18 167,1-234,1 1,-1 0,1-1,-1 1,1 0,-1 0,1-1,0 1,-1 0,1 0,0 0,-1 0,1 0,-1 0,1 0,0 0,-1 0,1 0,0 0,-1 0,1 0,0 0,-1 1,1-1,-1 0,1 0,-1 1,1-1,0 1,-1-1,1 0,-1 1,0-1,1 1,-1-1,1 1,-1-1,0 1,1-1,-1 1,0 0,1-1,-1 1,0-1,0 1,0 0,0-1,0 1,0-1,0 1,0 0,0-1,0 1,0 0,0-1,0 1,0 0,0-1,-1 1,1-1,0 1,0 0,-1-1,186-242,-186 243,1 0,0 0,0 0,-1 0,1 0,0 0,0 0,0 0,0 0,0 0,1 0,-1 0,0 0,0 0,1 0,-1 0,1 0,-1 0,0 0,1-1,0 1,-1 0,1 0,-1 0,1-1,0 1,0 0,-1-1,1 1,0-1,0 1,0-1,0 1,0-1,0 1,0-1,0 0,0 0,0 1,0-1,0 0,0 0,0 0,0 0,0 0,0 0,0 0,0-1,-1 1,1 0,0-1,0 1,0 0,0-1,0 1,0-1,0 1,-1-1,1 0,0 1,0-1,-1 0,1 0,0 1,-1-1,1 0,-1 0,1 0,-1 0,-50 263,37-216,6-28</inkml:trace>
  <inkml:trace contextRef="#ctx0" brushRef="#br0" timeOffset="736.449">872 265,'-154'334,"147"-323,12-22,12-21,12-12,2 2,2 0,1 3,36-32,-69 70,0-1,0 0,0 1,0-1,0 1,0-1,1 1,-1-1,1 1,-1 0,1 0,-1 0,1 0,0 0,0 0,-1 0,1 1,0-1,0 1,0-1,0 1,0-1,-1 1,1 0,0 0,0 0,0 0,0 1,0-1,0 0,0 1,0-1,-1 1,1 0,0 0,0-1,-1 1,1 0,0 0,-1 1,1-1,-1 0,1 0,-1 1,0-1,0 1,1 0,8 105,-8-24,-1-82,0 0,0 0,0 0,-1 0,1 1,0-1,-1 0,1 0,-1 1,1-1,-1 0,0 1,1-1,-1 1,0-1,0 0,0 1,0-1,0 1,-1-1,1 0,0 1,-1-1,1 1,0-1,-1 0,0 0,1 1,-1-1,0 0,0 0,1 0,-1 0,0 1,0-2,0 1,0 0,-1 0,1 0,0 0,0-1,0 1,-1 0,1-1,0 1,-1-1,1 0,0 1,-1-1,1 0,-1 0,1 0,-1 0,1 0,0 0,-1 0,1 0,-1-1,1 1,-1-1,-167-46,141 45,3 1</inkml:trace>
  <inkml:trace contextRef="#ctx0" brushRef="#br0" timeOffset="1536.724">1239 124,'47'277,"-46"-271,1 11,1 0,1 0,0 0,1-1,1 1,0-1,1-1,1 1,5 7,-12-21,0-1,0 1,0-1,0 0,0 1,0-1,0 0,1 0,-1 0,0 0,1 0,-1 0,1 0,-1 0,1 0,-1-1,1 1,0-1,-1 1,1-1,0 1,-1-1,1 0,0 0,0 0,-1 0,1 0,0 0,-1-1,1 1,0-1,-1 1,1-1,0 1,-1-1,1 0,-1 0,1 0,-1 0,0 0,1 0,-1 0,0 0,0-1,1 1,-1 0,0-1,43-77,-41 71,27-62,9-24,5 1,3 2,15-15,-25 67,-27 37</inkml:trace>
  <inkml:trace contextRef="#ctx0" brushRef="#br0" timeOffset="2605.261">1774 434,'-124'316,"119"-299,12-23,14-24,80-124,0 36,-101 118,1-1,0 1,0-1,-1 1,1-1,0 1,0 0,0-1,0 1,0 0,-1-1,1 1,0 0,0 0,0 0,0 0,0 0,0 0,0 0,0 0,0 0,-1 1,1-1,0 0,0 1,0-1,0 0,0 1,-1-1,1 1,0-1,0 1,-1 0,1-1,0 1,-1 0,1-1,-1 1,1 0,-1 0,1-1,-1 1,0 0,1 0,-1 0,0 0,1 0,-1 0,0 0,9 54,-9-43,62 181,-62-192,1 0,-1 1,1-1,-1 0,0 0,0 0,1 0,-1 0,0 0,0 0,0 1,0-1,0 0,0 0,0 0,0 0,-1 0,1 1,0-1,-1 0,1 0,-1 0,1 0,-1 0,0 0,1 0,-1 0,0-1,0 1,1 0,-1 0,0 0,0-1,0 1,0-1,0 1,0-1,0 1,0-1,0 1,0-1,0 0,-1 1,1-1,0 0,0 0,0 0,0 0,0 0,-1 0,-58-8,50 4,1 0,0-1,-1 1,2-2,-1 1,0-1,1-1,0 0,1 0,0 0,0-1,0 0,1 0,0-1,-3-5,-1-6</inkml:trace>
  <inkml:trace contextRef="#ctx0" brushRef="#br0" timeOffset="6549.757">2678 321,'14'0,"10"0,5 0,4 0,-1 0,0 0,0 0,-2 0,-1-5,0-1,0 0,-1 1,0 2,-10 1,-7 1</inkml:trace>
  <inkml:trace contextRef="#ctx0" brushRef="#br0" timeOffset="6807.736">2959 67,'-14'43,"-10"34,0 8,3-1,6-9,5-13,5-12,2-10,3-7,0-9</inkml:trace>
  <inkml:trace contextRef="#ctx0" brushRef="#br0" timeOffset="7787.009">3101 631,'80'-99,"4"3,40-32,-45 57,-77 72,0 0,0 0,0 0,0 0,0 0,0 1,0-1,0 0,0 1,-1-1,1 1,-1 0,1 0,-1-1,0 1,1 0,-1 0,0 0,0 1,-1-1,1 0,0 0,-1 0,1 1,-1-1,0 0,0 0,0 1,0-1,0 0,0 0,0 1,-1-1,1 0,-1 0,0 1,0 0,1 2,0 6,7 76,-6-85,-1 0,0 0,1 0,0 0,-1 0,1 0,0 0,0 0,0-1,0 1,0 0,0-1,1 1,-1 0,0-1,1 0,0 1,-1-1,1 0,0 0,-1 0,1 0,0 0,0 0,0-1,0 1,0 0,0-1,0 0,0 1,0-1,0 0,0 0,0 0,0 0,0-1,0 1,1-1,2-1,1-1,-1 0,0 0,1 0,-2-1,1 0,0 0,-1 0,0 0,0-1,0 0,0 0,-1 0,10-10,153-181,-166 195,0 0,1 0,0 0,-1 0,1 0,0 0,-1 0,1 0,0 0,0 0,0 0,0 1,0-1,0 0,0 1,0-1,0 1,0-1,0 1,0-1,0 1,1 0,-1-1,0 1,0 0,0 0,1 0,-1 0,0 0,0 0,0 0,1 0,-1 1,0-1,0 0,0 1,0-1,1 1,-1-1,0 1,0 0,0-1,0 1,0 0,-1 0,1 0,0 0,0 0,0 0,-1 0,1 0,0 0,1 13,-1 0,0 0,-1 0,-1 0,0-1,0 1,-2 0,1 0,-2-1,0 0,-4 9,6-14,-5 13,3-10,-1 0,2 0,0 0,0 0,1 1,0-1,1 1,0 0,1-1,1 1,0 0,0-1,1 1,2 8,-3-18,0-1,-1 1,1-1,0 0,0 1,-1-1,1 0,0 1,1-1,-1 0,0 0,0 0,0 0,1 0,-1 0,0 0,1-1,-1 1,1 0,-1-1,1 1,-1-1,1 1,-1-1,1 0,-1 0,1 0,0 0,-1 0,13-2</inkml:trace>
  <inkml:trace contextRef="#ctx0" brushRef="#br0" timeOffset="8037.171">4117 434,'-19'39,"-7"16,2 5,9-8,7-18,6-14</inkml:trace>
  <inkml:trace contextRef="#ctx0" brushRef="#br0" timeOffset="8417.272">4032 462,'9'-6,"0"0,1 1,-1 0,1 1,0 0,0 1,0 0,0 0,1 1,-1 0,1 1,0 0,-1 1,1 0,-1 1,1 0,0 0,-1 2,9 1,-16-3,-1 1,1-1,-1 0,0 0,0 1,1 0,-1-1,0 1,0 0,0 0,-1 0,1 0,0 0,-1 0,0 1,1-1,-1 1,0-1,0 1,0-1,0 1,-1-1,1 1,-1 0,0-1,1 1,-1 0,0-1,-1 1,1 0,0-1,-1 1,1 0,-1-1,0 1,0-1,0 1,0-1,-1 1,1-1,-1 0,1 0,-1 0,0 0,0 0,0 0,0 0,0 0,0-1,-2 2,-9 6,11-8,0-1,0 0,1 1,-1-1,0 1,1 0,-1-1,0 1,1 0,-1 0,1 0,-1 0,1 1,-1-1,1 0,0 1,0-1,0 1,0-1,0 1,0-1,0 1,0 0,0-1,1 1,-1 0,1 0,-1-1,1 1,0 0,0 0,0 0,0-1,0 1,0 0,0 0,1 0,-1 0,0-1,1 1,0 0,-1 0,1-1,0 1,42 24,-38-25,-1 0,0 0,0 1,0 0,0 0,0 0,-1 0,1 0,-1 1,1 0,-1-1,0 1,0 1,0-1,0 0,-1 1,1-1,-1 1,0 0,0 0,0 0,-1 0,1 0,-1 0,0 0,0 0,0 0,-1 1,0 1,-2 0,0-1,-1 1,0-1,0 1,-1-1,0 0,1 0,-2-1,1 1,0-1,-1 0,0 0,0 0,0-1,0 1,-1-1,1-1,-1 1,0-1,0 0,0 0,0-1,0 0,0 0,0 0,-1-1,1 1,0-2,0 1,0-1,-1 0,1 0,0-1,-26-23,23 8</inkml:trace>
  <inkml:trace contextRef="#ctx0" brushRef="#br0" timeOffset="16036.61">2339 660,'0'-5,"0"4,0 6,0 7,0 7,0 4,0 4,-5-4,-1 0,0 1,1 1,1 0,2 2,1 1,5-5,8-6,0-10,0-8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1,'0'4,"0"8,0 5,0 5,0 4,0 1,0 2,0 1,0-1,-4 0,-3 0,1-5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0 131,'14'-5,"0"1,0 0,1 1,0 0,-1 1,1 1,0 0,0 1,-1 1,1 0,12 4,182 12,-208-16,-1-1,1 0,0 1,-1-1,1 0,0 0,-1 1,1-1,0 0,-1 0,1 0,0 0,-1 0,1 0,0 0,0 0,-1 0,1 0,0 0,-1-1,1 1,0 0,-1-1,1 1,0 0,-1-1,1 1,-1 0,1-1,-1 1,1-1,-1 1,1-1,-1 1,1-1,-1 0,0 1,1-1,-1 0,0 1,1-1,-1 0,0 1,0-1,0 0,0 1,1-1,-1 0,0 1,0-1,-1 0,1 0,0 0,-26-30,-52-41,64 60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1 242,'19'0,"16"5,7 1,1 1,-2-2,-3-2,-3-1,-3 0,-7-2</inkml:trace>
  <inkml:trace contextRef="#ctx0" brushRef="#br0" timeOffset="1003.607">311 666,'2'-31,"1"0,2 1,1 0,1 0,2 1,1 0,1 0,1 1,1 0,2 1,1 1,1 0,1 2,1 0,1 1,2 0,2 0,-24 22,1 0,0 0,-1 0,1 0,0 0,0 0,0 0,0 1,0-1,0 0,0 0,0 1,0-1,1 0,-1 1,0 0,0-1,1 1,-1 0,0-1,0 1,1 0,-1 0,0 0,1 0,-1 0,0 0,0 0,1 1,-1-1,0 0,0 1,1-1,-1 1,0-1,0 1,0 0,0 0,0-1,0 1,0 0,0 0,0 0,0 0,0 0,-1 0,1 0,0 0,-1 0,1 1,-1-1,1 0,-1 0,1 0,-1 1,0-1,0 0,0 1,0-1,0 0,0 0,0 1,0-1,0 0,0 1,-1-1,1 0,-1 0,1 1,-11 43,7-34,1-1,0 1,1 0,0 0,1 1,0-1,1 0,0 0,1 1,1 7,-1-18,0 0,0 0,0 0,0 0,0 0,0 0,0 0,0-1,1 1,-1 0,0-1,0 1,1-1,-1 1,0-1,1 1,-1-1,1 0,-1 0,0 0,1 0,-1 0,1 0,-1 0,0 0,1 0,-1-1,1 1,-1-1,0 1,0-1,1 1,-1-1,0 0,0 1,0-1,1 0,-1 0,0 0,0 0,0 0,-1 0,1 0,0-1,0 1,-1 0,1 0,0-1,-1 1,1 0,-1-1,0 1,1 0,-1-2,4-1,173-220,-103 154,-72 70,-1 1,0 0,1 0,-1 0,0 0,1 0,-1 0,0 1,0-1,0 0,0 1,0-1,0 0,-1 1,1-1,0 1,-1 0,1-1,-1 1,1-1,-1 1,0 0,0-1,0 1,0 0,0-1,0 1,0 0,0-1,-1 1,1-1,-1 1,1 0,-1-1,0 1,1-1,-1 0,-1 2,2 0,-39 174,36-164,0 0,1 1,0-1,1 0,1 1,0-1,1 1,0-1,1 4,5 1</inkml:trace>
  <inkml:trace contextRef="#ctx0" brushRef="#br0" timeOffset="2342.466">1441 101,'33'73,"30"156,-18-85,-45-143,1 0,-1 0,0-1,1 1,-1 0,1 0,-1 0,1 0,0 0,-1-1,1 1,0 0,-1 0,1-1,0 1,0-1,0 1,-1-1,1 1,0-1,0 1,0-1,0 0,0 1,0-1,0 0,0 0,0 0,0 0,0 0,0 0,0 0,0 0,0 0,0-1,0 1,0 0,0 0,0-1,0 1,0-1,0 1,-1-1,1 1,0-1,0 0,0 1,-1-1,1 0,0 0,-1 1,1-1,-1 0,1 0,29-49,87-277,-57 171,-48 137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30,'-149'300,"164"-333,1 0,2 2,1 0,1 1,2 1,1 1,1 0,2 2,2 0,-23 22,1 0,-1 0,1 1,1 0,-1 0,0 0,1 1,-1 0,1 0,0 0,-1 1,1 0,0 0,0 1,0 0,0 0,0 1,-4-1,0 0,-1 0,1 1,0-1,0 1,0-1,-1 1,1 0,0 0,-1 0,1 1,-1-1,1 1,-1-1,0 1,0 0,0 0,0 0,0 0,0 0,0 0,0 1,-1-1,1 0,-1 1,0 0,0-1,0 1,0 0,0-1,-1 1,1 0,-1 0,1 0,-1-1,0 1,0 0,-1 0,1 0,-1 2,-1 0,1 0,-1 1,0-1,-1 0,1-1,-1 1,0 0,0-1,-1 0,1 1,-1-2,0 1,0 0,0-1,-1 1,1-1,-5 2,-27 24,36-27,0-1,0 0,0 0,0 0,0 0,0 0,0 0,0 1,0-1,0 0,0 0,1 0,-1 0,1 0,-1 0,1 0,-1 0,1 0,-1 0,1 0,0 0,-1 0,1 0,0-1,0 1,0 0,0-1,0 1,0 0,0-1,0 1,0-1,0 1,0-1,0 0,3 3,7 5,-7-7,-1 1,1 0,-1-1,0 1,1 0,-1 0,0 1,0-1,0 1,-1-1,1 1,-1 0,1 0,-1 0,0 1,0-1,0 0,-1 1,1-1,-1 1,0 0,0-1,0 1,0 0,-1 0,1-1,-1 1,0 0,0 0,0 0,-1-1,0 1,1 0,-1 0,-1 1,-5 1,0 0,0 0,0 0,-1-1,0-1,0 1,0-1,0-1,-1 1,1-1,-1-1,0 0,0 0,0-1,0 0,0 0,-1-1,1 0,0-1,0 0,0 0,0-1,-2-1,-26-9,31 5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22,'10'-4,"0"0,1 1,0 0,-1 1,1 0,0 0,0 1,0 1,0 0,0 0,1 1,-2 1,1 0,10 3,-20-4,1 0,-1 0,0 0,0 1,0-1,0 0,0 1,0-1,0 0,0 1,-1-1,1 1,0 0,-1-1,1 1,-1 0,0-1,1 1,-1 0,0-1,0 1,0 0,0-1,-1 1,1 0,0-1,-1 1,1 0,-1-1,1 1,-1-1,0 1,0-1,0 1,0-1,0 1,-37 52,-26 5,56-53,-1 0,1 0,0 1,0 0,1 1,0 0,0 0,1 0,0 1,0 0,1 0,0 1,1-1,-4 11,8-18,0 0,0 0,0 0,0 0,0 0,1 0,-1 0,1 0,-1 0,1 0,0 0,-1 0,1 0,0-1,0 1,1 0,-1 0,0-1,1 1,-1-1,0 1,1-1,0 0,-1 0,1 1,0-1,0 0,-1-1,1 1,0 0,0 0,0-1,0 1,0-1,0 0,0 1,0-1,1 0,83 2,20-38,-88 25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0 212,'248'-26,"-98"12,-45 3,-105 11,0 1,0-1,-1 0,1 0,0 1,0-1,0 0,0 0,0 1,-1-1,1 0,0 1,0-1,0 0,0 0,0 1,0-1,0 0,0 1,0-1,0 0,0 1,1-1,-1 0,0 0,0 1,0-1,0 0,0 1,0-1,1 0,-1 0,0 0,0 1,0-1,1 0,-1 0,0 0,0 1,1-1,-1 0,0 0,0 0,1 0,-1 0,0 1,1-1,-1 0,0 0,0 0,1 0,-1 0,0 0,1 0,-1 0,0 0,0 0,1 0,-1-1,-25 9,16-8,0-1,1 0,-1 0,0-1,1 0,-1 0,1-1,0 0,0 0,0-1,0 0,1-1,-1 0,1 0,0 0,1-1,-1 0,1 0,0-1,1 1,0-1,0-1,0 1,1-1,0 0,0 0,1 0,-2-8,-5-2,1 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6:17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1,'6'2,"0"0,0 1,-1 0,1 0,-1 0,1 1,-1 0,0 0,0 0,-1 1,1-1,-1 1,0 0,0 0,-1 1,0-1,1 3,5 4,15 22,15 14,-2 2,-3 1,-1 2,-3 1,-3 2,-2 0,-2 2,2 17,-15-34,-2-1,-2 1,-2 0,0 22,-32 134,-2-54,31-130,-1 0,0 1,-1-1,-1 0,0 0,-1 0,0 0,-1 0,0 0,-1-1,0 0,-1 0,-1 0,0-1,0 0,-1 0,-1-1,0 0,0 0,-1-1,0-1,-4 3,-78 38,76-41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6:1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512,'22'7,"1"0,1-1,-1-1,1-2,0 0,-1-1,1-2,0 0,19-3,15 1,66-15,-101 12,-2 1</inkml:trace>
  <inkml:trace contextRef="#ctx0" brushRef="#br0" timeOffset="289.539">1581 793,'38'-4,"23"-3,5 1,-3 2,-13 0</inkml:trace>
  <inkml:trace contextRef="#ctx0" brushRef="#br0" timeOffset="-1860.746">170 371,'-2'0,"0"1,0-1,0 0,0 1,1 0,-1-1,0 1,0 0,1 0,-1 0,0 0,1 0,-1 1,1-1,-1 0,1 1,0-1,0 1,0-1,0 1,0 0,0 0,0-1,0 1,0 0,1 0,-1 0,1 0,0 0,-1-1,1 1,0 0,0 0,0 0,0 0,1 0,-1 0,0 0,1 0,-1 0,1 0,0-1,0 1,0 0,-1 0,2-1,-1 1,0-1,0 1,0-1,1 1,-1-1,1 0,-1 0,1 1,15 19,-1 0,-1 2,-1 0,-1 0,-1 2,-1-1,-1 1,-1 1,4 22,-1 11,-3 0,-3 1,-2-1,-3 15,15 9,5-110,89-297,-32 50,-59 218,-10 83,-8-4,-1 0</inkml:trace>
  <inkml:trace contextRef="#ctx0" brushRef="#br0" timeOffset="-1116.934">650 906,'-12'15,"1"0,0 1,1 0,1 0,1 1,0 0,-2 9,5-12,-45 130,47-127,10-19,13-25,156-236,-112 185,-63 78,0 0,-1 0,1 1,0-1,0 0,-1 0,1 1,0-1,-1 1,1-1,0 0,-1 1,1 0,-1-1,1 1,-1-1,1 1,-1-1,1 1,-1 0,1 0,-1-1,0 1,1 0,-1-1,0 1,0 0,0 0,0-1,0 1,1 0,-1 0,0 0,-1-1,1 1,0 0,0 0,0-1,0 1,-1 0,1 0,0 1,8 158,-6-152,-1-6,1 0,-1 0,0 0,0 0,0 0,0 0,-1 0,1 1,-1-1,1 0,-1 1,0-1,0 0,0 1,0-1,0 0,0 1,-1-1,1 0,-1 0,1 1,-1-1,0 0,0 0,0 0,0 0,-1 0,1 0,0 0,-1 0,0-1,1 1,-1 0,0-1,0 1,0-1,1 0,-3 1,-6-2,0-1,0 0,0 0,0-1,1-1,-1 1,1-2,-1 1,1-1,-2-2,-21-7,11 4,5 0</inkml:trace>
  <inkml:trace contextRef="#ctx0" brushRef="#br0" timeOffset="-663.042">1016 879,'14'-5,"-6"1,1 0,-1 1,0 0,1 0,0 1,-1 1,1-1,0 1,0 1,0-1,0 1,0 1,0 0,0 0,-1 1,1 0,3 2,-11-3,1-1,-1 1,0 0,0 0,0 0,0 0,0 1,0-1,0 0,0 0,0 1,-1-1,1 0,-1 1,1-1,-1 0,1 1,-1-1,0 1,1-1,-1 1,0-1,0 1,0-1,0 1,-1-1,1 1,0-1,0 1,-1-1,1 0,-1 1,0-1,1 1,-1-1,0 0,0 0,0 1,0-1,0 0,-45 49,43-47,-79 96,81-98,0 1,0-1,1 1,-1 0,1-1,-1 1,1 0,0-1,-1 1,1 0,0 0,0-1,0 1,0 0,1 0,-1-1,0 1,1 0,-1-1,1 1,0 0,-1-1,1 1,0-1,0 1,0-1,0 1,0-1,0 0,1 0,-1 1,0-1,1 0,-1 0,0 0,1 0,0-1,-1 1,1 0,-1-1,1 1,0-1,1 1,78 5,-14-30,-51 13</inkml:trace>
  <inkml:trace contextRef="#ctx0" brushRef="#br0" timeOffset="5585.901">3641 61,'1'-2,"-1"0,1 0,-1 0,0 0,1 0,-1 1,0-1,0 0,0 0,0 0,0 0,-1 0,1 0,-1 0,1 1,-1-1,0 0,1 0,-1 1,0-1,0 0,0 1,0-1,-1 1,1-1,0 1,-1 0,1-1,0 1,-1 0,0 0,1 0,-1 0,0 0,1 1,-1-1,0 0,0 1,0-1,0 1,0 0,1-1,-1 1,0 0,0 0,0 1,0-1,0 0,0 1,-10 4,0 2,1 0,-1 0,2 1,-1 1,1-1,0 2,1-1,0 2,0-1,-3 7,-9 13,2 1,1 1,2 0,1 1,1 1,2 0,1 0,2 2,2-1,0 7,2 6,2 0,2 0,3 1,1-1,3 0,1-1,3 0,2 0,2-1,6 12,-14-39,0-1,1-1,1 1,0-1,2-1,0 1,0-2,2 1,0-2,0 1,1-2,1 0,1 0,0-1,0-1,1-1,0 0,14 5,-24-12,4 2,0-1,0 0,1-1,0 0,-1 0,1-1,0-1,0 0,0 0,1-1,0 0,6-5</inkml:trace>
  <inkml:trace contextRef="#ctx0" brushRef="#br0" timeOffset="8002.557">2710 88,'-2'2,"0"-1,0 0,0 1,0 0,1-1,-1 1,1 0,-1 0,1 0,0 0,0 0,0 0,0 0,0 0,0 0,0 1,1-1,-1 0,1 1,0-1,0 0,0 1,0-1,0 0,0 1,0 0,-15 167,8-137,2 0,1-1,2 2,1-1,3 29,-2-61,0 1,0 0,0 0,0-1,0 1,0 0,1-1,-1 1,1 0,-1-1,1 1,0 0,0-1,-1 1,1-1,0 1,0-1,0 0,1 0,-1 1,0-1,0 0,1 0,-1 0,1 0,-1 0,1 0,10 0</inkml:trace>
  <inkml:trace contextRef="#ctx0" brushRef="#br0" timeOffset="8284.843">2145 653,'44'0,"42"-5,16-6,2-2,-9 2,-11 3,-9-3,-13 2,-8 1,-7 3,-8 2,-5 1,-4 1,-7 6,-8 2</inkml:trace>
  <inkml:trace contextRef="#ctx0" brushRef="#br0" timeOffset="9108.399">2173 1273,'7'-25,"0"0,2 0,1 1,1 0,1 0,1 1,4-4,117-143,-91 131,-42 38,0 1,-1-1,1 0,0 1,0-1,0 0,0 1,0-1,0 1,1 0,-1-1,0 1,0 0,0 0,0 0,0 0,0 0,1 0,-1 0,0 0,0 0,0 0,0 0,0 1,0-1,0 1,0-1,0 1,0-1,0 1,0-1,0 1,0 0,0-1,0 1,0 0,-1 0,1 0,0 0,-1 0,1 0,-1 0,1 0,-1 0,1 0,-1 0,1 0,7 109,-10-53,2-56,0 0,-1 0,1 0,0 1,0-1,0 0,0 0,0 1,0-1,0 0,0 0,1 0,-1 1,0-1,1 0,-1 0,1 0,-1 0,1 0,0 0,-1 0,1 0,0 0,0 0,-1 0,1 0,0 0,0 0,0-1,0 1,0 0,1-1,-1 1,0-1,0 1,0-1,0 0,0 0,1 1,-1-1,0 0,0 0,1 0,-1 0,0 0,0 0,0 0,1-1,-1 1,0 0,0-1,0 1,0-1,1 1,-1-1,0 0,0 1,0-1,0 0,0 0,-1 0,2 0,125-149,-23 21,-104 128,1 0,-1-1,1 1,-1 0,1 0,0 0,-1 0,1 0,0 0,0 0,0 0,0 0,0 0,0 0,0 0,0 1,0-1,0 0,0 1,1-1,-1 1,0-1,0 1,1-1,-1 1,0 0,1 0,-1 0,0 0,1 0,-1 0,0 0,1 0,-1 0,0 1,0-1,1 1,-1-1,0 1,0-1,0 1,1 0,-1-1,0 1,0 0,0 0,0 0,0 0,0 0,-1 0,1 0,0 0,0 0,-1 0,1 0,0 1,-1 10,1-1,-1 1,-1-1,0 1,0-1,-1 0,-1 0,0 1,-1-2,0 1,-4 9,-12 37,-4 47,23-60,4-24</inkml:trace>
  <inkml:trace contextRef="#ctx0" brushRef="#br0" timeOffset="9638.799">2963 1076,'-144'205,"255"-318,44-57,-155 169,1 0,-1 0,0 1,1-1,-1 0,1 0,-1 0,1 0,-1 0,1 0,0 1,0-1,-1 0,1 1,0-1,0 0,0 1,-1-1,1 1,0-1,0 1,0 0,0-1,0 1,0 0,0 0,0-1,0 1,0 0,0 0,0 0,0 0,0 1,0-1,0 0,0 0,0 0,0 1,0-1,0 1,0-1,0 1,0-1,0 1,0-1,-1 1,1 0,0-1,0 1,-1 0,1 0,-1 0,1-1,0 1,-1 0,0 0,1 1,15 120,-14-120,-1 1,1-1,-1 0,0 1,0 0,0-1,0 1,-1 0,1-1,-1 1,1 0,-1 0,0-1,0 1,0 0,-1 0,1-1,-1 1,1 0,-1 0,0-1,0 1,0-1,0 1,0-1,-1 1,1-1,-1 0,0 0,0 1,0-1,0-1,0 1,0 0,0 0,0-1,-1 1,1-1,-1 0,1 0,-1 0,1 0,-1 0,-2 0,-8-2,1 0,0-1,-1-1,1 0,0-1,0 0,1-1,-1 0,1-1,0 0,1-1,-8-5,18 12,-19-12</inkml:trace>
  <inkml:trace contextRef="#ctx0" brushRef="#br0" timeOffset="76400.751">0 201,'180'-17,"93"-6,-200 10,-86 12,0-1,0 0,-1 0,1-1,1-1,-1 0,0-1,1 0,0-1,0-1,1 0,0 0,0-1,-9-9,7 3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9:1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3,'-4'5,"2"1,2 5,6 5,2 5,-1 4,-1 1,-2 3,-1 0,-2 0,0 0,-1 0,-1-5</inkml:trace>
  <inkml:trace contextRef="#ctx0" brushRef="#br0" timeOffset="586.444">7 3,'48'-1,"-28"0,1 0,0 2,-1 0,1 1,0 1,15 5,-34-8,0 1,0 0,0-1,0 1,0 0,0 0,0 0,0 0,0 1,0-1,-1 0,1 1,0-1,-1 1,0-1,1 1,-1 0,0 0,0 0,1 0,-1 0,-1 0,1 0,0 0,-1 0,1 0,-1 0,1 0,-1 1,0-1,0 0,0 0,0 0,0 0,-1 1,1-1,-1 0,1 0,-1 0,0 0,0 0,0 0,0 0,0 0,0 0,-1 1,-15 20,15-21,-1 1,0-1,1 0,0 1,-1 0,1 0,0-1,0 1,1 0,-1 1,1-1,-1 0,1 0,0 1,0-1,0 0,1 1,-1-1,1 1,0-1,0 1,0-1,0 1,1-1,0 1,-1-1,1 0,0 1,1-1,-1 0,0 0,1 0,1 3,7 3,-7-7,1 0,-1 0,0 0,0 1,0-1,0 1,0 0,-1 0,1 0,-1 0,1 0,-1 0,0 1,-1-1,1 1,0-1,-1 1,0 0,0 0,0-1,0 1,-1 0,0 0,1 0,-1 0,-1 0,1 0,0 0,-1-1,0 1,0 0,0 0,-1 0,1-1,-1 1,0 1,-6 2,0-1,-1 1,1-1,-1-1,0 1,0-2,-1 1,0-1,1-1,-1 1,0-2,-1 0,1 0,0 0,-1-1,1-1,-1 0,1-1,-1 0,1 0,-4-1,-4-5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613 458,'-2'-18,"-1"1,0-1,-1 1,-1 0,-1 0,-1 0,0 1,-1 0,-9-14,13 20,-1 0,-1 0,1 1,-1 0,-1 0,0 0,0 1,-1 0,0 0,0 1,0 0,-1 1,0 0,-1 0,1 1,-1 0,0 0,-1 1,1 1,-1 0,1 0,-1 1,0 0,-5 1,12 2,1 0,-1 0,1 0,-1 1,1-1,0 1,0 0,0 0,0 0,0 0,0 1,1-1,-1 1,1 0,0 0,-1 0,1 0,0 0,1 0,-1 0,1 1,-1-1,1 0,0 1,0-1,1 1,-1 0,1-1,-1 3,4 110,54 141,-28-60,-2-28,1-16,31 237,-58-355,2-22,-1 0,-1 0,0 1,-1-1,-1 0,0 1,0-1,-1 0,-1 0,0 0,-1 0,-1-1,1 1,-2-1,0 0,0-1,-1 1,-1-1,0-1,0 1,-6 3,5-10,0 0,-1 0,0-1,0 0,0-1,0 0,-1 0,1-2,0 1,-1-1,1 0,0-1,-1 0,1-1,0 0,0-1,0 0,0-1,1 1,-7-5,2 1,-1-1,1-1,0 0,1-1,0 0,1-1,0 0,1-1,0-1,1 0,0 0,-7-14,15 23,1 1,-1-1,1 0,0 0,0 0,0-1,0 1,1 0,0 0,-1 0,2-1,-1 1,0 0,1 0,0 0,0 0,0 0,1-1,8-19</inkml:trace>
  <inkml:trace contextRef="#ctx0" brushRef="#br0" timeOffset="1065.736">1374 684,'2'-3,"-1"1,1-1,-1 1,1-1,0 1,0 0,0-1,0 1,0 0,1 0,-1 0,1 1,-1-1,1 1,0-1,-1 1,1 0,0 0,0 0,0 0,0 1,0-1,0 1,0 0,0-1,0 1,0 1,0-1,0 0,0 1,0 0,-1-1,1 1,0 0,1 1,12-1,37 10,-52-10,0-1,0 1,0 0,0-1,0 1,0 0,0-1,-1 1,1 0,0 0,-1 0,1 0,0 0,-1-1,1 1,-1 0,0 0,1 1,-1-1,0 0,1 0,-1 0,0 0,0 0,0 0,0 0,0 0,0 0,0 0,-1 0,1 1,0-1,-1 0,1 0,0 0,-1 0,1 0,-1 0,0-1,1 1,-1 0,0 0,1 0,-1 0,0-1,0 1,0 0,0-1,-8 9,0-1,0-1,-1 0,-1 0,1-1,-1 0,0-1,0 0,-3 1,-4 2,-166 61,-60 31,243-100,0 0,1 0,-1 0,0 0,0 0,1 0,-1 1,0-1,1 0,-1 0,0 1,1-1,-1 0,1 1,-1-1,1 1,-1-1,0 0,1 1,-1-1,1 1,0 0,-1-1,1 1,-1-1,1 1,0 0,0-1,-1 1,1 0,0-1,0 1,0 0,0-1,0 1,-1 0,1 0,1-1,-1 1,0 0,0-1,0 1,0 0,0-1,1 1,-1 0,0-1,0 1,1 0,-1-1,1 1,-1-1,1 1,-1-1,1 1,-1-1,1 1,-1-1,1 1,-1-1,1 0,0 1,-1-1,1 0,-1 0,2 1,45 12,129-1,-141-7,-29-5,1 0,0 0,-1 1,1 0,-1 0,1 0,-1 1,1 0,-1 0,0 1,0-1,0 1,0 1,-1-1,1 1,-1 0,0 0,0 1,4 4,-9-5,-1 0,1 0,-1-1,1 1,-1 0,0 0,-1 0,1-1,-1 1,1 0,-1-1,0 0,-1 1,1-1,0 0,-1 0,0 0,1 0,-1-1,0 1,-1-1,1 0,0 0,-1 0,1 0,-1 0,0-1,-4 5,-227 156,89-64,145-97,-1 0,1 1,0-1,0 0,0 0,0 1,0-1,0 0,1 1,-1-1,0 1,1-1,-1 1,1-1,-1 1,1 0,0-1,-1 1,1-1,0 1,0 0,0-1,1 1,-1 0,0-1,1 1,-1-1,1 1,-1-1,1 1,0-1,-1 1,1-1,0 1,0-1,0 0,0 0,0 1,1-1,-1 0,0 0,0 0,1 0,-1-1,1 1,0 0,75 25,129-54,-169 26,-24 2,0-1,0 0,1 0,-1-1,0-1,-1-1,1 1,0-2,3-2,39-21,-41 17</inkml:trace>
  <inkml:trace contextRef="#ctx0" brushRef="#br0" timeOffset="1375.808">2080 655,'-169'402,"161"-383,1 1,1-1,0 2,2-1,0 1,2-1,0 1,1 0,1 0,1 0,2 6,-4-26,1 0,0-1,0 1,0 0,0-1,0 1,0 0,0-1,0 1,0 0,0-1,0 1,0 0,0-1,0 1,0 0,1-1,-1 1,0-1,1 1,-1 0,0-1,1 1,-1-1,1 1,-1-1,1 1,-1-1,1 1,-1-1,1 0,-1 1,1-1,-1 0,1 1,0-1,-1 0,1 0,0 0,-1 0,1 1,0-1,-1 0,1 0,0 0,-1 0,1 0,0-1,-1 1,1 0,0 0,-1 0,1 0,-1-1,1 1,0 0,-1-1,1 1,-1 0,1-1,-1 1,1-1,-1 1,1-1,-1 1,25-38,-13 15,-1 4</inkml:trace>
  <inkml:trace contextRef="#ctx0" brushRef="#br0" timeOffset="1629.896">1995 599,'24'0,"18"0,6 0,0 0,1 0,-3 0,-4 0,-5 0,-3 0,-4 0,-1 0,-6 5,-11 1,-13 5,-11 5,-4 0</inkml:trace>
  <inkml:trace contextRef="#ctx0" brushRef="#br0" timeOffset="1848.242">1882 938,'43'0,"34"-5,13-1,-4-5,-12-1,-13 3,-13 2,-9 2,-7-2,-4-1,-2-3,-5 0</inkml:trace>
  <inkml:trace contextRef="#ctx0" brushRef="#br0" timeOffset="2295.203">2080 232,'124'-17,"-16"0,83-5,-142 30,-147-107,51 30,39 54</inkml:trace>
  <inkml:trace contextRef="#ctx0" brushRef="#br0" timeOffset="3130.045">3209 909,'-31'0,"0"2,1 1,-1 1,0 2,1 1,0 1,1 1,0 2,0 1,2 1,-1 2,-19 13,35-18,-1 0,1 0,1 1,0 1,0 0,2 0,-1 1,1 0,1 1,-4 10,9-18,0 0,1 1,0-1,0 1,0 0,1-1,0 1,0 0,1 0,0-1,0 1,1 0,0 0,0-1,0 1,1 0,0-1,0 0,1 1,0-1,0 0,0 0,1 0,-1-1,4 4,-2-3,1-1,-1 0,1 0,0-1,0 0,0 0,0 0,1-1,0 1,-1-2,1 1,0-1,1 0,-1 0,0-1,0 0,1 0,-1-1,1 0,-1 0,0-1,1 0,1-1,12-2,0-1,0 0,0-2,-1-1,0 0,-1-2,8-4,11-6,0-2,-2-1,-1-2,-1-1,-1-2,-1-1,-1-1,-2-2,-2-1,0-2,-3 0,-1-1,-1-2,-2 0,-2-1,-2-1,-1 0,-2-1,-2-1,3-22,-12 52,-1 0,1 0,-2 0,0 0,0 0,-1 0,-1 0,0 1,0-1,-1 0,-1 1,0-1,0 1,-1 0,0 1,-1-1,-1 1,0 0,0 1,-5-6,9 13,-1-1,0 1,1 0,-1 0,0 1,0-1,0 1,0 0,0 0,-1 0,1 0,0 1,0 0,0-1,-1 2,1-1,0 0,0 1,-1 0,1 0,0 0,0 1,0-1,0 1,1 0,-2 0,-85 72,73-50,0 1,2 1,1 1,0 0,3 1,0 0,2 0,0 1,3 1,0-1,2 1,1 0,1 0,2 0,1 0,1 0,2 0,0 0,3-1,2 9,1-11,0 0,2 0,1-1,1-1,2 0,0-1,1 0,1-2,2 0,0-1,17 13,-33-30,1 0,0 1,0-1,0-1,0 1,1-1,-1 0,1 0,0-1,0 0,0 0,0 0,0-1,0 1,1-2,-6 0,1-1,0 0,-1 0,1 0,-1 0,1 0,-1-1,0 1,1 0,-1-1,0 1,0-1,0 1,0-1,0 1,0-1,-1 0,1 0,0 1,-1-1,0 0,1 0,-1 0,0-1,4-16</inkml:trace>
  <inkml:trace contextRef="#ctx0" brushRef="#br0" timeOffset="3464.819">4084 486,'-135'483,"131"-468,1 1,0 0,1 0,1 0,0 0,1 1,1-1,0 0,2 0,0 0,0 0,4 8,-2-19,1-1,-1 1,1-1,0-1,0 1,1-1,-1 0,1-1,-1 1,1-1,0 0,0-1,0 0,0 0,0 0,0-1,0 0,0 0,0-1,0 0,0 0,6-3,-7 4,0 0,0 0,0 0,0-1,0 0,-1-1,1 1,0-1,-1 0,1 0,-1-1,0 0,1 0,-1 0,-1 0,1-1,0 0,-1 0,0 0,0 0,0-1,0 0,-1 1,0-1,0-1,0 1,-1 0,2-4,-6-11</inkml:trace>
  <inkml:trace contextRef="#ctx0" brushRef="#br0" timeOffset="3711.271">3745 825,'38'0,"28"0,11 0,-2 0,-4 0,-5 0,-8 0,-10 0,-3 0,-5 0,-4 0,-8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0,'-45'60,"-4"-3,-1-1,-3-3,-4-1,13-16,-1-2,-1-2,-2-2,-2-2,49-28,-1 0,1 1,0-1,-1 0,1 1,-1-1,1 0,0 1,0 0,-1-1,1 1,0 0,0 0,0-1,0 1,0 0,0 0,0 0,0 0,0 0,0 1,0-1,1 0,-1 0,0 1,1-1,-1 0,1 1,0-1,-1 0,1 1,0-1,0 0,0 1,0-1,0 1,0-1,0 0,0 1,1-1,-1 1,0-1,1 0,-1 1,1-1,0 0,-1 0,2 1,7 2,0 0,0-1,1 0,-1 0,1-1,0-1,-1 0,1 0,0-1,0 0,0 0,6 0,511-2,-525 2,-1 1,1-1,-1 1,1-1,-1 1,1-1,-1 0,1 1,0-1,-1 0,1 0,-1 0,1-1,-1 1,1 0,0 0,-1-1,1 1,-1-1,1 1,-1-1,0 0,1 0,-1 0,0 1,1-1,-1 0,0-1,0 1,0 0,0 0,0 0,0-1,0 1,0 0,-1-1,1 1,0-1,-1 1,1-1,-1 1,1-1,-1 1,0-1,0 0,0 1,0-1,-76-132,15 48,-49-85,88 126,14 27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86 124,'-5'58,"-2"23,1 3,-4-3,0-11,2-12,2-11,2-9,2-7,1-2,-4-8,-1-1,0-5</inkml:trace>
  <inkml:trace contextRef="#ctx0" brushRef="#br0" timeOffset="261.967">0 39,'33'-10,"0"1,1 2,-1 2,1 1,1 1,-1 2,0 2,0 1,12 3,-39-5,-1 0,0 1,0 0,1 0,-1 1,0 0,0 0,0 0,-1 1,1 0,-1 0,1 0,-1 1,0 0,0 0,0 0,-1 0,0 1,0 0,0 0,0 0,-1 0,1 1,-1-1,-1 1,1 0,-1-1,0 1,0 3,-1-2,0 0,0-1,-1 1,0 0,-1-1,1 1,-1 0,0-1,-1 1,0-1,0 0,0 1,-1-1,1 0,-2 0,1 0,-1-1,1 1,-2-1,1 0,0 0,-1 0,0-1,0 0,-1 0,1 0,-1 0,0-1,0 0,-2 1,-6 2,-1 0,1-1,-1 0,0-1,-1-1,1 0,0-1,-1-1,1 0,-1-2,0 1,1-2,-13-2,1-3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4 279,'0'0,"0"0,-1-1,1 1,0-1,-1 1,1-1,0 1,0-1,-1 1,1-1,0 1,0-1,0 0,0 1,0-1,0 1,0-1,0 1,0-1,0 1,0-1,0 0,0 1,0-1,0 1,1-1,-1 1,0-1,0 1,1-1,-1 1,0-1,1 1,-1-1,0 1,1 0,-1-1,1 1,-1 0,1-1,-1 1,1 0,-1-1,1 1,-1 0,1 0,-1 0,1 0,-1-1,1 1,-1 0,1 0,0 0,-1 0,1 0,-1 0,1 0,-1 1,1-1,40-6,-41 6,326-12,-140-6,-186 17,-1 1,1-1,0 1,-1-1,1 0,0 1,0-1,-1 1,1-1,0 0,0 1,0-1,0 0,0 1,0-1,0 0,0 1,0-1,0 1,0-1,0 0,1 1,-1-1,0 0,0 1,1-1,-1 1,0-1,1 1,-1-1,0 1,1-1,-1 1,1-1,-1 1,1-1,-1 1,1 0,-1-1,1 1,0 0,-1 0,1-1,-1 1,1 0,0 0,-1 0,1 0,0 0,-1 0,1 0,-1 0,1 0,0 0,-1 0,1 0,0 0,-1 0,1 1,-1-1,1 0,0 1,-127-102,56 23,58 57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1 295,'182'-39,"-67"19,2 6,0 5,84 5,-123 5,-118-23,-126-74,163 94,0 0,0 0,0-1,1 1,-1-1,1 0,0 0,-1 0,1 0,1 0,-1 0,0 0,1-1,0 1,-1-1,1 1,1-1,-1 1,0-1,1 1,0-1,0 0,0-1,4-11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29,'482'0,"-286"-28,-172 27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31,'39'10,"26"-3,13-1,2-2,-3-7,-5-3,-5 1,-10-5,-3-1,-3 2,-5 3,-5 2,-5 1,-8 2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2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57 282,'509'0,"-485"0</inkml:trace>
  <inkml:trace contextRef="#ctx0" brushRef="#br0" timeOffset="279.825">1 479,'38'-4,"28"-7,6-2,-3 2,-9 3,-10 2,-8 3,-7 1,-5 1,-2 2,-1-1,-1 1,-5-1</inkml:trace>
  <inkml:trace contextRef="#ctx0" brushRef="#br0" timeOffset="766.613">255 1,'366'163,"-361"-161,-1 0,1 1,-1-1,0 1,0 0,0 0,0 0,0 1,-1-1,0 1,0 0,0 0,0 0,0 1,-1-1,0 0,0 1,0 0,0-1,-1 1,0 0,0 0,0 0,0 0,-1 0,0 0,0 0,0 0,-1 0,0 0,0 0,0-1,0 1,-1 0,-10 17,-1-2,-1 1,-1-2,-1 0,0-1,-1-1,-1 0,-1-1,0-1,-15 8,-90 55,100-65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54,'5'10,"1"17,0 9,-1 3,-1 0,-2-2,-1-3,0-1,-1-3,-1-1,-4-5,-1-3,-1 1,2 1,1 1,2 2,-4 1,-1-5</inkml:trace>
  <inkml:trace contextRef="#ctx0" brushRef="#br0" timeOffset="325.936">0 82,'31'-14,"0"1,0 2,1 1,1 1,-1 2,2 1,-1 2,0 1,5 1,-35 2,0-1,0 0,0 1,0 0,0 0,0 0,1 0,-1 0,0 1,0-1,0 1,0 0,0 0,0 0,0 0,-1 0,1 1,0-1,-1 1,1 0,-1 0,1 0,-1 0,0 0,0 0,0 1,0-1,0 1,0-1,-1 1,1 0,-1 0,0-1,0 1,0 0,0 0,-1 0,1 0,-1 1,1-1,-1 0,0 1,-6 9,-1 0,0-1,-1 0,0 0,-1-1,0 0,-1 0,0-1,-1 0,0-1,0 0,-1-1,0-1,-1 1,0-2,0 0,0 0,0-2,-13 4,-2 1,3-2</inkml:trace>
  <inkml:trace contextRef="#ctx0" brushRef="#br0" timeOffset="1080.218">338 506,'91'-12,"30"4,-120 8,1 0,-1 1,1-1,-1 0,1 1,-1-1,0 0,1 1,-1 0,0-1,1 1,-1 0,0 0,0-1,0 1,1 0,-1 0,0 0,0 1,-1-1,1 0,0 0,0 0,0 1,-1-1,1 0,-1 1,1-1,-1 0,1 1,-1-1,0 1,0-1,0 1,0-1,0 1,0-1,0 1,0-1,-1 0,1 1,0-1,-1 1,1-1,-1 0,0 1,1-1,-1 0,0 0,0 1,0-1,0 0,0 0,0 0,0 0,0 0,0 0,0-1,-1 1,1 0,0-1,-2 1,-57 42,49-37,0 1,0 0,1 0,-1 1,2 0,0 1,0 0,0 1,1 0,0 0,-3 7,10-16,1 1,-1-1,0 0,0 1,1-1,-1 0,1 1,-1-1,1 1,0-1,-1 1,1-1,0 1,0-1,0 1,0-1,0 1,0-1,1 1,-1-1,0 0,1 1,-1-1,1 1,0-1,-1 0,1 1,0-1,0 0,0 0,0 0,0 1,0-1,0 0,0 0,0-1,1 1,-1 0,0 0,0 0,1-1,-1 1,1-1,-1 1,1-1,-1 0,1 1,-1-1,1 0,-1 0,79-5,17-37,-79 29</inkml:trace>
  <inkml:trace contextRef="#ctx0" brushRef="#br0" timeOffset="2809.887">762 759,'38'-28,"60"-98,18 6,-115 118,1 1,-1 0,1 0,0 0,0 0,-1 0,1 1,0-1,0 0,0 1,0-1,0 1,-1 0,1 0,0 0,0 0,0 0,0 0,0 0,0 0,0 1,0-1,0 1,0 0,-1-1,1 1,0 0,0 0,-1 0,1 0,-1 1,1-1,-1 0,1 0,-1 1,0-1,0 1,1 0,-1-1,0 1,0 0,-1-1,1 1,0 0,-1 0,1 0,-1 0,1 0,-1 0,57 158,-51-112,-6-47,0-1,0 1,0 0,0 0,0 0,0 0,-1 0,1-1,0 1,0 0,-1 0,1 0,0-1,-1 1,1 0,-1-1,1 1,-1 0,1-1,-1 1,0 0,1-1,-1 1,0-1,1 1,-1-1,0 0,0 1,0-1,1 0,-1 1,0-1,0 0,0 0,0 0,1 0,-1 0,0 0,0 0,0 0,0 0,0 0,1 0,-1 0,0-1,0 1,0 0,1-1,-1 1,0-1,0 1,-12-6,1-1,0 0,0-1,1 0,0-1,1 0,-1-1,2 0,-1-1,-75-62,66 63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4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5 186,'-1'0,"1"-1,-1 1,1-1,0 1,-1-1,1 1,0-1,0 1,-1-1,1 1,0-1,0 1,0-1,0 1,0-1,0 1,-1-1,1 0,1 1,-1-1,0 1,0-1,0 1,0-1,0 1,0-1,1 1,-1-1,0 1,0-1,1 1,-1-1,0 1,1-1,-1 1,0-1,1 1,-1 0,1-1,-1 1,1 0,-1-1,1 1,-1 0,1 0,-1 0,1-1,-1 1,1 0,-1 0,1 0,-1 0,1 0,-1 0,1 0,0 0,-1 0,1 0,-1 0,1 0,40-5,-41 5,399-2,-398 3,-1-1,1 1,-1-1,1 1,0-1,-1 0,1 1,0-1,0 0,-1 0,1 1,0-1,0 0,-1 0,1 0,0 0,0 0,-1 0,1 0,0 0,0 0,-1-1,1 1,0 0,0 0,-1-1,1 1,0 0,-1-1,1 1,-1-1,1 1,0-1,-1 1,1-1,-1 1,1-1,-1 0,1 1,-1-1,0 1,1-1,-1 0,0 0,0 1,1-1,-1 0,0 0,0 1,0-1,0 0,0 0,0 1,0-1,0 0,0 0,0 1,0-1,-1 0,1 0,0 1,0-1,-1 0,1 1,-1-1,1 0,0 1,-1-1,1 1,-1-1,-18-11,-71-62,64 41,13 20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30,'4'0,"7"0,7 0,4 0,3 0,3 0,1 0,1-5,-1-1,1 0,-1 1,-1 1,1 2,-1 1,0 1,0 0,-4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49,'-28'42,"-1"-2,-3-1,-1-1,-2-2,-1-1,-2-2,-1-2,-2-1,0-3,-35 17,4-16,113-24,248-6,-89 52,-182-43,-17-6,0 0,1 0,-1 1,1-1,-1-1,1 1,-1 0,1 0,0-1,-1 1,1-1,0 1,0-1,-1 1,1-1,0 0,0 0,-1 0,1 0,0-1,0 1,0 0,-1-1,1 1,0-1,-1 1,1-1,0 0,-1 0,1 0,-1 0,1 0,-1 0,0 0,1 0,-1-1,0 1,0 0,0-1,0 1,0-1,1-13,0 0,-1-1,0 1,-1-1,-1 1,-1-1,0 1,-1 0,-1-1,0 2,-1-1,0 0,-1 1,-1 0,-6-9,-64-145,26 88,46 66,3 4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29,'24'0,"18"0,6 0,0-5,-4-1,-4 0,-4 1,-4 1,-2 2,-6 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84,'4'14,"3"20,-1 8,-2 7,-5 0,-3-4,-1-5,1-4,0-3,2-3,1-1,0-2,-4 1,-1-1,0 0,1 1,2 0,1-5</inkml:trace>
  <inkml:trace contextRef="#ctx0" brushRef="#br0" timeOffset="319.371">1 225,'40'-35,"1"3,1 1,2 2,1 2,46-20,-87 44,0 1,1-1,-1 1,1-1,-1 1,1 0,0 1,-1-1,1 1,0 0,0 0,0 1,0-1,0 1,1 0,-1 1,0-1,0 1,0 0,-1 0,1 1,0-1,0 1,-1 0,1 0,-1 1,1-1,-1 1,0 0,0 0,0 1,0-1,-1 1,0-1,1 2,-1 5,-1-1,-1 1,0-1,0 1,0 0,-2-1,1 1,-1-1,0 1,-1-1,0 1,-1-1,0 0,0 0,-1 0,0 0,-1-1,0 1,0-1,-5 5,4-3,-1 3,-1-1,-1 0,0 0,0-1,-1 0,-1-1,1 0,-2-1,1 0,-2-1,1 0,-1-1,0 0,0-1,-1 0,-7 1,-7-4,4-5</inkml:trace>
  <inkml:trace contextRef="#ctx0" brushRef="#br0" timeOffset="1033.555">509 535,'-97'190,"150"-254,-16 12,-27 35,1 0,1 1,1 0,0 0,1 2,0 0,1 0,1 1,0 1,17-9,-32 20,0 1,0 0,0-1,0 1,0 0,0 0,0-1,0 1,0 0,0 0,0 0,0 0,0 0,1 1,-1-1,0 0,0 0,0 1,0-1,0 1,0-1,0 1,0-1,0 1,-1-1,1 1,0 0,0 0,0-1,-1 1,1 0,0 0,-1 0,1 0,-1 0,1 0,-1 0,1 0,-1 0,0 0,1 0,-1 0,0 0,0 0,0 0,0 1,5 58,-6-53,-2 140,2-144,1-1,0 1,-1-1,1 0,-1 1,0-1,0 0,0 0,0 1,0-1,0 0,-1 0,1 0,-1 0,1 0,-1-1,0 1,0 0,0-1,0 1,0-1,0 0,0 0,0 1,0-1,-1-1,1 1,0 0,-1-1,1 1,-1-1,1 0,-1 1,1-1,0 0,-1-1,1 1,-1 0,1-1,-1 1,1-1,0 0,-1 0,1 0,0 0,0 0,0 0,0-1,0 1,0-1,0 1,0-1,1 0,-1 0,0 0,0-1,-71-74,62 63</inkml:trace>
  <inkml:trace contextRef="#ctx0" brushRef="#br0" timeOffset="3263.32">339 507,'-5'0,"-1"5,0 6,1 6,2 5,-4-1,-1 0,1 2,2 2,2 1,1 1,1-4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91,'554'0,"-563"-1,1-1,-1 0,0 0,1 0,0-1,0-1,0 1,0-1,0-1,1 1,-1-1,1 0,1-1,-1 0,1 0,0-1,-3-3,-2-4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87,'459'0,"-401"-11,-78-15,-37-8,39 19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60,'-5'34,"-1"25,0 8,1-4,1-6,2-9,1-8,0-6,1-3,1-3,-1-1,-5-1,-1 1,0-5</inkml:trace>
  <inkml:trace contextRef="#ctx0" brushRef="#br0" timeOffset="349.597">1 117,'23'-16,"0"2,2 0,-1 2,2 1,0 0,0 2,0 2,1 0,0 1,1 2,-1 1,13 1,-35 2,0 1,0-1,-1 2,1-1,0 0,-1 1,1 0,-1 0,0 0,1 1,-1-1,0 1,-1 0,1 0,0 0,-1 1,0-1,0 1,0 0,0 0,0 0,-1 0,0 0,0 1,0-1,0 1,-1 0,1-1,-1 1,-1 0,1 0,-1-1,1 1,-1 0,-1 0,1 2,-1 0,0 0,-1-1,1 1,-1 0,-1-1,1 0,-1 1,0-1,0 0,-1 0,0-1,0 1,0-1,-1 0,0 0,0 0,0-1,0 0,-3 1,-120 66,44-45,60-21</inkml:trace>
  <inkml:trace contextRef="#ctx0" brushRef="#br0" timeOffset="669.491">368 484,'-5'33,"-1"21,-5 7,-1-4,3-10</inkml:trace>
  <inkml:trace contextRef="#ctx0" brushRef="#br0" timeOffset="998.334">594 540,'-5'14,"-2"10,1 6,1 2,2 0,-4-4,-1-3,2-6</inkml:trace>
  <inkml:trace contextRef="#ctx0" brushRef="#br0" timeOffset="1586.338">537 484,'70'-23,"-58"17,1 1,0 1,0 0,0 1,1 0,-1 1,0 1,1 0,0 1,2 0,-15 0,0 0,-1 0,1 0,0 0,0 0,0 0,-1 0,1 0,0 1,0-1,-1 0,1 1,0-1,-1 0,1 1,0-1,-1 1,1-1,0 1,-1-1,1 1,-1-1,1 1,-1-1,1 1,-1 0,1 0,-1-1,0 1,1 0,-1-1,0 1,0 0,0 0,1 0,-1-1,0 1,0 0,0 0,0-1,0 1,0 0,-1 0,1 0,0-1,0 1,-1 0,1 0,0-1,-1 1,1 0,0-1,-1 1,1 0,-1-1,0 1,-32 37,31-36,-15 14,-34 41,50-56,0 1,1 0,-1-1,1 1,-1 0,1 0,0 0,-1 0,1-1,0 1,0 0,1 0,-1 0,0 0,1 0,-1-1,1 1,-1 0,1 0,0-1,0 1,-1 0,1-1,1 1,-1-1,0 1,0-1,0 0,1 1,-1-1,1 0,-1 0,1 0,-1 0,1 0,0 0,-1-1,2 1,20 12,-17-11,-1 0,1 1,-1-1,0 1,1 0,-1 1,-1-1,1 1,0 0,-1 0,0 1,0-1,0 1,-1 0,1 0,-1 0,0 0,-1 1,1-1,-1 1,1 3,-3-7,0 0,0 0,0 0,-1 0,1 0,0 0,-1 0,0 0,1 0,-1 0,0 0,0-1,0 1,0 0,0-1,0 1,-1 0,1-1,-1 0,1 1,-1-1,1 0,-1 0,0 0,1 0,-1 0,0 0,0 0,0-1,0 1,0-1,0 1,-1-1,-73 7,69-7,2 0,-3 1,0-1,-1 0,1 0,-1-1,1 0,0 0,-1-1,1 0,0-1,0 1,1-2,-1 1,-4-4,-2-4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0 169,'20'0,"24"0,11 0,0 0,-4 0,-6 0,-6 0,-5 0,-3 0,-2 0,-2 0,-5 0</inkml:trace>
  <inkml:trace contextRef="#ctx0" brushRef="#br0" timeOffset="318.335">141 0,'10'34,"3"25,-1 7,-2-2,-3-8,-3-8,-2-7,-1-7,-1-4,0-2,-5-5,-2-8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1 343,'24'0,"18"0,6 0,0 0,-4 0,-4 0,-4 0,-9 5,-8 1</inkml:trace>
  <inkml:trace contextRef="#ctx0" brushRef="#br0" timeOffset="399.315">510 61,'4'33,"3"26,-1 8,-2-3,5-8,-1-8,-1-8,-2-5,-1-5,-2-2,-1-1,-1 0,0-1,-5-3,-2-3,1-3</inkml:trace>
  <inkml:trace contextRef="#ctx0" brushRef="#br0" timeOffset="727.348">453 33,'29'-9,"0"2,1 1,0 2,0 0,0 2,0 1,0 2,0 1,0 1,28 7,-54-9,0-1,1 1,-1 1,0-1,0 0,0 1,0 0,0 0,0 0,-1 0,1 1,-1-1,1 1,-1 0,0 0,0 1,0-1,-1 0,1 1,-1 0,0-1,1 1,-2 0,1 0,0 0,-1 0,0 1,0-1,0 0,-1 0,1 1,-1-1,0 1,0-1,-1 0,1 1,-1-1,0 0,0 0,-1 3,-8 4,-1-1,1 0,-2 0,1-1,-2-1,1 0,-1 0,0-1,0-1,-1 0,0-1,0-1,-12 3,6 0,-91 27,92-28</inkml:trace>
  <inkml:trace contextRef="#ctx0" brushRef="#br0" timeOffset="1333.946">763 597,'5'-3,"0"0,0 1,0-1,1 1,-1 0,0 1,1-1,-1 1,1 0,0 1,-1-1,1 1,0 0,-1 0,1 1,-1 0,1 0,-1 0,1 1,4 1,-9 0,1-1,-1 1,-1-1,1 1,0 0,-1 0,1-1,-1 1,0 0,0 0,0-1,0 1,0 0,-1 0,1-1,-1 1,0 0,0-1,0 1,0-1,0 1,-1-1,1 0,-1 1,1-1,-1 0,0 0,0 0,0 0,0 0,0 0,-1 0,-10 17,11-18,1 1,0-1,-1 1,1 0,0-1,0 1,0 0,0 0,0 0,1 0,-1 0,0 0,1-1,0 1,-1 1,1-1,0 0,0 0,0 0,0 0,0 0,1 0,-1 0,1 0,-1 0,1 0,0-1,0 1,0 0,0 0,0 0,0-1,0 1,0-1,1 1,-1-1,1 1,-1-1,1 0,-1 1,1-1,0 0,0 0,-1 0,1-1,0 1,0 0,0-1,0 1,0-1,40-6,-23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86,'5'10,"6"7,1 7,-1 3,-3 2,-2 1,-8 0,-3 0,0-1,0-5</inkml:trace>
  <inkml:trace contextRef="#ctx0" brushRef="#br0" timeOffset="718.853">29 58,'9'-7,"0"0,0 1,1 1,0 0,0 0,0 1,1 0,0 1,0 0,-1 0,2 2,-1-1,0 1,10 1,-20-1,1 1,0 0,-1 0,1-1,0 1,-1 0,1 0,0 1,0-1,-1 0,1 1,0-1,-1 1,1-1,-1 1,1 0,-1 0,1-1,-1 1,1 0,-1 0,0 1,1-1,-1 0,0 0,0 1,0-1,0 0,0 1,0-1,0 1,-1 0,1-1,-1 1,1-1,-1 1,1 0,-1 0,0-1,0 1,0 0,0-1,0 1,0 0,0 0,-1-1,1 1,0 0,-1-1,0 2,-5 7,0 1,0-1,-1 0,-1 0,1-1,-2 0,1 0,-1-1,-5 4,-20 20,33-32,0 1,0 0,0-1,0 1,0-1,0 1,1 0,-1 0,0 0,0-1,1 1,-1 0,0 0,1 0,-1 0,1 0,-1 0,1 0,0 0,-1 0,1 1,0-1,0 0,0 0,0 0,0 0,0 0,0 0,0 0,0 1,1-1,-1 0,0 0,1 0,-1 0,1 0,-1 0,1 0,-1 0,1 0,0 0,-1-1,1 1,0 0,0 0,0-1,0 1,-1 0,1-1,0 1,0-1,0 1,0-1,1 1,-1-1,0 0,0 0,0 1,0-1,0 0,1 0,11 5,-9-5,0 0,0 1,0-1,0 1,0 0,0 0,0 1,0-1,-1 1,1 0,-1 0,1 0,-1 0,0 1,1-1,-1 1,0 0,-1 0,1 0,-1 0,1 1,-1-1,0 0,0 1,0 0,-1-1,1 1,-1 0,0 0,0 0,0 0,-1 0,1 0,-1 0,0 0,0 0,0 0,-1 3,-2 0,-1-1,1 1,-1-1,0 0,0 0,-1-1,0 1,0-1,0 0,-1 0,1 0,-1-1,0 0,-1 0,1-1,-1 0,1 0,-1 0,0-1,0 0,0 0,0-1,-1 0,1 0,0 0,0-1,-1-1,1 1,-1-1,-10-5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0 106,'51'11,"1"-4,0-1,0-3,23-2,143-29,-292 5,69 22,0-1,0 0,1 0,-1 0,1 0,-1-1,1 0,0 0,0 0,0 0,0 0,1-1,-1 0,1 0,0 0,0 0,0 0,-1-5,-5-12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06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0 197,'5'5,"6"2,6-1,5-1,4-1,2-2,1-1,0-1,1 1,-1-2,0 1,0 0,-1 0,1-1,-1 1,0 0,0 0,-5 0</inkml:trace>
  <inkml:trace contextRef="#ctx0" brushRef="#br0" timeOffset="345.432">85 396,'14'0,"15"0,6 0,3 0,0 0,-2 0,-3 0,-1 0,-2 0,-1 0,-1 0,-5 0</inkml:trace>
  <inkml:trace contextRef="#ctx0" brushRef="#br0" timeOffset="938.798">338 0,'2'6,"0"0,1 0,-1-1,1 1,0-1,0 0,1 0,0 0,-1 0,2 0,-1-1,0 0,1 0,0 0,0 0,0-1,0 0,1 0,0 0,0-1,13 11,-3-4,0 1,-1 0,0 2,-1-1,-1 2,0 0,0 1,-1 0,-1 0,-1 1,0 1,-1 0,0 0,-1 1,4 15,-12-26,0 0,-1 0,1-1,-2 1,1 0,0-1,-1 1,0-1,0 0,-1 1,0-1,0 0,0 0,0-1,-1 1,1-1,-1 0,0 1,-1-2,1 1,-1 0,0-1,1 0,-1 0,-1-1,1 1,0-1,-1 0,1 0,-2-1,-17 12,-8 4,21-12,-1 1,1-1,0 2,1 0,0 0,0 1,0 0,1 0,0 1,1 0,0 1,-5 7,6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1 308,'50'-18,"2"3,0 1,0 3,1 2,38-1,216 0,-284 7,-32-8,-36-10,-10 0,29 12,1 0,-1-1,2-2,-1-1,2 0,-1-2,2-1,0 0,-13-15,17 10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1 204,'20'-7,"2"0,-1 2,1 0,0 1,0 1,0 1,0 1,1 2,-1 0,0 1,27-1,227-1,-275 0,-1 0,1 1,-1-1,1 0,0 0,-1 1,1-1,0 0,-1 0,1 0,0 0,-1 0,1 0,0 0,-1 0,1 0,0 0,-1 0,1 0,0-1,-1 1,1 0,-1 0,1-1,0 1,-1 0,1-1,-1 1,1-1,-1 1,1-1,-1 1,0-1,1 1,-1-1,1 1,-1-1,0 1,1-1,-1 0,0 1,0-1,0 1,0-1,1 0,-1 1,0-1,0 0,0 1,0-1,0 0,0 1,-1-1,1 0,0 1,0-1,0 0,-1 1,1-1,0 1,-1-1,1 0,0 1,-1-1,1 1,-1-1,1 1,-1 0,1-1,-39-28,-48-11,-37-27,111 53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9,'14'72,"4"0,3-1,19 40,-20-44,-7-113,-2 0,1 1,3 1,1 0,3 1,1 1,21-31,-30 54</inkml:trace>
  <inkml:trace contextRef="#ctx0" brushRef="#br0" timeOffset="953.205">340 347,'-5'33,"-1"22,-1 5,-2-2,-1-12</inkml:trace>
  <inkml:trace contextRef="#ctx0" brushRef="#br0" timeOffset="1516.237">340 347,'15'0,"-2"-1,0 0,0 1,0 1,0 0,0 1,0 0,0 1,-1 0,1 1,-1 1,0 0,9 5,-19-8,1 0,-1 1,0-1,1 1,-2 0,1-1,0 1,0 0,-1 0,1 0,-1 0,0 0,0 0,0 1,-1-1,1 0,-1 1,0-1,1 0,-1 1,-1-1,1 0,0 0,-1 1,0-1,0 0,0 0,0 0,0 0,-1 0,1 0,-3 2,2-1,1 0,-1 0,1 1,-1-1,1 0,0 0,1 1,-1-1,1 0,0 1,0-1,0 0,0 1,1-1,0 0,0 1,0-1,0 0,1 0,0 1,11 10,-12-14,0-1,1 1,-1-1,1 1,-1 0,0 0,0 0,1 0,-1 0,0 0,0 0,0 0,0 0,0 0,0 1,0-1,-1 0,1 1,0-1,-1 0,1 1,-1-1,0 1,1-1,-1 1,0-1,0 1,0-1,0 1,0-1,0 1,0-1,0 1,-1-1,1 1,-1-1,1 1,-1-1,1 1,-1-1,0 0,0 1,0-1,0 0,0 0,0 0,0 0,0 0,0 0,0 0,0 0,-2 1,-107 28,88-27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82 124,'1'1,"0"0,1 0,-1 0,0 0,1 0,-1 0,0 1,0-1,0 1,0-1,0 0,0 1,-1 0,1-1,0 1,-1-1,1 1,-1 0,0-1,0 1,1 0,-1 0,0-1,0 1,-1 0,1 0,0-1,0 1,-1 0,1-1,-1 1,0-1,0 2,1 1,-25 125,-31 43,42-165,14-31,9-14,2 1,2 0,1 1,2 1,2 0,3-4,-11 22,1 0,0 0,1 1,0 0,1 1,1 1,1 0,0 1,1 0,0 1,4-1,-19 12,0 1,1-1,-1 0,1 1,-1-1,1 1,-1 0,1 0,-1-1,1 1,-1 0,1 0,-1 0,1 0,0 1,-1-1,1 0,-1 1,1-1,-1 1,0-1,1 1,-1 0,1 0,-1-1,0 1,0 0,1 0,-1 0,0 0,0 1,0-1,0 0,0 0,-1 1,1-1,0 0,0 1,-1-1,1 1,-1-1,17 65,-18 167,1-234,1 1,-1 0,1-1,-1 1,1 0,-1 0,1-1,0 1,-1 0,1 0,0 0,-1 0,1 0,-1 0,1 0,0 0,-1 0,1 0,0 0,-1 0,1 0,0 0,-1 1,1-1,-1 0,1 0,-1 1,1-1,0 1,-1-1,1 0,-1 1,0-1,1 1,-1-1,1 1,-1-1,0 1,1-1,-1 1,0 0,1-1,-1 1,0-1,0 1,0 0,0-1,0 1,0-1,0 1,0 0,0-1,0 1,0 0,0-1,0 1,0 0,0-1,-1 1,1-1,0 1,0 0,-1-1,186-242,-186 243,1 0,0 0,0 0,-1 0,1 0,0 0,0 0,0 0,0 0,0 0,1 0,-1 0,0 0,0 0,1 0,-1 0,1 0,-1 0,0 0,1-1,0 1,-1 0,1 0,-1 0,1-1,0 1,0 0,-1-1,1 1,0-1,0 1,0-1,0 1,0-1,0 1,0-1,0 0,0 0,0 1,0-1,0 0,0 0,0 0,0 0,0 0,0 0,0 0,0-1,-1 1,1 0,0-1,0 1,0 0,0-1,0 1,0-1,0 1,-1-1,1 0,0 1,0-1,-1 0,1 0,0 1,-1-1,1 0,-1 0,1 0,-1 0,-50 263,37-216,6-28</inkml:trace>
  <inkml:trace contextRef="#ctx0" brushRef="#br0" timeOffset="736.449">872 265,'-154'334,"147"-323,12-22,12-21,12-12,2 2,2 0,1 3,36-32,-69 70,0-1,0 0,0 1,0-1,0 1,0-1,1 1,-1-1,1 1,-1 0,1 0,-1 0,1 0,0 0,0 0,-1 0,1 1,0-1,0 1,0-1,0 1,0-1,-1 1,1 0,0 0,0 0,0 0,0 1,0-1,0 0,0 1,0-1,-1 1,1 0,0 0,0-1,-1 1,1 0,0 0,-1 1,1-1,-1 0,1 0,-1 1,0-1,0 1,1 0,8 105,-8-24,-1-82,0 0,0 0,0 0,-1 0,1 1,0-1,-1 0,1 0,-1 1,1-1,-1 0,0 1,1-1,-1 1,0-1,0 0,0 1,0-1,0 1,-1-1,1 0,0 1,-1-1,1 1,0-1,-1 0,0 0,1 1,-1-1,0 0,0 0,1 0,-1 0,0 1,0-2,0 1,0 0,-1 0,1 0,0 0,0-1,0 1,-1 0,1-1,0 1,-1-1,1 0,0 1,-1-1,1 0,-1 0,1 0,-1 0,1 0,0 0,-1 0,1 0,-1-1,1 1,-1-1,-167-46,141 45,3 1</inkml:trace>
  <inkml:trace contextRef="#ctx0" brushRef="#br0" timeOffset="1536.724">1239 124,'47'277,"-46"-271,1 11,1 0,1 0,0 0,1-1,1 1,0-1,1-1,1 1,5 7,-12-21,0-1,0 1,0-1,0 0,0 1,0-1,0 0,1 0,-1 0,0 0,1 0,-1 0,1 0,-1 0,1 0,-1-1,1 1,0-1,-1 1,1-1,0 1,-1-1,1 0,0 0,0 0,-1 0,1 0,0 0,-1-1,1 1,0-1,-1 1,1-1,0 1,-1-1,1 0,-1 0,1 0,-1 0,0 0,1 0,-1 0,0 0,0-1,1 1,-1 0,0-1,43-77,-41 71,27-62,9-24,5 1,3 2,15-15,-25 67,-27 37</inkml:trace>
  <inkml:trace contextRef="#ctx0" brushRef="#br0" timeOffset="2605.261">1774 434,'-124'316,"119"-299,12-23,14-24,80-124,0 36,-101 118,1-1,0 1,0-1,-1 1,1-1,0 1,0 0,0-1,0 1,0 0,-1-1,1 1,0 0,0 0,0 0,0 0,0 0,0 0,0 0,0 0,0 0,-1 1,1-1,0 0,0 1,0-1,0 0,0 1,-1-1,1 1,0-1,0 1,-1 0,1-1,0 1,-1 0,1-1,-1 1,1 0,-1 0,1-1,-1 1,0 0,1 0,-1 0,0 0,1 0,-1 0,0 0,9 54,-9-43,62 181,-62-192,1 0,-1 1,1-1,-1 0,0 0,0 0,1 0,-1 0,0 0,0 0,0 1,0-1,0 0,0 0,0 0,0 0,-1 0,1 1,0-1,-1 0,1 0,-1 0,1 0,-1 0,0 0,1 0,-1 0,0-1,0 1,1 0,-1 0,0 0,0-1,0 1,0-1,0 1,0-1,0 1,0-1,0 1,0-1,0 0,-1 1,1-1,0 0,0 0,0 0,0 0,0 0,-1 0,-58-8,50 4,1 0,0-1,-1 1,2-2,-1 1,0-1,1-1,0 0,1 0,0 0,0-1,0 0,1 0,0-1,-3-5,-1-6</inkml:trace>
  <inkml:trace contextRef="#ctx0" brushRef="#br0" timeOffset="6549.757">2678 321,'14'0,"10"0,5 0,4 0,-1 0,0 0,0 0,-2 0,-1-5,0-1,0 0,-1 1,0 2,-10 1,-7 1</inkml:trace>
  <inkml:trace contextRef="#ctx0" brushRef="#br0" timeOffset="6807.736">2959 67,'-14'43,"-10"34,0 8,3-1,6-9,5-13,5-12,2-10,3-7,0-9</inkml:trace>
  <inkml:trace contextRef="#ctx0" brushRef="#br0" timeOffset="7787.009">3101 631,'80'-99,"4"3,40-32,-45 57,-77 72,0 0,0 0,0 0,0 0,0 0,0 1,0-1,0 0,0 1,-1-1,1 1,-1 0,1 0,-1-1,0 1,1 0,-1 0,0 0,0 1,-1-1,1 0,0 0,-1 0,1 1,-1-1,0 0,0 0,0 1,0-1,0 0,0 0,0 1,-1-1,1 0,-1 0,0 1,0 0,1 2,0 6,7 76,-6-85,-1 0,0 0,1 0,0 0,-1 0,1 0,0 0,0 0,0-1,0 1,0 0,0-1,1 1,-1 0,0-1,1 0,0 1,-1-1,1 0,0 0,-1 0,1 0,0 0,0 0,0-1,0 1,0 0,0-1,0 0,0 1,0-1,0 0,0 0,0 0,0 0,0-1,0 1,1-1,2-1,1-1,-1 0,0 0,1 0,-2-1,1 0,0 0,-1 0,0 0,0-1,0 0,0 0,-1 0,10-10,153-181,-166 195,0 0,1 0,0 0,-1 0,1 0,0 0,-1 0,1 0,0 0,0 0,0 0,0 1,0-1,0 0,0 1,0-1,0 1,0-1,0 1,0-1,0 1,1 0,-1-1,0 1,0 0,0 0,1 0,-1 0,0 0,0 0,0 0,1 0,-1 1,0-1,0 0,0 1,0-1,1 1,-1-1,0 1,0 0,0-1,0 1,0 0,-1 0,1 0,0 0,0 0,0 0,-1 0,1 0,0 0,1 13,-1 0,0 0,-1 0,-1 0,0-1,0 1,-2 0,1 0,-2-1,0 0,-4 9,6-14,-5 13,3-10,-1 0,2 0,0 0,0 0,1 1,0-1,1 1,0 0,1-1,1 1,0 0,0-1,1 1,2 8,-3-18,0-1,-1 1,1-1,0 0,0 1,-1-1,1 0,0 1,1-1,-1 0,0 0,0 0,0 0,1 0,-1 0,0 0,1-1,-1 1,1 0,-1-1,1 1,-1-1,1 1,-1-1,1 0,-1 0,1 0,0 0,-1 0,13-2</inkml:trace>
  <inkml:trace contextRef="#ctx0" brushRef="#br0" timeOffset="8037.171">4117 434,'-19'39,"-7"16,2 5,9-8,7-18,6-14</inkml:trace>
  <inkml:trace contextRef="#ctx0" brushRef="#br0" timeOffset="8417.272">4032 462,'9'-6,"0"0,1 1,-1 0,1 1,0 0,0 1,0 0,0 0,1 1,-1 0,1 1,0 0,-1 1,1 0,-1 1,1 0,0 0,-1 2,9 1,-16-3,-1 1,1-1,-1 0,0 0,0 1,1 0,-1-1,0 1,0 0,0 0,-1 0,1 0,0 0,-1 0,0 1,1-1,-1 1,0-1,0 1,0-1,0 1,-1-1,1 1,-1 0,0-1,1 1,-1 0,0-1,-1 1,1 0,0-1,-1 1,1 0,-1-1,0 1,0-1,0 1,0-1,-1 1,1-1,-1 0,1 0,-1 0,0 0,0 0,0 0,0 0,0 0,0-1,-2 2,-9 6,11-8,0-1,0 0,1 1,-1-1,0 1,1 0,-1-1,0 1,1 0,-1 0,1 0,-1 0,1 1,-1-1,1 0,0 1,0-1,0 1,0-1,0 1,0-1,0 1,0 0,0-1,1 1,-1 0,1 0,-1-1,1 1,0 0,0 0,0 0,0-1,0 1,0 0,0 0,1 0,-1 0,0-1,1 1,0 0,-1 0,1-1,0 1,42 24,-38-25,-1 0,0 0,0 1,0 0,0 0,0 0,-1 0,1 0,-1 1,1 0,-1-1,0 1,0 1,0-1,0 0,-1 1,1-1,-1 1,0 0,0 0,0 0,-1 0,1 0,-1 0,0 0,0 0,0 0,-1 1,0 1,-2 0,0-1,-1 1,0-1,0 1,-1-1,0 0,1 0,-2-1,1 1,0-1,-1 0,0 0,0 0,0-1,0 1,-1-1,1-1,-1 1,0-1,0 0,0 0,0-1,0 0,0 0,0 0,-1-1,1 1,0-2,0 1,0-1,-1 0,1 0,0-1,-26-23,23 8</inkml:trace>
  <inkml:trace contextRef="#ctx0" brushRef="#br0" timeOffset="16036.61">2339 660,'0'-5,"0"4,0 6,0 7,0 7,0 4,0 4,-5-4,-1 0,0 1,1 1,1 0,2 2,1 1,5-5,8-6,0-10,0-8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1,'0'4,"0"8,0 5,0 5,0 4,0 1,0 2,0 1,0-1,-4 0,-3 0,1-5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0 131,'14'-5,"0"1,0 0,1 1,0 0,-1 1,1 1,0 0,0 1,-1 1,1 0,12 4,182 12,-208-16,-1-1,1 0,0 1,-1-1,1 0,0 0,-1 1,1-1,0 0,-1 0,1 0,0 0,-1 0,1 0,0 0,0 0,-1 0,1 0,0 0,-1-1,1 1,0 0,-1-1,1 1,0 0,-1-1,1 1,-1 0,1-1,-1 1,1-1,-1 1,1-1,-1 1,1-1,-1 0,0 1,1-1,-1 0,0 1,1-1,-1 0,0 1,0-1,0 0,0 1,1-1,-1 0,0 1,0-1,-1 0,1 0,0 0,-26-30,-52-41,64 60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1 242,'19'0,"16"5,7 1,1 1,-2-2,-3-2,-3-1,-3 0,-7-2</inkml:trace>
  <inkml:trace contextRef="#ctx0" brushRef="#br0" timeOffset="1003.607">311 666,'2'-31,"1"0,2 1,1 0,1 0,2 1,1 0,1 0,1 1,1 0,2 1,1 1,1 0,1 2,1 0,1 1,2 0,2 0,-24 22,1 0,0 0,-1 0,1 0,0 0,0 0,0 0,0 1,0-1,0 0,0 0,0 1,0-1,1 0,-1 1,0 0,0-1,1 1,-1 0,0-1,0 1,1 0,-1 0,0 0,1 0,-1 0,0 0,0 0,1 1,-1-1,0 0,0 1,1-1,-1 1,0-1,0 1,0 0,0 0,0-1,0 1,0 0,0 0,0 0,0 0,0 0,-1 0,1 0,0 0,-1 0,1 1,-1-1,1 0,-1 0,1 0,-1 1,0-1,0 0,0 1,0-1,0 0,0 0,0 1,0-1,0 0,0 1,-1-1,1 0,-1 0,1 1,-11 43,7-34,1-1,0 1,1 0,0 0,1 1,0-1,1 0,0 0,1 1,1 7,-1-18,0 0,0 0,0 0,0 0,0 0,0 0,0 0,0-1,1 1,-1 0,0-1,0 1,1-1,-1 1,0-1,1 1,-1-1,1 0,-1 0,0 0,1 0,-1 0,1 0,-1 0,0 0,1 0,-1-1,1 1,-1-1,0 1,0-1,1 1,-1-1,0 0,0 1,0-1,1 0,-1 0,0 0,0 0,0 0,-1 0,1 0,0-1,0 1,-1 0,1 0,0-1,-1 1,1 0,-1-1,0 1,1 0,-1-2,4-1,173-220,-103 154,-72 70,-1 1,0 0,1 0,-1 0,0 0,1 0,-1 0,0 1,0-1,0 0,0 1,0-1,0 0,-1 1,1-1,0 1,-1 0,1-1,-1 1,1-1,-1 1,0 0,0-1,0 1,0 0,0-1,0 1,0 0,0-1,-1 1,1-1,-1 1,1 0,-1-1,0 1,1-1,-1 0,-1 2,2 0,-39 174,36-164,0 0,1 1,0-1,1 0,1 1,0-1,1 1,0-1,1 4,5 1</inkml:trace>
  <inkml:trace contextRef="#ctx0" brushRef="#br0" timeOffset="2342.466">1441 101,'33'73,"30"156,-18-85,-45-143,1 0,-1 0,0-1,1 1,-1 0,1 0,-1 0,1 0,0 0,-1-1,1 1,0 0,-1 0,1-1,0 1,0-1,0 1,-1-1,1 1,0-1,0 1,0-1,0 0,0 1,0-1,0 0,0 0,0 0,0 0,0 0,0 0,0 0,0 0,0 0,0-1,0 1,0 0,0 0,0-1,0 1,0-1,0 1,-1-1,1 1,0-1,0 0,0 1,-1-1,1 0,0 0,-1 1,1-1,-1 0,1 0,29-49,87-277,-57 171,-48 137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30,'-149'300,"164"-333,1 0,2 2,1 0,1 1,2 1,1 1,1 0,2 2,2 0,-23 22,1 0,-1 0,1 1,1 0,-1 0,0 0,1 1,-1 0,1 0,0 0,-1 1,1 0,0 0,0 1,0 0,0 0,0 1,-4-1,0 0,-1 0,1 1,0-1,0 1,0-1,-1 1,1 0,0 0,-1 0,1 1,-1-1,1 1,-1-1,0 1,0 0,0 0,0 0,0 0,0 0,0 0,0 1,-1-1,1 0,-1 1,0 0,0-1,0 1,0 0,0-1,-1 1,1 0,-1 0,1 0,-1-1,0 1,0 0,-1 0,1 0,-1 2,-1 0,1 0,-1 1,0-1,-1 0,1-1,-1 1,0 0,0-1,-1 0,1 1,-1-2,0 1,0 0,0-1,-1 1,1-1,-5 2,-27 24,36-27,0-1,0 0,0 0,0 0,0 0,0 0,0 0,0 1,0-1,0 0,0 0,1 0,-1 0,1 0,-1 0,1 0,-1 0,1 0,-1 0,1 0,0 0,-1 0,1 0,0-1,0 1,0 0,0-1,0 1,0 0,0-1,0 1,0-1,0 1,0-1,0 0,3 3,7 5,-7-7,-1 1,1 0,-1-1,0 1,1 0,-1 0,0 1,0-1,0 1,-1-1,1 1,-1 0,1 0,-1 0,0 1,0-1,0 0,-1 1,1-1,-1 1,0 0,0-1,0 1,0 0,-1 0,1-1,-1 1,0 0,0 0,0 0,-1-1,0 1,1 0,-1 0,-1 1,-5 1,0 0,0 0,0 0,-1-1,0-1,0 1,0-1,0-1,-1 1,1-1,-1-1,0 0,0 0,0-1,0 0,0 0,-1-1,1 0,0-1,0 0,0 0,0-1,-2-1,-26-9,31 5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22,'10'-4,"0"0,1 1,0 0,-1 1,1 0,0 0,0 1,0 1,0 0,0 0,1 1,-2 1,1 0,10 3,-20-4,1 0,-1 0,0 0,0 1,0-1,0 0,0 1,0-1,0 0,0 1,-1-1,1 1,0 0,-1-1,1 1,-1 0,0-1,1 1,-1 0,0-1,0 1,0 0,0-1,-1 1,1 0,0-1,-1 1,1 0,-1-1,1 1,-1-1,0 1,0-1,0 1,0-1,0 1,-37 52,-26 5,56-53,-1 0,1 0,0 1,0 0,1 1,0 0,0 0,1 0,0 1,0 0,1 0,0 1,1-1,-4 11,8-18,0 0,0 0,0 0,0 0,0 0,1 0,-1 0,1 0,-1 0,1 0,0 0,-1 0,1 0,0-1,0 1,1 0,-1 0,0-1,1 1,-1-1,0 1,1-1,0 0,-1 0,1 1,0-1,0 0,-1-1,1 1,0 0,0 0,0-1,0 1,0-1,0 0,0 1,0-1,1 0,83 2,20-38,-88 25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0 212,'248'-26,"-98"12,-45 3,-105 11,0 1,0-1,-1 0,1 0,0 1,0-1,0 0,0 0,0 1,-1-1,1 0,0 1,0-1,0 0,0 0,0 1,0-1,0 0,0 1,0-1,0 0,0 1,1-1,-1 0,0 0,0 1,0-1,0 0,0 1,0-1,1 0,-1 0,0 0,0 1,0-1,1 0,-1 0,0 0,0 1,1-1,-1 0,0 0,0 0,1 0,-1 0,0 1,1-1,-1 0,0 0,0 0,1 0,-1 0,0 0,1 0,-1 0,0 0,0 0,1 0,-1-1,-25 9,16-8,0-1,1 0,-1 0,0-1,1 0,-1 0,1-1,0 0,0 0,0-1,0 0,1-1,-1 0,1 0,0 0,1-1,-1 0,1 0,0-1,1 1,0-1,0-1,0 1,1-1,0 0,0 0,1 0,-2-8,-5-2,1 4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6:17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1,'6'2,"0"0,0 1,-1 0,1 0,-1 0,1 1,-1 0,0 0,0 0,-1 1,1-1,-1 1,0 0,0 0,-1 1,0-1,1 3,5 4,15 22,15 14,-2 2,-3 1,-1 2,-3 1,-3 2,-2 0,-2 2,2 17,-15-34,-2-1,-2 1,-2 0,0 22,-32 134,-2-54,31-130,-1 0,0 1,-1-1,-1 0,0 0,-1 0,0 0,-1 0,0 0,-1-1,0 0,-1 0,-1 0,0-1,0 0,-1 0,-1-1,0 0,0 0,-1-1,0-1,-4 3,-78 38,76-41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141 268,'-9'39,"-8"31,-2 14,3-3,9-10,6-13,3-10,1-10,0-6,-1-4,-5-6,-2-3,0-4</inkml:trace>
  <inkml:trace contextRef="#ctx0" brushRef="#br0" timeOffset="266.991">1 212,'19'-24,"1"0,1 2,1 1,1 0,1 2,1 1,0 1,1 0,4 1,-22 13,-1 1,0 0,1 0,-1 1,1 0,0 0,-1 0,1 1,0 1,-1-1,1 1,0 0,-1 1,1 0,-1 0,0 1,0-1,0 2,0-1,0 1,-1 0,1 0,-1 1,0 0,-1 0,1 0,2 4,3 3,0 0,-1 1,-1 0,0 1,-1 0,0 0,-1 1,-1 0,0 0,-1 0,-1 1,2 12,-5-18,0 1,-1-1,0 0,0 0,-2 0,1 1,-1-1,0-1,-1 1,-1 0,1 0,-1-1,-1 0,0 0,0 0,-1-1,0 1,0-1,-1-1,0 1,0-1,-1-1,0 1,0-1,0 0,-1-1,0 0,0-1,-1 1,1-2,-1 1,1-2,-1 1,0-1,-1 0,1-1,-3 0,-15 0,3-1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6:1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512,'22'7,"1"0,1-1,-1-1,1-2,0 0,-1-1,1-2,0 0,19-3,15 1,66-15,-101 12,-2 1</inkml:trace>
  <inkml:trace contextRef="#ctx0" brushRef="#br0" timeOffset="289.539">1581 793,'38'-4,"23"-3,5 1,-3 2,-13 0</inkml:trace>
  <inkml:trace contextRef="#ctx0" brushRef="#br0" timeOffset="-1860.746">170 371,'-2'0,"0"1,0-1,0 0,0 1,1 0,-1-1,0 1,0 0,1 0,-1 0,0 0,1 0,-1 1,1-1,-1 0,1 1,0-1,0 1,0-1,0 1,0 0,0 0,0-1,0 1,0 0,1 0,-1 0,1 0,0 0,-1-1,1 1,0 0,0 0,0 0,0 0,1 0,-1 0,0 0,1 0,-1 0,1 0,0-1,0 1,0 0,-1 0,2-1,-1 1,0-1,0 1,0-1,1 1,-1-1,1 0,-1 0,1 1,15 19,-1 0,-1 2,-1 0,-1 0,-1 2,-1-1,-1 1,-1 1,4 22,-1 11,-3 0,-3 1,-2-1,-3 15,15 9,5-110,89-297,-32 50,-59 218,-10 83,-8-4,-1 0</inkml:trace>
  <inkml:trace contextRef="#ctx0" brushRef="#br0" timeOffset="-1116.934">650 906,'-12'15,"1"0,0 1,1 0,1 0,1 1,0 0,-2 9,5-12,-45 130,47-127,10-19,13-25,156-236,-112 185,-63 78,0 0,-1 0,1 1,0-1,0 0,-1 0,1 1,0-1,-1 1,1-1,0 0,-1 1,1 0,-1-1,1 1,-1-1,1 1,-1-1,1 1,-1 0,1 0,-1-1,0 1,1 0,-1-1,0 1,0 0,0 0,0-1,0 1,1 0,-1 0,0 0,-1-1,1 1,0 0,0 0,0-1,0 1,-1 0,1 0,0 1,8 158,-6-152,-1-6,1 0,-1 0,0 0,0 0,0 0,0 0,-1 0,1 1,-1-1,1 0,-1 1,0-1,0 0,0 1,0-1,0 0,0 1,-1-1,1 0,-1 0,1 1,-1-1,0 0,0 0,0 0,0 0,-1 0,1 0,0 0,-1 0,0-1,1 1,-1 0,0-1,0 1,0-1,1 0,-3 1,-6-2,0-1,0 0,0 0,0-1,1-1,-1 1,1-2,-1 1,1-1,-2-2,-21-7,11 4,5 0</inkml:trace>
  <inkml:trace contextRef="#ctx0" brushRef="#br0" timeOffset="-663.042">1016 879,'14'-5,"-6"1,1 0,-1 1,0 0,1 0,0 1,-1 1,1-1,0 1,0 1,0-1,0 1,0 1,0 0,0 0,-1 1,1 0,3 2,-11-3,1-1,-1 1,0 0,0 0,0 0,0 0,0 1,0-1,0 0,0 0,0 1,-1-1,1 0,-1 1,1-1,-1 0,1 1,-1-1,0 1,1-1,-1 1,0-1,0 1,0-1,0 1,-1-1,1 1,0-1,0 1,-1-1,1 0,-1 1,0-1,1 1,-1-1,0 0,0 0,0 1,0-1,0 0,-45 49,43-47,-79 96,81-98,0 1,0-1,1 1,-1 0,1-1,-1 1,1 0,0-1,-1 1,1 0,0 0,0-1,0 1,0 0,1 0,-1-1,0 1,1 0,-1-1,1 1,0 0,-1-1,1 1,0-1,0 1,0-1,0 1,0-1,0 0,1 0,-1 1,0-1,1 0,-1 0,0 0,1 0,0-1,-1 1,1 0,-1-1,1 1,0-1,1 1,78 5,-14-30,-51 13</inkml:trace>
  <inkml:trace contextRef="#ctx0" brushRef="#br0" timeOffset="5585.901">3641 61,'1'-2,"-1"0,1 0,-1 0,0 0,1 0,-1 1,0-1,0 0,0 0,0 0,0 0,-1 0,1 0,-1 0,1 1,-1-1,0 0,1 0,-1 1,0-1,0 0,0 1,0-1,-1 1,1-1,0 1,-1 0,1-1,0 1,-1 0,0 0,1 0,-1 0,0 0,1 1,-1-1,0 0,0 1,0-1,0 1,0 0,1-1,-1 1,0 0,0 0,0 1,0-1,0 0,0 1,-10 4,0 2,1 0,-1 0,2 1,-1 1,1-1,0 2,1-1,0 2,0-1,-3 7,-9 13,2 1,1 1,2 0,1 1,1 1,2 0,1 0,2 2,2-1,0 7,2 6,2 0,2 0,3 1,1-1,3 0,1-1,3 0,2 0,2-1,6 12,-14-39,0-1,1-1,1 1,0-1,2-1,0 1,0-2,2 1,0-2,0 1,1-2,1 0,1 0,0-1,0-1,1-1,0 0,14 5,-24-12,4 2,0-1,0 0,1-1,0 0,-1 0,1-1,0-1,0 0,0 0,1-1,0 0,6-5</inkml:trace>
  <inkml:trace contextRef="#ctx0" brushRef="#br0" timeOffset="8002.557">2710 88,'-2'2,"0"-1,0 0,0 1,0 0,1-1,-1 1,1 0,-1 0,1 0,0 0,0 0,0 0,0 0,0 0,0 0,0 1,1-1,-1 0,1 1,0-1,0 0,0 1,0-1,0 0,0 1,0 0,-15 167,8-137,2 0,1-1,2 2,1-1,3 29,-2-61,0 1,0 0,0 0,0-1,0 1,0 0,1-1,-1 1,1 0,-1-1,1 1,0 0,0-1,-1 1,1-1,0 1,0-1,0 0,1 0,-1 1,0-1,0 0,1 0,-1 0,1 0,-1 0,1 0,10 0</inkml:trace>
  <inkml:trace contextRef="#ctx0" brushRef="#br0" timeOffset="8284.843">2145 653,'44'0,"42"-5,16-6,2-2,-9 2,-11 3,-9-3,-13 2,-8 1,-7 3,-8 2,-5 1,-4 1,-7 6,-8 2</inkml:trace>
  <inkml:trace contextRef="#ctx0" brushRef="#br0" timeOffset="9108.399">2173 1273,'7'-25,"0"0,2 0,1 1,1 0,1 0,1 1,4-4,117-143,-91 131,-42 38,0 1,-1-1,1 0,0 1,0-1,0 0,0 1,0-1,0 1,1 0,-1-1,0 1,0 0,0 0,0 0,0 0,0 0,1 0,-1 0,0 0,0 0,0 0,0 0,0 1,0-1,0 1,0-1,0 1,0-1,0 1,0-1,0 1,0 0,0-1,0 1,0 0,-1 0,1 0,0 0,-1 0,1 0,-1 0,1 0,-1 0,1 0,-1 0,1 0,7 109,-10-53,2-56,0 0,-1 0,1 0,0 1,0-1,0 0,0 0,0 1,0-1,0 0,0 0,1 0,-1 1,0-1,1 0,-1 0,1 0,-1 0,1 0,0 0,-1 0,1 0,0 0,0 0,-1 0,1 0,0 0,0 0,0-1,0 1,0 0,1-1,-1 1,0-1,0 1,0-1,0 0,0 0,1 1,-1-1,0 0,0 0,1 0,-1 0,0 0,0 0,0 0,1-1,-1 1,0 0,0-1,0 1,0-1,1 1,-1-1,0 0,0 1,0-1,0 0,0 0,-1 0,2 0,125-149,-23 21,-104 128,1 0,-1-1,1 1,-1 0,1 0,0 0,-1 0,1 0,0 0,0 0,0 0,0 0,0 0,0 0,0 0,0 1,0-1,0 0,0 1,1-1,-1 1,0-1,0 1,1-1,-1 1,0 0,1 0,-1 0,0 0,1 0,-1 0,0 0,1 0,-1 0,0 1,0-1,1 1,-1-1,0 1,0-1,0 1,1 0,-1-1,0 1,0 0,0 0,0 0,0 0,0 0,-1 0,1 0,0 0,0 0,-1 0,1 0,0 1,-1 10,1-1,-1 1,-1-1,0 1,0-1,-1 0,-1 0,0 1,-1-2,0 1,-4 9,-12 37,-4 47,23-60,4-24</inkml:trace>
  <inkml:trace contextRef="#ctx0" brushRef="#br0" timeOffset="9638.799">2963 1076,'-144'205,"255"-318,44-57,-155 169,1 0,-1 0,0 1,1-1,-1 0,1 0,-1 0,1 0,-1 0,1 0,0 1,0-1,-1 0,1 1,0-1,0 0,0 1,-1-1,1 1,0-1,0 1,0 0,0-1,0 1,0 0,0 0,0-1,0 1,0 0,0 0,0 0,0 0,0 1,0-1,0 0,0 0,0 0,0 1,0-1,0 1,0-1,0 1,0-1,0 1,0-1,-1 1,1 0,0-1,0 1,-1 0,1 0,-1 0,1-1,0 1,-1 0,0 0,1 1,15 120,-14-120,-1 1,1-1,-1 0,0 1,0 0,0-1,0 1,-1 0,1-1,-1 1,1 0,-1 0,0-1,0 1,0 0,-1 0,1-1,-1 1,1 0,-1 0,0-1,0 1,0-1,0 1,0-1,-1 1,1-1,-1 0,0 0,0 1,0-1,0-1,0 1,0 0,0 0,0-1,-1 1,1-1,-1 0,1 0,-1 0,1 0,-1 0,-2 0,-8-2,1 0,0-1,-1-1,1 0,0-1,0 0,1-1,-1 0,1-1,0 0,1-1,-8-5,18 12,-19-12</inkml:trace>
  <inkml:trace contextRef="#ctx0" brushRef="#br0" timeOffset="76400.751">0 201,'180'-17,"93"-6,-200 10,-86 12,0-1,0 0,-1 0,1-1,1-1,-1 0,0-1,1 0,0-1,0-1,1 0,0 0,0-1,-9-9,7 3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0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0 167,'44'9,"0"-3,1-1,-1-2,1-2,-1-3,16-2,124-15,-184 19,-1-1,1 1,-1-1,0 1,1-1,-1 0,1 1,0-1,-1 0,1 1,-1-1,1 0,0 1,-1-1,1 0,0 0,0 1,0-1,0 0,0 0,0 1,0-1,0 0,0 0,0 1,0-1,0 0,0 0,0 0,1 1,-1-1,0 0,1 1,-1-1,0 0,1 1,-1-1,1 0,-1 1,1-1,0 1,-1-1,1 1,-1-1,1 1,0 0,-1-1,1 1,0 0,0-1,-1 1,1 0,0 0,0 0,-1-1,1 1,0 0,0 0,0 0,-177-100,162 75,19 18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0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0 143,'33'58,"-7"2,-2 1,-3 1,13 62,9 36,-43-160,0 1,0 0,0-1,0 1,0-1,0 1,0-1,0 1,0-1,1 1,-1-1,0 1,0-1,1 1,-1-1,0 1,1-1,-1 1,0-1,1 0,-1 1,1-1,-1 0,1 1,-1-1,1 0,-1 1,1-1,-1 0,1 0,-1 0,1 0,-1 1,1-1,0 0,-1 0,1 0,-1 0,1 0,-1 0,1-1,-1 1,1 0,-1 0,1 0,0 0,-1-1,1 1,-1 0,1 0,-1-1,0 1,1 0,-1-1,1 1,-1-1,0 1,1 0,-1-1,0 1,1-1,-1 1,0-1,0 1,1-1,-1 1,0-1,0 0,0 1,0-1,15-40,-15 41,128-403,-64 185,-58 211,-3 7</inkml:trace>
  <inkml:trace contextRef="#ctx0" brushRef="#br0" timeOffset="876.755">535 565,'-120'264,"112"-238,9-26,-1 0,0 0,0-1,0 1,0 0,0 0,1 0,-1-1,0 1,0 0,0 0,1 0,-1 0,0-1,0 1,1 0,-1 0,0 0,0 0,1 0,-1 0,0 0,1 0,-1 0,0 0,0 0,1 0,-1 0,0 0,0 0,1 0,-1 0,0 0,0 0,1 0,-1 1,0-1,0 0,1 0,-1 0,0 0,0 0,0 1,1-1,-1 0,137-233,-49 115,-87 117,0 1,1 0,-1-1,0 1,1 0,-1 0,0 0,1 0,-1 0,1 0,-1 0,0 1,0-1,1 0,-1 1,0-1,1 1,-1 0,0-1,0 1,0 0,0 0,0-1,0 1,0 0,0 0,0 0,0 0,0 0,0 1,-1-1,1 0,-1 0,1 0,-1 1,1-1,-1 0,1 1,-1-1,0 0,0 1,0-1,0 0,0 1,0-1,0 0,0 1,-1-1,1 0,0 1,-1-1,1 0,-1 0,1 1,-1-1,2 8,22 115,-17-101,0 43,-46-74,-96-111,119 108,0 4</inkml:trace>
  <inkml:trace contextRef="#ctx0" brushRef="#br0" timeOffset="1352.236">959 481,'82'-17,"-81"17,1 0,0-1,0 1,0 0,0 0,-1 0,1 0,0 1,0-1,0 0,-1 1,1-1,0 1,0 0,-1-1,1 1,-1 0,1 0,0 0,-1 0,0 0,1 1,-1-1,0 0,0 1,1-1,-1 1,0-1,0 1,-1-1,1 1,0 0,0 0,-1-1,1 1,-1 0,0 0,1-1,-1 1,0 0,0 0,0 0,-2 7,0-1,0 1,-1-1,0 0,0 0,-1 0,0 0,-1-1,0 1,0-1,0 0,-1-1,0 1,0-1,-6 5,-27 31,38-40,-1-1,1 1,-1-1,1 1,0 0,-1 0,1-1,0 1,0 0,0 0,1 0,-1 0,0 0,1 0,-1 1,1-1,0 0,0 0,-1 0,2 0,-1 0,0 1,0-1,1 0,-1 0,1 0,-1 0,1 0,0 0,0 0,0 0,0 0,0 0,1-1,-1 1,0 0,1-1,-1 1,1-1,0 0,-1 1,1-1,0 0,0 0,0 0,0 0,0 0,0-1,0 1,0 0,0-1,0 0,0 1,2-1,10 2,0 0,0-1,0 0,0-1,0-1,0 0,-1-1,14-3,-8-2</inkml:trace>
  <inkml:trace contextRef="#ctx0" brushRef="#br0" timeOffset="2541.901">1355 227,'225'25,"-53"-49,-90 22,-58 2</inkml:trace>
  <inkml:trace contextRef="#ctx0" brushRef="#br0" timeOffset="2790.069">1495 509,'34'5,"16"1,3 0,-1-1,-6-1,-5-2,-5-1,-9-1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7:5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113 311,'453'0,"-428"0</inkml:trace>
  <inkml:trace contextRef="#ctx0" brushRef="#br0" timeOffset="332.144">0 622,'34'-9,"21"-9,5-1,-2 3,-7 4,-7 5,-6 2,-4 3,-4 1,-2 2,-6 4,-6 3</inkml:trace>
  <inkml:trace contextRef="#ctx0" brushRef="#br0" timeOffset="914.968">226 1,'51'47,"114"54,-116-71,69 57,-114-83,0 0,-1 0,1 1,-1 0,0-1,0 1,-1 0,1 1,-1-1,-1 0,1 1,0-1,-1 1,0 0,-1-1,1 1,-1 0,0-1,-1 1,1 0,-1-1,0 1,-2 4,-3 5,-2 0,0-1,0 0,-2 0,0-1,0 0,-1 0,-1-1,0-1,0 0,-1-1,-1 0,1-1,-2 0,1-1,-12 4,-43 31,-12 5,66-40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28,'2'1,"0"1,0-1,0 1,-1-1,1 1,0 0,-1 0,1 0,-1 0,0 0,0 0,0 0,0 0,0 0,0 0,0 1,-1-1,1 0,-1 1,1-1,-1 0,0 1,0-1,0 0,0 2,0-2,3 367,-3-345</inkml:trace>
  <inkml:trace contextRef="#ctx0" brushRef="#br0" timeOffset="285.622">311 508,'102'14,"1"-5,1-4,-1-4,75-11,105-27,-220 29,-38 6</inkml:trace>
  <inkml:trace contextRef="#ctx0" brushRef="#br0" timeOffset="812.048">453 819,'-12'5,"0"0,0 1,1 1,0 0,0 1,0 0,1 0,1 1,-1 1,1-1,1 2,0-1,-4 8,8-12,1 0,0 0,0 1,0-1,1 0,0 1,1 0,-1-1,1 1,0 0,1 0,0 0,0-1,0 1,1 0,0 0,0 0,1-1,0 1,0-1,1 1,-1-1,1 0,1 0,-1 0,4 4,-4-6,-1-1,1 0,0 0,0 0,0 0,1 0,-1 0,1-1,-1 0,1 0,0 0,0 0,0 0,0-1,0 0,0 0,0 0,1 0,-1-1,0 1,0-1,1 0,-1 0,0-1,1 1,-1-1,0 0,0 0,0-1,1 0,5-1,-1-1,0-1,0 1,-1-2,1 1,-1-1,0 0,-1-1,0 0,0 0,0 0,3-5,-3 2,-1 0,1 0,-2 0,1-1,-1 1,-1-1,0-1,-1 1,0 0,-1-1,0 0,0 0,-1 1,-1-1,0 0,-1 0,0 0,-1 1,0-1,-1 0,0 1,-1 0,0 0,-1 0,0 0,-1-1,3 9,-1-1,0 1,1 0,-1 0,0 0,0 0,-1 1,1-1,0 1,-1 0,1 0,-1 1,0 0,0 0,0 0,1 0,-1 0,0 1,0 0,0 0,0 1,0-1,0 1,0 0,1 0,-1 1,0-1,1 1,-1 0,1 1,0-1,-1 1,1-1,0 1,-3 4,-18 11</inkml:trace>
  <inkml:trace contextRef="#ctx0" brushRef="#br0" timeOffset="1147.988">847 1072,'-9'10,"-4"8,1 5,2 4,8-2,4-6</inkml:trace>
  <inkml:trace contextRef="#ctx0" brushRef="#br0" timeOffset="1542.112">1130 875,'-10'6,"0"0,0 0,0 1,1 0,0 1,1 0,-1 0,1 1,1 0,0 1,0 0,6-9,0 1,1-1,-1 0,1 1,-1-1,1 1,0-1,-1 1,1-1,0 1,0-1,0 1,0-1,0 1,0-1,1 0,-1 1,0-1,1 1,-1-1,1 1,-1-1,1 0,0 0,0 1,0-1,-1 0,1 0,0 0,0 0,1 0,-1 0,0 0,0 0,0 0,1 0,-1-1,0 1,1 0,-1-1,0 0,2 1,66 17,-64-17,27 3,-27-5,0 1,-1-1,1 1,0 1,0-1,-1 1,1-1,0 2,0-1,-1 0,1 1,-1 0,0 0,1 0,-1 0,0 1,0 0,0 0,-1 0,1 0,-1 0,0 1,0 0,0 0,0-1,0 2,-1-1,1 2,-2 1,0 0,0 0,-1 0,0 0,0 0,-1 0,0 0,0 0,0-1,-1 1,0 0,-1-1,1 1,-1-1,-1 0,1 1,-1-2,0 1,0 0,-1-1,1 0,-1 0,-1 0,1-1,-1 1,1-1,-1 0,0-1,0 0,-1 0,1 0,-1-1,0 0,1 0,-1 0,-5 0,-12 2</inkml:trace>
  <inkml:trace contextRef="#ctx0" brushRef="#br0" timeOffset="1723.09">1074 904,'33'-5,"17"-1,3-1,-1 2,-11 2</inkml:trace>
  <inkml:trace contextRef="#ctx0" brushRef="#br0" timeOffset="2462.796">1525 0,'3'4,"23"18,-1 1,-1 2,-2 0,0 2,-2 0,-1 1,-1 1,-1 1,-2 1,-1 0,9 30,-8 9,-4 0,-3 1,-3 0,-3 0,-4 1,-3 8,5-59,-2 0,-1 1,0-1,-2-1,0 1,-1-1,-1 0,-1 0,-1 0,-1-2,0 1,-1-1,-2 0,1-1,-2-1,0 0,-1-1,-9 7,-46 24,52-35</inkml:trace>
  <inkml:trace contextRef="#ctx0" brushRef="#br0" timeOffset="3135.36">170 0,'-17'17,"1"1,1 1,0 0,1 0,1 2,1 0,1 0,1 1,1 0,1 1,1-1,1 2,1-1,0 1,1 13,2 54,3-1,5 1,4-1,20 85,-27-154,3 24,2 0,1-1,3-1,1 1,2-2,2 0,2-1,20 33,-20-52,-1-4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0,'-4'19,"-3"12,1-5,6-7,3-6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1,'-44'112,"7"-41,30-62,0 1,1 0,1 1,0-1,0 1,1 0,0 0,1 1,0-1,1 1,0 0,0 10,2-19,0-1,1 1,-1 0,1-1,0 1,0-1,0 1,0-1,0 1,0-1,1 1,-1-1,1 0,-1 0,1 0,0 0,0 0,0 0,0-1,0 1,1-1,-1 1,0-1,1 0,-1 0,1 0,-1 0,1 0,0 0,-1-1,1 1,0-1,-1 0,1 0,0 0,-1 0,1 0,0-1,-1 1,2-1,5-1,1 1,-1-2,1 1,-1-1,0-1,0 0,0 0,0-1,-1 0,7-5,15-31,-22 20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9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0 222,'270'-158,"-186"94,-82 65,0 0,-1 0,1 0,0 0,0 0,0 0,0 0,-1 1,1-1,-1 0,1 1,-1 0,1-1,-1 1,0 0,0 0,0 0,0 0,0 0,0 0,-1 0,1 0,-1 0,1 0,-1 0,0 0,0 0,0 0,0 1,0-1,0 0,0 0,-1 0,0 0,4 12,1 4,1-1,0 1,1-1,1 0,0-1,2 0,-1 0,2-1,0 0,4 3,0-5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1 170,'7'4,"0"0,0 0,1-1,-1 0,1-1,0 1,0-1,0-1,0 1,0-2,0 1,0-1,0 0,6-1,1 1,318 0,-321 0</inkml:trace>
  <inkml:trace contextRef="#ctx0" brushRef="#br0" timeOffset="373.741">113 0,'0'24,"5"13,1 5,1-1,-2-1,-2-3,-1-4,0-2,-2-1,0-2,0 0,0 0,-6-6,0 0,-1 0,-3-4,1-5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3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31,'-16'-6,"0"0,-1 1,0 1,0 1,0 0,0 1,-1 1,1 0,0 2,-1 0,1 1,-5 1,14-1,1 0,-1 1,1-1,0 1,0 1,0-1,0 1,0 1,1-1,0 1,0 0,0 1,1-1,-1 1,1 0,0 0,1 1,0 0,0 0,0 0,1 0,0 0,1 0,-1 1,1 0,1-1,-1 1,1 0,1 0,0 0,0-1,0 5,0-8,0 0,0 0,0 0,1 0,-1 1,1-1,0 0,0-1,1 1,-1 0,1 0,-1 0,1-1,0 1,1-1,-1 0,1 1,-1-1,1 0,0-1,0 1,0 0,1-1,-1 0,1 1,-1-1,1-1,0 1,-1 0,1-1,3 1,35 12,-35-13,0 1,0-1,0 2,-1-1,1 1,-1 0,0 0,0 1,0 0,0 0,0 0,-1 1,0 0,0 0,0 0,-1 1,1-1,-2 0,1-1,-1 0,0 1,-1-1,1 1,-1 0,0 0,0 0,0 0,-1 0,0 0,0 1,0-1,0 0,-1 1,0-1,0 0,-1 1,1-1,-1 0,0 0,-1 1,1-1,-1 0,0 0,0 0,-1 0,-2 3,-1 0,0 0,0-1,0 0,-1 0,0-1,0 0,-1 0,1 0,-1-1,-1 0,1-1,-1 0,1 0,-1-1,-1 0,1 0,0-1,0-1,-1 1,-4-1,-122-8,117 1</inkml:trace>
  <inkml:trace contextRef="#ctx0" brushRef="#br0" timeOffset="1088.007">1057 173,'-24'19,"-12"11,-1 6,2-4,6-3,4-5,6-3,1-5,4 0,-1-2,3 0,-2-2,-3 2,-4-1,-2-3,-3-3,3-3</inkml:trace>
  <inkml:trace contextRef="#ctx0" brushRef="#br0" timeOffset="1342.795">578 257,'24'19,"13"7,5 3,-1-3,-1-1,-4-5,-2-1,-3-4,-1 1,-2-3,-5 1,-1-1,-1-3,-3-4</inkml:trace>
  <inkml:trace contextRef="#ctx0" brushRef="#br0" timeOffset="1666.212">860 116,'0'34,"0"15,0 5,0-2,0-6,0-5,0-5,0-4,0-2,-5-2,-1-1,0-4</inkml:trace>
  <inkml:trace contextRef="#ctx0" brushRef="#br0" timeOffset="4374.83">1256 116,'51'-13,"-7"1,0 1,1 2,0 3,28-1,107-17,-177 24,0 0,0 0,0 0,0 0,0 0,0 0,0 1,-1-1,1 1,0 0,0 0,0 0,0 0,-1 1,1-1,0 1,-1-1,0 1,1 0,-1 0,0 0,0 0,0 1,0-1,0 0,-1 1,1 0,-1-1,1 1,-1 0,0 0,0-1,0 1,-1 0,1 0,-1 0,1 0,-1 0,0 0,0 0,0 0,-1 0,1 0,-1 0,0 0,0 0,0 0,0 0,-5 10,-2-1,1 0,-1 0,-1-1,0 0,-1-1,0 0,0 0,-1-1,0-1,-13 8,-42 38,-101 140,164-192,-1 1,1 0,0 0,0 0,0 0,1 0,-1 0,1 1,-1 0,1-1,0 1,1 0,-1 0,1 0,-1 0,1 0,1 0,-1 0,0 1,1-1,0 0,0 0,0 1,1-1,-1 0,1 0,0 0,0 0,1 0,-1 0,1 0,0 0,0 0,0-1,0 1,1-1,-1 1,1-1,0 0,0 0,0 0,12 2,-1 0,1-1,0-1,1 0,-1-1,0-1,1 0,-1-1,1-1,-1 0,0-1,6-2,84-34,-89 29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1,'13'17,"0"0,-1 1,-1 1,-1 0,-1 0,0 1,5 20,-2-5,-2 1,-1 1,-1-1,-3 1,-1 1,-1-1,-2 15,-1-20,1-13,-1 1,0-1,-1 0,-1 0,-1 0,-1 0,0 0,-2 0,0-1,-1 0,-1 2,1-9,1 0,-1 0,-1-1,0 0,0 0,-1-1,0 0,-1-1,0 0,0 0,-1-1,1 0,-2-1,1-1,-1 1,0-1,-9 1,0 1,0-2,-1-1,0-1,0-1,1 0,-1-2,0 0,-11-3,28 3,1-1,0 0,0 0,0 0,0 0,0 0,0-1,0 1,1-1,-1 0,0-1,1 1,0-1,-1 1,1-1,0 0,-1-2,-8-12</inkml:trace>
  <inkml:trace contextRef="#ctx0" brushRef="#br0" timeOffset="357.837">1 1,'822'0,"-799"0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3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2,'183'0,"-181"0,0-1,0 1,0 0,1 0,-1 0,0 0,0 0,1 0,-1 1,0-1,0 1,0 0,0-1,0 1,0 0,0 0,0 0,0 1,0-1,0 0,-1 1,1-1,0 1,-1-1,1 1,-1 0,0 0,0 0,1-1,-1 1,0 1,-1-1,1 0,0 0,-1 0,1 0,-1 0,1 1,-1-1,0 0,0 0,0 1,0-1,-1 0,1 0,-1 0,1 0,-1 1,0-1,1 0,-1 0,-1 0,-41 53,-6 18,50-69,-1-1,1 1,0-1,0 1,1-1,-1 0,1 1,0-1,-1 0,1 0,1 0,-1 0,0-1,1 1,-1-1,1 1,0-1,0 0,0 0,0 0,0 0,1-1,-1 1,0-1,1 0,-1 0,2 1,26 15,-29-15,1-1,-1 1,0 0,0 0,0 1,0-1,-1 0,1 1,-1-1,1 1,-1-1,0 1,0 0,0-1,0 1,0 0,-1 0,1 0,-1 0,0 0,0-1,0 1,0 0,0 0,-1 0,1 0,-1 0,0-1,0 1,0 0,0-1,0 1,-1 0,1-1,-1 0,0 1,0 0,-80 80,76-78,-1 1,0-1,-1 1,0-1,1 0,-2-1,1 0,0 0,-1-1,1 0,-1-1,0 0,-6 1,5-6,6-2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33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4,'-15'10,"2"1,0 1,0 0,1 1,1 0,0 1,0 0,2 0,0 1,0 1,2-1,0 1,0 1,2-1,0 1,1 0,0 0,1 9,3-17,0 1,1-1,0 0,1 0,0 0,0 0,1 0,0 0,1-1,0 1,0-1,3 4,-4-8,-1-1,0 1,1-1,-1 0,1 0,0 0,0 0,0-1,1 1,-1-1,1 1,-1-1,1 0,0-1,-1 1,1-1,0 1,0-1,0 0,0-1,1 1,-1-1,0 0,0 0,0 0,0 0,0-1,3 0,6-4,1-1,-1-1,0 0,0-1,0 0,-1-1,-1 0,0-1,0 0,-1-1,0 0,0-1,-2 0,1 0,-2-1,0 0,0-1,-1 1,-1-1,0 0,-1-1,1-6,8-92,-14 110,1-1,0 0,-1 0,0 1,1-1,-2 0,1 1,0-1,-1 1,1-1,-1 1,0 0,0 0,0-1,-1 2,1-1,-1 0,0 0,0 1,1-1,-2 1,1 0,0 0,0 0,-1 1,1-1,-1 1,0-1,-16-2</inkml:trace>
  <inkml:trace contextRef="#ctx0" brushRef="#br0" timeOffset="263.042">563 259,'0'19,"0"6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4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198 424,'-19'29,"-7"14,-3 4,3 0,6-4,7-4,9-9,12-5,8-7,6-5,0-11,1-6,1-6,1-7,-3-5,-1 1,-4 4</inkml:trace>
  <inkml:trace contextRef="#ctx0" brushRef="#br0" timeOffset="400.158">1 254,'202'-124,"-201"122,0 0,0 1,1-1,-1 1,0-1,0 1,1-1,-1 1,1 0,-1 0,1 0,-1 0,1 0,0 0,0 0,-1 1,1-1,0 0,0 1,0 0,0-1,0 1,-1 0,1 0,0 0,0 0,0 0,0 1,0-1,0 1,0-1,-1 1,1-1,0 1,0 0,-1 0,1 0,0 0,-1 0,1 0,-1 1,0-1,1 0,-1 1,0-1,0 1,0-1,0 1,0 0,0-1,0 1,0 0,0 1,4 37,-5-32,0-1,1 0,-1 0,2 0,-1 0,1 0,0 0,1-1,-1 1,1-1,1 1,-1-1,1 0,0 0,0-1,2 2,7 5</inkml:trace>
  <inkml:trace contextRef="#ctx0" brushRef="#br0" timeOffset="694.439">565 0,'17'40,"-2"0,-1 1,-2 0,-2 1,-2 0,-2 1,-1 0,-3-1,-1 1,-2 0,-2 0,-8 39,4-30,7-36,0 0,-2 0,0 0,0-1,-1 1,-1-1,-1 0,0 0,-1 0,-1 0,0-1,-1 0,0-1,-1 0,-1 0,0-1,-1 0,-1 1,-33 6,24-14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4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339 198,'-29'29,"-9"14,-3 0,5-2,4-9,8-5,3-6,0-3,-1-4,-2-5,4-3</inkml:trace>
  <inkml:trace contextRef="#ctx0" brushRef="#br0" timeOffset="274.977">1 170,'4'34,"8"10,0 4,4-7,3-6,4-9,3-3,1-6,1-6,1-5,0 1,0 0,0-1,-6 2,-1 1,-9-2,-7-1</inkml:trace>
  <inkml:trace contextRef="#ctx0" brushRef="#br0" timeOffset="621.573">170 29,'-5'29,"-1"14,0 5,1 3,1-1,2-6,1-4,0-5,1-3,0-2,1-2,-1-1,0 0,0 0,0 1,1 0,-1-1,0-3</inkml:trace>
  <inkml:trace contextRef="#ctx0" brushRef="#br0" timeOffset="1643.66">791 1,'-24'18,"0"1,1 1,1 1,2 1,0 0,1 2,1 1,1 0,1 1,2 0,1 2,-5 14,9-14,1 1,2-1,0 2,3-1,-1 24,3-42,1-1,1 0,0 1,0-1,1 0,1 0,0 0,0 0,0 0,1 0,1-1,0 0,0 0,1 0,0 0,0-1,1 0,1 0,-6-5,0-1,0 1,1-1,-1 0,1 0,0 0,0 0,-1 0,1 0,0-1,1 0,-1 1,0-1,0 0,0 0,1-1,-1 1,0-1,1 0,-1 0,0 0,1 0,-1 0,0-1,1 1,-1-1,0 0,1 0,-1 0,0-1,0 1,0-1,0 1,-1-1,1 0,0 0,-1-1,1 1,1-2,5-13</inkml:trace>
  <inkml:trace contextRef="#ctx0" brushRef="#br0" timeOffset="1889.723">762 368,'29'0,"14"0,5 0,-1 0,-4 0,-5-5,-8-1</inkml:trace>
  <inkml:trace contextRef="#ctx0" brushRef="#br0" timeOffset="3076.374">1186 170,'1'-3,"0"0,1 0,-1 0,1 0,0 1,0-1,0 0,0 1,0 0,0-1,1 1,-1 0,1 0,0 0,-1 0,1 1,0-1,0 1,0 0,0 0,1 0,-1 0,2 0,5-1,-1 0,1 0,-1 1,1 1,0 0,-1 0,1 1,-1 0,1 1,-1 0,1 0,4 3,-10-4,-1 0,1 1,-1-1,1 1,-1 0,1 0,-1 1,0-1,0 1,0-1,-1 1,1 0,-1 0,1 0,-1 1,0-1,0 0,0 1,-1-1,1 1,-1 0,0-1,0 1,0 0,0 0,-1 0,0 0,1 0,-2 0,1-1,-1 5,-3 10,-1 0,-1-1,0 1,-2-1,0 0,-1-1,0 0,-1 0,-1-1,-1 0,0-1,-1-1,-5 5,-22 27,36-40,-2 0,1-1,0 1,0 0,0 1,1-1,-1 1,1 0,1 0,-1 0,1 0,0 1,0-1,1 1,0 0,0-1,1 1,0 0,0 0,0 0,1 1,0-1,0 0,1 0,0 0,2 5,2-8,1 1,1-1,-1 0,1-1,0 1,-1-1,1-1,1 1,-1-1,0 0,1-1,-1 0,0 0,1-1,-1 1,1-2,-1 1,1-1,-1 0,1-1,-1 1,0-2,0 1,5-3,46-23,-33 11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50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1,'-10'5,"2"1,7 0,9-1,7-2,6-1,5-1,2 0,2-1,-1 0,1-1,0 1,-1 0,-1 0,1 0,-5 5,-7 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9:02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36,'0'35,"2"-3,-2 0,-2 0,-1 0,-1-1,-1 1,-10 26,-12 44,34-91,-1-15</inkml:trace>
  <inkml:trace contextRef="#ctx0" brushRef="#br0" timeOffset="543.641">111 7,'27'0,"-21"-2,0 1,0 0,0 0,0 0,0 1,0 0,0 0,0 0,0 1,0 0,0 0,0 0,0 1,0 0,-1 0,1 1,-1 0,0-1,1 2,-1-1,0 1,-1-1,1 1,-1 1,0-1,0 1,0-1,0 1,-1 0,0 1,-2 0,-1 0,0 0,-1 0,1 1,-1-1,-1-1,1 1,-1 0,0 0,0 0,0-1,-1 1,0-1,-3 4,-2 7,1-2,4-11,1 1,0 0,0 0,0 0,0 0,0 0,1 0,0 0,0 1,0-1,0 0,1 1,0-1,0 0,0 1,0-1,1 1,-1-1,1 0,0 1,1-1,-1 0,1 0,1 0,0 0,-1-1,1 1,-1 0,0 0,0 0,0 0,-1 1,1-1,-1 1,0-1,0 0,-1 1,1 0,-1-1,0 1,0-1,0 1,-1-1,0 1,0-1,0 1,0-1,-1 0,0 1,0-1,0 0,0 0,0 0,-1-1,0 1,0-1,0 1,0-1,-3 3,0-3,0 0,0-1,0 1,-1-1,1 0,-1-1,1 1,-1-1,1-1,-1 1,0-1,1 0,-1-1,0 1,1-1,-1-1,1 1,-1-1,1 0,0-1,-1 1,1-1,-5-4,3-4,5 0</inkml:trace>
  <inkml:trace contextRef="#ctx0" brushRef="#br0" timeOffset="1030.448">224 234,'-5'0,"-6"0,-7 0,-4 0,1-5,5-1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37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85,'1'-3,"0"0,1-1,-1 1,1 1,0-1,0 0,0 0,0 1,0-1,0 1,1 0,-1-1,1 1,0 0,-1 1,1-1,0 0,0 1,0 0,1-1,-1 1,0 0,0 1,1-1,11-5,74-19,-87 25,-1-1,1 1,0 0,0 0,0-1,0 1,0 0,0 1,0-1,0 0,0 1,0-1,-1 1,1-1,0 1,0 0,-1 0,1-1,0 1,-1 1,1-1,-1 0,1 0,-1 1,1-1,-1 0,0 1,0-1,0 1,0 0,0-1,0 1,0 0,0 0,-1 0,1-1,-1 1,0 0,1 0,-1 0,0 0,0 0,0 0,0 0,-2 6,0-1,-1 0,0 0,0 0,0-1,-1 1,0-1,0 0,-1 0,1 0,-1 0,-1-1,1 0,-4 2,-20 24,26-28,0 0,0 0,0 0,0 0,0 1,0-1,1 1,0 0,0 0,0-1,0 1,1 1,-1-1,1 0,0 0,0 0,1 1,-1-1,1 0,0 1,0-1,1 0,-1 1,1-1,0 0,0 1,0-1,1 0,-1 0,1 0,0 0,0 0,0-1,1 1,0 0,24 18,43 48,-69-68,1 0,-1 1,0-1,0 0,0 1,0-1,-1 1,1-1,0 1,-1 0,0-1,0 1,0-1,0 1,0 0,0-1,-1 1,1-1,-1 1,0-1,0 1,0-1,0 1,0-1,0 0,-1 0,1 1,-1-1,1 0,-1 0,0 0,0-1,0 1,-1 0,-2 3,0-1,0 0,0 0,-1 0,1-1,-1 0,0 0,0 0,0-1,-1 0,1 0,0 0,-1-1,1 0,-1 0,1-1,-1 0,0 0,1 0,-1-1,1 0,-1 0,1-1,0 0,-1 0,1 0,0-1,-2-1,-12-8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3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222 119,'-1'-2,"0"1,0 0,0-1,-1 1,1 0,0 0,0 0,-1 0,1 0,-1 0,1 0,-1 1,1-1,-1 0,1 1,-1 0,0-1,1 1,-1 0,0 0,1-1,-1 1,0 1,1-1,-1 0,0 0,1 1,-1-1,0 1,1-1,-1 1,1-1,-1 1,1 0,-1 0,1 0,0 0,0 0,-2 1,-11 10,0 1,1 1,0-1,1 2,1 0,0 0,1 1,1 1,0-1,2 1,0 1,0-1,2 1,0 0,1 1,1-1,0 1,1 8,1-21,1-1,-1 1,1 0,0-1,0 1,0 0,1-1,0 1,0-1,0 1,1-1,0 1,0-1,0 0,1 0,0 0,0 0,0 0,0-1,1 1,0-1,0 0,0 0,0-1,1 1,-1-1,1 0,0 0,0 0,0-1,0 1,1-1,-1-1,6 2,2-1,0 0,1-2,-1 1,0-2,1 0,-1 0,0-1,0-1,0 0,0-1,0 0,-1-1,1-1,-1 1,-1-2,1 0,0-1,-5 4,22-14,-1 0,-1-2,-1-2,-1 0,22-25,-17 17,-20 23,-1-2,1 0,-2 0,1 0,-1-1,-1 0,0-1,0 1,-1-2,0 1,-1 0,0-1,-1 0,0 0,-1-1,-1 1,0-1,0 1,-1-1,-1 0,0 1,-2-9,-2 15,-1-1,0 0,-1 1,1 0,-1 1,0-1,-1 1,0 0,1 1,-1-1,-1 1,1 1,0-1,-1 1,0 1,0-1,0 1,0 1,0-1,0 1,0 1,-1 0,1 0,0 0,0 1,0 0,0 1,-4 1,-125 48,96-29</inkml:trace>
  <inkml:trace contextRef="#ctx0" brushRef="#br0" timeOffset="386.034">730 373,'0'15,"0"9,0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3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369 227,'-38'81,"28"-65,-1 0,-1-1,0-1,0 1,-2-2,0 0,0-1,-1 0,-1-1,0-1,0 0,-1-1,0-1,-1-1,-13 4,29-10,0 0,0 0,-1 0,1 0,0 0,-1-1,1 1,-1-1,1 0,-1 0,1 1,-1-2,1 1,-1 0,1 0,-1-1,1 1,-1-1,1 0,0 0,-1 0,1 0,0 0,0 0,0-1,0 1,0-1,0 0,0 1,0-1,1 0,-1 0,1 0,-1 0,1 0,0 0,0-1,0 1,0 0,0-1,0 1,1 0,-1-1,1 1,0-1,-1 1,1-1,0 1,1-1,-1 1,0-1,1 1,-1-1,1-4,0 1,1-1,-1 1,1-1,0 1,1 0,0-1,0 1,0 1,0-1,1 0,0 1,0 0,1 0,-1 0,1 0,0 1,1 0,0-1,-2 5,0 0,1 1,-1-1,0 1,1 0,-1 0,0 0,0 1,0-1,0 1,0 0,0 0,-1 1,1-1,-1 1,1 0,-1-1,0 1,0 1,0-1,0 0,-1 1,0 0,1-1,11 13,-8-10,5 6,0 0,1-1,1 0,0-1,0-1,0 0,1 0,1-1,0-1,0-1,7 3,-21-9,0 0,-1 1,1-1,0 0,-1 1,1-1,0 0,-1 0,1 1,0-1,-1 0,1 0,0 0,0 0,-1 0,1 0,0 0,-1 0,1-1,0 1,0 0,-1 0,1 0,0-1,-1 1,1 0,-1-1,1 1,0-1,-1 1,1-1,-1 1,1-1,-1 1,1-1,-1 1,0-1,1 1,-1-1,0 0,1 1,-1-1,0 0,0 1,1-1,-1 0,0 0,0 0,-11-36,6 26,-2-8</inkml:trace>
  <inkml:trace contextRef="#ctx0" brushRef="#br0" timeOffset="245.45">313 1,'-24'57,"12"-33,2 0,0 1,2 1,1-1,1 1,1 0,1 0,2 1,34 282,-54-226,10-59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4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226 320,'-12'13,"1"0,0 1,1 0,0 1,1 0,0 0,2 1,0 0,0 1,2-1,0 1,1 0,1 1,0-1,1 1,1 14,1-30,0 1,0-1,1 1,-1-1,1 0,-1 1,1-1,0 0,0 0,0 0,0 1,0-1,0 0,1 0,-1 0,1-1,-1 1,1 0,0-1,0 1,0-1,0 1,0-1,0 0,0 0,0 0,0 0,0 0,1 0,-1-1,0 1,1-1,-1 1,1-1,-1 0,0 0,1 0,-1-1,2 1,3-1,-1 0,0-1,0 0,0 0,0 0,-1-1,1 1,0-1,-1-1,0 1,0-1,0 0,0 0,3-4,4-7</inkml:trace>
  <inkml:trace contextRef="#ctx0" brushRef="#br0" timeOffset="427.827">0 94,'166'-65,"-147"54,-17 10,-1-1,1 0,-1 1,1 0,0-1,0 1,-1 0,1 0,0 0,0 0,0 0,0 1,0-1,0 1,0-1,0 1,0 0,1-1,-1 1,0 0,0 0,0 1,0-1,0 0,0 1,0-1,1 1,-1 0,-1 0,1 0,0 0,0 0,0 0,0 0,-1 0,1 1,1 0,45 167,-38-151,0-3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7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28 338,'39'18,"-14"-14,1 0,-1-1,1-2,0-1,-1 0,1-2,0-2,-1 0,4-2,52-5,168-19,-178 18,-55 8,1 0,-1 1,1 1,-1 1,1 0,0 2,14 1,-13 3</inkml:trace>
  <inkml:trace contextRef="#ctx0" brushRef="#br0" timeOffset="295.434">1 564,'23'5,"33"1,16 0,5-6,0-2,0-2,-3 0,-4 1,-5-4,-3-1,-8 1,-4 2,-5 1,-5 2,-5 1,-4 1,-2 0,-6 0</inkml:trace>
  <inkml:trace contextRef="#ctx0" brushRef="#br0" timeOffset="764.189">479 0,'57'41,"2"-2,2-4,39 18,194 72,-284-121,-1 1,-1 0,1 1,-1 0,0 0,0 0,-1 1,1 1,-2-1,1 1,-1 0,0 1,-1-1,0 1,4 9,-9-13,-1 1,1-1,-1 1,0-1,0 0,-1 1,0-1,1 0,-2 0,1 0,-1-1,1 1,-1 0,-1-1,1 0,-1 1,1-2,-1 1,0 0,-1-1,1 1,0-1,-1-1,0 1,0 0,0-1,-4 1,2 2,-69 38,-2-2,-2-4,-38 10,-130 61,223-94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41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0,'-61'49,"42"-20,1 0,2 2,1 0,1 1,2 0,2 1,0 0,2 0,2 4,2-23,2 0,0 0,0 1,1-1,1 1,0-1,2 0,-1 1,2-1,0 0,0 0,1 0,1 0,0-1,1 0,1 0,0 0,0-1,2 0,-1 0,8 6,63 40,-70-58,-5-4</inkml:trace>
  <inkml:trace contextRef="#ctx0" brushRef="#br0" timeOffset="2914.393">312 254,'1'1,"0"0,0 1,0-1,0 0,0 0,1 0,-1-1,0 1,1 0,-1 0,1-1,-1 1,1-1,-1 1,1-1,-1 1,1-1,-1 0,1 0,0 0,-1 0,1 0,-1 0,1-1,-1 1,1 0,-1-1,1 1,-1-1,1 1,-1-1,1 0,-1 0,11-1,69-15,-67 13,0 0,0 1,0 0,0 1,0 1,1 0,-1 1,1 0,-1 2,15 2,-27-4,0 1,0-1,0 1,0-1,-1 1,1 0,0 0,0 0,0 0,-1 0,1 1,0-1,-1 1,1-1,-1 1,0-1,1 1,-1-1,0 1,0 0,0 0,0 0,-1 0,1 0,0 0,-1 0,1 0,-1 0,0 0,0 0,1 0,-1 0,-1 0,1 0,0 0,0 0,-1 0,1 0,-1 0,0 0,0 0,1 0,-1 0,-1-1,1 1,0 0,-62 81,19-42,32-32,1 0,0 1,1 1,0 0,0 0,1 1,1 0,0 0,1 1,-1 2,7-13,1-1,-1 1,0 0,1-1,0 1,-1 0,1 0,0 0,0-1,0 1,0 0,0 0,0-1,1 1,-1 0,1 0,-1-1,1 1,-1 0,1-1,0 1,0-1,0 1,0-1,0 1,0-1,0 0,1 1,-1-1,0 0,1 0,-1 0,1 0,-1 0,1 0,0-1,-1 1,1 0,0-1,-1 1,1-1,0 0,0 1,0-1,81 0,-57-6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4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25 196,'26'74,"-13"-40,-1 1,-2 0,-1 0,-1 1,0 19,-5-6,-2 0,-3 1,-1-1,-2 0,-3 0,-2 2,8-43,1 1,-1 0,-1-1,0 1,0-1,-1 0,0 0,0 0,0 0,-1-1,-1 0,1 0,-1 0,0-1,-4 3,-8 1</inkml:trace>
  <inkml:trace contextRef="#ctx0" brushRef="#br0" timeOffset="1464.259">81 26,'24'-7,"-1"2,2 0,-1 1,0 2,1 0,-1 2,1 0,1 2,-20 0,-1 1,1-1,-1 1,1 0,-1 1,0-1,0 1,-1 0,1 0,-1 1,0-1,0 1,0 0,0 0,-1 0,0 1,0-1,-1 1,1 0,-1 0,0-1,-1 1,0 1,0-1,0 0,0 0,-1 0,0 0,-1 1,1-1,-1 0,0 0,7 51,3-8,-3 0,-1-1,-2 2,-3-1,-2 0,-1 0,-5 9,-33 138,21-148,2 2,2 0,3 1,1 1,3 4,8-54,1-1,0 1,0 0,-1 0,1-1,-1 1,1 0,-1-1,0 1,1-1,-1 1,0-1,0 1,0-1,0 1,-1-1,1 0,0 0,-1 1,1-1,0 0,-1 0,1-1,-1 1,0 0,1 0,-1-1,0 1,1-1,-1 1,0-1,1 0,-1 0,0 0,0 0,1 0,-1 0,0 0,0 0,1-1,-1 1,0-1,1 1,-2-1,-77-5,54 5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1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599 561,'-13'4,"1"1,0 1,1 0,0 0,0 1,0 1,1 0,0 1,0-1,1 2,0-1,1 1,0 1,0 0,1 0,1 0,0 1,0 0,1 0,1 0,0 1,1-1,0 1,1 0,0 2,1-5,1 0,1 0,-1 1,2-1,-1-1,1 1,1 0,0 0,0-1,4 6,-6-11,0-1,1-1,0 1,0 0,0 0,0-1,0 1,0-1,1 1,-1-1,1 0,0 0,0 0,-1 0,1-1,0 1,1-1,-1 0,0 0,0 0,0 0,1 0,-1-1,0 0,1 1,-1-1,0 0,1-1,-1 1,0-1,1 1,-1-1,1 0,7-5,0 0,-1 0,1-1,-1-1,0 0,-1 0,0-1,0 0,-1 0,-1-1,1 0,-1 0,-1-1,5-10,-3 10,-1 1,0-1,-1 0,0-1,-1 0,0 0,-1 0,-1 0,0-1,0 1,-1-1,-1 1,0-1,0 0,-2 0,1 0,-2-3,0 12,0 1,-1-1,1 0,-1 1,1 0,-1-1,0 1,0 0,-1 1,1-1,-1 1,1-1,-1 1,0 0,0 0,0 0,0 1,0 0,0 0,0 0,0 0,-1 0,1 1,0 0,0 0,-1 0,1 0,0 1,-1-1,1 1,0 0,0 1,0-1,0 1,0-1,0 1,0 0,1 1,-1-1,1 1,0 0,-1-1,1 2,-16 14</inkml:trace>
  <inkml:trace contextRef="#ctx0" brushRef="#br0" timeOffset="154377.136">288 24,'-1'-2,"-1"0,1 0,-1 1,0-1,0 0,1 1,-1 0,0-1,0 1,-1 0,1 0,0 0,0 0,0 0,-1 1,1-1,0 1,-1-1,1 1,0 0,-1 0,1 0,-1 0,1 0,0 1,-1-1,1 1,0-1,-1 1,1 0,-2 1,-5-1,1 0,-1 0,0 1,1 0,-1 1,1 0,0 0,0 1,0 0,1 0,-1 1,1 0,0 0,0 0,1 1,0 0,0 1,0 0,0-1,1 2,1-1,-1 0,1 1,0 0,1 0,0 0,0 1,0 4,-8 267,0-195,4 0,3 1,7 67,-1-20,-2 64,1-194,-1-1,0 1,1 0,0-1,0 1,0 0,0-1,0 1,0-1,0 0,1 1,0-1,-1 0,1 0,0 0,0 0,0 0,0 0,0 0,0-1,1 1,-1-1,0 0,1 0,0 0,-1 0,1 0,-1 0,1 0,1-1,88 3,-72-4,5-1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5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0 342,'51'-110,"-37"80,2 1,1 0,1 1,1 1,2 1,0 1,7-5,-27 30,-1-1,0 1,0-1,0 1,1-1,-1 1,0 0,0-1,1 1,-1 0,0-1,1 1,-1 0,0-1,1 1,-1 0,1 0,-1-1,0 1,1 0,-1 0,1 0,-1 0,1 0,-1 0,0-1,1 1,-1 0,1 0,-1 0,1 0,-1 1,1-1,-1 0,1 0,-1 0,0 0,1 0,-1 1,1-1,-1 0,0 0,1 0,-1 1,1-1,-1 0,0 1,0-1,1 0,-1 1,0-1,1 1,-1-1,0 0,0 1,0-1,1 1,-1-1,0 0,0 1,4 33,-4-23,21 104,-21-113,0 0,0 0,1 0,-1 0,1 0,-1 0,1-1,0 1,0 0,0 0,0-1,0 1,0-1,0 1,1-1,-1 1,1-1,-1 0,1 1,-1-1,1 0,0 0,-1 0,1-1,0 1,0 0,0-1,-1 1,1-1,0 1,0-1,0 0,0 0,0 0,0 0,0 0,0 0,0 0,0-1,0 1,0-1,-1 0,1 1,0-1,0 0,-1 0,1 0,0 0,-1 0,1-1,120-117,-121 119,1 0,-1 0,0 0,1 0,-1 0,1 0,-1 0,0 0,1 1,-1-1,0 0,1 1,-1-1,0 1,1-1,-1 1,0 0,0 0,0-1,0 1,0 0,0 0,0 0,0 0,0 0,0 1,0-1,0 0,-1 0,1 0,-1 1,1-1,-1 0,1 1,-1-1,0 0,1 1,-1-1,0 1,0-1,0 0,0 1,0-1,-1 1,1-1,0 0,-1 1,1-1,-1 0,0 2,2 6,25 81,-17-74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5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86,'34'-5,"21"-1,5 0,2-4,-4 1,-3 1,-5-3,-3 0,-3 3,-5 2,-5 2,-2 2,-7 6,-8 3</inkml:trace>
  <inkml:trace contextRef="#ctx0" brushRef="#br0" timeOffset="1307.65">453 199,'-8'-4,"1"0,-1 1,0 0,0 1,0-1,0 2,0-1,0 1,0 0,-1 1,1-1,0 2,-1-1,1 1,0 1,0-1,0 2,0-1,0 1,-6 2,-45 28,58-32,0 0,0 1,0-1,0 0,0 1,0-1,1 0,-1 1,0-1,1 1,-1-1,1 1,0-1,-1 1,1 0,0-1,0 1,0-1,0 1,0 0,1-1,-1 1,0-1,1 1,-1-1,1 1,-1-1,1 1,0-1,-1 1,1-1,0 0,0 0,0 1,0-1,1 0,-1 0,0 0,1 1,63 44,-58-43,0 1,0 0,0 0,-1 0,0 1,1 0,-1 0,-1 1,1 0,-1 0,0 0,-1 0,1 1,-1 0,-1 0,3 5,-6-7,-1-1,0 0,1 0,-1 1,-1-1,1 0,-1 0,1 0,-1 0,0 0,-1 0,1-1,-1 1,1-1,-1 0,0 1,0-1,-1 0,1-1,-1 1,1-1,-1 1,0-1,0 0,0-1,0 1,0-1,0 1,0-1,-1-1,1 1,0 0,-1-1,-2 0,-4 3,5 0,0-1,0-1,0 1,-1-1,1 0,0 0,0-1,-1 0,1 0,0-1,-1 1,1-2,0 1,0 0,0-1,0 0,0-1,0 1,0-1,1 0,0-1,-1 1,-2-4,-4-9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43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29,'95'0,"245"-11,48-7,-341 24,-48-6,0 1,1-1,-1 0,1 0,-1 0,1 0,-1 1,0-1,1 0,-1 1,1-1,-1 0,1 1,0-1,-1 1,1-1,-1 0,1 1,0-1,-1 1,1-1,0 1,-1 0,1-1,0 1,0-1,0 1,0-1,-1 1,1 0,0-1,0 1,0-1,0 1,0 0,0-1,1 1,-1-1,0 1,0-1,0 1,0 0,1-1,-1 1,0-1,1 1,-1-1,0 1,1-1,-1 1,1-1,-1 0,0 1,1-1,-1 1,1-1,-1 0,1 0,-1 1,1-1,0 0,-1 0,1 0,-1 1,1-1,0 0,-1 0,1 0,-44 17,19-12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44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59,'38'-9,"32"-4,9 1,1 2,-9 3,-6 3,-10 1,-5 2,-6 1,-5 1,-5-1,-3 1,-3-1,0 1,-1-1,0 0,-5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44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0,'5'8,"1"0,-1 0,2-1,-1 1,1-1,0-1,0 0,1 0,0 0,0-1,0 0,7 3,-4-1,28 13,0-2,1-1,1-2,1-2,25 5,8 3,-66-19,0 1,0 0,0 0,0 1,-1 1,1 0,-1 0,0 0,-1 1,1 0,-1 0,-1 1,1 0,-1 0,0 1,0 0,-1 0,0 0,-1 0,-3-3,0-1,0 0,0 0,-1 0,1 0,-1 0,0 1,-1-1,1 0,-1 0,0 0,0 0,0 0,0 0,-1 0,1 0,-1 0,0 0,0-1,-1 1,1-1,-1 0,1 0,-1 1,-1-1,-85 70,80-67,-409 253,383-230,30-19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2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1 225,'69'-18,"0"4,1 3,1 2,0 4,64 4,-135 0,0 1,-1-1,1 1,0-1,0 1,-1-1,1 1,0-1,0 1,0-1,0 1,0-1,0 0,0 1,0-1,0 1,0-1,0 1,0-1,0 1,0-1,0 0,0 1,1-1,-1 1,0-1,1 1,-1-1,0 1,1-1,-1 1,0 0,1-1,-1 1,1-1,-1 1,0 0,1-1,-1 1,1 0,-1 0,1-1,0 1,-1 0,1 0,-1 0,1 0,-1 0,1 0,-1 0,1 0,0 0,-1 0,1 0,-1 0,1 0,-1 0,1 0,0 1,-1-1,1 0,-1 0,1 1,-42-32,36 28,-158-95,150 89,5 3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1 107,'0'-14,"0"21,1 27,66 317,3-106,-38-166,-30-79,-1-1,1 1,-1-1,1 1,-1-1,1 1,-1-1,0 0,1 0,-1 0,0 0,0 0,0 0,0 0,0 0,0 0,0 0,0-1,0 1,0 0,-1-1,1 1,0 0,-1-1,1 1,-1-1,0 1,1-1,-1 1,0-1,0 1,0-1,0 0,0 0,1-4,137-344,-106 266,-16 47,-1-1,-2-1,-2 0,-1 0,-2-1,-2 0,-1-16,-6 57,1 10</inkml:trace>
  <inkml:trace contextRef="#ctx0" brushRef="#br0" timeOffset="752.458">481 700,'-27'56,"3"1,3 1,-10 44,32-95,7-17,8-18,84-157,9 47,-109 138,1-1,-1 0,0 0,1 1,-1-1,1 0,0 1,-1-1,1 1,-1-1,1 0,0 1,-1 0,1-1,0 1,0-1,-1 1,1 0,0-1,0 1,0 0,-1 0,1 0,0 0,0 0,0-1,0 2,0-1,-1 0,1 0,0 0,0 0,0 0,-1 1,1-1,0 0,0 1,0-1,-1 1,1-1,0 1,-1-1,1 1,0-1,-1 1,1-1,-1 1,1 0,-1 0,1-1,-1 1,0 0,1 0,-1-1,0 1,1 0,-1 0,0 0,0-1,0 1,0 0,0 0,5 59,-5-56,0 28,2 0,1-1,2 1,0-1,6 13,-10-43,-1 0,1-1,-1 1,1 0,-1-1,0 1,1 0,-1 0,0 0,0 0,1-1,-1 1,0 0,0 0,0 0,0 0,0 0,0 0,0-1,0 1,0 0,-1 0,1 0,0 0,0 0,-1-1,1 1,-1 0,1 0,-1-1,1 1,-1 0,1-1,-1 1,0 0,1-1,-1 1,0-1,1 1,-1-1,0 1,0-1,1 0,-1 1,0-1,0 0,0 0,0 1,0-1,1 0,-1 0,0 0,0 0,0 0,0 0,0 0,0-1,1 1,-1 0,0 0,0-1,0 1,0-1,-58-26,55 25,-134-69,101 48,31 15</inkml:trace>
  <inkml:trace contextRef="#ctx0" brushRef="#br0" timeOffset="1539.187">848 728,'81'-37,"-68"33,0-1,0 2,0 0,1 0,-1 2,0-1,1 2,0 0,-1 0,1 1,6 2,-19-2,0-1,0 0,0 0,-1 1,1-1,0 1,0-1,-1 0,1 1,0-1,-1 1,1 0,-1-1,1 1,0 0,-1-1,1 1,-1 0,0-1,1 1,-1 0,0 0,1 0,-1-1,0 1,0 0,0 0,0 0,0 0,0-1,0 1,0 0,0 0,0 0,0 0,0-1,-1 1,1 0,0 0,0 0,-1-1,1 1,-1 0,1 0,-1-1,1 1,-1-1,1 1,-1 0,0 0,-31 34,32-35,-78 59,60-47,1 1,0 0,1 1,0 1,1 1,-12 15,26-30,0 1,0-1,0 1,0-1,0 1,0 0,0 0,0-1,1 1,-1 0,1 0,-1 0,1 0,0 0,0-1,0 1,0 0,0 0,0 0,0 0,0 0,1 0,-1 0,1-1,0 1,-1 0,1 0,0-1,0 1,0 0,0-1,0 1,1-1,-1 1,0-1,1 0,-1 0,1 1,-1-1,2 1,77 23,-63-24,0-1,-1-1,1 0,0-1,0-1,-1-1,0 0,1-1,5-3,2-3</inkml:trace>
  <inkml:trace contextRef="#ctx0" brushRef="#br0" timeOffset="2709.714">1271 50,'34'0,"20"0,2 5,-5 2,-6-1,-5-1,-6-2,-3 0,-2-2,-1-1,-1 0,0 0,0 0,1 0,-5-1</inkml:trace>
  <inkml:trace contextRef="#ctx0" brushRef="#br0" timeOffset="2954.552">1384 304,'48'5,"31"-3,5-3,0 0,-11 0,-13-1,-11 1,-15 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90,'34'-15,"16"-4,4 1,-3 3,-4 4,-6 5,-6 2,-2 3,-9 6,-2 2,-1 0,2-1,-5-2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347 159,'-39'29,"1"1,2 2,1 2,2 1,1 1,2 2,2 1,-16 29,39-59,1 0,0 1,0 0,0 0,2 0,-1 1,1-1,1 1,0-1,0 1,1-1,1 10,-1-14,1-1,0 0,1 0,-1 0,1-1,0 1,0 0,1-1,-1 1,1-1,0 0,0 1,0-1,1-1,0 1,-1-1,1 1,0-1,1 0,-1 0,1-1,-1 1,1-1,0 0,-1 0,1-1,0 0,12 1,0-1,0 0,0-2,-1 0,1-1,0 0,-1-1,1-1,-1-1,0-1,-1 0,1 0,-1-2,0 0,-1-1,12-9,-4 6,0-2,-1-1,0 0,-1-2,-1 0,-1-1,0-1,-1 0,-1-2,-1 0,-1 0,-1-2,-1 1,-1-2,6-18,-15 30,0-1,-1 1,0-1,-1 0,-1 1,0-1,0 0,-1 1,-1-1,0 1,-1 0,0 0,-1 0,0 0,-1 1,0 0,-1 0,0 1,-1 0,0 0,0 0,-1 1,-1 1,1-1,-1 2,-1-1,1 1,-1 1,-1 0,1 0,-1 1,0 1,-5-1,7 2,1 1,-1 1,0-1,1 2,-1-1,0 1,0 1,0 0,0 0,1 1,-1 0,1 1,-1 0,1 0,0 1,0 1,-5 2,-6 8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6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1,'-5'14,"-6"15,-6 7,4-3,5-7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57,'-10'12,"1"0,0 1,1 0,0 0,1 1,1 0,0 0,1 1,0-1,1 1,1 0,0 0,1 1,1-1,0 1,1-1,1 0,2 8,-1-18,1 0,1 0,-1-1,1 1,-1-1,1 0,0 0,1 0,-1-1,1 1,0-1,0 0,0-1,0 1,0-1,0 0,1 0,-1-1,1 1,-1-1,1 0,0-1,-1 1,1-1,0-1,-1 1,1-1,0 0,-1 0,1 0,-1-1,0 0,1 0,-1 0,0-1,2-1,24-24,-22 12</inkml:trace>
  <inkml:trace contextRef="#ctx0" brushRef="#br0" timeOffset="274.317">369 0,'-42'92,"4"2,-17 68,-43 247,58-276,37-91,7-27</inkml:trace>
  <inkml:trace contextRef="#ctx0" brushRef="#br0" timeOffset="1051.971">510 480,'15'-9,"56"-37,-2-2,-3-4,-1-2,46-52,-54 54,-56 52,0 1,1-1,-1 0,1 1,-1-1,0 1,1-1,-1 1,0 0,0-1,0 1,1 0,-1 0,0 0,0 0,0 0,0 0,-1 0,1 0,0 1,0-1,-1 0,1 0,0 1,-1-1,1 0,-1 1,0-1,0 1,1-1,-1 0,0 1,0-1,0 1,0-1,-1 0,1 1,0-1,0 1,-1-1,1 0,-1 1,1-1,-1 0,0 1,-10 50,7-40,1 0,0 0,1 0,0 1,1-1,1 1,0-1,0 1,1-1,1 1,0-1,3 11,-4-22,-1 1,1-1,0 1,0-1,0 1,0-1,0 1,0-1,0 0,0 1,0-1,1 0,-1 0,0 0,1 0,-1 0,1 0,-1-1,1 1,-1 0,1-1,0 1,-1-1,1 0,0 1,-1-1,1 0,0 0,0 0,-1 0,1 0,0-1,-1 1,1 0,0-1,-1 1,1-1,0 0,-1 1,2-2,63-43,-56 36,167-140,-132 132,-44 17,0 1,0-1,0 0,0 0,0 1,0-1,-1 1,1-1,0 1,0-1,0 1,0-1,-1 1,1 0,0-1,0 1,-1 0,1 0,-1 0,1-1,0 1,-1 0,0 0,1 0,-1 0,0 0,1 0,-1 0,0 0,0 0,0 0,0 0,0 0,0 0,0 0,0 0,0 0,0 0,-1 0,1 0,0 0,-1 0,1 0,-1 0,1 0,-96 257,105-217,2-29</inkml:trace>
  <inkml:trace contextRef="#ctx0" brushRef="#br0" timeOffset="1298.533">2062 57,'-48'33,"-44"41,-22 16,0 4,4-1,7-6,11-4,7-6,13-11,10-8,9-8,10-9,7-6,10-4,4-2,11-7,12-7,6-6</inkml:trace>
  <inkml:trace contextRef="#ctx0" brushRef="#br0" timeOffset="1705.649">2062 650,'-325'142,"323"-141,-42 26,44-27,-1 1,0-1,0 1,1 0,-1-1,0 1,1 0,-1-1,0 1,1 0,-1 0,1-1,0 1,-1 0,1 0,0 0,-1 0,1-1,0 1,0 0,0 0,-1 0,1 0,0 0,0 0,1 0,-1 0,0-1,0 1,0 0,1 0,-1 0,0 0,1 0,-1-1,0 1,1 0,0 0,-1 0,1-1,-1 1,1 0,0-1,-1 1,1-1,0 1,0-1,0 1,143 47,-140-46,1 0,0 0,0 0,-1 0,1 1,-1 0,0 0,0 0,0 0,0 1,0-1,-1 1,1 0,-1 0,0 1,-1-1,1 0,-1 1,0 0,0 0,0-1,0 1,-1 0,0 0,0 0,-1 1,1-1,-1 0,0 0,0 0,-1 0,1 0,-1 1,0-1,-1 0,1-1,-1 1,-2 4,0-1,-1 0,1-1,-1 1,-1-1,1-1,-1 1,-1-1,1 0,-1 0,0-1,0 0,0 0,-1-1,0 1,0-2,0 1,0-1,-1-1,1 1,-1-1,1-1,-1 0,0 0,0-1,0 1,1-2,-1 0,0 0,0 0,0-1,-21-26,21 11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02.3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206 0,'18'68,"-4"1,-2 0,-3 1,-3 0,-4 0,-5 68,-17 154,-29 121,22-204,14-110,-3-1,-5-1,-23 65,37-147,6-14,0 0,0-1,-1 1,1 0,0 0,0 0,0 1,1-1,-1 0,0 0,0 0,0 1,1-1,-1 0,1 1,-1-1,1 1,0-1,-1 1,1-1,0 0,0 1,0-1,0 1,0-1,0 1,1-1,-1 1,0-1,1 0,-1 1,1-1,-1 1,1-1,0 0,0 0,-1 1,1-1,0 0,0 0,0 0,0 0,1 0,-1 0,0 0,0-1,0 1,1 0,-1 0,136-21,-59 17,0 3,1 4,35 8,30-1,0-6,18-8,-18 2,642 1,-129 29,26-1,-641-28,681-12,-9-35,-153 19,593 30,-762 26,-74-28,-140 28,38-17,-162-3,1-2,0-3,0-2,24-3,130 4,-40 25,-160-26,47-3,-55 1,0 1,0-1,0 1,1-1,-1 1,0-1,0 0,0 0,0 1,-1-1,1 0,0 0,0 0,0 0,-1 0,1 0,0 0,-1 0,1 0,-1 0,1-1,-1 1,0 0,0 0,1 0,-1-1,0 1,0 0,0 0,0-1,0 1,0 0,-1 0,1 0,0-1,-1 1,1 0,-1 0,1 0,-1 0,0-1,-8-38,1 0,2 0,1-1,3 1,1-1,2 0,2 0,-1-50,15-181,-5-67,16 137,-28-50,9 213,-7 36,0 1,-1-1,1 1,-1-1,0 0,0 0,0 0,0 0,-1 0,1 0,-1 0,0 0,1 0,-1 0,-1 0,1 0,0 0,-1 0,0 0,1 1,-1-1,0 0,-1 0,1 0,0 1,-1-1,1 0,-1 1,0 0,0-1,0 1,0 0,0 0,-3-2,-9 1,-1-1,0 2,1 0,-1 1,0 0,0 1,1 1,-14 2,-20 0,-556-1,14-31,-193-14,301 11,-225-4,-157 6,169 4,-452-61,772 60,-71-4,142 50,-17 4,265-15,1-2,-1-2,-1-3,-24-4,-114-26,-31 31,124 20,91-15,5 2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3:34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0 227,'28'0,"67"0,0-3,55-11,67-16,-121 21,-1 5,76 6,-43-1,266-1,-100-28,157-1,-75 0,357 29,-298-27,45 16,-235-6,208 15,-223 4,1183-2,-961-29,499 30,-608 26,-97-14,-95-1,150-7,-64-35,15 31,-185 21,-48-11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8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1 181,'46'-6,"2"2,-1 2,0 1,1 3,6 3,54 1,-6-6,-101 0,0-1,-1 0,1 0,-1 0,1 0,-1 1,0-1,1 0,-1 0,0 0,0 0,1 0,-1 0,0 0,0 0,0 0,0 0,0 0,-1 0,1 1,0-1,0 0,0 0,-1 0,1 0,-1 0,1 0,-1 0,1 1,-1-1,1 0,-1 0,1 1,-1-1,0 0,0 1,1-1,-1 1,0-1,0 1,0-1,0 1,1 0,-1-1,0 1,0 0,0 0,0-1,0 1,0 0,-1 0,0-1,-27-20,21 17,0-1,1 1,-1-2,1 1,0-1,1 0,0-1,-1 1,2-1,-1 0,1-1,0 1,1-1,0 0,-2-5,4-3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8:02.8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0,'0'654,"-1"-651,1 1,-1-1,1 1,-1-1,1 1,0 0,1-1,-1 1,0-1,1 1,0-1,0 1,0-1,0 0,1 1,-1-1,1 0,0 0,0 0,0 0,0 0,1-1,-1 1,1 0,-1-1,1 0,0 0,0 0,0 0,0 0,0 0,0-1,1 0,-1 0,3 1,154-38,52-6,1 10,63 5,-197 20,716-51,-392 13,-227 15,-36 3,-136 27,-2 1,0 0,-1-1,1 1,0-1,0 0,-1 1,1-1,0 0,0 0,-1 0,1 0,0 0,0-1,-1 1,1 0,0-1,-1 1,1-1,0 0,-1 0,1 1,-1-1,1 0,-1 0,1 0,-1-1,0 1,0 0,1 0,-1-1,0 1,0-1,0 1,-1-1,1 1,0-1,0 0,-1 1,1-1,-1 0,0 1,1-1,-1-2,-20-30,16 30,1 0,-1 0,1 0,0-1,1 1,-1-1,1 0,0 0,0 0,0 0,1 0,0 0,0 0,0 0,1-1,-1 1,1 0,0 0,1-1,0 1,-1 0,2 0,-1 0,0 0,1 0,1-2,22-24,-11 20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5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1 367,'112'-16,"1"5,0 5,0 5,5 4,49 0,-111-3,-31 0</inkml:trace>
  <inkml:trace contextRef="#ctx0" brushRef="#br0" timeOffset="274.487">170 508,'10'5,"27"1,12 0,7-1,4-2,-4-1,-1-5,-1-3,-5 0,-1 1,-3 1,-6 2,-4 1,-3 0,-2 1,-2 0,0 0,-6 1</inkml:trace>
  <inkml:trace contextRef="#ctx0" brushRef="#br0" timeOffset="810.297">509 0,'145'83,"-95"-50,207 113,-252-144,7 3,0 1,0 0,-1 0,0 1,0 1,-1-1,0 2,0 0,-1 0,3 4,-12-12,1 1,0-1,-1 1,1-1,-1 1,1 0,-1-1,0 1,1 0,-1-1,0 1,0 0,0-1,-1 1,1 0,0-1,-1 1,1 0,-1-1,1 1,-1-1,0 1,0-1,1 1,-1-1,0 0,0 1,0-1,-1 0,1 0,0 0,0 1,-1-1,0 0,-59 35,42-26,-184 136,60-43,56-57,67-36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0 295,'321'-23,"-321"23,-1 0,1 0,-1 0,1-1,0 1,-1 0,1 0,0 0,-1-1,1 1,0 0,-1 0,1-1,0 1,0 0,-1-1,1 1,0 0,0-1,0 1,-1 0,1-1,0 1,0 0,0-1,0 1,0-1,0 1,0 0,0-1,0 1,0-1,0 1,0 0,0-1,0 1,0-1,0 1,0 0,0-1,1 1,-1 0,0-1,0 1,0 0,1-1,-1 1,0 0,0-1,1 1,-1 0,0 0,1-1,-1 1,0 0,1 0,-1 0,0-1,1 1,-1 0,1 0,-1 0,0 0,1 0,-1 0,1 0,-1 0,1 0,-35-29,27 23,-7-5,0-1,0 0,2-1,-1-1,2 0,0-1,0 0,2 0,-6-13,13-23,11 32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60,'-4'34,"-3"15,1 5,1-3,-3-9,-1-8,2-8</inkml:trace>
  <inkml:trace contextRef="#ctx0" brushRef="#br0" timeOffset="456.53">19 4,'35'-1,"-25"-1,1 2,0-1,0 2,0-1,-1 1,1 1,0 0,-1 0,0 1,1 1,4 2,-13-4,0 1,1-1,-1 1,0 0,-1 0,1 0,0 1,-1-1,1 0,-1 0,0 1,0-1,-1 1,1-1,-1 1,0-1,0 1,0-1,0 1,0-1,-1 1,1-1,-1 1,0-1,0 1,-1-1,1 0,-1 0,1 1,-1-1,0-1,0 1,0 0,-1 0,1-1,-1 1,1-1,-1 0,-1 2,-18 32,21-33,0-1,0 1,0 0,1 0,-1-1,1 1,0 0,0 0,0 0,0 0,1-1,-1 1,1 0,-1 0,1 0,0-1,0 1,0-1,1 1,-1-1,0 1,1-1,0 1,0-1,0 0,0 0,0 0,0 0,0-1,0 1,1 0,-1-1,1 0,-1 1,1-1,0 0,-1 0,1-1,2 1,-2 1,1-1,-1 1,1-1,-1 1,0 0,1 0,-1 0,0 1,0-1,-1 1,1 0,0-1,-1 1,0 1,0-1,0 0,0 0,0 1,0-1,-1 1,0-1,0 1,1 3,-5 0,1-1,-2 1,1-1,-1 0,1-1,-2 1,1-1,-1 1,1-1,-1-1,-1 1,1-1,-1 0,0 0,0 0,0-1,0 0,0 0,-1-1,1 1,-4-1,5 1,1-1,-1 0,0 0,1 0,-1-1,0 1,0-1,0 0,0-1,0 1,0-1,0 0,0 0,0-1,0 0,0 0,0 0,0 0,0-1,0 1,1-1,-3-1,-5-10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29 230,'10'38,"3"33,3 8,1-4,-4-6,-4-9,-4-10,-2-9,-1-7,-2-4,-6-2,-1-2,1 0,0 1,-2-5,-1-6</inkml:trace>
  <inkml:trace contextRef="#ctx0" brushRef="#br0" timeOffset="282.357">0 202,'18'-14,"10"-11,1 2,1 1,1 1,0 1,2 2,0 2,1 1,10-2,-40 15,0 0,0 1,0-1,0 1,1 0,-1 0,0 1,0-1,1 1,-1 0,0 0,1 1,-1-1,0 1,1 0,-1 0,0 0,0 1,0 0,0-1,0 1,0 0,-1 1,1-1,-1 1,1 0,-1 0,0 0,0 0,0 0,-1 1,1-1,-1 1,0 0,0-1,0 1,0 0,-1 0,1 1,-1-1,0 0,-1 0,1 1,-1-1,1 0,-1 1,-1-1,1 4,-6 5,0-1,0 0,-1 0,-1-1,0 1,0-2,-1 1,-1-1,1 0,-2-1,1-1,-1 1,-1-1,1-1,-1 0,0-1,-1-1,0 1,0-2,0 0,0 0,-4-1,-3 3</inkml:trace>
  <inkml:trace contextRef="#ctx0" brushRef="#br0" timeOffset="998.728">424 710,'0'5,"0"6,0 6,0 5,0 4,0 2,0 1,0 0,0 1,0-1,0 0,0-5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1 171,'38'4,"18"3,4-2,-4 0,-6-1,-7-2,-10-1</inkml:trace>
  <inkml:trace contextRef="#ctx0" brushRef="#br0" timeOffset="218.241">171 1,'-5'38,"-2"23,1 10,1-2,1-8,2-9,1-9,1-7,-1-5,2-3,-1-6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4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110 132,'-17'422,"14"-391,0 4,-2 0,-1-1,-1 1,-2-1,-9 20,18-55,-1 1,1-1,0 0,0 0,0 0,-1 1,1-1,0 0,-1 0,1 1,-1-1,1 0,-1 0,1 1,-1-1,1 1,-1-1,0 0,1 1,-1-1,0 1,1 0,-1-1,0 1,0 0,0-1,1 1,-1 0,0 0,0-1,0 1,0 0,1 0,-1 0,0 0,0 0,0 0,0 1,1-1,-1 0,0 0,0 1,0-1,1 0,-1 1,0-1,0 0,1 1,-1-1,0 1,1 0,-1-1,1 1,-1-1,1 1,-1 0,1 0,-1-1,1 1,-1 0,1 0,0-1,0 1,-1 0,1 0,0 0,0 0,-2-18,1 1,1-1,1 1,0-1,1 1,1 0,0 0,1 0,1 0,1-1,-2 3,10-31,1 0,2 2,3 0,1 1,2 1,1 1,3 1,1 1,1 2,2 1,2 1,1 2,5-1,-32 25,2 1,-1 0,1 1,0 0,0 1,1-1,-1 2,1-1,0 2,1-1,-1 1,1 1,-1 0,1 0,0 1,-1 0,1 1,11 1,-18 3,1 0,-1 1,0-1,0 1,-1 0,1 0,-1 0,0 0,-1 1,1-1,-1 1,0 0,-1 0,1-1,-1 1,0 0,0 0,-1 0,0 0,0 0,0 1,-2 2,0 8,0 0,-2 0,0-1,0 0,-2 0,0 0,-1-1,0 1,-1-2,-1 1,-1-1,0-1,0 1,-1-2,-1 0,-3 2,-1 0,-1-1,0-2,-1 1,0-2,-1 0,0-2,-1 0,0-1,0 0,0-2,-1-1,-5 0,-25-4,33-5</inkml:trace>
  <inkml:trace contextRef="#ctx0" brushRef="#br0" timeOffset="398.309">505 697,'-5'24,"-1"13,0 4,1 1,2-12,0-11</inkml:trace>
  <inkml:trace contextRef="#ctx0" brushRef="#br0" timeOffset="965.144">674 753,'-39'97,"40"-97,-1 0,0 0,1 0,-1 0,1 0,-1 0,1 0,-1 0,0 0,1 0,-1 0,1 0,-1 0,0 1,1-1,-1 0,0 0,1 0,-1 1,1-1,-1 0,0 1,0-1,1 0,-1 1,0-1,0 0,1 1,-1-1,0 0,0 1,0-1,1 0,-1 1,0-1,0 1,0-1,0 1,0-1,0 0,0 1,0-1,0 1,0-1,0 1,0-1,0 0,0 1,-1-1,1 1,0-1,0 0,0 1,-1-1,1 0,0 1,0-1,-1 0,1 1,0-1,-1 0,1 0,0 1,-1-1,1 0,0 0,25-22,178-202,-202 223,-1 0,1 0,-1 0,1-1,0 1,0 0,-1 0,1 0,0 0,0 0,0 0,0 0,1 1,-1-1,0 0,0 1,0-1,1 0,-1 1,0-1,0 1,1 0,-1 0,0-1,1 1,-1 0,0 0,1 0,-1 0,1 0,-1 1,0-1,1 0,-1 1,0-1,0 1,1-1,-1 1,0-1,0 1,0 0,0 0,0 0,0-1,0 1,0 0,0 0,0 0,0 1,32 163,-21-102,-13-63,1 1,-1 0,0 0,0 0,0-1,1 1,-1 0,0-1,0 1,0-1,0 1,0-1,0 1,0-1,0 0,-1 1,1-1,0 0,0 0,0 0,0 0,0 0,0 0,0 0,0 0,-1 0,1-1,0 1,0 0,0-1,0 1,0-1,0 1,0-1,0 0,0 1,1-1,-1 0,0 1,0-2,-3 1,-154-71,142 63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6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60,'24'-5,"13"-7,5 0,-1 1,-1 3,-3 2,-4 3,-2 1,-1 2,-2 0,0 0,0 1,0-1,-1 1,1-1,0 0,-9 0,-9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58,'147'-17,"17"-6,34 5,-174 19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5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86 560,'4'28,"3"30,-1 9,-2 2,0-5,-2-8,-1-10,0-7,-1-6,-1-4,1-2,0 0,0-1,-1 1,-3-5,-3-6</inkml:trace>
  <inkml:trace contextRef="#ctx0" brushRef="#br0" timeOffset="276.882">0 644,'29'-27,"0"1,2 2,0 1,2 1,1 2,0 1,1 2,1 1,1 2,1 1,-34 11,0 1,0-1,0 1,0 0,0 0,1 1,-1-1,0 1,1 0,-1 0,0 0,1 0,-1 1,0 0,1 0,-1 0,0 1,0-1,0 1,0 0,0 0,-1 0,1 0,-1 1,1 0,-1 0,0 0,0 0,0 0,0 0,-1 1,1-1,-1 1,0 0,0 0,0 0,0 0,-1 0,0 0,0 0,0 1,0-1,-1 0,1 0,-1 1,0-1,-1 0,1 1,-5 9,0-1,-1-1,0 1,-1-1,0 0,-1 0,-1-1,1 0,-2-1,0 0,0 0,0-1,-1 0,-1-1,0-1,0 1,-4 0,-9 10,-148 71,145-78</inkml:trace>
  <inkml:trace contextRef="#ctx0" brushRef="#br0" timeOffset="6367.52">453 1039,'16'0,"94"0,-109 1,-1-1,1 0,0 0,-1 0,1 0,-1 0,1 1,0-1,-1 0,1 1,-1-1,1 0,-1 1,1-1,-1 1,1-1,-1 0,1 1,-1-1,0 1,1 0,-1-1,0 1,1-1,-1 1,0-1,0 1,0 0,0-1,1 1,-1 0,0-1,0 1,0 0,0-1,0 1,0-1,-1 1,1 0,0-1,0 1,0 0,-1-1,1 1,0-1,0 1,-1-1,1 1,-1-1,1 1,0-1,-1 1,1-1,-1 1,1-1,-1 0,1 1,-1-1,-30 31,10-14,10-9,0 0,1 0,1 1,-1 0,1 0,1 1,0 1,0-1,-5 11,12-19,0 0,1 0,-1 0,0 0,1 0,0 0,-1 0,1 0,0 0,0 0,0 0,0 0,0 0,0 0,1 0,-1 0,1 0,0 0,-1 0,1 0,0 0,0 0,0-1,0 1,1 0,-1-1,0 1,1 0,-1-1,1 0,-1 1,1-1,0 0,-1 0,1 0,0 0,0 0,0 0,0-1,0 1,0-1,86 6,-65-13,-4 0</inkml:trace>
  <inkml:trace contextRef="#ctx0" brushRef="#br0" timeOffset="7998.344">57 334,'28'-12,"1"2,0 1,0 1,1 2,0 1,1 1,18 1,-20 0,-28 3,1 0,0 0,0 0,0 0,0 0,0-1,0 1,0-1,0 1,0-1,0 0,-1 0,1 0,0 0,0 0,-1 0,1 0,-1-1,1 1,-1 0,0-1,1 1,-1-1,0 0,0 1,0-1,0 0,0 0,-1 1,1-1,-1 0,1 0,-1 0,1 0,-1 0,0 0,0 0,0 0,0 0,0 0,-1 0,1 0,0 0,-1 0,0 1,1-1,-1 0,0 0,0 0,0 1,0-1,-1-1,-81-98,35 51,29 25,3 2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39,'-2'23,"-1"0,-1 0,-2 0,0-1,-1 0,-1 0,-1 0,-1-1,-1-1,-1 0,0 0,-2-1,-1 0,5-7,16-24,17-26,81-92,41-21,-145 150,1 0,-1 0,0 0,1 0,-1 0,1 0,-1 0,1 0,0 0,-1 0,1 1,0-1,0 0,-1 1,1-1,0 0,0 1,0-1,0 1,0-1,0 1,0-1,0 1,0 0,0 0,0-1,0 1,0 0,0 0,0 0,0 0,0 0,0 0,0 1,0-1,0 0,0 0,0 1,0-1,0 1,0-1,0 1,0-1,0 1,-1-1,1 1,0 0,0-1,0 1,-1 0,1 0,-1 0,1 0,0 0,-1-1,1 2,5 140,-8-91,1-37,3-11,-2-1,1 1,0 0,-1 1,1-1,-1 0,0 0,0 0,0 0,0 0,0 0,-1 0,0 0,1 0,-1 0,0 0,-1 0,1 0,0 0,-1-1,1 1,-1-1,0 1,0-1,0 1,0-1,-1 0,1 0,0 0,-1 0,0-1,1 1,-1-1,0 1,0-1,0 0,0 0,0 0,0-1,-1 1,-3-2,0 0,0-1,0 0,0 0,0-1,1 0,0 0,-1 0,1-1,0 0,0 0,1 0,0-1,-1 0,1 0,-2-4,-9-9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1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0 255,'12'-8,"0"0,0 0,1 1,0 0,0 2,0-1,1 2,0-1,0 2,8-1,23-4,-1 2,1 2,0 1,1 3,-1 2,0 2,33 7,269 2,-335-13,15-5,-27 6,-1-1,1 0,0 0,-1 0,1 0,0 0,-1 0,1 0,0 0,0 0,-1 0,1-1,0 1,-1 0,1 0,0 0,-1 0,1 0,0 0,0-1,-1 1,1 0,0 0,0 0,0-1,-1 1,1 0,0 0,0-1,0 1,0 0,-1 0,1-1,0 1,0 0,0-1,0 1,0 0,0-1,0 1,0 0,0 0,0-1,0 1,0 0,0-1,0 1,0 0,0-1,0 1,0 0,1 0,-1-1,0 1,0 0,0-1,0 1,1 0,-1 0,0 0,0-1,0 1,1 0,-137-43,-88-38,176 40,40 25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3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1 274,'22'-10,"0"1,0 1,1 1,0 2,1 0,-1 1,1 1,0 1,-1 1,1 2,0 0,12 3,104 27,-139-30,35 4,-35-5,-1 0,1 0,-1 0,1 0,-1 0,1 0,-1 0,1 0,0 0,-1 0,1-1,-1 1,0 0,1 0,-1-1,1 1,-1 0,1-1,-1 1,0 0,1-1,-1 1,0-1,1 1,-1-1,0 1,1 0,-1-1,0 1,0-1,0 0,0 1,1-1,-1 1,0-1,0 1,0-1,0 1,0-1,0 1,0-1,0 1,-1-1,1 1,0-1,0 1,0-1,-1 1,1-1,0 1,0-1,-1 1,1-1,0 1,-1 0,1-1,0 1,-1-1,1 1,-1 0,1 0,-1-1,-147-173,120 120,29 43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0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0 597,'39'0,"21"0,12 0,-3-5,-8-2,-10 1,-8 1,-7 1,-5 2,-7-4,-8 0</inkml:trace>
  <inkml:trace contextRef="#ctx0" brushRef="#br0" timeOffset="237.376">226 370,'-4'39,"-7"22,-2 5,7-3,4-8,3-9,0-7,1-5,5-9,0-3,0-7</inkml:trace>
  <inkml:trace contextRef="#ctx0" brushRef="#br0" timeOffset="801.928">791 173,'-25'153,"8"0,5 1,8 42,9-121,-4-74,-1 0,1-1,-1 1,0-1,1 1,-1 0,0-1,0 1,0 0,1-1,-1 1,0 0,0-1,0 1,0 0,0-1,0 1,0 0,-1-1,1 1,0 0,0-1,0 1,-1 0,1-1,0 1,-1-1,1 1,0 0,-1-1,1 1,-1-1,1 1,-1-1,1 0,-1 1,1-1,-1 1,1-1,-1 0,0 1,1-1,-1 0,0 0,1 0,-1 1,0-1,1 0,-1 0,0 0,0 0,-26-25,21 8,1 0,1 0,0 0,2-1,0 1,1-1,1 0,0 0,1 1,1-1,1 1,1-1,4-13,8-17,1 0,3 1,2 1,2 1,1 1,3 1,2 1,1 2,2 1,2 2,1 1,2 2,13-9,-42 36,0 1,1 0,-1 0,1 1,0 0,0 0,1 2,-1-1,7-1,-14 5,0-1,0 0,0 1,0 0,0 0,0 0,0 0,0 0,0 0,0 1,-1 0,1-1,0 1,0 0,0 0,-1 0,1 1,0-1,-1 1,0 0,1-1,-1 1,0 0,0 0,0 0,0 1,0-1,0 0,-1 1,1-1,-1 1,1 0,-1 0,0-1,0 1,-1 0,1 1,0 6,-2-1,1 1,-1-1,-1 0,0 1,0-1,0 0,-1 0,-1 0,0-1,0 1,0-1,-1 0,-1 0,1 0,-1-1,-4 5,2-2,-14 20,-1-2,-1 0,-2-2,-1 0,0-2,-2-1,-1-2,-1-1,0-1,-2-1,0-2,-4 0,10-6</inkml:trace>
  <inkml:trace contextRef="#ctx0" brushRef="#br0" timeOffset="1251.866">960 766,'25'-8,"-14"3,1 0,-1 1,1 0,0 1,1 0,-1 1,0 1,1 0,-1 0,1 1,-1 1,9 1,-20-2,1 1,-1-1,0 1,0-1,0 1,0-1,0 1,0-1,0 1,0 0,-1 0,1 0,0-1,0 1,-1 0,1 0,0 0,-1 0,1 0,-1 0,1 0,-1 0,1 0,-1 1,0-1,0 0,0 0,1 0,-1 0,0 0,0 1,-1-1,1 0,0 0,0 0,0 0,-1 0,1 0,-1 1,1-1,-1 0,1 0,-1 0,1 0,-1 0,-35 42,-18 1,35-30,1 1,1 0,0 1,1 1,1 0,-4 7,18-23,0 0,0 0,0 0,0 0,0 1,1-1,-1 0,0 1,1-1,-1 0,1 1,-1-1,1 1,0-1,-1 1,1-1,0 1,0-1,0 1,0-1,0 1,1-1,-1 1,0-1,1 1,-1-1,1 1,-1-1,1 0,0 1,0-1,-1 0,1 0,0 1,0-1,0 0,0 0,1 0,-1 0,0 0,0-1,0 1,1 0,-1 0,1-1,-1 1,71 7,58-50,-110 35</inkml:trace>
  <inkml:trace contextRef="#ctx0" brushRef="#br0" timeOffset="9390.071">1468 737,'0'-4,"0"2,0 7,0 8,0 5,0 6,-5 2,-1 3,0 0,1 1,2-1,1 1,1-1,0-10,1-8</inkml:trace>
  <inkml:trace contextRef="#ctx0" brushRef="#br0" timeOffset="10322.578">1497 737,'76'-26,"7"3,-81 23,-1 0,1 0,0-1,0 1,0 1,0-1,0 0,0 0,0 1,0-1,0 1,0-1,0 1,0 0,-1 0,1 0,0 0,0 0,-1 0,1 0,-1 1,1-1,-1 1,0-1,1 1,-1-1,0 1,0 0,0-1,0 1,-1 0,1 0,0 0,-1 0,1 0,-1 0,0 0,1 0,-1 0,0 1,-26 65,2-16,25-48,-1-1,1 0,-1 0,1 1,0-1,0 0,1 0,-1 0,1 0,-1 0,1-1,0 1,0 0,0-1,1 1,-1-1,0 0,1 0,0 0,-1 0,1 0,1 0,28 30,-31-30,0 0,0-1,0 1,0 0,0 0,0 0,0 0,-1 0,1 0,-1 1,0-1,0 0,0 0,0 0,0 0,0 0,0 0,0 0,-1 1,1-1,-1 0,0 0,0 0,0 0,0-1,0 1,0 0,0 0,0 0,-1-1,1 1,-1-1,1 1,-1-1,0 0,1 1,-1-1,0 0,0 0,0 0,0 0,-1 0,-92 23,41-27,34-4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2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57 282,'509'0,"-485"0</inkml:trace>
  <inkml:trace contextRef="#ctx0" brushRef="#br0" timeOffset="279.825">1 479,'38'-4,"28"-7,6-2,-3 2,-9 3,-10 2,-8 3,-7 1,-5 1,-2 2,-1-1,-1 1,-5-1</inkml:trace>
  <inkml:trace contextRef="#ctx0" brushRef="#br0" timeOffset="766.613">255 1,'366'163,"-361"-161,-1 0,1 1,-1-1,0 1,0 0,0 0,0 0,0 1,-1-1,0 1,0 0,0 0,0 0,0 1,-1-1,0 0,0 1,0 0,0-1,-1 1,0 0,0 0,0 0,0 0,-1 0,0 0,0 0,0 0,-1 0,0 0,0 0,0-1,0 1,-1 0,-10 17,-1-2,-1 1,-1-2,-1 0,0-1,-1-1,-1 0,-1-1,0-1,-15 8,-90 55,100-65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54,'5'10,"1"17,0 9,-1 3,-1 0,-2-2,-1-3,0-1,-1-3,-1-1,-4-5,-1-3,-1 1,2 1,1 1,2 2,-4 1,-1-5</inkml:trace>
  <inkml:trace contextRef="#ctx0" brushRef="#br0" timeOffset="325.936">0 82,'31'-14,"0"1,0 2,1 1,1 1,-1 2,2 1,-1 2,0 1,5 1,-35 2,0-1,0 0,0 1,0 0,0 0,0 0,1 0,-1 0,0 1,0-1,0 1,0 0,0 0,0 0,0 0,-1 0,1 1,0-1,-1 1,1 0,-1 0,1 0,-1 0,0 0,0 0,0 1,0-1,0 1,0-1,-1 1,1 0,-1 0,0-1,0 1,0 0,0 0,-1 0,1 0,-1 1,1-1,-1 0,0 1,-6 9,-1 0,0-1,-1 0,0 0,-1-1,0 0,-1 0,0-1,-1 0,0-1,0 0,-1-1,0-1,-1 1,0-2,0 0,0 0,0-2,-13 4,-2 1,3-2</inkml:trace>
  <inkml:trace contextRef="#ctx0" brushRef="#br0" timeOffset="1080.218">338 506,'91'-12,"30"4,-120 8,1 0,-1 1,1-1,-1 0,1 1,-1-1,0 0,1 1,-1 0,0-1,1 1,-1 0,0 0,0-1,0 1,1 0,-1 0,0 0,0 1,-1-1,1 0,0 0,0 0,0 1,-1-1,1 0,-1 1,1-1,-1 0,1 1,-1-1,0 1,0-1,0 1,0-1,0 1,0-1,0 1,0-1,-1 0,1 1,0-1,-1 1,1-1,-1 0,0 1,1-1,-1 0,0 0,0 1,0-1,0 0,0 0,0 0,0 0,0 0,0 0,0-1,-1 1,1 0,0-1,-2 1,-57 42,49-37,0 1,0 0,1 0,-1 1,2 0,0 1,0 0,0 1,1 0,0 0,-3 7,10-16,1 1,-1-1,0 0,0 1,1-1,-1 0,1 1,-1-1,1 1,0-1,-1 1,1-1,0 1,0-1,0 1,0-1,0 1,0-1,1 1,-1-1,0 0,1 1,-1-1,1 1,0-1,-1 0,1 1,0-1,0 0,0 0,0 0,0 1,0-1,0 0,0 0,0-1,1 1,-1 0,0 0,0 0,1-1,-1 1,1-1,-1 1,1-1,-1 0,1 1,-1-1,1 0,-1 0,79-5,17-37,-79 29</inkml:trace>
  <inkml:trace contextRef="#ctx0" brushRef="#br0" timeOffset="2809.887">762 759,'38'-28,"60"-98,18 6,-115 118,1 1,-1 0,1 0,0 0,0 0,-1 0,1 1,0-1,0 0,0 1,0-1,0 1,-1 0,1 0,0 0,0 0,0 0,0 0,0 0,0 0,0 1,0-1,0 1,0 0,-1-1,1 1,0 0,0 0,-1 0,1 0,-1 1,1-1,-1 0,1 0,-1 1,0-1,0 1,1 0,-1-1,0 1,0 0,-1-1,1 1,0 0,-1 0,1 0,-1 0,1 0,-1 0,57 158,-51-112,-6-47,0-1,0 1,0 0,0 0,0 0,0 0,-1 0,1-1,0 1,0 0,-1 0,1 0,0-1,-1 1,1 0,-1-1,1 1,-1 0,1-1,-1 1,0 0,1-1,-1 1,0-1,1 1,-1-1,0 0,0 1,0-1,1 0,-1 1,0-1,0 0,0 0,0 0,1 0,-1 0,0 0,0 0,0 0,0 0,0 0,1 0,-1 0,0-1,0 1,0 0,1-1,-1 1,0-1,0 1,-12-6,1-1,0 0,0-1,1 0,0-1,1 0,-1-1,2 0,-1-1,-75-62,66 63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4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5 186,'-1'0,"1"-1,-1 1,1-1,0 1,-1-1,1 1,0-1,0 1,-1-1,1 1,0-1,0 1,0-1,0 1,0-1,0 1,-1-1,1 0,1 1,-1-1,0 1,0-1,0 1,0-1,0 1,0-1,1 1,-1-1,0 1,0-1,1 1,-1-1,0 1,1-1,-1 1,0-1,1 1,-1 0,1-1,-1 1,1 0,-1-1,1 1,-1 0,1 0,-1 0,1-1,-1 1,1 0,-1 0,1 0,-1 0,1 0,-1 0,1 0,0 0,-1 0,1 0,-1 0,1 0,40-5,-41 5,399-2,-398 3,-1-1,1 1,-1-1,1 1,0-1,-1 0,1 1,0-1,0 0,-1 0,1 1,0-1,0 0,-1 0,1 0,0 0,0 0,-1 0,1 0,0 0,0 0,-1-1,1 1,0 0,0 0,-1-1,1 1,0 0,-1-1,1 1,-1-1,1 1,0-1,-1 1,1-1,-1 1,1-1,-1 0,1 1,-1-1,0 1,1-1,-1 0,0 0,0 1,1-1,-1 0,0 0,0 1,0-1,0 0,0 0,0 1,0-1,0 0,0 0,0 1,0-1,-1 0,1 0,0 1,0-1,-1 0,1 1,-1-1,1 0,0 1,-1-1,1 1,-1-1,-18-11,-71-62,64 41,13 20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30,'4'0,"7"0,7 0,4 0,3 0,3 0,1 0,1-5,-1-1,1 0,-1 1,-1 1,1 2,-1 1,0 1,0 0,-4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29,'24'0,"18"0,6 0,0-5,-4-1,-4 0,-4 1,-4 1,-2 2,-6 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84,'4'14,"3"20,-1 8,-2 7,-5 0,-3-4,-1-5,1-4,0-3,2-3,1-1,0-2,-4 1,-1-1,0 0,1 1,2 0,1-5</inkml:trace>
  <inkml:trace contextRef="#ctx0" brushRef="#br0" timeOffset="319.371">1 225,'40'-35,"1"3,1 1,2 2,1 2,46-20,-87 44,0 1,1-1,-1 1,1-1,-1 1,1 0,0 1,-1-1,1 1,0 0,0 0,0 1,0-1,0 1,1 0,-1 1,0-1,0 1,0 0,-1 0,1 1,0-1,0 1,-1 0,1 0,-1 1,1-1,-1 1,0 0,0 0,0 1,0-1,-1 1,0-1,1 2,-1 5,-1-1,-1 1,0-1,0 1,0 0,-2-1,1 1,-1-1,0 1,-1-1,0 1,-1-1,0 0,0 0,-1 0,0 0,-1-1,0 1,0-1,-5 5,4-3,-1 3,-1-1,-1 0,0 0,0-1,-1 0,-1-1,1 0,-2-1,1 0,-2-1,1 0,-1-1,0 0,0-1,-1 0,-7 1,-7-4,4-5</inkml:trace>
  <inkml:trace contextRef="#ctx0" brushRef="#br0" timeOffset="1033.555">509 535,'-97'190,"150"-254,-16 12,-27 35,1 0,1 1,1 0,0 0,1 2,0 0,1 0,1 1,0 1,17-9,-32 20,0 1,0 0,0-1,0 1,0 0,0 0,0-1,0 1,0 0,0 0,0 0,0 0,0 0,1 1,-1-1,0 0,0 0,0 1,0-1,0 1,0-1,0 1,0-1,0 1,-1-1,1 1,0 0,0 0,0-1,-1 1,1 0,0 0,-1 0,1 0,-1 0,1 0,-1 0,1 0,-1 0,0 0,1 0,-1 0,0 0,0 0,0 0,0 1,5 58,-6-53,-2 140,2-144,1-1,0 1,-1-1,1 0,-1 1,0-1,0 0,0 0,0 1,0-1,0 0,-1 0,1 0,-1 0,1 0,-1-1,0 1,0 0,0-1,0 1,0-1,0 0,0 0,0 1,0-1,-1-1,1 1,0 0,-1-1,1 1,-1-1,1 0,-1 1,1-1,0 0,-1-1,1 1,-1 0,1-1,-1 1,1-1,0 0,-1 0,1 0,0 0,0 0,0 0,0-1,0 1,0-1,0 1,0-1,1 0,-1 0,0 0,0-1,-71-74,62 63</inkml:trace>
  <inkml:trace contextRef="#ctx0" brushRef="#br0" timeOffset="3263.32">339 507,'-5'0,"-1"5,0 6,1 6,2 5,-4-1,-1 0,1 2,2 2,2 1,1 1,1-4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91,'554'0,"-563"-1,1-1,-1 0,0 0,1 0,0-1,0-1,0 1,0-1,0-1,1 1,-1-1,1 0,1-1,-1 0,1 0,0-1,-3-3,-2-4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87,'459'0,"-401"-11,-78-15,-37-8,39 19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60,'-5'34,"-1"25,0 8,1-4,1-6,2-9,1-8,0-6,1-3,1-3,-1-1,-5-1,-1 1,0-5</inkml:trace>
  <inkml:trace contextRef="#ctx0" brushRef="#br0" timeOffset="349.597">1 117,'23'-16,"0"2,2 0,-1 2,2 1,0 0,0 2,0 2,1 0,0 1,1 2,-1 1,13 1,-35 2,0 1,0-1,-1 2,1-1,0 0,-1 1,1 0,-1 0,0 0,1 1,-1-1,0 1,-1 0,1 0,0 0,-1 1,0-1,0 1,0 0,0 0,0 0,-1 0,0 0,0 1,0-1,0 1,-1 0,1-1,-1 1,-1 0,1 0,-1-1,1 1,-1 0,-1 0,1 2,-1 0,0 0,-1-1,1 1,-1 0,-1-1,1 0,-1 1,0-1,0 0,-1 0,0-1,0 1,0-1,-1 0,0 0,0 0,0-1,0 0,-3 1,-120 66,44-45,60-21</inkml:trace>
  <inkml:trace contextRef="#ctx0" brushRef="#br0" timeOffset="669.491">368 484,'-5'33,"-1"21,-5 7,-1-4,3-10</inkml:trace>
  <inkml:trace contextRef="#ctx0" brushRef="#br0" timeOffset="998.334">594 540,'-5'14,"-2"10,1 6,1 2,2 0,-4-4,-1-3,2-6</inkml:trace>
  <inkml:trace contextRef="#ctx0" brushRef="#br0" timeOffset="1586.338">537 484,'70'-23,"-58"17,1 1,0 1,0 0,0 1,1 0,-1 1,0 1,1 0,0 1,2 0,-15 0,0 0,-1 0,1 0,0 0,0 0,0 0,-1 0,1 0,0 1,0-1,-1 0,1 1,0-1,-1 0,1 1,0-1,-1 1,1-1,0 1,-1-1,1 1,-1-1,1 1,-1-1,1 1,-1 0,1 0,-1-1,0 1,1 0,-1-1,0 1,0 0,0 0,1 0,-1-1,0 1,0 0,0 0,0-1,0 1,0 0,-1 0,1 0,0-1,0 1,-1 0,1 0,0-1,-1 1,1 0,0-1,-1 1,1 0,-1-1,0 1,-32 37,31-36,-15 14,-34 41,50-56,0 1,1 0,-1-1,1 1,-1 0,1 0,0 0,-1 0,1-1,0 1,0 0,1 0,-1 0,0 0,1 0,-1-1,1 1,-1 0,1 0,0-1,0 1,-1 0,1-1,1 1,-1-1,0 1,0-1,0 0,1 1,-1-1,1 0,-1 0,1 0,-1 0,1 0,0 0,-1-1,2 1,20 12,-17-11,-1 0,1 1,-1-1,0 1,1 0,-1 1,-1-1,1 1,0 0,-1 0,0 1,0-1,0 1,-1 0,1 0,-1 0,0 0,-1 1,1-1,-1 1,1 3,-3-7,0 0,0 0,0 0,-1 0,1 0,0 0,-1 0,0 0,1 0,-1 0,0 0,0-1,0 1,0 0,0-1,0 1,-1 0,1-1,-1 0,1 1,-1-1,1 0,-1 0,0 0,1 0,-1 0,0 0,0 0,0-1,0 1,0-1,0 1,-1-1,-73 7,69-7,2 0,-3 1,0-1,-1 0,1 0,-1-1,1 0,0 0,-1-1,1 0,0-1,0 1,1-2,-1 1,-4-4,-2-4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165 316,'-132'608,"103"-445,27-124,1-39,1 1,0-1,0 1,0 0,0-1,0 1,0 0,0-1,0 1,0-1,0 1,0 0,0-1,0 1,1-1,-1 1,0 0,0-1,1 1,-1-1,0 1,1-1,-1 1,0-1,1 1,-1-1,1 0,-1 1,1-1,-1 1,1-1,-1 0,1 0,-1 1,1-1,0 0,-1 0,1 0,-1 1,1-1,0 0,-1 0,1 0,-1 0,1 0,0 0,-1 0,1 0,-1-1,1 1,0 0,-1 0,1 0,-1-1,1 1,0 0,4-6,0 0,0-1,0 1,0-1,-1 0,0 0,-1 0,0-1,0 1,0-1,-1 0,0 0,0 1,0-8,2-11</inkml:trace>
  <inkml:trace contextRef="#ctx0" brushRef="#br0" timeOffset="248.005">24 288,'48'0,"35"0,8 0,-2 0,-6-4,-12-3,-14 1,-12 1,-9 2,-5 1,-3 1,-7 5,-12 2,-11 5,-11 1,-3-3</inkml:trace>
  <inkml:trace contextRef="#ctx0" brushRef="#br0" timeOffset="486.111">24 627,'43'15,"43"-1,17-2,-5-4,-13-3,-18-2,-14-1,-13-2,-11-1</inkml:trace>
  <inkml:trace contextRef="#ctx0" brushRef="#br0" timeOffset="2162.551">1209 486,'-21'5,"-1"2,1 1,1 1,0 0,0 2,1 0,0 1,1 1,0 1,1 0,1 1,0 1,1 1,1 0,1 1,0 0,1 1,1 0,-1 6,10-21,0 0,1 0,-1 0,1 0,0 0,0 1,1-1,-1 0,1 1,0-1,0 0,0 1,1-1,-1 1,1-1,0 0,0 0,1 0,-1 1,1-1,0-1,0 1,1 0,-1 0,1-1,-1 1,1-1,0 0,1 0,-1 0,0 0,1-1,-1 1,1-1,0 0,0 0,0 0,8 1,-1 0,1-1,-1 0,1-1,0 0,-1-1,1-1,0 1,0-2,-1 0,1 0,-1-1,0 0,1-1,-1-1,7-3,8-5,-1-2,0 0,0-1,-2-2,0 0,3-6,-3 4,0-2,-2 0,0-2,-2 0,0-1,-2-1,-1-1,-1 0,-1-1,-1-1,-2 0,-1 0,-1-1,-2 0,-1-1,2-29,-7 40,2 4,-2 0,0 0,-1 1,0-1,-2 0,0 0,0 0,-1 1,-1 0,-1-1,0 1,-1 1,-2-3,4 13,1 0,-1 0,0 1,-1 0,1 0,0 0,-1 0,0 0,0 1,0 0,0 0,0 0,0 1,0 0,-1 0,1 0,0 0,-1 1,1 0,0 0,-1 1,1-1,0 1,-1 0,1 1,0-1,0 1,0 0,0 0,0 1,1-1,-1 1,1 0,-1 0,1 1,0-1,0 1,1 0,-1 0,1 0,0 1,-2 2,-10 22,2 0,0 1,2 1,1 0,2 0,1 1,2 0,1 1,1-1,2 0,1 1,1-1,4 16,-3-6,1 1,3-1,1 0,2-1,2 0,2 0,1-1,14 26,-26-63,-1 0,1 0,-1 0,1 0,0-1,0 1,0-1,1 1,-1-1,1 0,-1 1,1-1,0-1,0 1,0 0,0-1,0 1,0-1,0 0,0 0,0 0,1 0,-1-1,0 0,1 1,-1-1,0 0,1 0,-1-1,0 1,1-1,-1 0,0 0,0 0,1 0,-1-1,21-9</inkml:trace>
  <inkml:trace contextRef="#ctx0" brushRef="#br0" timeOffset="2498.965">2140 91,'-56'100,"4"3,4 2,5 2,2 11,35-100,2 1,0-1,1 0,1 1,1 0,0-1,2 1,0 0,1 0,1-1,1 4,-2-17,-1 0,1 0,0 0,1 0,-1 0,1-1,0 1,0-1,0 0,0 0,1 0,0 0,0-1,0 1,0-1,0 0,1 0,-1-1,1 1,0-1,0 0,0 0,0-1,0 1,0-1,0 0,0-1,1 1,-1-1,0 0,1 0,0-1,7 0,1-1,-2-1,1 0,0-1,-1 0,1 0,-1-2,0 1,-1-2,1 1,-1-2,5-4,-10 8,0 0,-1-1,0 0,0 0,0 0,-1 0,0-1,0 1,0-1,0 0,-1-1,0 1,0 0,0-4,1-10</inkml:trace>
  <inkml:trace contextRef="#ctx0" brushRef="#br0" timeOffset="2750.65">1689 429,'48'15,"40"4,9-1,-1-3,-13-4,-16 0,-14-1,-11-3,-13-2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1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0 169,'20'0,"24"0,11 0,0 0,-4 0,-6 0,-6 0,-5 0,-3 0,-2 0,-2 0,-5 0</inkml:trace>
  <inkml:trace contextRef="#ctx0" brushRef="#br0" timeOffset="318.335">141 0,'10'34,"3"25,-1 7,-2-2,-3-8,-3-8,-2-7,-1-7,-1-4,0-2,-5-5,-2-8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1 343,'24'0,"18"0,6 0,0 0,-4 0,-4 0,-4 0,-9 5,-8 1</inkml:trace>
  <inkml:trace contextRef="#ctx0" brushRef="#br0" timeOffset="399.315">510 61,'4'33,"3"26,-1 8,-2-3,5-8,-1-8,-1-8,-2-5,-1-5,-2-2,-1-1,-1 0,0-1,-5-3,-2-3,1-3</inkml:trace>
  <inkml:trace contextRef="#ctx0" brushRef="#br0" timeOffset="727.348">453 33,'29'-9,"0"2,1 1,0 2,0 0,0 2,0 1,0 2,0 1,0 1,28 7,-54-9,0-1,1 1,-1 1,0-1,0 0,0 1,0 0,0 0,0 0,-1 0,1 1,-1-1,1 1,-1 0,0 0,0 1,0-1,-1 0,1 1,-1 0,0-1,1 1,-2 0,1 0,0 0,-1 0,0 1,0-1,0 0,-1 0,1 1,-1-1,0 1,0-1,-1 0,1 1,-1-1,0 0,0 0,-1 3,-8 4,-1-1,1 0,-2 0,1-1,-2-1,1 0,-1 0,0-1,0-1,-1 0,0-1,0-1,-12 3,6 0,-91 27,92-28</inkml:trace>
  <inkml:trace contextRef="#ctx0" brushRef="#br0" timeOffset="1333.946">763 597,'5'-3,"0"0,0 1,0-1,1 1,-1 0,0 1,1-1,-1 1,1 0,0 1,-1-1,1 1,0 0,-1 0,1 1,-1 0,1 0,-1 0,1 1,4 1,-9 0,1-1,-1 1,-1-1,1 1,0 0,-1 0,1-1,-1 1,0 0,0 0,0-1,0 1,0 0,-1 0,1-1,-1 1,0 0,0-1,0 1,0-1,0 1,-1-1,1 0,-1 1,1-1,-1 0,0 0,0 0,0 0,0 0,0 0,-1 0,-10 17,11-18,1 1,0-1,-1 1,1 0,0-1,0 1,0 0,0 0,0 0,1 0,-1 0,0 0,1-1,0 1,-1 1,1-1,0 0,0 0,0 0,0 0,0 0,1 0,-1 0,1 0,-1 0,1 0,0-1,0 1,0 0,0 0,0 0,0-1,0 1,0-1,1 1,-1-1,1 1,-1-1,1 0,-1 1,1-1,0 0,0 0,-1 0,1-1,0 1,0 0,0-1,0 1,0-1,40-6,-23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4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86,'5'10,"6"7,1 7,-1 3,-3 2,-2 1,-8 0,-3 0,0-1,0-5</inkml:trace>
  <inkml:trace contextRef="#ctx0" brushRef="#br0" timeOffset="718.853">29 58,'9'-7,"0"0,0 1,1 1,0 0,0 0,0 1,1 0,0 1,0 0,-1 0,2 2,-1-1,0 1,10 1,-20-1,1 1,0 0,-1 0,1-1,0 1,-1 0,1 0,0 1,0-1,-1 0,1 1,0-1,-1 1,1-1,-1 1,1 0,-1 0,1-1,-1 1,1 0,-1 0,0 1,1-1,-1 0,0 0,0 1,0-1,0 0,0 1,0-1,0 1,-1 0,1-1,-1 1,1-1,-1 1,1 0,-1 0,0-1,0 1,0 0,0-1,0 1,0 0,0 0,-1-1,1 1,0 0,-1-1,0 2,-5 7,0 1,0-1,-1 0,-1 0,1-1,-2 0,1 0,-1-1,-5 4,-20 20,33-32,0 1,0 0,0-1,0 1,0-1,0 1,1 0,-1 0,0 0,0-1,1 1,-1 0,0 0,1 0,-1 0,1 0,-1 0,1 0,0 0,-1 0,1 1,0-1,0 0,0 0,0 0,0 0,0 0,0 0,0 0,0 1,1-1,-1 0,0 0,1 0,-1 0,1 0,-1 0,1 0,-1 0,1 0,0 0,-1-1,1 1,0 0,0 0,0-1,0 1,-1 0,1-1,0 1,0-1,0 1,0-1,1 1,-1-1,0 0,0 0,0 1,0-1,0 0,1 0,11 5,-9-5,0 0,0 1,0-1,0 1,0 0,0 0,0 1,0-1,-1 1,1 0,-1 0,1 0,-1 0,0 1,1-1,-1 1,0 0,-1 0,1 0,-1 0,1 1,-1-1,0 0,0 1,0 0,-1-1,1 1,-1 0,0 0,0 0,0 0,-1 0,1 0,-1 0,0 0,0 0,0 0,-1 3,-2 0,-1-1,1 1,-1-1,0 0,0 0,-1-1,0 1,0-1,0 0,-1 0,1 0,-1-1,0 0,-1 0,1-1,-1 0,1 0,-1 0,0-1,0 0,0 0,0-1,-1 0,1 0,0 0,0-1,-1-1,1 1,-1-1,-10-5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2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0 106,'51'11,"1"-4,0-1,0-3,23-2,143-29,-292 5,69 22,0-1,0 0,1 0,-1 0,1 0,-1-1,1 0,0 0,0 0,0 0,0 0,1-1,-1 0,1 0,0 0,0 0,0 0,-1-5,-5-12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06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0 197,'5'5,"6"2,6-1,5-1,4-1,2-2,1-1,0-1,1 1,-1-2,0 1,0 0,-1 0,1-1,-1 1,0 0,0 0,-5 0</inkml:trace>
  <inkml:trace contextRef="#ctx0" brushRef="#br0" timeOffset="345.432">85 396,'14'0,"15"0,6 0,3 0,0 0,-2 0,-3 0,-1 0,-2 0,-1 0,-1 0,-5 0</inkml:trace>
  <inkml:trace contextRef="#ctx0" brushRef="#br0" timeOffset="938.798">338 0,'2'6,"0"0,1 0,-1-1,1 1,0-1,0 0,1 0,0 0,-1 0,2 0,-1-1,0 0,1 0,0 0,0 0,0-1,0 0,1 0,0 0,0-1,13 11,-3-4,0 1,-1 0,0 2,-1-1,-1 2,0 0,0 1,-1 0,-1 0,-1 1,0 1,-1 0,0 0,-1 1,4 15,-12-26,0 0,-1 0,1-1,-2 1,1 0,0-1,-1 1,0-1,0 0,-1 1,0-1,0 0,0 0,0-1,-1 1,1-1,-1 0,0 1,-1-2,1 1,-1 0,0-1,1 0,-1 0,-1-1,1 1,0-1,-1 0,1 0,-2-1,-17 12,-8 4,21-12,-1 1,1-1,0 2,1 0,0 0,0 1,0 0,1 0,0 1,1 0,0 1,-5 7,6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1 204,'20'-7,"2"0,-1 2,1 0,0 1,0 1,0 1,0 1,1 2,-1 0,0 1,27-1,227-1,-275 0,-1 0,1 1,-1-1,1 0,0 0,-1 1,1-1,0 0,-1 0,1 0,0 0,-1 0,1 0,0 0,-1 0,1 0,0 0,-1 0,1 0,0-1,-1 1,1 0,-1 0,1-1,0 1,-1 0,1-1,-1 1,1-1,-1 1,1-1,-1 1,0-1,1 1,-1-1,1 1,-1-1,0 1,1-1,-1 0,0 1,0-1,0 1,0-1,1 0,-1 1,0-1,0 0,0 1,0-1,0 0,0 1,-1-1,1 0,0 1,0-1,0 0,-1 1,1-1,0 1,-1-1,1 0,0 1,-1-1,1 1,-1-1,1 1,-1 0,1-1,-39-28,-48-11,-37-27,111 53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9,'14'72,"4"0,3-1,19 40,-20-44,-7-113,-2 0,1 1,3 1,1 0,3 1,1 1,21-31,-30 54</inkml:trace>
  <inkml:trace contextRef="#ctx0" brushRef="#br0" timeOffset="953.205">340 347,'-5'33,"-1"22,-1 5,-2-2,-1-12</inkml:trace>
  <inkml:trace contextRef="#ctx0" brushRef="#br0" timeOffset="1516.237">340 347,'15'0,"-2"-1,0 0,0 1,0 1,0 0,0 1,0 0,0 1,-1 0,1 1,-1 1,0 0,9 5,-19-8,1 0,-1 1,0-1,1 1,-2 0,1-1,0 1,0 0,-1 0,1 0,-1 0,0 0,0 0,0 1,-1-1,1 0,-1 1,0-1,1 0,-1 1,-1-1,1 0,0 0,-1 1,0-1,0 0,0 0,0 0,0 0,-1 0,1 0,-3 2,2-1,1 0,-1 0,1 1,-1-1,1 0,0 0,1 1,-1-1,1 0,0 1,0-1,0 0,0 1,1-1,0 0,0 1,0-1,0 0,1 0,0 1,11 10,-12-14,0-1,1 1,-1-1,1 1,-1 0,0 0,0 0,1 0,-1 0,0 0,0 0,0 0,0 0,0 0,0 1,0-1,-1 0,1 1,0-1,-1 0,1 1,-1-1,0 1,1-1,-1 1,0-1,0 1,0-1,0 1,0-1,0 1,0-1,0 1,-1-1,1 1,-1-1,1 1,-1-1,1 1,-1-1,0 0,0 1,0-1,0 0,0 0,0 0,0 0,0 0,0 0,0 0,0 0,-2 1,-107 28,88-27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4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82 124,'1'1,"0"0,1 0,-1 0,0 0,1 0,-1 0,0 1,0-1,0 1,0-1,0 0,0 1,-1 0,1-1,0 1,-1-1,1 1,-1 0,0-1,0 1,1 0,-1 0,0-1,0 1,-1 0,1 0,0-1,0 1,-1 0,1-1,-1 1,0-1,0 2,1 1,-25 125,-31 43,42-165,14-31,9-14,2 1,2 0,1 1,2 1,2 0,3-4,-11 22,1 0,0 0,1 1,0 0,1 1,1 1,1 0,0 1,1 0,0 1,4-1,-19 12,0 1,1-1,-1 0,1 1,-1-1,1 1,-1 0,1 0,-1-1,1 1,-1 0,1 0,-1 0,1 0,0 1,-1-1,1 0,-1 1,1-1,-1 1,0-1,1 1,-1 0,1 0,-1-1,0 1,0 0,1 0,-1 0,0 0,0 1,0-1,0 0,0 0,-1 1,1-1,0 0,0 1,-1-1,1 1,-1-1,17 65,-18 167,1-234,1 1,-1 0,1-1,-1 1,1 0,-1 0,1-1,0 1,-1 0,1 0,0 0,-1 0,1 0,-1 0,1 0,0 0,-1 0,1 0,0 0,-1 0,1 0,0 0,-1 1,1-1,-1 0,1 0,-1 1,1-1,0 1,-1-1,1 0,-1 1,0-1,1 1,-1-1,1 1,-1-1,0 1,1-1,-1 1,0 0,1-1,-1 1,0-1,0 1,0 0,0-1,0 1,0-1,0 1,0 0,0-1,0 1,0 0,0-1,0 1,0 0,0-1,-1 1,1-1,0 1,0 0,-1-1,186-242,-186 243,1 0,0 0,0 0,-1 0,1 0,0 0,0 0,0 0,0 0,0 0,1 0,-1 0,0 0,0 0,1 0,-1 0,1 0,-1 0,0 0,1-1,0 1,-1 0,1 0,-1 0,1-1,0 1,0 0,-1-1,1 1,0-1,0 1,0-1,0 1,0-1,0 1,0-1,0 0,0 0,0 1,0-1,0 0,0 0,0 0,0 0,0 0,0 0,0 0,0-1,-1 1,1 0,0-1,0 1,0 0,0-1,0 1,0-1,0 1,-1-1,1 0,0 1,0-1,-1 0,1 0,0 1,-1-1,1 0,-1 0,1 0,-1 0,-50 263,37-216,6-28</inkml:trace>
  <inkml:trace contextRef="#ctx0" brushRef="#br0" timeOffset="736.449">872 265,'-154'334,"147"-323,12-22,12-21,12-12,2 2,2 0,1 3,36-32,-69 70,0-1,0 0,0 1,0-1,0 1,0-1,1 1,-1-1,1 1,-1 0,1 0,-1 0,1 0,0 0,0 0,-1 0,1 1,0-1,0 1,0-1,0 1,0-1,-1 1,1 0,0 0,0 0,0 0,0 1,0-1,0 0,0 1,0-1,-1 1,1 0,0 0,0-1,-1 1,1 0,0 0,-1 1,1-1,-1 0,1 0,-1 1,0-1,0 1,1 0,8 105,-8-24,-1-82,0 0,0 0,0 0,-1 0,1 1,0-1,-1 0,1 0,-1 1,1-1,-1 0,0 1,1-1,-1 1,0-1,0 0,0 1,0-1,0 1,-1-1,1 0,0 1,-1-1,1 1,0-1,-1 0,0 0,1 1,-1-1,0 0,0 0,1 0,-1 0,0 1,0-2,0 1,0 0,-1 0,1 0,0 0,0-1,0 1,-1 0,1-1,0 1,-1-1,1 0,0 1,-1-1,1 0,-1 0,1 0,-1 0,1 0,0 0,-1 0,1 0,-1-1,1 1,-1-1,-167-46,141 45,3 1</inkml:trace>
  <inkml:trace contextRef="#ctx0" brushRef="#br0" timeOffset="1536.724">1239 124,'47'277,"-46"-271,1 11,1 0,1 0,0 0,1-1,1 1,0-1,1-1,1 1,5 7,-12-21,0-1,0 1,0-1,0 0,0 1,0-1,0 0,1 0,-1 0,0 0,1 0,-1 0,1 0,-1 0,1 0,-1-1,1 1,0-1,-1 1,1-1,0 1,-1-1,1 0,0 0,0 0,-1 0,1 0,0 0,-1-1,1 1,0-1,-1 1,1-1,0 1,-1-1,1 0,-1 0,1 0,-1 0,0 0,1 0,-1 0,0 0,0-1,1 1,-1 0,0-1,43-77,-41 71,27-62,9-24,5 1,3 2,15-15,-25 67,-27 37</inkml:trace>
  <inkml:trace contextRef="#ctx0" brushRef="#br0" timeOffset="2605.261">1774 434,'-124'316,"119"-299,12-23,14-24,80-124,0 36,-101 118,1-1,0 1,0-1,-1 1,1-1,0 1,0 0,0-1,0 1,0 0,-1-1,1 1,0 0,0 0,0 0,0 0,0 0,0 0,0 0,0 0,0 0,-1 1,1-1,0 0,0 1,0-1,0 0,0 1,-1-1,1 1,0-1,0 1,-1 0,1-1,0 1,-1 0,1-1,-1 1,1 0,-1 0,1-1,-1 1,0 0,1 0,-1 0,0 0,1 0,-1 0,0 0,9 54,-9-43,62 181,-62-192,1 0,-1 1,1-1,-1 0,0 0,0 0,1 0,-1 0,0 0,0 0,0 1,0-1,0 0,0 0,0 0,0 0,-1 0,1 1,0-1,-1 0,1 0,-1 0,1 0,-1 0,0 0,1 0,-1 0,0-1,0 1,1 0,-1 0,0 0,0-1,0 1,0-1,0 1,0-1,0 1,0-1,0 1,0-1,0 0,-1 1,1-1,0 0,0 0,0 0,0 0,0 0,-1 0,-58-8,50 4,1 0,0-1,-1 1,2-2,-1 1,0-1,1-1,0 0,1 0,0 0,0-1,0 0,1 0,0-1,-3-5,-1-6</inkml:trace>
  <inkml:trace contextRef="#ctx0" brushRef="#br0" timeOffset="6549.757">2678 321,'14'0,"10"0,5 0,4 0,-1 0,0 0,0 0,-2 0,-1-5,0-1,0 0,-1 1,0 2,-10 1,-7 1</inkml:trace>
  <inkml:trace contextRef="#ctx0" brushRef="#br0" timeOffset="6807.736">2959 67,'-14'43,"-10"34,0 8,3-1,6-9,5-13,5-12,2-10,3-7,0-9</inkml:trace>
  <inkml:trace contextRef="#ctx0" brushRef="#br0" timeOffset="7787.009">3101 631,'80'-99,"4"3,40-32,-45 57,-77 72,0 0,0 0,0 0,0 0,0 0,0 1,0-1,0 0,0 1,-1-1,1 1,-1 0,1 0,-1-1,0 1,1 0,-1 0,0 0,0 1,-1-1,1 0,0 0,-1 0,1 1,-1-1,0 0,0 0,0 1,0-1,0 0,0 0,0 1,-1-1,1 0,-1 0,0 1,0 0,1 2,0 6,7 76,-6-85,-1 0,0 0,1 0,0 0,-1 0,1 0,0 0,0 0,0-1,0 1,0 0,0-1,1 1,-1 0,0-1,1 0,0 1,-1-1,1 0,0 0,-1 0,1 0,0 0,0 0,0-1,0 1,0 0,0-1,0 0,0 1,0-1,0 0,0 0,0 0,0 0,0-1,0 1,1-1,2-1,1-1,-1 0,0 0,1 0,-2-1,1 0,0 0,-1 0,0 0,0-1,0 0,0 0,-1 0,10-10,153-181,-166 195,0 0,1 0,0 0,-1 0,1 0,0 0,-1 0,1 0,0 0,0 0,0 0,0 1,0-1,0 0,0 1,0-1,0 1,0-1,0 1,0-1,0 1,1 0,-1-1,0 1,0 0,0 0,1 0,-1 0,0 0,0 0,0 0,1 0,-1 1,0-1,0 0,0 1,0-1,1 1,-1-1,0 1,0 0,0-1,0 1,0 0,-1 0,1 0,0 0,0 0,0 0,-1 0,1 0,0 0,1 13,-1 0,0 0,-1 0,-1 0,0-1,0 1,-2 0,1 0,-2-1,0 0,-4 9,6-14,-5 13,3-10,-1 0,2 0,0 0,0 0,1 1,0-1,1 1,0 0,1-1,1 1,0 0,0-1,1 1,2 8,-3-18,0-1,-1 1,1-1,0 0,0 1,-1-1,1 0,0 1,1-1,-1 0,0 0,0 0,0 0,1 0,-1 0,0 0,1-1,-1 1,1 0,-1-1,1 1,-1-1,1 1,-1-1,1 0,-1 0,1 0,0 0,-1 0,13-2</inkml:trace>
  <inkml:trace contextRef="#ctx0" brushRef="#br0" timeOffset="8037.171">4117 434,'-19'39,"-7"16,2 5,9-8,7-18,6-14</inkml:trace>
  <inkml:trace contextRef="#ctx0" brushRef="#br0" timeOffset="8417.272">4032 462,'9'-6,"0"0,1 1,-1 0,1 1,0 0,0 1,0 0,0 0,1 1,-1 0,1 1,0 0,-1 1,1 0,-1 1,1 0,0 0,-1 2,9 1,-16-3,-1 1,1-1,-1 0,0 0,0 1,1 0,-1-1,0 1,0 0,0 0,-1 0,1 0,0 0,-1 0,0 1,1-1,-1 1,0-1,0 1,0-1,0 1,-1-1,1 1,-1 0,0-1,1 1,-1 0,0-1,-1 1,1 0,0-1,-1 1,1 0,-1-1,0 1,0-1,0 1,0-1,-1 1,1-1,-1 0,1 0,-1 0,0 0,0 0,0 0,0 0,0 0,0-1,-2 2,-9 6,11-8,0-1,0 0,1 1,-1-1,0 1,1 0,-1-1,0 1,1 0,-1 0,1 0,-1 0,1 1,-1-1,1 0,0 1,0-1,0 1,0-1,0 1,0-1,0 1,0 0,0-1,1 1,-1 0,1 0,-1-1,1 1,0 0,0 0,0 0,0-1,0 1,0 0,0 0,1 0,-1 0,0-1,1 1,0 0,-1 0,1-1,0 1,42 24,-38-25,-1 0,0 0,0 1,0 0,0 0,0 0,-1 0,1 0,-1 1,1 0,-1-1,0 1,0 1,0-1,0 0,-1 1,1-1,-1 1,0 0,0 0,0 0,-1 0,1 0,-1 0,0 0,0 0,0 0,-1 1,0 1,-2 0,0-1,-1 1,0-1,0 1,-1-1,0 0,1 0,-2-1,1 1,0-1,-1 0,0 0,0 0,0-1,0 1,-1-1,1-1,-1 1,0-1,0 0,0 0,0-1,0 0,0 0,0 0,-1-1,1 1,0-2,0 1,0-1,-1 0,1 0,0-1,-26-23,23 8</inkml:trace>
  <inkml:trace contextRef="#ctx0" brushRef="#br0" timeOffset="16036.61">2339 660,'0'-5,"0"4,0 6,0 7,0 7,0 4,0 4,-5-4,-1 0,0 1,1 1,1 0,2 2,1 1,5-5,8-6,0-10,0-8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1,'0'4,"0"8,0 5,0 5,0 4,0 1,0 2,0 1,0-1,-4 0,-3 0,1-5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0 131,'14'-5,"0"1,0 0,1 1,0 0,-1 1,1 1,0 0,0 1,-1 1,1 0,12 4,182 12,-208-16,-1-1,1 0,0 1,-1-1,1 0,0 0,-1 1,1-1,0 0,-1 0,1 0,0 0,-1 0,1 0,0 0,0 0,-1 0,1 0,0 0,-1-1,1 1,0 0,-1-1,1 1,0 0,-1-1,1 1,-1 0,1-1,-1 1,1-1,-1 1,1-1,-1 1,1-1,-1 0,0 1,1-1,-1 0,0 1,1-1,-1 0,0 1,0-1,0 0,0 1,1-1,-1 0,0 1,0-1,-1 0,1 0,0 0,-26-30,-52-41,64 60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1057,'48'-21,"-45"21,111-17,1 6,105 3,-192 8,-14 1,1 0,-1-1,1-1,-1 0,1-1,-1-1,0 0,12-5,-26 0,-11 5</inkml:trace>
  <inkml:trace contextRef="#ctx0" brushRef="#br0" timeOffset="249.702">28 1311,'43'5,"34"1,8 1,0-2,-6-2,-11-1,-7 0,-10-2,-8 0,-7 0,-10 0</inkml:trace>
  <inkml:trace contextRef="#ctx0" brushRef="#br0" timeOffset="1170.129">1665 888,'-24'14,"1"1,0 1,1 2,1 0,0 1,1 1,2 1,0 1,1 0,-8 16,20-30,1 1,0 0,1-1,0 1,1 0,-1 1,2-1,-1 0,1 1,1 4,0-11,0 0,0 0,0 0,1-1,-1 1,1 0,0 0,0 0,0 0,0-1,0 1,0 0,1-1,0 1,-1-1,1 0,0 1,0-1,0 0,0 0,1 0,-1-1,0 1,1 0,-1-1,1 0,0 1,-1-1,1 0,0 0,0-1,0 1,2 0,11-2,0 0,0-1,0 0,0-1,-1-1,0-1,0 0,0-1,0 0,-1-1,0-1,0 0,-1-1,0-1,-1 0,25-15,-1-1,-1-2,-2-2,-1 0,-1-3,-2 0,10-17,-29 34,-1-1,-1 0,0 0,-2-1,1 0,-2 0,-1 0,0-1,-1 1,-1-1,-1 0,-1 0,0 1,-1-1,-1 0,-1 0,-1 1,-1 0,0-1,-3-5,4 16,0 1,0-1,0 0,-1 1,0 0,-1 1,1-1,-1 1,0 0,-1 0,0 1,0-1,0 2,0-1,-1 1,0 0,0 0,0 1,0 1,0-1,-1 1,1 0,-1 1,1 0,-1 0,0 1,1 0,-1 1,0 0,1 0,-1 1,1 0,0 0,-1 1,1 0,0 1,1-1,-1 2,1-1,-1 1,1 0,1 0,-1 1,-5 6,3 4,1 1,1 0,1 0,0 1,1-1,1 1,1 0,1 1,0-1,1 0,1 1,0-1,2 0,0 0,1 1,1-1,3 6,0-2,1 0,1 0,1 0,1-1,1-1,1 0,0-1,2 0,0-1,1 0,1-2,0 0,1-1,1 0,0-2,1 0,4 1,46 8,-48-20</inkml:trace>
  <inkml:trace contextRef="#ctx0" brushRef="#br0" timeOffset="1600.51">2427 690,'-9'27,"-17"44,4 1,3 1,3 0,3 1,1 25,12-93,-2 30,7-52,7-36,1 1,3 0,22-47,-25 68,3 1,0 1,1 0,2 2,1 0,1 1,1 1,1 1,1 1,1 1,26-17,-36 27,1 1,0 0,0 1,1 1,-1 0,2 2,-1 0,1 0,0 2,0 0,1 2,0 0,-18 1,1 1,0 0,0 0,0 0,0 0,0 1,-1-1,1 0,0 1,0-1,-1 1,1 0,0 0,-1 0,1-1,0 1,-1 1,1-1,-1 0,0 0,1 0,-1 1,0-1,0 1,0-1,0 1,0-1,0 1,0 0,-1 0,1-1,0 1,-1 0,0 0,1 0,-1-1,0 1,0 0,0 0,0 0,0 0,0-1,-1 1,1 0,-1 0,1 0,-1-1,0 1,0 1,-44 85,22-65,0-1,-2-1,0-2,-1 0,-1-2,-1-1,-1-1,0-1,-8 2,25-11,-75 25,63-26</inkml:trace>
  <inkml:trace contextRef="#ctx0" brushRef="#br0" timeOffset="2185.977">2314 239,'82'-9,"0"4,83 4,-81 3,-83-3,0-1,0 1,0 0,0-1,-1 1,1-1,0 1,-1-1,1 1,-1-1,1 1,-1-1,0 0,0 1,0-1,0 0,0 1,0-1,0 0,0 1,-1-1,1 1,-1-1,1 0,-1 1,1-1,-1 1,0 0,0-1,0 1,0-1,0 1,0 0,0 0,0 0,-1 0,1 0,0 0,-1 0,1 0,0 0,-1 0,1 1,-1-1,0-1,-18-20,5 7,0-1,1-1,1 0,1-1,0 0,-6-15,16 27</inkml:trace>
  <inkml:trace contextRef="#ctx0" brushRef="#br0" timeOffset="2567.848">1496 1424,'48'0,"44"0,22-5,0-1,-9-1,-8 2,-11 2,-11 1,-8 1,-11 0,-5 1,-7 0,-6 5,-9 2</inkml:trace>
  <inkml:trace contextRef="#ctx0" brushRef="#br0" timeOffset="3116.84">2032 1791,'-32'6,"0"2,1 1,0 2,1 1,0 1,0 2,2 0,0 2,-16 14,37-25,0 1,1-1,0 2,1-1,-1 1,1-1,1 1,-1 1,1-1,1 1,0-1,0 1,1 0,-1 4,2-9,1 0,-1 0,1-1,0 1,0 0,1 0,-1 0,1 0,0-1,0 1,0 0,0-1,1 1,-1 0,1-1,0 0,0 1,0-1,1 0,-1 0,1 0,0-1,0 1,-1-1,2 1,-1-1,0 0,0 0,1 0,-1-1,1 1,-1-1,1 0,2 1,13 0,0-2,-1 0,1-1,0 0,-1-2,0 0,1-1,-1-1,-1-1,1 0,-1-1,0-1,0-1,-1 0,-1-1,1-1,3-4,-5 6,9-3,0-1,-1-1,-1-2,0 0,-1-1,-1 0,0-2,-2-1,0 0,-1-1,-1 0,-1-2,-1 1,-1-2,-1 0,-1 0,-1-1,-1 0,-2 0,4-24,-9 32,1 4,-1-1,-1 0,0 1,-1-1,0 0,-1 1,0-1,-4-8,5 20,1 1,-1-1,0 0,0 0,0 1,-1-1,1 1,0-1,-1 1,1-1,-1 1,1 0,-1 0,0 0,1 0,-1 0,0 0,0 0,0 0,1 1,-1-1,0 1,0-1,0 1,0 0,0 0,0 0,0 0,0 0,0 0,0 0,0 1,0-1,0 1,0 0,0-1,0 1,1 0,-2 1,-63 46,56-35,0 0,0 1,1 0,1 1,1 0,0 0,0 0,2 1,0 0,1 0,0 0,1 1,1-1,1 1,0 0,2 7,-2-13,1 1,0 0,1 0,0 0,1-1,0 1,0-1,2 1,-1-1,2 0,-1 0,2 0,-1-1,1 0,1 0,0 0,0-1,9 8,-8-9,0-1,0 0,1 0,0-1,0 0,1-1,0 0,0 0,0-1,0 0,1-1,0 0,-1-1,1 0,0-1,0 0,3 0,11-5</inkml:trace>
  <inkml:trace contextRef="#ctx0" brushRef="#br0" timeOffset="3422.255">2879 1481,'-237'361,"233"-357,1-1,-1 2,1-1,0 0,0 1,1-1,-1 1,1 0,0 0,0 0,1 0,0 0,0 0,0 1,0-1,1 0,-1 1,2-1,-1 0,0 1,1-1,0 0,0 0,1 0,-1 0,1 0,0 0,1 0,-1 0,1-1,0 1,0-1,0 0,1 0,1 2,8 1,0-1,1-1,-1-1,1 0,0 0,0-1,0-1,0-1,1 0,-1 0,0-2,1 0,-1 0,0-1,0-1,2-1,-7 2,1 0,-1 0,0-1,0 0,0-1,0 0,0-1,-1 1,0-2,0 1,0-1,-1 0,5-5,0-6</inkml:trace>
  <inkml:trace contextRef="#ctx0" brushRef="#br0" timeOffset="3669.984">2483 1707,'44'4,"32"3,14-1,-4-1,-11-2,-15-1,-16-1</inkml:trace>
  <inkml:trace contextRef="#ctx0" brushRef="#br0" timeOffset="4541.294">1298 210,'-1'-2,"-6"-13,-1 1,-1 0,0 0,-1 1,0 1,-1-1,0 2,-1 0,-1 0,1 1,-2 0,0 1,12 8,0 0,0 1,1-1,-1 1,0 0,0-1,0 1,0 0,0 0,1 0,-1 1,0-1,0 0,0 1,0-1,1 1,-1-1,0 1,0 0,1 0,-1 0,1 0,-1 0,1 0,-1 0,1 0,-1 1,1-1,0 1,0-1,0 1,0-1,0 1,0 0,0-1,1 1,-2 1,-18 71,14-6,2 1,3 0,6 30,-5-98,52 583,-18-354,-11-94,-6 2,-6 0,-5 58,-8-157,-1 0,-2-1,-2 0,-1 0,-2 0,-1-1,-8 13,12-33,0-2,-1 1,-1-1,-1 0,0-1,0 0,-2 0,1-1,-2-1,0 0,0-1,-1 0,-1-1,1-1,-2 0,1-1,-7 2,20-8,-1-1,0 1,0-1,0 1,0-1,0 0,0 0,0-1,0 1,-1-1,1 1,0-1,0 0,0 0,-1-1,1 1,0-1,0 1,0-1,0 0,0 0,0 0,0-1,0 1,0-1,0 1,1-1,-1 0,1 0,-1 0,1-1,0 1,0-1,0 1,0-1,0 1,1-1,-1 0,1 0,0 0,-1-2,0-5,1-1,0 1,0-1,1 0,1 1,0-1,0 1,1-1,0 1,1-1,0 1,1 0,2-5,6-9</inkml:trace>
  <inkml:trace contextRef="#ctx0" brushRef="#br0" timeOffset="5417.918">3528 1114,'-1'-3,"1"0,-1 1,0-1,0 0,0 1,0-1,-1 1,1-1,-1 1,1 0,-1 0,0 0,0 0,0 0,0 0,0 0,0 0,-1 1,1-1,-1 1,1 0,-1 0,1 0,-1 0,1 0,-1 0,0 1,0-1,1 1,-1 0,0 0,0 0,0 0,1 0,-1 1,0-1,0 1,1 0,-1 0,1 0,-1 0,1 0,-1 0,1 1,-1-1,1 1,0 0,0 0,0 0,0 0,-1 0,-4 8,-1 1,2-1,-1 1,1 0,1 1,0-1,1 1,0 0,1 0,0 1,1-1,0 1,1-1,0 1,1-1,1 1,0-1,0 1,1-1,1 1,0-1,1 0,0 0,1 0,0-1,7 10,-9-17,0-1,0 1,0-1,1 0,0 0,-1 0,1-1,0 1,0-1,1 0,-1 0,0 0,1-1,-1 0,1 1,-1-2,1 1,0 0,-1-1,1 0,0 0,-1 0,1-1,0 0,-1 1,1-2,1 1,118-56,-100 37,-1-2,-1 0,0-2,-2 0,-1-1,-1-1,-1-1,-1-1,4-12,-6 15,-2-1,-1 0,0-1,-2 0,-2-1,0 1,-2-1,0-1,-3 1,0-1,-1 1,-2-1,-1 1,-2-1,0 1,-4-10,6 31,1 1,-1-1,0 1,0 0,-1 0,1 0,-2 0,1 1,0-1,-1 1,0 0,-1 0,1 0,-1 0,0 1,0 0,0 0,0 0,-1 1,0 0,1 0,-1 0,0 0,-1 1,1 0,0 1,-1-1,1 1,-1 0,1 1,-1 0,1 0,-1 0,1 1,-6 0,-3 6,1 1,0 0,0 1,0 1,1 0,0 0,1 1,0 1,1 0,1 1,0 0,0 0,1 1,1 1,0-1,1 1,1 0,0 1,1 0,1 0,1 0,0 0,1 0,0 3,0 3,0 1,2-1,0 0,2 0,0 0,2 0,0-1,1 1,2-1,0 0,1 0,1-1,1 0,0-1,2 0,0-1,15 17,4-1,-1 1,1-2,2-2,1-1,6 2,-38-29,1 0,-1-1,1 0,0 0,0 1,0-2,1 1,-1 0,0-1,1 1,-1-1,1 0,-1 0,1 0,-1-1,1 1,0-1,-1 0,1 0,0 0,-1-1,1 1,0-1,-1 0,1 0,-1 0,1 0,-1-1,0 1,1-1,-1 0,0 0,0 0,0-1,14-14,-3 2</inkml:trace>
  <inkml:trace contextRef="#ctx0" brushRef="#br0" timeOffset="5707.548">4600 663,'-51'87,"4"2,4 2,-15 53,45-107,1 2,2-1,2 2,1-1,1 12,5-44,1 0,0-1,0 1,1 0,-1-1,1 1,1-1,-1 1,1-1,0 1,1-1,-1 0,1 0,1 0,-1-1,1 1,0-1,0 1,0-1,1-1,0 1,0-1,0 0,1 0,-1 0,1 0,0-1,2 1,-1-3,-1 0,0 0,1 0,-1-1,1 0,-1 0,1 0,-1-1,1 0,-1 0,0-1,0 0,0 0,0 0,0-1,0 0,0 0,-1-1,1 1,-1-1,0 0,0-1,-1 1,1-1,0-1,14-16</inkml:trace>
  <inkml:trace contextRef="#ctx0" brushRef="#br0" timeOffset="5957.597">4064 944,'48'0,"50"0,17 0,3 0,-8-5,-13-1,-19 0,-22 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1 242,'19'0,"16"5,7 1,1 1,-2-2,-3-2,-3-1,-3 0,-7-2</inkml:trace>
  <inkml:trace contextRef="#ctx0" brushRef="#br0" timeOffset="1003.607">311 666,'2'-31,"1"0,2 1,1 0,1 0,2 1,1 0,1 0,1 1,1 0,2 1,1 1,1 0,1 2,1 0,1 1,2 0,2 0,-24 22,1 0,0 0,-1 0,1 0,0 0,0 0,0 0,0 1,0-1,0 0,0 0,0 1,0-1,1 0,-1 1,0 0,0-1,1 1,-1 0,0-1,0 1,1 0,-1 0,0 0,1 0,-1 0,0 0,0 0,1 1,-1-1,0 0,0 1,1-1,-1 1,0-1,0 1,0 0,0 0,0-1,0 1,0 0,0 0,0 0,0 0,0 0,-1 0,1 0,0 0,-1 0,1 1,-1-1,1 0,-1 0,1 0,-1 1,0-1,0 0,0 1,0-1,0 0,0 0,0 1,0-1,0 0,0 1,-1-1,1 0,-1 0,1 1,-11 43,7-34,1-1,0 1,1 0,0 0,1 1,0-1,1 0,0 0,1 1,1 7,-1-18,0 0,0 0,0 0,0 0,0 0,0 0,0 0,0-1,1 1,-1 0,0-1,0 1,1-1,-1 1,0-1,1 1,-1-1,1 0,-1 0,0 0,1 0,-1 0,1 0,-1 0,0 0,1 0,-1-1,1 1,-1-1,0 1,0-1,1 1,-1-1,0 0,0 1,0-1,1 0,-1 0,0 0,0 0,0 0,-1 0,1 0,0-1,0 1,-1 0,1 0,0-1,-1 1,1 0,-1-1,0 1,1 0,-1-2,4-1,173-220,-103 154,-72 70,-1 1,0 0,1 0,-1 0,0 0,1 0,-1 0,0 1,0-1,0 0,0 1,0-1,0 0,-1 1,1-1,0 1,-1 0,1-1,-1 1,1-1,-1 1,0 0,0-1,0 1,0 0,0-1,0 1,0 0,0-1,-1 1,1-1,-1 1,1 0,-1-1,0 1,1-1,-1 0,-1 2,2 0,-39 174,36-164,0 0,1 1,0-1,1 0,1 1,0-1,1 1,0-1,1 4,5 1</inkml:trace>
  <inkml:trace contextRef="#ctx0" brushRef="#br0" timeOffset="2342.466">1441 101,'33'73,"30"156,-18-85,-45-143,1 0,-1 0,0-1,1 1,-1 0,1 0,-1 0,1 0,0 0,-1-1,1 1,0 0,-1 0,1-1,0 1,0-1,0 1,-1-1,1 1,0-1,0 1,0-1,0 0,0 1,0-1,0 0,0 0,0 0,0 0,0 0,0 0,0 0,0 0,0 0,0-1,0 1,0 0,0 0,0-1,0 1,0-1,0 1,-1-1,1 1,0-1,0 0,0 1,-1-1,1 0,0 0,-1 1,1-1,-1 0,1 0,29-49,87-277,-57 171,-48 137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30,'-149'300,"164"-333,1 0,2 2,1 0,1 1,2 1,1 1,1 0,2 2,2 0,-23 22,1 0,-1 0,1 1,1 0,-1 0,0 0,1 1,-1 0,1 0,0 0,-1 1,1 0,0 0,0 1,0 0,0 0,0 1,-4-1,0 0,-1 0,1 1,0-1,0 1,0-1,-1 1,1 0,0 0,-1 0,1 1,-1-1,1 1,-1-1,0 1,0 0,0 0,0 0,0 0,0 0,0 0,0 1,-1-1,1 0,-1 1,0 0,0-1,0 1,0 0,0-1,-1 1,1 0,-1 0,1 0,-1-1,0 1,0 0,-1 0,1 0,-1 2,-1 0,1 0,-1 1,0-1,-1 0,1-1,-1 1,0 0,0-1,-1 0,1 1,-1-2,0 1,0 0,0-1,-1 1,1-1,-5 2,-27 24,36-27,0-1,0 0,0 0,0 0,0 0,0 0,0 0,0 1,0-1,0 0,0 0,1 0,-1 0,1 0,-1 0,1 0,-1 0,1 0,-1 0,1 0,0 0,-1 0,1 0,0-1,0 1,0 0,0-1,0 1,0 0,0-1,0 1,0-1,0 1,0-1,0 0,3 3,7 5,-7-7,-1 1,1 0,-1-1,0 1,1 0,-1 0,0 1,0-1,0 1,-1-1,1 1,-1 0,1 0,-1 0,0 1,0-1,0 0,-1 1,1-1,-1 1,0 0,0-1,0 1,0 0,-1 0,1-1,-1 1,0 0,0 0,0 0,-1-1,0 1,1 0,-1 0,-1 1,-5 1,0 0,0 0,0 0,-1-1,0-1,0 1,0-1,0-1,-1 1,1-1,-1-1,0 0,0 0,0-1,0 0,0 0,-1-1,1 0,0-1,0 0,0 0,0-1,-2-1,-26-9,31 5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22,'10'-4,"0"0,1 1,0 0,-1 1,1 0,0 0,0 1,0 1,0 0,0 0,1 1,-2 1,1 0,10 3,-20-4,1 0,-1 0,0 0,0 1,0-1,0 0,0 1,0-1,0 0,0 1,-1-1,1 1,0 0,-1-1,1 1,-1 0,0-1,1 1,-1 0,0-1,0 1,0 0,0-1,-1 1,1 0,0-1,-1 1,1 0,-1-1,1 1,-1-1,0 1,0-1,0 1,0-1,0 1,-37 52,-26 5,56-53,-1 0,1 0,0 1,0 0,1 1,0 0,0 0,1 0,0 1,0 0,1 0,0 1,1-1,-4 11,8-18,0 0,0 0,0 0,0 0,0 0,1 0,-1 0,1 0,-1 0,1 0,0 0,-1 0,1 0,0-1,0 1,1 0,-1 0,0-1,1 1,-1-1,0 1,1-1,0 0,-1 0,1 1,0-1,0 0,-1-1,1 1,0 0,0 0,0-1,0 1,0-1,0 0,0 1,0-1,1 0,83 2,20-38,-88 25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5:1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0 212,'248'-26,"-98"12,-45 3,-105 11,0 1,0-1,-1 0,1 0,0 1,0-1,0 0,0 0,0 1,-1-1,1 0,0 1,0-1,0 0,0 0,0 1,0-1,0 0,0 1,0-1,0 0,0 1,1-1,-1 0,0 0,0 1,0-1,0 0,0 1,0-1,1 0,-1 0,0 0,0 1,0-1,1 0,-1 0,0 0,0 1,1-1,-1 0,0 0,0 0,1 0,-1 0,0 1,1-1,-1 0,0 0,0 0,1 0,-1 0,0 0,1 0,-1 0,0 0,0 0,1 0,-1-1,-25 9,16-8,0-1,1 0,-1 0,0-1,1 0,-1 0,1-1,0 0,0 0,0-1,0 0,1-1,-1 0,1 0,0 0,1-1,-1 0,1 0,0-1,1 1,0-1,0-1,0 1,1-1,0 0,0 0,1 0,-2-8,-5-2,1 4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6:17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1,'6'2,"0"0,0 1,-1 0,1 0,-1 0,1 1,-1 0,0 0,0 0,-1 1,1-1,-1 1,0 0,0 0,-1 1,0-1,1 3,5 4,15 22,15 14,-2 2,-3 1,-1 2,-3 1,-3 2,-2 0,-2 2,2 17,-15-34,-2-1,-2 1,-2 0,0 22,-32 134,-2-54,31-130,-1 0,0 1,-1-1,-1 0,0 0,-1 0,0 0,-1 0,0 0,-1-1,0 0,-1 0,-1 0,0-1,0 0,-1 0,-1-1,0 0,0 0,-1-1,0-1,-4 3,-78 38,76-41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6:1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512,'22'7,"1"0,1-1,-1-1,1-2,0 0,-1-1,1-2,0 0,19-3,15 1,66-15,-101 12,-2 1</inkml:trace>
  <inkml:trace contextRef="#ctx0" brushRef="#br0" timeOffset="289.539">1581 793,'38'-4,"23"-3,5 1,-3 2,-13 0</inkml:trace>
  <inkml:trace contextRef="#ctx0" brushRef="#br0" timeOffset="-1860.746">170 371,'-2'0,"0"1,0-1,0 0,0 1,1 0,-1-1,0 1,0 0,1 0,-1 0,0 0,1 0,-1 1,1-1,-1 0,1 1,0-1,0 1,0-1,0 1,0 0,0 0,0-1,0 1,0 0,1 0,-1 0,1 0,0 0,-1-1,1 1,0 0,0 0,0 0,0 0,1 0,-1 0,0 0,1 0,-1 0,1 0,0-1,0 1,0 0,-1 0,2-1,-1 1,0-1,0 1,0-1,1 1,-1-1,1 0,-1 0,1 1,15 19,-1 0,-1 2,-1 0,-1 0,-1 2,-1-1,-1 1,-1 1,4 22,-1 11,-3 0,-3 1,-2-1,-3 15,15 9,5-110,89-297,-32 50,-59 218,-10 83,-8-4,-1 0</inkml:trace>
  <inkml:trace contextRef="#ctx0" brushRef="#br0" timeOffset="-1116.934">650 906,'-12'15,"1"0,0 1,1 0,1 0,1 1,0 0,-2 9,5-12,-45 130,47-127,10-19,13-25,156-236,-112 185,-63 78,0 0,-1 0,1 1,0-1,0 0,-1 0,1 1,0-1,-1 1,1-1,0 0,-1 1,1 0,-1-1,1 1,-1-1,1 1,-1-1,1 1,-1 0,1 0,-1-1,0 1,1 0,-1-1,0 1,0 0,0 0,0-1,0 1,1 0,-1 0,0 0,-1-1,1 1,0 0,0 0,0-1,0 1,-1 0,1 0,0 1,8 158,-6-152,-1-6,1 0,-1 0,0 0,0 0,0 0,0 0,-1 0,1 1,-1-1,1 0,-1 1,0-1,0 0,0 1,0-1,0 0,0 1,-1-1,1 0,-1 0,1 1,-1-1,0 0,0 0,0 0,0 0,-1 0,1 0,0 0,-1 0,0-1,1 1,-1 0,0-1,0 1,0-1,1 0,-3 1,-6-2,0-1,0 0,0 0,0-1,1-1,-1 1,1-2,-1 1,1-1,-2-2,-21-7,11 4,5 0</inkml:trace>
  <inkml:trace contextRef="#ctx0" brushRef="#br0" timeOffset="-663.042">1016 879,'14'-5,"-6"1,1 0,-1 1,0 0,1 0,0 1,-1 1,1-1,0 1,0 1,0-1,0 1,0 1,0 0,0 0,-1 1,1 0,3 2,-11-3,1-1,-1 1,0 0,0 0,0 0,0 0,0 1,0-1,0 0,0 0,0 1,-1-1,1 0,-1 1,1-1,-1 0,1 1,-1-1,0 1,1-1,-1 1,0-1,0 1,0-1,0 1,-1-1,1 1,0-1,0 1,-1-1,1 0,-1 1,0-1,1 1,-1-1,0 0,0 0,0 1,0-1,0 0,-45 49,43-47,-79 96,81-98,0 1,0-1,1 1,-1 0,1-1,-1 1,1 0,0-1,-1 1,1 0,0 0,0-1,0 1,0 0,1 0,-1-1,0 1,1 0,-1-1,1 1,0 0,-1-1,1 1,0-1,0 1,0-1,0 1,0-1,0 0,1 0,-1 1,0-1,1 0,-1 0,0 0,1 0,0-1,-1 1,1 0,-1-1,1 1,0-1,1 1,78 5,-14-30,-51 13</inkml:trace>
  <inkml:trace contextRef="#ctx0" brushRef="#br0" timeOffset="5585.901">3641 61,'1'-2,"-1"0,1 0,-1 0,0 0,1 0,-1 1,0-1,0 0,0 0,0 0,0 0,-1 0,1 0,-1 0,1 1,-1-1,0 0,1 0,-1 1,0-1,0 0,0 1,0-1,-1 1,1-1,0 1,-1 0,1-1,0 1,-1 0,0 0,1 0,-1 0,0 0,1 1,-1-1,0 0,0 1,0-1,0 1,0 0,1-1,-1 1,0 0,0 0,0 1,0-1,0 0,0 1,-10 4,0 2,1 0,-1 0,2 1,-1 1,1-1,0 2,1-1,0 2,0-1,-3 7,-9 13,2 1,1 1,2 0,1 1,1 1,2 0,1 0,2 2,2-1,0 7,2 6,2 0,2 0,3 1,1-1,3 0,1-1,3 0,2 0,2-1,6 12,-14-39,0-1,1-1,1 1,0-1,2-1,0 1,0-2,2 1,0-2,0 1,1-2,1 0,1 0,0-1,0-1,1-1,0 0,14 5,-24-12,4 2,0-1,0 0,1-1,0 0,-1 0,1-1,0-1,0 0,0 0,1-1,0 0,6-5</inkml:trace>
  <inkml:trace contextRef="#ctx0" brushRef="#br0" timeOffset="8002.557">2710 88,'-2'2,"0"-1,0 0,0 1,0 0,1-1,-1 1,1 0,-1 0,1 0,0 0,0 0,0 0,0 0,0 0,0 0,0 1,1-1,-1 0,1 1,0-1,0 0,0 1,0-1,0 0,0 1,0 0,-15 167,8-137,2 0,1-1,2 2,1-1,3 29,-2-61,0 1,0 0,0 0,0-1,0 1,0 0,1-1,-1 1,1 0,-1-1,1 1,0 0,0-1,-1 1,1-1,0 1,0-1,0 0,1 0,-1 1,0-1,0 0,1 0,-1 0,1 0,-1 0,1 0,10 0</inkml:trace>
  <inkml:trace contextRef="#ctx0" brushRef="#br0" timeOffset="8284.843">2145 653,'44'0,"42"-5,16-6,2-2,-9 2,-11 3,-9-3,-13 2,-8 1,-7 3,-8 2,-5 1,-4 1,-7 6,-8 2</inkml:trace>
  <inkml:trace contextRef="#ctx0" brushRef="#br0" timeOffset="9108.399">2173 1273,'7'-25,"0"0,2 0,1 1,1 0,1 0,1 1,4-4,117-143,-91 131,-42 38,0 1,-1-1,1 0,0 1,0-1,0 0,0 1,0-1,0 1,1 0,-1-1,0 1,0 0,0 0,0 0,0 0,0 0,1 0,-1 0,0 0,0 0,0 0,0 0,0 1,0-1,0 1,0-1,0 1,0-1,0 1,0-1,0 1,0 0,0-1,0 1,0 0,-1 0,1 0,0 0,-1 0,1 0,-1 0,1 0,-1 0,1 0,-1 0,1 0,7 109,-10-53,2-56,0 0,-1 0,1 0,0 1,0-1,0 0,0 0,0 1,0-1,0 0,0 0,1 0,-1 1,0-1,1 0,-1 0,1 0,-1 0,1 0,0 0,-1 0,1 0,0 0,0 0,-1 0,1 0,0 0,0 0,0-1,0 1,0 0,1-1,-1 1,0-1,0 1,0-1,0 0,0 0,1 1,-1-1,0 0,0 0,1 0,-1 0,0 0,0 0,0 0,1-1,-1 1,0 0,0-1,0 1,0-1,1 1,-1-1,0 0,0 1,0-1,0 0,0 0,-1 0,2 0,125-149,-23 21,-104 128,1 0,-1-1,1 1,-1 0,1 0,0 0,-1 0,1 0,0 0,0 0,0 0,0 0,0 0,0 0,0 0,0 1,0-1,0 0,0 1,1-1,-1 1,0-1,0 1,1-1,-1 1,0 0,1 0,-1 0,0 0,1 0,-1 0,0 0,1 0,-1 0,0 1,0-1,1 1,-1-1,0 1,0-1,0 1,1 0,-1-1,0 1,0 0,0 0,0 0,0 0,0 0,-1 0,1 0,0 0,0 0,-1 0,1 0,0 1,-1 10,1-1,-1 1,-1-1,0 1,0-1,-1 0,-1 0,0 1,-1-2,0 1,-4 9,-12 37,-4 47,23-60,4-24</inkml:trace>
  <inkml:trace contextRef="#ctx0" brushRef="#br0" timeOffset="9638.799">2963 1076,'-144'205,"255"-318,44-57,-155 169,1 0,-1 0,0 1,1-1,-1 0,1 0,-1 0,1 0,-1 0,1 0,0 1,0-1,-1 0,1 1,0-1,0 0,0 1,-1-1,1 1,0-1,0 1,0 0,0-1,0 1,0 0,0 0,0-1,0 1,0 0,0 0,0 0,0 0,0 1,0-1,0 0,0 0,0 0,0 1,0-1,0 1,0-1,0 1,0-1,0 1,0-1,-1 1,1 0,0-1,0 1,-1 0,1 0,-1 0,1-1,0 1,-1 0,0 0,1 1,15 120,-14-120,-1 1,1-1,-1 0,0 1,0 0,0-1,0 1,-1 0,1-1,-1 1,1 0,-1 0,0-1,0 1,0 0,-1 0,1-1,-1 1,1 0,-1 0,0-1,0 1,0-1,0 1,0-1,-1 1,1-1,-1 0,0 0,0 1,0-1,0-1,0 1,0 0,0 0,0-1,-1 1,1-1,-1 0,1 0,-1 0,1 0,-1 0,-2 0,-8-2,1 0,0-1,-1-1,1 0,0-1,0 0,1-1,-1 0,1-1,0 0,1-1,-8-5,18 12,-19-12</inkml:trace>
  <inkml:trace contextRef="#ctx0" brushRef="#br0" timeOffset="76400.751">0 201,'180'-17,"93"-6,-200 10,-86 12,0-1,0 0,-1 0,1-1,1-1,-1 0,0-1,1 0,0-1,0-1,1 0,0 0,0-1,-9-9,7 3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0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0 167,'44'9,"0"-3,1-1,-1-2,1-2,-1-3,16-2,124-15,-184 19,-1-1,1 1,-1-1,0 1,1-1,-1 0,1 1,0-1,-1 0,1 1,-1-1,1 0,0 1,-1-1,1 0,0 0,0 1,0-1,0 0,0 0,0 1,0-1,0 0,0 0,0 1,0-1,0 0,0 0,0 0,1 1,-1-1,0 0,1 1,-1-1,0 0,1 1,-1-1,1 0,-1 1,1-1,0 1,-1-1,1 1,-1-1,1 1,0 0,-1-1,1 1,0 0,0-1,-1 1,1 0,0 0,0 0,-1-1,1 1,0 0,0 0,0 0,-177-100,162 75,19 18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0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0 143,'33'58,"-7"2,-2 1,-3 1,13 62,9 36,-43-160,0 1,0 0,0-1,0 1,0-1,0 1,0-1,0 1,0-1,1 1,-1-1,0 1,0-1,1 1,-1-1,0 1,1-1,-1 1,0-1,1 0,-1 1,1-1,-1 0,1 1,-1-1,1 0,-1 1,1-1,-1 0,1 0,-1 0,1 0,-1 1,1-1,0 0,-1 0,1 0,-1 0,1 0,-1 0,1-1,-1 1,1 0,-1 0,1 0,0 0,-1-1,1 1,-1 0,1 0,-1-1,0 1,1 0,-1-1,1 1,-1-1,0 1,1 0,-1-1,0 1,1-1,-1 1,0-1,0 1,1-1,-1 1,0-1,0 0,0 1,0-1,15-40,-15 41,128-403,-64 185,-58 211,-3 7</inkml:trace>
  <inkml:trace contextRef="#ctx0" brushRef="#br0" timeOffset="876.755">535 565,'-120'264,"112"-238,9-26,-1 0,0 0,0-1,0 1,0 0,0 0,1 0,-1-1,0 1,0 0,0 0,1 0,-1 0,0-1,0 1,1 0,-1 0,0 0,0 0,1 0,-1 0,0 0,1 0,-1 0,0 0,0 0,1 0,-1 0,0 0,0 0,1 0,-1 0,0 0,0 0,1 0,-1 1,0-1,0 0,1 0,-1 0,0 0,0 0,0 1,1-1,-1 0,137-233,-49 115,-87 117,0 1,1 0,-1-1,0 1,1 0,-1 0,0 0,1 0,-1 0,1 0,-1 0,0 1,0-1,1 0,-1 1,0-1,1 1,-1 0,0-1,0 1,0 0,0 0,0-1,0 1,0 0,0 0,0 0,0 0,0 0,0 1,-1-1,1 0,-1 0,1 0,-1 1,1-1,-1 0,1 1,-1-1,0 0,0 1,0-1,0 0,0 1,0-1,0 0,0 1,-1-1,1 0,0 1,-1-1,1 0,-1 0,1 1,-1-1,2 8,22 115,-17-101,0 43,-46-74,-96-111,119 108,0 4</inkml:trace>
  <inkml:trace contextRef="#ctx0" brushRef="#br0" timeOffset="1352.236">959 481,'82'-17,"-81"17,1 0,0-1,0 1,0 0,0 0,-1 0,1 0,0 1,0-1,0 0,-1 1,1-1,0 1,0 0,-1-1,1 1,-1 0,1 0,0 0,-1 0,0 0,1 1,-1-1,0 0,0 1,1-1,-1 1,0-1,0 1,-1-1,1 1,0 0,0 0,-1-1,1 1,-1 0,0 0,1-1,-1 1,0 0,0 0,0 0,-2 7,0-1,0 1,-1-1,0 0,0 0,-1 0,0 0,-1-1,0 1,0-1,0 0,-1-1,0 1,0-1,-6 5,-27 31,38-40,-1-1,1 1,-1-1,1 1,0 0,-1 0,1-1,0 1,0 0,0 0,1 0,-1 0,0 0,1 0,-1 1,1-1,0 0,0 0,-1 0,2 0,-1 0,0 1,0-1,1 0,-1 0,1 0,-1 0,1 0,0 0,0 0,0 0,0 0,0 0,1-1,-1 1,0 0,1-1,-1 1,1-1,0 0,-1 1,1-1,0 0,0 0,0 0,0 0,0 0,0-1,0 1,0 0,0-1,0 0,0 1,2-1,10 2,0 0,0-1,0 0,0-1,0-1,0 0,-1-1,14-3,-8-2</inkml:trace>
  <inkml:trace contextRef="#ctx0" brushRef="#br0" timeOffset="2541.901">1355 227,'225'25,"-53"-49,-90 22,-58 2</inkml:trace>
  <inkml:trace contextRef="#ctx0" brushRef="#br0" timeOffset="2790.069">1495 509,'34'5,"16"1,3 0,-1-1,-6-1,-5-2,-5-1,-9-1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7:5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113 311,'453'0,"-428"0</inkml:trace>
  <inkml:trace contextRef="#ctx0" brushRef="#br0" timeOffset="332.144">0 622,'34'-9,"21"-9,5-1,-2 3,-7 4,-7 5,-6 2,-4 3,-4 1,-2 2,-6 4,-6 3</inkml:trace>
  <inkml:trace contextRef="#ctx0" brushRef="#br0" timeOffset="914.968">226 1,'51'47,"114"54,-116-71,69 57,-114-83,0 0,-1 0,1 1,-1 0,0-1,0 1,-1 0,1 1,-1-1,-1 0,1 1,0-1,-1 1,0 0,-1-1,1 1,-1 0,0-1,-1 1,1 0,-1-1,0 1,-2 4,-3 5,-2 0,0-1,0 0,-2 0,0-1,0 0,-1 0,-1-1,0-1,0 0,-1-1,-1 0,1-1,-2 0,1-1,-12 4,-43 31,-12 5,66-40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28,'2'1,"0"1,0-1,0 1,-1-1,1 1,0 0,-1 0,1 0,-1 0,0 0,0 0,0 0,0 0,0 0,0 0,0 1,-1-1,1 0,-1 1,1-1,-1 0,0 1,0-1,0 0,0 2,0-2,3 367,-3-345</inkml:trace>
  <inkml:trace contextRef="#ctx0" brushRef="#br0" timeOffset="285.622">311 508,'102'14,"1"-5,1-4,-1-4,75-11,105-27,-220 29,-38 6</inkml:trace>
  <inkml:trace contextRef="#ctx0" brushRef="#br0" timeOffset="812.048">453 819,'-12'5,"0"0,0 1,1 1,0 0,0 1,0 0,1 0,1 1,-1 1,1-1,1 2,0-1,-4 8,8-12,1 0,0 0,0 1,0-1,1 0,0 1,1 0,-1-1,1 1,0 0,1 0,0 0,0-1,0 1,1 0,0 0,0 0,1-1,0 1,0-1,1 1,-1-1,1 0,1 0,-1 0,4 4,-4-6,-1-1,1 0,0 0,0 0,0 0,1 0,-1 0,1-1,-1 0,1 0,0 0,0 0,0 0,0-1,0 0,0 0,0 0,1 0,-1-1,0 1,0-1,1 0,-1 0,0-1,1 1,-1-1,0 0,0 0,0-1,1 0,5-1,-1-1,0-1,0 1,-1-2,1 1,-1-1,0 0,-1-1,0 0,0 0,0 0,3-5,-3 2,-1 0,1 0,-2 0,1-1,-1 1,-1-1,0-1,-1 1,0 0,-1-1,0 0,0 0,-1 1,-1-1,0 0,-1 0,0 0,-1 1,0-1,-1 0,0 1,-1 0,0 0,-1 0,0 0,-1-1,3 9,-1-1,0 1,1 0,-1 0,0 0,0 0,-1 1,1-1,0 1,-1 0,1 0,-1 1,0 0,0 0,0 0,1 0,-1 0,0 1,0 0,0 0,0 1,0-1,0 1,0 0,1 0,-1 1,0-1,1 1,-1 0,1 1,0-1,-1 1,1-1,0 1,-3 4,-18 11</inkml:trace>
  <inkml:trace contextRef="#ctx0" brushRef="#br0" timeOffset="1147.988">847 1072,'-9'10,"-4"8,1 5,2 4,8-2,4-6</inkml:trace>
  <inkml:trace contextRef="#ctx0" brushRef="#br0" timeOffset="1542.112">1130 875,'-10'6,"0"0,0 0,0 1,1 0,0 1,1 0,-1 0,1 1,1 0,0 1,0 0,6-9,0 1,1-1,-1 0,1 1,-1-1,1 1,0-1,-1 1,1-1,0 1,0-1,0 1,0-1,0 1,0-1,1 0,-1 1,0-1,1 1,-1-1,1 1,-1-1,1 0,0 0,0 1,0-1,-1 0,1 0,0 0,0 0,1 0,-1 0,0 0,0 0,0 0,1 0,-1-1,0 1,1 0,-1-1,0 0,2 1,66 17,-64-17,27 3,-27-5,0 1,-1-1,1 1,0 1,0-1,-1 1,1-1,0 2,0-1,-1 0,1 1,-1 0,0 0,1 0,-1 0,0 1,0 0,0 0,-1 0,1 0,-1 0,0 1,0 0,0 0,0-1,0 2,-1-1,1 2,-2 1,0 0,0 0,-1 0,0 0,0 0,-1 0,0 0,0 0,0-1,-1 1,0 0,-1-1,1 1,-1-1,-1 0,1 1,-1-2,0 1,0 0,-1-1,1 0,-1 0,-1 0,1-1,-1 1,1-1,-1 0,0-1,0 0,-1 0,1 0,-1-1,0 0,1 0,-1 0,-5 0,-12 2</inkml:trace>
  <inkml:trace contextRef="#ctx0" brushRef="#br0" timeOffset="1723.09">1074 904,'33'-5,"17"-1,3-1,-1 2,-11 2</inkml:trace>
  <inkml:trace contextRef="#ctx0" brushRef="#br0" timeOffset="2462.796">1525 0,'3'4,"23"18,-1 1,-1 2,-2 0,0 2,-2 0,-1 1,-1 1,-1 1,-2 1,-1 0,9 30,-8 9,-4 0,-3 1,-3 0,-3 0,-4 1,-3 8,5-59,-2 0,-1 1,0-1,-2-1,0 1,-1-1,-1 0,-1 0,-1 0,-1-2,0 1,-1-1,-2 0,1-1,-2-1,0 0,-1-1,-9 7,-46 24,52-35</inkml:trace>
  <inkml:trace contextRef="#ctx0" brushRef="#br0" timeOffset="3135.36">170 0,'-17'17,"1"1,1 1,0 0,1 0,1 2,1 0,1 0,1 1,1 0,1 1,1-1,1 2,1-1,0 1,1 13,2 54,3-1,5 1,4-1,20 85,-27-154,3 24,2 0,1-1,3-1,1 1,2-2,2 0,2-1,20 33,-20-52,-1-4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1446 384,'-242'75,"-185"55,379-99,47-30,1 0,-1 0,0 0,1 0,-1 0,0 0,1 0,-1 0,1 0,0 0,-1 0,1 1,0-1,-1 0,1 0,0 0,0 0,0 1,0-1,0 0,1 0,-1 0,0 0,0 0,1 1,-1-1,1 0,-1 0,1 0,-1 0,1 0,0 0,-1 0,1 0,0 0,0-1,0 1,-1 0,1 0,0-1,0 1,0-1,0 1,0-1,1 1,121 36,-95-32,276 28,-269-29,-29-5,0 1,1 1,-1-1,0 1,0 0,1 0,-1 1,0 0,0 0,-1 0,1 1,0 0,-1 0,2 1,-7-2,0 1,1-1,-1 1,0-1,0 1,0-1,-1 1,1-1,-1 1,1-1,-1 0,0 1,0-1,0 0,0 0,0 1,0-1,-1 0,1 0,-1 0,1 0,-1-1,0 1,0 0,0-1,0 1,0-1,0 0,0 0,0 1,-3-1,-37 26,-1-2,-1-2,-1-1,-2-3,1-2,-15 2,-115 47,147-54,-91 56,118-67,0 1,1 0,-1-1,1 1,-1 0,1 0,0 0,0 0,-1 0,1 0,1 0,-1 1,0-1,1 0,-1 0,1 1,-1-1,1 0,0 1,0-1,0 0,0 1,1-1,-1 0,1 1,-1-1,1 0,0 0,0 1,0-1,0 0,0 0,0 0,1 0,-1 0,1-1,-1 1,1 0,0-1,-1 1,1-1,0 0,0 1,0-1,0 0,1 0,-1 0,0 0,1 0,21 7,1-1,-1-2,1 0,0-1,0-2,0 0,0-2,0 0,0-2,0-1,0-1,0-1,94-7,70-21,-165 25</inkml:trace>
  <inkml:trace contextRef="#ctx0" brushRef="#br0" timeOffset="3939.322">347 186,'-21'-28,"13"13,0 2,-2-1,0 1,0 1,-1 0,0 0,-1 1,-1 0,0 1,0 1,-1 0,-10-5,22 14,0-1,0 1,0-1,0 1,-1 0,1 0,0 0,0 0,0 0,0 1,0-1,0 1,0-1,0 1,0 0,0-1,0 1,0 0,1 0,-1 0,0 1,0-1,1 0,-1 1,1-1,-1 1,1-1,0 1,0 0,0 0,0-1,0 1,0 0,0 0,0 0,0 1,-14 77,35 102,63 437,-60-416,-6 152,-13-293,-3 0,-3 0,-3 0,-2-1,-3 1,-3-2,-2 0,-3 0,-10 18,27-75,0 2,-1 1,0-1,0 0,-1 1,0-1,1 0,-2-1,1 1,0 0,-1-1,0 0,0 0,0 0,-1 0,1-1,-1 1,0-1,0 0,0-1,0 1,0-1,-1 0,-3 1,5-6,0 0,1 0,-1 0,1 0,0-1,0 1,1-1,-1 0,1 0,-1 0,1 0,0 0,1 0,-1-1,1 1,0-1,0 1,0-1,1 1,-1-1,1 0,0 1,1-1,-1 1,1-1,0 1,0-1,-1-4,0-19,1 2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0,'-4'19,"-3"12,1-5,6-7,3-6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1,'-44'112,"7"-41,30-62,0 1,1 0,1 1,0-1,0 1,1 0,0 0,1 1,0-1,1 1,0 0,0 10,2-19,0-1,1 1,-1 0,1-1,0 1,0-1,0 1,0-1,0 1,0-1,1 1,-1-1,1 0,-1 0,1 0,0 0,0 0,0 0,0-1,0 1,1-1,-1 1,0-1,1 0,-1 0,1 0,-1 0,1 0,0 0,-1-1,1 1,0-1,-1 0,1 0,0 0,-1 0,1 0,0-1,-1 1,2-1,5-1,1 1,-1-2,1 1,-1-1,0-1,0 0,0 0,0-1,-1 0,7-5,15-31,-22 20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9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0 222,'270'-158,"-186"94,-82 65,0 0,-1 0,1 0,0 0,0 0,0 0,0 0,-1 1,1-1,-1 0,1 1,-1 0,1-1,-1 1,0 0,0 0,0 0,0 0,0 0,0 0,-1 0,1 0,-1 0,1 0,-1 0,0 0,0 0,0 0,0 1,0-1,0 0,0 0,-1 0,0 0,4 12,1 4,1-1,0 1,1-1,1 0,0-1,2 0,-1 0,2-1,0 0,4 3,0-5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1 170,'7'4,"0"0,0 0,1-1,-1 0,1-1,0 1,0-1,0-1,0 1,0-2,0 1,0-1,0 0,6-1,1 1,318 0,-321 0</inkml:trace>
  <inkml:trace contextRef="#ctx0" brushRef="#br0" timeOffset="373.741">113 0,'0'24,"5"13,1 5,1-1,-2-1,-2-3,-1-4,0-2,-2-1,0-2,0 0,0 0,-6-6,0 0,-1 0,-3-4,1-5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23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31,'-16'-6,"0"0,-1 1,0 1,0 1,0 0,0 1,-1 1,1 0,0 2,-1 0,1 1,-5 1,14-1,1 0,-1 1,1-1,0 1,0 1,0-1,0 1,0 1,1-1,0 1,0 0,0 1,1-1,-1 1,1 0,0 0,1 1,0 0,0 0,0 0,1 0,0 0,1 0,-1 1,1 0,1-1,-1 1,1 0,1 0,0 0,0-1,0 5,0-8,0 0,0 0,0 0,1 0,-1 1,1-1,0 0,0-1,1 1,-1 0,1 0,-1 0,1-1,0 1,1-1,-1 0,1 1,-1-1,1 0,0-1,0 1,0 0,1-1,-1 0,1 1,-1-1,1-1,0 1,-1 0,1-1,3 1,35 12,-35-13,0 1,0-1,0 2,-1-1,1 1,-1 0,0 0,0 1,0 0,0 0,0 0,-1 1,0 0,0 0,0 0,-1 1,1-1,-2 0,1-1,-1 0,0 1,-1-1,1 1,-1 0,0 0,0 0,0 0,-1 0,0 0,0 1,0-1,0 0,-1 1,0-1,0 0,-1 1,1-1,-1 0,0 0,-1 1,1-1,-1 0,0 0,0 0,-1 0,-2 3,-1 0,0 0,0-1,0 0,-1 0,0-1,0 0,-1 0,1 0,-1-1,-1 0,1-1,-1 0,1 0,-1-1,-1 0,1 0,0-1,0-1,-1 1,-4-1,-122-8,117 1</inkml:trace>
  <inkml:trace contextRef="#ctx0" brushRef="#br0" timeOffset="1088.007">1057 173,'-24'19,"-12"11,-1 6,2-4,6-3,4-5,6-3,1-5,4 0,-1-2,3 0,-2-2,-3 2,-4-1,-2-3,-3-3,3-3</inkml:trace>
  <inkml:trace contextRef="#ctx0" brushRef="#br0" timeOffset="1342.795">578 257,'24'19,"13"7,5 3,-1-3,-1-1,-4-5,-2-1,-3-4,-1 1,-2-3,-5 1,-1-1,-1-3,-3-4</inkml:trace>
  <inkml:trace contextRef="#ctx0" brushRef="#br0" timeOffset="1666.212">860 116,'0'34,"0"15,0 5,0-2,0-6,0-5,0-5,0-4,0-2,-5-2,-1-1,0-4</inkml:trace>
  <inkml:trace contextRef="#ctx0" brushRef="#br0" timeOffset="4374.83">1256 116,'51'-13,"-7"1,0 1,1 2,0 3,28-1,107-17,-177 24,0 0,0 0,0 0,0 0,0 0,0 0,0 1,-1-1,1 1,0 0,0 0,0 0,0 0,-1 1,1-1,0 1,-1-1,0 1,1 0,-1 0,0 0,0 0,0 1,0-1,0 0,-1 1,1 0,-1-1,1 1,-1 0,0 0,0-1,0 1,-1 0,1 0,-1 0,1 0,-1 0,0 0,0 0,0 0,-1 0,1 0,-1 0,0 0,0 0,0 0,0 0,-5 10,-2-1,1 0,-1 0,-1-1,0 0,-1-1,0 0,0 0,-1-1,0-1,-13 8,-42 38,-101 140,164-192,-1 1,1 0,0 0,0 0,0 0,1 0,-1 0,1 1,-1 0,1-1,0 1,1 0,-1 0,1 0,-1 0,1 0,1 0,-1 0,0 1,1-1,0 0,0 0,0 1,1-1,-1 0,1 0,0 0,0 0,1 0,-1 0,1 0,0 0,0 0,0-1,0 1,1-1,-1 1,1-1,0 0,0 0,0 0,12 2,-1 0,1-1,0-1,1 0,-1-1,0-1,1 0,-1-1,1-1,-1 0,0-1,6-2,84-34,-89 29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3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2,'183'0,"-181"0,0-1,0 1,0 0,1 0,-1 0,0 0,0 0,1 0,-1 1,0-1,0 1,0 0,0-1,0 1,0 0,0 0,0 0,0 1,0-1,0 0,-1 1,1-1,0 1,-1-1,1 1,-1 0,0 0,0 0,1-1,-1 1,0 1,-1-1,1 0,0 0,-1 0,1 0,-1 0,1 1,-1-1,0 0,0 0,0 1,0-1,-1 0,1 0,-1 0,1 0,-1 1,0-1,1 0,-1 0,-1 0,-41 53,-6 18,50-69,-1-1,1 1,0-1,0 1,1-1,-1 0,1 1,0-1,-1 0,1 0,1 0,-1 0,0-1,1 1,-1-1,1 1,0-1,0 0,0 0,0 0,0 0,1-1,-1 1,0-1,1 0,-1 0,2 1,26 15,-29-15,1-1,-1 1,0 0,0 0,0 1,0-1,-1 0,1 1,-1-1,1 1,-1-1,0 1,0 0,0-1,0 1,0 0,-1 0,1 0,-1 0,0 0,0-1,0 1,0 0,0 0,-1 0,1 0,-1 0,0-1,0 1,0 0,0-1,0 1,-1 0,1-1,-1 0,0 1,0 0,-80 80,76-78,-1 1,0-1,-1 1,0-1,1 0,-2-1,1 0,0 0,-1-1,1 0,-1-1,0 0,-6 1,5-6,6-2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33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4,'-15'10,"2"1,0 1,0 0,1 1,1 0,0 1,0 0,2 0,0 1,0 1,2-1,0 1,0 1,2-1,0 1,1 0,0 0,1 9,3-17,0 1,1-1,0 0,1 0,0 0,0 0,1 0,0 0,1-1,0 1,0-1,3 4,-4-8,-1-1,0 1,1-1,-1 0,1 0,0 0,0 0,0-1,1 1,-1-1,1 1,-1-1,1 0,0-1,-1 1,1-1,0 1,0-1,0 0,0-1,1 1,-1-1,0 0,0 0,0 0,0 0,0-1,3 0,6-4,1-1,-1-1,0 0,0-1,0 0,-1-1,-1 0,0-1,0 0,-1-1,0 0,0-1,-2 0,1 0,-2-1,0 0,0-1,-1 1,-1-1,0 0,-1-1,1-6,8-92,-14 110,1-1,0 0,-1 0,0 1,1-1,-2 0,1 1,0-1,-1 1,1-1,-1 1,0 0,0 0,0-1,-1 2,1-1,-1 0,0 0,0 1,1-1,-2 1,1 0,0 0,0 0,-1 1,1-1,-1 1,0-1,-16-2</inkml:trace>
  <inkml:trace contextRef="#ctx0" brushRef="#br0" timeOffset="263.042">563 259,'0'19,"0"6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4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198 424,'-19'29,"-7"14,-3 4,3 0,6-4,7-4,9-9,12-5,8-7,6-5,0-11,1-6,1-6,1-7,-3-5,-1 1,-4 4</inkml:trace>
  <inkml:trace contextRef="#ctx0" brushRef="#br0" timeOffset="400.158">1 254,'202'-124,"-201"122,0 0,0 1,1-1,-1 1,0-1,0 1,1-1,-1 1,1 0,-1 0,1 0,-1 0,1 0,0 0,0 0,-1 1,1-1,0 0,0 1,0 0,0-1,0 1,-1 0,1 0,0 0,0 0,0 0,0 1,0-1,0 1,0-1,-1 1,1-1,0 1,0 0,-1 0,1 0,0 0,-1 0,1 0,-1 1,0-1,1 0,-1 1,0-1,0 1,0-1,0 1,0 0,0-1,0 1,0 0,0 1,4 37,-5-32,0-1,1 0,-1 0,2 0,-1 0,1 0,0 0,1-1,-1 1,1-1,1 1,-1-1,1 0,0 0,0-1,2 2,7 5</inkml:trace>
  <inkml:trace contextRef="#ctx0" brushRef="#br0" timeOffset="694.439">565 0,'17'40,"-2"0,-1 1,-2 0,-2 1,-2 0,-2 1,-1 0,-3-1,-1 1,-2 0,-2 0,-8 39,4-30,7-36,0 0,-2 0,0 0,0-1,-1 1,-1-1,-1 0,0 0,-1 0,-1 0,0-1,-1 0,0-1,-1 0,-1 0,0-1,-1 0,-1 1,-33 6,24-14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4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339 198,'-29'29,"-9"14,-3 0,5-2,4-9,8-5,3-6,0-3,-1-4,-2-5,4-3</inkml:trace>
  <inkml:trace contextRef="#ctx0" brushRef="#br0" timeOffset="274.977">1 170,'4'34,"8"10,0 4,4-7,3-6,4-9,3-3,1-6,1-6,1-5,0 1,0 0,0-1,-6 2,-1 1,-9-2,-7-1</inkml:trace>
  <inkml:trace contextRef="#ctx0" brushRef="#br0" timeOffset="621.573">170 29,'-5'29,"-1"14,0 5,1 3,1-1,2-6,1-4,0-5,1-3,0-2,1-2,-1-1,0 0,0 0,0 1,1 0,-1-1,0-3</inkml:trace>
  <inkml:trace contextRef="#ctx0" brushRef="#br0" timeOffset="1643.66">791 1,'-24'18,"0"1,1 1,1 1,2 1,0 0,1 2,1 1,1 0,1 1,2 0,1 2,-5 14,9-14,1 1,2-1,0 2,3-1,-1 24,3-42,1-1,1 0,0 1,0-1,1 0,1 0,0 0,0 0,0 0,1 0,1-1,0 0,0 0,1 0,0 0,0-1,1 0,1 0,-6-5,0-1,0 1,1-1,-1 0,1 0,0 0,0 0,-1 0,1 0,0-1,1 0,-1 1,0-1,0 0,0 0,1-1,-1 1,0-1,1 0,-1 0,0 0,1 0,-1 0,0-1,1 1,-1-1,0 0,1 0,-1 0,0-1,0 1,0-1,0 1,-1-1,1 0,0 0,-1-1,1 1,1-2,5-13</inkml:trace>
  <inkml:trace contextRef="#ctx0" brushRef="#br0" timeOffset="1889.723">762 368,'29'0,"14"0,5 0,-1 0,-4 0,-5-5,-8-1</inkml:trace>
  <inkml:trace contextRef="#ctx0" brushRef="#br0" timeOffset="3076.374">1186 170,'1'-3,"0"0,1 0,-1 0,1 0,0 1,0-1,0 0,0 1,0 0,0-1,1 1,-1 0,1 0,0 0,-1 0,1 1,0-1,0 1,0 0,0 0,1 0,-1 0,2 0,5-1,-1 0,1 0,-1 1,1 1,0 0,-1 0,1 1,-1 0,1 1,-1 0,1 0,4 3,-10-4,-1 0,1 1,-1-1,1 1,-1 0,1 0,-1 1,0-1,0 1,0-1,-1 1,1 0,-1 0,1 0,-1 1,0-1,0 0,0 1,-1-1,1 1,-1 0,0-1,0 1,0 0,0 0,-1 0,0 0,1 0,-2 0,1-1,-1 5,-3 10,-1 0,-1-1,0 1,-2-1,0 0,-1-1,0 0,-1 0,-1-1,-1 0,0-1,-1-1,-5 5,-22 27,36-40,-2 0,1-1,0 1,0 0,0 1,1-1,-1 1,1 0,1 0,-1 0,1 0,0 1,0-1,1 1,0 0,0-1,1 1,0 0,0 0,0 0,1 1,0-1,0 0,1 0,0 0,2 5,2-8,1 1,1-1,-1 0,1-1,0 1,-1-1,1-1,1 1,-1-1,0 0,1-1,-1 0,0 0,1-1,-1 1,1-2,-1 1,1-1,-1 0,1-1,-1 1,0-2,0 1,5-3,46-23,-33 11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50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1,'-10'5,"2"1,7 0,9-1,7-2,6-1,5-1,2 0,2-1,-1 0,1-1,0 1,-1 0,-1 0,1 0,-5 5,-7 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1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0 312,'125'15,"1"-5,0-6,11-5,87-27,-113 9,-87 14</inkml:trace>
  <inkml:trace contextRef="#ctx0" brushRef="#br0" timeOffset="336.795">113 566,'13'8,"1"1,0-2,0 0,1-1,-1 0,1-1,0-1,1 0,-1-1,1 0,0-2,-1 0,1-1,0 0,0-1,13-3,12 3,356-1,-373 2</inkml:trace>
  <inkml:trace contextRef="#ctx0" brushRef="#br0" timeOffset="1017.171">424 0,'26'54,"-15"-41,1 0,0 0,1-1,0 0,0-1,1-1,1 0,0-1,0-1,1 0,0-1,0-1,5 1,0 2,7 2,-1 2,-1 1,0 1,0 1,-2 2,0 0,-1 1,0 2,-19-18,0 1,-1-1,1 1,-1 0,1 0,-1 0,0 1,-1-1,1 0,-1 1,0 0,0 0,0 0,-1 0,0 0,0 0,0 0,0 0,-1 0,0 0,0 1,0-1,-1 0,1 0,-2 3,-100 82,29-22,44-40,0-1,-2-1,-1-2,-22 12,-77 48,124-72,7-4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9:02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36,'0'35,"2"-3,-2 0,-2 0,-1 0,-1-1,-1 1,-10 26,-12 44,34-91,-1-15</inkml:trace>
  <inkml:trace contextRef="#ctx0" brushRef="#br0" timeOffset="543.641">111 7,'27'0,"-21"-2,0 1,0 0,0 0,0 0,0 1,0 0,0 0,0 0,0 1,0 0,0 0,0 0,0 1,0 0,-1 0,1 1,-1 0,0-1,1 2,-1-1,0 1,-1-1,1 1,-1 1,0-1,0 1,0-1,0 1,-1 0,0 1,-2 0,-1 0,0 0,-1 0,1 1,-1-1,-1-1,1 1,-1 0,0 0,0 0,0-1,-1 1,0-1,-3 4,-2 7,1-2,4-11,1 1,0 0,0 0,0 0,0 0,0 0,1 0,0 0,0 1,0-1,0 0,1 1,0-1,0 0,0 1,0-1,1 1,-1-1,1 0,0 1,1-1,-1 0,1 0,1 0,0 0,-1-1,1 1,-1 0,0 0,0 0,0 0,-1 1,1-1,-1 1,0-1,0 0,-1 1,1 0,-1-1,0 1,0-1,0 1,-1-1,0 1,0-1,0 1,0-1,-1 0,0 1,0-1,0 0,0 0,0 0,-1-1,0 1,0-1,0 1,0-1,-3 3,0-3,0 0,0-1,0 1,-1-1,1 0,-1-1,1 1,-1-1,1-1,-1 1,0-1,1 0,-1-1,0 1,1-1,-1-1,1 1,-1-1,1 0,0-1,-1 1,1-1,-5-4,3-4,5 0</inkml:trace>
  <inkml:trace contextRef="#ctx0" brushRef="#br0" timeOffset="1030.448">224 234,'-5'0,"-6"0,-7 0,-4 0,1-5,5-1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37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85,'1'-3,"0"0,1-1,-1 1,1 1,0-1,0 0,0 0,0 1,0-1,0 1,1 0,-1-1,1 1,0 0,-1 1,1-1,0 0,0 1,0 0,1-1,-1 1,0 0,0 1,1-1,11-5,74-19,-87 25,-1-1,1 1,0 0,0 0,0-1,0 1,0 0,0 1,0-1,0 0,0 1,0-1,-1 1,1-1,0 1,0 0,-1 0,1-1,0 1,-1 1,1-1,-1 0,1 0,-1 1,1-1,-1 0,0 1,0-1,0 1,0 0,0-1,0 1,0 0,0 0,-1 0,1-1,-1 1,0 0,1 0,-1 0,0 0,0 0,0 0,0 0,-2 6,0-1,-1 0,0 0,0 0,0-1,-1 1,0-1,0 0,-1 0,1 0,-1 0,-1-1,1 0,-4 2,-20 24,26-28,0 0,0 0,0 0,0 0,0 1,0-1,1 1,0 0,0 0,0-1,0 1,1 1,-1-1,1 0,0 0,0 0,1 1,-1-1,1 0,0 1,0-1,1 0,-1 1,1-1,0 0,0 1,0-1,1 0,-1 0,1 0,0 0,0 0,0-1,1 1,0 0,24 18,43 48,-69-68,1 0,-1 1,0-1,0 0,0 1,0-1,-1 1,1-1,0 1,-1 0,0-1,0 1,0-1,0 1,0 0,0-1,-1 1,1-1,-1 1,0-1,0 1,0-1,0 1,0-1,0 0,-1 0,1 1,-1-1,1 0,-1 0,0 0,0-1,0 1,-1 0,-2 3,0-1,0 0,0 0,-1 0,1-1,-1 0,0 0,0 0,0-1,-1 0,1 0,0 0,-1-1,1 0,-1 0,1-1,-1 0,0 0,1 0,-1-1,1 0,-1 0,1-1,0 0,-1 0,1 0,0-1,-2-1,-12-8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3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222 119,'-1'-2,"0"1,0 0,0-1,-1 1,1 0,0 0,0 0,-1 0,1 0,-1 0,1 0,-1 1,1-1,-1 0,1 1,-1 0,0-1,1 1,-1 0,0 0,1-1,-1 1,0 1,1-1,-1 0,0 0,1 1,-1-1,0 1,1-1,-1 1,1-1,-1 1,1 0,-1 0,1 0,0 0,0 0,-2 1,-11 10,0 1,1 1,0-1,1 2,1 0,0 0,1 1,1 1,0-1,2 1,0 1,0-1,2 1,0 0,1 1,1-1,0 1,1 8,1-21,1-1,-1 1,1 0,0-1,0 1,0 0,1-1,0 1,0-1,0 1,1-1,0 1,0-1,0 0,1 0,0 0,0 0,0 0,0-1,1 1,0-1,0 0,0 0,0-1,1 1,-1-1,1 0,0 0,0 0,0-1,0 1,1-1,-1-1,6 2,2-1,0 0,1-2,-1 1,0-2,1 0,-1 0,0-1,0-1,0 0,0-1,0 0,-1-1,1-1,-1 1,-1-2,1 0,0-1,-5 4,22-14,-1 0,-1-2,-1-2,-1 0,22-25,-17 17,-20 23,-1-2,1 0,-2 0,1 0,-1-1,-1 0,0-1,0 1,-1-2,0 1,-1 0,0-1,-1 0,0 0,-1-1,-1 1,0-1,0 1,-1-1,-1 0,0 1,-2-9,-2 15,-1-1,0 0,-1 1,1 0,-1 1,0-1,-1 1,0 0,1 1,-1-1,-1 1,1 1,0-1,-1 1,0 1,0-1,0 1,0 1,0-1,0 1,0 1,-1 0,1 0,0 0,0 1,0 0,0 1,-4 1,-125 48,96-29</inkml:trace>
  <inkml:trace contextRef="#ctx0" brushRef="#br0" timeOffset="386.034">730 373,'0'15,"0"9,0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3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369 227,'-38'81,"28"-65,-1 0,-1-1,0-1,0 1,-2-2,0 0,0-1,-1 0,-1-1,0-1,0 0,-1-1,0-1,-1-1,-13 4,29-10,0 0,0 0,-1 0,1 0,0 0,-1-1,1 1,-1-1,1 0,-1 0,1 1,-1-2,1 1,-1 0,1 0,-1-1,1 1,-1-1,1 0,0 0,-1 0,1 0,0 0,0 0,0-1,0 1,0-1,0 0,0 1,0-1,1 0,-1 0,1 0,-1 0,1 0,0 0,0-1,0 1,0 0,0-1,0 1,1 0,-1-1,1 1,0-1,-1 1,1-1,0 1,1-1,-1 1,0-1,1 1,-1-1,1-4,0 1,1-1,-1 1,1-1,0 1,1 0,0-1,0 1,0 1,0-1,1 0,0 1,0 0,1 0,-1 0,1 0,0 1,1 0,0-1,-2 5,0 0,1 1,-1-1,0 1,1 0,-1 0,0 0,0 1,0-1,0 1,0 0,0 0,-1 1,1-1,-1 1,1 0,-1-1,0 1,0 1,0-1,0 0,-1 1,0 0,1-1,11 13,-8-10,5 6,0 0,1-1,1 0,0-1,0-1,0 0,1 0,1-1,0-1,0-1,7 3,-21-9,0 0,-1 1,1-1,0 0,-1 1,1-1,0 0,-1 0,1 1,0-1,-1 0,1 0,0 0,0 0,-1 0,1 0,0 0,-1 0,1-1,0 1,0 0,-1 0,1 0,0-1,-1 1,1 0,-1-1,1 1,0-1,-1 1,1-1,-1 1,1-1,-1 1,1-1,-1 1,0-1,1 1,-1-1,0 0,1 1,-1-1,0 0,0 1,1-1,-1 0,0 0,0 0,-11-36,6 26,-2-8</inkml:trace>
  <inkml:trace contextRef="#ctx0" brushRef="#br0" timeOffset="245.45">313 1,'-24'57,"12"-33,2 0,0 1,2 1,1-1,1 1,1 0,1 0,2 1,34 282,-54-226,10-59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4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226 320,'-12'13,"1"0,0 1,1 0,0 1,1 0,0 0,2 1,0 0,0 1,2-1,0 1,1 0,1 1,0-1,1 1,1 14,1-30,0 1,0-1,1 1,-1-1,1 0,-1 1,1-1,0 0,0 0,0 0,0 1,0-1,0 0,1 0,-1 0,1-1,-1 1,1 0,0-1,0 1,0-1,0 1,0-1,0 0,0 0,0 0,0 0,0 0,1 0,-1-1,0 1,1-1,-1 1,1-1,-1 0,0 0,1 0,-1-1,2 1,3-1,-1 0,0-1,0 0,0 0,0 0,-1-1,1 1,0-1,-1-1,0 1,0-1,0 0,0 0,3-4,4-7</inkml:trace>
  <inkml:trace contextRef="#ctx0" brushRef="#br0" timeOffset="427.827">0 94,'166'-65,"-147"54,-17 10,-1-1,1 0,-1 1,1 0,0-1,0 1,-1 0,1 0,0 0,0 0,0 0,0 1,0-1,0 1,0-1,0 1,0 0,1-1,-1 1,0 0,0 0,0 1,0-1,0 0,0 1,0-1,1 1,-1 0,-1 0,1 0,0 0,0 0,0 0,0 0,-1 0,1 1,1 0,45 167,-38-151,0-3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41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0,'-61'49,"42"-20,1 0,2 2,1 0,1 1,2 0,2 1,0 0,2 0,2 4,2-23,2 0,0 0,0 1,1-1,1 1,0-1,2 0,-1 1,2-1,0 0,0 0,1 0,1 0,0-1,1 0,1 0,0 0,0-1,2 0,-1 0,8 6,63 40,-70-58,-5-4</inkml:trace>
  <inkml:trace contextRef="#ctx0" brushRef="#br0" timeOffset="2914.393">312 254,'1'1,"0"0,0 1,0-1,0 0,0 0,1 0,-1-1,0 1,1 0,-1 0,1-1,-1 1,1-1,-1 1,1-1,-1 1,1-1,-1 0,1 0,0 0,-1 0,1 0,-1 0,1-1,-1 1,1 0,-1-1,1 1,-1-1,1 1,-1-1,1 0,-1 0,11-1,69-15,-67 13,0 0,0 1,0 0,0 1,0 1,1 0,-1 1,1 0,-1 2,15 2,-27-4,0 1,0-1,0 1,0-1,-1 1,1 0,0 0,0 0,0 0,-1 0,1 1,0-1,-1 1,1-1,-1 1,0-1,1 1,-1-1,0 1,0 0,0 0,0 0,-1 0,1 0,0 0,-1 0,1 0,-1 0,0 0,0 0,1 0,-1 0,-1 0,1 0,0 0,0 0,-1 0,1 0,-1 0,0 0,0 0,1 0,-1 0,-1-1,1 1,0 0,-62 81,19-42,32-32,1 0,0 1,1 1,0 0,0 0,1 1,1 0,0 0,1 1,-1 2,7-13,1-1,-1 1,0 0,1-1,0 1,-1 0,1 0,0 0,0-1,0 1,0 0,0 0,0-1,1 1,-1 0,1 0,-1-1,1 1,-1 0,1-1,0 1,0-1,0 1,0-1,0 1,0-1,0 0,1 1,-1-1,0 0,1 0,-1 0,1 0,-1 0,1 0,0-1,-1 1,1 0,0-1,-1 1,1-1,0 0,0 1,0-1,81 0,-57-6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4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25 196,'26'74,"-13"-40,-1 1,-2 0,-1 0,-1 1,0 19,-5-6,-2 0,-3 1,-1-1,-2 0,-3 0,-2 2,8-43,1 1,-1 0,-1-1,0 1,0-1,-1 0,0 0,0 0,0 0,-1-1,-1 0,1 0,-1 0,0-1,-4 3,-8 1</inkml:trace>
  <inkml:trace contextRef="#ctx0" brushRef="#br0" timeOffset="1464.259">81 26,'24'-7,"-1"2,2 0,-1 1,0 2,1 0,-1 2,1 0,1 2,-20 0,-1 1,1-1,-1 1,1 0,-1 1,0-1,0 1,-1 0,1 0,-1 1,0-1,0 1,0 0,0 0,-1 0,0 1,0-1,-1 1,1 0,-1 0,0-1,-1 1,0 1,0-1,0 0,0 0,-1 0,0 0,-1 1,1-1,-1 0,0 0,7 51,3-8,-3 0,-1-1,-2 2,-3-1,-2 0,-1 0,-5 9,-33 138,21-148,2 2,2 0,3 1,1 1,3 4,8-54,1-1,0 1,0 0,-1 0,1-1,-1 1,1 0,-1-1,0 1,1-1,-1 1,0-1,0 1,0-1,0 1,-1-1,1 0,0 0,-1 1,1-1,0 0,-1 0,1-1,-1 1,0 0,1 0,-1-1,0 1,1-1,-1 1,0-1,1 0,-1 0,0 0,0 0,1 0,-1 0,0 0,0 0,1-1,-1 1,0-1,1 1,-2-1,-77-5,54 5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8:1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599 561,'-13'4,"1"1,0 1,1 0,0 0,0 1,0 1,1 0,0 1,0-1,1 2,0-1,1 1,0 1,0 0,1 0,1 0,0 1,0 0,1 0,1 0,0 1,1-1,0 1,1 0,0 2,1-5,1 0,1 0,-1 1,2-1,-1-1,1 1,1 0,0 0,0-1,4 6,-6-11,0-1,1-1,0 1,0 0,0 0,0-1,0 1,0-1,1 1,-1-1,1 0,0 0,0 0,-1 0,1-1,0 1,1-1,-1 0,0 0,0 0,0 0,1 0,-1-1,0 0,1 1,-1-1,0 0,1-1,-1 1,0-1,1 1,-1-1,1 0,7-5,0 0,-1 0,1-1,-1-1,0 0,-1 0,0-1,0 0,-1 0,-1-1,1 0,-1 0,-1-1,5-10,-3 10,-1 1,0-1,-1 0,0-1,-1 0,0 0,-1 0,-1 0,0-1,0 1,-1-1,-1 1,0-1,0 0,-2 0,1 0,-2-3,0 12,0 1,-1-1,1 0,-1 1,1 0,-1-1,0 1,0 0,-1 1,1-1,-1 1,1-1,-1 1,0 0,0 0,0 0,0 1,0 0,0 0,0 0,0 0,-1 0,1 1,0 0,0 0,-1 0,1 0,0 1,-1-1,1 1,0 0,0 1,0-1,0 1,0-1,0 1,0 0,1 1,-1-1,1 1,0 0,-1-1,1 2,-16 14</inkml:trace>
  <inkml:trace contextRef="#ctx0" brushRef="#br0" timeOffset="154377.136">288 24,'-1'-2,"-1"0,1 0,-1 1,0-1,0 0,1 1,-1 0,0-1,0 1,-1 0,1 0,0 0,0 0,0 0,-1 1,1-1,0 1,-1-1,1 1,0 0,-1 0,1 0,-1 0,1 0,0 1,-1-1,1 1,0-1,-1 1,1 0,-2 1,-5-1,1 0,-1 0,0 1,1 0,-1 1,1 0,0 0,0 1,0 0,1 0,-1 1,1 0,0 0,0 0,1 1,0 0,0 1,0 0,0-1,1 2,1-1,-1 0,1 1,0 0,1 0,0 0,0 1,0 4,-8 267,0-195,4 0,3 1,7 67,-1-20,-2 64,1-194,-1-1,0 1,1 0,0-1,0 1,0 0,0-1,0 1,0-1,0 0,1 1,0-1,-1 0,1 0,0 0,0 0,0 0,0 0,0 0,0-1,1 1,-1-1,0 0,1 0,0 0,-1 0,1 0,-1 0,1 0,1-1,88 3,-72-4,5-1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5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0 342,'51'-110,"-37"80,2 1,1 0,1 1,1 1,2 1,0 1,7-5,-27 30,-1-1,0 1,0-1,0 1,1-1,-1 1,0 0,0-1,1 1,-1 0,0-1,1 1,-1 0,0-1,1 1,-1 0,1 0,-1-1,0 1,1 0,-1 0,1 0,-1 0,1 0,-1 0,0-1,1 1,-1 0,1 0,-1 0,1 0,-1 1,1-1,-1 0,1 0,-1 0,0 0,1 0,-1 1,1-1,-1 0,0 0,1 0,-1 1,1-1,-1 0,0 1,0-1,1 0,-1 1,0-1,1 1,-1-1,0 0,0 1,0-1,1 1,-1-1,0 0,0 1,4 33,-4-23,21 104,-21-113,0 0,0 0,1 0,-1 0,1 0,-1 0,1-1,0 1,0 0,0 0,0-1,0 1,0-1,0 1,1-1,-1 1,1-1,-1 0,1 1,-1-1,1 0,0 0,-1 0,1-1,0 1,0 0,0-1,-1 1,1-1,0 1,0-1,0 0,0 0,0 0,0 0,0 0,0 0,0 0,0-1,0 1,0-1,-1 0,1 1,0-1,0 0,-1 0,1 0,0 0,-1 0,1-1,120-117,-121 119,1 0,-1 0,0 0,1 0,-1 0,1 0,-1 0,0 0,1 1,-1-1,0 0,1 1,-1-1,0 1,1-1,-1 1,0 0,0 0,0-1,0 1,0 0,0 0,0 0,0 0,0 0,0 1,0-1,0 0,-1 0,1 0,-1 1,1-1,-1 0,1 1,-1-1,0 0,1 1,-1-1,0 1,0-1,0 0,0 1,0-1,-1 1,1-1,0 0,-1 1,1-1,-1 0,0 2,2 6,25 81,-17-74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0:5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86,'34'-5,"21"-1,5 0,2-4,-4 1,-3 1,-5-3,-3 0,-3 3,-5 2,-5 2,-2 2,-7 6,-8 3</inkml:trace>
  <inkml:trace contextRef="#ctx0" brushRef="#br0" timeOffset="1307.65">453 199,'-8'-4,"1"0,-1 1,0 0,0 1,0-1,0 2,0-1,0 1,0 0,-1 1,1-1,0 2,-1-1,1 1,0 1,0-1,0 2,0-1,0 1,-6 2,-45 28,58-32,0 0,0 1,0-1,0 0,0 1,0-1,1 0,-1 1,0-1,1 1,-1-1,1 1,0-1,-1 1,1 0,0-1,0 1,0-1,0 1,0 0,1-1,-1 1,0-1,1 1,-1-1,1 1,-1-1,1 1,0-1,-1 1,1-1,0 0,0 0,0 1,0-1,1 0,-1 0,0 0,1 1,63 44,-58-43,0 1,0 0,0 0,-1 0,0 1,1 0,-1 0,-1 1,1 0,-1 0,0 0,-1 0,1 1,-1 0,-1 0,3 5,-6-7,-1-1,0 0,1 0,-1 1,-1-1,1 0,-1 0,1 0,-1 0,0 0,-1 0,1-1,-1 1,1-1,-1 0,0 1,0-1,-1 0,1-1,-1 1,1-1,-1 1,0-1,0 0,0-1,0 1,0-1,0 1,0-1,-1-1,1 1,0 0,-1-1,-2 0,-4 3,5 0,0-1,0-1,0 1,-1-1,1 0,0 0,0-1,-1 0,1 0,0-1,-1 1,1-2,0 1,0 0,0-1,0 0,0-1,0 1,0-1,1 0,0-1,-1 1,-2-4,-4-9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1,'34'0,"29"0,15 0,-2 0,-8 0,-12 0,-10 0,-8 0,-6 0,-4 0,-6 5,-7 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43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29,'95'0,"245"-11,48-7,-341 24,-48-6,0 1,1-1,-1 0,1 0,-1 0,1 0,-1 1,0-1,1 0,-1 1,1-1,-1 0,1 1,0-1,-1 1,1-1,-1 0,1 1,0-1,-1 1,1-1,0 1,-1 0,1-1,0 1,0-1,0 1,0-1,-1 1,1 0,0-1,0 1,0-1,0 1,0 0,0-1,1 1,-1-1,0 1,0-1,0 1,0 0,1-1,-1 1,0-1,1 1,-1-1,0 1,1-1,-1 1,1-1,-1 0,0 1,1-1,-1 1,1-1,-1 0,1 0,-1 1,1-1,0 0,-1 0,1 0,-1 1,1-1,0 0,-1 0,1 0,-44 17,19-12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44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59,'38'-9,"32"-4,9 1,1 2,-9 3,-6 3,-10 1,-5 2,-6 1,-5 1,-5-1,-3 1,-3-1,0 1,-1-1,0 0,-5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44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0,'5'8,"1"0,-1 0,2-1,-1 1,1-1,0-1,0 0,1 0,0 0,0-1,0 0,7 3,-4-1,28 13,0-2,1-1,1-2,1-2,25 5,8 3,-66-19,0 1,0 0,0 0,0 1,-1 1,1 0,-1 0,0 0,-1 1,1 0,-1 0,-1 1,1 0,-1 0,0 1,0 0,-1 0,0 0,-1 0,-3-3,0-1,0 0,0 0,-1 0,1 0,-1 0,0 1,-1-1,1 0,-1 0,0 0,0 0,0 0,0 0,-1 0,1 0,-1 0,0 0,0-1,-1 1,1-1,-1 0,1 0,-1 1,-1-1,-85 70,80-67,-409 253,383-230,30-19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2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1 225,'69'-18,"0"4,1 3,1 2,0 4,64 4,-135 0,0 1,-1-1,1 1,0-1,0 1,-1-1,1 1,0-1,0 1,0-1,0 1,0-1,0 0,0 1,0-1,0 1,0-1,0 1,0-1,0 1,0-1,0 0,0 1,1-1,-1 1,0-1,1 1,-1-1,0 1,1-1,-1 1,0 0,1-1,-1 1,1-1,-1 1,0 0,1-1,-1 1,1 0,-1 0,1-1,0 1,-1 0,1 0,-1 0,1 0,-1 0,1 0,-1 0,1 0,0 0,-1 0,1 0,-1 0,1 0,-1 0,1 0,0 1,-1-1,1 0,-1 0,1 1,-42-32,36 28,-158-95,150 89,5 3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1 107,'0'-14,"0"21,1 27,66 317,3-106,-38-166,-30-79,-1-1,1 1,-1-1,1 1,-1-1,1 1,-1-1,0 0,1 0,-1 0,0 0,0 0,0 0,0 0,0 0,0 0,0 0,0-1,0 1,0 0,-1-1,1 1,0 0,-1-1,1 1,-1-1,0 1,1-1,-1 1,0-1,0 1,0-1,0 0,0 0,1-4,137-344,-106 266,-16 47,-1-1,-2-1,-2 0,-1 0,-2-1,-2 0,-1-16,-6 57,1 10</inkml:trace>
  <inkml:trace contextRef="#ctx0" brushRef="#br0" timeOffset="752.458">481 700,'-27'56,"3"1,3 1,-10 44,32-95,7-17,8-18,84-157,9 47,-109 138,1-1,-1 0,0 0,1 1,-1-1,1 0,0 1,-1-1,1 1,-1-1,1 0,0 1,-1 0,1-1,0 1,0-1,-1 1,1 0,0-1,0 1,0 0,-1 0,1 0,0 0,0 0,0-1,0 2,0-1,-1 0,1 0,0 0,0 0,0 0,-1 1,1-1,0 0,0 1,0-1,-1 1,1-1,0 1,-1-1,1 1,0-1,-1 1,1-1,-1 1,1 0,-1 0,1-1,-1 1,0 0,1 0,-1-1,0 1,1 0,-1 0,0 0,0-1,0 1,0 0,0 0,5 59,-5-56,0 28,2 0,1-1,2 1,0-1,6 13,-10-43,-1 0,1-1,-1 1,1 0,-1-1,0 1,1 0,-1 0,0 0,0 0,1-1,-1 1,0 0,0 0,0 0,0 0,0 0,0 0,0-1,0 1,0 0,-1 0,1 0,0 0,0 0,-1-1,1 1,-1 0,1 0,-1-1,1 1,-1 0,1-1,-1 1,0 0,1-1,-1 1,0-1,1 1,-1-1,0 1,0-1,1 0,-1 1,0-1,0 0,0 0,0 1,0-1,1 0,-1 0,0 0,0 0,0 0,0 0,0 0,0-1,1 1,-1 0,0 0,0-1,0 1,0-1,-58-26,55 25,-134-69,101 48,31 15</inkml:trace>
  <inkml:trace contextRef="#ctx0" brushRef="#br0" timeOffset="1539.187">848 728,'81'-37,"-68"33,0-1,0 2,0 0,1 0,-1 2,0-1,1 2,0 0,-1 0,1 1,6 2,-19-2,0-1,0 0,0 0,-1 1,1-1,0 1,0-1,-1 0,1 1,0-1,-1 1,1 0,-1-1,1 1,0 0,-1-1,1 1,-1 0,0-1,1 1,-1 0,0 0,1 0,-1-1,0 1,0 0,0 0,0 0,0 0,0-1,0 1,0 0,0 0,0 0,0 0,0-1,-1 1,1 0,0 0,0 0,-1-1,1 1,-1 0,1 0,-1-1,1 1,-1-1,1 1,-1 0,0 0,-31 34,32-35,-78 59,60-47,1 1,0 0,1 1,0 1,1 1,-12 15,26-30,0 1,0-1,0 1,0-1,0 1,0 0,0 0,0-1,1 1,-1 0,1 0,-1 0,1 0,0 0,0-1,0 1,0 0,0 0,0 0,0 0,0 0,1 0,-1 0,1-1,0 1,-1 0,1 0,0-1,0 1,0 0,0-1,0 1,1-1,-1 1,0-1,1 0,-1 0,1 1,-1-1,2 1,77 23,-63-24,0-1,-1-1,1 0,0-1,0-1,-1-1,0 0,1-1,5-3,2-3</inkml:trace>
  <inkml:trace contextRef="#ctx0" brushRef="#br0" timeOffset="2709.714">1271 50,'34'0,"20"0,2 5,-5 2,-6-1,-5-1,-6-2,-3 0,-2-2,-1-1,-1 0,0 0,0 0,1 0,-5-1</inkml:trace>
  <inkml:trace contextRef="#ctx0" brushRef="#br0" timeOffset="2954.552">1384 304,'48'5,"31"-3,5-3,0 0,-11 0,-13-1,-11 1,-15 1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90,'34'-15,"16"-4,4 1,-3 3,-4 4,-6 5,-6 2,-2 3,-9 6,-2 2,-1 0,2-1,-5-2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347 159,'-39'29,"1"1,2 2,1 2,2 1,1 1,2 2,2 1,-16 29,39-59,1 0,0 1,0 0,0 0,2 0,-1 1,1-1,1 1,0-1,0 1,1-1,1 10,-1-14,1-1,0 0,1 0,-1 0,1-1,0 1,0 0,1-1,-1 1,1-1,0 0,0 1,0-1,1-1,0 1,-1-1,1 1,0-1,1 0,-1 0,1-1,-1 1,1-1,0 0,-1 0,1-1,0 0,12 1,0-1,0 0,0-2,-1 0,1-1,0 0,-1-1,1-1,-1-1,0-1,-1 0,1 0,-1-2,0 0,-1-1,12-9,-4 6,0-2,-1-1,0 0,-1-2,-1 0,-1-1,0-1,-1 0,-1-2,-1 0,-1 0,-1-2,-1 1,-1-2,6-18,-15 30,0-1,-1 1,0-1,-1 0,-1 1,0-1,0 0,-1 1,-1-1,0 1,-1 0,0 0,-1 0,0 0,-1 1,0 0,-1 0,0 1,-1 0,0 0,0 0,-1 1,-1 1,1-1,-1 2,-1-1,1 1,-1 1,-1 0,1 0,-1 1,0 1,-5-1,7 2,1 1,-1 1,0-1,1 2,-1-1,0 1,0 1,0 0,0 0,1 1,-1 0,1 1,-1 0,1 0,0 1,0 1,-5 2,-6 8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6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1,'-5'14,"-6"15,-6 7,4-3,5-7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57,'-10'12,"1"0,0 1,1 0,0 0,1 1,1 0,0 0,1 1,0-1,1 1,1 0,0 0,1 1,1-1,0 1,1-1,1 0,2 8,-1-18,1 0,1 0,-1-1,1 1,-1-1,1 0,0 0,1 0,-1-1,1 1,0-1,0 0,0-1,0 1,0-1,0 0,1 0,-1-1,1 1,-1-1,1 0,0-1,-1 1,1-1,0-1,-1 1,1-1,0 0,-1 0,1 0,-1-1,0 0,1 0,-1 0,0-1,2-1,24-24,-22 12</inkml:trace>
  <inkml:trace contextRef="#ctx0" brushRef="#br0" timeOffset="274.317">369 0,'-42'92,"4"2,-17 68,-43 247,58-276,37-91,7-27</inkml:trace>
  <inkml:trace contextRef="#ctx0" brushRef="#br0" timeOffset="1051.971">510 480,'15'-9,"56"-37,-2-2,-3-4,-1-2,46-52,-54 54,-56 52,0 1,1-1,-1 0,1 1,-1-1,0 1,1-1,-1 1,0 0,0-1,0 1,1 0,-1 0,0 0,0 0,0 0,0 0,-1 0,1 0,0 1,0-1,-1 0,1 0,0 1,-1-1,1 0,-1 1,0-1,0 1,1-1,-1 0,0 1,0-1,0 1,0-1,-1 0,1 1,0-1,0 1,-1-1,1 0,-1 1,1-1,-1 0,0 1,-10 50,7-40,1 0,0 0,1 0,0 1,1-1,1 1,0-1,0 1,1-1,1 1,0-1,3 11,-4-22,-1 1,1-1,0 1,0-1,0 1,0-1,0 1,0-1,0 0,0 1,0-1,1 0,-1 0,0 0,1 0,-1 0,1 0,-1-1,1 1,-1 0,1-1,0 1,-1-1,1 0,0 1,-1-1,1 0,0 0,0 0,-1 0,1 0,0-1,-1 1,1 0,0-1,-1 1,1-1,0 0,-1 1,2-2,63-43,-56 36,167-140,-132 132,-44 17,0 1,0-1,0 0,0 0,0 1,0-1,-1 1,1-1,0 1,0-1,0 1,0-1,-1 1,1 0,0-1,0 1,-1 0,1 0,-1 0,1-1,0 1,-1 0,0 0,1 0,-1 0,0 0,1 0,-1 0,0 0,0 0,0 0,0 0,0 0,0 0,0 0,0 0,0 0,0 0,-1 0,1 0,0 0,-1 0,1 0,-1 0,1 0,-96 257,105-217,2-29</inkml:trace>
  <inkml:trace contextRef="#ctx0" brushRef="#br0" timeOffset="1298.533">2062 57,'-48'33,"-44"41,-22 16,0 4,4-1,7-6,11-4,7-6,13-11,10-8,9-8,10-9,7-6,10-4,4-2,11-7,12-7,6-6</inkml:trace>
  <inkml:trace contextRef="#ctx0" brushRef="#br0" timeOffset="1705.649">2062 650,'-325'142,"323"-141,-42 26,44-27,-1 1,0-1,0 1,1 0,-1-1,0 1,1 0,-1-1,0 1,1 0,-1 0,1-1,0 1,-1 0,1 0,0 0,-1 0,1-1,0 1,0 0,0 0,-1 0,1 0,0 0,0 0,1 0,-1 0,0-1,0 1,0 0,1 0,-1 0,0 0,1 0,-1-1,0 1,1 0,0 0,-1 0,1-1,-1 1,1 0,0-1,-1 1,1-1,0 1,0-1,0 1,143 47,-140-46,1 0,0 0,0 0,-1 0,1 1,-1 0,0 0,0 0,0 0,0 1,0-1,-1 1,1 0,-1 0,0 1,-1-1,1 0,-1 1,0 0,0 0,0-1,0 1,-1 0,0 0,0 0,-1 1,1-1,-1 0,0 0,0 0,-1 0,1 0,-1 1,0-1,-1 0,1-1,-1 1,-2 4,0-1,-1 0,1-1,-1 1,-1-1,1-1,-1 1,-1-1,1 0,-1 0,0-1,0 0,0 0,-1-1,0 1,0-2,0 1,0-1,-1-1,1 1,-1-1,1-1,-1 0,0 0,0-1,0 1,1-2,-1 0,0 0,0 0,0-1,-21-26,21 11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02.3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206 0,'18'68,"-4"1,-2 0,-3 1,-3 0,-4 0,-5 68,-17 154,-29 121,22-204,14-110,-3-1,-5-1,-23 65,37-147,6-14,0 0,0-1,-1 1,1 0,0 0,0 0,0 1,1-1,-1 0,0 0,0 0,0 1,1-1,-1 0,1 1,-1-1,1 1,0-1,-1 1,1-1,0 0,0 1,0-1,0 1,0-1,0 1,1-1,-1 1,0-1,1 0,-1 1,1-1,-1 1,1-1,0 0,0 0,-1 1,1-1,0 0,0 0,0 0,0 0,1 0,-1 0,0 0,0-1,0 1,1 0,-1 0,136-21,-59 17,0 3,1 4,35 8,30-1,0-6,18-8,-18 2,642 1,-129 29,26-1,-641-28,681-12,-9-35,-153 19,593 30,-762 26,-74-28,-140 28,38-17,-162-3,1-2,0-3,0-2,24-3,130 4,-40 25,-160-26,47-3,-55 1,0 1,0-1,0 1,1-1,-1 1,0-1,0 0,0 0,0 1,-1-1,1 0,0 0,0 0,0 0,-1 0,1 0,0 0,-1 0,1 0,-1 0,1-1,-1 1,0 0,0 0,1 0,-1-1,0 1,0 0,0 0,0-1,0 1,0 0,-1 0,1 0,0-1,-1 1,1 0,-1 0,1 0,-1 0,0-1,-8-38,1 0,2 0,1-1,3 1,1-1,2 0,2 0,-1-50,15-181,-5-67,16 137,-28-50,9 213,-7 36,0 1,-1-1,1 1,-1-1,0 0,0 0,0 0,0 0,-1 0,1 0,-1 0,0 0,1 0,-1 0,-1 0,1 0,0 0,-1 0,0 0,1 1,-1-1,0 0,-1 0,1 0,0 1,-1-1,1 0,-1 1,0 0,0-1,0 1,0 0,0 0,-3-2,-9 1,-1-1,0 2,1 0,-1 1,0 0,0 1,1 1,-14 2,-20 0,-556-1,14-31,-193-14,301 11,-225-4,-157 6,169 4,-452-61,772 60,-71-4,142 50,-17 4,265-15,1-2,-1-2,-1-3,-24-4,-114-26,-31 31,124 20,91-15,5 2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23,'72'5,"34"2,2-1,-6-6,-16-3,-14-1,-13 0,-13 1,-9-4,-5 0,-5 0,-6 2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1.8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8226,'1'-225,"24"106,37-171,-36 193,9-33,7 2,5 2,5 3,8-2,282-547,-73 231,-85 167,78-79,-172 235,135-168,12 11,186-162,-45 69,516-471,-413 432,377-237,-161 198,-417 284,7 12,217-77,-328 159,3 7,73-11,227-27,-360 73,192-44,-118 27,-91 17,-102 24,1 0,0 0,-1 0,1 0,-1 0,0 0,0 0,0 0,0-1,0 1,0 0,0 0,-1 0,1 0,-1 0,1 0,-1 0,0 0,0 0,0 0,0 0,0 0,-1 1,1-1,0 0,-1 1,1-1,-1 1,0 0,1-1,-1 1,0 0,0 0,0 0,0 0,-2 0,-1-4,-229-173,229 172,-1 1,0 1,0-1,0 1,-1 0,1 1,-1-1,0 1,0 1,0-1,-1 1,1 0,0 1,-1 0,1 0,-1 1,1-1,-1 2,1-1,-1 1,1 0,-1 1,1-1,0 2,0-1,-1 1,2 0,-1 0,0 1,1 0,0 0,-1 1,2-1,-1 1,-3 4,-4 14,1 1,1 0,1 1,1 0,1 1,-4 25,8-17,0-1,2 1,2 0,1 0,2 0,1-1,1 1,2-1,2 0,1-1,1 0,4 6,13 49,-17-70,-7-40,1 1,0-1,2 1,1 1,0-1,2 2,0-1,1 1,1 0,1 2,1-1,0 1,2 1,0 1,1 0,0 1,1 1,1 0,0 2,11-6,229-115,-229 119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613 458,'-2'-18,"-1"1,0-1,-1 1,-1 0,-1 0,-1 0,0 1,-1 0,-9-14,13 20,-1 0,-1 0,1 1,-1 0,-1 0,0 0,0 1,-1 0,0 0,0 1,0 0,-1 1,0 0,-1 0,1 1,-1 0,0 0,-1 1,1 1,-1 0,1 0,-1 1,0 0,-5 1,12 2,1 0,-1 0,1 0,-1 1,1-1,0 1,0 0,0 0,0 0,0 0,0 1,1-1,-1 1,1 0,0 0,-1 0,1 0,0 0,1 0,-1 0,1 1,-1-1,1 0,0 1,0-1,1 1,-1 0,1-1,-1 3,4 110,54 141,-28-60,-2-28,1-16,31 237,-58-355,2-22,-1 0,-1 0,0 1,-1-1,-1 0,0 1,0-1,-1 0,-1 0,0 0,-1 0,-1-1,1 1,-2-1,0 0,0-1,-1 1,-1-1,0-1,0 1,-6 3,5-10,0 0,-1 0,0-1,0 0,0-1,0 0,-1 0,1-2,0 1,-1-1,1 0,0-1,-1 0,1-1,0 0,0-1,0 0,0-1,1 1,-7-5,2 1,-1-1,1-1,0 0,1-1,0 0,1-1,0 0,1-1,0-1,1 0,0 0,-7-14,15 23,1 1,-1-1,1 0,0 0,0 0,0-1,0 1,1 0,0 0,-1 0,2-1,-1 1,0 0,1 0,0 0,0 0,0 0,1-1,8-19</inkml:trace>
  <inkml:trace contextRef="#ctx0" brushRef="#br0" timeOffset="1065.736">1374 684,'2'-3,"-1"1,1-1,-1 1,1-1,0 1,0 0,0-1,0 1,0 0,1 0,-1 0,1 1,-1-1,1 1,0-1,-1 1,1 0,0 0,0 0,0 0,0 1,0-1,0 1,0 0,0-1,0 1,0 1,0-1,0 0,0 1,0 0,-1-1,1 1,0 0,1 1,12-1,37 10,-52-10,0-1,0 1,0 0,0-1,0 1,0 0,0-1,-1 1,1 0,0 0,-1 0,1 0,0 0,-1-1,1 1,-1 0,0 0,1 1,-1-1,0 0,1 0,-1 0,0 0,0 0,0 0,0 0,0 0,0 0,0 0,-1 0,1 1,0-1,-1 0,1 0,0 0,-1 0,1 0,-1 0,0-1,1 1,-1 0,0 0,1 0,-1 0,0-1,0 1,0 0,0-1,-8 9,0-1,0-1,-1 0,-1 0,1-1,-1 0,0-1,0 0,-3 1,-4 2,-166 61,-60 31,243-100,0 0,1 0,-1 0,0 0,0 0,1 0,-1 1,0-1,1 0,-1 0,0 1,1-1,-1 0,1 1,-1-1,1 1,-1-1,0 0,1 1,-1-1,1 1,0 0,-1-1,1 1,-1-1,1 1,0 0,0-1,-1 1,1 0,0-1,0 1,0 0,0-1,0 1,-1 0,1 0,1-1,-1 1,0 0,0-1,0 1,0 0,0-1,1 1,-1 0,0-1,0 1,1 0,-1-1,1 1,-1-1,1 1,-1-1,1 1,-1-1,1 1,-1-1,1 1,-1-1,1 0,0 1,-1-1,1 0,-1 0,2 1,45 12,129-1,-141-7,-29-5,1 0,0 0,-1 1,1 0,-1 0,1 0,-1 1,1 0,-1 0,0 1,0-1,0 1,0 1,-1-1,1 1,-1 0,0 0,0 1,4 4,-9-5,-1 0,1 0,-1-1,1 1,-1 0,0 0,-1 0,1-1,-1 1,1 0,-1-1,0 0,-1 1,1-1,0 0,-1 0,0 0,1 0,-1-1,0 1,-1-1,1 0,0 0,-1 0,1 0,-1 0,0-1,-4 5,-227 156,89-64,145-97,-1 0,1 1,0-1,0 0,0 0,0 1,0-1,0 0,1 1,-1-1,0 1,1-1,-1 1,1-1,-1 1,1 0,0-1,-1 1,1-1,0 1,0 0,0-1,1 1,-1 0,0-1,1 1,-1-1,1 1,-1-1,1 1,0-1,-1 1,1-1,0 1,0-1,0 0,0 0,0 1,1-1,-1 0,0 0,0 0,1 0,-1-1,1 1,0 0,75 25,129-54,-169 26,-24 2,0-1,0 0,1 0,-1-1,0-1,-1-1,1 1,0-2,3-2,39-21,-41 17</inkml:trace>
  <inkml:trace contextRef="#ctx0" brushRef="#br0" timeOffset="1375.808">2080 655,'-169'402,"161"-383,1 1,1-1,0 2,2-1,0 1,2-1,0 1,1 0,1 0,1 0,2 6,-4-26,1 0,0-1,0 1,0 0,0-1,0 1,0 0,0-1,0 1,0 0,0-1,0 1,0 0,0-1,0 1,0 0,1-1,-1 1,0-1,1 1,-1 0,0-1,1 1,-1-1,1 1,-1-1,1 1,-1-1,1 1,-1-1,1 0,-1 1,1-1,-1 0,1 1,0-1,-1 0,1 0,0 0,-1 0,1 1,0-1,-1 0,1 0,0 0,-1 0,1 0,0-1,-1 1,1 0,0 0,-1 0,1 0,-1-1,1 1,0 0,-1-1,1 1,-1 0,1-1,-1 1,1-1,-1 1,1-1,-1 1,25-38,-13 15,-1 4</inkml:trace>
  <inkml:trace contextRef="#ctx0" brushRef="#br0" timeOffset="1629.896">1995 599,'24'0,"18"0,6 0,0 0,1 0,-3 0,-4 0,-5 0,-3 0,-4 0,-1 0,-6 5,-11 1,-13 5,-11 5,-4 0</inkml:trace>
  <inkml:trace contextRef="#ctx0" brushRef="#br0" timeOffset="1848.242">1882 938,'43'0,"34"-5,13-1,-4-5,-12-1,-13 3,-13 2,-9 2,-7-2,-4-1,-2-3,-5 0</inkml:trace>
  <inkml:trace contextRef="#ctx0" brushRef="#br0" timeOffset="2295.203">2080 232,'124'-17,"-16"0,83-5,-142 30,-147-107,51 30,39 54</inkml:trace>
  <inkml:trace contextRef="#ctx0" brushRef="#br0" timeOffset="3130.045">3209 909,'-31'0,"0"2,1 1,-1 1,0 2,1 1,0 1,1 1,0 2,0 1,2 1,-1 2,-19 13,35-18,-1 0,1 0,1 1,0 1,0 0,2 0,-1 1,1 0,1 1,-4 10,9-18,0 0,1 1,0-1,0 1,0 0,1-1,0 1,0 0,1 0,0-1,0 1,1 0,0 0,0-1,0 1,1 0,0-1,0 0,1 1,0-1,0 0,0 0,1 0,-1-1,4 4,-2-3,1-1,-1 0,1 0,0-1,0 0,0 0,0 0,1-1,0 1,-1-2,1 1,0-1,1 0,-1 0,0-1,0 0,1 0,-1-1,1 0,-1 0,0-1,1 0,1-1,12-2,0-1,0 0,0-2,-1-1,0 0,-1-2,8-4,11-6,0-2,-2-1,-1-2,-1-1,-1-2,-1-1,-1-1,-2-2,-2-1,0-2,-3 0,-1-1,-1-2,-2 0,-2-1,-2-1,-1 0,-2-1,-2-1,3-22,-12 52,-1 0,1 0,-2 0,0 0,0 0,-1 0,-1 0,0 1,0-1,-1 0,-1 1,0-1,0 1,-1 0,0 1,-1-1,-1 1,0 0,0 1,-5-6,9 13,-1-1,0 1,1 0,-1 0,0 1,0-1,0 1,0 0,0 0,-1 0,1 0,0 1,0 0,0-1,-1 2,1-1,0 0,0 1,-1 0,1 0,0 0,0 1,0-1,0 1,1 0,-2 0,-85 72,73-50,0 1,2 1,1 1,0 0,3 1,0 0,2 0,0 1,3 1,0-1,2 1,1 0,1 0,2 0,1 0,1 0,2 0,0 0,3-1,2 9,1-11,0 0,2 0,1-1,1-1,2 0,0-1,1 0,1-2,2 0,0-1,17 13,-33-30,1 0,0 1,0-1,0-1,0 1,1-1,-1 0,1 0,0-1,0 0,0 0,0 0,0-1,0 1,1-2,-6 0,1-1,0 0,-1 0,1 0,-1 0,1 0,-1-1,0 1,1 0,-1-1,0 1,0-1,0 1,0-1,0 1,0-1,-1 0,1 0,0 1,-1-1,0 0,1 0,-1 0,0-1,4-16</inkml:trace>
  <inkml:trace contextRef="#ctx0" brushRef="#br0" timeOffset="3464.819">4084 486,'-135'483,"131"-468,1 1,0 0,1 0,1 0,0 0,1 1,1-1,0 0,2 0,0 0,0 0,4 8,-2-19,1-1,-1 1,1-1,0-1,0 1,1-1,-1 0,1-1,-1 1,1-1,0 0,0-1,0 0,0 0,0 0,0-1,0 0,0 0,0-1,0 0,0 0,6-3,-7 4,0 0,0 0,0 0,0-1,0 0,-1-1,1 1,0-1,-1 0,1 0,-1-1,0 0,1 0,-1 0,-1 0,1-1,0 0,-1 0,0 0,0 0,0-1,0 0,-1 1,0-1,0-1,0 1,-1 0,2-4,-6-11</inkml:trace>
  <inkml:trace contextRef="#ctx0" brushRef="#br0" timeOffset="3711.271">3745 825,'38'0,"28"0,11 0,-2 0,-4 0,-5 0,-8 0,-10 0,-3 0,-5 0,-4 0,-8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0,'-45'60,"-4"-3,-1-1,-3-3,-4-1,13-16,-1-2,-1-2,-2-2,-2-2,49-28,-1 0,1 1,0-1,-1 0,1 1,-1-1,1 0,0 1,0 0,-1-1,1 1,0 0,0 0,0-1,0 1,0 0,0 0,0 0,0 0,0 0,0 1,0-1,1 0,-1 0,0 1,1-1,-1 0,1 1,0-1,-1 0,1 1,0-1,0 0,0 1,0-1,0 1,0-1,0 0,0 1,1-1,-1 1,0-1,1 0,-1 1,1-1,0 0,-1 0,2 1,7 2,0 0,0-1,1 0,-1 0,1-1,0-1,-1 0,1 0,0-1,0 0,0 0,6 0,511-2,-525 2,-1 1,1-1,-1 1,1-1,-1 1,1-1,-1 0,1 1,0-1,-1 0,1 0,-1 0,1-1,-1 1,1 0,0 0,-1-1,1 1,-1-1,1 1,-1-1,0 0,1 0,-1 0,0 1,1-1,-1 0,0-1,0 1,0 0,0 0,0 0,0-1,0 1,0 0,-1-1,1 1,0-1,-1 1,1-1,-1 1,1-1,-1 1,0-1,0 0,0 1,0-1,-76-132,15 48,-49-85,88 126,14 27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8:09.9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2905,'-23'12,"0"1,2 1,-1 1,2 0,0 2,1 1,1 0,0 1,2 1,0 1,1 0,1 1,1 1,2 0,0 0,1 1,1 1,1 0,1 2,6-18,0 0,0 0,0 1,1-1,1 0,0 1,0-1,0 0,1 0,1 0,0 0,0 0,1 0,0-1,0 1,1-1,0 0,0-1,1 1,0-1,0 0,1-1,0 1,0-1,0-1,1 1,0-1,0 0,0-1,1 0,-1-1,1 1,0-2,0 1,7 0,5 0,-1-2,1 0,0-1,0-1,0 0,0-2,0-1,-1 0,0-2,0 0,0-1,-1-1,18-10,3-4</inkml:trace>
  <inkml:trace contextRef="#ctx0" brushRef="#br0" timeOffset="-5942.13">790 534,'-1'-1,"0"0,0-1,0 1,0 0,0 0,0 0,0 0,-1 0,1 0,0 0,-1 0,1 0,-1 0,1 1,-1-1,1 1,-1-1,1 1,-1 0,1-1,-1 1,0 0,1 0,-1 0,0 0,1 0,-1 1,1-1,-1 0,1 1,-1-1,1 1,-1 0,1-1,-1 1,1 0,-1 0,0 1,-36 16,0 2,1 1,1 2,1 2,-28 24,-2 2,-129 101,191-150,1 0,-1 0,1 0,0 1,-1-1,1 1,1 0,-1-1,0 1,1 0,-1 0,1 0,0 0,0 1,0-1,0 0,1 0,-1 1,1-1,0 0,0 0,0 1,0-1,0 0,1 1,0-1,0 0,0 0,0 0,0 1,0-1,1-1,0 1,-1 0,1 0,0 0,0-1,1 1,-1-1,0 0,1 0,1 1,97 6,-13-3,-86-6,-1 1,1 0,-1 0,1 0,-1-1,0 1,1 1,-1-1,0 0,0 0,0 0,0 1,0-1,0 1,0-1,0 0,0 1,-1 0,1-1,-1 1,1-1,-1 1,1 0,-1-1,0 1,0 0,0-1,0 1,0 0,0-1,-1 1,1 0,0-1,-1 1,1 0,-1-1,0 1,0-1,0 2,-35 62,36-64,-362 431,325-345,36-85,1 0,0 0,-1 0,1 0,0 0,0 0,0 0,1 0,-1 0,0 0,1 0,-1 0,1 0,0-1,-1 1,1 0,0 0,0 0,0-1,1 1,-1 0,0-1,1 1,-1-1,1 0,-1 1,1-1,-1 0,1 0,0 0,0 0,0 0,-1-1,1 1,0 0,0-1,0 0,0 1,0-1,0 0,0 0,0 0,0 0,1 0,13-2,-1 0,1-2,0 1,-1-2,0 0,0-1,-1 0,1-2,12-7,0 1,230-129,-218 135,-25 11</inkml:trace>
  <inkml:trace contextRef="#ctx0" brushRef="#br0" timeOffset="-5503.517">678 1606,'172'-112,"-6"-8,37-41,-165 131,-1 0,-1-3,-2-1,-1-1,-2-2,-1-1,-2-2,-2 0,-2-2,-1 0,5-20,-5-72,-23 130,0 1,0-1,0 1,-1-1,1 1,-1-1,0 1,0 0,0-1,-1 1,1 0,-1 0,0 0,0 0,0 0,0 0,0 0,0 1,-1-1,0 1,1 0,-1 0,0 0,0 0,0 0,0 0,0 1,-1 0,1-1,0 1,-1 0,1 1,-1-1,1 1,-1-1,-1 1,-7 2,0 0,1 1,-1 0,1 0,0 1,-1 1,2 0,-1 1,1 0,-1 0,2 1,-1 0,1 1,0 0,-4 6,-15 15,1 1,2 2,2 0,0 2,3 0,-6 15,15-29,2 0,1 2,0-1,1 1,2 0,0 0,1 0,2 1,0-1,1 1,1 0,3 15,-2-32,0 1,0-1,1 0,0 1,1-1,-1 0,1 0,0 0,0-1,1 1,0-1,0 0,0 0,1 0,-1 0,1-1,0 0,0 0,1 0,-1 0,1-1,0 0,0 0,0-1,0 0,1 0,-1 0,0-1,6 1,10 2,1-2,0 0,0-2,-1 0,1-2,0 0,-1-2,2-1,2-2,-1-1,1-1,-1-1,-1-2,19-11,-35 19,19-9,-3 3</inkml:trace>
  <inkml:trace contextRef="#ctx0" brushRef="#br0" timeOffset="-4456.588">1976 873,'-79'53,"49"-35,1 1,0 2,2 1,1 0,0 3,-12 15,8 36,30-74,0 0,0 0,0 0,1-1,-1 1,0 0,1 0,0 0,-1 0,1 0,0 0,0-1,0 1,0 0,1-1,-1 1,0-1,1 1,-1-1,1 0,-1 0,1 1,0-1,-1 0,1 0,0-1,0 1,0 0,0 0,0-1,-1 0,1 1,0-1,0 0,0 0,0 0,0 0,0 0,1 0,20-3,-1-1,1-1,-1-1,0 0,-1-2,1-1,-2 0,1-2,-1 0,-1-1,0-1,-1-1,0-1,12-13,86-60,-115 89,0-1,-1 0,1 1,0-1,-1 1,1-1,0 1,-1-1,1 1,-1 0,1-1,-1 1,1 0,-1-1,1 1,-1 0,0-1,1 1,-1 0,0 0,0 0,0-1,0 1,1 0,-1 0,0 0,0 0,0-1,-1 1,1 0,0 0,0 0,0-1,-1 1,1 0,0 0,-1-1,1 1,0 0,-1-1,1 1,-1 0,0 0,0 7,0-5,1 0,0 0,-1 0,1 0,0 0,1 0,-1 0,0-1,1 1,-1 0,1 0,0 0,0-1,0 1,1 0,-1-1,1 1,-1-1,1 1,0-1,0 0,0 0,0 0,0 0,0 0,0 0,1-1,-1 1,1-1,0 1,-1-1,1 0,0 0,-1 0,1-1,0 1,0-1,0 1,0-1,0 0,0 0,0 0,-1 0,1-1,0 1,0-1,3-1,9-5,1-1,-1-1,-1 0,0-1,0-1,0 0,-2-1,1 0,-2-1,0-1,0 0,69-68,51-38,-123 109,0 2,0-1,1 1,1 0,-1 0,1 1,1 1,-1 0,1 0,1 1,5-2,-16 7,0 0,1 1,-1-1,0 1,1-1,-1 1,0-1,1 1,-1 0,1 0,-1 0,0 0,1 0,-1 0,1 0,-1 0,0 0,1 1,-1-1,1 0,-1 1,0-1,0 1,1 0,-1 0,0-1,0 1,0 0,0 0,1 0,-1 0,-1 0,1 0,0 0,0 0,0 1,-1-1,1 0,0 0,-1 1,1-1,-1 0,0 1,1-1,-1 1,0-1,0 0,0 1,0-1,0 1,-17 71,-89 97,122-182,0 1,0 0,1 1,0 1,1 1,0 0,2 1,112-4,-118 12,0-1,0 0,0 0,0-1,0-1,-1-1,1 0,0 0,-1-2,3-1,24-16,-2-1,-1-3,-1-1,27-27,-40 33,-2-2,-1 0,0-2,-2 0,-1-1,-1-1,-1 0,-1-1,-2-1,0 0,-2-1,-2 0,-1 0,-1-1,-1 0,-2 0,-1 0,-1 0,-4-26,3 54,0 0,0-1,0 1,0 0,-1-1,1 1,-1 0,0-1,0 1,0 0,0 0,-1 0,1 0,-1 0,0 0,0 1,0-1,0 0,0 1,-1 0,1-1,-1 1,0 0,1 0,-1 0,0 1,0-1,0 1,0 0,0 0,-1 0,1 0,0 0,0 0,-1 1,1 0,-1 0,1 0,0 0,-1 0,1 1,0-1,0 1,-1 0,1 0,0 0,-2 2,0-1,0 2,1-1,-1 0,1 1,0 0,0 0,0 0,1 1,0-1,-1 1,2 0,-1-1,0 1,1 1,0-1,0 0,1 1,-1-1,1 0,0 6,-1 121,4-97,1-11,1 1,1-1,1-1,1 1,2-1,0-1,1 1,1-2,9 12,-11-14,-1-6,0 0,0 0,1-1,1 0,0-1,1 0,0-1,0 0,1-1,0 0,1 0,0-2,3 2,-15-9,0 0,1 0,-1 1,0-1,0 0,1 0,-1-1,0 1,0 0,0 0,1 0,-1-1,0 1,0-1,0 1,1-1,-1 1,0-1,0 0,0 0,0 1,0-1,-1 0,1 0,0 0,0 0,0 0,-1 0,1 0,0 0,-1 0,1 0,-1-1,0 1,1 0,-1 0,0-1,0 1,1 0,-1 0,0-1,0 1,0 0,-1 0,1-1,0 1,0 0,-1 0,1 0,-1 0,1-1,-1 1,1 0,-1 0,0 0,0 0,1 0,-1 0,0 0,0 0,0 1,0-1,0 0,-1 0,-8-17</inkml:trace>
  <inkml:trace contextRef="#ctx0" brushRef="#br0" timeOffset="-4218.17">3189 308,'38'0,"28"0,7 0,-5 0,-8 0,-10 0,-8 0,-7 0,-5 0,-7 0</inkml:trace>
  <inkml:trace contextRef="#ctx0" brushRef="#br0" timeOffset="-1286.175">4008 394,'5'14,"1"15,0 6,-1 3,3-5,6-9,-1-7</inkml:trace>
  <inkml:trace contextRef="#ctx0" brushRef="#br0" timeOffset="-1035.814">3923 27,'0'0</inkml:trace>
  <inkml:trace contextRef="#ctx0" brushRef="#br0" timeOffset="-719.727">4544 167,'-84'44,"83"-43,-7 4,2 1,-1 0,1 0,-1 0,2 1,-1 0,1 0,0 1,1-1,-1 1,1 0,1 0,0 0,0 1,1-1,-1 1,2 0,-1-1,2 1,-1 0,1 0,0 0,1-1,0 1,1 3,-1-8,1 0,0 0,1 0,-1 0,1-1,0 1,-1-1,1 0,1 0,-1 0,0 0,1 0,0-1,-1 1,1-1,0 0,0 0,0-1,1 1,-1-1,0 0,1 0,-1 0,0-1,1 1,-1-1,2 0,7 0,0 0,0-1,-1-1,1 0,0 0,0-1,-1-1,11-4,119-68,-118 58</inkml:trace>
  <inkml:trace contextRef="#ctx0" brushRef="#br0" timeOffset="7082.717">1383 2933,'0'-1,"0"-1,0 0,-1 0,1 1,-1-1,1 0,-1 1,1-1,-1 0,0 1,0-1,0 1,0-1,0 1,0 0,0-1,0 1,-1 0,1 0,0 0,-1 0,1 0,-1 0,1 0,-1 0,0 1,1-1,-1 1,0-1,1 1,-1-1,0 1,0 0,1 0,-1 0,0 0,0 0,1 0,-1 1,0-1,1 1,-1-1,0 1,1-1,-1 1,0 0,1 0,-1 0,1 0,0 0,-1 0,1 0,0 0,0 1,-1-1,1 0,0 1,0 0,-11 15,1 0,1 1,1 0,0 0,2 1,0 0,1 0,0 1,2 0,-1 9,1 96,5-121,-1 0,1 0,1 1,-1-1,0-1,1 1,0 0,0 0,0 0,0-1,1 0,-1 1,1-1,0 0,0 0,0 0,0-1,1 1,-1-1,1 1,0-1,-1 0,1-1,0 1,0-1,0 0,0 1,1-1,9-1,1-1,-1 0,0-1,1 0,-1-1,0 0,-1-2,1 1,-1-2,0 0,0 0,0-1,-1-1,0 0,-1 0,0-1,0-1,-1 0,0-1,-1 1,0-2,3-4,0 1,0 0,0-1,-2 0,0-1,0 0,-2 0,0-1,-1 0,-1-1,-1 0,-1 0,0 0,-1 0,-1 0,-1-1,-1-6,-1 18,0-1,0 1,-1 0,0 0,-1 1,1-1,-2 0,1 1,-1 0,0-1,0 1,-1 1,0-1,0 1,-1 0,0 0,0 1,0-1,0 1,-1 1,0-1,0 1,0 0,-1 1,1 0,-1 0,0 0,0 1,0 0,0 1,-5-1,8 2,0-1,0 0,0 0,-1 1,1 0,0 0,0 0,-1 0,1 1,0 0,0 0,0 1,-1-1,1 1,1 0,-1 0,0 1,5-2,1 0,-1 0,1 0,-1 0,1 0,0 0,-1 0,1 0,0-1,-1 1,1 0,0 0,0-1,0 1,0 0,0-1,0 1,0-1,0 1,0-1,0 0,0 1,0-1,0 0,1 0,-1 0,0 0,0 0,0 0,0 0,1 0,18 0,0 0,0-1,0-1,-1-1,1-1,-1 0,0-2,0 0,2-2,20-8,-1-2,-1-2,0-1,-2-2,27-22,-52 36,0-1,-1 0,0-1,0-1,-1 0,-1 0,0 0,-1-1,0-1,-1 1,-1-1,0-1,0 1,-2-1,0 0,0 0,-2 0,0 0,0-1,-2-7,1-21,-2 0,-2-1,-2 1,-2 1,-1-1,-3 1,-2 1,-1 0,-2 0,-2 2,-9-14,-8 16,34 38,0-1,1 1,-1-1,0 1,1-1,-1 1,0-1,0 1,0-1,1 1,-1 0,0 0,0-1,0 1,0 0,0 0,0 0,0 0,1 0,-1 0,0 0,0 0,0 0,0 1,0-1,0 0,1 1,-1-1,0 0,0 1,0-1,1 1,-1-1,0 1,1-1,-1 1,0 0,1-1,-1 1,1 0,-1 0,1-1,-1 1,1 0,-1 0,1 0,0 0,0-1,-1 1,1 0,0 0,0 0,0 1,-1 7,1 0,0 1,0-1,1 1,0-1,1 0,0 1,0-1,1 0,1 0,1 4,3 8,81 228,-4 174,-76-392,2 0,1-1,2-1,0 0,2 0,2-2,3 4,-14-20,1-1,1 0,-1 0,2-1,-1 0,1-1,1 0,-1 0,7 2,-7-7,-6-4</inkml:trace>
  <inkml:trace contextRef="#ctx0" brushRef="#br0" timeOffset="7852.149">2512 2793,'39'-44,"-1"-1,-2-2,-2-1,-3-2,-1-1,-3-1,-2-1,-2-2,-3 0,-3-1,-1-1,-4-1,4-36,-13 54,-1 0,-1-1,-3 1,-1-1,-2 1,-2 0,-1 1,-13-36,20 71,0 0,-1 0,1 0,-1 0,0 0,0 0,0 0,0 0,-1 1,1 0,-1-1,0 1,0 0,0 0,0 0,-1 1,1-1,-1 1,0 0,1 0,-1 0,0 0,0 1,0 0,-1-1,1 2,0-1,0 0,-1 1,1 0,0 0,-1 0,1 0,0 1,0 0,0-1,-1 2,1-1,0 0,0 1,0 0,1 0,-1 0,0 0,1 1,-1-1,-2 4,1 6,1 0,0 0,1 0,0 1,1 0,0 0,1-1,1 1,0 0,1 0,0 0,1 0,0-1,1 1,0-1,1 1,2 3,-6-15,34 108,4-2,23 40,-18-45,-39-86,1-1,0 1,1-1,0 0,2-1,0 0,0 0,1-1,1 0,0 0,1-1,0-1,1 1,0-2,1 0,0 0,1-2,-1 1,11 3,-19-11,0 0,0 0,0 0,0-1,0 0,0 0,0 0,0-1,0 1,0-1,0 0,0-1,0 1,0-1,-1 0,1 0,-1-1,1 1,-1-1,0 0,0 0,0 0,-1-1,1 1,-1-1,0 0,3-4,-4-4</inkml:trace>
  <inkml:trace contextRef="#ctx0" brushRef="#br0" timeOffset="8100.28">3443 2199,'5'20,"1"5</inkml:trace>
  <inkml:trace contextRef="#ctx0" brushRef="#br0" timeOffset="8351.153">3358 1663,'0'0</inkml:trace>
  <inkml:trace contextRef="#ctx0" brushRef="#br0" timeOffset="8585.673">3979 1776,'-10'7,"0"0,1 0,-1 1,2 0,-1 1,1 0,0 0,1 1,0 0,1 0,0 0,0 1,1 0,0 0,1 1,1-1,-2 9,6-14,1 0,0-1,0 1,1 0,-1-1,1 0,0 0,1 1,-1-2,1 1,0 0,0-1,0 0,1 0,-1 0,1 0,3 1,27 28,-33-30,0 1,0-1,-1 1,1-1,-1 1,0 0,0 0,-1-1,1 1,-1 0,0 0,0 0,0 0,0-1,-1 1,1 0,-1 0,0 0,0-1,0 1,-1 0,0-1,1 1,-1-1,0 0,-1 0,1 0,0 0,-1 0,0 0,0 0,1-1,-2 1,1-1,0 0,0 0,-2 0,-13 11</inkml:trace>
  <inkml:trace contextRef="#ctx0" brushRef="#br0" timeOffset="8765.286">4318 1692,'-4'38,"-3"18,1 4,1-9</inkml:trace>
  <inkml:trace contextRef="#ctx0" brushRef="#br0" timeOffset="8912.944">4205 1183,'0'0</inkml:trace>
  <inkml:trace contextRef="#ctx0" brushRef="#br0" timeOffset="9195.713">4629 1522,'-4'24,"2"0,1-1,0 1,2 0,1 0,1 0,1-1,1 1,7 21,-10-42,-1 1,1-1,0 0,0 0,0 0,1 0,-1 0,1 0,-1 0,1-1,0 1,0-1,0 0,1 0,-1 0,0-1,1 1,-1-1,1 1,-1-1,1 0,0-1,0 1,-1-1,1 1,0-1,0 0,-1-1,1 1,0 0,0-1,-1 0,1 0,-1 0,1-1,-1 1,1-1,-1 0,0 0,1 0,-1 0,0 0,-1-1,1 1,0-1,0-1,7-5,-1 0,-1-1,0 0,0 0,-1-1,0 0,-1 0,0-1,-1 0,0 0,-1 0,-1 0,1-1,-2 0,0 1,-1-1,0 0,0 0,-2 0,1 0,-2 0,0 1,0-1,2 8,-1 0,0 0,1 0,-1 1,-1-1,1 0,-1 1,0-1,0 1,0-1,0 1,-1 0,0 0,0 0,0 1,0-1,0 0,-1 1,0 0,0 0,0 0,0 1,0-1,0 1,-1 0,1 0,-1 0,1 1,-1-1,0 1,0 1,1-1,-1 0,0 1,0 0,0 0,0 1,0-1,1 1,-1 0,0 1,1-1,-1 1,-1 0,-13 11</inkml:trace>
  <inkml:trace contextRef="#ctx0" brushRef="#br0" timeOffset="9598.282">5109 1522,'240'-325,"-190"272,-48 53,0 0,1 0,-1 0,0 0,0 0,0 1,0-1,0 1,0 0,0-1,0 1,-1 0,1 0,0 0,0 1,-1-1,1 0,-1 1,1-1,-1 0,1 1,-1 0,0-1,0 1,0 0,0 0,0 0,0 0,0-1,0 2,10 12,-7-11,1 0,-1 0,1-1,0 0,0 1,1-2,-1 1,1 0,-1-1,1 0,0-1,0 1,0-1,0 0,0 0,0-1,0 0,0 0,0-1,0 1,0-1,0 0,0-1,-1 1,1-1,0-1,-1 1,1-1,-1 0,0 0,0 0,0-1,0 0,-1 0,1 0,-1 0,0-1,0 1,-1-1,1 0,-1-1,0 1,-1 0,80-169,-72 153</inkml:trace>
  <inkml:trace contextRef="#ctx0" brushRef="#br0" timeOffset="9914.72">6294 562,'-24'8,"1"1,0 1,0 1,1 2,0 0,1 1,1 0,0 2,1 1,-7 8,25-24,-1 0,1 0,-1 0,1 0,0 1,-1-1,1 0,0 1,0-1,0 1,0 0,0-1,0 1,1 0,-1-1,0 1,1 0,-1 0,1-1,0 1,0 0,0 0,0 0,0 0,0 0,0-1,0 1,1 0,-1 0,1 0,-1-1,1 1,0 0,0-1,0 1,-1 0,2-1,-1 1,0-1,0 0,0 1,1-1,-1 0,1 0,-1 0,1 0,-1 0,1 0,0 0,-1 0,2 0,169 38,-145-33,-22-7,0 1,0 0,0 0,-1 1,1 0,0-1,0 2,-1-1,1 0,0 1,-1 0,1 0,-1 0,0 1,0 0,0-1,0 1,0 0,-1 1,1-1,-1 1,0 0,0 0,0 0,-1 0,1 0,-1 0,0 1,0-1,-1 1,1-1,-1 1,0 0,0 0,-4 7,-1-1,0 0,-1 0,0 0,0-1,-1 0,-1 0,1 0,-2-1,1 0,-1 0,-1-1,1 0,-1-1,-1 0,1 0,-1-1,-1 0,-3 1,-27 20,24-16</inkml:trace>
  <inkml:trace contextRef="#ctx0" brushRef="#br0" timeOffset="11652.636">3387 2030,'5'0,"1"5,0 6,-1 6,3 1,1 1,-2 3,-2 2,3-3,1 0,-2-4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86 124,'-5'58,"-2"23,1 3,-4-3,0-11,2-12,2-11,2-9,2-7,1-2,-4-8,-1-1,0-5</inkml:trace>
  <inkml:trace contextRef="#ctx0" brushRef="#br0" timeOffset="261.967">0 39,'33'-10,"0"1,1 2,-1 2,1 1,1 1,-1 2,0 2,0 1,12 3,-39-5,-1 0,0 1,0 0,1 0,-1 1,0 0,0 0,0 0,-1 1,1 0,-1 0,1 0,-1 1,0 0,0 0,0 0,-1 0,0 1,0 0,0 0,0 0,-1 0,1 1,-1-1,-1 1,1 0,-1-1,0 1,0 3,-1-2,0 0,0-1,-1 1,0 0,-1-1,1 1,-1 0,0-1,-1 1,0-1,0 0,0 1,-1-1,1 0,-2 0,1 0,-1-1,1 1,-2-1,1 0,0 0,-1 0,0-1,0 0,-1 0,1 0,-1 0,0-1,0 0,-2 1,-6 2,-1 0,1-1,-1 0,0-1,-1-1,1 0,0-1,-1-1,1 0,-1-2,0 1,1-2,-13-2,1-3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4 279,'0'0,"0"0,-1-1,1 1,0-1,-1 1,1-1,0 1,0-1,-1 1,1-1,0 1,0-1,0 0,0 1,0-1,0 1,0-1,0 1,0-1,0 1,0-1,0 0,0 1,0-1,0 1,1-1,-1 1,0-1,0 1,1-1,-1 1,0-1,1 1,-1-1,0 1,1 0,-1-1,1 1,-1 0,1-1,-1 1,1 0,-1-1,1 1,-1 0,1 0,-1 0,1 0,-1-1,1 1,-1 0,1 0,0 0,-1 0,1 0,-1 0,1 0,-1 1,1-1,40-6,-41 6,326-12,-140-6,-186 17,-1 1,1-1,0 1,-1-1,1 0,0 1,0-1,-1 1,1-1,0 0,0 1,0-1,0 0,0 1,0-1,0 0,0 1,0-1,0 1,0-1,0 0,1 1,-1-1,0 0,0 1,1-1,-1 1,0-1,1 1,-1-1,0 1,1-1,-1 1,1-1,-1 1,1-1,-1 1,1 0,-1-1,1 1,0 0,-1 0,1-1,-1 1,1 0,0 0,-1 0,1 0,0 0,-1 0,1 0,-1 0,1 0,0 0,-1 0,1 0,0 0,-1 0,1 1,-1-1,1 0,0 1,-127-102,56 23,58 57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1 295,'182'-39,"-67"19,2 6,0 5,84 5,-123 5,-118-23,-126-74,163 94,0 0,0 0,0-1,1 1,-1-1,1 0,0 0,-1 0,1 0,1 0,-1 0,0 0,1-1,0 1,-1-1,1 1,1-1,-1 1,0-1,1 1,0-1,0 0,0-1,4-11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29,'482'0,"-286"-28,-172 27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31,'39'10,"26"-3,13-1,2-2,-3-7,-5-3,-5 1,-10-5,-3-1,-3 2,-5 3,-5 2,-5 1,-8 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1 186,'73'-33,"-47"25,1 2,-1 1,2 1,-1 1,0 1,1 1,-1 2,24 3,10 9,-60-14,-1 1,1 0,-1-1,1 1,-1-1,1 1,-1-1,1 1,-1-1,0 1,1-1,-1 1,0-1,1 1,-1-1,0 0,0 1,0-1,1 1,-1-1,0 0,0 1,0-1,0 0,0 1,0-1,0 0,0 1,-1-1,1 1,0-1,0 0,0 1,-1-1,1 1,0-1,-1 0,1 1,0-1,-1 1,1-1,-1 1,1 0,-1-1,1 1,-1-1,1 1,-1 0,1-1,-1 1,0 0,1 0,-1-1,1 1,-1 0,0 0,-2-4,-72-92,61 82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0 240,'390'-58,"-457"25,51 25,1 0,-1-1,2-1,-1 0,1-1,1-1,-6-5,18 15,0 1,-1 0,1 0,0-1,0 1,0-1,0 1,0-1,0 1,0-1,0 0,1 1,-1-1,1 0,-1 0,1 1,0-1,-1 0,1 0,0 0,0 0,0 1,1-1,-1 0,0 0,1 0,-1 1,1-3,8-9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110 115,'11'16,"-1"2,0-1,-1 1,-1 1,0-1,-2 1,0 1,-1-1,-1 1,-1 0,0 0,-2 0,0 0,-2 0,0 0,-1 0,-2 6,-2 6,-1 0,-1-1,-2 0,-1-1,-1 0,-2-1,-1 0,-33 17,47-45,-1 0,1 0,0-1,-1 1,1-1,-1 1,1-1,-1 0,1 0,-1 1,1-1,0 0,-1 0,1 0,-1-1,1 1,-1 0,1 0,-1-1,1 1,-1-1,1 1,0-1,-1 0,1 0,0 1,0-1,0 0,-1 0,1 0,0 0,0 0,0-1,1 1,-1 0,0 0,0-1,1 1,-1 0,0-1,1 1,-1-1,0-8,-1-1,2 1,-1 0,1-1,1 1,0 0,0-1,1 1,0 0,1 0,0 0,1 1,0-1,0 1,1 0,0 0,1 0,0 1,0 0,5-4,2-9,16-26,3 2,1 0,3 2,1 2,2 2,1 1,2 2,2 2,1 1,2 3,23-10,-61 35,0 0,0 0,1 1,0 0,0 1,0 0,0 1,0 0,1 0,-1 1,1 1,-1 0,0 0,10 2,-19-1,1 0,0 0,-1 0,1 0,-1 0,0 0,1 0,-1 1,0-1,0 0,1 1,-1-1,0 1,-1 0,1-1,0 1,0 0,-1-1,1 1,-1 0,1 0,-1 0,0-1,0 1,0 0,0 0,0 0,0 0,0 0,-1-1,1 1,-1 0,1 0,-1 0,-24 61,6-38,-1 0,-1-1,-1-1,0-1,-2-1,-1-1,-1-2,0 0,-1-2,-25 12,43-23,-120 64,105-59</inkml:trace>
  <inkml:trace contextRef="#ctx0" brushRef="#br0" timeOffset="598.314">533 650,'-129'165,"200"-246,96-48,-79 83,-86 47,1 0,-1 1,0-1,0 1,0 0,1 0,-2 0,1 0,0 0,0 0,-1 0,1 1,-1-1,1 0,-1 1,0-1,0 1,0 0,-1-1,1 1,-1 0,1 0,-1-1,0 1,0 0,0 0,0-1,0 1,-1 0,1-1,-1 1,0 0,0-1,0 1,-1 0,-1 17,-2-1,0 0,-2 0,0-1,-1 0,0 0,-2-1,0 0,-6 7,15-22,-1 0,1 0,-1 0,0-1,0 1,0 0,0-1,0 1,0-1,0 0,0 1,0-1,-1 0,1 0,0-1,-1 1,1 0,-1-1,1 0,-1 1,1-1,-1 0,1 0,-1 0,1-1,-1 1,1-1,-1 1,1-1,0 0,-1 0,1 0,0 0,0 0,0 0,-2-2,-70-69,63 59,-3-5,3 2</inkml:trace>
  <inkml:trace contextRef="#ctx0" brushRef="#br0" timeOffset="834.55">1041 594,'-10'38,"-7"23,-2 5,-1-8,2-14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02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94 119,'-5'23,"-1"24,0 7,1 0,1 0,-3-4,0-1,0-4,2-5,2-5,1-2,-3-4,-2 0,1-2,-3-4,-1-7</inkml:trace>
  <inkml:trace contextRef="#ctx0" brushRef="#br0" timeOffset="260.699">94 5,'16'-2,"-1"1,0 0,1 1,-1 1,1 0,-1 1,0 0,1 1,-1 1,-1 1,1 0,-1 1,0 0,0 1,0 1,-1 0,-1 1,10 8,-18-13,-1 0,0 0,0 0,0 0,0 1,0-1,-1 1,0 0,0-1,0 1,-1 0,0 0,0 0,0 1,0-1,-1 0,0 0,0 0,0 1,-1-1,0 0,0 0,0 0,0 0,-1 0,0 0,0 0,0-1,-1 1,1-1,-1 1,0-1,-2 1,-2 4,0-1,-1 1,0-2,0 1,-1-1,0 0,0-1,0 0,-1-1,0 0,0 0,-1-1,1 0,-1-1,-2 0,-159 0,149-9,5 0</inkml:trace>
  <inkml:trace contextRef="#ctx0" brushRef="#br0" timeOffset="26988.378">348 542,'-49'93,"-54"85,69-135,43-73,18-21,2 1,3 2,1 1,29-30,11 1,-72 76,-1-1,1 1,0-1,-1 1,1 0,0-1,0 1,-1 0,1 0,0-1,0 1,-1 0,1 0,0 0,0 0,-1 0,1 0,0 0,0 0,0 0,-1 0,1 1,0-1,0 0,-1 0,1 1,0-1,-1 0,1 1,0-1,-1 1,1-1,-1 1,1-1,0 1,-1 0,1-1,-1 1,0 0,1-1,-1 1,1 0,-1-1,0 1,0 0,1 0,-1-1,0 1,0 0,0 0,6 43,-6-42,-2 260,3-261,0 1,-1-1,1 1,0-1,-1 1,1-1,-1 1,0-1,1 1,-1 0,0-1,0 1,0 0,0-1,0 1,-1 0,1-1,0 1,-1-1,1 1,-1-1,0 1,1-1,-1 1,0-1,0 1,0-1,0 0,0 0,0 1,0-1,0 0,-1 0,1 0,0 0,-1 0,1-1,-1 1,1 0,-1-1,1 1,-1-1,1 1,-1-1,0 0,1 0,-1 0,0 1,1-2,-1 1,1 0,-1 0,0 0,1-1,-2 0,-128-120,112 106,4 1</inkml:trace>
  <inkml:trace contextRef="#ctx0" brushRef="#br0" timeOffset="27458.638">658 542,'8'-3,"-1"1,0 0,1 0,-1 0,1 1,0 1,-1-1,1 1,0 0,-1 1,1 0,0 0,-1 0,1 1,-1 0,0 1,6 2,-12-2,0-1,0 1,0-1,0 1,-1-1,1 1,-1 0,0-1,0 1,0 0,0-1,0 1,-1-1,1 1,-1 0,1-1,-1 1,0-1,0 1,0-1,-1 0,1 1,0-1,-1 0,0 0,1 0,-1 0,0 0,0 0,0 0,0-1,-1 1,1 0,-58 58,-35 51,94-110,1 1,-1-1,0 1,0-1,1 0,-1 1,1 0,-1-1,1 1,0-1,-1 1,1-1,0 1,0 0,0-1,1 1,-1-1,0 1,0 0,1-1,-1 1,1-1,-1 1,1-1,0 1,0-1,0 0,-1 1,1-1,0 0,1 0,-1 0,0 1,0-1,0 0,1-1,-1 1,1 0,-1 0,0 0,1-1,-1 1,1-1,-1 1,1-1,0 0,-1 0,1 1,1-1,83 1,28-31,-95 19</inkml:trace>
  <inkml:trace contextRef="#ctx0" brushRef="#br0" timeOffset="28455.007">1054 288,'34'-5,"15"-1,5-1,-3 2,-9 7,-7 2,-6 1,-6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0 249,'43'-14,"0"2,0 1,1 3,0 1,1 3,6 1,-27 0,-29-10,-12 3,0 0,0-1,1-1,0-1,1 0,1-1,0-1,-1-2,13 15,1 1,0 0,0-1,0 1,0-1,0 1,1-1,-1 1,0-1,1 1,-1-1,1 0,0 1,-1-1,1 0,0 0,0 1,0-1,0 0,0 0,1 1,-1-1,0 0,1 1,-1-1,1 1,0-1,0 0,0 0,9-8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424 142,'0'34,"-15"2,-1-2,-1 0,-2 0,-2-2,-1-1,-1 0,-6 3,-6 12,-175 203,209-248,0 0,0-1,0 1,0 0,0 0,0 0,0 0,0 0,0 0,0 0,1 0,-1 0,0 0,1 0,-1 0,1 1,-1-1,1 0,0 0,-1 1,1-1,0 0,0 0,0 1,0-1,0 0,0 1,0-1,1 0,-1 0,0 1,1-1,-1 0,1 0,-1 0,1 1,-1-1,1 0,0 0,0 0,0 0,-1 0,1 0,0-1,0 1,0 0,0 0,1-1,-1 1,0 0,0-1,0 1,0-1,1 0,-1 1,1-1,12 1,-1-1,0-1,0 0,0-1,0 0,0-1,0 0,-1-1,0-1,4-1,51-15,122 6,-187 15,0-1,1 1,-1 0,1-1,-1 0,0 1,1-1,-1 0,0 0,0-1,0 1,0 0,0-1,0 1,0-1,0 0,-1 1,1-1,-1 0,1 0,-1 0,1 0,-1 0,0-1,0 1,0 0,-1 0,1-1,0 1,-1-1,0 1,1 0,-1-1,0 1,0-1,0 1,-1-1,1 1,0 0,-1-1,0 1,0 0,1-1,-1 1,-1 0,1 0,0 0,-1-1,-24-91,14 57,2 1,1-1,2 0,2-1,0-15,5-3,0 31</inkml:trace>
  <inkml:trace contextRef="#ctx0" brushRef="#br0" timeOffset="501.9">707 282,'26'358,"-25"-356,-1 1,1-1,-1 0,0 1,0-1,0 0,0 1,0-1,0 1,-1-1,1 0,-1 1,0-1,1 0,-1 0,0 0,0 1,-1-1,1 0,0 0,-1 0,1-1,-1 1,0 0,1-1,-1 1,0-1,0 1,0-1,0 0,0 0,0 0,0 0,-1 0,1 0,0 0,-1-1,1 0,-1 1,-1-3,1-1,0 1,1-1,-1 0,0 1,1-1,0 0,-1-1,1 1,0 0,1-1,-1 1,1-1,-1 1,1-1,0 0,1 1,-1-1,0 0,1-1,-3-7,0-3,1 0,0 0,1-1,1 1,0 0,1 0,0 0,2-1,0 2,0-1,2 0,-1 1,2-1,0 1,7-10,9-16,2 1,2 1,1 2,22-23,-37 44,0 0,1 1,0 0,1 1,0 1,1 0,1 1,0 1,0 0,1 1,0 1,0 0,1 1,18-4,-33 12,0-1,0 1,0 0,0 0,-1 0,1 0,0 0,0 0,-1 1,1-1,-1 1,0 0,1 0,-1 0,0 0,0 0,0 0,0 1,0-1,-1 1,1-1,-1 1,0 0,0-1,1 1,-2 0,1 0,0 0,-1 0,1 0,-1 0,0 0,0 0,0-1,0 1,-1 0,1 0,-1 0,1 0,-1 0,0 0,0 0,-1-1,1 1,-1-1,1 1,-1-1,-1 3,-15 31,-1 0,-1-2,-2 0,-2-1,-1-1,-1-2,-2 0,-1-2,-22 17,29-25,2-3</inkml:trace>
  <inkml:trace contextRef="#ctx0" brushRef="#br0" timeOffset="1067.177">988 790,'-62'69,"62"-69,0-1,0 1,0 0,0 0,0-1,0 1,0 0,0 0,0-1,-1 1,1 0,0 0,0 0,0-1,0 1,-1 0,1 0,0 0,0-1,0 1,-1 0,1 0,0 0,0 0,-1 0,1 0,0 0,0 0,0-1,-1 1,1 0,16-27,12-14,2 1,2 2,2 1,1 2,6-3,-40 37,-1 0,1 0,-1 0,1 0,-1 1,1-1,0 0,-1 0,1 0,0 1,0-1,0 0,0 1,0-1,-1 1,1-1,0 1,0-1,0 1,0-1,0 1,0 0,1 0,-1 0,0 0,0-1,0 1,0 1,0-1,0 0,0 0,0 0,0 0,0 1,0-1,0 1,0-1,0 0,0 1,0 0,0-1,0 1,0 0,-1-1,1 1,0 0,0 0,-1-1,1 1,-1 0,1 0,-1 0,1 0,0 1,5 140,-8-92,-5 59,7-108,0 0,0-1,0 1,-1 0,1 0,0 0,-1-1,1 1,0 0,-1 0,1-1,-1 1,1 0,-1-1,0 1,1-1,-1 1,0-1,1 1,-1-1,0 1,0-1,1 1,-1-1,0 0,0 0,0 1,1-1,-1 0,0 0,0 0,0 0,0 0,0 0,1 0,-1 0,0 0,0 0,0-1,0 1,1 0,-1-1,0 1,0 0,0-1,1 1,-1-1,0 1,1-1,-1 1,0-1,1 0,-1 1,-34-37,33 35,-61-103,51 80</inkml:trace>
  <inkml:trace contextRef="#ctx0" brushRef="#br0" timeOffset="2014.157">1355 255,'39'-5,"17"-2,3 1,-2 1,-7 1,-7 2,-6 1,-4 1,-8 0</inkml:trace>
  <inkml:trace contextRef="#ctx0" brushRef="#br0" timeOffset="2263.483">1412 480,'38'-5,"28"-6,6-2,-8 2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49,'-28'42,"-1"-2,-3-1,-1-1,-2-2,-1-1,-2-2,-1-2,-2-1,0-3,-35 17,4-16,113-24,248-6,-89 52,-182-43,-17-6,0 0,1 0,-1 1,1-1,-1-1,1 1,-1 0,1 0,0-1,-1 1,1-1,0 1,0-1,-1 1,1-1,0 0,0 0,-1 0,1 0,0-1,0 1,0 0,-1-1,1 1,0-1,-1 1,1-1,0 0,-1 0,1 0,-1 0,1 0,-1 0,0 0,1 0,-1-1,0 1,0 0,0-1,0 1,0-1,1-13,0 0,-1-1,0 1,-1-1,-1 1,-1-1,0 1,-1 0,-1-1,0 2,-1-1,0 0,-1 1,-1 0,-6-9,-64-145,26 88,46 66,3 4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1 308,'50'-18,"2"3,0 1,0 3,1 2,38-1,216 0,-284 7,-32-8,-36-10,-10 0,29 12,1 0,-1-1,2-2,-1-1,2 0,-1-2,2-1,0 0,-13-15,17 10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141 268,'-9'39,"-8"31,-2 14,3-3,9-10,6-13,3-10,1-10,0-6,-1-4,-5-6,-2-3,0-4</inkml:trace>
  <inkml:trace contextRef="#ctx0" brushRef="#br0" timeOffset="266.991">1 212,'19'-24,"1"0,1 2,1 1,1 0,1 2,1 1,0 1,1 0,4 1,-22 13,-1 1,0 0,1 0,-1 1,1 0,0 0,-1 0,1 1,0 1,-1-1,1 1,0 0,-1 1,1 0,-1 0,0 1,0-1,0 2,0-1,0 1,-1 0,1 0,-1 1,0 0,-1 0,1 0,2 4,3 3,0 0,-1 1,-1 0,0 1,-1 0,0 0,-1 1,-1 0,0 0,-1 0,-1 1,2 12,-5-18,0 1,-1-1,0 0,0 0,-2 0,1 1,-1-1,0-1,-1 1,-1 0,1 0,-1-1,-1 0,0 0,0 0,-1-1,0 1,0-1,-1-1,0 1,0-1,-1-1,0 1,0-1,0 0,-1-1,0 0,0-1,-1 1,1-2,-1 1,1-2,-1 1,0-1,-1 0,1-1,-3 0,-15 0,3-1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1,'13'17,"0"0,-1 1,-1 1,-1 0,-1 0,0 1,5 20,-2-5,-2 1,-1 1,-1-1,-3 1,-1 1,-1-1,-2 15,-1-20,1-13,-1 1,0-1,-1 0,-1 0,-1 0,-1 0,0 0,-2 0,0-1,-1 0,-1 2,1-9,1 0,-1 0,-1-1,0 0,0 0,-1-1,0 0,-1-1,0 0,0 0,-1-1,1 0,-2-1,1-1,-1 1,0-1,-9 1,0 1,0-2,-1-1,0-1,0-1,1 0,-1-2,0 0,-11-3,28 3,1-1,0 0,0 0,0 0,0 0,0 0,0-1,0 1,1-1,-1 0,0-1,1 1,0-1,-1 1,1-1,0 0,-1-2,-8-12</inkml:trace>
  <inkml:trace contextRef="#ctx0" brushRef="#br0" timeOffset="357.837">1 1,'822'0,"-799"0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7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28 338,'39'18,"-14"-14,1 0,-1-1,1-2,0-1,-1 0,1-2,0-2,-1 0,4-2,52-5,168-19,-178 18,-55 8,1 0,-1 1,1 1,-1 1,1 0,0 2,14 1,-13 3</inkml:trace>
  <inkml:trace contextRef="#ctx0" brushRef="#br0" timeOffset="295.434">1 564,'23'5,"33"1,16 0,5-6,0-2,0-2,-3 0,-4 1,-5-4,-3-1,-8 1,-4 2,-5 1,-5 2,-5 1,-4 1,-2 0,-6 0</inkml:trace>
  <inkml:trace contextRef="#ctx0" brushRef="#br0" timeOffset="764.189">479 0,'57'41,"2"-2,2-4,39 18,194 72,-284-121,-1 1,-1 0,1 1,-1 0,0 0,0 0,-1 1,1 1,-2-1,1 1,-1 0,0 1,-1-1,0 1,4 9,-9-13,-1 1,1-1,-1 1,0-1,0 0,-1 1,0-1,1 0,-2 0,1 0,-1-1,1 1,-1 0,-1-1,1 0,-1 1,1-2,-1 1,0 0,-1-1,1 1,0-1,-1-1,0 1,0 0,0-1,-4 1,2 2,-69 38,-2-2,-2-4,-38 10,-130 61,223-94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1 386,'333'-17,"-43"5,-264 8,-33-8,-20 2,12 7,0-1,1 0,0-1,0-1,0 0,0-1,1 0,0-1,1-1,0 0,0 0,1-1,0-1,0 0,1-1,1 0,0 0,1-1,-1-1,8 8,0 0,0 0,1 0,0 1,0-1,0 0,1 0,0 0,0 0,0 0,1 0,-1 1,1-1,1 1,-1-1,1 1,0 0,0 0,1 0,0 0,-1 1,1-1,1 1,-1 0,1 0,4-2,9-8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6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1298,'-34'29,"-39"43,-18 14,3 2,6-9,12-14,14-12,11-15,13-10,12-10</inkml:trace>
  <inkml:trace contextRef="#ctx0" brushRef="#br0" timeOffset="475.232">1324 1016,'-5'18,"0"0,1 0,1 1,1 0,0 0,2 0,0-1,1 1,1 0,0 0,2-1,0 1,1-1,1 0,1 0,0-1,2 3,-6-17,-1 0,1 0,0 0,0 0,0 0,0 0,1-1,-1 0,1 1,-1-1,1-1,0 1,0 0,0-1,0 0,0 0,0 0,0-1,0 1,0-1,0 0,0 0,0 0,1 0,-1-1,0 0,0 0,0 0,0 0,0-1,1-1,112-71,-113 71,166-166,-165 163,-4 4,-1-1,1 1,0 0,0 0,0-1,0 1,1 0,-1 0,1 0,-1 1,1-1,-1 0,1 0,0 1,0-1,0 1,0 0,0-1,0 1,0 0,1 0,-1 1,0-1,1 0,-1 1,0-1,1 1,-1 0,1 0,-1 0,1 0,-1 0,0 0,1 1,-1-1,0 1,1-1,-1 1,0 0,1 0,-1 0,0 1,0-1,0 0,0 1,0-1,-1 1,1 0,63 117,-60-114,1 0,0 0,0 0,0-1,1 0,0 0,-1 0,1-1,0 0,1 0,-1-1,1 0,-1-1,1 1,-1-1,1-1,0 1,-1-1,1-1,0 1,-1-1,8-2,0-1,0 0,-1-1,1 0,-1-1,0-1,0 0,-1-1,0 0,0-1,-1-1,0 0,1-1,0 0,-1 0,0-1,-1-1,0 0,-1-1,-1 0,0 0,-1-1,0 0,-2 0,1-1,1-11,19-86,-16 89</inkml:trace>
  <inkml:trace contextRef="#ctx0" brushRef="#br0" timeOffset="1524.553">2848 0,'-31'312,"17"-218,-10 65,4-33,5 1,4 70,25-115,-13-80,0 0,0 0,0 0,0 0,0 0,1-1,-1 1,1 0,-1-1,1 1,0 0,-1-1,1 0,0 1,0-1,0 0,0 0,0 0,0 0,0-1,0 1,1-1,-1 1,0-1,0 1,1-1,-1 0,0 0,0 0,1-1,-1 1,0 0,0-1,0 0,2 0,10-5,0-1,0 0,0-2,-1 1,0-2,0 1,-1-2,-1 0,6-6,27-24,105-93,-148 132,0 0,0 1,0-1,0 1,1 0,-1-1,0 1,1 0,-1 0,1 0,-1 0,1 0,-1 0,1 0,0 1,0-1,-1 0,1 1,0-1,0 1,-1 0,1 0,0 0,0 0,0 0,0 0,-1 0,1 1,0-1,0 0,0 1,-1 0,1-1,0 1,-1 0,1 0,0 0,-1 0,0 0,1 0,-1 1,1-1,-1 0,22 47,-21-41,0 0,1 0,0-1,0 1,0-1,1 0,0 1,0-2,1 1,0-1,0 1,0-1,0-1,1 1,0-1,0 0,0 0,0 0,5 0,-1 0,1-1,0-1,0 0,-1 0,1-1,1-1,-1 0,0 0,0-1,0 0,-1-1,1 0,0-1,0 0,-1-1,0 0,0-1,0 0,0 0,-1-1,0-1,0 1,-1-1,1-1,-1 1,-1-2,0 1,0-1,-1 0,0 0,0-1,-1 1,0-1,-1-1,0 1,-1 0,3-11,-6 18,1 1,-1-1,1 0,-1 1,0-1,0 0,0 0,0 1,-1-1,1 0,-1 1,0-1,1 0,-1 1,0-1,-1 1,1-1,0 1,-1 0,1-1,-1 1,0 0,0 0,0 0,0 0,0 1,0-1,0 0,-1 1,1-1,0 1,-1 0,1 0,-1 0,0 0,1 1,-1-1,0 1,1-1,-1 1,0 0,0 0,1 0,-1 0,0 1,0-1,1 1,-1 0,0-1,1 1,-1 0,0 1,-7 5,0 0,0 1,1 0,0 1,0 0,1 0,0 1,1 0,0 0,0 0,1 1,1 1,0-1,0 0,1 1,1 0,0 0,0 0,1 1,1-1,0 1,1 2,0-9,1 0,0 0,1 0,-1-1,1 1,0 0,0 0,1-1,0 0,0 1,0-1,1 0,-1-1,1 1,0 0,0-1,1 0,0 0,-1 0,1-1,1 0,-1 0,0 0,1 0,-1-1,1 0,0 0,0-1,3 1,9 2,1 0,0-2,0 0,0-1,0-1,-1-1,1 0,19-5,1-4,1-2,-2-2,0-2,23-13,-39 19,3 0,0-1,-1 0,-1-2,0-1,-1-1,0-1,-1-1,-1-1,-1 0,-1-2,0 0,-1-1,-1 0,-2-1,0-1,-1-1,-1 0,-1-1,-9 22,-1 0,0 0,1 0,-1 0,0 0,0 0,-1-1,1 1,-1 0,1 0,-1-1,0 1,0 0,-1-1,1 1,-1 0,1 0,-1 0,0-1,0 1,-1 0,1 0,-1 0,1 1,-1-1,0 0,0 1,0-1,0 1,-1-1,1 1,-1 0,1 0,-1 0,0 0,0 1,0-1,0 1,0 0,0-1,0 1,0 1,0-1,0 0,-1 1,1 0,0 0,-1 0,1 0,-8 4,1 1,0 0,0 1,1 0,0 1,0 0,0 0,1 1,0 0,1 0,-1 1,2 0,-1 0,1 1,1 0,-1 0,4-7,-1-1,0 1,1 0,0 0,-1 0,1 0,0 1,1-1,-1 0,1 1,-1-1,1 1,0 0,0-1,1 1,-1 0,1-1,-1 1,1 0,1 0,-1 0,0-1,1 1,0 0,0-1,0 1,0 0,0-1,1 0,0 1,0-1,0 0,0 0,0 0,0 0,1 0,-1 0,1-1,0 1,0-1,0 0,3 2,13 0,0 0,0-2,1 0,-1-1,0-1,1-1,-1-1,0-1,12-2,138-36,-168 40,0 1,1-1,-1 1,0 0,1-1,-1 1,0 0,1 0,-1 0,0 0,1 0,-1 1,0-1,1 0,-1 0,0 1,0-1,1 1,-1-1,0 1,0 0,0 0,0-1,0 1,0 0,0 0,0 0,0 0,0 0,0 0,0 0,-1 0,1 0,0 1,-1-1,1 0,-1 0,1 1,-1-1,0 0,0 1,1-1,-1 0,0 1,0-1,0 0,-1 1,1-1,0 0,0 1,-1-1,1 0,-1 1,-8 30,7-30,1 1,0 0,0 0,0 0,0 0,0 0,0 1,1-1,0 0,-1 0,1 0,1 0,-1 1,0-1,1 0,-1 0,1 0,0 0,0 0,0 0,0 0,1 0,-1 0,1-1,1 3,6 2,-1-1,1 0,0 0,0-1,1-1,0 1,0-1,0-1,0 0,1 0,-1-1,1-1,-1 1,1-2,0 1,-1-2,1 1,0-1,-1-1,1 0,-1-1,0 0,0 0,0-1,0 0,0-1,-1 0,8-6,7 0,-1-2,0 0,-1-2,-1 0,0-1,-1-1,-1-1,-1-1,0-1,-1 0,-2-2,0 1,-1-2,-1 0,1-4,-13 25,1 0,-1 0,0 0,0 0,0 0,0 0,0 0,-1 0,1-1,0 1,-1 0,0 0,0 0,1-1,-1 1,0 0,-1-1,1 1,0 0,-1 0,1 0,-1-1,0 1,0 0,0 0,0 0,0 0,0 0,0 0,-1 0,1 1,0-1,-1 0,0 1,1-1,-1 1,0 0,0-1,0 1,0 0,0 0,0 0,0 0,0 1,-1-1,1 1,0-1,-1 1,-7 2,0 0,1 1,-1 1,1 0,0 0,0 1,0 0,1 0,0 1,0 0,0 0,1 1,0 0,0 0,0 1,1 0,1 0,-1 1,1-1,-3 9,-1-5,-3 6,0 1,1 1,1-1,1 2,1-1,0 1,2 0,0 1,2 0,-1 9,4-21,0 0,1 0,0 0,0 1,1-1,1 0,0 0,0 0,1 0,0 0,1-1,0 1,0-1,1 0,0 0,1-1,0 0,0 0,1 0,0 0,0-1,1 0,5 3,11 4,1-2,1 0,0-2,1 0,0-2,0-1,1-1,0-2,0-1,0-1,0-1,0-1,0-2,5-1,1 2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1 186,'73'-33,"-47"25,1 2,-1 1,2 1,-1 1,0 1,1 1,-1 2,24 3,10 9,-60-14,-1 1,1 0,-1-1,1 1,-1-1,1 1,-1-1,1 1,-1-1,0 1,1-1,-1 1,0-1,1 1,-1-1,0 0,0 1,0-1,1 1,-1-1,0 0,0 1,0-1,0 0,0 1,0-1,0 0,0 1,-1-1,1 1,0-1,0 0,0 1,-1-1,1 1,0-1,-1 0,1 1,0-1,-1 1,1-1,-1 1,1 0,-1-1,1 1,-1-1,1 1,-1 0,1-1,-1 1,0 0,1 0,-1-1,1 1,-1 0,0 0,-2-4,-72-92,61 82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0 240,'390'-58,"-457"25,51 25,1 0,-1-1,2-1,-1 0,1-1,1-1,-6-5,18 15,0 1,-1 0,1 0,0-1,0 1,0-1,0 1,0-1,0 1,0-1,0 0,1 1,-1-1,1 0,-1 0,1 1,0-1,-1 0,1 0,0 0,0 0,0 1,1-1,-1 0,0 0,1 0,-1 1,1-3,8-9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110 115,'11'16,"-1"2,0-1,-1 1,-1 1,0-1,-2 1,0 1,-1-1,-1 1,-1 0,0 0,-2 0,0 0,-2 0,0 0,-1 0,-2 6,-2 6,-1 0,-1-1,-2 0,-1-1,-1 0,-2-1,-1 0,-33 17,47-45,-1 0,1 0,0-1,-1 1,1-1,-1 1,1-1,-1 0,1 0,-1 1,1-1,0 0,-1 0,1 0,-1-1,1 1,-1 0,1 0,-1-1,1 1,-1-1,1 1,0-1,-1 0,1 0,0 1,0-1,0 0,-1 0,1 0,0 0,0 0,0-1,1 1,-1 0,0 0,0-1,1 1,-1 0,0-1,1 1,-1-1,0-8,-1-1,2 1,-1 0,1-1,1 1,0 0,0-1,1 1,0 0,1 0,0 0,1 1,0-1,0 1,1 0,0 0,1 0,0 1,0 0,5-4,2-9,16-26,3 2,1 0,3 2,1 2,2 2,1 1,2 2,2 2,1 1,2 3,23-10,-61 35,0 0,0 0,1 1,0 0,0 1,0 0,0 1,0 0,1 0,-1 1,1 1,-1 0,0 0,10 2,-19-1,1 0,0 0,-1 0,1 0,-1 0,0 0,1 0,-1 1,0-1,0 0,1 1,-1-1,0 1,-1 0,1-1,0 1,0 0,-1-1,1 1,-1 0,1 0,-1 0,0-1,0 1,0 0,0 0,0 0,0 0,0 0,-1-1,1 1,-1 0,1 0,-1 0,-24 61,6-38,-1 0,-1-1,-1-1,0-1,-2-1,-1-1,-1-2,0 0,-1-2,-25 12,43-23,-120 64,105-59</inkml:trace>
  <inkml:trace contextRef="#ctx0" brushRef="#br0" timeOffset="598.314">533 650,'-129'165,"200"-246,96-48,-79 83,-86 47,1 0,-1 1,0-1,0 1,0 0,1 0,-2 0,1 0,0 0,0 0,-1 0,1 1,-1-1,1 0,-1 1,0-1,0 1,0 0,-1-1,1 1,-1 0,1 0,-1-1,0 1,0 0,0 0,0-1,0 1,-1 0,1-1,-1 1,0 0,0-1,0 1,-1 0,-1 17,-2-1,0 0,-2 0,0-1,-1 0,0 0,-2-1,0 0,-6 7,15-22,-1 0,1 0,-1 0,0-1,0 1,0 0,0-1,0 1,0-1,0 0,0 1,0-1,-1 0,1 0,0-1,-1 1,1 0,-1-1,1 0,-1 1,1-1,-1 0,1 0,-1 0,1-1,-1 1,1-1,-1 1,1-1,0 0,-1 0,1 0,0 0,0 0,0 0,-2-2,-70-69,63 59,-3-5,3 2</inkml:trace>
  <inkml:trace contextRef="#ctx0" brushRef="#br0" timeOffset="834.55">1041 594,'-10'38,"-7"23,-2 5,-1-8,2-14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02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94 119,'-5'23,"-1"24,0 7,1 0,1 0,-3-4,0-1,0-4,2-5,2-5,1-2,-3-4,-2 0,1-2,-3-4,-1-7</inkml:trace>
  <inkml:trace contextRef="#ctx0" brushRef="#br0" timeOffset="260.699">94 5,'16'-2,"-1"1,0 0,1 1,-1 1,1 0,-1 1,0 0,1 1,-1 1,-1 1,1 0,-1 1,0 0,0 1,0 1,-1 0,-1 1,10 8,-18-13,-1 0,0 0,0 0,0 0,0 1,0-1,-1 1,0 0,0-1,0 1,-1 0,0 0,0 0,0 1,0-1,-1 0,0 0,0 0,0 1,-1-1,0 0,0 0,0 0,0 0,-1 0,0 0,0 0,0-1,-1 1,1-1,-1 1,0-1,-2 1,-2 4,0-1,-1 1,0-2,0 1,-1-1,0 0,0-1,0 0,-1-1,0 0,0 0,-1-1,1 0,-1-1,-2 0,-159 0,149-9,5 0</inkml:trace>
  <inkml:trace contextRef="#ctx0" brushRef="#br0" timeOffset="26988.378">348 542,'-49'93,"-54"85,69-135,43-73,18-21,2 1,3 2,1 1,29-30,11 1,-72 76,-1-1,1 1,0-1,-1 1,1 0,0-1,0 1,-1 0,1 0,0-1,0 1,-1 0,1 0,0 0,0 0,-1 0,1 0,0 0,0 0,0 0,-1 0,1 1,0-1,0 0,-1 0,1 1,0-1,-1 0,1 1,0-1,-1 1,1-1,-1 1,1-1,0 1,-1 0,1-1,-1 1,0 0,1-1,-1 1,1 0,-1-1,0 1,0 0,1 0,-1-1,0 1,0 0,0 0,6 43,-6-42,-2 260,3-261,0 1,-1-1,1 1,0-1,-1 1,1-1,-1 1,0-1,1 1,-1 0,0-1,0 1,0 0,0-1,0 1,-1 0,1-1,0 1,-1-1,1 1,-1-1,0 1,1-1,-1 1,0-1,0 1,0-1,0 0,0 0,0 1,0-1,0 0,-1 0,1 0,0 0,-1 0,1-1,-1 1,1 0,-1-1,1 1,-1-1,1 1,-1-1,0 0,1 0,-1 0,0 1,1-2,-1 1,1 0,-1 0,0 0,1-1,-2 0,-128-120,112 106,4 1</inkml:trace>
  <inkml:trace contextRef="#ctx0" brushRef="#br0" timeOffset="27458.638">658 542,'8'-3,"-1"1,0 0,1 0,-1 0,1 1,0 1,-1-1,1 1,0 0,-1 1,1 0,0 0,-1 0,1 1,-1 0,0 1,6 2,-12-2,0-1,0 1,0-1,0 1,-1-1,1 1,-1 0,0-1,0 1,0 0,0-1,0 1,-1-1,1 1,-1 0,1-1,-1 1,0-1,0 1,0-1,-1 0,1 1,0-1,-1 0,0 0,1 0,-1 0,0 0,0 0,0 0,0-1,-1 1,1 0,-58 58,-35 51,94-110,1 1,-1-1,0 1,0-1,1 0,-1 1,1 0,-1-1,1 1,0-1,-1 1,1-1,0 1,0 0,0-1,1 1,-1-1,0 1,0 0,1-1,-1 1,1-1,-1 1,1-1,0 1,0-1,0 0,-1 1,1-1,0 0,1 0,-1 0,0 1,0-1,0 0,1-1,-1 1,1 0,-1 0,0 0,1-1,-1 1,1-1,-1 1,1-1,0 0,-1 0,1 1,1-1,83 1,28-31,-95 19</inkml:trace>
  <inkml:trace contextRef="#ctx0" brushRef="#br0" timeOffset="28455.007">1054 288,'34'-5,"15"-1,5-1,-3 2,-9 7,-7 2,-6 1,-6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26,'5'0,"6"0,7 0,4 0,4 0,2 0,1 0,0 0,0 0,1-5,-1-1,-1 0,1 1,-6 2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0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52,'29'-5,"28"-2,10 1,-2-4,-7 0,-9 2,-8 2,-10 7,-12 3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622 111,'18'35,"0"1,-2 0,-2 2,-2-1,-1 2,-2-1,-1 1,2 38,-9-55,0 0,-1-1,-1 1,-1 0,-1-1,-1 0,-1 1,-1-1,-1-1,0 1,-2-2,0 1,-9 12,12-21,1 0,-2 0,0-1,0 0,-1-1,0 0,0 0,-1 0,0-1,-1-1,1 1,-2-2,1 1,-1-1,0-1,0 0,0-1,-1 0,0 0,0-1,0-1,0 0,-9 0,-19-18,27 5</inkml:trace>
  <inkml:trace contextRef="#ctx0" brushRef="#br0" timeOffset="285.132">1 140,'254'-51,"102"-1,18 23,-366 28,4-2,1 1,-1 1,1 0,-1 1,1 0,-1 1,1 1,-1 0,6 1,-1 4</inkml:trace>
  <inkml:trace contextRef="#ctx0" brushRef="#br0" timeOffset="1767.182">453 929,'-6'4,"1"-1,-1-1,0 1,0-1,0 0,0 0,0-1,-1 0,1 0,0 0,-1-1,1 0,-1 0,1 0,0-1,-1 0,1-1,0 1,0-1,-1 0,2-1,-1 1,0-1,0 0,1-1,0 1,0-1,0 0,0-1,0 1,-1-3,-99-173,91 146,17 18</inkml:trace>
  <inkml:trace contextRef="#ctx0" brushRef="#br0" timeOffset="2385.481">1468 394,'315'27,"-287"-25,-1 0,1-2,-1-2,1 0,-1-2,0 0,0-2,0-2,22-8,-35 3,-17 9</inkml:trace>
  <inkml:trace contextRef="#ctx0" brushRef="#br0" timeOffset="2633.952">1497 619,'39'5,"31"-4,13-1,-2-1,-10-1,-12-4,-12-1,-9 0,-6 2,-4 1,-1 2,-11 1,-8 1</inkml:trace>
  <inkml:trace contextRef="#ctx0" brushRef="#br0" timeOffset="2882.58">1468 874,'39'4,"31"3,9-1,-4-6,-10-3,-12-1,-9 0,-3 1,-4 1,-8 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0 249,'43'-14,"0"2,0 1,1 3,0 1,1 3,6 1,-27 0,-29-10,-12 3,0 0,0-1,1-1,0-1,1 0,1-1,0-1,-1-2,13 15,1 1,0 0,0-1,0 1,0-1,0 1,1-1,-1 1,0-1,1 1,-1-1,1 0,0 1,-1-1,1 0,0 0,0 1,0-1,0 0,0 0,1 1,-1-1,0 0,1 1,-1-1,1 1,0-1,0 0,0 0,9-8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424 142,'0'34,"-15"2,-1-2,-1 0,-2 0,-2-2,-1-1,-1 0,-6 3,-6 12,-175 203,209-248,0 0,0-1,0 1,0 0,0 0,0 0,0 0,0 0,0 0,0 0,1 0,-1 0,0 0,1 0,-1 0,1 1,-1-1,1 0,0 0,-1 1,1-1,0 0,0 0,0 1,0-1,0 0,0 1,0-1,1 0,-1 0,0 1,1-1,-1 0,1 0,-1 0,1 1,-1-1,1 0,0 0,0 0,0 0,-1 0,1 0,0-1,0 1,0 0,0 0,1-1,-1 1,0 0,0-1,0 1,0-1,1 0,-1 1,1-1,12 1,-1-1,0-1,0 0,0-1,0 0,0-1,0 0,-1-1,0-1,4-1,51-15,122 6,-187 15,0-1,1 1,-1 0,1-1,-1 0,0 1,1-1,-1 0,0 0,0-1,0 1,0 0,0-1,0 1,0-1,0 0,-1 1,1-1,-1 0,1 0,-1 0,1 0,-1 0,0-1,0 1,0 0,-1 0,1-1,0 1,-1-1,0 1,1 0,-1-1,0 1,0-1,0 1,-1-1,1 1,0 0,-1-1,0 1,0 0,1-1,-1 1,-1 0,1 0,0 0,-1-1,-24-91,14 57,2 1,1-1,2 0,2-1,0-15,5-3,0 31</inkml:trace>
  <inkml:trace contextRef="#ctx0" brushRef="#br0" timeOffset="501.9">707 282,'26'358,"-25"-356,-1 1,1-1,-1 0,0 1,0-1,0 0,0 1,0-1,0 1,-1-1,1 0,-1 1,0-1,1 0,-1 0,0 0,0 1,-1-1,1 0,0 0,-1 0,1-1,-1 1,0 0,1-1,-1 1,0-1,0 1,0-1,0 0,0 0,0 0,0 0,-1 0,1 0,0 0,-1-1,1 0,-1 1,-1-3,1-1,0 1,1-1,-1 0,0 1,1-1,0 0,-1-1,1 1,0 0,1-1,-1 1,1-1,-1 1,1-1,0 0,1 1,-1-1,0 0,1-1,-3-7,0-3,1 0,0 0,1-1,1 1,0 0,1 0,0 0,2-1,0 2,0-1,2 0,-1 1,2-1,0 1,7-10,9-16,2 1,2 1,1 2,22-23,-37 44,0 0,1 1,0 0,1 1,0 1,1 0,1 1,0 1,0 0,1 1,0 1,0 0,1 1,18-4,-33 12,0-1,0 1,0 0,0 0,-1 0,1 0,0 0,0 0,-1 1,1-1,-1 1,0 0,1 0,-1 0,0 0,0 0,0 0,0 1,0-1,-1 1,1-1,-1 1,0 0,0-1,1 1,-2 0,1 0,0 0,-1 0,1 0,-1 0,0 0,0 0,0-1,0 1,-1 0,1 0,-1 0,1 0,-1 0,0 0,0 0,-1-1,1 1,-1-1,1 1,-1-1,-1 3,-15 31,-1 0,-1-2,-2 0,-2-1,-1-1,-1-2,-2 0,-1-2,-22 17,29-25,2-3</inkml:trace>
  <inkml:trace contextRef="#ctx0" brushRef="#br0" timeOffset="1067.177">988 790,'-62'69,"62"-69,0-1,0 1,0 0,0 0,0-1,0 1,0 0,0 0,0-1,-1 1,1 0,0 0,0 0,0-1,0 1,-1 0,1 0,0 0,0-1,0 1,-1 0,1 0,0 0,0 0,-1 0,1 0,0 0,0 0,0-1,-1 1,1 0,16-27,12-14,2 1,2 2,2 1,1 2,6-3,-40 37,-1 0,1 0,-1 0,1 0,-1 1,1-1,0 0,-1 0,1 0,0 1,0-1,0 0,0 1,0-1,-1 1,1-1,0 1,0-1,0 1,0-1,0 1,0 0,1 0,-1 0,0 0,0-1,0 1,0 1,0-1,0 0,0 0,0 0,0 0,0 1,0-1,0 1,0-1,0 0,0 1,0 0,0-1,0 1,0 0,-1-1,1 1,0 0,0 0,-1-1,1 1,-1 0,1 0,-1 0,1 0,0 1,5 140,-8-92,-5 59,7-108,0 0,0-1,0 1,-1 0,1 0,0 0,-1-1,1 1,0 0,-1 0,1-1,-1 1,1 0,-1-1,0 1,1-1,-1 1,0-1,1 1,-1-1,0 1,0-1,1 1,-1-1,0 0,0 0,0 1,1-1,-1 0,0 0,0 0,0 0,0 0,0 0,1 0,-1 0,0 0,0 0,0-1,0 1,1 0,-1-1,0 1,0 0,0-1,1 1,-1-1,0 1,1-1,-1 1,0-1,1 0,-1 1,-34-37,33 35,-61-103,51 80</inkml:trace>
  <inkml:trace contextRef="#ctx0" brushRef="#br0" timeOffset="2014.157">1355 255,'39'-5,"17"-2,3 1,-2 1,-7 1,-7 2,-6 1,-4 1,-8 0</inkml:trace>
  <inkml:trace contextRef="#ctx0" brushRef="#br0" timeOffset="2263.483">1412 480,'38'-5,"28"-6,6-2,-8 2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84,'-9'24,"-4"18,1 6,7-5,4-5,8-9,7-9,6-9,4-5,3-4,2-3,-4-5,-7-7,-5-6,-6 0</inkml:trace>
  <inkml:trace contextRef="#ctx0" brushRef="#br0" timeOffset="332.227">323 0,'-122'318,"102"-260,2 0,3 1,-6 50,19 41,13-139,-5-15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12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86,'11'167,"-7"-150,-1 1,0-1,-1 1,-1 0,-1 0,-1 0,0 0,-3 13,-24 60,20-85</inkml:trace>
  <inkml:trace contextRef="#ctx0" brushRef="#br0" timeOffset="399.437">311 57,'-32'31,"15"-16,1 0,0 1,1 1,1 0,1 1,1 1,0 0,-4 11,15-28,0 1,0 0,1 0,0 0,-1 0,1 0,0-1,0 1,1 0,-1 0,1 0,-1 0,1 0,0-1,0 1,0 0,0-1,0 1,1-1,-1 1,1-1,0 0,0 1,0-1,0 0,0 0,0 0,0-1,1 1,-1 0,1-1,-1 0,1 1,0-1,-1 0,1-1,0 1,0 0,0-1,2 1,51 35,-53-32,0 0,-1 1,1-1,-1 0,0 1,-1 0,1-1,-1 1,0 0,0 0,0 0,-1 0,0 0,0 0,0-1,0 1,-1 0,0 0,0 0,0 0,-1-1,0 1,0-3,3-9</inkml:trace>
  <inkml:trace contextRef="#ctx0" brushRef="#br0" timeOffset="1202.298">452 170,'22'-1,"15"0,-37 1,0 0,0 0,-1 1,1-1,0 0,0 0,0 0,0 0,0 1,0-1,0 0,0 0,0 0,0 1,0-1,0 0,0 0,0 0,0 1,0-1,0 0,0 0,0 0,0 1,0-1,0 0,0 0,0 0,0 1,0-1,0 0,0 0,1 0,-1 0,0 0,0 1,0-1,0 0,0 0,1 0,-9 2,1 0,-1 1,1-1,0 1,0 1,0-1,0 1,1 1,0-1,-1 1,2 0,-1 1,1-1,-1 1,1 0,1 0,-1 1,1-1,1 1,-1 0,1 0,0 0,1 1,-1-1,1 1,1-1,0 1,-1 4,2-10,1 0,-1 0,0 0,1 0,-1 0,1 0,-1 0,1 0,0 0,0-1,0 1,0 0,0-1,0 1,0 0,1-1,-1 1,1-1,-1 0,1 1,-1-1,1 0,0 0,0 0,-1 0,1 0,0-1,0 1,0 0,0-1,0 0,0 1,0-1,0 0,0 0,0 0,0 0,0 0,2-1,72-36,-60 22,-1-1,0-1,0 0,-2-1,0-1,-2 0,10-19,15-23,-36 61,0 0,0 1,1-1,-1 0,0 1,1-1,-1 0,1 0,-1 0,0 1,1-1,-1 0,0 0,1 0,-1 0,1 0,-1 0,1 0,-1 0,0 0,1 0,-1 0,1 0,-1 0,1 0,-1 0,0 0,1 0,-1 0,1-1,-1 1,0 0,1 0,-1 0,0-1,1 1,-1 0,0-1,1 1,-1 0,0 0,0-1,1 1,-1-1,0 1,-6 39,2-22,0 0,1 0,1 1,0-1,2 0,0 1,0-1,2 0,1 6,61 204,-61-221,-1 0,-1 1,1-1,-1 1,0-1,-1 1,1 0,-1-1,-1 1,1-1,-1 1,0 0,0-1,-1 0,0 1,0-1,-1 0,0 0,0 0,0 0,-1-1,1 1,-1-1,-1 0,1 0,-1 0,0-1,0 1,0-1,-1-1,1 1,-1-1,-4 2,7-3,0-1,0 0,0 0,-1 0,1 0,0 0,-1-1,1 0,0 0,-1 0,1 0,0 0,-1 0,1-1,0 0,-1 0,1 0,0 0,0 0,0 0,0-1,0 0,0 1,0-1,0 0,1-1,-1 1,1 0,0-1,0 1,-1-1,2 0,-1 0,0 1,0-1,1-1,0 1,0 0,0 0,-1-2,1-3,0-1,1 1,0-1,0 1,1-1,0 1,1 0,0-1,0 1,0 0,1 0,1 0,-1 0,1 1,0-1,1 1,0 0,0 1,0-1,3-1,131-113,-134 117,81-41,-62 39</inkml:trace>
  <inkml:trace contextRef="#ctx0" brushRef="#br0" timeOffset="1518.62">0 763,'34'5,"34"1,16 0,-1-6,-6-3,-11-1,-7 1,-9 0,-8 1,-6 0,-5 2,-3-1,0 1,-2 0,-4 1</inkml:trace>
  <inkml:trace contextRef="#ctx0" brushRef="#br0" timeOffset="1979.779">112 1045,'29'-14,"0"3,0 0,1 2,1 1,-1 1,1 2,11-1,-41 6,1-1,-1 1,1-1,-1 1,1 0,-1-1,1 1,-1 0,1 0,-1 0,1 0,-1 0,1 0,-1 0,1 1,-1-1,1 1,-1-1,1 1,-1-1,0 1,1 0,-1 0,0 0,1 0,-1 0,0 0,0 0,0 0,0 0,0 0,0 0,0 1,-1-1,1 0,0 1,-1-1,1 1,-1-1,1 1,-1-1,0 1,1-1,-1 1,0-1,0 1,0-1,0 1,-1-1,1 1,0-1,0 1,-1-1,0 2,-9 11,-1-1,0-1,0 0,-1-1,-1 0,0 0,-1-2,0 0,-1 1,-52 38,28-5,39-42,-1 0,1 0,-1 0,1 0,-1 0,1 0,0 0,-1 0,1 0,0 1,0-1,0 0,0 0,0 0,0 0,0 1,0-1,0 0,1 0,-1 0,0 0,1 0,-1 0,1 1,-1-1,1 0,0 0,-1-1,1 1,0 0,0 0,-1 0,1 0,0-1,0 1,0 0,0-1,0 1,0-1,0 1,0-1,0 1,1-1,-1 0,0 1,0-1,13 3,1 0,0-1,-1 0,1-1,0-1,0 0,-1-1,1-1,0 0,-1-1,0-1,1 0,-1-1,-1 0,1-1,10-4,-2 1</inkml:trace>
  <inkml:trace contextRef="#ctx0" brushRef="#br0" timeOffset="2686.615">1383 0,'-47'65,"4"1,3 3,2 1,4 1,2 2,-11 46,32-79,2 0,1 1,2 0,2 1,1-1,3 1,1-1,3 17,-4-47,1-1,-1 1,2-1,-1 1,1-1,1 0,0 1,0-1,1-1,0 1,1 0,0-1,1 0,0 0,0-1,1 0,0 0,0 0,1-1,0 0,0 0,1-1,-1 0,1-1,1 0,-1 0,1-1,9 3,67-5,-61-3</inkml:trace>
  <inkml:trace contextRef="#ctx0" brushRef="#br0" timeOffset="9503.052">1439 734,'29'-9,"19"-4,6 1,-1 2,-5 3,-11 7,-11 5</inkml:trace>
  <inkml:trace contextRef="#ctx0" brushRef="#br0" timeOffset="9887.525">2089 509,'-32'43,"1"2,3 0,2 2,-6 17,6 38,25-99,1 1,0-1,0 0,0 1,1-1,-1 0,1 0,0 0,0 0,0 1,0-1,0 0,1 0,-1-1,1 1,0 0,0-1,0 1,0-1,0 1,0-1,1 0,-1 0,1 0,0 0,0 0,0-1,-1 1,1-1,2 1,8-1,0 0,0 0,0-1,0-1,0 0,0-1,0 0,0-1,0-1,-1 0,0 0,1-1,-2-1,1 0,-1-1,0 0,0 0,-1-1,0-1,0 0,-1 0,0-1,2-3,2-2,0 0,-1 0,0-1,-2-1,0 0,0 0,-2-1,0 0,-1 0,-1-1,-1 0,-1 0,0-1,-1 1,-2-1,0 1,0-7,-2 20,1 0,0 0,-1 1,0-1,-1 0,1 0,-1 0,-1 1,1-1,0 1,-1 0,0-1,-1 1,1 1,-1-1,0 0,0 1,0 0,-1 0,1 0,-1 0,0 1,0 0,0 0,-1 0,1 1,-1 0,1 0,-1 0,0 1,0-1,0 1,0 1,0-1,0 1,0 0,0 0,0 1,-5 1,-53 46,49-31</inkml:trace>
  <inkml:trace contextRef="#ctx0" brushRef="#br0" timeOffset="10166.731">2568 791,'0'24,"0"12,0-4,0-7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30,'5'0,"6"0,1-5,4-1,4 0,2 1,4 2,1 0,1 2,1 1,0 0,-10 0,-7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0 466,'138'-25,"-61"34,-75-9,-1 1,1-1,0 1,0 0,0 0,-1 0,1 0,-1 0,1 1,-1-1,1 0,-1 1,1-1,-1 1,0-1,0 1,0 0,0-1,0 1,0 0,-1 0,1 0,0-1,-1 1,0 0,1 0,-1 0,0 0,0 0,0 0,0 0,0 0,-1 0,1 0,0 0,-1 0,0 1,-7 17,-2-1,0 1,0-2,-2 1,0-2,-1 0,-3 2,-29 42,-53 93,87-74,12-78,-1 0,0 0,1 0,-1 0,1 0,0 0,-1 0,1 0,0 0,0 0,1-1,-1 1,0 0,0-1,1 1,-1-1,1 1,-1-1,1 0,0 1,0-1,-1 0,1 0,0 0,0-1,0 1,0 0,0-1,0 1,0-1,0 0,0 0,1 1,-1-1,0-1,1 1,17-2,1-1,-1-1,0-1,0-1,-1 0,1-2,7-4,-18 7</inkml:trace>
  <inkml:trace contextRef="#ctx0" brushRef="#br0" timeOffset="718.033">395 155,'29'36,"-3"1,0 1,-3 1,-1 1,-1 1,-3 1,6 22,-20-42,0 1,-2 0,0 0,-2-1,0 1,-2 0,0 0,-2-1,0 1,-1-1,-2 0,0 0,-1-1,-2 0,0-1,-1 0,0 0,-2-1,-1-1,-4 5,-4 0,1-5</inkml:trace>
  <inkml:trace contextRef="#ctx0" brushRef="#br0" timeOffset="1387.902">734 495,'11'-38,"2"1,1 1,2 1,1 0,2 1,11-13,-30 46,0 0,0-1,0 1,0 0,0 0,1 0,-1 0,0 0,1 0,-1 0,1 0,-1 0,1 0,0 0,-1 0,1 0,0 0,-1 0,1 1,0-1,0 0,0 1,0-1,0 0,0 1,0-1,0 1,0 0,0-1,0 1,0 0,0-1,0 1,1 0,-1 0,0 0,0 0,0 0,0 0,0 0,0 1,0-1,1 0,-1 1,0-1,0 1,0-1,0 1,0-1,0 1,-1-1,1 1,0 0,1 0,-20 108,17-107,1 0,0 0,0 0,0 0,0 0,1 0,-1 0,1 0,-1 0,1 0,0 0,-1 0,1 0,0 0,0 0,0-1,1 1,-1 0,0-1,1 1,-1-1,1 1,-1-1,1 0,0 1,0-1,-1 0,1 0,0 0,0-1,0 1,0 0,0-1,0 1,0-1,0 0,0 0,0 0,0 0,1 0,-1 0,0 0,0-1,0 1,0-1,0 1,0-1,0 0,0 0,-1 0,1 0,0 0,0 0,-1 0,2-2,134-113,-70 58,-67 58,0 1,0-1,0 1,1-1,-1 0,0 1,0-1,0 1,0-1,0 0,0 1,1-1,-1 0,0 1,0-1,0 0,1 1,-1-1,0 0,1 1,-1-1,0 0,0 0,1 1,-1-1,1 0,-1 0,0 0,1 0,-1 0,0 1,1-1,-1 0,1 0,-1 0,0 0,1 0,-1 0,1 0,-1 0,0 0,1 0,-1-1,1 1,-1 0,0 0,1 0,-1 0,0-1,1 1,-1 0,0 0,1 0,-1-1,-10 38,-43 99,50-119,4-4</inkml:trace>
  <inkml:trace contextRef="#ctx0" brushRef="#br0" timeOffset="1615.81">1468 241,'-43'43,"-39"33,-9 14,0-4,11-12,15-13,13-13,11-9,12-7,7-9,7-3,5 0,6-4</inkml:trace>
  <inkml:trace contextRef="#ctx0" brushRef="#br0" timeOffset="2069.477">1298 663,'-145'134,"144"-132,0 1,1-1,-1 1,1 0,-1 0,1-1,0 1,0 0,0 0,0-1,1 1,-1 0,1-1,-1 1,1 0,0-1,0 1,0-1,1 1,-1-1,1 0,-1 1,1-1,0 0,0 0,-1 0,2 0,-1 0,0-1,0 1,0-1,1 1,-1-1,1 0,-1 0,1 0,-1 0,1-1,0 1,2 0,22 15,-24-14,0 1,1-1,-1 0,0 1,0 0,0 0,0 0,-1 0,1 0,-1 0,0 1,0-1,0 1,0 0,-1-1,0 1,1 0,-1 0,-1 0,1 0,0 0,-1 0,0 0,0 0,0 0,0 0,-1 0,0 0,0 0,0 0,0 0,0-1,-1 1,0 0,0-1,0 1,0-1,0 1,-1-1,1 0,-1 0,0 0,-2 1,-1 1,1-1,-1 0,0 0,0-1,-1 0,1 0,-1 0,1-1,-1 0,0 0,0-1,0 1,0-2,0 1,0-1,0 0,0 0,0-1,-5-1,-7-4</inkml:trace>
  <inkml:trace contextRef="#ctx0" brushRef="#br0" timeOffset="2936.336">1919 466,'-2'14,"0"0,-1 1,-1-1,0-1,-1 1,-1-1,0 0,0 0,-2 0,1-1,-10 11,-32 61,25 17,24-99,0 1,0 0,0 0,0 0,1-1,-1 1,1 0,0 0,0-1,0 1,0 0,0-1,0 1,1-1,-1 0,1 1,0-1,0 0,-1 0,1 0,1 0,-1 0,0-1,0 1,1-1,-1 1,1-1,-1 0,1 0,0 0,-1 0,1-1,0 1,1 0,0-1,1 1,0-1,0 0,0 0,0 0,-1 0,1-1,0 0,0 0,-1 0,1-1,0 0,-1 1,0-2,3 0,12-10</inkml:trace>
  <inkml:trace contextRef="#ctx0" brushRef="#br0" timeOffset="3383.522">1665 296,'296'-280,"-295"278,0 1,0 0,0 0,1 0,-1 0,0 0,0 0,1 0,-1 0,1 0,-1 1,0-1,1 1,-1-1,1 1,0-1,-1 1,1 0,-1 0,1 0,0 0,-1 0,1 0,-1 0,1 0,-1 1,1-1,-1 0,1 1,-1 0,1-1,-1 1,1 0,-1 0,0 0,1 0,-1 0,0 0,0 0,0 0,0 0,0 0,0 1,0-1,0 0,0 1,-1-1,1 1,-1-1,1 1,-1-1,1 1,-1-1,0 1,0 0,0-1,0 2,73 244,-66-230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5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29 496,'0'39,"0"31,-4 9,-3-4,1-6,1-9,2-10,1-9,1-7,0-4,1-2,1-2,-1-4</inkml:trace>
  <inkml:trace contextRef="#ctx0" brushRef="#br0" timeOffset="595.994">2 496,'38'-5,"22"-6,7-1,-5 1,-7 2,-9 4,-6 1,-7 3,-7 0</inkml:trace>
  <inkml:trace contextRef="#ctx0" brushRef="#br0" timeOffset="845.242">2 722,'38'0,"22"0,11-5,-2-1,-8 0,-10 1,-8-4,-7 1,-10 1</inkml:trace>
  <inkml:trace contextRef="#ctx0" brushRef="#br0" timeOffset="1254.202">29 186,'75'-20,"-60"18,162-17,-29 2,-260-27,107 42,1-1,0 1,-1-1,1 0,0 0,0 0,1 0,-1-1,1 0,-1 0,1 0,0 0,1 0,-1 0,1-1,0 1,0-1,-1-3,3-4</inkml:trace>
  <inkml:trace contextRef="#ctx0" brushRef="#br0" timeOffset="2031.812">1045 750,'-24'8,"1"0,1 2,-1 1,2 0,0 2,0 0,1 2,1 0,0 1,1 1,-15 19,28-33,1 1,0-1,0 1,0 0,0 1,1-1,0 1,0-1,0 1,0 0,1 0,-1 0,2 0,-1 1,0-1,1 0,0 1,0-1,1 1,-1 0,1-1,1 1,-1-1,1 1,0-1,0 1,0-1,1 1,0-1,0 0,0 0,1 0,-1 0,1 0,0-1,1 1,-1-1,1 0,0 0,0 0,0-1,1 1,0 0,2-1,0-1,0 1,0-1,1-1,-1 1,0-1,1 0,-1-1,1 0,-1 0,1 0,-1-1,0-1,1 1,-1-1,0 0,0 0,0-1,0 0,-1-1,1 1,-1-1,1 0,2-3,7-6,-1 1,0-2,-1 0,0-1,-1 0,-1-1,0 0,5-13,3-8,-2-2,-1 0,-2 0,-2-2,-2 0,-1 0,-3-1,-1 0,-2 0,-2 0,-2-13,0 38,-1 0,0-1,-2 1,0 0,-1 0,-1 1,0-1,-1 1,-1 0,0 1,-2 0,-2-4,10 17,-1 0,0 0,1 0,-1 0,0 0,0 1,0-1,-1 1,1-1,0 1,0 0,-1 0,1 0,-1 0,1 0,-1 0,0 1,1-1,-1 1,1 0,-1 0,0 0,1 0,-1 0,0 0,1 1,-1-1,1 1,-1 0,1 0,-1 0,1 0,-1 0,1 1,0-1,0 1,0-1,0 1,0 0,0 0,0 0,0 0,1 0,-1 0,1 0,-1 1,1-1,0 0,0 1,0 0,-10 17,0-1,2 2,0 0,1 0,1 0,2 1,0 0,1 0,1 0,0 19,2-12,1 1,1-1,2 0,1 0,2 0,0 0,2-1,1 0,1 0,2-1,1 0,0-1,2-1,1 0,1-1,1-1,2-1,0 0,14 10,-33-30,0 0,1-1,-1 1,1-1,-1 1,1-1,0 0,0 1,-1-1,1 0,0 0,0 0,0-1,0 1,0 0,0-1,1 1,-1-1,0 0,0 0,0 0,0 0,1 0,-1 0,0 0,0-1,0 1,0-1,0 1,0-1,0 0,0 0,0 0,0 0,0 0,-1-1,1 1,0 0,1-2,9-8</inkml:trace>
  <inkml:trace contextRef="#ctx0" brushRef="#br0" timeOffset="2412.09">1722 299,'-18'105,"-4"0,-5-1,-24 57,45-146,1 0,0 0,2 0,-1 1,2 0,0-1,1 1,1 0,0 0,1 0,1-1,0 1,1-1,1 1,0-1,-2-11,0-1,0 0,1-1,-1 1,0 0,1-1,0 1,0-1,0 0,0 1,0-2,0 1,0 0,0-1,1 1,-1-1,1 0,-1 0,1 0,-1-1,1 1,0-1,-1 0,1 0,0 0,-1 0,3-1,97-23,-103 24,12-4,0 1,0-2,-1 0,0 0,0-1,0 0,-1-1,0 0,4-4,-6-15,-10 12</inkml:trace>
  <inkml:trace contextRef="#ctx0" brushRef="#br0" timeOffset="2683.058">1440 666,'34'-5,"39"-6,13-2,-4 2,-6 3,-11 2,-17-2,-17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5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543 288,'-209'-252,"206"249,-1-1,0 1,0 0,0 0,0 1,0-1,-1 1,1 0,-1 0,1 0,-1 0,0 1,0 0,0 0,0 0,0 1,0 0,1 0,-1 0,0 0,0 1,0 0,0 0,0 0,0 1,1-1,-1 1,0 0,1 1,0-1,-1 1,1 0,0 0,1 0,-1 0,0 1,1-1,0 1,0 0,0 0,0 0,1 1,-1 0,-4 16,1 1,1 0,1 0,1 0,1 0,0 0,2 1,1-1,1 0,1 1,0-1,2-1,6 21,112 346,-100-323,-2 1,-3 1,-3 0,-3 2,-3-1,-3 1,-3 10,-3-75,2 15,-1 1,-1 0,-1 0,-1-1,-1 1,-1-1,0 1,-1-1,-1 0,-1-1,-1 0,0 0,-11 16,14-26,0 0,-1 0,0 0,0-1,-1 0,0 0,0-1,-1 0,0 0,0-1,0 0,-1 0,1-1,-1 0,0 0,0-1,-1 0,1-1,-1 0,1-1,-1 0,1 0,-1-1,0 0,-9-2,12-2,1-1,-1 0,1-1,0 0,0 0,0 0,1-1,0 0,0 0,1 0,0 0,0-1,1 1,0-1,0 0,0 0,1 0,1-1,-1 1,2 0,-1-1,1 1,0-1,0 1,1 0,1-2,15-92,-11 72</inkml:trace>
  <inkml:trace contextRef="#ctx0" brushRef="#br0" timeOffset="881.773">1248 430,'-197'81,"116"-48,81-31,0 0,0 0,0 0,1 0,-1 0,1 0,-1 0,1 0,0 0,-1 0,1 0,0 0,1 0,-1 0,0-1,0 1,1 0,-1-1,1 1,-1-1,1 1,0-1,-1 0,1 0,0 0,0 0,0 0,0 0,0-1,0 1,0 0,0-1,0 0,0 1,0-1,2 0,150 51,-152-50,0 0,1 0,-1 0,0 0,0 0,0 1,-1-1,1 1,0 0,0-1,-1 1,1 0,-1 0,0 0,1 0,-1 0,0 0,0 1,0-1,-1 0,1 0,0 1,-1-1,0 0,1 1,-1-1,0 1,0-1,0 0,-1 1,1-1,0 1,-1-1,0 0,0 0,1 1,-1-1,0 0,-1 0,1 0,0 0,-1 0,1 0,-1 0,1 0,-1-1,0 1,0-1,-1 1,-106 77,38-34,-155 90,223-134,1 1,0-1,0 0,0 1,0-1,1 1,-1 0,0-1,1 1,-1 0,1 0,-1 0,1 0,0 1,0-1,0 0,0 0,1 1,-1-1,0 0,1 1,0-1,-1 1,1-1,0 1,0-1,1 1,-1-1,0 0,1 1,0-1,-1 0,1 1,0-1,0 0,0 0,0 0,1 1,-1-1,1-1,-1 1,1 0,0 0,-1 0,1-1,0 1,2 0,10 5,-1 0,1-1,0-1,1-1,-1 0,1 0,0-2,0 0,0 0,0-2,0 0,0 0,0-1,10-3,24 2,-25 0,-1-1,1-1,-1-1,0-1,0-1,6-4,-5 3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1 186,'73'-33,"-47"25,1 2,-1 1,2 1,-1 1,0 1,1 1,-1 2,24 3,10 9,-60-14,-1 1,1 0,-1-1,1 1,-1-1,1 1,-1-1,1 1,-1-1,0 1,1-1,-1 1,0-1,1 1,-1-1,0 0,0 1,0-1,1 1,-1-1,0 0,0 1,0-1,0 0,0 1,0-1,0 0,0 1,-1-1,1 1,0-1,0 0,0 1,-1-1,1 1,0-1,-1 0,1 1,0-1,-1 1,1-1,-1 1,1 0,-1-1,1 1,-1-1,1 1,-1 0,1-1,-1 1,0 0,1 0,-1-1,1 1,-1 0,0 0,-2-4,-72-92,61 82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0 240,'390'-58,"-457"25,51 25,1 0,-1-1,2-1,-1 0,1-1,1-1,-6-5,18 15,0 1,-1 0,1 0,0-1,0 1,0-1,0 1,0-1,0 1,0-1,0 0,1 1,-1-1,1 0,-1 0,1 1,0-1,-1 0,1 0,0 0,0 0,0 1,1-1,-1 0,0 0,1 0,-1 1,1-3,8-9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110 115,'11'16,"-1"2,0-1,-1 1,-1 1,0-1,-2 1,0 1,-1-1,-1 1,-1 0,0 0,-2 0,0 0,-2 0,0 0,-1 0,-2 6,-2 6,-1 0,-1-1,-2 0,-1-1,-1 0,-2-1,-1 0,-33 17,47-45,-1 0,1 0,0-1,-1 1,1-1,-1 1,1-1,-1 0,1 0,-1 1,1-1,0 0,-1 0,1 0,-1-1,1 1,-1 0,1 0,-1-1,1 1,-1-1,1 1,0-1,-1 0,1 0,0 1,0-1,0 0,-1 0,1 0,0 0,0 0,0-1,1 1,-1 0,0 0,0-1,1 1,-1 0,0-1,1 1,-1-1,0-8,-1-1,2 1,-1 0,1-1,1 1,0 0,0-1,1 1,0 0,1 0,0 0,1 1,0-1,0 1,1 0,0 0,1 0,0 1,0 0,5-4,2-9,16-26,3 2,1 0,3 2,1 2,2 2,1 1,2 2,2 2,1 1,2 3,23-10,-61 35,0 0,0 0,1 1,0 0,0 1,0 0,0 1,0 0,1 0,-1 1,1 1,-1 0,0 0,10 2,-19-1,1 0,0 0,-1 0,1 0,-1 0,0 0,1 0,-1 1,0-1,0 0,1 1,-1-1,0 1,-1 0,1-1,0 1,0 0,-1-1,1 1,-1 0,1 0,-1 0,0-1,0 1,0 0,0 0,0 0,0 0,0 0,-1-1,1 1,-1 0,1 0,-1 0,-24 61,6-38,-1 0,-1-1,-1-1,0-1,-2-1,-1-1,-1-2,0 0,-1-2,-25 12,43-23,-120 64,105-59</inkml:trace>
  <inkml:trace contextRef="#ctx0" brushRef="#br0" timeOffset="598.314">533 650,'-129'165,"200"-246,96-48,-79 83,-86 47,1 0,-1 1,0-1,0 1,0 0,1 0,-2 0,1 0,0 0,0 0,-1 0,1 1,-1-1,1 0,-1 1,0-1,0 1,0 0,-1-1,1 1,-1 0,1 0,-1-1,0 1,0 0,0 0,0-1,0 1,-1 0,1-1,-1 1,0 0,0-1,0 1,-1 0,-1 17,-2-1,0 0,-2 0,0-1,-1 0,0 0,-2-1,0 0,-6 7,15-22,-1 0,1 0,-1 0,0-1,0 1,0 0,0-1,0 1,0-1,0 0,0 1,0-1,-1 0,1 0,0-1,-1 1,1 0,-1-1,1 0,-1 1,1-1,-1 0,1 0,-1 0,1-1,-1 1,1-1,-1 1,1-1,0 0,-1 0,1 0,0 0,0 0,0 0,-2-2,-70-69,63 59,-3-5,3 2</inkml:trace>
  <inkml:trace contextRef="#ctx0" brushRef="#br0" timeOffset="834.55">1041 594,'-10'38,"-7"23,-2 5,-1-8,2-14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02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94 119,'-5'23,"-1"24,0 7,1 0,1 0,-3-4,0-1,0-4,2-5,2-5,1-2,-3-4,-2 0,1-2,-3-4,-1-7</inkml:trace>
  <inkml:trace contextRef="#ctx0" brushRef="#br0" timeOffset="260.699">94 5,'16'-2,"-1"1,0 0,1 1,-1 1,1 0,-1 1,0 0,1 1,-1 1,-1 1,1 0,-1 1,0 0,0 1,0 1,-1 0,-1 1,10 8,-18-13,-1 0,0 0,0 0,0 0,0 1,0-1,-1 1,0 0,0-1,0 1,-1 0,0 0,0 0,0 1,0-1,-1 0,0 0,0 0,0 1,-1-1,0 0,0 0,0 0,0 0,-1 0,0 0,0 0,0-1,-1 1,1-1,-1 1,0-1,-2 1,-2 4,0-1,-1 1,0-2,0 1,-1-1,0 0,0-1,0 0,-1-1,0 0,0 0,-1-1,1 0,-1-1,-2 0,-159 0,149-9,5 0</inkml:trace>
  <inkml:trace contextRef="#ctx0" brushRef="#br0" timeOffset="26988.378">348 542,'-49'93,"-54"85,69-135,43-73,18-21,2 1,3 2,1 1,29-30,11 1,-72 76,-1-1,1 1,0-1,-1 1,1 0,0-1,0 1,-1 0,1 0,0-1,0 1,-1 0,1 0,0 0,0 0,-1 0,1 0,0 0,0 0,0 0,-1 0,1 1,0-1,0 0,-1 0,1 1,0-1,-1 0,1 1,0-1,-1 1,1-1,-1 1,1-1,0 1,-1 0,1-1,-1 1,0 0,1-1,-1 1,1 0,-1-1,0 1,0 0,1 0,-1-1,0 1,0 0,0 0,6 43,-6-42,-2 260,3-261,0 1,-1-1,1 1,0-1,-1 1,1-1,-1 1,0-1,1 1,-1 0,0-1,0 1,0 0,0-1,0 1,-1 0,1-1,0 1,-1-1,1 1,-1-1,0 1,1-1,-1 1,0-1,0 1,0-1,0 0,0 0,0 1,0-1,0 0,-1 0,1 0,0 0,-1 0,1-1,-1 1,1 0,-1-1,1 1,-1-1,1 1,-1-1,0 0,1 0,-1 0,0 1,1-2,-1 1,1 0,-1 0,0 0,1-1,-2 0,-128-120,112 106,4 1</inkml:trace>
  <inkml:trace contextRef="#ctx0" brushRef="#br0" timeOffset="27458.638">658 542,'8'-3,"-1"1,0 0,1 0,-1 0,1 1,0 1,-1-1,1 1,0 0,-1 1,1 0,0 0,-1 0,1 1,-1 0,0 1,6 2,-12-2,0-1,0 1,0-1,0 1,-1-1,1 1,-1 0,0-1,0 1,0 0,0-1,0 1,-1-1,1 1,-1 0,1-1,-1 1,0-1,0 1,0-1,-1 0,1 1,0-1,-1 0,0 0,1 0,-1 0,0 0,0 0,0 0,0-1,-1 1,1 0,-58 58,-35 51,94-110,1 1,-1-1,0 1,0-1,1 0,-1 1,1 0,-1-1,1 1,0-1,-1 1,1-1,0 1,0 0,0-1,1 1,-1-1,0 1,0 0,1-1,-1 1,1-1,-1 1,1-1,0 1,0-1,0 0,-1 1,1-1,0 0,1 0,-1 0,0 1,0-1,0 0,1-1,-1 1,1 0,-1 0,0 0,1-1,-1 1,1-1,-1 1,1-1,0 0,-1 0,1 1,1-1,83 1,28-31,-95 19</inkml:trace>
  <inkml:trace contextRef="#ctx0" brushRef="#br0" timeOffset="28455.007">1054 288,'34'-5,"15"-1,5-1,-3 2,-9 7,-7 2,-6 1,-6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26,'5'0,"6"0,7 0,4 0,4 0,2 0,1 0,0 0,0 0,1-5,-1-1,-1 0,1 1,-6 2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0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52,'29'-5,"28"-2,10 1,-2-4,-7 0,-9 2,-8 2,-10 7,-12 3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0 249,'43'-14,"0"2,0 1,1 3,0 1,1 3,6 1,-27 0,-29-10,-12 3,0 0,0-1,1-1,0-1,1 0,1-1,0-1,-1-2,13 15,1 1,0 0,0-1,0 1,0-1,0 1,1-1,-1 1,0-1,1 1,-1-1,1 0,0 1,-1-1,1 0,0 0,0 1,0-1,0 0,0 0,1 1,-1-1,0 0,1 1,-1-1,1 1,0-1,0 0,0 0,9-8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424 142,'0'34,"-15"2,-1-2,-1 0,-2 0,-2-2,-1-1,-1 0,-6 3,-6 12,-175 203,209-248,0 0,0-1,0 1,0 0,0 0,0 0,0 0,0 0,0 0,0 0,1 0,-1 0,0 0,1 0,-1 0,1 1,-1-1,1 0,0 0,-1 1,1-1,0 0,0 0,0 1,0-1,0 0,0 1,0-1,1 0,-1 0,0 1,1-1,-1 0,1 0,-1 0,1 1,-1-1,1 0,0 0,0 0,0 0,-1 0,1 0,0-1,0 1,0 0,0 0,1-1,-1 1,0 0,0-1,0 1,0-1,1 0,-1 1,1-1,12 1,-1-1,0-1,0 0,0-1,0 0,0-1,0 0,-1-1,0-1,4-1,51-15,122 6,-187 15,0-1,1 1,-1 0,1-1,-1 0,0 1,1-1,-1 0,0 0,0-1,0 1,0 0,0-1,0 1,0-1,0 0,-1 1,1-1,-1 0,1 0,-1 0,1 0,-1 0,0-1,0 1,0 0,-1 0,1-1,0 1,-1-1,0 1,1 0,-1-1,0 1,0-1,0 1,-1-1,1 1,0 0,-1-1,0 1,0 0,1-1,-1 1,-1 0,1 0,0 0,-1-1,-24-91,14 57,2 1,1-1,2 0,2-1,0-15,5-3,0 31</inkml:trace>
  <inkml:trace contextRef="#ctx0" brushRef="#br0" timeOffset="501.9">707 282,'26'358,"-25"-356,-1 1,1-1,-1 0,0 1,0-1,0 0,0 1,0-1,0 1,-1-1,1 0,-1 1,0-1,1 0,-1 0,0 0,0 1,-1-1,1 0,0 0,-1 0,1-1,-1 1,0 0,1-1,-1 1,0-1,0 1,0-1,0 0,0 0,0 0,0 0,-1 0,1 0,0 0,-1-1,1 0,-1 1,-1-3,1-1,0 1,1-1,-1 0,0 1,1-1,0 0,-1-1,1 1,0 0,1-1,-1 1,1-1,-1 1,1-1,0 0,1 1,-1-1,0 0,1-1,-3-7,0-3,1 0,0 0,1-1,1 1,0 0,1 0,0 0,2-1,0 2,0-1,2 0,-1 1,2-1,0 1,7-10,9-16,2 1,2 1,1 2,22-23,-37 44,0 0,1 1,0 0,1 1,0 1,1 0,1 1,0 1,0 0,1 1,0 1,0 0,1 1,18-4,-33 12,0-1,0 1,0 0,0 0,-1 0,1 0,0 0,0 0,-1 1,1-1,-1 1,0 0,1 0,-1 0,0 0,0 0,0 0,0 1,0-1,-1 1,1-1,-1 1,0 0,0-1,1 1,-2 0,1 0,0 0,-1 0,1 0,-1 0,0 0,0 0,0-1,0 1,-1 0,1 0,-1 0,1 0,-1 0,0 0,0 0,-1-1,1 1,-1-1,1 1,-1-1,-1 3,-15 31,-1 0,-1-2,-2 0,-2-1,-1-1,-1-2,-2 0,-1-2,-22 17,29-25,2-3</inkml:trace>
  <inkml:trace contextRef="#ctx0" brushRef="#br0" timeOffset="1067.177">988 790,'-62'69,"62"-69,0-1,0 1,0 0,0 0,0-1,0 1,0 0,0 0,0-1,-1 1,1 0,0 0,0 0,0-1,0 1,-1 0,1 0,0 0,0-1,0 1,-1 0,1 0,0 0,0 0,-1 0,1 0,0 0,0 0,0-1,-1 1,1 0,16-27,12-14,2 1,2 2,2 1,1 2,6-3,-40 37,-1 0,1 0,-1 0,1 0,-1 1,1-1,0 0,-1 0,1 0,0 1,0-1,0 0,0 1,0-1,-1 1,1-1,0 1,0-1,0 1,0-1,0 1,0 0,1 0,-1 0,0 0,0-1,0 1,0 1,0-1,0 0,0 0,0 0,0 0,0 1,0-1,0 1,0-1,0 0,0 1,0 0,0-1,0 1,0 0,-1-1,1 1,0 0,0 0,-1-1,1 1,-1 0,1 0,-1 0,1 0,0 1,5 140,-8-92,-5 59,7-108,0 0,0-1,0 1,-1 0,1 0,0 0,-1-1,1 1,0 0,-1 0,1-1,-1 1,1 0,-1-1,0 1,1-1,-1 1,0-1,1 1,-1-1,0 1,0-1,1 1,-1-1,0 0,0 0,0 1,1-1,-1 0,0 0,0 0,0 0,0 0,0 0,1 0,-1 0,0 0,0 0,0-1,0 1,1 0,-1-1,0 1,0 0,0-1,1 1,-1-1,0 1,1-1,-1 1,0-1,1 0,-1 1,-34-37,33 35,-61-103,51 80</inkml:trace>
  <inkml:trace contextRef="#ctx0" brushRef="#br0" timeOffset="2014.157">1355 255,'39'-5,"17"-2,3 1,-2 1,-7 1,-7 2,-6 1,-4 1,-8 0</inkml:trace>
  <inkml:trace contextRef="#ctx0" brushRef="#br0" timeOffset="2263.483">1412 480,'38'-5,"28"-6,6-2,-8 2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84,'-9'24,"-4"18,1 6,7-5,4-5,8-9,7-9,6-9,4-5,3-4,2-3,-4-5,-7-7,-5-6,-6 0</inkml:trace>
  <inkml:trace contextRef="#ctx0" brushRef="#br0" timeOffset="332.227">323 0,'-122'318,"102"-260,2 0,3 1,-6 50,19 41,13-139,-5-15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12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86,'11'167,"-7"-150,-1 1,0-1,-1 1,-1 0,-1 0,-1 0,0 0,-3 13,-24 60,20-85</inkml:trace>
  <inkml:trace contextRef="#ctx0" brushRef="#br0" timeOffset="399.437">311 57,'-32'31,"15"-16,1 0,0 1,1 1,1 0,1 1,1 1,0 0,-4 11,15-28,0 1,0 0,1 0,0 0,-1 0,1 0,0-1,0 1,1 0,-1 0,1 0,-1 0,1 0,0-1,0 1,0 0,0-1,0 1,1-1,-1 1,1-1,0 0,0 1,0-1,0 0,0 0,0 0,0-1,1 1,-1 0,1-1,-1 0,1 1,0-1,-1 0,1-1,0 1,0 0,0-1,2 1,51 35,-53-32,0 0,-1 1,1-1,-1 0,0 1,-1 0,1-1,-1 1,0 0,0 0,0 0,-1 0,0 0,0 0,0-1,0 1,-1 0,0 0,0 0,0 0,-1-1,0 1,0-3,3-9</inkml:trace>
  <inkml:trace contextRef="#ctx0" brushRef="#br0" timeOffset="1202.298">452 170,'22'-1,"15"0,-37 1,0 0,0 0,-1 1,1-1,0 0,0 0,0 0,0 0,0 1,0-1,0 0,0 0,0 0,0 1,0-1,0 0,0 0,0 0,0 1,0-1,0 0,0 0,0 0,0 1,0-1,0 0,0 0,0 0,0 1,0-1,0 0,0 0,1 0,-1 0,0 0,0 1,0-1,0 0,0 0,1 0,-9 2,1 0,-1 1,1-1,0 1,0 1,0-1,0 1,1 1,0-1,-1 1,2 0,-1 1,1-1,-1 1,1 0,1 0,-1 1,1-1,1 1,-1 0,1 0,0 0,1 1,-1-1,1 1,1-1,0 1,-1 4,2-10,1 0,-1 0,0 0,1 0,-1 0,1 0,-1 0,1 0,0 0,0-1,0 1,0 0,0-1,0 1,0 0,1-1,-1 1,1-1,-1 0,1 1,-1-1,1 0,0 0,0 0,-1 0,1 0,0-1,0 1,0 0,0-1,0 0,0 1,0-1,0 0,0 0,0 0,0 0,0 0,2-1,72-36,-60 22,-1-1,0-1,0 0,-2-1,0-1,-2 0,10-19,15-23,-36 61,0 0,0 1,1-1,-1 0,0 1,1-1,-1 0,1 0,-1 0,0 1,1-1,-1 0,0 0,1 0,-1 0,1 0,-1 0,1 0,-1 0,0 0,1 0,-1 0,1 0,-1 0,1 0,-1 0,0 0,1 0,-1 0,1-1,-1 1,0 0,1 0,-1 0,0-1,1 1,-1 0,0-1,1 1,-1 0,0 0,0-1,1 1,-1-1,0 1,-6 39,2-22,0 0,1 0,1 1,0-1,2 0,0 1,0-1,2 0,1 6,61 204,-61-221,-1 0,-1 1,1-1,-1 1,0-1,-1 1,1 0,-1-1,-1 1,1-1,-1 1,0 0,0-1,-1 0,0 1,0-1,-1 0,0 0,0 0,0 0,-1-1,1 1,-1-1,-1 0,1 0,-1 0,0-1,0 1,0-1,-1-1,1 1,-1-1,-4 2,7-3,0-1,0 0,0 0,-1 0,1 0,0 0,-1-1,1 0,0 0,-1 0,1 0,0 0,-1 0,1-1,0 0,-1 0,1 0,0 0,0 0,0 0,0-1,0 0,0 1,0-1,0 0,1-1,-1 1,1 0,0-1,0 1,-1-1,2 0,-1 0,0 1,0-1,1-1,0 1,0 0,0 0,-1-2,1-3,0-1,1 1,0-1,0 1,1-1,0 1,1 0,0-1,0 1,0 0,1 0,1 0,-1 0,1 1,0-1,1 1,0 0,0 1,0-1,3-1,131-113,-134 117,81-41,-62 39</inkml:trace>
  <inkml:trace contextRef="#ctx0" brushRef="#br0" timeOffset="1518.62">0 763,'34'5,"34"1,16 0,-1-6,-6-3,-11-1,-7 1,-9 0,-8 1,-6 0,-5 2,-3-1,0 1,-2 0,-4 1</inkml:trace>
  <inkml:trace contextRef="#ctx0" brushRef="#br0" timeOffset="1979.779">112 1045,'29'-14,"0"3,0 0,1 2,1 1,-1 1,1 2,11-1,-41 6,1-1,-1 1,1-1,-1 1,1 0,-1-1,1 1,-1 0,1 0,-1 0,1 0,-1 0,1 0,-1 0,1 1,-1-1,1 1,-1-1,1 1,-1-1,0 1,1 0,-1 0,0 0,1 0,-1 0,0 0,0 0,0 0,0 0,0 0,0 0,0 1,-1-1,1 0,0 1,-1-1,1 1,-1-1,1 1,-1-1,0 1,1-1,-1 1,0-1,0 1,0-1,0 1,-1-1,1 1,0-1,0 1,-1-1,0 2,-9 11,-1-1,0-1,0 0,-1-1,-1 0,0 0,-1-2,0 0,-1 1,-52 38,28-5,39-42,-1 0,1 0,-1 0,1 0,-1 0,1 0,0 0,-1 0,1 0,0 1,0-1,0 0,0 0,0 0,0 0,0 1,0-1,0 0,1 0,-1 0,0 0,1 0,-1 0,1 1,-1-1,1 0,0 0,-1-1,1 1,0 0,0 0,-1 0,1 0,0-1,0 1,0 0,0-1,0 1,0-1,0 1,0-1,0 1,1-1,-1 0,0 1,0-1,13 3,1 0,0-1,-1 0,1-1,0-1,0 0,-1-1,1-1,0 0,-1-1,0-1,1 0,-1-1,-1 0,1-1,10-4,-2 1</inkml:trace>
  <inkml:trace contextRef="#ctx0" brushRef="#br0" timeOffset="2686.615">1383 0,'-47'65,"4"1,3 3,2 1,4 1,2 2,-11 46,32-79,2 0,1 1,2 0,2 1,1-1,3 1,1-1,3 17,-4-47,1-1,-1 1,2-1,-1 1,1-1,1 0,0 1,0-1,1-1,0 1,1 0,0-1,1 0,0 0,0-1,1 0,0 0,0 0,1-1,0 0,0 0,1-1,-1 0,1-1,1 0,-1 0,1-1,9 3,67-5,-61-3</inkml:trace>
  <inkml:trace contextRef="#ctx0" brushRef="#br0" timeOffset="9503.052">1439 734,'29'-9,"19"-4,6 1,-1 2,-5 3,-11 7,-11 5</inkml:trace>
  <inkml:trace contextRef="#ctx0" brushRef="#br0" timeOffset="9887.525">2089 509,'-32'43,"1"2,3 0,2 2,-6 17,6 38,25-99,1 1,0-1,0 0,0 1,1-1,-1 0,1 0,0 0,0 0,0 1,0-1,0 0,1 0,-1-1,1 1,0 0,0-1,0 1,0-1,0 1,0-1,1 0,-1 0,1 0,0 0,0 0,0-1,-1 1,1-1,2 1,8-1,0 0,0 0,0-1,0-1,0 0,0-1,0 0,0-1,0-1,-1 0,0 0,1-1,-2-1,1 0,-1-1,0 0,0 0,-1-1,0-1,0 0,-1 0,0-1,2-3,2-2,0 0,-1 0,0-1,-2-1,0 0,0 0,-2-1,0 0,-1 0,-1-1,-1 0,-1 0,0-1,-1 1,-2-1,0 1,0-7,-2 20,1 0,0 0,-1 1,0-1,-1 0,1 0,-1 0,-1 1,1-1,0 1,-1 0,0-1,-1 1,1 1,-1-1,0 0,0 1,0 0,-1 0,1 0,-1 0,0 1,0 0,0 0,-1 0,1 1,-1 0,1 0,-1 0,0 1,0-1,0 1,0 1,0-1,0 1,0 0,0 0,0 1,-5 1,-53 46,49-31</inkml:trace>
  <inkml:trace contextRef="#ctx0" brushRef="#br0" timeOffset="10166.731">2568 791,'0'24,"0"12,0-4,0-7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30,'5'0,"6"0,1-5,4-1,4 0,2 1,4 2,1 0,1 2,1 1,0 0,-10 0,-7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0 466,'138'-25,"-61"34,-75-9,-1 1,1-1,0 1,0 0,0 0,-1 0,1 0,-1 0,1 1,-1-1,1 0,-1 1,1-1,-1 1,0-1,0 1,0 0,0-1,0 1,0 0,-1 0,1 0,0-1,-1 1,0 0,1 0,-1 0,0 0,0 0,0 0,0 0,0 0,-1 0,1 0,0 0,-1 0,0 1,-7 17,-2-1,0 1,0-2,-2 1,0-2,-1 0,-3 2,-29 42,-53 93,87-74,12-78,-1 0,0 0,1 0,-1 0,1 0,0 0,-1 0,1 0,0 0,0 0,1-1,-1 1,0 0,0-1,1 1,-1-1,1 1,-1-1,1 0,0 1,0-1,-1 0,1 0,0 0,0-1,0 1,0 0,0-1,0 1,0-1,0 0,0 0,1 1,-1-1,0-1,1 1,17-2,1-1,-1-1,0-1,0-1,-1 0,1-2,7-4,-18 7</inkml:trace>
  <inkml:trace contextRef="#ctx0" brushRef="#br0" timeOffset="718.033">395 155,'29'36,"-3"1,0 1,-3 1,-1 1,-1 1,-3 1,6 22,-20-42,0 1,-2 0,0 0,-2-1,0 1,-2 0,0 0,-2-1,0 1,-1-1,-2 0,0 0,-1-1,-2 0,0-1,-1 0,0 0,-2-1,-1-1,-4 5,-4 0,1-5</inkml:trace>
  <inkml:trace contextRef="#ctx0" brushRef="#br0" timeOffset="1387.902">734 495,'11'-38,"2"1,1 1,2 1,1 0,2 1,11-13,-30 46,0 0,0-1,0 1,0 0,0 0,1 0,-1 0,0 0,1 0,-1 0,1 0,-1 0,1 0,0 0,-1 0,1 0,0 0,-1 0,1 1,0-1,0 0,0 1,0-1,0 0,0 1,0-1,0 1,0 0,0-1,0 1,0 0,0-1,0 1,1 0,-1 0,0 0,0 0,0 0,0 0,0 0,0 1,0-1,1 0,-1 1,0-1,0 1,0-1,0 1,0-1,0 1,-1-1,1 1,0 0,1 0,-20 108,17-107,1 0,0 0,0 0,0 0,0 0,1 0,-1 0,1 0,-1 0,1 0,0 0,-1 0,1 0,0 0,0 0,0-1,1 1,-1 0,0-1,1 1,-1-1,1 1,-1-1,1 0,0 1,0-1,-1 0,1 0,0 0,0-1,0 1,0 0,0-1,0 1,0-1,0 0,0 0,0 0,0 0,1 0,-1 0,0 0,0-1,0 1,0-1,0 1,0-1,0 0,0 0,-1 0,1 0,0 0,0 0,-1 0,2-2,134-113,-70 58,-67 58,0 1,0-1,0 1,1-1,-1 0,0 1,0-1,0 1,0-1,0 0,0 1,1-1,-1 0,0 1,0-1,0 0,1 1,-1-1,0 0,1 1,-1-1,0 0,0 0,1 1,-1-1,1 0,-1 0,0 0,1 0,-1 0,0 1,1-1,-1 0,1 0,-1 0,0 0,1 0,-1 0,1 0,-1 0,0 0,1 0,-1-1,1 1,-1 0,0 0,1 0,-1 0,0-1,1 1,-1 0,0 0,1 0,-1-1,-10 38,-43 99,50-119,4-4</inkml:trace>
  <inkml:trace contextRef="#ctx0" brushRef="#br0" timeOffset="1615.81">1468 241,'-43'43,"-39"33,-9 14,0-4,11-12,15-13,13-13,11-9,12-7,7-9,7-3,5 0,6-4</inkml:trace>
  <inkml:trace contextRef="#ctx0" brushRef="#br0" timeOffset="2069.477">1298 663,'-145'134,"144"-132,0 1,1-1,-1 1,1 0,-1 0,1-1,0 1,0 0,0 0,0-1,1 1,-1 0,1-1,-1 1,1 0,0-1,0 1,0-1,1 1,-1-1,1 0,-1 1,1-1,0 0,0 0,-1 0,2 0,-1 0,0-1,0 1,0-1,1 1,-1-1,1 0,-1 0,1 0,-1 0,1-1,0 1,2 0,22 15,-24-14,0 1,1-1,-1 0,0 1,0 0,0 0,0 0,-1 0,1 0,-1 0,0 1,0-1,0 1,0 0,-1-1,0 1,1 0,-1 0,-1 0,1 0,0 0,-1 0,0 0,0 0,0 0,0 0,-1 0,0 0,0 0,0 0,0 0,0-1,-1 1,0 0,0-1,0 1,0-1,0 1,-1-1,1 0,-1 0,0 0,-2 1,-1 1,1-1,-1 0,0 0,0-1,-1 0,1 0,-1 0,1-1,-1 0,0 0,0-1,0 1,0-2,0 1,0-1,0 0,0 0,0-1,-5-1,-7-4</inkml:trace>
  <inkml:trace contextRef="#ctx0" brushRef="#br0" timeOffset="2936.336">1919 466,'-2'14,"0"0,-1 1,-1-1,0-1,-1 1,-1-1,0 0,0 0,-2 0,1-1,-10 11,-32 61,25 17,24-99,0 1,0 0,0 0,0 0,1-1,-1 1,1 0,0 0,0-1,0 1,0 0,0-1,0 1,1-1,-1 0,1 1,0-1,0 0,-1 0,1 0,1 0,-1 0,0-1,0 1,1-1,-1 1,1-1,-1 0,1 0,0 0,-1 0,1-1,0 1,1 0,0-1,1 1,0-1,0 0,0 0,0 0,-1 0,1-1,0 0,0 0,-1 0,1-1,0 0,-1 1,0-2,3 0,12-10</inkml:trace>
  <inkml:trace contextRef="#ctx0" brushRef="#br0" timeOffset="3383.522">1665 296,'296'-280,"-295"278,0 1,0 0,0 0,1 0,-1 0,0 0,0 0,1 0,-1 0,1 0,-1 1,0-1,1 1,-1-1,1 1,0-1,-1 1,1 0,-1 0,1 0,0 0,-1 0,1 0,-1 0,1 0,-1 1,1-1,-1 0,1 1,-1 0,1-1,-1 1,1 0,-1 0,0 0,1 0,-1 0,0 0,0 0,0 0,0 0,0 0,0 1,0-1,0 0,0 1,-1-1,1 1,-1-1,1 1,-1-1,1 1,-1-1,0 1,0 0,0-1,0 2,73 244,-66-230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57 311,'39'0,"17"0,4 0,1 0,-5 0,-6-5,-3-1,-5 0,-4 1,-4 1,-4 2,-1 1,-1 0,0 1,-1 0,1 1,-1-1,-4 0</inkml:trace>
  <inkml:trace contextRef="#ctx0" brushRef="#br0" timeOffset="248.804">1 565,'43'-9,"34"-4,13-4,0 1,-4 3,-8 4,-8 3,-10 3,-11 2,-9 1,-7 0,-4 1,-6 0</inkml:trace>
  <inkml:trace contextRef="#ctx0" brushRef="#br0" timeOffset="577.344">453 1,'3'10,"0"1,0-1,1 1,1-1,0-1,0 1,1-1,0 0,0 0,1 0,0-1,1 0,0-1,0 1,1-2,6 5,11 7,0-1,2-1,0-2,0 0,1-2,1-2,25 6,-20-4,-32-12,1 0,0 0,0 1,-1 0,1-1,0 1,-1 1,1-1,-1 0,0 1,1 0,-1 0,0 0,0 0,0 0,0 1,0-1,-1 1,1 0,-1 0,0 0,0 0,0 0,0 0,0 1,0-1,-1 0,0 1,0 0,0-1,0 1,0 0,-1-1,0 1,0 0,0-1,0 1,0 0,-1 0,0-1,1 1,-1 0,-1-1,1 1,0-1,-2 2,-17 19,-1-1,-1-1,-1-1,0-1,-2-1,-1-1,0-1,-1-1,-10 3,-90 59,110-64,4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1 144,'399'0,"-399"0,0-1,-1 1,1-1,0 1,0 0,0-1,0 1,0-1,0 1,0-1,0 1,0-1,0 1,0 0,0-1,0 1,0-1,0 1,0-1,0 1,0-1,1 1,-1 0,0-1,0 1,0-1,1 1,-1 0,0-1,1 1,-1 0,0 0,1-1,-1 1,0 0,1-1,-1 1,1 0,-1 0,0 0,1 0,-1-1,1 1,-1 0,1 0,-1 0,1 0,-1 0,0 0,1 0,-1 0,1 0,-1 0,1 0,-1 1,1-1,-1 0,0 0,1 0,-1 1,1-1,-1 0,0 0,1 1,-1-1,0 0,1 1,-1-1,0 1,-31-22,22 15,-105-74,113 80,1-1,-1 1,1 0,0 0,-1 0,1 0,-1 0,1-1,-1 1,1 0,-1 0,1-1,0 1,-1 0,1-1,-1 1,1-1,0 1,0 0,-1-1,1 1,0-1,0 1,-1-1,1 1,0 0,0-1,0 1,0-1,0 1,0-1,-1 1,1-1,0 1,1-1,-1 1,0-1,0 1,0-1,0 1,0-1,0 1,1-1,-1 1,0-1,0 1,1-1,-1 1,0 0,0-1,1 1,-1 0,1-1,-1 1,0 0,1-1,-1 1,1 0,-1 0,1-1,-1 1,1 0,-1 0,1 0,-1 0,14-3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0,'29'5,"24"1,7 0,-1-1,-6-2,-7 0,-12-7,-6-2,-4 0,-1 1,-4 2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1,'43'5,"33"1,14 0,-4-1,-11-1,-14-7,-13-2,-14-1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606 147,'-347'216,"109"-59,237-156,-1 0,1 0,-1 0,1 1,0-1,-1 0,1 1,0-1,0 1,0-1,0 1,0 0,0-1,1 1,-1 0,0 0,1-1,0 1,-1 0,1 0,0 0,0 0,0 0,0-1,0 1,0 0,1 0,-1 0,1 0,-1-1,1 1,-1 0,1 0,0-1,0 1,0-1,0 1,0-1,1 1,-1-1,0 1,1-1,-1 0,0 0,1 0,0 0,-1 0,1 0,0 0,-1 0,1-1,0 1,0-1,0 1,18 6,0 0,0-2,0 0,1-1,0-1,0-1,0-1,0 0,0-2,10-2,12 2,222-2,-264 4,0-1,1 0,-1 0,1 0,-1 0,1 0,-1 0,1 0,-1-1,0 1,1 0,-1-1,1 1,-1-1,0 0,0 1,1-1,-1 0,0 0,0 0,0 0,0 0,0 0,0 0,0 0,0 0,0 0,0-1,-1 1,1 0,0 0,-1-1,1 1,-1-1,0 1,1 0,-1-1,0 1,0-1,0 1,0-1,0 1,0-1,0 1,-55-187,47 156,-2 0,-1 1,-2 1,-1 0,-1 0,-8-9,20 36,2 1,0 1,-1 0,1-1,0 1,0-1,0 1,0-1,0 1,1-1,-1 0,0 0,1 1,-1-1,1 0,0 0,0 1,-1-1,1 0,0 0,0 0,1 0,-1 1,0-1,1 0,-1 0,8-6</inkml:trace>
  <inkml:trace contextRef="#ctx0" brushRef="#br0" timeOffset="451.307">1001 288,'6'47,"1"-3,-2 0,-3 0,-1 0,-3 14,-21 8,22-65,1 0,-1 0,0 0,0 0,1 0,-1 0,0 0,0 0,0 0,0 0,0-1,0 1,0 0,-1-1,1 1,0-1,0 1,0-1,-1 0,1 1,0-1,0 0,-1 0,1 0,0 0,0 0,-1 0,1 0,0-1,0 1,-1 0,1-1,0 1,0-1,0 1,0-1,-1 1,1-1,0 0,0 0,0 1,1-1,-1 0,0 0,0 0,0 0,1 0,-1 0,0 0,1-1,-1 1,-4-10,1 0,0 0,0 0,1 0,1 0,0-1,0 1,1-1,1 0,0 1,0-1,1 0,1 1,0-1,0 1,1 0,1 0,0 0,0 0,1 0,3-4,6-13,0 0,2 1,1 1,1 0,1 1,2 1,0 1,1 1,1 1,1 1,1 1,1 1,1 1,0 2,1 0,14-4,19 11,-60 9,1-1,-1 0,0 1,0-1,0 1,1-1,-1 1,0 0,0 0,0-1,0 1,0 0,0 0,0 0,0 0,-1 0,1 0,0 0,0 1,-1-1,1 0,-1 0,1 0,-1 1,0-1,1 0,-1 1,0-1,0 0,0 0,0 1,0-1,0 0,0 1,0-1,-1 0,1 1,0-1,-1 0,1 0,-1 1,0-1,0 1,-7 14,-1 0,-1-1,0 0,-1-1,0 0,-1-1,-1 0,0-1,-11 7,16-11,-120 99,111-81,20-18</inkml:trace>
  <inkml:trace contextRef="#ctx0" brushRef="#br0" timeOffset="977.684">1396 485,'-76'99,"236"-263,-40 81,-118 82,-1 0,1 1,-1-1,1 1,-1-1,1 1,-1 0,1 0,-1 0,1 0,-1 0,1 0,-1 0,1 0,-1 0,1 1,-1-1,1 1,-1-1,1 1,-1 0,0-1,1 1,-1 0,0 0,1 0,-1 0,0 0,0 0,0 0,0 0,0 1,0-1,-1 0,1 1,0-1,-1 1,1-1,0 0,-1 1,0-1,1 1,-1-1,0 1,0 0,0-1,0 2,1 78,-31 94,29-175,1-1,-1 0,1 0,-1 1,1-1,-1 1,0-1,1 1,-1-1,0 1,1-1,-1 1,0-1,0 1,1 0,-1 0,0-1,0 1,0 0,1 0,-1 0,0 0,0 0,0 0,0 0,1 0,-1 0,0 0,0 0,0 1,0-1,1 0,-1 0,0 1,0-1,1 1,-1-1,0 1,1-1,-1 1,0-1,1 1,-1-1,1 1,-1 0,1-1,-1 1,1 0,0 0,-1-1,1 1,0 0,-1 0,1 0,0-1,0 1,0 0,0 0,0 0,0 0,0-1,0 1,0 0,-129-186,115 163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4,'0'0,"1"0,-1-1,1 1,-1-1,0 1,1 0,-1 0,1-1,0 1,-1 0,1 0,-1 0,1-1,-1 1,1 0,-1 0,1 0,0 0,-1 0,1 0,-1 0,1 0,-1 0,1 1,-1-1,1 0,0 0,-1 0,1 1,-1-1,1 0,-1 1,1-1,-1 0,0 1,1-1,-1 0,1 1,-1-1,0 1,1-1,-1 1,0-1,0 1,1-1,-1 1,0-1,0 1,0-1,0 1,1 0,-1-1,0 1,0-1,0 1,0-1,0 1,-1 0,1 0,6 39,-6-39,1 286,27-90,-28-178,12 53,-2-67,1-4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0 484,'5'24,"2"7</inkml:trace>
  <inkml:trace contextRef="#ctx0" brushRef="#br0" timeOffset="483.875">141 173,'8'-13,"0"0,0 1,1 0,1 0,0 1,0 0,1 1,1 0,0 1,0 0,1 1,10-6,-12 9,1 0,-1 1,1 1,-1-1,1 2,0 0,0 0,0 1,1 0,-1 1,0 1,0 0,0 0,0 2,0-1,9 4,-19-5,0 0,0 1,1-1,-1 1,0-1,-1 1,1 0,0 0,0 0,-1 0,1 0,-1 0,0 0,1 0,-1 1,0-1,0 0,-1 1,1-1,0 1,-1-1,0 1,1-1,-1 1,0-1,0 1,0-1,-1 1,1 0,-1-1,1 0,-1 1,0 0,-37 82,-146 199,180-275,0 1,1-1,0 0,1 1,0 0,0 0,1-1,1 1,-1 0,2 0,-1 0,1 0,2 7,-2-13,0 0,0 0,0 0,1 0,-1-1,1 1,0 0,0-1,1 1,-1-1,1 0,-1 0,1 0,0 0,0 0,0 0,1-1,-1 0,0 1,1-1,0-1,0 1,-1 0,1-1,0 0,0 0,0 0,0 0,0-1,1 1,-1-1,0 0,2-1,9-1,-1 0,1-1,-1-1,0 0,-1-1,1-1,-1 0,0-1,0 0,-1-1,0 0,0-1,-1 0,0-1,2-3,-1-1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0,'-12'2,"0"0,0 1,0 1,1 0,-1 0,1 1,0 1,0 0,1 0,0 1,-9 8,18-13,0 1,0-1,1 1,-1-1,1 1,-1 0,1-1,0 1,0 0,0-1,0 1,1-1,-1 1,1 0,-1-1,1 1,0-1,0 1,0-1,1 0,-1 1,0-1,1 0,0 0,-1 0,1 0,0 0,0 0,0-1,0 1,0 0,1-1,-1 0,0 1,1-1,-1 0,1 0,-1-1,1 1,-1 0,1-1,0 0,-1 0,2 1,7 4,13 6,-16-8,-1 0,1 0,-1 1,1 0,-1 1,0-1,0 1,-1 1,0-1,0 1,0 0,0 1,3 5,-9-10,1 0,0 0,-1 0,1 0,-1 0,0 0,0 0,0 0,0 1,0-1,0 0,0 0,-1 0,1 0,-1 0,1 0,-1 0,0 0,0 0,0 0,0 0,0 0,-1-1,1 1,0 0,-1-1,1 1,-1-1,0 0,1 1,-1-1,0 0,0 0,-1 0,-69 29,64-27,1-1,-1 1,0-1,0-1,0 1,0-1,0-1,0 1,0-2,0 1,0-1,0 0,0 0,0-1,0 0,1-1,-1 0,1 0,-1 0,1-1,0 0,0-1,1 0,-3-1,1-11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5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1 367,'112'-16,"1"5,0 5,0 5,5 4,49 0,-111-3,-31 0</inkml:trace>
  <inkml:trace contextRef="#ctx0" brushRef="#br0" timeOffset="274.487">170 508,'10'5,"27"1,12 0,7-1,4-2,-4-1,-1-5,-1-3,-5 0,-1 1,-3 1,-6 2,-4 1,-3 0,-2 1,-2 0,0 0,-6 1</inkml:trace>
  <inkml:trace contextRef="#ctx0" brushRef="#br0" timeOffset="810.297">509 0,'145'83,"-95"-50,207 113,-252-144,7 3,0 1,0 0,-1 0,0 1,0 1,-1-1,0 2,0 0,-1 0,3 4,-12-12,1 1,0-1,-1 1,1-1,-1 1,1 0,-1-1,0 1,1 0,-1-1,0 1,0 0,0-1,-1 1,1 0,0-1,-1 1,1 0,-1-1,1 1,-1-1,0 1,0-1,1 1,-1-1,0 0,0 1,0-1,-1 0,1 0,0 0,0 1,-1-1,0 0,-59 35,42-26,-184 136,60-43,56-57,67-36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0,'-94'269,"73"-175,21-91,0-1,0 1,1 0,-1-1,1 1,-1-1,1 1,0-1,0 1,0-1,0 1,1-1,-1 0,0 0,1 0,0 0,0 0,-1 0,1 0,0 0,0-1,1 1,-1-1,0 1,0-1,1 0,-1 0,1 0,-1 0,1 0,-1-1,1 1,2-1,3 2,-1-1,1 0,-1-1,1 1,0-1,-1-1,1 0,0 0,-1 0,1-1,-1 0,0-1,1 1,-1-1,-1-1,1 1,0-1,-1-1,0 1,3-3,4-10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0 128,'105'-27,"58"-25,-141 39,-19 10,0 0,0 0,0 0,1 0,-1 1,1-1,-1 1,1 0,0 0,0 0,0 1,0-1,0 1,1 0,-1 0,0 0,1 1,-1 0,0-1,1 1,-1 1,0-1,0 1,1 0,-1 0,0 0,0 0,0 1,0-1,0 1,0 0,0 1,-1-1,1 1,-1-1,4 4,71 138,-67-126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0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1 300,'171'-240,"-171"239,0 1,0-1,0 1,0-1,0 0,0 1,0-1,0 1,0-1,0 0,0 1,0-1,1 1,-1-1,0 1,0-1,1 1,-1-1,0 1,1-1,-1 1,1-1,-1 1,0-1,1 1,-1 0,1-1,-1 1,1 0,-1-1,1 1,-1 0,1 0,0 0,-1-1,1 1,-1 0,1 0,0 0,-1 0,1 0,-1 0,1 0,0 0,-1 0,1 0,-1 1,1-1,-1 0,1 0,-1 0,1 1,0-1,-1 0,1 1,-1-1,0 0,1 1,-1-1,1 1,-1-1,0 1,1 0,-10 36,0 53,9-89,1 1,-1-1,1 1,-1-1,1 1,0-1,-1 1,1-1,0 1,0-1,0 0,0 0,0 1,1-1,-1 0,0 0,0 0,1 0,-1 0,1-1,-1 1,1 0,-1-1,1 1,-1-1,1 1,0-1,-1 0,1 1,-1-1,1 0,0 0,-1 0,1-1,0 1,-1 0,1-1,-1 1,1-1,0 1,-1-1,1 0,67-33,-64 32,143-124,-139 119,-8 5,1-1,-1 1,0 0,1 0,-1 0,1 0,0 1,-1-1,1 0,0 1,0-1,0 1,1-1,-1 1,0 0,0 0,1 0,-1 0,0 1,1-1,-1 1,1-1,-1 1,1 0,-1 0,1 0,-1 0,1 0,-1 1,1-1,-1 1,0-1,1 1,-1 0,0 0,1 0,-1 0,0 1,0-1,0 0,0 1,0 0,0-1,1 3,48 108,-37-97</inkml:trace>
  <inkml:trace contextRef="#ctx0" brushRef="#br0" timeOffset="655.843">1 413,'38'-5,"37"-6,11-1,-1 1,-4 2,-11 3,-14 3,-5 1,-8 2,-5 0,-6 1,-2 4,-2 2,-6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0,'4'34,"3"30,-1 9,-1-4,-2-7,-1-11,-1-9,0-6,-1-5,0-3,-1-1,1-1,0-9,0-13,0-6</inkml:trace>
  <inkml:trace contextRef="#ctx0" brushRef="#br0" timeOffset="332.87">452 28,'-310'227,"297"-217,7-7,0 1,1 0,-1 0,1 0,0 1,0 0,1 0,-1 0,1 0,0 1,1 0,-1-1,1 1,0 1,1-1,3-2,1 0,0 0,0-1,0 1,1 0,-1-1,1 0,0 0,0 0,0 0,0 0,1 0,-1-1,1 0,0 1,-1-1,1-1,0 1,0 0,0-1,0 0,1 0,-1 0,0-1,0 1,1-1,-1 0,4 2,25 5,-28-7,1 0,0 0,0 0,0 1,-1-1,1 2,0-1,-1 0,1 1,-1 0,1 1,-1-1,0 1,0 0,0 0,0 1,-1-1,1 1,-1 0,0 0,0 0,-1 1,1 0,-1-1,0 1,0 1,0-1,-1 0,0 0,0 1,0-1,-1 1,1 2,-5 10</inkml:trace>
  <inkml:trace contextRef="#ctx0" brushRef="#br0" timeOffset="865.415">762 254,'-22'14,"-13"6,2 2,1 0,0 2,2 2,1 1,0 1,27-26,0-1,-1 1,1 0,0 0,0-1,0 1,0 1,0-1,1 0,-1 0,1 1,-1-1,1 1,0-1,0 1,0-1,0 1,1 0,-1 0,0-1,1 1,0 0,0 0,0-1,0 1,0 0,1 0,-1 0,1-1,0 1,0 0,0-1,0 1,0-1,0 1,1-1,-1 1,1-1,0 1,8-2,0 1,0-2,-1 1,1-1,0-1,0 0,0 0,-1-1,1 0,-1-1,1 0,-1 0,0-1,0 0,-1-1,1 0,-1 0,0-1,0 0,-1 0,7-8,12-4,79-48,-104 65,0 1,0 0,0-1,0 1,1 0,-1 0,0 0,0 0,0 0,0 0,0 0,0 0,0 0,0 0,0 0,0 1,0-1,0 0,0 1,0-1,0 1,0 0,0-1,0 1,0-1,0 1,-1 0,1 0,0 0,-1-1,1 1,0 0,-1 0,1 0,-1 0,1 0,-1 0,0 0,1 0,-1 0,0 0,0 0,0 0,0 0,0 1,4 57,-4-51,-4 42,-2 1,-3-2,-1 1,-3-1,-6 12,16-53,1 5,-1-1,-1 0,-1 0,1 0,-2 0,1-1,-2 0,0 0,0-1,-1 1,-8 8,15-19,0 1,0 0,0 0,0 0,0-1,0 1,-1-1,1 1,0-1,0 1,-1-1,1 0,0 1,-1-1,1 0,0 0,-1 0,1 0,0 0,0-1,-1 1,1 0,0 0,-1-1,1 1,0-1,0 1,0-1,0 0,-1 1,1-1,0 0,0 0,0 0,0 0,1 1,-1-2,0 1,0 0,0 0,1 0,-1 0,1 0,-1 0,1-1,-1 1,1 0,0-1,-15-65,14 41,2 0,1 0,1 0,1 0,2 0,0 0,1 1,3-3,-1 0,-3 4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8.6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0 368,'243'-39,"41"10,357-53,-91 34,-57 19,-159 19,21-8,94 18,-188 2,534-2,-455-27,219-31,-159 28,287 32,-209 25,-137-26,-291-1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0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1,'-272'0,"387"0,-101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3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1 274,'22'-10,"0"1,0 1,1 1,0 2,1 0,-1 1,1 1,0 1,-1 1,1 2,0 0,12 3,104 27,-139-30,35 4,-35-5,-1 0,1 0,-1 0,1 0,-1 0,1 0,-1 0,1 0,0 0,-1 0,1-1,-1 1,0 0,1 0,-1-1,1 1,-1 0,1-1,-1 1,0 0,1-1,-1 1,0-1,1 1,-1-1,0 1,1 0,-1-1,0 1,0-1,0 0,0 1,1-1,-1 1,0-1,0 1,0-1,0 1,0-1,0 1,0-1,0 1,-1-1,1 1,0-1,0 1,0-1,-1 1,1-1,0 1,0-1,-1 1,1-1,0 1,-1 0,1-1,0 1,-1-1,1 1,-1 0,1 0,-1-1,-147-173,120 120,29 43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165 316,'-132'608,"103"-445,27-124,1-39,1 1,0-1,0 1,0 0,0-1,0 1,0 0,0-1,0 1,0-1,0 1,0 0,0-1,0 1,1-1,-1 1,0 0,0-1,1 1,-1-1,0 1,1-1,-1 1,0-1,1 1,-1-1,1 0,-1 1,1-1,-1 1,1-1,-1 0,1 0,-1 1,1-1,0 0,-1 0,1 0,-1 1,1-1,0 0,-1 0,1 0,-1 0,1 0,0 0,-1 0,1 0,-1-1,1 1,0 0,-1 0,1 0,-1-1,1 1,0 0,4-6,0 0,0-1,0 1,0-1,-1 0,0 0,-1 0,0-1,0 1,0-1,-1 0,0 0,0 1,0-8,2-11</inkml:trace>
  <inkml:trace contextRef="#ctx0" brushRef="#br0" timeOffset="248.005">24 288,'48'0,"35"0,8 0,-2 0,-6-4,-12-3,-14 1,-12 1,-9 2,-5 1,-3 1,-7 5,-12 2,-11 5,-11 1,-3-3</inkml:trace>
  <inkml:trace contextRef="#ctx0" brushRef="#br0" timeOffset="486.111">24 627,'43'15,"43"-1,17-2,-5-4,-13-3,-18-2,-14-1,-13-2,-11-1</inkml:trace>
  <inkml:trace contextRef="#ctx0" brushRef="#br0" timeOffset="2162.551">1209 486,'-21'5,"-1"2,1 1,1 1,0 0,0 2,1 0,0 1,1 1,0 1,1 0,1 1,0 1,1 1,1 0,1 1,0 0,1 1,1 0,-1 6,10-21,0 0,1 0,-1 0,1 0,0 0,0 1,1-1,-1 0,1 1,0-1,0 0,0 1,1-1,-1 1,1-1,0 0,0 0,1 0,-1 1,1-1,0-1,0 1,1 0,-1 0,1-1,-1 1,1-1,0 0,1 0,-1 0,0 0,1-1,-1 1,1-1,0 0,0 0,0 0,8 1,-1 0,1-1,-1 0,1-1,0 0,-1-1,1-1,0 1,0-2,-1 0,1 0,-1-1,0 0,1-1,-1-1,7-3,8-5,-1-2,0 0,0-1,-2-2,0 0,3-6,-3 4,0-2,-2 0,0-2,-2 0,0-1,-2-1,-1-1,-1 0,-1-1,-1-1,-2 0,-1 0,-1-1,-2 0,-1-1,2-29,-7 40,2 4,-2 0,0 0,-1 1,0-1,-2 0,0 0,0 0,-1 1,-1 0,-1-1,0 1,-1 1,-2-3,4 13,1 0,-1 0,0 1,-1 0,1 0,0 0,-1 0,0 0,0 1,0 0,0 0,0 0,0 1,0 0,-1 0,1 0,0 0,-1 1,1 0,0 0,-1 1,1-1,0 1,-1 0,1 1,0-1,0 1,0 0,0 0,0 1,1-1,-1 1,1 0,-1 0,1 1,0-1,0 1,1 0,-1 0,1 0,0 1,-2 2,-10 22,2 0,0 1,2 1,1 0,2 0,1 1,2 0,1 1,1-1,2 0,1 1,1-1,4 16,-3-6,1 1,3-1,1 0,2-1,2 0,2 0,1-1,14 26,-26-63,-1 0,1 0,-1 0,1 0,0-1,0 1,0-1,1 1,-1-1,1 0,-1 1,1-1,0-1,0 1,0 0,0-1,0 1,0-1,0 0,0 0,0 0,1 0,-1-1,0 0,1 1,-1-1,0 0,1 0,-1-1,0 1,1-1,-1 0,0 0,0 0,1 0,-1-1,21-9</inkml:trace>
  <inkml:trace contextRef="#ctx0" brushRef="#br0" timeOffset="2498.965">2140 91,'-56'100,"4"3,4 2,5 2,2 11,35-100,2 1,0-1,1 0,1 1,1 0,0-1,2 1,0 0,1 0,1-1,1 4,-2-17,-1 0,1 0,0 0,1 0,-1 0,1-1,0 1,0-1,0 0,0 0,1 0,0 0,0-1,0 1,0-1,0 0,1 0,-1-1,1 1,0-1,0 0,0 0,0-1,0 1,0-1,0 0,0-1,1 1,-1-1,0 0,1 0,0-1,7 0,1-1,-2-1,1 0,0-1,-1 0,1 0,-1-2,0 1,-1-2,1 1,-1-2,5-4,-10 8,0 0,-1-1,0 0,0 0,0 0,-1 0,0-1,0 1,0-1,0 0,-1-1,0 1,0 0,0-4,1-10</inkml:trace>
  <inkml:trace contextRef="#ctx0" brushRef="#br0" timeOffset="2750.65">1689 429,'48'15,"40"4,9-1,-1-3,-13-4,-16 0,-14-1,-11-3,-13-2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1057,'48'-21,"-45"21,111-17,1 6,105 3,-192 8,-14 1,1 0,-1-1,1-1,-1 0,1-1,-1-1,0 0,12-5,-26 0,-11 5</inkml:trace>
  <inkml:trace contextRef="#ctx0" brushRef="#br0" timeOffset="249.702">28 1311,'43'5,"34"1,8 1,0-2,-6-2,-11-1,-7 0,-10-2,-8 0,-7 0,-10 0</inkml:trace>
  <inkml:trace contextRef="#ctx0" brushRef="#br0" timeOffset="1170.129">1665 888,'-24'14,"1"1,0 1,1 2,1 0,0 1,1 1,2 1,0 1,1 0,-8 16,20-30,1 1,0 0,1-1,0 1,1 0,-1 1,2-1,-1 0,1 1,1 4,0-11,0 0,0 0,0 0,1-1,-1 1,1 0,0 0,0 0,0 0,0-1,0 1,0 0,1-1,0 1,-1-1,1 0,0 1,0-1,0 0,0 0,1 0,-1-1,0 1,1 0,-1-1,1 0,0 1,-1-1,1 0,0 0,0-1,0 1,2 0,11-2,0 0,0-1,0 0,0-1,-1-1,0-1,0 0,0-1,0 0,-1-1,0-1,0 0,-1-1,0-1,-1 0,25-15,-1-1,-1-2,-2-2,-1 0,-1-3,-2 0,10-17,-29 34,-1-1,-1 0,0 0,-2-1,1 0,-2 0,-1 0,0-1,-1 1,-1-1,-1 0,-1 0,0 1,-1-1,-1 0,-1 0,-1 1,-1 0,0-1,-3-5,4 16,0 1,0-1,0 0,-1 1,0 0,-1 1,1-1,-1 1,0 0,-1 0,0 1,0-1,0 2,0-1,-1 1,0 0,0 0,0 1,0 1,0-1,-1 1,1 0,-1 1,1 0,-1 0,0 1,1 0,-1 1,0 0,1 0,-1 1,1 0,0 0,-1 1,1 0,0 1,1-1,-1 2,1-1,-1 1,1 0,1 0,-1 1,-5 6,3 4,1 1,1 0,1 0,0 1,1-1,1 1,1 0,1 1,0-1,1 0,1 1,0-1,2 0,0 0,1 1,1-1,3 6,0-2,1 0,1 0,1 0,1-1,1-1,1 0,0-1,2 0,0-1,1 0,1-2,0 0,1-1,1 0,0-2,1 0,4 1,46 8,-48-20</inkml:trace>
  <inkml:trace contextRef="#ctx0" brushRef="#br0" timeOffset="1600.51">2427 690,'-9'27,"-17"44,4 1,3 1,3 0,3 1,1 25,12-93,-2 30,7-52,7-36,1 1,3 0,22-47,-25 68,3 1,0 1,1 0,2 2,1 0,1 1,1 1,1 1,1 1,1 1,26-17,-36 27,1 1,0 0,0 1,1 1,-1 0,2 2,-1 0,1 0,0 2,0 0,1 2,0 0,-18 1,1 1,0 0,0 0,0 0,0 0,0 1,-1-1,1 0,0 1,0-1,-1 1,1 0,0 0,-1 0,1-1,0 1,-1 1,1-1,-1 0,0 0,1 0,-1 1,0-1,0 1,0-1,0 1,0-1,0 1,0 0,-1 0,1-1,0 1,-1 0,0 0,1 0,-1-1,0 1,0 0,0 0,0 0,0 0,0-1,-1 1,1 0,-1 0,1 0,-1-1,0 1,0 1,-44 85,22-65,0-1,-2-1,0-2,-1 0,-1-2,-1-1,-1-1,0-1,-8 2,25-11,-75 25,63-26</inkml:trace>
  <inkml:trace contextRef="#ctx0" brushRef="#br0" timeOffset="2185.977">2314 239,'82'-9,"0"4,83 4,-81 3,-83-3,0-1,0 1,0 0,0-1,-1 1,1-1,0 1,-1-1,1 1,-1-1,1 1,-1-1,0 0,0 1,0-1,0 0,0 1,0-1,0 0,0 1,-1-1,1 1,-1-1,1 0,-1 1,1-1,-1 1,0 0,0-1,0 1,0-1,0 1,0 0,0 0,0 0,-1 0,1 0,0 0,-1 0,1 0,0 0,-1 0,1 1,-1-1,0-1,-18-20,5 7,0-1,1-1,1 0,1-1,0 0,-6-15,16 27</inkml:trace>
  <inkml:trace contextRef="#ctx0" brushRef="#br0" timeOffset="2567.848">1496 1424,'48'0,"44"0,22-5,0-1,-9-1,-8 2,-11 2,-11 1,-8 1,-11 0,-5 1,-7 0,-6 5,-9 2</inkml:trace>
  <inkml:trace contextRef="#ctx0" brushRef="#br0" timeOffset="3116.84">2032 1791,'-32'6,"0"2,1 1,0 2,1 1,0 1,0 2,2 0,0 2,-16 14,37-25,0 1,1-1,0 2,1-1,-1 1,1-1,1 1,-1 1,1-1,1 1,0-1,0 1,1 0,-1 4,2-9,1 0,-1 0,1-1,0 1,0 0,1 0,-1 0,1 0,0-1,0 1,0 0,0-1,1 1,-1 0,1-1,0 0,0 1,0-1,1 0,-1 0,1 0,0-1,0 1,-1-1,2 1,-1-1,0 0,0 0,1 0,-1-1,1 1,-1-1,1 0,2 1,13 0,0-2,-1 0,1-1,0 0,-1-2,0 0,1-1,-1-1,-1-1,1 0,-1-1,0-1,0-1,-1 0,-1-1,1-1,3-4,-5 6,9-3,0-1,-1-1,-1-2,0 0,-1-1,-1 0,0-2,-2-1,0 0,-1-1,-1 0,-1-2,-1 1,-1-2,-1 0,-1 0,-1-1,-1 0,-2 0,4-24,-9 32,1 4,-1-1,-1 0,0 1,-1-1,0 0,-1 1,0-1,-4-8,5 20,1 1,-1-1,0 0,0 0,0 1,-1-1,1 1,0-1,-1 1,1-1,-1 1,1 0,-1 0,0 0,1 0,-1 0,0 0,0 0,0 0,1 1,-1-1,0 1,0-1,0 1,0 0,0 0,0 0,0 0,0 0,0 0,0 0,0 1,0-1,0 1,0 0,0-1,0 1,1 0,-2 1,-63 46,56-35,0 0,0 1,1 0,1 1,1 0,0 0,0 0,2 1,0 0,1 0,0 0,1 1,1-1,1 1,0 0,2 7,-2-13,1 1,0 0,1 0,0 0,1-1,0 1,0-1,2 1,-1-1,2 0,-1 0,2 0,-1-1,1 0,1 0,0 0,0-1,9 8,-8-9,0-1,0 0,1 0,0-1,0 0,1-1,0 0,0 0,0-1,0 0,1-1,0 0,-1-1,1 0,0-1,0 0,3 0,11-5</inkml:trace>
  <inkml:trace contextRef="#ctx0" brushRef="#br0" timeOffset="3422.255">2879 1481,'-237'361,"233"-357,1-1,-1 2,1-1,0 0,0 1,1-1,-1 1,1 0,0 0,0 0,1 0,0 0,0 0,0 1,0-1,1 0,-1 1,2-1,-1 0,0 1,1-1,0 0,0 0,1 0,-1 0,1 0,0 0,1 0,-1 0,1-1,0 1,0-1,0 0,1 0,1 2,8 1,0-1,1-1,-1-1,1 0,0 0,0-1,0-1,0-1,1 0,-1 0,0-2,1 0,-1 0,0-1,0-1,2-1,-7 2,1 0,-1 0,0-1,0 0,0-1,0 0,0-1,-1 1,0-2,0 1,0-1,-1 0,5-5,0-6</inkml:trace>
  <inkml:trace contextRef="#ctx0" brushRef="#br0" timeOffset="3669.984">2483 1707,'44'4,"32"3,14-1,-4-1,-11-2,-15-1,-16-1</inkml:trace>
  <inkml:trace contextRef="#ctx0" brushRef="#br0" timeOffset="4541.294">1298 210,'-1'-2,"-6"-13,-1 1,-1 0,0 0,-1 1,0 1,-1-1,0 2,-1 0,-1 0,1 1,-2 0,0 1,12 8,0 0,0 1,1-1,-1 1,0 0,0-1,0 1,0 0,0 0,1 0,-1 1,0-1,0 0,0 1,0-1,1 1,-1-1,0 1,0 0,1 0,-1 0,1 0,-1 0,1 0,-1 0,1 0,-1 1,1-1,0 1,0-1,0 1,0-1,0 1,0 0,0-1,1 1,-2 1,-18 71,14-6,2 1,3 0,6 30,-5-98,52 583,-18-354,-11-94,-6 2,-6 0,-5 58,-8-157,-1 0,-2-1,-2 0,-1 0,-2 0,-1-1,-8 13,12-33,0-2,-1 1,-1-1,-1 0,0-1,0 0,-2 0,1-1,-2-1,0 0,0-1,-1 0,-1-1,1-1,-2 0,1-1,-7 2,20-8,-1-1,0 1,0-1,0 1,0-1,0 0,0 0,0-1,0 1,-1-1,1 1,0-1,0 0,0 0,-1-1,1 1,0-1,0 1,0-1,0 0,0 0,0 0,0-1,0 1,0-1,0 1,1-1,-1 0,1 0,-1 0,1-1,0 1,0-1,0 1,0-1,0 1,1-1,-1 0,1 0,0 0,-1-2,0-5,1-1,0 1,0-1,1 0,1 1,0-1,0 1,1-1,0 1,1-1,0 1,1 0,2-5,6-9</inkml:trace>
  <inkml:trace contextRef="#ctx0" brushRef="#br0" timeOffset="5417.918">3528 1114,'-1'-3,"1"0,-1 1,0-1,0 0,0 1,0-1,-1 1,1-1,-1 1,1 0,-1 0,0 0,0 0,0 0,0 0,0 0,0 0,-1 1,1-1,-1 1,1 0,-1 0,1 0,-1 0,1 0,-1 0,0 1,0-1,1 1,-1 0,0 0,0 0,0 0,1 0,-1 1,0-1,0 1,1 0,-1 0,1 0,-1 0,1 0,-1 0,1 1,-1-1,1 1,0 0,0 0,0 0,0 0,-1 0,-4 8,-1 1,2-1,-1 1,1 0,1 1,0-1,1 1,0 0,1 0,0 1,1-1,0 1,1-1,0 1,1-1,1 1,0-1,0 1,1-1,1 1,0-1,1 0,0 0,1 0,0-1,7 10,-9-17,0-1,0 1,0-1,1 0,0 0,-1 0,1-1,0 1,0-1,1 0,-1 0,0 0,1-1,-1 0,1 1,-1-2,1 1,0 0,-1-1,1 0,0 0,-1 0,1-1,0 0,-1 1,1-2,1 1,118-56,-100 37,-1-2,-1 0,0-2,-2 0,-1-1,-1-1,-1-1,-1-1,4-12,-6 15,-2-1,-1 0,0-1,-2 0,-2-1,0 1,-2-1,0-1,-3 1,0-1,-1 1,-2-1,-1 1,-2-1,0 1,-4-10,6 31,1 1,-1-1,0 1,0 0,-1 0,1 0,-2 0,1 1,0-1,-1 1,0 0,-1 0,1 0,-1 0,0 1,0 0,0 0,0 0,-1 1,0 0,1 0,-1 0,0 0,-1 1,1 0,0 1,-1-1,1 1,-1 0,1 1,-1 0,1 0,-1 0,1 1,-6 0,-3 6,1 1,0 0,0 1,0 1,1 0,0 0,1 1,0 1,1 0,1 1,0 0,0 0,1 1,1 1,0-1,1 1,1 0,0 1,1 0,1 0,1 0,0 0,1 0,0 3,0 3,0 1,2-1,0 0,2 0,0 0,2 0,0-1,1 1,2-1,0 0,1 0,1-1,1 0,0-1,2 0,0-1,15 17,4-1,-1 1,1-2,2-2,1-1,6 2,-38-29,1 0,-1-1,1 0,0 0,0 1,0-2,1 1,-1 0,0-1,1 1,-1-1,1 0,-1 0,1 0,-1-1,1 1,0-1,-1 0,1 0,0 0,-1-1,1 1,0-1,-1 0,1 0,-1 0,1 0,-1-1,0 1,1-1,-1 0,0 0,0 0,0-1,14-14,-3 2</inkml:trace>
  <inkml:trace contextRef="#ctx0" brushRef="#br0" timeOffset="5707.548">4600 663,'-51'87,"4"2,4 2,-15 53,45-107,1 2,2-1,2 2,1-1,1 12,5-44,1 0,0-1,0 1,1 0,-1-1,1 1,1-1,-1 1,1-1,0 1,1-1,-1 0,1 0,1 0,-1-1,1 1,0-1,0 1,0-1,1-1,0 1,0-1,0 0,1 0,-1 0,1 0,0-1,2 1,-1-3,-1 0,0 0,1 0,-1-1,1 0,-1 0,1 0,-1-1,1 0,-1 0,0-1,0 0,0 0,0 0,0-1,0 0,0 0,-1-1,1 1,-1-1,0 0,0-1,-1 1,1-1,0-1,14-16</inkml:trace>
  <inkml:trace contextRef="#ctx0" brushRef="#br0" timeOffset="5957.597">4064 944,'48'0,"50"0,17 0,3 0,-8-5,-13-1,-19 0,-22 1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1446 384,'-242'75,"-185"55,379-99,47-30,1 0,-1 0,0 0,1 0,-1 0,0 0,1 0,-1 0,1 0,0 0,-1 0,1 1,0-1,-1 0,1 0,0 0,0 0,0 1,0-1,0 0,1 0,-1 0,0 0,0 0,1 1,-1-1,1 0,-1 0,1 0,-1 0,1 0,0 0,-1 0,1 0,0 0,0-1,0 1,-1 0,1 0,0-1,0 1,0-1,0 1,0-1,1 1,121 36,-95-32,276 28,-269-29,-29-5,0 1,1 1,-1-1,0 1,0 0,1 0,-1 1,0 0,0 0,-1 0,1 1,0 0,-1 0,2 1,-7-2,0 1,1-1,-1 1,0-1,0 1,0-1,-1 1,1-1,-1 1,1-1,-1 0,0 1,0-1,0 0,0 0,0 1,0-1,-1 0,1 0,-1 0,1 0,-1-1,0 1,0 0,0-1,0 1,0-1,0 0,0 0,0 1,-3-1,-37 26,-1-2,-1-2,-1-1,-2-3,1-2,-15 2,-115 47,147-54,-91 56,118-67,0 1,1 0,-1-1,1 1,-1 0,1 0,0 0,0 0,-1 0,1 0,1 0,-1 1,0-1,1 0,-1 0,1 1,-1-1,1 0,0 1,0-1,0 0,0 1,1-1,-1 0,1 1,-1-1,1 0,0 0,0 1,0-1,0 0,0 0,0 0,1 0,-1 0,1-1,-1 1,1 0,0-1,-1 1,1-1,0 0,0 1,0-1,0 0,1 0,-1 0,0 0,1 0,21 7,1-1,-1-2,1 0,0-1,0-2,0 0,0-2,0 0,0-2,0-1,0-1,0-1,94-7,70-21,-165 25</inkml:trace>
  <inkml:trace contextRef="#ctx0" brushRef="#br0" timeOffset="3939.322">347 186,'-21'-28,"13"13,0 2,-2-1,0 1,0 1,-1 0,0 0,-1 1,-1 0,0 1,0 1,-1 0,-10-5,22 14,0-1,0 1,0-1,0 1,-1 0,1 0,0 0,0 0,0 0,0 1,0-1,0 1,0-1,0 1,0 0,0-1,0 1,0 0,1 0,-1 0,0 1,0-1,1 0,-1 1,1-1,-1 1,1-1,0 1,0 0,0 0,0-1,0 1,0 0,0 0,0 0,0 1,-14 77,35 102,63 437,-60-416,-6 152,-13-293,-3 0,-3 0,-3 0,-2-1,-3 1,-3-2,-2 0,-3 0,-10 18,27-75,0 2,-1 1,0-1,0 0,-1 1,0-1,1 0,-2-1,1 1,0 0,-1-1,0 0,0 0,0 0,-1 0,1-1,-1 1,0-1,0 0,0-1,0 1,0-1,-1 0,-3 1,5-6,0 0,1 0,-1 0,1 0,0-1,0 1,1-1,-1 0,1 0,-1 0,1 0,0 0,1 0,-1-1,1 1,0-1,0 1,0-1,1 1,-1-1,1 0,0 1,1-1,-1 1,1-1,0 1,0-1,-1-4,0-19,1 2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1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0 312,'125'15,"1"-5,0-6,11-5,87-27,-113 9,-87 14</inkml:trace>
  <inkml:trace contextRef="#ctx0" brushRef="#br0" timeOffset="336.795">113 566,'13'8,"1"1,0-2,0 0,1-1,-1 0,1-1,0-1,1 0,-1-1,1 0,0-2,-1 0,1-1,0 0,0-1,13-3,12 3,356-1,-373 2</inkml:trace>
  <inkml:trace contextRef="#ctx0" brushRef="#br0" timeOffset="1017.171">424 0,'26'54,"-15"-41,1 0,0 0,1-1,0 0,0-1,1-1,1 0,0-1,0-1,1 0,0-1,0-1,5 1,0 2,7 2,-1 2,-1 1,0 1,0 1,-2 2,0 0,-1 1,0 2,-19-18,0 1,-1-1,1 1,-1 0,1 0,-1 0,0 1,-1-1,1 0,-1 1,0 0,0 0,0 0,-1 0,0 0,0 0,0 0,0 0,-1 0,0 0,0 1,0-1,-1 0,1 0,-2 3,-100 82,29-22,44-40,0-1,-2-1,-1-2,-22 12,-77 48,124-72,7-4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1,'34'0,"29"0,15 0,-2 0,-8 0,-12 0,-10 0,-8 0,-6 0,-4 0,-6 5,-7 1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23,'72'5,"34"2,2-1,-6-6,-16-3,-14-1,-13 0,-13 1,-9-4,-5 0,-5 0,-6 2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1 186,'73'-33,"-47"25,1 2,-1 1,2 1,-1 1,0 1,1 1,-1 2,24 3,10 9,-60-14,-1 1,1 0,-1-1,1 1,-1-1,1 1,-1-1,1 1,-1-1,0 1,1-1,-1 1,0-1,1 1,-1-1,0 0,0 1,0-1,1 1,-1-1,0 0,0 1,0-1,0 0,0 1,0-1,0 0,0 1,-1-1,1 1,0-1,0 0,0 1,-1-1,1 1,0-1,-1 0,1 1,0-1,-1 1,1-1,-1 1,1 0,-1-1,1 1,-1-1,1 1,-1 0,1-1,-1 1,0 0,1 0,-1-1,1 1,-1 0,0 0,-2-4,-72-92,61 82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0 240,'390'-58,"-457"25,51 25,1 0,-1-1,2-1,-1 0,1-1,1-1,-6-5,18 15,0 1,-1 0,1 0,0-1,0 1,0-1,0 1,0-1,0 1,0-1,0 0,1 1,-1-1,1 0,-1 0,1 1,0-1,-1 0,1 0,0 0,0 0,0 1,1-1,-1 0,0 0,1 0,-1 1,1-3,8-9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110 115,'11'16,"-1"2,0-1,-1 1,-1 1,0-1,-2 1,0 1,-1-1,-1 1,-1 0,0 0,-2 0,0 0,-2 0,0 0,-1 0,-2 6,-2 6,-1 0,-1-1,-2 0,-1-1,-1 0,-2-1,-1 0,-33 17,47-45,-1 0,1 0,0-1,-1 1,1-1,-1 1,1-1,-1 0,1 0,-1 1,1-1,0 0,-1 0,1 0,-1-1,1 1,-1 0,1 0,-1-1,1 1,-1-1,1 1,0-1,-1 0,1 0,0 1,0-1,0 0,-1 0,1 0,0 0,0 0,0-1,1 1,-1 0,0 0,0-1,1 1,-1 0,0-1,1 1,-1-1,0-8,-1-1,2 1,-1 0,1-1,1 1,0 0,0-1,1 1,0 0,1 0,0 0,1 1,0-1,0 1,1 0,0 0,1 0,0 1,0 0,5-4,2-9,16-26,3 2,1 0,3 2,1 2,2 2,1 1,2 2,2 2,1 1,2 3,23-10,-61 35,0 0,0 0,1 1,0 0,0 1,0 0,0 1,0 0,1 0,-1 1,1 1,-1 0,0 0,10 2,-19-1,1 0,0 0,-1 0,1 0,-1 0,0 0,1 0,-1 1,0-1,0 0,1 1,-1-1,0 1,-1 0,1-1,0 1,0 0,-1-1,1 1,-1 0,1 0,-1 0,0-1,0 1,0 0,0 0,0 0,0 0,0 0,-1-1,1 1,-1 0,1 0,-1 0,-24 61,6-38,-1 0,-1-1,-1-1,0-1,-2-1,-1-1,-1-2,0 0,-1-2,-25 12,43-23,-120 64,105-59</inkml:trace>
  <inkml:trace contextRef="#ctx0" brushRef="#br0" timeOffset="598.314">533 650,'-129'165,"200"-246,96-48,-79 83,-86 47,1 0,-1 1,0-1,0 1,0 0,1 0,-2 0,1 0,0 0,0 0,-1 0,1 1,-1-1,1 0,-1 1,0-1,0 1,0 0,-1-1,1 1,-1 0,1 0,-1-1,0 1,0 0,0 0,0-1,0 1,-1 0,1-1,-1 1,0 0,0-1,0 1,-1 0,-1 17,-2-1,0 0,-2 0,0-1,-1 0,0 0,-2-1,0 0,-6 7,15-22,-1 0,1 0,-1 0,0-1,0 1,0 0,0-1,0 1,0-1,0 0,0 1,0-1,-1 0,1 0,0-1,-1 1,1 0,-1-1,1 0,-1 1,1-1,-1 0,1 0,-1 0,1-1,-1 1,1-1,-1 1,1-1,0 0,-1 0,1 0,0 0,0 0,0 0,-2-2,-70-69,63 59,-3-5,3 2</inkml:trace>
  <inkml:trace contextRef="#ctx0" brushRef="#br0" timeOffset="834.55">1041 594,'-10'38,"-7"23,-2 5,-1-8,2-14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02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94 119,'-5'23,"-1"24,0 7,1 0,1 0,-3-4,0-1,0-4,2-5,2-5,1-2,-3-4,-2 0,1-2,-3-4,-1-7</inkml:trace>
  <inkml:trace contextRef="#ctx0" brushRef="#br0" timeOffset="260.699">94 5,'16'-2,"-1"1,0 0,1 1,-1 1,1 0,-1 1,0 0,1 1,-1 1,-1 1,1 0,-1 1,0 0,0 1,0 1,-1 0,-1 1,10 8,-18-13,-1 0,0 0,0 0,0 0,0 1,0-1,-1 1,0 0,0-1,0 1,-1 0,0 0,0 0,0 1,0-1,-1 0,0 0,0 0,0 1,-1-1,0 0,0 0,0 0,0 0,-1 0,0 0,0 0,0-1,-1 1,1-1,-1 1,0-1,-2 1,-2 4,0-1,-1 1,0-2,0 1,-1-1,0 0,0-1,0 0,-1-1,0 0,0 0,-1-1,1 0,-1-1,-2 0,-159 0,149-9,5 0</inkml:trace>
  <inkml:trace contextRef="#ctx0" brushRef="#br0" timeOffset="26988.378">348 542,'-49'93,"-54"85,69-135,43-73,18-21,2 1,3 2,1 1,29-30,11 1,-72 76,-1-1,1 1,0-1,-1 1,1 0,0-1,0 1,-1 0,1 0,0-1,0 1,-1 0,1 0,0 0,0 0,-1 0,1 0,0 0,0 0,0 0,-1 0,1 1,0-1,0 0,-1 0,1 1,0-1,-1 0,1 1,0-1,-1 1,1-1,-1 1,1-1,0 1,-1 0,1-1,-1 1,0 0,1-1,-1 1,1 0,-1-1,0 1,0 0,1 0,-1-1,0 1,0 0,0 0,6 43,-6-42,-2 260,3-261,0 1,-1-1,1 1,0-1,-1 1,1-1,-1 1,0-1,1 1,-1 0,0-1,0 1,0 0,0-1,0 1,-1 0,1-1,0 1,-1-1,1 1,-1-1,0 1,1-1,-1 1,0-1,0 1,0-1,0 0,0 0,0 1,0-1,0 0,-1 0,1 0,0 0,-1 0,1-1,-1 1,1 0,-1-1,1 1,-1-1,1 1,-1-1,0 0,1 0,-1 0,0 1,1-2,-1 1,1 0,-1 0,0 0,1-1,-2 0,-128-120,112 106,4 1</inkml:trace>
  <inkml:trace contextRef="#ctx0" brushRef="#br0" timeOffset="27458.638">658 542,'8'-3,"-1"1,0 0,1 0,-1 0,1 1,0 1,-1-1,1 1,0 0,-1 1,1 0,0 0,-1 0,1 1,-1 0,0 1,6 2,-12-2,0-1,0 1,0-1,0 1,-1-1,1 1,-1 0,0-1,0 1,0 0,0-1,0 1,-1-1,1 1,-1 0,1-1,-1 1,0-1,0 1,0-1,-1 0,1 1,0-1,-1 0,0 0,1 0,-1 0,0 0,0 0,0 0,0-1,-1 1,1 0,-58 58,-35 51,94-110,1 1,-1-1,0 1,0-1,1 0,-1 1,1 0,-1-1,1 1,0-1,-1 1,1-1,0 1,0 0,0-1,1 1,-1-1,0 1,0 0,1-1,-1 1,1-1,-1 1,1-1,0 1,0-1,0 0,-1 1,1-1,0 0,1 0,-1 0,0 1,0-1,0 0,1-1,-1 1,1 0,-1 0,0 0,1-1,-1 1,1-1,-1 1,1-1,0 0,-1 0,1 1,1-1,83 1,28-31,-95 19</inkml:trace>
  <inkml:trace contextRef="#ctx0" brushRef="#br0" timeOffset="28455.007">1054 288,'34'-5,"15"-1,5-1,-3 2,-9 7,-7 2,-6 1,-6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26,'5'0,"6"0,7 0,4 0,4 0,2 0,1 0,0 0,0 0,1-5,-1-1,-1 0,1 1,-6 2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0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52,'29'-5,"28"-2,10 1,-2-4,-7 0,-9 2,-8 2,-10 7,-12 3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0 249,'43'-14,"0"2,0 1,1 3,0 1,1 3,6 1,-27 0,-29-10,-12 3,0 0,0-1,1-1,0-1,1 0,1-1,0-1,-1-2,13 15,1 1,0 0,0-1,0 1,0-1,0 1,1-1,-1 1,0-1,1 1,-1-1,1 0,0 1,-1-1,1 0,0 0,0 1,0-1,0 0,0 0,1 1,-1-1,0 0,1 1,-1-1,1 1,0-1,0 0,0 0,9-8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424 142,'0'34,"-15"2,-1-2,-1 0,-2 0,-2-2,-1-1,-1 0,-6 3,-6 12,-175 203,209-248,0 0,0-1,0 1,0 0,0 0,0 0,0 0,0 0,0 0,0 0,1 0,-1 0,0 0,1 0,-1 0,1 1,-1-1,1 0,0 0,-1 1,1-1,0 0,0 0,0 1,0-1,0 0,0 1,0-1,1 0,-1 0,0 1,1-1,-1 0,1 0,-1 0,1 1,-1-1,1 0,0 0,0 0,0 0,-1 0,1 0,0-1,0 1,0 0,0 0,1-1,-1 1,0 0,0-1,0 1,0-1,1 0,-1 1,1-1,12 1,-1-1,0-1,0 0,0-1,0 0,0-1,0 0,-1-1,0-1,4-1,51-15,122 6,-187 15,0-1,1 1,-1 0,1-1,-1 0,0 1,1-1,-1 0,0 0,0-1,0 1,0 0,0-1,0 1,0-1,0 0,-1 1,1-1,-1 0,1 0,-1 0,1 0,-1 0,0-1,0 1,0 0,-1 0,1-1,0 1,-1-1,0 1,1 0,-1-1,0 1,0-1,0 1,-1-1,1 1,0 0,-1-1,0 1,0 0,1-1,-1 1,-1 0,1 0,0 0,-1-1,-24-91,14 57,2 1,1-1,2 0,2-1,0-15,5-3,0 31</inkml:trace>
  <inkml:trace contextRef="#ctx0" brushRef="#br0" timeOffset="501.9">707 282,'26'358,"-25"-356,-1 1,1-1,-1 0,0 1,0-1,0 0,0 1,0-1,0 1,-1-1,1 0,-1 1,0-1,1 0,-1 0,0 0,0 1,-1-1,1 0,0 0,-1 0,1-1,-1 1,0 0,1-1,-1 1,0-1,0 1,0-1,0 0,0 0,0 0,0 0,-1 0,1 0,0 0,-1-1,1 0,-1 1,-1-3,1-1,0 1,1-1,-1 0,0 1,1-1,0 0,-1-1,1 1,0 0,1-1,-1 1,1-1,-1 1,1-1,0 0,1 1,-1-1,0 0,1-1,-3-7,0-3,1 0,0 0,1-1,1 1,0 0,1 0,0 0,2-1,0 2,0-1,2 0,-1 1,2-1,0 1,7-10,9-16,2 1,2 1,1 2,22-23,-37 44,0 0,1 1,0 0,1 1,0 1,1 0,1 1,0 1,0 0,1 1,0 1,0 0,1 1,18-4,-33 12,0-1,0 1,0 0,0 0,-1 0,1 0,0 0,0 0,-1 1,1-1,-1 1,0 0,1 0,-1 0,0 0,0 0,0 0,0 1,0-1,-1 1,1-1,-1 1,0 0,0-1,1 1,-2 0,1 0,0 0,-1 0,1 0,-1 0,0 0,0 0,0-1,0 1,-1 0,1 0,-1 0,1 0,-1 0,0 0,0 0,-1-1,1 1,-1-1,1 1,-1-1,-1 3,-15 31,-1 0,-1-2,-2 0,-2-1,-1-1,-1-2,-2 0,-1-2,-22 17,29-25,2-3</inkml:trace>
  <inkml:trace contextRef="#ctx0" brushRef="#br0" timeOffset="1067.177">988 790,'-62'69,"62"-69,0-1,0 1,0 0,0 0,0-1,0 1,0 0,0 0,0-1,-1 1,1 0,0 0,0 0,0-1,0 1,-1 0,1 0,0 0,0-1,0 1,-1 0,1 0,0 0,0 0,-1 0,1 0,0 0,0 0,0-1,-1 1,1 0,16-27,12-14,2 1,2 2,2 1,1 2,6-3,-40 37,-1 0,1 0,-1 0,1 0,-1 1,1-1,0 0,-1 0,1 0,0 1,0-1,0 0,0 1,0-1,-1 1,1-1,0 1,0-1,0 1,0-1,0 1,0 0,1 0,-1 0,0 0,0-1,0 1,0 1,0-1,0 0,0 0,0 0,0 0,0 1,0-1,0 1,0-1,0 0,0 1,0 0,0-1,0 1,0 0,-1-1,1 1,0 0,0 0,-1-1,1 1,-1 0,1 0,-1 0,1 0,0 1,5 140,-8-92,-5 59,7-108,0 0,0-1,0 1,-1 0,1 0,0 0,-1-1,1 1,0 0,-1 0,1-1,-1 1,1 0,-1-1,0 1,1-1,-1 1,0-1,1 1,-1-1,0 1,0-1,1 1,-1-1,0 0,0 0,0 1,1-1,-1 0,0 0,0 0,0 0,0 0,0 0,1 0,-1 0,0 0,0 0,0-1,0 1,1 0,-1-1,0 1,0 0,0-1,1 1,-1-1,0 1,1-1,-1 1,0-1,1 0,-1 1,-34-37,33 35,-61-103,51 80</inkml:trace>
  <inkml:trace contextRef="#ctx0" brushRef="#br0" timeOffset="2014.157">1355 255,'39'-5,"17"-2,3 1,-2 1,-7 1,-7 2,-6 1,-4 1,-8 0</inkml:trace>
  <inkml:trace contextRef="#ctx0" brushRef="#br0" timeOffset="2263.483">1412 480,'38'-5,"28"-6,6-2,-8 2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84,'-9'24,"-4"18,1 6,7-5,4-5,8-9,7-9,6-9,4-5,3-4,2-3,-4-5,-7-7,-5-6,-6 0</inkml:trace>
  <inkml:trace contextRef="#ctx0" brushRef="#br0" timeOffset="332.227">323 0,'-122'318,"102"-260,2 0,3 1,-6 50,19 41,13-139,-5-15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12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86,'11'167,"-7"-150,-1 1,0-1,-1 1,-1 0,-1 0,-1 0,0 0,-3 13,-24 60,20-85</inkml:trace>
  <inkml:trace contextRef="#ctx0" brushRef="#br0" timeOffset="399.437">311 57,'-32'31,"15"-16,1 0,0 1,1 1,1 0,1 1,1 1,0 0,-4 11,15-28,0 1,0 0,1 0,0 0,-1 0,1 0,0-1,0 1,1 0,-1 0,1 0,-1 0,1 0,0-1,0 1,0 0,0-1,0 1,1-1,-1 1,1-1,0 0,0 1,0-1,0 0,0 0,0 0,0-1,1 1,-1 0,1-1,-1 0,1 1,0-1,-1 0,1-1,0 1,0 0,0-1,2 1,51 35,-53-32,0 0,-1 1,1-1,-1 0,0 1,-1 0,1-1,-1 1,0 0,0 0,0 0,-1 0,0 0,0 0,0-1,0 1,-1 0,0 0,0 0,0 0,-1-1,0 1,0-3,3-9</inkml:trace>
  <inkml:trace contextRef="#ctx0" brushRef="#br0" timeOffset="1202.298">452 170,'22'-1,"15"0,-37 1,0 0,0 0,-1 1,1-1,0 0,0 0,0 0,0 0,0 1,0-1,0 0,0 0,0 0,0 1,0-1,0 0,0 0,0 0,0 1,0-1,0 0,0 0,0 0,0 1,0-1,0 0,0 0,0 0,0 1,0-1,0 0,0 0,1 0,-1 0,0 0,0 1,0-1,0 0,0 0,1 0,-9 2,1 0,-1 1,1-1,0 1,0 1,0-1,0 1,1 1,0-1,-1 1,2 0,-1 1,1-1,-1 1,1 0,1 0,-1 1,1-1,1 1,-1 0,1 0,0 0,1 1,-1-1,1 1,1-1,0 1,-1 4,2-10,1 0,-1 0,0 0,1 0,-1 0,1 0,-1 0,1 0,0 0,0-1,0 1,0 0,0-1,0 1,0 0,1-1,-1 1,1-1,-1 0,1 1,-1-1,1 0,0 0,0 0,-1 0,1 0,0-1,0 1,0 0,0-1,0 0,0 1,0-1,0 0,0 0,0 0,0 0,0 0,2-1,72-36,-60 22,-1-1,0-1,0 0,-2-1,0-1,-2 0,10-19,15-23,-36 61,0 0,0 1,1-1,-1 0,0 1,1-1,-1 0,1 0,-1 0,0 1,1-1,-1 0,0 0,1 0,-1 0,1 0,-1 0,1 0,-1 0,0 0,1 0,-1 0,1 0,-1 0,1 0,-1 0,0 0,1 0,-1 0,1-1,-1 1,0 0,1 0,-1 0,0-1,1 1,-1 0,0-1,1 1,-1 0,0 0,0-1,1 1,-1-1,0 1,-6 39,2-22,0 0,1 0,1 1,0-1,2 0,0 1,0-1,2 0,1 6,61 204,-61-221,-1 0,-1 1,1-1,-1 1,0-1,-1 1,1 0,-1-1,-1 1,1-1,-1 1,0 0,0-1,-1 0,0 1,0-1,-1 0,0 0,0 0,0 0,-1-1,1 1,-1-1,-1 0,1 0,-1 0,0-1,0 1,0-1,-1-1,1 1,-1-1,-4 2,7-3,0-1,0 0,0 0,-1 0,1 0,0 0,-1-1,1 0,0 0,-1 0,1 0,0 0,-1 0,1-1,0 0,-1 0,1 0,0 0,0 0,0 0,0-1,0 0,0 1,0-1,0 0,1-1,-1 1,1 0,0-1,0 1,-1-1,2 0,-1 0,0 1,0-1,1-1,0 1,0 0,0 0,-1-2,1-3,0-1,1 1,0-1,0 1,1-1,0 1,1 0,0-1,0 1,0 0,1 0,1 0,-1 0,1 1,0-1,1 1,0 0,0 1,0-1,3-1,131-113,-134 117,81-41,-62 39</inkml:trace>
  <inkml:trace contextRef="#ctx0" brushRef="#br0" timeOffset="1518.62">0 763,'34'5,"34"1,16 0,-1-6,-6-3,-11-1,-7 1,-9 0,-8 1,-6 0,-5 2,-3-1,0 1,-2 0,-4 1</inkml:trace>
  <inkml:trace contextRef="#ctx0" brushRef="#br0" timeOffset="1979.779">112 1045,'29'-14,"0"3,0 0,1 2,1 1,-1 1,1 2,11-1,-41 6,1-1,-1 1,1-1,-1 1,1 0,-1-1,1 1,-1 0,1 0,-1 0,1 0,-1 0,1 0,-1 0,1 1,-1-1,1 1,-1-1,1 1,-1-1,0 1,1 0,-1 0,0 0,1 0,-1 0,0 0,0 0,0 0,0 0,0 0,0 0,0 1,-1-1,1 0,0 1,-1-1,1 1,-1-1,1 1,-1-1,0 1,1-1,-1 1,0-1,0 1,0-1,0 1,-1-1,1 1,0-1,0 1,-1-1,0 2,-9 11,-1-1,0-1,0 0,-1-1,-1 0,0 0,-1-2,0 0,-1 1,-52 38,28-5,39-42,-1 0,1 0,-1 0,1 0,-1 0,1 0,0 0,-1 0,1 0,0 1,0-1,0 0,0 0,0 0,0 0,0 1,0-1,0 0,1 0,-1 0,0 0,1 0,-1 0,1 1,-1-1,1 0,0 0,-1-1,1 1,0 0,0 0,-1 0,1 0,0-1,0 1,0 0,0-1,0 1,0-1,0 1,0-1,0 1,1-1,-1 0,0 1,0-1,13 3,1 0,0-1,-1 0,1-1,0-1,0 0,-1-1,1-1,0 0,-1-1,0-1,1 0,-1-1,-1 0,1-1,10-4,-2 1</inkml:trace>
  <inkml:trace contextRef="#ctx0" brushRef="#br0" timeOffset="2686.615">1383 0,'-47'65,"4"1,3 3,2 1,4 1,2 2,-11 46,32-79,2 0,1 1,2 0,2 1,1-1,3 1,1-1,3 17,-4-47,1-1,-1 1,2-1,-1 1,1-1,1 0,0 1,0-1,1-1,0 1,1 0,0-1,1 0,0 0,0-1,1 0,0 0,0 0,1-1,0 0,0 0,1-1,-1 0,1-1,1 0,-1 0,1-1,9 3,67-5,-61-3</inkml:trace>
  <inkml:trace contextRef="#ctx0" brushRef="#br0" timeOffset="9503.052">1439 734,'29'-9,"19"-4,6 1,-1 2,-5 3,-11 7,-11 5</inkml:trace>
  <inkml:trace contextRef="#ctx0" brushRef="#br0" timeOffset="9887.525">2089 509,'-32'43,"1"2,3 0,2 2,-6 17,6 38,25-99,1 1,0-1,0 0,0 1,1-1,-1 0,1 0,0 0,0 0,0 1,0-1,0 0,1 0,-1-1,1 1,0 0,0-1,0 1,0-1,0 1,0-1,1 0,-1 0,1 0,0 0,0 0,0-1,-1 1,1-1,2 1,8-1,0 0,0 0,0-1,0-1,0 0,0-1,0 0,0-1,0-1,-1 0,0 0,1-1,-2-1,1 0,-1-1,0 0,0 0,-1-1,0-1,0 0,-1 0,0-1,2-3,2-2,0 0,-1 0,0-1,-2-1,0 0,0 0,-2-1,0 0,-1 0,-1-1,-1 0,-1 0,0-1,-1 1,-2-1,0 1,0-7,-2 20,1 0,0 0,-1 1,0-1,-1 0,1 0,-1 0,-1 1,1-1,0 1,-1 0,0-1,-1 1,1 1,-1-1,0 0,0 1,0 0,-1 0,1 0,-1 0,0 1,0 0,0 0,-1 0,1 1,-1 0,1 0,-1 0,0 1,0-1,0 1,0 1,0-1,0 1,0 0,0 0,0 1,-5 1,-53 46,49-31</inkml:trace>
  <inkml:trace contextRef="#ctx0" brushRef="#br0" timeOffset="10166.731">2568 791,'0'24,"0"12,0-4,0-7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613 458,'-2'-18,"-1"1,0-1,-1 1,-1 0,-1 0,-1 0,0 1,-1 0,-9-14,13 20,-1 0,-1 0,1 1,-1 0,-1 0,0 0,0 1,-1 0,0 0,0 1,0 0,-1 1,0 0,-1 0,1 1,-1 0,0 0,-1 1,1 1,-1 0,1 0,-1 1,0 0,-5 1,12 2,1 0,-1 0,1 0,-1 1,1-1,0 1,0 0,0 0,0 0,0 0,0 1,1-1,-1 1,1 0,0 0,-1 0,1 0,0 0,1 0,-1 0,1 1,-1-1,1 0,0 1,0-1,1 1,-1 0,1-1,-1 3,4 110,54 141,-28-60,-2-28,1-16,31 237,-58-355,2-22,-1 0,-1 0,0 1,-1-1,-1 0,0 1,0-1,-1 0,-1 0,0 0,-1 0,-1-1,1 1,-2-1,0 0,0-1,-1 1,-1-1,0-1,0 1,-6 3,5-10,0 0,-1 0,0-1,0 0,0-1,0 0,-1 0,1-2,0 1,-1-1,1 0,0-1,-1 0,1-1,0 0,0-1,0 0,0-1,1 1,-7-5,2 1,-1-1,1-1,0 0,1-1,0 0,1-1,0 0,1-1,0-1,1 0,0 0,-7-14,15 23,1 1,-1-1,1 0,0 0,0 0,0-1,0 1,1 0,0 0,-1 0,2-1,-1 1,0 0,1 0,0 0,0 0,0 0,1-1,8-19</inkml:trace>
  <inkml:trace contextRef="#ctx0" brushRef="#br0" timeOffset="1065.736">1374 684,'2'-3,"-1"1,1-1,-1 1,1-1,0 1,0 0,0-1,0 1,0 0,1 0,-1 0,1 1,-1-1,1 1,0-1,-1 1,1 0,0 0,0 0,0 0,0 1,0-1,0 1,0 0,0-1,0 1,0 1,0-1,0 0,0 1,0 0,-1-1,1 1,0 0,1 1,12-1,37 10,-52-10,0-1,0 1,0 0,0-1,0 1,0 0,0-1,-1 1,1 0,0 0,-1 0,1 0,0 0,-1-1,1 1,-1 0,0 0,1 1,-1-1,0 0,1 0,-1 0,0 0,0 0,0 0,0 0,0 0,0 0,0 0,-1 0,1 1,0-1,-1 0,1 0,0 0,-1 0,1 0,-1 0,0-1,1 1,-1 0,0 0,1 0,-1 0,0-1,0 1,0 0,0-1,-8 9,0-1,0-1,-1 0,-1 0,1-1,-1 0,0-1,0 0,-3 1,-4 2,-166 61,-60 31,243-100,0 0,1 0,-1 0,0 0,0 0,1 0,-1 1,0-1,1 0,-1 0,0 1,1-1,-1 0,1 1,-1-1,1 1,-1-1,0 0,1 1,-1-1,1 1,0 0,-1-1,1 1,-1-1,1 1,0 0,0-1,-1 1,1 0,0-1,0 1,0 0,0-1,0 1,-1 0,1 0,1-1,-1 1,0 0,0-1,0 1,0 0,0-1,1 1,-1 0,0-1,0 1,1 0,-1-1,1 1,-1-1,1 1,-1-1,1 1,-1-1,1 1,-1-1,1 1,-1-1,1 0,0 1,-1-1,1 0,-1 0,2 1,45 12,129-1,-141-7,-29-5,1 0,0 0,-1 1,1 0,-1 0,1 0,-1 1,1 0,-1 0,0 1,0-1,0 1,0 1,-1-1,1 1,-1 0,0 0,0 1,4 4,-9-5,-1 0,1 0,-1-1,1 1,-1 0,0 0,-1 0,1-1,-1 1,1 0,-1-1,0 0,-1 1,1-1,0 0,-1 0,0 0,1 0,-1-1,0 1,-1-1,1 0,0 0,-1 0,1 0,-1 0,0-1,-4 5,-227 156,89-64,145-97,-1 0,1 1,0-1,0 0,0 0,0 1,0-1,0 0,1 1,-1-1,0 1,1-1,-1 1,1-1,-1 1,1 0,0-1,-1 1,1-1,0 1,0 0,0-1,1 1,-1 0,0-1,1 1,-1-1,1 1,-1-1,1 1,0-1,-1 1,1-1,0 1,0-1,0 0,0 0,0 1,1-1,-1 0,0 0,0 0,1 0,-1-1,1 1,0 0,75 25,129-54,-169 26,-24 2,0-1,0 0,1 0,-1-1,0-1,-1-1,1 1,0-2,3-2,39-21,-41 17</inkml:trace>
  <inkml:trace contextRef="#ctx0" brushRef="#br0" timeOffset="1375.808">2080 655,'-169'402,"161"-383,1 1,1-1,0 2,2-1,0 1,2-1,0 1,1 0,1 0,1 0,2 6,-4-26,1 0,0-1,0 1,0 0,0-1,0 1,0 0,0-1,0 1,0 0,0-1,0 1,0 0,0-1,0 1,0 0,1-1,-1 1,0-1,1 1,-1 0,0-1,1 1,-1-1,1 1,-1-1,1 1,-1-1,1 1,-1-1,1 0,-1 1,1-1,-1 0,1 1,0-1,-1 0,1 0,0 0,-1 0,1 1,0-1,-1 0,1 0,0 0,-1 0,1 0,0-1,-1 1,1 0,0 0,-1 0,1 0,-1-1,1 1,0 0,-1-1,1 1,-1 0,1-1,-1 1,1-1,-1 1,1-1,-1 1,25-38,-13 15,-1 4</inkml:trace>
  <inkml:trace contextRef="#ctx0" brushRef="#br0" timeOffset="1629.896">1995 599,'24'0,"18"0,6 0,0 0,1 0,-3 0,-4 0,-5 0,-3 0,-4 0,-1 0,-6 5,-11 1,-13 5,-11 5,-4 0</inkml:trace>
  <inkml:trace contextRef="#ctx0" brushRef="#br0" timeOffset="1848.242">1882 938,'43'0,"34"-5,13-1,-4-5,-12-1,-13 3,-13 2,-9 2,-7-2,-4-1,-2-3,-5 0</inkml:trace>
  <inkml:trace contextRef="#ctx0" brushRef="#br0" timeOffset="2295.203">2080 232,'124'-17,"-16"0,83-5,-142 30,-147-107,51 30,39 54</inkml:trace>
  <inkml:trace contextRef="#ctx0" brushRef="#br0" timeOffset="3130.045">3209 909,'-31'0,"0"2,1 1,-1 1,0 2,1 1,0 1,1 1,0 2,0 1,2 1,-1 2,-19 13,35-18,-1 0,1 0,1 1,0 1,0 0,2 0,-1 1,1 0,1 1,-4 10,9-18,0 0,1 1,0-1,0 1,0 0,1-1,0 1,0 0,1 0,0-1,0 1,1 0,0 0,0-1,0 1,1 0,0-1,0 0,1 1,0-1,0 0,0 0,1 0,-1-1,4 4,-2-3,1-1,-1 0,1 0,0-1,0 0,0 0,0 0,1-1,0 1,-1-2,1 1,0-1,1 0,-1 0,0-1,0 0,1 0,-1-1,1 0,-1 0,0-1,1 0,1-1,12-2,0-1,0 0,0-2,-1-1,0 0,-1-2,8-4,11-6,0-2,-2-1,-1-2,-1-1,-1-2,-1-1,-1-1,-2-2,-2-1,0-2,-3 0,-1-1,-1-2,-2 0,-2-1,-2-1,-1 0,-2-1,-2-1,3-22,-12 52,-1 0,1 0,-2 0,0 0,0 0,-1 0,-1 0,0 1,0-1,-1 0,-1 1,0-1,0 1,-1 0,0 1,-1-1,-1 1,0 0,0 1,-5-6,9 13,-1-1,0 1,1 0,-1 0,0 1,0-1,0 1,0 0,0 0,-1 0,1 0,0 1,0 0,0-1,-1 2,1-1,0 0,0 1,-1 0,1 0,0 0,0 1,0-1,0 1,1 0,-2 0,-85 72,73-50,0 1,2 1,1 1,0 0,3 1,0 0,2 0,0 1,3 1,0-1,2 1,1 0,1 0,2 0,1 0,1 0,2 0,0 0,3-1,2 9,1-11,0 0,2 0,1-1,1-1,2 0,0-1,1 0,1-2,2 0,0-1,17 13,-33-30,1 0,0 1,0-1,0-1,0 1,1-1,-1 0,1 0,0-1,0 0,0 0,0 0,0-1,0 1,1-2,-6 0,1-1,0 0,-1 0,1 0,-1 0,1 0,-1-1,0 1,1 0,-1-1,0 1,0-1,0 1,0-1,0 1,0-1,-1 0,1 0,0 1,-1-1,0 0,1 0,-1 0,0-1,4-16</inkml:trace>
  <inkml:trace contextRef="#ctx0" brushRef="#br0" timeOffset="3464.819">4084 486,'-135'483,"131"-468,1 1,0 0,1 0,1 0,0 0,1 1,1-1,0 0,2 0,0 0,0 0,4 8,-2-19,1-1,-1 1,1-1,0-1,0 1,1-1,-1 0,1-1,-1 1,1-1,0 0,0-1,0 0,0 0,0 0,0-1,0 0,0 0,0-1,0 0,0 0,6-3,-7 4,0 0,0 0,0 0,0-1,0 0,-1-1,1 1,0-1,-1 0,1 0,-1-1,0 0,1 0,-1 0,-1 0,1-1,0 0,-1 0,0 0,0 0,0-1,0 0,-1 1,0-1,0-1,0 1,-1 0,2-4,-6-11</inkml:trace>
  <inkml:trace contextRef="#ctx0" brushRef="#br0" timeOffset="3711.271">3745 825,'38'0,"28"0,11 0,-2 0,-4 0,-5 0,-8 0,-10 0,-3 0,-5 0,-4 0,-8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30,'5'0,"6"0,1-5,4-1,4 0,2 1,4 2,1 0,1 2,1 1,0 0,-10 0,-7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0 466,'138'-25,"-61"34,-75-9,-1 1,1-1,0 1,0 0,0 0,-1 0,1 0,-1 0,1 1,-1-1,1 0,-1 1,1-1,-1 1,0-1,0 1,0 0,0-1,0 1,0 0,-1 0,1 0,0-1,-1 1,0 0,1 0,-1 0,0 0,0 0,0 0,0 0,0 0,-1 0,1 0,0 0,-1 0,0 1,-7 17,-2-1,0 1,0-2,-2 1,0-2,-1 0,-3 2,-29 42,-53 93,87-74,12-78,-1 0,0 0,1 0,-1 0,1 0,0 0,-1 0,1 0,0 0,0 0,1-1,-1 1,0 0,0-1,1 1,-1-1,1 1,-1-1,1 0,0 1,0-1,-1 0,1 0,0 0,0-1,0 1,0 0,0-1,0 1,0-1,0 0,0 0,1 1,-1-1,0-1,1 1,17-2,1-1,-1-1,0-1,0-1,-1 0,1-2,7-4,-18 7</inkml:trace>
  <inkml:trace contextRef="#ctx0" brushRef="#br0" timeOffset="718.033">395 155,'29'36,"-3"1,0 1,-3 1,-1 1,-1 1,-3 1,6 22,-20-42,0 1,-2 0,0 0,-2-1,0 1,-2 0,0 0,-2-1,0 1,-1-1,-2 0,0 0,-1-1,-2 0,0-1,-1 0,0 0,-2-1,-1-1,-4 5,-4 0,1-5</inkml:trace>
  <inkml:trace contextRef="#ctx0" brushRef="#br0" timeOffset="1387.902">734 495,'11'-38,"2"1,1 1,2 1,1 0,2 1,11-13,-30 46,0 0,0-1,0 1,0 0,0 0,1 0,-1 0,0 0,1 0,-1 0,1 0,-1 0,1 0,0 0,-1 0,1 0,0 0,-1 0,1 1,0-1,0 0,0 1,0-1,0 0,0 1,0-1,0 1,0 0,0-1,0 1,0 0,0-1,0 1,1 0,-1 0,0 0,0 0,0 0,0 0,0 0,0 1,0-1,1 0,-1 1,0-1,0 1,0-1,0 1,0-1,0 1,-1-1,1 1,0 0,1 0,-20 108,17-107,1 0,0 0,0 0,0 0,0 0,1 0,-1 0,1 0,-1 0,1 0,0 0,-1 0,1 0,0 0,0 0,0-1,1 1,-1 0,0-1,1 1,-1-1,1 1,-1-1,1 0,0 1,0-1,-1 0,1 0,0 0,0-1,0 1,0 0,0-1,0 1,0-1,0 0,0 0,0 0,0 0,1 0,-1 0,0 0,0-1,0 1,0-1,0 1,0-1,0 0,0 0,-1 0,1 0,0 0,0 0,-1 0,2-2,134-113,-70 58,-67 58,0 1,0-1,0 1,1-1,-1 0,0 1,0-1,0 1,0-1,0 0,0 1,1-1,-1 0,0 1,0-1,0 0,1 1,-1-1,0 0,1 1,-1-1,0 0,0 0,1 1,-1-1,1 0,-1 0,0 0,1 0,-1 0,0 1,1-1,-1 0,1 0,-1 0,0 0,1 0,-1 0,1 0,-1 0,0 0,1 0,-1-1,1 1,-1 0,0 0,1 0,-1 0,0-1,1 1,-1 0,0 0,1 0,-1-1,-10 38,-43 99,50-119,4-4</inkml:trace>
  <inkml:trace contextRef="#ctx0" brushRef="#br0" timeOffset="1615.81">1468 241,'-43'43,"-39"33,-9 14,0-4,11-12,15-13,13-13,11-9,12-7,7-9,7-3,5 0,6-4</inkml:trace>
  <inkml:trace contextRef="#ctx0" brushRef="#br0" timeOffset="2069.477">1298 663,'-145'134,"144"-132,0 1,1-1,-1 1,1 0,-1 0,1-1,0 1,0 0,0 0,0-1,1 1,-1 0,1-1,-1 1,1 0,0-1,0 1,0-1,1 1,-1-1,1 0,-1 1,1-1,0 0,0 0,-1 0,2 0,-1 0,0-1,0 1,0-1,1 1,-1-1,1 0,-1 0,1 0,-1 0,1-1,0 1,2 0,22 15,-24-14,0 1,1-1,-1 0,0 1,0 0,0 0,0 0,-1 0,1 0,-1 0,0 1,0-1,0 1,0 0,-1-1,0 1,1 0,-1 0,-1 0,1 0,0 0,-1 0,0 0,0 0,0 0,0 0,-1 0,0 0,0 0,0 0,0 0,0-1,-1 1,0 0,0-1,0 1,0-1,0 1,-1-1,1 0,-1 0,0 0,-2 1,-1 1,1-1,-1 0,0 0,0-1,-1 0,1 0,-1 0,1-1,-1 0,0 0,0-1,0 1,0-2,0 1,0-1,0 0,0 0,0-1,-5-1,-7-4</inkml:trace>
  <inkml:trace contextRef="#ctx0" brushRef="#br0" timeOffset="2936.336">1919 466,'-2'14,"0"0,-1 1,-1-1,0-1,-1 1,-1-1,0 0,0 0,-2 0,1-1,-10 11,-32 61,25 17,24-99,0 1,0 0,0 0,0 0,1-1,-1 1,1 0,0 0,0-1,0 1,0 0,0-1,0 1,1-1,-1 0,1 1,0-1,0 0,-1 0,1 0,1 0,-1 0,0-1,0 1,1-1,-1 1,1-1,-1 0,1 0,0 0,-1 0,1-1,0 1,1 0,0-1,1 1,0-1,0 0,0 0,0 0,-1 0,1-1,0 0,0 0,-1 0,1-1,0 0,-1 1,0-2,3 0,12-10</inkml:trace>
  <inkml:trace contextRef="#ctx0" brushRef="#br0" timeOffset="3383.522">1665 296,'296'-280,"-295"278,0 1,0 0,0 0,1 0,-1 0,0 0,0 0,1 0,-1 0,1 0,-1 1,0-1,1 1,-1-1,1 1,0-1,-1 1,1 0,-1 0,1 0,0 0,-1 0,1 0,-1 0,1 0,-1 1,1-1,-1 0,1 1,-1 0,1-1,-1 1,1 0,-1 0,0 0,1 0,-1 0,0 0,0 0,0 0,0 0,0 0,0 1,0-1,0 0,0 1,-1-1,1 1,-1-1,1 1,-1-1,1 1,-1-1,0 1,0 0,0-1,0 2,73 244,-66-230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57 311,'39'0,"17"0,4 0,1 0,-5 0,-6-5,-3-1,-5 0,-4 1,-4 1,-4 2,-1 1,-1 0,0 1,-1 0,1 1,-1-1,-4 0</inkml:trace>
  <inkml:trace contextRef="#ctx0" brushRef="#br0" timeOffset="248.804">1 565,'43'-9,"34"-4,13-4,0 1,-4 3,-8 4,-8 3,-10 3,-11 2,-9 1,-7 0,-4 1,-6 0</inkml:trace>
  <inkml:trace contextRef="#ctx0" brushRef="#br0" timeOffset="577.344">453 1,'3'10,"0"1,0-1,1 1,1-1,0-1,0 1,1-1,0 0,0 0,1 0,0-1,1 0,0-1,0 1,1-2,6 5,11 7,0-1,2-1,0-2,0 0,1-2,1-2,25 6,-20-4,-32-12,1 0,0 0,0 1,-1 0,1-1,0 1,-1 1,1-1,-1 0,0 1,1 0,-1 0,0 0,0 0,0 0,0 1,0-1,-1 1,1 0,-1 0,0 0,0 0,0 0,0 0,0 1,0-1,-1 0,0 1,0 0,0-1,0 1,0 0,-1-1,0 1,0 0,0-1,0 1,0 0,-1 0,0-1,1 1,-1 0,-1-1,1 1,0-1,-2 2,-17 19,-1-1,-1-1,-1-1,0-1,-2-1,-1-1,0-1,-1-1,-10 3,-90 59,110-64,4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1 144,'399'0,"-399"0,0-1,-1 1,1-1,0 1,0 0,0-1,0 1,0-1,0 1,0-1,0 1,0-1,0 1,0 0,0-1,0 1,0-1,0 1,0-1,0 1,0-1,1 1,-1 0,0-1,0 1,0-1,1 1,-1 0,0-1,1 1,-1 0,0 0,1-1,-1 1,0 0,1-1,-1 1,1 0,-1 0,0 0,1 0,-1-1,1 1,-1 0,1 0,-1 0,1 0,-1 0,0 0,1 0,-1 0,1 0,-1 0,1 0,-1 1,1-1,-1 0,0 0,1 0,-1 1,1-1,-1 0,0 0,1 1,-1-1,0 0,1 1,-1-1,0 1,-31-22,22 15,-105-74,113 80,1-1,-1 1,1 0,0 0,-1 0,1 0,-1 0,1-1,-1 1,1 0,-1 0,1-1,0 1,-1 0,1-1,-1 1,1-1,0 1,0 0,-1-1,1 1,0-1,0 1,-1-1,1 1,0 0,0-1,0 1,0-1,0 1,0-1,-1 1,1-1,0 1,1-1,-1 1,0-1,0 1,0-1,0 1,0-1,0 1,1-1,-1 1,0-1,0 1,1-1,-1 1,0 0,0-1,1 1,-1 0,1-1,-1 1,0 0,1-1,-1 1,1 0,-1 0,1-1,-1 1,1 0,-1 0,1 0,-1 0,14-3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0,'29'5,"24"1,7 0,-1-1,-6-2,-7 0,-12-7,-6-2,-4 0,-1 1,-4 2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1,'43'5,"33"1,14 0,-4-1,-11-1,-14-7,-13-2,-14-1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606 147,'-347'216,"109"-59,237-156,-1 0,1 0,-1 0,1 1,0-1,-1 0,1 1,0-1,0 1,0-1,0 1,0 0,0-1,1 1,-1 0,0 0,1-1,0 1,-1 0,1 0,0 0,0 0,0 0,0-1,0 1,0 0,1 0,-1 0,1 0,-1-1,1 1,-1 0,1 0,0-1,0 1,0-1,0 1,0-1,1 1,-1-1,0 1,1-1,-1 0,0 0,1 0,0 0,-1 0,1 0,0 0,-1 0,1-1,0 1,0-1,0 1,18 6,0 0,0-2,0 0,1-1,0-1,0-1,0-1,0 0,0-2,10-2,12 2,222-2,-264 4,0-1,1 0,-1 0,1 0,-1 0,1 0,-1 0,1 0,-1-1,0 1,1 0,-1-1,1 1,-1-1,0 0,0 1,1-1,-1 0,0 0,0 0,0 0,0 0,0 0,0 0,0 0,0 0,0 0,0-1,-1 1,1 0,0 0,-1-1,1 1,-1-1,0 1,1 0,-1-1,0 1,0-1,0 1,0-1,0 1,0-1,0 1,-55-187,47 156,-2 0,-1 1,-2 1,-1 0,-1 0,-8-9,20 36,2 1,0 1,-1 0,1-1,0 1,0-1,0 1,0-1,0 1,1-1,-1 0,0 0,1 1,-1-1,1 0,0 0,0 1,-1-1,1 0,0 0,0 0,1 0,-1 1,0-1,1 0,-1 0,8-6</inkml:trace>
  <inkml:trace contextRef="#ctx0" brushRef="#br0" timeOffset="451.307">1001 288,'6'47,"1"-3,-2 0,-3 0,-1 0,-3 14,-21 8,22-65,1 0,-1 0,0 0,0 0,1 0,-1 0,0 0,0 0,0 0,0 0,0-1,0 1,0 0,-1-1,1 1,0-1,0 1,0-1,-1 0,1 1,0-1,0 0,-1 0,1 0,0 0,0 0,-1 0,1 0,0-1,0 1,-1 0,1-1,0 1,0-1,0 1,0-1,-1 1,1-1,0 0,0 0,0 1,1-1,-1 0,0 0,0 0,0 0,1 0,-1 0,0 0,1-1,-1 1,-4-10,1 0,0 0,0 0,1 0,1 0,0-1,0 1,1-1,1 0,0 1,0-1,1 0,1 1,0-1,0 1,1 0,1 0,0 0,0 0,1 0,3-4,6-13,0 0,2 1,1 1,1 0,1 1,2 1,0 1,1 1,1 1,1 1,1 1,1 1,1 1,0 2,1 0,14-4,19 11,-60 9,1-1,-1 0,0 1,0-1,0 1,1-1,-1 1,0 0,0 0,0-1,0 1,0 0,0 0,0 0,0 0,-1 0,1 0,0 0,0 1,-1-1,1 0,-1 0,1 0,-1 1,0-1,1 0,-1 1,0-1,0 0,0 0,0 1,0-1,0 0,0 1,0-1,-1 0,1 1,0-1,-1 0,1 0,-1 1,0-1,0 1,-7 14,-1 0,-1-1,0 0,-1-1,0 0,-1-1,-1 0,0-1,-11 7,16-11,-120 99,111-81,20-18</inkml:trace>
  <inkml:trace contextRef="#ctx0" brushRef="#br0" timeOffset="977.684">1396 485,'-76'99,"236"-263,-40 81,-118 82,-1 0,1 1,-1-1,1 1,-1-1,1 1,-1 0,1 0,-1 0,1 0,-1 0,1 0,-1 0,1 0,-1 0,1 1,-1-1,1 1,-1-1,1 1,-1 0,0-1,1 1,-1 0,0 0,1 0,-1 0,0 0,0 0,0 0,0 0,0 1,0-1,-1 0,1 1,0-1,-1 1,1-1,0 0,-1 1,0-1,1 1,-1-1,0 1,0 0,0-1,0 2,1 78,-31 94,29-175,1-1,-1 0,1 0,-1 1,1-1,-1 1,0-1,1 1,-1-1,0 1,1-1,-1 1,0-1,0 1,1 0,-1 0,0-1,0 1,0 0,1 0,-1 0,0 0,0 0,0 0,0 0,1 0,-1 0,0 0,0 0,0 1,0-1,1 0,-1 0,0 1,0-1,1 1,-1-1,0 1,1-1,-1 1,0-1,1 1,-1-1,1 1,-1 0,1-1,-1 1,1 0,0 0,-1-1,1 1,0 0,-1 0,1 0,0-1,0 1,0 0,0 0,0 0,0 0,0-1,0 1,0 0,-129-186,115 163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4,'0'0,"1"0,-1-1,1 1,-1-1,0 1,1 0,-1 0,1-1,0 1,-1 0,1 0,-1 0,1-1,-1 1,1 0,-1 0,1 0,0 0,-1 0,1 0,-1 0,1 0,-1 0,1 1,-1-1,1 0,0 0,-1 0,1 1,-1-1,1 0,-1 1,1-1,-1 0,0 1,1-1,-1 0,1 1,-1-1,0 1,1-1,-1 1,0-1,0 1,1-1,-1 1,0-1,0 1,0-1,0 1,1 0,-1-1,0 1,0-1,0 1,0-1,0 1,-1 0,1 0,6 39,-6-39,1 286,27-90,-28-178,12 53,-2-67,1-4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0 484,'5'24,"2"7</inkml:trace>
  <inkml:trace contextRef="#ctx0" brushRef="#br0" timeOffset="483.875">141 173,'8'-13,"0"0,0 1,1 0,1 0,0 1,0 0,1 1,1 0,0 1,0 0,1 1,10-6,-12 9,1 0,-1 1,1 1,-1-1,1 2,0 0,0 0,0 1,1 0,-1 1,0 1,0 0,0 0,0 2,0-1,9 4,-19-5,0 0,0 1,1-1,-1 1,0-1,-1 1,1 0,0 0,0 0,-1 0,1 0,-1 0,0 0,1 0,-1 1,0-1,0 0,-1 1,1-1,0 1,-1-1,0 1,1-1,-1 1,0-1,0 1,0-1,-1 1,1 0,-1-1,1 0,-1 1,0 0,-37 82,-146 199,180-275,0 1,1-1,0 0,1 1,0 0,0 0,1-1,1 1,-1 0,2 0,-1 0,1 0,2 7,-2-13,0 0,0 0,0 0,1 0,-1-1,1 1,0 0,0-1,1 1,-1-1,1 0,-1 0,1 0,0 0,0 0,0 0,1-1,-1 0,0 1,1-1,0-1,0 1,-1 0,1-1,0 0,0 0,0 0,0 0,0-1,1 1,-1-1,0 0,2-1,9-1,-1 0,1-1,-1-1,0 0,-1-1,1-1,-1 0,0-1,0 0,-1-1,0 0,0-1,-1 0,0-1,2-3,-1-1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0,'-12'2,"0"0,0 1,0 1,1 0,-1 0,1 1,0 1,0 0,1 0,0 1,-9 8,18-13,0 1,0-1,1 1,-1-1,1 1,-1 0,1-1,0 1,0 0,0-1,0 1,1-1,-1 1,1 0,-1-1,1 1,0-1,0 1,0-1,1 0,-1 1,0-1,1 0,0 0,-1 0,1 0,0 0,0 0,0-1,0 1,0 0,1-1,-1 0,0 1,1-1,-1 0,1 0,-1-1,1 1,-1 0,1-1,0 0,-1 0,2 1,7 4,13 6,-16-8,-1 0,1 0,-1 1,1 0,-1 1,0-1,0 1,-1 1,0-1,0 1,0 0,0 1,3 5,-9-10,1 0,0 0,-1 0,1 0,-1 0,0 0,0 0,0 0,0 1,0-1,0 0,0 0,-1 0,1 0,-1 0,1 0,-1 0,0 0,0 0,0 0,0 0,0 0,-1-1,1 1,0 0,-1-1,1 1,-1-1,0 0,1 1,-1-1,0 0,0 0,-1 0,-69 29,64-27,1-1,-1 1,0-1,0-1,0 1,0-1,0-1,0 1,0-2,0 1,0-1,0 0,0 0,0-1,0 0,1-1,-1 0,1 0,-1 0,1-1,0 0,0-1,1 0,-3-1,1-11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0,'-45'60,"-4"-3,-1-1,-3-3,-4-1,13-16,-1-2,-1-2,-2-2,-2-2,49-28,-1 0,1 1,0-1,-1 0,1 1,-1-1,1 0,0 1,0 0,-1-1,1 1,0 0,0 0,0-1,0 1,0 0,0 0,0 0,0 0,0 0,0 1,0-1,1 0,-1 0,0 1,1-1,-1 0,1 1,0-1,-1 0,1 1,0-1,0 0,0 1,0-1,0 1,0-1,0 0,0 1,1-1,-1 1,0-1,1 0,-1 1,1-1,0 0,-1 0,2 1,7 2,0 0,0-1,1 0,-1 0,1-1,0-1,-1 0,1 0,0-1,0 0,0 0,6 0,511-2,-525 2,-1 1,1-1,-1 1,1-1,-1 1,1-1,-1 0,1 1,0-1,-1 0,1 0,-1 0,1-1,-1 1,1 0,0 0,-1-1,1 1,-1-1,1 1,-1-1,0 0,1 0,-1 0,0 1,1-1,-1 0,0-1,0 1,0 0,0 0,0 0,0-1,0 1,0 0,-1-1,1 1,0-1,-1 1,1-1,-1 1,1-1,-1 1,0-1,0 0,0 1,0-1,-76-132,15 48,-49-85,88 126,14 27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0,'-94'269,"73"-175,21-91,0-1,0 1,1 0,-1-1,1 1,-1-1,1 1,0-1,0 1,0-1,0 1,1-1,-1 0,0 0,1 0,0 0,0 0,-1 0,1 0,0 0,0-1,1 1,-1-1,0 1,0-1,1 0,-1 0,1 0,-1 0,1 0,-1-1,1 1,2-1,3 2,-1-1,1 0,-1-1,1 1,0-1,-1-1,1 0,0 0,-1 0,1-1,-1 0,0-1,1 1,-1-1,-1-1,1 1,0-1,-1-1,0 1,3-3,4-10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0 128,'105'-27,"58"-25,-141 39,-19 10,0 0,0 0,0 0,1 0,-1 1,1-1,-1 1,1 0,0 0,0 0,0 1,0-1,0 1,1 0,-1 0,0 0,1 1,-1 0,0-1,1 1,-1 1,0-1,0 1,1 0,-1 0,0 0,0 0,0 1,0-1,0 1,0 0,0 1,-1-1,1 1,-1-1,4 4,71 138,-67-126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0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1 300,'171'-240,"-171"239,0 1,0-1,0 1,0-1,0 0,0 1,0-1,0 1,0-1,0 0,0 1,0-1,1 1,-1-1,0 1,0-1,1 1,-1-1,0 1,1-1,-1 1,1-1,-1 1,0-1,1 1,-1 0,1-1,-1 1,1 0,-1-1,1 1,-1 0,1 0,0 0,-1-1,1 1,-1 0,1 0,0 0,-1 0,1 0,-1 0,1 0,0 0,-1 0,1 0,-1 1,1-1,-1 0,1 0,-1 0,1 1,0-1,-1 0,1 1,-1-1,0 0,1 1,-1-1,1 1,-1-1,0 1,1 0,-10 36,0 53,9-89,1 1,-1-1,1 1,-1-1,1 1,0-1,-1 1,1-1,0 1,0-1,0 0,0 0,0 1,1-1,-1 0,0 0,0 0,1 0,-1 0,1-1,-1 1,1 0,-1-1,1 1,-1-1,1 1,0-1,-1 0,1 1,-1-1,1 0,0 0,-1 0,1-1,0 1,-1 0,1-1,-1 1,1-1,0 1,-1-1,1 0,67-33,-64 32,143-124,-139 119,-8 5,1-1,-1 1,0 0,1 0,-1 0,1 0,0 1,-1-1,1 0,0 1,0-1,0 1,1-1,-1 1,0 0,0 0,1 0,-1 0,0 1,1-1,-1 1,1-1,-1 1,1 0,-1 0,1 0,-1 0,1 0,-1 1,1-1,-1 1,0-1,1 1,-1 0,0 0,1 0,-1 0,0 1,0-1,0 0,0 1,0 0,0-1,1 3,48 108,-37-97</inkml:trace>
  <inkml:trace contextRef="#ctx0" brushRef="#br0" timeOffset="655.843">1 413,'38'-5,"37"-6,11-1,-1 1,-4 2,-11 3,-14 3,-5 1,-8 2,-5 0,-6 1,-2 4,-2 2,-6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0,'4'34,"3"30,-1 9,-1-4,-2-7,-1-11,-1-9,0-6,-1-5,0-3,-1-1,1-1,0-9,0-13,0-6</inkml:trace>
  <inkml:trace contextRef="#ctx0" brushRef="#br0" timeOffset="332.87">452 28,'-310'227,"297"-217,7-7,0 1,1 0,-1 0,1 0,0 1,0 0,1 0,-1 0,1 0,0 1,1 0,-1-1,1 1,0 1,1-1,3-2,1 0,0 0,0-1,0 1,1 0,-1-1,1 0,0 0,0 0,0 0,0 0,1 0,-1-1,1 0,0 1,-1-1,1-1,0 1,0 0,0-1,0 0,1 0,-1 0,0-1,0 1,1-1,-1 0,4 2,25 5,-28-7,1 0,0 0,0 0,0 1,-1-1,1 2,0-1,-1 0,1 1,-1 0,1 1,-1-1,0 1,0 0,0 0,0 1,-1-1,1 1,-1 0,0 0,0 0,-1 1,1 0,-1-1,0 1,0 1,0-1,-1 0,0 0,0 1,0-1,-1 1,1 2,-5 10</inkml:trace>
  <inkml:trace contextRef="#ctx0" brushRef="#br0" timeOffset="865.415">762 254,'-22'14,"-13"6,2 2,1 0,0 2,2 2,1 1,0 1,27-26,0-1,-1 1,1 0,0 0,0-1,0 1,0 1,0-1,1 0,-1 0,1 1,-1-1,1 1,0-1,0 1,0-1,0 1,1 0,-1 0,0-1,1 1,0 0,0 0,0-1,0 1,0 0,1 0,-1 0,1-1,0 1,0 0,0-1,0 1,0-1,0 1,1-1,-1 1,1-1,0 1,8-2,0 1,0-2,-1 1,1-1,0-1,0 0,0 0,-1-1,1 0,-1-1,1 0,-1 0,0-1,0 0,-1-1,1 0,-1 0,0-1,0 0,-1 0,7-8,12-4,79-48,-104 65,0 1,0 0,0-1,0 1,1 0,-1 0,0 0,0 0,0 0,0 0,0 0,0 0,0 0,0 0,0 0,0 1,0-1,0 0,0 1,0-1,0 1,0 0,0-1,0 1,0-1,0 1,-1 0,1 0,0 0,-1-1,1 1,0 0,-1 0,1 0,-1 0,1 0,-1 0,0 0,1 0,-1 0,0 0,0 0,0 0,0 0,0 1,4 57,-4-51,-4 42,-2 1,-3-2,-1 1,-3-1,-6 12,16-53,1 5,-1-1,-1 0,-1 0,1 0,-2 0,1-1,-2 0,0 0,0-1,-1 1,-8 8,15-19,0 1,0 0,0 0,0 0,0-1,0 1,-1-1,1 1,0-1,0 1,-1-1,1 0,0 1,-1-1,1 0,0 0,-1 0,1 0,0 0,0-1,-1 1,1 0,0 0,-1-1,1 1,0-1,0 1,0-1,0 0,-1 1,1-1,0 0,0 0,0 0,0 0,1 1,-1-2,0 1,0 0,0 0,1 0,-1 0,1 0,-1 0,1-1,-1 1,1 0,0-1,-15-65,14 41,2 0,1 0,1 0,1 0,2 0,0 0,1 1,3-3,-1 0,-3 4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8.6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0 368,'243'-39,"41"10,357-53,-91 34,-57 19,-159 19,21-8,94 18,-188 2,534-2,-455-27,219-31,-159 28,287 32,-209 25,-137-26,-291-1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43,'5'0,"11"0,8 0,4 0,3 0,0 0,0-5,0-2,-1 1,-1 1,0 2,-1 0,0 2,-4-4,-3-1,-3 5,-11 2,-6 2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8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0,-3 0,-9 0,-14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4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298 423,'-14'12,"-1"1,2 0,0 1,1 0,0 1,1 0,-6 11,-37 46,-68 66,121-138,0 2,-1-1,1 0,0 0,0 0,0 0,0 1,1-1,-1 0,0 1,0-1,1 1,-1-1,1 1,0-1,-1 1,1-1,0 1,0-1,0 1,0 0,0-1,0 1,0-1,0 1,1-1,-1 1,1-1,-1 1,1-1,0 1,-1-1,1 1,0-1,0 0,0 0,0 1,0-1,0 0,0 0,0 0,1 0,-1 0,0 0,1-1,-1 1,1 0,-1-1,1 1,-1-1,1 1,-1-1,1 0,-1 0,1 0,-1 1,1-2,0 1,142 19,111-10,-254-8,0-1,-1 1,1-1,0 0,-1 1,1-1,0 0,-1 0,1 1,0-1,0 0,-1 0,1 0,0 0,-1 0,1 0,0 0,0 0,-1 0,1 0,0-1,0 1,-1 0,1 0,0-1,-1 1,1 0,0-1,-1 1,1-1,-1 1,1-1,-1 1,1-1,-1 1,1-1,-1 1,1-1,-1 0,0 1,1-1,-1 0,0 1,0-1,1 0,-1 0,0 1,0-1,0 0,0 0,0 1,0-1,0 0,0 1,0-1,0 0,0 0,-1 1,1-1,0 0,-1 1,1-1,0 0,-1 0,-14-21,1 0,0-1,2 0,1-1,1-1,1 0,1 0,1 0,-2-20,-18-100,25 123</inkml:trace>
  <inkml:trace contextRef="#ctx0" brushRef="#br0" timeOffset="619.31">749 509,'10'17,"-2"0,0 1,-1 0,-1 0,0 1,-2 0,0 0,-1 0,-1 0,-1 1,0-1,-3 12,-5 0,7-31,0-1,0 1,0 0,0-1,0 1,0 0,-1-1,1 1,0 0,0-1,0 1,0 0,0-1,-1 1,1 0,0 0,0-1,-1 1,1 0,0 0,0-1,-1 1,1 0,0 0,-1 0,1 0,0-1,-1 1,1 0,0 0,-1 0,1 0,0 0,-1 0,1 0,0 0,-1 0,1 0,0 0,-1 0,1 0,0 0,-1 0,1 0,0 1,-1-1,1 0,0 0,0 0,-1 0,1 1,0-1,0 0,-1 0,1 1,0-1,0 0,-1 0,1-15,-1-1,2 0,0 1,1-1,0 1,2-1,-1 1,2 0,0 0,1 0,0 1,2 0,-1 0,2 1,-1 0,2 0,0 1,0 0,1 1,1 0,1 0,157-133,-162 136,1 1,0 0,1 0,0 1,0 0,0 1,1 0,-1 0,1 1,0 1,0 0,9-1,-18 5,0 0,1 1,-1-1,0 1,0-1,0 1,0 0,0 0,0 0,-1 0,1 0,-1 1,1-1,-1 0,0 1,0-1,0 1,0-1,0 1,-1-1,1 1,-1-1,0 1,0 0,1-1,-2 1,1 0,0-1,-1 1,1 0,-1-1,1 1,-1-1,0 1,0-1,-1 1,1-1,0 0,-1 0,-1 2,-10 20,-1 0,-1-1,-1-1,-1 0,-1-2,-1 0,-1 0,-1-2,0-1,-1 0,-23 12,9-12,23-16</inkml:trace>
  <inkml:trace contextRef="#ctx0" brushRef="#br0" timeOffset="1455.744">1145 677,'0'5,"0"6,0 7,0 4,-5 4,-1 2,0 1,1 0,1 1,2-6</inkml:trace>
  <inkml:trace contextRef="#ctx0" brushRef="#br0" timeOffset="1933.591">1145 650,'68'-10,"-60"8,0 0,-1 0,1 0,0 1,0 1,0-1,-1 1,1 0,0 1,0 0,0 0,0 1,-1 0,1 0,-1 1,1 0,-6-1,1 1,-1-1,0 1,0 0,0-1,-1 1,1 0,-1 0,0 0,1 0,-1 0,-1 1,1-1,0 0,-1 0,0 1,1-1,-1 0,0 1,-1-1,1 0,-1 2,6 45,-3-46,1 1,-1-1,0 0,0 1,0 0,-1-1,0 1,0 0,0 0,-1 0,1 0,-1 0,0 0,0 0,-1 0,0-1,0 1,0 0,0 0,-1-1,1 1,-1 0,-1-1,1 0,-1 1,1-1,-1 0,0 0,0-1,-3 3,2-2,0 0,0 0,-1 0,1-1,-1 1,0-1,0 0,0-1,0 1,-1-1,1 0,-1 0,1-1,-1 1,0-1,0-1,1 1,-1-1,0 0,0 0,0-1,0 0,1 0,-1 0,0 0,1-1,-1 0,-4-3,-3-6</inkml:trace>
  <inkml:trace contextRef="#ctx0" brushRef="#br0" timeOffset="3218.978">693 198,'280'0,"-278"0,-1 1,0-1,0 1,0-1,0 0,1 0,-1 1,0-1,0 0,1 0,-1 0,0 0,0 0,1 0,-1-1,0 1,0 0,0-1,1 1,-1-1,0 1,0-1,0 1,0-1,0 0,0 0,0 1,0-1,0 0,0 0,-1 0,1 0,0 0,0 0,-1 0,1 0,-1-1,1 1,-1 0,0 0,1 0,-1 0,0-1,0 1,0 0,1 0,-2-1,1 1,0 0,0 0,0-1,0 1,-1 0,1 0,-1 0,1-1,-1 1,1 0,-1 0,0 0,1 0,-1 0,0 0,0 0,0 0,0 0,-107-130,94 112</inkml:trace>
  <inkml:trace contextRef="#ctx0" brushRef="#br0" timeOffset="9155.618">1342 790,'5'0,"1"5,-4 2,-9-1,-6-1,-7-1,0-2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89,'-6'-3,"0"1,-1 1,1-1,0 1,-1 0,1 0,-1 1,1 0,-1 0,1 0,0 1,-1 0,1 0,-1 1,1-1,0 2,0-1,0 1,0-1,1 2,-1-1,1 1,-1-1,1 1,1 1,-1-1,0 1,1 0,0 0,-1 2,-8 10,0 0,2 1,0 1,1 0,1 0,1 1,0 0,2 0,-4 18,9-32,-1-1,2 1,-1-1,1 1,0 0,0-1,0 1,1-1,0 1,0-1,0 1,1-1,-1 1,2-1,-1 0,0 0,1 0,0 0,0-1,0 1,1-1,0 0,0 0,0 0,0 0,0-1,1 1,-1-1,1 0,0-1,0 1,0-1,1 0,-1 0,0 0,1-1,-1 0,1 0,-1-1,1 1,0-1,-1 0,2-1,11-5,0-1,-1-1,0 0,0-1,-1-1,0-1,0 0,-2-1,1-1,-1 0,-1-1,-1-1,0 0,-1 0,8-14,-12 20,1 0,-2 0,1-1,-2 0,1 0,-1-1,-1 0,0 1,0-1,-1-1,-1 1,0 0,0-1,-1 1,0-1,-1 1,-1-1,0 1,0-1,-1 1,-1 0,1-1,-2 1,-3-8,3 15,-1 1,1-1,-1 1,1 0,-1 0,0 1,0 0,-1-1,1 2,0-1,-1 0,1 1,-1 0,1 1,-1-1,1 1,-1 0,0 0,1 1,-1 0,1 0,-1 0,1 0,-1 1,1 0,0 0,0 1,0-1,0 1,0 0,1 0,-1 1,1-1,0 1,0 0,0 0,1 1,-1-1,1 1,-2 3,-19 40,17-24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1,'0'9,"0"9,-5 6,-1-2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86 124,'-5'58,"-2"23,1 3,-4-3,0-11,2-12,2-11,2-9,2-7,1-2,-4-8,-1-1,0-5</inkml:trace>
  <inkml:trace contextRef="#ctx0" brushRef="#br0" timeOffset="261.967">0 39,'33'-10,"0"1,1 2,-1 2,1 1,1 1,-1 2,0 2,0 1,12 3,-39-5,-1 0,0 1,0 0,1 0,-1 1,0 0,0 0,0 0,-1 1,1 0,-1 0,1 0,-1 1,0 0,0 0,0 0,-1 0,0 1,0 0,0 0,0 0,-1 0,1 1,-1-1,-1 1,1 0,-1-1,0 1,0 3,-1-2,0 0,0-1,-1 1,0 0,-1-1,1 1,-1 0,0-1,-1 1,0-1,0 0,0 1,-1-1,1 0,-2 0,1 0,-1-1,1 1,-2-1,1 0,0 0,-1 0,0-1,0 0,-1 0,1 0,-1 0,0-1,0 0,-2 1,-6 2,-1 0,1-1,-1 0,0-1,-1-1,1 0,0-1,-1-1,1 0,-1-2,0 1,1-2,-13-2,1-3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1,'-15'10,"1"0,0 2,1-1,0 2,1 0,0 0,1 1,1 0,0 1,1 0,1 1,0 0,1 0,1 1,-1 4,-1 4,1 0,1 0,1 0,2 1,0 0,2-1,1 1,1 0,1 0,1 0,1-1,2 0,0 0,2 0,1-1,0 0,10 16,-15-34,1-1,0 0,0 0,0 0,0 0,1-1,-1 0,1 0,0-1,1 1,-1-1,0-1,1 1,0-1,0 0,6 1,11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30,'26'-1,"74"8,-98-7,0 1,1 0,-1 0,0 0,0 0,1 0,-1 0,0 0,0 1,0-1,0 1,-1 0,1-1,0 1,-1 0,1 0,-1 0,0 0,1 0,-1 0,0 1,0-1,0 0,-1 1,1-1,-1 0,1 1,-1-1,0 1,0-1,0 1,0-1,0 0,0 1,-1-1,0 2,-6 27,5-28,1-1,0 1,0 0,0 0,0 0,0 1,0-1,1 0,0 0,-1 0,1 0,0 1,1-1,-1 0,1 0,-1 0,1 0,0 0,0 0,0 0,0 0,1 0,-1 0,1-1,0 1,0 0,0-1,0 1,2 1,29 17,-30-20,1 0,0 1,0-1,-1 1,1 0,-1 0,0 0,1 1,-1-1,0 1,0-1,-1 1,1 0,0 0,-1 1,0-1,0 0,0 1,0-1,0 1,-1 0,0-1,0 1,0 0,0 0,0 0,-1 0,1 0,-1 0,0 0,-1 0,1 0,-1 0,1 0,-7 7,0 0,-1-1,0 0,-1 0,1-1,-2 0,1 0,-2-1,1-1,-1 1,0-2,0 0,-1 0,1-1,-1 0,-11 2,-18 1,27-10</inkml:trace>
  <inkml:trace contextRef="#ctx0" brushRef="#br0" timeOffset="286.78">508 1,'-5'38,"-1"23,-1 5,-2-3,-1-8,2-8,2-8,2-5,2-4,-4-7,-1-3,1 1,2-4</inkml:trace>
  <inkml:trace contextRef="#ctx0" brushRef="#br0" timeOffset="598.406">733 143,'-29'24,"-23"17,-4 7,13 0,19-8,18-12,14-9,12-4,6-4,0 0,-6 4,0-1,-5-3</inkml:trace>
  <inkml:trace contextRef="#ctx0" brushRef="#br0" timeOffset="1153.687">959 284,'-11'4,"-1"1,1 1,1-1,-1 2,1 0,0 0,0 1,1 0,0 0,1 1,0 1,0-1,1 1,0 0,0 1,2 0,-3 5,8-15,-1 0,1 1,0-1,0 1,-1-1,1 1,0-1,1 1,-1-1,0 1,0-1,1 0,-1 1,1-1,-1 1,1-1,-1 0,1 1,0-1,0 0,0 0,-1 0,1 0,0 0,1 0,-1 0,0 0,0 0,0 0,1 0,-1-1,0 1,0 0,1-1,-1 1,1-1,-1 0,1 1,-1-1,0 0,1 0,0 0,63-5,-54 1,-2 0,1-1,0-1,-1 1,0-2,-1 1,1-1,-1 0,4-5,28-23,-39 33,1 1,0-1,-1 0,1 1,0 0,0-1,0 1,0 0,0 0,0 0,1 0,-1 0,0 0,0 1,1-1,-1 1,0 0,1-1,-1 1,0 0,1 1,-1-1,0 0,1 1,-1-1,0 1,0-1,1 1,-1 0,0 0,0 0,0 0,0 1,0-1,0 1,0-1,-1 1,1-1,0 1,-1 0,0 0,1 0,-1 0,0 0,0 0,0 0,0 0,0 1,0 0,2 13,-2 1,1-1,-2 0,0 0,-1 0,-1 1,0-1,-1 0,-1-1,-2 6,-4 25,6-29,2 3,-2 0,0 0,-1 0,-1 0,-1-1,-1 0,0-1,-1 1,-1-2,-1 1,-4 3,13-18,-1 0,1-1,0 1,-1-1,0 0,1 1,-1-1,0-1,0 1,0 0,0-1,-1 1,1-1,0 0,0 0,-1 0,1-1,-1 1,1-1,-1 0,1 0,-1 0,1 0,0-1,-1 1,1-1,-1 0,1 0,0 0,0 0,-1-1,1 1,0-1,0 0,1 0,-1 0,0 0,1-1,-1 1,1-1,-2-2,1-7,0 0,1 0,1-1,0 1,1-1,0 1,0-1,2 1,0-1,0 1,1 0,0 0,1 0,1 0,0 1,0-1,1 1,6-8,1-7,23-41,-19 39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17 113,'0'0,"1"0,-1 0,1 0,-1 0,1 0,-1 0,1 0,-1 0,1-1,-1 1,1 0,-1 0,1 0,-1 0,1-1,-1 1,1 0,-1-1,1 1,-1 0,0-1,1 1,-1 0,0-1,1 1,-1-1,0 1,1 0,-1-1,0 1,0-1,0 1,1-1,-1 1,0-1,0 1,0-1,0 1,0-1,0 1,0-1,0 0,0 1,0-1,0 1,0-1,0 1,-1-1,1 1,0-1,0 1,-1-1,1 1,0 0,0-1,-1 1,1-1,0 1,-1 0,1-1,-1 1,1 0,-1-1,74-24,1 4,1 2,7 3,-81 15,1 0,0 0,0 0,0 0,0 0,0 1,0-1,0 1,0-1,0 1,0 0,0 0,0 0,0 0,0 0,0 0,0 1,0-1,0 1,0-1,0 1,0 0,0 0,-1 0,1 0,0 0,0 0,-1 0,1 0,-1 1,1-1,-1 1,1-1,-1 1,0 0,0-1,0 1,0 0,0 0,0 0,-1 0,1 0,0 0,-1 0,0 0,1 0,-6 9,0-1,-1 1,0-1,0-1,-1 1,0-1,-1 0,0-1,0 0,-7 5,-2 4,-93 78,81-73,2 1,0 1,2 1,0 2,-17 25,40-50,0 0,1-1,-1 1,1 0,-1 0,1 0,0 1,0-1,0 0,0 0,0 1,0-1,1 0,-1 1,1-1,-1 1,1-1,0 1,0-1,0 1,1-1,-1 1,0-1,1 0,0 1,-1-1,1 0,0 1,0-1,1 0,-1 0,0 0,1 0,-1 0,1 0,-1 0,1 0,0-1,0 1,0-1,0 1,0-1,0 0,1 0,-1 0,0 0,0 0,1 0,-1-1,7 3,0-2,-1 1,1-1,0 0,0-1,-1 0,1-1,0 0,0 0,-1-1,1 0,0 0,-1-1,0 0,4-2,-4-1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3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0,-10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1,'-40'49,"2"2,2 1,-11 26,38-63,1 1,0-1,1 1,1 1,1-1,0 1,1 0,0 0,2 1,0-1,1 0,1 1,0-1,1 1,3 10,-2-23,1 1,-1-1,1 1,0-1,0 0,1 0,0 0,-1-1,2 1,-1-1,0 0,1 0,0-1,0 1,0-1,0 0,0 0,1-1,0 0,-1 0,1 0,0 0,0-1,0 0,0 0,0-1,0 0,0 0,0 0,0-1,0 0,-1 0,1 0,0-1,0 1,0-2,16-4,-3 0</inkml:trace>
  <inkml:trace contextRef="#ctx0" brushRef="#br0" timeOffset="295.812">391 255,'20'4,"10"3,6-1,-4-6,-2-3,-2-1,-5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1 311,'8'-7,"1"0,-1 1,1 1,1-1,-1 1,1 1,0 0,0 0,0 1,0 0,1 1,-1 0,1 1,-1 0,1 0,0 1,-1 1,9 1,-17-2,1 0,-1 0,0 1,1-1,-1 1,0 0,1-1,-1 1,0 0,0 0,1 1,-1-1,0 0,0 1,-1-1,1 1,0 0,0-1,-1 1,1 0,-1 0,1 0,-1 0,0 0,0 0,0 1,0-1,0 0,-1 1,1-1,-1 0,1 1,-1-1,0 1,0-1,0 1,0-1,-1 0,1 1,0-1,-1 0,0 1,0-1,1 0,-1 1,-1-1,1 0,0 0,0 0,-1 0,0 1,-113 130,83-100,23-25,0 0,1 1,0 0,1 0,-1 1,2 0,0 0,0 0,0 1,0 5,5-14,1 0,-1 0,1 0,0 0,-1 0,1-1,0 1,0 0,1 0,-1 0,0 0,1 0,-1-1,1 1,-1 0,1 0,0-1,0 1,0 0,0-1,0 1,0-1,0 1,1-1,-1 0,0 1,1-1,-1 0,1 0,0 0,-1 0,1 0,0 0,-1-1,1 1,0 0,0-1,0 0,0 1,-1-1,3 0,81 2,-61-7,-4-2</inkml:trace>
  <inkml:trace contextRef="#ctx0" brushRef="#br0" timeOffset="465.52">452 85,'-1'55,"13"145,-7-188,-2 0,0 0,0 0,-1 1,-1-1,0 0,0 1,-2-1,1 1,-2-1,1 1,-2-1,1 0,-2 0,0 0,0 0,-1-1,-1 0,1 0,-2 0,0-1,0 1,-2 0,-26 22,19-22</inkml:trace>
  <inkml:trace contextRef="#ctx0" brushRef="#br0" timeOffset="920.132">678 0,'-2'2,"0"-1,1 1,-1 0,0 0,1-1,-1 1,1 0,0 1,-1-1,1 0,0 0,0 0,1 1,-1-1,0 0,1 1,-1-1,1 0,0 1,0-1,0 1,0-1,0 1,1-1,-1 0,1 1,-1-1,1 0,0 1,0-1,0 0,46 134,-38-115,0 0,-1 1,-1 0,0 1,-2-1,-1 1,-1 0,0 19,-4-29,-1 0,0-1,-1 0,-1 1,0-1,0 0,-1-1,-1 1,0-1,0 0,-1 0,0-1,-1 0,-1 0,1-1,-1 0,-1-1,0 1,0-2,0 0,-5 2,-71 37,65-42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0 256,'6'-15,"0"-1,2 1,-1 0,2 0,0 1,1 0,0 1,1 0,0 0,12-9,-22 21,0 1,0-1,-1 1,1-1,0 1,0-1,0 1,0-1,0 1,0 0,0-1,0 1,0 0,0 0,0 0,1 0,-1 0,0 0,0 0,0 0,0 0,0 0,0 1,0-1,0 0,0 1,0-1,0 1,0-1,0 1,-1 0,1-1,0 1,0 0,0-1,-1 1,1 0,0 0,-1 0,1 0,-1 0,1 0,-1 0,1 0,-1 0,0 0,0 0,1 0,-1 0,0 0,0 0,0 0,0 1,11 18,-10-18,1 0,-1 0,1 0,0 0,-1-1,1 1,0-1,0 1,0-1,0 1,0-1,0 0,0 0,1 0,-1 0,0-1,1 1,-1-1,0 1,1-1,-1 0,1 0,-1 0,1 0,-1 0,0 0,1-1,-1 1,0-1,1 0,-1 0,0 0,0 0,0 0,3-1,67-65,-51 44,53-35,-73 59,1 0,0 0,0 0,-1 0,1 0,0 0,-1 0,1 0,-1 1,1-1,-1 0,0 1,0 0,1-1,-1 1,0-1,-1 1,1 0,0 0,0 0,-1 0,1-1,-1 1,1 0,-1 0,0 1,1-2,-1 3,1 0,1 0,-1 0,0 0,1 0,0-1,0 1,0 0,0-1,1 0,-1 0,1 1,0-1,0-1,0 1,0 0,1-1,-1 0,2 1,13 4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1,'-124'248,"121"-245,1 0,0 1,-1-1,2 1,-1-1,0 1,1 0,-1 0,1 0,0 0,0 0,1 0,-1 0,1 0,0 0,0 0,0 0,1 0,-1 0,1 0,0 0,0 0,0 0,1 0,0-1,-1 1,1 0,0-1,1 0,-1 1,1-1,-1 0,1 0,0 0,0-1,0 1,1-1,-1 1,0-1,1 0,0 0,2 0,-1-1,0 0,1-1,-1 0,0 0,0 0,0 0,0-1,0 0,0 0,0-1,0 1,0-1,0 0,-1 0,1-1,-1 1,2-2,8-8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1 221,'254'-194,"-252"192,1-1,-1 1,1 0,0-1,-1 1,1 1,0-1,0 0,0 1,0-1,1 1,-1 0,0 0,1 1,-1-1,0 1,1-1,-1 1,1 0,-1 0,0 0,1 1,-1-1,1 1,-1 0,0 0,0 0,1 0,-1 1,0-1,0 1,0 0,-1 0,1 0,0 0,-1 0,3 3,48 125,-43-110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1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0,-10 0</inkml:trace>
  <inkml:trace contextRef="#ctx0" brushRef="#br0" timeOffset="467.222">396 85,'-24'4,"-8"7,-3 2,4 3,8 3,12-1,8 2,9 1,4 2,0 3,-6-4,-4-1,-7-4,-7-4,-6-5,-4-4,-3-2,3-2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4 279,'0'0,"0"0,-1-1,1 1,0-1,-1 1,1-1,0 1,0-1,-1 1,1-1,0 1,0-1,0 0,0 1,0-1,0 1,0-1,0 1,0-1,0 1,0-1,0 0,0 1,0-1,0 1,1-1,-1 1,0-1,0 1,1-1,-1 1,0-1,1 1,-1-1,0 1,1 0,-1-1,1 1,-1 0,1-1,-1 1,1 0,-1-1,1 1,-1 0,1 0,-1 0,1 0,-1-1,1 1,-1 0,1 0,0 0,-1 0,1 0,-1 0,1 0,-1 1,1-1,40-6,-41 6,326-12,-140-6,-186 17,-1 1,1-1,0 1,-1-1,1 0,0 1,0-1,-1 1,1-1,0 0,0 1,0-1,0 0,0 1,0-1,0 0,0 1,0-1,0 1,0-1,0 0,1 1,-1-1,0 0,0 1,1-1,-1 1,0-1,1 1,-1-1,0 1,1-1,-1 1,1-1,-1 1,1-1,-1 1,1 0,-1-1,1 1,0 0,-1 0,1-1,-1 1,1 0,0 0,-1 0,1 0,0 0,-1 0,1 0,-1 0,1 0,0 0,-1 0,1 0,0 0,-1 0,1 1,-1-1,1 0,0 1,-127-102,56 23,58 57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0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1,'-272'0,"387"0,-101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1 295,'182'-39,"-67"19,2 6,0 5,84 5,-123 5,-118-23,-126-74,163 94,0 0,0 0,0-1,1 1,-1-1,1 0,0 0,-1 0,1 0,1 0,-1 0,0 0,1-1,0 1,-1-1,1 1,1-1,-1 1,0-1,1 1,0-1,0 0,0-1,4-11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29,'482'0,"-286"-28,-172 27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31,'39'10,"26"-3,13-1,2-2,-3-7,-5-3,-5 1,-10-5,-3-1,-3 2,-5 3,-5 2,-5 1,-8 2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49,'-28'42,"-1"-2,-3-1,-1-1,-2-2,-1-1,-2-2,-1-2,-2-1,0-3,-35 17,4-16,113-24,248-6,-89 52,-182-43,-17-6,0 0,1 0,-1 1,1-1,-1-1,1 1,-1 0,1 0,0-1,-1 1,1-1,0 1,0-1,-1 1,1-1,0 0,0 0,-1 0,1 0,0-1,0 1,0 0,-1-1,1 1,0-1,-1 1,1-1,0 0,-1 0,1 0,-1 0,1 0,-1 0,0 0,1 0,-1-1,0 1,0 0,0-1,0 1,0-1,1-13,0 0,-1-1,0 1,-1-1,-1 1,-1-1,0 1,-1 0,-1-1,0 2,-1-1,0 0,-1 1,-1 0,-6-9,-64-145,26 88,46 66,3 4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1 308,'50'-18,"2"3,0 1,0 3,1 2,38-1,216 0,-284 7,-32-8,-36-10,-10 0,29 12,1 0,-1-1,2-2,-1-1,2 0,-1-2,2-1,0 0,-13-15,17 10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141 268,'-9'39,"-8"31,-2 14,3-3,9-10,6-13,3-10,1-10,0-6,-1-4,-5-6,-2-3,0-4</inkml:trace>
  <inkml:trace contextRef="#ctx0" brushRef="#br0" timeOffset="266.991">1 212,'19'-24,"1"0,1 2,1 1,1 0,1 2,1 1,0 1,1 0,4 1,-22 13,-1 1,0 0,1 0,-1 1,1 0,0 0,-1 0,1 1,0 1,-1-1,1 1,0 0,-1 1,1 0,-1 0,0 1,0-1,0 2,0-1,0 1,-1 0,1 0,-1 1,0 0,-1 0,1 0,2 4,3 3,0 0,-1 1,-1 0,0 1,-1 0,0 0,-1 1,-1 0,0 0,-1 0,-1 1,2 12,-5-18,0 1,-1-1,0 0,0 0,-2 0,1 1,-1-1,0-1,-1 1,-1 0,1 0,-1-1,-1 0,0 0,0 0,-1-1,0 1,0-1,-1-1,0 1,0-1,-1-1,0 1,0-1,0 0,-1-1,0 0,0-1,-1 1,1-2,-1 1,1-2,-1 1,0-1,-1 0,1-1,-3 0,-15 0,3-1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1 186,'73'-33,"-47"25,1 2,-1 1,2 1,-1 1,0 1,1 1,-1 2,24 3,10 9,-60-14,-1 1,1 0,-1-1,1 1,-1-1,1 1,-1-1,1 1,-1-1,0 1,1-1,-1 1,0-1,1 1,-1-1,0 0,0 1,0-1,1 1,-1-1,0 0,0 1,0-1,0 0,0 1,0-1,0 0,0 1,-1-1,1 1,0-1,0 0,0 1,-1-1,1 1,0-1,-1 0,1 1,0-1,-1 1,1-1,-1 1,1 0,-1-1,1 1,-1-1,1 1,-1 0,1-1,-1 1,0 0,1 0,-1-1,1 1,-1 0,0 0,-2-4,-72-92,61 82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0 240,'390'-58,"-457"25,51 25,1 0,-1-1,2-1,-1 0,1-1,1-1,-6-5,18 15,0 1,-1 0,1 0,0-1,0 1,0-1,0 1,0-1,0 1,0-1,0 0,1 1,-1-1,1 0,-1 0,1 1,0-1,-1 0,1 0,0 0,0 0,0 1,1-1,-1 0,0 0,1 0,-1 1,1-3,8-9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110 115,'11'16,"-1"2,0-1,-1 1,-1 1,0-1,-2 1,0 1,-1-1,-1 1,-1 0,0 0,-2 0,0 0,-2 0,0 0,-1 0,-2 6,-2 6,-1 0,-1-1,-2 0,-1-1,-1 0,-2-1,-1 0,-33 17,47-45,-1 0,1 0,0-1,-1 1,1-1,-1 1,1-1,-1 0,1 0,-1 1,1-1,0 0,-1 0,1 0,-1-1,1 1,-1 0,1 0,-1-1,1 1,-1-1,1 1,0-1,-1 0,1 0,0 1,0-1,0 0,-1 0,1 0,0 0,0 0,0-1,1 1,-1 0,0 0,0-1,1 1,-1 0,0-1,1 1,-1-1,0-8,-1-1,2 1,-1 0,1-1,1 1,0 0,0-1,1 1,0 0,1 0,0 0,1 1,0-1,0 1,1 0,0 0,1 0,0 1,0 0,5-4,2-9,16-26,3 2,1 0,3 2,1 2,2 2,1 1,2 2,2 2,1 1,2 3,23-10,-61 35,0 0,0 0,1 1,0 0,0 1,0 0,0 1,0 0,1 0,-1 1,1 1,-1 0,0 0,10 2,-19-1,1 0,0 0,-1 0,1 0,-1 0,0 0,1 0,-1 1,0-1,0 0,1 1,-1-1,0 1,-1 0,1-1,0 1,0 0,-1-1,1 1,-1 0,1 0,-1 0,0-1,0 1,0 0,0 0,0 0,0 0,0 0,-1-1,1 1,-1 0,1 0,-1 0,-24 61,6-38,-1 0,-1-1,-1-1,0-1,-2-1,-1-1,-1-2,0 0,-1-2,-25 12,43-23,-120 64,105-59</inkml:trace>
  <inkml:trace contextRef="#ctx0" brushRef="#br0" timeOffset="598.314">533 650,'-129'165,"200"-246,96-48,-79 83,-86 47,1 0,-1 1,0-1,0 1,0 0,1 0,-2 0,1 0,0 0,0 0,-1 0,1 1,-1-1,1 0,-1 1,0-1,0 1,0 0,-1-1,1 1,-1 0,1 0,-1-1,0 1,0 0,0 0,0-1,0 1,-1 0,1-1,-1 1,0 0,0-1,0 1,-1 0,-1 17,-2-1,0 0,-2 0,0-1,-1 0,0 0,-2-1,0 0,-6 7,15-22,-1 0,1 0,-1 0,0-1,0 1,0 0,0-1,0 1,0-1,0 0,0 1,0-1,-1 0,1 0,0-1,-1 1,1 0,-1-1,1 0,-1 1,1-1,-1 0,1 0,-1 0,1-1,-1 1,1-1,-1 1,1-1,0 0,-1 0,1 0,0 0,0 0,0 0,-2-2,-70-69,63 59,-3-5,3 2</inkml:trace>
  <inkml:trace contextRef="#ctx0" brushRef="#br0" timeOffset="834.55">1041 594,'-10'38,"-7"23,-2 5,-1-8,2-14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02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94 119,'-5'23,"-1"24,0 7,1 0,1 0,-3-4,0-1,0-4,2-5,2-5,1-2,-3-4,-2 0,1-2,-3-4,-1-7</inkml:trace>
  <inkml:trace contextRef="#ctx0" brushRef="#br0" timeOffset="260.699">94 5,'16'-2,"-1"1,0 0,1 1,-1 1,1 0,-1 1,0 0,1 1,-1 1,-1 1,1 0,-1 1,0 0,0 1,0 1,-1 0,-1 1,10 8,-18-13,-1 0,0 0,0 0,0 0,0 1,0-1,-1 1,0 0,0-1,0 1,-1 0,0 0,0 0,0 1,0-1,-1 0,0 0,0 0,0 1,-1-1,0 0,0 0,0 0,0 0,-1 0,0 0,0 0,0-1,-1 1,1-1,-1 1,0-1,-2 1,-2 4,0-1,-1 1,0-2,0 1,-1-1,0 0,0-1,0 0,-1-1,0 0,0 0,-1-1,1 0,-1-1,-2 0,-159 0,149-9,5 0</inkml:trace>
  <inkml:trace contextRef="#ctx0" brushRef="#br0" timeOffset="26988.378">348 542,'-49'93,"-54"85,69-135,43-73,18-21,2 1,3 2,1 1,29-30,11 1,-72 76,-1-1,1 1,0-1,-1 1,1 0,0-1,0 1,-1 0,1 0,0-1,0 1,-1 0,1 0,0 0,0 0,-1 0,1 0,0 0,0 0,0 0,-1 0,1 1,0-1,0 0,-1 0,1 1,0-1,-1 0,1 1,0-1,-1 1,1-1,-1 1,1-1,0 1,-1 0,1-1,-1 1,0 0,1-1,-1 1,1 0,-1-1,0 1,0 0,1 0,-1-1,0 1,0 0,0 0,6 43,-6-42,-2 260,3-261,0 1,-1-1,1 1,0-1,-1 1,1-1,-1 1,0-1,1 1,-1 0,0-1,0 1,0 0,0-1,0 1,-1 0,1-1,0 1,-1-1,1 1,-1-1,0 1,1-1,-1 1,0-1,0 1,0-1,0 0,0 0,0 1,0-1,0 0,-1 0,1 0,0 0,-1 0,1-1,-1 1,1 0,-1-1,1 1,-1-1,1 1,-1-1,0 0,1 0,-1 0,0 1,1-2,-1 1,1 0,-1 0,0 0,1-1,-2 0,-128-120,112 106,4 1</inkml:trace>
  <inkml:trace contextRef="#ctx0" brushRef="#br0" timeOffset="27458.638">658 542,'8'-3,"-1"1,0 0,1 0,-1 0,1 1,0 1,-1-1,1 1,0 0,-1 1,1 0,0 0,-1 0,1 1,-1 0,0 1,6 2,-12-2,0-1,0 1,0-1,0 1,-1-1,1 1,-1 0,0-1,0 1,0 0,0-1,0 1,-1-1,1 1,-1 0,1-1,-1 1,0-1,0 1,0-1,-1 0,1 1,0-1,-1 0,0 0,1 0,-1 0,0 0,0 0,0 0,0-1,-1 1,1 0,-58 58,-35 51,94-110,1 1,-1-1,0 1,0-1,1 0,-1 1,1 0,-1-1,1 1,0-1,-1 1,1-1,0 1,0 0,0-1,1 1,-1-1,0 1,0 0,1-1,-1 1,1-1,-1 1,1-1,0 1,0-1,0 0,-1 1,1-1,0 0,1 0,-1 0,0 1,0-1,0 0,1-1,-1 1,1 0,-1 0,0 0,1-1,-1 1,1-1,-1 1,1-1,0 0,-1 0,1 1,1-1,83 1,28-31,-95 19</inkml:trace>
  <inkml:trace contextRef="#ctx0" brushRef="#br0" timeOffset="28455.007">1054 288,'34'-5,"15"-1,5-1,-3 2,-9 7,-7 2,-6 1,-6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26,'5'0,"6"0,7 0,4 0,4 0,2 0,1 0,0 0,0 0,1-5,-1-1,-1 0,1 1,-6 2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1,'13'17,"0"0,-1 1,-1 1,-1 0,-1 0,0 1,5 20,-2-5,-2 1,-1 1,-1-1,-3 1,-1 1,-1-1,-2 15,-1-20,1-13,-1 1,0-1,-1 0,-1 0,-1 0,-1 0,0 0,-2 0,0-1,-1 0,-1 2,1-9,1 0,-1 0,-1-1,0 0,0 0,-1-1,0 0,-1-1,0 0,0 0,-1-1,1 0,-2-1,1-1,-1 1,0-1,-9 1,0 1,0-2,-1-1,0-1,0-1,1 0,-1-2,0 0,-11-3,28 3,1-1,0 0,0 0,0 0,0 0,0 0,0-1,0 1,1-1,-1 0,0-1,1 1,0-1,-1 1,1-1,0 0,-1-2,-8-12</inkml:trace>
  <inkml:trace contextRef="#ctx0" brushRef="#br0" timeOffset="357.837">1 1,'822'0,"-799"0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0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52,'29'-5,"28"-2,10 1,-2-4,-7 0,-9 2,-8 2,-10 7,-12 3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0 249,'43'-14,"0"2,0 1,1 3,0 1,1 3,6 1,-27 0,-29-10,-12 3,0 0,0-1,1-1,0-1,1 0,1-1,0-1,-1-2,13 15,1 1,0 0,0-1,0 1,0-1,0 1,1-1,-1 1,0-1,1 1,-1-1,1 0,0 1,-1-1,1 0,0 0,0 1,0-1,0 0,0 0,1 1,-1-1,0 0,1 1,-1-1,1 1,0-1,0 0,0 0,9-8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424 142,'0'34,"-15"2,-1-2,-1 0,-2 0,-2-2,-1-1,-1 0,-6 3,-6 12,-175 203,209-248,0 0,0-1,0 1,0 0,0 0,0 0,0 0,0 0,0 0,0 0,1 0,-1 0,0 0,1 0,-1 0,1 1,-1-1,1 0,0 0,-1 1,1-1,0 0,0 0,0 1,0-1,0 0,0 1,0-1,1 0,-1 0,0 1,1-1,-1 0,1 0,-1 0,1 1,-1-1,1 0,0 0,0 0,0 0,-1 0,1 0,0-1,0 1,0 0,0 0,1-1,-1 1,0 0,0-1,0 1,0-1,1 0,-1 1,1-1,12 1,-1-1,0-1,0 0,0-1,0 0,0-1,0 0,-1-1,0-1,4-1,51-15,122 6,-187 15,0-1,1 1,-1 0,1-1,-1 0,0 1,1-1,-1 0,0 0,0-1,0 1,0 0,0-1,0 1,0-1,0 0,-1 1,1-1,-1 0,1 0,-1 0,1 0,-1 0,0-1,0 1,0 0,-1 0,1-1,0 1,-1-1,0 1,1 0,-1-1,0 1,0-1,0 1,-1-1,1 1,0 0,-1-1,0 1,0 0,1-1,-1 1,-1 0,1 0,0 0,-1-1,-24-91,14 57,2 1,1-1,2 0,2-1,0-15,5-3,0 31</inkml:trace>
  <inkml:trace contextRef="#ctx0" brushRef="#br0" timeOffset="501.9">707 282,'26'358,"-25"-356,-1 1,1-1,-1 0,0 1,0-1,0 0,0 1,0-1,0 1,-1-1,1 0,-1 1,0-1,1 0,-1 0,0 0,0 1,-1-1,1 0,0 0,-1 0,1-1,-1 1,0 0,1-1,-1 1,0-1,0 1,0-1,0 0,0 0,0 0,0 0,-1 0,1 0,0 0,-1-1,1 0,-1 1,-1-3,1-1,0 1,1-1,-1 0,0 1,1-1,0 0,-1-1,1 1,0 0,1-1,-1 1,1-1,-1 1,1-1,0 0,1 1,-1-1,0 0,1-1,-3-7,0-3,1 0,0 0,1-1,1 1,0 0,1 0,0 0,2-1,0 2,0-1,2 0,-1 1,2-1,0 1,7-10,9-16,2 1,2 1,1 2,22-23,-37 44,0 0,1 1,0 0,1 1,0 1,1 0,1 1,0 1,0 0,1 1,0 1,0 0,1 1,18-4,-33 12,0-1,0 1,0 0,0 0,-1 0,1 0,0 0,0 0,-1 1,1-1,-1 1,0 0,1 0,-1 0,0 0,0 0,0 0,0 1,0-1,-1 1,1-1,-1 1,0 0,0-1,1 1,-2 0,1 0,0 0,-1 0,1 0,-1 0,0 0,0 0,0-1,0 1,-1 0,1 0,-1 0,1 0,-1 0,0 0,0 0,-1-1,1 1,-1-1,1 1,-1-1,-1 3,-15 31,-1 0,-1-2,-2 0,-2-1,-1-1,-1-2,-2 0,-1-2,-22 17,29-25,2-3</inkml:trace>
  <inkml:trace contextRef="#ctx0" brushRef="#br0" timeOffset="1067.177">988 790,'-62'69,"62"-69,0-1,0 1,0 0,0 0,0-1,0 1,0 0,0 0,0-1,-1 1,1 0,0 0,0 0,0-1,0 1,-1 0,1 0,0 0,0-1,0 1,-1 0,1 0,0 0,0 0,-1 0,1 0,0 0,0 0,0-1,-1 1,1 0,16-27,12-14,2 1,2 2,2 1,1 2,6-3,-40 37,-1 0,1 0,-1 0,1 0,-1 1,1-1,0 0,-1 0,1 0,0 1,0-1,0 0,0 1,0-1,-1 1,1-1,0 1,0-1,0 1,0-1,0 1,0 0,1 0,-1 0,0 0,0-1,0 1,0 1,0-1,0 0,0 0,0 0,0 0,0 1,0-1,0 1,0-1,0 0,0 1,0 0,0-1,0 1,0 0,-1-1,1 1,0 0,0 0,-1-1,1 1,-1 0,1 0,-1 0,1 0,0 1,5 140,-8-92,-5 59,7-108,0 0,0-1,0 1,-1 0,1 0,0 0,-1-1,1 1,0 0,-1 0,1-1,-1 1,1 0,-1-1,0 1,1-1,-1 1,0-1,1 1,-1-1,0 1,0-1,1 1,-1-1,0 0,0 0,0 1,1-1,-1 0,0 0,0 0,0 0,0 0,0 0,1 0,-1 0,0 0,0 0,0-1,0 1,1 0,-1-1,0 1,0 0,0-1,1 1,-1-1,0 1,1-1,-1 1,0-1,1 0,-1 1,-34-37,33 35,-61-103,51 80</inkml:trace>
  <inkml:trace contextRef="#ctx0" brushRef="#br0" timeOffset="2014.157">1355 255,'39'-5,"17"-2,3 1,-2 1,-7 1,-7 2,-6 1,-4 1,-8 0</inkml:trace>
  <inkml:trace contextRef="#ctx0" brushRef="#br0" timeOffset="2263.483">1412 480,'38'-5,"28"-6,6-2,-8 2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84,'-9'24,"-4"18,1 6,7-5,4-5,8-9,7-9,6-9,4-5,3-4,2-3,-4-5,-7-7,-5-6,-6 0</inkml:trace>
  <inkml:trace contextRef="#ctx0" brushRef="#br0" timeOffset="332.227">323 0,'-122'318,"102"-260,2 0,3 1,-6 50,19 41,13-139,-5-15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12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86,'11'167,"-7"-150,-1 1,0-1,-1 1,-1 0,-1 0,-1 0,0 0,-3 13,-24 60,20-85</inkml:trace>
  <inkml:trace contextRef="#ctx0" brushRef="#br0" timeOffset="399.437">311 57,'-32'31,"15"-16,1 0,0 1,1 1,1 0,1 1,1 1,0 0,-4 11,15-28,0 1,0 0,1 0,0 0,-1 0,1 0,0-1,0 1,1 0,-1 0,1 0,-1 0,1 0,0-1,0 1,0 0,0-1,0 1,1-1,-1 1,1-1,0 0,0 1,0-1,0 0,0 0,0 0,0-1,1 1,-1 0,1-1,-1 0,1 1,0-1,-1 0,1-1,0 1,0 0,0-1,2 1,51 35,-53-32,0 0,-1 1,1-1,-1 0,0 1,-1 0,1-1,-1 1,0 0,0 0,0 0,-1 0,0 0,0 0,0-1,0 1,-1 0,0 0,0 0,0 0,-1-1,0 1,0-3,3-9</inkml:trace>
  <inkml:trace contextRef="#ctx0" brushRef="#br0" timeOffset="1202.298">452 170,'22'-1,"15"0,-37 1,0 0,0 0,-1 1,1-1,0 0,0 0,0 0,0 0,0 1,0-1,0 0,0 0,0 0,0 1,0-1,0 0,0 0,0 0,0 1,0-1,0 0,0 0,0 0,0 1,0-1,0 0,0 0,0 0,0 1,0-1,0 0,0 0,1 0,-1 0,0 0,0 1,0-1,0 0,0 0,1 0,-9 2,1 0,-1 1,1-1,0 1,0 1,0-1,0 1,1 1,0-1,-1 1,2 0,-1 1,1-1,-1 1,1 0,1 0,-1 1,1-1,1 1,-1 0,1 0,0 0,1 1,-1-1,1 1,1-1,0 1,-1 4,2-10,1 0,-1 0,0 0,1 0,-1 0,1 0,-1 0,1 0,0 0,0-1,0 1,0 0,0-1,0 1,0 0,1-1,-1 1,1-1,-1 0,1 1,-1-1,1 0,0 0,0 0,-1 0,1 0,0-1,0 1,0 0,0-1,0 0,0 1,0-1,0 0,0 0,0 0,0 0,0 0,2-1,72-36,-60 22,-1-1,0-1,0 0,-2-1,0-1,-2 0,10-19,15-23,-36 61,0 0,0 1,1-1,-1 0,0 1,1-1,-1 0,1 0,-1 0,0 1,1-1,-1 0,0 0,1 0,-1 0,1 0,-1 0,1 0,-1 0,0 0,1 0,-1 0,1 0,-1 0,1 0,-1 0,0 0,1 0,-1 0,1-1,-1 1,0 0,1 0,-1 0,0-1,1 1,-1 0,0-1,1 1,-1 0,0 0,0-1,1 1,-1-1,0 1,-6 39,2-22,0 0,1 0,1 1,0-1,2 0,0 1,0-1,2 0,1 6,61 204,-61-221,-1 0,-1 1,1-1,-1 1,0-1,-1 1,1 0,-1-1,-1 1,1-1,-1 1,0 0,0-1,-1 0,0 1,0-1,-1 0,0 0,0 0,0 0,-1-1,1 1,-1-1,-1 0,1 0,-1 0,0-1,0 1,0-1,-1-1,1 1,-1-1,-4 2,7-3,0-1,0 0,0 0,-1 0,1 0,0 0,-1-1,1 0,0 0,-1 0,1 0,0 0,-1 0,1-1,0 0,-1 0,1 0,0 0,0 0,0 0,0-1,0 0,0 1,0-1,0 0,1-1,-1 1,1 0,0-1,0 1,-1-1,2 0,-1 0,0 1,0-1,1-1,0 1,0 0,0 0,-1-2,1-3,0-1,1 1,0-1,0 1,1-1,0 1,1 0,0-1,0 1,0 0,1 0,1 0,-1 0,1 1,0-1,1 1,0 0,0 1,0-1,3-1,131-113,-134 117,81-41,-62 39</inkml:trace>
  <inkml:trace contextRef="#ctx0" brushRef="#br0" timeOffset="1518.62">0 763,'34'5,"34"1,16 0,-1-6,-6-3,-11-1,-7 1,-9 0,-8 1,-6 0,-5 2,-3-1,0 1,-2 0,-4 1</inkml:trace>
  <inkml:trace contextRef="#ctx0" brushRef="#br0" timeOffset="1979.779">112 1045,'29'-14,"0"3,0 0,1 2,1 1,-1 1,1 2,11-1,-41 6,1-1,-1 1,1-1,-1 1,1 0,-1-1,1 1,-1 0,1 0,-1 0,1 0,-1 0,1 0,-1 0,1 1,-1-1,1 1,-1-1,1 1,-1-1,0 1,1 0,-1 0,0 0,1 0,-1 0,0 0,0 0,0 0,0 0,0 0,0 0,0 1,-1-1,1 0,0 1,-1-1,1 1,-1-1,1 1,-1-1,0 1,1-1,-1 1,0-1,0 1,0-1,0 1,-1-1,1 1,0-1,0 1,-1-1,0 2,-9 11,-1-1,0-1,0 0,-1-1,-1 0,0 0,-1-2,0 0,-1 1,-52 38,28-5,39-42,-1 0,1 0,-1 0,1 0,-1 0,1 0,0 0,-1 0,1 0,0 1,0-1,0 0,0 0,0 0,0 0,0 1,0-1,0 0,1 0,-1 0,0 0,1 0,-1 0,1 1,-1-1,1 0,0 0,-1-1,1 1,0 0,0 0,-1 0,1 0,0-1,0 1,0 0,0-1,0 1,0-1,0 1,0-1,0 1,1-1,-1 0,0 1,0-1,13 3,1 0,0-1,-1 0,1-1,0-1,0 0,-1-1,1-1,0 0,-1-1,0-1,1 0,-1-1,-1 0,1-1,10-4,-2 1</inkml:trace>
  <inkml:trace contextRef="#ctx0" brushRef="#br0" timeOffset="2686.615">1383 0,'-47'65,"4"1,3 3,2 1,4 1,2 2,-11 46,32-79,2 0,1 1,2 0,2 1,1-1,3 1,1-1,3 17,-4-47,1-1,-1 1,2-1,-1 1,1-1,1 0,0 1,0-1,1-1,0 1,1 0,0-1,1 0,0 0,0-1,1 0,0 0,0 0,1-1,0 0,0 0,1-1,-1 0,1-1,1 0,-1 0,1-1,9 3,67-5,-61-3</inkml:trace>
  <inkml:trace contextRef="#ctx0" brushRef="#br0" timeOffset="9503.052">1439 734,'29'-9,"19"-4,6 1,-1 2,-5 3,-11 7,-11 5</inkml:trace>
  <inkml:trace contextRef="#ctx0" brushRef="#br0" timeOffset="9887.525">2089 509,'-32'43,"1"2,3 0,2 2,-6 17,6 38,25-99,1 1,0-1,0 0,0 1,1-1,-1 0,1 0,0 0,0 0,0 1,0-1,0 0,1 0,-1-1,1 1,0 0,0-1,0 1,0-1,0 1,0-1,1 0,-1 0,1 0,0 0,0 0,0-1,-1 1,1-1,2 1,8-1,0 0,0 0,0-1,0-1,0 0,0-1,0 0,0-1,0-1,-1 0,0 0,1-1,-2-1,1 0,-1-1,0 0,0 0,-1-1,0-1,0 0,-1 0,0-1,2-3,2-2,0 0,-1 0,0-1,-2-1,0 0,0 0,-2-1,0 0,-1 0,-1-1,-1 0,-1 0,0-1,-1 1,-2-1,0 1,0-7,-2 20,1 0,0 0,-1 1,0-1,-1 0,1 0,-1 0,-1 1,1-1,0 1,-1 0,0-1,-1 1,1 1,-1-1,0 0,0 1,0 0,-1 0,1 0,-1 0,0 1,0 0,0 0,-1 0,1 1,-1 0,1 0,-1 0,0 1,0-1,0 1,0 1,0-1,0 1,0 0,0 0,0 1,-5 1,-53 46,49-31</inkml:trace>
  <inkml:trace contextRef="#ctx0" brushRef="#br0" timeOffset="10166.731">2568 791,'0'24,"0"12,0-4,0-7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30,'5'0,"6"0,1-5,4-1,4 0,2 1,4 2,1 0,1 2,1 1,0 0,-10 0,-7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0 466,'138'-25,"-61"34,-75-9,-1 1,1-1,0 1,0 0,0 0,-1 0,1 0,-1 0,1 1,-1-1,1 0,-1 1,1-1,-1 1,0-1,0 1,0 0,0-1,0 1,0 0,-1 0,1 0,0-1,-1 1,0 0,1 0,-1 0,0 0,0 0,0 0,0 0,0 0,-1 0,1 0,0 0,-1 0,0 1,-7 17,-2-1,0 1,0-2,-2 1,0-2,-1 0,-3 2,-29 42,-53 93,87-74,12-78,-1 0,0 0,1 0,-1 0,1 0,0 0,-1 0,1 0,0 0,0 0,1-1,-1 1,0 0,0-1,1 1,-1-1,1 1,-1-1,1 0,0 1,0-1,-1 0,1 0,0 0,0-1,0 1,0 0,0-1,0 1,0-1,0 0,0 0,1 1,-1-1,0-1,1 1,17-2,1-1,-1-1,0-1,0-1,-1 0,1-2,7-4,-18 7</inkml:trace>
  <inkml:trace contextRef="#ctx0" brushRef="#br0" timeOffset="718.033">395 155,'29'36,"-3"1,0 1,-3 1,-1 1,-1 1,-3 1,6 22,-20-42,0 1,-2 0,0 0,-2-1,0 1,-2 0,0 0,-2-1,0 1,-1-1,-2 0,0 0,-1-1,-2 0,0-1,-1 0,0 0,-2-1,-1-1,-4 5,-4 0,1-5</inkml:trace>
  <inkml:trace contextRef="#ctx0" brushRef="#br0" timeOffset="1387.902">734 495,'11'-38,"2"1,1 1,2 1,1 0,2 1,11-13,-30 46,0 0,0-1,0 1,0 0,0 0,1 0,-1 0,0 0,1 0,-1 0,1 0,-1 0,1 0,0 0,-1 0,1 0,0 0,-1 0,1 1,0-1,0 0,0 1,0-1,0 0,0 1,0-1,0 1,0 0,0-1,0 1,0 0,0-1,0 1,1 0,-1 0,0 0,0 0,0 0,0 0,0 0,0 1,0-1,1 0,-1 1,0-1,0 1,0-1,0 1,0-1,0 1,-1-1,1 1,0 0,1 0,-20 108,17-107,1 0,0 0,0 0,0 0,0 0,1 0,-1 0,1 0,-1 0,1 0,0 0,-1 0,1 0,0 0,0 0,0-1,1 1,-1 0,0-1,1 1,-1-1,1 1,-1-1,1 0,0 1,0-1,-1 0,1 0,0 0,0-1,0 1,0 0,0-1,0 1,0-1,0 0,0 0,0 0,0 0,1 0,-1 0,0 0,0-1,0 1,0-1,0 1,0-1,0 0,0 0,-1 0,1 0,0 0,0 0,-1 0,2-2,134-113,-70 58,-67 58,0 1,0-1,0 1,1-1,-1 0,0 1,0-1,0 1,0-1,0 0,0 1,1-1,-1 0,0 1,0-1,0 0,1 1,-1-1,0 0,1 1,-1-1,0 0,0 0,1 1,-1-1,1 0,-1 0,0 0,1 0,-1 0,0 1,1-1,-1 0,1 0,-1 0,0 0,1 0,-1 0,1 0,-1 0,0 0,1 0,-1-1,1 1,-1 0,0 0,1 0,-1 0,0-1,1 1,-1 0,0 0,1 0,-1-1,-10 38,-43 99,50-119,4-4</inkml:trace>
  <inkml:trace contextRef="#ctx0" brushRef="#br0" timeOffset="1615.81">1468 241,'-43'43,"-39"33,-9 14,0-4,11-12,15-13,13-13,11-9,12-7,7-9,7-3,5 0,6-4</inkml:trace>
  <inkml:trace contextRef="#ctx0" brushRef="#br0" timeOffset="2069.477">1298 663,'-145'134,"144"-132,0 1,1-1,-1 1,1 0,-1 0,1-1,0 1,0 0,0 0,0-1,1 1,-1 0,1-1,-1 1,1 0,0-1,0 1,0-1,1 1,-1-1,1 0,-1 1,1-1,0 0,0 0,-1 0,2 0,-1 0,0-1,0 1,0-1,1 1,-1-1,1 0,-1 0,1 0,-1 0,1-1,0 1,2 0,22 15,-24-14,0 1,1-1,-1 0,0 1,0 0,0 0,0 0,-1 0,1 0,-1 0,0 1,0-1,0 1,0 0,-1-1,0 1,1 0,-1 0,-1 0,1 0,0 0,-1 0,0 0,0 0,0 0,0 0,-1 0,0 0,0 0,0 0,0 0,0-1,-1 1,0 0,0-1,0 1,0-1,0 1,-1-1,1 0,-1 0,0 0,-2 1,-1 1,1-1,-1 0,0 0,0-1,-1 0,1 0,-1 0,1-1,-1 0,0 0,0-1,0 1,0-2,0 1,0-1,0 0,0 0,0-1,-5-1,-7-4</inkml:trace>
  <inkml:trace contextRef="#ctx0" brushRef="#br0" timeOffset="2936.336">1919 466,'-2'14,"0"0,-1 1,-1-1,0-1,-1 1,-1-1,0 0,0 0,-2 0,1-1,-10 11,-32 61,25 17,24-99,0 1,0 0,0 0,0 0,1-1,-1 1,1 0,0 0,0-1,0 1,0 0,0-1,0 1,1-1,-1 0,1 1,0-1,0 0,-1 0,1 0,1 0,-1 0,0-1,0 1,1-1,-1 1,1-1,-1 0,1 0,0 0,-1 0,1-1,0 1,1 0,0-1,1 1,0-1,0 0,0 0,0 0,-1 0,1-1,0 0,0 0,-1 0,1-1,0 0,-1 1,0-2,3 0,12-10</inkml:trace>
  <inkml:trace contextRef="#ctx0" brushRef="#br0" timeOffset="3383.522">1665 296,'296'-280,"-295"278,0 1,0 0,0 0,1 0,-1 0,0 0,0 0,1 0,-1 0,1 0,-1 1,0-1,1 1,-1-1,1 1,0-1,-1 1,1 0,-1 0,1 0,0 0,-1 0,1 0,-1 0,1 0,-1 1,1-1,-1 0,1 1,-1 0,1-1,-1 1,1 0,-1 0,0 0,1 0,-1 0,0 0,0 0,0 0,0 0,0 0,0 1,0-1,0 0,0 1,-1-1,1 1,-1-1,1 1,-1-1,1 1,-1-1,0 1,0 0,0-1,0 2,73 244,-66-230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57 311,'39'0,"17"0,4 0,1 0,-5 0,-6-5,-3-1,-5 0,-4 1,-4 1,-4 2,-1 1,-1 0,0 1,-1 0,1 1,-1-1,-4 0</inkml:trace>
  <inkml:trace contextRef="#ctx0" brushRef="#br0" timeOffset="248.804">1 565,'43'-9,"34"-4,13-4,0 1,-4 3,-8 4,-8 3,-10 3,-11 2,-9 1,-7 0,-4 1,-6 0</inkml:trace>
  <inkml:trace contextRef="#ctx0" brushRef="#br0" timeOffset="577.344">453 1,'3'10,"0"1,0-1,1 1,1-1,0-1,0 1,1-1,0 0,0 0,1 0,0-1,1 0,0-1,0 1,1-2,6 5,11 7,0-1,2-1,0-2,0 0,1-2,1-2,25 6,-20-4,-32-12,1 0,0 0,0 1,-1 0,1-1,0 1,-1 1,1-1,-1 0,0 1,1 0,-1 0,0 0,0 0,0 0,0 1,0-1,-1 1,1 0,-1 0,0 0,0 0,0 0,0 0,0 1,0-1,-1 0,0 1,0 0,0-1,0 1,0 0,-1-1,0 1,0 0,0-1,0 1,0 0,-1 0,0-1,1 1,-1 0,-1-1,1 1,0-1,-2 2,-17 19,-1-1,-1-1,-1-1,0-1,-2-1,-1-1,0-1,-1-1,-10 3,-90 59,110-64,4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1 144,'399'0,"-399"0,0-1,-1 1,1-1,0 1,0 0,0-1,0 1,0-1,0 1,0-1,0 1,0-1,0 1,0 0,0-1,0 1,0-1,0 1,0-1,0 1,0-1,1 1,-1 0,0-1,0 1,0-1,1 1,-1 0,0-1,1 1,-1 0,0 0,1-1,-1 1,0 0,1-1,-1 1,1 0,-1 0,0 0,1 0,-1-1,1 1,-1 0,1 0,-1 0,1 0,-1 0,0 0,1 0,-1 0,1 0,-1 0,1 0,-1 1,1-1,-1 0,0 0,1 0,-1 1,1-1,-1 0,0 0,1 1,-1-1,0 0,1 1,-1-1,0 1,-31-22,22 15,-105-74,113 80,1-1,-1 1,1 0,0 0,-1 0,1 0,-1 0,1-1,-1 1,1 0,-1 0,1-1,0 1,-1 0,1-1,-1 1,1-1,0 1,0 0,-1-1,1 1,0-1,0 1,-1-1,1 1,0 0,0-1,0 1,0-1,0 1,0-1,-1 1,1-1,0 1,1-1,-1 1,0-1,0 1,0-1,0 1,0-1,0 1,1-1,-1 1,0-1,0 1,1-1,-1 1,0 0,0-1,1 1,-1 0,1-1,-1 1,0 0,1-1,-1 1,1 0,-1 0,1-1,-1 1,1 0,-1 0,1 0,-1 0,14-3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0,'29'5,"24"1,7 0,-1-1,-6-2,-7 0,-12-7,-6-2,-4 0,-1 1,-4 2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7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28 338,'39'18,"-14"-14,1 0,-1-1,1-2,0-1,-1 0,1-2,0-2,-1 0,4-2,52-5,168-19,-178 18,-55 8,1 0,-1 1,1 1,-1 1,1 0,0 2,14 1,-13 3</inkml:trace>
  <inkml:trace contextRef="#ctx0" brushRef="#br0" timeOffset="295.434">1 564,'23'5,"33"1,16 0,5-6,0-2,0-2,-3 0,-4 1,-5-4,-3-1,-8 1,-4 2,-5 1,-5 2,-5 1,-4 1,-2 0,-6 0</inkml:trace>
  <inkml:trace contextRef="#ctx0" brushRef="#br0" timeOffset="764.189">479 0,'57'41,"2"-2,2-4,39 18,194 72,-284-121,-1 1,-1 0,1 1,-1 0,0 0,0 0,-1 1,1 1,-2-1,1 1,-1 0,0 1,-1-1,0 1,4 9,-9-13,-1 1,1-1,-1 1,0-1,0 0,-1 1,0-1,1 0,-2 0,1 0,-1-1,1 1,-1 0,-1-1,1 0,-1 1,1-2,-1 1,0 0,-1-1,1 1,0-1,-1-1,0 1,0 0,0-1,-4 1,2 2,-69 38,-2-2,-2-4,-38 10,-130 61,223-94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1,'43'5,"33"1,14 0,-4-1,-11-1,-14-7,-13-2,-14-1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606 147,'-347'216,"109"-59,237-156,-1 0,1 0,-1 0,1 1,0-1,-1 0,1 1,0-1,0 1,0-1,0 1,0 0,0-1,1 1,-1 0,0 0,1-1,0 1,-1 0,1 0,0 0,0 0,0 0,0-1,0 1,0 0,1 0,-1 0,1 0,-1-1,1 1,-1 0,1 0,0-1,0 1,0-1,0 1,0-1,1 1,-1-1,0 1,1-1,-1 0,0 0,1 0,0 0,-1 0,1 0,0 0,-1 0,1-1,0 1,0-1,0 1,18 6,0 0,0-2,0 0,1-1,0-1,0-1,0-1,0 0,0-2,10-2,12 2,222-2,-264 4,0-1,1 0,-1 0,1 0,-1 0,1 0,-1 0,1 0,-1-1,0 1,1 0,-1-1,1 1,-1-1,0 0,0 1,1-1,-1 0,0 0,0 0,0 0,0 0,0 0,0 0,0 0,0 0,0 0,0-1,-1 1,1 0,0 0,-1-1,1 1,-1-1,0 1,1 0,-1-1,0 1,0-1,0 1,0-1,0 1,0-1,0 1,-55-187,47 156,-2 0,-1 1,-2 1,-1 0,-1 0,-8-9,20 36,2 1,0 1,-1 0,1-1,0 1,0-1,0 1,0-1,0 1,1-1,-1 0,0 0,1 1,-1-1,1 0,0 0,0 1,-1-1,1 0,0 0,0 0,1 0,-1 1,0-1,1 0,-1 0,8-6</inkml:trace>
  <inkml:trace contextRef="#ctx0" brushRef="#br0" timeOffset="451.307">1001 288,'6'47,"1"-3,-2 0,-3 0,-1 0,-3 14,-21 8,22-65,1 0,-1 0,0 0,0 0,1 0,-1 0,0 0,0 0,0 0,0 0,0-1,0 1,0 0,-1-1,1 1,0-1,0 1,0-1,-1 0,1 1,0-1,0 0,-1 0,1 0,0 0,0 0,-1 0,1 0,0-1,0 1,-1 0,1-1,0 1,0-1,0 1,0-1,-1 1,1-1,0 0,0 0,0 1,1-1,-1 0,0 0,0 0,0 0,1 0,-1 0,0 0,1-1,-1 1,-4-10,1 0,0 0,0 0,1 0,1 0,0-1,0 1,1-1,1 0,0 1,0-1,1 0,1 1,0-1,0 1,1 0,1 0,0 0,0 0,1 0,3-4,6-13,0 0,2 1,1 1,1 0,1 1,2 1,0 1,1 1,1 1,1 1,1 1,1 1,1 1,0 2,1 0,14-4,19 11,-60 9,1-1,-1 0,0 1,0-1,0 1,1-1,-1 1,0 0,0 0,0-1,0 1,0 0,0 0,0 0,0 0,-1 0,1 0,0 0,0 1,-1-1,1 0,-1 0,1 0,-1 1,0-1,1 0,-1 1,0-1,0 0,0 0,0 1,0-1,0 0,0 1,0-1,-1 0,1 1,0-1,-1 0,1 0,-1 1,0-1,0 1,-7 14,-1 0,-1-1,0 0,-1-1,0 0,-1-1,-1 0,0-1,-11 7,16-11,-120 99,111-81,20-18</inkml:trace>
  <inkml:trace contextRef="#ctx0" brushRef="#br0" timeOffset="977.684">1396 485,'-76'99,"236"-263,-40 81,-118 82,-1 0,1 1,-1-1,1 1,-1-1,1 1,-1 0,1 0,-1 0,1 0,-1 0,1 0,-1 0,1 0,-1 0,1 1,-1-1,1 1,-1-1,1 1,-1 0,0-1,1 1,-1 0,0 0,1 0,-1 0,0 0,0 0,0 0,0 0,0 1,0-1,-1 0,1 1,0-1,-1 1,1-1,0 0,-1 1,0-1,1 1,-1-1,0 1,0 0,0-1,0 2,1 78,-31 94,29-175,1-1,-1 0,1 0,-1 1,1-1,-1 1,0-1,1 1,-1-1,0 1,1-1,-1 1,0-1,0 1,1 0,-1 0,0-1,0 1,0 0,1 0,-1 0,0 0,0 0,0 0,0 0,1 0,-1 0,0 0,0 0,0 1,0-1,1 0,-1 0,0 1,0-1,1 1,-1-1,0 1,1-1,-1 1,0-1,1 1,-1-1,1 1,-1 0,1-1,-1 1,1 0,0 0,-1-1,1 1,0 0,-1 0,1 0,0-1,0 1,0 0,0 0,0 0,0 0,0-1,0 1,0 0,-129-186,115 163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4,'0'0,"1"0,-1-1,1 1,-1-1,0 1,1 0,-1 0,1-1,0 1,-1 0,1 0,-1 0,1-1,-1 1,1 0,-1 0,1 0,0 0,-1 0,1 0,-1 0,1 0,-1 0,1 1,-1-1,1 0,0 0,-1 0,1 1,-1-1,1 0,-1 1,1-1,-1 0,0 1,1-1,-1 0,1 1,-1-1,0 1,1-1,-1 1,0-1,0 1,1-1,-1 1,0-1,0 1,0-1,0 1,1 0,-1-1,0 1,0-1,0 1,0-1,0 1,-1 0,1 0,6 39,-6-39,1 286,27-90,-28-178,12 53,-2-67,1-4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0 484,'5'24,"2"7</inkml:trace>
  <inkml:trace contextRef="#ctx0" brushRef="#br0" timeOffset="483.875">141 173,'8'-13,"0"0,0 1,1 0,1 0,0 1,0 0,1 1,1 0,0 1,0 0,1 1,10-6,-12 9,1 0,-1 1,1 1,-1-1,1 2,0 0,0 0,0 1,1 0,-1 1,0 1,0 0,0 0,0 2,0-1,9 4,-19-5,0 0,0 1,1-1,-1 1,0-1,-1 1,1 0,0 0,0 0,-1 0,1 0,-1 0,0 0,1 0,-1 1,0-1,0 0,-1 1,1-1,0 1,-1-1,0 1,1-1,-1 1,0-1,0 1,0-1,-1 1,1 0,-1-1,1 0,-1 1,0 0,-37 82,-146 199,180-275,0 1,1-1,0 0,1 1,0 0,0 0,1-1,1 1,-1 0,2 0,-1 0,1 0,2 7,-2-13,0 0,0 0,0 0,1 0,-1-1,1 1,0 0,0-1,1 1,-1-1,1 0,-1 0,1 0,0 0,0 0,0 0,1-1,-1 0,0 1,1-1,0-1,0 1,-1 0,1-1,0 0,0 0,0 0,0 0,0-1,1 1,-1-1,0 0,2-1,9-1,-1 0,1-1,-1-1,0 0,-1-1,1-1,-1 0,0-1,0 0,-1-1,0 0,0-1,-1 0,0-1,2-3,-1-1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0,'-12'2,"0"0,0 1,0 1,1 0,-1 0,1 1,0 1,0 0,1 0,0 1,-9 8,18-13,0 1,0-1,1 1,-1-1,1 1,-1 0,1-1,0 1,0 0,0-1,0 1,1-1,-1 1,1 0,-1-1,1 1,0-1,0 1,0-1,1 0,-1 1,0-1,1 0,0 0,-1 0,1 0,0 0,0 0,0-1,0 1,0 0,1-1,-1 0,0 1,1-1,-1 0,1 0,-1-1,1 1,-1 0,1-1,0 0,-1 0,2 1,7 4,13 6,-16-8,-1 0,1 0,-1 1,1 0,-1 1,0-1,0 1,-1 1,0-1,0 1,0 0,0 1,3 5,-9-10,1 0,0 0,-1 0,1 0,-1 0,0 0,0 0,0 0,0 1,0-1,0 0,0 0,-1 0,1 0,-1 0,1 0,-1 0,0 0,0 0,0 0,0 0,0 0,-1-1,1 1,0 0,-1-1,1 1,-1-1,0 0,1 1,-1-1,0 0,0 0,-1 0,-69 29,64-27,1-1,-1 1,0-1,0-1,0 1,0-1,0-1,0 1,0-2,0 1,0-1,0 0,0 0,0-1,0 0,1-1,-1 0,1 0,-1 0,1-1,0 0,0-1,1 0,-3-1,1-11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0,'-94'269,"73"-175,21-91,0-1,0 1,1 0,-1-1,1 1,-1-1,1 1,0-1,0 1,0-1,0 1,1-1,-1 0,0 0,1 0,0 0,0 0,-1 0,1 0,0 0,0-1,1 1,-1-1,0 1,0-1,1 0,-1 0,1 0,-1 0,1 0,-1-1,1 1,2-1,3 2,-1-1,1 0,-1-1,1 1,0-1,-1-1,1 0,0 0,-1 0,1-1,-1 0,0-1,1 1,-1-1,-1-1,1 1,0-1,-1-1,0 1,3-3,4-10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0 128,'105'-27,"58"-25,-141 39,-19 10,0 0,0 0,0 0,1 0,-1 1,1-1,-1 1,1 0,0 0,0 0,0 1,0-1,0 1,1 0,-1 0,0 0,1 1,-1 0,0-1,1 1,-1 1,0-1,0 1,1 0,-1 0,0 0,0 0,0 1,0-1,0 1,0 0,0 1,-1-1,1 1,-1-1,4 4,71 138,-67-126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0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1 300,'171'-240,"-171"239,0 1,0-1,0 1,0-1,0 0,0 1,0-1,0 1,0-1,0 0,0 1,0-1,1 1,-1-1,0 1,0-1,1 1,-1-1,0 1,1-1,-1 1,1-1,-1 1,0-1,1 1,-1 0,1-1,-1 1,1 0,-1-1,1 1,-1 0,1 0,0 0,-1-1,1 1,-1 0,1 0,0 0,-1 0,1 0,-1 0,1 0,0 0,-1 0,1 0,-1 1,1-1,-1 0,1 0,-1 0,1 1,0-1,-1 0,1 1,-1-1,0 0,1 1,-1-1,1 1,-1-1,0 1,1 0,-10 36,0 53,9-89,1 1,-1-1,1 1,-1-1,1 1,0-1,-1 1,1-1,0 1,0-1,0 0,0 0,0 1,1-1,-1 0,0 0,0 0,1 0,-1 0,1-1,-1 1,1 0,-1-1,1 1,-1-1,1 1,0-1,-1 0,1 1,-1-1,1 0,0 0,-1 0,1-1,0 1,-1 0,1-1,-1 1,1-1,0 1,-1-1,1 0,67-33,-64 32,143-124,-139 119,-8 5,1-1,-1 1,0 0,1 0,-1 0,1 0,0 1,-1-1,1 0,0 1,0-1,0 1,1-1,-1 1,0 0,0 0,1 0,-1 0,0 1,1-1,-1 1,1-1,-1 1,1 0,-1 0,1 0,-1 0,1 0,-1 1,1-1,-1 1,0-1,1 1,-1 0,0 0,1 0,-1 0,0 1,0-1,0 0,0 1,0 0,0-1,1 3,48 108,-37-97</inkml:trace>
  <inkml:trace contextRef="#ctx0" brushRef="#br0" timeOffset="655.843">1 413,'38'-5,"37"-6,11-1,-1 1,-4 2,-11 3,-14 3,-5 1,-8 2,-5 0,-6 1,-2 4,-2 2,-6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0,'4'34,"3"30,-1 9,-1-4,-2-7,-1-11,-1-9,0-6,-1-5,0-3,-1-1,1-1,0-9,0-13,0-6</inkml:trace>
  <inkml:trace contextRef="#ctx0" brushRef="#br0" timeOffset="332.87">452 28,'-310'227,"297"-217,7-7,0 1,1 0,-1 0,1 0,0 1,0 0,1 0,-1 0,1 0,0 1,1 0,-1-1,1 1,0 1,1-1,3-2,1 0,0 0,0-1,0 1,1 0,-1-1,1 0,0 0,0 0,0 0,0 0,1 0,-1-1,1 0,0 1,-1-1,1-1,0 1,0 0,0-1,0 0,1 0,-1 0,0-1,0 1,1-1,-1 0,4 2,25 5,-28-7,1 0,0 0,0 0,0 1,-1-1,1 2,0-1,-1 0,1 1,-1 0,1 1,-1-1,0 1,0 0,0 0,0 1,-1-1,1 1,-1 0,0 0,0 0,-1 1,1 0,-1-1,0 1,0 1,0-1,-1 0,0 0,0 1,0-1,-1 1,1 2,-5 10</inkml:trace>
  <inkml:trace contextRef="#ctx0" brushRef="#br0" timeOffset="865.415">762 254,'-22'14,"-13"6,2 2,1 0,0 2,2 2,1 1,0 1,27-26,0-1,-1 1,1 0,0 0,0-1,0 1,0 1,0-1,1 0,-1 0,1 1,-1-1,1 1,0-1,0 1,0-1,0 1,1 0,-1 0,0-1,1 1,0 0,0 0,0-1,0 1,0 0,1 0,-1 0,1-1,0 1,0 0,0-1,0 1,0-1,0 1,1-1,-1 1,1-1,0 1,8-2,0 1,0-2,-1 1,1-1,0-1,0 0,0 0,-1-1,1 0,-1-1,1 0,-1 0,0-1,0 0,-1-1,1 0,-1 0,0-1,0 0,-1 0,7-8,12-4,79-48,-104 65,0 1,0 0,0-1,0 1,1 0,-1 0,0 0,0 0,0 0,0 0,0 0,0 0,0 0,0 0,0 0,0 1,0-1,0 0,0 1,0-1,0 1,0 0,0-1,0 1,0-1,0 1,-1 0,1 0,0 0,-1-1,1 1,0 0,-1 0,1 0,-1 0,1 0,-1 0,0 0,1 0,-1 0,0 0,0 0,0 0,0 0,0 1,4 57,-4-51,-4 42,-2 1,-3-2,-1 1,-3-1,-6 12,16-53,1 5,-1-1,-1 0,-1 0,1 0,-2 0,1-1,-2 0,0 0,0-1,-1 1,-8 8,15-19,0 1,0 0,0 0,0 0,0-1,0 1,-1-1,1 1,0-1,0 1,-1-1,1 0,0 1,-1-1,1 0,0 0,-1 0,1 0,0 0,0-1,-1 1,1 0,0 0,-1-1,1 1,0-1,0 1,0-1,0 0,-1 1,1-1,0 0,0 0,0 0,0 0,1 1,-1-2,0 1,0 0,0 0,1 0,-1 0,1 0,-1 0,1-1,-1 1,1 0,0-1,-15-65,14 41,2 0,1 0,1 0,1 0,2 0,0 0,1 1,3-3,-1 0,-3 4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8.6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0 368,'243'-39,"41"10,357-53,-91 34,-57 19,-159 19,21-8,94 18,-188 2,534-2,-455-27,219-31,-159 28,287 32,-209 25,-137-26,-291-1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1 386,'333'-17,"-43"5,-264 8,-33-8,-20 2,12 7,0-1,1 0,0-1,0-1,0 0,0-1,1 0,0-1,1-1,0 0,0 0,1-1,0-1,0 0,1-1,1 0,0 0,1-1,-1-1,8 8,0 0,0 0,1 0,0 1,0-1,0 0,1 0,0 0,0 0,0 0,1 0,-1 1,1-1,1 1,-1-1,1 1,0 0,0 0,1 0,0 0,-1 1,1-1,1 1,-1 0,1 0,4-2,9-8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43,'5'0,"11"0,8 0,4 0,3 0,0 0,0-5,0-2,-1 1,-1 1,0 2,-1 0,0 2,-4-4,-3-1,-3 5,-11 2,-6 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8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0,-3 0,-9 0,-14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4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298 423,'-14'12,"-1"1,2 0,0 1,1 0,0 1,1 0,-6 11,-37 46,-68 66,121-138,0 2,-1-1,1 0,0 0,0 0,0 0,0 1,1-1,-1 0,0 1,0-1,1 1,-1-1,1 1,0-1,-1 1,1-1,0 1,0-1,0 1,0 0,0-1,0 1,0-1,0 1,1-1,-1 1,1-1,-1 1,1-1,0 1,-1-1,1 1,0-1,0 0,0 0,0 1,0-1,0 0,0 0,0 0,1 0,-1 0,0 0,1-1,-1 1,1 0,-1-1,1 1,-1-1,1 1,-1-1,1 0,-1 0,1 0,-1 1,1-2,0 1,142 19,111-10,-254-8,0-1,-1 1,1-1,0 0,-1 1,1-1,0 0,-1 0,1 1,0-1,0 0,-1 0,1 0,0 0,-1 0,1 0,0 0,0 0,-1 0,1 0,0-1,0 1,-1 0,1 0,0-1,-1 1,1 0,0-1,-1 1,1-1,-1 1,1-1,-1 1,1-1,-1 1,1-1,-1 1,1-1,-1 0,0 1,1-1,-1 0,0 1,0-1,1 0,-1 0,0 1,0-1,0 0,0 0,0 1,0-1,0 0,0 1,0-1,0 0,0 0,-1 1,1-1,0 0,-1 1,1-1,0 0,-1 0,-14-21,1 0,0-1,2 0,1-1,1-1,1 0,1 0,1 0,-2-20,-18-100,25 123</inkml:trace>
  <inkml:trace contextRef="#ctx0" brushRef="#br0" timeOffset="619.31">749 509,'10'17,"-2"0,0 1,-1 0,-1 0,0 1,-2 0,0 0,-1 0,-1 0,-1 1,0-1,-3 12,-5 0,7-31,0-1,0 1,0 0,0-1,0 1,0 0,-1-1,1 1,0 0,0-1,0 1,0 0,0-1,-1 1,1 0,0 0,0-1,-1 1,1 0,0 0,0-1,-1 1,1 0,0 0,-1 0,1 0,0-1,-1 1,1 0,0 0,-1 0,1 0,0 0,-1 0,1 0,0 0,-1 0,1 0,0 0,-1 0,1 0,0 0,-1 0,1 0,0 1,-1-1,1 0,0 0,0 0,-1 0,1 1,0-1,0 0,-1 0,1 1,0-1,0 0,-1 0,1-15,-1-1,2 0,0 1,1-1,0 1,2-1,-1 1,2 0,0 0,1 0,0 1,2 0,-1 0,2 1,-1 0,2 0,0 1,0 0,1 1,1 0,1 0,157-133,-162 136,1 1,0 0,1 0,0 1,0 0,0 1,1 0,-1 0,1 1,0 1,0 0,9-1,-18 5,0 0,1 1,-1-1,0 1,0-1,0 1,0 0,0 0,0 0,-1 0,1 0,-1 1,1-1,-1 0,0 1,0-1,0 1,0-1,0 1,-1-1,1 1,-1-1,0 1,0 0,1-1,-2 1,1 0,0-1,-1 1,1 0,-1-1,1 1,-1-1,0 1,0-1,-1 1,1-1,0 0,-1 0,-1 2,-10 20,-1 0,-1-1,-1-1,-1 0,-1-2,-1 0,-1 0,-1-2,0-1,-1 0,-23 12,9-12,23-16</inkml:trace>
  <inkml:trace contextRef="#ctx0" brushRef="#br0" timeOffset="1455.744">1145 677,'0'5,"0"6,0 7,0 4,-5 4,-1 2,0 1,1 0,1 1,2-6</inkml:trace>
  <inkml:trace contextRef="#ctx0" brushRef="#br0" timeOffset="1933.591">1145 650,'68'-10,"-60"8,0 0,-1 0,1 0,0 1,0 1,0-1,-1 1,1 0,0 1,0 0,0 0,0 1,-1 0,1 0,-1 1,1 0,-6-1,1 1,-1-1,0 1,0 0,0-1,-1 1,1 0,-1 0,0 0,1 0,-1 0,-1 1,1-1,0 0,-1 0,0 1,1-1,-1 0,0 1,-1-1,1 0,-1 2,6 45,-3-46,1 1,-1-1,0 0,0 1,0 0,-1-1,0 1,0 0,0 0,-1 0,1 0,-1 0,0 0,0 0,-1 0,0-1,0 1,0 0,0 0,-1-1,1 1,-1 0,-1-1,1 0,-1 1,1-1,-1 0,0 0,0-1,-3 3,2-2,0 0,0 0,-1 0,1-1,-1 1,0-1,0 0,0-1,0 1,-1-1,1 0,-1 0,1-1,-1 1,0-1,0-1,1 1,-1-1,0 0,0 0,0-1,0 0,1 0,-1 0,0 0,1-1,-1 0,-4-3,-3-6</inkml:trace>
  <inkml:trace contextRef="#ctx0" brushRef="#br0" timeOffset="3218.978">693 198,'280'0,"-278"0,-1 1,0-1,0 1,0-1,0 0,1 0,-1 1,0-1,0 0,1 0,-1 0,0 0,0 0,1 0,-1-1,0 1,0 0,0-1,1 1,-1-1,0 1,0-1,0 1,0-1,0 0,0 0,0 1,0-1,0 0,0 0,-1 0,1 0,0 0,0 0,-1 0,1 0,-1-1,1 1,-1 0,0 0,1 0,-1 0,0-1,0 1,0 0,1 0,-2-1,1 1,0 0,0 0,0-1,0 1,-1 0,1 0,-1 0,1-1,-1 1,1 0,-1 0,0 0,1 0,-1 0,0 0,0 0,0 0,0 0,-107-130,94 112</inkml:trace>
  <inkml:trace contextRef="#ctx0" brushRef="#br0" timeOffset="9155.618">1342 790,'5'0,"1"5,-4 2,-9-1,-6-1,-7-1,0-2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89,'-6'-3,"0"1,-1 1,1-1,0 1,-1 0,1 0,-1 1,1 0,-1 0,1 0,0 1,-1 0,1 0,-1 1,1-1,0 2,0-1,0 1,0-1,1 2,-1-1,1 1,-1-1,1 1,1 1,-1-1,0 1,1 0,0 0,-1 2,-8 10,0 0,2 1,0 1,1 0,1 0,1 1,0 0,2 0,-4 18,9-32,-1-1,2 1,-1-1,1 1,0 0,0-1,0 1,1-1,0 1,0-1,0 1,1-1,-1 1,2-1,-1 0,0 0,1 0,0 0,0-1,0 1,1-1,0 0,0 0,0 0,0 0,0-1,1 1,-1-1,1 0,0-1,0 1,0-1,1 0,-1 0,0 0,1-1,-1 0,1 0,-1-1,1 1,0-1,-1 0,2-1,11-5,0-1,-1-1,0 0,0-1,-1-1,0-1,0 0,-2-1,1-1,-1 0,-1-1,-1-1,0 0,-1 0,8-14,-12 20,1 0,-2 0,1-1,-2 0,1 0,-1-1,-1 0,0 1,0-1,-1-1,-1 1,0 0,0-1,-1 1,0-1,-1 1,-1-1,0 1,0-1,-1 1,-1 0,1-1,-2 1,-3-8,3 15,-1 1,1-1,-1 1,1 0,-1 0,0 1,0 0,-1-1,1 2,0-1,-1 0,1 1,-1 0,1 1,-1-1,1 1,-1 0,0 0,1 1,-1 0,1 0,-1 0,1 0,-1 1,1 0,0 0,0 1,0-1,0 1,0 0,1 0,-1 1,1-1,0 1,0 0,0 0,1 1,-1-1,1 1,-2 3,-19 40,17-24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1,'0'9,"0"9,-5 6,-1-2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1,'-15'10,"1"0,0 2,1-1,0 2,1 0,0 0,1 1,1 0,0 1,1 0,1 1,0 0,1 0,1 1,-1 4,-1 4,1 0,1 0,1 0,2 1,0 0,2-1,1 1,1 0,1 0,1 0,1-1,2 0,0 0,2 0,1-1,0 0,10 16,-15-34,1-1,0 0,0 0,0 0,0 0,1-1,-1 0,1 0,0-1,1 1,-1-1,0-1,1 1,0-1,0 0,6 1,11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30,'26'-1,"74"8,-98-7,0 1,1 0,-1 0,0 0,0 0,1 0,-1 0,0 0,0 1,0-1,0 1,-1 0,1-1,0 1,-1 0,1 0,-1 0,0 0,1 0,-1 0,0 1,0-1,0 0,-1 1,1-1,-1 0,1 1,-1-1,0 1,0-1,0 1,0-1,0 0,0 1,-1-1,0 2,-6 27,5-28,1-1,0 1,0 0,0 0,0 0,0 1,0-1,1 0,0 0,-1 0,1 0,0 1,1-1,-1 0,1 0,-1 0,1 0,0 0,0 0,0 0,0 0,1 0,-1 0,1-1,0 1,0 0,0-1,0 1,2 1,29 17,-30-20,1 0,0 1,0-1,-1 1,1 0,-1 0,0 0,1 1,-1-1,0 1,0-1,-1 1,1 0,0 0,-1 1,0-1,0 0,0 1,0-1,0 1,-1 0,0-1,0 1,0 0,0 0,0 0,-1 0,1 0,-1 0,0 0,-1 0,1 0,-1 0,1 0,-7 7,0 0,-1-1,0 0,-1 0,1-1,-2 0,1 0,-2-1,1-1,-1 1,0-2,0 0,-1 0,1-1,-1 0,-11 2,-18 1,27-10</inkml:trace>
  <inkml:trace contextRef="#ctx0" brushRef="#br0" timeOffset="286.78">508 1,'-5'38,"-1"23,-1 5,-2-3,-1-8,2-8,2-8,2-5,2-4,-4-7,-1-3,1 1,2-4</inkml:trace>
  <inkml:trace contextRef="#ctx0" brushRef="#br0" timeOffset="598.406">733 143,'-29'24,"-23"17,-4 7,13 0,19-8,18-12,14-9,12-4,6-4,0 0,-6 4,0-1,-5-3</inkml:trace>
  <inkml:trace contextRef="#ctx0" brushRef="#br0" timeOffset="1153.687">959 284,'-11'4,"-1"1,1 1,1-1,-1 2,1 0,0 0,0 1,1 0,0 0,1 1,0 1,0-1,1 1,0 0,0 1,2 0,-3 5,8-15,-1 0,1 1,0-1,0 1,-1-1,1 1,0-1,1 1,-1-1,0 1,0-1,1 0,-1 1,1-1,-1 1,1-1,-1 0,1 1,0-1,0 0,0 0,-1 0,1 0,0 0,1 0,-1 0,0 0,0 0,0 0,1 0,-1-1,0 1,0 0,1-1,-1 1,1-1,-1 0,1 1,-1-1,0 0,1 0,0 0,63-5,-54 1,-2 0,1-1,0-1,-1 1,0-2,-1 1,1-1,-1 0,4-5,28-23,-39 33,1 1,0-1,-1 0,1 1,0 0,0-1,0 1,0 0,0 0,0 0,1 0,-1 0,0 0,0 1,1-1,-1 1,0 0,1-1,-1 1,0 0,1 1,-1-1,0 0,1 1,-1-1,0 1,0-1,1 1,-1 0,0 0,0 0,0 0,0 1,0-1,0 1,0-1,-1 1,1-1,0 1,-1 0,0 0,1 0,-1 0,0 0,0 0,0 0,0 0,0 1,0 0,2 13,-2 1,1-1,-2 0,0 0,-1 0,-1 1,0-1,-1 0,-1-1,-2 6,-4 25,6-29,2 3,-2 0,0 0,-1 0,-1 0,-1-1,-1 0,0-1,-1 1,-1-2,-1 1,-4 3,13-18,-1 0,1-1,0 1,-1-1,0 0,1 1,-1-1,0-1,0 1,0 0,0-1,-1 1,1-1,0 0,0 0,-1 0,1-1,-1 1,1-1,-1 0,1 0,-1 0,1 0,0-1,-1 1,1-1,-1 0,1 0,0 0,0 0,-1-1,1 1,0-1,0 0,1 0,-1 0,0 0,1-1,-1 1,1-1,-2-2,1-7,0 0,1 0,1-1,0 1,1-1,0 1,0-1,2 1,0-1,0 1,1 0,0 0,1 0,1 0,0 1,0-1,1 1,6-8,1-7,23-41,-19 39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17 113,'0'0,"1"0,-1 0,1 0,-1 0,1 0,-1 0,1 0,-1 0,1-1,-1 1,1 0,-1 0,1 0,-1 0,1-1,-1 1,1 0,-1-1,1 1,-1 0,0-1,1 1,-1 0,0-1,1 1,-1-1,0 1,1 0,-1-1,0 1,0-1,0 1,1-1,-1 1,0-1,0 1,0-1,0 1,0-1,0 1,0-1,0 0,0 1,0-1,0 1,0-1,0 1,-1-1,1 1,0-1,0 1,-1-1,1 1,0 0,0-1,-1 1,1-1,0 1,-1 0,1-1,-1 1,1 0,-1-1,74-24,1 4,1 2,7 3,-81 15,1 0,0 0,0 0,0 0,0 0,0 1,0-1,0 1,0-1,0 1,0 0,0 0,0 0,0 0,0 0,0 0,0 1,0-1,0 1,0-1,0 1,0 0,0 0,-1 0,1 0,0 0,0 0,-1 0,1 0,-1 1,1-1,-1 1,1-1,-1 1,0 0,0-1,0 1,0 0,0 0,0 0,-1 0,1 0,0 0,-1 0,0 0,1 0,-6 9,0-1,-1 1,0-1,0-1,-1 1,0-1,-1 0,0-1,0 0,-7 5,-2 4,-93 78,81-73,2 1,0 1,2 1,0 2,-17 25,40-50,0 0,1-1,-1 1,1 0,-1 0,1 0,0 1,0-1,0 0,0 0,0 1,0-1,1 0,-1 1,1-1,-1 1,1-1,0 1,0-1,0 1,1-1,-1 1,0-1,1 0,0 1,-1-1,1 0,0 1,0-1,1 0,-1 0,0 0,1 0,-1 0,1 0,-1 0,1 0,0-1,0 1,0-1,0 1,0-1,0 0,1 0,-1 0,0 0,0 0,1 0,-1-1,7 3,0-2,-1 1,1-1,0 0,0-1,-1 0,1-1,0 0,0 0,-1-1,1 0,0 0,-1-1,0 0,4-2,-4-1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3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0,-10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1,'-40'49,"2"2,2 1,-11 26,38-63,1 1,0-1,1 1,1 1,1-1,0 1,1 0,0 0,2 1,0-1,1 0,1 1,0-1,1 1,3 10,-2-23,1 1,-1-1,1 1,0-1,0 0,1 0,0 0,-1-1,2 1,-1-1,0 0,1 0,0-1,0 1,0-1,0 0,0 0,1-1,0 0,-1 0,1 0,0 0,0-1,0 0,0 0,0-1,0 0,0 0,0 0,0-1,0 0,-1 0,1 0,0-1,0 1,0-2,16-4,-3 0</inkml:trace>
  <inkml:trace contextRef="#ctx0" brushRef="#br0" timeOffset="295.812">391 255,'20'4,"10"3,6-1,-4-6,-2-3,-2-1,-5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6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1298,'-34'29,"-39"43,-18 14,3 2,6-9,12-14,14-12,11-15,13-10,12-10</inkml:trace>
  <inkml:trace contextRef="#ctx0" brushRef="#br0" timeOffset="475.232">1324 1016,'-5'18,"0"0,1 0,1 1,1 0,0 0,2 0,0-1,1 1,1 0,0 0,2-1,0 1,1-1,1 0,1 0,0-1,2 3,-6-17,-1 0,1 0,0 0,0 0,0 0,0 0,1-1,-1 0,1 1,-1-1,1-1,0 1,0 0,0-1,0 0,0 0,0 0,0-1,0 1,0-1,0 0,0 0,0 0,1 0,-1-1,0 0,0 0,0 0,0 0,0-1,1-1,112-71,-113 71,166-166,-165 163,-4 4,-1-1,1 1,0 0,0 0,0-1,0 1,1 0,-1 0,1 0,-1 1,1-1,-1 0,1 0,0 1,0-1,0 1,0 0,0-1,0 1,0 0,1 0,-1 1,0-1,1 0,-1 1,0-1,1 1,-1 0,1 0,-1 0,1 0,-1 0,0 0,1 1,-1-1,0 1,1-1,-1 1,0 0,1 0,-1 0,0 1,0-1,0 0,0 1,0-1,-1 1,1 0,63 117,-60-114,1 0,0 0,0 0,0-1,1 0,0 0,-1 0,1-1,0 0,1 0,-1-1,1 0,-1-1,1 1,-1-1,1-1,0 1,-1-1,1-1,0 1,-1-1,8-2,0-1,0 0,-1-1,1 0,-1-1,0-1,0 0,-1-1,0 0,0-1,-1-1,0 0,1-1,0 0,-1 0,0-1,-1-1,0 0,-1-1,-1 0,0 0,-1-1,0 0,-2 0,1-1,1-11,19-86,-16 89</inkml:trace>
  <inkml:trace contextRef="#ctx0" brushRef="#br0" timeOffset="1524.553">2848 0,'-31'312,"17"-218,-10 65,4-33,5 1,4 70,25-115,-13-80,0 0,0 0,0 0,0 0,0 0,1-1,-1 1,1 0,-1-1,1 1,0 0,-1-1,1 0,0 1,0-1,0 0,0 0,0 0,0 0,0-1,0 1,1-1,-1 1,0-1,0 1,1-1,-1 0,0 0,0 0,1-1,-1 1,0 0,0-1,0 0,2 0,10-5,0-1,0 0,0-2,-1 1,0-2,0 1,-1-2,-1 0,6-6,27-24,105-93,-148 132,0 0,0 1,0-1,0 1,1 0,-1-1,0 1,1 0,-1 0,1 0,-1 0,1 0,-1 0,1 0,0 1,0-1,-1 0,1 1,0-1,0 1,-1 0,1 0,0 0,0 0,0 0,0 0,-1 0,1 1,0-1,0 0,0 1,-1 0,1-1,0 1,-1 0,1 0,0 0,-1 0,0 0,1 0,-1 1,1-1,-1 0,22 47,-21-41,0 0,1 0,0-1,0 1,0-1,1 0,0 1,0-2,1 1,0-1,0 1,0-1,0-1,1 1,0-1,0 0,0 0,0 0,5 0,-1 0,1-1,0-1,0 0,-1 0,1-1,1-1,-1 0,0 0,0-1,0 0,-1-1,1 0,0-1,0 0,-1-1,0 0,0-1,0 0,0 0,-1-1,0-1,0 1,-1-1,1-1,-1 1,-1-2,0 1,0-1,-1 0,0 0,0-1,-1 1,0-1,-1-1,0 1,-1 0,3-11,-6 18,1 1,-1-1,1 0,-1 1,0-1,0 0,0 0,0 1,-1-1,1 0,-1 1,0-1,1 0,-1 1,0-1,-1 1,1-1,0 1,-1 0,1-1,-1 1,0 0,0 0,0 0,0 0,0 1,0-1,0 0,-1 1,1-1,0 1,-1 0,1 0,-1 0,0 0,1 1,-1-1,0 1,1-1,-1 1,0 0,0 0,1 0,-1 0,0 1,0-1,1 1,-1 0,0-1,1 1,-1 0,0 1,-7 5,0 0,0 1,1 0,0 1,0 0,1 0,0 1,1 0,0 0,0 0,1 1,1 1,0-1,0 0,1 1,1 0,0 0,0 0,1 1,1-1,0 1,1 2,0-9,1 0,0 0,1 0,-1-1,1 1,0 0,0 0,1-1,0 0,0 1,0-1,1 0,-1-1,1 1,0 0,0-1,1 0,0 0,-1 0,1-1,1 0,-1 0,0 0,1 0,-1-1,1 0,0 0,0-1,3 1,9 2,1 0,0-2,0 0,0-1,0-1,-1-1,1 0,19-5,1-4,1-2,-2-2,0-2,23-13,-39 19,3 0,0-1,-1 0,-1-2,0-1,-1-1,0-1,-1-1,-1-1,-1 0,-1-2,0 0,-1-1,-1 0,-2-1,0-1,-1-1,-1 0,-1-1,-9 22,-1 0,0 0,1 0,-1 0,0 0,0 0,-1-1,1 1,-1 0,1 0,-1-1,0 1,0 0,-1-1,1 1,-1 0,1 0,-1 0,0-1,0 1,-1 0,1 0,-1 0,1 1,-1-1,0 0,0 1,0-1,0 1,-1-1,1 1,-1 0,1 0,-1 0,0 0,0 1,0-1,0 1,0 0,0-1,0 1,0 1,0-1,0 0,-1 1,1 0,0 0,-1 0,1 0,-8 4,1 1,0 0,0 1,1 0,0 1,0 0,0 0,1 1,0 0,1 0,-1 1,2 0,-1 0,1 1,1 0,-1 0,4-7,-1-1,0 1,1 0,0 0,-1 0,1 0,0 1,1-1,-1 0,1 1,-1-1,1 1,0 0,0-1,1 1,-1 0,1-1,-1 1,1 0,1 0,-1 0,0-1,1 1,0 0,0-1,0 1,0 0,0-1,1 0,0 1,0-1,0 0,0 0,0 0,0 0,1 0,-1 0,1-1,0 1,0-1,0 0,3 2,13 0,0 0,0-2,1 0,-1-1,0-1,1-1,-1-1,0-1,12-2,138-36,-168 40,0 1,1-1,-1 1,0 0,1-1,-1 1,0 0,1 0,-1 0,0 0,1 0,-1 1,0-1,1 0,-1 0,0 1,0-1,1 1,-1-1,0 1,0 0,0 0,0-1,0 1,0 0,0 0,0 0,0 0,0 0,0 0,0 0,-1 0,1 0,0 1,-1-1,1 0,-1 0,1 1,-1-1,0 0,0 1,1-1,-1 0,0 1,0-1,0 0,-1 1,1-1,0 0,0 1,-1-1,1 0,-1 1,-8 30,7-30,1 1,0 0,0 0,0 0,0 0,0 0,0 1,1-1,0 0,-1 0,1 0,1 0,-1 1,0-1,1 0,-1 0,1 0,0 0,0 0,0 0,0 0,1 0,-1 0,1-1,1 3,6 2,-1-1,1 0,0 0,0-1,1-1,0 1,0-1,0-1,0 0,1 0,-1-1,1-1,-1 1,1-2,0 1,-1-2,1 1,0-1,-1-1,1 0,-1-1,0 0,0 0,0-1,0 0,0-1,-1 0,8-6,7 0,-1-2,0 0,-1-2,-1 0,0-1,-1-1,-1-1,-1-1,0-1,-1 0,-2-2,0 1,-1-2,-1 0,1-4,-13 25,1 0,-1 0,0 0,0 0,0 0,0 0,0 0,-1 0,1-1,0 1,-1 0,0 0,0 0,1-1,-1 1,0 0,-1-1,1 1,0 0,-1 0,1 0,-1-1,0 1,0 0,0 0,0 0,0 0,0 0,0 0,-1 0,1 1,0-1,-1 0,0 1,1-1,-1 1,0 0,0-1,0 1,0 0,0 0,0 0,0 0,0 1,-1-1,1 1,0-1,-1 1,-7 2,0 0,1 1,-1 1,1 0,0 0,0 1,0 0,1 0,0 1,0 0,0 0,1 1,0 0,0 0,0 1,1 0,1 0,-1 1,1-1,-3 9,-1-5,-3 6,0 1,1 1,1-1,1 2,1-1,0 1,2 0,0 1,2 0,-1 9,4-21,0 0,1 0,0 0,0 1,1-1,1 0,0 0,0 0,1 0,0 0,1-1,0 1,0-1,1 0,0 0,1-1,0 0,0 0,1 0,0 0,0-1,1 0,5 3,11 4,1-2,1 0,0-2,1 0,0-2,0-1,1-1,0-2,0-1,0-1,0-1,0-1,0-2,5-1,1 2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1 311,'8'-7,"1"0,-1 1,1 1,1-1,-1 1,1 1,0 0,0 0,0 1,0 0,1 1,-1 0,1 1,-1 0,1 0,0 1,-1 1,9 1,-17-2,1 0,-1 0,0 1,1-1,-1 1,0 0,1-1,-1 1,0 0,0 0,1 1,-1-1,0 0,0 1,-1-1,1 1,0 0,0-1,-1 1,1 0,-1 0,1 0,-1 0,0 0,0 0,0 1,0-1,0 0,-1 1,1-1,-1 0,1 1,-1-1,0 1,0-1,0 1,0-1,-1 0,1 1,0-1,-1 0,0 1,0-1,1 0,-1 1,-1-1,1 0,0 0,0 0,-1 0,0 1,-113 130,83-100,23-25,0 0,1 1,0 0,1 0,-1 1,2 0,0 0,0 0,0 1,0 5,5-14,1 0,-1 0,1 0,0 0,-1 0,1-1,0 1,0 0,1 0,-1 0,0 0,1 0,-1-1,1 1,-1 0,1 0,0-1,0 1,0 0,0-1,0 1,0-1,0 1,1-1,-1 0,0 1,1-1,-1 0,1 0,0 0,-1 0,1 0,0 0,-1-1,1 1,0 0,0-1,0 0,0 1,-1-1,3 0,81 2,-61-7,-4-2</inkml:trace>
  <inkml:trace contextRef="#ctx0" brushRef="#br0" timeOffset="465.52">452 85,'-1'55,"13"145,-7-188,-2 0,0 0,0 0,-1 1,-1-1,0 0,0 1,-2-1,1 1,-2-1,1 1,-2-1,1 0,-2 0,0 0,0 0,-1-1,-1 0,1 0,-2 0,0-1,0 1,-2 0,-26 22,19-22</inkml:trace>
  <inkml:trace contextRef="#ctx0" brushRef="#br0" timeOffset="920.132">678 0,'-2'2,"0"-1,1 1,-1 0,0 0,1-1,-1 1,1 0,0 1,-1-1,1 0,0 0,0 0,1 1,-1-1,0 0,1 1,-1-1,1 0,0 1,0-1,0 1,0-1,0 1,1-1,-1 0,1 1,-1-1,1 0,0 1,0-1,0 0,46 134,-38-115,0 0,-1 1,-1 0,0 1,-2-1,-1 1,-1 0,0 19,-4-29,-1 0,0-1,-1 0,-1 1,0-1,0 0,-1-1,-1 1,0-1,0 0,-1 0,0-1,-1 0,-1 0,1-1,-1 0,-1-1,0 1,0-2,0 0,-5 2,-71 37,65-42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0 256,'6'-15,"0"-1,2 1,-1 0,2 0,0 1,1 0,0 1,1 0,0 0,12-9,-22 21,0 1,0-1,-1 1,1-1,0 1,0-1,0 1,0-1,0 1,0 0,0-1,0 1,0 0,0 0,0 0,1 0,-1 0,0 0,0 0,0 0,0 0,0 0,0 1,0-1,0 0,0 1,0-1,0 1,0-1,0 1,-1 0,1-1,0 1,0 0,0-1,-1 1,1 0,0 0,-1 0,1 0,-1 0,1 0,-1 0,1 0,-1 0,0 0,0 0,1 0,-1 0,0 0,0 0,0 0,0 1,11 18,-10-18,1 0,-1 0,1 0,0 0,-1-1,1 1,0-1,0 1,0-1,0 1,0-1,0 0,0 0,1 0,-1 0,0-1,1 1,-1-1,0 1,1-1,-1 0,1 0,-1 0,1 0,-1 0,0 0,1-1,-1 1,0-1,1 0,-1 0,0 0,0 0,0 0,3-1,67-65,-51 44,53-35,-73 59,1 0,0 0,0 0,-1 0,1 0,0 0,-1 0,1 0,-1 1,1-1,-1 0,0 1,0 0,1-1,-1 1,0-1,-1 1,1 0,0 0,0 0,-1 0,1-1,-1 1,1 0,-1 0,0 1,1-2,-1 3,1 0,1 0,-1 0,0 0,1 0,0-1,0 1,0 0,0-1,1 0,-1 0,1 1,0-1,0-1,0 1,0 0,1-1,-1 0,2 1,13 4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1,'-124'248,"121"-245,1 0,0 1,-1-1,2 1,-1-1,0 1,1 0,-1 0,1 0,0 0,0 0,1 0,-1 0,1 0,0 0,0 0,0 0,1 0,-1 0,1 0,0 0,0 0,0 0,1 0,0-1,-1 1,1 0,0-1,1 0,-1 1,1-1,-1 0,1 0,0 0,0-1,0 1,1-1,-1 1,0-1,1 0,0 0,2 0,-1-1,0 0,1-1,-1 0,0 0,0 0,0 0,0-1,0 0,0 0,0-1,0 1,0-1,0 0,-1 0,1-1,-1 1,2-2,8-8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1 221,'254'-194,"-252"192,1-1,-1 1,1 0,0-1,-1 1,1 1,0-1,0 0,0 1,0-1,1 1,-1 0,0 0,1 1,-1-1,0 1,1-1,-1 1,1 0,-1 0,0 0,1 1,-1-1,1 1,-1 0,0 0,0 0,1 0,-1 1,0-1,0 1,0 0,-1 0,1 0,0 0,-1 0,3 3,48 125,-43-110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1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0,-10 0</inkml:trace>
  <inkml:trace contextRef="#ctx0" brushRef="#br0" timeOffset="467.222">396 85,'-24'4,"-8"7,-3 2,4 3,8 3,12-1,8 2,9 1,4 2,0 3,-6-4,-4-1,-7-4,-7-4,-6-5,-4-4,-3-2,3-2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2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305 105,'-254'247,"204"-193,51-53,0 1,0 0,0-1,0 1,0-1,1 1,-1-1,1 0,-1 1,1-1,-1 0,1 0,0 0,-1 0,1-1,0 1,0 0,0-1,0 1,-1-1,1 0,0 1,0-1,0 0,0 0,0 0,0-1,0 1,0 0,0-1,0 1,-1-1,1 0,0 1,0-1,3 0,378-8,-381 10,0 0,1-1,-1 1,1-1,-1 0,1 1,-1-1,1 0,-1-1,1 1,-1 0,1-1,-1 1,1-1,-1 0,0 0,1 0,-1 0,0 0,0 0,0-1,0 1,0-1,0 1,0-1,0 0,0 0,-1 0,1 0,-1 0,0 0,1 0,-1-1,0 1,0 0,-1-1,1 1,0 0,-1-1,1 1,-1-1,0 1,0-1,0 1,0-1,0 1,-1-1,1 1,-1-2,-77-124,-16-57,90 167,4 5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4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1 120,'256'-28,"-195"16,-79-13,-56-17,60 30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0,0 0,-4 0,-4 0,-4 0,-4 0,-2 0,-1 0,-1 0,-6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4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1,'43'9,"34"3,3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29 266,'0'39,"0"16,0 5,0-3,0-7,0-7,0-6,-5-9,-1-9</inkml:trace>
  <inkml:trace contextRef="#ctx0" brushRef="#br0" timeOffset="252.308">0 238,'9'-20,"1"0,1 0,1 1,0 1,1 0,1 1,1 0,0 1,1 0,1 2,16-12,-29 24,-1 0,1 0,1 0,-1 0,0 1,0 0,0 0,1 0,-1 0,1 0,-1 1,1 0,-1 0,1 0,-1 1,0-1,1 1,-1 0,0 0,1 1,-1-1,0 1,0 0,0 0,0 1,-1-1,1 1,0-1,-1 1,0 0,0 1,0-1,0 0,0 1,-1 0,1-1,-1 1,0 0,0 0,-1 1,1-1,-1 0,0 0,0 1,0-1,-1 1,1 1,-2 6,0 0,0 0,-1 0,-1 0,0-1,-1 1,0-1,0 0,-1 0,-1 0,0-1,0 0,-1 0,0 0,-1-1,0 0,0-1,-1 0,0 0,-1-1,-2 2,10-8,-1 3,-1 0,0 0,0 0,0-1,0 0,-1 1,1-2,-1 1,0 0,0-1,0 0,0 0,0-1,-1 1,1-1,0 0,-1-1,1 1,0-1,-1 0,1 0,-1-1,1 0,0 0,-1 0,-3-2,-2-8</inkml:trace>
  <inkml:trace contextRef="#ctx0" brushRef="#br0" timeOffset="585.5">396 465,'-5'9,"-1"13,0 8,-4 3,0 1,2-1,2 0,7-7,3-7</inkml:trace>
  <inkml:trace contextRef="#ctx0" brushRef="#br0" timeOffset="1021.948">396 379,'15'-1,"1"1,-1 1,0 0,0 1,0 1,0 0,0 1,-1 0,1 1,-1 1,-12-5,-1 0,1 0,-1 0,1 0,-1 0,1 0,-1 0,0 0,0 0,1 1,-1-1,0 0,0 1,0-1,-1 1,1 0,0-1,-1 1,1-1,0 1,-1 0,0 0,1-1,-1 1,0 0,0 0,0-1,0 1,0 0,-1 0,1-1,-1 1,1 0,-1-1,1 1,-1 0,0-1,0 1,1-1,-1 1,0-1,-1 1,-57 59,47-50,7-7,4-4,0 0,0 1,-1-1,1 0,0 1,0-1,0 1,-1-1,1 1,0 0,0 0,0-1,0 1,0 0,0 0,0 0,1 0,-1 0,0 0,0 0,1 0,-1 0,1 1,-1-1,1 0,-1 0,1 0,0 1,-1-1,1 0,0 1,0-1,0 0,0 0,0 1,0-1,1 0,-1 1,0-1,1 0,-1 0,1 1,-1-1,1 0,-1 0,1 0,0 0,0 0,0 0,-1 0,1 0,0 0,0 0,1 0,45 5,20 11,-66-15,0 0,0 1,-1 0,1-1,-1 1,1-1,-1 1,0 0,0-1,0 1,0 0,-1-1,1 1,-1-1,1 1,-1-1,0 1,0-1,0 1,0-1,-1 0,1 1,-1-1,1 0,-1 0,0 0,0 0,1-1,-1 1,-1 0,1-1,0 1,0-1,-1 0,1 0,0 0,-1 0,1 0,-1 0,-5 3,1 0,-1 0,0 0,0-1,-1 0,1-1,-1 0,1 0,-1-1,0 0,-4 0,-12-3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622 111,'18'35,"0"1,-2 0,-2 2,-2-1,-1 2,-2-1,-1 1,2 38,-9-55,0 0,-1-1,-1 1,-1 0,-1-1,-1 0,-1 1,-1-1,-1-1,0 1,-2-2,0 1,-9 12,12-21,1 0,-2 0,0-1,0 0,-1-1,0 0,0 0,-1 0,0-1,-1-1,1 1,-2-2,1 1,-1-1,0-1,0 0,0-1,-1 0,0 0,0-1,0-1,0 0,-9 0,-19-18,27 5</inkml:trace>
  <inkml:trace contextRef="#ctx0" brushRef="#br0" timeOffset="285.132">1 140,'254'-51,"102"-1,18 23,-366 28,4-2,1 1,-1 1,1 0,-1 1,1 0,-1 1,1 1,-1 0,6 1,-1 4</inkml:trace>
  <inkml:trace contextRef="#ctx0" brushRef="#br0" timeOffset="1767.182">453 929,'-6'4,"1"-1,-1-1,0 1,0-1,0 0,0 0,0-1,-1 0,1 0,0 0,-1-1,1 0,-1 0,1 0,0-1,-1 0,1-1,0 1,0-1,-1 0,2-1,-1 1,0-1,0 0,1-1,0 1,0-1,0 0,0-1,0 1,-1-3,-99-173,91 146,17 18</inkml:trace>
  <inkml:trace contextRef="#ctx0" brushRef="#br0" timeOffset="2385.481">1468 394,'315'27,"-287"-25,-1 0,1-2,-1-2,1 0,-1-2,0 0,0-2,0-2,22-8,-35 3,-17 9</inkml:trace>
  <inkml:trace contextRef="#ctx0" brushRef="#br0" timeOffset="2633.952">1497 619,'39'5,"31"-4,13-1,-2-1,-10-1,-12-4,-12-1,-9 0,-6 2,-4 1,-1 2,-11 1,-8 1</inkml:trace>
  <inkml:trace contextRef="#ctx0" brushRef="#br0" timeOffset="2882.58">1468 874,'39'4,"31"3,9-1,-4-6,-10-3,-12-1,-9 0,-3 1,-4 1,-8 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0 367,'34'-4,"30"-8,9 0,-3 1,-4 2,-8 4,-5 2,-6 1,-7-3,-4-2,-5 2,-2 0,-2 2,0 1,0 1,0 1,-4 0</inkml:trace>
  <inkml:trace contextRef="#ctx0" brushRef="#br0" timeOffset="252.932">0 508,'39'0,"40"-9,18-4,-3 1,-9-3,-8 2,-13 3,-13 2,-9-1,-8 0,-5 3,-2 1,-1 2,-6 1</inkml:trace>
  <inkml:trace contextRef="#ctx0" brushRef="#br0" timeOffset="635.5">480 1,'5'14,"1"0,0-1,1 1,0-1,1 0,1-1,0 0,1 0,0-1,0 0,1-1,1 0,0-1,0 0,1-1,0 0,0-1,1-1,0 0,10 3,-2-2,-13-5,0 0,-1 0,1 1,-1 0,0 0,0 1,0 0,0 1,-1 0,1 0,-1 0,-1 1,1 0,-1 0,0 1,0 0,-1 0,1 2,-5-3,-1 1,0 0,-1-1,1 1,-1-1,-1 0,1 1,-1-1,0 0,0 0,-1 0,0 0,0 0,0-1,-1 1,0-1,0 0,0 0,-1 0,1-1,-1 1,-2 0,3-1,-232 195,220-180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0,'0'594,"11"-565,-5-33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1,'-5'14,"-2"10,1 5,1 3,6-9,4-9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0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82,'-1'-1,"1"1,0-1,-1 1,1 0,0-1,0 1,0-1,0 1,-1-1,1 1,0-1,0 1,0-1,0 1,0-1,0 1,0-1,0 1,0-1,0 1,1 0,-1-1,0 1,0-1,0 1,0-1,1 1,-1-1,0 1,1 0,-1-1,0 1,1 0,-1-1,0 1,1 0,-1-1,0 1,1 0,-1 0,1-1,-1 1,1 0,-1 0,1 0,-1 0,1 0,-1 0,0 0,1 0,-1 0,1 0,-1 0,1 0,-1 0,1 0,-1 0,168-57,-166 56,0 0,-1 0,1 1,0-1,0 0,0 1,0-1,0 1,0 0,0 0,0 0,0 0,1 0,-1 0,0 0,0 1,0-1,0 1,0-1,-1 1,1 0,0 0,0 0,0 0,-1 0,1 0,0 1,-1-1,1 0,-1 1,0-1,1 1,-1 0,0-1,0 1,0 0,0 0,0-1,0 1,-1 0,1 0,-1 0,1 0,-1 0,0 0,1 0,-1 0,0 0,-1 1,-2 10,0-1,-1 1,-1-1,0 0,0 0,-2 0,1-1,-1 0,-1 0,0 0,-1-1,-8 7,-25 37,34-45,2-1,-1 2,1-1,1 1,0-1,0 1,1 1,0-1,1 1,0-1,1 1,0 0,0 0,1 0,1 0,0 0,0 0,1 0,1 0,0 0,1 4,1-11,0 0,1 0,-1 0,1 0,0 0,0-1,0 0,0 0,0-1,1 1,-1-1,1 0,0 0,0-1,0 0,-1 0,1 0,0-1,0 0,0 0,0 0,0-1,0 0,0 0,0-1,11 2,-4-2,1 1,-1-1,0-1,0 0,-1-1,1-1,-1 0,0 0,9-6,-5 2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0,'-14'16,"1"1,0 0,1 1,1 0,1 1,-4 11,10-22,0 1,1-1,0 1,1 0,0 0,0 1,1-1,0 0,0 0,1 1,0 2,1-9,-1 0,1 0,-1 0,1 0,0 0,0 0,1 0,-1 0,0 0,1-1,0 1,0 0,0-1,0 0,0 1,0-1,0 0,1 0,-1 0,1 0,0-1,-1 1,1-1,0 1,0-1,0 0,0 0,0 0,0-1,0 1,0-1,1 1,-1-1,1 0,10-2,-1 1,0-2,0 1,0-2,0 0,0 0,-1-2,1 1,-1-1,-1-1,1 0,-1-1,-1 0,4-3,5-4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0 187,'117'-68,"-60"29,-41 26,1 1,0 1,1 0,1 1,-1 1,16-4,-29 12,0 1,0 0,-1 1,1-1,0 1,0 0,-1 0,1 1,0-1,-1 1,0 0,1 0,-1 1,0-1,0 1,0 0,0 0,-1 0,1 0,-1 1,0-1,0 1,0 0,0 0,-1 0,0 1,0-1,0 0,0 1,0-1,-1 1,1 4,19 30,-11-25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26,'-5'43,"-1"29,-1 7,2-6,2-9,1-12,0-10,2-6,0-6,0-2,-4-7,-2-1,-5-5,0-4</inkml:trace>
  <inkml:trace contextRef="#ctx0" brushRef="#br0" timeOffset="377.459">430 111,'-3'1,"-45"19,0 1,2 3,0 2,2 1,-39 33,80-59,0 1,1-1,-1 0,0 1,1 0,0-1,-1 1,1 0,0 0,0 0,0 1,0-1,0 0,1 1,-1-1,1 1,0 0,-1-1,1 1,0 0,1 0,-1 0,0 0,1-1,0 1,-1 0,1 0,0 0,1 0,-1 0,0 0,1 0,0 0,0 0,0 0,0-1,0 1,0 0,1-1,0 2,80 30,-73-32,-1 0,1 1,0 0,-1 1,0-1,0 2,0-1,0 1,-1 0,1 1,-1 0,3 3,5 9,-1-3</inkml:trace>
  <inkml:trace contextRef="#ctx0" brushRef="#br0" timeOffset="963.504">627 336,'-7'-1,"0"-1,0 2,-1-1,1 1,0 0,0 0,-1 1,1 0,0 0,0 1,0 0,0 0,0 0,0 1,1 0,-5 3,8-5,-1 0,1 0,-1 0,1 0,-1 1,1-1,0 1,0 0,0 0,0 0,0 0,0 1,1-1,-1 1,1-1,0 1,-1 0,1 0,1 0,-1 0,0 1,1-1,-1 0,1 1,0-1,0 1,1-1,-1 1,1-1,-1 1,1 0,0-1,1 1,-1-1,0 1,1 0,0-1,0 1,0-1,0 0,1 1,0-1,1 3,4-1,1-1,-1-1,1 1,-1-1,1 0,0-1,0 0,1 0,-1-1,0 0,1 0,-1-1,0 0,1-1,-1 0,0 0,0-1,1 0,-1 0,-1 0,4-3,188-85,-197 89,0 0,-1 1,1-1,0 1,0 0,-1-1,1 1,0 0,0 0,0 0,-1 0,1 1,0-1,0 0,-1 1,1-1,0 1,-1 0,1-1,-1 1,1 0,-1 0,1 0,-1 0,1 0,-1 1,0-1,0 0,1 0,-1 1,0-1,0 1,0-1,-1 1,1 0,0-1,-1 1,1 0,-1-1,1 1,-1 0,0 0,0-1,0 1,0 0,-7 83,-4-50,-2 0,0-1,-3 0,0-1,-3-1,0-1,16-24,0 0,-1-1,0 0,0 0,0 0,0 0,-1 0,0-1,-1 0,1 0,-1 0,0-1,0 0,0 0,0-1,-1 1,1-1,-1-1,0 1,0-1,0 0,0-1,-5 1,9-5,0 0,-1-1,1 1,1-1,-1 0,0 0,1 0,0 0,0 0,0 0,0-1,1 1,-1 0,1-1,1 0,-1 1,0-1,1 1,0-1,0 0,1 1,-1-1,1 0,0 1,0-1,0 1,1 0,0-1,-1 1,2 0,5-18,2 2,1-1,0 1,1 1,2 0,0 1,0 0,2 1,0 1,1 0,12-8,-18 14,3-4,-3 1</inkml:trace>
  <inkml:trace contextRef="#ctx0" brushRef="#br0" timeOffset="1995.303">1051 280,'75'-134,"-16"62,-57 72,-1 0,0-1,1 1,-1 0,0 0,1 0,-1 0,0 0,1 1,-1-1,0 0,1 0,-1 1,0-1,1 1,-1 0,0-1,0 1,0 0,1-1,-1 1,0 0,0 0,0 0,0 0,-1 0,1 0,0 0,0 1,-1-1,1 0,0 0,-1 1,1-1,-1 0,0 0,1 1,-1-1,0 1,0-1,0 0,0 1,0-1,0 0,0 1,-1-1,1 0,0 1,-1-1,5 15,-3-13,0 0,0-1,0 1,0 0,0-1,1 0,-1 1,1-1,0 0,-1 1,1-1,0 0,0 0,0-1,1 1,-1 0,0-1,1 1,-1-1,1 0,-1 0,1 0,0 0,-1 0,1-1,0 1,0-1,-1 0,1 1,0-1,0 0,0-1,-1 1,1-1,0 1,0-1,-1 0,1 0,0 0,-1 0,1 0,-1-1,0 1,1-1,-1 1,0-1,0 0,0 0,176-155,-176 156,-1 1,1-1,0 1,-1-1,1 1,0 0,-1-1,1 1,0 0,0 0,-1 0,1 1,0-1,-1 0,1 1,0-1,-1 1,1-1,0 1,-1 0,1-1,-1 1,1 0,-1 0,1 0,-1 1,0-1,0 0,0 0,1 1,-1-1,0 1,-1-1,1 1,0-1,0 1,-1-1,1 1,-1 0,1-1,-1 1,1 0,-1-1,0 1,0 0,0 0,0-1,0 1,-1 0,1 0,0-1,-1 2,6 19,-1-15,0 1,0-1,0 0,1 0,0 0,1-1,0 1,0-1,0-1,0 1,1-1,0 0,0-1,0 0,1 0,0 0,-1-1,1 0,0 0,1-1,-1 0,3-1,14 5</inkml:trace>
  <inkml:trace contextRef="#ctx0" brushRef="#br0" timeOffset="2246.882">1107 365,'38'5,"37"1,11 0,-6-1,-5-7,-12-2,-11-1,-10 1,-12 1</inkml:trace>
  <inkml:trace contextRef="#ctx0" brushRef="#br0" timeOffset="2685.777">1643 477,'-247'110,"246"-110,0 0,-1 0,1 0,-1 1,1-1,-1 0,1 0,-1 1,1-1,-1 1,1 0,-1-1,1 1,0 0,-1 0,1 0,0 0,0 0,-1 0,1 0,0 0,0 0,0 1,0-1,1 0,-1 1,0-1,1 0,-1 1,1-1,-1 1,1-1,-1 1,1 0,0-1,0 1,0-1,0 1,0-1,0 1,0-1,1 1,-1 0,0-1,1 1,0-1,-1 0,1 2,58 25,-53-26,0-1,0 1,0 1,0-1,0 1,0 0,-1 0,0 1,1 0,-1 0,-1 0,1 0,0 1,-1 0,0 0,0 0,-1 0,3 5,-6-6,0-1,-1 1,1-1,-1 0,0 1,0-1,0 0,0 0,0 0,-1 0,1 0,-1 0,0 0,0 0,0-1,-1 1,1-1,0 1,-1-1,0 0,1 0,-1 0,0 0,0-1,0 1,0-1,0 0,-1 0,1 0,0 0,-1 0,1-1,0 1,-1-1,1 0,-1 0,1-1,0 1,-4-1,-18 2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34.07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0 118,'2'-2,"-1"0,0 0,1 0,-1 0,1 1,0-1,0 1,-1-1,1 1,0 0,0-1,0 1,1 0,-1 0,0 1,0-1,0 0,1 1,-1-1,0 1,1 0,-1 0,0 0,1 0,0 0,0 0,388-14,-70-15,112-6,-249 24,0 8,6 8,143 23,72-28,-190 28,407-28,1381 0,-1642-29,734 29,-799 12,-148 2,-111-11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45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1,'-272'0,"387"0,-101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5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29 496,'0'39,"0"31,-4 9,-3-4,1-6,1-9,2-10,1-9,1-7,0-4,1-2,1-2,-1-4</inkml:trace>
  <inkml:trace contextRef="#ctx0" brushRef="#br0" timeOffset="595.994">2 496,'38'-5,"22"-6,7-1,-5 1,-7 2,-9 4,-6 1,-7 3,-7 0</inkml:trace>
  <inkml:trace contextRef="#ctx0" brushRef="#br0" timeOffset="845.242">2 722,'38'0,"22"0,11-5,-2-1,-8 0,-10 1,-8-4,-7 1,-10 1</inkml:trace>
  <inkml:trace contextRef="#ctx0" brushRef="#br0" timeOffset="1254.202">29 186,'75'-20,"-60"18,162-17,-29 2,-260-27,107 42,1-1,0 1,-1-1,1 0,0 0,0 0,1 0,-1-1,1 0,-1 0,1 0,0 0,1 0,-1 0,1-1,0 1,0-1,-1-3,3-4</inkml:trace>
  <inkml:trace contextRef="#ctx0" brushRef="#br0" timeOffset="2031.812">1045 750,'-24'8,"1"0,1 2,-1 1,2 0,0 2,0 0,1 2,1 0,0 1,1 1,-15 19,28-33,1 1,0-1,0 1,0 0,0 1,1-1,0 1,0-1,0 1,0 0,1 0,-1 0,2 0,-1 1,0-1,1 0,0 1,0-1,1 1,-1 0,1-1,1 1,-1-1,1 1,0-1,0 1,0-1,1 1,0-1,0 0,0 0,1 0,-1 0,1 0,0-1,1 1,-1-1,1 0,0 0,0 0,0-1,1 1,0 0,2-1,0-1,0 1,0-1,1-1,-1 1,0-1,1 0,-1-1,1 0,-1 0,1 0,-1-1,0-1,1 1,-1-1,0 0,0 0,0-1,0 0,-1-1,1 1,-1-1,1 0,2-3,7-6,-1 1,0-2,-1 0,0-1,-1 0,-1-1,0 0,5-13,3-8,-2-2,-1 0,-2 0,-2-2,-2 0,-1 0,-3-1,-1 0,-2 0,-2 0,-2-13,0 38,-1 0,0-1,-2 1,0 0,-1 0,-1 1,0-1,-1 1,-1 0,0 1,-2 0,-2-4,10 17,-1 0,0 0,1 0,-1 0,0 0,0 1,0-1,-1 1,1-1,0 1,0 0,-1 0,1 0,-1 0,1 0,-1 0,0 1,1-1,-1 1,1 0,-1 0,0 0,1 0,-1 0,0 0,1 1,-1-1,1 1,-1 0,1 0,-1 0,1 0,-1 0,1 1,0-1,0 1,0-1,0 1,0 0,0 0,0 0,0 0,1 0,-1 0,1 0,-1 1,1-1,0 0,0 1,0 0,-10 17,0-1,2 2,0 0,1 0,1 0,2 1,0 0,1 0,1 0,0 19,2-12,1 1,1-1,2 0,1 0,2 0,0 0,2-1,1 0,1 0,2-1,1 0,0-1,2-1,1 0,1-1,1-1,2-1,0 0,14 10,-33-30,0 0,1-1,-1 1,1-1,-1 1,1-1,0 0,0 1,-1-1,1 0,0 0,0 0,0-1,0 1,0 0,0-1,1 1,-1-1,0 0,0 0,0 0,0 0,1 0,-1 0,0 0,0-1,0 1,0-1,0 1,0-1,0 0,0 0,0 0,0 0,0 0,-1-1,1 1,0 0,1-2,9-8</inkml:trace>
  <inkml:trace contextRef="#ctx0" brushRef="#br0" timeOffset="2412.09">1722 299,'-18'105,"-4"0,-5-1,-24 57,45-146,1 0,0 0,2 0,-1 1,2 0,0-1,1 1,1 0,0 0,1 0,1-1,0 1,1-1,1 1,0-1,-2-11,0-1,0 0,1-1,-1 1,0 0,1-1,0 1,0-1,0 0,0 1,0-2,0 1,0 0,0-1,1 1,-1-1,1 0,-1 0,1 0,-1-1,1 1,0-1,-1 0,1 0,0 0,-1 0,3-1,97-23,-103 24,12-4,0 1,0-2,-1 0,0 0,0-1,0 0,-1-1,0 0,4-4,-6-15,-10 12</inkml:trace>
  <inkml:trace contextRef="#ctx0" brushRef="#br0" timeOffset="2683.058">1440 666,'34'-5,"39"-6,13-2,-4 2,-6 3,-11 2,-17-2,-17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5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543 288,'-209'-252,"206"249,-1-1,0 1,0 0,0 0,0 1,0-1,-1 1,1 0,-1 0,1 0,-1 0,0 1,0 0,0 0,0 0,0 1,0 0,1 0,-1 0,0 0,0 1,0 0,0 0,0 0,0 1,1-1,-1 1,0 0,1 1,0-1,-1 1,1 0,0 0,1 0,-1 0,0 1,1-1,0 1,0 0,0 0,0 0,1 1,-1 0,-4 16,1 1,1 0,1 0,1 0,1 0,0 0,2 1,1-1,1 0,1 1,0-1,2-1,6 21,112 346,-100-323,-2 1,-3 1,-3 0,-3 2,-3-1,-3 1,-3 10,-3-75,2 15,-1 1,-1 0,-1 0,-1-1,-1 1,-1-1,0 1,-1-1,-1 0,-1-1,-1 0,0 0,-11 16,14-26,0 0,-1 0,0 0,0-1,-1 0,0 0,0-1,-1 0,0 0,0-1,0 0,-1 0,1-1,-1 0,0 0,0-1,-1 0,1-1,-1 0,1-1,-1 0,1 0,-1-1,0 0,-9-2,12-2,1-1,-1 0,1-1,0 0,0 0,0 0,1-1,0 0,0 0,1 0,0 0,0-1,1 1,0-1,0 0,0 0,1 0,1-1,-1 1,2 0,-1-1,1 1,0-1,0 1,1 0,1-2,15-92,-11 72</inkml:trace>
  <inkml:trace contextRef="#ctx0" brushRef="#br0" timeOffset="881.773">1248 430,'-197'81,"116"-48,81-31,0 0,0 0,0 0,1 0,-1 0,1 0,-1 0,1 0,0 0,-1 0,1 0,0 0,1 0,-1 0,0-1,0 1,1 0,-1-1,1 1,-1-1,1 1,0-1,-1 0,1 0,0 0,0 0,0 0,0 0,0-1,0 1,0 0,0-1,0 0,0 1,0-1,2 0,150 51,-152-50,0 0,1 0,-1 0,0 0,0 0,0 1,-1-1,1 1,0 0,0-1,-1 1,1 0,-1 0,0 0,1 0,-1 0,0 0,0 1,0-1,-1 0,1 0,0 1,-1-1,0 0,1 1,-1-1,0 1,0-1,0 0,-1 1,1-1,0 1,-1-1,0 0,0 0,1 1,-1-1,0 0,-1 0,1 0,0 0,-1 0,1 0,-1 0,1 0,-1-1,0 1,0-1,-1 1,-106 77,38-34,-155 90,223-134,1 1,0-1,0 0,0 1,0-1,1 1,-1 0,0-1,1 1,-1 0,1 0,-1 0,1 0,0 1,0-1,0 0,0 0,1 1,-1-1,0 0,1 1,0-1,-1 1,1-1,0 1,0-1,1 1,-1-1,0 0,1 1,0-1,-1 0,1 1,0-1,0 0,0 0,0 0,1 1,-1-1,1-1,-1 1,1 0,0 0,-1 0,1-1,0 1,2 0,10 5,-1 0,1-1,0-1,1-1,-1 0,1 0,0-2,0 0,0 0,0-2,0 0,0 0,0-1,10-3,24 2,-25 0,-1-1,1-1,-1-1,0-1,0-1,6-4,-5 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15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1 448,'54'211,"-40"-139,44 207,-39-223,-18-55,-1 0,1 0,0 0,-1 0,1 0,0 0,0 0,0 0,0-1,0 1,0 0,0-1,0 1,0 0,0-1,0 0,0 1,0-1,0 1,0-1,0 0,1 0,-1 0,0 0,0 0,0 0,0 0,1 0,-1 0,0-1,0 1,0 0,0-1,0 1,0-1,0 1,0-1,0 1,0-1,0 0,0 0,0 1,0-1,0 0,-1 0,1 0,0 0,-1 0,1 0,89-130,80-179,-66 106,-62 152,-22 39</inkml:trace>
  <inkml:trace contextRef="#ctx0" brushRef="#br0" timeOffset="627.602">1045 505,'-35'12,"-1"1,2 2,0 2,1 1,1 1,0 2,2 1,0 2,2 0,0 2,-4 8,26-26,1 0,-1 1,1 0,1 0,-1 1,2-1,-1 1,1-1,1 1,0 0,0 3,1-10,1 0,-1 0,1 0,0 0,0 1,0-1,1 0,-1 0,1 0,0 0,0 0,0 0,0 0,0 0,0 0,1 0,0 0,-1-1,1 1,0 0,0-1,1 0,-1 0,0 1,1-1,-1-1,1 1,0 0,-1-1,1 1,0-1,0 0,0 0,0 0,0 0,3 0,8-1,-1-1,0 0,1-1,-1 0,0-1,0-1,0 0,-1 0,1-2,-1 1,0-2,0 1,-1-2,0 1,-1-2,1 1,-1-1,-1-1,8-10,25-16,-19 16,-1 0,-2-2,0 0,-1-1,12-20,-28 39,24-31,-26 35,-1-1,0 1,1-1,-1 1,1-1,-1 1,1-1,-1 1,1 0,0-1,-1 1,1 0,-1 0,1 0,0-1,-1 1,1 0,-1 0,1 0,0 0,-1 0,1 0,0 0,-1 0,1 0,0 0,-1 1,1-1,-1 0,1 0,0 0,-1 1,1-1,-1 0,1 1,-1-1,1 1,-1-1,1 1,-1-1,1 0,-1 1,0 0,1-1,-1 1,0-1,1 1,-1-1,0 1,0 0,1-1,-1 1,0 0,0-1,0 1,0-1,0 1,0 0,10 221,-9-219,0 0,0 1,0-2,1 1,0 0,0 0,-1 0,2-1,-1 1,0-1,0 0,1 1,-1-1,1 0,0 0,0-1,-1 1,1-1,0 1,1-1,-1 0,0 0,0 0,0-1,0 1,1-1,-1 1,0-1,1 0,-1-1,0 1,1 0,-1-1,0 0,0 0,0 0,0 0,0 0,0-1,0 1,0-1,0 0,0 0,-1 0,1 0,-1 0,0-1,1 1,0-2,139-164,-113 129,-2-1,-2-2,-2 0,-1-2,-3 0,-1-1,-2-1,-3-1,-1 0,-3 0,-2-1,0-24,-11 4,3 67,1 0,0-1,-1 1,1-1,-1 1,0 0,1 0,-1-1,0 1,0 0,0 0,0 0,0 0,0 0,0 0,0 0,0 0,0 0,0 1,-1-1,1 0,0 1,-1-1,1 1,0 0,-1-1,1 1,-1 0,1 0,0 0,-1 0,1 0,-1 0,1 0,-1 0,1 0,0 1,-1-1,1 1,0-1,-1 1,1-1,0 1,0 0,-1 0,-10 7,1 1,0 0,0 0,1 2,0-1,0 1,1 0,1 1,0 0,1 1,0 0,0 0,2 0,0 0,0 1,1 0,1 2,-14 48,4-1,3 2,2-1,2 21,5-66,0 1,2 0,0 0,1 0,1 0,1-1,0 0,2 1,0-2,1 1,1-1,1 0,6 10,-13-26,0 1,0-1,0 1,0-1,1 0,-1 1,1-1,-1-1,1 1,0 0,0-1,0 1,-1-1,2 0,-1 0,0 0,0 0,0 0,0-1,1 0,-1 1,0-1,0 0,1-1,1 1,17-5</inkml:trace>
  <inkml:trace contextRef="#ctx0" brushRef="#br0" timeOffset="893.515">1920 420,'-1'2,"-6"23,1 1,1-1,1 2,1-1,1 0,1 1,2-1,1 0,1 1,3 11,-5-35,-1 1,1 0,1-1,-1 1,0-1,1 1,0-1,0 0,0 1,0-1,0 0,1-1,-1 1,1 0,0-1,0 1,0-1,0 0,0 0,0 0,1 0,-1-1,0 1,1-1,0 0,-1 0,1 0,0-1,-1 1,1-1,0 0,0 0,-1 0,1 0,0-1,0 1,-1-1,1 0,0 0,-1-1,1 1,-1-1,0 0,1 0,-1 0,2-1,13-10,1-1,-2-1,0 0,0-1,-2-1,0-1,-1 0,-1-1,0 0,-2-1,0 0,6-19,-6-12,-13 33</inkml:trace>
  <inkml:trace contextRef="#ctx0" brushRef="#br0" timeOffset="1213.108">2428 730,'52'-34,"0"-2,-3-3,-1-2,-2-1,1-6,-44 47,-1-1,0 1,1-1,-1 0,0 0,0 0,0 0,0 0,-1-1,1 1,-1 0,1-1,-1 1,0-1,0 0,0 1,0-1,0 0,-1 0,1 0,-1 1,0-1,1 0,-2 0,1 0,0 0,0 1,-1-1,0 0,1 0,-1 1,0-1,0 0,-1 1,1-1,0 1,-1-1,0 1,1 0,-1 0,0-1,0 1,0 1,0-1,-1 0,1 0,-1 1,-1-1,-6 0,0 0,0 1,0 0,0 1,0 0,-1 1,1 0,0 1,0 0,0 0,1 1,-1 1,1-1,-1 1,1 1,0 0,1 0,-1 1,1 0,0 1,-4 1,0 1,0 1,1 1,1-1,-1 1,2 1,0 0,0 0,1 1,1 0,0 1,1-1,0 1,1 1,0-1,2 1,-1-1,2 1,0 0,1 0,0 0,1 1,1-8,0-1,1 1,0-1,0 0,0 1,1-1,0 0,0 0,1-1,0 1,0-1,1 0,-1 0,1 0,1 0,-1-1,1 0,0 0,0-1,0 1,1-1,0-1,-1 1,1-1,7 2,6 2,0-1,0-1,0-1,0 0,1-2,-1 0,1-1,0-1,0-1,49-11,-41 5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13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26,'-62'128,"-162"291,196-380,18-29,17-32,12-12,1 1,2 0,1 2,25-26,2-5,203-247,-225 285,-27 24,-1-1,1 1,-1 0,1 0,-1-1,1 1,-1 0,1 0,-1 0,1 0,-1 0,1 0,-1 0,1 0,0 0,-1 0,1 0,-1 0,1 0,-1 0,1 1,-1-1,1 0,-1 0,1 0,-1 1,1-1,-1 0,0 1,1-1,-1 1,1-1,-1 0,0 1,1-1,-1 1,0-1,0 1,1-1,-1 1,0-1,0 1,0-1,1 1,-1-1,0 1,0-1,0 1,0-1,0 1,0 0,0-1,0 1,-1-1,1 1,0-1,0 1,0-1,0 1,-1-1,1 1,-40 226,7-70,32-101,2-54,-1-1,0 0,0 0,0 0,0 0,1 0,-1 0,0 0,1 0,-1 0,1 0,-1 0,1-1,-1 1,1 0,0 0,0 0,-1-1,1 1,0 0,0-1,0 1,0 0,0-1,0 1,-1-1,1 0,0 1,0-1,1 0,-1 0,0 1,0-1,0 0,0 0,0 0,0 0,0 0,0 0,0-1,0 1,0 0,0-1,0 1,0 0,0-1,0 1,0-1,0 0,12-7,-1 0,0-1,0-1,-1 0,0-1,-1 0,0 0,7-11,-1 1,78-103,69-73,-162 195,-1 1,1-1,0 0,0 1,0-1,1 1,-1-1,0 1,0-1,1 1,-1 0,1 0,-1 0,1-1,0 2,-1-1,1 0,0 0,0 0,0 1,-1-1,1 1,0 0,0-1,0 1,0 0,0 0,0 0,0 0,0 1,-1-1,1 0,0 1,0-1,0 1,0 0,-1 0,1-1,0 1,-1 0,1 0,-1 1,1-1,-1 0,1 1,-1-1,0 0,0 1,1 0,-1-1,0 1,-1-1,1 1,0 0,1 16,0 1,-2-1,0 0,-1 1,0-1,-2 0,0 0,-2 0,1 0,-5 7,-3 23,8-33,0-3,0 0,1 1,1-1,0 1,1 0,0 0,1 0,0 0,1 0,0-1,1 1,4 11,-6-22,1-1,0 1,0-1,0 1,0-1,0 0,0 1,0-1,0 0,1 0,-1 0,0 0,1 0,-1 0,1 0,-1-1,1 1,-1 0,1-1,0 1,-1-1,1 0,-1 1,1-1,0 0,0 0,-1 0,1 0,0-1,-1 1,1 0,-1-1,1 1,0-1,-1 1,1-1,-1 0,1 0,-1 1,1-1,-1 0,0 0,0-1,1 1,-1 0,0 0,0-1,13-8</inkml:trace>
  <inkml:trace contextRef="#ctx0" brushRef="#br0" timeOffset="352.53">1200 336,'26'-1,"-1"-1,0-1,0-1,0-2,-1 0,0-2,0 0,-1-2,0 0,0-2,-1 0,-1-2,0 0,13-13,-30 24,-1-1,1 1,-1-1,0 0,0 0,0 0,0 0,-1 0,0-1,0 1,0-1,0 0,-1 1,0-1,0 0,0 0,0 0,-1 0,0 0,0 0,0 0,-1 0,1 1,-1-1,0 0,-1 0,1 0,-1 1,0-1,0 1,-1-1,1 1,-1 0,0 0,0 0,0 0,-1 1,1-1,-1 1,0 0,0 0,0 0,0 1,0-1,-1 1,1 0,-1 0,1 0,-1 1,-3-1,-2 3,-1 0,1 1,0 0,0 1,1 0,-1 1,1 0,-1 0,1 1,0 0,1 0,-1 1,1 0,0 1,1 0,-1 0,-1 3,-10 9,0 1,1 1,1 0,1 1,1 1,1 0,1 1,2 1,0 0,-8 26,18-44,-1-1,1 1,0-1,0 1,0 0,1-1,0 1,1 0,-1-1,1 1,1 0,-1-1,1 0,0 1,1-1,-1 0,1 0,0 0,1 0,-1-1,1 1,1-1,-1 0,1 0,-1 0,1-1,1 0,-1 0,1 0,-1 0,1-1,0 0,0 0,1-1,-1 0,0 0,1 0,-1-1,1 0,3 0,7-1,0-1,0 0,-1-1,1-1,0-1,-1-1,0 0,0-1,0 0,-1-1,1-1,11-9,1 2,-1 2</inkml:trace>
  <inkml:trace contextRef="#ctx0" brushRef="#br0" timeOffset="752.375">2131 111,'-27'10,"0"1,0 2,1 0,0 2,1 0,1 2,1 1,0 0,1 2,1 1,-13 17,29-31,1-1,0 1,0 0,1 0,-1 0,2 1,-1-1,1 1,0 0,1-1,0 1,0 0,0 0,1 0,1 0,-1 0,1-1,0 1,2 2,-2-7,0-1,0 0,0 0,1 0,-1 0,1 0,0 0,-1 0,1-1,0 1,0-1,0 1,0-1,0 0,1 0,-1 0,0 0,0 0,1 0,-1 0,1-1,-1 1,0-1,1 0,-1 0,1 0,-1 0,1 0,-1 0,1-1,-1 1,0-1,1 0,-1 0,0 0,1 0,-1 0,84-48,-48 17,0-2,-3-2,-1-2,-1 0,-3-3,0-1,-30 40,0 1,0 0,0 0,1 0,-1 0,0 0,0 0,1 0,-1 0,0 0,1 1,-1-1,1 0,-1 0,1 0,0 0,-1 0,1 1,0-1,-1 0,1 1,0-1,0 0,0 1,0-1,0 1,-1-1,1 1,0 0,0-1,0 1,0 0,0 0,0 0,0 0,1 0,-1 0,0 0,0 0,0 0,0 0,0 0,0 1,0-1,0 0,0 1,-1-1,1 1,0-1,0 1,0-1,0 1,0-1,-1 1,1 0,0 0,7 56,11 26,-8-69</inkml:trace>
  <inkml:trace contextRef="#ctx0" brushRef="#br0" timeOffset="1121.63">2442 422,'59'-66,"-3"-3,-2-2,36-67,-64 104,-27 67,-27 113,28-142,0 1,0-1,0 0,0 1,1-1,-1 0,1 1,0-1,1 0,-1 0,1 0,0 0,-1 0,2 0,-1-1,0 1,1-1,0 1,0-1,0 0,0 0,0 0,1 0,-1-1,1 0,0 1,-1-1,1 0,0-1,0 1,0-1,4 1,-1-1,0 0,0-1,0 0,0 0,0-1,0 0,0 0,0 0,0-1,-1 0,1 0,0-1,-1 0,0 0,0-1,0 1,0-1,0 0,-1-1,0 0,1 0,93-117,-42 22,-49 84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1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0,'-16'490,"4"13,1-432,5-65,1-7</inkml:trace>
  <inkml:trace contextRef="#ctx0" brushRef="#br0" timeOffset="235.932">0 592,'44'0,"37"-10,20-2,2-5,-11 1,-12-2,-10-3,-12 3,-11-1,-4 4,-5-2,-3-2,-4 2,-6 0,-3-3,-1-3,-3-2,-6 4</inkml:trace>
  <inkml:trace contextRef="#ctx0" brushRef="#br0" timeOffset="601.745">1101 0,'-46'113,"0"-6,5 2,5 2,-13 71,44-153,1 0,1 0,1 1,2-1,3 29,-3-55,0 1,1 0,0-1,0 0,0 1,0-1,0 1,1-1,-1 0,1 0,0 0,0 0,0 0,1 0,-1-1,1 1,-1-1,1 0,0 1,0-1,0 0,0-1,0 1,0 0,1-1,-1 0,0 0,1 0,-1 0,1 0,-1-1,1 0,-1 0,1 0,0 0,-1 0,1 0,-1-1,1 0,-1 0,1 0,1-1,12-5,0 0,0-1,-1-1,0-1,0-1,-1 0,0 0,1-4,41-29,-56 43,69-36,-68 36,0 1,0 0,0-1,0 1,0 0,0 0,0 0,0 0,0 0,0 1,0-1,0 0,0 1,0 0,0-1,0 1,0 0,0 0,0 0,-1 0,1 1,0-1,-1 0,1 1,-1-1,1 1,-1-1,0 1,0 0,0 0,0-1,0 1,0 0,0 0,0 2,1 3,0-1,0 1,-1 0,0 0,0 0,-1 0,0 0,0 0,0 0,-1 0,0 0,-1 2,-1 60,3-68,0 1,0-1,0 1,0-1,0 0,1 1,-1-1,1 1,-1-1,1 0,-1 1,1-1,0 0,0 0,-1 0,1 1,0-1,0 0,0 0,0 0,1 0,-1-1,0 1,0 0,0 0,1-1,-1 1,0-1,1 1,-1-1,1 1,-1-1,0 0,1 0,-1 1,1-1,-1 0,1-1,-1 1,0 0,1 0,-1-1,1 1,-1 0,0-1,1 1,-1-1,0 0,1 0,-1 1,55-52,-48 34</inkml:trace>
  <inkml:trace contextRef="#ctx0" brushRef="#br0" timeOffset="1398.625">1496 846,'18'-2,"0"-1,-1 0,1-1,-1-1,0-1,0 0,-1-2,0 1,0-2,0 0,-1-1,-1-1,0 0,11-11,17-39,-41 59,-1 1,1-1,-1 1,0-1,0 1,0-1,0 0,0 1,0-1,0 1,0-1,0 0,-1 1,1-1,-1 1,1-1,-1 1,0 0,1-1,-1 1,0-1,0 1,0 0,0 0,0 0,0-1,-1 1,1 0,0 0,0 1,-1-1,1 0,-1 0,1 1,-1-1,1 1,-1-1,1 1,-1-1,1 1,-1 0,1 0,-1 0,0 0,-11 0,1 0,-1 1,0 1,1 0,-1 0,1 1,0 1,0 0,0 1,0 0,1 1,0 0,0 1,1 0,-1 1,2 0,-1 0,1 1,0 0,1 1,-1 1,4-5,0 1,0-1,1 1,0 0,0 0,1 0,0 0,0 1,0-1,1 1,0 0,1 0,0 0,0-1,1 1,0 0,0 0,0 0,1 0,2 5,1-9,1 0,0 0,-1 0,2 0,-1-1,0 0,1 0,0 0,-1-1,1 0,0 0,0 0,1-1,-1 0,0 0,0 0,1-1,-1 0,0 0,0-1,1 0,-1 0,0 0,3-2,13 1,1-1,-1-2,-1 0,1-1,-1-1,0-2,0 0,-1 0,0-2,-1-1,0 0,1-3,-2-1</inkml:trace>
  <inkml:trace contextRef="#ctx0" brushRef="#br0" timeOffset="1766.38">2202 621,'-15'8,"0"1,1 0,0 1,0 1,1 0,1 1,0 1,0-1,1 2,1 0,0 0,1 0,1 2,-4 6,11-18,1-1,-1 0,0 0,1 0,-1 1,1-1,0 0,0 0,0 1,1-1,-1 0,1 0,0 0,0 1,0-1,0 0,0 0,1 0,-1-1,1 1,0 0,0-1,0 1,0-1,0 1,1-1,-1 0,1 0,-1 0,1 0,0 0,0-1,0 1,0-1,0 0,0 0,0 0,0 0,0-1,1 1,-1-1,0 0,0 0,1 0,-1 0,0 0,0-1,2 0,5-1,-1 0,0 0,0-1,0-1,-1 0,1 0,-1 0,0-1,0 0,0-1,-1 0,0 0,0 0,-1-1,1 0,-1-1,-1 1,1-1,-1 0,-1 0,0-1,0 1,0-1,-1 0,-1 0,1 0,-1-1,-1 1,0 0,0-1,-1 1,0-1,-1 1,0 0,-1-6,-17-25,7 27</inkml:trace>
  <inkml:trace contextRef="#ctx0" brushRef="#br0" timeOffset="2021.797">2456 931,'9'-38,"9"-23,0-5,-2 3,1 13,-3 10,2 11,-3 7,2 6,3 7,-2 8,-3 6</inkml:trace>
  <inkml:trace contextRef="#ctx0" brushRef="#br0" timeOffset="2297.779">2739 818,'21'-17,"0"-2,-1 0,0-1,-2-1,-1-1,13-20,-18 0,-12 41,-1 1,1-1,0 0,0 1,0-1,-1 0,1 1,0-1,-1 0,1 1,-1-1,1 0,-1 1,1-1,-1 1,1-1,-1 1,1-1,-1 1,0 0,1-1,-1 1,0 0,1-1,-1 1,0 0,1 0,-1 0,0 0,0-1,1 1,-1 0,0 0,1 0,-1 0,0 1,0-1,1 0,-1 0,0 0,1 1,-1-1,0 0,1 1,-1-1,0 0,1 1,-1-1,1 1,-1-1,1 1,-1-1,0 1,-13 7,0 0,1 1,0 0,0 1,1 1,0 0,1 0,1 1,-1 1,2 0,0 0,0 1,2 0,-1 0,2 1,-4 10,9-22,0-1,0 1,0-1,1 1,-1 0,1-1,0 1,-1 0,1-1,0 1,1 0,-1 0,0-1,1 1,0 0,-1-1,1 1,0-1,0 1,0-1,1 1,-1-1,1 0,-1 1,1-1,0 0,0 0,0 0,0-1,0 1,0 0,2 0,14 5</inkml:trace>
  <inkml:trace contextRef="#ctx0" brushRef="#br0" timeOffset="2765.321">3077 875,'211'-174,"-178"152,-32 21,-1 1,1 0,0 0,-1 0,1 0,0 0,-1 0,1 0,0 0,-1 1,1-1,0 0,-1 0,1 0,0 1,-1-1,1 0,-1 1,1-1,0 1,-1-1,1 0,-1 1,1-1,-1 1,0 0,1-1,-1 1,1-1,-1 1,0 0,1-1,-1 1,0-1,0 1,0 0,0 0,1-1,-1 1,0 0,0-1,0 1,0 0,-1-1,1 1,0 0,0-1,0 1,0 0,0 2,-1-1,0 0,0 0,1 0,-1 0,1 0,0 0,-1 0,1 0,0 0,0 1,1-1,-1 0,0 0,1 0,-1 0,1 0,0 0,-1 0,1 0,0 0,0 0,0 0,1-1,-1 1,0 0,1-1,-1 1,1-1,-1 1,1-1,0 0,-1 0,1 0,0 0,0 0,0 0,0 0,0 0,0-1,0 1,0-1,0 0,1 1,-1-1,0 0,0 0,0-1,0 1,0 0,1-1,107-64,-96 54,1 1,1 0,0 0,0 2,1 0,0 1,7-2,-21 9,1 1,-1-1,0 0,0 1,0-1,0 1,0 0,0 0,0 0,-1 1,1-1,0 1,0-1,-1 1,1 0,-1 0,0 0,0 0,0 1,0-1,0 1,0-1,0 1,-1 0,1-1,-1 1,0 0,0 0,0 0,0 0,0 0,-1 0,1 0,-1 0,0 2,17 36,-15-38,-1-1,1 1,-1-1,1 1,0-1,0 0,0 0,0 0,1 0,-1 0,1 0,-1-1,1 1,-1-1,1 0,0 1,-1-1,1-1,0 1,1 0,11-2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21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0 815,'0'38,"0"23,0 5,0-3,0-8,0-13</inkml:trace>
  <inkml:trace contextRef="#ctx0" brushRef="#br0" timeOffset="247.602">57 391</inkml:trace>
  <inkml:trace contextRef="#ctx0" brushRef="#br0" timeOffset="479.215">339 1182,'9'-43,"9"-43,3 1,5 1,19-41,-15 80,-29 46,1-1,-1 1,1 0,-1 0,0 0,0 0,1 0,-1 0,0 0,0 0,0 1,0-1,0 0,-1 1,1-1,0 0,0 1,-1-1,1 1,-1-1,0 1,1 0,-1-1,0 1,0-1,0 1,0-1,0 1,0 0,0-1,-1 1,1-1,0 1,1 13,28 156,-27-164,0 1,1-1,0 0,0 0,0-1,1 1,0-1,1 0,-1 0,1 0,0 0,0-1,1 0,0 0,0 0,0-1,0 0,1 0,0 0,-1-1,4 0,-4-1,1-1,0 0,0-1,0 0,-1 0,1 0,0-1,0 0,-1 0,1-1,0 0,-1 0,1 0,-1-1,0 0,0 0,0-1,0 0,-1 0,1 0,-1 0,0-2,99-118,-50 11,-47 88</inkml:trace>
  <inkml:trace contextRef="#ctx0" brushRef="#br0" timeOffset="705.873">1383 81,'0'43,"-5"43,-1 17,0 0,1-7,-3-7,-1-8,2-13,1-8,3-10,1-4,1-5,5-4,3-5,0-1,-2-8</inkml:trace>
  <inkml:trace contextRef="#ctx0" brushRef="#br0" timeOffset="1114.761">1016 618,'76'3,"1"4,-2 4,7 4,-62-12,23 6,1 2,-2 1,0 3,0 1,6 5,-36-14,0-1,1 0,0 0,0-2,0 0,1 0,-1-1,1-1,0 0,0-1,0 0,0-2,0 1,0-1,-1-1,1-1,2-1,-8 0,-1-2,0 1,0-1,-1 0,1 0,-1-1,0 0,-1 0,0 0,0-1,-1 1,0-1,0 0,0-1,-1 1,-1-1,1 1,-1-1,-1 0,0 0,0 0,-1 0,0-5,-1 11,0-1,0 1,0 0,-1 0,1-1,-1 1,0 0,0 0,0 1,-1-1,1 0,0 1,-1-1,0 1,1 0,-1 0,0 0,0 0,-1 1,1-1,0 1,0-1,-1 1,1 0,-1 1,1-1,0 1,-1-1,0 1,1 0,-1 0,1 0,-1 1,1 0,-1-1,1 1,0 0,-1 0,1 1,0-1,0 1,0 0,0-1,0 1,0 1,0-1,1 0,-3 3,-14 9,0 1,1 1,0 0,2 1,0 1,1 1,1 0,0 1,2 0,0 1,1 1,2 0,0 0,-3 15,10-32,0 1,1 0,-1 0,1 0,1 0,-1 0,1 0,0 0,1 0,-1 0,1-1,0 1,1 0,-1 0,1 0,0-1,1 1,-1-1,1 0,0 0,0 0,1 0,0 0,0-1,0 1,0-1,1 0,-1 0,1-1,0 1,0-1,0 0,1-1,-1 1,1-1,5 2,18 3,-3-3</inkml:trace>
  <inkml:trace contextRef="#ctx0" brushRef="#br0" timeOffset="1814.923">2399 645,'-51'29,"-171"109,218-136,0 0,0 1,0-1,1 1,-1 0,1 0,-1 0,1 1,0-1,0 1,1-1,-1 1,1 0,0 0,0 0,0 1,0-1,1 0,-1 1,1-1,1 1,-1-1,0 1,1 0,0-1,0 1,1-1,0 4,2-6,0 0,0 0,0 0,1-1,-1 0,0 1,1-1,0 0,-1 0,1-1,-1 1,1-1,0 0,0 0,-1 0,1 0,0-1,-1 0,1 1,-1-1,1 0,-1-1,1 1,-1-1,0 1,0-1,1 0,1-2,343-196,-332 192,66-24,-79 32,-1 0,0-1,0 1,1 0,-1 1,0-1,0 0,1 0,-1 1,0 0,0-1,0 1,1 0,-1 0,0 0,0 0,-1 0,1 1,0-1,0 1,0-1,-1 1,1 0,-1-1,0 1,1 0,-1 0,0 0,0 0,0 0,0 0,0 0,-1 1,1-1,-1 0,1 1,3 19,-2 1,0-1,-1 1,-2 0,0 0,-1 0,-1-1,-6 20,4-9,-9 30,-3-1,-2 0,-3-1,-2-1,-3-2,-14 21,35-67,0 0,-1-1,0 0,-1 0,0-1,-1 0,0 0,-1-1,1 0,-2-1,-4 3,14-10,0 0,0 0,0 0,0-1,0 1,-1 0,1-1,0 1,0-1,-1 0,1 1,0-1,-1 0,1 0,0 0,-1 0,1 0,-1 0,1 0,0 0,-1 0,1-1,0 1,0-1,-1 1,1-1,0 1,0-1,-1 0,1 1,0-1,0 0,0 0,0 0,0 0,0 0,1 0,-1 0,0 0,0 0,1 0,-1-1,0 1,1 0,0-1,-1 1,-1-65,9 48,1 0,1 1,0 0,1 0,1 1,1 1,0 0,6-5,-2 0,157-199,125-212,-190 254,-107 175,0 1,0 0,-1 0,1-1,0 1,-1 0,1-1,-1 1,0 0,1-1,-1 1,0-1,0 1,0-1,0 1,0 0,0-1,0 1,-1-1,1 1,0-1,-1 1,1 0,-1-1,1 1,-1 0,0 0,0-1,1 1,-1 0,0 0,0 0,0 0,0 0,0 0,-1 0,1 0,0 1,0-1,-1 0,1 1,0-1,-1 1,1-1,0 1,-1 0,1-1,-1 1,1 0,-1 0,1 0,0 0,-1 0,0 0,-80 18,69-12,0 1,1 0,-1 1,1 0,1 1,0 0,0 1,1 0,0 1,1 0,0 1,1 0,0 0,1 0,-1 3,7-12,0-1,0 1,0 0,0 0,1-1,-1 1,1 0,0 0,0 0,0 0,0 0,0-1,1 1,-1 0,1 0,0 0,0-1,0 1,0 0,0-1,1 1,-1-1,1 1,0-1,-1 0,1 0,0 0,0 0,1 0,-1 0,0 0,1-1,-1 1,1-1,1 1,100 31,-94-31,-2-2,0 1,-1 0,1 0,0 0,0 1,-1 0,1 1,-1 0,0 0,0 0,0 1,0 0,-1 1,1-1,-1 1,0 0,0 1,-1-1,0 1,0 0,0 1,-1-1,0 1,0 0,0 0,-1 0,1 6,-1 3,-1 1,-1-1,-1 1,0-1,-2 1,1-1,-2 1,0-1,-1 0,-1 0,0-1,-2 1,0 1,-3 7</inkml:trace>
  <inkml:trace contextRef="#ctx0" brushRef="#br0" timeOffset="2616.252">3528 618,'-27'12,"2"1,-1 2,2 0,0 2,1 1,1 0,0 2,0 2,16-17,0 0,1 1,-1-1,1 1,0 0,1 1,0-1,0 1,0 0,0 0,1 0,1 0,-1 0,1 1,0-1,1 1,0 0,0 2,3-7,0-1,0 1,0 0,0-1,1 1,-1-1,1 0,0 0,-1 0,1 0,0-1,0 1,1-1,-1 1,0-1,0 0,1 0,-1-1,0 1,1-1,-1 1,1-1,-1 0,0 0,1-1,-1 1,1-1,-1 0,0 0,0 0,1 0,-1 0,0-1,2 0,30-13,0-2,-1 0,0-3,-2-1,-1-1,0-1,0-3,48-42,-77 68,0 0,0 0,0 0,0 0,0 0,0 1,0-1,0 1,0-1,-1 1,1 0,0-1,0 1,0 0,-1 0,1 0,-1 1,1-1,-1 0,1 1,-1-1,0 1,1-1,-1 1,0-1,0 1,0 0,0 0,-1-1,1 1,0 0,-1 0,1 0,-1 0,0 0,1 0,-1 0,0 0,0 0,-1 1,3 4,-1 0,0 0,0-1,1 1,-1 0,2-1,-1 1,1-1,-1 0,2 0,-1 0,1 0,0-1,0 1,0-1,1 0,0 0,0 0,0-1,0 0,1 0,0 0,0-1,0 0,0 0,0 0,1-1,-1 0,1 0,0-1,-1 0,1 0,0 0,7-3,-1-1,0-1,1 0,-1 0,-1-1,1-1,-1 0,0-1,0 0,-1-1,0 0,0-1,-1 0,2-3,122-153,-118 140,-1-1,-2 0,0-1,-2-1,-1 0,-1 0,-2-1,-1 0,-1-1,-1 1,-2-1,-1 0,-2-18,1 33,-2 0,0 0,0 0,-2 0,0 0,-1 1,0 0,-1 0,-5-9,9 18,-1 1,1-1,-1 1,0 0,0 0,-1 0,1 0,-1 0,0 1,0-1,0 1,0 0,0 0,-1 1,0 0,1-1,-1 1,0 1,0-1,0 1,0 0,0 0,0 0,-1 1,1 0,0 0,0 0,0 0,-2 1,-3 4,0 0,0 0,0 1,1 1,0-1,0 1,1 1,0 0,0 0,1 0,0 1,0 0,1 0,0 1,1 0,0 0,0 0,1 1,1 0,-2 7,-6 11,2 1,2-1,0 1,2 0,1 1,2-1,1 1,1 0,2-1,0 1,3-1,0 0,3 4,-3-15,1 0,1-1,1 0,0 0,2 0,0-1,0-1,2 1,0-2,1 0,0 0,1-1,4 2,-11-12,-1 1,1-1,0-1,0 0,0 0,1 0,-1-1,1 0,-1 0,1 0,0-1,0-1,0 1,-1-1,1-1,0 1,0-1,-1-1,1 1,0-1,-1-1,0 0,1 1,0-2,13-9,-2 0</inkml:trace>
  <inkml:trace contextRef="#ctx0" brushRef="#br0" timeOffset="2902.499">4742 364,'-4'4,"-17"15,0 1,2 1,1 1,0 1,2 0,0 1,-10 23,24-44,1 0,-1 0,0-1,1 1,0 1,0-1,0 0,0 0,0 0,1 0,-1 1,1-1,0 0,0 1,0-1,0 0,1 0,-1 1,1-1,0 0,0 0,0 0,0 0,1 0,-1 0,1 0,0 0,0 0,0-1,0 1,0-1,0 0,1 1,1 0,50 15,-48-17,0-1,0 2,0-1,-1 1,1 0,0 0,0 0,-1 1,0 0,1 0,-1 1,0-1,-1 1,1 0,-1 0,1 1,-1-1,0 1,-1 0,1 0,0 3,-4-3,0-1,-1 1,1 0,-1-1,-1 1,1-1,-1 1,1-1,-1 0,0 1,-1-1,1 0,-1 0,0-1,0 1,0-1,0 1,-1-1,1 0,-1 0,0 0,0-1,0 1,0-1,0 0,-4 1,-3 3,-1 0,1-1,-1 0,0 0,-1-2,1 1,-1-2,0 0,1 0,-1-1,0 0,-12-1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21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63 475,'50'2,"0"-2,0-2,-1-2,1-3,45-11,-39 7,-1-3,-1-2,48-21,-84 29,0 0,0-1,-1-1,0-1,-1-1,0 0,0-1,-2 0,0-1,0-1,-2 0,10-15,-18 24,0 0,-1 0,0 0,0 0,0 0,-1-1,0 1,0-1,0 0,-1 0,0 0,-1 1,1-1,-1 0,-1 0,1 0,-1 0,0 0,-1 0,0 1,0-1,0 1,-1-1,0 1,0 0,0 0,-2-1,4 6,-1-1,-1 1,1-1,0 1,0 0,0 0,-1 0,1 0,-1 0,1 1,0-1,-1 1,1-1,-1 1,0 0,1 0,-1 0,1 0,-1 1,1-1,-1 0,1 1,-1 0,1 0,0 0,-1 0,1 0,0 0,0 1,0-1,0 1,-1-1,-56 63,47-36,1 0,2 0,1 1,1 1,1-1,1 1,2 0,1 6,-6 591,8-599,-1-1,-2 1,0-1,-2 1,-1-1,-1 0,-2-1,0 0,-2 0,0-1,-2 0,-1-1,-1-1,-1 0,-1-1,-1-1,0 0,-2-1,0-2,-2 0,0-1,0-1,-2-1,0-1,0-1,-17 5,25-12,1 0,-1-2,-1 0,1-1,0 0,-1-1,0-1,1-1,-1 0,0-1,1-1,-15-3,28 4,0 0,0 0,-1-1,1 1,0-1,0 1,0-1,0 0,1 0,-1-1,1 1,-1-1,1 1,0-1,0 0,0 1,0-1,0 0,0 0,1-1,0 1,0 0,0 0,0-1,0 1,0-1,1 1,0-1,0 1,0 0,0-1,0-1,2-6,0 0,0 0,1 0,0 0,1 0,0 1,0 0,2 0,3-7,20-21,2 0,1 2,1 1,3 2,0 1,23-13,-14 9,24-23,2 4,3 2,2 4,65-29,-115 66</inkml:trace>
  <inkml:trace contextRef="#ctx0" brushRef="#br0" timeOffset="262.1">1021 757,'-71'281,"70"-279,-1 0,1 1,0-1,1 1,-1 0,0-1,1 1,-1-1,1 1,0 0,0-1,0 1,0 0,1-1,-1 1,1 0,-1-1,1 1,0-1,0 1,0-1,0 1,1-1,-1 0,1 0,-1 0,1 1,0-1,0-1,0 1,0 0,0 0,0-1,0 1,0-1,1 0,-1 0,1 0,-1 0,1 0,1 0,7-5,0-1,1 0,-2 0,1-1,-1-1,0 0,0 0,0-1,-1 0,-1-1,1 0,-1 0,-1 0,0-1,0-1,-1 1,0-1,-1 0,0 0,-1-1,3-10,-2 10,-1 0,0 0,-1-1,0 1,-1-1,0 1,-1-1,-1 0,0 0,0 0,-1 1,-1-1,0 0,-1 1,-1 0,1-1,-3-1,-6-3</inkml:trace>
  <inkml:trace contextRef="#ctx0" brushRef="#br0" timeOffset="517.518">1361 1153,'9'-39,"9"-31,0-9,3 4,2 10,-3 12,1 14,0 9,3 5,-4 7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1 186,'73'-33,"-47"25,1 2,-1 1,2 1,-1 1,0 1,1 1,-1 2,24 3,10 9,-60-14,-1 1,1 0,-1-1,1 1,-1-1,1 1,-1-1,1 1,-1-1,0 1,1-1,-1 1,0-1,1 1,-1-1,0 0,0 1,0-1,1 1,-1-1,0 0,0 1,0-1,0 0,0 1,0-1,0 0,0 1,-1-1,1 1,0-1,0 0,0 1,-1-1,1 1,0-1,-1 0,1 1,0-1,-1 1,1-1,-1 1,1 0,-1-1,1 1,-1-1,1 1,-1 0,1-1,-1 1,0 0,1 0,-1-1,1 1,-1 0,0 0,-2-4,-72-92,61 82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0 240,'390'-58,"-457"25,51 25,1 0,-1-1,2-1,-1 0,1-1,1-1,-6-5,18 15,0 1,-1 0,1 0,0-1,0 1,0-1,0 1,0-1,0 1,0-1,0 0,1 1,-1-1,1 0,-1 0,1 1,0-1,-1 0,1 0,0 0,0 0,0 1,1-1,-1 0,0 0,1 0,-1 1,1-3,8-9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110 115,'11'16,"-1"2,0-1,-1 1,-1 1,0-1,-2 1,0 1,-1-1,-1 1,-1 0,0 0,-2 0,0 0,-2 0,0 0,-1 0,-2 6,-2 6,-1 0,-1-1,-2 0,-1-1,-1 0,-2-1,-1 0,-33 17,47-45,-1 0,1 0,0-1,-1 1,1-1,-1 1,1-1,-1 0,1 0,-1 1,1-1,0 0,-1 0,1 0,-1-1,1 1,-1 0,1 0,-1-1,1 1,-1-1,1 1,0-1,-1 0,1 0,0 1,0-1,0 0,-1 0,1 0,0 0,0 0,0-1,1 1,-1 0,0 0,0-1,1 1,-1 0,0-1,1 1,-1-1,0-8,-1-1,2 1,-1 0,1-1,1 1,0 0,0-1,1 1,0 0,1 0,0 0,1 1,0-1,0 1,1 0,0 0,1 0,0 1,0 0,5-4,2-9,16-26,3 2,1 0,3 2,1 2,2 2,1 1,2 2,2 2,1 1,2 3,23-10,-61 35,0 0,0 0,1 1,0 0,0 1,0 0,0 1,0 0,1 0,-1 1,1 1,-1 0,0 0,10 2,-19-1,1 0,0 0,-1 0,1 0,-1 0,0 0,1 0,-1 1,0-1,0 0,1 1,-1-1,0 1,-1 0,1-1,0 1,0 0,-1-1,1 1,-1 0,1 0,-1 0,0-1,0 1,0 0,0 0,0 0,0 0,0 0,-1-1,1 1,-1 0,1 0,-1 0,-24 61,6-38,-1 0,-1-1,-1-1,0-1,-2-1,-1-1,-1-2,0 0,-1-2,-25 12,43-23,-120 64,105-59</inkml:trace>
  <inkml:trace contextRef="#ctx0" brushRef="#br0" timeOffset="598.314">533 650,'-129'165,"200"-246,96-48,-79 83,-86 47,1 0,-1 1,0-1,0 1,0 0,1 0,-2 0,1 0,0 0,0 0,-1 0,1 1,-1-1,1 0,-1 1,0-1,0 1,0 0,-1-1,1 1,-1 0,1 0,-1-1,0 1,0 0,0 0,0-1,0 1,-1 0,1-1,-1 1,0 0,0-1,0 1,-1 0,-1 17,-2-1,0 0,-2 0,0-1,-1 0,0 0,-2-1,0 0,-6 7,15-22,-1 0,1 0,-1 0,0-1,0 1,0 0,0-1,0 1,0-1,0 0,0 1,0-1,-1 0,1 0,0-1,-1 1,1 0,-1-1,1 0,-1 1,1-1,-1 0,1 0,-1 0,1-1,-1 1,1-1,-1 1,1-1,0 0,-1 0,1 0,0 0,0 0,0 0,-2-2,-70-69,63 59,-3-5,3 2</inkml:trace>
  <inkml:trace contextRef="#ctx0" brushRef="#br0" timeOffset="834.55">1041 594,'-10'38,"-7"23,-2 5,-1-8,2-14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02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94 119,'-5'23,"-1"24,0 7,1 0,1 0,-3-4,0-1,0-4,2-5,2-5,1-2,-3-4,-2 0,1-2,-3-4,-1-7</inkml:trace>
  <inkml:trace contextRef="#ctx0" brushRef="#br0" timeOffset="260.699">94 5,'16'-2,"-1"1,0 0,1 1,-1 1,1 0,-1 1,0 0,1 1,-1 1,-1 1,1 0,-1 1,0 0,0 1,0 1,-1 0,-1 1,10 8,-18-13,-1 0,0 0,0 0,0 0,0 1,0-1,-1 1,0 0,0-1,0 1,-1 0,0 0,0 0,0 1,0-1,-1 0,0 0,0 0,0 1,-1-1,0 0,0 0,0 0,0 0,-1 0,0 0,0 0,0-1,-1 1,1-1,-1 1,0-1,-2 1,-2 4,0-1,-1 1,0-2,0 1,-1-1,0 0,0-1,0 0,-1-1,0 0,0 0,-1-1,1 0,-1-1,-2 0,-159 0,149-9,5 0</inkml:trace>
  <inkml:trace contextRef="#ctx0" brushRef="#br0" timeOffset="26988.378">348 542,'-49'93,"-54"85,69-135,43-73,18-21,2 1,3 2,1 1,29-30,11 1,-72 76,-1-1,1 1,0-1,-1 1,1 0,0-1,0 1,-1 0,1 0,0-1,0 1,-1 0,1 0,0 0,0 0,-1 0,1 0,0 0,0 0,0 0,-1 0,1 1,0-1,0 0,-1 0,1 1,0-1,-1 0,1 1,0-1,-1 1,1-1,-1 1,1-1,0 1,-1 0,1-1,-1 1,0 0,1-1,-1 1,1 0,-1-1,0 1,0 0,1 0,-1-1,0 1,0 0,0 0,6 43,-6-42,-2 260,3-261,0 1,-1-1,1 1,0-1,-1 1,1-1,-1 1,0-1,1 1,-1 0,0-1,0 1,0 0,0-1,0 1,-1 0,1-1,0 1,-1-1,1 1,-1-1,0 1,1-1,-1 1,0-1,0 1,0-1,0 0,0 0,0 1,0-1,0 0,-1 0,1 0,0 0,-1 0,1-1,-1 1,1 0,-1-1,1 1,-1-1,1 1,-1-1,0 0,1 0,-1 0,0 1,1-2,-1 1,1 0,-1 0,0 0,1-1,-2 0,-128-120,112 106,4 1</inkml:trace>
  <inkml:trace contextRef="#ctx0" brushRef="#br0" timeOffset="27458.638">658 542,'8'-3,"-1"1,0 0,1 0,-1 0,1 1,0 1,-1-1,1 1,0 0,-1 1,1 0,0 0,-1 0,1 1,-1 0,0 1,6 2,-12-2,0-1,0 1,0-1,0 1,-1-1,1 1,-1 0,0-1,0 1,0 0,0-1,0 1,-1-1,1 1,-1 0,1-1,-1 1,0-1,0 1,0-1,-1 0,1 1,0-1,-1 0,0 0,1 0,-1 0,0 0,0 0,0 0,0-1,-1 1,1 0,-58 58,-35 51,94-110,1 1,-1-1,0 1,0-1,1 0,-1 1,1 0,-1-1,1 1,0-1,-1 1,1-1,0 1,0 0,0-1,1 1,-1-1,0 1,0 0,1-1,-1 1,1-1,-1 1,1-1,0 1,0-1,0 0,-1 1,1-1,0 0,1 0,-1 0,0 1,0-1,0 0,1-1,-1 1,1 0,-1 0,0 0,1-1,-1 1,1-1,-1 1,1-1,0 0,-1 0,1 1,1-1,83 1,28-31,-95 19</inkml:trace>
  <inkml:trace contextRef="#ctx0" brushRef="#br0" timeOffset="28455.007">1054 288,'34'-5,"15"-1,5-1,-3 2,-9 7,-7 2,-6 1,-6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26,'5'0,"6"0,7 0,4 0,4 0,2 0,1 0,0 0,0 0,1-5,-1-1,-1 0,1 1,-6 2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0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52,'29'-5,"28"-2,10 1,-2-4,-7 0,-9 2,-8 2,-10 7,-12 3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0 249,'43'-14,"0"2,0 1,1 3,0 1,1 3,6 1,-27 0,-29-10,-12 3,0 0,0-1,1-1,0-1,1 0,1-1,0-1,-1-2,13 15,1 1,0 0,0-1,0 1,0-1,0 1,1-1,-1 1,0-1,1 1,-1-1,1 0,0 1,-1-1,1 0,0 0,0 1,0-1,0 0,0 0,1 1,-1-1,0 0,1 1,-1-1,1 1,0-1,0 0,0 0,9-8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25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0 283,'574'-80,"-272"75,-278 5</inkml:trace>
  <inkml:trace contextRef="#ctx0" brushRef="#br0" timeOffset="268.457">84 453,'39'9,"31"-1,14-2,2-3,-4-1,-6-5,-7-4,-5 1,-5 1,-6-4,-8 0,-2 2,-4 1,-3-2,-4-1,-1 2,-7-2,-7-1</inkml:trace>
  <inkml:trace contextRef="#ctx0" brushRef="#br0" timeOffset="632.831">508 1,'146'98,"7"-26,-109-54,0 2,-2 2,0 1,15 14,-53-35,-1 1,1-1,-1 1,1 0,-1 0,0 0,0 0,0 1,-1-1,1 1,-1 0,0-1,0 1,0 0,-1 0,1 0,-1 1,0-1,0 0,0 0,-1 1,0-1,0 1,0-1,0 0,0 1,-1-1,0 0,0 0,0 1,0-1,-1 0,0 0,0 0,0 0,0-1,0 1,-2 2,-19 17,0 0,-2-1,0-2,-1 0,-1-2,-4 1,-22 16,-105 61,123-69,30-17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4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424 142,'0'34,"-15"2,-1-2,-1 0,-2 0,-2-2,-1-1,-1 0,-6 3,-6 12,-175 203,209-248,0 0,0-1,0 1,0 0,0 0,0 0,0 0,0 0,0 0,0 0,1 0,-1 0,0 0,1 0,-1 0,1 1,-1-1,1 0,0 0,-1 1,1-1,0 0,0 0,0 1,0-1,0 0,0 1,0-1,1 0,-1 0,0 1,1-1,-1 0,1 0,-1 0,1 1,-1-1,1 0,0 0,0 0,0 0,-1 0,1 0,0-1,0 1,0 0,0 0,1-1,-1 1,0 0,0-1,0 1,0-1,1 0,-1 1,1-1,12 1,-1-1,0-1,0 0,0-1,0 0,0-1,0 0,-1-1,0-1,4-1,51-15,122 6,-187 15,0-1,1 1,-1 0,1-1,-1 0,0 1,1-1,-1 0,0 0,0-1,0 1,0 0,0-1,0 1,0-1,0 0,-1 1,1-1,-1 0,1 0,-1 0,1 0,-1 0,0-1,0 1,0 0,-1 0,1-1,0 1,-1-1,0 1,1 0,-1-1,0 1,0-1,0 1,-1-1,1 1,0 0,-1-1,0 1,0 0,1-1,-1 1,-1 0,1 0,0 0,-1-1,-24-91,14 57,2 1,1-1,2 0,2-1,0-15,5-3,0 31</inkml:trace>
  <inkml:trace contextRef="#ctx0" brushRef="#br0" timeOffset="501.9">707 282,'26'358,"-25"-356,-1 1,1-1,-1 0,0 1,0-1,0 0,0 1,0-1,0 1,-1-1,1 0,-1 1,0-1,1 0,-1 0,0 0,0 1,-1-1,1 0,0 0,-1 0,1-1,-1 1,0 0,1-1,-1 1,0-1,0 1,0-1,0 0,0 0,0 0,0 0,-1 0,1 0,0 0,-1-1,1 0,-1 1,-1-3,1-1,0 1,1-1,-1 0,0 1,1-1,0 0,-1-1,1 1,0 0,1-1,-1 1,1-1,-1 1,1-1,0 0,1 1,-1-1,0 0,1-1,-3-7,0-3,1 0,0 0,1-1,1 1,0 0,1 0,0 0,2-1,0 2,0-1,2 0,-1 1,2-1,0 1,7-10,9-16,2 1,2 1,1 2,22-23,-37 44,0 0,1 1,0 0,1 1,0 1,1 0,1 1,0 1,0 0,1 1,0 1,0 0,1 1,18-4,-33 12,0-1,0 1,0 0,0 0,-1 0,1 0,0 0,0 0,-1 1,1-1,-1 1,0 0,1 0,-1 0,0 0,0 0,0 0,0 1,0-1,-1 1,1-1,-1 1,0 0,0-1,1 1,-2 0,1 0,0 0,-1 0,1 0,-1 0,0 0,0 0,0-1,0 1,-1 0,1 0,-1 0,1 0,-1 0,0 0,0 0,-1-1,1 1,-1-1,1 1,-1-1,-1 3,-15 31,-1 0,-1-2,-2 0,-2-1,-1-1,-1-2,-2 0,-1-2,-22 17,29-25,2-3</inkml:trace>
  <inkml:trace contextRef="#ctx0" brushRef="#br0" timeOffset="1067.177">988 790,'-62'69,"62"-69,0-1,0 1,0 0,0 0,0-1,0 1,0 0,0 0,0-1,-1 1,1 0,0 0,0 0,0-1,0 1,-1 0,1 0,0 0,0-1,0 1,-1 0,1 0,0 0,0 0,-1 0,1 0,0 0,0 0,0-1,-1 1,1 0,16-27,12-14,2 1,2 2,2 1,1 2,6-3,-40 37,-1 0,1 0,-1 0,1 0,-1 1,1-1,0 0,-1 0,1 0,0 1,0-1,0 0,0 1,0-1,-1 1,1-1,0 1,0-1,0 1,0-1,0 1,0 0,1 0,-1 0,0 0,0-1,0 1,0 1,0-1,0 0,0 0,0 0,0 0,0 1,0-1,0 1,0-1,0 0,0 1,0 0,0-1,0 1,0 0,-1-1,1 1,0 0,0 0,-1-1,1 1,-1 0,1 0,-1 0,1 0,0 1,5 140,-8-92,-5 59,7-108,0 0,0-1,0 1,-1 0,1 0,0 0,-1-1,1 1,0 0,-1 0,1-1,-1 1,1 0,-1-1,0 1,1-1,-1 1,0-1,1 1,-1-1,0 1,0-1,1 1,-1-1,0 0,0 0,0 1,1-1,-1 0,0 0,0 0,0 0,0 0,0 0,1 0,-1 0,0 0,0 0,0-1,0 1,1 0,-1-1,0 1,0 0,0-1,1 1,-1-1,0 1,1-1,-1 1,0-1,1 0,-1 1,-34-37,33 35,-61-103,51 80</inkml:trace>
  <inkml:trace contextRef="#ctx0" brushRef="#br0" timeOffset="2014.157">1355 255,'39'-5,"17"-2,3 1,-2 1,-7 1,-7 2,-6 1,-4 1,-8 0</inkml:trace>
  <inkml:trace contextRef="#ctx0" brushRef="#br0" timeOffset="2263.483">1412 480,'38'-5,"28"-6,6-2,-8 2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84,'-9'24,"-4"18,1 6,7-5,4-5,8-9,7-9,6-9,4-5,3-4,2-3,-4-5,-7-7,-5-6,-6 0</inkml:trace>
  <inkml:trace contextRef="#ctx0" brushRef="#br0" timeOffset="332.227">323 0,'-122'318,"102"-260,2 0,3 1,-6 50,19 41,13-139,-5-15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12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86,'11'167,"-7"-150,-1 1,0-1,-1 1,-1 0,-1 0,-1 0,0 0,-3 13,-24 60,20-85</inkml:trace>
  <inkml:trace contextRef="#ctx0" brushRef="#br0" timeOffset="399.437">311 57,'-32'31,"15"-16,1 0,0 1,1 1,1 0,1 1,1 1,0 0,-4 11,15-28,0 1,0 0,1 0,0 0,-1 0,1 0,0-1,0 1,1 0,-1 0,1 0,-1 0,1 0,0-1,0 1,0 0,0-1,0 1,1-1,-1 1,1-1,0 0,0 1,0-1,0 0,0 0,0 0,0-1,1 1,-1 0,1-1,-1 0,1 1,0-1,-1 0,1-1,0 1,0 0,0-1,2 1,51 35,-53-32,0 0,-1 1,1-1,-1 0,0 1,-1 0,1-1,-1 1,0 0,0 0,0 0,-1 0,0 0,0 0,0-1,0 1,-1 0,0 0,0 0,0 0,-1-1,0 1,0-3,3-9</inkml:trace>
  <inkml:trace contextRef="#ctx0" brushRef="#br0" timeOffset="1202.298">452 170,'22'-1,"15"0,-37 1,0 0,0 0,-1 1,1-1,0 0,0 0,0 0,0 0,0 1,0-1,0 0,0 0,0 0,0 1,0-1,0 0,0 0,0 0,0 1,0-1,0 0,0 0,0 0,0 1,0-1,0 0,0 0,0 0,0 1,0-1,0 0,0 0,1 0,-1 0,0 0,0 1,0-1,0 0,0 0,1 0,-9 2,1 0,-1 1,1-1,0 1,0 1,0-1,0 1,1 1,0-1,-1 1,2 0,-1 1,1-1,-1 1,1 0,1 0,-1 1,1-1,1 1,-1 0,1 0,0 0,1 1,-1-1,1 1,1-1,0 1,-1 4,2-10,1 0,-1 0,0 0,1 0,-1 0,1 0,-1 0,1 0,0 0,0-1,0 1,0 0,0-1,0 1,0 0,1-1,-1 1,1-1,-1 0,1 1,-1-1,1 0,0 0,0 0,-1 0,1 0,0-1,0 1,0 0,0-1,0 0,0 1,0-1,0 0,0 0,0 0,0 0,0 0,2-1,72-36,-60 22,-1-1,0-1,0 0,-2-1,0-1,-2 0,10-19,15-23,-36 61,0 0,0 1,1-1,-1 0,0 1,1-1,-1 0,1 0,-1 0,0 1,1-1,-1 0,0 0,1 0,-1 0,1 0,-1 0,1 0,-1 0,0 0,1 0,-1 0,1 0,-1 0,1 0,-1 0,0 0,1 0,-1 0,1-1,-1 1,0 0,1 0,-1 0,0-1,1 1,-1 0,0-1,1 1,-1 0,0 0,0-1,1 1,-1-1,0 1,-6 39,2-22,0 0,1 0,1 1,0-1,2 0,0 1,0-1,2 0,1 6,61 204,-61-221,-1 0,-1 1,1-1,-1 1,0-1,-1 1,1 0,-1-1,-1 1,1-1,-1 1,0 0,0-1,-1 0,0 1,0-1,-1 0,0 0,0 0,0 0,-1-1,1 1,-1-1,-1 0,1 0,-1 0,0-1,0 1,0-1,-1-1,1 1,-1-1,-4 2,7-3,0-1,0 0,0 0,-1 0,1 0,0 0,-1-1,1 0,0 0,-1 0,1 0,0 0,-1 0,1-1,0 0,-1 0,1 0,0 0,0 0,0 0,0-1,0 0,0 1,0-1,0 0,1-1,-1 1,1 0,0-1,0 1,-1-1,2 0,-1 0,0 1,0-1,1-1,0 1,0 0,0 0,-1-2,1-3,0-1,1 1,0-1,0 1,1-1,0 1,1 0,0-1,0 1,0 0,1 0,1 0,-1 0,1 1,0-1,1 1,0 0,0 1,0-1,3-1,131-113,-134 117,81-41,-62 39</inkml:trace>
  <inkml:trace contextRef="#ctx0" brushRef="#br0" timeOffset="1518.62">0 763,'34'5,"34"1,16 0,-1-6,-6-3,-11-1,-7 1,-9 0,-8 1,-6 0,-5 2,-3-1,0 1,-2 0,-4 1</inkml:trace>
  <inkml:trace contextRef="#ctx0" brushRef="#br0" timeOffset="1979.779">112 1045,'29'-14,"0"3,0 0,1 2,1 1,-1 1,1 2,11-1,-41 6,1-1,-1 1,1-1,-1 1,1 0,-1-1,1 1,-1 0,1 0,-1 0,1 0,-1 0,1 0,-1 0,1 1,-1-1,1 1,-1-1,1 1,-1-1,0 1,1 0,-1 0,0 0,1 0,-1 0,0 0,0 0,0 0,0 0,0 0,0 0,0 1,-1-1,1 0,0 1,-1-1,1 1,-1-1,1 1,-1-1,0 1,1-1,-1 1,0-1,0 1,0-1,0 1,-1-1,1 1,0-1,0 1,-1-1,0 2,-9 11,-1-1,0-1,0 0,-1-1,-1 0,0 0,-1-2,0 0,-1 1,-52 38,28-5,39-42,-1 0,1 0,-1 0,1 0,-1 0,1 0,0 0,-1 0,1 0,0 1,0-1,0 0,0 0,0 0,0 0,0 1,0-1,0 0,1 0,-1 0,0 0,1 0,-1 0,1 1,-1-1,1 0,0 0,-1-1,1 1,0 0,0 0,-1 0,1 0,0-1,0 1,0 0,0-1,0 1,0-1,0 1,0-1,0 1,1-1,-1 0,0 1,0-1,13 3,1 0,0-1,-1 0,1-1,0-1,0 0,-1-1,1-1,0 0,-1-1,0-1,1 0,-1-1,-1 0,1-1,10-4,-2 1</inkml:trace>
  <inkml:trace contextRef="#ctx0" brushRef="#br0" timeOffset="2686.615">1383 0,'-47'65,"4"1,3 3,2 1,4 1,2 2,-11 46,32-79,2 0,1 1,2 0,2 1,1-1,3 1,1-1,3 17,-4-47,1-1,-1 1,2-1,-1 1,1-1,1 0,0 1,0-1,1-1,0 1,1 0,0-1,1 0,0 0,0-1,1 0,0 0,0 0,1-1,0 0,0 0,1-1,-1 0,1-1,1 0,-1 0,1-1,9 3,67-5,-61-3</inkml:trace>
  <inkml:trace contextRef="#ctx0" brushRef="#br0" timeOffset="9503.052">1439 734,'29'-9,"19"-4,6 1,-1 2,-5 3,-11 7,-11 5</inkml:trace>
  <inkml:trace contextRef="#ctx0" brushRef="#br0" timeOffset="9887.525">2089 509,'-32'43,"1"2,3 0,2 2,-6 17,6 38,25-99,1 1,0-1,0 0,0 1,1-1,-1 0,1 0,0 0,0 0,0 1,0-1,0 0,1 0,-1-1,1 1,0 0,0-1,0 1,0-1,0 1,0-1,1 0,-1 0,1 0,0 0,0 0,0-1,-1 1,1-1,2 1,8-1,0 0,0 0,0-1,0-1,0 0,0-1,0 0,0-1,0-1,-1 0,0 0,1-1,-2-1,1 0,-1-1,0 0,0 0,-1-1,0-1,0 0,-1 0,0-1,2-3,2-2,0 0,-1 0,0-1,-2-1,0 0,0 0,-2-1,0 0,-1 0,-1-1,-1 0,-1 0,0-1,-1 1,-2-1,0 1,0-7,-2 20,1 0,0 0,-1 1,0-1,-1 0,1 0,-1 0,-1 1,1-1,0 1,-1 0,0-1,-1 1,1 1,-1-1,0 0,0 1,0 0,-1 0,1 0,-1 0,0 1,0 0,0 0,-1 0,1 1,-1 0,1 0,-1 0,0 1,0-1,0 1,0 1,0-1,0 1,0 0,0 0,0 1,-5 1,-53 46,49-31</inkml:trace>
  <inkml:trace contextRef="#ctx0" brushRef="#br0" timeOffset="10166.731">2568 791,'0'24,"0"12,0-4,0-7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30,'5'0,"6"0,1-5,4-1,4 0,2 1,4 2,1 0,1 2,1 1,0 0,-10 0,-7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2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0 466,'138'-25,"-61"34,-75-9,-1 1,1-1,0 1,0 0,0 0,-1 0,1 0,-1 0,1 1,-1-1,1 0,-1 1,1-1,-1 1,0-1,0 1,0 0,0-1,0 1,0 0,-1 0,1 0,0-1,-1 1,0 0,1 0,-1 0,0 0,0 0,0 0,0 0,0 0,-1 0,1 0,0 0,-1 0,0 1,-7 17,-2-1,0 1,0-2,-2 1,0-2,-1 0,-3 2,-29 42,-53 93,87-74,12-78,-1 0,0 0,1 0,-1 0,1 0,0 0,-1 0,1 0,0 0,0 0,1-1,-1 1,0 0,0-1,1 1,-1-1,1 1,-1-1,1 0,0 1,0-1,-1 0,1 0,0 0,0-1,0 1,0 0,0-1,0 1,0-1,0 0,0 0,1 1,-1-1,0-1,1 1,17-2,1-1,-1-1,0-1,0-1,-1 0,1-2,7-4,-18 7</inkml:trace>
  <inkml:trace contextRef="#ctx0" brushRef="#br0" timeOffset="718.033">395 155,'29'36,"-3"1,0 1,-3 1,-1 1,-1 1,-3 1,6 22,-20-42,0 1,-2 0,0 0,-2-1,0 1,-2 0,0 0,-2-1,0 1,-1-1,-2 0,0 0,-1-1,-2 0,0-1,-1 0,0 0,-2-1,-1-1,-4 5,-4 0,1-5</inkml:trace>
  <inkml:trace contextRef="#ctx0" brushRef="#br0" timeOffset="1387.902">734 495,'11'-38,"2"1,1 1,2 1,1 0,2 1,11-13,-30 46,0 0,0-1,0 1,0 0,0 0,1 0,-1 0,0 0,1 0,-1 0,1 0,-1 0,1 0,0 0,-1 0,1 0,0 0,-1 0,1 1,0-1,0 0,0 1,0-1,0 0,0 1,0-1,0 1,0 0,0-1,0 1,0 0,0-1,0 1,1 0,-1 0,0 0,0 0,0 0,0 0,0 0,0 1,0-1,1 0,-1 1,0-1,0 1,0-1,0 1,0-1,0 1,-1-1,1 1,0 0,1 0,-20 108,17-107,1 0,0 0,0 0,0 0,0 0,1 0,-1 0,1 0,-1 0,1 0,0 0,-1 0,1 0,0 0,0 0,0-1,1 1,-1 0,0-1,1 1,-1-1,1 1,-1-1,1 0,0 1,0-1,-1 0,1 0,0 0,0-1,0 1,0 0,0-1,0 1,0-1,0 0,0 0,0 0,0 0,1 0,-1 0,0 0,0-1,0 1,0-1,0 1,0-1,0 0,0 0,-1 0,1 0,0 0,0 0,-1 0,2-2,134-113,-70 58,-67 58,0 1,0-1,0 1,1-1,-1 0,0 1,0-1,0 1,0-1,0 0,0 1,1-1,-1 0,0 1,0-1,0 0,1 1,-1-1,0 0,1 1,-1-1,0 0,0 0,1 1,-1-1,1 0,-1 0,0 0,1 0,-1 0,0 1,1-1,-1 0,1 0,-1 0,0 0,1 0,-1 0,1 0,-1 0,0 0,1 0,-1-1,1 1,-1 0,0 0,1 0,-1 0,0-1,1 1,-1 0,0 0,1 0,-1-1,-10 38,-43 99,50-119,4-4</inkml:trace>
  <inkml:trace contextRef="#ctx0" brushRef="#br0" timeOffset="1615.81">1468 241,'-43'43,"-39"33,-9 14,0-4,11-12,15-13,13-13,11-9,12-7,7-9,7-3,5 0,6-4</inkml:trace>
  <inkml:trace contextRef="#ctx0" brushRef="#br0" timeOffset="2069.477">1298 663,'-145'134,"144"-132,0 1,1-1,-1 1,1 0,-1 0,1-1,0 1,0 0,0 0,0-1,1 1,-1 0,1-1,-1 1,1 0,0-1,0 1,0-1,1 1,-1-1,1 0,-1 1,1-1,0 0,0 0,-1 0,2 0,-1 0,0-1,0 1,0-1,1 1,-1-1,1 0,-1 0,1 0,-1 0,1-1,0 1,2 0,22 15,-24-14,0 1,1-1,-1 0,0 1,0 0,0 0,0 0,-1 0,1 0,-1 0,0 1,0-1,0 1,0 0,-1-1,0 1,1 0,-1 0,-1 0,1 0,0 0,-1 0,0 0,0 0,0 0,0 0,-1 0,0 0,0 0,0 0,0 0,0-1,-1 1,0 0,0-1,0 1,0-1,0 1,-1-1,1 0,-1 0,0 0,-2 1,-1 1,1-1,-1 0,0 0,0-1,-1 0,1 0,-1 0,1-1,-1 0,0 0,0-1,0 1,0-2,0 1,0-1,0 0,0 0,0-1,-5-1,-7-4</inkml:trace>
  <inkml:trace contextRef="#ctx0" brushRef="#br0" timeOffset="2936.336">1919 466,'-2'14,"0"0,-1 1,-1-1,0-1,-1 1,-1-1,0 0,0 0,-2 0,1-1,-10 11,-32 61,25 17,24-99,0 1,0 0,0 0,0 0,1-1,-1 1,1 0,0 0,0-1,0 1,0 0,0-1,0 1,1-1,-1 0,1 1,0-1,0 0,-1 0,1 0,1 0,-1 0,0-1,0 1,1-1,-1 1,1-1,-1 0,1 0,0 0,-1 0,1-1,0 1,1 0,0-1,1 1,0-1,0 0,0 0,0 0,-1 0,1-1,0 0,0 0,-1 0,1-1,0 0,-1 1,0-2,3 0,12-10</inkml:trace>
  <inkml:trace contextRef="#ctx0" brushRef="#br0" timeOffset="3383.522">1665 296,'296'-280,"-295"278,0 1,0 0,0 0,1 0,-1 0,0 0,0 0,1 0,-1 0,1 0,-1 1,0-1,1 1,-1-1,1 1,0-1,-1 1,1 0,-1 0,1 0,0 0,-1 0,1 0,-1 0,1 0,-1 1,1-1,-1 0,1 1,-1 0,1-1,-1 1,1 0,-1 0,0 0,1 0,-1 0,0 0,0 0,0 0,0 0,0 0,0 1,0-1,0 0,0 1,-1-1,1 1,-1-1,1 1,-1-1,1 1,-1-1,0 1,0 0,0-1,0 2,73 244,-66-230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57 311,'39'0,"17"0,4 0,1 0,-5 0,-6-5,-3-1,-5 0,-4 1,-4 1,-4 2,-1 1,-1 0,0 1,-1 0,1 1,-1-1,-4 0</inkml:trace>
  <inkml:trace contextRef="#ctx0" brushRef="#br0" timeOffset="248.804">1 565,'43'-9,"34"-4,13-4,0 1,-4 3,-8 4,-8 3,-10 3,-11 2,-9 1,-7 0,-4 1,-6 0</inkml:trace>
  <inkml:trace contextRef="#ctx0" brushRef="#br0" timeOffset="577.344">453 1,'3'10,"0"1,0-1,1 1,1-1,0-1,0 1,1-1,0 0,0 0,1 0,0-1,1 0,0-1,0 1,1-2,6 5,11 7,0-1,2-1,0-2,0 0,1-2,1-2,25 6,-20-4,-32-12,1 0,0 0,0 1,-1 0,1-1,0 1,-1 1,1-1,-1 0,0 1,1 0,-1 0,0 0,0 0,0 0,0 1,0-1,-1 1,1 0,-1 0,0 0,0 0,0 0,0 0,0 1,0-1,-1 0,0 1,0 0,0-1,0 1,0 0,-1-1,0 1,0 0,0-1,0 1,0 0,-1 0,0-1,1 1,-1 0,-1-1,1 1,0-1,-2 2,-17 19,-1-1,-1-1,-1-1,0-1,-2-1,-1-1,0-1,-1-1,-10 3,-90 59,110-64,4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1 144,'399'0,"-399"0,0-1,-1 1,1-1,0 1,0 0,0-1,0 1,0-1,0 1,0-1,0 1,0-1,0 1,0 0,0-1,0 1,0-1,0 1,0-1,0 1,0-1,1 1,-1 0,0-1,0 1,0-1,1 1,-1 0,0-1,1 1,-1 0,0 0,1-1,-1 1,0 0,1-1,-1 1,1 0,-1 0,0 0,1 0,-1-1,1 1,-1 0,1 0,-1 0,1 0,-1 0,0 0,1 0,-1 0,1 0,-1 0,1 0,-1 1,1-1,-1 0,0 0,1 0,-1 1,1-1,-1 0,0 0,1 1,-1-1,0 0,1 1,-1-1,0 1,-31-22,22 15,-105-74,113 80,1-1,-1 1,1 0,0 0,-1 0,1 0,-1 0,1-1,-1 1,1 0,-1 0,1-1,0 1,-1 0,1-1,-1 1,1-1,0 1,0 0,-1-1,1 1,0-1,0 1,-1-1,1 1,0 0,0-1,0 1,0-1,0 1,0-1,-1 1,1-1,0 1,1-1,-1 1,0-1,0 1,0-1,0 1,0-1,0 1,1-1,-1 1,0-1,0 1,1-1,-1 1,0 0,0-1,1 1,-1 0,1-1,-1 1,0 0,1-1,-1 1,1 0,-1 0,1-1,-1 1,1 0,-1 0,1 0,-1 0,14-3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0,'29'5,"24"1,7 0,-1-1,-6-2,-7 0,-12-7,-6-2,-4 0,-1 1,-4 2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4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1,'43'5,"33"1,14 0,-4-1,-11-1,-14-7,-13-2,-14-1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5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606 147,'-347'216,"109"-59,237-156,-1 0,1 0,-1 0,1 1,0-1,-1 0,1 1,0-1,0 1,0-1,0 1,0 0,0-1,1 1,-1 0,0 0,1-1,0 1,-1 0,1 0,0 0,0 0,0 0,0-1,0 1,0 0,1 0,-1 0,1 0,-1-1,1 1,-1 0,1 0,0-1,0 1,0-1,0 1,0-1,1 1,-1-1,0 1,1-1,-1 0,0 0,1 0,0 0,-1 0,1 0,0 0,-1 0,1-1,0 1,0-1,0 1,18 6,0 0,0-2,0 0,1-1,0-1,0-1,0-1,0 0,0-2,10-2,12 2,222-2,-264 4,0-1,1 0,-1 0,1 0,-1 0,1 0,-1 0,1 0,-1-1,0 1,1 0,-1-1,1 1,-1-1,0 0,0 1,1-1,-1 0,0 0,0 0,0 0,0 0,0 0,0 0,0 0,0 0,0 0,0-1,-1 1,1 0,0 0,-1-1,1 1,-1-1,0 1,1 0,-1-1,0 1,0-1,0 1,0-1,0 1,0-1,0 1,-55-187,47 156,-2 0,-1 1,-2 1,-1 0,-1 0,-8-9,20 36,2 1,0 1,-1 0,1-1,0 1,0-1,0 1,0-1,0 1,1-1,-1 0,0 0,1 1,-1-1,1 0,0 0,0 1,-1-1,1 0,0 0,0 0,1 0,-1 1,0-1,1 0,-1 0,8-6</inkml:trace>
  <inkml:trace contextRef="#ctx0" brushRef="#br0" timeOffset="451.307">1001 288,'6'47,"1"-3,-2 0,-3 0,-1 0,-3 14,-21 8,22-65,1 0,-1 0,0 0,0 0,1 0,-1 0,0 0,0 0,0 0,0 0,0-1,0 1,0 0,-1-1,1 1,0-1,0 1,0-1,-1 0,1 1,0-1,0 0,-1 0,1 0,0 0,0 0,-1 0,1 0,0-1,0 1,-1 0,1-1,0 1,0-1,0 1,0-1,-1 1,1-1,0 0,0 0,0 1,1-1,-1 0,0 0,0 0,0 0,1 0,-1 0,0 0,1-1,-1 1,-4-10,1 0,0 0,0 0,1 0,1 0,0-1,0 1,1-1,1 0,0 1,0-1,1 0,1 1,0-1,0 1,1 0,1 0,0 0,0 0,1 0,3-4,6-13,0 0,2 1,1 1,1 0,1 1,2 1,0 1,1 1,1 1,1 1,1 1,1 1,1 1,0 2,1 0,14-4,19 11,-60 9,1-1,-1 0,0 1,0-1,0 1,1-1,-1 1,0 0,0 0,0-1,0 1,0 0,0 0,0 0,0 0,-1 0,1 0,0 0,0 1,-1-1,1 0,-1 0,1 0,-1 1,0-1,1 0,-1 1,0-1,0 0,0 0,0 1,0-1,0 0,0 1,0-1,-1 0,1 1,0-1,-1 0,1 0,-1 1,0-1,0 1,-7 14,-1 0,-1-1,0 0,-1-1,0 0,-1-1,-1 0,0-1,-11 7,16-11,-120 99,111-81,20-18</inkml:trace>
  <inkml:trace contextRef="#ctx0" brushRef="#br0" timeOffset="977.684">1396 485,'-76'99,"236"-263,-40 81,-118 82,-1 0,1 1,-1-1,1 1,-1-1,1 1,-1 0,1 0,-1 0,1 0,-1 0,1 0,-1 0,1 0,-1 0,1 1,-1-1,1 1,-1-1,1 1,-1 0,0-1,1 1,-1 0,0 0,1 0,-1 0,0 0,0 0,0 0,0 0,0 1,0-1,-1 0,1 1,0-1,-1 1,1-1,0 0,-1 1,0-1,1 1,-1-1,0 1,0 0,0-1,0 2,1 78,-31 94,29-175,1-1,-1 0,1 0,-1 1,1-1,-1 1,0-1,1 1,-1-1,0 1,1-1,-1 1,0-1,0 1,1 0,-1 0,0-1,0 1,0 0,1 0,-1 0,0 0,0 0,0 0,0 0,1 0,-1 0,0 0,0 0,0 1,0-1,1 0,-1 0,0 1,0-1,1 1,-1-1,0 1,1-1,-1 1,0-1,1 1,-1-1,1 1,-1 0,1-1,-1 1,1 0,0 0,-1-1,1 1,0 0,-1 0,1 0,0-1,0 1,0 0,0 0,0 0,0 0,0-1,0 1,0 0,-129-186,115 163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29,'43'0,"38"-5,11-1,-7 0,-12 1,-13 2,-14 1,-8 1,-11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4,'0'0,"1"0,-1-1,1 1,-1-1,0 1,1 0,-1 0,1-1,0 1,-1 0,1 0,-1 0,1-1,-1 1,1 0,-1 0,1 0,0 0,-1 0,1 0,-1 0,1 0,-1 0,1 1,-1-1,1 0,0 0,-1 0,1 1,-1-1,1 0,-1 1,1-1,-1 0,0 1,1-1,-1 0,1 1,-1-1,0 1,1-1,-1 1,0-1,0 1,1-1,-1 1,0-1,0 1,0-1,0 1,1 0,-1-1,0 1,0-1,0 1,0-1,0 1,-1 0,1 0,6 39,-6-39,1 286,27-90,-28-178,12 53,-2-67,1-4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0 484,'5'24,"2"7</inkml:trace>
  <inkml:trace contextRef="#ctx0" brushRef="#br0" timeOffset="483.875">141 173,'8'-13,"0"0,0 1,1 0,1 0,0 1,0 0,1 1,1 0,0 1,0 0,1 1,10-6,-12 9,1 0,-1 1,1 1,-1-1,1 2,0 0,0 0,0 1,1 0,-1 1,0 1,0 0,0 0,0 2,0-1,9 4,-19-5,0 0,0 1,1-1,-1 1,0-1,-1 1,1 0,0 0,0 0,-1 0,1 0,-1 0,0 0,1 0,-1 1,0-1,0 0,-1 1,1-1,0 1,-1-1,0 1,1-1,-1 1,0-1,0 1,0-1,-1 1,1 0,-1-1,1 0,-1 1,0 0,-37 82,-146 199,180-275,0 1,1-1,0 0,1 1,0 0,0 0,1-1,1 1,-1 0,2 0,-1 0,1 0,2 7,-2-13,0 0,0 0,0 0,1 0,-1-1,1 1,0 0,0-1,1 1,-1-1,1 0,-1 0,1 0,0 0,0 0,0 0,1-1,-1 0,0 1,1-1,0-1,0 1,-1 0,1-1,0 0,0 0,0 0,0 0,0-1,1 1,-1-1,0 0,2-1,9-1,-1 0,1-1,-1-1,0 0,-1-1,1-1,-1 0,0-1,0 0,-1-1,0 0,0-1,-1 0,0-1,2-3,-1-1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0,'-12'2,"0"0,0 1,0 1,1 0,-1 0,1 1,0 1,0 0,1 0,0 1,-9 8,18-13,0 1,0-1,1 1,-1-1,1 1,-1 0,1-1,0 1,0 0,0-1,0 1,1-1,-1 1,1 0,-1-1,1 1,0-1,0 1,0-1,1 0,-1 1,0-1,1 0,0 0,-1 0,1 0,0 0,0 0,0-1,0 1,0 0,1-1,-1 0,0 1,1-1,-1 0,1 0,-1-1,1 1,-1 0,1-1,0 0,-1 0,2 1,7 4,13 6,-16-8,-1 0,1 0,-1 1,1 0,-1 1,0-1,0 1,-1 1,0-1,0 1,0 0,0 1,3 5,-9-10,1 0,0 0,-1 0,1 0,-1 0,0 0,0 0,0 0,0 1,0-1,0 0,0 0,-1 0,1 0,-1 0,1 0,-1 0,0 0,0 0,0 0,0 0,0 0,-1-1,1 1,0 0,-1-1,1 1,-1-1,0 0,1 1,-1-1,0 0,0 0,-1 0,-69 29,64-27,1-1,-1 1,0-1,0-1,0 1,0-1,0-1,0 1,0-2,0 1,0-1,0 0,0 0,0-1,0 0,1-1,-1 0,1 0,-1 0,1-1,0 0,0-1,1 0,-3-1,1-11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0,'-94'269,"73"-175,21-91,0-1,0 1,1 0,-1-1,1 1,-1-1,1 1,0-1,0 1,0-1,0 1,1-1,-1 0,0 0,1 0,0 0,0 0,-1 0,1 0,0 0,0-1,1 1,-1-1,0 1,0-1,1 0,-1 0,1 0,-1 0,1 0,-1-1,1 1,2-1,3 2,-1-1,1 0,-1-1,1 1,0-1,-1-1,1 0,0 0,-1 0,1-1,-1 0,0-1,1 1,-1-1,-1-1,1 1,0-1,-1-1,0 1,3-3,4-10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0 128,'105'-27,"58"-25,-141 39,-19 10,0 0,0 0,0 0,1 0,-1 1,1-1,-1 1,1 0,0 0,0 0,0 1,0-1,0 1,1 0,-1 0,0 0,1 1,-1 0,0-1,1 1,-1 1,0-1,0 1,1 0,-1 0,0 0,0 0,0 1,0-1,0 1,0 0,0 1,-1-1,1 1,-1-1,4 4,71 138,-67-126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0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1 300,'171'-240,"-171"239,0 1,0-1,0 1,0-1,0 0,0 1,0-1,0 1,0-1,0 0,0 1,0-1,1 1,-1-1,0 1,0-1,1 1,-1-1,0 1,1-1,-1 1,1-1,-1 1,0-1,1 1,-1 0,1-1,-1 1,1 0,-1-1,1 1,-1 0,1 0,0 0,-1-1,1 1,-1 0,1 0,0 0,-1 0,1 0,-1 0,1 0,0 0,-1 0,1 0,-1 1,1-1,-1 0,1 0,-1 0,1 1,0-1,-1 0,1 1,-1-1,0 0,1 1,-1-1,1 1,-1-1,0 1,1 0,-10 36,0 53,9-89,1 1,-1-1,1 1,-1-1,1 1,0-1,-1 1,1-1,0 1,0-1,0 0,0 0,0 1,1-1,-1 0,0 0,0 0,1 0,-1 0,1-1,-1 1,1 0,-1-1,1 1,-1-1,1 1,0-1,-1 0,1 1,-1-1,1 0,0 0,-1 0,1-1,0 1,-1 0,1-1,-1 1,1-1,0 1,-1-1,1 0,67-33,-64 32,143-124,-139 119,-8 5,1-1,-1 1,0 0,1 0,-1 0,1 0,0 1,-1-1,1 0,0 1,0-1,0 1,1-1,-1 1,0 0,0 0,1 0,-1 0,0 1,1-1,-1 1,1-1,-1 1,1 0,-1 0,1 0,-1 0,1 0,-1 1,1-1,-1 1,0-1,1 1,-1 0,0 0,1 0,-1 0,0 1,0-1,0 0,0 1,0 0,0-1,1 3,48 108,-37-97</inkml:trace>
  <inkml:trace contextRef="#ctx0" brushRef="#br0" timeOffset="655.843">1 413,'38'-5,"37"-6,11-1,-1 1,-4 2,-11 3,-14 3,-5 1,-8 2,-5 0,-6 1,-2 4,-2 2,-6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0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0,'4'34,"3"30,-1 9,-1-4,-2-7,-1-11,-1-9,0-6,-1-5,0-3,-1-1,1-1,0-9,0-13,0-6</inkml:trace>
  <inkml:trace contextRef="#ctx0" brushRef="#br0" timeOffset="332.87">452 28,'-310'227,"297"-217,7-7,0 1,1 0,-1 0,1 0,0 1,0 0,1 0,-1 0,1 0,0 1,1 0,-1-1,1 1,0 1,1-1,3-2,1 0,0 0,0-1,0 1,1 0,-1-1,1 0,0 0,0 0,0 0,0 0,1 0,-1-1,1 0,0 1,-1-1,1-1,0 1,0 0,0-1,0 0,1 0,-1 0,0-1,0 1,1-1,-1 0,4 2,25 5,-28-7,1 0,0 0,0 0,0 1,-1-1,1 2,0-1,-1 0,1 1,-1 0,1 1,-1-1,0 1,0 0,0 0,0 1,-1-1,1 1,-1 0,0 0,0 0,-1 1,1 0,-1-1,0 1,0 1,0-1,-1 0,0 0,0 1,0-1,-1 1,1 2,-5 10</inkml:trace>
  <inkml:trace contextRef="#ctx0" brushRef="#br0" timeOffset="865.415">762 254,'-22'14,"-13"6,2 2,1 0,0 2,2 2,1 1,0 1,27-26,0-1,-1 1,1 0,0 0,0-1,0 1,0 1,0-1,1 0,-1 0,1 1,-1-1,1 1,0-1,0 1,0-1,0 1,1 0,-1 0,0-1,1 1,0 0,0 0,0-1,0 1,0 0,1 0,-1 0,1-1,0 1,0 0,0-1,0 1,0-1,0 1,1-1,-1 1,1-1,0 1,8-2,0 1,0-2,-1 1,1-1,0-1,0 0,0 0,-1-1,1 0,-1-1,1 0,-1 0,0-1,0 0,-1-1,1 0,-1 0,0-1,0 0,-1 0,7-8,12-4,79-48,-104 65,0 1,0 0,0-1,0 1,1 0,-1 0,0 0,0 0,0 0,0 0,0 0,0 0,0 0,0 0,0 0,0 1,0-1,0 0,0 1,0-1,0 1,0 0,0-1,0 1,0-1,0 1,-1 0,1 0,0 0,-1-1,1 1,0 0,-1 0,1 0,-1 0,1 0,-1 0,0 0,1 0,-1 0,0 0,0 0,0 0,0 0,0 1,4 57,-4-51,-4 42,-2 1,-3-2,-1 1,-3-1,-6 12,16-53,1 5,-1-1,-1 0,-1 0,1 0,-2 0,1-1,-2 0,0 0,0-1,-1 1,-8 8,15-19,0 1,0 0,0 0,0 0,0-1,0 1,-1-1,1 1,0-1,0 1,-1-1,1 0,0 1,-1-1,1 0,0 0,-1 0,1 0,0 0,0-1,-1 1,1 0,0 0,-1-1,1 1,0-1,0 1,0-1,0 0,-1 1,1-1,0 0,0 0,0 0,0 0,1 1,-1-2,0 1,0 0,0 0,1 0,-1 0,1 0,-1 0,1-1,-1 1,1 0,0-1,-15-65,14 41,2 0,1 0,1 0,1 0,2 0,0 0,1 1,3-3,-1 0,-3 4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18.6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0 368,'243'-39,"41"10,357-53,-91 34,-57 19,-159 19,21-8,94 18,-188 2,534-2,-455-27,219-31,-159 28,287 32,-209 25,-137-26,-291-1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43,'5'0,"11"0,8 0,4 0,3 0,0 0,0-5,0-2,-1 1,-1 1,0 2,-1 0,0 2,-4-4,-3-1,-3 5,-11 2,-6 2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8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0,-3 0,-9 0,-14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5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40,'62'0,"30"0,5-5,-10-2,-10 1,-13 1,-13-3,-15-1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24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298 423,'-14'12,"-1"1,2 0,0 1,1 0,0 1,1 0,-6 11,-37 46,-68 66,121-138,0 2,-1-1,1 0,0 0,0 0,0 0,0 1,1-1,-1 0,0 1,0-1,1 1,-1-1,1 1,0-1,-1 1,1-1,0 1,0-1,0 1,0 0,0-1,0 1,0-1,0 1,1-1,-1 1,1-1,-1 1,1-1,0 1,-1-1,1 1,0-1,0 0,0 0,0 1,0-1,0 0,0 0,0 0,1 0,-1 0,0 0,1-1,-1 1,1 0,-1-1,1 1,-1-1,1 1,-1-1,1 0,-1 0,1 0,-1 1,1-2,0 1,142 19,111-10,-254-8,0-1,-1 1,1-1,0 0,-1 1,1-1,0 0,-1 0,1 1,0-1,0 0,-1 0,1 0,0 0,-1 0,1 0,0 0,0 0,-1 0,1 0,0-1,0 1,-1 0,1 0,0-1,-1 1,1 0,0-1,-1 1,1-1,-1 1,1-1,-1 1,1-1,-1 1,1-1,-1 1,1-1,-1 0,0 1,1-1,-1 0,0 1,0-1,1 0,-1 0,0 1,0-1,0 0,0 0,0 1,0-1,0 0,0 1,0-1,0 0,0 0,-1 1,1-1,0 0,-1 1,1-1,0 0,-1 0,-14-21,1 0,0-1,2 0,1-1,1-1,1 0,1 0,1 0,-2-20,-18-100,25 123</inkml:trace>
  <inkml:trace contextRef="#ctx0" brushRef="#br0" timeOffset="619.31">749 509,'10'17,"-2"0,0 1,-1 0,-1 0,0 1,-2 0,0 0,-1 0,-1 0,-1 1,0-1,-3 12,-5 0,7-31,0-1,0 1,0 0,0-1,0 1,0 0,-1-1,1 1,0 0,0-1,0 1,0 0,0-1,-1 1,1 0,0 0,0-1,-1 1,1 0,0 0,0-1,-1 1,1 0,0 0,-1 0,1 0,0-1,-1 1,1 0,0 0,-1 0,1 0,0 0,-1 0,1 0,0 0,-1 0,1 0,0 0,-1 0,1 0,0 0,-1 0,1 0,0 1,-1-1,1 0,0 0,0 0,-1 0,1 1,0-1,0 0,-1 0,1 1,0-1,0 0,-1 0,1-15,-1-1,2 0,0 1,1-1,0 1,2-1,-1 1,2 0,0 0,1 0,0 1,2 0,-1 0,2 1,-1 0,2 0,0 1,0 0,1 1,1 0,1 0,157-133,-162 136,1 1,0 0,1 0,0 1,0 0,0 1,1 0,-1 0,1 1,0 1,0 0,9-1,-18 5,0 0,1 1,-1-1,0 1,0-1,0 1,0 0,0 0,0 0,-1 0,1 0,-1 1,1-1,-1 0,0 1,0-1,0 1,0-1,0 1,-1-1,1 1,-1-1,0 1,0 0,1-1,-2 1,1 0,0-1,-1 1,1 0,-1-1,1 1,-1-1,0 1,0-1,-1 1,1-1,0 0,-1 0,-1 2,-10 20,-1 0,-1-1,-1-1,-1 0,-1-2,-1 0,-1 0,-1-2,0-1,-1 0,-23 12,9-12,23-16</inkml:trace>
  <inkml:trace contextRef="#ctx0" brushRef="#br0" timeOffset="1455.744">1145 677,'0'5,"0"6,0 7,0 4,-5 4,-1 2,0 1,1 0,1 1,2-6</inkml:trace>
  <inkml:trace contextRef="#ctx0" brushRef="#br0" timeOffset="1933.591">1145 650,'68'-10,"-60"8,0 0,-1 0,1 0,0 1,0 1,0-1,-1 1,1 0,0 1,0 0,0 0,0 1,-1 0,1 0,-1 1,1 0,-6-1,1 1,-1-1,0 1,0 0,0-1,-1 1,1 0,-1 0,0 0,1 0,-1 0,-1 1,1-1,0 0,-1 0,0 1,1-1,-1 0,0 1,-1-1,1 0,-1 2,6 45,-3-46,1 1,-1-1,0 0,0 1,0 0,-1-1,0 1,0 0,0 0,-1 0,1 0,-1 0,0 0,0 0,-1 0,0-1,0 1,0 0,0 0,-1-1,1 1,-1 0,-1-1,1 0,-1 1,1-1,-1 0,0 0,0-1,-3 3,2-2,0 0,0 0,-1 0,1-1,-1 1,0-1,0 0,0-1,0 1,-1-1,1 0,-1 0,1-1,-1 1,0-1,0-1,1 1,-1-1,0 0,0 0,0-1,0 0,1 0,-1 0,0 0,1-1,-1 0,-4-3,-3-6</inkml:trace>
  <inkml:trace contextRef="#ctx0" brushRef="#br0" timeOffset="3218.978">693 198,'280'0,"-278"0,-1 1,0-1,0 1,0-1,0 0,1 0,-1 1,0-1,0 0,1 0,-1 0,0 0,0 0,1 0,-1-1,0 1,0 0,0-1,1 1,-1-1,0 1,0-1,0 1,0-1,0 0,0 0,0 1,0-1,0 0,0 0,-1 0,1 0,0 0,0 0,-1 0,1 0,-1-1,1 1,-1 0,0 0,1 0,-1 0,0-1,0 1,0 0,1 0,-2-1,1 1,0 0,0 0,0-1,0 1,-1 0,1 0,-1 0,1-1,-1 1,1 0,-1 0,0 0,1 0,-1 0,0 0,0 0,0 0,0 0,-107-130,94 112</inkml:trace>
  <inkml:trace contextRef="#ctx0" brushRef="#br0" timeOffset="9155.618">1342 790,'5'0,"1"5,-4 2,-9-1,-6-1,-7-1,0-2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89,'-6'-3,"0"1,-1 1,1-1,0 1,-1 0,1 0,-1 1,1 0,-1 0,1 0,0 1,-1 0,1 0,-1 1,1-1,0 2,0-1,0 1,0-1,1 2,-1-1,1 1,-1-1,1 1,1 1,-1-1,0 1,1 0,0 0,-1 2,-8 10,0 0,2 1,0 1,1 0,1 0,1 1,0 0,2 0,-4 18,9-32,-1-1,2 1,-1-1,1 1,0 0,0-1,0 1,1-1,0 1,0-1,0 1,1-1,-1 1,2-1,-1 0,0 0,1 0,0 0,0-1,0 1,1-1,0 0,0 0,0 0,0 0,0-1,1 1,-1-1,1 0,0-1,0 1,0-1,1 0,-1 0,0 0,1-1,-1 0,1 0,-1-1,1 1,0-1,-1 0,2-1,11-5,0-1,-1-1,0 0,0-1,-1-1,0-1,0 0,-2-1,1-1,-1 0,-1-1,-1-1,0 0,-1 0,8-14,-12 20,1 0,-2 0,1-1,-2 0,1 0,-1-1,-1 0,0 1,0-1,-1-1,-1 1,0 0,0-1,-1 1,0-1,-1 1,-1-1,0 1,0-1,-1 1,-1 0,1-1,-2 1,-3-8,3 15,-1 1,1-1,-1 1,1 0,-1 0,0 1,0 0,-1-1,1 2,0-1,-1 0,1 1,-1 0,1 1,-1-1,1 1,-1 0,0 0,1 1,-1 0,1 0,-1 0,1 0,-1 1,1 0,0 0,0 1,0-1,0 1,0 0,1 0,-1 1,1-1,0 1,0 0,0 0,1 1,-1-1,1 1,-2 3,-19 40,17-24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1,'0'9,"0"9,-5 6,-1-2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1,'-15'10,"1"0,0 2,1-1,0 2,1 0,0 0,1 1,1 0,0 1,1 0,1 1,0 0,1 0,1 1,-1 4,-1 4,1 0,1 0,1 0,2 1,0 0,2-1,1 1,1 0,1 0,1 0,1-1,2 0,0 0,2 0,1-1,0 0,10 16,-15-34,1-1,0 0,0 0,0 0,0 0,1-1,-1 0,1 0,0-1,1 1,-1-1,0-1,1 1,0-1,0 0,6 1,11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4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30,'26'-1,"74"8,-98-7,0 1,1 0,-1 0,0 0,0 0,1 0,-1 0,0 0,0 1,0-1,0 1,-1 0,1-1,0 1,-1 0,1 0,-1 0,0 0,1 0,-1 0,0 1,0-1,0 0,-1 1,1-1,-1 0,1 1,-1-1,0 1,0-1,0 1,0-1,0 0,0 1,-1-1,0 2,-6 27,5-28,1-1,0 1,0 0,0 0,0 0,0 1,0-1,1 0,0 0,-1 0,1 0,0 1,1-1,-1 0,1 0,-1 0,1 0,0 0,0 0,0 0,0 0,1 0,-1 0,1-1,0 1,0 0,0-1,0 1,2 1,29 17,-30-20,1 0,0 1,0-1,-1 1,1 0,-1 0,0 0,1 1,-1-1,0 1,0-1,-1 1,1 0,0 0,-1 1,0-1,0 0,0 1,0-1,0 1,-1 0,0-1,0 1,0 0,0 0,0 0,-1 0,1 0,-1 0,0 0,-1 0,1 0,-1 0,1 0,-7 7,0 0,-1-1,0 0,-1 0,1-1,-2 0,1 0,-2-1,1-1,-1 1,0-2,0 0,-1 0,1-1,-1 0,-11 2,-18 1,27-10</inkml:trace>
  <inkml:trace contextRef="#ctx0" brushRef="#br0" timeOffset="286.78">508 1,'-5'38,"-1"23,-1 5,-2-3,-1-8,2-8,2-8,2-5,2-4,-4-7,-1-3,1 1,2-4</inkml:trace>
  <inkml:trace contextRef="#ctx0" brushRef="#br0" timeOffset="598.406">733 143,'-29'24,"-23"17,-4 7,13 0,19-8,18-12,14-9,12-4,6-4,0 0,-6 4,0-1,-5-3</inkml:trace>
  <inkml:trace contextRef="#ctx0" brushRef="#br0" timeOffset="1153.687">959 284,'-11'4,"-1"1,1 1,1-1,-1 2,1 0,0 0,0 1,1 0,0 0,1 1,0 1,0-1,1 1,0 0,0 1,2 0,-3 5,8-15,-1 0,1 1,0-1,0 1,-1-1,1 1,0-1,1 1,-1-1,0 1,0-1,1 0,-1 1,1-1,-1 1,1-1,-1 0,1 1,0-1,0 0,0 0,-1 0,1 0,0 0,1 0,-1 0,0 0,0 0,0 0,1 0,-1-1,0 1,0 0,1-1,-1 1,1-1,-1 0,1 1,-1-1,0 0,1 0,0 0,63-5,-54 1,-2 0,1-1,0-1,-1 1,0-2,-1 1,1-1,-1 0,4-5,28-23,-39 33,1 1,0-1,-1 0,1 1,0 0,0-1,0 1,0 0,0 0,0 0,1 0,-1 0,0 0,0 1,1-1,-1 1,0 0,1-1,-1 1,0 0,1 1,-1-1,0 0,1 1,-1-1,0 1,0-1,1 1,-1 0,0 0,0 0,0 0,0 1,0-1,0 1,0-1,-1 1,1-1,0 1,-1 0,0 0,1 0,-1 0,0 0,0 0,0 0,0 0,0 1,0 0,2 13,-2 1,1-1,-2 0,0 0,-1 0,-1 1,0-1,-1 0,-1-1,-2 6,-4 25,6-29,2 3,-2 0,0 0,-1 0,-1 0,-1-1,-1 0,0-1,-1 1,-1-2,-1 1,-4 3,13-18,-1 0,1-1,0 1,-1-1,0 0,1 1,-1-1,0-1,0 1,0 0,0-1,-1 1,1-1,0 0,0 0,-1 0,1-1,-1 1,1-1,-1 0,1 0,-1 0,1 0,0-1,-1 1,1-1,-1 0,1 0,0 0,0 0,-1-1,1 1,0-1,0 0,1 0,-1 0,0 0,1-1,-1 1,1-1,-2-2,1-7,0 0,1 0,1-1,0 1,1-1,0 1,0-1,2 1,0-1,0 1,1 0,0 0,1 0,1 0,0 1,0-1,1 1,6-8,1-7,23-41,-19 39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17 113,'0'0,"1"0,-1 0,1 0,-1 0,1 0,-1 0,1 0,-1 0,1-1,-1 1,1 0,-1 0,1 0,-1 0,1-1,-1 1,1 0,-1-1,1 1,-1 0,0-1,1 1,-1 0,0-1,1 1,-1-1,0 1,1 0,-1-1,0 1,0-1,0 1,1-1,-1 1,0-1,0 1,0-1,0 1,0-1,0 1,0-1,0 0,0 1,0-1,0 1,0-1,0 1,-1-1,1 1,0-1,0 1,-1-1,1 1,0 0,0-1,-1 1,1-1,0 1,-1 0,1-1,-1 1,1 0,-1-1,74-24,1 4,1 2,7 3,-81 15,1 0,0 0,0 0,0 0,0 0,0 1,0-1,0 1,0-1,0 1,0 0,0 0,0 0,0 0,0 0,0 0,0 1,0-1,0 1,0-1,0 1,0 0,0 0,-1 0,1 0,0 0,0 0,-1 0,1 0,-1 1,1-1,-1 1,1-1,-1 1,0 0,0-1,0 1,0 0,0 0,0 0,-1 0,1 0,0 0,-1 0,0 0,1 0,-6 9,0-1,-1 1,0-1,0-1,-1 1,0-1,-1 0,0-1,0 0,-7 5,-2 4,-93 78,81-73,2 1,0 1,2 1,0 2,-17 25,40-50,0 0,1-1,-1 1,1 0,-1 0,1 0,0 1,0-1,0 0,0 0,0 1,0-1,1 0,-1 1,1-1,-1 1,1-1,0 1,0-1,0 1,1-1,-1 1,0-1,1 0,0 1,-1-1,1 0,0 1,0-1,1 0,-1 0,0 0,1 0,-1 0,1 0,-1 0,1 0,0-1,0 1,0-1,0 1,0-1,0 0,1 0,-1 0,0 0,0 0,1 0,-1-1,7 3,0-2,-1 1,1-1,0 0,0-1,-1 0,1-1,0 0,0 0,-1-1,1 0,0 0,-1-1,0 0,4-2,-4-1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3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0,-10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1,'-40'49,"2"2,2 1,-11 26,38-63,1 1,0-1,1 1,1 1,1-1,0 1,1 0,0 0,2 1,0-1,1 0,1 1,0-1,1 1,3 10,-2-23,1 1,-1-1,1 1,0-1,0 0,1 0,0 0,-1-1,2 1,-1-1,0 0,1 0,0-1,0 1,0-1,0 0,0 0,1-1,0 0,-1 0,1 0,0 0,0-1,0 0,0 0,0-1,0 0,0 0,0 0,0-1,0 0,-1 0,1 0,0-1,0 1,0-2,16-4,-3 0</inkml:trace>
  <inkml:trace contextRef="#ctx0" brushRef="#br0" timeOffset="295.812">391 255,'20'4,"10"3,6-1,-4-6,-2-3,-2-1,-5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6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1 311,'8'-7,"1"0,-1 1,1 1,1-1,-1 1,1 1,0 0,0 0,0 1,0 0,1 1,-1 0,1 1,-1 0,1 0,0 1,-1 1,9 1,-17-2,1 0,-1 0,0 1,1-1,-1 1,0 0,1-1,-1 1,0 0,0 0,1 1,-1-1,0 0,0 1,-1-1,1 1,0 0,0-1,-1 1,1 0,-1 0,1 0,-1 0,0 0,0 0,0 1,0-1,0 0,-1 1,1-1,-1 0,1 1,-1-1,0 1,0-1,0 1,0-1,-1 0,1 1,0-1,-1 0,0 1,0-1,1 0,-1 1,-1-1,1 0,0 0,0 0,-1 0,0 1,-113 130,83-100,23-25,0 0,1 1,0 0,1 0,-1 1,2 0,0 0,0 0,0 1,0 5,5-14,1 0,-1 0,1 0,0 0,-1 0,1-1,0 1,0 0,1 0,-1 0,0 0,1 0,-1-1,1 1,-1 0,1 0,0-1,0 1,0 0,0-1,0 1,0-1,0 1,1-1,-1 0,0 1,1-1,-1 0,1 0,0 0,-1 0,1 0,0 0,-1-1,1 1,0 0,0-1,0 0,0 1,-1-1,3 0,81 2,-61-7,-4-2</inkml:trace>
  <inkml:trace contextRef="#ctx0" brushRef="#br0" timeOffset="465.52">452 85,'-1'55,"13"145,-7-188,-2 0,0 0,0 0,-1 1,-1-1,0 0,0 1,-2-1,1 1,-2-1,1 1,-2-1,1 0,-2 0,0 0,0 0,-1-1,-1 0,1 0,-2 0,0-1,0 1,-2 0,-26 22,19-22</inkml:trace>
  <inkml:trace contextRef="#ctx0" brushRef="#br0" timeOffset="920.132">678 0,'-2'2,"0"-1,1 1,-1 0,0 0,1-1,-1 1,1 0,0 1,-1-1,1 0,0 0,0 0,1 1,-1-1,0 0,1 1,-1-1,1 0,0 1,0-1,0 1,0-1,0 1,1-1,-1 0,1 1,-1-1,1 0,0 1,0-1,0 0,46 134,-38-115,0 0,-1 1,-1 0,0 1,-2-1,-1 1,-1 0,0 19,-4-29,-1 0,0-1,-1 0,-1 1,0-1,0 0,-1-1,-1 1,0-1,0 0,-1 0,0-1,-1 0,-1 0,1-1,-1 0,-1-1,0 1,0-2,0 0,-5 2,-71 37,65-42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0 256,'6'-15,"0"-1,2 1,-1 0,2 0,0 1,1 0,0 1,1 0,0 0,12-9,-22 21,0 1,0-1,-1 1,1-1,0 1,0-1,0 1,0-1,0 1,0 0,0-1,0 1,0 0,0 0,0 0,1 0,-1 0,0 0,0 0,0 0,0 0,0 0,0 1,0-1,0 0,0 1,0-1,0 1,0-1,0 1,-1 0,1-1,0 1,0 0,0-1,-1 1,1 0,0 0,-1 0,1 0,-1 0,1 0,-1 0,1 0,-1 0,0 0,0 0,1 0,-1 0,0 0,0 0,0 0,0 1,11 18,-10-18,1 0,-1 0,1 0,0 0,-1-1,1 1,0-1,0 1,0-1,0 1,0-1,0 0,0 0,1 0,-1 0,0-1,1 1,-1-1,0 1,1-1,-1 0,1 0,-1 0,1 0,-1 0,0 0,1-1,-1 1,0-1,1 0,-1 0,0 0,0 0,0 0,3-1,67-65,-51 44,53-35,-73 59,1 0,0 0,0 0,-1 0,1 0,0 0,-1 0,1 0,-1 1,1-1,-1 0,0 1,0 0,1-1,-1 1,0-1,-1 1,1 0,0 0,0 0,-1 0,1-1,-1 1,1 0,-1 0,0 1,1-2,-1 3,1 0,1 0,-1 0,0 0,1 0,0-1,0 1,0 0,0-1,1 0,-1 0,1 1,0-1,0-1,0 1,0 0,1-1,-1 0,2 1,13 4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138 226,'-103'501,"73"-317,25-82,5-101,0 0,1-1,-1 1,0 0,0 0,0-1,1 1,-1 0,0-1,1 1,-1 0,1-1,-1 1,1-1,-1 1,1-1,-1 1,1-1,0 1,-1-1,1 1,0-1,-1 0,1 1,0-1,-1 0,1 0,0 0,0 1,-1-1,1 0,0 0,0 0,-1 0,1 0,0 0,0-1,-1 1,1 0,0 0,-1 0,1-1,0 1,0 0,-1-1,1 1,-1 0,1-1,10-8</inkml:trace>
  <inkml:trace contextRef="#ctx0" brushRef="#br0" timeOffset="254.048">53 198,'28'-5,"30"-6,14-2,-1-2,-2 0,-4 3,-8-1,-4 2,-6 2,-7 3,-4 2,-5 3,-2 0,-11 6,-13 2,-8 5,-7-1,-4-1</inkml:trace>
  <inkml:trace contextRef="#ctx0" brushRef="#br0" timeOffset="487.653">81 650,'44'-10,"27"-2,8-6,-5 2,-11 3,-11 4,-9 3,-13 3</inkml:trace>
  <inkml:trace contextRef="#ctx0" brushRef="#br0" timeOffset="1031.485">617 818,'-69'90,"26"-36,2 1,3 1,2 3,2 3,95-119,-27 19,24-27,2 3,3 2,66-47,-74 76,-53 30,-1 1,1-1,-1 1,1-1,-1 1,1-1,-1 1,1 0,-1 0,1 0,0 0,-1 0,1 0,-1 0,1 0,-1 1,1-1,0 1,-1-1,0 1,1 0,-1-1,1 1,-1 0,0 0,1 0,-1 0,0 0,0 0,0 0,0 0,0 1,0-1,0 0,0 1,-1-1,1 1,3 10,-2 1,1-1,-2 0,1 1,-2-1,0 1,0 0,-1-1,-1 6,-1 19,3-10,1-22,0 1,0 0,-1 0,0 0,0 0,-1 0,0 0,0-1,0 1,-1 0,0 0,0-1,0 1,-1-1,1 0,-3 3,0-6,1-1,-1-1,0 1,1-1,-1 1,0-1,0 0,1-1,-1 1,0-1,1 0,-1 0,0-1,1 1,0-1,-1 0,1 0,0-1,0 1,0-1,0 0,1 0,-1 0,-2-3,-10-5,-99-66,102 63</inkml:trace>
  <inkml:trace contextRef="#ctx0" brushRef="#br0" timeOffset="1466.967">1097 734,'89'333,"-68"-289,-20-43,0-1,0 1,-1 0,1-1,0 1,0-1,0 1,0-1,0 0,-1 1,1-1,0 0,0 0,0 1,0-1,0 0,0 0,0 0,0 0,0 0,0 0,0-1,0 1,0 0,0 0,0-1,0 1,0-1,-1 1,1-1,0 1,0-1,0 1,-1-1,1 0,0 1,0-1,-1 0,1 0,-1 1,1-1,-1 0,1 0,-1 0,1 0,-1 0,0 0,16-23,-2-1,-1-1,-1 0,-1-1,-1 0,5-26,29-75,-21 90,-11 25</inkml:trace>
  <inkml:trace contextRef="#ctx0" brushRef="#br0" timeOffset="1949.441">1831 706,'-73'29,"54"-20,-92 59,111-68,-1 0,1 1,-1-1,0 0,1 1,-1-1,1 1,-1-1,1 1,0-1,-1 1,1 0,0-1,-1 1,1-1,0 1,-1 0,1-1,0 1,0 0,0-1,0 1,0 0,0-1,0 1,0 0,0 0,0-1,0 1,0 0,0-1,0 1,1 0,-1-1,0 1,1-1,-1 1,0 0,1-1,-1 1,1-1,-1 1,1-1,-1 1,1-1,-1 1,1-1,-1 0,1 1,0-1,-1 0,1 0,0 1,41 7,-34-7,-6-1,0 0,-1 0,1 0,0 0,0 0,0 0,0 1,0-1,0 1,-1-1,1 1,0-1,0 1,-1 0,1 0,-1 0,1 0,0 0,-1 0,0 1,1-1,-1 0,0 1,0-1,0 1,0 0,0-1,0 1,0 0,0-1,0 1,-1 0,1 0,-1-1,0 1,1 0,-1 0,0 0,0 0,0 0,0 0,-1-1,1 1,0 0,-1 0,1 0,-1 0,0-1,0 1,-8 12,-1 0,-1-1,0 0,0-1,-1-1,-1 0,0 0,-1-1,-28 25,-9 27,50-61,0 0,0 1,0-1,1 1,-1-1,0 1,1 0,-1-1,1 1,0 0,-1-1,1 1,0 0,0-1,0 1,0 0,0 0,1-1,-1 1,0 0,1-1,-1 1,1-1,0 1,-1 0,1-1,0 1,0-1,0 0,0 1,0-1,1 0,-1 0,0 1,0-1,1 0,-1 0,1-1,-1 1,1 0,-1 0,1-1,-1 1,1-1,11 3,0-2,0 0,0 0,-1-1,1-1,0 0,0-1,0 0,-1-1,1-1,-1 0,0 0,0-1,0-1,-1 0,0 0,5-5,18-13,-23 12</inkml:trace>
  <inkml:trace contextRef="#ctx0" brushRef="#br0" timeOffset="2583.534">2452 113,'-10'44,"-1"0,-2-1,-2 0,-2-1,-1-1,-3-1,-1-1,-2-1,-1 0,-2-2,-2-2,-1 0,-1-2,-2-1,-1-2,-36 23,69-52,0 0,0 0,0 0,0 0,0 1,0-1,0 0,0 0,0 1,0-1,0 1,0-1,0 1,0-1,0 1,0-1,0 1,1 0,-1-1,0 1,0 0,1 0,-1 0,0 0,1 0,-1 0,1-1,-1 1,1 0,0 1,-1-1,1 0,0 0,0 0,0 0,0 0,-1 0,2 0,-1 0,0 0,0 0,0 0,0 0,1 0,-1 0,0 0,1 0,-1 0,1 0,-1 0,1 0,0 0,-1 0,1 0,0-1,0 1,159 3,148-6,-100-26,-205 29,0-1,-1 1,1-1,0 0,-1 0,1 0,0 0,-1 0,1 0,0-1,-1 1,1-1,-1 0,1 0,-1 0,1 0,-1 0,1-1,-1 1,0-1,0 1,0-1,0 0,0 0,0 0,0 0,-1 0,1 0,-1 0,1-1,-1 1,0 0,0-1,0 0,0 1,-1-1,1 1,-1-1,1 0,-1 0,-4-21,-2-1,0 1,-1 0,-2 0,0 1,-2 1,0-1,-2 2,-2-3,-21-43,-77-170,106 213</inkml:trace>
  <inkml:trace contextRef="#ctx0" brushRef="#br0" timeOffset="3020.07">3412 0,'-32'48,"-16"19,3 2,3 2,3 2,4 2,-21 62,53-131,0 0,0 1,1-1,0 0,0 1,0 0,1-1,0 1,0 0,1 0,0-1,0 1,0 0,1 0,0-1,0 1,1 0,0-1,0 1,1-1,-1 0,1 0,1 0,-1 0,1 0,0-1,0 0,1 0,0 0,-1 0,2 0,-1-1,0 0,1 0,0-1,3 2,12-2,1-1,0-1,-1-1,1 0,0-2,-1-1,1 0,-1-1,0-2,0 0,-1-1,0-1,12-7,-24 12,0 0,0 1,0-1,-1-1,1 1,-1-1,0-1,0 1,0-1,-1 0,0-1,0 0,0 0,5-6,-3-5</inkml:trace>
  <inkml:trace contextRef="#ctx0" brushRef="#br0" timeOffset="3267.218">2932 311,'48'-10,"39"-7,16-2,-1 3,-4 5,-8 3,-10 3,-14-2,-9 0,-8 2,-9 0,-11 3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1,'-124'248,"121"-245,1 0,0 1,-1-1,2 1,-1-1,0 1,1 0,-1 0,1 0,0 0,0 0,1 0,-1 0,1 0,0 0,0 0,0 0,1 0,-1 0,1 0,0 0,0 0,0 0,1 0,0-1,-1 1,1 0,0-1,1 0,-1 1,1-1,-1 0,1 0,0 0,0-1,0 1,1-1,-1 1,0-1,1 0,0 0,2 0,-1-1,0 0,1-1,-1 0,0 0,0 0,0 0,0-1,0 0,0 0,0-1,0 1,0-1,0 0,-1 0,1-1,-1 1,2-2,8-8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1 221,'254'-194,"-252"192,1-1,-1 1,1 0,0-1,-1 1,1 1,0-1,0 0,0 1,0-1,1 1,-1 0,0 0,1 1,-1-1,0 1,1-1,-1 1,1 0,-1 0,0 0,1 1,-1-1,1 1,-1 0,0 0,0 0,1 0,-1 1,0-1,0 1,0 0,-1 0,1 0,0 0,-1 0,3 3,48 125,-43-110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01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0,-10 0</inkml:trace>
  <inkml:trace contextRef="#ctx0" brushRef="#br0" timeOffset="467.222">396 85,'-24'4,"-8"7,-3 2,4 3,8 3,12-1,8 2,9 1,4 2,0 3,-6-4,-4-1,-7-4,-7-4,-6-5,-4-4,-3-2,3-2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2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305 105,'-254'247,"204"-193,51-53,0 1,0 0,0-1,0 1,0-1,1 1,-1-1,1 0,-1 1,1-1,-1 0,1 0,0 0,-1 0,1-1,0 1,0 0,0-1,0 1,-1-1,1 0,0 1,0-1,0 0,0 0,0 0,0-1,0 1,0 0,0-1,0 1,-1-1,1 0,0 1,0-1,3 0,378-8,-381 10,0 0,1-1,-1 1,1-1,-1 0,1 1,-1-1,1 0,-1-1,1 1,-1 0,1-1,-1 1,1-1,-1 0,0 0,1 0,-1 0,0 0,0 0,0-1,0 1,0-1,0 1,0-1,0 0,0 0,-1 0,1 0,-1 0,0 0,1 0,-1-1,0 1,0 0,-1-1,1 1,0 0,-1-1,1 1,-1-1,0 1,0-1,0 1,0-1,0 1,-1-1,1 1,-1-2,-77-124,-16-57,90 167,4 5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4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1 120,'256'-28,"-195"16,-79-13,-56-17,60 30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0,0 0,-4 0,-4 0,-4 0,-4 0,-2 0,-1 0,-1 0,-6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4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1,'43'9,"34"3,3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29 266,'0'39,"0"16,0 5,0-3,0-7,0-7,0-6,-5-9,-1-9</inkml:trace>
  <inkml:trace contextRef="#ctx0" brushRef="#br0" timeOffset="252.308">0 238,'9'-20,"1"0,1 0,1 1,0 1,1 0,1 1,1 0,0 1,1 0,1 2,16-12,-29 24,-1 0,1 0,1 0,-1 0,0 1,0 0,0 0,1 0,-1 0,1 0,-1 1,1 0,-1 0,1 0,-1 1,0-1,1 1,-1 0,0 0,1 1,-1-1,0 1,0 0,0 0,0 1,-1-1,1 1,0-1,-1 1,0 0,0 1,0-1,0 0,0 1,-1 0,1-1,-1 1,0 0,0 0,-1 1,1-1,-1 0,0 0,0 1,0-1,-1 1,1 1,-2 6,0 0,0 0,-1 0,-1 0,0-1,-1 1,0-1,0 0,-1 0,-1 0,0-1,0 0,-1 0,0 0,-1-1,0 0,0-1,-1 0,0 0,-1-1,-2 2,10-8,-1 3,-1 0,0 0,0 0,0-1,0 0,-1 1,1-2,-1 1,0 0,0-1,0 0,0 0,0-1,-1 1,1-1,0 0,-1-1,1 1,0-1,-1 0,1 0,-1-1,1 0,0 0,-1 0,-3-2,-2-8</inkml:trace>
  <inkml:trace contextRef="#ctx0" brushRef="#br0" timeOffset="585.5">396 465,'-5'9,"-1"13,0 8,-4 3,0 1,2-1,2 0,7-7,3-7</inkml:trace>
  <inkml:trace contextRef="#ctx0" brushRef="#br0" timeOffset="1021.948">396 379,'15'-1,"1"1,-1 1,0 0,0 1,0 1,0 0,0 1,-1 0,1 1,-1 1,-12-5,-1 0,1 0,-1 0,1 0,-1 0,1 0,-1 0,0 0,0 0,1 1,-1-1,0 0,0 1,0-1,-1 1,1 0,0-1,-1 1,1-1,0 1,-1 0,0 0,1-1,-1 1,0 0,0 0,0-1,0 1,0 0,-1 0,1-1,-1 1,1 0,-1-1,1 1,-1 0,0-1,0 1,1-1,-1 1,0-1,-1 1,-57 59,47-50,7-7,4-4,0 0,0 1,-1-1,1 0,0 1,0-1,0 1,-1-1,1 1,0 0,0 0,0-1,0 1,0 0,0 0,0 0,1 0,-1 0,0 0,0 0,1 0,-1 0,1 1,-1-1,1 0,-1 0,1 0,0 1,-1-1,1 0,0 1,0-1,0 0,0 0,0 1,0-1,1 0,-1 1,0-1,1 0,-1 0,1 1,-1-1,1 0,-1 0,1 0,0 0,0 0,0 0,-1 0,1 0,0 0,0 0,1 0,45 5,20 11,-66-15,0 0,0 1,-1 0,1-1,-1 1,1-1,-1 1,0 0,0-1,0 1,0 0,-1-1,1 1,-1-1,1 1,-1-1,0 1,0-1,0 1,0-1,-1 0,1 1,-1-1,1 0,-1 0,0 0,0 0,1-1,-1 1,-1 0,1-1,0 1,0-1,-1 0,1 0,0 0,-1 0,1 0,-1 0,-5 3,1 0,-1 0,0 0,0-1,-1 0,1-1,-1 0,1 0,-1-1,0 0,-4 0,-12-3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0 367,'34'-4,"30"-8,9 0,-3 1,-4 2,-8 4,-5 2,-6 1,-7-3,-4-2,-5 2,-2 0,-2 2,0 1,0 1,0 1,-4 0</inkml:trace>
  <inkml:trace contextRef="#ctx0" brushRef="#br0" timeOffset="252.932">0 508,'39'0,"40"-9,18-4,-3 1,-9-3,-8 2,-13 3,-13 2,-9-1,-8 0,-5 3,-2 1,-1 2,-6 1</inkml:trace>
  <inkml:trace contextRef="#ctx0" brushRef="#br0" timeOffset="635.5">480 1,'5'14,"1"0,0-1,1 1,0-1,1 0,1-1,0 0,1 0,0-1,0 0,1-1,1 0,0-1,0 0,1-1,0 0,0-1,1-1,0 0,10 3,-2-2,-13-5,0 0,-1 0,1 1,-1 0,0 0,0 1,0 0,0 1,-1 0,1 0,-1 0,-1 1,1 0,-1 0,0 1,0 0,-1 0,1 2,-5-3,-1 1,0 0,-1-1,1 1,-1-1,-1 0,1 1,-1-1,0 0,0 0,-1 0,0 0,0 0,0-1,-1 1,0-1,0 0,0 0,-1 0,1-1,-1 1,-2 0,3-1,-232 195,220-180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0,'0'594,"11"-565,-5-33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0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595 249,'-6'-1,"-1"-1,1 0,0 0,0-1,0 1,0-1,1 0,-1-1,1 1,0-1,0 0,0-1,0 1,1-1,-4-4,-13-12,21 21,-10-11,-1 1,-1 0,1 0,-1 1,-1 1,0 0,0 1,-1 0,1 1,-1 0,-1 1,1 1,-15-3,26 7,-1 0,1 0,0 0,-1 1,1-1,-1 1,1 0,0 0,-1 0,1 0,0 1,0-1,0 1,0-1,0 1,0 0,1 1,-1-1,1 0,-1 1,1-1,0 1,0 0,0 0,0 0,1 0,-1 0,1 0,-1 0,1 0,0 1,1-1,-1 2,-7 120,9-105,18 180,4-59,50 187,-63-282,-2 0,-1 0,-3 0,-2 1,-2-1,-2 5,2-31,-1-4,0 0,-1-1,0 1,-1-1,-1 1,0-1,-2-1,1 1,-4 5,7-16,0 1,-1-1,1 0,-1 0,0 0,0 0,-1 0,1 0,-1-1,1 0,-1 0,0 0,0 0,-1-1,1 1,0-1,-1 0,1 0,-1-1,0 1,0-1,0 0,1 0,-1-1,0 0,0 0,0 0,0 0,0-1,0 1,-1-2,-5-2,0 0,1-2,0 1,0-1,0-1,1 1,0-2,0 1,1-1,0-1,0 1,1-1,0-1,1 1,0-1,0 0,1 0,0-1,1 0,0 0,1 0,0 0,1 0,-1-12,7-28,2 33</inkml:trace>
  <inkml:trace contextRef="#ctx0" brushRef="#br0" timeOffset="2019.988">1216 559,'-84'5,"2"4,-1 3,1 3,-72 25,108-19,45-20,1 0,-1-1,1 1,-1-1,1 1,0 0,-1 0,1-1,0 1,0 0,0 0,-1-1,1 1,0 0,0 0,0-1,0 1,0 0,0 0,0-1,1 1,-1 0,0 0,0-1,1 1,-1 0,0 0,1-1,-1 1,1 0,-1-1,0 1,1-1,0 1,-1-1,1 1,-1-1,1 1,0-1,-1 1,1-1,0 0,-1 1,1-1,0 0,0 0,-1 1,1-1,0 0,0 0,-1 0,1 0,0 0,0 0,0 0,-1 0,1 0,0-1,0 1,0 0,200 23,-178-20,-17-2,-1-1,1 1,0-1,0 2,0-1,-1 1,1-1,-1 2,1-1,-1 1,0-1,0 1,0 1,0-1,0 1,0 0,-5-2,1 0,0-1,-1 1,1 0,-1 0,0 0,1 0,-1 0,0-1,0 1,0 0,0 0,-1 0,1 0,0 0,-1-1,1 1,-1 0,0 0,1 0,-1-1,0 1,0-1,0 1,-1-1,1 1,0-1,0 1,-1-1,1 0,-1 0,0 1,-57 39,52-37,-334 173,336-174,0 0,0-1,0 1,0 0,0 0,1 0,0 1,-1-1,1 1,1 0,-1 1,1-1,-1 1,1-1,0 1,1 0,-1 0,1 0,0 0,1 1,-2 4,6-7,-1 0,1 0,1 0,-1-1,0 0,0 1,1-1,0 0,-1-1,1 1,0 0,0-1,0 0,0 0,0 0,0-1,0 1,0-1,0 0,0 0,0-1,0 1,4-1,-1 1,199-4,-191 2,0 0,0-1,-1 0,1-2,-1 1,1-2,-1 0,-1 0,8-6,-2 0</inkml:trace>
  <inkml:trace contextRef="#ctx0" brushRef="#br0" timeOffset="2269.201">1413 559,'-5'43,"-11"34,-2 13,-4-4,2-7,5-12,5-13,-1-10,1-9,3-4,7-9,9-7,2-7</inkml:trace>
  <inkml:trace contextRef="#ctx0" brushRef="#br0" timeOffset="2514.494">1469 531,'34'-5,"30"-6,14-2,-2 2,-8 3,-12 2,-10 3,-18 1,-13 6,-15 3,-7 0</inkml:trace>
  <inkml:trace contextRef="#ctx0" brushRef="#br0" timeOffset="2664.634">1301 926,'34'0,"24"0,9 0,-3-5,-8-1,-3 0,-7 1,-5 1,-6 2,-8 1</inkml:trace>
  <inkml:trace contextRef="#ctx0" brushRef="#br0" timeOffset="4115.521">1329 249,'85'-10,"0"3,0 5,12 3,-60-4,-36 2,-1 1,0-1,1 1,-1-1,1 1,-1-1,0 1,1-1,-1 1,0-1,0 1,1-1,-1 1,0-1,0 0,0 1,0-1,0 1,0-1,0 0,0 1,0-1,0 1,0-1,0 0,0 1,-1-1,1 1,0-1,0 0,-1 1,1-1,0 1,-1-1,1 1,0-1,-1 1,1 0,-1-1,1 1,-1-1,1 1,-1 0,1-1,-1 1,1 0,-1 0,1 0,-1-1,0 1,0 0,-48-40,35 30,0-1,1 0,0-1,1-1,0 1,1-2,1 0,-3-5,9-16,11 23</inkml:trace>
  <inkml:trace contextRef="#ctx0" brushRef="#br0" timeOffset="4735.246">2316 757,'-8'-4,"0"0,-1 1,1 1,-1-1,0 1,1 1,-1 0,0 0,0 1,0 0,0 0,0 1,0 0,0 1,0 0,0 0,1 1,-1 0,1 0,0 1,0 0,0 1,1 0,-1 0,1 0,0 1,1 0,-1 0,1 1,0 0,1 0,0 1,0-1,0 1,1 0,-2 6,4-8,1-1,-1 1,1 0,0-1,1 1,-1 0,1 0,0-1,1 1,-1 0,1 0,0-1,1 1,0-1,-1 1,2-1,-1 1,1-1,-1 0,1 0,1 0,-1-1,1 1,0-1,0 0,0 0,0 0,1 0,-1-1,1 0,0 0,0 0,0 0,1-1,-1 0,1 0,-1-1,1 1,0-1,0 0,3 0,0 0,0-1,0 0,0-1,1 0,-1 0,0-1,-1 0,1 0,0-1,0 0,-1-1,0 0,0 0,0 0,0-1,-1-1,0 1,7-8,16-11,-1-1,-1-2,-1-1,-2-1,0-1,-3-1,0-1,-2-1,-1-1,-1-3,-6 12,0-1,-2 0,-1-1,-1 0,-1 0,-1-1,-2 0,-1 0,-1 0,-1 0,-2 0,0 0,-2 0,-4-14,7 38,-1 0,1 0,-1 0,0 0,1 1,-2-1,1 0,0 0,-1 1,0-1,0 1,0 0,0-1,0 1,-1 0,1 0,-1 1,0-1,0 0,0 1,0 0,0-1,-1 1,1 1,-1-1,1 0,-1 1,0 0,0 0,1 0,-1 0,0 1,0-1,0 1,0 0,0 0,0 0,0 1,1-1,-1 1,0 0,0 0,1 1,-1-1,0 1,1-1,-1 1,-1 2,-6 9,0 1,0 1,1 0,1 0,1 1,0 0,0 3,2-6,-9 23,1 0,2 1,2 0,1 1,2 0,2 0,1 1,2 24,1-46,1-1,0 1,2-1,0 0,0 1,2-1,0 0,0-1,2 1,0-1,1 0,0 0,1-1,1 0,0-1,1 0,1 0,0-1,0 0,1-1,1 0,0-1,4 3,-7-12,-1 0,0 0,1 0,-1-2,1 1,-1-1,0 0,0-1,1 0,-1-1,0 1,-1-2,1 1,-1-1,1-1,-1 1,0-2,-1 1,1-1,-1 0,0 0,-1-1,1 0,-1 0,-1-1,4-4,9-12</inkml:trace>
  <inkml:trace contextRef="#ctx0" brushRef="#br0" timeOffset="5032.918">3135 305,'-196'445,"190"-429,0-1,1 1,1 0,0 0,2 1,-1-1,2 1,0 2,1-14,0 0,1-1,-1 1,1 0,0-1,0 1,1-1,-1 1,1-1,0 0,0 1,1-1,-1 0,1 0,0-1,0 1,0 0,0-1,1 0,-1 0,1 0,0 0,0-1,0 1,0-1,0 0,1 0,-1-1,1 1,0-1,3 1,-1 0,1-1,0 0,0 0,0-1,-1 0,1 0,0-1,0 0,0 0,-1-1,1 0,0 0,-1-1,0 0,0 0,0-1,0 0,0 0,-1 0,0-1,1 0,-2-1,1 1,-1-1,0 0,0 0,0-1,-1 1,0-1,-1 0,1 0,-1 0,-1-1,1 1,0-5,1-12</inkml:trace>
  <inkml:trace contextRef="#ctx0" brushRef="#br0" timeOffset="5203.001">2711 587,'53'5,"22"1,8 1,0-2,-10-7,-8-2,-10-1,-4 0,-7 2,-5 0,-11 2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1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1,'-5'14,"-2"10,1 5,1 3,6-9,4-9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0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82,'-1'-1,"1"1,0-1,-1 1,1 0,0-1,0 1,0-1,0 1,-1-1,1 1,0-1,0 1,0-1,0 1,0-1,0 1,0-1,0 1,0-1,0 1,1 0,-1-1,0 1,0-1,0 1,0-1,1 1,-1-1,0 1,1 0,-1-1,0 1,1 0,-1-1,0 1,1 0,-1-1,0 1,1 0,-1 0,1-1,-1 1,1 0,-1 0,1 0,-1 0,1 0,-1 0,0 0,1 0,-1 0,1 0,-1 0,1 0,-1 0,1 0,-1 0,168-57,-166 56,0 0,-1 0,1 1,0-1,0 0,0 1,0-1,0 1,0 0,0 0,0 0,0 0,1 0,-1 0,0 0,0 1,0-1,0 1,0-1,-1 1,1 0,0 0,0 0,0 0,-1 0,1 0,0 1,-1-1,1 0,-1 1,0-1,1 1,-1 0,0-1,0 1,0 0,0 0,0-1,0 1,-1 0,1 0,-1 0,1 0,-1 0,0 0,1 0,-1 0,0 0,-1 1,-2 10,0-1,-1 1,-1-1,0 0,0 0,-2 0,1-1,-1 0,-1 0,0 0,-1-1,-8 7,-25 37,34-45,2-1,-1 2,1-1,1 1,0-1,0 1,1 1,0-1,1 1,0-1,1 1,0 0,0 0,1 0,1 0,0 0,0 0,1 0,1 0,0 0,1 4,1-11,0 0,1 0,-1 0,1 0,0 0,0-1,0 0,0 0,0-1,1 1,-1-1,1 0,0 0,0-1,0 0,-1 0,1 0,0-1,0 0,0 0,0 0,0-1,0 0,0 0,0-1,11 2,-4-2,1 1,-1-1,0-1,0 0,-1-1,1-1,-1 0,0 0,9-6,-5 2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0,'-14'16,"1"1,0 0,1 1,1 0,1 1,-4 11,10-22,0 1,1-1,0 1,1 0,0 0,0 1,1-1,0 0,0 0,1 1,0 2,1-9,-1 0,1 0,-1 0,1 0,0 0,0 0,1 0,-1 0,0 0,1-1,0 1,0 0,0-1,0 0,0 1,0-1,0 0,1 0,-1 0,1 0,0-1,-1 1,1-1,0 1,0-1,0 0,0 0,0 0,0-1,0 1,0-1,1 1,-1-1,1 0,10-2,-1 1,0-2,0 1,0-2,0 0,0 0,-1-2,1 1,-1-1,-1-1,1 0,-1-1,-1 0,4-3,5-4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0 187,'117'-68,"-60"29,-41 26,1 1,0 1,1 0,1 1,-1 1,16-4,-29 12,0 1,0 0,-1 1,1-1,0 1,0 0,-1 0,1 1,0-1,-1 1,0 0,1 0,-1 1,0-1,0 1,0 0,0 0,-1 0,1 0,-1 1,0-1,0 1,0 0,0 0,-1 0,0 1,0-1,0 0,0 1,0-1,-1 1,1 4,19 30,-11-25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2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26,'-5'43,"-1"29,-1 7,2-6,2-9,1-12,0-10,2-6,0-6,0-2,-4-7,-2-1,-5-5,0-4</inkml:trace>
  <inkml:trace contextRef="#ctx0" brushRef="#br0" timeOffset="377.459">430 111,'-3'1,"-45"19,0 1,2 3,0 2,2 1,-39 33,80-59,0 1,1-1,-1 0,0 1,1 0,0-1,-1 1,1 0,0 0,0 0,0 1,0-1,0 0,1 1,-1-1,1 1,0 0,-1-1,1 1,0 0,1 0,-1 0,0 0,1-1,0 1,-1 0,1 0,0 0,1 0,-1 0,0 0,1 0,0 0,0 0,0 0,0-1,0 1,0 0,1-1,0 2,80 30,-73-32,-1 0,1 1,0 0,-1 1,0-1,0 2,0-1,0 1,-1 0,1 1,-1 0,3 3,5 9,-1-3</inkml:trace>
  <inkml:trace contextRef="#ctx0" brushRef="#br0" timeOffset="963.504">627 336,'-7'-1,"0"-1,0 2,-1-1,1 1,0 0,0 0,-1 1,1 0,0 0,0 1,0 0,0 0,0 0,0 1,1 0,-5 3,8-5,-1 0,1 0,-1 0,1 0,-1 1,1-1,0 1,0 0,0 0,0 0,0 0,0 1,1-1,-1 1,1-1,0 1,-1 0,1 0,1 0,-1 0,0 1,1-1,-1 0,1 1,0-1,0 1,1-1,-1 1,1-1,-1 1,1 0,0-1,1 1,-1-1,0 1,1 0,0-1,0 1,0-1,0 0,1 1,0-1,1 3,4-1,1-1,-1-1,1 1,-1-1,1 0,0-1,0 0,1 0,-1-1,0 0,1 0,-1-1,0 0,1-1,-1 0,0 0,0-1,1 0,-1 0,-1 0,4-3,188-85,-197 89,0 0,-1 1,1-1,0 1,0 0,-1-1,1 1,0 0,0 0,0 0,-1 0,1 1,0-1,0 0,-1 1,1-1,0 1,-1 0,1-1,-1 1,1 0,-1 0,1 0,-1 0,1 0,-1 1,0-1,0 0,1 0,-1 1,0-1,0 1,0-1,-1 1,1 0,0-1,-1 1,1 0,-1-1,1 1,-1 0,0 0,0-1,0 1,0 0,-7 83,-4-50,-2 0,0-1,-3 0,0-1,-3-1,0-1,16-24,0 0,-1-1,0 0,0 0,0 0,0 0,-1 0,0-1,-1 0,1 0,-1 0,0-1,0 0,0 0,0-1,-1 1,1-1,-1-1,0 1,0-1,0 0,0-1,-5 1,9-5,0 0,-1-1,1 1,1-1,-1 0,0 0,1 0,0 0,0 0,0 0,0-1,1 1,-1 0,1-1,1 0,-1 1,0-1,1 1,0-1,0 0,1 1,-1-1,1 0,0 1,0-1,0 1,1 0,0-1,-1 1,2 0,5-18,2 2,1-1,0 1,1 1,2 0,0 1,0 0,2 1,0 1,1 0,12-8,-18 14,3-4,-3 1</inkml:trace>
  <inkml:trace contextRef="#ctx0" brushRef="#br0" timeOffset="1995.303">1051 280,'75'-134,"-16"62,-57 72,-1 0,0-1,1 1,-1 0,0 0,1 0,-1 0,0 0,1 1,-1-1,0 0,1 0,-1 1,0-1,1 1,-1 0,0-1,0 1,0 0,1-1,-1 1,0 0,0 0,0 0,0 0,-1 0,1 0,0 0,0 1,-1-1,1 0,0 0,-1 1,1-1,-1 0,0 0,1 1,-1-1,0 1,0-1,0 0,0 1,0-1,0 0,0 1,-1-1,1 0,0 1,-1-1,5 15,-3-13,0 0,0-1,0 1,0 0,0-1,1 0,-1 1,1-1,0 0,-1 1,1-1,0 0,0 0,0-1,1 1,-1 0,0-1,1 1,-1-1,1 0,-1 0,1 0,0 0,-1 0,1-1,0 1,0-1,-1 0,1 1,0-1,0 0,0-1,-1 1,1-1,0 1,0-1,-1 0,1 0,0 0,-1 0,1 0,-1-1,0 1,1-1,-1 1,0-1,0 0,0 0,176-155,-176 156,-1 1,1-1,0 1,-1-1,1 1,0 0,-1-1,1 1,0 0,0 0,-1 0,1 1,0-1,-1 0,1 1,0-1,-1 1,1-1,0 1,-1 0,1-1,-1 1,1 0,-1 0,1 0,-1 1,0-1,0 0,0 0,1 1,-1-1,0 1,-1-1,1 1,0-1,0 1,-1-1,1 1,-1 0,1-1,-1 1,1 0,-1-1,0 1,0 0,0 0,0-1,0 1,-1 0,1 0,0-1,-1 2,6 19,-1-15,0 1,0-1,0 0,1 0,0 0,1-1,0 1,0-1,0-1,0 1,1-1,0 0,0-1,0 0,1 0,0 0,-1-1,1 0,0 0,1-1,-1 0,3-1,14 5</inkml:trace>
  <inkml:trace contextRef="#ctx0" brushRef="#br0" timeOffset="2246.882">1107 365,'38'5,"37"1,11 0,-6-1,-5-7,-12-2,-11-1,-10 1,-12 1</inkml:trace>
  <inkml:trace contextRef="#ctx0" brushRef="#br0" timeOffset="2685.777">1643 477,'-247'110,"246"-110,0 0,-1 0,1 0,-1 1,1-1,-1 0,1 0,-1 1,1-1,-1 1,1 0,-1-1,1 1,0 0,-1 0,1 0,0 0,0 0,-1 0,1 0,0 0,0 0,0 1,0-1,1 0,-1 1,0-1,1 0,-1 1,1-1,-1 1,1-1,-1 1,1 0,0-1,0 1,0-1,0 1,0-1,0 1,0-1,1 1,-1 0,0-1,1 1,0-1,-1 0,1 2,58 25,-53-26,0-1,0 1,0 1,0-1,0 1,0 0,-1 0,0 1,1 0,-1 0,-1 0,1 0,0 1,-1 0,0 0,0 0,-1 0,3 5,-6-6,0-1,-1 1,1-1,-1 0,0 1,0-1,0 0,0 0,0 0,-1 0,1 0,-1 0,0 0,0 0,0-1,-1 1,1-1,0 1,-1-1,0 0,1 0,-1 0,0 0,0-1,0 1,0-1,0 0,-1 0,1 0,0 0,-1 0,1-1,0 1,-1-1,1 0,-1 0,1-1,0 1,-4-1,-18 2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34.07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0 118,'2'-2,"-1"0,0 0,1 0,-1 0,1 1,0-1,0 1,-1-1,1 1,0 0,0-1,0 1,1 0,-1 0,0 1,0-1,0 0,1 1,-1-1,0 1,1 0,-1 0,0 0,1 0,0 0,0 0,388-14,-70-15,112-6,-249 24,0 8,6 8,143 23,72-28,-190 28,407-28,1381 0,-1642-29,734 29,-799 12,-148 2,-111-11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7:45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1,'-272'0,"387"0,-101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59,'34'-5,"25"-6,7-1,-2 1,-7 2,-9 4,-8 1,-6 3,-3 0,-3 1,-1 1,-6 4,0 2,-5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19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59,'43'-5,"29"-1,7 0,-1-4,-8 0,-7 2,-9 2,-9 2,-8 2,-5 1,-7 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1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1,'-1'0,"0"1,-1 0,1 0,0 0,0-1,0 1,0 1,0-1,0 0,0 0,0 0,0 0,0 1,1-1,-1 0,1 1,-1-1,1 1,-1-1,1 0,0 1,-1-1,1 1,0-1,0 1,0-1,0 1,1-1,-1 1,0-1,1 1,-1-1,0 0,1 1,0-1,-1 0,1 1,0-1,0 0,0 0,0 1,0-1,0 0,0 0,0 0,1 0,54 51,80 16,-114-60,0 2,0 0,-1 1,-1 0,0 2,6 5,-22-14,1 0,-1 0,0 0,0 0,0 1,-1 0,1-1,-1 1,0 1,-1-1,1 0,-1 1,0-1,0 1,-1-1,1 1,-1 0,-1 0,1 0,-1 0,0-1,0 1,-1 0,0 0,0 0,0 0,-1-1,1 1,-1-1,-1 1,1-1,-1 0,0 0,0 0,-3 3,-11 12,-1 0,-1-2,-1 0,0-2,-1 0,-13 7,-49 39,67-49,2-3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6:0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1 334,'311'-23,"28"-34,-142 52,-178 2,-24-3,-30-8,20 11,-174-61,179 59,1 0,-1 0,1 0,0-2,0 1,1-1,0 0,0-1,1 1,0-2,0 1,1-1,0 0,0 0,1-1,0 1,1-2,-3-12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2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82,'-369'314,"264"-228,105-85,0 0,0 1,0-1,0 0,0 0,0 1,1-1,-1 0,0 0,1 0,-1 1,1-1,-1 0,1 0,0 0,-1 0,1 0,0 0,0 0,0 0,0 0,0-1,0 1,0 0,0 0,0-1,0 1,0-1,0 1,0-1,0 1,1-1,-1 0,0 0,0 1,1-1,-1 0,0 0,0 0,1 0,-1 0,0-1,0 1,1 0,-1-1,0 1,0-1,0 1,0-1,1 0,1 1,126-1,-1-6,7-7,-99 11,100-10,-134 11,0-1,-1 1,1-1,-1 1,1-1,-1 0,0 1,0-1,0 0,0 0,-1 0,1 0,-1 0,1 0,-1 0,0 0,0 0,-1 1,1-1,-1 0,1 0,-1 0,0 0,0 0,0 1,0-1,-1 0,1 1,-1-1,0 1,1-1,-1 1,0 0,0 0,-2-2,-105-174,85 138,19 33,0 1,0-1,0-1,1 1,1-1,-1 1,1-1,0 0,1 0,0 0,0-1,0 1,1 0,1-1,0 0,0 8,1-1,-1 0,1 1,0-1,-1 1,1-1,0 1,0-1,0 1,0 0,0-1,1 1,-1 0,0 0,1 0,-1 0,0 0,1 0,0 0,-1 0,1 1,-1-1,1 1,0-1,-1 1,1 0,0-1,-1 1,1 0,0 0,0 0,-1 0,2 1,19 2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60 165,'17'311,"-15"-302,-1-6,-1 1,1-1,0 1,-1-1,1 1,-1-1,0 1,-1-1,1 1,0-1,-1 1,0-1,0 0,0 1,0-1,0 0,-1 0,-1 3,1-6,1 0,-1 0,0 0,0 0,0 0,0 0,0-1,0 1,0 0,0-1,0 0,0 1,0-1,1 0,-1 0,0 0,1 0,-1-1,1 1,-1 0,1-1,-1 1,1 0,0-1,0 0,0 1,0-1,0 0,0 0,0 1,0-1,1 0,-1 0,1 0,0 0,-1-1,-3-10,0-1,1 0,0-1,1 1,0 0,2-1,-1 1,2 0,0-1,1 1,0 0,1 0,1 0,0 0,1 0,0 1,1 0,0 0,1 0,4-4,1-1,0 0,2 0,0 1,0 1,2 0,0 1,1 1,0 1,1 0,1 1,0 1,0 0,3 1,-20 9,-1-1,1 1,0 0,0 0,0 0,-1 0,1 0,0 0,0 0,0 1,0-1,0 1,0-1,1 1,-1 0,0 0,0 0,0 0,0 0,0 1,0-1,0 0,0 1,0 0,0-1,0 1,0 0,0 0,0 0,0 0,-1 1,1-1,0 0,-1 1,1-1,-1 1,0-1,1 1,-1 0,0 0,0-1,0 1,0 0,0 0,-1 0,1 0,-1 0,1 0,-1 0,1 0,-1 2,-4 9,0-1,-1 1,0-1,-1 0,0-1,-1 0,-1 0,1 0,-2-1,1 0,-1-1,-1 0,0 0,0-1,0 0,-1-1,-1 0,1 0,-1-2,0 1,0-2,-1 1,-1-1,-5 3,0-1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21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127 102,'-126'141,"308"-338,-117 154,-63 43,-1-1,1 1,-1-1,1 1,-1 0,1 0,0-1,-1 1,1 0,-1 0,1 1,-1-1,1 0,0 0,-1 1,1-1,-1 1,0-1,1 1,-1 0,1 0,-1-1,0 1,1 0,-1 0,0 0,0 0,0 1,0-1,0 0,0 0,0 1,0-1,-1 1,1-1,0 0,-1 1,1-1,-1 1,1 0,-1-1,0 1,0-1,0 1,0-1,0 1,0 143,0-143,-1 1,1-1,0 1,-1-1,1 1,-1-1,0 1,0-1,0 0,0 0,-1 1,1-1,0 0,-1 0,1 0,-1-1,0 1,0 0,0-1,0 1,0-1,0 1,0-1,0 0,-1 0,1 0,0 0,-1 0,1-1,0 1,-1-1,1 1,-1-1,1 0,-1 0,1 0,-1 0,1-1,-1 1,1-1,-1 1,1-1,0 0,-1 0,1 0,0 0,0 0,0-1,-1 1,1-1,-138-67,119 58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2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55,'33'0,"31"0,9 0,-3-4,-9-3,-9 1,-10 1,-6 2,-5 1,-3-4,-2-1,1 1,-1 1,-4 2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25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56,'43'0,"48"-5,14-1,-7-1,-15 2,-17-3,-15 0,-11 0,-8 3,-9 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3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29,'-39'8,"1"2,0 1,0 2,1 2,1 1,1 2,0 1,2 2,0 1,-25 23,42-31,0 2,2 0,-1 1,2 0,0 1,2 1,0 0,0 0,2 1,1 0,0 1,2 0,0 0,1 0,1 1,0 14,3-28,0 1,1-1,0 1,0 0,1-1,0 1,1-1,0 0,0 1,1-1,0 0,0 0,1-1,0 1,0-1,1 1,0-1,0-1,1 1,0-1,0 0,0 0,1-1,-1 1,2-2,-1 1,0-1,1 0,0 0,0-1,0 0,0-1,3 1,21 0,1-1,-1-1,0-2,0-1,0-2,0-1,-1-1,1-2,-2-1,1-1,-1-2,-1-1,0-1,-1-2,0-1,3-4,-16 12,-1 0,0-1,0-1,-1 0,0-1,-1 0,-1-1,0 0,0-1,-2 0,0-1,0 0,-1 0,-1-1,-1 0,0 0,-1 0,0-1,-2 0,0 0,-1 0,-1 0,0 0,-1-1,-1 1,-1-1,0 6,-1-1,-1 1,0 0,0 1,-1-1,-1 1,0 0,-1 0,0 1,0 0,-1 0,0 1,-1 0,0 0,0 1,-1 0,0 0,-1 2,0-1,0 1,0 0,-11-3,1 1,0 1,-1 1,0 0,0 2,0 0,-1 2,1 0,-1 2,1 0,-1 1,1 2,-9 2,-23 7,10 1</inkml:trace>
  <inkml:trace contextRef="#ctx0" brushRef="#br0" timeOffset="527.444">1 509,'154'1,"261"-3,18-19,561-60,-826 71,-132 9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3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1 203,'196'-17,"-51"5,-146 11,1 1,-1-1,1 0,-1 1,1-1,-1 0,1 1,0-1,-1 0,1 1,0-1,0 0,-1 1,1-1,0 0,0 0,0 1,0-1,0 0,0 0,0 1,0-1,0 0,1 0,-1 1,0-1,0 0,1 1,-1-1,0 0,1 1,-1-1,1 0,-1 1,0-1,1 1,0-1,-1 1,1-1,-1 1,1-1,0 1,-1-1,1 1,0 0,-1 0,1-1,0 1,-1 0,1 0,0 0,0 0,-1-1,1 1,0 0,0 1,-1-1,1 0,0 0,0 0,-1 0,1 0,0 1,0-1,-1 0,1 1,0-1,-1 1,1-1,0 1,-247-133,227 117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8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1 716,'14'0,"15"0,12 0,3-5,0-1,-4 0,-3 1,-3 1,-3 2,-2 1,0 1,-2 0,1 0,-5-5,-7-1</inkml:trace>
  <inkml:trace contextRef="#ctx0" brushRef="#br0" timeOffset="248.291">311 462,'-14'38,"-10"32,-1 9,4 1,1-14,4-12,4-12,5-12</inkml:trace>
  <inkml:trace contextRef="#ctx0" brushRef="#br0" timeOffset="698.601">961 434,'-244'230,"240"-228,1 1,-1-1,1 0,0 1,0 0,0 0,0 0,1 0,-1 0,1 1,0-1,0 1,0-1,0 1,1 0,-1 0,1 0,0 0,0 0,1 0,-1 0,1 0,0 0,0 0,0 0,1 0,-1 0,1 0,0 0,0 0,0 0,1 0,-1 0,1-1,0 1,0-1,0 1,1-1,0 1,8 2,0-2,0 1,1-2,-1 1,1-1,0-1,0 0,0-1,0 0,0-1,0-1,0 0,0 0,0-1,26 0,103 0,-139 2,1 0,-1 0,0-1,0 1,0 0,0-1,0 1,0-1,0 0,0 1,0-1,0 0,0 0,0 0,0-1,-1 1,1 0,-1-1,1 1,-1-1,1 1,-1-1,0 0,0 0,1 0,-1 1,-1-1,1 0,0 0,0 0,-1 0,1-1,-1 1,0 0,1 0,-1 0,0 0,0 0,-1 0,1-2,-29-88,22 75,-97-184,88 179,1 5</inkml:trace>
  <inkml:trace contextRef="#ctx0" brushRef="#br0" timeOffset="1236.71">1412 518,'21'255,"-21"-252,0 1,0 0,0 0,0 0,-1-1,1 1,-1 0,0 0,0 0,0-1,0 1,-1-1,1 1,-1-1,0 1,0-1,0 0,-1 0,-1 3,2-7,1 0,0 1,-1-1,1 0,0 1,0-1,0 0,0 0,0 0,0 0,0 0,0 0,0 0,0-1,0 1,1 0,-1 0,0-1,1 1,-1 0,1-1,0 1,-1-1,1 1,0 0,0-1,0 1,0-1,0 1,0-2,0 3,-3-16,0 1,1-1,1 0,1 1,0-1,1 0,0 0,2 1,0-1,2-7,4-2,1-1,1 1,2 1,0 0,1 1,2 0,0 1,1 1,1 0,1 2,1 0,1 1,0 1,8-4,-24 17,0 0,0 1,0-1,0 1,0 0,1 0,-1 1,1-1,0 1,0 1,0-1,0 1,0 0,0 0,0 1,1 0,-1 0,0 0,0 1,0 0,0 0,0 0,0 1,0 0,4 2,-8 2,0 0,0 0,-1-1,0 1,-1 0,1 0,-1 0,0 0,0 0,-1 0,0 0,0 0,0 0,-1 0,0 0,0-1,0 1,-1-1,0 1,0-1,0 0,-1 0,0 0,0-1,0 1,0-1,-1 1,-10 15,-1 0,-1-1,0-1,-2-1,0 0,0-1,-2-1,0-1,0-1,-22 9,16-11,3-1</inkml:trace>
  <inkml:trace contextRef="#ctx0" brushRef="#br0" timeOffset="1630.407">1751 716,'0'9,"-5"4,-1 4,0 4,1 3,1 3,2 1,1 1,5-5,3-6</inkml:trace>
  <inkml:trace contextRef="#ctx0" brushRef="#br0" timeOffset="2119.779">1779 631,'137'-24,"-134"24,0-1,0 1,0 0,1 0,-1 0,0 1,0-1,0 1,0 0,0 0,0 0,0 0,0 0,0 1,0-1,-1 1,1 0,-1 0,1 0,-1 0,0 0,1 0,-1 1,0-1,-1 1,1-1,0 1,-1 0,1 0,-1 0,0 0,0 0,0 0,0 0,-1 0,1 0,-1 0,0 0,0 0,0 1,0-1,-1 0,1 0,-1 0,1 0,-1 0,0 0,-1 0,1 0,0 0,-3 2,-96 101,99-104,0 0,0 0,0 0,0 0,0 0,0 0,0 0,1 0,-1 0,1 0,0 1,-1-1,1 0,0 0,0 1,0-1,1 0,-1 0,1 1,-1-1,1 0,0 0,-1 0,1 0,0 0,0 0,1 0,-1 0,0 0,1-1,-1 1,1 0,-1-1,1 1,0-1,0 0,0 0,0 1,0-1,0 0,0 0,0-1,0 1,0 0,0-1,0 1,1-1,-1 0,0 1,-1-1,1 1,0-1,0 1,0 0,-1 0,1 0,0 0,-1 0,1 0,-1 1,1-1,-1 0,0 1,1-1,-1 1,0-1,0 1,0 0,0-1,0 1,-1 0,1 0,0 0,-1 0,0-1,1 1,-1 0,0 0,0 0,0 0,0 0,0 0,0 0,-1 0,1 0,-1 0,1-1,-1 1,0 0,0 0,1-1,-1 1,0 0,-1-1,1 1,0-1,0 1,-1-1,1 0,-1 1,0-1,-8 6,0-2,0 1,-1-1,1-1,-1 0,0 0,0-1,0-1,-1 0,1 0,-1-1,1-1,-1 0,1 0,-1-1,1-1,-1 0,-3-1,-3-4</inkml:trace>
  <inkml:trace contextRef="#ctx0" brushRef="#br0" timeOffset="17824.105">1158 180,'229'-26,"-162"23,-41 3,0-1,0-1,0-1,0-2,20-6,-63-12,-60-64,61 69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9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118,'0'33,"0"36,-5 15,-2 4,1-10,1-7,-3-7,-1-9,2-9,-3-3,0-4,2-4,2-3,2-2,2-2,-3 0,-1 0,0-6</inkml:trace>
  <inkml:trace contextRef="#ctx0" brushRef="#br0" timeOffset="298.248">424 174,'48'-14,"64"-15,27-2,0 4,-10 2,-12 6,-16 5,-16 5,-13 5,-9 2,-6 3,-7-1,-8 2,-6 3,-9 7,-14 6,-9 0</inkml:trace>
  <inkml:trace contextRef="#ctx0" brushRef="#br0" timeOffset="545.979">283 1162,'53'0,"56"-10,23-7,0-1,-9-3,-16 3,-16-1,-19 3,-12 5,-12 3,-8 4,-7 2,-5 1,-6 2</inkml:trace>
  <inkml:trace contextRef="#ctx0" brushRef="#br0" timeOffset="1032.109">1412 1021,'382'-350,"-371"340,-7 6,0 0,0 0,0 0,1 1,-1-1,1 1,0 0,0 1,0-1,0 1,1 0,-1 0,1 1,-1-1,1 1,-1 1,4-1,-6 3,0 1,0 0,0 0,0 0,-1 1,1-1,-1 1,0-1,0 1,0 0,-1 0,1-1,-1 1,0 0,0 0,0 0,-1 1,0-1,1 0,-1 0,-1 0,1 0,0 0,-1 1,0-1,0 0,0 0,0 6,5 49,-4-58,1 0,-1 0,0 1,1-1,0 0,-1 0,1 0,-1 0,1 0,0 0,0 0,0 0,0 0,-1 0,1 0,0 0,1 0,-1-1,0 1,0-1,0 1,0 0,0-1,1 0,-1 1,0-1,0 0,1 0,-1 1,0-1,1 0,-1 0,0-1,0 1,1 0,-1 0,0-1,0 1,1 0,-1-1,0 1,0-1,1 0,144-92,-105 61,-21 17,-12 8,0 1,0 0,1 0,0 1,0-1,0 2,0 0,1 0,0 0,2 1,-11 3,0 0,0 0,1 0,-1 0,0 0,1 0,-1 0,0 0,0 1,0-1,1 0,-1 1,0-1,0 1,0 0,0-1,0 1,0 0,0 0,0 0,0-1,0 1,0 0,0 0,-1 0,1 0,0 0,-1 1,1-1,-1 0,1 0,-1 0,1 1,-1-1,0 0,0 0,0 1,1-1,-1 0,0 0,-1 1,1-1,-7 55,-38 93,40-124</inkml:trace>
  <inkml:trace contextRef="#ctx0" brushRef="#br0" timeOffset="1468.505">2654 711,'-136'424,"131"-412,-32 48,36-61,0 0,0 0,0 0,0 0,0 0,1 0,-1 0,0 0,0 0,1 0,-1 0,1 0,-1 0,1-1,-1 1,1 0,0 0,-1-1,1 1,0 0,0 0,0-1,0 1,0 0,1 0,-1-1,0 1,0 0,1 0,-1-1,1 1,-1 0,1 0,0-1,7-23,0 1,2 0,0 1,2 0,1 1,0 0,10-10,6-13,-7 12,2 0,1 1,1 2,2 1,1 1,1 1,15-9,-30 25,0 1,1 1,0 0,1 1,0 0,0 2,1 0,3 0,-19 5,0 0,1 1,0 0,-1-1,1 1,-1 0,1 1,-1-1,1 0,-1 1,1-1,-1 1,1 0,-1-1,0 1,1 1,-1-1,0 0,0 0,0 1,0-1,0 1,0 0,0 0,0 0,-1-1,1 2,-1-1,0 0,1 0,-1 0,0 1,0-1,0 0,0 1,-1-1,1 1,-1-1,0 1,1 1,0 5,0 0,-1 0,0 0,-1 0,0-1,0 1,0 0,-1 0,-1 0,0-1,0 1,-4 5,-1 0,0 0,-1-1,0 0,-1-1,-1 0,0 0,-1-2,0 1,0-1,-1-1,0 0,-1-1,0 0,0-1,-1-1,0 0,0-1,-4 0,-7 5,22-8,0 0,0 0,0 0,0-1,0 1,0-1,-1 0,1 0,0 0,-1-1,1 1,0-1,-1 0,1 0,-1-1,1 0,0 1,-1-1,1-1,0 1,0-1,-4-1,-2-9</inkml:trace>
  <inkml:trace contextRef="#ctx0" brushRef="#br0" timeOffset="2068.653">3190 740,'0'4,"0"0,0 0,1 0,-1 0,1 0,0 0,0 0,0 0,0 0,1 0,0-1,0 1,0-1,0 1,0-1,1 1,0-1,-1 0,1 0,0-1,0 1,1 0,-1-1,1 0,-1 0,1 0,-1 0,1-1,0 1,0-1,0 0,0 0,0 0,0-1,0 0,0 1,1-1,2-1,6-5,-1 0,0-1,0 0,-1-1,1 0,-2-1,1 0,1-4,44-34,-55 47,-1-1,1 0,0 0,0 1,-1-1,1 0,0 1,0-1,0 0,0 1,0-1,0 1,0 0,0-1,0 1,0 0,0 0,0-1,0 1,0 0,0 0,0 0,0 0,0 0,0 0,0 1,0-1,0 0,0 1,0-1,0 0,0 1,0-1,0 1,0-1,0 1,0 0,-1-1,1 1,0 0,0 0,-1 0,1-1,-1 1,1 0,-1 0,1 1,9 58,-7-27,-1-29,-1 0,1 0,-1-1,1 1,0 0,1 0,-1-1,1 0,-1 1,1-1,0 0,0 0,1 0,-1-1,1 1,-1-1,1 0,0 0,0 0,-1-1,1 1,1-1,-1 0,0 0,0 0,0 0,0-1,1 0,-1 0,0 0,0 0,1-1,7 0,0 0,0-1,0 0,0-1,-1-1,1 0,-1 0,0-1,0 0,9-7,37-31,-2-3,-2-2,13-17,-62 60,28-28,-2-1,-1-2,-2-1,-2-1,-2-2,-1 0,4-13,-23 46,3-4,0 0,-1-1,0 0,-1 0,0 0,-1 0,0 0,-1-1,0 1,-1-1,-1 0,0 1,-1-1,-1-10,1 22,0-1,0 0,0 0,0 1,0-1,0 0,0 1,-1-1,1 1,0-1,-1 1,0 0,1 0,-1-1,0 1,1 0,-1 1,0-1,0 0,0 0,0 1,0-1,0 1,0 0,0 0,0-1,0 1,0 0,0 1,0-1,0 0,1 0,-1 1,0 0,0-1,0 1,0 0,0 0,0 0,1 0,-1 0,1 0,-2 1,-71 57,55-40,2 1,1 1,0 0,2 1,0 1,1 0,2 1,0 0,2 1,1 0,0 0,2 1,1 0,1 0,2 0,0 27,2-43,1 0,0 0,1 0,0 0,1 0,0 0,0-1,1 0,0 1,1-1,0-1,0 1,1-1,0 0,1 0,-1 0,2-1,-1 0,1-1,0 0,0 0,1 0,-1-1,1-1,0 1,1-1,-1-1,1 0,0 0,0-1,-1 0,2-1,-1 0,0 0,0-1,10-1,4-5</inkml:trace>
  <inkml:trace contextRef="#ctx0" brushRef="#br0" timeOffset="2401.407">4714 457,'-23'10,"2"-3,1 1,0 1,1 1,0 0,1 2,0 0,1 1,0 1,-7 7,23-19,0 0,0 0,0 0,0 0,0 0,0 0,1 0,-1 1,1-1,-1 0,1 0,0 1,0-1,0 0,0 0,0 1,1-1,-1 0,1 0,-1 0,1 0,0 0,0 1,0-1,0 0,0-1,0 1,1 0,-1 0,0 0,1-1,0 1,-1-1,1 1,0-1,0 0,0 0,0 0,0 0,0 0,0 0,0 0,0 0,0-1,0 1,1-1,-1 0,0 0,2 0,27 17,-28-15,0 0,0 0,0 0,0 0,0 1,0-1,-1 1,1 0,-1 0,0 0,0 0,0 0,0 0,0 0,-1 1,1-1,-1 1,0-1,0 1,-1-1,1 1,-1 0,1-1,-1 1,0 0,-1-1,1 1,0 0,-1-1,0 1,0 0,0-1,-1 0,1 1,-1-1,1 0,-1 1,0-1,0 0,-1-1,1 1,-1 0,1 0,-1-1,0 0,0 0,0 1,0-2,-1 1,-88 34,71-37</inkml:trace>
  <inkml:trace contextRef="#ctx0" brushRef="#br0" timeOffset="2750.454">4742 711,'81'-4,"-1"-4,0-2,16-8,-80 16,1 0,-1-2,0 0,0 0,0-1,-1-1,0-1,0 0,-1-1,1-1,-2 0,1-1,-1 0,-1-1,0-1,0 0,8-13,-18 23,-1 0,1 0,-1-1,0 1,0-1,0 1,0-1,0 1,-1-1,1 0,-1 1,0-1,1 0,-1 1,0-1,-1 0,1 0,0 1,-1-1,0 1,0-1,1 0,-1 1,-1-1,1 1,0 0,-1-1,1 1,-1 0,0 0,1 0,-1 0,0 0,0 0,0 1,-1-1,1 1,-2-2,-4-1,1 0,0 1,-1 0,0 0,0 1,0-1,0 2,0-1,0 1,0 1,0-1,-6 2,-7 1,0 1,0 2,0 0,0 1,1 1,0 1,0 1,1 1,0 0,1 1,0 1,0 1,2 1,0 0,0 1,1 1,-8 11,18-21,0 1,1-1,0 1,0-1,0 1,1 0,0 1,0-1,1 1,0-1,0 1,1-1,0 1,0 0,1 0,-1 0,2 0,-1-1,1 1,1 0,0 0,0-1,0 1,1-1,0 0,0 0,0 0,1 0,1 0,-1-1,1 0,0 0,0 0,1 0,2 2,11 6,1-1,0 0,1-2,0 0,1-1,0-1,0-2,1 0,0-1,0-1,24 2,-14-4</inkml:trace>
  <inkml:trace contextRef="#ctx0" brushRef="#br0" timeOffset="5337.086">1 1529,'189'-39,"97"-5,-108 19,537-48,-264 35,1538-146,-981 96,-406 24,-493 55,-109 9,1 1,-1-1,0 1,0-1,1 1,-1-1,0 1,0-1,0 1,0 0,0-1,0 1,0-1,0 1,0 0,0-1,0 1,0-1,0 1,0 0,0-1,-1 1,1-1,0 1,0-1,-1 1,1-1,0 1,-1-1,1 1,-1-1,1 0,0 1,-1-1,1 1,-1-1,1 0,-1 1,1-1,-1 0,1 0,-1 0,0 1,1-1,-1 0,1 0,-1 0,0 0,1 0,-1 0,1 0,-1 0,0 0,1 0,-1 0,1 0,-24 11,0-1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1230 1,'-1'1,"-1"1,1 0,0 0,0-1,-1 1,1-1,-1 1,1-1,-1 0,0 1,1-1,-1 0,0 0,0 0,0 0,0-1,0 1,0 0,0-1,0 0,0 1,0-1,0 0,0 0,0 0,-1 0,-6 1,-627 159,165-16,438-124,33-20,0 1,-1 0,1-1,0 1,0 0,-1 0,1-1,0 1,0 0,0 0,0-1,0 1,0 0,0-1,1 1,-1 0,0 0,0-1,0 1,1 0,-1-1,0 1,1 0,-1-1,1 1,-1 0,0-1,1 1,-1-1,1 1,0-1,-1 1,1-1,-1 0,1 1,0-1,-1 1,1-1,0 0,0 0,-1 0,1 1,0-1,-1 0,1 0,0 0,29 10,1 0,-1-2,2-2,-1-1,0-1,26 0,14 2,504 57,-563-61,-7-2,-1 0,1 0,0 1,0-1,0 1,0 0,0 1,-1-1,1 1,0 0,-1 0,0 0,1 1,-1-1,0 1,0 0,0 0,-1 1,1-1,-1 1,0 0,1 1,-5-1,0 0,0 0,-1 0,0-1,1 1,-1-1,-1 0,1 1,0-1,-1 0,0 0,1 0,-1-1,-1 1,1-1,0 1,0-1,-1 0,1 0,-1-1,0 1,1-1,-1 0,0 0,0 0,0 0,-5 3,-594 229,508-198,51-21,-1 3,2 2,0 1,-9 9,50-29,0 1,0-1,0 1,0 0,1-1,-1 1,0 0,1 0,-1 0,0 0,1 1,-1-1,1 0,0 1,-1-1,1 1,0-1,0 1,0 0,0-1,0 1,0 0,0 0,1 0,-1-1,1 1,-1 0,1 0,0 0,0 0,0 0,0 0,0 0,0 0,0 0,1 0,-1 0,1 0,-1-1,1 1,0 0,0 0,0 0,0-1,0 1,0-1,0 1,0-1,1 1,-1-1,1 0,1 2,10 1,1-1,0 0,1 0,-1-2,0 0,1 0,-1-1,5-2,9 2,128-5,-1-6,97-23,-189 31,-43 6</inkml:trace>
  <inkml:trace contextRef="#ctx0" brushRef="#br0" timeOffset="469.443">1653 198,'-10'38,"-7"42,-2 12,3 0,4-6,-1-13,3-14,2-12,2-10,3-6,2-3,0-2,2-10,-1-8</inkml:trace>
  <inkml:trace contextRef="#ctx0" brushRef="#br0" timeOffset="715.704">1568 114,'38'-10,"42"-3,17-4,1 1,-6 3,-14 4,-16 3,-13 3,-10 2,-7 1,-10 5,-12 2,-13 5,-11 5,-8-1,0-3</inkml:trace>
  <inkml:trace contextRef="#ctx0" brushRef="#br0" timeOffset="954.367">1568 537,'43'5,"29"-4,12-1,1-6,-10-2,-11 1,-9 1,-7 1,-8 3,-11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0 177,'56'-1,"143"13,-175-7,-1-1,1-2,-1 0,1-1,0-1,-1-2,20-3,204-15,-186 10,-81-15,-75-16,77 34,-1 0,1-1,0-1,0-1,1 0,0-1,-12-12,15 10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0,'62'33,"-38"-25,0-2,0 0,1-2,0 0,0-2,0-1,0-1,0-1,12-3,39 2,54-20,-119 27,-15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2,'19'4,"21"3,9-1,0-2,1 0,-2-2,-5-6,-5-1,-4-1,-3 1,-2 1,-1 2,-1 0,0 2,0-1,-4 2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49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592 841,'-15'-3,"0"1,0 0,0 1,-1 1,1 0,-1 1,1 1,0 0,0 1,0 1,0 0,1 1,-1 1,1 0,1 1,-1 0,0 2,6-2,0 0,0 1,0 0,1 0,0 1,1 0,0 0,0 1,1 0,0-1,1 2,0-1,1 1,0-1,0 1,1 0,1 0,-1 0,2 10,0-17,1 0,0 1,0-1,0 0,1 1,0-1,0 0,0 0,0 0,0-1,1 1,-1 0,1-1,0 0,0 0,1 0,-1 0,1 0,-1 0,1-1,0 0,0 0,0 0,0 0,0 0,0-1,1 0,-1 0,0 0,1-1,-1 1,1-1,-1 0,4 0,7-1,0 0,0-1,0 0,0-1,0-1,-1 0,1-1,-1-1,10-5,11-12,-1-1,-1-2,-1-1,-1-2,-2-1,-1-1,-1-1,-2-2,-1 0,-2-2,-19 31,11-11,-2-2,0 1,-1-2,-1 1,0-1,-2-1,0 0,-1 0,-2-1,0 1,0-1,-2 0,-1-1,-1 1,0 0,-2 0,0-1,-3-7,3 23,0 0,0 1,-1-1,0 0,0 0,-1 1,1 0,-1-1,-1 1,1 0,-1 0,1 1,-1-1,-1 1,1 0,0 0,-1 0,0 1,0-1,0 1,-1 0,1 1,-1-1,1 1,-1 0,0 1,0-1,1 1,-1 0,0 1,0-1,0 1,0 0,-1 1,2-1,-1 1,0 1,0-1,0 1,0 0,1 0,-1 0,1 1,0 0,-1 0,-1 2,-4 6,0 1,0 0,1 1,1 0,0 0,0 1,2 0,-1 1,2-1,0 1,1 1,1-1,0 1,1 0,0 0,1 0,1 0,1 0,1 0,0 0,0 0,2 0,0 0,1 0,1-1,0 0,1 0,0 0,4 4,178 257,-165-207,-20-47</inkml:trace>
  <inkml:trace contextRef="#ctx0" brushRef="#br0" timeOffset="250.659">1383 671,'-5'43,"-1"39,0 9,1-5,2-13,0-14,2-12,1-9,0-7,-5-8,-1-3,0-6</inkml:trace>
  <inkml:trace contextRef="#ctx0" brushRef="#br0" timeOffset="554.138">1299 671,'30'-23,"1"2,0 0,2 3,1 0,0 2,1 2,1 1,25-5,-57 16,1 0,0 0,0 1,0 0,0 0,1 0,-1 1,0 0,0 0,0 0,0 1,0-1,1 1,-1 0,0 1,0-1,-1 1,1 0,0 0,-1 1,1-1,-1 1,0 0,1 0,-2 1,1-1,0 1,-1 0,1 0,-1 0,0 0,0 0,-1 1,0 0,1-1,-1 1,1 4,-2 1,0 0,0 0,-1-1,0 1,-1 0,0 0,-1-1,0 1,0-1,-1 1,0-1,-1 0,0 0,0 0,-1-1,0 1,-1-1,1-1,-2 1,1-1,-1 0,0 0,0 0,-1-1,0-1,0 1,-1-1,1-1,-1 1,-8 2,15-7,-8 6,-1-1,1-1,-1 0,0 0,-1-1,1 0,0-1,-1 0,1-1,-1-1,0 0,1 0,-10-2,3-8,6-3</inkml:trace>
  <inkml:trace contextRef="#ctx0" brushRef="#br0" timeOffset="934.641">1242 304,'30'-15,"1"2,1 0,-1 3,2 0,0 2,0 1,0 2,1 2,19 0,-8-2,-44 5,-1-1,0 0,0 0,0 0,1 0,-1 1,0-1,0 0,0 0,0 0,-1 0,1 1,0-1,0 0,0 0,-1 0,1 1,0-1,-1 0,1 0,-1 1,1-1,-1 0,1 1,-1-1,0 0,1 1,-1-1,0 1,1-1,-1 1,0-1,1 1,-1 0,0-1,0 1,0 0,1 0,-1 0,0-1,0 1,-1 0,-54-23,44 19,0 0,0-1,0 0,1-1,-1 0,1-1,1 0,0-1,0 0,0-1,1 0,-2-3,9 11,1-1,0 0,0 1,0-1,0 0,0 0,1 0,-1 0,0 0,1 0,-1 0,1 0,0 0,0 0,0 0,0 0,0 0,0 0,1 0,-1 0,0 0,1 0,0 0,-1 0,1 1,0-1,0 0,0 0,0 0,1 1,0-2,12-9</inkml:trace>
  <inkml:trace contextRef="#ctx0" brushRef="#br0" timeOffset="1327.69">0 1349,'623'27,"-276"-42,63 2,-327 24,-52-5</inkml:trace>
  <inkml:trace contextRef="#ctx0" brushRef="#br0" timeOffset="1880.899">762 1687,'-26'1,"1"1,-1 2,1 0,0 2,0 1,0 1,1 0,0 2,1 1,0 1,1 1,-10 8,22-14,1 1,0 0,0 0,1 1,0 0,0 1,1 0,1 0,-1 0,2 1,-4 7,7-13,0 0,0 0,1 0,0 0,0 0,0 0,0 0,1 0,0 1,0-1,0 0,1 0,-1 0,1 0,1 0,-1 0,1 0,0 0,0 0,0 0,0-1,1 1,0-1,0 0,0 0,1 0,3 3,3-1,1 0,0-1,0 0,0-1,1 0,-1-1,1 0,0-1,0 0,0-1,0 0,1-1,-1-1,0 0,0 0,0-1,0-1,-1 0,1 0,-1-1,4-2,20-9,-1-2,-1-1,0-1,-1-2,-2-1,0-2,-1 0,-2-2,0-2,16-21,-30 33,1-1,-2-1,0 0,-2-1,0 0,0-1,-2 1,-1-2,0 1,-2-1,0 0,-1 0,-1-1,-1 1,-1-1,-1 1,-1-1,-2-8,3 25,-1 1,1 0,-1 0,0 0,0 0,-1 0,1 0,-1 0,0 1,0-1,0 0,0 1,-1 0,1-1,-1 1,0 0,0 0,0 1,0-1,-1 0,1 1,-1 0,1 0,-1 0,0 0,0 1,0 0,0-1,0 1,0 1,0-1,0 1,0-1,-1 1,1 0,0 1,0-1,0 1,0-1,0 1,0 1,0-1,-2 1,-6 9,0 0,1 0,0 1,1 0,1 1,0 0,0 1,2 0,-1 0,-3 13,3-9,1 1,0-1,2 2,0-1,1 1,1-1,1 1,0 0,2 0,0 0,1 0,1 0,1 0,1-1,1 1,1-1,0 0,4 7,-1-7,1-1,0 0,1 0,1-1,1-1,0 0,1 0,1-2,9 8,-11-12</inkml:trace>
  <inkml:trace contextRef="#ctx0" brushRef="#br0" timeOffset="2198.757">1524 1546,'-186'282,"183"-278,0 0,0 0,0 0,0 1,0-1,1 1,0 0,0 0,1-1,-1 1,1 1,0-1,0 0,0 0,1 0,0 0,0 1,0-1,1 0,0 0,0 0,0 0,1 0,-1 0,1 0,0 0,0 0,1-1,0 1,0 0,12 3,-1 0,1-1,1-1,-1-1,1 0,0-1,0 0,0-1,1-1,-1-1,1 0,-1-2,1 1,13-4,-27 5,0-1,0 0,0 0,0 0,0-1,0 1,-1-1,1 1,0-1,0 0,0 0,-1 0,1-1,-1 1,1 0,-1-1,1 0,-1 0,0 1,0-1,0-1,0 1,0 0,0 0,0-1,-1 1,0-1,1 1,-1-1,0 0,0 0,0 1,0-1,-1 0,1 0,-1 0,0 0,0 0,0 0,0-1,-5-13</inkml:trace>
  <inkml:trace contextRef="#ctx0" brushRef="#br0" timeOffset="2452.022">1072 1743,'48'0,"45"0,16 0,4 0,-13 0,-13 0,-17 0,-16 0,-16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3:5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1 367,'112'-16,"1"5,0 5,0 5,5 4,49 0,-111-3,-31 0</inkml:trace>
  <inkml:trace contextRef="#ctx0" brushRef="#br0" timeOffset="274.487">170 508,'10'5,"27"1,12 0,7-1,4-2,-4-1,-1-5,-1-3,-5 0,-1 1,-3 1,-6 2,-4 1,-3 0,-2 1,-2 0,0 0,-6 1</inkml:trace>
  <inkml:trace contextRef="#ctx0" brushRef="#br0" timeOffset="810.297">509 0,'145'83,"-95"-50,207 113,-252-144,7 3,0 1,0 0,-1 0,0 1,0 1,-1-1,0 2,0 0,-1 0,3 4,-12-12,1 1,0-1,-1 1,1-1,-1 1,1 0,-1-1,0 1,1 0,-1-1,0 1,0 0,0-1,-1 1,1 0,0-1,-1 1,1 0,-1-1,1 1,-1-1,0 1,0-1,1 1,-1-1,0 0,0 1,0-1,-1 0,1 0,0 0,0 1,-1-1,0 0,-59 35,42-26,-184 136,60-43,56-57,67-36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0 212,'0'-2,"1"1,-1-1,0 0,1 1,-1-1,1 1,0-1,-1 1,1-1,0 1,0 0,0-1,0 1,0 0,0 0,0 0,1 0,-1 0,0 0,0 0,1 0,-1 0,1 1,-1-1,1 0,-1 1,1-1,-1 1,1 0,0 0,0-1,20-5,0 0,0 1,1 2,-1 0,1 1,0 2,0 0,103-10,-52-3,-74 12,1 0,-1 1,0-1,0 0,0 0,0 0,0 1,-1-1,1 0,0 0,0 0,0 1,-1-1,1 0,0 1,-1-1,1 0,-1 0,1 1,-1-1,1 1,-1-1,1 0,-1 1,0-1,1 1,-1-1,0 1,1 0,-1-1,0 1,0 0,1-1,-1 1,0 0,0 0,1 0,-1 0,0 0,0 0,0 0,0 0,1 0,-1 0,0 0,-194-67,159 39,30 16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1,'33'5,"36"2,11-6,-4-2,-10-2,-11 0,-11 1,-7 0,-6 1,-3 0,-1 1,-1 0,0 0,-4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22,'43'5,"29"-4,12-1,0-6,-8-2,-8 1,-16 1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94,'-67'101,"-5"-2,-60 61,-46 26,177-185,0-1,1 1,-1-1,0 1,1-1,-1 1,0 0,1-1,-1 1,1 0,-1-1,1 1,-1 0,1 0,0-1,-1 1,1 0,0 0,-1 0,1 0,0 0,0-1,0 1,0 0,0 0,0 0,0 0,0 0,0-1,1 1,-1 0,0 0,0 0,1 0,-1-1,1 1,-1 0,0 0,1-1,0 1,-1 0,1-1,-1 1,1 0,0-1,-1 1,1-1,0 1,0-1,-1 0,1 1,0-1,0 0,0 1,0-1,49 9,24-8,1-4,-1-3,0-3,17-8,25-1,56-11,-171 29,1 0,-1 0,1 0,0 0,-1 0,1-1,-1 1,1 0,-1-1,1 1,-1-1,0 1,1-1,-1 0,1 0,-1 0,0 1,0-1,0 0,1 0,-1-1,0 1,0 0,0 0,-1 0,1-1,0 1,0-1,-1 1,1 0,-1-1,1 1,-1-1,0 1,1-1,-1 1,0-1,0 1,0-1,0 0,0 1,-1-1,1 1,0-1,-1 1,1-1,-1 1,1 0,-1-1,0 1,0-1,1 1,-1 0,0 0,0 0,0-1,0 1,-188-204,59 50,124 145,5 6</inkml:trace>
  <inkml:trace contextRef="#ctx0" brushRef="#br0" timeOffset="465.385">1025 178,'21'42,"6"7,-3 2,-2 1,11 41,5-6,-36-87,0 0,0 0,0 0,0 0,0 0,0-1,0 1,0 0,0-1,0 0,0 1,0-1,-1 0,1 0,0 0,0 0,-1 0,1-1,-1 1,1 0,-1-1,1 1,-1-1,0 1,0-1,0 0,0 0,0 1,0-1,0 0,0 0,-1 0,1 0,-1 0,0 0,1 0,-1 0,0 0,0 0,3-6,82-267,-13 73,-64 190,-2 5</inkml:trace>
  <inkml:trace contextRef="#ctx0" brushRef="#br0" timeOffset="1304.092">1477 489,'-150'298,"143"-281,21-34,-8 9,37-42,1 2,3 1,1 3,33-22,-80 65,1-1,0 0,-1 1,1-1,0 1,0-1,0 1,1 0,-1 0,0 0,0 0,0 0,1 0,-1 1,0-1,1 1,-1 0,1 0,-1 0,0 0,1 0,-1 0,1 0,-1 1,0 0,1-1,-1 1,0 0,0 0,1 0,-1 0,0 0,0 1,0-1,0 1,-1-1,1 1,0 0,-1-1,1 1,-1 0,1 0,-1 0,0 0,0 1,0-1,0 1,3 15,0 0,-2 0,0 0,-1 0,-1 0,-1 1,0-1,-3 9,4-26,1 0,-1 1,0-1,0 0,0 0,0 1,0-1,0 0,0 1,0-1,0 0,0 0,-1 1,1-1,-1 0,1 0,-1 0,1 0,-1 1,0-1,1 0,-1 0,0 0,0 0,0 0,0-1,0 1,0 0,0 0,0-1,0 1,0 0,0-1,0 1,-1-1,1 0,0 1,0-1,-1 0,1 0,0 0,0 1,-1-1,1-1,0 1,-1 0,1 0,0 0,0-1,-1 1,1-1,0 1,0-1,0 1,0-1,0 0,0 1,0-1,0 0,0 0,-1 0,-145-111,123 94,5 1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6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44,'-30'20,"0"1,1 2,1 1,1 1,1 1,1 2,-20 29,35-44,0 1,0 1,2 0,0 0,0 1,2 0,-3 9,8-21,0-1,0 1,0 0,0-1,1 1,-1 0,1 0,0 0,1-1,-1 1,0 0,1 0,0-1,0 1,0 0,1-1,-1 1,1-1,0 1,-1-1,2 0,-1 0,0 0,1 0,-1 0,1 0,0-1,0 1,0-1,0 0,0 0,1 0,-1 0,0-1,1 1,0-1,7 3,0 0,1-1,-1-1,1 0,0 0,0-1,-1-1,1 0,0 0,0-1,0-1,-1 0,1 0,-1-2,1 1,-1-1,0-1,-1 0,8-4,7-6,0-1,-2-1,0-1,-1-2,0 0,-2 0,7-12,-16 20,-1-1,-1-1,0 1,-1-2,-1 1,0-1,-1 0,-1 0,0-1,2-14,-6 25,0-1,0 0,0 1,-1-1,0 0,0 1,-1-1,1 0,-1 1,0-1,-1 0,0 1,1 0,-2-1,1 1,-1 0,1 0,-1 0,-1 1,1-1,-1 1,0-1,0 1,0 0,0 1,-1-1,1 1,-1 0,0 0,0 0,-5-1,4 2,1 0,0 1,0-1,-1 2,1-1,-1 0,1 1,-1 0,1 0,-1 1,1-1,0 1,-1 1,1-1,-1 1,-20 7</inkml:trace>
  <inkml:trace contextRef="#ctx0" brushRef="#br0" timeOffset="247.222">710 270,'-9'29,"-4"14,1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30,'-9'28,"-4"20,6 7,9-8,3-5,6-11,7-10,4-9,3-7,3-3,-4-8,-1-2,-5-5,-5 0</inkml:trace>
  <inkml:trace contextRef="#ctx0" brushRef="#br0" timeOffset="251.004">341 1,'-19'38,"-17"33,-1 8,1 0,5-8,9-11,4-11,4-10,5-6,3-3,4-4,1 0,2 0,0 1,0-1,0-3</inkml:trace>
  <inkml:trace contextRef="#ctx0" brushRef="#br0" timeOffset="2090.416">482 453,'9'5,"14"1,6 0,5-1,0-2,-1-1,-1 0,-1-2,-1 0,-1 0,-5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86,'82'-34,"-56"24,-9 2,0 1,1 1,0 1,0 0,0 1,1 1,2 1,-19 2,-1-1,1 1,0 0,-1 0,1 0,0 0,-1 0,1 0,0 1,-1-1,1 1,0-1,-1 1,1-1,-1 1,1 0,-1 0,0 0,1 0,-1 0,0 0,1 0,-1 0,0 0,0 1,0-1,0 0,0 1,0-1,-1 1,1-1,0 1,-1-1,1 1,-1 0,1-1,-1 1,0 0,0-1,0 1,0 0,0-1,0 1,0 0,-1-1,1 1,0-1,-1 1,1 0,-1-1,0 1,0-1,0 1,1-1,-1 0,0 1,-107 110,103-107,-18 18,1 0,1 2,1 1,2 0,0 2,-2 8,15-29,0 1,1-1,1 1,-1 0,1 1,0-1,1 0,0 1,1 0,-1-1,2 1,-1 0,1-1,1 1,-1 0,1 0,1-1,0 1,0-1,0 1,1-1,1 1,1-3,0 1,0-1,1 0,0 0,0-1,0 0,1 0,-1 0,1-1,0 0,1 0,-1-1,1 0,-1 0,1-1,0 0,0 0,0-1,0 0,1 0,-1-1,0 0,0 0,0-1,0 0,0-1,0 0,0 0,0 0,0-1,-1 0,1-1,-1 0,0 0,0 0,-1-1,1 0,-1-1,0 1,0-1,2-4,3-4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1,'58'86,"-3"2,-4 3,2 14,-44-89,0 1,-1 0,-1 0,-1 1,-1 0,0 1,-1-1,-1 1,-1-1,0 1,-1 0,-2 0,0 0,0-1,-2 1,-1 0,0 2,-3-3,0 0,-1-1,0 0,-2 0,0-1,-1 0,0 0,-1-2,-1 1,-1-1,0-1,0-1,-11 8,-71 44,69-49</inkml:trace>
  <inkml:trace contextRef="#ctx0" brushRef="#br0" timeOffset="1300.479">277 284,'113'-89,"-87"65,1 2,0 1,2 1,0 1,2 2,19-9,-49 26,0-1,-1 1,1-1,0 1,0 0,0-1,-1 1,1 0,0 0,0 0,0-1,0 1,0 0,0 0,0 0,-1 1,1-1,0 0,0 0,0 0,0 1,0-1,-1 0,1 1,0-1,0 1,-1-1,1 1,0-1,0 1,-1-1,1 1,-1 0,1-1,-1 1,1 0,-1 0,1-1,-1 1,1 0,-1 0,0 0,0 0,1-1,-1 1,0 0,0 0,0 0,0 0,0 0,0 0,0 0,-6 55,3-42,2-12,1 0,0 0,-1 0,1 1,0-1,0 0,0 0,0 0,1 1,-1-1,1 0,-1 0,1 0,0 0,0 0,0 0,0 0,0 0,0 0,0 0,1 0,-1-1,1 1,-1-1,1 1,-1-1,1 1,0-1,0 0,0 0,0 0,0 0,0 0,0 0,0-1,0 1,0-1,1 1,-1-1,0 0,0 0,2 0,95-19,-89 14,-8 3,0 0,0 0,0 1,1-1,-1 0,0 1,1 0,-1-1,1 1,-1 0,1 0,0 0,-1 1,1-1,0 1,0-1,-1 1,1 0,0 0,0 0,-1 0,1 1,0-1,0 1,-1 0,1 0,0 0,-1 0,1 0,-1 0,1 1,-1-1,0 1,0-1,0 1,1 0,-2 0,1 0,0 0,0 1,-1-1,1 0,-1 1,0-1,1 1,-1-1,1 45,-2-44,-1 1,0-1,1 1,-1-1,1 1,0-1,0 1,1-1,-1 1,1-1,0 1,-1-1,2 0,-1 1,0-1,1 0,-1 0,1 0,0 0,0 0,0 0,0-1,1 1,-1 0,1-1,-1 0,1 0,0 0,0 0,0 0,0 0,0-1,3 1,15 2</inkml:trace>
  <inkml:trace contextRef="#ctx0" brushRef="#br0" timeOffset="1550.981">1464 114,'-48'34,"-45"34,-21 12,-5 0,8-2,13-11,9-7,14-8,11-9,12-7,9-4,8-3,9-2,5-5,5-7</inkml:trace>
  <inkml:trace contextRef="#ctx0" brushRef="#br0" timeOffset="1865.962">1237 622,'-63'26,"-108"58,170-83,-1 0,1 0,0 0,-1 0,1 0,0 0,0 0,-1 0,1 0,0 0,0 1,0-1,0 1,1-1,-1 0,0 1,1 0,-1-1,0 1,1-1,0 1,-1-1,1 1,0 0,0-1,0 1,0 0,0-1,0 1,1 0,-1-1,1 1,-1-1,1 1,-1 0,1-1,0 0,0 1,0-1,0 1,0-1,0 0,0 0,0 1,0-1,0 0,1 0,-1 0,0 0,1-1,-1 1,1 0,-1-1,1 1,0 0,-1-1,1 0,-1 1,1-1,0 0,18 8,-17-8,0 0,1 1,-1-1,0 1,0-1,0 1,0 0,0 0,0 1,0-1,0 1,0-1,-1 1,1 0,0 0,-1 0,0 1,1-1,-1 0,0 1,0-1,0 1,-1 0,1 0,-1 0,1 0,-1 0,0 0,0 0,-1 0,1 0,0 0,-1 0,0 1,0-1,0 0,0 0,0 1,-1-1,0 2,-5 4,-1 0,0-1,0 0,-1 0,0 0,0-1,-1 0,1-1,-2 0,1 0,-1-1,0 0,0-1,0 0,0-1,-1 0,0 0,1-1,-1-1,0 1,-8-2,-6 2</inkml:trace>
  <inkml:trace contextRef="#ctx0" brushRef="#br0" timeOffset="2281.009">1943 368,'1'9,"-1"-1,1 1,-1 0,-1 0,1 0,-2-1,1 1,-1 0,0-1,-1 1,0-1,0 0,-2 1,1 4,-124 213,126-224,1 0,-1 0,1 0,0 0,0 0,-1 0,1 0,0 0,1 1,-1-1,0 0,1 0,-1 1,1-1,0 0,0 1,0-1,0 1,0-1,0 0,0 1,1-1,0 0,-1 1,1-1,0 0,0 0,0 0,0 0,0 0,1 0,-1 0,1 0,-1 0,1 0,0-1,0 1,-1-1,1 1,0-1,0 0,1 0,-1 0,0 0,0 0,0 0,1 0,-1-1,0 0,1 1,0-1,3 1,0-1,0 0,0 0,0 0,0-1,0 1,0-2,0 1,0-1,0 1,-1-2,1 1,-1-1,1 1,-1-2,0 1,0 0,0-1,2-3,9-10</inkml:trace>
  <inkml:trace contextRef="#ctx0" brushRef="#br0" timeOffset="2630.827">1717 198,'223'-160,"-221"158,0 0,0 0,1 0,-1 0,1 0,-1 0,1 1,0-1,-1 1,1-1,0 1,0 0,0 0,0 1,0-1,0 0,0 1,0 0,0 0,0 0,0 0,1 0,-1 1,0-1,0 1,0 0,0 0,-1 0,1 0,0 0,0 1,0 0,-1-1,3 3,34 92,6 8,8-59,-34-37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3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1 274,'22'-10,"0"1,0 1,1 1,0 2,1 0,-1 1,1 1,0 1,-1 1,1 2,0 0,12 3,104 27,-139-30,35 4,-35-5,-1 0,1 0,-1 0,1 0,-1 0,1 0,-1 0,1 0,0 0,-1 0,1-1,-1 1,0 0,1 0,-1-1,1 1,-1 0,1-1,-1 1,0 0,1-1,-1 1,0-1,1 1,-1-1,0 1,1 0,-1-1,0 1,0-1,0 0,0 1,1-1,-1 1,0-1,0 1,0-1,0 1,0-1,0 1,0-1,0 1,-1-1,1 1,0-1,0 1,0-1,-1 1,1-1,0 1,0-1,-1 1,1-1,0 1,-1 0,1-1,0 1,-1-1,1 1,-1 0,1 0,-1-1,-147-173,120 120,29 43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49 762,'0'5,"5"1,6 0,6-6,5-3,3-1,3-4,1-2,1 2,-1 2,0 1,0 3,0 1,0 0,-1 2,-5-1</inkml:trace>
  <inkml:trace contextRef="#ctx0" brushRef="#br0" timeOffset="10322.283">217 0,'-31'54,"2"1,3 1,2 1,2 2,-5 28,14-52,2 1,2 0,1 1,1 0,3 0,0 1,3-1,1 1,2-1,1 0,2 1,2-2,1 1,6 11,-4-21,2-1,1 0,0-1,2-1,1 0,1-1,1-1,1 0,1-2,1 0,1-1,0-2,1 0,21 11,-15-11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165 316,'-132'608,"103"-445,27-124,1-39,1 1,0-1,0 1,0 0,0-1,0 1,0 0,0-1,0 1,0-1,0 1,0 0,0-1,0 1,1-1,-1 1,0 0,0-1,1 1,-1-1,0 1,1-1,-1 1,0-1,1 1,-1-1,1 0,-1 1,1-1,-1 1,1-1,-1 0,1 0,-1 1,1-1,0 0,-1 0,1 0,-1 1,1-1,0 0,-1 0,1 0,-1 0,1 0,0 0,-1 0,1 0,-1-1,1 1,0 0,-1 0,1 0,-1-1,1 1,0 0,4-6,0 0,0-1,0 1,0-1,-1 0,0 0,-1 0,0-1,0 1,0-1,-1 0,0 0,0 1,0-8,2-11</inkml:trace>
  <inkml:trace contextRef="#ctx0" brushRef="#br0" timeOffset="248.005">24 288,'48'0,"35"0,8 0,-2 0,-6-4,-12-3,-14 1,-12 1,-9 2,-5 1,-3 1,-7 5,-12 2,-11 5,-11 1,-3-3</inkml:trace>
  <inkml:trace contextRef="#ctx0" brushRef="#br0" timeOffset="486.111">24 627,'43'15,"43"-1,17-2,-5-4,-13-3,-18-2,-14-1,-13-2,-11-1</inkml:trace>
  <inkml:trace contextRef="#ctx0" brushRef="#br0" timeOffset="2162.551">1209 486,'-21'5,"-1"2,1 1,1 1,0 0,0 2,1 0,0 1,1 1,0 1,1 0,1 1,0 1,1 1,1 0,1 1,0 0,1 1,1 0,-1 6,10-21,0 0,1 0,-1 0,1 0,0 0,0 1,1-1,-1 0,1 1,0-1,0 0,0 1,1-1,-1 1,1-1,0 0,0 0,1 0,-1 1,1-1,0-1,0 1,1 0,-1 0,1-1,-1 1,1-1,0 0,1 0,-1 0,0 0,1-1,-1 1,1-1,0 0,0 0,0 0,8 1,-1 0,1-1,-1 0,1-1,0 0,-1-1,1-1,0 1,0-2,-1 0,1 0,-1-1,0 0,1-1,-1-1,7-3,8-5,-1-2,0 0,0-1,-2-2,0 0,3-6,-3 4,0-2,-2 0,0-2,-2 0,0-1,-2-1,-1-1,-1 0,-1-1,-1-1,-2 0,-1 0,-1-1,-2 0,-1-1,2-29,-7 40,2 4,-2 0,0 0,-1 1,0-1,-2 0,0 0,0 0,-1 1,-1 0,-1-1,0 1,-1 1,-2-3,4 13,1 0,-1 0,0 1,-1 0,1 0,0 0,-1 0,0 0,0 1,0 0,0 0,0 0,0 1,0 0,-1 0,1 0,0 0,-1 1,1 0,0 0,-1 1,1-1,0 1,-1 0,1 1,0-1,0 1,0 0,0 0,0 1,1-1,-1 1,1 0,-1 0,1 1,0-1,0 1,1 0,-1 0,1 0,0 1,-2 2,-10 22,2 0,0 1,2 1,1 0,2 0,1 1,2 0,1 1,1-1,2 0,1 1,1-1,4 16,-3-6,1 1,3-1,1 0,2-1,2 0,2 0,1-1,14 26,-26-63,-1 0,1 0,-1 0,1 0,0-1,0 1,0-1,1 1,-1-1,1 0,-1 1,1-1,0-1,0 1,0 0,0-1,0 1,0-1,0 0,0 0,0 0,1 0,-1-1,0 0,1 1,-1-1,0 0,1 0,-1-1,0 1,1-1,-1 0,0 0,0 0,1 0,-1-1,21-9</inkml:trace>
  <inkml:trace contextRef="#ctx0" brushRef="#br0" timeOffset="2498.965">2140 91,'-56'100,"4"3,4 2,5 2,2 11,35-100,2 1,0-1,1 0,1 1,1 0,0-1,2 1,0 0,1 0,1-1,1 4,-2-17,-1 0,1 0,0 0,1 0,-1 0,1-1,0 1,0-1,0 0,0 0,1 0,0 0,0-1,0 1,0-1,0 0,1 0,-1-1,1 1,0-1,0 0,0 0,0-1,0 1,0-1,0 0,0-1,1 1,-1-1,0 0,1 0,0-1,7 0,1-1,-2-1,1 0,0-1,-1 0,1 0,-1-2,0 1,-1-2,1 1,-1-2,5-4,-10 8,0 0,-1-1,0 0,0 0,0 0,-1 0,0-1,0 1,0-1,0 0,-1-1,0 1,0 0,0-4,1-10</inkml:trace>
  <inkml:trace contextRef="#ctx0" brushRef="#br0" timeOffset="2750.65">1689 429,'48'15,"40"4,9-1,-1-3,-13-4,-16 0,-14-1,-11-3,-13-2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1057,'48'-21,"-45"21,111-17,1 6,105 3,-192 8,-14 1,1 0,-1-1,1-1,-1 0,1-1,-1-1,0 0,12-5,-26 0,-11 5</inkml:trace>
  <inkml:trace contextRef="#ctx0" brushRef="#br0" timeOffset="249.702">28 1311,'43'5,"34"1,8 1,0-2,-6-2,-11-1,-7 0,-10-2,-8 0,-7 0,-10 0</inkml:trace>
  <inkml:trace contextRef="#ctx0" brushRef="#br0" timeOffset="1170.129">1665 888,'-24'14,"1"1,0 1,1 2,1 0,0 1,1 1,2 1,0 1,1 0,-8 16,20-30,1 1,0 0,1-1,0 1,1 0,-1 1,2-1,-1 0,1 1,1 4,0-11,0 0,0 0,0 0,1-1,-1 1,1 0,0 0,0 0,0 0,0-1,0 1,0 0,1-1,0 1,-1-1,1 0,0 1,0-1,0 0,0 0,1 0,-1-1,0 1,1 0,-1-1,1 0,0 1,-1-1,1 0,0 0,0-1,0 1,2 0,11-2,0 0,0-1,0 0,0-1,-1-1,0-1,0 0,0-1,0 0,-1-1,0-1,0 0,-1-1,0-1,-1 0,25-15,-1-1,-1-2,-2-2,-1 0,-1-3,-2 0,10-17,-29 34,-1-1,-1 0,0 0,-2-1,1 0,-2 0,-1 0,0-1,-1 1,-1-1,-1 0,-1 0,0 1,-1-1,-1 0,-1 0,-1 1,-1 0,0-1,-3-5,4 16,0 1,0-1,0 0,-1 1,0 0,-1 1,1-1,-1 1,0 0,-1 0,0 1,0-1,0 2,0-1,-1 1,0 0,0 0,0 1,0 1,0-1,-1 1,1 0,-1 1,1 0,-1 0,0 1,1 0,-1 1,0 0,1 0,-1 1,1 0,0 0,-1 1,1 0,0 1,1-1,-1 2,1-1,-1 1,1 0,1 0,-1 1,-5 6,3 4,1 1,1 0,1 0,0 1,1-1,1 1,1 0,1 1,0-1,1 0,1 1,0-1,2 0,0 0,1 1,1-1,3 6,0-2,1 0,1 0,1 0,1-1,1-1,1 0,0-1,2 0,0-1,1 0,1-2,0 0,1-1,1 0,0-2,1 0,4 1,46 8,-48-20</inkml:trace>
  <inkml:trace contextRef="#ctx0" brushRef="#br0" timeOffset="1600.51">2427 690,'-9'27,"-17"44,4 1,3 1,3 0,3 1,1 25,12-93,-2 30,7-52,7-36,1 1,3 0,22-47,-25 68,3 1,0 1,1 0,2 2,1 0,1 1,1 1,1 1,1 1,1 1,26-17,-36 27,1 1,0 0,0 1,1 1,-1 0,2 2,-1 0,1 0,0 2,0 0,1 2,0 0,-18 1,1 1,0 0,0 0,0 0,0 0,0 1,-1-1,1 0,0 1,0-1,-1 1,1 0,0 0,-1 0,1-1,0 1,-1 1,1-1,-1 0,0 0,1 0,-1 1,0-1,0 1,0-1,0 1,0-1,0 1,0 0,-1 0,1-1,0 1,-1 0,0 0,1 0,-1-1,0 1,0 0,0 0,0 0,0 0,0-1,-1 1,1 0,-1 0,1 0,-1-1,0 1,0 1,-44 85,22-65,0-1,-2-1,0-2,-1 0,-1-2,-1-1,-1-1,0-1,-8 2,25-11,-75 25,63-26</inkml:trace>
  <inkml:trace contextRef="#ctx0" brushRef="#br0" timeOffset="2185.977">2314 239,'82'-9,"0"4,83 4,-81 3,-83-3,0-1,0 1,0 0,0-1,-1 1,1-1,0 1,-1-1,1 1,-1-1,1 1,-1-1,0 0,0 1,0-1,0 0,0 1,0-1,0 0,0 1,-1-1,1 1,-1-1,1 0,-1 1,1-1,-1 1,0 0,0-1,0 1,0-1,0 1,0 0,0 0,0 0,-1 0,1 0,0 0,-1 0,1 0,0 0,-1 0,1 1,-1-1,0-1,-18-20,5 7,0-1,1-1,1 0,1-1,0 0,-6-15,16 27</inkml:trace>
  <inkml:trace contextRef="#ctx0" brushRef="#br0" timeOffset="2567.848">1496 1424,'48'0,"44"0,22-5,0-1,-9-1,-8 2,-11 2,-11 1,-8 1,-11 0,-5 1,-7 0,-6 5,-9 2</inkml:trace>
  <inkml:trace contextRef="#ctx0" brushRef="#br0" timeOffset="3116.84">2032 1791,'-32'6,"0"2,1 1,0 2,1 1,0 1,0 2,2 0,0 2,-16 14,37-25,0 1,1-1,0 2,1-1,-1 1,1-1,1 1,-1 1,1-1,1 1,0-1,0 1,1 0,-1 4,2-9,1 0,-1 0,1-1,0 1,0 0,1 0,-1 0,1 0,0-1,0 1,0 0,0-1,1 1,-1 0,1-1,0 0,0 1,0-1,1 0,-1 0,1 0,0-1,0 1,-1-1,2 1,-1-1,0 0,0 0,1 0,-1-1,1 1,-1-1,1 0,2 1,13 0,0-2,-1 0,1-1,0 0,-1-2,0 0,1-1,-1-1,-1-1,1 0,-1-1,0-1,0-1,-1 0,-1-1,1-1,3-4,-5 6,9-3,0-1,-1-1,-1-2,0 0,-1-1,-1 0,0-2,-2-1,0 0,-1-1,-1 0,-1-2,-1 1,-1-2,-1 0,-1 0,-1-1,-1 0,-2 0,4-24,-9 32,1 4,-1-1,-1 0,0 1,-1-1,0 0,-1 1,0-1,-4-8,5 20,1 1,-1-1,0 0,0 0,0 1,-1-1,1 1,0-1,-1 1,1-1,-1 1,1 0,-1 0,0 0,1 0,-1 0,0 0,0 0,0 0,1 1,-1-1,0 1,0-1,0 1,0 0,0 0,0 0,0 0,0 0,0 0,0 0,0 1,0-1,0 1,0 0,0-1,0 1,1 0,-2 1,-63 46,56-35,0 0,0 1,1 0,1 1,1 0,0 0,0 0,2 1,0 0,1 0,0 0,1 1,1-1,1 1,0 0,2 7,-2-13,1 1,0 0,1 0,0 0,1-1,0 1,0-1,2 1,-1-1,2 0,-1 0,2 0,-1-1,1 0,1 0,0 0,0-1,9 8,-8-9,0-1,0 0,1 0,0-1,0 0,1-1,0 0,0 0,0-1,0 0,1-1,0 0,-1-1,1 0,0-1,0 0,3 0,11-5</inkml:trace>
  <inkml:trace contextRef="#ctx0" brushRef="#br0" timeOffset="3422.255">2879 1481,'-237'361,"233"-357,1-1,-1 2,1-1,0 0,0 1,1-1,-1 1,1 0,0 0,0 0,1 0,0 0,0 0,0 1,0-1,1 0,-1 1,2-1,-1 0,0 1,1-1,0 0,0 0,1 0,-1 0,1 0,0 0,1 0,-1 0,1-1,0 1,0-1,0 0,1 0,1 2,8 1,0-1,1-1,-1-1,1 0,0 0,0-1,0-1,0-1,1 0,-1 0,0-2,1 0,-1 0,0-1,0-1,2-1,-7 2,1 0,-1 0,0-1,0 0,0-1,0 0,0-1,-1 1,0-2,0 1,0-1,-1 0,5-5,0-6</inkml:trace>
  <inkml:trace contextRef="#ctx0" brushRef="#br0" timeOffset="3669.984">2483 1707,'44'4,"32"3,14-1,-4-1,-11-2,-15-1,-16-1</inkml:trace>
  <inkml:trace contextRef="#ctx0" brushRef="#br0" timeOffset="4541.294">1298 210,'-1'-2,"-6"-13,-1 1,-1 0,0 0,-1 1,0 1,-1-1,0 2,-1 0,-1 0,1 1,-2 0,0 1,12 8,0 0,0 1,1-1,-1 1,0 0,0-1,0 1,0 0,0 0,1 0,-1 1,0-1,0 0,0 1,0-1,1 1,-1-1,0 1,0 0,1 0,-1 0,1 0,-1 0,1 0,-1 0,1 0,-1 1,1-1,0 1,0-1,0 1,0-1,0 1,0 0,0-1,1 1,-2 1,-18 71,14-6,2 1,3 0,6 30,-5-98,52 583,-18-354,-11-94,-6 2,-6 0,-5 58,-8-157,-1 0,-2-1,-2 0,-1 0,-2 0,-1-1,-8 13,12-33,0-2,-1 1,-1-1,-1 0,0-1,0 0,-2 0,1-1,-2-1,0 0,0-1,-1 0,-1-1,1-1,-2 0,1-1,-7 2,20-8,-1-1,0 1,0-1,0 1,0-1,0 0,0 0,0-1,0 1,-1-1,1 1,0-1,0 0,0 0,-1-1,1 1,0-1,0 1,0-1,0 0,0 0,0 0,0-1,0 1,0-1,0 1,1-1,-1 0,1 0,-1 0,1-1,0 1,0-1,0 1,0-1,0 1,1-1,-1 0,1 0,0 0,-1-2,0-5,1-1,0 1,0-1,1 0,1 1,0-1,0 1,1-1,0 1,1-1,0 1,1 0,2-5,6-9</inkml:trace>
  <inkml:trace contextRef="#ctx0" brushRef="#br0" timeOffset="5417.918">3528 1114,'-1'-3,"1"0,-1 1,0-1,0 0,0 1,0-1,-1 1,1-1,-1 1,1 0,-1 0,0 0,0 0,0 0,0 0,0 0,0 0,-1 1,1-1,-1 1,1 0,-1 0,1 0,-1 0,1 0,-1 0,0 1,0-1,1 1,-1 0,0 0,0 0,0 0,1 0,-1 1,0-1,0 1,1 0,-1 0,1 0,-1 0,1 0,-1 0,1 1,-1-1,1 1,0 0,0 0,0 0,0 0,-1 0,-4 8,-1 1,2-1,-1 1,1 0,1 1,0-1,1 1,0 0,1 0,0 1,1-1,0 1,1-1,0 1,1-1,1 1,0-1,0 1,1-1,1 1,0-1,1 0,0 0,1 0,0-1,7 10,-9-17,0-1,0 1,0-1,1 0,0 0,-1 0,1-1,0 1,0-1,1 0,-1 0,0 0,1-1,-1 0,1 1,-1-2,1 1,0 0,-1-1,1 0,0 0,-1 0,1-1,0 0,-1 1,1-2,1 1,118-56,-100 37,-1-2,-1 0,0-2,-2 0,-1-1,-1-1,-1-1,-1-1,4-12,-6 15,-2-1,-1 0,0-1,-2 0,-2-1,0 1,-2-1,0-1,-3 1,0-1,-1 1,-2-1,-1 1,-2-1,0 1,-4-10,6 31,1 1,-1-1,0 1,0 0,-1 0,1 0,-2 0,1 1,0-1,-1 1,0 0,-1 0,1 0,-1 0,0 1,0 0,0 0,0 0,-1 1,0 0,1 0,-1 0,0 0,-1 1,1 0,0 1,-1-1,1 1,-1 0,1 1,-1 0,1 0,-1 0,1 1,-6 0,-3 6,1 1,0 0,0 1,0 1,1 0,0 0,1 1,0 1,1 0,1 1,0 0,0 0,1 1,1 1,0-1,1 1,1 0,0 1,1 0,1 0,1 0,0 0,1 0,0 3,0 3,0 1,2-1,0 0,2 0,0 0,2 0,0-1,1 1,2-1,0 0,1 0,1-1,1 0,0-1,2 0,0-1,15 17,4-1,-1 1,1-2,2-2,1-1,6 2,-38-29,1 0,-1-1,1 0,0 0,0 1,0-2,1 1,-1 0,0-1,1 1,-1-1,1 0,-1 0,1 0,-1-1,1 1,0-1,-1 0,1 0,0 0,-1-1,1 1,0-1,-1 0,1 0,-1 0,1 0,-1-1,0 1,1-1,-1 0,0 0,0 0,0-1,14-14,-3 2</inkml:trace>
  <inkml:trace contextRef="#ctx0" brushRef="#br0" timeOffset="5707.548">4600 663,'-51'87,"4"2,4 2,-15 53,45-107,1 2,2-1,2 2,1-1,1 12,5-44,1 0,0-1,0 1,1 0,-1-1,1 1,1-1,-1 1,1-1,0 1,1-1,-1 0,1 0,1 0,-1-1,1 1,0-1,0 1,0-1,1-1,0 1,0-1,0 0,1 0,-1 0,1 0,0-1,2 1,-1-3,-1 0,0 0,1 0,-1-1,1 0,-1 0,1 0,-1-1,1 0,-1 0,0-1,0 0,0 0,0 0,0-1,0 0,0 0,-1-1,1 1,-1-1,0 0,0-1,-1 1,1-1,0-1,14-16</inkml:trace>
  <inkml:trace contextRef="#ctx0" brushRef="#br0" timeOffset="5957.597">4064 944,'48'0,"50"0,17 0,3 0,-8-5,-13-1,-19 0,-22 1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0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1446 384,'-242'75,"-185"55,379-99,47-30,1 0,-1 0,0 0,1 0,-1 0,0 0,1 0,-1 0,1 0,0 0,-1 0,1 1,0-1,-1 0,1 0,0 0,0 0,0 1,0-1,0 0,1 0,-1 0,0 0,0 0,1 1,-1-1,1 0,-1 0,1 0,-1 0,1 0,0 0,-1 0,1 0,0 0,0-1,0 1,-1 0,1 0,0-1,0 1,0-1,0 1,0-1,1 1,121 36,-95-32,276 28,-269-29,-29-5,0 1,1 1,-1-1,0 1,0 0,1 0,-1 1,0 0,0 0,-1 0,1 1,0 0,-1 0,2 1,-7-2,0 1,1-1,-1 1,0-1,0 1,0-1,-1 1,1-1,-1 1,1-1,-1 0,0 1,0-1,0 0,0 0,0 1,0-1,-1 0,1 0,-1 0,1 0,-1-1,0 1,0 0,0-1,0 1,0-1,0 0,0 0,0 1,-3-1,-37 26,-1-2,-1-2,-1-1,-2-3,1-2,-15 2,-115 47,147-54,-91 56,118-67,0 1,1 0,-1-1,1 1,-1 0,1 0,0 0,0 0,-1 0,1 0,1 0,-1 1,0-1,1 0,-1 0,1 1,-1-1,1 0,0 1,0-1,0 0,0 1,1-1,-1 0,1 1,-1-1,1 0,0 0,0 1,0-1,0 0,0 0,0 0,1 0,-1 0,1-1,-1 1,1 0,0-1,-1 1,1-1,0 0,0 1,0-1,0 0,1 0,-1 0,0 0,1 0,21 7,1-1,-1-2,1 0,0-1,0-2,0 0,0-2,0 0,0-2,0-1,0-1,0-1,94-7,70-21,-165 25</inkml:trace>
  <inkml:trace contextRef="#ctx0" brushRef="#br0" timeOffset="3939.322">347 186,'-21'-28,"13"13,0 2,-2-1,0 1,0 1,-1 0,0 0,-1 1,-1 0,0 1,0 1,-1 0,-10-5,22 14,0-1,0 1,0-1,0 1,-1 0,1 0,0 0,0 0,0 0,0 1,0-1,0 1,0-1,0 1,0 0,0-1,0 1,0 0,1 0,-1 0,0 1,0-1,1 0,-1 1,1-1,-1 1,1-1,0 1,0 0,0 0,0-1,0 1,0 0,0 0,0 0,0 1,-14 77,35 102,63 437,-60-416,-6 152,-13-293,-3 0,-3 0,-3 0,-2-1,-3 1,-3-2,-2 0,-3 0,-10 18,27-75,0 2,-1 1,0-1,0 0,-1 1,0-1,1 0,-2-1,1 1,0 0,-1-1,0 0,0 0,0 0,-1 0,1-1,-1 1,0-1,0 0,0-1,0 1,0-1,-1 0,-3 1,5-6,0 0,1 0,-1 0,1 0,0-1,0 1,1-1,-1 0,1 0,-1 0,1 0,0 0,1 0,-1-1,1 1,0-1,0 1,0-1,1 1,-1-1,1 0,0 1,1-1,-1 1,1-1,0 1,0-1,-1-4,0-19,1 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1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0 312,'125'15,"1"-5,0-6,11-5,87-27,-113 9,-87 14</inkml:trace>
  <inkml:trace contextRef="#ctx0" brushRef="#br0" timeOffset="336.795">113 566,'13'8,"1"1,0-2,0 0,1-1,-1 0,1-1,0-1,1 0,-1-1,1 0,0-2,-1 0,1-1,0 0,0-1,13-3,12 3,356-1,-373 2</inkml:trace>
  <inkml:trace contextRef="#ctx0" brushRef="#br0" timeOffset="1017.171">424 0,'26'54,"-15"-41,1 0,0 0,1-1,0 0,0-1,1-1,1 0,0-1,0-1,1 0,0-1,0-1,5 1,0 2,7 2,-1 2,-1 1,0 1,0 1,-2 2,0 0,-1 1,0 2,-19-18,0 1,-1-1,1 1,-1 0,1 0,-1 0,0 1,-1-1,1 0,-1 1,0 0,0 0,0 0,-1 0,0 0,0 0,0 0,0 0,-1 0,0 0,0 1,0-1,-1 0,1 0,-2 3,-100 82,29-22,44-40,0-1,-2-1,-1-2,-22 12,-77 48,124-72,7-4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1,'34'0,"29"0,15 0,-2 0,-8 0,-12 0,-10 0,-8 0,-6 0,-4 0,-6 5,-7 1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8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23,'72'5,"34"2,2-1,-6-6,-16-3,-14-1,-13 0,-13 1,-9-4,-5 0,-5 0,-6 2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0 212,'0'-2,"1"1,-1-1,0 0,1 1,-1-1,1 1,0-1,-1 1,1-1,0 1,0 0,0-1,0 1,0 0,0 0,0 0,1 0,-1 0,0 0,0 0,1 0,-1 0,1 1,-1-1,1 0,-1 1,1-1,-1 1,1 0,0 0,0-1,20-5,0 0,0 1,1 2,-1 0,1 1,0 2,0 0,103-10,-52-3,-74 12,1 0,-1 1,0-1,0 0,0 0,0 0,0 1,-1-1,1 0,0 0,0 0,0 1,-1-1,1 0,0 1,-1-1,1 0,-1 0,1 1,-1-1,1 1,-1-1,1 0,-1 1,0-1,1 1,-1-1,0 1,1 0,-1-1,0 1,0 0,1-1,-1 1,0 0,0 0,1 0,-1 0,0 0,0 0,0 0,0 0,1 0,-1 0,0 0,-194-67,159 39,30 16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1,'33'5,"36"2,11-6,-4-2,-10-2,-11 0,-11 1,-7 0,-6 1,-3 0,-1 1,-1 0,0 0,-4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22,'43'5,"29"-4,12-1,0-6,-8-2,-8 1,-16 1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94,'-67'101,"-5"-2,-60 61,-46 26,177-185,0-1,1 1,-1-1,0 1,1-1,-1 1,0 0,1-1,-1 1,1 0,-1-1,1 1,-1 0,1 0,0-1,-1 1,1 0,0 0,-1 0,1 0,0 0,0-1,0 1,0 0,0 0,0 0,0 0,0 0,0-1,1 1,-1 0,0 0,0 0,1 0,-1-1,1 1,-1 0,0 0,1-1,0 1,-1 0,1-1,-1 1,1 0,0-1,-1 1,1-1,0 1,0-1,-1 0,1 1,0-1,0 0,0 1,0-1,49 9,24-8,1-4,-1-3,0-3,17-8,25-1,56-11,-171 29,1 0,-1 0,1 0,0 0,-1 0,1-1,-1 1,1 0,-1-1,1 1,-1-1,0 1,1-1,-1 0,1 0,-1 0,0 1,0-1,0 0,1 0,-1-1,0 1,0 0,0 0,-1 0,1-1,0 1,0-1,-1 1,1 0,-1-1,1 1,-1-1,0 1,1-1,-1 1,0-1,0 1,0-1,0 0,0 1,-1-1,1 1,0-1,-1 1,1-1,-1 1,1 0,-1-1,0 1,0-1,1 1,-1 0,0 0,0 0,0-1,0 1,-188-204,59 50,124 145,5 6</inkml:trace>
  <inkml:trace contextRef="#ctx0" brushRef="#br0" timeOffset="465.385">1025 178,'21'42,"6"7,-3 2,-2 1,11 41,5-6,-36-87,0 0,0 0,0 0,0 0,0 0,0-1,0 1,0 0,0-1,0 0,0 1,0-1,-1 0,1 0,0 0,0 0,-1 0,1-1,-1 1,1 0,-1-1,1 1,-1-1,0 1,0-1,0 0,0 0,0 1,0-1,0 0,0 0,-1 0,1 0,-1 0,0 0,1 0,-1 0,0 0,0 0,3-6,82-267,-13 73,-64 190,-2 5</inkml:trace>
  <inkml:trace contextRef="#ctx0" brushRef="#br0" timeOffset="1304.092">1477 489,'-150'298,"143"-281,21-34,-8 9,37-42,1 2,3 1,1 3,33-22,-80 65,1-1,0 0,-1 1,1-1,0 1,0-1,0 1,1 0,-1 0,0 0,0 0,0 0,1 0,-1 1,0-1,1 1,-1 0,1 0,-1 0,0 0,1 0,-1 0,1 0,-1 1,0 0,1-1,-1 1,0 0,0 0,1 0,-1 0,0 0,0 1,0-1,0 1,-1-1,1 1,0 0,-1-1,1 1,-1 0,1 0,-1 0,0 0,0 1,0-1,0 1,3 15,0 0,-2 0,0 0,-1 0,-1 0,-1 1,0-1,-3 9,4-26,1 0,-1 1,0-1,0 0,0 0,0 1,0-1,0 0,0 1,0-1,0 0,0 0,-1 1,1-1,-1 0,1 0,-1 0,1 0,-1 1,0-1,1 0,-1 0,0 0,0 0,0 0,0-1,0 1,0 0,0 0,0-1,0 1,0 0,0-1,0 1,-1-1,1 0,0 1,0-1,-1 0,1 0,0 0,0 1,-1-1,1-1,0 1,-1 0,1 0,0 0,0-1,-1 1,1-1,0 1,0-1,0 1,0-1,0 0,0 1,0-1,0 0,0 0,-1 0,-145-111,123 94,5 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6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44,'-30'20,"0"1,1 2,1 1,1 1,1 1,1 2,-20 29,35-44,0 1,0 1,2 0,0 0,0 1,2 0,-3 9,8-21,0-1,0 1,0 0,0-1,1 1,-1 0,1 0,0 0,1-1,-1 1,0 0,1 0,0-1,0 1,0 0,1-1,-1 1,1-1,0 1,-1-1,2 0,-1 0,0 0,1 0,-1 0,1 0,0-1,0 1,0-1,0 0,0 0,1 0,-1 0,0-1,1 1,0-1,7 3,0 0,1-1,-1-1,1 0,0 0,0-1,-1-1,1 0,0 0,0-1,0-1,-1 0,1 0,-1-2,1 1,-1-1,0-1,-1 0,8-4,7-6,0-1,-2-1,0-1,-1-2,0 0,-2 0,7-12,-16 20,-1-1,-1-1,0 1,-1-2,-1 1,0-1,-1 0,-1 0,0-1,2-14,-6 25,0-1,0 0,0 1,-1-1,0 0,0 1,-1-1,1 0,-1 1,0-1,-1 0,0 1,1 0,-2-1,1 1,-1 0,1 0,-1 0,-1 1,1-1,-1 1,0-1,0 1,0 0,0 1,-1-1,1 1,-1 0,0 0,0 0,-5-1,4 2,1 0,0 1,0-1,-1 2,1-1,-1 0,1 1,-1 0,1 0,-1 1,1-1,0 1,-1 1,1-1,-1 1,-20 7</inkml:trace>
  <inkml:trace contextRef="#ctx0" brushRef="#br0" timeOffset="247.222">710 270,'-9'29,"-4"14,1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2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613 458,'-2'-18,"-1"1,0-1,-1 1,-1 0,-1 0,-1 0,0 1,-1 0,-9-14,13 20,-1 0,-1 0,1 1,-1 0,-1 0,0 0,0 1,-1 0,0 0,0 1,0 0,-1 1,0 0,-1 0,1 1,-1 0,0 0,-1 1,1 1,-1 0,1 0,-1 1,0 0,-5 1,12 2,1 0,-1 0,1 0,-1 1,1-1,0 1,0 0,0 0,0 0,0 0,0 1,1-1,-1 1,1 0,0 0,-1 0,1 0,0 0,1 0,-1 0,1 1,-1-1,1 0,0 1,0-1,1 1,-1 0,1-1,-1 3,4 110,54 141,-28-60,-2-28,1-16,31 237,-58-355,2-22,-1 0,-1 0,0 1,-1-1,-1 0,0 1,0-1,-1 0,-1 0,0 0,-1 0,-1-1,1 1,-2-1,0 0,0-1,-1 1,-1-1,0-1,0 1,-6 3,5-10,0 0,-1 0,0-1,0 0,0-1,0 0,-1 0,1-2,0 1,-1-1,1 0,0-1,-1 0,1-1,0 0,0-1,0 0,0-1,1 1,-7-5,2 1,-1-1,1-1,0 0,1-1,0 0,1-1,0 0,1-1,0-1,1 0,0 0,-7-14,15 23,1 1,-1-1,1 0,0 0,0 0,0-1,0 1,1 0,0 0,-1 0,2-1,-1 1,0 0,1 0,0 0,0 0,0 0,1-1,8-19</inkml:trace>
  <inkml:trace contextRef="#ctx0" brushRef="#br0" timeOffset="1065.736">1374 684,'2'-3,"-1"1,1-1,-1 1,1-1,0 1,0 0,0-1,0 1,0 0,1 0,-1 0,1 1,-1-1,1 1,0-1,-1 1,1 0,0 0,0 0,0 0,0 1,0-1,0 1,0 0,0-1,0 1,0 1,0-1,0 0,0 1,0 0,-1-1,1 1,0 0,1 1,12-1,37 10,-52-10,0-1,0 1,0 0,0-1,0 1,0 0,0-1,-1 1,1 0,0 0,-1 0,1 0,0 0,-1-1,1 1,-1 0,0 0,1 1,-1-1,0 0,1 0,-1 0,0 0,0 0,0 0,0 0,0 0,0 0,0 0,-1 0,1 1,0-1,-1 0,1 0,0 0,-1 0,1 0,-1 0,0-1,1 1,-1 0,0 0,1 0,-1 0,0-1,0 1,0 0,0-1,-8 9,0-1,0-1,-1 0,-1 0,1-1,-1 0,0-1,0 0,-3 1,-4 2,-166 61,-60 31,243-100,0 0,1 0,-1 0,0 0,0 0,1 0,-1 1,0-1,1 0,-1 0,0 1,1-1,-1 0,1 1,-1-1,1 1,-1-1,0 0,1 1,-1-1,1 1,0 0,-1-1,1 1,-1-1,1 1,0 0,0-1,-1 1,1 0,0-1,0 1,0 0,0-1,0 1,-1 0,1 0,1-1,-1 1,0 0,0-1,0 1,0 0,0-1,1 1,-1 0,0-1,0 1,1 0,-1-1,1 1,-1-1,1 1,-1-1,1 1,-1-1,1 1,-1-1,1 1,-1-1,1 0,0 1,-1-1,1 0,-1 0,2 1,45 12,129-1,-141-7,-29-5,1 0,0 0,-1 1,1 0,-1 0,1 0,-1 1,1 0,-1 0,0 1,0-1,0 1,0 1,-1-1,1 1,-1 0,0 0,0 1,4 4,-9-5,-1 0,1 0,-1-1,1 1,-1 0,0 0,-1 0,1-1,-1 1,1 0,-1-1,0 0,-1 1,1-1,0 0,-1 0,0 0,1 0,-1-1,0 1,-1-1,1 0,0 0,-1 0,1 0,-1 0,0-1,-4 5,-227 156,89-64,145-97,-1 0,1 1,0-1,0 0,0 0,0 1,0-1,0 0,1 1,-1-1,0 1,1-1,-1 1,1-1,-1 1,1 0,0-1,-1 1,1-1,0 1,0 0,0-1,1 1,-1 0,0-1,1 1,-1-1,1 1,-1-1,1 1,0-1,-1 1,1-1,0 1,0-1,0 0,0 0,0 1,1-1,-1 0,0 0,0 0,1 0,-1-1,1 1,0 0,75 25,129-54,-169 26,-24 2,0-1,0 0,1 0,-1-1,0-1,-1-1,1 1,0-2,3-2,39-21,-41 17</inkml:trace>
  <inkml:trace contextRef="#ctx0" brushRef="#br0" timeOffset="1375.808">2080 655,'-169'402,"161"-383,1 1,1-1,0 2,2-1,0 1,2-1,0 1,1 0,1 0,1 0,2 6,-4-26,1 0,0-1,0 1,0 0,0-1,0 1,0 0,0-1,0 1,0 0,0-1,0 1,0 0,0-1,0 1,0 0,1-1,-1 1,0-1,1 1,-1 0,0-1,1 1,-1-1,1 1,-1-1,1 1,-1-1,1 1,-1-1,1 0,-1 1,1-1,-1 0,1 1,0-1,-1 0,1 0,0 0,-1 0,1 1,0-1,-1 0,1 0,0 0,-1 0,1 0,0-1,-1 1,1 0,0 0,-1 0,1 0,-1-1,1 1,0 0,-1-1,1 1,-1 0,1-1,-1 1,1-1,-1 1,1-1,-1 1,25-38,-13 15,-1 4</inkml:trace>
  <inkml:trace contextRef="#ctx0" brushRef="#br0" timeOffset="1629.896">1995 599,'24'0,"18"0,6 0,0 0,1 0,-3 0,-4 0,-5 0,-3 0,-4 0,-1 0,-6 5,-11 1,-13 5,-11 5,-4 0</inkml:trace>
  <inkml:trace contextRef="#ctx0" brushRef="#br0" timeOffset="1848.242">1882 938,'43'0,"34"-5,13-1,-4-5,-12-1,-13 3,-13 2,-9 2,-7-2,-4-1,-2-3,-5 0</inkml:trace>
  <inkml:trace contextRef="#ctx0" brushRef="#br0" timeOffset="2295.203">2080 232,'124'-17,"-16"0,83-5,-142 30,-147-107,51 30,39 54</inkml:trace>
  <inkml:trace contextRef="#ctx0" brushRef="#br0" timeOffset="3130.045">3209 909,'-31'0,"0"2,1 1,-1 1,0 2,1 1,0 1,1 1,0 2,0 1,2 1,-1 2,-19 13,35-18,-1 0,1 0,1 1,0 1,0 0,2 0,-1 1,1 0,1 1,-4 10,9-18,0 0,1 1,0-1,0 1,0 0,1-1,0 1,0 0,1 0,0-1,0 1,1 0,0 0,0-1,0 1,1 0,0-1,0 0,1 1,0-1,0 0,0 0,1 0,-1-1,4 4,-2-3,1-1,-1 0,1 0,0-1,0 0,0 0,0 0,1-1,0 1,-1-2,1 1,0-1,1 0,-1 0,0-1,0 0,1 0,-1-1,1 0,-1 0,0-1,1 0,1-1,12-2,0-1,0 0,0-2,-1-1,0 0,-1-2,8-4,11-6,0-2,-2-1,-1-2,-1-1,-1-2,-1-1,-1-1,-2-2,-2-1,0-2,-3 0,-1-1,-1-2,-2 0,-2-1,-2-1,-1 0,-2-1,-2-1,3-22,-12 52,-1 0,1 0,-2 0,0 0,0 0,-1 0,-1 0,0 1,0-1,-1 0,-1 1,0-1,0 1,-1 0,0 1,-1-1,-1 1,0 0,0 1,-5-6,9 13,-1-1,0 1,1 0,-1 0,0 1,0-1,0 1,0 0,0 0,-1 0,1 0,0 1,0 0,0-1,-1 2,1-1,0 0,0 1,-1 0,1 0,0 0,0 1,0-1,0 1,1 0,-2 0,-85 72,73-50,0 1,2 1,1 1,0 0,3 1,0 0,2 0,0 1,3 1,0-1,2 1,1 0,1 0,2 0,1 0,1 0,2 0,0 0,3-1,2 9,1-11,0 0,2 0,1-1,1-1,2 0,0-1,1 0,1-2,2 0,0-1,17 13,-33-30,1 0,0 1,0-1,0-1,0 1,1-1,-1 0,1 0,0-1,0 0,0 0,0 0,0-1,0 1,1-2,-6 0,1-1,0 0,-1 0,1 0,-1 0,1 0,-1-1,0 1,1 0,-1-1,0 1,0-1,0 1,0-1,0 1,0-1,-1 0,1 0,0 1,-1-1,0 0,1 0,-1 0,0-1,4-16</inkml:trace>
  <inkml:trace contextRef="#ctx0" brushRef="#br0" timeOffset="3464.819">4084 486,'-135'483,"131"-468,1 1,0 0,1 0,1 0,0 0,1 1,1-1,0 0,2 0,0 0,0 0,4 8,-2-19,1-1,-1 1,1-1,0-1,0 1,1-1,-1 0,1-1,-1 1,1-1,0 0,0-1,0 0,0 0,0 0,0-1,0 0,0 0,0-1,0 0,0 0,6-3,-7 4,0 0,0 0,0 0,0-1,0 0,-1-1,1 1,0-1,-1 0,1 0,-1-1,0 0,1 0,-1 0,-1 0,1-1,0 0,-1 0,0 0,0 0,0-1,0 0,-1 1,0-1,0-1,0 1,-1 0,2-4,-6-11</inkml:trace>
  <inkml:trace contextRef="#ctx0" brushRef="#br0" timeOffset="3711.271">3745 825,'38'0,"28"0,11 0,-2 0,-4 0,-5 0,-8 0,-10 0,-3 0,-5 0,-4 0,-8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30,'-9'28,"-4"20,6 7,9-8,3-5,6-11,7-10,4-9,3-7,3-3,-4-8,-1-2,-5-5,-5 0</inkml:trace>
  <inkml:trace contextRef="#ctx0" brushRef="#br0" timeOffset="251.004">341 1,'-19'38,"-17"33,-1 8,1 0,5-8,9-11,4-11,4-10,5-6,3-3,4-4,1 0,2 0,0 1,0-1,0-3</inkml:trace>
  <inkml:trace contextRef="#ctx0" brushRef="#br0" timeOffset="2090.416">482 453,'9'5,"14"1,6 0,5-1,0-2,-1-1,-1 0,-1-2,-1 0,-1 0,-5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86,'82'-34,"-56"24,-9 2,0 1,1 1,0 1,0 0,0 1,1 1,2 1,-19 2,-1-1,1 1,0 0,-1 0,1 0,0 0,-1 0,1 0,0 1,-1-1,1 1,0-1,-1 1,1-1,-1 1,1 0,-1 0,0 0,1 0,-1 0,0 0,1 0,-1 0,0 0,0 1,0-1,0 0,0 1,0-1,-1 1,1-1,0 1,-1-1,1 1,-1 0,1-1,-1 1,0 0,0-1,0 1,0 0,0-1,0 1,0 0,-1-1,1 1,0-1,-1 1,1 0,-1-1,0 1,0-1,0 1,1-1,-1 0,0 1,-107 110,103-107,-18 18,1 0,1 2,1 1,2 0,0 2,-2 8,15-29,0 1,1-1,1 1,-1 0,1 1,0-1,1 0,0 1,1 0,-1-1,2 1,-1 0,1-1,1 1,-1 0,1 0,1-1,0 1,0-1,0 1,1-1,1 1,1-3,0 1,0-1,1 0,0 0,0-1,0 0,1 0,-1 0,1-1,0 0,1 0,-1-1,1 0,-1 0,1-1,0 0,0 0,0-1,0 0,1 0,-1-1,0 0,0 0,0-1,0 0,0-1,0 0,0 0,0 0,0-1,-1 0,1-1,-1 0,0 0,0 0,-1-1,1 0,-1-1,0 1,0-1,2-4,3-4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1,'58'86,"-3"2,-4 3,2 14,-44-89,0 1,-1 0,-1 0,-1 1,-1 0,0 1,-1-1,-1 1,-1-1,0 1,-1 0,-2 0,0 0,0-1,-2 1,-1 0,0 2,-3-3,0 0,-1-1,0 0,-2 0,0-1,-1 0,0 0,-1-2,-1 1,-1-1,0-1,0-1,-11 8,-71 44,69-49</inkml:trace>
  <inkml:trace contextRef="#ctx0" brushRef="#br0" timeOffset="1300.479">277 284,'113'-89,"-87"65,1 2,0 1,2 1,0 1,2 2,19-9,-49 26,0-1,-1 1,1-1,0 1,0 0,0-1,-1 1,1 0,0 0,0 0,0-1,0 1,0 0,0 0,0 0,-1 1,1-1,0 0,0 0,0 0,0 1,0-1,-1 0,1 1,0-1,0 1,-1-1,1 1,0-1,0 1,-1-1,1 1,-1 0,1-1,-1 1,1 0,-1 0,1-1,-1 1,1 0,-1 0,0 0,0 0,1-1,-1 1,0 0,0 0,0 0,0 0,0 0,0 0,0 0,-6 55,3-42,2-12,1 0,0 0,-1 0,1 1,0-1,0 0,0 0,0 0,1 1,-1-1,1 0,-1 0,1 0,0 0,0 0,0 0,0 0,0 0,0 0,0 0,1 0,-1-1,1 1,-1-1,1 1,-1-1,1 1,0-1,0 0,0 0,0 0,0 0,0 0,0 0,0-1,0 1,0-1,1 1,-1-1,0 0,0 0,2 0,95-19,-89 14,-8 3,0 0,0 0,0 1,1-1,-1 0,0 1,1 0,-1-1,1 1,-1 0,1 0,0 0,-1 1,1-1,0 1,0-1,-1 1,1 0,0 0,0 0,-1 0,1 1,0-1,0 1,-1 0,1 0,0 0,-1 0,1 0,-1 0,1 1,-1-1,0 1,0-1,0 1,1 0,-2 0,1 0,0 0,0 1,-1-1,1 0,-1 1,0-1,1 1,-1-1,1 45,-2-44,-1 1,0-1,1 1,-1-1,1 1,0-1,0 1,1-1,-1 1,1-1,0 1,-1-1,2 0,-1 1,0-1,1 0,-1 0,1 0,0 0,0 0,0 0,0-1,1 1,-1 0,1-1,-1 0,1 0,0 0,0 0,0 0,0 0,0-1,3 1,15 2</inkml:trace>
  <inkml:trace contextRef="#ctx0" brushRef="#br0" timeOffset="1550.981">1464 114,'-48'34,"-45"34,-21 12,-5 0,8-2,13-11,9-7,14-8,11-9,12-7,9-4,8-3,9-2,5-5,5-7</inkml:trace>
  <inkml:trace contextRef="#ctx0" brushRef="#br0" timeOffset="1865.962">1237 622,'-63'26,"-108"58,170-83,-1 0,1 0,0 0,-1 0,1 0,0 0,0 0,-1 0,1 0,0 0,0 1,0-1,0 1,1-1,-1 0,0 1,1 0,-1-1,0 1,1-1,0 1,-1-1,1 1,0 0,0-1,0 1,0 0,0-1,0 1,1 0,-1-1,1 1,-1-1,1 1,-1 0,1-1,0 0,0 1,0-1,0 1,0-1,0 0,0 0,0 1,0-1,0 0,1 0,-1 0,0 0,1-1,-1 1,1 0,-1-1,1 1,0 0,-1-1,1 0,-1 1,1-1,0 0,18 8,-17-8,0 0,1 1,-1-1,0 1,0-1,0 1,0 0,0 0,0 1,0-1,0 1,0-1,-1 1,1 0,0 0,-1 0,0 1,1-1,-1 0,0 1,0-1,0 1,-1 0,1 0,-1 0,1 0,-1 0,0 0,0 0,-1 0,1 0,0 0,-1 0,0 1,0-1,0 0,0 0,0 1,-1-1,0 2,-5 4,-1 0,0-1,0 0,-1 0,0 0,0-1,-1 0,1-1,-2 0,1 0,-1-1,0 0,0-1,0 0,0-1,-1 0,0 0,1-1,-1-1,0 1,-8-2,-6 2</inkml:trace>
  <inkml:trace contextRef="#ctx0" brushRef="#br0" timeOffset="2281.009">1943 368,'1'9,"-1"-1,1 1,-1 0,-1 0,1 0,-2-1,1 1,-1 0,0-1,-1 1,0-1,0 0,-2 1,1 4,-124 213,126-224,1 0,-1 0,1 0,0 0,0 0,-1 0,1 0,0 0,1 1,-1-1,0 0,1 0,-1 1,1-1,0 0,0 1,0-1,0 1,0-1,0 0,0 1,1-1,0 0,-1 1,1-1,0 0,0 0,0 0,0 0,0 0,1 0,-1 0,1 0,-1 0,1 0,0-1,0 1,-1-1,1 1,0-1,0 0,1 0,-1 0,0 0,0 0,0 0,1 0,-1-1,0 0,1 1,0-1,3 1,0-1,0 0,0 0,0 0,0-1,0 1,0-2,0 1,0-1,0 1,-1-2,1 1,-1-1,1 1,-1-2,0 1,0 0,0-1,2-3,9-10</inkml:trace>
  <inkml:trace contextRef="#ctx0" brushRef="#br0" timeOffset="2630.827">1717 198,'223'-160,"-221"158,0 0,0 0,1 0,-1 0,1 0,-1 0,1 1,0-1,-1 1,1-1,0 1,0 0,0 0,0 1,0-1,0 0,0 1,0 0,0 0,0 0,0 0,1 0,-1 1,0-1,0 1,0 0,0 0,-1 0,1 0,0 0,0 1,0 0,-1-1,3 3,34 92,6 8,8-59,-34-37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49 762,'0'5,"5"1,6 0,6-6,5-3,3-1,3-4,1-2,1 2,-1 2,0 1,0 3,0 1,0 0,-1 2,-5-1</inkml:trace>
  <inkml:trace contextRef="#ctx0" brushRef="#br0" timeOffset="10322.283">217 0,'-31'54,"2"1,3 1,2 1,2 2,-5 28,14-52,2 1,2 0,1 1,1 0,3 0,0 1,3-1,1 1,2-1,1 0,2 1,2-2,1 1,6 11,-4-21,2-1,1 0,0-1,2-1,1 0,1-1,1-1,1 0,1-2,1 0,1-1,0-2,1 0,21 11,-15-11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0,'9'5,"-1"0,1 0,-1 1,0 0,-1 0,1 1,-1 0,-1 0,1 1,-1 0,0 0,-1 0,0 1,0-1,-1 1,1 4,2 4,-1-1,-1 1,-1 0,0 1,-1-1,-1 1,0-1,-1 1,-2 1,10 79,11 66,-20-164,0 1,1 0,-1 0,0 0,0 0,0-1,1 1,-1 0,0 0,0 0,0 0,0 0,-1 0,1-1,0 1,0 0,0 0,-1 0,1 0,0-1,-1 1,1 0,-1 0,1-1,-1 1,1 0,-1-1,0 1,1 0,-1-1,0 1,1-1,-1 1,0-1,0 0,0 1,1-1,-1 0,0 1,0-1,0 0,0 0,1 0,-1 0,-1 0,-45-8,27 3,-14 0,-2 2,1 1,0 2,0 2,0 1,-33 7,-110 14,45-6,134-18,-1 0,1 0,-1-1,1 1,-1 0,1 0,-1 0,1 0,-1 0,0 0,1 1,-1-1,1 0,-1 0,1 0,-1 0,1 0,-1 1,0-1,1 0,-1 0,1 1,-1-1,0 0,1 1,-1-1,0 0,1 1,-1-1,0 1,0-1,1 0,-1 1,0-1,0 1,0-1,1 1,-1-1,0 1,0-1,0 1,0-1,0 0,0 1,0-1,0 1,0-1,0 1,-1-1,1 1,0-1,0 1,0-1,8-3,0 0,0-1,0-1,0 1,-1-1,1-1,-1 1,-1-1,1 0,-1-1,0 0,0 0,-1 0,0 0,0-1,-1 0,2-3,5-7,96-197,-89 169,2 2,2 1,1 0,10-10,28-5,-44 51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2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0 254,'39'-5,"21"-1,6 0,2 1,-7 2,-8 1,-9 1,-7 0,-5 1,-3 5,-1 2,-2-1,1-1,-1-2,2 0,-1 3,1 1,-5-1</inkml:trace>
  <inkml:trace contextRef="#ctx0" brushRef="#br0" timeOffset="270.743">28 452,'43'5,"39"1,14 0,-4-1,-8-1,-13-7,-15-2,-11-1,-9 2,-6 0,-2 2,-3-5,1 0,-5 1</inkml:trace>
  <inkml:trace contextRef="#ctx0" brushRef="#br0" timeOffset="673.918">395 0,'0'7,"0"0,0-1,1 1,0 0,0-1,1 1,0 0,0-1,0 0,1 0,0 1,0-2,0 1,1 0,0-1,0 1,1-1,-1 0,1-1,0 1,0-1,1 0,-1 0,1 0,0-1,0 0,0 0,1-1,-1 0,0 0,6 1,83 24,-82-25,-1 0,1 0,0 1,-1 1,0 0,0 0,0 1,0 1,-1 0,0 1,0 0,0 0,-1 1,0 1,-1 0,0 0,0 1,5 8,-11-12,-1 0,-1 0,1 0,-1 0,0 0,0 0,0 0,-1 0,0 0,0 0,-1 1,0-1,0 0,0 0,-1 0,0 0,0-1,0 1,-1 0,0-1,0 0,0 0,-3 4,-98 104,-93 45,180-137,5-2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1 196,'339'0,"-314"-4,-30-10,-27-6,23 16,0-1,0-1,0 0,0 0,1 0,0-1,1-1,-1 1,2-1,-1 0,1-1,-5-8,10 16,0-1,1 0,-1 1,1-1,-1 0,1 1,-1-1,1 0,0 0,0 1,0-1,0 0,0 0,0 1,1-1,-1 0,0 1,1-1,0 0,-1 1,1-1,0 0,0 1,0-1,0 1,0 0,0-1,0 1,0 0,0-1,2 1,12-8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1 106,'34'147,"52"77,-52-135,-32-89,0 0,0 0,0 0,0 0,-1 0,1 0,0 0,0-1,0 1,-1 0,1-1,0 0,-1 1,1-1,0 0,-1 0,1 0,-1 0,1 0,-1 0,0-1,1 1,-1 0,0-1,0 1,0-1,0 1,0-1,0 1,0-1,-1 0,1 1,-1-1,1-1,0 2,33-56,-3-1,-2-2,-3-1,-3 0,-2-2,4-27,-3 9,-14 80,-7 12</inkml:trace>
  <inkml:trace contextRef="#ctx0" brushRef="#br0" timeOffset="699.464">565 417,'-50'40,"31"-15,0 0,2 2,1 0,1 0,2 2,0 0,0 7,49-70,106-124,-136 152,-1 1,0-1,1 1,0 0,0 0,0 1,0 0,0 0,1 1,0-1,0 1,0 1,0-1,0 1,4 0,-8 3,0 1,0 0,0 0,-1 0,1 0,-1 0,1 0,-1 1,0-1,0 1,0-1,0 1,-1 0,1 0,-1 0,1 0,-1 0,0 0,0 0,-1 0,1 0,-1 1,1-1,-1 0,0 0,0 1,0-1,-1 0,1 1,-1-1,-1 2,2 0,7 103,-7-107,0-1,1 1,-1 0,0-1,1 1,-1 0,0-1,0 1,0 0,0-1,0 1,0 0,0-1,0 1,0 0,0 0,0-1,0 1,0 0,0-1,-1 1,1 0,0-1,0 1,-1 0,1-1,-1 1,1-1,0 1,-1-1,1 1,-1-1,1 1,-1-1,0 1,1-1,-1 1,1-1,-1 0,0 0,1 1,-1-1,0 0,1 0,-1 0,0 1,1-1,-1 0,0 0,0 0,1 0,-1-1,0 1,1 0,-1 0,0 0,1 0,-1-1,0 1,1 0,-2-1,-45-27,36 19,-89-55,76 44</inkml:trace>
  <inkml:trace contextRef="#ctx0" brushRef="#br0" timeOffset="1550.361">1045 134,'10'0,"12"0,8 0,3 0,1 0,0 0,-2 0,-1 0,-1 0,-1 0,0 0,-1 0,0 0,-5 0</inkml:trace>
  <inkml:trace contextRef="#ctx0" brushRef="#br0" timeOffset="1734.973">1017 360,'44'5,"37"-3,10-3,-5 0,-13 0,-19-1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1,'-4'29,"-3"14,6 4,3 0,0-4,6-9,0-5,5-9,0-2,2-4,3-5,4-3,3-8,-3-9,-5-1</inkml:trace>
  <inkml:trace contextRef="#ctx0" brushRef="#br0" timeOffset="262.189">295 1,'-14'33,"-10"31,-6 9,3 2,6-8,1-9,4-6,6-7,3-5,4-6,-3-3,-1-3,2-1,1 0,2 0,0 0,2-4</inkml:trace>
  <inkml:trace contextRef="#ctx0" brushRef="#br0" timeOffset="765.664">492 311,'24'-30,"-11"12,0 1,2 0,0 1,0 0,2 2,0-1,6-2,-22 16,0 0,1 0,-1 1,0-1,0 0,0 1,1-1,-1 1,0-1,1 1,-1 0,0-1,1 1,-1 0,1 0,-1 0,0 0,1 0,-1 1,1-1,-1 0,0 1,1-1,-1 0,0 1,0 0,1-1,-1 1,0 0,0 0,0-1,0 1,0 0,0 0,0 0,0 0,0 0,0 1,0-1,-1 0,1 0,-1 1,1-1,-1 0,1 0,-1 1,0-1,1 1,-1-1,0 0,0 1,0-1,0 0,0 1,0-1,-1 1,1-1,0 1,0 0,0 0,0-1,0 1,0 0,0 0,1 0,-1-1,1 1,-1 0,1 0,0-1,-1 1,1-1,0 1,0-1,0 1,0-1,1 1,-1-1,0 0,1 1,-1-1,0 0,1 0,-1 0,1 0,0-1,-1 1,1 0,0-1,0 1,-1-1,1 1,0-1,0 0,0 0,-1 0,1 0,0 0,1 0,85-61,-59 36,-22 18,33-23,-39 30,0-1,-1 1,1-1,0 1,-1-1,1 1,0 0,0-1,-1 1,1 0,0 0,0-1,0 1,-1 0,1 0,0 0,0 0,0 0,0 0,-1 0,1 1,0-1,0 0,0 0,-1 0,1 1,0-1,0 1,-1-1,1 0,0 1,-1-1,1 1,0-1,-1 1,1 0,-1-1,1 1,-1 0,1-1,-1 1,1 0,-1 0,0-1,0 1,1 0,-1 0,0 0,-14 80,9-55,2-2</inkml:trace>
  <inkml:trace contextRef="#ctx0" brushRef="#br0" timeOffset="1015.073">1424 1,'-44'38,"-32"28,-14 11,-1 3,5-3,9-5,6-4,12-11,5-4,8-6,7-7,9-6,6-2,11-4,13-5,7-12,6-8,1-4</inkml:trace>
  <inkml:trace contextRef="#ctx0" brushRef="#br0" timeOffset="1376.901">1452 452,'-29'10,"-15"3,1 3,1 1,1 2,-15 10,54-28,-1-1,1 1,0 0,-1 0,1-1,0 2,0-1,0 0,0 0,0 1,0-1,0 1,1 0,-1-1,0 1,1 0,0 0,-1 0,1 0,0 0,0 0,0 0,0 1,0-1,1 0,-1 1,1-1,-1 0,1 1,0-1,0 0,0 1,0-1,0 1,1-1,-1 0,1 1,0-1,-1 0,1 0,0 1,0-1,0 0,1 0,-1 0,0 0,1 0,1 1,36 20,-34-22,0 0,0 1,0 0,0 0,0 0,-1 1,1-1,-1 1,1 0,-1 0,0 1,0-1,0 1,-1 0,1 0,-1 0,0 0,0 1,-1-1,1 1,-1 0,0 0,0 0,-1 0,1 0,-1 0,0 0,0 1,-1-1,0 0,0 0,0 1,-1 2,-4-3,0 0,0-1,0 0,-1 0,0 0,1 0,-2-1,1 0,0-1,0 1,-1-1,0 0,1-1,-1 1,0-1,0-1,1 1,-1-1,0-1,0 1,0-1,0 0,1 0,-3-2,-38-9,28 5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2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1 426,'19'4,"16"3,7-1,1-1,-2-2,-3-1,-3-1,-3 0,-2-1,-2-1,-4 1</inkml:trace>
  <inkml:trace contextRef="#ctx0" brushRef="#br0" timeOffset="484.259">537 59,'73'-18,"-1"4,2 3,7 3,-73 6,-1 0,1 1,-1 0,1 0,0 1,0 0,-1 0,1 1,0 0,0 1,-1-1,1 1,-1 1,0-1,0 1,0 1,0-1,0 1,0 0,-1 1,5 4,-9-3,-1 0,0 0,0 0,0 0,-1 0,0 0,0 0,-1 0,1 0,-1 0,-1 0,1 0,-1 0,0 0,0-1,-1 1,1-1,-1 1,-1-1,-2 3,-17 29,-2-2,-2 0,-1-2,-1-1,-17 12,-21 26,56-59,2 0,-1 1,1 1,1 0,1 0,-1 0,2 1,0 0,-1 5,6-15,-1 1,1-1,0 0,1 0,-1 1,1-1,0 1,0-1,0 0,0 1,1-1,0 0,0 1,0-1,0 0,1 0,-1 0,1 0,0 0,1 0,-1 0,1-1,-1 1,1-1,0 0,0 0,1 0,-1 0,0 0,1-1,0 1,0-1,3 1,2 1,0 0,0 0,0-2,0 1,1-1,-1 0,1-1,-1 0,1-1,0 0,-1 0,1-1,-1 0,1-1,-1 0,1 0,-1-1,0 0,0-1,0 0,-1-1,8-4,-1-2</inkml:trace>
  <inkml:trace contextRef="#ctx0" brushRef="#br0" timeOffset="734.526">1242 510,'-14'29,"0"9,2-1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0,'-45'60,"-4"-3,-1-1,-3-3,-4-1,13-16,-1-2,-1-2,-2-2,-2-2,49-28,-1 0,1 1,0-1,-1 0,1 1,-1-1,1 0,0 1,0 0,-1-1,1 1,0 0,0 0,0-1,0 1,0 0,0 0,0 0,0 0,0 0,0 1,0-1,1 0,-1 0,0 1,1-1,-1 0,1 1,0-1,-1 0,1 1,0-1,0 0,0 1,0-1,0 1,0-1,0 0,0 1,1-1,-1 1,0-1,1 0,-1 1,1-1,0 0,-1 0,2 1,7 2,0 0,0-1,1 0,-1 0,1-1,0-1,-1 0,1 0,0-1,0 0,0 0,6 0,511-2,-525 2,-1 1,1-1,-1 1,1-1,-1 1,1-1,-1 0,1 1,0-1,-1 0,1 0,-1 0,1-1,-1 1,1 0,0 0,-1-1,1 1,-1-1,1 1,-1-1,0 0,1 0,-1 0,0 1,1-1,-1 0,0-1,0 1,0 0,0 0,0 0,0-1,0 1,0 0,-1-1,1 1,0-1,-1 1,1-1,-1 1,1-1,-1 1,0-1,0 0,0 1,0-1,-76-132,15 48,-49-85,88 126,14 27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0,'-2'12,"0"-1,-1-1,0 1,0 0,-1-1,-1 0,0 1,0-2,-1 1,0-1,-1 0,-4 5,-14 23,12-18,-52 109,64-124,0 0,0 0,0 0,1 0,-1 0,1 0,0 0,0 0,1 1,-1-1,1 0,0 0,0 0,0 0,0 0,1 0,0-1,0 1,0 0,0-1,0 1,1-1,-1 0,1 0,0 0,0 0,0 0,1-1,-1 0,0 1,1-1,1 0,6 3,1-1,0 0,1-1,-1 0,1-1,-1 0,1-1,0-1,-1 0,1 0,0-1,-1-1,1 0,10-4,40-30,-49 20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0 130,'41'1,"0"-3,0-1,-1-2,1-2,-1-1,0-2,-1-2,-1-2,0-1,24-14,-59 27,-1 0,1 0,0 0,-1-1,1 1,0 1,0-1,1 0,-1 1,0 0,0 0,1 0,-1 0,1 0,-1 1,1-1,-1 1,1 0,-1 0,1 0,-1 1,1-1,-1 1,1 0,-1 0,0 0,1 0,-1 1,0-1,0 1,0 0,0 0,0 0,1 1,143 168,-129-157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86 124,'-5'58,"-2"23,1 3,-4-3,0-11,2-12,2-11,2-9,2-7,1-2,-4-8,-1-1,0-5</inkml:trace>
  <inkml:trace contextRef="#ctx0" brushRef="#br0" timeOffset="261.967">0 39,'33'-10,"0"1,1 2,-1 2,1 1,1 1,-1 2,0 2,0 1,12 3,-39-5,-1 0,0 1,0 0,1 0,-1 1,0 0,0 0,0 0,-1 1,1 0,-1 0,1 0,-1 1,0 0,0 0,0 0,-1 0,0 1,0 0,0 0,0 0,-1 0,1 1,-1-1,-1 1,1 0,-1-1,0 1,0 3,-1-2,0 0,0-1,-1 1,0 0,-1-1,1 1,-1 0,0-1,-1 1,0-1,0 0,0 1,-1-1,1 0,-2 0,1 0,-1-1,1 1,-2-1,1 0,0 0,-1 0,0-1,0 0,-1 0,1 0,-1 0,0-1,0 0,-2 1,-6 2,-1 0,1-1,-1 0,0-1,-1-1,1 0,0-1,-1-1,1 0,-1-2,0 1,1-2,-13-2,1-3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4 279,'0'0,"0"0,-1-1,1 1,0-1,-1 1,1-1,0 1,0-1,-1 1,1-1,0 1,0-1,0 0,0 1,0-1,0 1,0-1,0 1,0-1,0 1,0-1,0 0,0 1,0-1,0 1,1-1,-1 1,0-1,0 1,1-1,-1 1,0-1,1 1,-1-1,0 1,1 0,-1-1,1 1,-1 0,1-1,-1 1,1 0,-1-1,1 1,-1 0,1 0,-1 0,1 0,-1-1,1 1,-1 0,1 0,0 0,-1 0,1 0,-1 0,1 0,-1 1,1-1,40-6,-41 6,326-12,-140-6,-186 17,-1 1,1-1,0 1,-1-1,1 0,0 1,0-1,-1 1,1-1,0 0,0 1,0-1,0 0,0 1,0-1,0 0,0 1,0-1,0 1,0-1,0 0,1 1,-1-1,0 0,0 1,1-1,-1 1,0-1,1 1,-1-1,0 1,1-1,-1 1,1-1,-1 1,1-1,-1 1,1 0,-1-1,1 1,0 0,-1 0,1-1,-1 1,1 0,0 0,-1 0,1 0,0 0,-1 0,1 0,-1 0,1 0,0 0,-1 0,1 0,0 0,-1 0,1 1,-1-1,1 0,0 1,-127-102,56 23,58 57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1 295,'182'-39,"-67"19,2 6,0 5,84 5,-123 5,-118-23,-126-74,163 94,0 0,0 0,0-1,1 1,-1-1,1 0,0 0,-1 0,1 0,1 0,-1 0,0 0,1-1,0 1,-1-1,1 1,1-1,-1 1,0-1,1 1,0-1,0 0,0-1,4-11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29,'482'0,"-286"-28,-172 27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0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31,'39'10,"26"-3,13-1,2-2,-3-7,-5-3,-5 1,-10-5,-3-1,-3 2,-5 3,-5 2,-5 1,-8 2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49,'-28'42,"-1"-2,-3-1,-1-1,-2-2,-1-1,-2-2,-1-2,-2-1,0-3,-35 17,4-16,113-24,248-6,-89 52,-182-43,-17-6,0 0,1 0,-1 1,1-1,-1-1,1 1,-1 0,1 0,0-1,-1 1,1-1,0 1,0-1,-1 1,1-1,0 0,0 0,-1 0,1 0,0-1,0 1,0 0,-1-1,1 1,0-1,-1 1,1-1,0 0,-1 0,1 0,-1 0,1 0,-1 0,0 0,1 0,-1-1,0 1,0 0,0-1,0 1,0-1,1-13,0 0,-1-1,0 1,-1-1,-1 1,-1-1,0 1,-1 0,-1-1,0 2,-1-1,0 0,-1 1,-1 0,-6-9,-64-145,26 88,46 66,3 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0 212,'0'-2,"1"1,-1-1,0 0,1 1,-1-1,1 1,0-1,-1 1,1-1,0 1,0 0,0-1,0 1,0 0,0 0,0 0,1 0,-1 0,0 0,0 0,1 0,-1 0,1 1,-1-1,1 0,-1 1,1-1,-1 1,1 0,0 0,0-1,20-5,0 0,0 1,1 2,-1 0,1 1,0 2,0 0,103-10,-52-3,-74 12,1 0,-1 1,0-1,0 0,0 0,0 0,0 1,-1-1,1 0,0 0,0 0,0 1,-1-1,1 0,0 1,-1-1,1 0,-1 0,1 1,-1-1,1 1,-1-1,1 0,-1 1,0-1,1 1,-1-1,0 1,1 0,-1-1,0 1,0 0,1-1,-1 1,0 0,0 0,1 0,-1 0,0 0,0 0,0 0,0 0,1 0,-1 0,0 0,-194-67,159 39,30 16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1,'33'5,"36"2,11-6,-4-2,-10-2,-11 0,-11 1,-7 0,-6 1,-3 0,-1 1,-1 0,0 0,-4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22,'43'5,"29"-4,12-1,0-6,-8-2,-8 1,-16 1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94,'-67'101,"-5"-2,-60 61,-46 26,177-185,0-1,1 1,-1-1,0 1,1-1,-1 1,0 0,1-1,-1 1,1 0,-1-1,1 1,-1 0,1 0,0-1,-1 1,1 0,0 0,-1 0,1 0,0 0,0-1,0 1,0 0,0 0,0 0,0 0,0 0,0-1,1 1,-1 0,0 0,0 0,1 0,-1-1,1 1,-1 0,0 0,1-1,0 1,-1 0,1-1,-1 1,1 0,0-1,-1 1,1-1,0 1,0-1,-1 0,1 1,0-1,0 0,0 1,0-1,49 9,24-8,1-4,-1-3,0-3,17-8,25-1,56-11,-171 29,1 0,-1 0,1 0,0 0,-1 0,1-1,-1 1,1 0,-1-1,1 1,-1-1,0 1,1-1,-1 0,1 0,-1 0,0 1,0-1,0 0,1 0,-1-1,0 1,0 0,0 0,-1 0,1-1,0 1,0-1,-1 1,1 0,-1-1,1 1,-1-1,0 1,1-1,-1 1,0-1,0 1,0-1,0 0,0 1,-1-1,1 1,0-1,-1 1,1-1,-1 1,1 0,-1-1,0 1,0-1,1 1,-1 0,0 0,0 0,0-1,0 1,-188-204,59 50,124 145,5 6</inkml:trace>
  <inkml:trace contextRef="#ctx0" brushRef="#br0" timeOffset="465.385">1025 178,'21'42,"6"7,-3 2,-2 1,11 41,5-6,-36-87,0 0,0 0,0 0,0 0,0 0,0-1,0 1,0 0,0-1,0 0,0 1,0-1,-1 0,1 0,0 0,0 0,-1 0,1-1,-1 1,1 0,-1-1,1 1,-1-1,0 1,0-1,0 0,0 0,0 1,0-1,0 0,0 0,-1 0,1 0,-1 0,0 0,1 0,-1 0,0 0,0 0,3-6,82-267,-13 73,-64 190,-2 5</inkml:trace>
  <inkml:trace contextRef="#ctx0" brushRef="#br0" timeOffset="1304.092">1477 489,'-150'298,"143"-281,21-34,-8 9,37-42,1 2,3 1,1 3,33-22,-80 65,1-1,0 0,-1 1,1-1,0 1,0-1,0 1,1 0,-1 0,0 0,0 0,0 0,1 0,-1 1,0-1,1 1,-1 0,1 0,-1 0,0 0,1 0,-1 0,1 0,-1 1,0 0,1-1,-1 1,0 0,0 0,1 0,-1 0,0 0,0 1,0-1,0 1,-1-1,1 1,0 0,-1-1,1 1,-1 0,1 0,-1 0,0 0,0 1,0-1,0 1,3 15,0 0,-2 0,0 0,-1 0,-1 0,-1 1,0-1,-3 9,4-26,1 0,-1 1,0-1,0 0,0 0,0 1,0-1,0 0,0 1,0-1,0 0,0 0,-1 1,1-1,-1 0,1 0,-1 0,1 0,-1 1,0-1,1 0,-1 0,0 0,0 0,0 0,0-1,0 1,0 0,0 0,0-1,0 1,0 0,0-1,0 1,-1-1,1 0,0 1,0-1,-1 0,1 0,0 0,0 1,-1-1,1-1,0 1,-1 0,1 0,0 0,0-1,-1 1,1-1,0 1,0-1,0 1,0-1,0 0,0 1,0-1,0 0,0 0,-1 0,-145-111,123 94,5 1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1 308,'50'-18,"2"3,0 1,0 3,1 2,38-1,216 0,-284 7,-32-8,-36-10,-10 0,29 12,1 0,-1-1,2-2,-1-1,2 0,-1-2,2-1,0 0,-13-15,17 10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6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44,'-30'20,"0"1,1 2,1 1,1 1,1 1,1 2,-20 29,35-44,0 1,0 1,2 0,0 0,0 1,2 0,-3 9,8-21,0-1,0 1,0 0,0-1,1 1,-1 0,1 0,0 0,1-1,-1 1,0 0,1 0,0-1,0 1,0 0,1-1,-1 1,1-1,0 1,-1-1,2 0,-1 0,0 0,1 0,-1 0,1 0,0-1,0 1,0-1,0 0,0 0,1 0,-1 0,0-1,1 1,0-1,7 3,0 0,1-1,-1-1,1 0,0 0,0-1,-1-1,1 0,0 0,0-1,0-1,-1 0,1 0,-1-2,1 1,-1-1,0-1,-1 0,8-4,7-6,0-1,-2-1,0-1,-1-2,0 0,-2 0,7-12,-16 20,-1-1,-1-1,0 1,-1-2,-1 1,0-1,-1 0,-1 0,0-1,2-14,-6 25,0-1,0 0,0 1,-1-1,0 0,0 1,-1-1,1 0,-1 1,0-1,-1 0,0 1,1 0,-2-1,1 1,-1 0,1 0,-1 0,-1 1,1-1,-1 1,0-1,0 1,0 0,0 1,-1-1,1 1,-1 0,0 0,0 0,-5-1,4 2,1 0,0 1,0-1,-1 2,1-1,-1 0,1 1,-1 0,1 0,-1 1,1-1,0 1,-1 1,1-1,-1 1,-20 7</inkml:trace>
  <inkml:trace contextRef="#ctx0" brushRef="#br0" timeOffset="247.222">710 270,'-9'29,"-4"14,1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30,'-9'28,"-4"20,6 7,9-8,3-5,6-11,7-10,4-9,3-7,3-3,-4-8,-1-2,-5-5,-5 0</inkml:trace>
  <inkml:trace contextRef="#ctx0" brushRef="#br0" timeOffset="251.004">341 1,'-19'38,"-17"33,-1 8,1 0,5-8,9-11,4-11,4-10,5-6,3-3,4-4,1 0,2 0,0 1,0-1,0-3</inkml:trace>
  <inkml:trace contextRef="#ctx0" brushRef="#br0" timeOffset="2090.416">482 453,'9'5,"14"1,6 0,5-1,0-2,-1-1,-1 0,-1-2,-1 0,-1 0,-5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86,'82'-34,"-56"24,-9 2,0 1,1 1,0 1,0 0,0 1,1 1,2 1,-19 2,-1-1,1 1,0 0,-1 0,1 0,0 0,-1 0,1 0,0 1,-1-1,1 1,0-1,-1 1,1-1,-1 1,1 0,-1 0,0 0,1 0,-1 0,0 0,1 0,-1 0,0 0,0 1,0-1,0 0,0 1,0-1,-1 1,1-1,0 1,-1-1,1 1,-1 0,1-1,-1 1,0 0,0-1,0 1,0 0,0-1,0 1,0 0,-1-1,1 1,0-1,-1 1,1 0,-1-1,0 1,0-1,0 1,1-1,-1 0,0 1,-107 110,103-107,-18 18,1 0,1 2,1 1,2 0,0 2,-2 8,15-29,0 1,1-1,1 1,-1 0,1 1,0-1,1 0,0 1,1 0,-1-1,2 1,-1 0,1-1,1 1,-1 0,1 0,1-1,0 1,0-1,0 1,1-1,1 1,1-3,0 1,0-1,1 0,0 0,0-1,0 0,1 0,-1 0,1-1,0 0,1 0,-1-1,1 0,-1 0,1-1,0 0,0 0,0-1,0 0,1 0,-1-1,0 0,0 0,0-1,0 0,0-1,0 0,0 0,0 0,0-1,-1 0,1-1,-1 0,0 0,0 0,-1-1,1 0,-1-1,0 1,0-1,2-4,3-4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1,'58'86,"-3"2,-4 3,2 14,-44-89,0 1,-1 0,-1 0,-1 1,-1 0,0 1,-1-1,-1 1,-1-1,0 1,-1 0,-2 0,0 0,0-1,-2 1,-1 0,0 2,-3-3,0 0,-1-1,0 0,-2 0,0-1,-1 0,0 0,-1-2,-1 1,-1-1,0-1,0-1,-11 8,-71 44,69-49</inkml:trace>
  <inkml:trace contextRef="#ctx0" brushRef="#br0" timeOffset="1300.479">277 284,'113'-89,"-87"65,1 2,0 1,2 1,0 1,2 2,19-9,-49 26,0-1,-1 1,1-1,0 1,0 0,0-1,-1 1,1 0,0 0,0 0,0-1,0 1,0 0,0 0,0 0,-1 1,1-1,0 0,0 0,0 0,0 1,0-1,-1 0,1 1,0-1,0 1,-1-1,1 1,0-1,0 1,-1-1,1 1,-1 0,1-1,-1 1,1 0,-1 0,1-1,-1 1,1 0,-1 0,0 0,0 0,1-1,-1 1,0 0,0 0,0 0,0 0,0 0,0 0,0 0,-6 55,3-42,2-12,1 0,0 0,-1 0,1 1,0-1,0 0,0 0,0 0,1 1,-1-1,1 0,-1 0,1 0,0 0,0 0,0 0,0 0,0 0,0 0,0 0,1 0,-1-1,1 1,-1-1,1 1,-1-1,1 1,0-1,0 0,0 0,0 0,0 0,0 0,0 0,0-1,0 1,0-1,1 1,-1-1,0 0,0 0,2 0,95-19,-89 14,-8 3,0 0,0 0,0 1,1-1,-1 0,0 1,1 0,-1-1,1 1,-1 0,1 0,0 0,-1 1,1-1,0 1,0-1,-1 1,1 0,0 0,0 0,-1 0,1 1,0-1,0 1,-1 0,1 0,0 0,-1 0,1 0,-1 0,1 1,-1-1,0 1,0-1,0 1,1 0,-2 0,1 0,0 0,0 1,-1-1,1 0,-1 1,0-1,1 1,-1-1,1 45,-2-44,-1 1,0-1,1 1,-1-1,1 1,0-1,0 1,1-1,-1 1,1-1,0 1,-1-1,2 0,-1 1,0-1,1 0,-1 0,1 0,0 0,0 0,0 0,0-1,1 1,-1 0,1-1,-1 0,1 0,0 0,0 0,0 0,0 0,0-1,3 1,15 2</inkml:trace>
  <inkml:trace contextRef="#ctx0" brushRef="#br0" timeOffset="1550.981">1464 114,'-48'34,"-45"34,-21 12,-5 0,8-2,13-11,9-7,14-8,11-9,12-7,9-4,8-3,9-2,5-5,5-7</inkml:trace>
  <inkml:trace contextRef="#ctx0" brushRef="#br0" timeOffset="1865.962">1237 622,'-63'26,"-108"58,170-83,-1 0,1 0,0 0,-1 0,1 0,0 0,0 0,-1 0,1 0,0 0,0 1,0-1,0 1,1-1,-1 0,0 1,1 0,-1-1,0 1,1-1,0 1,-1-1,1 1,0 0,0-1,0 1,0 0,0-1,0 1,1 0,-1-1,1 1,-1-1,1 1,-1 0,1-1,0 0,0 1,0-1,0 1,0-1,0 0,0 0,0 1,0-1,0 0,1 0,-1 0,0 0,1-1,-1 1,1 0,-1-1,1 1,0 0,-1-1,1 0,-1 1,1-1,0 0,18 8,-17-8,0 0,1 1,-1-1,0 1,0-1,0 1,0 0,0 0,0 1,0-1,0 1,0-1,-1 1,1 0,0 0,-1 0,0 1,1-1,-1 0,0 1,0-1,0 1,-1 0,1 0,-1 0,1 0,-1 0,0 0,0 0,-1 0,1 0,0 0,-1 0,0 1,0-1,0 0,0 0,0 1,-1-1,0 2,-5 4,-1 0,0-1,0 0,-1 0,0 0,0-1,-1 0,1-1,-2 0,1 0,-1-1,0 0,0-1,0 0,0-1,-1 0,0 0,1-1,-1-1,0 1,-8-2,-6 2</inkml:trace>
  <inkml:trace contextRef="#ctx0" brushRef="#br0" timeOffset="2281.009">1943 368,'1'9,"-1"-1,1 1,-1 0,-1 0,1 0,-2-1,1 1,-1 0,0-1,-1 1,0-1,0 0,-2 1,1 4,-124 213,126-224,1 0,-1 0,1 0,0 0,0 0,-1 0,1 0,0 0,1 1,-1-1,0 0,1 0,-1 1,1-1,0 0,0 1,0-1,0 1,0-1,0 0,0 1,1-1,0 0,-1 1,1-1,0 0,0 0,0 0,0 0,0 0,1 0,-1 0,1 0,-1 0,1 0,0-1,0 1,-1-1,1 1,0-1,0 0,1 0,-1 0,0 0,0 0,0 0,1 0,-1-1,0 0,1 1,0-1,3 1,0-1,0 0,0 0,0 0,0-1,0 1,0-2,0 1,0-1,0 1,-1-2,1 1,-1-1,1 1,-1-2,0 1,0 0,0-1,2-3,9-10</inkml:trace>
  <inkml:trace contextRef="#ctx0" brushRef="#br0" timeOffset="2630.827">1717 198,'223'-160,"-221"158,0 0,0 0,1 0,-1 0,1 0,-1 0,1 1,0-1,-1 1,1-1,0 1,0 0,0 0,0 1,0-1,0 0,0 1,0 0,0 0,0 0,0 0,1 0,-1 1,0-1,0 1,0 0,0 0,-1 0,1 0,0 0,0 1,0 0,-1-1,3 3,34 92,6 8,8-59,-34-37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49 762,'0'5,"5"1,6 0,6-6,5-3,3-1,3-4,1-2,1 2,-1 2,0 1,0 3,0 1,0 0,-1 2,-5-1</inkml:trace>
  <inkml:trace contextRef="#ctx0" brushRef="#br0" timeOffset="10322.283">217 0,'-31'54,"2"1,3 1,2 1,2 2,-5 28,14-52,2 1,2 0,1 1,1 0,3 0,0 1,3-1,1 1,2-1,1 0,2 1,2-2,1 1,6 11,-4-21,2-1,1 0,0-1,2-1,1 0,1-1,1-1,1 0,1-2,1 0,1-1,0-2,1 0,21 11,-15-11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0,'9'5,"-1"0,1 0,-1 1,0 0,-1 0,1 1,-1 0,-1 0,1 1,-1 0,0 0,-1 0,0 1,0-1,-1 1,1 4,2 4,-1-1,-1 1,-1 0,0 1,-1-1,-1 1,0-1,-1 1,-2 1,10 79,11 66,-20-164,0 1,1 0,-1 0,0 0,0 0,0-1,1 1,-1 0,0 0,0 0,0 0,0 0,-1 0,1-1,0 1,0 0,0 0,-1 0,1 0,0-1,-1 1,1 0,-1 0,1-1,-1 1,1 0,-1-1,0 1,1 0,-1-1,0 1,1-1,-1 1,0-1,0 0,0 1,1-1,-1 0,0 1,0-1,0 0,0 0,1 0,-1 0,-1 0,-45-8,27 3,-14 0,-2 2,1 1,0 2,0 2,0 1,-33 7,-110 14,45-6,134-18,-1 0,1 0,-1-1,1 1,-1 0,1 0,-1 0,1 0,-1 0,0 0,1 1,-1-1,1 0,-1 0,1 0,-1 0,1 0,-1 1,0-1,1 0,-1 0,1 1,-1-1,0 0,1 1,-1-1,0 0,1 1,-1-1,0 1,0-1,1 0,-1 1,0-1,0 1,0-1,1 1,-1-1,0 1,0-1,0 1,0-1,0 0,0 1,0-1,0 1,0-1,0 1,-1-1,1 1,0-1,0 1,0-1,8-3,0 0,0-1,0-1,0 1,-1-1,1-1,-1 1,-1-1,1 0,-1-1,0 0,0 0,-1 0,0 0,0-1,-1 0,2-3,5-7,96-197,-89 169,2 2,2 1,1 0,10-10,28-5,-44 51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2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0 254,'39'-5,"21"-1,6 0,2 1,-7 2,-8 1,-9 1,-7 0,-5 1,-3 5,-1 2,-2-1,1-1,-1-2,2 0,-1 3,1 1,-5-1</inkml:trace>
  <inkml:trace contextRef="#ctx0" brushRef="#br0" timeOffset="270.743">28 452,'43'5,"39"1,14 0,-4-1,-8-1,-13-7,-15-2,-11-1,-9 2,-6 0,-2 2,-3-5,1 0,-5 1</inkml:trace>
  <inkml:trace contextRef="#ctx0" brushRef="#br0" timeOffset="673.918">395 0,'0'7,"0"0,0-1,1 1,0 0,0-1,1 1,0 0,0-1,0 0,1 0,0 1,0-2,0 1,1 0,0-1,0 1,1-1,-1 0,1-1,0 1,0-1,1 0,-1 0,1 0,0-1,0 0,0 0,1-1,-1 0,0 0,6 1,83 24,-82-25,-1 0,1 0,0 1,-1 1,0 0,0 0,0 1,0 1,-1 0,0 1,0 0,0 0,-1 1,0 1,-1 0,0 0,0 1,5 8,-11-12,-1 0,-1 0,1 0,-1 0,0 0,0 0,0 0,-1 0,0 0,0 0,-1 1,0-1,0 0,0 0,-1 0,0 0,0-1,0 1,-1 0,0-1,0 0,0 0,-3 4,-98 104,-93 45,180-137,5-2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1 196,'339'0,"-314"-4,-30-10,-27-6,23 16,0-1,0-1,0 0,0 0,1 0,0-1,1-1,-1 1,2-1,-1 0,1-1,-5-8,10 16,0-1,1 0,-1 1,1-1,-1 0,1 1,-1-1,1 0,0 0,0 1,0-1,0 0,0 0,0 1,1-1,-1 0,0 1,1-1,0 0,-1 1,1-1,0 0,0 1,0-1,0 1,0 0,0-1,0 1,0 0,0-1,2 1,12-8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1 106,'34'147,"52"77,-52-135,-32-89,0 0,0 0,0 0,0 0,-1 0,1 0,0 0,0-1,0 1,-1 0,1-1,0 0,-1 1,1-1,0 0,-1 0,1 0,-1 0,1 0,-1 0,0-1,1 1,-1 0,0-1,0 1,0-1,0 1,0-1,0 1,0-1,-1 0,1 1,-1-1,1-1,0 2,33-56,-3-1,-2-2,-3-1,-3 0,-2-2,4-27,-3 9,-14 80,-7 12</inkml:trace>
  <inkml:trace contextRef="#ctx0" brushRef="#br0" timeOffset="699.464">565 417,'-50'40,"31"-15,0 0,2 2,1 0,1 0,2 2,0 0,0 7,49-70,106-124,-136 152,-1 1,0-1,1 1,0 0,0 0,0 1,0 0,0 0,1 1,0-1,0 1,0 1,0-1,0 1,4 0,-8 3,0 1,0 0,0 0,-1 0,1 0,-1 0,1 0,-1 1,0-1,0 1,0-1,0 1,-1 0,1 0,-1 0,1 0,-1 0,0 0,0 0,-1 0,1 0,-1 1,1-1,-1 0,0 0,0 1,0-1,-1 0,1 1,-1-1,-1 2,2 0,7 103,-7-107,0-1,1 1,-1 0,0-1,1 1,-1 0,0-1,0 1,0 0,0-1,0 1,0 0,0-1,0 1,0 0,0 0,0-1,0 1,0 0,0-1,-1 1,1 0,0-1,0 1,-1 0,1-1,-1 1,1-1,0 1,-1-1,1 1,-1-1,1 1,-1-1,0 1,1-1,-1 1,1-1,-1 0,0 0,1 1,-1-1,0 0,1 0,-1 0,0 1,1-1,-1 0,0 0,0 0,1 0,-1-1,0 1,1 0,-1 0,0 0,1 0,-1-1,0 1,1 0,-2-1,-45-27,36 19,-89-55,76 44</inkml:trace>
  <inkml:trace contextRef="#ctx0" brushRef="#br0" timeOffset="1550.361">1045 134,'10'0,"12"0,8 0,3 0,1 0,0 0,-2 0,-1 0,-1 0,-1 0,0 0,-1 0,0 0,-5 0</inkml:trace>
  <inkml:trace contextRef="#ctx0" brushRef="#br0" timeOffset="1734.973">1017 360,'44'5,"37"-3,10-3,-5 0,-13 0,-19-1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1,'-4'29,"-3"14,6 4,3 0,0-4,6-9,0-5,5-9,0-2,2-4,3-5,4-3,3-8,-3-9,-5-1</inkml:trace>
  <inkml:trace contextRef="#ctx0" brushRef="#br0" timeOffset="262.189">295 1,'-14'33,"-10"31,-6 9,3 2,6-8,1-9,4-6,6-7,3-5,4-6,-3-3,-1-3,2-1,1 0,2 0,0 0,2-4</inkml:trace>
  <inkml:trace contextRef="#ctx0" brushRef="#br0" timeOffset="765.664">492 311,'24'-30,"-11"12,0 1,2 0,0 1,0 0,2 2,0-1,6-2,-22 16,0 0,1 0,-1 1,0-1,0 0,0 1,1-1,-1 1,0-1,1 1,-1 0,0-1,1 1,-1 0,1 0,-1 0,0 0,1 0,-1 1,1-1,-1 0,0 1,1-1,-1 0,0 1,0 0,1-1,-1 1,0 0,0 0,0-1,0 1,0 0,0 0,0 0,0 0,0 0,0 1,0-1,-1 0,1 0,-1 1,1-1,-1 0,1 0,-1 1,0-1,1 1,-1-1,0 0,0 1,0-1,0 0,0 1,0-1,-1 1,1-1,0 1,0 0,0 0,0-1,0 1,0 0,0 0,1 0,-1-1,1 1,-1 0,1 0,0-1,-1 1,1-1,0 1,0-1,0 1,0-1,1 1,-1-1,0 0,1 1,-1-1,0 0,1 0,-1 0,1 0,0-1,-1 1,1 0,0-1,0 1,-1-1,1 1,0-1,0 0,0 0,-1 0,1 0,0 0,1 0,85-61,-59 36,-22 18,33-23,-39 30,0-1,-1 1,1-1,0 1,-1-1,1 1,0 0,0-1,-1 1,1 0,0 0,0-1,0 1,-1 0,1 0,0 0,0 0,0 0,0 0,-1 0,1 1,0-1,0 0,0 0,-1 0,1 1,0-1,0 1,-1-1,1 0,0 1,-1-1,1 1,0-1,-1 1,1 0,-1-1,1 1,-1 0,1-1,-1 1,1 0,-1 0,0-1,0 1,1 0,-1 0,0 0,-14 80,9-55,2-2</inkml:trace>
  <inkml:trace contextRef="#ctx0" brushRef="#br0" timeOffset="1015.073">1424 1,'-44'38,"-32"28,-14 11,-1 3,5-3,9-5,6-4,12-11,5-4,8-6,7-7,9-6,6-2,11-4,13-5,7-12,6-8,1-4</inkml:trace>
  <inkml:trace contextRef="#ctx0" brushRef="#br0" timeOffset="1376.901">1452 452,'-29'10,"-15"3,1 3,1 1,1 2,-15 10,54-28,-1-1,1 1,0 0,-1 0,1-1,0 2,0-1,0 0,0 0,0 1,0-1,0 1,1 0,-1-1,0 1,1 0,0 0,-1 0,1 0,0 0,0 0,0 0,0 1,0-1,1 0,-1 1,1-1,-1 0,1 1,0-1,0 0,0 1,0-1,0 1,1-1,-1 0,1 1,0-1,-1 0,1 0,0 1,0-1,0 0,1 0,-1 0,0 0,1 0,1 1,36 20,-34-22,0 0,0 1,0 0,0 0,0 0,-1 1,1-1,-1 1,1 0,-1 0,0 1,0-1,0 1,-1 0,1 0,-1 0,0 0,0 1,-1-1,1 1,-1 0,0 0,0 0,-1 0,1 0,-1 0,0 0,0 1,-1-1,0 0,0 0,0 1,-1 2,-4-3,0 0,0-1,0 0,-1 0,0 0,1 0,-2-1,1 0,0-1,0 1,-1-1,0 0,1-1,-1 1,0-1,0-1,1 1,-1-1,0-1,0 1,0-1,0 0,1 0,-3-2,-38-9,28 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1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141 268,'-9'39,"-8"31,-2 14,3-3,9-10,6-13,3-10,1-10,0-6,-1-4,-5-6,-2-3,0-4</inkml:trace>
  <inkml:trace contextRef="#ctx0" brushRef="#br0" timeOffset="266.991">1 212,'19'-24,"1"0,1 2,1 1,1 0,1 2,1 1,0 1,1 0,4 1,-22 13,-1 1,0 0,1 0,-1 1,1 0,0 0,-1 0,1 1,0 1,-1-1,1 1,0 0,-1 1,1 0,-1 0,0 1,0-1,0 2,0-1,0 1,-1 0,1 0,-1 1,0 0,-1 0,1 0,2 4,3 3,0 0,-1 1,-1 0,0 1,-1 0,0 0,-1 1,-1 0,0 0,-1 0,-1 1,2 12,-5-18,0 1,-1-1,0 0,0 0,-2 0,1 1,-1-1,0-1,-1 1,-1 0,1 0,-1-1,-1 0,0 0,0 0,-1-1,0 1,0-1,-1-1,0 1,0-1,-1-1,0 1,0-1,0 0,-1-1,0 0,0-1,-1 1,1-2,-1 1,1-2,-1 1,0-1,-1 0,1-1,-3 0,-15 0,3-1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2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1 426,'19'4,"16"3,7-1,1-1,-2-2,-3-1,-3-1,-3 0,-2-1,-2-1,-4 1</inkml:trace>
  <inkml:trace contextRef="#ctx0" brushRef="#br0" timeOffset="484.259">537 59,'73'-18,"-1"4,2 3,7 3,-73 6,-1 0,1 1,-1 0,1 0,0 1,0 0,-1 0,1 1,0 0,0 1,-1-1,1 1,-1 1,0-1,0 1,0 1,0-1,0 1,0 0,-1 1,5 4,-9-3,-1 0,0 0,0 0,0 0,-1 0,0 0,0 0,-1 0,1 0,-1 0,-1 0,1 0,-1 0,0 0,0-1,-1 1,1-1,-1 1,-1-1,-2 3,-17 29,-2-2,-2 0,-1-2,-1-1,-17 12,-21 26,56-59,2 0,-1 1,1 1,1 0,1 0,-1 0,2 1,0 0,-1 5,6-15,-1 1,1-1,0 0,1 0,-1 1,1-1,0 1,0-1,0 0,0 1,1-1,0 0,0 1,0-1,0 0,1 0,-1 0,1 0,0 0,1 0,-1 0,1-1,-1 1,1-1,0 0,0 0,1 0,-1 0,0 0,1-1,0 1,0-1,3 1,2 1,0 0,0 0,0-2,0 1,1-1,-1 0,1-1,-1 0,1-1,0 0,-1 0,1-1,-1 0,1-1,-1 0,1 0,-1-1,0 0,0-1,0 0,-1-1,8-4,-1-2</inkml:trace>
  <inkml:trace contextRef="#ctx0" brushRef="#br0" timeOffset="734.526">1242 510,'-14'29,"0"9,2-1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0,'-2'12,"0"-1,-1-1,0 1,0 0,-1-1,-1 0,0 1,0-2,-1 1,0-1,-1 0,-4 5,-14 23,12-18,-52 109,64-124,0 0,0 0,0 0,1 0,-1 0,1 0,0 0,0 0,1 1,-1-1,1 0,0 0,0 0,0 0,0 0,1 0,0-1,0 1,0 0,0-1,0 1,1-1,-1 0,1 0,0 0,0 0,0 0,1-1,-1 0,0 1,1-1,1 0,6 3,1-1,0 0,1-1,-1 0,1-1,-1 0,1-1,0-1,-1 0,1 0,0-1,-1-1,1 0,10-4,40-30,-49 20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0 130,'41'1,"0"-3,0-1,-1-2,1-2,-1-1,0-2,-1-2,-1-2,0-1,24-14,-59 27,-1 0,1 0,0 0,-1-1,1 1,0 1,0-1,1 0,-1 1,0 0,0 0,1 0,-1 0,1 0,-1 1,1-1,-1 1,1 0,-1 0,1 0,-1 1,1-1,-1 1,1 0,-1 0,0 0,1 0,-1 1,0-1,0 1,0 0,0 0,0 0,1 1,143 168,-129-157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1,'-34'59,"2"-7,-2-2,-3-1,-1-2,-3-1,-1-3,-39 31,79-72,0-2,1 0,-1 1,1-1,0 1,-1-1,1 1,-1 0,1 0,0 0,0-1,-1 1,1 0,0 0,0 1,0-1,0 0,0 0,0 0,1 1,-1-1,0 0,1 1,-1-1,1 1,-1-1,1 1,0-1,-1 1,1-1,0 1,0-1,0 1,0-1,0 1,1-1,-1 1,0-1,1 1,-1-1,1 1,-1-1,1 1,0-1,0 0,-1 0,2 1,11 1,0-2,0 0,0 0,0-1,1-1,-1 0,0 0,0-2,10-2,22-3,275-34,-318 43,1-1,0 1,0-1,0 0,0 0,0 0,0 0,-1 0,1-1,0 1,0-1,0 0,0 0,-1 0,1 0,0 0,-1-1,1 1,-1-1,0 1,1-1,-1 0,0 0,0 0,0 0,0-1,-1 1,1 0,0-1,-1 1,0-1,0 0,1 1,-2-1,1 0,0 0,0 0,-1 1,0-1,1 0,-1 0,0 0,-1 0,1 0,-1-1,-3-16,-1 0,-2 1,0-1,-1 1,-1 1,0 0,-2 0,0 1,-1 0,0 1,-1 0,-1 1,-1 0,0 2,-1 0,0 0,-1 1,-10-4,5 3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1,'29'4,"24"3,7-1,-1-1,-6-2,-8-1,-6-1,-5 0,-3-1,-3 0,-5-1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77,'48'-9,"25"-4,11 1,-5 2,-11 3,-13 2,-14-2,-11 0,-9 1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4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1 205,'35'-13,"1"2,1 1,-1 2,1 1,1 2,-1 2,1 1,10 2,-22-4,-33-12,-134-95,128 96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2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0 151,'45'168,"19"60,-41-174,-23-53,0 0,1 0,-1 0,1 0,-1 0,1 0,0 0,0 0,-1 0,1 0,0-1,0 1,0 0,0-1,0 1,0 0,0-1,0 1,0-1,0 1,0-1,0 0,0 1,0-1,0 0,0 0,1 0,-1 0,0 0,0 0,0 0,0 0,0-1,1 1,-1 0,0-1,0 1,0 0,0-1,0 0,0 1,0-1,0 0,0 1,-1-1,2 0,1-4,1-1,-1 1,0-1,-1 0,1 0,-1 0,0 0,-1 0,0-1,0 1,0 0,0-1,-1 1,0-2,3-22,9-41,4-32,4 1,27-74,-47 176,0-2,0 0,1 0,-1 1,1-1,-1 0,1 1,-1-1,1 0,0 1,0-1,0 1,0-1,0 1,0 0,0-1,1 1,-1 0,0 0,1 0,-1 0,1 0,-1 0,1 0,-1 0,1 1,0-1,4 7</inkml:trace>
  <inkml:trace contextRef="#ctx0" brushRef="#br0" timeOffset="318.177">537 434,'0'9,"0"14,0 6,0 4,0 1,4 0,3-6</inkml:trace>
  <inkml:trace contextRef="#ctx0" brushRef="#br0" timeOffset="773.484">537 349,'242'-52,"-240"51,0 1,0-1,0 1,1-1,-1 1,0 0,0 0,0 0,1 0,-1 0,0 1,0-1,0 0,0 1,0 0,0 0,1-1,-2 1,1 0,0 1,0-1,0 0,0 0,-1 1,1-1,-1 1,1 0,-1-1,1 1,-1 0,0 0,0 0,0 0,0 0,0 0,-1 0,1 0,0 0,-1 0,0 0,1 1,-1-1,0 0,0 0,0 0,-1 1,1-1,0 0,-1 0,0 2,-3 3,0 1,0-1,-1-1,0 1,0-1,0 0,-1 0,0 0,0-1,-1 0,0 1,-35 33,41-39,0 1,0 0,0 0,0 0,1 0,-1 1,0-1,0 0,1 0,-1 0,1 0,-1 1,1-1,-1 0,1 1,0-1,0 0,0 1,-1-1,1 0,1 1,-1-1,0 0,0 1,0-1,1 0,-1 1,1-1,-1 0,1 0,-1 0,1 1,0-1,-1 0,1 0,0 0,0 0,0 0,0 0,0 0,0 0,0-1,0 1,0 0,1-1,-1 1,1 0,62 19,-53-18,-5-1,1-1,0 2,0-1,-1 1,1 0,-1 0,1 1,-1 0,0 0,0 0,0 1,-1 0,4 3,-8-4,-1 0,1 0,-1 0,0 1,0-1,-1 0,1 0,-1 0,1 0,-1 0,0 0,0 0,0 0,0 0,-1 0,1-1,-1 1,0 0,0-1,0 0,0 1,0-1,0 0,-1 0,1 0,-1 0,1 0,-1-1,0 1,0-1,0 0,0 0,1 0,-2 0,0 0,2 0,-4 4,-1-1,1 0,-1 0,0-1,0 0,-1 0,1 0,-1-1,1 0,-1-1,1 0,-1 0,0 0,0-1,0 0,1-1,-1 0,0 0,1 0,-6-3,0-7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1,'-108'123,"90"-94,2 0,2 1,0 1,2 0,1 1,2 0,1 0,1 1,2 0,2 0,0 0,3 1,1 1,0-18,2-1,0 0,0 0,2 0,0-1,1 1,0-1,2 0,-1-1,2 0,0 0,0-1,1 0,1 0,0-1,1-1,0 0,6 3,-15-11,1-1,-1 1,1-1,0 1,0-1,0 0,1-1,-1 1,0-1,0 0,1 0,-1 0,1 0,-1-1,1 0,-1 0,1 0,-1-1,1 1,-1-1,1 0,-1 0,0-1,15-8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87,'24'-13,"1"0,0 2,0 1,1 1,0 1,0 1,1 1,21-1,-44 6,0 0,0 1,0 0,1-1,-1 2,0-1,0 0,0 1,0-1,0 1,0 1,0-1,0 0,-1 1,1 0,0 0,-1 0,1 0,-1 0,0 1,0-1,0 1,0 0,0 0,-1 0,1 1,-1-1,0 1,0-1,0 1,0-1,-1 1,1 0,-1 0,0 0,0 0,0 0,-1 0,0 0,0 0,0 0,0 1,0-1,-1 3,-7 11,0 0,-1 0,-1-1,0-1,-2 0,1 0,-2-1,0 0,-1-1,-1-1,0 0,-9 5,-37 38,51-49,1 1,0 1,0 0,1 0,0 0,1 1,0 1,0-1,1 1,0 0,1 0,1 1,0-1,0 1,1 0,0 0,1 1,3-10,0 1,0-1,0 0,0 0,0 0,0 0,1 0,0 0,0 0,-1 0,1-1,1 1,-1 0,0-1,1 0,-1 0,1 0,0 0,0 0,-1 0,1-1,0 1,1-1,-1 0,0 0,0 0,0 0,1-1,-1 1,0-1,4 0,109-7,-35-17,-63 14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1,'13'17,"0"0,-1 1,-1 1,-1 0,-1 0,0 1,5 20,-2-5,-2 1,-1 1,-1-1,-3 1,-1 1,-1-1,-2 15,-1-20,1-13,-1 1,0-1,-1 0,-1 0,-1 0,-1 0,0 0,-2 0,0-1,-1 0,-1 2,1-9,1 0,-1 0,-1-1,0 0,0 0,-1-1,0 0,-1-1,0 0,0 0,-1-1,1 0,-2-1,1-1,-1 1,0-1,-9 1,0 1,0-2,-1-1,0-1,0-1,1 0,-1-2,0 0,-11-3,28 3,1-1,0 0,0 0,0 0,0 0,0 0,0-1,0 1,1-1,-1 0,0-1,1 1,0-1,-1 1,1-1,0 0,-1-2,-8-12</inkml:trace>
  <inkml:trace contextRef="#ctx0" brushRef="#br0" timeOffset="357.837">1 1,'822'0,"-799"0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0,1 0,2 0,1 0,-1 0,1 0,-1 0,-1 0,1 0,-5 5,-7 1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0,'-29'26,"1"1,1 1,1 1,2 2,1 0,2 1,-1 5,5-9,1 1,2 1,1 0,1 1,2 0,1 1,2 0,1 0,1 0,2 1,1 0,2 6,-1-31,0-1,1 1,0 0,0 0,1-1,0 1,1-1,0 1,0-1,0 1,1-1,0 0,0 0,1 0,0-1,0 1,0-1,1 0,0 0,1-1,-1 1,1-1,0 0,0-1,0 1,1-1,0 0,-1-1,9 3,-13-5,1 0,-1 0,1 0,0 0,0-1,-1 1,1-1,0 0,0 0,-1 0,1 0,0 0,0 0,0-1,-1 0,1 1,0-1,-1 0,1 0,-1 0,1-1,-1 1,1-1,-1 1,0-1,0 0,0 0,0 0,0 0,0 0,0 0,1-3,4-13</inkml:trace>
  <inkml:trace contextRef="#ctx0" brushRef="#br0" timeOffset="540.215">317 508,'24'-5,"13"-1,4 0,1 1,-2 2,-4 1,-7 1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0 311,'1'-2,"0"0,0 1,0-1,1 0,-1 1,0-1,1 1,-1 0,1-1,0 1,-1 0,1 0,0 0,-1 0,1 0,0 1,0-1,0 0,0 1,0-1,0 1,0 0,0 0,0 0,0 0,1 0,7-2,27-9,-30 8,0 0,0 1,0 0,1 0,-1 1,0 0,1 0,-1 1,1-1,-1 2,1-1,-1 1,1 0,-1 1,5 1,-10-2,-1-1,1 1,0 0,-1 0,1 0,-1 1,1-1,-1 0,0 1,1-1,-1 1,0-1,0 1,0-1,0 1,0 0,0-1,-1 1,1 0,0 0,-1 0,0 0,1-1,-1 1,0 0,0 0,0 0,0 0,0 0,-1 0,1 0,0 0,-1-1,0 1,1 0,-1 0,0 1,-37 66,36-66,-131 169,131-171,0 1,0-1,0 1,0 0,1 0,-1-1,1 1,-1 0,1 0,0 1,0-1,0 0,0 0,0 1,0-1,1 0,-1 1,1-1,-1 0,1 1,0-1,0 1,0-1,0 1,1-1,-1 0,1 1,-1-1,1 0,0 1,0-1,0 0,0 0,0 0,1 1,-1-1,1-1,-1 1,1 0,0 0,-1-1,1 1,0-1,0 1,0-1,1 0,-1 0,0 0,0 0,0 0,3 0,5 3,1-2,0 0,0 0,0-1,0 0,0-1,0 0,0-1,0 0,0-1,6-1,2-5</inkml:trace>
  <inkml:trace contextRef="#ctx0" brushRef="#br0" timeOffset="418.515">509 0,'5'17,"80"193,-75-190,10 22,-1 1,-3 1,-1 0,-2 2,-2-1,-11-32,0-1,-1 1,0 0,-1-1,-1 0,0 1,0-1,-1 0,-1 0,0-1,0 1,-2-1,1-1,-1 1,-1-1,1 0,-2-1,1 1,-2-2,1 1,-1-1,0-1,-1 0,1 0,-12 4,-119 46,116-52</inkml:trace>
  <inkml:trace contextRef="#ctx0" brushRef="#br0" timeOffset="2615.345">847 0,'10'13,"0"0,-1 1,-1 0,-1 1,0-1,0 1,-2 1,1-1,-2 1,0 0,-2 0,1 0,-2 0,0 5,13 61,-9-58,-1 1,0 0,-2 0,-1 0,-1 1,-1-1,-1 0,-1 0,-2 4,-6 20,11-38,-1 0,-1 0,0 0,-1 0,0 0,0 0,-1-1,-1 1,0-1,0-1,-1 1,0-1,-1 1,0-2,0 1,-1-1,0 0,0-1,-4 3,-118 49,106-54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0,'-92'286,"90"-283,-1 0,1 0,0 0,1 1,-1-1,0 1,1-1,0 1,0-1,0 1,0 0,1 0,0 0,-1-1,1 1,1 0,-1 0,0 0,1-1,0 1,0 0,0-1,0 1,1 0,-1-1,1 1,0-1,0 0,0 0,0 0,1 0,-1 0,1 0,0-1,0 1,0-1,0 0,0 0,1 0,-1 0,4 1,1-3,-1 0,1-1,0 0,0 0,0-1,-1 0,1 0,-1-1,0 0,1-1,-1 1,-1-1,1 0,0-1,-1 0,0 0,0 0,-1-1,0 0,1 0,8-11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1 290,'87'-51,"-35"24,-2-3,-1-3,-2-1,-1-2,29-30,-75 65,1 0,0 0,0 0,-1 0,1 1,0-1,0 0,0 0,0 1,0-1,0 0,0 1,1-1,-1 1,0 0,0-1,0 1,0 0,1 0,-1 0,0 0,0-1,0 2,1-1,-1 0,0 0,0 0,0 1,1-1,-1 0,0 1,0-1,0 1,0-1,0 1,0 0,0 0,0-1,0 1,0 0,0 0,-1 0,1 0,0 0,0 0,-1 0,1 0,-1 0,1 0,-1 0,1 0,-1 1,0-1,0 0,1 0,-1 0,0 1,0-1,0 0,0 0,-1 0,1 1,21 62,-16-46,0 0,1-1,1 1,1-1,0-1,1 1,1-1,0-1,4 4,-1-7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1 323,'36'-49,"3"3,2 1,1 2,23-17,-60 56,72-67,-76 70,0 1,-1-1,1 1,0 0,0-1,-1 1,1 0,0-1,0 1,0 0,-1 0,1 0,0 0,0 0,0 0,0 0,-1 0,1 0,0 0,0 1,0-1,-1 0,1 0,0 1,0-1,-1 0,1 1,0-1,-1 1,1-1,0 1,-1 0,1-1,-1 1,1-1,-1 1,1 0,-1-1,1 1,-1 0,0 0,1-1,-1 1,0 0,0 0,0 0,0-1,1 1,-1 0,0 0,0 0,-1 0,7 55,-5-44,-2-10,1 0,0 0,0 1,1-1,-1 0,0 0,1 1,-1-1,1 0,0 0,0 0,-1 0,2 0,-1 0,0 0,0 0,0 0,1-1,-1 1,1 0,0-1,-1 1,1-1,0 0,0 0,0 1,0-1,0 0,0-1,0 1,0 0,0 0,1-1,-1 0,0 1,0-1,0 0,1 0,-1 0,0 0,0-1,1 1,-1 0,0-1,0 0,0 1,0-1,0 0,0 0,0 0,0-1,0 1,0 0,138-123,-139 123,1 1,-1 0,1 1,-1-1,1 0,-1 0,1 1,-1-1,1 1,-1-1,1 1,-1 0,1-1,-1 1,0 0,0 0,1 0,-1 0,0 0,0 0,0 0,0 1,0-1,0 0,-1 0,1 1,0-1,-1 1,1-1,-1 1,1-1,-1 1,1-1,-1 1,0-1,0 1,0-1,0 1,0-1,0 1,-1-1,1 1,0 0,-1-1,1 0,-1 1,1-1,-2 2,4 18,-1-20,-1 4,0 1,1 0,0 0,0 0,1-1,0 1,0-1,0 1,0-1,1 0,0 1,0-2,0 1,1 0,0-1,0 1,0-1,0 0,1 0,-1-1,1 1,0-1,0 0,0 0,1-1,17 2,-1-2</inkml:trace>
  <inkml:trace contextRef="#ctx0" brushRef="#br0" timeOffset="251.353">85 436,'43'5,"39"-4,9-1,0-1,-7-1,-12 1,-14 0,-12 0,-9 1,-6 0,-4 0,-6 0</inkml:trace>
  <inkml:trace contextRef="#ctx0" brushRef="#br0" timeOffset="612.968">649 520,'-1'1,"-20"5,1 1,0 1,0 0,1 2,0 0,1 1,0 1,1 1,0 1,-12 13,28-25,0 1,0 0,0-1,0 1,1 0,-1 0,1 0,0-1,0 1,0 0,0 0,1 0,-1 0,1 0,-1-1,1 1,0 0,0-1,0 1,1 0,-1-1,1 0,-1 1,1-1,0 0,0 0,0 1,0-2,0 1,0 0,0 0,1-1,-1 1,1-1,-1 0,1 1,0-1,-1-1,1 1,0 0,0-1,0 1,-1-1,32 22,-31-21,-1 0,1 1,-1 0,0-1,0 1,0 0,0 0,0 0,-1 0,1 0,0 1,-1-1,0 0,1 1,-1-1,0 1,0 0,-1-1,1 1,0 0,-1-1,0 1,1 0,-1 0,0-1,-1 1,1 0,0 0,-1-1,1 1,-1 0,0-1,0 1,0-1,0 1,-1-1,1 1,-1-1,1 0,-1 0,0 0,0 0,0 0,0 0,0 0,-1 0,-4 2,0-1,0 0,0-1,0 0,0 0,0 0,0-1,-1 0,1 0,0-1,-1 0,1-1,0 1,-1-1,-6-2,-5-4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37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28 338,'39'18,"-14"-14,1 0,-1-1,1-2,0-1,-1 0,1-2,0-2,-1 0,4-2,52-5,168-19,-178 18,-55 8,1 0,-1 1,1 1,-1 1,1 0,0 2,14 1,-13 3</inkml:trace>
  <inkml:trace contextRef="#ctx0" brushRef="#br0" timeOffset="295.434">1 564,'23'5,"33"1,16 0,5-6,0-2,0-2,-3 0,-4 1,-5-4,-3-1,-8 1,-4 2,-5 1,-5 2,-5 1,-4 1,-2 0,-6 0</inkml:trace>
  <inkml:trace contextRef="#ctx0" brushRef="#br0" timeOffset="764.189">479 0,'57'41,"2"-2,2-4,39 18,194 72,-284-121,-1 1,-1 0,1 1,-1 0,0 0,0 0,-1 1,1 1,-2-1,1 1,-1 0,0 1,-1-1,0 1,4 9,-9-13,-1 1,1-1,-1 1,0-1,0 0,-1 1,0-1,1 0,-2 0,1 0,-1-1,1 1,-1 0,-1-1,1 0,-1 1,1-2,-1 1,0 0,-1-1,1 1,0-1,-1-1,0 1,0 0,0-1,-4 1,2 2,-69 38,-2-2,-2-4,-38 10,-130 61,223-94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1 386,'333'-17,"-43"5,-264 8,-33-8,-20 2,12 7,0-1,1 0,0-1,0-1,0 0,0-1,1 0,0-1,1-1,0 0,0 0,1-1,0-1,0 0,1-1,1 0,0 0,1-1,-1-1,8 8,0 0,0 0,1 0,0 1,0-1,0 0,1 0,0 0,0 0,0 0,1 0,-1 1,1-1,1 1,-1-1,1 1,0 0,0 0,1 0,0 0,-1 1,1-1,1 1,-1 0,1 0,4-2,9-8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6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1298,'-34'29,"-39"43,-18 14,3 2,6-9,12-14,14-12,11-15,13-10,12-10</inkml:trace>
  <inkml:trace contextRef="#ctx0" brushRef="#br0" timeOffset="475.232">1324 1016,'-5'18,"0"0,1 0,1 1,1 0,0 0,2 0,0-1,1 1,1 0,0 0,2-1,0 1,1-1,1 0,1 0,0-1,2 3,-6-17,-1 0,1 0,0 0,0 0,0 0,0 0,1-1,-1 0,1 1,-1-1,1-1,0 1,0 0,0-1,0 0,0 0,0 0,0-1,0 1,0-1,0 0,0 0,0 0,1 0,-1-1,0 0,0 0,0 0,0 0,0-1,1-1,112-71,-113 71,166-166,-165 163,-4 4,-1-1,1 1,0 0,0 0,0-1,0 1,1 0,-1 0,1 0,-1 1,1-1,-1 0,1 0,0 1,0-1,0 1,0 0,0-1,0 1,0 0,1 0,-1 1,0-1,1 0,-1 1,0-1,1 1,-1 0,1 0,-1 0,1 0,-1 0,0 0,1 1,-1-1,0 1,1-1,-1 1,0 0,1 0,-1 0,0 1,0-1,0 0,0 1,0-1,-1 1,1 0,63 117,-60-114,1 0,0 0,0 0,0-1,1 0,0 0,-1 0,1-1,0 0,1 0,-1-1,1 0,-1-1,1 1,-1-1,1-1,0 1,-1-1,1-1,0 1,-1-1,8-2,0-1,0 0,-1-1,1 0,-1-1,0-1,0 0,-1-1,0 0,0-1,-1-1,0 0,1-1,0 0,-1 0,0-1,-1-1,0 0,-1-1,-1 0,0 0,-1-1,0 0,-2 0,1-1,1-11,19-86,-16 89</inkml:trace>
  <inkml:trace contextRef="#ctx0" brushRef="#br0" timeOffset="1524.553">2848 0,'-31'312,"17"-218,-10 65,4-33,5 1,4 70,25-115,-13-80,0 0,0 0,0 0,0 0,0 0,1-1,-1 1,1 0,-1-1,1 1,0 0,-1-1,1 0,0 1,0-1,0 0,0 0,0 0,0 0,0-1,0 1,1-1,-1 1,0-1,0 1,1-1,-1 0,0 0,0 0,1-1,-1 1,0 0,0-1,0 0,2 0,10-5,0-1,0 0,0-2,-1 1,0-2,0 1,-1-2,-1 0,6-6,27-24,105-93,-148 132,0 0,0 1,0-1,0 1,1 0,-1-1,0 1,1 0,-1 0,1 0,-1 0,1 0,-1 0,1 0,0 1,0-1,-1 0,1 1,0-1,0 1,-1 0,1 0,0 0,0 0,0 0,0 0,-1 0,1 1,0-1,0 0,0 1,-1 0,1-1,0 1,-1 0,1 0,0 0,-1 0,0 0,1 0,-1 1,1-1,-1 0,22 47,-21-41,0 0,1 0,0-1,0 1,0-1,1 0,0 1,0-2,1 1,0-1,0 1,0-1,0-1,1 1,0-1,0 0,0 0,0 0,5 0,-1 0,1-1,0-1,0 0,-1 0,1-1,1-1,-1 0,0 0,0-1,0 0,-1-1,1 0,0-1,0 0,-1-1,0 0,0-1,0 0,0 0,-1-1,0-1,0 1,-1-1,1-1,-1 1,-1-2,0 1,0-1,-1 0,0 0,0-1,-1 1,0-1,-1-1,0 1,-1 0,3-11,-6 18,1 1,-1-1,1 0,-1 1,0-1,0 0,0 0,0 1,-1-1,1 0,-1 1,0-1,1 0,-1 1,0-1,-1 1,1-1,0 1,-1 0,1-1,-1 1,0 0,0 0,0 0,0 0,0 1,0-1,0 0,-1 1,1-1,0 1,-1 0,1 0,-1 0,0 0,1 1,-1-1,0 1,1-1,-1 1,0 0,0 0,1 0,-1 0,0 1,0-1,1 1,-1 0,0-1,1 1,-1 0,0 1,-7 5,0 0,0 1,1 0,0 1,0 0,1 0,0 1,1 0,0 0,0 0,1 1,1 1,0-1,0 0,1 1,1 0,0 0,0 0,1 1,1-1,0 1,1 2,0-9,1 0,0 0,1 0,-1-1,1 1,0 0,0 0,1-1,0 0,0 1,0-1,1 0,-1-1,1 1,0 0,0-1,1 0,0 0,-1 0,1-1,1 0,-1 0,0 0,1 0,-1-1,1 0,0 0,0-1,3 1,9 2,1 0,0-2,0 0,0-1,0-1,-1-1,1 0,19-5,1-4,1-2,-2-2,0-2,23-13,-39 19,3 0,0-1,-1 0,-1-2,0-1,-1-1,0-1,-1-1,-1-1,-1 0,-1-2,0 0,-1-1,-1 0,-2-1,0-1,-1-1,-1 0,-1-1,-9 22,-1 0,0 0,1 0,-1 0,0 0,0 0,-1-1,1 1,-1 0,1 0,-1-1,0 1,0 0,-1-1,1 1,-1 0,1 0,-1 0,0-1,0 1,-1 0,1 0,-1 0,1 1,-1-1,0 0,0 1,0-1,0 1,-1-1,1 1,-1 0,1 0,-1 0,0 0,0 1,0-1,0 1,0 0,0-1,0 1,0 1,0-1,0 0,-1 1,1 0,0 0,-1 0,1 0,-8 4,1 1,0 0,0 1,1 0,0 1,0 0,0 0,1 1,0 0,1 0,-1 1,2 0,-1 0,1 1,1 0,-1 0,4-7,-1-1,0 1,1 0,0 0,-1 0,1 0,0 1,1-1,-1 0,1 1,-1-1,1 1,0 0,0-1,1 1,-1 0,1-1,-1 1,1 0,1 0,-1 0,0-1,1 1,0 0,0-1,0 1,0 0,0-1,1 0,0 1,0-1,0 0,0 0,0 0,0 0,1 0,-1 0,1-1,0 1,0-1,0 0,3 2,13 0,0 0,0-2,1 0,-1-1,0-1,1-1,-1-1,0-1,12-2,138-36,-168 40,0 1,1-1,-1 1,0 0,1-1,-1 1,0 0,1 0,-1 0,0 0,1 0,-1 1,0-1,1 0,-1 0,0 1,0-1,1 1,-1-1,0 1,0 0,0 0,0-1,0 1,0 0,0 0,0 0,0 0,0 0,0 0,0 0,-1 0,1 0,0 1,-1-1,1 0,-1 0,1 1,-1-1,0 0,0 1,1-1,-1 0,0 1,0-1,0 0,-1 1,1-1,0 0,0 1,-1-1,1 0,-1 1,-8 30,7-30,1 1,0 0,0 0,0 0,0 0,0 0,0 1,1-1,0 0,-1 0,1 0,1 0,-1 1,0-1,1 0,-1 0,1 0,0 0,0 0,0 0,0 0,1 0,-1 0,1-1,1 3,6 2,-1-1,1 0,0 0,0-1,1-1,0 1,0-1,0-1,0 0,1 0,-1-1,1-1,-1 1,1-2,0 1,-1-2,1 1,0-1,-1-1,1 0,-1-1,0 0,0 0,0-1,0 0,0-1,-1 0,8-6,7 0,-1-2,0 0,-1-2,-1 0,0-1,-1-1,-1-1,-1-1,0-1,-1 0,-2-2,0 1,-1-2,-1 0,1-4,-13 25,1 0,-1 0,0 0,0 0,0 0,0 0,0 0,-1 0,1-1,0 1,-1 0,0 0,0 0,1-1,-1 1,0 0,-1-1,1 1,0 0,-1 0,1 0,-1-1,0 1,0 0,0 0,0 0,0 0,0 0,0 0,-1 0,1 1,0-1,-1 0,0 1,1-1,-1 1,0 0,0-1,0 1,0 0,0 0,0 0,0 0,0 1,-1-1,1 1,0-1,-1 1,-7 2,0 0,1 1,-1 1,1 0,0 0,0 1,0 0,1 0,0 1,0 0,0 0,1 1,0 0,0 0,0 1,1 0,1 0,-1 1,1-1,-3 9,-1-5,-3 6,0 1,1 1,1-1,1 2,1-1,0 1,2 0,0 1,2 0,-1 9,4-21,0 0,1 0,0 0,0 1,1-1,1 0,0 0,0 0,1 0,0 0,1-1,0 1,0-1,1 0,0 0,1-1,0 0,0 0,1 0,0 0,0-1,1 0,5 3,11 4,1-2,1 0,0-2,1 0,0-2,0-1,1-1,0-2,0-1,0-1,0-1,0-1,0-2,5-1,1 2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4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622 111,'18'35,"0"1,-2 0,-2 2,-2-1,-1 2,-2-1,-1 1,2 38,-9-55,0 0,-1-1,-1 1,-1 0,-1-1,-1 0,-1 1,-1-1,-1-1,0 1,-2-2,0 1,-9 12,12-21,1 0,-2 0,0-1,0 0,-1-1,0 0,0 0,-1 0,0-1,-1-1,1 1,-2-2,1 1,-1-1,0-1,0 0,0-1,-1 0,0 0,0-1,0-1,0 0,-9 0,-19-18,27 5</inkml:trace>
  <inkml:trace contextRef="#ctx0" brushRef="#br0" timeOffset="285.132">1 140,'254'-51,"102"-1,18 23,-366 28,4-2,1 1,-1 1,1 0,-1 1,1 0,-1 1,1 1,-1 0,6 1,-1 4</inkml:trace>
  <inkml:trace contextRef="#ctx0" brushRef="#br0" timeOffset="1767.182">453 929,'-6'4,"1"-1,-1-1,0 1,0-1,0 0,0 0,0-1,-1 0,1 0,0 0,-1-1,1 0,-1 0,1 0,0-1,-1 0,1-1,0 1,0-1,-1 0,2-1,-1 1,0-1,0 0,1-1,0 1,0-1,0 0,0-1,0 1,-1-3,-99-173,91 146,17 18</inkml:trace>
  <inkml:trace contextRef="#ctx0" brushRef="#br0" timeOffset="2385.481">1468 394,'315'27,"-287"-25,-1 0,1-2,-1-2,1 0,-1-2,0 0,0-2,0-2,22-8,-35 3,-17 9</inkml:trace>
  <inkml:trace contextRef="#ctx0" brushRef="#br0" timeOffset="2633.952">1497 619,'39'5,"31"-4,13-1,-2-1,-10-1,-12-4,-12-1,-9 0,-6 2,-4 1,-1 2,-11 1,-8 1</inkml:trace>
  <inkml:trace contextRef="#ctx0" brushRef="#br0" timeOffset="2882.58">1468 874,'39'4,"31"3,9-1,-4-6,-10-3,-12-1,-9 0,-3 1,-4 1,-8 1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5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29 496,'0'39,"0"31,-4 9,-3-4,1-6,1-9,2-10,1-9,1-7,0-4,1-2,1-2,-1-4</inkml:trace>
  <inkml:trace contextRef="#ctx0" brushRef="#br0" timeOffset="595.994">2 496,'38'-5,"22"-6,7-1,-5 1,-7 2,-9 4,-6 1,-7 3,-7 0</inkml:trace>
  <inkml:trace contextRef="#ctx0" brushRef="#br0" timeOffset="845.242">2 722,'38'0,"22"0,11-5,-2-1,-8 0,-10 1,-8-4,-7 1,-10 1</inkml:trace>
  <inkml:trace contextRef="#ctx0" brushRef="#br0" timeOffset="1254.202">29 186,'75'-20,"-60"18,162-17,-29 2,-260-27,107 42,1-1,0 1,-1-1,1 0,0 0,0 0,1 0,-1-1,1 0,-1 0,1 0,0 0,1 0,-1 0,1-1,0 1,0-1,-1-3,3-4</inkml:trace>
  <inkml:trace contextRef="#ctx0" brushRef="#br0" timeOffset="2031.812">1045 750,'-24'8,"1"0,1 2,-1 1,2 0,0 2,0 0,1 2,1 0,0 1,1 1,-15 19,28-33,1 1,0-1,0 1,0 0,0 1,1-1,0 1,0-1,0 1,0 0,1 0,-1 0,2 0,-1 1,0-1,1 0,0 1,0-1,1 1,-1 0,1-1,1 1,-1-1,1 1,0-1,0 1,0-1,1 1,0-1,0 0,0 0,1 0,-1 0,1 0,0-1,1 1,-1-1,1 0,0 0,0 0,0-1,1 1,0 0,2-1,0-1,0 1,0-1,1-1,-1 1,0-1,1 0,-1-1,1 0,-1 0,1 0,-1-1,0-1,1 1,-1-1,0 0,0 0,0-1,0 0,-1-1,1 1,-1-1,1 0,2-3,7-6,-1 1,0-2,-1 0,0-1,-1 0,-1-1,0 0,5-13,3-8,-2-2,-1 0,-2 0,-2-2,-2 0,-1 0,-3-1,-1 0,-2 0,-2 0,-2-13,0 38,-1 0,0-1,-2 1,0 0,-1 0,-1 1,0-1,-1 1,-1 0,0 1,-2 0,-2-4,10 17,-1 0,0 0,1 0,-1 0,0 0,0 1,0-1,-1 1,1-1,0 1,0 0,-1 0,1 0,-1 0,1 0,-1 0,0 1,1-1,-1 1,1 0,-1 0,0 0,1 0,-1 0,0 0,1 1,-1-1,1 1,-1 0,1 0,-1 0,1 0,-1 0,1 1,0-1,0 1,0-1,0 1,0 0,0 0,0 0,0 0,1 0,-1 0,1 0,-1 1,1-1,0 0,0 1,0 0,-10 17,0-1,2 2,0 0,1 0,1 0,2 1,0 0,1 0,1 0,0 19,2-12,1 1,1-1,2 0,1 0,2 0,0 0,2-1,1 0,1 0,2-1,1 0,0-1,2-1,1 0,1-1,1-1,2-1,0 0,14 10,-33-30,0 0,1-1,-1 1,1-1,-1 1,1-1,0 0,0 1,-1-1,1 0,0 0,0 0,0-1,0 1,0 0,0-1,1 1,-1-1,0 0,0 0,0 0,0 0,1 0,-1 0,0 0,0-1,0 1,0-1,0 1,0-1,0 0,0 0,0 0,0 0,0 0,-1-1,1 1,0 0,1-2,9-8</inkml:trace>
  <inkml:trace contextRef="#ctx0" brushRef="#br0" timeOffset="2412.09">1722 299,'-18'105,"-4"0,-5-1,-24 57,45-146,1 0,0 0,2 0,-1 1,2 0,0-1,1 1,1 0,0 0,1 0,1-1,0 1,1-1,1 1,0-1,-2-11,0-1,0 0,1-1,-1 1,0 0,1-1,0 1,0-1,0 0,0 1,0-2,0 1,0 0,0-1,1 1,-1-1,1 0,-1 0,1 0,-1-1,1 1,0-1,-1 0,1 0,0 0,-1 0,3-1,97-23,-103 24,12-4,0 1,0-2,-1 0,0 0,0-1,0 0,-1-1,0 0,4-4,-6-15,-10 12</inkml:trace>
  <inkml:trace contextRef="#ctx0" brushRef="#br0" timeOffset="2683.058">1440 666,'34'-5,"39"-6,13-2,-4 2,-6 3,-11 2,-17-2,-17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4:5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543 288,'-209'-252,"206"249,-1-1,0 1,0 0,0 0,0 1,0-1,-1 1,1 0,-1 0,1 0,-1 0,0 1,0 0,0 0,0 0,0 1,0 0,1 0,-1 0,0 0,0 1,0 0,0 0,0 0,0 1,1-1,-1 1,0 0,1 1,0-1,-1 1,1 0,0 0,1 0,-1 0,0 1,1-1,0 1,0 0,0 0,0 0,1 1,-1 0,-4 16,1 1,1 0,1 0,1 0,1 0,0 0,2 1,1-1,1 0,1 1,0-1,2-1,6 21,112 346,-100-323,-2 1,-3 1,-3 0,-3 2,-3-1,-3 1,-3 10,-3-75,2 15,-1 1,-1 0,-1 0,-1-1,-1 1,-1-1,0 1,-1-1,-1 0,-1-1,-1 0,0 0,-11 16,14-26,0 0,-1 0,0 0,0-1,-1 0,0 0,0-1,-1 0,0 0,0-1,0 0,-1 0,1-1,-1 0,0 0,0-1,-1 0,1-1,-1 0,1-1,-1 0,1 0,-1-1,0 0,-9-2,12-2,1-1,-1 0,1-1,0 0,0 0,0 0,1-1,0 0,0 0,1 0,0 0,0-1,1 1,0-1,0 0,0 0,1 0,1-1,-1 1,2 0,-1-1,1 1,0-1,0 1,1 0,1-2,15-92,-11 72</inkml:trace>
  <inkml:trace contextRef="#ctx0" brushRef="#br0" timeOffset="881.773">1248 430,'-197'81,"116"-48,81-31,0 0,0 0,0 0,1 0,-1 0,1 0,-1 0,1 0,0 0,-1 0,1 0,0 0,1 0,-1 0,0-1,0 1,1 0,-1-1,1 1,-1-1,1 1,0-1,-1 0,1 0,0 0,0 0,0 0,0 0,0-1,0 1,0 0,0-1,0 0,0 1,0-1,2 0,150 51,-152-50,0 0,1 0,-1 0,0 0,0 0,0 1,-1-1,1 1,0 0,0-1,-1 1,1 0,-1 0,0 0,1 0,-1 0,0 0,0 1,0-1,-1 0,1 0,0 1,-1-1,0 0,1 1,-1-1,0 1,0-1,0 0,-1 1,1-1,0 1,-1-1,0 0,0 0,1 1,-1-1,0 0,-1 0,1 0,0 0,-1 0,1 0,-1 0,1 0,-1-1,0 1,0-1,-1 1,-106 77,38-34,-155 90,223-134,1 1,0-1,0 0,0 1,0-1,1 1,-1 0,0-1,1 1,-1 0,1 0,-1 0,1 0,0 1,0-1,0 0,0 0,1 1,-1-1,0 0,1 1,0-1,-1 1,1-1,0 1,0-1,1 1,-1-1,0 0,1 1,0-1,-1 0,1 1,0-1,0 0,0 0,0 0,1 1,-1-1,1-1,-1 1,1 0,0 0,-1 0,1-1,0 1,2 0,10 5,-1 0,1-1,0-1,1-1,-1 0,1 0,0-2,0 0,0 0,0-2,0 0,0 0,0-1,10-3,24 2,-25 0,-1-1,1-1,-1-1,0-1,0-1,6-4,-5 3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15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1 448,'54'211,"-40"-139,44 207,-39-223,-18-55,-1 0,1 0,0 0,-1 0,1 0,0 0,0 0,0 0,0-1,0 1,0 0,0-1,0 1,0 0,0-1,0 0,0 1,0-1,0 1,0-1,0 0,1 0,-1 0,0 0,0 0,0 0,0 0,1 0,-1 0,0-1,0 1,0 0,0-1,0 1,0-1,0 1,0-1,0 1,0-1,0 0,0 0,0 1,0-1,0 0,-1 0,1 0,0 0,-1 0,1 0,89-130,80-179,-66 106,-62 152,-22 39</inkml:trace>
  <inkml:trace contextRef="#ctx0" brushRef="#br0" timeOffset="627.602">1045 505,'-35'12,"-1"1,2 2,0 2,1 1,1 1,0 2,2 1,0 2,2 0,0 2,-4 8,26-26,1 0,-1 1,1 0,1 0,-1 1,2-1,-1 1,1-1,1 1,0 0,0 3,1-10,1 0,-1 0,1 0,0 0,0 1,0-1,1 0,-1 0,1 0,0 0,0 0,0 0,0 0,0 0,0 0,1 0,0 0,-1-1,1 1,0 0,0-1,1 0,-1 0,0 1,1-1,-1-1,1 1,0 0,-1-1,1 1,0-1,0 0,0 0,0 0,0 0,3 0,8-1,-1-1,0 0,1-1,-1 0,0-1,0-1,0 0,-1 0,1-2,-1 1,0-2,0 1,-1-2,0 1,-1-2,1 1,-1-1,-1-1,8-10,25-16,-19 16,-1 0,-2-2,0 0,-1-1,12-20,-28 39,24-31,-26 35,-1-1,0 1,1-1,-1 1,1-1,-1 1,1-1,-1 1,1 0,0-1,-1 1,1 0,-1 0,1 0,0-1,-1 1,1 0,-1 0,1 0,0 0,-1 0,1 0,0 0,-1 0,1 0,0 0,-1 1,1-1,-1 0,1 0,0 0,-1 1,1-1,-1 0,1 1,-1-1,1 1,-1-1,1 1,-1-1,1 0,-1 1,0 0,1-1,-1 1,0-1,1 1,-1-1,0 1,0 0,1-1,-1 1,0 0,0-1,0 1,0-1,0 1,0 0,10 221,-9-219,0 0,0 1,0-2,1 1,0 0,0 0,-1 0,2-1,-1 1,0-1,0 0,1 1,-1-1,1 0,0 0,0-1,-1 1,1-1,0 1,1-1,-1 0,0 0,0 0,0-1,0 1,1-1,-1 1,0-1,1 0,-1-1,0 1,1 0,-1-1,0 0,0 0,0 0,0 0,0 0,0-1,0 1,0-1,0 0,0 0,-1 0,1 0,-1 0,0-1,1 1,0-2,139-164,-113 129,-2-1,-2-2,-2 0,-1-2,-3 0,-1-1,-2-1,-3-1,-1 0,-3 0,-2-1,0-24,-11 4,3 67,1 0,0-1,-1 1,1-1,-1 1,0 0,1 0,-1-1,0 1,0 0,0 0,0 0,0 0,0 0,0 0,0 0,0 0,0 0,0 1,-1-1,1 0,0 1,-1-1,1 1,0 0,-1-1,1 1,-1 0,1 0,0 0,-1 0,1 0,-1 0,1 0,-1 0,1 0,0 1,-1-1,1 1,0-1,-1 1,1-1,0 1,0 0,-1 0,-10 7,1 1,0 0,0 0,1 2,0-1,0 1,1 0,1 1,0 0,1 1,0 0,0 0,2 0,0 0,0 1,1 0,1 2,-14 48,4-1,3 2,2-1,2 21,5-66,0 1,2 0,0 0,1 0,1 0,1-1,0 0,2 1,0-2,1 1,1-1,1 0,6 10,-13-26,0 1,0-1,0 1,0-1,1 0,-1 1,1-1,-1-1,1 1,0 0,0-1,0 1,-1-1,2 0,-1 0,0 0,0 0,0 0,0-1,1 0,-1 1,0-1,0 0,1-1,1 1,17-5</inkml:trace>
  <inkml:trace contextRef="#ctx0" brushRef="#br0" timeOffset="893.515">1920 420,'-1'2,"-6"23,1 1,1-1,1 2,1-1,1 0,1 1,2-1,1 0,1 1,3 11,-5-35,-1 1,1 0,1-1,-1 1,0-1,1 1,0-1,0 0,0 1,0-1,0 0,1-1,-1 1,1 0,0-1,0 1,0-1,0 0,0 0,0 0,1 0,-1-1,0 1,1-1,0 0,-1 0,1 0,0-1,-1 1,1-1,0 0,0 0,-1 0,1 0,0-1,0 1,-1-1,1 0,0 0,-1-1,1 1,-1-1,0 0,1 0,-1 0,2-1,13-10,1-1,-2-1,0 0,0-1,-2-1,0-1,-1 0,-1-1,0 0,-2-1,0 0,6-19,-6-12,-13 33</inkml:trace>
  <inkml:trace contextRef="#ctx0" brushRef="#br0" timeOffset="1213.108">2428 730,'52'-34,"0"-2,-3-3,-1-2,-2-1,1-6,-44 47,-1-1,0 1,1-1,-1 0,0 0,0 0,0 0,0 0,-1-1,1 1,-1 0,1-1,-1 1,0-1,0 0,0 1,0-1,0 0,-1 0,1 0,-1 1,0-1,1 0,-2 0,1 0,0 0,0 1,-1-1,0 0,1 0,-1 1,0-1,0 0,-1 1,1-1,0 1,-1-1,0 1,1 0,-1 0,0-1,0 1,0 1,0-1,-1 0,1 0,-1 1,-1-1,-6 0,0 0,0 1,0 0,0 1,0 0,-1 1,1 0,0 1,0 0,0 0,1 1,-1 1,1-1,-1 1,1 1,0 0,1 0,-1 1,1 0,0 1,-4 1,0 1,0 1,1 1,1-1,-1 1,2 1,0 0,0 0,1 1,1 0,0 1,1-1,0 1,1 1,0-1,2 1,-1-1,2 1,0 0,1 0,0 0,1 1,1-8,0-1,1 1,0-1,0 0,0 1,1-1,0 0,0 0,1-1,0 1,0-1,1 0,-1 0,1 0,1 0,-1-1,1 0,0 0,0-1,0 1,1-1,0-1,-1 1,1-1,7 2,6 2,0-1,0-1,0-1,0 0,1-2,-1 0,1-1,0-1,0-1,49-11,-41 5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0 212,'0'-2,"1"1,-1-1,0 0,1 1,-1-1,1 1,0-1,-1 1,1-1,0 1,0 0,0-1,0 1,0 0,0 0,0 0,1 0,-1 0,0 0,0 0,1 0,-1 0,1 1,-1-1,1 0,-1 1,1-1,-1 1,1 0,0 0,0-1,20-5,0 0,0 1,1 2,-1 0,1 1,0 2,0 0,103-10,-52-3,-74 12,1 0,-1 1,0-1,0 0,0 0,0 0,0 1,-1-1,1 0,0 0,0 0,0 1,-1-1,1 0,0 1,-1-1,1 0,-1 0,1 1,-1-1,1 1,-1-1,1 0,-1 1,0-1,1 1,-1-1,0 1,1 0,-1-1,0 1,0 0,1-1,-1 1,0 0,0 0,1 0,-1 0,0 0,0 0,0 0,0 0,1 0,-1 0,0 0,-194-67,159 39,30 16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1,'33'5,"36"2,11-6,-4-2,-10-2,-11 0,-11 1,-7 0,-6 1,-3 0,-1 1,-1 0,0 0,-4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22,'43'5,"29"-4,12-1,0-6,-8-2,-8 1,-16 1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94,'-67'101,"-5"-2,-60 61,-46 26,177-185,0-1,1 1,-1-1,0 1,1-1,-1 1,0 0,1-1,-1 1,1 0,-1-1,1 1,-1 0,1 0,0-1,-1 1,1 0,0 0,-1 0,1 0,0 0,0-1,0 1,0 0,0 0,0 0,0 0,0 0,0-1,1 1,-1 0,0 0,0 0,1 0,-1-1,1 1,-1 0,0 0,1-1,0 1,-1 0,1-1,-1 1,1 0,0-1,-1 1,1-1,0 1,0-1,-1 0,1 1,0-1,0 0,0 1,0-1,49 9,24-8,1-4,-1-3,0-3,17-8,25-1,56-11,-171 29,1 0,-1 0,1 0,0 0,-1 0,1-1,-1 1,1 0,-1-1,1 1,-1-1,0 1,1-1,-1 0,1 0,-1 0,0 1,0-1,0 0,1 0,-1-1,0 1,0 0,0 0,-1 0,1-1,0 1,0-1,-1 1,1 0,-1-1,1 1,-1-1,0 1,1-1,-1 1,0-1,0 1,0-1,0 0,0 1,-1-1,1 1,0-1,-1 1,1-1,-1 1,1 0,-1-1,0 1,0-1,1 1,-1 0,0 0,0 0,0-1,0 1,-188-204,59 50,124 145,5 6</inkml:trace>
  <inkml:trace contextRef="#ctx0" brushRef="#br0" timeOffset="465.385">1025 178,'21'42,"6"7,-3 2,-2 1,11 41,5-6,-36-87,0 0,0 0,0 0,0 0,0 0,0-1,0 1,0 0,0-1,0 0,0 1,0-1,-1 0,1 0,0 0,0 0,-1 0,1-1,-1 1,1 0,-1-1,1 1,-1-1,0 1,0-1,0 0,0 0,0 1,0-1,0 0,0 0,-1 0,1 0,-1 0,0 0,1 0,-1 0,0 0,0 0,3-6,82-267,-13 73,-64 190,-2 5</inkml:trace>
  <inkml:trace contextRef="#ctx0" brushRef="#br0" timeOffset="1304.092">1477 489,'-150'298,"143"-281,21-34,-8 9,37-42,1 2,3 1,1 3,33-22,-80 65,1-1,0 0,-1 1,1-1,0 1,0-1,0 1,1 0,-1 0,0 0,0 0,0 0,1 0,-1 1,0-1,1 1,-1 0,1 0,-1 0,0 0,1 0,-1 0,1 0,-1 1,0 0,1-1,-1 1,0 0,0 0,1 0,-1 0,0 0,0 1,0-1,0 1,-1-1,1 1,0 0,-1-1,1 1,-1 0,1 0,-1 0,0 0,0 1,0-1,0 1,3 15,0 0,-2 0,0 0,-1 0,-1 0,-1 1,0-1,-3 9,4-26,1 0,-1 1,0-1,0 0,0 0,0 1,0-1,0 0,0 1,0-1,0 0,0 0,-1 1,1-1,-1 0,1 0,-1 0,1 0,-1 1,0-1,1 0,-1 0,0 0,0 0,0 0,0-1,0 1,0 0,0 0,0-1,0 1,0 0,0-1,0 1,-1-1,1 0,0 1,0-1,-1 0,1 0,0 0,0 1,-1-1,1-1,0 1,-1 0,1 0,0 0,0-1,-1 1,1-1,0 1,0-1,0 1,0-1,0 0,0 1,0-1,0 0,0 0,-1 0,-145-111,123 94,5 1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6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44,'-30'20,"0"1,1 2,1 1,1 1,1 1,1 2,-20 29,35-44,0 1,0 1,2 0,0 0,0 1,2 0,-3 9,8-21,0-1,0 1,0 0,0-1,1 1,-1 0,1 0,0 0,1-1,-1 1,0 0,1 0,0-1,0 1,0 0,1-1,-1 1,1-1,0 1,-1-1,2 0,-1 0,0 0,1 0,-1 0,1 0,0-1,0 1,0-1,0 0,0 0,1 0,-1 0,0-1,1 1,0-1,7 3,0 0,1-1,-1-1,1 0,0 0,0-1,-1-1,1 0,0 0,0-1,0-1,-1 0,1 0,-1-2,1 1,-1-1,0-1,-1 0,8-4,7-6,0-1,-2-1,0-1,-1-2,0 0,-2 0,7-12,-16 20,-1-1,-1-1,0 1,-1-2,-1 1,0-1,-1 0,-1 0,0-1,2-14,-6 25,0-1,0 0,0 1,-1-1,0 0,0 1,-1-1,1 0,-1 1,0-1,-1 0,0 1,1 0,-2-1,1 1,-1 0,1 0,-1 0,-1 1,1-1,-1 1,0-1,0 1,0 0,0 1,-1-1,1 1,-1 0,0 0,0 0,-5-1,4 2,1 0,0 1,0-1,-1 2,1-1,-1 0,1 1,-1 0,1 0,-1 1,1-1,0 1,-1 1,1-1,-1 1,-20 7</inkml:trace>
  <inkml:trace contextRef="#ctx0" brushRef="#br0" timeOffset="247.222">710 270,'-9'29,"-4"14,1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30,'-9'28,"-4"20,6 7,9-8,3-5,6-11,7-10,4-9,3-7,3-3,-4-8,-1-2,-5-5,-5 0</inkml:trace>
  <inkml:trace contextRef="#ctx0" brushRef="#br0" timeOffset="251.004">341 1,'-19'38,"-17"33,-1 8,1 0,5-8,9-11,4-11,4-10,5-6,3-3,4-4,1 0,2 0,0 1,0-1,0-3</inkml:trace>
  <inkml:trace contextRef="#ctx0" brushRef="#br0" timeOffset="2090.416">482 453,'9'5,"14"1,6 0,5-1,0-2,-1-1,-1 0,-1-2,-1 0,-1 0,-5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86,'82'-34,"-56"24,-9 2,0 1,1 1,0 1,0 0,0 1,1 1,2 1,-19 2,-1-1,1 1,0 0,-1 0,1 0,0 0,-1 0,1 0,0 1,-1-1,1 1,0-1,-1 1,1-1,-1 1,1 0,-1 0,0 0,1 0,-1 0,0 0,1 0,-1 0,0 0,0 1,0-1,0 0,0 1,0-1,-1 1,1-1,0 1,-1-1,1 1,-1 0,1-1,-1 1,0 0,0-1,0 1,0 0,0-1,0 1,0 0,-1-1,1 1,0-1,-1 1,1 0,-1-1,0 1,0-1,0 1,1-1,-1 0,0 1,-107 110,103-107,-18 18,1 0,1 2,1 1,2 0,0 2,-2 8,15-29,0 1,1-1,1 1,-1 0,1 1,0-1,1 0,0 1,1 0,-1-1,2 1,-1 0,1-1,1 1,-1 0,1 0,1-1,0 1,0-1,0 1,1-1,1 1,1-3,0 1,0-1,1 0,0 0,0-1,0 0,1 0,-1 0,1-1,0 0,1 0,-1-1,1 0,-1 0,1-1,0 0,0 0,0-1,0 0,1 0,-1-1,0 0,0 0,0-1,0 0,0-1,0 0,0 0,0 0,0-1,-1 0,1-1,-1 0,0 0,0 0,-1-1,1 0,-1-1,0 1,0-1,2-4,3-4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1,'58'86,"-3"2,-4 3,2 14,-44-89,0 1,-1 0,-1 0,-1 1,-1 0,0 1,-1-1,-1 1,-1-1,0 1,-1 0,-2 0,0 0,0-1,-2 1,-1 0,0 2,-3-3,0 0,-1-1,0 0,-2 0,0-1,-1 0,0 0,-1-2,-1 1,-1-1,0-1,0-1,-11 8,-71 44,69-49</inkml:trace>
  <inkml:trace contextRef="#ctx0" brushRef="#br0" timeOffset="1300.479">277 284,'113'-89,"-87"65,1 2,0 1,2 1,0 1,2 2,19-9,-49 26,0-1,-1 1,1-1,0 1,0 0,0-1,-1 1,1 0,0 0,0 0,0-1,0 1,0 0,0 0,0 0,-1 1,1-1,0 0,0 0,0 0,0 1,0-1,-1 0,1 1,0-1,0 1,-1-1,1 1,0-1,0 1,-1-1,1 1,-1 0,1-1,-1 1,1 0,-1 0,1-1,-1 1,1 0,-1 0,0 0,0 0,1-1,-1 1,0 0,0 0,0 0,0 0,0 0,0 0,0 0,-6 55,3-42,2-12,1 0,0 0,-1 0,1 1,0-1,0 0,0 0,0 0,1 1,-1-1,1 0,-1 0,1 0,0 0,0 0,0 0,0 0,0 0,0 0,0 0,1 0,-1-1,1 1,-1-1,1 1,-1-1,1 1,0-1,0 0,0 0,0 0,0 0,0 0,0 0,0-1,0 1,0-1,1 1,-1-1,0 0,0 0,2 0,95-19,-89 14,-8 3,0 0,0 0,0 1,1-1,-1 0,0 1,1 0,-1-1,1 1,-1 0,1 0,0 0,-1 1,1-1,0 1,0-1,-1 1,1 0,0 0,0 0,-1 0,1 1,0-1,0 1,-1 0,1 0,0 0,-1 0,1 0,-1 0,1 1,-1-1,0 1,0-1,0 1,1 0,-2 0,1 0,0 0,0 1,-1-1,1 0,-1 1,0-1,1 1,-1-1,1 45,-2-44,-1 1,0-1,1 1,-1-1,1 1,0-1,0 1,1-1,-1 1,1-1,0 1,-1-1,2 0,-1 1,0-1,1 0,-1 0,1 0,0 0,0 0,0 0,0-1,1 1,-1 0,1-1,-1 0,1 0,0 0,0 0,0 0,0 0,0-1,3 1,15 2</inkml:trace>
  <inkml:trace contextRef="#ctx0" brushRef="#br0" timeOffset="1550.981">1464 114,'-48'34,"-45"34,-21 12,-5 0,8-2,13-11,9-7,14-8,11-9,12-7,9-4,8-3,9-2,5-5,5-7</inkml:trace>
  <inkml:trace contextRef="#ctx0" brushRef="#br0" timeOffset="1865.962">1237 622,'-63'26,"-108"58,170-83,-1 0,1 0,0 0,-1 0,1 0,0 0,0 0,-1 0,1 0,0 0,0 1,0-1,0 1,1-1,-1 0,0 1,1 0,-1-1,0 1,1-1,0 1,-1-1,1 1,0 0,0-1,0 1,0 0,0-1,0 1,1 0,-1-1,1 1,-1-1,1 1,-1 0,1-1,0 0,0 1,0-1,0 1,0-1,0 0,0 0,0 1,0-1,0 0,1 0,-1 0,0 0,1-1,-1 1,1 0,-1-1,1 1,0 0,-1-1,1 0,-1 1,1-1,0 0,18 8,-17-8,0 0,1 1,-1-1,0 1,0-1,0 1,0 0,0 0,0 1,0-1,0 1,0-1,-1 1,1 0,0 0,-1 0,0 1,1-1,-1 0,0 1,0-1,0 1,-1 0,1 0,-1 0,1 0,-1 0,0 0,0 0,-1 0,1 0,0 0,-1 0,0 1,0-1,0 0,0 0,0 1,-1-1,0 2,-5 4,-1 0,0-1,0 0,-1 0,0 0,0-1,-1 0,1-1,-2 0,1 0,-1-1,0 0,0-1,0 0,0-1,-1 0,0 0,1-1,-1-1,0 1,-8-2,-6 2</inkml:trace>
  <inkml:trace contextRef="#ctx0" brushRef="#br0" timeOffset="2281.009">1943 368,'1'9,"-1"-1,1 1,-1 0,-1 0,1 0,-2-1,1 1,-1 0,0-1,-1 1,0-1,0 0,-2 1,1 4,-124 213,126-224,1 0,-1 0,1 0,0 0,0 0,-1 0,1 0,0 0,1 1,-1-1,0 0,1 0,-1 1,1-1,0 0,0 1,0-1,0 1,0-1,0 0,0 1,1-1,0 0,-1 1,1-1,0 0,0 0,0 0,0 0,0 0,1 0,-1 0,1 0,-1 0,1 0,0-1,0 1,-1-1,1 1,0-1,0 0,1 0,-1 0,0 0,0 0,0 0,1 0,-1-1,0 0,1 1,0-1,3 1,0-1,0 0,0 0,0 0,0-1,0 1,0-2,0 1,0-1,0 1,-1-2,1 1,-1-1,1 1,-1-2,0 1,0 0,0-1,2-3,9-10</inkml:trace>
  <inkml:trace contextRef="#ctx0" brushRef="#br0" timeOffset="2630.827">1717 198,'223'-160,"-221"158,0 0,0 0,1 0,-1 0,1 0,-1 0,1 1,0-1,-1 1,1-1,0 1,0 0,0 0,0 1,0-1,0 0,0 1,0 0,0 0,0 0,0 0,1 0,-1 1,0-1,0 1,0 0,0 0,-1 0,1 0,0 0,0 1,0 0,-1-1,3 3,34 92,6 8,8-59,-34-37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49 762,'0'5,"5"1,6 0,6-6,5-3,3-1,3-4,1-2,1 2,-1 2,0 1,0 3,0 1,0 0,-1 2,-5-1</inkml:trace>
  <inkml:trace contextRef="#ctx0" brushRef="#br0" timeOffset="10322.283">217 0,'-31'54,"2"1,3 1,2 1,2 2,-5 28,14-52,2 1,2 0,1 1,1 0,3 0,0 1,3-1,1 1,2-1,1 0,2 1,2-2,1 1,6 11,-4-21,2-1,1 0,0-1,2-1,1 0,1-1,1-1,1 0,1-2,1 0,1-1,0-2,1 0,21 11,-15-11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0,'9'5,"-1"0,1 0,-1 1,0 0,-1 0,1 1,-1 0,-1 0,1 1,-1 0,0 0,-1 0,0 1,0-1,-1 1,1 4,2 4,-1-1,-1 1,-1 0,0 1,-1-1,-1 1,0-1,-1 1,-2 1,10 79,11 66,-20-164,0 1,1 0,-1 0,0 0,0 0,0-1,1 1,-1 0,0 0,0 0,0 0,0 0,-1 0,1-1,0 1,0 0,0 0,-1 0,1 0,0-1,-1 1,1 0,-1 0,1-1,-1 1,1 0,-1-1,0 1,1 0,-1-1,0 1,1-1,-1 1,0-1,0 0,0 1,1-1,-1 0,0 1,0-1,0 0,0 0,1 0,-1 0,-1 0,-45-8,27 3,-14 0,-2 2,1 1,0 2,0 2,0 1,-33 7,-110 14,45-6,134-18,-1 0,1 0,-1-1,1 1,-1 0,1 0,-1 0,1 0,-1 0,0 0,1 1,-1-1,1 0,-1 0,1 0,-1 0,1 0,-1 1,0-1,1 0,-1 0,1 1,-1-1,0 0,1 1,-1-1,0 0,1 1,-1-1,0 1,0-1,1 0,-1 1,0-1,0 1,0-1,1 1,-1-1,0 1,0-1,0 1,0-1,0 0,0 1,0-1,0 1,0-1,0 1,-1-1,1 1,0-1,0 1,0-1,8-3,0 0,0-1,0-1,0 1,-1-1,1-1,-1 1,-1-1,1 0,-1-1,0 0,0 0,-1 0,0 0,0-1,-1 0,2-3,5-7,96-197,-89 169,2 2,2 1,1 0,10-10,28-5,-44 51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13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26,'-62'128,"-162"291,196-380,18-29,17-32,12-12,1 1,2 0,1 2,25-26,2-5,203-247,-225 285,-27 24,-1-1,1 1,-1 0,1 0,-1-1,1 1,-1 0,1 0,-1 0,1 0,-1 0,1 0,-1 0,1 0,0 0,-1 0,1 0,-1 0,1 0,-1 0,1 1,-1-1,1 0,-1 0,1 0,-1 1,1-1,-1 0,0 1,1-1,-1 1,1-1,-1 0,0 1,1-1,-1 1,0-1,0 1,1-1,-1 1,0-1,0 1,0-1,1 1,-1-1,0 1,0-1,0 1,0-1,0 1,0 0,0-1,0 1,-1-1,1 1,0-1,0 1,0-1,0 1,-1-1,1 1,-40 226,7-70,32-101,2-54,-1-1,0 0,0 0,0 0,0 0,1 0,-1 0,0 0,1 0,-1 0,1 0,-1 0,1-1,-1 1,1 0,0 0,0 0,-1-1,1 1,0 0,0-1,0 1,0 0,0-1,0 1,-1-1,1 0,0 1,0-1,1 0,-1 0,0 1,0-1,0 0,0 0,0 0,0 0,0 0,0 0,0-1,0 1,0 0,0-1,0 1,0 0,0-1,0 1,0-1,0 0,12-7,-1 0,0-1,0-1,-1 0,0-1,-1 0,0 0,7-11,-1 1,78-103,69-73,-162 195,-1 1,1-1,0 0,0 1,0-1,1 1,-1-1,0 1,0-1,1 1,-1 0,1 0,-1 0,1-1,0 2,-1-1,1 0,0 0,0 0,0 1,-1-1,1 1,0 0,0-1,0 1,0 0,0 0,0 0,0 0,0 1,-1-1,1 0,0 1,0-1,0 1,0 0,-1 0,1-1,0 1,-1 0,1 0,-1 1,1-1,-1 0,1 1,-1-1,0 0,0 1,1 0,-1-1,0 1,-1-1,1 1,0 0,1 16,0 1,-2-1,0 0,-1 1,0-1,-2 0,0 0,-2 0,1 0,-5 7,-3 23,8-33,0-3,0 0,1 1,1-1,0 1,1 0,0 0,1 0,0 0,1 0,0-1,1 1,4 11,-6-22,1-1,0 1,0-1,0 1,0-1,0 0,0 1,0-1,0 0,1 0,-1 0,0 0,1 0,-1 0,1 0,-1-1,1 1,-1 0,1-1,0 1,-1-1,1 0,-1 1,1-1,0 0,0 0,-1 0,1 0,0-1,-1 1,1 0,-1-1,1 1,0-1,-1 1,1-1,-1 0,1 0,-1 1,1-1,-1 0,0 0,0-1,1 1,-1 0,0 0,0-1,13-8</inkml:trace>
  <inkml:trace contextRef="#ctx0" brushRef="#br0" timeOffset="352.53">1200 336,'26'-1,"-1"-1,0-1,0-1,0-2,-1 0,0-2,0 0,-1-2,0 0,0-2,-1 0,-1-2,0 0,13-13,-30 24,-1-1,1 1,-1-1,0 0,0 0,0 0,0 0,-1 0,0-1,0 1,0-1,0 0,-1 1,0-1,0 0,0 0,0 0,-1 0,0 0,0 0,0 0,-1 0,1 1,-1-1,0 0,-1 0,1 0,-1 1,0-1,0 1,-1-1,1 1,-1 0,0 0,0 0,0 0,-1 1,1-1,-1 1,0 0,0 0,0 0,0 1,0-1,-1 1,1 0,-1 0,1 0,-1 1,-3-1,-2 3,-1 0,1 1,0 0,0 1,1 0,-1 1,1 0,-1 0,1 1,0 0,1 0,-1 1,1 0,0 1,1 0,-1 0,-1 3,-10 9,0 1,1 1,1 0,1 1,1 1,1 0,1 1,2 1,0 0,-8 26,18-44,-1-1,1 1,0-1,0 1,0 0,1-1,0 1,1 0,-1-1,1 1,1 0,-1-1,1 0,0 1,1-1,-1 0,1 0,0 0,1 0,-1-1,1 1,1-1,-1 0,1 0,-1 0,1-1,1 0,-1 0,1 0,-1 0,1-1,0 0,0 0,1-1,-1 0,0 0,1 0,-1-1,1 0,3 0,7-1,0-1,0 0,-1-1,1-1,0-1,-1-1,0 0,0-1,0 0,-1-1,1-1,11-9,1 2,-1 2</inkml:trace>
  <inkml:trace contextRef="#ctx0" brushRef="#br0" timeOffset="752.375">2131 111,'-27'10,"0"1,0 2,1 0,0 2,1 0,1 2,1 1,0 0,1 2,1 1,-13 17,29-31,1-1,0 1,0 0,1 0,-1 0,2 1,-1-1,1 1,0 0,1-1,0 1,0 0,0 0,1 0,1 0,-1 0,1-1,0 1,2 2,-2-7,0-1,0 0,0 0,1 0,-1 0,1 0,0 0,-1 0,1-1,0 1,0-1,0 1,0-1,0 0,1 0,-1 0,0 0,0 0,1 0,-1 0,1-1,-1 1,0-1,1 0,-1 0,1 0,-1 0,1 0,-1 0,1-1,-1 1,0-1,1 0,-1 0,0 0,1 0,-1 0,84-48,-48 17,0-2,-3-2,-1-2,-1 0,-3-3,0-1,-30 40,0 1,0 0,0 0,1 0,-1 0,0 0,0 0,1 0,-1 0,0 0,1 1,-1-1,1 0,-1 0,1 0,0 0,-1 0,1 1,0-1,-1 0,1 1,0-1,0 0,0 1,0-1,0 1,-1-1,1 1,0 0,0-1,0 1,0 0,0 0,0 0,0 0,1 0,-1 0,0 0,0 0,0 0,0 0,0 0,0 1,0-1,0 0,0 1,-1-1,1 1,0-1,0 1,0-1,0 1,0-1,-1 1,1 0,0 0,7 56,11 26,-8-69</inkml:trace>
  <inkml:trace contextRef="#ctx0" brushRef="#br0" timeOffset="1121.63">2442 422,'59'-66,"-3"-3,-2-2,36-67,-64 104,-27 67,-27 113,28-142,0 1,0-1,0 0,0 1,1-1,-1 0,1 1,0-1,1 0,-1 0,1 0,0 0,-1 0,2 0,-1-1,0 1,1-1,0 1,0-1,0 0,0 0,0 0,1 0,-1-1,1 0,0 1,-1-1,1 0,0-1,0 1,0-1,4 1,-1-1,0 0,0-1,0 0,0 0,0-1,0 0,0 0,0 0,0-1,-1 0,1 0,0-1,-1 0,0 0,0-1,0 1,0-1,0 0,-1-1,0 0,1 0,93-117,-42 22,-49 84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2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0 254,'39'-5,"21"-1,6 0,2 1,-7 2,-8 1,-9 1,-7 0,-5 1,-3 5,-1 2,-2-1,1-1,-1-2,2 0,-1 3,1 1,-5-1</inkml:trace>
  <inkml:trace contextRef="#ctx0" brushRef="#br0" timeOffset="270.743">28 452,'43'5,"39"1,14 0,-4-1,-8-1,-13-7,-15-2,-11-1,-9 2,-6 0,-2 2,-3-5,1 0,-5 1</inkml:trace>
  <inkml:trace contextRef="#ctx0" brushRef="#br0" timeOffset="673.918">395 0,'0'7,"0"0,0-1,1 1,0 0,0-1,1 1,0 0,0-1,0 0,1 0,0 1,0-2,0 1,1 0,0-1,0 1,1-1,-1 0,1-1,0 1,0-1,1 0,-1 0,1 0,0-1,0 0,0 0,1-1,-1 0,0 0,6 1,83 24,-82-25,-1 0,1 0,0 1,-1 1,0 0,0 0,0 1,0 1,-1 0,0 1,0 0,0 0,-1 1,0 1,-1 0,0 0,0 1,5 8,-11-12,-1 0,-1 0,1 0,-1 0,0 0,0 0,0 0,-1 0,0 0,0 0,-1 1,0-1,0 0,0 0,-1 0,0 0,0-1,0 1,-1 0,0-1,0 0,0 0,-3 4,-98 104,-93 45,180-137,5-2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1 196,'339'0,"-314"-4,-30-10,-27-6,23 16,0-1,0-1,0 0,0 0,1 0,0-1,1-1,-1 1,2-1,-1 0,1-1,-5-8,10 16,0-1,1 0,-1 1,1-1,-1 0,1 1,-1-1,1 0,0 0,0 1,0-1,0 0,0 0,0 1,1-1,-1 0,0 1,1-1,0 0,-1 1,1-1,0 0,0 1,0-1,0 1,0 0,0-1,0 1,0 0,0-1,2 1,12-8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1 106,'34'147,"52"77,-52-135,-32-89,0 0,0 0,0 0,0 0,-1 0,1 0,0 0,0-1,0 1,-1 0,1-1,0 0,-1 1,1-1,0 0,-1 0,1 0,-1 0,1 0,-1 0,0-1,1 1,-1 0,0-1,0 1,0-1,0 1,0-1,0 1,0-1,-1 0,1 1,-1-1,1-1,0 2,33-56,-3-1,-2-2,-3-1,-3 0,-2-2,4-27,-3 9,-14 80,-7 12</inkml:trace>
  <inkml:trace contextRef="#ctx0" brushRef="#br0" timeOffset="699.464">565 417,'-50'40,"31"-15,0 0,2 2,1 0,1 0,2 2,0 0,0 7,49-70,106-124,-136 152,-1 1,0-1,1 1,0 0,0 0,0 1,0 0,0 0,1 1,0-1,0 1,0 1,0-1,0 1,4 0,-8 3,0 1,0 0,0 0,-1 0,1 0,-1 0,1 0,-1 1,0-1,0 1,0-1,0 1,-1 0,1 0,-1 0,1 0,-1 0,0 0,0 0,-1 0,1 0,-1 1,1-1,-1 0,0 0,0 1,0-1,-1 0,1 1,-1-1,-1 2,2 0,7 103,-7-107,0-1,1 1,-1 0,0-1,1 1,-1 0,0-1,0 1,0 0,0-1,0 1,0 0,0-1,0 1,0 0,0 0,0-1,0 1,0 0,0-1,-1 1,1 0,0-1,0 1,-1 0,1-1,-1 1,1-1,0 1,-1-1,1 1,-1-1,1 1,-1-1,0 1,1-1,-1 1,1-1,-1 0,0 0,1 1,-1-1,0 0,1 0,-1 0,0 1,1-1,-1 0,0 0,0 0,1 0,-1-1,0 1,1 0,-1 0,0 0,1 0,-1-1,0 1,1 0,-2-1,-45-27,36 19,-89-55,76 44</inkml:trace>
  <inkml:trace contextRef="#ctx0" brushRef="#br0" timeOffset="1550.361">1045 134,'10'0,"12"0,8 0,3 0,1 0,0 0,-2 0,-1 0,-1 0,-1 0,0 0,-1 0,0 0,-5 0</inkml:trace>
  <inkml:trace contextRef="#ctx0" brushRef="#br0" timeOffset="1734.973">1017 360,'44'5,"37"-3,10-3,-5 0,-13 0,-19-1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1,'-4'29,"-3"14,6 4,3 0,0-4,6-9,0-5,5-9,0-2,2-4,3-5,4-3,3-8,-3-9,-5-1</inkml:trace>
  <inkml:trace contextRef="#ctx0" brushRef="#br0" timeOffset="262.189">295 1,'-14'33,"-10"31,-6 9,3 2,6-8,1-9,4-6,6-7,3-5,4-6,-3-3,-1-3,2-1,1 0,2 0,0 0,2-4</inkml:trace>
  <inkml:trace contextRef="#ctx0" brushRef="#br0" timeOffset="765.664">492 311,'24'-30,"-11"12,0 1,2 0,0 1,0 0,2 2,0-1,6-2,-22 16,0 0,1 0,-1 1,0-1,0 0,0 1,1-1,-1 1,0-1,1 1,-1 0,0-1,1 1,-1 0,1 0,-1 0,0 0,1 0,-1 1,1-1,-1 0,0 1,1-1,-1 0,0 1,0 0,1-1,-1 1,0 0,0 0,0-1,0 1,0 0,0 0,0 0,0 0,0 0,0 1,0-1,-1 0,1 0,-1 1,1-1,-1 0,1 0,-1 1,0-1,1 1,-1-1,0 0,0 1,0-1,0 0,0 1,0-1,-1 1,1-1,0 1,0 0,0 0,0-1,0 1,0 0,0 0,1 0,-1-1,1 1,-1 0,1 0,0-1,-1 1,1-1,0 1,0-1,0 1,0-1,1 1,-1-1,0 0,1 1,-1-1,0 0,1 0,-1 0,1 0,0-1,-1 1,1 0,0-1,0 1,-1-1,1 1,0-1,0 0,0 0,-1 0,1 0,0 0,1 0,85-61,-59 36,-22 18,33-23,-39 30,0-1,-1 1,1-1,0 1,-1-1,1 1,0 0,0-1,-1 1,1 0,0 0,0-1,0 1,-1 0,1 0,0 0,0 0,0 0,0 0,-1 0,1 1,0-1,0 0,0 0,-1 0,1 1,0-1,0 1,-1-1,1 0,0 1,-1-1,1 1,0-1,-1 1,1 0,-1-1,1 1,-1 0,1-1,-1 1,1 0,-1 0,0-1,0 1,1 0,-1 0,0 0,-14 80,9-55,2-2</inkml:trace>
  <inkml:trace contextRef="#ctx0" brushRef="#br0" timeOffset="1015.073">1424 1,'-44'38,"-32"28,-14 11,-1 3,5-3,9-5,6-4,12-11,5-4,8-6,7-7,9-6,6-2,11-4,13-5,7-12,6-8,1-4</inkml:trace>
  <inkml:trace contextRef="#ctx0" brushRef="#br0" timeOffset="1376.901">1452 452,'-29'10,"-15"3,1 3,1 1,1 2,-15 10,54-28,-1-1,1 1,0 0,-1 0,1-1,0 2,0-1,0 0,0 0,0 1,0-1,0 1,1 0,-1-1,0 1,1 0,0 0,-1 0,1 0,0 0,0 0,0 0,0 1,0-1,1 0,-1 1,1-1,-1 0,1 1,0-1,0 0,0 1,0-1,0 1,1-1,-1 0,1 1,0-1,-1 0,1 0,0 1,0-1,0 0,1 0,-1 0,0 0,1 0,1 1,36 20,-34-22,0 0,0 1,0 0,0 0,0 0,-1 1,1-1,-1 1,1 0,-1 0,0 1,0-1,0 1,-1 0,1 0,-1 0,0 0,0 1,-1-1,1 1,-1 0,0 0,0 0,-1 0,1 0,-1 0,0 0,0 1,-1-1,0 0,0 0,0 1,-1 2,-4-3,0 0,0-1,0 0,-1 0,0 0,1 0,-2-1,1 0,0-1,0 1,-1-1,0 0,1-1,-1 1,0-1,0-1,1 1,-1-1,0-1,0 1,0-1,0 0,1 0,-3-2,-38-9,28 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2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1 426,'19'4,"16"3,7-1,1-1,-2-2,-3-1,-3-1,-3 0,-2-1,-2-1,-4 1</inkml:trace>
  <inkml:trace contextRef="#ctx0" brushRef="#br0" timeOffset="484.259">537 59,'73'-18,"-1"4,2 3,7 3,-73 6,-1 0,1 1,-1 0,1 0,0 1,0 0,-1 0,1 1,0 0,0 1,-1-1,1 1,-1 1,0-1,0 1,0 1,0-1,0 1,0 0,-1 1,5 4,-9-3,-1 0,0 0,0 0,0 0,-1 0,0 0,0 0,-1 0,1 0,-1 0,-1 0,1 0,-1 0,0 0,0-1,-1 1,1-1,-1 1,-1-1,-2 3,-17 29,-2-2,-2 0,-1-2,-1-1,-17 12,-21 26,56-59,2 0,-1 1,1 1,1 0,1 0,-1 0,2 1,0 0,-1 5,6-15,-1 1,1-1,0 0,1 0,-1 1,1-1,0 1,0-1,0 0,0 1,1-1,0 0,0 1,0-1,0 0,1 0,-1 0,1 0,0 0,1 0,-1 0,1-1,-1 1,1-1,0 0,0 0,1 0,-1 0,0 0,1-1,0 1,0-1,3 1,2 1,0 0,0 0,0-2,0 1,1-1,-1 0,1-1,-1 0,1-1,0 0,-1 0,1-1,-1 0,1-1,-1 0,1 0,-1-1,0 0,0-1,0 0,-1-1,8-4,-1-2</inkml:trace>
  <inkml:trace contextRef="#ctx0" brushRef="#br0" timeOffset="734.526">1242 510,'-14'29,"0"9,2-1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0,'-2'12,"0"-1,-1-1,0 1,0 0,-1-1,-1 0,0 1,0-2,-1 1,0-1,-1 0,-4 5,-14 23,12-18,-52 109,64-124,0 0,0 0,0 0,1 0,-1 0,1 0,0 0,0 0,1 1,-1-1,1 0,0 0,0 0,0 0,0 0,1 0,0-1,0 1,0 0,0-1,0 1,1-1,-1 0,1 0,0 0,0 0,0 0,1-1,-1 0,0 1,1-1,1 0,6 3,1-1,0 0,1-1,-1 0,1-1,-1 0,1-1,0-1,-1 0,1 0,0-1,-1-1,1 0,10-4,40-30,-49 20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0 130,'41'1,"0"-3,0-1,-1-2,1-2,-1-1,0-2,-1-2,-1-2,0-1,24-14,-59 27,-1 0,1 0,0 0,-1-1,1 1,0 1,0-1,1 0,-1 1,0 0,0 0,1 0,-1 0,1 0,-1 1,1-1,-1 1,1 0,-1 0,1 0,-1 1,1-1,-1 1,1 0,-1 0,0 0,1 0,-1 1,0-1,0 1,0 0,0 0,0 0,1 1,143 168,-129-157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1,'-34'59,"2"-7,-2-2,-3-1,-1-2,-3-1,-1-3,-39 31,79-72,0-2,1 0,-1 1,1-1,0 1,-1-1,1 1,-1 0,1 0,0 0,0-1,-1 1,1 0,0 0,0 1,0-1,0 0,0 0,0 0,1 1,-1-1,0 0,1 1,-1-1,1 1,-1-1,1 1,0-1,-1 1,1-1,0 1,0-1,0 1,0-1,0 1,1-1,-1 1,0-1,1 1,-1-1,1 1,-1-1,1 1,0-1,0 0,-1 0,2 1,11 1,0-2,0 0,0 0,0-1,1-1,-1 0,0 0,0-2,10-2,22-3,275-34,-318 43,1-1,0 1,0-1,0 0,0 0,0 0,0 0,-1 0,1-1,0 1,0-1,0 0,0 0,-1 0,1 0,0 0,-1-1,1 1,-1-1,0 1,1-1,-1 0,0 0,0 0,0 0,0-1,-1 1,1 0,0-1,-1 1,0-1,0 0,1 1,-2-1,1 0,0 0,0 0,-1 1,0-1,1 0,-1 0,0 0,-1 0,1 0,-1-1,-3-16,-1 0,-2 1,0-1,-1 1,-1 1,0 0,-2 0,0 1,-1 0,0 1,-1 0,-1 1,-1 0,0 2,-1 0,0 0,-1 1,-10-4,5 3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1,'29'4,"24"3,7-1,-1-1,-6-2,-8-1,-6-1,-5 0,-3-1,-3 0,-5-1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77,'48'-9,"25"-4,11 1,-5 2,-11 3,-13 2,-14-2,-11 0,-9 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1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0,'-16'490,"4"13,1-432,5-65,1-7</inkml:trace>
  <inkml:trace contextRef="#ctx0" brushRef="#br0" timeOffset="235.932">0 592,'44'0,"37"-10,20-2,2-5,-11 1,-12-2,-10-3,-12 3,-11-1,-4 4,-5-2,-3-2,-4 2,-6 0,-3-3,-1-3,-3-2,-6 4</inkml:trace>
  <inkml:trace contextRef="#ctx0" brushRef="#br0" timeOffset="601.745">1101 0,'-46'113,"0"-6,5 2,5 2,-13 71,44-153,1 0,1 0,1 1,2-1,3 29,-3-55,0 1,1 0,0-1,0 0,0 1,0-1,0 1,1-1,-1 0,1 0,0 0,0 0,0 0,1 0,-1-1,1 1,-1-1,1 0,0 1,0-1,0 0,0-1,0 1,0 0,1-1,-1 0,0 0,1 0,-1 0,1 0,-1-1,1 0,-1 0,1 0,0 0,-1 0,1 0,-1-1,1 0,-1 0,1 0,1-1,12-5,0 0,0-1,-1-1,0-1,0-1,-1 0,0 0,1-4,41-29,-56 43,69-36,-68 36,0 1,0 0,0-1,0 1,0 0,0 0,0 0,0 0,0 0,0 1,0-1,0 0,0 1,0 0,0-1,0 1,0 0,0 0,0 0,-1 0,1 1,0-1,-1 0,1 1,-1-1,1 1,-1-1,0 1,0 0,0 0,0-1,0 1,0 0,0 0,0 2,1 3,0-1,0 1,-1 0,0 0,0 0,-1 0,0 0,0 0,0 0,-1 0,0 0,-1 2,-1 60,3-68,0 1,0-1,0 1,0-1,0 0,1 1,-1-1,1 1,-1-1,1 0,-1 1,1-1,0 0,0 0,-1 0,1 1,0-1,0 0,0 0,0 0,1 0,-1-1,0 1,0 0,0 0,1-1,-1 1,0-1,1 1,-1-1,1 1,-1-1,0 0,1 0,-1 1,1-1,-1 0,1-1,-1 1,0 0,1 0,-1-1,1 1,-1 0,0-1,1 1,-1-1,0 0,1 0,-1 1,55-52,-48 34</inkml:trace>
  <inkml:trace contextRef="#ctx0" brushRef="#br0" timeOffset="1398.625">1496 846,'18'-2,"0"-1,-1 0,1-1,-1-1,0-1,0 0,-1-2,0 1,0-2,0 0,-1-1,-1-1,0 0,11-11,17-39,-41 59,-1 1,1-1,-1 1,0-1,0 1,0-1,0 0,0 1,0-1,0 1,0-1,0 0,-1 1,1-1,-1 1,1-1,-1 1,0 0,1-1,-1 1,0-1,0 1,0 0,0 0,0 0,0-1,-1 1,1 0,0 0,0 1,-1-1,1 0,-1 0,1 1,-1-1,1 1,-1-1,1 1,-1-1,1 1,-1 0,1 0,-1 0,0 0,-11 0,1 0,-1 1,0 1,1 0,-1 0,1 1,0 1,0 0,0 1,0 0,1 1,0 0,0 1,1 0,-1 1,2 0,-1 0,1 1,0 0,1 1,-1 1,4-5,0 1,0-1,1 1,0 0,0 0,1 0,0 0,0 1,0-1,1 1,0 0,1 0,0 0,0-1,1 1,0 0,0 0,0 0,1 0,2 5,1-9,1 0,0 0,-1 0,2 0,-1-1,0 0,1 0,0 0,-1-1,1 0,0 0,0 0,1-1,-1 0,0 0,0 0,1-1,-1 0,0 0,0-1,1 0,-1 0,0 0,3-2,13 1,1-1,-1-2,-1 0,1-1,-1-1,0-2,0 0,-1 0,0-2,-1-1,0 0,1-3,-2-1</inkml:trace>
  <inkml:trace contextRef="#ctx0" brushRef="#br0" timeOffset="1766.38">2202 621,'-15'8,"0"1,1 0,0 1,0 1,1 0,1 1,0 1,0-1,1 2,1 0,0 0,1 0,1 2,-4 6,11-18,1-1,-1 0,0 0,1 0,-1 1,1-1,0 0,0 0,0 1,1-1,-1 0,1 0,0 0,0 1,0-1,0 0,0 0,1 0,-1-1,1 1,0 0,0-1,0 1,0-1,0 1,1-1,-1 0,1 0,-1 0,1 0,0 0,0-1,0 1,0-1,0 0,0 0,0 0,0 0,0-1,1 1,-1-1,0 0,0 0,1 0,-1 0,0 0,0-1,2 0,5-1,-1 0,0 0,0-1,0-1,-1 0,1 0,-1 0,0-1,0 0,0-1,-1 0,0 0,0 0,-1-1,1 0,-1-1,-1 1,1-1,-1 0,-1 0,0-1,0 1,0-1,-1 0,-1 0,1 0,-1-1,-1 1,0 0,0-1,-1 1,0-1,-1 1,0 0,-1-6,-17-25,7 27</inkml:trace>
  <inkml:trace contextRef="#ctx0" brushRef="#br0" timeOffset="2021.797">2456 931,'9'-38,"9"-23,0-5,-2 3,1 13,-3 10,2 11,-3 7,2 6,3 7,-2 8,-3 6</inkml:trace>
  <inkml:trace contextRef="#ctx0" brushRef="#br0" timeOffset="2297.779">2739 818,'21'-17,"0"-2,-1 0,0-1,-2-1,-1-1,13-20,-18 0,-12 41,-1 1,1-1,0 0,0 1,0-1,-1 0,1 1,0-1,-1 0,1 1,-1-1,1 0,-1 1,1-1,-1 1,1-1,-1 1,1-1,-1 1,0 0,1-1,-1 1,0 0,1-1,-1 1,0 0,1 0,-1 0,0 0,0-1,1 1,-1 0,0 0,1 0,-1 0,0 1,0-1,1 0,-1 0,0 0,1 1,-1-1,0 0,1 1,-1-1,0 0,1 1,-1-1,1 1,-1-1,1 1,-1-1,0 1,-13 7,0 0,1 1,0 0,0 1,1 1,0 0,1 0,1 1,-1 1,2 0,0 0,0 1,2 0,-1 0,2 1,-4 10,9-22,0-1,0 1,0-1,1 1,-1 0,1-1,0 1,-1 0,1-1,0 1,1 0,-1 0,0-1,1 1,0 0,-1-1,1 1,0-1,0 1,0-1,1 1,-1-1,1 0,-1 1,1-1,0 0,0 0,0 0,0-1,0 1,0 0,2 0,14 5</inkml:trace>
  <inkml:trace contextRef="#ctx0" brushRef="#br0" timeOffset="2765.321">3077 875,'211'-174,"-178"152,-32 21,-1 1,1 0,0 0,-1 0,1 0,0 0,-1 0,1 0,0 0,-1 1,1-1,0 0,-1 0,1 0,0 1,-1-1,1 0,-1 1,1-1,0 1,-1-1,1 0,-1 1,1-1,-1 1,0 0,1-1,-1 1,1-1,-1 1,0 0,1-1,-1 1,0-1,0 1,0 0,0 0,1-1,-1 1,0 0,0-1,0 1,0 0,-1-1,1 1,0 0,0-1,0 1,0 0,0 2,-1-1,0 0,0 0,1 0,-1 0,1 0,0 0,-1 0,1 0,0 0,0 1,1-1,-1 0,0 0,1 0,-1 0,1 0,0 0,-1 0,1 0,0 0,0 0,0 0,1-1,-1 1,0 0,1-1,-1 1,1-1,-1 1,1-1,0 0,-1 0,1 0,0 0,0 0,0 0,0 0,0 0,0-1,0 1,0-1,0 0,1 1,-1-1,0 0,0 0,0-1,0 1,0 0,1-1,107-64,-96 54,1 1,1 0,0 0,0 2,1 0,0 1,7-2,-21 9,1 1,-1-1,0 0,0 1,0-1,0 1,0 0,0 0,0 0,-1 1,1-1,0 1,0-1,-1 1,1 0,-1 0,0 0,0 0,0 1,0-1,0 1,0-1,0 1,-1 0,1-1,-1 1,0 0,0 0,0 0,0 0,0 0,-1 0,1 0,-1 0,0 2,17 36,-15-38,-1-1,1 1,-1-1,1 1,0-1,0 0,0 0,0 0,1 0,-1 0,1 0,-1-1,1 1,-1-1,1 0,0 1,-1-1,1-1,0 1,1 0,11-2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4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1 205,'35'-13,"1"2,1 1,-1 2,1 1,1 2,-1 2,1 1,10 2,-22-4,-33-12,-134-95,128 96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2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0 151,'45'168,"19"60,-41-174,-23-53,0 0,1 0,-1 0,1 0,-1 0,1 0,0 0,0 0,-1 0,1 0,0-1,0 1,0 0,0-1,0 1,0 0,0-1,0 1,0-1,0 1,0-1,0 0,0 1,0-1,0 0,0 0,1 0,-1 0,0 0,0 0,0 0,0 0,0-1,1 1,-1 0,0-1,0 1,0 0,0-1,0 0,0 1,0-1,0 0,0 1,-1-1,2 0,1-4,1-1,-1 1,0-1,-1 0,1 0,-1 0,0 0,-1 0,0-1,0 1,0 0,0-1,-1 1,0-2,3-22,9-41,4-32,4 1,27-74,-47 176,0-2,0 0,1 0,-1 1,1-1,-1 0,1 1,-1-1,1 0,0 1,0-1,0 1,0-1,0 1,0 0,0-1,1 1,-1 0,0 0,1 0,-1 0,1 0,-1 0,1 0,-1 0,1 1,0-1,4 7</inkml:trace>
  <inkml:trace contextRef="#ctx0" brushRef="#br0" timeOffset="318.177">537 434,'0'9,"0"14,0 6,0 4,0 1,4 0,3-6</inkml:trace>
  <inkml:trace contextRef="#ctx0" brushRef="#br0" timeOffset="773.484">537 349,'242'-52,"-240"51,0 1,0-1,0 1,1-1,-1 1,0 0,0 0,0 0,1 0,-1 0,0 1,0-1,0 0,0 1,0 0,0 0,1-1,-2 1,1 0,0 1,0-1,0 0,0 0,-1 1,1-1,-1 1,1 0,-1-1,1 1,-1 0,0 0,0 0,0 0,0 0,0 0,-1 0,1 0,0 0,-1 0,0 0,1 1,-1-1,0 0,0 0,0 0,-1 1,1-1,0 0,-1 0,0 2,-3 3,0 1,0-1,-1-1,0 1,0-1,0 0,-1 0,0 0,0-1,-1 0,0 1,-35 33,41-39,0 1,0 0,0 0,0 0,1 0,-1 1,0-1,0 0,1 0,-1 0,1 0,-1 1,1-1,-1 0,1 1,0-1,0 0,0 1,-1-1,1 0,1 1,-1-1,0 0,0 1,0-1,1 0,-1 1,1-1,-1 0,1 0,-1 0,1 1,0-1,-1 0,1 0,0 0,0 0,0 0,0 0,0 0,0 0,0-1,0 1,0 0,1-1,-1 1,1 0,62 19,-53-18,-5-1,1-1,0 2,0-1,-1 1,1 0,-1 0,1 1,-1 0,0 0,0 0,0 1,-1 0,4 3,-8-4,-1 0,1 0,-1 0,0 1,0-1,-1 0,1 0,-1 0,1 0,-1 0,0 0,0 0,0 0,0 0,-1 0,1-1,-1 1,0 0,0-1,0 0,0 1,0-1,0 0,-1 0,1 0,-1 0,1 0,-1-1,0 1,0-1,0 0,0 0,1 0,-2 0,0 0,2 0,-4 4,-1-1,1 0,-1 0,0-1,0 0,-1 0,1 0,-1-1,1 0,-1-1,1 0,-1 0,0 0,0-1,0 0,1-1,-1 0,0 0,1 0,-6-3,0-7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1,'-108'123,"90"-94,2 0,2 1,0 1,2 0,1 1,2 0,1 0,1 1,2 0,2 0,0 0,3 1,1 1,0-18,2-1,0 0,0 0,2 0,0-1,1 1,0-1,2 0,-1-1,2 0,0 0,0-1,1 0,1 0,0-1,1-1,0 0,6 3,-15-11,1-1,-1 1,1-1,0 1,0-1,0 0,1-1,-1 1,0-1,0 0,1 0,-1 0,1 0,-1-1,1 0,-1 0,1 0,-1-1,1 1,-1-1,1 0,-1 0,0-1,15-8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87,'24'-13,"1"0,0 2,0 1,1 1,0 1,0 1,1 1,21-1,-44 6,0 0,0 1,0 0,1-1,-1 2,0-1,0 0,0 1,0-1,0 1,0 1,0-1,0 0,-1 1,1 0,0 0,-1 0,1 0,-1 0,0 1,0-1,0 1,0 0,0 0,-1 0,1 1,-1-1,0 1,0-1,0 1,0-1,-1 1,1 0,-1 0,0 0,0 0,0 0,-1 0,0 0,0 0,0 0,0 1,0-1,-1 3,-7 11,0 0,-1 0,-1-1,0-1,-2 0,1 0,-2-1,0 0,-1-1,-1-1,0 0,-9 5,-37 38,51-49,1 1,0 1,0 0,1 0,0 0,1 1,0 1,0-1,1 1,0 0,1 0,1 1,0-1,0 1,1 0,0 0,1 1,3-10,0 1,0-1,0 0,0 0,0 0,0 0,1 0,0 0,0 0,-1 0,1-1,1 1,-1 0,0-1,1 0,-1 0,1 0,0 0,0 0,-1 0,1-1,0 1,1-1,-1 0,0 0,0 0,0 0,1-1,-1 1,0-1,4 0,109-7,-35-17,-63 14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0,1 0,2 0,1 0,-1 0,1 0,-1 0,-1 0,1 0,-5 5,-7 1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0,'-29'26,"1"1,1 1,1 1,2 2,1 0,2 1,-1 5,5-9,1 1,2 1,1 0,1 1,2 0,1 1,2 0,1 0,1 0,2 1,1 0,2 6,-1-31,0-1,1 1,0 0,0 0,1-1,0 1,1-1,0 1,0-1,0 1,1-1,0 0,0 0,1 0,0-1,0 1,0-1,1 0,0 0,1-1,-1 1,1-1,0 0,0-1,0 1,1-1,0 0,-1-1,9 3,-13-5,1 0,-1 0,1 0,0 0,0-1,-1 1,1-1,0 0,0 0,-1 0,1 0,0 0,0 0,0-1,-1 0,1 1,0-1,-1 0,1 0,-1 0,1-1,-1 1,1-1,-1 1,0-1,0 0,0 0,0 0,0 0,0 0,0 0,1-3,4-13</inkml:trace>
  <inkml:trace contextRef="#ctx0" brushRef="#br0" timeOffset="540.215">317 508,'24'-5,"13"-1,4 0,1 1,-2 2,-4 1,-7 1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0 311,'1'-2,"0"0,0 1,0-1,1 0,-1 1,0-1,1 1,-1 0,1-1,0 1,-1 0,1 0,0 0,-1 0,1 0,0 1,0-1,0 0,0 1,0-1,0 1,0 0,0 0,0 0,0 0,1 0,7-2,27-9,-30 8,0 0,0 1,0 0,1 0,-1 1,0 0,1 0,-1 1,1-1,-1 2,1-1,-1 1,1 0,-1 1,5 1,-10-2,-1-1,1 1,0 0,-1 0,1 0,-1 1,1-1,-1 0,0 1,1-1,-1 1,0-1,0 1,0-1,0 1,0 0,0-1,-1 1,1 0,0 0,-1 0,0 0,1-1,-1 1,0 0,0 0,0 0,0 0,0 0,-1 0,1 0,0 0,-1-1,0 1,1 0,-1 0,0 1,-37 66,36-66,-131 169,131-171,0 1,0-1,0 1,0 0,1 0,-1-1,1 1,-1 0,1 0,0 1,0-1,0 0,0 0,0 1,0-1,1 0,-1 1,1-1,-1 0,1 1,0-1,0 1,0-1,0 1,1-1,-1 0,1 1,-1-1,1 0,0 1,0-1,0 0,0 0,0 0,1 1,-1-1,1-1,-1 1,1 0,0 0,-1-1,1 1,0-1,0 1,0-1,1 0,-1 0,0 0,0 0,0 0,3 0,5 3,1-2,0 0,0 0,0-1,0 0,0-1,0 0,0-1,0 0,0-1,6-1,2-5</inkml:trace>
  <inkml:trace contextRef="#ctx0" brushRef="#br0" timeOffset="418.515">509 0,'5'17,"80"193,-75-190,10 22,-1 1,-3 1,-1 0,-2 2,-2-1,-11-32,0-1,-1 1,0 0,-1-1,-1 0,0 1,0-1,-1 0,-1 0,0-1,0 1,-2-1,1-1,-1 1,-1-1,1 0,-2-1,1 1,-2-2,1 1,-1-1,0-1,-1 0,1 0,-12 4,-119 46,116-52</inkml:trace>
  <inkml:trace contextRef="#ctx0" brushRef="#br0" timeOffset="2615.345">847 0,'10'13,"0"0,-1 1,-1 0,-1 1,0-1,0 1,-2 1,1-1,-2 1,0 0,-2 0,1 0,-2 0,0 5,13 61,-9-58,-1 1,0 0,-2 0,-1 0,-1 1,-1-1,-1 0,-1 0,-2 4,-6 20,11-38,-1 0,-1 0,0 0,-1 0,0 0,0 0,-1-1,-1 1,0-1,0-1,-1 1,0-1,-1 1,0-2,0 1,-1-1,0 0,0-1,-4 3,-118 49,106-54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0,'-92'286,"90"-283,-1 0,1 0,0 0,1 1,-1-1,0 1,1-1,0 1,0-1,0 1,0 0,1 0,0 0,-1-1,1 1,1 0,-1 0,0 0,1-1,0 1,0 0,0-1,0 1,1 0,-1-1,1 1,0-1,0 0,0 0,0 0,1 0,-1 0,1 0,0-1,0 1,0-1,0 0,0 0,1 0,-1 0,4 1,1-3,-1 0,1-1,0 0,0 0,0-1,-1 0,1 0,-1-1,0 0,1-1,-1 1,-1-1,1 0,0-1,-1 0,0 0,0 0,-1-1,0 0,1 0,8-11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1 290,'87'-51,"-35"24,-2-3,-1-3,-2-1,-1-2,29-30,-75 65,1 0,0 0,0 0,-1 0,1 1,0-1,0 0,0 0,0 1,0-1,0 0,0 1,1-1,-1 1,0 0,0-1,0 1,0 0,1 0,-1 0,0 0,0-1,0 2,1-1,-1 0,0 0,0 0,0 1,1-1,-1 0,0 1,0-1,0 1,0-1,0 1,0 0,0 0,0-1,0 1,0 0,0 0,-1 0,1 0,0 0,0 0,-1 0,1 0,-1 0,1 0,-1 0,1 0,-1 1,0-1,0 0,1 0,-1 0,0 1,0-1,0 0,0 0,-1 0,1 1,21 62,-16-46,0 0,1-1,1 1,1-1,0-1,1 1,1-1,0-1,4 4,-1-7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1 323,'36'-49,"3"3,2 1,1 2,23-17,-60 56,72-67,-76 70,0 1,-1-1,1 1,0 0,0-1,-1 1,1 0,0-1,0 1,0 0,-1 0,1 0,0 0,0 0,0 0,0 0,-1 0,1 0,0 0,0 1,0-1,-1 0,1 0,0 1,0-1,-1 0,1 1,0-1,-1 1,1-1,0 1,-1 0,1-1,-1 1,1-1,-1 1,1 0,-1-1,1 1,-1 0,0 0,1-1,-1 1,0 0,0 0,0 0,0-1,1 1,-1 0,0 0,0 0,-1 0,7 55,-5-44,-2-10,1 0,0 0,0 1,1-1,-1 0,0 0,1 1,-1-1,1 0,0 0,0 0,-1 0,2 0,-1 0,0 0,0 0,0 0,1-1,-1 1,1 0,0-1,-1 1,1-1,0 0,0 0,0 1,0-1,0 0,0-1,0 1,0 0,0 0,1-1,-1 0,0 1,0-1,0 0,1 0,-1 0,0 0,0-1,1 1,-1 0,0-1,0 0,0 1,0-1,0 0,0 0,0 0,0-1,0 1,0 0,138-123,-139 123,1 1,-1 0,1 1,-1-1,1 0,-1 0,1 1,-1-1,1 1,-1-1,1 1,-1 0,1-1,-1 1,0 0,0 0,1 0,-1 0,0 0,0 0,0 0,0 1,0-1,0 0,-1 0,1 1,0-1,-1 1,1-1,-1 1,1-1,-1 1,1-1,-1 1,0-1,0 1,0-1,0 1,0-1,0 1,-1-1,1 1,0 0,-1-1,1 0,-1 1,1-1,-2 2,4 18,-1-20,-1 4,0 1,1 0,0 0,0 0,1-1,0 1,0-1,0 1,0-1,1 0,0 1,0-2,0 1,1 0,0-1,0 1,0-1,0 0,1 0,-1-1,1 1,0-1,0 0,0 0,1-1,17 2,-1-2</inkml:trace>
  <inkml:trace contextRef="#ctx0" brushRef="#br0" timeOffset="251.353">85 436,'43'5,"39"-4,9-1,0-1,-7-1,-12 1,-14 0,-12 0,-9 1,-6 0,-4 0,-6 0</inkml:trace>
  <inkml:trace contextRef="#ctx0" brushRef="#br0" timeOffset="612.968">649 520,'-1'1,"-20"5,1 1,0 1,0 0,1 2,0 0,1 1,0 1,1 1,0 1,-12 13,28-25,0 1,0 0,0-1,0 1,1 0,-1 0,1 0,0-1,0 1,0 0,0 0,1 0,-1 0,1 0,-1-1,1 1,0 0,0-1,0 1,1 0,-1-1,1 0,-1 1,1-1,0 0,0 0,0 1,0-2,0 1,0 0,0 0,1-1,-1 1,1-1,-1 0,1 1,0-1,-1-1,1 1,0 0,0-1,0 1,-1-1,32 22,-31-21,-1 0,1 1,-1 0,0-1,0 1,0 0,0 0,0 0,-1 0,1 0,0 1,-1-1,0 0,1 1,-1-1,0 1,0 0,-1-1,1 1,0 0,-1-1,0 1,1 0,-1 0,0-1,-1 1,1 0,0 0,-1-1,1 1,-1 0,0-1,0 1,0-1,0 1,-1-1,1 1,-1-1,1 0,-1 0,0 0,0 0,0 0,0 0,0 0,-1 0,-4 2,0-1,0 0,0-1,0 0,0 0,0 0,0-1,-1 0,1 0,0-1,-1 0,1-1,0 1,-1-1,-6-2,-5-4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21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0 815,'0'38,"0"23,0 5,0-3,0-8,0-13</inkml:trace>
  <inkml:trace contextRef="#ctx0" brushRef="#br0" timeOffset="247.602">57 391</inkml:trace>
  <inkml:trace contextRef="#ctx0" brushRef="#br0" timeOffset="479.215">339 1182,'9'-43,"9"-43,3 1,5 1,19-41,-15 80,-29 46,1-1,-1 1,1 0,-1 0,0 0,0 0,1 0,-1 0,0 0,0 0,0 1,0-1,0 0,-1 1,1-1,0 0,0 1,-1-1,1 1,-1-1,0 1,1 0,-1-1,0 1,0-1,0 1,0-1,0 1,0 0,0-1,-1 1,1-1,0 1,1 13,28 156,-27-164,0 1,1-1,0 0,0 0,0-1,1 1,0-1,1 0,-1 0,1 0,0 0,0-1,1 0,0 0,0 0,0-1,0 0,1 0,0 0,-1-1,4 0,-4-1,1-1,0 0,0-1,0 0,-1 0,1 0,0-1,0 0,-1 0,1-1,0 0,-1 0,1 0,-1-1,0 0,0 0,0-1,0 0,-1 0,1 0,-1 0,0-2,99-118,-50 11,-47 88</inkml:trace>
  <inkml:trace contextRef="#ctx0" brushRef="#br0" timeOffset="705.873">1383 81,'0'43,"-5"43,-1 17,0 0,1-7,-3-7,-1-8,2-13,1-8,3-10,1-4,1-5,5-4,3-5,0-1,-2-8</inkml:trace>
  <inkml:trace contextRef="#ctx0" brushRef="#br0" timeOffset="1114.761">1016 618,'76'3,"1"4,-2 4,7 4,-62-12,23 6,1 2,-2 1,0 3,0 1,6 5,-36-14,0-1,1 0,0 0,0-2,0 0,1 0,-1-1,1-1,0 0,0-1,0 0,0-2,0 1,0-1,-1-1,1-1,2-1,-8 0,-1-2,0 1,0-1,-1 0,1 0,-1-1,0 0,-1 0,0 0,0-1,-1 1,0-1,0 0,0-1,-1 1,-1-1,1 1,-1-1,-1 0,0 0,0 0,-1 0,0-5,-1 11,0-1,0 1,0 0,-1 0,1-1,-1 1,0 0,0 0,0 1,-1-1,1 0,0 1,-1-1,0 1,1 0,-1 0,0 0,0 0,-1 1,1-1,0 1,0-1,-1 1,1 0,-1 1,1-1,0 1,-1-1,0 1,1 0,-1 0,1 0,-1 1,1 0,-1-1,1 1,0 0,-1 0,1 1,0-1,0 1,0 0,0-1,0 1,0 1,0-1,1 0,-3 3,-14 9,0 1,1 1,0 0,2 1,0 1,1 1,1 0,0 1,2 0,0 1,1 1,2 0,0 0,-3 15,10-32,0 1,1 0,-1 0,1 0,1 0,-1 0,1 0,0 0,1 0,-1 0,1-1,0 1,1 0,-1 0,1 0,0-1,1 1,-1-1,1 0,0 0,0 0,1 0,0 0,0-1,0 1,0-1,1 0,-1 0,1-1,0 1,0-1,0 0,1-1,-1 1,1-1,5 2,18 3,-3-3</inkml:trace>
  <inkml:trace contextRef="#ctx0" brushRef="#br0" timeOffset="1814.923">2399 645,'-51'29,"-171"109,218-136,0 0,0 1,0-1,1 1,-1 0,1 0,-1 0,1 1,0-1,0 1,1-1,-1 1,1 0,0 0,0 0,0 1,0-1,1 0,-1 1,1-1,1 1,-1-1,0 1,1 0,0-1,0 1,1-1,0 4,2-6,0 0,0 0,0 0,1-1,-1 0,0 1,1-1,0 0,-1 0,1-1,-1 1,1-1,0 0,0 0,-1 0,1 0,0-1,-1 0,1 1,-1-1,1 0,-1-1,1 1,-1-1,0 1,0-1,1 0,1-2,343-196,-332 192,66-24,-79 32,-1 0,0-1,0 1,1 0,-1 1,0-1,0 0,1 0,-1 1,0 0,0-1,0 1,1 0,-1 0,0 0,0 0,-1 0,1 1,0-1,0 1,0-1,-1 1,1 0,-1-1,0 1,1 0,-1 0,0 0,0 0,0 0,0 0,0 0,-1 1,1-1,-1 0,1 1,3 19,-2 1,0-1,-1 1,-2 0,0 0,-1 0,-1-1,-6 20,4-9,-9 30,-3-1,-2 0,-3-1,-2-1,-3-2,-14 21,35-67,0 0,-1-1,0 0,-1 0,0-1,-1 0,0 0,-1-1,1 0,-2-1,-4 3,14-10,0 0,0 0,0 0,0-1,0 1,-1 0,1-1,0 1,0-1,-1 0,1 1,0-1,-1 0,1 0,0 0,-1 0,1 0,-1 0,1 0,0 0,-1 0,1-1,0 1,0-1,-1 1,1-1,0 1,0-1,-1 0,1 1,0-1,0 0,0 0,0 0,0 0,0 0,1 0,-1 0,0 0,0 0,1 0,-1-1,0 1,1 0,0-1,-1 1,-1-65,9 48,1 0,1 1,0 0,1 0,1 1,1 1,0 0,6-5,-2 0,157-199,125-212,-190 254,-107 175,0 1,0 0,-1 0,1-1,0 1,-1 0,1-1,-1 1,0 0,1-1,-1 1,0-1,0 1,0-1,0 1,0 0,0-1,0 1,-1-1,1 1,0-1,-1 1,1 0,-1-1,1 1,-1 0,0 0,0-1,1 1,-1 0,0 0,0 0,0 0,0 0,0 0,-1 0,1 0,0 1,0-1,-1 0,1 1,0-1,-1 1,1-1,0 1,-1 0,1-1,-1 1,1 0,-1 0,1 0,0 0,-1 0,0 0,-80 18,69-12,0 1,1 0,-1 1,1 0,1 1,0 0,0 1,1 0,0 1,1 0,0 1,1 0,0 0,1 0,-1 3,7-12,0-1,0 1,0 0,0 0,1-1,-1 1,1 0,0 0,0 0,0 0,0 0,0-1,1 1,-1 0,1 0,0 0,0-1,0 1,0 0,0-1,1 1,-1-1,1 1,0-1,-1 0,1 0,0 0,0 0,1 0,-1 0,0 0,1-1,-1 1,1-1,1 1,100 31,-94-31,-2-2,0 1,-1 0,1 0,0 0,0 1,-1 0,1 1,-1 0,0 0,0 0,0 1,0 0,-1 1,1-1,-1 1,0 0,0 1,-1-1,0 1,0 0,0 1,-1-1,0 1,0 0,0 0,-1 0,1 6,-1 3,-1 1,-1-1,-1 1,0-1,-2 1,1-1,-2 1,0-1,-1 0,-1 0,0-1,-2 1,0 1,-3 7</inkml:trace>
  <inkml:trace contextRef="#ctx0" brushRef="#br0" timeOffset="2616.252">3528 618,'-27'12,"2"1,-1 2,2 0,0 2,1 1,1 0,0 2,0 2,16-17,0 0,1 1,-1-1,1 1,0 0,1 1,0-1,0 1,0 0,0 0,1 0,1 0,-1 0,1 1,0-1,1 1,0 0,0 2,3-7,0-1,0 1,0 0,0-1,1 1,-1-1,1 0,0 0,-1 0,1 0,0-1,0 1,1-1,-1 1,0-1,0 0,1 0,-1-1,0 1,1-1,-1 1,1-1,-1 0,0 0,1-1,-1 1,1-1,-1 0,0 0,0 0,1 0,-1 0,0-1,2 0,30-13,0-2,-1 0,0-3,-2-1,-1-1,0-1,0-3,48-42,-77 68,0 0,0 0,0 0,0 0,0 0,0 1,0-1,0 1,0-1,-1 1,1 0,0-1,0 1,0 0,-1 0,1 0,-1 1,1-1,-1 0,1 1,-1-1,0 1,1-1,-1 1,0-1,0 1,0 0,0 0,-1-1,1 1,0 0,-1 0,1 0,-1 0,0 0,1 0,-1 0,0 0,0 0,-1 1,3 4,-1 0,0 0,0-1,1 1,-1 0,2-1,-1 1,1-1,-1 0,2 0,-1 0,1 0,0-1,0 1,0-1,1 0,0 0,0 0,0-1,0 0,1 0,0 0,0-1,0 0,0 0,0 0,1-1,-1 0,1 0,0-1,-1 0,1 0,0 0,7-3,-1-1,0-1,1 0,-1 0,-1-1,1-1,-1 0,0-1,0 0,-1-1,0 0,0-1,-1 0,2-3,122-153,-118 140,-1-1,-2 0,0-1,-2-1,-1 0,-1 0,-2-1,-1 0,-1-1,-1 1,-2-1,-1 0,-2-18,1 33,-2 0,0 0,0 0,-2 0,0 0,-1 1,0 0,-1 0,-5-9,9 18,-1 1,1-1,-1 1,0 0,0 0,-1 0,1 0,-1 0,0 1,0-1,0 1,0 0,0 0,-1 1,0 0,1-1,-1 1,0 1,0-1,0 1,0 0,0 0,0 0,-1 1,1 0,0 0,0 0,0 0,-2 1,-3 4,0 0,0 0,0 1,1 1,0-1,0 1,1 1,0 0,0 0,1 0,0 1,0 0,1 0,0 1,1 0,0 0,0 0,1 1,1 0,-2 7,-6 11,2 1,2-1,0 1,2 0,1 1,2-1,1 1,1 0,2-1,0 1,3-1,0 0,3 4,-3-15,1 0,1-1,1 0,0 0,2 0,0-1,0-1,2 1,0-2,1 0,0 0,1-1,4 2,-11-12,-1 1,1-1,0-1,0 0,0 0,1 0,-1-1,1 0,-1 0,1 0,0-1,0-1,0 1,-1-1,1-1,0 1,0-1,-1-1,1 1,0-1,-1-1,0 0,1 1,0-2,13-9,-2 0</inkml:trace>
  <inkml:trace contextRef="#ctx0" brushRef="#br0" timeOffset="2902.499">4742 364,'-4'4,"-17"15,0 1,2 1,1 1,0 1,2 0,0 1,-10 23,24-44,1 0,-1 0,0-1,1 1,0 1,0-1,0 0,0 0,0 0,1 0,-1 1,1-1,0 0,0 1,0-1,0 0,1 0,-1 1,1-1,0 0,0 0,0 0,0 0,1 0,-1 0,1 0,0 0,0 0,0-1,0 1,0-1,0 0,1 1,1 0,50 15,-48-17,0-1,0 2,0-1,-1 1,1 0,0 0,0 0,-1 1,0 0,1 0,-1 1,0-1,-1 1,1 0,-1 0,1 1,-1-1,0 1,-1 0,1 0,0 3,-4-3,0-1,-1 1,1 0,-1-1,-1 1,1-1,-1 1,1-1,-1 0,0 1,-1-1,1 0,-1 0,0-1,0 1,0-1,0 1,-1-1,1 0,-1 0,0 0,0-1,0 1,0-1,0 0,-4 1,-3 3,-1 0,1-1,-1 0,0 0,-1-2,1 1,-1-2,0 0,1 0,-1-1,0 0,-12-1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6 282,'-1'-1,"0"-1,0 0,1 0,-1 1,1-1,-1 0,1 0,0 0,0 0,0 1,0-1,0 0,0 0,0 0,0 0,1 0,-1 1,1-1,-1 0,1 0,0 1,0-1,0 0,0 1,0-1,0 1,0-1,0 1,1 0,-1-1,0 1,1 0,-1 0,1 0,0 0,-1 0,1 0,1 0,71-21,225 20,-300 2,1-1,0 1,-1 0,1-1,0 1,0-1,0 1,-1-1,1 1,0 0,0-1,0 1,0-1,0 1,0-1,0 1,0-1,0 1,0-1,0 1,0-1,0 1,0-1,0 1,0-1,1 1,-1-1,0 1,0-1,1 1,-1 0,0-1,0 1,1-1,-1 1,1 0,-1-1,0 1,1 0,-1 0,1-1,-1 1,0 0,1 0,-1-1,1 1,-1 0,1 0,-1 0,1 0,-1 0,1 0,-1 0,1 0,-1 0,1 0,-1 0,1 0,-1 0,1 0,-1 1,1-1,-1 0,1 0,-1 1,1-1,-37-19,-2 6,21 9,0-2,0 0,1 0,0-2,0 0,1 0,0-2,1 0,-3-2,16 10,1 0,-1 1,0-1,0 0,1 1,-1-1,1 0,-1 0,1 1,0-1,0 0,0 0,0 0,0 1,0-1,0 0,0 0,1 0,-1 1,1-1,0 0,-1 0,1 1,0-1,0 1,0-1,0 1,0-1,0 1,0-1,1 1,-1 0,0 0,1 0,-1 0,1 0,0 0,-1 0,1 0,0 1,-1-1,1 0,0 1,0 0,-1-1,1 1,0 0,0 0,0 0,-1 0,2 0,20-5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1,'20'5,"15"1,7 0,1-1,-2-1,-3-2,-3-1,-4 0,-1-1,-6 4,-2 2,-1 0,2-1,1-2,-3-1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0,'43'10,"29"-2,7-3,-10-1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4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132 316,'-16'51,"-3"-1,-2 0,-2-2,-18 27,40-73,0-1,0 0,0 1,0-1,0 1,0-1,0 1,1-1,-1 1,1-1,-1 1,1 0,-1-1,1 1,0 0,0-1,0 1,0 0,0 0,0-1,0 1,1 0,-1-1,1 1,-1 0,1-1,-1 1,1-1,0 1,0-1,0 1,0-1,0 0,0 1,0-1,0 0,1 0,-1 0,0 0,1 0,-1 0,1 0,-1 0,1-1,0 1,-1 0,1-1,-1 1,1-1,0 0,0 0,-1 0,1 0,0 0,0 0,267-2,-64 2,-226-17,-2 6,0-1,1-1,0 0,1-2,1 0,0-2,1 0,1-1,0-1,-6-11,9 11,1-1,0-1,2 0,0 0,2-1,0-1,-2-12,10 32,1 0,0 0,1 0,-1 0,0 0,1 0,0 0,0 0,0 0,0 0,0 0,0 0,1 0,-1 0,1 1,0-1,0 0,0 0,1 0,-1 1,0-1,1 0,0 1,0 0,-1-1,1 1,1 0,-1 0,0 0,0 0,1 0,-1 1,1-1,0 1,-1-1,1 1,0 0,0 0,0 1,0-1,0 0,0 1,0 0,0-1,0 1,2 1,11 3</inkml:trace>
  <inkml:trace contextRef="#ctx0" brushRef="#br0" timeOffset="451.566">753 119,'-2'15,"1"1,1-1,0 1,1 0,0-1,2 1,-1-1,2 0,2 6,-3-8,0-2,3 22,2 0,1-1,2 0,1-1,2 0,13 22,-27-51,1-1,-1 1,1-1,0 1,-1-1,1 1,0-1,0 1,0-1,0 1,1-1,-1 0,0 0,0 0,1 0,-1 0,1 0,-1 0,1 0,-1 0,1-1,-1 1,1 0,0-1,-1 0,1 1,0-1,0 0,-1 0,1 0,0 0,-1 0,1 0,0-1,0 1,-1 0,1-1,-1 1,1-1,0 0,-1 0,1 1,-1-1,1 0,-1 0,0-1,1 1,-1 0,0 0,0-1,0 1,0 0,0-1,43-127,-30 71,88-282,-92 320,-1 8</inkml:trace>
  <inkml:trace contextRef="#ctx0" brushRef="#br0" timeOffset="747.769">1289 429,'0'15,"0"13,0 8,0 3,0-2,0-1,-5-8,-1-8</inkml:trace>
  <inkml:trace contextRef="#ctx0" brushRef="#br0" timeOffset="1214.041">1232 373,'9'-7,"1"2,0-1,0 1,0 1,0 0,1 0,0 1,0 0,0 1,0 1,0-1,0 2,0 0,0 0,0 1,0 0,1 0,-2 2,8 1,-16-3,0 0,0 0,-1 0,1 0,-1 0,1 0,-1 0,0 1,1-1,-1 1,0-1,0 1,0-1,0 1,0-1,0 1,0 0,0 0,-1-1,1 1,-1 0,1 0,-1 0,0 0,0 0,0-1,0 1,0 0,0 0,0 0,-1 0,1 0,-1-1,1 1,-1 0,0 0,-42 63,24-41,16-21,1-1,-1 1,1-1,0 1,-1 0,2 0,-1 0,0 0,0 1,1-1,0 0,0 1,0-1,0 0,0 1,1 0,-1-1,1 1,0-1,0 1,0-1,1 1,-1-1,1 1,0-1,0 1,0-1,0 1,1-1,-1 0,1 0,0 0,0 0,0 0,0 0,1 0,-1-1,1 1,1 0,20 10,-21-13,-1 0,0 0,0 0,0 0,1 1,-1-1,0 1,0 0,0 0,0 0,0 0,0 0,0 0,0 0,0 0,-1 1,1-1,0 1,-1-1,1 1,-1 0,0 0,1 0,-1 0,0-1,0 1,0 1,0-1,-1 0,1 0,-1 0,1 0,-1 0,0 1,0-1,0 0,0 0,0 1,0-1,0 0,-1 0,1 0,-1 1,0-1,0 0,1 0,-1 0,-1 0,1 0,0-1,0 1,-4 4,0-1,0 0,0 0,-1-1,0 0,0 0,0 0,0 0,0-1,-1 0,1-1,-1 1,0-1,0-1,0 1,0-1,0 0,0-1,0 0,0 0,0 0,-1-1,1 0,0 0,0-1,1 0,-1 0,0-1,-4-2,-3-7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3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57 283,'33'0,"17"0,4 0,2 0,-3 0,-1 0,-5 0,-5 0,-1 0,-2 0,-3 0,-2 0,-4 0,0 0,-2 0,0 0,-5 0</inkml:trace>
  <inkml:trace contextRef="#ctx0" brushRef="#br0" timeOffset="264.909">0 594,'48'-5,"40"-6,15-6,-6-1,-10 4,-14 3,-16 5,-11 2,-10 2,-6 2,-3 0,-7 1</inkml:trace>
  <inkml:trace contextRef="#ctx0" brushRef="#br0" timeOffset="650.938">311 1,'89'47,"2"-4,62 20,-127-53,-8-5,-1 1,1 1,-1 1,-1 0,0 1,0 1,-1 0,0 1,12 12,-25-20,1 0,-1 0,0 0,0 1,0-1,0 0,-1 1,1 0,-1-1,0 1,0 0,0 0,-1 0,1-1,-1 1,0 0,0 0,0 0,0 0,-1 0,0-1,0 1,0 0,0 0,0-1,-1 1,0-1,0 1,0-1,-2 3,-86 89,75-82,-194 158,172-117,31-30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28 211,'65'-87,"-61"113,-67 147,51-142,9-27,1 0,-1 0,1 0,0 0,0 0,1 0,-1 1,1-1,0 1,0-1,0 1,1-1,-1 1,1 0,0-1,1 1,-1 0,1-1,0 1,0-1,0 1,1-1,0 0,-1 0,1 1,1-1,-1 0,1-1,-1 1,1 0,0-1,1 1,8 0,1 1,0-2,0 0,0 0,0-1,0-1,0 0,1-1,-1 0,0-1,0 0,1-2,-1 1,0-1,-1-1,1-1,-1 0,18-2,96-14,-126 20</inkml:trace>
  <inkml:trace contextRef="#ctx0" brushRef="#br0" timeOffset="283.792">536 127,'-17'17,"1"0,1 1,1 1,0 0,2 1,0 1,1 0,1 0,1 1,1 0,1 0,1 1,1 0,1 0,0 10,-6 12,-60 249,69-290,0-1,0 0,0 0,0 1,1-1,0 1,0-1,-1 1,2-1,-1 0,0 1,1-1,0 0,0 1,0-1,0 0,0 1,0-1,2 1,8 8</inkml:trace>
  <inkml:trace contextRef="#ctx0" brushRef="#br0" timeOffset="770.117">592 551,'287'-248,"-287"249,0 0,0 0,-1-1,1 1,0 0,0 0,0 0,1-1,-1 1,0 0,0 0,0-1,0 1,1 0,-1 0,0-1,1 1,-1 0,1-1,-1 1,1 0,-1-1,1 1,-1-1,1 1,-1-1,1 1,0-1,-1 1,1-1,0 0,-1 1,1-1,0 0,0 1,-1-1,1 0,0 0,0 0,-1 0,1 0,0 0,0 0,0 0,-1 0,1 0,0 0,0-1,-1 1,1 0,0 0,0-1,-1 1,1-1,0 1,-1 0,1-1,0 1,-1-1,1 0,-1 1,1-1,-2 19,0-16,0 1,0-1,0 0,1 1,-1-1,1 0,-1 1,1-1,0 1,0-1,0 1,0-1,0 0,1 1,-1-1,1 1,-1-1,1 0,0 1,0-1,0 0,0 0,1 0,-1 0,0 0,1 0,0 0,-1 0,1-1,0 1,0 0,0-1,0 0,0 1,0-1,0 0,0 0,1 0,-1-1,0 1,1 0,-1-1,0 1,1-1,0 0,4-2,1 1,-1-2,0 1,0-1,0 0,-1-1,1 1,-1-1,0-1,0 1,5-6,57-30,-66 40,-1-1,0 1,1 0,-1 0,1 0,-1 0,1 0,-1 0,0 0,1 0,-1 0,1 1,-1-1,0 1,1-1,-1 1,0-1,1 1,-1 0,0 0,0-1,0 1,0 0,0 0,0 0,0 0,0 0,0 1,0-1,0 0,-1 0,1 1,0-1,-1 0,1 1,-1-1,0 0,1 1,-1 0,6 62,-6-60,0 25,-1-3</inkml:trace>
  <inkml:trace contextRef="#ctx0" brushRef="#br0" timeOffset="1017.114">1664 211,'-43'43,"-43"44,-17 11,5-2,9-11,15-12,16-12,12-18,14-10,13-7,10-2,10-6,6-11,6-6,1-3</inkml:trace>
  <inkml:trace contextRef="#ctx0" brushRef="#br0" timeOffset="1366.37">1805 635,'-66'21,"-144"61,208-82,1 0,-1 0,0 1,0-1,1 0,-1 1,0 0,0-1,1 1,-1 0,1 0,-1 0,1 0,-1 0,1 0,0 1,-1-1,1 0,0 1,0-1,0 1,0-1,0 1,0 0,0-1,1 1,-1 0,1-1,-1 1,1 0,0 0,-1 0,1-1,0 1,0 0,0 0,1 0,-1-1,0 1,1 0,-1 0,1 0,-1-1,1 1,0 0,0-1,0 1,0-1,0 1,0-1,0 0,0 1,1-1,0 1,33 18,36 27,-69-45,-1 0,1-1,-1 1,1 0,-1 0,0 0,0 0,0 0,0 0,0 0,0 1,-1-1,1 0,-1 0,1 1,-1-1,0 0,0 0,0 1,0-1,0 0,-1 1,1-1,-1 0,1 0,-1 0,0 1,0-1,0 0,0 0,0 0,-2 1,-4 6,0-1,-1-1,1 1,-2-1,1 0,-1-1,0 0,0-1,-1 0,0 0,0-1,0 0,0-1,-1 0,-2 0,-29-5,29-6</inkml:trace>
  <inkml:trace contextRef="#ctx0" brushRef="#br0" timeOffset="1768.536">2285 494,'-103'314,"93"-228,10-83,0-1,0 1,1-1,-1 0,1 0,0 1,-1-1,1 0,0 0,1 0,-1 0,0 0,0 0,1 0,-1 0,1 0,0-1,-1 1,1-1,0 1,0-1,0 0,0 0,0 1,0-1,1-1,-1 1,0 0,0-1,1 1,-1-1,0 1,1-1,1 0,4 0,-1-1,1 1,-1-1,0-1,1 0,-1 0,0 0,0-1,0 0,0 0,0-1,-1 1,0-2,0 1,0-1,2-2,7-7</inkml:trace>
  <inkml:trace contextRef="#ctx0" brushRef="#br0" timeOffset="2121.185">2003 184,'80'-30,"231"-103,-305 130,-5 1,1 1,-1-1,1 1,-1 0,1-1,0 1,-1 0,1 0,0 0,0 1,0-1,0 0,-1 1,1-1,0 1,0-1,0 1,0 0,1 0,-1 0,0 0,0 0,0 1,0-1,0 1,0-1,-1 1,1-1,0 1,0 0,0 0,0 0,-1 0,1 1,0-1,-1 0,1 1,0 0,25 132,19-28,-35-87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27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1 311,'122'-29,"2"5,0 6,1 5,1 6,0 5,70 10,179 19,191 3,27-59,291-62,-163 13,76 19,82 34,-390 33,118 33,-488-28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28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0 393,'497'-55,"847"-14,-273-4,-90 12,1390-67,-2202 122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21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63 475,'50'2,"0"-2,0-2,-1-2,1-3,45-11,-39 7,-1-3,-1-2,48-21,-84 29,0 0,0-1,-1-1,0-1,-1-1,0 0,0-1,-2 0,0-1,0-1,-2 0,10-15,-18 24,0 0,-1 0,0 0,0 0,0 0,-1-1,0 1,0-1,0 0,-1 0,0 0,-1 1,1-1,-1 0,-1 0,1 0,-1 0,0 0,-1 0,0 1,0-1,0 1,-1-1,0 1,0 0,0 0,-2-1,4 6,-1-1,-1 1,1-1,0 1,0 0,0 0,-1 0,1 0,-1 0,1 1,0-1,-1 1,1-1,-1 1,0 0,1 0,-1 0,1 0,-1 1,1-1,-1 0,1 1,-1 0,1 0,0 0,-1 0,1 0,0 0,0 1,0-1,0 1,-1-1,-56 63,47-36,1 0,2 0,1 1,1 1,1-1,1 1,2 0,1 6,-6 591,8-599,-1-1,-2 1,0-1,-2 1,-1-1,-1 0,-2-1,0 0,-2 0,0-1,-2 0,-1-1,-1-1,-1 0,-1-1,-1-1,0 0,-2-1,0-2,-2 0,0-1,0-1,-2-1,0-1,0-1,-17 5,25-12,1 0,-1-2,-1 0,1-1,0 0,-1-1,0-1,1-1,-1 0,0-1,1-1,-15-3,28 4,0 0,0 0,-1-1,1 1,0-1,0 1,0-1,0 0,1 0,-1-1,1 1,-1-1,1 1,0-1,0 0,0 1,0-1,0 0,0 0,1-1,0 1,0 0,0 0,0-1,0 1,0-1,1 1,0-1,0 1,0 0,0-1,0-1,2-6,0 0,0 0,1 0,0 0,1 0,0 1,0 0,2 0,3-7,20-21,2 0,1 2,1 1,3 2,0 1,23-13,-14 9,24-23,2 4,3 2,2 4,65-29,-115 66</inkml:trace>
  <inkml:trace contextRef="#ctx0" brushRef="#br0" timeOffset="262.1">1021 757,'-71'281,"70"-279,-1 0,1 1,0-1,1 1,-1 0,0-1,1 1,-1-1,1 1,0 0,0-1,0 1,0 0,1-1,-1 1,1 0,-1-1,1 1,0-1,0 1,0-1,0 1,1-1,-1 0,1 0,-1 0,1 1,0-1,0-1,0 1,0 0,0 0,0-1,0 1,0-1,1 0,-1 0,1 0,-1 0,1 0,1 0,7-5,0-1,1 0,-2 0,1-1,-1-1,0 0,0 0,0-1,-1 0,-1-1,1 0,-1 0,-1 0,0-1,0-1,-1 1,0-1,-1 0,0 0,-1-1,3-10,-2 10,-1 0,0 0,-1-1,0 1,-1-1,0 1,-1-1,-1 0,0 0,0 0,-1 1,-1-1,0 0,-1 1,-1 0,1-1,-3-1,-6-3</inkml:trace>
  <inkml:trace contextRef="#ctx0" brushRef="#br0" timeOffset="517.518">1361 1153,'9'-39,"9"-31,0-9,3 4,2 10,-3 12,1 14,0 9,3 5,-4 7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25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0 283,'574'-80,"-272"75,-278 5</inkml:trace>
  <inkml:trace contextRef="#ctx0" brushRef="#br0" timeOffset="268.457">84 453,'39'9,"31"-1,14-2,2-3,-4-1,-6-5,-7-4,-5 1,-5 1,-6-4,-8 0,-2 2,-4 1,-3-2,-4-1,-1 2,-7-2,-7-1</inkml:trace>
  <inkml:trace contextRef="#ctx0" brushRef="#br0" timeOffset="632.831">508 1,'146'98,"7"-26,-109-54,0 2,-2 2,0 1,15 14,-53-35,-1 1,1-1,-1 1,1 0,-1 0,0 0,0 0,0 1,-1-1,1 1,-1 0,0-1,0 1,0 0,-1 0,1 0,-1 1,0-1,0 0,0 0,-1 1,0-1,0 1,0-1,0 0,0 1,-1-1,0 0,0 0,0 1,0-1,-1 0,0 0,0 0,0 0,0-1,0 1,-2 2,-19 17,0 0,-2-1,0-2,-1 0,-1-2,-4 1,-22 16,-105 61,123-69,30-17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29,'43'0,"38"-5,11-1,-7 0,-12 1,-13 2,-14 1,-8 1,-11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5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40,'62'0,"30"0,5-5,-10-2,-10 1,-13 1,-13-3,-15-1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138 226,'-103'501,"73"-317,25-82,5-101,0 0,1-1,-1 1,0 0,0 0,0-1,1 1,-1 0,0-1,1 1,-1 0,1-1,-1 1,1-1,-1 1,1-1,-1 1,1-1,0 1,-1-1,1 1,0-1,-1 0,1 1,0-1,-1 0,1 0,0 0,0 1,-1-1,1 0,0 0,0 0,-1 0,1 0,0 0,0-1,-1 1,1 0,0 0,-1 0,1-1,0 1,0 0,-1-1,1 1,-1 0,1-1,10-8</inkml:trace>
  <inkml:trace contextRef="#ctx0" brushRef="#br0" timeOffset="254.048">53 198,'28'-5,"30"-6,14-2,-1-2,-2 0,-4 3,-8-1,-4 2,-6 2,-7 3,-4 2,-5 3,-2 0,-11 6,-13 2,-8 5,-7-1,-4-1</inkml:trace>
  <inkml:trace contextRef="#ctx0" brushRef="#br0" timeOffset="487.653">81 650,'44'-10,"27"-2,8-6,-5 2,-11 3,-11 4,-9 3,-13 3</inkml:trace>
  <inkml:trace contextRef="#ctx0" brushRef="#br0" timeOffset="1031.485">617 818,'-69'90,"26"-36,2 1,3 1,2 3,2 3,95-119,-27 19,24-27,2 3,3 2,66-47,-74 76,-53 30,-1 1,1-1,-1 1,1-1,-1 1,1-1,-1 1,1 0,-1 0,1 0,0 0,-1 0,1 0,-1 0,1 0,-1 1,1-1,0 1,-1-1,0 1,1 0,-1-1,1 1,-1 0,0 0,1 0,-1 0,0 0,0 0,0 0,0 0,0 1,0-1,0 0,0 1,-1-1,1 1,3 10,-2 1,1-1,-2 0,1 1,-2-1,0 1,0 0,-1-1,-1 6,-1 19,3-10,1-22,0 1,0 0,-1 0,0 0,0 0,-1 0,0 0,0-1,0 1,-1 0,0 0,0-1,0 1,-1-1,1 0,-3 3,0-6,1-1,-1-1,0 1,1-1,-1 1,0-1,0 0,1-1,-1 1,0-1,1 0,-1 0,0-1,1 1,0-1,-1 0,1 0,0-1,0 1,0-1,0 0,1 0,-1 0,-2-3,-10-5,-99-66,102 63</inkml:trace>
  <inkml:trace contextRef="#ctx0" brushRef="#br0" timeOffset="1466.967">1097 734,'89'333,"-68"-289,-20-43,0-1,0 1,-1 0,1-1,0 1,0-1,0 1,0-1,0 0,-1 1,1-1,0 0,0 0,0 1,0-1,0 0,0 0,0 0,0 0,0 0,0 0,0-1,0 1,0 0,0 0,0-1,0 1,0-1,-1 1,1-1,0 1,0-1,0 1,-1-1,1 0,0 1,0-1,-1 0,1 0,-1 1,1-1,-1 0,1 0,-1 0,1 0,-1 0,0 0,16-23,-2-1,-1-1,-1 0,-1-1,-1 0,5-26,29-75,-21 90,-11 25</inkml:trace>
  <inkml:trace contextRef="#ctx0" brushRef="#br0" timeOffset="1949.441">1831 706,'-73'29,"54"-20,-92 59,111-68,-1 0,1 1,-1-1,0 0,1 1,-1-1,1 1,-1-1,1 1,0-1,-1 1,1 0,0-1,-1 1,1-1,0 1,-1 0,1-1,0 1,0 0,0-1,0 1,0 0,0-1,0 1,0 0,0 0,0-1,0 1,0 0,0-1,0 1,1 0,-1-1,0 1,1-1,-1 1,0 0,1-1,-1 1,1-1,-1 1,1-1,-1 1,1-1,-1 1,1-1,-1 0,1 1,0-1,-1 0,1 0,0 1,41 7,-34-7,-6-1,0 0,-1 0,1 0,0 0,0 0,0 0,0 1,0-1,0 1,-1-1,1 1,0-1,0 1,-1 0,1 0,-1 0,1 0,0 0,-1 0,0 1,1-1,-1 0,0 1,0-1,0 1,0 0,0-1,0 1,0 0,0-1,0 1,-1 0,1 0,-1-1,0 1,1 0,-1 0,0 0,0 0,0 0,0 0,-1-1,1 1,0 0,-1 0,1 0,-1 0,0-1,0 1,-8 12,-1 0,-1-1,0 0,0-1,-1-1,-1 0,0 0,-1-1,-28 25,-9 27,50-61,0 0,0 1,0-1,1 1,-1-1,0 1,1 0,-1-1,1 1,0 0,-1-1,1 1,0 0,0-1,0 1,0 0,0 0,1-1,-1 1,0 0,1-1,-1 1,1-1,0 1,-1 0,1-1,0 1,0-1,0 0,0 1,0-1,1 0,-1 0,0 1,0-1,1 0,-1 0,1-1,-1 1,1 0,-1 0,1-1,-1 1,1-1,11 3,0-2,0 0,0 0,-1-1,1-1,0 0,0-1,0 0,-1-1,1-1,-1 0,0 0,0-1,0-1,-1 0,0 0,5-5,18-13,-23 12</inkml:trace>
  <inkml:trace contextRef="#ctx0" brushRef="#br0" timeOffset="2583.534">2452 113,'-10'44,"-1"0,-2-1,-2 0,-2-1,-1-1,-3-1,-1-1,-2-1,-1 0,-2-2,-2-2,-1 0,-1-2,-2-1,-1-2,-36 23,69-52,0 0,0 0,0 0,0 0,0 1,0-1,0 0,0 0,0 1,0-1,0 1,0-1,0 1,0-1,0 1,0-1,0 1,1 0,-1-1,0 1,0 0,1 0,-1 0,0 0,1 0,-1 0,1-1,-1 1,1 0,0 1,-1-1,1 0,0 0,0 0,0 0,0 0,-1 0,2 0,-1 0,0 0,0 0,0 0,0 0,1 0,-1 0,0 0,1 0,-1 0,1 0,-1 0,1 0,0 0,-1 0,1 0,0-1,0 1,159 3,148-6,-100-26,-205 29,0-1,-1 1,1-1,0 0,-1 0,1 0,0 0,-1 0,1 0,0-1,-1 1,1-1,-1 0,1 0,-1 0,1 0,-1 0,1-1,-1 1,0-1,0 1,0-1,0 0,0 0,0 0,0 0,-1 0,1 0,-1 0,1-1,-1 1,0 0,0-1,0 0,0 1,-1-1,1 1,-1-1,1 0,-1 0,-4-21,-2-1,0 1,-1 0,-2 0,0 1,-2 1,0-1,-2 2,-2-3,-21-43,-77-170,106 213</inkml:trace>
  <inkml:trace contextRef="#ctx0" brushRef="#br0" timeOffset="3020.07">3412 0,'-32'48,"-16"19,3 2,3 2,3 2,4 2,-21 62,53-131,0 0,0 1,1-1,0 0,0 1,0 0,1-1,0 1,0 0,1 0,0-1,0 1,0 0,1 0,0-1,0 1,1 0,0-1,0 1,1-1,-1 0,1 0,1 0,-1 0,1 0,0-1,0 0,1 0,0 0,-1 0,2 0,-1-1,0 0,1 0,0-1,3 2,12-2,1-1,0-1,-1-1,1 0,0-2,-1-1,1 0,-1-1,0-2,0 0,-1-1,0-1,12-7,-24 12,0 0,0 1,0-1,-1-1,1 1,-1-1,0-1,0 1,0-1,-1 0,0-1,0 0,0 0,5-6,-3-5</inkml:trace>
  <inkml:trace contextRef="#ctx0" brushRef="#br0" timeOffset="3267.218">2932 311,'48'-10,"39"-7,16-2,-1 3,-4 5,-8 3,-10 3,-14-2,-9 0,-8 2,-9 0,-11 3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30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595 249,'-6'-1,"-1"-1,1 0,0 0,0-1,0 1,0-1,1 0,-1-1,1 1,0-1,0 0,0-1,0 1,1-1,-4-4,-13-12,21 21,-10-11,-1 1,-1 0,1 0,-1 1,-1 1,0 0,0 1,-1 0,1 1,-1 0,-1 1,1 1,-15-3,26 7,-1 0,1 0,0 0,-1 1,1-1,-1 1,1 0,0 0,-1 0,1 0,0 1,0-1,0 1,0-1,0 1,0 0,1 1,-1-1,1 0,-1 1,1-1,0 1,0 0,0 0,0 0,1 0,-1 0,1 0,-1 0,1 0,0 1,1-1,-1 2,-7 120,9-105,18 180,4-59,50 187,-63-282,-2 0,-1 0,-3 0,-2 1,-2-1,-2 5,2-31,-1-4,0 0,-1-1,0 1,-1-1,-1 1,0-1,-2-1,1 1,-4 5,7-16,0 1,-1-1,1 0,-1 0,0 0,0 0,-1 0,1 0,-1-1,1 0,-1 0,0 0,0 0,-1-1,1 1,0-1,-1 0,1 0,-1-1,0 1,0-1,0 0,1 0,-1-1,0 0,0 0,0 0,0 0,0-1,0 1,-1-2,-5-2,0 0,1-2,0 1,0-1,0-1,1 1,0-2,0 1,1-1,0-1,0 1,1-1,0-1,1 1,0-1,0 0,1 0,0-1,1 0,0 0,1 0,0 0,1 0,-1-12,7-28,2 33</inkml:trace>
  <inkml:trace contextRef="#ctx0" brushRef="#br0" timeOffset="2019.988">1216 559,'-84'5,"2"4,-1 3,1 3,-72 25,108-19,45-20,1 0,-1-1,1 1,-1-1,1 1,0 0,-1 0,1-1,0 1,0 0,0 0,-1-1,1 1,0 0,0 0,0-1,0 1,0 0,0 0,0-1,1 1,-1 0,0 0,0-1,1 1,-1 0,0 0,1-1,-1 1,1 0,-1-1,0 1,1-1,0 1,-1-1,1 1,-1-1,1 1,0-1,-1 1,1-1,0 0,-1 1,1-1,0 0,0 0,-1 1,1-1,0 0,0 0,-1 0,1 0,0 0,0 0,0 0,-1 0,1 0,0-1,0 1,0 0,200 23,-178-20,-17-2,-1-1,1 1,0-1,0 2,0-1,-1 1,1-1,-1 2,1-1,-1 1,0-1,0 1,0 1,0-1,0 1,0 0,-5-2,1 0,0-1,-1 1,1 0,-1 0,0 0,1 0,-1 0,0-1,0 1,0 0,0 0,-1 0,1 0,0 0,-1-1,1 1,-1 0,0 0,1 0,-1-1,0 1,0-1,0 1,-1-1,1 1,0-1,0 1,-1-1,1 0,-1 0,0 1,-57 39,52-37,-334 173,336-174,0 0,0-1,0 1,0 0,0 0,1 0,0 1,-1-1,1 1,1 0,-1 1,1-1,-1 1,1-1,0 1,1 0,-1 0,1 0,0 0,1 1,-2 4,6-7,-1 0,1 0,1 0,-1-1,0 0,0 1,1-1,0 0,-1-1,1 1,0 0,0-1,0 0,0 0,0 0,0-1,0 1,0-1,0 0,0 0,0-1,0 1,4-1,-1 1,199-4,-191 2,0 0,0-1,-1 0,1-2,-1 1,1-2,-1 0,-1 0,8-6,-2 0</inkml:trace>
  <inkml:trace contextRef="#ctx0" brushRef="#br0" timeOffset="2269.201">1413 559,'-5'43,"-11"34,-2 13,-4-4,2-7,5-12,5-13,-1-10,1-9,3-4,7-9,9-7,2-7</inkml:trace>
  <inkml:trace contextRef="#ctx0" brushRef="#br0" timeOffset="2514.494">1469 531,'34'-5,"30"-6,14-2,-2 2,-8 3,-12 2,-10 3,-18 1,-13 6,-15 3,-7 0</inkml:trace>
  <inkml:trace contextRef="#ctx0" brushRef="#br0" timeOffset="2664.634">1301 926,'34'0,"24"0,9 0,-3-5,-8-1,-3 0,-7 1,-5 1,-6 2,-8 1</inkml:trace>
  <inkml:trace contextRef="#ctx0" brushRef="#br0" timeOffset="4115.521">1329 249,'85'-10,"0"3,0 5,12 3,-60-4,-36 2,-1 1,0-1,1 1,-1-1,1 1,-1-1,0 1,1-1,-1 1,0-1,0 1,1-1,-1 1,0-1,0 0,0 1,0-1,0 1,0-1,0 0,0 1,0-1,0 1,0-1,0 0,0 1,-1-1,1 1,0-1,0 0,-1 1,1-1,0 1,-1-1,1 1,0-1,-1 1,1 0,-1-1,1 1,-1-1,1 1,-1 0,1-1,-1 1,1 0,-1 0,1 0,-1-1,0 1,0 0,-48-40,35 30,0-1,1 0,0-1,1-1,0 1,1-2,1 0,-3-5,9-16,11 23</inkml:trace>
  <inkml:trace contextRef="#ctx0" brushRef="#br0" timeOffset="4735.246">2316 757,'-8'-4,"0"0,-1 1,1 1,-1-1,0 1,1 1,-1 0,0 0,0 1,0 0,0 0,0 1,0 0,0 1,0 0,0 0,1 1,-1 0,1 0,0 1,0 0,0 1,1 0,-1 0,1 0,0 1,1 0,-1 0,1 1,0 0,1 0,0 1,0-1,0 1,1 0,-2 6,4-8,1-1,-1 1,1 0,0-1,1 1,-1 0,1 0,0-1,1 1,-1 0,1 0,0-1,1 1,0-1,-1 1,2-1,-1 1,1-1,-1 0,1 0,1 0,-1-1,1 1,0-1,0 0,0 0,0 0,1 0,-1-1,1 0,0 0,0 0,0 0,1-1,-1 0,1 0,-1-1,1 1,0-1,0 0,3 0,0 0,0-1,0 0,0-1,1 0,-1 0,0-1,-1 0,1 0,0-1,0 0,-1-1,0 0,0 0,0 0,0-1,-1-1,0 1,7-8,16-11,-1-1,-1-2,-1-1,-2-1,0-1,-3-1,0-1,-2-1,-1-1,-1-3,-6 12,0-1,-2 0,-1-1,-1 0,-1 0,-1-1,-2 0,-1 0,-1 0,-1 0,-2 0,0 0,-2 0,-4-14,7 38,-1 0,1 0,-1 0,0 0,1 1,-2-1,1 0,0 0,-1 1,0-1,0 1,0 0,0-1,0 1,-1 0,1 0,-1 1,0-1,0 0,0 1,0 0,0-1,-1 1,1 1,-1-1,1 0,-1 1,0 0,0 0,1 0,-1 0,0 1,0-1,0 1,0 0,0 0,0 0,0 1,1-1,-1 1,0 0,0 0,1 1,-1-1,0 1,1-1,-1 1,-1 2,-6 9,0 1,0 1,1 0,1 0,1 1,0 0,0 3,2-6,-9 23,1 0,2 1,2 0,1 1,2 0,2 0,1 1,2 24,1-46,1-1,0 1,2-1,0 0,0 1,2-1,0 0,0-1,2 1,0-1,1 0,0 0,1-1,1 0,0-1,1 0,1 0,0-1,0 0,1-1,1 0,0-1,4 3,-7-12,-1 0,0 0,1 0,-1-2,1 1,-1-1,0 0,0-1,1 0,-1-1,0 1,-1-2,1 1,-1-1,1-1,-1 1,0-2,-1 1,1-1,-1 0,0 0,-1-1,1 0,-1 0,-1-1,4-4,9-12</inkml:trace>
  <inkml:trace contextRef="#ctx0" brushRef="#br0" timeOffset="5032.918">3135 305,'-196'445,"190"-429,0-1,1 1,1 0,0 0,2 1,-1-1,2 1,0 2,1-14,0 0,1-1,-1 1,1 0,0-1,0 1,1-1,-1 1,1-1,0 0,0 1,1-1,-1 0,1 0,0-1,0 1,0 0,0-1,1 0,-1 0,1 0,0 0,0-1,0 1,0-1,0 0,1 0,-1-1,1 1,0-1,3 1,-1 0,1-1,0 0,0 0,0-1,-1 0,1 0,0-1,0 0,0 0,-1-1,1 0,0 0,-1-1,0 0,0 0,0-1,0 0,0 0,-1 0,0-1,1 0,-2-1,1 1,-1-1,0 0,0 0,0-1,-1 1,0-1,-1 0,1 0,-1 0,-1-1,1 1,0-5,1-12</inkml:trace>
  <inkml:trace contextRef="#ctx0" brushRef="#br0" timeOffset="5203.001">2711 587,'53'5,"22"1,8 1,0-2,-10-7,-8-2,-10-1,-4 0,-7 2,-5 0,-11 2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4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2,'-9'0,"-30"-1,0 1,0 2,0 2,1 2,-1 1,-6 4,14-1,0 1,0 1,1 2,1 1,0 1,1 2,-6 6,33-23,-1 0,0 0,0 0,1 0,-1 1,1-1,-1 1,1-1,-1 1,1-1,0 1,0 0,0 0,0-1,0 1,0 0,0 0,1 0,-1 0,1 0,0 0,-1 0,1 0,0 0,0 0,0 1,0-1,1 0,-1 0,0 0,1 0,-1 0,1 0,0-1,0 1,0 0,0 0,0 0,0-1,0 1,1 0,-1-1,1 1,-1-1,1 0,-1 1,1-1,129 62,-37-24,-81-32,-2-2,-1-1,0 2,-1-1,1 1,-1 1,-1 0,1 0,-1 1,0 0,-1 0,0 1,4 6,-11-11,0 0,0 0,-1 0,0 0,0 0,0 0,0 0,-1 0,0-1,1 1,-1-1,-1 1,1-1,0 1,-1-1,0 0,1 0,-1-1,0 1,-1 0,1-1,0 0,-1 0,1 0,-1 0,0 0,0-1,-2 1,1 1,-44 24,-1-2,-2-2,0-2,-1-3,-37 7,-8-11,129-38,-14 13</inkml:trace>
  <inkml:trace contextRef="#ctx0" brushRef="#br0" timeOffset="303.727">1121 115,'-30'36,"1"1,1 1,3 1,1 2,2 0,2 2,-1 7,18-46,1 0,0 0,0 0,0 1,1-1,-1 0,1 1,0-1,1 1,-1 0,1-1,0 1,0 0,0-1,0 1,1-1,0 1,0-1,0 1,1-1,0 1,-1-1,1 0,1 0,-1 0,1 0,-1 0,1-1,0 1,0-1,1 0,-1 1,2-1,10 2,1 0,-1-2,1 0,0-1,0 0,0-1,1-1,-1 0,0-2,0 1,0-2,0 0,4-3,-2 3,1-2,-1 0,1-1,-2-1,1 0,-1-1,0-1,-1-1,0-1,0 0,-1-1,9-9,-20 14,0 0,-1 0,1 0,-1 0,-1 0,1-1,-1 0,-1 1,1-1,-1 0,-1 0,1 0,-2 1,1-1,-1 0,0 0,0 0,-1 1,0-1,0 1,-1-1,0 1,-1 0,1 0,-1 0,0 1,-1-1,0 1,0 0,0 0,-1 1,0 0,0 0,0 0,0 0,-1 1,0 0,0 1,-4-2,-104-32,90 35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0 212,'0'-2,"1"1,-1-1,0 0,1 1,-1-1,1 1,0-1,-1 1,1-1,0 1,0 0,0-1,0 1,0 0,0 0,0 0,1 0,-1 0,0 0,0 0,1 0,-1 0,1 1,-1-1,1 0,-1 1,1-1,-1 1,1 0,0 0,0-1,20-5,0 0,0 1,1 2,-1 0,1 1,0 2,0 0,103-10,-52-3,-74 12,1 0,-1 1,0-1,0 0,0 0,0 0,0 1,-1-1,1 0,0 0,0 0,0 1,-1-1,1 0,0 1,-1-1,1 0,-1 0,1 1,-1-1,1 1,-1-1,1 0,-1 1,0-1,1 1,-1-1,0 1,1 0,-1-1,0 1,0 0,1-1,-1 1,0 0,0 0,1 0,-1 0,0 0,0 0,0 0,0 0,1 0,-1 0,0 0,-194-67,159 39,30 16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1,'33'5,"36"2,11-6,-4-2,-10-2,-11 0,-11 1,-7 0,-6 1,-3 0,-1 1,-1 0,0 0,-4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22,'43'5,"29"-4,12-1,0-6,-8-2,-8 1,-16 1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94,'-67'101,"-5"-2,-60 61,-46 26,177-185,0-1,1 1,-1-1,0 1,1-1,-1 1,0 0,1-1,-1 1,1 0,-1-1,1 1,-1 0,1 0,0-1,-1 1,1 0,0 0,-1 0,1 0,0 0,0-1,0 1,0 0,0 0,0 0,0 0,0 0,0-1,1 1,-1 0,0 0,0 0,1 0,-1-1,1 1,-1 0,0 0,1-1,0 1,-1 0,1-1,-1 1,1 0,0-1,-1 1,1-1,0 1,0-1,-1 0,1 1,0-1,0 0,0 1,0-1,49 9,24-8,1-4,-1-3,0-3,17-8,25-1,56-11,-171 29,1 0,-1 0,1 0,0 0,-1 0,1-1,-1 1,1 0,-1-1,1 1,-1-1,0 1,1-1,-1 0,1 0,-1 0,0 1,0-1,0 0,1 0,-1-1,0 1,0 0,0 0,-1 0,1-1,0 1,0-1,-1 1,1 0,-1-1,1 1,-1-1,0 1,1-1,-1 1,0-1,0 1,0-1,0 0,0 1,-1-1,1 1,0-1,-1 1,1-1,-1 1,1 0,-1-1,0 1,0-1,1 1,-1 0,0 0,0 0,0-1,0 1,-188-204,59 50,124 145,5 6</inkml:trace>
  <inkml:trace contextRef="#ctx0" brushRef="#br0" timeOffset="465.385">1025 178,'21'42,"6"7,-3 2,-2 1,11 41,5-6,-36-87,0 0,0 0,0 0,0 0,0 0,0-1,0 1,0 0,0-1,0 0,0 1,0-1,-1 0,1 0,0 0,0 0,-1 0,1-1,-1 1,1 0,-1-1,1 1,-1-1,0 1,0-1,0 0,0 0,0 1,0-1,0 0,0 0,-1 0,1 0,-1 0,0 0,1 0,-1 0,0 0,0 0,3-6,82-267,-13 73,-64 190,-2 5</inkml:trace>
  <inkml:trace contextRef="#ctx0" brushRef="#br0" timeOffset="1304.092">1477 489,'-150'298,"143"-281,21-34,-8 9,37-42,1 2,3 1,1 3,33-22,-80 65,1-1,0 0,-1 1,1-1,0 1,0-1,0 1,1 0,-1 0,0 0,0 0,0 0,1 0,-1 1,0-1,1 1,-1 0,1 0,-1 0,0 0,1 0,-1 0,1 0,-1 1,0 0,1-1,-1 1,0 0,0 0,1 0,-1 0,0 0,0 1,0-1,0 1,-1-1,1 1,0 0,-1-1,1 1,-1 0,1 0,-1 0,0 0,0 1,0-1,0 1,3 15,0 0,-2 0,0 0,-1 0,-1 0,-1 1,0-1,-3 9,4-26,1 0,-1 1,0-1,0 0,0 0,0 1,0-1,0 0,0 1,0-1,0 0,0 0,-1 1,1-1,-1 0,1 0,-1 0,1 0,-1 1,0-1,1 0,-1 0,0 0,0 0,0 0,0-1,0 1,0 0,0 0,0-1,0 1,0 0,0-1,0 1,-1-1,1 0,0 1,0-1,-1 0,1 0,0 0,0 1,-1-1,1-1,0 1,-1 0,1 0,0 0,0-1,-1 1,1-1,0 1,0-1,0 1,0-1,0 0,0 1,0-1,0 0,0 0,-1 0,-145-111,123 94,5 1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6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44,'-30'20,"0"1,1 2,1 1,1 1,1 1,1 2,-20 29,35-44,0 1,0 1,2 0,0 0,0 1,2 0,-3 9,8-21,0-1,0 1,0 0,0-1,1 1,-1 0,1 0,0 0,1-1,-1 1,0 0,1 0,0-1,0 1,0 0,1-1,-1 1,1-1,0 1,-1-1,2 0,-1 0,0 0,1 0,-1 0,1 0,0-1,0 1,0-1,0 0,0 0,1 0,-1 0,0-1,1 1,0-1,7 3,0 0,1-1,-1-1,1 0,0 0,0-1,-1-1,1 0,0 0,0-1,0-1,-1 0,1 0,-1-2,1 1,-1-1,0-1,-1 0,8-4,7-6,0-1,-2-1,0-1,-1-2,0 0,-2 0,7-12,-16 20,-1-1,-1-1,0 1,-1-2,-1 1,0-1,-1 0,-1 0,0-1,2-14,-6 25,0-1,0 0,0 1,-1-1,0 0,0 1,-1-1,1 0,-1 1,0-1,-1 0,0 1,1 0,-2-1,1 1,-1 0,1 0,-1 0,-1 1,1-1,-1 1,0-1,0 1,0 0,0 1,-1-1,1 1,-1 0,0 0,0 0,-5-1,4 2,1 0,0 1,0-1,-1 2,1-1,-1 0,1 1,-1 0,1 0,-1 1,1-1,0 1,-1 1,1-1,-1 1,-20 7</inkml:trace>
  <inkml:trace contextRef="#ctx0" brushRef="#br0" timeOffset="247.222">710 270,'-9'29,"-4"14,1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30,'-9'28,"-4"20,6 7,9-8,3-5,6-11,7-10,4-9,3-7,3-3,-4-8,-1-2,-5-5,-5 0</inkml:trace>
  <inkml:trace contextRef="#ctx0" brushRef="#br0" timeOffset="251.004">341 1,'-19'38,"-17"33,-1 8,1 0,5-8,9-11,4-11,4-10,5-6,3-3,4-4,1 0,2 0,0 1,0-1,0-3</inkml:trace>
  <inkml:trace contextRef="#ctx0" brushRef="#br0" timeOffset="2090.416">482 453,'9'5,"14"1,6 0,5-1,0-2,-1-1,-1 0,-1-2,-1 0,-1 0,-5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86,'82'-34,"-56"24,-9 2,0 1,1 1,0 1,0 0,0 1,1 1,2 1,-19 2,-1-1,1 1,0 0,-1 0,1 0,0 0,-1 0,1 0,0 1,-1-1,1 1,0-1,-1 1,1-1,-1 1,1 0,-1 0,0 0,1 0,-1 0,0 0,1 0,-1 0,0 0,0 1,0-1,0 0,0 1,0-1,-1 1,1-1,0 1,-1-1,1 1,-1 0,1-1,-1 1,0 0,0-1,0 1,0 0,0-1,0 1,0 0,-1-1,1 1,0-1,-1 1,1 0,-1-1,0 1,0-1,0 1,1-1,-1 0,0 1,-107 110,103-107,-18 18,1 0,1 2,1 1,2 0,0 2,-2 8,15-29,0 1,1-1,1 1,-1 0,1 1,0-1,1 0,0 1,1 0,-1-1,2 1,-1 0,1-1,1 1,-1 0,1 0,1-1,0 1,0-1,0 1,1-1,1 1,1-3,0 1,0-1,1 0,0 0,0-1,0 0,1 0,-1 0,1-1,0 0,1 0,-1-1,1 0,-1 0,1-1,0 0,0 0,0-1,0 0,1 0,-1-1,0 0,0 0,0-1,0 0,0-1,0 0,0 0,0 0,0-1,-1 0,1-1,-1 0,0 0,0 0,-1-1,1 0,-1-1,0 1,0-1,2-4,3-4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1,'58'86,"-3"2,-4 3,2 14,-44-89,0 1,-1 0,-1 0,-1 1,-1 0,0 1,-1-1,-1 1,-1-1,0 1,-1 0,-2 0,0 0,0-1,-2 1,-1 0,0 2,-3-3,0 0,-1-1,0 0,-2 0,0-1,-1 0,0 0,-1-2,-1 1,-1-1,0-1,0-1,-11 8,-71 44,69-49</inkml:trace>
  <inkml:trace contextRef="#ctx0" brushRef="#br0" timeOffset="1300.479">277 284,'113'-89,"-87"65,1 2,0 1,2 1,0 1,2 2,19-9,-49 26,0-1,-1 1,1-1,0 1,0 0,0-1,-1 1,1 0,0 0,0 0,0-1,0 1,0 0,0 0,0 0,-1 1,1-1,0 0,0 0,0 0,0 1,0-1,-1 0,1 1,0-1,0 1,-1-1,1 1,0-1,0 1,-1-1,1 1,-1 0,1-1,-1 1,1 0,-1 0,1-1,-1 1,1 0,-1 0,0 0,0 0,1-1,-1 1,0 0,0 0,0 0,0 0,0 0,0 0,0 0,-6 55,3-42,2-12,1 0,0 0,-1 0,1 1,0-1,0 0,0 0,0 0,1 1,-1-1,1 0,-1 0,1 0,0 0,0 0,0 0,0 0,0 0,0 0,0 0,1 0,-1-1,1 1,-1-1,1 1,-1-1,1 1,0-1,0 0,0 0,0 0,0 0,0 0,0 0,0-1,0 1,0-1,1 1,-1-1,0 0,0 0,2 0,95-19,-89 14,-8 3,0 0,0 0,0 1,1-1,-1 0,0 1,1 0,-1-1,1 1,-1 0,1 0,0 0,-1 1,1-1,0 1,0-1,-1 1,1 0,0 0,0 0,-1 0,1 1,0-1,0 1,-1 0,1 0,0 0,-1 0,1 0,-1 0,1 1,-1-1,0 1,0-1,0 1,1 0,-2 0,1 0,0 0,0 1,-1-1,1 0,-1 1,0-1,1 1,-1-1,1 45,-2-44,-1 1,0-1,1 1,-1-1,1 1,0-1,0 1,1-1,-1 1,1-1,0 1,-1-1,2 0,-1 1,0-1,1 0,-1 0,1 0,0 0,0 0,0 0,0-1,1 1,-1 0,1-1,-1 0,1 0,0 0,0 0,0 0,0 0,0-1,3 1,15 2</inkml:trace>
  <inkml:trace contextRef="#ctx0" brushRef="#br0" timeOffset="1550.981">1464 114,'-48'34,"-45"34,-21 12,-5 0,8-2,13-11,9-7,14-8,11-9,12-7,9-4,8-3,9-2,5-5,5-7</inkml:trace>
  <inkml:trace contextRef="#ctx0" brushRef="#br0" timeOffset="1865.962">1237 622,'-63'26,"-108"58,170-83,-1 0,1 0,0 0,-1 0,1 0,0 0,0 0,-1 0,1 0,0 0,0 1,0-1,0 1,1-1,-1 0,0 1,1 0,-1-1,0 1,1-1,0 1,-1-1,1 1,0 0,0-1,0 1,0 0,0-1,0 1,1 0,-1-1,1 1,-1-1,1 1,-1 0,1-1,0 0,0 1,0-1,0 1,0-1,0 0,0 0,0 1,0-1,0 0,1 0,-1 0,0 0,1-1,-1 1,1 0,-1-1,1 1,0 0,-1-1,1 0,-1 1,1-1,0 0,18 8,-17-8,0 0,1 1,-1-1,0 1,0-1,0 1,0 0,0 0,0 1,0-1,0 1,0-1,-1 1,1 0,0 0,-1 0,0 1,1-1,-1 0,0 1,0-1,0 1,-1 0,1 0,-1 0,1 0,-1 0,0 0,0 0,-1 0,1 0,0 0,-1 0,0 1,0-1,0 0,0 0,0 1,-1-1,0 2,-5 4,-1 0,0-1,0 0,-1 0,0 0,0-1,-1 0,1-1,-2 0,1 0,-1-1,0 0,0-1,0 0,0-1,-1 0,0 0,1-1,-1-1,0 1,-8-2,-6 2</inkml:trace>
  <inkml:trace contextRef="#ctx0" brushRef="#br0" timeOffset="2281.009">1943 368,'1'9,"-1"-1,1 1,-1 0,-1 0,1 0,-2-1,1 1,-1 0,0-1,-1 1,0-1,0 0,-2 1,1 4,-124 213,126-224,1 0,-1 0,1 0,0 0,0 0,-1 0,1 0,0 0,1 1,-1-1,0 0,1 0,-1 1,1-1,0 0,0 1,0-1,0 1,0-1,0 0,0 1,1-1,0 0,-1 1,1-1,0 0,0 0,0 0,0 0,0 0,1 0,-1 0,1 0,-1 0,1 0,0-1,0 1,-1-1,1 1,0-1,0 0,1 0,-1 0,0 0,0 0,0 0,1 0,-1-1,0 0,1 1,0-1,3 1,0-1,0 0,0 0,0 0,0-1,0 1,0-2,0 1,0-1,0 1,-1-2,1 1,-1-1,1 1,-1-2,0 1,0 0,0-1,2-3,9-10</inkml:trace>
  <inkml:trace contextRef="#ctx0" brushRef="#br0" timeOffset="2630.827">1717 198,'223'-160,"-221"158,0 0,0 0,1 0,-1 0,1 0,-1 0,1 1,0-1,-1 1,1-1,0 1,0 0,0 0,0 1,0-1,0 0,0 1,0 0,0 0,0 0,0 0,1 0,-1 1,0-1,0 1,0 0,0 0,-1 0,1 0,0 0,0 1,0 0,-1-1,3 3,34 92,6 8,8-59,-34-37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49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29,'28'33,"-11"2,-1 2,-2 0,-2 0,-1 2,0 9,-2-10,-1 0,-3 1,-1 0,-2 0,-1 0,-2 1,-2-1,-2 0,-1-1,-2 1,-6 13,9-39,0 0,-2 0,1 0,-2-1,0 1,0-2,-1 1,0-2,-1 1,0-1,-1 0,0-1,0-1,-1 0,0 0,-2 0,6-2,0 0,0 0,0-1,-1 0,0 0,0-1,0 0,0-1,-1 0,0 0,1-1,-1-1,0 1,0-2,0 1,0-1,0-1,0 0,0 0,0-1,1 0,-1-1,1 0,-1 0,1-1,-4-2,7 1,0 0,0 0,0 0,1-1,0 0,0 0,0 0,1-1,0 0,0 0,1 0,-1 0,2 0,-1-1,1 1,0-1,1 0,-1 1,2-1,-1 0,1 0,0 0,1 0,3-18</inkml:trace>
  <inkml:trace contextRef="#ctx0" brushRef="#br0" timeOffset="332.709">1 86,'406'-62,"-241"47,0 7,61 8,-130 18,-78-13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49 762,'0'5,"5"1,6 0,6-6,5-3,3-1,3-4,1-2,1 2,-1 2,0 1,0 3,0 1,0 0,-1 2,-5-1</inkml:trace>
  <inkml:trace contextRef="#ctx0" brushRef="#br0" timeOffset="10322.283">217 0,'-31'54,"2"1,3 1,2 1,2 2,-5 28,14-52,2 1,2 0,1 1,1 0,3 0,0 1,3-1,1 1,2-1,1 0,2 1,2-2,1 1,6 11,-4-21,2-1,1 0,0-1,2-1,1 0,1-1,1-1,1 0,1-2,1 0,1-1,0-2,1 0,21 11,-15-11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0,'9'5,"-1"0,1 0,-1 1,0 0,-1 0,1 1,-1 0,-1 0,1 1,-1 0,0 0,-1 0,0 1,0-1,-1 1,1 4,2 4,-1-1,-1 1,-1 0,0 1,-1-1,-1 1,0-1,-1 1,-2 1,10 79,11 66,-20-164,0 1,1 0,-1 0,0 0,0 0,0-1,1 1,-1 0,0 0,0 0,0 0,0 0,-1 0,1-1,0 1,0 0,0 0,-1 0,1 0,0-1,-1 1,1 0,-1 0,1-1,-1 1,1 0,-1-1,0 1,1 0,-1-1,0 1,1-1,-1 1,0-1,0 0,0 1,1-1,-1 0,0 1,0-1,0 0,0 0,1 0,-1 0,-1 0,-45-8,27 3,-14 0,-2 2,1 1,0 2,0 2,0 1,-33 7,-110 14,45-6,134-18,-1 0,1 0,-1-1,1 1,-1 0,1 0,-1 0,1 0,-1 0,0 0,1 1,-1-1,1 0,-1 0,1 0,-1 0,1 0,-1 1,0-1,1 0,-1 0,1 1,-1-1,0 0,1 1,-1-1,0 0,1 1,-1-1,0 1,0-1,1 0,-1 1,0-1,0 1,0-1,1 1,-1-1,0 1,0-1,0 1,0-1,0 0,0 1,0-1,0 1,0-1,0 1,-1-1,1 1,0-1,0 1,0-1,8-3,0 0,0-1,0-1,0 1,-1-1,1-1,-1 1,-1-1,1 0,-1-1,0 0,0 0,-1 0,0 0,0-1,-1 0,2-3,5-7,96-197,-89 169,2 2,2 1,1 0,10-10,28-5,-44 51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2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0 254,'39'-5,"21"-1,6 0,2 1,-7 2,-8 1,-9 1,-7 0,-5 1,-3 5,-1 2,-2-1,1-1,-1-2,2 0,-1 3,1 1,-5-1</inkml:trace>
  <inkml:trace contextRef="#ctx0" brushRef="#br0" timeOffset="270.743">28 452,'43'5,"39"1,14 0,-4-1,-8-1,-13-7,-15-2,-11-1,-9 2,-6 0,-2 2,-3-5,1 0,-5 1</inkml:trace>
  <inkml:trace contextRef="#ctx0" brushRef="#br0" timeOffset="673.918">395 0,'0'7,"0"0,0-1,1 1,0 0,0-1,1 1,0 0,0-1,0 0,1 0,0 1,0-2,0 1,1 0,0-1,0 1,1-1,-1 0,1-1,0 1,0-1,1 0,-1 0,1 0,0-1,0 0,0 0,1-1,-1 0,0 0,6 1,83 24,-82-25,-1 0,1 0,0 1,-1 1,0 0,0 0,0 1,0 1,-1 0,0 1,0 0,0 0,-1 1,0 1,-1 0,0 0,0 1,5 8,-11-12,-1 0,-1 0,1 0,-1 0,0 0,0 0,0 0,-1 0,0 0,0 0,-1 1,0-1,0 0,0 0,-1 0,0 0,0-1,0 1,-1 0,0-1,0 0,0 0,-3 4,-98 104,-93 45,180-137,5-2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1 196,'339'0,"-314"-4,-30-10,-27-6,23 16,0-1,0-1,0 0,0 0,1 0,0-1,1-1,-1 1,2-1,-1 0,1-1,-5-8,10 16,0-1,1 0,-1 1,1-1,-1 0,1 1,-1-1,1 0,0 0,0 1,0-1,0 0,0 0,0 1,1-1,-1 0,0 1,1-1,0 0,-1 1,1-1,0 0,0 1,0-1,0 1,0 0,0-1,0 1,0 0,0-1,2 1,12-8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1 106,'34'147,"52"77,-52-135,-32-89,0 0,0 0,0 0,0 0,-1 0,1 0,0 0,0-1,0 1,-1 0,1-1,0 0,-1 1,1-1,0 0,-1 0,1 0,-1 0,1 0,-1 0,0-1,1 1,-1 0,0-1,0 1,0-1,0 1,0-1,0 1,0-1,-1 0,1 1,-1-1,1-1,0 2,33-56,-3-1,-2-2,-3-1,-3 0,-2-2,4-27,-3 9,-14 80,-7 12</inkml:trace>
  <inkml:trace contextRef="#ctx0" brushRef="#br0" timeOffset="699.464">565 417,'-50'40,"31"-15,0 0,2 2,1 0,1 0,2 2,0 0,0 7,49-70,106-124,-136 152,-1 1,0-1,1 1,0 0,0 0,0 1,0 0,0 0,1 1,0-1,0 1,0 1,0-1,0 1,4 0,-8 3,0 1,0 0,0 0,-1 0,1 0,-1 0,1 0,-1 1,0-1,0 1,0-1,0 1,-1 0,1 0,-1 0,1 0,-1 0,0 0,0 0,-1 0,1 0,-1 1,1-1,-1 0,0 0,0 1,0-1,-1 0,1 1,-1-1,-1 2,2 0,7 103,-7-107,0-1,1 1,-1 0,0-1,1 1,-1 0,0-1,0 1,0 0,0-1,0 1,0 0,0-1,0 1,0 0,0 0,0-1,0 1,0 0,0-1,-1 1,1 0,0-1,0 1,-1 0,1-1,-1 1,1-1,0 1,-1-1,1 1,-1-1,1 1,-1-1,0 1,1-1,-1 1,1-1,-1 0,0 0,1 1,-1-1,0 0,1 0,-1 0,0 1,1-1,-1 0,0 0,0 0,1 0,-1-1,0 1,1 0,-1 0,0 0,1 0,-1-1,0 1,1 0,-2-1,-45-27,36 19,-89-55,76 44</inkml:trace>
  <inkml:trace contextRef="#ctx0" brushRef="#br0" timeOffset="1550.361">1045 134,'10'0,"12"0,8 0,3 0,1 0,0 0,-2 0,-1 0,-1 0,-1 0,0 0,-1 0,0 0,-5 0</inkml:trace>
  <inkml:trace contextRef="#ctx0" brushRef="#br0" timeOffset="1734.973">1017 360,'44'5,"37"-3,10-3,-5 0,-13 0,-19-1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1,'-4'29,"-3"14,6 4,3 0,0-4,6-9,0-5,5-9,0-2,2-4,3-5,4-3,3-8,-3-9,-5-1</inkml:trace>
  <inkml:trace contextRef="#ctx0" brushRef="#br0" timeOffset="262.189">295 1,'-14'33,"-10"31,-6 9,3 2,6-8,1-9,4-6,6-7,3-5,4-6,-3-3,-1-3,2-1,1 0,2 0,0 0,2-4</inkml:trace>
  <inkml:trace contextRef="#ctx0" brushRef="#br0" timeOffset="765.664">492 311,'24'-30,"-11"12,0 1,2 0,0 1,0 0,2 2,0-1,6-2,-22 16,0 0,1 0,-1 1,0-1,0 0,0 1,1-1,-1 1,0-1,1 1,-1 0,0-1,1 1,-1 0,1 0,-1 0,0 0,1 0,-1 1,1-1,-1 0,0 1,1-1,-1 0,0 1,0 0,1-1,-1 1,0 0,0 0,0-1,0 1,0 0,0 0,0 0,0 0,0 0,0 1,0-1,-1 0,1 0,-1 1,1-1,-1 0,1 0,-1 1,0-1,1 1,-1-1,0 0,0 1,0-1,0 0,0 1,0-1,-1 1,1-1,0 1,0 0,0 0,0-1,0 1,0 0,0 0,1 0,-1-1,1 1,-1 0,1 0,0-1,-1 1,1-1,0 1,0-1,0 1,0-1,1 1,-1-1,0 0,1 1,-1-1,0 0,1 0,-1 0,1 0,0-1,-1 1,1 0,0-1,0 1,-1-1,1 1,0-1,0 0,0 0,-1 0,1 0,0 0,1 0,85-61,-59 36,-22 18,33-23,-39 30,0-1,-1 1,1-1,0 1,-1-1,1 1,0 0,0-1,-1 1,1 0,0 0,0-1,0 1,-1 0,1 0,0 0,0 0,0 0,0 0,-1 0,1 1,0-1,0 0,0 0,-1 0,1 1,0-1,0 1,-1-1,1 0,0 1,-1-1,1 1,0-1,-1 1,1 0,-1-1,1 1,-1 0,1-1,-1 1,1 0,-1 0,0-1,0 1,1 0,-1 0,0 0,-14 80,9-55,2-2</inkml:trace>
  <inkml:trace contextRef="#ctx0" brushRef="#br0" timeOffset="1015.073">1424 1,'-44'38,"-32"28,-14 11,-1 3,5-3,9-5,6-4,12-11,5-4,8-6,7-7,9-6,6-2,11-4,13-5,7-12,6-8,1-4</inkml:trace>
  <inkml:trace contextRef="#ctx0" brushRef="#br0" timeOffset="1376.901">1452 452,'-29'10,"-15"3,1 3,1 1,1 2,-15 10,54-28,-1-1,1 1,0 0,-1 0,1-1,0 2,0-1,0 0,0 0,0 1,0-1,0 1,1 0,-1-1,0 1,1 0,0 0,-1 0,1 0,0 0,0 0,0 0,0 1,0-1,1 0,-1 1,1-1,-1 0,1 1,0-1,0 0,0 1,0-1,0 1,1-1,-1 0,1 1,0-1,-1 0,1 0,0 1,0-1,0 0,1 0,-1 0,0 0,1 0,1 1,36 20,-34-22,0 0,0 1,0 0,0 0,0 0,-1 1,1-1,-1 1,1 0,-1 0,0 1,0-1,0 1,-1 0,1 0,-1 0,0 0,0 1,-1-1,1 1,-1 0,0 0,0 0,-1 0,1 0,-1 0,0 0,0 1,-1-1,0 0,0 0,0 1,-1 2,-4-3,0 0,0-1,0 0,-1 0,0 0,1 0,-2-1,1 0,0-1,0 1,-1-1,0 0,1-1,-1 1,0-1,0-1,1 1,-1-1,0-1,0 1,0-1,0 0,1 0,-3-2,-38-9,28 5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2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1 426,'19'4,"16"3,7-1,1-1,-2-2,-3-1,-3-1,-3 0,-2-1,-2-1,-4 1</inkml:trace>
  <inkml:trace contextRef="#ctx0" brushRef="#br0" timeOffset="484.259">537 59,'73'-18,"-1"4,2 3,7 3,-73 6,-1 0,1 1,-1 0,1 0,0 1,0 0,-1 0,1 1,0 0,0 1,-1-1,1 1,-1 1,0-1,0 1,0 1,0-1,0 1,0 0,-1 1,5 4,-9-3,-1 0,0 0,0 0,0 0,-1 0,0 0,0 0,-1 0,1 0,-1 0,-1 0,1 0,-1 0,0 0,0-1,-1 1,1-1,-1 1,-1-1,-2 3,-17 29,-2-2,-2 0,-1-2,-1-1,-17 12,-21 26,56-59,2 0,-1 1,1 1,1 0,1 0,-1 0,2 1,0 0,-1 5,6-15,-1 1,1-1,0 0,1 0,-1 1,1-1,0 1,0-1,0 0,0 1,1-1,0 0,0 1,0-1,0 0,1 0,-1 0,1 0,0 0,1 0,-1 0,1-1,-1 1,1-1,0 0,0 0,1 0,-1 0,0 0,1-1,0 1,0-1,3 1,2 1,0 0,0 0,0-2,0 1,1-1,-1 0,1-1,-1 0,1-1,0 0,-1 0,1-1,-1 0,1-1,-1 0,1 0,-1-1,0 0,0-1,0 0,-1-1,8-4,-1-2</inkml:trace>
  <inkml:trace contextRef="#ctx0" brushRef="#br0" timeOffset="734.526">1242 510,'-14'29,"0"9,2-1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0,'-2'12,"0"-1,-1-1,0 1,0 0,-1-1,-1 0,0 1,0-2,-1 1,0-1,-1 0,-4 5,-14 23,12-18,-52 109,64-124,0 0,0 0,0 0,1 0,-1 0,1 0,0 0,0 0,1 1,-1-1,1 0,0 0,0 0,0 0,0 0,1 0,0-1,0 1,0 0,0-1,0 1,1-1,-1 0,1 0,0 0,0 0,0 0,1-1,-1 0,0 1,1-1,1 0,6 3,1-1,0 0,1-1,-1 0,1-1,-1 0,1-1,0-1,-1 0,1 0,0-1,-1-1,1 0,10-4,40-30,-49 20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0 130,'41'1,"0"-3,0-1,-1-2,1-2,-1-1,0-2,-1-2,-1-2,0-1,24-14,-59 27,-1 0,1 0,0 0,-1-1,1 1,0 1,0-1,1 0,-1 1,0 0,0 0,1 0,-1 0,1 0,-1 1,1-1,-1 1,1 0,-1 0,1 0,-1 1,1-1,-1 1,1 0,-1 0,0 0,1 0,-1 1,0-1,0 1,0 0,0 0,0 0,1 1,143 168,-129-157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1,'-34'59,"2"-7,-2-2,-3-1,-1-2,-3-1,-1-3,-39 31,79-72,0-2,1 0,-1 1,1-1,0 1,-1-1,1 1,-1 0,1 0,0 0,0-1,-1 1,1 0,0 0,0 1,0-1,0 0,0 0,0 0,1 1,-1-1,0 0,1 1,-1-1,1 1,-1-1,1 1,0-1,-1 1,1-1,0 1,0-1,0 1,0-1,0 1,1-1,-1 1,0-1,1 1,-1-1,1 1,-1-1,1 1,0-1,0 0,-1 0,2 1,11 1,0-2,0 0,0 0,0-1,1-1,-1 0,0 0,0-2,10-2,22-3,275-34,-318 43,1-1,0 1,0-1,0 0,0 0,0 0,0 0,-1 0,1-1,0 1,0-1,0 0,0 0,-1 0,1 0,0 0,-1-1,1 1,-1-1,0 1,1-1,-1 0,0 0,0 0,0 0,0-1,-1 1,1 0,0-1,-1 1,0-1,0 0,1 1,-2-1,1 0,0 0,0 0,-1 1,0-1,1 0,-1 0,0 0,-1 0,1 0,-1-1,-3-16,-1 0,-2 1,0-1,-1 1,-1 1,0 0,-2 0,0 1,-1 0,0 1,-1 0,-1 1,-1 0,0 2,-1 0,0 0,-1 1,-10-4,5 3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1115 0,'-121'4,"0"6,0 4,-56 17,137-23,1 2,1 1,0 2,1 2,-29 16,61-29,0 0,0 1,1-1,-1 1,1 1,0-1,0 1,0-1,0 1,1 0,0 0,-1 1,1-1,1 1,-1-1,1 1,0 0,0 0,0 0,1 0,-1 0,1 1,1-1,-1 0,1 0,0 1,0-1,0 0,1 1,-1-1,2 0,-1 0,0 1,1-1,0 0,0-1,1 1,-1 0,1-1,0 1,0-1,1 0,14 14,1 0,1-2,1-1,0 0,1-1,0-2,1 0,17 5,-27-11,88 39,-68-33,-1 1,0 2,-2 1,0 1,0 2,-2 1,-1 1,17 16,-41-34,1 0,-1 1,0-1,0 1,0-1,0 1,-1 0,1 0,-1 1,0-1,0 0,-1 1,1-1,-1 1,0-1,0 1,-1 0,1-1,-1 1,0 0,0 0,-1-1,1 1,-1 0,0-1,0 1,-1-1,1 1,-1-1,0 0,0 1,-1-1,1 0,-1 0,-1 0,-15 13,-1 0,-1-2,0 0,-1-2,0 0,-1-1,-1-2,0 0,0-2,-1 0,0-2,-5 0,27-5,-71 15,0-2,0-4,-1-4,-1-2,-59-7,123 3,8 1,0-1,0 1,0-1,-1 0,1-1,0 1,0-1,0 0,0 0,0 0,0 0,0-1,0 0,0 0,1 0,-1 0,3-9,8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50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13 286,'-13'0,"37"0,-9 0,294-28,-50 17,-239 8,52-22,-102-12,26 34,-117-78,26 11,94 70,1 0,-1 0,1 0,-1 0,1-1,-1 1,1 0,-1 0,1 0,-1 0,1-1,-1 1,1 0,-1 0,1-1,-1 1,1 0,0-1,-1 1,1 0,0-1,-1 1,1-1,0 1,-1-1,1 1,0-1,0 1,0-1,-1 1,1-1,0 1,0-1,0 1,0-1,0 1,0-1,0 1,0-1,0 1,0-1,0 1,0-1,1 1,-1-1,0 1,0-1,0 1,1-1,-1 1,0-1,1 1,-1 0,0-1,1 1,-1 0,0-1,1 1,-1 0,1-1,-1 1,1 0,-1 0,1-1,-1 1,37-3,-34 3,20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1,'29'4,"24"3,7-1,-1-1,-6-2,-8-1,-6-1,-5 0,-3-1,-3 0,-5-1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77,'48'-9,"25"-4,11 1,-5 2,-11 3,-13 2,-14-2,-11 0,-9 1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4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1 205,'35'-13,"1"2,1 1,-1 2,1 1,1 2,-1 2,1 1,10 2,-22-4,-33-12,-134-95,128 96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2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0 151,'45'168,"19"60,-41-174,-23-53,0 0,1 0,-1 0,1 0,-1 0,1 0,0 0,0 0,-1 0,1 0,0-1,0 1,0 0,0-1,0 1,0 0,0-1,0 1,0-1,0 1,0-1,0 0,0 1,0-1,0 0,0 0,1 0,-1 0,0 0,0 0,0 0,0 0,0-1,1 1,-1 0,0-1,0 1,0 0,0-1,0 0,0 1,0-1,0 0,0 1,-1-1,2 0,1-4,1-1,-1 1,0-1,-1 0,1 0,-1 0,0 0,-1 0,0-1,0 1,0 0,0-1,-1 1,0-2,3-22,9-41,4-32,4 1,27-74,-47 176,0-2,0 0,1 0,-1 1,1-1,-1 0,1 1,-1-1,1 0,0 1,0-1,0 1,0-1,0 1,0 0,0-1,1 1,-1 0,0 0,1 0,-1 0,1 0,-1 0,1 0,-1 0,1 1,0-1,4 7</inkml:trace>
  <inkml:trace contextRef="#ctx0" brushRef="#br0" timeOffset="318.177">537 434,'0'9,"0"14,0 6,0 4,0 1,4 0,3-6</inkml:trace>
  <inkml:trace contextRef="#ctx0" brushRef="#br0" timeOffset="773.484">537 349,'242'-52,"-240"51,0 1,0-1,0 1,1-1,-1 1,0 0,0 0,0 0,1 0,-1 0,0 1,0-1,0 0,0 1,0 0,0 0,1-1,-2 1,1 0,0 1,0-1,0 0,0 0,-1 1,1-1,-1 1,1 0,-1-1,1 1,-1 0,0 0,0 0,0 0,0 0,0 0,-1 0,1 0,0 0,-1 0,0 0,1 1,-1-1,0 0,0 0,0 0,-1 1,1-1,0 0,-1 0,0 2,-3 3,0 1,0-1,-1-1,0 1,0-1,0 0,-1 0,0 0,0-1,-1 0,0 1,-35 33,41-39,0 1,0 0,0 0,0 0,1 0,-1 1,0-1,0 0,1 0,-1 0,1 0,-1 1,1-1,-1 0,1 1,0-1,0 0,0 1,-1-1,1 0,1 1,-1-1,0 0,0 1,0-1,1 0,-1 1,1-1,-1 0,1 0,-1 0,1 1,0-1,-1 0,1 0,0 0,0 0,0 0,0 0,0 0,0 0,0-1,0 1,0 0,1-1,-1 1,1 0,62 19,-53-18,-5-1,1-1,0 2,0-1,-1 1,1 0,-1 0,1 1,-1 0,0 0,0 0,0 1,-1 0,4 3,-8-4,-1 0,1 0,-1 0,0 1,0-1,-1 0,1 0,-1 0,1 0,-1 0,0 0,0 0,0 0,0 0,-1 0,1-1,-1 1,0 0,0-1,0 0,0 1,0-1,0 0,-1 0,1 0,-1 0,1 0,-1-1,0 1,0-1,0 0,0 0,1 0,-2 0,0 0,2 0,-4 4,-1-1,1 0,-1 0,0-1,0 0,-1 0,1 0,-1-1,1 0,-1-1,1 0,-1 0,0 0,0-1,0 0,1-1,-1 0,0 0,1 0,-6-3,0-7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1,'-108'123,"90"-94,2 0,2 1,0 1,2 0,1 1,2 0,1 0,1 1,2 0,2 0,0 0,3 1,1 1,0-18,2-1,0 0,0 0,2 0,0-1,1 1,0-1,2 0,-1-1,2 0,0 0,0-1,1 0,1 0,0-1,1-1,0 0,6 3,-15-11,1-1,-1 1,1-1,0 1,0-1,0 0,1-1,-1 1,0-1,0 0,1 0,-1 0,1 0,-1-1,1 0,-1 0,1 0,-1-1,1 1,-1-1,1 0,-1 0,0-1,15-8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87,'24'-13,"1"0,0 2,0 1,1 1,0 1,0 1,1 1,21-1,-44 6,0 0,0 1,0 0,1-1,-1 2,0-1,0 0,0 1,0-1,0 1,0 1,0-1,0 0,-1 1,1 0,0 0,-1 0,1 0,-1 0,0 1,0-1,0 1,0 0,0 0,-1 0,1 1,-1-1,0 1,0-1,0 1,0-1,-1 1,1 0,-1 0,0 0,0 0,0 0,-1 0,0 0,0 0,0 0,0 1,0-1,-1 3,-7 11,0 0,-1 0,-1-1,0-1,-2 0,1 0,-2-1,0 0,-1-1,-1-1,0 0,-9 5,-37 38,51-49,1 1,0 1,0 0,1 0,0 0,1 1,0 1,0-1,1 1,0 0,1 0,1 1,0-1,0 1,1 0,0 0,1 1,3-10,0 1,0-1,0 0,0 0,0 0,0 0,1 0,0 0,0 0,-1 0,1-1,1 1,-1 0,0-1,1 0,-1 0,1 0,0 0,0 0,-1 0,1-1,0 1,1-1,-1 0,0 0,0 0,0 0,1-1,-1 1,0-1,4 0,109-7,-35-17,-63 14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0,1 0,2 0,1 0,-1 0,1 0,-1 0,-1 0,1 0,-5 5,-7 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0,'-29'26,"1"1,1 1,1 1,2 2,1 0,2 1,-1 5,5-9,1 1,2 1,1 0,1 1,2 0,1 1,2 0,1 0,1 0,2 1,1 0,2 6,-1-31,0-1,1 1,0 0,0 0,1-1,0 1,1-1,0 1,0-1,0 1,1-1,0 0,0 0,1 0,0-1,0 1,0-1,1 0,0 0,1-1,-1 1,1-1,0 0,0-1,0 1,1-1,0 0,-1-1,9 3,-13-5,1 0,-1 0,1 0,0 0,0-1,-1 1,1-1,0 0,0 0,-1 0,1 0,0 0,0 0,0-1,-1 0,1 1,0-1,-1 0,1 0,-1 0,1-1,-1 1,1-1,-1 1,0-1,0 0,0 0,0 0,0 0,0 0,0 0,1-3,4-13</inkml:trace>
  <inkml:trace contextRef="#ctx0" brushRef="#br0" timeOffset="540.215">317 508,'24'-5,"13"-1,4 0,1 1,-2 2,-4 1,-7 1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0 311,'1'-2,"0"0,0 1,0-1,1 0,-1 1,0-1,1 1,-1 0,1-1,0 1,-1 0,1 0,0 0,-1 0,1 0,0 1,0-1,0 0,0 1,0-1,0 1,0 0,0 0,0 0,0 0,1 0,7-2,27-9,-30 8,0 0,0 1,0 0,1 0,-1 1,0 0,1 0,-1 1,1-1,-1 2,1-1,-1 1,1 0,-1 1,5 1,-10-2,-1-1,1 1,0 0,-1 0,1 0,-1 1,1-1,-1 0,0 1,1-1,-1 1,0-1,0 1,0-1,0 1,0 0,0-1,-1 1,1 0,0 0,-1 0,0 0,1-1,-1 1,0 0,0 0,0 0,0 0,0 0,-1 0,1 0,0 0,-1-1,0 1,1 0,-1 0,0 1,-37 66,36-66,-131 169,131-171,0 1,0-1,0 1,0 0,1 0,-1-1,1 1,-1 0,1 0,0 1,0-1,0 0,0 0,0 1,0-1,1 0,-1 1,1-1,-1 0,1 1,0-1,0 1,0-1,0 1,1-1,-1 0,1 1,-1-1,1 0,0 1,0-1,0 0,0 0,0 0,1 1,-1-1,1-1,-1 1,1 0,0 0,-1-1,1 1,0-1,0 1,0-1,1 0,-1 0,0 0,0 0,0 0,3 0,5 3,1-2,0 0,0 0,0-1,0 0,0-1,0 0,0-1,0 0,0-1,6-1,2-5</inkml:trace>
  <inkml:trace contextRef="#ctx0" brushRef="#br0" timeOffset="418.515">509 0,'5'17,"80"193,-75-190,10 22,-1 1,-3 1,-1 0,-2 2,-2-1,-11-32,0-1,-1 1,0 0,-1-1,-1 0,0 1,0-1,-1 0,-1 0,0-1,0 1,-2-1,1-1,-1 1,-1-1,1 0,-2-1,1 1,-2-2,1 1,-1-1,0-1,-1 0,1 0,-12 4,-119 46,116-52</inkml:trace>
  <inkml:trace contextRef="#ctx0" brushRef="#br0" timeOffset="2615.345">847 0,'10'13,"0"0,-1 1,-1 0,-1 1,0-1,0 1,-2 1,1-1,-2 1,0 0,-2 0,1 0,-2 0,0 5,13 61,-9-58,-1 1,0 0,-2 0,-1 0,-1 1,-1-1,-1 0,-1 0,-2 4,-6 20,11-38,-1 0,-1 0,0 0,-1 0,0 0,0 0,-1-1,-1 1,0-1,0-1,-1 1,0-1,-1 1,0-2,0 1,-1-1,0 0,0-1,-4 3,-118 49,106-54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0,'-92'286,"90"-283,-1 0,1 0,0 0,1 1,-1-1,0 1,1-1,0 1,0-1,0 1,0 0,1 0,0 0,-1-1,1 1,1 0,-1 0,0 0,1-1,0 1,0 0,0-1,0 1,1 0,-1-1,1 1,0-1,0 0,0 0,0 0,1 0,-1 0,1 0,0-1,0 1,0-1,0 0,0 0,1 0,-1 0,4 1,1-3,-1 0,1-1,0 0,0 0,0-1,-1 0,1 0,-1-1,0 0,1-1,-1 1,-1-1,1 0,0-1,-1 0,0 0,0 0,-1-1,0 0,1 0,8-11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5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80,'34'0,"284"-1,-160-24,-29-17,-118 36,-4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1 290,'87'-51,"-35"24,-2-3,-1-3,-2-1,-1-2,29-30,-75 65,1 0,0 0,0 0,-1 0,1 1,0-1,0 0,0 0,0 1,0-1,0 0,0 1,1-1,-1 1,0 0,0-1,0 1,0 0,1 0,-1 0,0 0,0-1,0 2,1-1,-1 0,0 0,0 0,0 1,1-1,-1 0,0 1,0-1,0 1,0-1,0 1,0 0,0 0,0-1,0 1,0 0,0 0,-1 0,1 0,0 0,0 0,-1 0,1 0,-1 0,1 0,-1 0,1 0,-1 1,0-1,0 0,1 0,-1 0,0 1,0-1,0 0,0 0,-1 0,1 1,21 62,-16-46,0 0,1-1,1 1,1-1,0-1,1 1,1-1,0-1,4 4,-1-7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1 323,'36'-49,"3"3,2 1,1 2,23-17,-60 56,72-67,-76 70,0 1,-1-1,1 1,0 0,0-1,-1 1,1 0,0-1,0 1,0 0,-1 0,1 0,0 0,0 0,0 0,0 0,-1 0,1 0,0 0,0 1,0-1,-1 0,1 0,0 1,0-1,-1 0,1 1,0-1,-1 1,1-1,0 1,-1 0,1-1,-1 1,1-1,-1 1,1 0,-1-1,1 1,-1 0,0 0,1-1,-1 1,0 0,0 0,0 0,0-1,1 1,-1 0,0 0,0 0,-1 0,7 55,-5-44,-2-10,1 0,0 0,0 1,1-1,-1 0,0 0,1 1,-1-1,1 0,0 0,0 0,-1 0,2 0,-1 0,0 0,0 0,0 0,1-1,-1 1,1 0,0-1,-1 1,1-1,0 0,0 0,0 1,0-1,0 0,0-1,0 1,0 0,0 0,1-1,-1 0,0 1,0-1,0 0,1 0,-1 0,0 0,0-1,1 1,-1 0,0-1,0 0,0 1,0-1,0 0,0 0,0 0,0-1,0 1,0 0,138-123,-139 123,1 1,-1 0,1 1,-1-1,1 0,-1 0,1 1,-1-1,1 1,-1-1,1 1,-1 0,1-1,-1 1,0 0,0 0,1 0,-1 0,0 0,0 0,0 0,0 1,0-1,0 0,-1 0,1 1,0-1,-1 1,1-1,-1 1,1-1,-1 1,1-1,-1 1,0-1,0 1,0-1,0 1,0-1,0 1,-1-1,1 1,0 0,-1-1,1 0,-1 1,1-1,-2 2,4 18,-1-20,-1 4,0 1,1 0,0 0,0 0,1-1,0 1,0-1,0 1,0-1,1 0,0 1,0-2,0 1,1 0,0-1,0 1,0-1,0 0,1 0,-1-1,1 1,0-1,0 0,0 0,1-1,17 2,-1-2</inkml:trace>
  <inkml:trace contextRef="#ctx0" brushRef="#br0" timeOffset="251.353">85 436,'43'5,"39"-4,9-1,0-1,-7-1,-12 1,-14 0,-12 0,-9 1,-6 0,-4 0,-6 0</inkml:trace>
  <inkml:trace contextRef="#ctx0" brushRef="#br0" timeOffset="612.968">649 520,'-1'1,"-20"5,1 1,0 1,0 0,1 2,0 0,1 1,0 1,1 1,0 1,-12 13,28-25,0 1,0 0,0-1,0 1,1 0,-1 0,1 0,0-1,0 1,0 0,0 0,1 0,-1 0,1 0,-1-1,1 1,0 0,0-1,0 1,1 0,-1-1,1 0,-1 1,1-1,0 0,0 0,0 1,0-2,0 1,0 0,0 0,1-1,-1 1,1-1,-1 0,1 1,0-1,-1-1,1 1,0 0,0-1,0 1,-1-1,32 22,-31-21,-1 0,1 1,-1 0,0-1,0 1,0 0,0 0,0 0,-1 0,1 0,0 1,-1-1,0 0,1 1,-1-1,0 1,0 0,-1-1,1 1,0 0,-1-1,0 1,1 0,-1 0,0-1,-1 1,1 0,0 0,-1-1,1 1,-1 0,0-1,0 1,0-1,0 1,-1-1,1 1,-1-1,1 0,-1 0,0 0,0 0,0 0,0 0,0 0,-1 0,-4 2,0-1,0 0,0-1,0 0,0 0,0 0,0-1,-1 0,1 0,0-1,-1 0,1-1,0 1,-1-1,-6-2,-5-4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6 282,'-1'-1,"0"-1,0 0,1 0,-1 1,1-1,-1 0,1 0,0 0,0 0,0 1,0-1,0 0,0 0,0 0,0 0,1 0,-1 1,1-1,-1 0,1 0,0 1,0-1,0 0,0 1,0-1,0 1,0-1,0 1,1 0,-1-1,0 1,1 0,-1 0,1 0,0 0,-1 0,1 0,1 0,71-21,225 20,-300 2,1-1,0 1,-1 0,1-1,0 1,0-1,0 1,-1-1,1 1,0 0,0-1,0 1,0-1,0 1,0-1,0 1,0-1,0 1,0-1,0 1,0-1,0 1,0-1,0 1,0-1,1 1,-1-1,0 1,0-1,1 1,-1 0,0-1,0 1,1-1,-1 1,1 0,-1-1,0 1,1 0,-1 0,1-1,-1 1,0 0,1 0,-1-1,1 1,-1 0,1 0,-1 0,1 0,-1 0,1 0,-1 0,1 0,-1 0,1 0,-1 0,1 0,-1 0,1 0,-1 1,1-1,-1 0,1 0,-1 1,1-1,-37-19,-2 6,21 9,0-2,0 0,1 0,0-2,0 0,1 0,0-2,1 0,-3-2,16 10,1 0,-1 1,0-1,0 0,1 1,-1-1,1 0,-1 0,1 1,0-1,0 0,0 0,0 0,0 1,0-1,0 0,0 0,1 0,-1 1,1-1,0 0,-1 0,1 1,0-1,0 1,0-1,0 1,0-1,0 1,0-1,1 1,-1 0,0 0,1 0,-1 0,1 0,0 0,-1 0,1 0,0 1,-1-1,1 0,0 1,0 0,-1-1,1 1,0 0,0 0,0 0,-1 0,2 0,20-5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1,'20'5,"15"1,7 0,1-1,-2-1,-3-2,-3-1,-4 0,-1-1,-6 4,-2 2,-1 0,2-1,1-2,-3-1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0,'43'10,"29"-2,7-3,-10-1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4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132 316,'-16'51,"-3"-1,-2 0,-2-2,-18 27,40-73,0-1,0 0,0 1,0-1,0 1,0-1,0 1,1-1,-1 1,1-1,-1 1,1 0,-1-1,1 1,0 0,0-1,0 1,0 0,0 0,0-1,0 1,1 0,-1-1,1 1,-1 0,1-1,-1 1,1-1,0 1,0-1,0 1,0-1,0 0,0 1,0-1,0 0,1 0,-1 0,0 0,1 0,-1 0,1 0,-1 0,1-1,0 1,-1 0,1-1,-1 1,1-1,0 0,0 0,-1 0,1 0,0 0,0 0,267-2,-64 2,-226-17,-2 6,0-1,1-1,0 0,1-2,1 0,0-2,1 0,1-1,0-1,-6-11,9 11,1-1,0-1,2 0,0 0,2-1,0-1,-2-12,10 32,1 0,0 0,1 0,-1 0,0 0,1 0,0 0,0 0,0 0,0 0,0 0,0 0,1 0,-1 0,1 1,0-1,0 0,0 0,1 0,-1 1,0-1,1 0,0 1,0 0,-1-1,1 1,1 0,-1 0,0 0,0 0,1 0,-1 1,1-1,0 1,-1-1,1 1,0 0,0 0,0 1,0-1,0 0,0 1,0 0,0-1,0 1,2 1,11 3</inkml:trace>
  <inkml:trace contextRef="#ctx0" brushRef="#br0" timeOffset="451.566">753 119,'-2'15,"1"1,1-1,0 1,1 0,0-1,2 1,-1-1,2 0,2 6,-3-8,0-2,3 22,2 0,1-1,2 0,1-1,2 0,13 22,-27-51,1-1,-1 1,1-1,0 1,-1-1,1 1,0-1,0 1,0-1,0 1,1-1,-1 0,0 0,0 0,1 0,-1 0,1 0,-1 0,1 0,-1 0,1-1,-1 1,1 0,0-1,-1 0,1 1,0-1,0 0,-1 0,1 0,0 0,-1 0,1 0,0-1,0 1,-1 0,1-1,-1 1,1-1,0 0,-1 0,1 1,-1-1,1 0,-1 0,0-1,1 1,-1 0,0 0,0-1,0 1,0 0,0-1,43-127,-30 71,88-282,-92 320,-1 8</inkml:trace>
  <inkml:trace contextRef="#ctx0" brushRef="#br0" timeOffset="747.769">1289 429,'0'15,"0"13,0 8,0 3,0-2,0-1,-5-8,-1-8</inkml:trace>
  <inkml:trace contextRef="#ctx0" brushRef="#br0" timeOffset="1214.041">1232 373,'9'-7,"1"2,0-1,0 1,0 1,0 0,1 0,0 1,0 0,0 1,0 1,0-1,0 2,0 0,0 0,0 1,0 0,1 0,-2 2,8 1,-16-3,0 0,0 0,-1 0,1 0,-1 0,1 0,-1 0,0 1,1-1,-1 1,0-1,0 1,0-1,0 1,0-1,0 1,0 0,0 0,-1-1,1 1,-1 0,1 0,-1 0,0 0,0 0,0-1,0 1,0 0,0 0,0 0,-1 0,1 0,-1-1,1 1,-1 0,0 0,-42 63,24-41,16-21,1-1,-1 1,1-1,0 1,-1 0,2 0,-1 0,0 0,0 1,1-1,0 0,0 1,0-1,0 0,0 1,1 0,-1-1,1 1,0-1,0 1,0-1,1 1,-1-1,1 1,0-1,0 1,0-1,0 1,1-1,-1 0,1 0,0 0,0 0,0 0,0 0,1 0,-1-1,1 1,1 0,20 10,-21-13,-1 0,0 0,0 0,0 0,1 1,-1-1,0 1,0 0,0 0,0 0,0 0,0 0,0 0,0 0,0 0,-1 1,1-1,0 1,-1-1,1 1,-1 0,0 0,1 0,-1 0,0-1,0 1,0 1,0-1,-1 0,1 0,-1 0,1 0,-1 0,0 1,0-1,0 0,0 0,0 1,0-1,0 0,-1 0,1 0,-1 1,0-1,0 0,1 0,-1 0,-1 0,1 0,0-1,0 1,-4 4,0-1,0 0,0 0,-1-1,0 0,0 0,0 0,0 0,0-1,-1 0,1-1,-1 1,0-1,0-1,0 1,0-1,0 0,0-1,0 0,0 0,0 0,-1-1,1 0,0 0,0-1,1 0,-1 0,0-1,-4-2,-3-7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3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57 283,'33'0,"17"0,4 0,2 0,-3 0,-1 0,-5 0,-5 0,-1 0,-2 0,-3 0,-2 0,-4 0,0 0,-2 0,0 0,-5 0</inkml:trace>
  <inkml:trace contextRef="#ctx0" brushRef="#br0" timeOffset="264.909">0 594,'48'-5,"40"-6,15-6,-6-1,-10 4,-14 3,-16 5,-11 2,-10 2,-6 2,-3 0,-7 1</inkml:trace>
  <inkml:trace contextRef="#ctx0" brushRef="#br0" timeOffset="650.938">311 1,'89'47,"2"-4,62 20,-127-53,-8-5,-1 1,1 1,-1 1,-1 0,0 1,0 1,-1 0,0 1,12 12,-25-20,1 0,-1 0,0 0,0 1,0-1,0 0,-1 1,1 0,-1-1,0 1,0 0,0 0,-1 0,1-1,-1 1,0 0,0 0,0 0,0 0,-1 0,0-1,0 1,0 0,0 0,0-1,-1 1,0-1,0 1,0-1,-2 3,-86 89,75-82,-194 158,172-117,31-30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28 211,'65'-87,"-61"113,-67 147,51-142,9-27,1 0,-1 0,1 0,0 0,0 0,1 0,-1 1,1-1,0 1,0-1,0 1,1-1,-1 1,1 0,0-1,1 1,-1 0,1-1,0 1,0-1,0 1,1-1,0 0,-1 0,1 1,1-1,-1 0,1-1,-1 1,1 0,0-1,1 1,8 0,1 1,0-2,0 0,0 0,0-1,0-1,0 0,1-1,-1 0,0-1,0 0,1-2,-1 1,0-1,-1-1,1-1,-1 0,18-2,96-14,-126 20</inkml:trace>
  <inkml:trace contextRef="#ctx0" brushRef="#br0" timeOffset="283.792">536 127,'-17'17,"1"0,1 1,1 1,0 0,2 1,0 1,1 0,1 0,1 1,1 0,1 0,1 1,1 0,1 0,0 10,-6 12,-60 249,69-290,0-1,0 0,0 0,0 1,1-1,0 1,0-1,-1 1,2-1,-1 0,0 1,1-1,0 0,0 1,0-1,0 0,0 1,0-1,2 1,8 8</inkml:trace>
  <inkml:trace contextRef="#ctx0" brushRef="#br0" timeOffset="770.117">592 551,'287'-248,"-287"249,0 0,0 0,-1-1,1 1,0 0,0 0,0 0,1-1,-1 1,0 0,0 0,0-1,0 1,1 0,-1 0,0-1,1 1,-1 0,1-1,-1 1,1 0,-1-1,1 1,-1-1,1 1,-1-1,1 1,0-1,-1 1,1-1,0 0,-1 1,1-1,0 0,0 1,-1-1,1 0,0 0,0 0,-1 0,1 0,0 0,0 0,0 0,-1 0,1 0,0 0,0-1,-1 1,1 0,0 0,0-1,-1 1,1-1,0 1,-1 0,1-1,0 1,-1-1,1 0,-1 1,1-1,-2 19,0-16,0 1,0-1,0 0,1 1,-1-1,1 0,-1 1,1-1,0 1,0-1,0 1,0-1,0 0,1 1,-1-1,1 1,-1-1,1 0,0 1,0-1,0 0,0 0,1 0,-1 0,0 0,1 0,0 0,-1 0,1-1,0 1,0 0,0-1,0 0,0 1,0-1,0 0,0 0,1 0,-1-1,0 1,1 0,-1-1,0 1,1-1,0 0,4-2,1 1,-1-2,0 1,0-1,0 0,-1-1,1 1,-1-1,0-1,0 1,5-6,57-30,-66 40,-1-1,0 1,1 0,-1 0,1 0,-1 0,1 0,-1 0,0 0,1 0,-1 0,1 1,-1-1,0 1,1-1,-1 1,0-1,1 1,-1 0,0 0,0-1,0 1,0 0,0 0,0 0,0 0,0 0,0 1,0-1,0 0,-1 0,1 1,0-1,-1 0,1 1,-1-1,0 0,1 1,-1 0,6 62,-6-60,0 25,-1-3</inkml:trace>
  <inkml:trace contextRef="#ctx0" brushRef="#br0" timeOffset="1017.114">1664 211,'-43'43,"-43"44,-17 11,5-2,9-11,15-12,16-12,12-18,14-10,13-7,10-2,10-6,6-11,6-6,1-3</inkml:trace>
  <inkml:trace contextRef="#ctx0" brushRef="#br0" timeOffset="1366.37">1805 635,'-66'21,"-144"61,208-82,1 0,-1 0,0 1,0-1,1 0,-1 1,0 0,0-1,1 1,-1 0,1 0,-1 0,1 0,-1 0,1 0,0 1,-1-1,1 0,0 1,0-1,0 1,0-1,0 1,0 0,0-1,1 1,-1 0,1-1,-1 1,1 0,0 0,-1 0,1-1,0 1,0 0,0 0,1 0,-1-1,0 1,1 0,-1 0,1 0,-1-1,1 1,0 0,0-1,0 1,0-1,0 1,0-1,0 0,0 1,1-1,0 1,33 18,36 27,-69-45,-1 0,1-1,-1 1,1 0,-1 0,0 0,0 0,0 0,0 0,0 0,0 1,-1-1,1 0,-1 0,1 1,-1-1,0 0,0 0,0 1,0-1,0 0,-1 1,1-1,-1 0,1 0,-1 0,0 1,0-1,0 0,0 0,0 0,-2 1,-4 6,0-1,-1-1,1 1,-2-1,1 0,-1-1,0 0,0-1,-1 0,0 0,0-1,0 0,0-1,-1 0,-2 0,-29-5,29-6</inkml:trace>
  <inkml:trace contextRef="#ctx0" brushRef="#br0" timeOffset="1768.536">2285 494,'-103'314,"93"-228,10-83,0-1,0 1,1-1,-1 0,1 0,0 1,-1-1,1 0,0 0,1 0,-1 0,0 0,0 0,1 0,-1 0,1 0,0-1,-1 1,1-1,0 1,0-1,0 0,0 0,0 1,0-1,1-1,-1 1,0 0,0-1,1 1,-1-1,0 1,1-1,1 0,4 0,-1-1,1 1,-1-1,0-1,1 0,-1 0,0 0,0-1,0 0,0 0,0-1,-1 1,0-2,0 1,0-1,2-2,7-7</inkml:trace>
  <inkml:trace contextRef="#ctx0" brushRef="#br0" timeOffset="2121.185">2003 184,'80'-30,"231"-103,-305 130,-5 1,1 1,-1-1,1 1,-1 0,1-1,0 1,-1 0,1 0,0 0,0 1,0-1,0 0,-1 1,1-1,0 1,0-1,0 1,0 0,1 0,-1 0,0 0,0 0,0 1,0-1,0 1,0-1,-1 1,1-1,0 1,0 0,0 0,0 0,-1 0,1 1,0-1,-1 0,1 1,0 0,25 132,19-28,-35-87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27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1 311,'122'-29,"2"5,0 6,1 5,1 6,0 5,70 10,179 19,191 3,27-59,291-62,-163 13,76 19,82 34,-390 33,118 33,-488-28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28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0 393,'497'-55,"847"-14,-273-4,-90 12,1390-67,-2202 122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5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29,'48'4,"45"-2,16-2,-2-1,-12-6,-15-1,-10 1,-13 2,-10 1,-15 1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15,'-63'49,"1"2,3 3,2 3,-37 48,89-102,1 1,0 0,0 0,0 0,0 0,1 0,0 1,0 0,0-1,0 1,1 0,0 1,0-1,0 0,1 0,-1 1,1-1,1 1,-1-1,1 1,0 0,0-1,0 1,1-1,0 1,0-1,1 1,-1-1,1 0,0 0,0 0,1 0,0 0,0 0,1 1,7 1,0-1,1 0,0 0,0-1,0-1,1 0,-1-1,1 0,0 0,0-2,0 0,0 0,0-1,0-1,0 0,0-1,3-1,30 1,102 11,-147-9,0 1,0-1,0 1,0-1,0 0,0 1,0-1,0 0,0 0,0 0,0 1,0-1,0 0,0-1,0 1,0 0,0 0,1 0,-1-1,0 1,0 0,0-1,-1 1,1-1,0 1,0-1,0 0,0 1,0-1,0 0,-1 1,1-1,0 0,-1 0,1 0,-1 0,1 0,-1 0,1 0,-1 0,1 0,-1 0,0 0,0 0,1 0,-1 0,0 0,0 0,0 0,0 0,0 0,-1 0,1 0,0 0,0 0,-1 0,1 0,-1 0,1 0,-1 0,-97-173,-10-111,96 222,19 58,2 5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8 215,'-1'-1,"1"1,-1-1,0 0,1 0,-1 1,1-1,-1 0,1 0,0 0,-1 1,1-1,0 0,-1 0,1 0,0 0,0 0,0 0,0 0,0 0,0 0,0 0,0 1,0-1,1 0,-1 0,0 0,1 0,-1 0,0 0,1 1,-1-1,1 0,-1 0,1 1,0-1,-1 0,1 1,0-1,-1 0,1 1,0-1,0 1,-1-1,1 1,0 0,0-1,0 1,0 0,43-17,-4 12,-1 2,0 2,1 1,32 6,59 18,-131-24,0-1,-1 1,1 0,0 0,0 0,0-1,-1 1,1 0,0 0,0-1,0 1,0 0,0 0,0-1,0 1,0 0,0 0,0-1,0 1,0 0,0 0,0-1,0 1,0 0,0 0,0-1,0 1,0 0,0 0,0-1,0 1,0 0,0 0,1-1,-1 1,0 0,0 0,0 0,0-1,1 1,-1 0,0 0,0 0,1 0,-1 0,0-1,0 1,0 0,1 0,-1 0,0 0,1 0,-1 0,0 0,0 0,1 0,-28-18,21 14,-38-24,27 19,1-2,0 0,1 0,0-1,1-1,-13-14,19 11,6 4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0 117,'53'326,"-26"-188,-27-138,1 0,-1-1,0 1,0-1,1 1,-1 0,0 0,0-1,1 1,-1 0,1 0,-1-1,0 1,1 0,-1 0,0 0,1-1,-1 1,1 0,-1 0,0 0,1 0,-1 0,1 0,-1 0,1 0,-1 0,0 0,1 0,-1 0,1 0,-1 1,0-1,1 0,-1 0,1 0,-1 0,0 1,1-1,-1 0,0 0,1 1,-1-1,0 0,0 1,1-1,-1 0,0 1,0-1,1 0,-1 1,0-1,0 1,0-1,0 0,0 1,0-1,0 1,0-1,0 1,0-1,0 0,0 1,0-1,0 1,0-1,0 0,0 1,19-36,-16 29,99-184,-53 104,-3-2,29-84,-71 160</inkml:trace>
  <inkml:trace contextRef="#ctx0" brushRef="#br0" timeOffset="611.939">480 484,'-116'177,"184"-281,-15 40,-37 44,0 0,1 0,1 2,1 0,1 1,17-11,-36 27,1-1,-1 1,1 0,-1 0,1 0,-1 0,1 1,0-1,-1 0,1 1,0-1,0 1,0 0,-1-1,1 1,0 0,0 0,0 0,0 0,-1 0,1 1,0-1,0 1,0-1,-1 1,1-1,0 1,-1 0,1 0,-1 0,1 0,-1 0,1 0,-1 1,1-1,-1 0,0 1,0-1,0 1,0-1,0 1,0-1,0 2,8 81,-24 65,16-142,0-6,-1 0,1-1,0 1,-1 0,1 0,0-1,-1 1,1 0,-1 0,0 0,1 0,-1 0,0-1,1 1,-1 0,0 0,0 0,0 0,0 0,0 0,0 0,0 0,0 0,0 0,0 0,-1 0,1 0,0 0,-1 0,1 0,-1-1,1 1,-1 0,1 0,-1 0,1-1,-1 1,0 0,0-1,1 1,-1 0,0-1,0 1,0-1,1 1,-1-1,0 0,0 1,0-1,0 0,0 0,0 1,0-1,0 0,0 0,0 0,0 0,0 0,0 0,0-1,0 1,0 0,-134-108,57 60,60 34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0 276,'24'-11,"12"4,0 2,0 2,1 1,-1 2,1 2,-1 1,36 7,-24-4,80 1,-127-7,-1 0,0-1,1 1,-1-1,0 1,1-1,-1 1,0-1,0 0,0 1,1-1,-1 1,0-1,0 1,0-1,0 0,0 1,0-1,0 1,0-1,0 1,-1-1,1 0,0 1,0-1,0 1,-1-1,1 1,0-1,-1 1,1-1,0 1,-1-1,1 1,0 0,-1-1,1 1,-1 0,1-1,-1 1,1 0,-1-1,1 1,-1 0,1 0,-1 0,0-1,1 1,-1 0,1 0,-1 0,1 0,-1 0,0 0,1 0,-1 0,0 1,-72-37,60 32,0-1,0 0,0-1,1-1,0 0,0 0,1-1,0-1,0 0,1 0,1-1,-1 0,1-1,1-1,6 10,1-1,0 1,0-1,0 0,0 1,0-1,0 0,1 0,-1 1,1-1,0 0,0 0,0 0,0 1,1-1,-1 0,1 0,0 0,-1 1,1-1,0 0,1 1,-1-1,0 1,1-1,0 1,-1 0,1 0,0 0,0 0,0 0,0 0,0 0,1 0,0 0,13-8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92,'73'302,"-31"-172,-41-129,0-1,0 1,0-1,-1 1,1-1,0 0,0 0,0 1,0-1,0 0,0 0,0 0,0 0,0 0,0 0,0-1,0 1,0 0,0 0,0-1,0 1,0 0,0-1,0 1,0-1,-1 1,1-1,0 0,0 1,-1-1,1 0,0 1,-1-1,1 0,0 0,-1 0,1 0,-1 1,0-1,1 0,-1 0,0 0,1 0,-1 0,0 0,0 0,0 0,0 0,0 0,0 0,0 0,0 0,-1 0,4-5,180-480,-180 478</inkml:trace>
  <inkml:trace contextRef="#ctx0" brushRef="#br0" timeOffset="266.01">509 459,'-5'29,"-2"14,1 4,1 0,1-9</inkml:trace>
  <inkml:trace contextRef="#ctx0" brushRef="#br0" timeOffset="699.269">452 374,'8'-6,"-1"1,1-1,1 1,-1 1,1-1,0 1,0 1,0 0,0 0,1 1,-1 0,1 0,0 1,-1 1,1-1,0 2,-1-1,1 1,9 3,-17-2,0 0,0 0,0 0,-1 0,1 1,0-1,-1 1,0-1,0 1,0-1,0 1,0 0,0 0,-1-1,1 1,-1 0,0 0,0 0,0 0,0 0,0-1,-1 1,1 0,-1 0,0 0,0-1,0 1,0-1,0 1,0 0,-1-1,1 0,-1 1,0-1,0 0,0 0,0 0,0 0,0 0,0-1,-2 2,-5 10,7-11,0 1,0-1,0 0,0 1,0 0,1-1,-1 1,1 0,0 0,0-1,0 1,0 0,1 0,-1 0,1 0,-1 1,1-1,0 0,0 0,1 0,-1 0,1 0,-1 0,1 0,0 0,0 0,0-1,1 1,-1 0,1 0,-1-1,1 1,0-1,0 0,0 1,0-1,1 0,-1 0,0 0,2 0,25 14,-26-16,1 0,-1 1,0 0,1 0,-1 0,0 0,0 0,0 1,0 0,0-1,0 1,0 0,0 0,-1 0,1 1,-1-1,0 1,0-1,1 1,-2 0,1 0,0 0,-1 0,1 0,-1 0,0 0,0 1,0-1,0 0,-1 1,1-1,-1 1,0-1,0 0,0 1,0-1,-1 1,0-1,1 0,-1 1,0-1,-1 0,1 1,-5 5,0-1,-1 1,0-1,-1 0,1-1,-1 1,-1-2,1 1,-1-1,0-1,-1 1,1-1,-1-1,0 0,0-1,-1 0,1 0,-7 0,-28-14,28-1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0 309,'19'5,"36"2,12-1,5-1,-5-2,-4 0,-9-2,-8-1,-7 0,-6 0,-3 0,-2-1,-11 1,-13 0,-7 0</inkml:trace>
  <inkml:trace contextRef="#ctx0" brushRef="#br0" timeOffset="225.618">225 83,'0'43,"-4"39,-3 9,1-5,1-13,2-13,1-13,1-10,0-5,1-9</inkml:trace>
  <inkml:trace contextRef="#ctx0" brushRef="#br0" timeOffset="749.655">1044 28,'-267'325,"167"-181,98-142,0 0,1 0,0 0,-1 0,1 0,0 0,0 0,0 0,0 0,1 1,-1-1,0 0,1 1,0-1,-1 0,1 1,0-1,0 1,1-1,-1 0,0 1,1-1,-1 0,1 1,0-1,0 0,0 0,0 0,0 0,0 0,1 0,-1 0,1 0,-1 0,1 0,0-1,0 1,0-1,0 1,0-1,0 0,0 0,0 0,0 0,0 0,1 0,-1-1,1 1,161 5,-102-9,68 13,-129-10,0 0,-1 1,1-1,0 0,0 0,0 1,-1-1,1 0,0 0,0 0,0 0,-1 0,1 0,0 0,0 0,0-1,-1 1,1 0,0 0,0-1,-1 1,1 0,0-1,0 1,-1-1,1 1,-1-1,1 1,0-1,-1 0,1 1,-1-1,1 0,-1 1,0-1,1 0,-1 1,0-1,1 0,-1 0,0 1,0-1,0 0,1 0,-1 0,0 1,0-1,0 0,0 0,-1 0,1 0,0 1,0-1,0 0,-17-48,13 42,-27-69,4-1,3-1,3-1,-4-42,25 120,-1-3,0 0,0-1,0 1,1-1,0 1,0-1,0 1,0-1,1 1,-1-1,1 1,0-1,0 1,1 0,0 0,1-3,8-6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4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1,'56'17,"-11"-11,-1-1,1-2,0-2,31-4,10 2,77 6,-151 1,-6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4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29,'39'-5,"26"-1,8 0,0 1,-7 2,-9 1,-11 0,-8 2,-5 0,-4 0,-7 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4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56 171,'4'-6,"1"0,0 1,1 0,-1 0,1 0,0 0,1 1,-1 0,1 1,-1-1,1 1,0 1,5-3,11-2,-1 1,1 1,0 0,0 2,0 1,0 1,1 0,-1 2,22 4,-41-5,0 1,0-1,0 1,0 0,0 1,-1-1,1 1,0 0,-1-1,0 2,1-1,-1 0,0 1,0-1,0 1,0 0,0 0,-1 0,0 0,1 1,-1-1,0 1,-1-1,1 1,0 0,-1-1,0 1,0 0,0 0,-1 0,1 0,-1 0,0 0,0 0,0 0,-1 0,1 0,-1 0,0 0,0 0,0-1,-1 1,1 0,-1-1,-1 3,-16 23,-1-1,-1-1,-1 0,-1-2,-1-1,-2 0,0-2,-1-2,-4 2,-55 47,-38 37,122-104,0-1,1 1,0 0,-1-1,1 1,0 0,0 0,-1-1,1 1,1 0,-1 0,0 0,0 0,1 0,0 1,-1-1,1 0,0 0,0 0,0 0,0 0,0 1,0-1,1 0,-1 0,1 0,0 0,-1 0,1 0,0 0,0 0,0 0,0 0,1-1,-1 1,0 0,1-1,-1 1,1-1,0 1,-1-1,1 0,0 0,0 0,0 0,0 0,0 0,0 0,0-1,0 1,0-1,0 1,0-1,0 0,3 0,197 0,-146-11,-31 4</inkml:trace>
  <inkml:trace contextRef="#ctx0" brushRef="#br0" timeOffset="514.26">563 312,'29'-8,"-1"-1,-1-2,0 0,-1-2,0-1,-1-1,0-1,-1-1,3-4,-27 20,0 0,0 0,0 1,0-1,0 0,0 0,1 1,-1-1,0 0,1 1,-1-1,0 0,1 1,-1-1,1 1,-1-1,1 0,-1 1,1-1,0 1,-1 0,1-1,-1 1,1-1,0 1,0 0,-1 0,1-1,0 1,-1 0,1 0,0 0,0 0,-1 0,1 0,0 0,0 0,-1 0,1 0,0 0,0 0,-1 0,1 1,0-1,-1 0,1 1,0-1,-1 0,1 1,0-1,-1 1,1-1,-1 1,1-1,-1 1,1 0,-1-1,1 1,-1-1,0 1,1 0,-1-1,0 1,0 0,1 0,-1-1,0 1,0 0,0 0,-1 5,0-3,-1 0,1 1,0-1,0 1,0-1,0 1,1-1,-1 1,1-1,0 1,0 0,0-1,1 1,-1-1,1 1,0-1,0 1,0-1,0 1,1-1,-1 0,1 0,0 0,0 0,0 0,0 0,0 0,1 0,0-1,-1 0,1 1,0-1,0 0,0 0,0-1,0 1,1 0,-1-1,0 0,4 1,6-4,0-1,-1 0,1-1,-1-1,0 1,0-2,-1 0,0 0,0-1,0-1,-1 1,0-2,8-8,44-29,-62 45,1 1,0-1,-1 0,1 1,0-1,0 1,0-1,-1 1,1-1,0 1,0-1,0 1,0 0,0 0,0-1,0 1,0 0,0 0,0 0,0 0,0 0,0 0,0 0,0 1,0-1,-1 0,1 1,0-1,0 0,0 1,0-1,0 1,0-1,-1 1,1-1,0 1,0 0,-1 0,1-1,-1 1,1 0,0 0,-1-1,1 1,-1 0,0 0,1 0,-1 0,0 0,1 0,-1 0,0 0,0 0,4 58,-4-51,-1-3,0-1,0 1,1 0,0-1,0 1,0 0,1-1,-1 1,1 0,0-1,1 1,-1-1,1 1,0-1,0 0,0 1,0-1,1 0,0-1,0 1,0 0,0-1,0 0,1 0,-1 0,1 0,0 0,4 2,31 11,-21-10</inkml:trace>
  <inkml:trace contextRef="#ctx0" brushRef="#br0" timeOffset="769.819">563 594,'44'0,"37"0,10 0,0 0,-6 0,-14 0,-13 0,-12 0,-9 0,-6 0,-3 0,-7 0</inkml:trace>
  <inkml:trace contextRef="#ctx0" brushRef="#br0" timeOffset="1185.548">987 763,'-71'52,"70"-51,-1 1,1-1,-1 0,1 0,0 1,0-1,-1 0,1 1,0-1,0 1,0 0,1-1,-1 1,0 0,1 0,-1-1,1 1,-1 0,1 0,0 0,0 0,0-1,0 1,0 0,0 0,0 0,1 0,-1-1,1 1,-1 0,1 0,0-1,-1 1,1 0,0-1,0 1,0-1,1 1,-1-1,0 1,0-1,1 0,-1 0,1 0,103 68,-104-68,0 1,0-1,0 1,0 0,-1-1,1 1,-1 0,1-1,-1 1,0 0,1 0,-1-1,0 1,0 0,0 0,-1 0,1-1,0 1,-1 0,1 0,-1-1,1 1,-1-1,0 1,0 0,0-1,0 1,0-1,0 0,0 1,0-1,-1 0,1 0,0 1,-1-1,1 0,-1-1,1 1,-2 1,-65 34,-147 33,163-70,47-5</inkml:trace>
  <inkml:trace contextRef="#ctx0" brushRef="#br0" timeOffset="1612.522">1608 452,'-1'18,"-1"-1,0 0,-1 0,-1-1,0 1,-1-1,-1 1,-1-1,0-1,-1 0,-6 9,-47 100,60-122,0 1,0-1,0 1,0 0,0-1,0 1,1 0,0 0,-1 0,1-1,0 1,0 0,1 0,-1 0,1-1,-1 1,1 0,0 0,0-1,0 1,0-1,0 1,1-1,-1 1,1-1,0 0,-1 0,1 0,0 0,0 0,1 0,-1 0,0-1,1 1,-1-1,0 1,1-1,0 0,-1 0,1 0,0-1,0 1,-1 0,1-1,0 0,0 0,0 0,0 0,3 0,1 0,0 0,0 0,-1-1,1 0,0-1,-1 1,0-1,1-1,-1 1,0-1,0 0,0-1,0 1,-1-1,1 0,-1 0,0-1,0 0,-1 0,1 0,0-2,4-11</inkml:trace>
  <inkml:trace contextRef="#ctx0" brushRef="#br0" timeOffset="1933.111">1382 227,'29'-29,"10"-11,1 1,2 3,33-22,-73 56,-1 0,1 0,-1 0,1 1,-1-1,1 1,0-1,0 1,0 0,0-1,0 1,0 0,0 0,0 1,1-1,-1 0,0 1,0-1,1 1,-1 0,0 0,1 0,-1 0,0 0,0 0,1 1,-1-1,0 1,0-1,1 1,-1 0,0 0,0 0,0 0,0 0,0 1,0-1,-1 1,1-1,0 1,-1 0,1-1,0 3,13 109,-14-106,0 0,0 0,1 1,0-1,1 0,-1-1,1 1,0 0,1-1,0 0,0 0,0 0,1 0,0 0,0-1,0 0,1 0,0-1,0 1,0-1,0-1,0 1,1-1,0 0,0 0,3 0,14 1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31,'5'-5,"6"-2,7 1,4 1,3 2,3 0,1 2,1 1,-1 0,0 0,0 0,0 0,-1 1,1-1,-1 0,-4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54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375 170,'-88'138,"34"-50,-4-3,-35 36,12-36,81-83,1-1,0 1,0-1,0 1,0-1,0 1,0-1,0 0,0 1,1-1,-1 0,0 0,1 0,-1 0,1 0,-1 0,1-1,0 1,-1 0,1-1,0 1,-1-1,1 0,0 0,-1 1,1-1,0 0,0 0,-1-1,1 1,0 0,0 0,-1-1,1 1,0-1,1 1,460-4,-461 5,1-1,-1 1,1-1,0 0,-1 1,1-1,0 0,-1-1,1 1,-1 0,1-1,0 0,-1 1,1-1,-1 0,1 0,-1 0,0-1,0 1,1 0,-1-1,0 0,0 1,0-1,0 0,-1 0,1 0,-1 0,1-1,-1 1,1 0,-1-1,0 1,0 0,0-1,-1 0,1 1,-1-1,1 1,-1-1,0 0,-5-23,-1 0,-1 0,-1 0,-2 1,0 1,-2 0,-1 0,0 1,-2 0,-1 2,-1-2,-17-27,-30-51,53 83</inkml:trace>
  <inkml:trace contextRef="#ctx0" brushRef="#br0" timeOffset="417.025">1222 1,'-66'171,"-57"101,111-248,2 1,0 0,2 0,1 1,1 0,1 0,1 3,3-26,1 1,0 0,0-1,1 1,-1 0,1-1,0 1,0-1,0 1,0-1,1 1,-1-1,1 0,0 0,0 0,0 0,0 0,1 0,-1 0,1-1,0 1,0-1,0 0,0 0,0 0,0 0,0 0,1-1,-1 0,0 1,1-1,-1 0,1-1,0 1,-1-1,1 1,0-1,-1 0,1-1,0 1,-1-1,1 1,1-1,197-50,-175 43,-17 6,0 0,0-1,-1 0,1-1,-1 0,1-1,-1 0,0 0,-1-1,1 0,-1 0,7-8,-3-4</inkml:trace>
  <inkml:trace contextRef="#ctx0" brushRef="#br0" timeOffset="665.79">770 311,'48'-5,"44"-1,17 0,-1 1,-9-4,-17 1,-17 1,-20 1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1,'15'4,"18"3,10-1,1-1,-2-2,-3-1,-3-1,-3 0,-3-1,-6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81 153,'1'46,"0"9,-2 1,-2-1,-3 0,-2-1,-3 4,-42 153,58-223,1 0</inkml:trace>
  <inkml:trace contextRef="#ctx0" brushRef="#br0" timeOffset="301.755">53 153,'30'-23,"2"3,1 0,0 2,2 2,-1 1,2 2,0 1,1 2,-34 9,0-1,0 2,0-1,0 0,0 1,1-1,-1 1,0 0,0 0,0 0,1 1,-1-1,0 1,0 0,0 0,0 0,0 0,0 0,0 1,0-1,0 1,-1 0,1-1,-1 2,1-1,-1 0,0 0,0 1,0-1,0 1,0-1,0 1,-1 0,1 0,-1 0,0 0,0 0,1 3,-1 3,0 0,0 0,-1 0,0 1,-1-1,0 0,-1 0,1 0,-2 0,1 0,-1 0,-1 0,1-1,-2 0,1 0,-1 0,0 0,-5 5,-123 112,123-116,0-1,0-1,-1 0,0 0,0-1,-1 0,1-1,-1 0,0-1,-1 0,1-1,-1-1,0 0,1-1,-10 1,4-7</inkml:trace>
  <inkml:trace contextRef="#ctx0" brushRef="#br0" timeOffset="764.799">420 604,'0'5,"-5"11,-6 8,-2 4,2 2,3 2,-3-1,2 0,6-11,4-9</inkml:trace>
  <inkml:trace contextRef="#ctx0" brushRef="#br0" timeOffset="1604.528">702 576,'-142'199,"136"-192,12-15,12-19,141-138,-159 163,1 0,0 1,0-1,0 1,0-1,1 1,-1 0,0 0,0-1,1 1,-1 0,1 0,-1 0,1 0,-1 1,1-1,0 0,-1 1,1-1,0 1,0-1,-1 1,1 0,0 0,0 0,0 0,-1 0,1 0,0 0,0 1,-1-1,1 1,0-1,-1 1,1 0,0-1,-1 1,1 0,-1 0,1 0,-1 0,0 0,1 1,-1-1,0 0,0 1,0-1,0 1,1 0,16 162,-19-165,1 1,-1-1,0 1,0-1,1 1,-1 0,0-1,0 1,0 0,0 0,1 0,-1 0,0 0,0-1,0 2,0-1,0 0,1 0,-1 0,0 0,0 0,0 1,0-1,1 0,-1 1,0-1,0 1,1-1,-1 1,0-1,1 1,-1-1,0 1,1 0,-1-1,1 1,-1 0,1 0,-1-1,1 1,0 0,-1 0,1 0,0-1,0 1,-1 0,1 0,0 0,0 0,0 0,0 0,0-1,0 1,1 0,-1 0,0 0,0 0,0-1,1 1,-1 0,1 0,-1 0,1 0,-137-99,117 90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0,'-14'39,"-10"22,-1 5,4-3,6-13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4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0 195,'18'-7,"1"1,-1 2,1-1,0 2,1 1,-1 0,0 1,14 2,-18-2,154 1,-140-7,-28 7,-1-1,0 1,1 0,-1 0,1-1,-1 1,0 0,0 0,1-1,-1 1,0 0,0-1,1 1,-1-1,0 1,0 0,0-1,0 1,1-1,-1 1,0 0,0-1,0 1,0-1,0 1,0-1,0 1,0 0,0-1,0 1,-1-1,1 1,0 0,0-1,0 1,0-1,-1 1,1 0,0-1,0 1,-1 0,1-1,0 1,0 0,-1-1,1 1,0 0,-1 0,1 0,-1-1,1 1,0 0,-1 0,1 0,-1 0,1 0,0-1,-1 1,1 0,-1 0,1 0,-1 0,-23-15,11 9,1-1,0 0,0-1,1-1,0 0,1 0,0-1,0-1,1 1,-4-7,2-3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4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209 235,'-43'106,"-75"153,114-251,-36 35,37-84,13 9,2 1,1 0,1 1,2 0,1 1,17-21,-22 31,5-8,-5 5,1 0,1 1,1 1,0 0,2 1,0 1,1 0,1 2,1 0,14-9,-33 24,0 1,0-1,0 1,0-1,0 1,0 0,0-1,0 1,0 0,0 0,0-1,0 1,0 0,0 0,0 0,0 1,0-1,0 0,1 0,-1 0,0 1,0-1,0 1,-1-1,1 1,0-1,0 1,0-1,0 1,0 0,-1-1,1 1,0 0,0 0,-1 0,1 0,-1-1,1 1,-1 0,1 0,-1 0,0 0,1 0,-1 0,0 0,0 0,1 1,-1-1,0 0,4 59,-4-53,-4 300,33-345,-5-4,1 2,3 0,1 2,1 1,3 1,0 2,13-8,-45 41,0-1,-1 1,1 0,0 0,0-1,0 1,0 0,0 0,0 0,0 0,0 0,0 0,1 0,-1 1,0-1,0 0,1 1,-1-1,1 1,-1-1,0 1,1 0,-1-1,1 1,-1 0,1 0,-1 0,1 0,-1 0,1 0,-1 1,1-1,-1 1,0-1,1 1,-1-1,1 1,-1-1,0 1,0 0,1 0,-1 0,0 0,0 0,0 0,0 0,0 0,0 0,-1 7,0 0,-1 0,1-1,-2 1,1-1,-1 1,0-1,0 1,-1-1,0 0,-4 6,-8 25,-48 166,59-154,8-32</inkml:trace>
  <inkml:trace contextRef="#ctx0" brushRef="#br0" timeOffset="561.839">943 434,'-186'204,"172"-199,29-34,123-152,-127 168,-6 5,1 0,0 1,0 0,1 0,-1 0,2 1,-1 0,0 1,1-1,0 1,6-2,-12 7,0 1,0-1,1 1,-1-1,-1 1,1 0,0 0,0 0,0 0,0 0,-1 0,1 1,0-1,-1 0,1 1,-1-1,1 1,-1 0,0 0,0-1,0 1,0 0,0 0,0 0,-1 0,1 0,0 0,-1 0,0 0,1 0,-1 0,0 0,0 0,0 1,0-1,-1 0,1 0,-1 1,4 15,33 137,-35-153,0 0,0 0,0 0,0 0,-1 0,1 1,0-1,-1 0,0 0,1 0,-1 1,0-1,0 0,0 0,0 0,-1 1,1-1,-1 0,1 0,-1 0,0 0,0 0,0 0,0 0,0 0,0 0,0 0,-1 0,1-1,-1 1,1 0,-1-1,0 1,0-1,1 0,-1 0,0 0,0 0,0 0,0 0,0 0,-1 0,1-1,0 1,0-1,0 0,-1 0,1 0,0 0,0 0,-1 0,1 0,0-1,0 1,-1-1,-7-4,0-1,0 0,1 0,0-1,0 0,1 0,-1-1,2 0,-7-9,-11-9,9 11</inkml:trace>
  <inkml:trace contextRef="#ctx0" brushRef="#br0" timeOffset="1031.15">1282 151,'16'21,"-2"1,0 1,-2 0,0 1,-2 0,0 0,-2 1,-1 1,3 14,-2 100,-8-140,0 0,0-1,0 1,0-1,0 1,0-1,1 1,-1-1,0 1,0 0,0-1,0 1,1-1,-1 1,0 0,1-1,-1 1,0 0,0-1,1 1,-1 0,1-1,-1 1,0 0,1 0,-1-1,1 1,-1 0,0 0,1 0,-1 0,1 0,-1-1,1 1,-1 0,1 0,-1 0,1 0,-1 0,1 1,-1-1,0 0,1 0,-1 0,1 0,-1 0,1 1,-1-1,0 0,1 0,-1 1,0-1,1 0,-1 1,0-1,1 0,-1 1,0-1,1 0,-1 1,0-1,0 1,0-1,1 1,16-42,-17 41,19-53,2 2,3 0,1 2,3 1,2 1,4-1,69-97,-96 139</inkml:trace>
  <inkml:trace contextRef="#ctx0" brushRef="#br0" timeOffset="1684.338">1819 434,'-130'211,"121"-204,28-40,-13 24,11-21,3-9,2 2,1 1,2 1,2 1,1 1,5-2,-33 34,0 0,1 1,-1-1,0 0,1 1,-1-1,1 0,-1 1,1-1,-1 1,1-1,-1 1,1-1,-1 1,1 0,0-1,-1 1,1 0,0-1,-1 1,1 0,0 0,0-1,-1 1,1 0,0 0,-1 0,1 0,0 0,0 0,-1 0,1 0,0 1,0-1,-1 0,1 0,0 1,-1-1,1 0,0 1,-1-1,1 0,-1 1,1-1,0 1,-1-1,1 1,-1-1,0 1,1 0,-1-1,1 1,-1 0,0-1,1 1,-1 0,0-1,0 1,0 0,1-1,-1 2,2 52,-2-45,-5 197,5-204,0-1,0 1,0 0,0 0,0 0,-1 0,1 0,-1-1,1 1,-1 0,0 0,0-1,0 1,0 0,0-1,0 1,0-1,0 1,-1-1,1 0,0 0,-1 1,1-1,-1 0,0 0,1 0,-1-1,0 1,1 0,-1-1,0 1,0-1,0 1,0-1,0 0,1 0,-1 0,0 0,0 0,0 0,0 0,0-1,0 1,-79-33,56 18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0,0 0,1 0,-1 0,0 0,0-5,-1-1,1 0,-6 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5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0,'24'0,"18"0,6 0,0 0,-4 0,-4 0,-9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256 125,'-27'55,"3"-11,-2-2,-2 0,-2-2,-33 34,19-31,43-44,0 1,1 0,-1 0,0-1,1 1,-1 0,0-1,1 1,-1-1,1 1,-1-1,0 1,1-1,-1 1,1-1,0 0,-1 1,1-1,-1 1,1-1,0 0,0 0,-1 1,1-1,0 0,0 1,0-1,0 0,0 0,0 1,0-1,0 0,0 0,0 1,0-1,0 0,1 0,-1 1,0-1,0 0,1 1,-1-1,1 0,-1 1,1-1,7-23,1 0,2 1,0 0,2 1,0 0,1 1,1 1,16-16,-22 24,110-120,-118 131,0-1,0 1,0-1,0 1,1-1,-1 1,0 0,1 0,-1-1,1 1,-1 0,1 0,0 0,-1 1,1-1,0 0,-1 1,1-1,0 1,0 0,0-1,0 1,-1 0,1 0,0 0,0 0,0 0,0 1,-1-1,1 1,0-1,0 1,0-1,-1 1,1 0,-1 0,1 0,0 0,-1 0,1 0,-1 1,0-1,0 0,1 1,-1-1,0 1,0-1,0 1,0 0,-1-1,1 1,0 0,-1-1,1 1,-1 0,1 0,-1 0,0 0,6 163,-8-46,2-119,0 1,-1-1,1 1,0 0,-1-1,1 1,0 0,0-1,0 1,0-1,0 1,0 0,0-1,0 1,0 0,0-1,0 1,0 0,0-1,0 1,1 0,-1-1,0 1,0 0,1-1,-1 1,1-1,-1 1,0-1,1 1,-1-1,1 1,-1-1,1 1,-1-1,1 0,0 1,-1-1,1 0,-1 0,1 1,0-1,-1 0,1 0,0 0,-1 0,1 0,0 1,-1-1,1-1,0 1,-1 0,1 0,0 0,-1 0,1 0,-1-1,1 1,0 0,-1 0,1-1,-1 1,1 0,-1-1,1 1,-1-1,1 1,-1-1,1 1,28-39,-3-4,2 1,1 1,2 2,2 1,24-20,47-35,-104 92,1 1,0-1,-1 1,1-1,0 1,-1 0,1 0,0-1,0 1,-1 0,1 0,0 0,0 0,0 0,-1-1,1 2,0-1,0 0,0 0,-1 0,1 0,0 0,0 1,-1-1,1 0,0 1,-1-1,1 0,0 1,-1-1,1 1,0-1,-1 1,1-1,-1 1,1 0,-1-1,1 1,-1 0,0-1,1 1,-1 0,0-1,1 1,-1 0,0 0,0 0,0-1,0 1,0 0,0 0,5 43,-34 132,27-119,2-33</inkml:trace>
  <inkml:trace contextRef="#ctx0" brushRef="#br0" timeOffset="668.896">1047 210,'-170'244,"151"-222,19-22,0 0,0-1,0 1,0 0,0 0,0-1,0 1,0 0,0-1,0 1,0 0,0 0,0-1,0 1,0 0,0 0,-1 0,1-1,0 1,0 0,0 0,0-1,-1 1,1 0,0 0,0 0,0 0,-1-1,1 1,0 0,0 0,-1 0,1 0,0 0,0 0,-1 0,1 0,0 0,-1 0,1 0,0 0,0 0,-1 0,1 0,0 0,0 0,-1 0,1 0,0 0,0 0,-1 0,1 0,0 1,0-1,-1 0,1 0,0 0,5-18,0 0,1 0,1 0,1 1,1 0,0 0,1 1,1 1,0-1,1 2,1 0,0 0,1 1,0 1,1 0,10-5,-23 15,0 1,0 0,0-1,1 1,-1 0,0 1,0-1,1 0,-1 1,1-1,-1 1,0 0,1 0,-1 0,1 0,-1 0,1 0,-1 1,1-1,-1 1,0 0,1-1,-1 1,0 0,0 0,0 1,0-1,0 0,0 1,0-1,0 1,0 0,-1 0,1 0,0-1,-1 1,0 1,1-1,-1 0,0 0,0 0,-1 1,1-1,0 0,-1 1,1-1,-1 1,5 18,-1 1,-2 1,0-1,-1 0,-1 0,-1 0,-4 17,6-38,-1 0,0 0,0 1,1-1,-1 0,0 0,0 1,0-1,-1 0,1 0,0 1,0-1,-1 0,1 0,-1 0,1 1,-1-1,1 0,-1 0,0 0,1 0,-1 0,0 0,0 0,0 0,0 0,0-1,0 1,0 0,0 0,0-1,0 1,0-1,-1 1,1-1,0 0,0 1,-1-1,1 0,0 0,0 0,-1 0,1 0,0 0,0 0,-1 0,1 0,0-1,0 1,-1 0,1-1,0 1,0-1,0 0,0 1,0-1,0 0,0 1,0-1,-1-1,-138-94,125 83,3 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1,'-4'38,"-8"32,0 9,1-4,2-10,4-12,1-9,-2-13,-1-6,2-3,-5-5,1-11,2-6</inkml:trace>
  <inkml:trace contextRef="#ctx0" brushRef="#br0" timeOffset="334.277">385 85,'-43'34,"-15"15,-1 0,8-3,18-11,20-10,12-5,10-6,10-5,0 1,3-2,-3 3,-5 4,-4 0</inkml:trace>
  <inkml:trace contextRef="#ctx0" brushRef="#br0" timeOffset="870.335">611 255,'-12'1,"1"0,-1 0,1 2,0-1,-1 2,1-1,1 2,-1-1,0 1,1 1,0 0,1 0,-1 1,1 1,-7 6,15-13,-1 0,0 1,1 0,-1-1,1 1,-1 0,1 0,0 0,0 0,0 0,0 0,0 0,0 0,0 0,1 0,-1 0,1 1,0-1,0 0,-1 0,1 1,1-1,-1 0,0 0,0 1,1-1,0 0,-1 0,1 0,0 0,0 0,0 0,0 0,0 0,1 0,-1 0,0 0,1-1,0 1,-1-1,1 1,0-1,0 0,-1 1,1-1,0 0,0 0,1 0,-1-1,0 1,0 0,0-1,0 1,1-1,1 0,8 1,1-1,-1 0,1-1,-1 0,0-1,1 0,-1-1,0-1,-1 1,1-2,0 0,-1 0,4-4,102-31,-114 40,0 0,0 0,0-1,0 2,0-1,0 0,-1 0,1 1,0 0,0 0,0 0,0 0,0 0,-1 0,1 1,-1-1,1 1,-1 0,1-1,-1 1,0 0,0 1,0-1,0 0,0 1,-1-1,1 1,-1-1,1 1,-1 0,0-1,0 1,0 0,-1 0,1 0,-1 0,1 0,-1 0,0 0,0 0,0 0,-1 0,1 0,-1 0,1 0,-2 2,-87 267,85-263,-1 0,0 0,0-1,0 1,-1-1,0 0,-1-1,0 0,0 0,-8 6,13-11,-1 0,-1 1,1-1,0-1,0 1,-1 0,1-1,-1 1,1-1,-1 0,0 0,1-1,-1 1,0-1,0 0,0 0,1 0,-1 0,0-1,0 1,1-1,-1 0,0 0,1 0,-1-1,1 0,0 1,-1-1,1 0,0-1,0 1,0 0,1-1,-1 1,1-1,-1 0,1 1,0-1,0 0,0-1,1 1,-1 0,1 0,0-1,0 1,0-1,0 1,0-1,1 0,0 1,-1-1,1 1,1-1,-1 0,0 1,1-1,0 1,0-1,0 1,0-1,1 1,-1 0,1 0,0-2,76-96,102-21,-95 89,-68 26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5:4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116 170,'-8'4,"1"0,-1 1,1 0,-1 0,2 1,-1-1,1 2,-1-1,2 1,-1 0,1 0,0 1,0-1,1 1,0 0,1 0,0 1,0-1,1 1,0-1,0 1,1 0,0 0,0 0,1 0,0-1,1 1,0 0,1 4,0-9,0 0,0-1,0 1,1-1,-1 0,1 0,-1 0,1 0,0 0,0-1,1 1,-1-1,0 0,1 0,-1 0,1 0,0 0,0-1,0 0,-1 0,1 0,0 0,0-1,1 1,-1-1,0 0,0 0,0-1,0 1,0-1,0 0,0 0,-1 0,1-1,0 1,0-1,-1 0,1 0,-1 0,1 0,-1-1,0 1,0-1,0 0,0 0,12-7,-1-1,0 0,-1-1,0 0,-1-1,0 0,-1-1,-1 0,0-1,-1 0,0 0,-1-1,-1-1,-1 1,0-1,-1 0,-1 0,1-6,-5 19,-1 0,0 0,1 0,-1 0,0 0,-1 1,1-1,-1 0,0 1,1-1,-2 1,1 0,0 0,-1-1,1 2,-1-1,0 0,0 0,0 1,0 0,0-1,-1 1,1 0,-1 1,0-1,1 1,-1 0,0-1,0 2,1-1,-1 0,0 1,0 0,0-1,0 2,0-1,0 0,0 1,0 0,0 0,1 0,-1 0,0 1,0-1,1 1,-2 1,-54 26,34-13</inkml:trace>
  <inkml:trace contextRef="#ctx0" brushRef="#br0" timeOffset="292.489">512 283,'-15'19,"-4"6</inkml:trace>
  <inkml:trace contextRef="#ctx0" brushRef="#br0" timeOffset="687.127">822 29,'-4'4,"-6"4,1 0,0 1,0 0,1 0,0 1,0 0,1 1,1-1,0 1,0 1,1-1,0 1,1 0,1 0,0 1,3-8,1-1,1 1,-1-1,1 0,-1 1,1-1,1 0,-1 0,0 0,1 0,0-1,0 1,0-1,0 1,1-1,-1 0,1 0,0-1,0 1,0-1,0 0,0 0,0 0,1-1,-1 1,3 0,-1 0,0 0,0 1,0 0,0 0,-1 1,1-1,-1 1,0 1,0-1,-1 0,1 1,-1 0,0 0,1 2,-4-1,-1-1,1 1,-1 0,0 0,-1-1,1 1,-1 0,-1-1,1 1,-1-1,1 1,-1-1,-1 1,1-1,-1 0,0 0,0-1,-1 1,1 0,-1-1,0 0,0 0,-1 0,1-1,-1 1,0-1,0 0,0 0,0-1,0 0,0 1,-1-2,1 1,-1-1,0 0,-1 0,-31-3,21-3</inkml:trace>
  <inkml:trace contextRef="#ctx0" brushRef="#br0" timeOffset="934.395">737 1,'34'0,"15"0,5 0,-2 5,-11 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5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114 145,'8'33,"-1"1,-2-1,-1 1,-1 1,-3-1,-1 8,-22 202,-9-23,26-170,0-34</inkml:trace>
  <inkml:trace contextRef="#ctx0" brushRef="#br0" timeOffset="248.327">1 117,'38'-9,"37"-9,16 0,1 2,-10-1,-9 3,-13 3,-6 4,-8 3,-7 2,-5 2,-4 0,-7 6,-12 6,-8 1</inkml:trace>
  <inkml:trace contextRef="#ctx0" brushRef="#br0" timeOffset="503.368">29 541,'33'0,"46"-10,18-8,2 0,-10-3,-12 3,-13 4,-8 0,-10 2,-6 3,-7 4,-7 2</inkml:trace>
  <inkml:trace contextRef="#ctx0" brushRef="#br0" timeOffset="1052.448">594 710,'-172'373,"203"-423,2 2,2 1,2 2,2 2,43-38,25 2,-106 78,0 0,-1 1,1-1,-1 0,1 1,0-1,-1 0,1 1,0-1,0 1,-1-1,1 1,0 0,0-1,0 1,0 0,-1-1,1 1,0 0,0 0,0 0,0 0,0 0,0 0,0 0,0 0,0 0,-1 0,1 1,0-1,0 0,0 1,0-1,0 0,-1 1,1-1,0 1,0-1,-1 1,1 0,0-1,-1 1,1 0,-1-1,1 1,-1 0,1 0,-1 0,1-1,-1 1,0 0,1 0,-1 0,0 0,0 0,0 0,0-1,0 1,0 0,0 0,0 0,0 0,0 0,0 0,-1 0,1 0,-16 163,2-70,13-90,2-3,0 0,-1 0,1 0,-1 0,1 0,-1 0,0 0,1 0,-1 0,0 0,0 1,0-1,0 0,0 0,0 0,0 0,0 1,0-1,-1 0,1 0,0 0,-1 0,1 0,-1 0,1 0,-1 0,0 0,1 0,-1 0,0 0,0 0,1 0,-1-1,0 1,0 0,0-1,0 1,0 0,0-1,0 1,0-1,0 0,-1 1,1-1,0 0,0 0,0 1,0-1,0 0,-1 0,1 0,0-1,0 1,0 0,0 0,-1-1,1 1,0 0,0-1,0 1,0-1,0 0,0 1,-62-61,-63-47,112 100,-59-21,63 32,7 2</inkml:trace>
  <inkml:trace contextRef="#ctx0" brushRef="#br0" timeOffset="1421.557">1073 710,'-1'34,"2"0,1 0,2 0,1 0,2-1,1 0,1 0,4 4,-13-35,0 0,0 0,0 0,1 0,-1 0,1 0,-1 0,1 0,0 0,0 0,0 0,0 0,0 0,0-1,1 1,-1 0,0-1,1 1,-1-1,1 0,0 1,-1-1,1 0,0 0,0 0,0 0,0 0,0-1,0 1,0 0,0-1,0 0,0 1,0-1,0 0,0 0,0 0,0 0,0-1,1 1,-1-1,0 1,0-1,0 1,0-1,-1 0,1 0,0 0,0 0,0-1,-1 1,1 0,1-2,6-10,-1 0,-1 0,0 0,0-1,-2-1,0 1,0-1,-1 1,-1-1,1-16,11-157,-9 176,-2 5</inkml:trace>
  <inkml:trace contextRef="#ctx0" brushRef="#br0" timeOffset="1884.626">1666 710,'17'-5,"-19"10,-38 15,26-14,0 1,1 0,0 1,0 0,1 1,0 0,0 1,0 1,11-10,1-1,-1 1,0 0,0-1,1 1,-1 0,0 0,1-1,-1 1,1 0,-1 0,1 0,-1 0,1 0,0 0,-1 0,1 0,0 0,0 0,0 0,0 0,0 0,0 0,0 0,0 0,0-1,0 1,0 0,1 0,-1 0,0 0,1 0,-1 0,1 0,-1 0,1 0,-1-1,1 1,0 0,-1 0,1-1,0 1,-1 0,1-1,0 1,0-1,0 1,0-1,0 1,0-1,-1 0,1 1,0-1,0 0,0 0,0 0,1 1,61 5,-62-6,6 0,-5 0,0-1,-1 1,1-1,0 1,0-1,0 1,0 0,0 0,0 0,0 0,0 0,0 0,0 1,0-1,0 1,0-1,-1 1,1 0,0 0,0 0,-1 0,1 0,0 0,-1 0,1 0,-1 1,1-1,-1 0,0 1,0 0,1-1,-1 1,0 0,-1-1,1 1,0 0,0 0,-1 0,1 0,-5 7,0-1,0 1,-1-1,0 0,-1-1,1 1,-1-1,-1 0,0-1,0 1,0-1,-7 7,-12 11,-46 63,72-86,-1 0,1 0,-1 0,1 0,0-1,0 1,0 0,-1 0,1 0,0 0,0 1,0-1,0 0,1 0,-1 0,0-1,0 1,1 0,-1 0,0 0,1 0,-1 0,1 0,-1 0,1 0,0-1,-1 1,1 0,0 0,-1-1,1 1,0 0,0-1,0 1,0-1,-1 1,1-1,0 0,0 1,0-1,0 0,0 1,0-1,0 0,0 0,0 0,0 0,0 0,0 0,0 0,1-1,52-5,-33 1,-1-1,0-2,-1 0,1 0,-2-2,1-1,7-6,-8 5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1,'-5'9,"-2"13,1 8,1 3,2 1,0 0,2-2,-4-6,-1-2,0-1,1-4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18,'20'0,"20"0,8 0,1 0,-3-5,-5-1,-4-1,-8 7,-10 3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0,-3-1,-9-6,-12-3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112 404,'12'15,"0"0,-2 1,0 1,0-1,-2 1,0 1,-1 0,0 0,-2 0,1 9,14 33,25 53,-22-139,86-175,-22 13,-67 76,-11 101,-3 15</inkml:trace>
  <inkml:trace contextRef="#ctx0" brushRef="#br0" timeOffset="719.628">0 207,'73'-16,"-13"2,0 3,1 2,56 0,-117 9,1 1,0-1,0 0,0 1,-1-1,1 0,0 0,0 0,0 0,0 0,-1 0,1 0,0 0,0 0,0 0,0 0,-1 0,1-1,0 1,0 0,0 0,-1-1,1 1,0-1,-1 1,1-1,0 1,-1-1,1 1,0-1,-1 0,1 1,-1-1,1 0,-1 0,0 1,1-1,-1 0,0 0,1 1,-1-1,0 0,0 0,0 0,0 0,1 1,-1-1,-1 0,1 0,0 0,0 0,0 0,0 1,0-1,-1 0,1 0,0 0,-1 1,1-1,-1 0,1 1,-1-1,1 0,-1 1,1-1,-2 0,-85-100,75 86</inkml:trace>
  <inkml:trace contextRef="#ctx0" brushRef="#br0" timeOffset="1469.581">592 545,'-31'38,"3"2,0 2,3 0,2 1,1 1,2 3,20-46,1-1,0 0,-1 0,1 0,0 1,-1-1,1 0,0 0,-1 0,1 0,0 0,-1-1,1 1,0 0,-1 0,1 0,-1 0,1-1,0 1,-1 0,1-1,-1 1,1 0,-1-1,1 1,-1-1,1 1,-1-1,1 1,-1-1,0 1,1-1,-1 1,0-1,1 0,-1 1,0-1,0 1,1-1,-1 0,0 1,0-1,0 0,0 1,0-1,0 0,0 1,0-1,0 0,162-211,-97 143,-63 70,-1 0,1 0,-1 0,0 0,1 0,-1 1,0-1,0 0,0 1,0-1,0 0,0 1,0-1,-1 1,1 0,0-1,-1 1,1-1,-1 1,0 0,0 0,1-1,-1 1,0 0,0-1,-1 1,1 0,0-1,0 1,-1 0,1-1,-1 1,1 1,-4 191,-29-226,24 14,-45-51,37 60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83,'12'-9,"1"0,-1 1,1 1,1 0,0 1,-1 0,2 1,-1 1,1 0,-1 1,1 0,8 1,-13 0,-6 0,-1 1,0 0,1 0,0 0,-1 1,1-1,-1 1,1 0,0 0,-1 0,1 0,-1 1,1-1,-1 1,1 0,-1 0,1 0,-1 1,0-1,1 1,-1 0,0 0,0 0,0 0,-1 0,1 1,0-1,-1 1,0 0,1-1,-1 1,0 1,-1-1,1 0,0 0,-1 0,0 1,0-1,0 1,0-1,0 1,-1 0,0 1,-1 6,-2-1,0 0,0 0,-1 0,0 0,-1 0,0-1,0 0,-1 0,0 0,-1-1,0 0,0 0,-1 0,0-1,0-1,0 1,-2-1,-17 19,7-7,15-15,0 0,0 0,0 0,1 1,-1 0,1 0,0 0,0 1,1-1,-1 1,1 0,0 0,0 0,1 0,0 0,0 1,0-1,0 1,1 0,0-1,0 1,0 0,1 0,0-1,0 6,4-7,0-1,-1 1,1-1,1 1,-1-1,0 0,1-1,-1 1,1-1,0 0,0 0,0 0,0-1,0 0,0 0,1 0,-1-1,0 1,0-1,1 0,-1-1,0 1,0-1,4-1,4 1,65-2,-65 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5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1 294,'33'-59,"83"-103,-116 160,1 1,0-1,0 1,0-1,0 1,0 0,0-1,0 1,0 0,1 0,-1 0,1 0,-1 0,0 0,1 0,0 0,-1 1,1-1,-1 1,1-1,0 1,-1-1,1 1,0 0,0 0,-1 0,1 0,0 0,-1 0,1 1,0-1,0 0,-1 1,1-1,-1 1,1 0,0 0,-1-1,1 1,-1 0,0 0,1 0,-1 1,0-1,0 0,0 0,1 1,-1-1,0 1,-1-1,1 1,0-1,0 1,-1-1,1 1,-1 0,1-1,-1 1,0 0,0-1,0 1,0 0,0 1,-16 134,17-136,0 0,0 0,0 0,0 0,0 0,0 0,1 0,-1-1,0 1,1 0,-1-1,0 1,1-1,-1 0,1 1,-1-1,1 0,-1 0,1 0,-1 0,1 0,-1 0,1 0,-1 0,0-1,1 1,-1 0,1-1,-1 0,0 1,1-1,-1 0,0 1,0-1,1 0,-1 0,0 0,0 0,0 0,0 0,0-1,0 1,-1 0,1 0,0-1,-1 1,1 0,-1-1,1 0,4-2,198-185,-203 188,1-1,0 1,-1 0,1-1,0 1,0 0,0 0,0 0,0 0,0 0,0 0,1 0,-1 0,0 0,1 0,-1 1,0-1,1 0,-1 1,1-1,-1 1,1 0,-1-1,1 1,-1 0,1 0,-1 0,1 0,-1 0,1 0,-1 1,1-1,-1 0,1 1,-1-1,0 1,1 0,-1-1,0 1,1 0,-1 0,0 0,0 0,0 0,1 0,-1 0,0 0,-1 8,1 0,-1 0,-1-1,1 1,-2 0,1-1,-1 1,0-1,-1 1,0-1,0 0,-1 0,0 0,-2 1,1 2,-79 125,73-121</inkml:trace>
  <inkml:trace contextRef="#ctx0" brushRef="#br0" timeOffset="469.443">961 68,'-84'41,"75"-34,-188 156,-4 16,142-140,60-37,8-4</inkml:trace>
  <inkml:trace contextRef="#ctx0" brushRef="#br0" timeOffset="1155.41">988 321,'-2'-1,"-1"0,0 0,1 1,-1-1,0 1,0-1,0 1,1 0,-1 0,0 0,0 0,0 1,1-1,-1 1,0 0,0-1,1 1,-1 0,0 1,-12 2,1 0,0 1,0 1,1 0,-1 0,1 2,1 0,0 0,0 1,-2 2,13-10,1 0,-1 0,0 0,1 0,-1 0,0 0,1 1,0-1,-1 0,1 0,0 0,-1 1,1-1,0 0,0 0,0 1,0-1,0 0,0 0,1 1,-1-1,0 0,1 0,-1 1,0-1,1 0,0 0,-1 0,1 0,0 0,-1 0,1 0,0 0,0 0,0 0,0 0,0-1,0 1,0 0,0-1,0 1,0-1,1 1,53 27,-51-26,1-2,-1 1,1 0,0 0,0 0,-1 1,1 0,-1 0,1 0,-1 0,0 1,0-1,0 1,0 0,0 0,-1 1,0-1,1 1,-1 0,0 0,-1 0,1 0,-1 0,0 1,0-1,0 1,0-1,-1 1,0 0,0-1,0 1,0 0,-1 0,0 0,0 0,-1 2,-4 0,0 0,0 0,-1-1,0 0,0 0,-1 0,0-1,0 0,0-1,0 1,-1-1,1-1,-1 1,0-1,-1-1,1 1,0-1,-1-1,1 0,-1 0,-5 0,10-1,1 0,-1 0,0 0,1 0,-1 0,1-1,-1 1,1-1,-1 0,1 0,-1 0,1-1,0 1,0-1,-1 0,1 0,0 0,1 0,-1 0,0-1,1 1,-1-1,-1-2,-5-12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0,'-153'276,"151"-273,1 0,-1 0,1 0,-1 0,1 0,0 0,0 0,0 0,1 1,-1-1,1 0,-1 1,1-1,0 0,1 0,-1 1,1-1,-1 0,1 0,0 1,0-1,0 0,0 0,1 0,-1 0,1 0,0-1,0 1,0 0,0-1,0 1,1-1,-1 0,1 0,0 0,-1 0,1 0,0-1,0 1,0-1,0 0,2 1,1 0,1-1,-1 0,0 0,1-1,-1 0,0 0,1 0,-1-1,0 1,1-2,-1 1,0-1,0 0,0 0,0 0,0-1,-1 0,1 0,-1-1,0 0,0 0,0 0,0 0,2-4,4-6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1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0 153,'175'-98,"-72"44,-99 54,-1 0,1 0,-1 1,1-1,-1 1,1 0,-1 0,1 0,-1 0,0 1,0-1,0 1,0 0,0 0,0 0,0 0,-1 1,1-1,-1 1,1-1,-1 1,0 0,0 0,0 0,-1 0,1 0,-1 0,1 1,-1-1,0 1,-1-1,1 0,0 1,-1-1,8 16,52 92,-50-97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57,'-18'300,"-11"-61,27-226,0-7,0 1,0-1,1 1,0-1,1 1,-1 0,1 0,1-1,-1 1,1 0,0-1,1 1,0-1,2 7,2-8</inkml:trace>
  <inkml:trace contextRef="#ctx0" brushRef="#br0" timeOffset="312.537">1 113,'28'-17,"0"0,1 2,1 2,0 0,1 2,31-7,-57 16,0 0,0 1,0 0,0 0,1 0,-1 1,0-1,0 1,0 0,1 1,-1-1,0 1,0 0,0 0,0 1,0 0,0-1,0 2,-1-1,1 0,-1 1,1 0,-1 0,0 0,0 1,0 0,-1-1,1 1,-1 0,0 1,0-1,-1 0,1 1,-1 0,0 0,1 8,-1 0,0 1,-1-1,-1 0,0 1,-1-1,0 0,-1 0,-1 1,0-1,0-1,-2 1,1 0,-2-1,0 0,0 0,-1-1,0 0,-1 0,0 0,-3 1,5-6,-1 0,1-1,-1 0,0 0,0 0,-1-1,1 0,-1-1,0 0,0 0,0 0,-1-1,1-1,-1 1,1-1,-1 0,1-1,-1 0,1-1,-1 0,1 0,-1 0,1-1,0-1,0 1,0-1,0-1,-4-1,-27-29,26 18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27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1,'-5'9,"-1"9,-5 5,0 5,1 1,-2 1,2 0,1 0,-2-6,1-1,2 0,-3-5,1-4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5:59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1 276,'211'-32,"-144"17,2 1,1 3,-1 3,71 2,-96 6,-62-16,-53 3,63 13,0 0,0 0,0-1,0 0,0 0,0-1,0 0,0 0,1-1,-1 0,1 0,-1-1,1 0,0 0,1-1,-1 0,1 0,0-1,0 1,1-1,-1 0,1-1,1 1,-1-1,1 0,-3-7,1-13,3 2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76,'0'5,"0"6,0 7,-5 4,-2 4,1 2,1 1,2 0,0 0,2-4</inkml:trace>
  <inkml:trace contextRef="#ctx0" brushRef="#br0" timeOffset="660.913">0 76,'11'-8,"-1"0,1 0,0 1,1 0,0 1,0 0,0 1,1 1,12-4,-23 7,0 0,0 0,0 0,1 0,-1 0,0 1,0-1,1 1,-1-1,1 1,-1 0,0 0,1 0,-1 0,1 0,-1 1,0-1,1 1,-1-1,0 1,0 0,1 0,-1 0,0 0,0 1,0-1,0 0,0 1,0-1,-1 1,1 0,0 0,-1 0,0-1,1 1,-1 1,0-1,0 0,0 0,0 0,0 1,-1-1,1 0,0 1,-1-1,0 0,0 1,0-1,0 1,0-1,0 0,-1 1,1-1,-1 0,1 1,-2 0,1-1,0 0,-1 0,1 0,0 1,0-1,0 0,0 0,1 1,-1-1,0 1,1-1,0 0,0 1,-1-1,2 1,-1-1,0 1,0-1,1 0,-1 1,1-1,0 1,0-1,-1 0,2 0,-1 0,0 1,0-1,1 0,-1 0,1-1,0 1,-1 0,1 0,0-1,0 1,13 13,42 64,-57-77,0 0,0 1,0-1,0 0,0 0,-1 1,1-1,-1 0,1 0,-1 0,0 0,0 0,0 0,0 0,0 0,-1 0,1 0,0 0,-1-1,0 1,1-1,-1 1,0-1,0 1,0-1,1 0,-1 0,-1 0,1 0,0-1,0 1,-2 0,-74 19,75-19,-2 0,-1 0,1 0,-1 0,1-1,-1 1,1-1,-1-1,1 1,-1-1,1 0,-1 0,1 0,0-1,-1 0,1 0,0 0,-1-2,-7-9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1 237,'379'-27,"-257"41,-102-23,-39-15,-196-128,193 131,4 3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6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1 149,'343'0,"-248"16,-96-16,0 0,0-1,0 1,1-1,-1 1,0-1,0 0,0 1,0-1,1 0,-1 0,0 1,1-1,-1 0,1 0,-1 0,1 0,-1 0,1 0,-1 0,1 0,0 0,0 0,-1 0,1 0,0 0,0 0,0 0,0 0,0 0,0 0,1 0,-1 0,0 0,0 0,1 0,-1 0,1 0,-1 0,1 0,-1 0,1 1,-1-1,1 0,0 0,0 0,-1 1,1-1,0 0,0 1,0-1,0 1,-1-1,1 1,0-1,0 1,0 0,0 0,0-1,0 1,0 0,0 0,1 0,-1 0,0 0,0 0,-170-105,146 91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30,'55'4,"86"-19,30-3,-130 34,-29-4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0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0,0 0,1 0,-2 0,-1 0,0 0,-6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10,'-3'22,"0"0,-1 0,-2 0,0 0,-1-1,-1 0,-1 0,-1-1,-1 0,-2 1,-38 85,-10 30,82-159,112-206,-108 183,69-93,-94 140,0 0,0-1,-1 1,1 0,0 0,1-1,-1 1,0 0,0 0,0-1,0 1,1 0,-1-1,0 1,0 0,1-1,-1 1,1 0,-1-1,1 1,-1 0,1-1,-1 1,1-1,-1 1,1-1,-1 0,1 1,0-1,-1 1,1-1,0 0,0 0,-1 1,1-1,0 0,0 0,-1 0,1 0,0 0,0 0,-1 0,1 0,0 0,0 0,-1 0,1-1,0 1,-1 0,1 0,0-1,-1 1,1-1,0 1,-1 0,1-1,0 1,-1-1,1 1,-1-1,1 0,-1 1,0-1,1 1,-1-1,1 0,-1 0,0 1,0-1,1 0,-4 58,-3-29,-15 151,21-177,0 0,0 0,0 0,1 0,-1 0,1 0,-1 0,1-1,0 1,0 0,-1 0,1-1,1 1,-1-1,0 1,0-1,1 1,-1-1,0 1,1-1,0 0,-1 0,1 0,0 0,-1 0,1 0,0-1,0 1,0-1,0 1,-1-1,1 1,0-1,0 0,0 0,0 0,0 0,0 0,0-1,0 1,0 0,0-1,0 0,-1 1,1-1,0 0,0 0,-1 0,1 0,0 0,-1 0,1-1,-1 1,0 0,1-1,-1 1,0-1,0 0,0 1,0-1,0 0,0-1,88-125,70-44,-159 171,31-27,-31 27,0 0,1 1,-1-1,1 1,-1-1,1 1,-1 0,1-1,-1 1,1-1,-1 1,1 0,0 0,-1-1,1 1,0 0,-1 0,1 0,0 0,-1-1,1 1,0 0,-1 0,1 0,0 1,-1-1,1 0,-1 0,1 0,0 0,-1 1,1-1,0 0,-1 0,1 1,-1-1,1 1,-1-1,1 0,-1 1,1-1,-1 1,1-1,-1 1,0 0,1-1,-1 1,0-1,1 1,-1-1,0 1,0 0,1 0,-17 80,5 160,12-170,-1-47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1 226,'36'-13,"0"2,1 1,0 2,1 1,-1 2,27 1,-35 4,-21 2,-1-2,0 1,0-1,1 0,-1 0,0-1,0 0,0-1,0 1,0-1,0-1,0 1,0-1,-1 0,4-3,-9 3,0 0,0 0,0 0,0 0,-1 0,1 0,-1 0,0 0,0 0,0 0,-1 0,1 0,-1 0,1-1,-1 1,0 1,0-1,0 0,-1 0,1 0,-1 0,1 1,-1-1,0 1,0-1,0 1,-1 0,0-1,1 0,-23-38,16 21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1 104,'90'372,"-90"-369,19 45,-18-47,-1 0,1-1,-1 1,1 0,-1 0,1-1,0 1,0 0,-1-1,1 1,0-1,0 1,0-1,-1 1,1-1,0 0,0 1,0-1,0 0,0 0,0 0,0 0,0 0,0 1,0-2,0 1,0 0,0 0,0 0,0 0,-1-1,1 1,0 0,0-1,0 1,0-1,0 1,-1-1,1 1,0-1,0 1,-1-1,1 0,0 0,-1 1,1-1,-1 0,1 0,10-13,0-1,-2 0,1 0,-2-1,0 0,-1 0,4-15,14-28,14-24,4 1,3 3,9-6,-55 85,1 1,-1-1,0 0,1 1,-1-1,0 0,0 0,1 1,-1-1,1 0,-1 0,0 0,1 0,-1 1,0-1,1 0,-1 0,1 0,-1 0,0 0,1 0,-1 0,1 0,-1 0,0 0,1 0,-1 0,1 0,-1 0,0-1,1 1,-1 0,-5 13</inkml:trace>
  <inkml:trace contextRef="#ctx0" brushRef="#br0" timeOffset="369.991">481 386,'0'24,"-5"18,-1 6,0 0,1-4,6-8,3-17,1-10</inkml:trace>
  <inkml:trace contextRef="#ctx0" brushRef="#br0" timeOffset="948.344">453 358,'15'-4,"-1"0,1 1,1 0,-1 1,0 1,0 1,1 0,-1 1,0 0,0 1,2 1,-15-2,-1-1,0 0,1 0,-1 1,0-1,0 0,1 1,-1-1,0 1,0 0,0-1,0 1,0 0,0 0,0 0,0 0,0 0,0 0,0 0,0 0,-1 0,1 0,0 0,-1 0,1 1,-1-1,0 0,1 0,-1 1,0-1,1 0,-1 1,0-1,0 0,0 0,0 1,-1-1,1 0,0 1,0-1,-1 0,1 0,-1 1,1-1,-1 0,-40 51,29-40,11-11,0 0,-1 0,1 1,0-1,0 0,-1 1,1-1,0 1,0-1,1 1,-1 0,0-1,0 1,1 0,-1 0,1-1,0 1,-1 0,1 0,0 0,0-1,0 1,0 0,1 0,-1 0,0-1,1 1,-1 0,1 0,0-1,-1 1,1 0,0-1,0 1,0-1,0 1,0-1,1 1,-1-1,0 0,1 0,-1 0,1 0,-1 0,1 0,-1 0,1 0,0 0,0 0,1 0,-1 0,1 0,-1 1,0-1,1 1,-1 0,0 0,0 0,0 0,-1 0,1 0,0 0,-1 0,1 1,-1-1,0 1,0-1,0 1,0-1,0 1,-1 0,1-1,-1 1,1 0,-1 0,0-1,0 1,-1 0,1 0,0-1,-1 1,0 0,1-1,-1 1,0-1,-1 1,1-1,0 1,-1-1,1 0,-1 1,0-1,1 0,-1 0,0 0,0-1,-1 1,1 0,0-1,-2 1,-77 24,55-24</inkml:trace>
  <inkml:trace contextRef="#ctx0" brushRef="#br0" timeOffset="1186.692">932 386,'-14'38,"-5"18,0 4,5-3,3-12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32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28 106,'-5'29,"-1"14,0 5,1-1,2-9</inkml:trace>
  <inkml:trace contextRef="#ctx0" brushRef="#br0" timeOffset="565.824">0 22,'19'-5,"0"0,1 1,-1 1,1 1,0 0,0 2,17 1,-36-1,1 0,0 0,0 0,0 1,0-1,0 0,0 1,-1-1,1 1,0 0,0 0,-1-1,1 1,0 0,-1 1,1-1,-1 0,0 0,1 1,-1-1,0 0,0 1,0-1,1 1,-2 0,1-1,0 1,0 0,-1 0,1-1,0 1,-1 0,0 0,1 0,-1 0,0 0,0 0,0-1,-1 3,-36 63,24-54,-27 36,40-47,-1 0,1-1,0 1,-1-1,1 1,0 0,0-1,0 1,0 0,0-1,0 1,1 0,-1-1,0 1,1-1,0 1,-1 0,1-1,0 1,-1-1,1 0,0 1,0-1,0 0,1 0,-1 1,0-1,0 0,1 0,-1 0,0 0,1-1,-1 1,1 0,-1 0,1-1,11 7,-10-7,-1 1,1-1,-1 0,1 1,-1-1,1 1,-1 0,0 0,1 0,-1 0,0 1,0-1,0 0,0 1,0-1,0 1,0 0,0 0,-1 0,1 0,-1 0,1 0,-1 0,0 0,0 1,0-1,0 0,0 1,-1-1,1 1,-1-1,1 1,-1-1,0 1,0-1,0 1,0-1,0 1,-1-1,1 1,-1-1,0 1,0-1,0 0,0 1,0 0,-7 4,0-1,0 0,0 0,-1-1,1 0,-1 0,-1-1,1-1,0 1,-1-1,0-1,0 0,1 0,-1-1,-1 0,1-1,0 0,-5-1,-5-4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135 114,'-17'39,"4"1,-2 13,-2-1,-2-1,-23 42,41-94,1 1,0 0,-1 0,1 0,0 0,-1-1,1 1,-1 0,1 0,0 0,-1 0,1 0,0 0,-1 0,1 0,-1 0,1 0,0 0,-1 0,1 0,0 1,-1-1,1 0,0 0,-1 0,1 0,0 1,-1-1,1 0,0 0,-1 1,10-39,82-141,-72 152,1 2,1 0,1 1,1 1,17-12,-39 34,0-1,0 0,0 0,0 0,1 1,-1-1,1 1,-1-1,1 1,-1 0,1-1,0 1,0 0,0 0,0 0,0 0,0 1,0-1,0 1,0-1,0 1,0-1,0 1,0 0,0 0,0 0,0 0,0 1,1-1,-1 0,0 1,0-1,0 1,0 0,0 0,-1 0,1 0,0 0,0 0,-1 0,1 1,0-1,-1 1,1-1,-1 1,1 0,15 152,3-61,-20-92,0 0,1 0,-1 0,1-1,-1 1,1 0,-1 0,1-1,-1 1,1 0,0-1,-1 1,1 0,0-1,-1 1,1-1,0 1,0-1,0 0,0 1,-1-1,1 0,0 0,0 1,0-1,0 0,0 0,0 0,0 0,0 0,0 0,-1 0,1-1,0 1,0 0,0 0,0-1,0 1,0-1,-1 1,1 0,0-1,0 0,-1 1,1-1,0 1,-1-1,1 0,0 0,38-42,-31 33,52-61,97-98,-156 168,-1 0,1 0,-1 0,1 0,-1 0,1 0,0 0,0 0,-1 0,1 0,0 0,0 0,0 0,0 1,0-1,0 0,0 1,0-1,0 1,0-1,1 1,-1-1,0 1,0 0,0 0,1-1,-1 1,0 0,0 0,1 0,-1 0,0 1,0-1,0 0,1 0,-1 1,0-1,0 1,0-1,0 1,0 0,0-1,0 1,0 0,0 0,0-1,0 1,0 0,0 0,-1 0,1 0,0 0,-1 0,1 0,-1 0,1 1,-1-1,1 0,-1 0,0 1,-21 143,20 55,1-176</inkml:trace>
  <inkml:trace contextRef="#ctx0" brushRef="#br0" timeOffset="1803.107">897 312,'4'0,"3"4,-1 8,-2 5,-5 5,-3 4,-1 1,1 2,0 1,2-1,1 0,-5 0,0 0,0-5</inkml:trace>
  <inkml:trace contextRef="#ctx0" brushRef="#br0" timeOffset="2714.977">869 368,'83'-28,"-77"25,-1 0,0 0,1 0,-1 1,1-1,0 1,0 1,0-1,0 1,0 0,0 0,0 1,0 0,1 0,-1 0,0 1,2 0,-6 0,-1 1,1 0,-1-1,1 1,-1 0,0 0,0 0,0 0,0 0,0 0,0 0,-1 0,1 0,-1 1,1-1,-1 0,0 0,0 0,0 1,0-1,0 0,0 0,-1 0,1 1,-1-1,0 0,1 0,-1 0,0 0,0 0,0 0,-1 0,1 0,0-1,-1 2,-8 29,10-29,1 1,-1-1,1 1,0-1,0 1,0-1,0 0,1 1,0-1,-1 0,1 0,0 0,0 0,0-1,1 1,-1-1,1 1,0-1,-1 0,1 0,0 0,0 0,1 0,42 52,-45-52,-1 1,1 0,-1-1,1 1,-1 0,0 0,0-1,0 1,-1 0,1 0,-1-1,1 1,-1 0,0-1,0 1,0 0,0-1,0 0,-1 1,1-1,-1 0,0 1,1-1,-1 0,0 0,0-1,-1 1,1 0,0-1,0 1,-1-1,1 1,-1-1,1 0,-1 0,0-1,1 1,-1 0,0-1,0 0,1 1,-1-1,0 0,0 0,1-1,-1 1,0-1,-133 0,123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36:0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1 168,'5'0,"68"1,-1-4,0-3,12-4,203-30,-266 37,-24-4,-34-4,0 6,28 5,1 0,-1 0,0-1,1 0,-1 0,1-1,0-1,-1 1,1-1,0-1,0 1,1-1,-1-1,1 1,0-1,0 0,0-1,1 0,-6-6,4-5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51,'9'0,"9"0,5 0,4-4,2-3,1 1,0 2,0 0,-1 2,-4-4,-3-1,0 1,2 1,-4 7,-10 2,-12 6,-4 1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39:5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22,'24'0,"13"-5,4-1,1 0,-2 1,-9 7,-8 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31,'0'0,"0"-1,-1 1,1-1,0 1,0-1,0 1,-1 0,1-1,0 1,0-1,0 1,0-1,0 1,0-1,0 1,0-1,0 1,0-1,0 1,0-1,0 1,0 0,1-1,-1 1,0-1,0 1,0-1,1 1,-1 0,0-1,1 1,-1-1,0 1,1 0,-1-1,0 1,1 0,-1 0,0-1,1 1,-1 0,1 0,-1 0,1-1,-1 1,1 0,-1 0,1 0,-1 0,1 0,-1 0,0 0,1 0,-1 0,1 0,-1 0,1 0,-1 1,1-1,0 0,10-3,0 0,0 0,1 1,-1 1,1 0,0 0,-1 1,1 1,0 0,-1 0,11 4,-20-3,0 0,0 0,0 0,-1 0,1 1,0-1,-1 1,0-1,0 1,1-1,-1 1,-1 0,1 0,0-1,-1 1,1 0,-1 0,0 0,0 0,0 0,0-1,-1 1,1 0,-1 0,0 0,1-1,-1 1,-1 0,1-1,0 1,-1-1,1 1,-1-1,1 1,-1-1,0 0,0 0,0 0,-1 0,1-1,0 1,-14 26,15-24,0-1,-1 1,2-1,-1 1,0 0,1-1,-1 1,1 0,0-1,1 1,-1 0,1-1,-1 1,1 0,0-1,0 1,1-1,-1 1,1-1,-1 0,1 0,0 0,1 0,-1 0,0 0,1 0,-1-1,1 1,0-1,0 0,0 1,0-2,0 1,1 0,-1-1,1 1,1 0,87 77,-90-77,0 0,0 1,0-1,-1 1,1-1,-1 1,1 0,-1 0,0-1,0 1,0 0,-1 0,1 0,-1 0,0 0,1 0,-1 0,-1 0,1 0,0 0,-1 0,1 0,-1 0,0 0,0 0,0 0,-1 0,1-1,-1 1,1 0,-1-1,0 0,0 1,0-1,0 0,0 0,0 0,-1 0,-11 8,-1-2,0 0,0 0,0-1,-1-1,0-1,-1 0,1-1,-6 0,-4 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0,'-11'166,"-9"9,-2-46,22-129,0-1,0 1,0 0,0-1,0 1,0-1,0 1,0-1,0 1,0-1,1 1,-1 0,0-1,0 1,0-1,1 1,-1 0,0-1,1 1,-1 0,0-1,1 1,-1 0,0 0,1-1,-1 1,1 0,-1 0,0 0,1-1,-1 1,1 0,-1 0,1 0,-1 0,1 0,-1 0,0 0,1 0,-1 0,1 0,-1 0,1 0,-1 0,1 0,-1 1,0-1,1 0,-1 0,1 0,-1 1,0-1,1 0,-1 0,0 1,1-1,-1 0,0 1,1 0,2-6,7-8</inkml:trace>
  <inkml:trace contextRef="#ctx0" brushRef="#br0" timeOffset="376.2">449 28,'-297'193,"250"-144,47-47,1-1,-1 0,1 1,0-1,0 0,0 0,0 0,0 0,0 1,0-1,0-1,0 1,0 0,0 0,1 0,-1-1,0 1,1 0,-1-1,0 1,1-1,-1 0,1 1,-1-1,0 0,1 0,-1 0,1 0,-1 0,1 0,-1 0,1-1,-1 1,2-1,-1 1,5-1,0 0,0 1,-1 0,1 0,0 1,0 0,0 0,-1 0,1 1,0 0,-1 0,0 1,1 0,-1 0,0 0,0 1,-1 0,1 0,-1 0,0 1,0-1,1 3,29 54,-23-48</inkml:trace>
  <inkml:trace contextRef="#ctx0" brushRef="#br0" timeOffset="1016.935">675 254,'0'0,"1"-1,0 1,-1-1,1 1,-1-1,0 1,1-1,-1 1,1-1,-1 0,0 1,1-1,-1 0,0 1,0-1,0 0,1 1,-1-1,0 0,0 0,0 1,0-1,0 0,0 1,0-1,-1 0,1 1,0-1,0 0,-1 0,1 1,0-1,0 1,-1-1,1 0,-1 1,1-1,-1 1,1-1,-1 1,1-1,-1 1,1-1,-1 1,0 0,1-1,-1 1,1 0,-1-1,0 1,0 0,1 0,-1 0,0 0,1-1,-1 1,0 0,0 0,-42 14,35-11,1 2,0-1,-1 1,2 0,-1 0,1 1,-1 0,1 0,1 0,0 1,-1 0,2 0,-1 0,1 1,0 0,1-1,0 1,0 0,1 1,0-1,-1 6,5-11,0-1,-1 1,1 0,0-1,1 0,-1 1,0-1,1 0,-1 0,1 0,0 0,-1-1,1 1,0-1,0 0,0 0,0 0,0 0,0 0,1-1,-1 1,0-1,0 0,0 0,1 0,-1 0,0-1,0 1,0-1,0 0,0 0,0 0,0 0,0 0,0-1,0 1,0-1,-1 0,1 0,1-1,114-73,-96 59,1 1,0 1,1 2,0 0,19-6,-41 17,0 1,1 0,-1 0,0 0,0 1,1-1,-1 0,0 1,1 0,-1-1,1 1,-1 0,1 0,-1 0,0 1,1-1,-1 0,0 1,1 0,-1-1,0 1,1 0,-1 0,0 1,0-1,0 0,0 1,0-1,0 1,-1 0,1-1,0 1,-1 0,1 0,-1 0,0 0,0 0,0 0,0 1,0-1,0 0,0 1,-1-1,1 0,-1 3,1 7,0 0,-1 1,-1-1,0 1,-1-1,0 1,-1-1,-4 11,-9 58,13-29,5-40,-1 0,0 0,-1 0,-1 1,1-1,-2 0,0 0,-1 0,0 0,0-1,-1 1,-1-1,0 0,-1 0,0 0,0-1,-1 0,0 0,-1-1,0 0,-1 0,0-1,0 0,-2 1,-81 8,89-17,0 0,0 0,0-1,1 1,-1 0,0-1,0 0,0 0,1 0,-1 0,1 0,-1 0,1-1,-1 1,1-1,0 0,0 0,0 0,0 0,0 0,0 0,0 0,0-1,1 1,0-1,-1 1,1-1,0 1,0-1,0 0,0-1,3-3,-1 0,1 0,1 0,-1 0,1 0,0 0,1 0,0 1,0 0,0 0,1 0,0 0,0 1,0-1,0 1,1 1,0-1,0 1,1 0,-1 0,4-1,-6 2,16-10,-1 0,2 1,0 1,0 1,1 1,0 0,0 2,1 1,0 1,20-2,-19 5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0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32,'-4'0,"0"-1,0 1,0 1,0-1,1 0,-1 1,0 0,0 0,0 0,0 0,1 1,-1 0,0-1,1 1,0 1,-1-1,1 0,0 1,0 0,0-1,0 1,1 0,-1 0,1 1,0-1,-1 2,-9 9,1 1,0 0,0 1,2 0,0 0,1 1,1 0,0 1,1-1,1 1,1 0,1 1,0-1,1 11,2-26,0 0,0 0,0 0,0 0,1 0,0 0,-1 0,1 0,0 0,0 0,1 0,-1-1,1 1,-1 0,1-1,0 0,0 1,0-1,0 0,0 0,1 0,-1 0,0 0,1-1,0 1,-1-1,1 1,0-1,0 0,0 0,0 0,0-1,0 1,0-1,0 0,0 1,109-21,-89 11,0-1,0-1,-2-1,1-1,-1-1,-1-1,-1 0,0-2,-1 0,-1-1,0-1,4-7,-18 23,1-1,-1 0,0 0,0 0,-1 0,1 0,-1-1,0 1,0-1,0 0,-1 1,1-1,-1 0,0 0,-1 0,1 0,-1 0,0 0,0 0,-1 0,1 0,-1 1,0-1,-1 0,1 0,-1 0,0 1,0-1,0 1,-1 0,1-1,-1 1,0 0,0 1,-1-1,1 0,-1 1,0 0,0 0,-4-3,-3 2,0 0,0 1,0 0,-1 0,1 1,-1 1,0 0,1 0,-1 1,0 1,1 0,-1 0,0 2,1-1,0 1,-1 1,1 0,1 0,-1 1,1 1,0 0,0 0,-6 6,7-5,1 0,0 1,0 0,1 1,0-1,0 1,1 1,0-1,1 1,0 0,-3 9,0 5</inkml:trace>
  <inkml:trace contextRef="#ctx0" brushRef="#br0" timeOffset="432.174">539 342,'4'0,"3"5,-6 2,-2 4,-7 5,-1 5,1 3,-3-2,-1 0,8-4,4-10,7-5,2-10,0-2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1 122,'49'-1,"116"13,-150-8,0 0,0-1,0 0,0-1,1-1,-1 0,1-1,-1-1,0 0,7-2,-21 3,0-1,-1 1,1 0,0 0,0 0,-1 0,1-1,0 1,0 0,-1-1,1 1,0-1,-1 1,1-1,0 1,-1-1,1 1,-1-1,1 1,-1-1,1 0,-1 1,0-1,1 0,-1 0,0 1,1-1,-1 0,0 0,0 1,0-1,1 0,-1 0,0 1,0-1,0 0,0 0,-1 0,1 1,0-1,0 0,0 0,-1 0,1 1,0-1,-1 0,1 1,-1-1,1 0,-1 1,1-1,-1 1,1-1,-1 0,1 1,-1-1,0 1,-42-35,38 31,-69-54,62 44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18,'15'0,"14"0,7 0,2 0,-1 0,-1 0,-3 0,-1 0,-2 0,-2 0,1 0,-6-5,-2-1,-4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0,'38'5,"18"2,4-6,-4-3,-6 0,-7-1,-10 1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11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0,'4'2,"1"1,-1 0,1 0,-1 0,0 0,0 0,0 1,0 0,-1 0,0 0,0 0,0 1,0-1,0 1,-1-1,0 1,1 2,-3-6,6 14,-1 0,-1 0,0 0,-1 1,0-1,-2 1,0 0,0-1,-2 1,0 7,7 98,22 9,-5-40,-23-90,0 1,0 0,0-1,1 1,-1-1,0 1,1-1,-1 1,0-1,1 1,-1-1,1 1,-1-1,1 0,-1 1,1-1,-1 0,1 1,-1-1,1 0,0 1,-1-1,1 0,-1 0,1 0,0 0,-1 0,1 0,-1 0,1 0,0 0,-1 0,1 0,0 0,-1 0,1 0,-1-1,1 1,0 0,-1 0,1-1,-1 1,1 0,-1-1,1 1,-1 0,1-1,-1 1,0-1,1 1,-1-1,1 1,-1-1,0 1,0-1,1 0,-1 1,0-1,0 1,0-1,1 0,-1 1,0-1,0 0,22-43,-21 42,50-124,9-16,27-45,-77 173</inkml:trace>
  <inkml:trace contextRef="#ctx0" brushRef="#br0" timeOffset="2529.183">536 339,'-5'0,"4"0,1 5,1 6,1 6,-1 6,0 2,0 3,-1 1,0 1,0-1,0 0,0 0,0-5</inkml:trace>
  <inkml:trace contextRef="#ctx0" brushRef="#br0" timeOffset="3096.84">536 311,'10'-5,"0"0,0 1,0 0,1 1,0 0,-1 1,1 0,0 0,0 1,0 1,0 0,0 0,7 2,-17-2,0 0,0 1,0-1,0 0,0 0,0 0,0 1,0-1,0 1,0-1,0 0,0 1,0 0,0-1,-1 1,1 0,0-1,0 1,-1 0,1 0,0-1,-1 1,1 0,-1 0,1 0,-1 0,0 0,1 0,-1 0,0 0,1 0,-1 0,0 0,0 0,0 0,0 0,0 0,0 0,0 0,-1 0,1 0,0 0,0 0,-1 0,1 1,-29 42,23-35,-5 4,9-12,1 0,-1 1,0-1,0 1,1-1,-1 1,1 0,-1 0,1 0,0-1,0 1,0 0,0 1,0-1,0 0,0 0,1 0,-1 0,1 1,0-1,0 0,-1 0,1 1,1-1,-1 0,0 0,0 1,1-1,0 0,-1 0,1 0,0 0,0 0,0 0,0 0,0 0,1 0,0 1,49 30,19 22,-69-53,-1 0,1 0,0 0,-1 0,1 0,-1 0,1 1,-1-1,0 0,0 0,0 0,0 0,0 0,-1 0,1 1,-1-1,1 0,-1 0,0 0,0 0,0 0,0-1,0 1,0 0,0 0,-1-1,1 1,0 0,-1-1,0 0,1 1,-1-1,0 0,0 0,0 1,-71 28,65-28,1 0,-1 0,0-1,0 0,0-1,0 1,0-2,1 1,-1-1,0 0,0-1,0 0,1 0,-1 0,0-1,2-4</inkml:trace>
  <inkml:trace contextRef="#ctx0" brushRef="#br0" timeOffset="3363.155">1016 339,'-14'29,"-5"19,0 6,5-1,3-5,5-6,2-10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1,'19'5,"21"1,8-4,2-4,-5-1,-3 1,-5-1,-4 1,-8 1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0:30.6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0 198,'183'-48,"27"-2,126-11,6 25,355 34,74 2,-542 29,278-29,-281 28,519-29,1248 1,-1767-28,366 29,-473 25,-99-16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61,'2'-3,"0"1,0-1,1 0,-1 1,1-1,-1 1,1 0,0 0,-1 0,1 0,0 0,0 1,0 0,1-1,-1 1,0 0,1 0,-1 1,1-2,9-3,0 1,1 0,-1 1,1 0,0 1,0 1,0 0,0 1,0 0,0 1,0 1,0 0,0 1,8 3,-19-5,-1 0,0 0,0 0,0 0,0 0,0 1,0-1,0 1,0-1,0 1,-1 0,1 0,-1 0,1-1,-1 1,0 1,0-1,0 0,0 0,0 0,0 1,-1-1,1 0,-1 1,1-1,-1 0,0 1,0-1,0 1,0-1,0 0,-1 1,1-1,-1 0,0 1,0-1,-46 75,-20-9,-46 60,111-126,0 0,1 0,-1 0,1 0,-1 0,1 0,0 1,0-1,0 0,0 1,0-1,0 0,1 1,-1-1,1 1,0 0,0-1,0 1,0-1,0 1,0-1,1 1,-1-1,1 1,0-1,-1 0,1 1,0-1,1 0,-1 1,0-1,1 0,-1 0,1 0,-1 0,1-1,0 1,0 0,0-1,1 1,4 3,0-1,1 0,-1-1,1 0,0 0,0-1,0 0,0 0,0-1,0 0,1 0,-1-1,0 0,1-1,-1 0,0 0,0 0,4-2,7-4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1 395,'34'-81,"-23"59,2 1,1 0,1 0,0 1,2 1,0 1,1 0,0 1,6-1,-23 16,0 1,0 0,0 0,0 0,0 0,0 1,0-1,1 0,-1 0,0 1,1-1,-1 1,0-1,1 1,-1-1,1 1,-1 0,1 0,-1 0,1 0,-1 0,1 0,-1 0,1 0,-1 1,1-1,-1 0,0 1,1-1,-1 1,0 0,1-1,-1 1,0 0,0 0,0 0,1 0,-1 0,0 0,0 0,0 0,-1 1,1-1,0 0,0 0,-1 1,1-1,-1 0,1 1,-1-1,1 1,-1 0,1 0,-1 1,1-1,0 1,0-1,0 0,0 1,1-1,-1 0,1 0,-1 0,1 0,0 0,0 0,0-1,0 1,0 0,0-1,0 0,0 1,1-1,-1 0,0 0,1 0,-1-1,1 1,-1-1,1 1,0-1,-1 0,1 0,-1 0,1 0,-1 0,1-1,-1 1,1-1,-1 0,1 1,-1-1,1 0,-1 0,0-1,0 1,1 0,-1-1,1 0,118-115,-121 117,0-1,1 1,-1-1,0 1,1-1,-1 1,1-1,-1 1,0-1,1 1,-1 0,1-1,-1 1,1 0,-1 0,1-1,0 1,-1 0,1 0,-1 0,1 0,-1 0,1-1,0 1,-1 0,1 0,-1 1,1-1,-1 0,1 0,0 0,-1 0,1 0,-1 1,1-1,-1 0,1 0,-1 1,1-1,-1 0,1 1,-1-1,1 1,-1-1,0 0,1 1,-1-1,0 1,1-1,-1 1,0-1,1 1,-1 0,0-1,0 1,0-1,0 1,0-1,0 1,0 0,0-1,0 1,0-1,0 1,0 0,0-1,0 1,0-1,0 1,-1 0,-9 43,-7-3,11-30,1 1,0-1,1 1,0 0,1 1,0-1,0 0,2 1,0-1,0 1,1 6,4-6,0-5</inkml:trace>
  <inkml:trace contextRef="#ctx0" brushRef="#br0" timeOffset="282.545">932 0,'-38'34,"-23"20,-5 6,8-2,10-7,7-7,12-5,5-11,7-5,1-1,4 1,-1-5,2 0,7-2,5-10,1-6</inkml:trace>
  <inkml:trace contextRef="#ctx0" brushRef="#br0" timeOffset="713.92">1129 254,'-17'5,"0"0,0 2,1 0,0 0,0 2,1 0,0 1,0 0,-4 5,19-13,-1-1,1 1,0 0,-1 0,1 0,0-1,0 1,1 0,-1 0,0 0,0-1,1 1,-1 0,1 0,0-1,-1 1,1 0,0-1,0 1,0-1,0 1,0-1,1 0,-1 1,0-1,1 0,-1 0,0 0,1 0,-1 0,1 0,0 0,-1 0,1-1,0 1,0-1,-1 1,1-1,0 0,0 0,-1 1,1-1,0-1,1 1,14 7,-14-5,-1-1,1 1,-1-1,1 1,-1 0,0 0,1 0,-1 0,0 0,-1 1,1-1,0 0,-1 1,1 0,-1-1,0 1,0 0,0 0,0-1,0 1,0 0,-1 0,0 0,1 0,-1 0,0 0,-1 0,1 0,0 0,-1 0,0 0,1 0,-1 0,-1-1,1 1,0 0,0-1,-1 1,0-1,1 1,-1-1,0 0,0 1,0-1,-1 0,1-1,0 1,-1 0,1-1,-1 1,0-1,1 0,-1 0,0 0,0 0,-2 0,-3 2,1-1,-1 0,1-1,-1 1,0-2,0 1,1-1,-1 0,0-1,0 1,0-2,1 1,-12-6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1,'-1'14,"-2"-1,1 1,-1-1,-1 1,-1-1,0 0,0-1,-1 1,-1-1,0 0,-1-1,0 0,-6 6,-28 46,41-61,0 0,0 1,-1-1,1 1,1-1,-1 1,0 0,1-1,-1 1,1-1,0 1,0 0,0-1,0 1,0 0,0-1,1 1,-1 0,1-1,0 1,0-1,0 1,0-1,0 1,1-1,-1 0,1 0,-1 0,1 0,0 0,0 0,0 0,0 0,0-1,0 1,1-1,-1 1,0-1,1 0,-1 0,1 0,-1 0,1-1,0 1,-1-1,1 1,0-1,-1 0,1 0,0 0,12 2,0 0,0-1,0-1,0 0,0-1,0 0,-1-1,9-3,-4-2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0:2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0 181,'224'-120,"-105"59,-115 61,0 1,0-1,0 1,-1 0,1 0,-1 0,1 1,-1-1,1 1,-1 0,0 0,1 0,-1 0,0 0,-1 1,1-1,0 1,-1 0,1 0,-1 0,0 0,0 0,0 1,-1-1,1 1,-1-1,1 1,-1-1,0 1,-1 0,1 0,-1-1,1 1,-1 0,0 0,-1 0,1 1,4 14,-3-11,1-1,0 0,0 1,1-1,-1 0,2 0,-1 0,1-1,0 1,0-1,1 0,0 0,0 0,0-1,4 4,8-1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1 201,'170'-11,"-84"1,0 4,1 3,-1 5,-68-2,-9 0,50-12,-59 11,-1-1,1 1,0-1,0 0,-1 1,1-1,-1 1,0 0,1-1,-1 1,0-1,0 1,0 0,1 0,-2-1,1 1,0 0,0 0,0 0,0 0,-1 0,1 0,0 1,-1-1,1 0,-1 1,0-1,-3-2,-157-97,161 100,1 0,-1 0,1 0,-1 0,1 0,-1 0,1 0,-1 0,1 0,-1 0,1-1,-1 1,1 0,-1 0,1 0,0-1,-1 1,1 0,-1-1,1 1,0 0,-1-1,1 1,0 0,-1-1,1 1,0-1,0 1,-1-1,1 1,0-1,0 1,0-1,0 1,-1-1,1 1,0-1,0 1,0-1,0 1,0-1,0 1,0-1,1 1,-1-1,0 1,0-1,0 1,0 0,1-1,-1 1,0-1,0 1,1-1,-1 1,0 0,1-1,-1 1,0 0,1-1,-1 1,1 0,-1-1,1 1,12-2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1,-4 1,-3 0,-2 0,-1 0,-4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1,'34'10,"30"2,9 1,-4-8,-7-5,-11-1,-13-2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8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88,'26'-14,"1"1,1 1,0 2,1 0,0 2,0 2,1 0,-1 2,1 1,27 2,-53 1,-1 1,1 0,-1 0,1 0,-1 1,0-1,1 1,-1 0,0-1,0 2,0-1,-1 0,1 0,0 1,-1 0,0-1,1 1,-1 0,0 0,-1 0,1 0,0 1,-1-1,0 0,1 1,-2-1,1 1,0-1,-1 1,1 0,-1-1,0 1,0-1,0 1,-1 0,1-1,-1 1,0-1,0 1,0-1,-1 0,1 1,-1-1,0 0,0 0,0 0,0 0,0 0,-2 1,-180 255,79-98,104-159,-1 1,1 0,0-1,0 1,0 0,1 0,-1 0,1 0,-1 0,1-1,0 1,0 0,0 0,1 0,-1 0,1 0,-1 0,1 0,0-1,0 1,0 0,1 0,-1-1,1 1,-1-1,1 0,0 1,0-1,0 0,0 0,0 0,0 0,1 0,0 0,4 2,1 1,-1-1,1-1,-1 0,1 0,0 0,0-1,1 0,-1-1,0 0,6 0,112-21,-106 15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0 311,'164'-178,"-159"172,43-33,-48 39,1-1,0 1,0-1,0 1,0-1,0 1,0 0,0 0,0 0,1-1,-1 1,0 0,0 0,0 0,0 1,0-1,0 0,0 0,0 1,0-1,0 0,0 1,0-1,0 1,0-1,0 1,0 0,-1-1,1 1,0 0,0-1,-1 1,1 0,0 0,-1 0,1 0,-1 0,1 0,-1 0,1 0,-1 0,0 0,0 0,1 0,-1 0,0 0,0 0,0 0,0 0,0 0,0 1,2 41,-2-38,-1 1,1-1,0 0,1 1,-1-1,1 0,0 1,1-1,-1 0,1 0,0 0,0 0,0 0,1 0,0-4,0 0,-1 1,1-1,-1-1,1 1,0 0,0-1,0 1,-1-1,1 0,0 0,0 0,0 0,0 0,-1-1,1 1,0-1,0 0,-1 0,1 0,0 0,-1 0,1-1,-1 1,0-1,1 0,-1 1,0-1,0 0,0 0,1-2,155-141,-74 90,-83 56,1 0,-1 0,1 0,-1 0,1 0,-1 0,0 0,1 1,-1-1,0 1,0-1,0 0,0 1,-1 0,1-1,0 1,0 0,-1-1,1 1,-1 0,0 0,0-1,1 1,-1 0,0 0,0-1,-1 1,1 0,0 0,0-1,-1 1,1 0,-1 0,0-1,1 1,-1-1,0 1,0 0,0-1,0 0,-1 1,0 6,-36 106,34-93</inkml:trace>
  <inkml:trace contextRef="#ctx0" brushRef="#br0" timeOffset="299.347">959 0,'-457'403,"286"-242,122-104,37-42</inkml:trace>
  <inkml:trace contextRef="#ctx0" brushRef="#br0" timeOffset="719.641">988 311,'-4'1,"-42"15,0 3,1 1,1 2,-29 21,35-8,37-34,0-1,1 1,-1 0,1-1,-1 1,0 0,1 0,0 0,-1-1,1 1,-1 0,1 0,0 0,0 0,0 0,-1 0,1 0,0 0,0 0,0 0,0-1,0 1,1 0,-1 0,0 0,0 0,1 0,-1 0,0 0,1 0,-1-1,1 1,-1 0,1 0,-1-1,1 1,0 0,-1 0,1-1,0 1,0-1,-1 1,1-1,0 1,0-1,0 0,0 1,0-1,73 11,-69-12,0 0,1 0,-1 1,0 0,0 0,0 1,0-1,0 1,0 0,0 0,0 1,-1-1,1 1,0 0,-1 1,1-1,-1 1,0 0,0 0,0 0,0 0,0 1,-1 0,0-1,0 1,0 1,1-1,-4-1,1-1,-1 1,0-1,0 0,0 1,0-1,0 1,0-1,-1 0,1 1,-1-1,1 0,-1 1,0-1,0 0,0 0,0 0,0 0,-1 0,1 0,-1 0,1 0,-1 0,0-1,0 1,0-1,0 1,0-1,-1 1,-66 34,66-34,-70 27,52-23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1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75,'19'54,"0"-9,-2 1,-2 1,-2 0,3 29,10 35,8 0,-13-137,159-431,-132 328,-48 130,0-1,1 0,-1 0,0 1,0-1,1 0,-1 0,0 0,1 1,-1-1,0 0,0 0,1 0,-1 0,0 0,1 1,-7 12</inkml:trace>
  <inkml:trace contextRef="#ctx0" brushRef="#br0" timeOffset="353.602">593 442,'-5'29,"-6"14,-2 4,2 0,3-4,2-4,3-4,1-13,7-10,1-12,1-6</inkml:trace>
  <inkml:trace contextRef="#ctx0" brushRef="#br0" timeOffset="999.324">565 413,'73'-26,"-64"23,-2-1,-1 1,1 0,0 1,0 0,0 0,0 0,0 1,1 0,-1 0,0 1,0 0,1 0,-1 1,0 0,0 0,1 1,-1 0,0 0,-1 1,4 0,-9 1,1-1,0 0,-1 0,0 0,0 1,0-1,0 1,0-1,-1 1,0-1,1 1,-1-1,-1 1,1-1,0 1,-1-1,0 1,0-1,0 1,0-1,0 0,-1 0,1 1,-1-1,0 0,0-1,0 1,0 0,-1 0,1-1,-1 1,-2 1,-19 38,23-38,0 0,1 0,-1-1,1 1,0 0,0 0,1 0,-1 0,1-1,0 1,0 0,0 0,0-1,1 1,-1-1,1 1,0-1,0 0,0 0,1 1,-1-2,1 1,-1 0,1 0,0-1,0 0,1 1,-1-1,0 0,1-1,-1 1,2 0,47 48,-51-49,0 1,-1 0,1 0,-1 0,0 0,0 0,1 0,-1 0,0 0,-1-1,1 1,0 0,-1 0,1 0,-1 0,1 0,-1 0,0-1,0 1,0 0,0-1,0 1,0 0,0-1,0 0,-1 1,1-1,-1 0,1 1,-1-1,1 0,-1 0,0 0,0-1,1 1,-66 30,-17-23,64-13</inkml:trace>
  <inkml:trace contextRef="#ctx0" brushRef="#br0" timeOffset="1497.477">1045 442,'50'-19,"-40"13,0 1,1 1,-1-1,1 2,0 0,-1 0,2 1,-1 0,0 1,0 0,0 0,1 2,-1-1,0 1,0 1,8 2,-17-3,0 0,-1 0,1 0,0 0,-1 0,1 0,-1 0,0 1,1-1,-1 0,0 1,0 0,0-1,0 1,0-1,0 1,0 0,-1 0,1-1,0 1,-1 0,0 0,1 0,-1 0,0 0,0 0,0-1,0 1,-1 0,1 0,0 0,-1 0,1 0,-1-1,0 1,1 0,-1 0,0-1,0 1,0 0,0-1,-1 1,-50 69,8-28,35-36,1 0,-1 1,1 0,1 0,-1 1,2 0,-1 0,1 0,0 1,1 0,-3 9,7-17,1 0,-1-1,1 1,-1 0,1 0,0 0,0-1,0 1,0 0,0 0,0 0,0-1,1 1,-1 0,1 0,-1-1,1 1,0 0,0-1,-1 1,1 0,0-1,0 1,1-1,-1 0,0 1,0-1,1 0,-1 0,1 0,-1 0,1 0,-1 0,1 0,0 0,-1-1,1 1,0-1,0 1,0-1,-1 0,1 1,80-5,13-37,-81 27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3,'1'-1,"1"1,-1-1,0 1,1 0,-1-1,0 1,1 0,-1 0,0 0,1 0,-1 0,1 0,-1 1,0-1,1 0,-1 1,0-1,0 1,1-1,-1 1,0 0,0-1,0 1,0 0,0 0,0 0,0 0,0 0,0 0,0 0,0 0,0 0,-1 1,1-1,-1 0,1 0,-1 1,1-1,-1 0,1 1,-1-1,0 0,0 1,0-1,0 0,0 1,0-1,0 1,-1-1,1 0,0 1,-1-1,1 0,-1 1,-3 9,0-1,-1 0,-1 0,1-1,-2 1,1-1,-1-1,0 1,-1-1,-1 1,-11 13,-13 14,25-29,0 0,0 1,1 0,0 1,0 0,1 0,0 0,1 0,0 1,0 0,1 0,0 0,1 1,0 0,1-1,0 6,2-13,0-1,0 1,0-1,1 1,-1-1,1 1,0-1,-1 1,1-1,1 0,-1 0,0 1,0-1,1 0,-1 0,1 0,0 0,-1-1,1 1,0 0,0-1,0 1,0-1,1 0,-1 1,0-1,0 0,1-1,-1 1,1 0,-1-1,1 1,1-1,92 3,-79-4,15-6,-25-1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41:2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0 273,'60'-23,"-2"-3,-1-3,40-27,-96 55,21-13,-2 0,0-1,-1-1,0-1,-1-1,0-2,-17 18,0 1,-1 0,1-1,0 1,-1 0,1 0,0-1,0 1,0 0,0 0,0 0,1 0,-1 0,0 0,0 1,1-1,-1 0,0 1,1-1,-1 0,1 1,-1 0,1-1,-1 1,0 0,1 0,-1 0,1 0,-1 0,1 0,-1 0,1 1,-1-1,1 0,-1 1,1-1,-1 1,0 0,1-1,-1 1,0 0,1 0,-1 0,0 0,0 0,0 0,0 0,0 0,0 0,0 0,-1 1,1-1,0 0,0 1,-17 133,14-127,1 0,-1-1,2 1,-1 0,1 0,0 0,1-1,0 1,0 0,0 0,1-1,1 1,-1-1,1 1,0-1,1 0,-1 0,2-1,-1 1,4 4,7-2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4,'23'79,"80"214,-59-184,1-25,-43-84,-1-1,1 1,0 0,0-1,-1 1,1-1,-1 0,1 0,0 1,-1-1,1 0,-1 0,0 0,1-1,-1 1,0 0,0 0,0-1,1 1,-2-1,1 1,0-1,0 1,0-1,-1 0,1 1,-1-1,1 0,-1 1,0-1,1-1,2-4,96-233,44-33,-142 263,-5 14</inkml:trace>
  <inkml:trace contextRef="#ctx0" brushRef="#br0" timeOffset="2350.44">592 398,'-29'56,"-54"86,77-133,9-17,11-17,0 4,1 0,1 1,0 0,2 1,1 1,0 1,1 1,0 1,4-2,-23 17,0 0,0-1,0 1,0-1,0 1,0 0,0 0,0 0,-1 0,1 0,0 0,0 0,0 0,0 0,0 0,0 0,0 0,0 1,0-1,0 0,0 1,0-1,-1 1,1-1,0 1,0-1,0 1,-1 0,1-1,0 1,-1 0,1 0,-1-1,1 1,-1 0,1 0,-1 0,1 0,-1-1,0 1,1 0,-1 0,0 0,0 0,0 0,0 0,0 0,0 0,0 0,0 0,4 58,-4-52,13 142,-52-166,-85-59,104 65</inkml:trace>
  <inkml:trace contextRef="#ctx0" brushRef="#br0" timeOffset="2882.922">903 398,'29'0,"-19"-1,-1 0,0 1,1 0,-1 0,0 1,1 1,-1 0,0 0,0 0,5 3,-13-3,0 0,-1 1,1-1,0 0,-1 0,1 0,-1 1,0-1,0 0,0 1,0-1,0 0,0 0,0 1,-1-1,0 0,1 0,-1 0,0 1,0-1,0 0,0 0,0 0,0-1,-1 1,1 0,-1 0,1-1,-1 1,0-1,0 1,1-1,-1 0,0 1,0-1,0 0,-1 0,1-1,0 1,-4 4,-7 6,10-9,-1 1,1-1,0 1,0-1,0 1,0 0,0 0,0 0,1 1,0-1,-1 1,1-1,1 1,-1 0,0-1,1 1,0 0,0 0,-1 3,5-5,-1 1,0 0,1-1,-1 0,1 0,-1 1,1-1,0-1,0 1,0 0,0-1,1 0,-1 0,0 0,0 0,1 0,-1 0,1-1,-1 0,0 0,1 0,-1 0,1 0,-1-1,0 1,1-1,-1 0,3-1,108-34,-97 28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0 148,'218'-17,"18"5,-237 12,1-1,0 1,0-1,-1 0,1 1,0-1,0 1,-1-1,1 0,0 1,0-1,0 1,0-1,0 0,0 1,0-1,0 0,0 1,0-1,0 1,1-1,-1 0,0 1,0-1,1 1,-1-1,0 1,1-1,-1 0,0 1,1 0,-1-1,1 1,-1-1,1 1,-1-1,1 1,-1 0,1-1,-1 1,1 0,0 0,-1 0,1-1,-1 1,1 0,0 0,-1 0,1 0,0 0,-1 0,1 0,-1 0,1 0,0 0,-1 0,1 1,-1-1,1 0,0 1,-159-85,141 71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0,'20'0,"19"0,10 0,0 0,-3 0,-5 0,-4 0,-4 0,-3 0,-1 0,-1 0,-6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31,'-4'-5,"7"-2,9 1,6 1,6 1,2 2,3 1,1 1,0 0,-1 0,-4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1,'2'8,"-1"1,0 0,-1-1,0 1,0 0,-1-1,0 1,0 0,-1-1,0 1,-1-1,0 0,0 0,-1 0,0 0,0-1,-1 1,-2 2,-8 15,7-13,1 0,-1 1,2-1,0 2,0-1,2 1,-1-1,2 1,0 1,-1 6,4-18,0-1,0 1,1-1,-1 1,0-1,1 0,0 1,-1-1,1 0,0 1,0-1,0 0,1 0,-1 0,0 0,1 0,0 0,-1 0,1-1,0 1,0 0,0-1,0 1,0-1,0 0,0 0,1 0,-1 0,0 0,0 0,1-1,-1 1,1-1,83 3,-25-34,-47 19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0 280,'278'-239,"-276"237,45-32,-46 34,0-1,0 1,0-1,0 1,0-1,0 1,0 0,1-1,-1 1,0 0,0 0,0 0,0 0,0 0,0 0,0 0,1 0,-1 1,0-1,0 0,0 1,0-1,0 1,0-1,0 1,0-1,0 1,0 0,-1-1,1 1,0 0,0 0,-1 0,1-1,0 1,-1 0,1 0,-1 0,1 0,-1 0,1 0,-1 0,0 0,1 1,-1-1,0 1,14 126,11-39,-18-72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1,'-14'38,"-5"18,1 4,8-8,6-9,8-11,4-6,5-7,0-3,3-4,4-4,2-3,-1-7,-6-4</inkml:trace>
  <inkml:trace contextRef="#ctx0" brushRef="#br0" timeOffset="266.195">377 1,'-24'38,"-13"37,-5 15,5-3,9-11,4-14,6-13,6-9,5-8,4-3,3-3,0 0,2-1,-1 1,0-4</inkml:trace>
  <inkml:trace contextRef="#ctx0" brushRef="#br0" timeOffset="850.464">433 340,'40'-48,"-22"24,2 0,0 1,1 2,2 0,0 1,3 0,-26 20,1-1,-1 1,1-1,-1 1,1-1,-1 1,1 0,-1-1,1 1,-1 0,1-1,-1 1,1 0,-1 0,1 0,0-1,-1 1,1 0,-1 0,1 0,0 0,-1 0,1 0,-1 0,1 0,0 1,-1-1,1 0,-1 0,1 0,-1 0,1 1,0-1,-1 0,1 1,-1-1,1 0,-1 1,0-1,1 1,-1-1,1 1,-1-1,0 1,1-1,-1 1,0-1,1 1,-1-1,0 1,0 0,0-1,0 1,0-1,1 1,-1 0,0-1,0 1,0-1,-1 1,1 0,-4 47,2-33,1-14,1 1,-1-1,1 1,-1-1,1 1,0 0,0-1,0 1,0-1,0 1,0-1,1 1,-1-1,0 1,1-1,-1 1,1-1,0 1,-1-1,1 0,0 1,0-1,0 0,0 0,0 1,0-1,0 0,0 0,0 0,1 0,-1-1,0 1,1 0,-1 0,1-1,-1 1,0-1,1 1,-1-1,1 0,0 0,-1 1,1-1,-1 0,1 0,-1-1,1 1,-1 0,1 0,-1-1,1 1,12-7,-1 0,1 0,-2-1,1-1,-1 0,0-1,-1 0,6-7,23-20,41-20,-80 57,0 1,0-1,-1 1,1-1,0 1,-1 0,1-1,0 1,-1-1,1 1,-1 0,1 0,-1-1,0 1,1 0,-1 0,0-1,1 1,-1 0,0 0,0 0,0 0,1 0,-1-1,0 1,0 0,-1 0,1 0,0 0,0 0,0-1,0 1,-1 0,1 0,0 0,-1-1,1 1,-1 0,1 0,-1-1,1 1,-1 0,0-1,1 1,-1-1,0 1,0 0,1 0,-13 25,-10 57,26-60</inkml:trace>
  <inkml:trace contextRef="#ctx0" brushRef="#br0" timeOffset="1100.2">1139 254,'-43'34,"-34"25,-8 8,5-3,12-13,7-9,10-8,9-9,6-5,5 0,2-4,7 0,2-2,0-4,3 1,4-1</inkml:trace>
  <inkml:trace contextRef="#ctx0" brushRef="#br0" timeOffset="1536.941">884 621,'-142'77,"141"-77,0 1,1-1,-1 0,0 0,0 1,1-1,-1 1,0-1,1 0,-1 1,1-1,-1 1,0 0,1-1,-1 1,1-1,-1 1,1 0,0-1,-1 1,1 0,0 0,-1-1,1 1,0 0,0 0,0-1,0 1,0 0,0 0,0 0,0-1,0 1,0 0,0 0,0-1,0 1,1 0,-1 0,0-1,1 1,-1 0,0-1,1 1,-1 0,1-1,-1 1,1 0,-1-1,1 1,-1-1,1 1,46 13,-23-9,-22-4,1 0,-1 0,1 0,-1 1,1-1,-1 0,0 1,1-1,-1 1,0 0,0 0,-1 0,1 0,0 0,0 0,-1 1,0-1,1 0,-1 1,0-1,0 1,0 0,-1-1,1 1,0 0,-1-1,0 1,0 0,0-1,0 1,0 0,0 0,-1-1,1 1,-1 0,0-1,0 1,0-1,0 1,0-1,0 1,-1-1,1 0,-1 0,0 0,0 1,0-2,0 1,0 0,0 0,-2 0,-76 36,58-34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84,'-29'41,"1"3,2 0,3 1,1 1,2 1,-2 14,20-57,-1 0,1 1,1-1,-1 0,1 1,-1-1,1 1,1 0,-1-1,1 1,-1-1,1 1,0 0,1-1,-1 1,1 0,0-1,0 1,1-1,-1 1,1-1,0 0,0 0,1 0,-1 0,1 0,0 0,0-1,0 1,0-1,0 0,1 0,0 0,0 0,-1-1,1 1,1-1,-1 0,3 1,1-3,1 1,-1-2,1 1,-1-1,0 0,1-1,-1 0,0 0,0-1,0 0,0 0,-1-1,1 0,-1-1,0 1,0-1,-1-1,1 1,-1-1,-1 0,1 0,-1-1,5-7,8-12,0-2,-2 0,-2 0,0-2,6-20,-13 30,0-1,-1 0,-1 0,-1-1,-1 0,-1 1,-1-1,-2-17,1 35,0 0,-1 0,1 0,-1 0,0 0,-1 0,1 1,-1-1,1 0,-1 1,0-1,0 1,-1 0,1 0,-1 0,1 0,-1 0,-3-2,-12-6</inkml:trace>
  <inkml:trace contextRef="#ctx0" brushRef="#br0" timeOffset="268.756">553 394,'0'19,"5"7,1-2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1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85,'94'5,"-1"-4,1-4,-1-5,0-3,30-10,225-22,382 38,-482 16,95 21,206 10,-326-42,212 11,95 24,-118-7,-47-16,-55 14,593-25,-825-1,243-11,-138-4,1 8,34 9,-33 0,452-2,-207-28,919 28,-852-10,-390 4,413-6,-465 16,-11 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4:11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53,'594'12,"-346"-1,161-15,704-42,-797 36,1055-5,-278 73,-960-47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0 212,'0'-2,"1"1,-1-1,0 0,1 1,-1-1,1 1,0-1,-1 1,1-1,0 1,0 0,0-1,0 1,0 0,0 0,0 0,1 0,-1 0,0 0,0 0,1 0,-1 0,1 1,-1-1,1 0,-1 1,1-1,-1 1,1 0,0 0,0-1,20-5,0 0,0 1,1 2,-1 0,1 1,0 2,0 0,103-10,-52-3,-74 12,1 0,-1 1,0-1,0 0,0 0,0 0,0 1,-1-1,1 0,0 0,0 0,0 1,-1-1,1 0,0 1,-1-1,1 0,-1 0,1 1,-1-1,1 1,-1-1,1 0,-1 1,0-1,1 1,-1-1,0 1,1 0,-1-1,0 1,0 0,1-1,-1 1,0 0,0 0,1 0,-1 0,0 0,0 0,0 0,0 0,1 0,-1 0,0 0,-194-67,159 39,30 16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1,'33'5,"36"2,11-6,-4-2,-10-2,-11 0,-11 1,-7 0,-6 1,-3 0,-1 1,-1 0,0 0,-4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22,'43'5,"29"-4,12-1,0-6,-8-2,-8 1,-16 1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94,'-67'101,"-5"-2,-60 61,-46 26,177-185,0-1,1 1,-1-1,0 1,1-1,-1 1,0 0,1-1,-1 1,1 0,-1-1,1 1,-1 0,1 0,0-1,-1 1,1 0,0 0,-1 0,1 0,0 0,0-1,0 1,0 0,0 0,0 0,0 0,0 0,0-1,1 1,-1 0,0 0,0 0,1 0,-1-1,1 1,-1 0,0 0,1-1,0 1,-1 0,1-1,-1 1,1 0,0-1,-1 1,1-1,0 1,0-1,-1 0,1 1,0-1,0 0,0 1,0-1,49 9,24-8,1-4,-1-3,0-3,17-8,25-1,56-11,-171 29,1 0,-1 0,1 0,0 0,-1 0,1-1,-1 1,1 0,-1-1,1 1,-1-1,0 1,1-1,-1 0,1 0,-1 0,0 1,0-1,0 0,1 0,-1-1,0 1,0 0,0 0,-1 0,1-1,0 1,0-1,-1 1,1 0,-1-1,1 1,-1-1,0 1,1-1,-1 1,0-1,0 1,0-1,0 0,0 1,-1-1,1 1,0-1,-1 1,1-1,-1 1,1 0,-1-1,0 1,0-1,1 1,-1 0,0 0,0 0,0-1,0 1,-188-204,59 50,124 145,5 6</inkml:trace>
  <inkml:trace contextRef="#ctx0" brushRef="#br0" timeOffset="465.385">1025 178,'21'42,"6"7,-3 2,-2 1,11 41,5-6,-36-87,0 0,0 0,0 0,0 0,0 0,0-1,0 1,0 0,0-1,0 0,0 1,0-1,-1 0,1 0,0 0,0 0,-1 0,1-1,-1 1,1 0,-1-1,1 1,-1-1,0 1,0-1,0 0,0 0,0 1,0-1,0 0,0 0,-1 0,1 0,-1 0,0 0,1 0,-1 0,0 0,0 0,3-6,82-267,-13 73,-64 190,-2 5</inkml:trace>
  <inkml:trace contextRef="#ctx0" brushRef="#br0" timeOffset="1304.092">1477 489,'-150'298,"143"-281,21-34,-8 9,37-42,1 2,3 1,1 3,33-22,-80 65,1-1,0 0,-1 1,1-1,0 1,0-1,0 1,1 0,-1 0,0 0,0 0,0 0,1 0,-1 1,0-1,1 1,-1 0,1 0,-1 0,0 0,1 0,-1 0,1 0,-1 1,0 0,1-1,-1 1,0 0,0 0,1 0,-1 0,0 0,0 1,0-1,0 1,-1-1,1 1,0 0,-1-1,1 1,-1 0,1 0,-1 0,0 0,0 1,0-1,0 1,3 15,0 0,-2 0,0 0,-1 0,-1 0,-1 1,0-1,-3 9,4-26,1 0,-1 1,0-1,0 0,0 0,0 1,0-1,0 0,0 1,0-1,0 0,0 0,-1 1,1-1,-1 0,1 0,-1 0,1 0,-1 1,0-1,1 0,-1 0,0 0,0 0,0 0,0-1,0 1,0 0,0 0,0-1,0 1,0 0,0-1,0 1,-1-1,1 0,0 1,0-1,-1 0,1 0,0 0,0 1,-1-1,1-1,0 1,-1 0,1 0,0 0,0-1,-1 1,1-1,0 1,0-1,0 1,0-1,0 0,0 1,0-1,0 0,0 0,-1 0,-145-111,123 94,5 1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6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44,'-30'20,"0"1,1 2,1 1,1 1,1 1,1 2,-20 29,35-44,0 1,0 1,2 0,0 0,0 1,2 0,-3 9,8-21,0-1,0 1,0 0,0-1,1 1,-1 0,1 0,0 0,1-1,-1 1,0 0,1 0,0-1,0 1,0 0,1-1,-1 1,1-1,0 1,-1-1,2 0,-1 0,0 0,1 0,-1 0,1 0,0-1,0 1,0-1,0 0,0 0,1 0,-1 0,0-1,1 1,0-1,7 3,0 0,1-1,-1-1,1 0,0 0,0-1,-1-1,1 0,0 0,0-1,0-1,-1 0,1 0,-1-2,1 1,-1-1,0-1,-1 0,8-4,7-6,0-1,-2-1,0-1,-1-2,0 0,-2 0,7-12,-16 20,-1-1,-1-1,0 1,-1-2,-1 1,0-1,-1 0,-1 0,0-1,2-14,-6 25,0-1,0 0,0 1,-1-1,0 0,0 1,-1-1,1 0,-1 1,0-1,-1 0,0 1,1 0,-2-1,1 1,-1 0,1 0,-1 0,-1 1,1-1,-1 1,0-1,0 1,0 0,0 1,-1-1,1 1,-1 0,0 0,0 0,-5-1,4 2,1 0,0 1,0-1,-1 2,1-1,-1 0,1 1,-1 0,1 0,-1 1,1-1,0 1,-1 1,1-1,-1 1,-20 7</inkml:trace>
  <inkml:trace contextRef="#ctx0" brushRef="#br0" timeOffset="247.222">710 270,'-9'29,"-4"14,1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30,'-9'28,"-4"20,6 7,9-8,3-5,6-11,7-10,4-9,3-7,3-3,-4-8,-1-2,-5-5,-5 0</inkml:trace>
  <inkml:trace contextRef="#ctx0" brushRef="#br0" timeOffset="251.004">341 1,'-19'38,"-17"33,-1 8,1 0,5-8,9-11,4-11,4-10,5-6,3-3,4-4,1 0,2 0,0 1,0-1,0-3</inkml:trace>
  <inkml:trace contextRef="#ctx0" brushRef="#br0" timeOffset="2090.416">482 453,'9'5,"14"1,6 0,5-1,0-2,-1-1,-1 0,-1-2,-1 0,-1 0,-5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86,'82'-34,"-56"24,-9 2,0 1,1 1,0 1,0 0,0 1,1 1,2 1,-19 2,-1-1,1 1,0 0,-1 0,1 0,0 0,-1 0,1 0,0 1,-1-1,1 1,0-1,-1 1,1-1,-1 1,1 0,-1 0,0 0,1 0,-1 0,0 0,1 0,-1 0,0 0,0 1,0-1,0 0,0 1,0-1,-1 1,1-1,0 1,-1-1,1 1,-1 0,1-1,-1 1,0 0,0-1,0 1,0 0,0-1,0 1,0 0,-1-1,1 1,0-1,-1 1,1 0,-1-1,0 1,0-1,0 1,1-1,-1 0,0 1,-107 110,103-107,-18 18,1 0,1 2,1 1,2 0,0 2,-2 8,15-29,0 1,1-1,1 1,-1 0,1 1,0-1,1 0,0 1,1 0,-1-1,2 1,-1 0,1-1,1 1,-1 0,1 0,1-1,0 1,0-1,0 1,1-1,1 1,1-3,0 1,0-1,1 0,0 0,0-1,0 0,1 0,-1 0,1-1,0 0,1 0,-1-1,1 0,-1 0,1-1,0 0,0 0,0-1,0 0,1 0,-1-1,0 0,0 0,0-1,0 0,0-1,0 0,0 0,0 0,0-1,-1 0,1-1,-1 0,0 0,0 0,-1-1,1 0,-1-1,0 1,0-1,2-4,3-4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0,'-38'44,"-28"47,-1 13,9-1,11-14,12-17,13-16,10-12,7-10,9-5,5-3,-1-1,0 0,-3-4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1,'58'86,"-3"2,-4 3,2 14,-44-89,0 1,-1 0,-1 0,-1 1,-1 0,0 1,-1-1,-1 1,-1-1,0 1,-1 0,-2 0,0 0,0-1,-2 1,-1 0,0 2,-3-3,0 0,-1-1,0 0,-2 0,0-1,-1 0,0 0,-1-2,-1 1,-1-1,0-1,0-1,-11 8,-71 44,69-49</inkml:trace>
  <inkml:trace contextRef="#ctx0" brushRef="#br0" timeOffset="1300.479">277 284,'113'-89,"-87"65,1 2,0 1,2 1,0 1,2 2,19-9,-49 26,0-1,-1 1,1-1,0 1,0 0,0-1,-1 1,1 0,0 0,0 0,0-1,0 1,0 0,0 0,0 0,-1 1,1-1,0 0,0 0,0 0,0 1,0-1,-1 0,1 1,0-1,0 1,-1-1,1 1,0-1,0 1,-1-1,1 1,-1 0,1-1,-1 1,1 0,-1 0,1-1,-1 1,1 0,-1 0,0 0,0 0,1-1,-1 1,0 0,0 0,0 0,0 0,0 0,0 0,0 0,-6 55,3-42,2-12,1 0,0 0,-1 0,1 1,0-1,0 0,0 0,0 0,1 1,-1-1,1 0,-1 0,1 0,0 0,0 0,0 0,0 0,0 0,0 0,0 0,1 0,-1-1,1 1,-1-1,1 1,-1-1,1 1,0-1,0 0,0 0,0 0,0 0,0 0,0 0,0-1,0 1,0-1,1 1,-1-1,0 0,0 0,2 0,95-19,-89 14,-8 3,0 0,0 0,0 1,1-1,-1 0,0 1,1 0,-1-1,1 1,-1 0,1 0,0 0,-1 1,1-1,0 1,0-1,-1 1,1 0,0 0,0 0,-1 0,1 1,0-1,0 1,-1 0,1 0,0 0,-1 0,1 0,-1 0,1 1,-1-1,0 1,0-1,0 1,1 0,-2 0,1 0,0 0,0 1,-1-1,1 0,-1 1,0-1,1 1,-1-1,1 45,-2-44,-1 1,0-1,1 1,-1-1,1 1,0-1,0 1,1-1,-1 1,1-1,0 1,-1-1,2 0,-1 1,0-1,1 0,-1 0,1 0,0 0,0 0,0 0,0-1,1 1,-1 0,1-1,-1 0,1 0,0 0,0 0,0 0,0 0,0-1,3 1,15 2</inkml:trace>
  <inkml:trace contextRef="#ctx0" brushRef="#br0" timeOffset="1550.981">1464 114,'-48'34,"-45"34,-21 12,-5 0,8-2,13-11,9-7,14-8,11-9,12-7,9-4,8-3,9-2,5-5,5-7</inkml:trace>
  <inkml:trace contextRef="#ctx0" brushRef="#br0" timeOffset="1865.962">1237 622,'-63'26,"-108"58,170-83,-1 0,1 0,0 0,-1 0,1 0,0 0,0 0,-1 0,1 0,0 0,0 1,0-1,0 1,1-1,-1 0,0 1,1 0,-1-1,0 1,1-1,0 1,-1-1,1 1,0 0,0-1,0 1,0 0,0-1,0 1,1 0,-1-1,1 1,-1-1,1 1,-1 0,1-1,0 0,0 1,0-1,0 1,0-1,0 0,0 0,0 1,0-1,0 0,1 0,-1 0,0 0,1-1,-1 1,1 0,-1-1,1 1,0 0,-1-1,1 0,-1 1,1-1,0 0,18 8,-17-8,0 0,1 1,-1-1,0 1,0-1,0 1,0 0,0 0,0 1,0-1,0 1,0-1,-1 1,1 0,0 0,-1 0,0 1,1-1,-1 0,0 1,0-1,0 1,-1 0,1 0,-1 0,1 0,-1 0,0 0,0 0,-1 0,1 0,0 0,-1 0,0 1,0-1,0 0,0 0,0 1,-1-1,0 2,-5 4,-1 0,0-1,0 0,-1 0,0 0,0-1,-1 0,1-1,-2 0,1 0,-1-1,0 0,0-1,0 0,0-1,-1 0,0 0,1-1,-1-1,0 1,-8-2,-6 2</inkml:trace>
  <inkml:trace contextRef="#ctx0" brushRef="#br0" timeOffset="2281.009">1943 368,'1'9,"-1"-1,1 1,-1 0,-1 0,1 0,-2-1,1 1,-1 0,0-1,-1 1,0-1,0 0,-2 1,1 4,-124 213,126-224,1 0,-1 0,1 0,0 0,0 0,-1 0,1 0,0 0,1 1,-1-1,0 0,1 0,-1 1,1-1,0 0,0 1,0-1,0 1,0-1,0 0,0 1,1-1,0 0,-1 1,1-1,0 0,0 0,0 0,0 0,0 0,1 0,-1 0,1 0,-1 0,1 0,0-1,0 1,-1-1,1 1,0-1,0 0,1 0,-1 0,0 0,0 0,0 0,1 0,-1-1,0 0,1 1,0-1,3 1,0-1,0 0,0 0,0 0,0-1,0 1,0-2,0 1,0-1,0 1,-1-2,1 1,-1-1,1 1,-1-2,0 1,0 0,0-1,2-3,9-10</inkml:trace>
  <inkml:trace contextRef="#ctx0" brushRef="#br0" timeOffset="2630.827">1717 198,'223'-160,"-221"158,0 0,0 0,1 0,-1 0,1 0,-1 0,1 1,0-1,-1 1,1-1,0 1,0 0,0 0,0 1,0-1,0 0,0 1,0 0,0 0,0 0,0 0,1 0,-1 1,0-1,0 1,0 0,0 0,-1 0,1 0,0 0,0 1,0 0,-1-1,3 3,34 92,6 8,8-59,-34-37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4:59:4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49 762,'0'5,"5"1,6 0,6-6,5-3,3-1,3-4,1-2,1 2,-1 2,0 1,0 3,0 1,0 0,-1 2,-5-1</inkml:trace>
  <inkml:trace contextRef="#ctx0" brushRef="#br0" timeOffset="10322.283">217 0,'-31'54,"2"1,3 1,2 1,2 2,-5 28,14-52,2 1,2 0,1 1,1 0,3 0,0 1,3-1,1 1,2-1,1 0,2 1,2-2,1 1,6 11,-4-21,2-1,1 0,0-1,2-1,1 0,1-1,1-1,1 0,1-2,1 0,1-1,0-2,1 0,21 11,-15-11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0,'9'5,"-1"0,1 0,-1 1,0 0,-1 0,1 1,-1 0,-1 0,1 1,-1 0,0 0,-1 0,0 1,0-1,-1 1,1 4,2 4,-1-1,-1 1,-1 0,0 1,-1-1,-1 1,0-1,-1 1,-2 1,10 79,11 66,-20-164,0 1,1 0,-1 0,0 0,0 0,0-1,1 1,-1 0,0 0,0 0,0 0,0 0,-1 0,1-1,0 1,0 0,0 0,-1 0,1 0,0-1,-1 1,1 0,-1 0,1-1,-1 1,1 0,-1-1,0 1,1 0,-1-1,0 1,1-1,-1 1,0-1,0 0,0 1,1-1,-1 0,0 1,0-1,0 0,0 0,1 0,-1 0,-1 0,-45-8,27 3,-14 0,-2 2,1 1,0 2,0 2,0 1,-33 7,-110 14,45-6,134-18,-1 0,1 0,-1-1,1 1,-1 0,1 0,-1 0,1 0,-1 0,0 0,1 1,-1-1,1 0,-1 0,1 0,-1 0,1 0,-1 1,0-1,1 0,-1 0,1 1,-1-1,0 0,1 1,-1-1,0 0,1 1,-1-1,0 1,0-1,1 0,-1 1,0-1,0 1,0-1,1 1,-1-1,0 1,0-1,0 1,0-1,0 0,0 1,0-1,0 1,0-1,0 1,-1-1,1 1,0-1,0 1,0-1,8-3,0 0,0-1,0-1,0 1,-1-1,1-1,-1 1,-1-1,1 0,-1-1,0 0,0 0,-1 0,0 0,0-1,-1 0,2-3,5-7,96-197,-89 169,2 2,2 1,1 0,10-10,28-5,-44 51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2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0 254,'39'-5,"21"-1,6 0,2 1,-7 2,-8 1,-9 1,-7 0,-5 1,-3 5,-1 2,-2-1,1-1,-1-2,2 0,-1 3,1 1,-5-1</inkml:trace>
  <inkml:trace contextRef="#ctx0" brushRef="#br0" timeOffset="270.743">28 452,'43'5,"39"1,14 0,-4-1,-8-1,-13-7,-15-2,-11-1,-9 2,-6 0,-2 2,-3-5,1 0,-5 1</inkml:trace>
  <inkml:trace contextRef="#ctx0" brushRef="#br0" timeOffset="673.918">395 0,'0'7,"0"0,0-1,1 1,0 0,0-1,1 1,0 0,0-1,0 0,1 0,0 1,0-2,0 1,1 0,0-1,0 1,1-1,-1 0,1-1,0 1,0-1,1 0,-1 0,1 0,0-1,0 0,0 0,1-1,-1 0,0 0,6 1,83 24,-82-25,-1 0,1 0,0 1,-1 1,0 0,0 0,0 1,0 1,-1 0,0 1,0 0,0 0,-1 1,0 1,-1 0,0 0,0 1,5 8,-11-12,-1 0,-1 0,1 0,-1 0,0 0,0 0,0 0,-1 0,0 0,0 0,-1 1,0-1,0 0,0 0,-1 0,0 0,0-1,0 1,-1 0,0-1,0 0,0 0,-3 4,-98 104,-93 45,180-137,5-2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1 196,'339'0,"-314"-4,-30-10,-27-6,23 16,0-1,0-1,0 0,0 0,1 0,0-1,1-1,-1 1,2-1,-1 0,1-1,-5-8,10 16,0-1,1 0,-1 1,1-1,-1 0,1 1,-1-1,1 0,0 0,0 1,0-1,0 0,0 0,0 1,1-1,-1 0,0 1,1-1,0 0,-1 1,1-1,0 0,0 1,0-1,0 1,0 0,0-1,0 1,0 0,0-1,2 1,12-8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0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1 106,'34'147,"52"77,-52-135,-32-89,0 0,0 0,0 0,0 0,-1 0,1 0,0 0,0-1,0 1,-1 0,1-1,0 0,-1 1,1-1,0 0,-1 0,1 0,-1 0,1 0,-1 0,0-1,1 1,-1 0,0-1,0 1,0-1,0 1,0-1,0 1,0-1,-1 0,1 1,-1-1,1-1,0 2,33-56,-3-1,-2-2,-3-1,-3 0,-2-2,4-27,-3 9,-14 80,-7 12</inkml:trace>
  <inkml:trace contextRef="#ctx0" brushRef="#br0" timeOffset="699.464">565 417,'-50'40,"31"-15,0 0,2 2,1 0,1 0,2 2,0 0,0 7,49-70,106-124,-136 152,-1 1,0-1,1 1,0 0,0 0,0 1,0 0,0 0,1 1,0-1,0 1,0 1,0-1,0 1,4 0,-8 3,0 1,0 0,0 0,-1 0,1 0,-1 0,1 0,-1 1,0-1,0 1,0-1,0 1,-1 0,1 0,-1 0,1 0,-1 0,0 0,0 0,-1 0,1 0,-1 1,1-1,-1 0,0 0,0 1,0-1,-1 0,1 1,-1-1,-1 2,2 0,7 103,-7-107,0-1,1 1,-1 0,0-1,1 1,-1 0,0-1,0 1,0 0,0-1,0 1,0 0,0-1,0 1,0 0,0 0,0-1,0 1,0 0,0-1,-1 1,1 0,0-1,0 1,-1 0,1-1,-1 1,1-1,0 1,-1-1,1 1,-1-1,1 1,-1-1,0 1,1-1,-1 1,1-1,-1 0,0 0,1 1,-1-1,0 0,1 0,-1 0,0 1,1-1,-1 0,0 0,0 0,1 0,-1-1,0 1,1 0,-1 0,0 0,1 0,-1-1,0 1,1 0,-2-1,-45-27,36 19,-89-55,76 44</inkml:trace>
  <inkml:trace contextRef="#ctx0" brushRef="#br0" timeOffset="1550.361">1045 134,'10'0,"12"0,8 0,3 0,1 0,0 0,-2 0,-1 0,-1 0,-1 0,0 0,-1 0,0 0,-5 0</inkml:trace>
  <inkml:trace contextRef="#ctx0" brushRef="#br0" timeOffset="1734.973">1017 360,'44'5,"37"-3,10-3,-5 0,-13 0,-19-1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1,'-4'29,"-3"14,6 4,3 0,0-4,6-9,0-5,5-9,0-2,2-4,3-5,4-3,3-8,-3-9,-5-1</inkml:trace>
  <inkml:trace contextRef="#ctx0" brushRef="#br0" timeOffset="262.189">295 1,'-14'33,"-10"31,-6 9,3 2,6-8,1-9,4-6,6-7,3-5,4-6,-3-3,-1-3,2-1,1 0,2 0,0 0,2-4</inkml:trace>
  <inkml:trace contextRef="#ctx0" brushRef="#br0" timeOffset="765.664">492 311,'24'-30,"-11"12,0 1,2 0,0 1,0 0,2 2,0-1,6-2,-22 16,0 0,1 0,-1 1,0-1,0 0,0 1,1-1,-1 1,0-1,1 1,-1 0,0-1,1 1,-1 0,1 0,-1 0,0 0,1 0,-1 1,1-1,-1 0,0 1,1-1,-1 0,0 1,0 0,1-1,-1 1,0 0,0 0,0-1,0 1,0 0,0 0,0 0,0 0,0 0,0 1,0-1,-1 0,1 0,-1 1,1-1,-1 0,1 0,-1 1,0-1,1 1,-1-1,0 0,0 1,0-1,0 0,0 1,0-1,-1 1,1-1,0 1,0 0,0 0,0-1,0 1,0 0,0 0,1 0,-1-1,1 1,-1 0,1 0,0-1,-1 1,1-1,0 1,0-1,0 1,0-1,1 1,-1-1,0 0,1 1,-1-1,0 0,1 0,-1 0,1 0,0-1,-1 1,1 0,0-1,0 1,-1-1,1 1,0-1,0 0,0 0,-1 0,1 0,0 0,1 0,85-61,-59 36,-22 18,33-23,-39 30,0-1,-1 1,1-1,0 1,-1-1,1 1,0 0,0-1,-1 1,1 0,0 0,0-1,0 1,-1 0,1 0,0 0,0 0,0 0,0 0,-1 0,1 1,0-1,0 0,0 0,-1 0,1 1,0-1,0 1,-1-1,1 0,0 1,-1-1,1 1,0-1,-1 1,1 0,-1-1,1 1,-1 0,1-1,-1 1,1 0,-1 0,0-1,0 1,1 0,-1 0,0 0,-14 80,9-55,2-2</inkml:trace>
  <inkml:trace contextRef="#ctx0" brushRef="#br0" timeOffset="1015.073">1424 1,'-44'38,"-32"28,-14 11,-1 3,5-3,9-5,6-4,12-11,5-4,8-6,7-7,9-6,6-2,11-4,13-5,7-12,6-8,1-4</inkml:trace>
  <inkml:trace contextRef="#ctx0" brushRef="#br0" timeOffset="1376.901">1452 452,'-29'10,"-15"3,1 3,1 1,1 2,-15 10,54-28,-1-1,1 1,0 0,-1 0,1-1,0 2,0-1,0 0,0 0,0 1,0-1,0 1,1 0,-1-1,0 1,1 0,0 0,-1 0,1 0,0 0,0 0,0 0,0 1,0-1,1 0,-1 1,1-1,-1 0,1 1,0-1,0 0,0 1,0-1,0 1,1-1,-1 0,1 1,0-1,-1 0,1 0,0 1,0-1,0 0,1 0,-1 0,0 0,1 0,1 1,36 20,-34-22,0 0,0 1,0 0,0 0,0 0,-1 1,1-1,-1 1,1 0,-1 0,0 1,0-1,0 1,-1 0,1 0,-1 0,0 0,0 1,-1-1,1 1,-1 0,0 0,0 0,-1 0,1 0,-1 0,0 0,0 1,-1-1,0 0,0 0,0 1,-1 2,-4-3,0 0,0-1,0 0,-1 0,0 0,1 0,-2-1,1 0,0-1,0 1,-1-1,0 0,1-1,-1 1,0-1,0-1,1 1,-1-1,0-1,0 1,0-1,0 0,1 0,-3-2,-38-9,28 5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2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1 426,'19'4,"16"3,7-1,1-1,-2-2,-3-1,-3-1,-3 0,-2-1,-2-1,-4 1</inkml:trace>
  <inkml:trace contextRef="#ctx0" brushRef="#br0" timeOffset="484.259">537 59,'73'-18,"-1"4,2 3,7 3,-73 6,-1 0,1 1,-1 0,1 0,0 1,0 0,-1 0,1 1,0 0,0 1,-1-1,1 1,-1 1,0-1,0 1,0 1,0-1,0 1,0 0,-1 1,5 4,-9-3,-1 0,0 0,0 0,0 0,-1 0,0 0,0 0,-1 0,1 0,-1 0,-1 0,1 0,-1 0,0 0,0-1,-1 1,1-1,-1 1,-1-1,-2 3,-17 29,-2-2,-2 0,-1-2,-1-1,-17 12,-21 26,56-59,2 0,-1 1,1 1,1 0,1 0,-1 0,2 1,0 0,-1 5,6-15,-1 1,1-1,0 0,1 0,-1 1,1-1,0 1,0-1,0 0,0 1,1-1,0 0,0 1,0-1,0 0,1 0,-1 0,1 0,0 0,1 0,-1 0,1-1,-1 1,1-1,0 0,0 0,1 0,-1 0,0 0,1-1,0 1,0-1,3 1,2 1,0 0,0 0,0-2,0 1,1-1,-1 0,1-1,-1 0,1-1,0 0,-1 0,1-1,-1 0,1-1,-1 0,1 0,-1-1,0 0,0-1,0 0,-1-1,8-4,-1-2</inkml:trace>
  <inkml:trace contextRef="#ctx0" brushRef="#br0" timeOffset="734.526">1242 510,'-14'29,"0"9,2-1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0,'-2'12,"0"-1,-1-1,0 1,0 0,-1-1,-1 0,0 1,0-2,-1 1,0-1,-1 0,-4 5,-14 23,12-18,-52 109,64-124,0 0,0 0,0 0,1 0,-1 0,1 0,0 0,0 0,1 1,-1-1,1 0,0 0,0 0,0 0,0 0,1 0,0-1,0 1,0 0,0-1,0 1,1-1,-1 0,1 0,0 0,0 0,0 0,1-1,-1 0,0 1,1-1,1 0,6 3,1-1,0 0,1-1,-1 0,1-1,-1 0,1-1,0-1,-1 0,1 0,0-1,-1-1,1 0,10-4,40-30,-49 20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1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0 130,'41'1,"0"-3,0-1,-1-2,1-2,-1-1,0-2,-1-2,-1-2,0-1,24-14,-59 27,-1 0,1 0,0 0,-1-1,1 1,0 1,0-1,1 0,-1 1,0 0,0 0,1 0,-1 0,1 0,-1 1,1-1,-1 1,1 0,-1 0,1 0,-1 1,1-1,-1 1,1 0,-1 0,0 0,1 0,-1 1,0-1,0 1,0 0,0 0,0 0,1 1,143 168,-129-157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1,'-34'59,"2"-7,-2-2,-3-1,-1-2,-3-1,-1-3,-39 31,79-72,0-2,1 0,-1 1,1-1,0 1,-1-1,1 1,-1 0,1 0,0 0,0-1,-1 1,1 0,0 0,0 1,0-1,0 0,0 0,0 0,1 1,-1-1,0 0,1 1,-1-1,1 1,-1-1,1 1,0-1,-1 1,1-1,0 1,0-1,0 1,0-1,0 1,1-1,-1 1,0-1,1 1,-1-1,1 1,-1-1,1 1,0-1,0 0,-1 0,2 1,11 1,0-2,0 0,0 0,0-1,1-1,-1 0,0 0,0-2,10-2,22-3,275-34,-318 43,1-1,0 1,0-1,0 0,0 0,0 0,0 0,-1 0,1-1,0 1,0-1,0 0,0 0,-1 0,1 0,0 0,-1-1,1 1,-1-1,0 1,1-1,-1 0,0 0,0 0,0 0,0-1,-1 1,1 0,0-1,-1 1,0-1,0 0,1 1,-2-1,1 0,0 0,0 0,-1 1,0-1,1 0,-1 0,0 0,-1 0,1 0,-1-1,-3-16,-1 0,-2 1,0-1,-1 1,-1 1,0 0,-2 0,0 1,-1 0,0 1,-1 0,-1 1,-1 0,0 2,-1 0,0 0,-1 1,-10-4,5 3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1,'29'4,"24"3,7-1,-1-1,-6-2,-8-1,-6-1,-5 0,-3-1,-3 0,-5-1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77,'48'-9,"25"-4,11 1,-5 2,-11 3,-13 2,-14-2,-11 0,-9 1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4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1 205,'35'-13,"1"2,1 1,-1 2,1 1,1 2,-1 2,1 1,10 2,-22-4,-33-12,-134-95,128 96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2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0 151,'45'168,"19"60,-41-174,-23-53,0 0,1 0,-1 0,1 0,-1 0,1 0,0 0,0 0,-1 0,1 0,0-1,0 1,0 0,0-1,0 1,0 0,0-1,0 1,0-1,0 1,0-1,0 0,0 1,0-1,0 0,0 0,1 0,-1 0,0 0,0 0,0 0,0 0,0-1,1 1,-1 0,0-1,0 1,0 0,0-1,0 0,0 1,0-1,0 0,0 1,-1-1,2 0,1-4,1-1,-1 1,0-1,-1 0,1 0,-1 0,0 0,-1 0,0-1,0 1,0 0,0-1,-1 1,0-2,3-22,9-41,4-32,4 1,27-74,-47 176,0-2,0 0,1 0,-1 1,1-1,-1 0,1 1,-1-1,1 0,0 1,0-1,0 1,0-1,0 1,0 0,0-1,1 1,-1 0,0 0,1 0,-1 0,1 0,-1 0,1 0,-1 0,1 1,0-1,4 7</inkml:trace>
  <inkml:trace contextRef="#ctx0" brushRef="#br0" timeOffset="318.177">537 434,'0'9,"0"14,0 6,0 4,0 1,4 0,3-6</inkml:trace>
  <inkml:trace contextRef="#ctx0" brushRef="#br0" timeOffset="773.484">537 349,'242'-52,"-240"51,0 1,0-1,0 1,1-1,-1 1,0 0,0 0,0 0,1 0,-1 0,0 1,0-1,0 0,0 1,0 0,0 0,1-1,-2 1,1 0,0 1,0-1,0 0,0 0,-1 1,1-1,-1 1,1 0,-1-1,1 1,-1 0,0 0,0 0,0 0,0 0,0 0,-1 0,1 0,0 0,-1 0,0 0,1 1,-1-1,0 0,0 0,0 0,-1 1,1-1,0 0,-1 0,0 2,-3 3,0 1,0-1,-1-1,0 1,0-1,0 0,-1 0,0 0,0-1,-1 0,0 1,-35 33,41-39,0 1,0 0,0 0,0 0,1 0,-1 1,0-1,0 0,1 0,-1 0,1 0,-1 1,1-1,-1 0,1 1,0-1,0 0,0 1,-1-1,1 0,1 1,-1-1,0 0,0 1,0-1,1 0,-1 1,1-1,-1 0,1 0,-1 0,1 1,0-1,-1 0,1 0,0 0,0 0,0 0,0 0,0 0,0 0,0-1,0 1,0 0,1-1,-1 1,1 0,62 19,-53-18,-5-1,1-1,0 2,0-1,-1 1,1 0,-1 0,1 1,-1 0,0 0,0 0,0 1,-1 0,4 3,-8-4,-1 0,1 0,-1 0,0 1,0-1,-1 0,1 0,-1 0,1 0,-1 0,0 0,0 0,0 0,0 0,-1 0,1-1,-1 1,0 0,0-1,0 0,0 1,0-1,0 0,-1 0,1 0,-1 0,1 0,-1-1,0 1,0-1,0 0,0 0,1 0,-2 0,0 0,2 0,-4 4,-1-1,1 0,-1 0,0-1,0 0,-1 0,1 0,-1-1,1 0,-1-1,1 0,-1 0,0 0,0-1,0 0,1-1,-1 0,0 0,1 0,-6-3,0-7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1,'-108'123,"90"-94,2 0,2 1,0 1,2 0,1 1,2 0,1 0,1 1,2 0,2 0,0 0,3 1,1 1,0-18,2-1,0 0,0 0,2 0,0-1,1 1,0-1,2 0,-1-1,2 0,0 0,0-1,1 0,1 0,0-1,1-1,0 0,6 3,-15-11,1-1,-1 1,1-1,0 1,0-1,0 0,1-1,-1 1,0-1,0 0,1 0,-1 0,1 0,-1-1,1 0,-1 0,1 0,-1-1,1 1,-1-1,1 0,-1 0,0-1,15-8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2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87,'24'-13,"1"0,0 2,0 1,1 1,0 1,0 1,1 1,21-1,-44 6,0 0,0 1,0 0,1-1,-1 2,0-1,0 0,0 1,0-1,0 1,0 1,0-1,0 0,-1 1,1 0,0 0,-1 0,1 0,-1 0,0 1,0-1,0 1,0 0,0 0,-1 0,1 1,-1-1,0 1,0-1,0 1,0-1,-1 1,1 0,-1 0,0 0,0 0,0 0,-1 0,0 0,0 0,0 0,0 1,0-1,-1 3,-7 11,0 0,-1 0,-1-1,0-1,-2 0,1 0,-2-1,0 0,-1-1,-1-1,0 0,-9 5,-37 38,51-49,1 1,0 1,0 0,1 0,0 0,1 1,0 1,0-1,1 1,0 0,1 0,1 1,0-1,0 1,1 0,0 0,1 1,3-10,0 1,0-1,0 0,0 0,0 0,0 0,1 0,0 0,0 0,-1 0,1-1,1 1,-1 0,0-1,1 0,-1 0,1 0,0 0,0 0,-1 0,1-1,0 1,1-1,-1 0,0 0,0 0,0 0,1-1,-1 1,0-1,4 0,109-7,-35-17,-63 14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0,1 0,2 0,1 0,-1 0,1 0,-1 0,-1 0,1 0,-5 5,-7 1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0,'-29'26,"1"1,1 1,1 1,2 2,1 0,2 1,-1 5,5-9,1 1,2 1,1 0,1 1,2 0,1 1,2 0,1 0,1 0,2 1,1 0,2 6,-1-31,0-1,1 1,0 0,0 0,1-1,0 1,1-1,0 1,0-1,0 1,1-1,0 0,0 0,1 0,0-1,0 1,0-1,1 0,0 0,1-1,-1 1,1-1,0 0,0-1,0 1,1-1,0 0,-1-1,9 3,-13-5,1 0,-1 0,1 0,0 0,0-1,-1 1,1-1,0 0,0 0,-1 0,1 0,0 0,0 0,0-1,-1 0,1 1,0-1,-1 0,1 0,-1 0,1-1,-1 1,1-1,-1 1,0-1,0 0,0 0,0 0,0 0,0 0,0 0,1-3,4-13</inkml:trace>
  <inkml:trace contextRef="#ctx0" brushRef="#br0" timeOffset="540.215">317 508,'24'-5,"13"-1,4 0,1 1,-2 2,-4 1,-7 1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0 311,'1'-2,"0"0,0 1,0-1,1 0,-1 1,0-1,1 1,-1 0,1-1,0 1,-1 0,1 0,0 0,-1 0,1 0,0 1,0-1,0 0,0 1,0-1,0 1,0 0,0 0,0 0,0 0,1 0,7-2,27-9,-30 8,0 0,0 1,0 0,1 0,-1 1,0 0,1 0,-1 1,1-1,-1 2,1-1,-1 1,1 0,-1 1,5 1,-10-2,-1-1,1 1,0 0,-1 0,1 0,-1 1,1-1,-1 0,0 1,1-1,-1 1,0-1,0 1,0-1,0 1,0 0,0-1,-1 1,1 0,0 0,-1 0,0 0,1-1,-1 1,0 0,0 0,0 0,0 0,0 0,-1 0,1 0,0 0,-1-1,0 1,1 0,-1 0,0 1,-37 66,36-66,-131 169,131-171,0 1,0-1,0 1,0 0,1 0,-1-1,1 1,-1 0,1 0,0 1,0-1,0 0,0 0,0 1,0-1,1 0,-1 1,1-1,-1 0,1 1,0-1,0 1,0-1,0 1,1-1,-1 0,1 1,-1-1,1 0,0 1,0-1,0 0,0 0,0 0,1 1,-1-1,1-1,-1 1,1 0,0 0,-1-1,1 1,0-1,0 1,0-1,1 0,-1 0,0 0,0 0,0 0,3 0,5 3,1-2,0 0,0 0,0-1,0 0,0-1,0 0,0-1,0 0,0-1,6-1,2-5</inkml:trace>
  <inkml:trace contextRef="#ctx0" brushRef="#br0" timeOffset="418.515">509 0,'5'17,"80"193,-75-190,10 22,-1 1,-3 1,-1 0,-2 2,-2-1,-11-32,0-1,-1 1,0 0,-1-1,-1 0,0 1,0-1,-1 0,-1 0,0-1,0 1,-2-1,1-1,-1 1,-1-1,1 0,-2-1,1 1,-2-2,1 1,-1-1,0-1,-1 0,1 0,-12 4,-119 46,116-52</inkml:trace>
  <inkml:trace contextRef="#ctx0" brushRef="#br0" timeOffset="2615.345">847 0,'10'13,"0"0,-1 1,-1 0,-1 1,0-1,0 1,-2 1,1-1,-2 1,0 0,-2 0,1 0,-2 0,0 5,13 61,-9-58,-1 1,0 0,-2 0,-1 0,-1 1,-1-1,-1 0,-1 0,-2 4,-6 20,11-38,-1 0,-1 0,0 0,-1 0,0 0,0 0,-1-1,-1 1,0-1,0-1,-1 1,0-1,-1 1,0-2,0 1,-1-1,0 0,0-1,-4 3,-118 49,106-54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0,'-92'286,"90"-283,-1 0,1 0,0 0,1 1,-1-1,0 1,1-1,0 1,0-1,0 1,0 0,1 0,0 0,-1-1,1 1,1 0,-1 0,0 0,1-1,0 1,0 0,0-1,0 1,1 0,-1-1,1 1,0-1,0 0,0 0,0 0,1 0,-1 0,1 0,0-1,0 1,0-1,0 0,0 0,1 0,-1 0,4 1,1-3,-1 0,1-1,0 0,0 0,0-1,-1 0,1 0,-1-1,0 0,1-1,-1 1,-1-1,1 0,0-1,-1 0,0 0,0 0,-1-1,0 0,1 0,8-11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1 290,'87'-51,"-35"24,-2-3,-1-3,-2-1,-1-2,29-30,-75 65,1 0,0 0,0 0,-1 0,1 1,0-1,0 0,0 0,0 1,0-1,0 0,0 1,1-1,-1 1,0 0,0-1,0 1,0 0,1 0,-1 0,0 0,0-1,0 2,1-1,-1 0,0 0,0 0,0 1,1-1,-1 0,0 1,0-1,0 1,0-1,0 1,0 0,0 0,0-1,0 1,0 0,0 0,-1 0,1 0,0 0,0 0,-1 0,1 0,-1 0,1 0,-1 0,1 0,-1 1,0-1,0 0,1 0,-1 0,0 1,0-1,0 0,0 0,-1 0,1 1,21 62,-16-46,0 0,1-1,1 1,1-1,0-1,1 1,1-1,0-1,4 4,-1-7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0:5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1 323,'36'-49,"3"3,2 1,1 2,23-17,-60 56,72-67,-76 70,0 1,-1-1,1 1,0 0,0-1,-1 1,1 0,0-1,0 1,0 0,-1 0,1 0,0 0,0 0,0 0,0 0,-1 0,1 0,0 0,0 1,0-1,-1 0,1 0,0 1,0-1,-1 0,1 1,0-1,-1 1,1-1,0 1,-1 0,1-1,-1 1,1-1,-1 1,1 0,-1-1,1 1,-1 0,0 0,1-1,-1 1,0 0,0 0,0 0,0-1,1 1,-1 0,0 0,0 0,-1 0,7 55,-5-44,-2-10,1 0,0 0,0 1,1-1,-1 0,0 0,1 1,-1-1,1 0,0 0,0 0,-1 0,2 0,-1 0,0 0,0 0,0 0,1-1,-1 1,1 0,0-1,-1 1,1-1,0 0,0 0,0 1,0-1,0 0,0-1,0 1,0 0,0 0,1-1,-1 0,0 1,0-1,0 0,1 0,-1 0,0 0,0-1,1 1,-1 0,0-1,0 0,0 1,0-1,0 0,0 0,0 0,0-1,0 1,0 0,138-123,-139 123,1 1,-1 0,1 1,-1-1,1 0,-1 0,1 1,-1-1,1 1,-1-1,1 1,-1 0,1-1,-1 1,0 0,0 0,1 0,-1 0,0 0,0 0,0 0,0 1,0-1,0 0,-1 0,1 1,0-1,-1 1,1-1,-1 1,1-1,-1 1,1-1,-1 1,0-1,0 1,0-1,0 1,0-1,0 1,-1-1,1 1,0 0,-1-1,1 0,-1 1,1-1,-2 2,4 18,-1-20,-1 4,0 1,1 0,0 0,0 0,1-1,0 1,0-1,0 1,0-1,1 0,0 1,0-2,0 1,1 0,0-1,0 1,0-1,0 0,1 0,-1-1,1 1,0-1,0 0,0 0,1-1,17 2,-1-2</inkml:trace>
  <inkml:trace contextRef="#ctx0" brushRef="#br0" timeOffset="251.353">85 436,'43'5,"39"-4,9-1,0-1,-7-1,-12 1,-14 0,-12 0,-9 1,-6 0,-4 0,-6 0</inkml:trace>
  <inkml:trace contextRef="#ctx0" brushRef="#br0" timeOffset="612.968">649 520,'-1'1,"-20"5,1 1,0 1,0 0,1 2,0 0,1 1,0 1,1 1,0 1,-12 13,28-25,0 1,0 0,0-1,0 1,1 0,-1 0,1 0,0-1,0 1,0 0,0 0,1 0,-1 0,1 0,-1-1,1 1,0 0,0-1,0 1,1 0,-1-1,1 0,-1 1,1-1,0 0,0 0,0 1,0-2,0 1,0 0,0 0,1-1,-1 1,1-1,-1 0,1 1,0-1,-1-1,1 1,0 0,0-1,0 1,-1-1,32 22,-31-21,-1 0,1 1,-1 0,0-1,0 1,0 0,0 0,0 0,-1 0,1 0,0 1,-1-1,0 0,1 1,-1-1,0 1,0 0,-1-1,1 1,0 0,-1-1,0 1,1 0,-1 0,0-1,-1 1,1 0,0 0,-1-1,1 1,-1 0,0-1,0 1,0-1,0 1,-1-1,1 1,-1-1,1 0,-1 0,0 0,0 0,0 0,0 0,0 0,-1 0,-4 2,0-1,0 0,0-1,0 0,0 0,0 0,0-1,-1 0,1 0,0-1,-1 0,1-1,0 1,-1-1,-6-2,-5-4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6 282,'-1'-1,"0"-1,0 0,1 0,-1 1,1-1,-1 0,1 0,0 0,0 0,0 1,0-1,0 0,0 0,0 0,0 0,1 0,-1 1,1-1,-1 0,1 0,0 1,0-1,0 0,0 1,0-1,0 1,0-1,0 1,1 0,-1-1,0 1,1 0,-1 0,1 0,0 0,-1 0,1 0,1 0,71-21,225 20,-300 2,1-1,0 1,-1 0,1-1,0 1,0-1,0 1,-1-1,1 1,0 0,0-1,0 1,0-1,0 1,0-1,0 1,0-1,0 1,0-1,0 1,0-1,0 1,0-1,0 1,0-1,1 1,-1-1,0 1,0-1,1 1,-1 0,0-1,0 1,1-1,-1 1,1 0,-1-1,0 1,1 0,-1 0,1-1,-1 1,0 0,1 0,-1-1,1 1,-1 0,1 0,-1 0,1 0,-1 0,1 0,-1 0,1 0,-1 0,1 0,-1 0,1 0,-1 0,1 0,-1 1,1-1,-1 0,1 0,-1 1,1-1,-37-19,-2 6,21 9,0-2,0 0,1 0,0-2,0 0,1 0,0-2,1 0,-3-2,16 10,1 0,-1 1,0-1,0 0,1 1,-1-1,1 0,-1 0,1 1,0-1,0 0,0 0,0 0,0 1,0-1,0 0,0 0,1 0,-1 1,1-1,0 0,-1 0,1 1,0-1,0 1,0-1,0 1,0-1,0 1,0-1,1 1,-1 0,0 0,1 0,-1 0,1 0,0 0,-1 0,1 0,0 1,-1-1,1 0,0 1,0 0,-1-1,1 1,0 0,0 0,0 0,-1 0,2 0,20-5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1,'20'5,"15"1,7 0,1-1,-2-1,-3-2,-3-1,-4 0,-1-1,-6 4,-2 2,-1 0,2-1,1-2,-3-1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0,'43'10,"29"-2,7-3,-10-1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4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132 316,'-16'51,"-3"-1,-2 0,-2-2,-18 27,40-73,0-1,0 0,0 1,0-1,0 1,0-1,0 1,1-1,-1 1,1-1,-1 1,1 0,-1-1,1 1,0 0,0-1,0 1,0 0,0 0,0-1,0 1,1 0,-1-1,1 1,-1 0,1-1,-1 1,1-1,0 1,0-1,0 1,0-1,0 0,0 1,0-1,0 0,1 0,-1 0,0 0,1 0,-1 0,1 0,-1 0,1-1,0 1,-1 0,1-1,-1 1,1-1,0 0,0 0,-1 0,1 0,0 0,0 0,267-2,-64 2,-226-17,-2 6,0-1,1-1,0 0,1-2,1 0,0-2,1 0,1-1,0-1,-6-11,9 11,1-1,0-1,2 0,0 0,2-1,0-1,-2-12,10 32,1 0,0 0,1 0,-1 0,0 0,1 0,0 0,0 0,0 0,0 0,0 0,0 0,1 0,-1 0,1 1,0-1,0 0,0 0,1 0,-1 1,0-1,1 0,0 1,0 0,-1-1,1 1,1 0,-1 0,0 0,0 0,1 0,-1 1,1-1,0 1,-1-1,1 1,0 0,0 0,0 1,0-1,0 0,0 1,0 0,0-1,0 1,2 1,11 3</inkml:trace>
  <inkml:trace contextRef="#ctx0" brushRef="#br0" timeOffset="451.566">753 119,'-2'15,"1"1,1-1,0 1,1 0,0-1,2 1,-1-1,2 0,2 6,-3-8,0-2,3 22,2 0,1-1,2 0,1-1,2 0,13 22,-27-51,1-1,-1 1,1-1,0 1,-1-1,1 1,0-1,0 1,0-1,0 1,1-1,-1 0,0 0,0 0,1 0,-1 0,1 0,-1 0,1 0,-1 0,1-1,-1 1,1 0,0-1,-1 0,1 1,0-1,0 0,-1 0,1 0,0 0,-1 0,1 0,0-1,0 1,-1 0,1-1,-1 1,1-1,0 0,-1 0,1 1,-1-1,1 0,-1 0,0-1,1 1,-1 0,0 0,0-1,0 1,0 0,0-1,43-127,-30 71,88-282,-92 320,-1 8</inkml:trace>
  <inkml:trace contextRef="#ctx0" brushRef="#br0" timeOffset="747.769">1289 429,'0'15,"0"13,0 8,0 3,0-2,0-1,-5-8,-1-8</inkml:trace>
  <inkml:trace contextRef="#ctx0" brushRef="#br0" timeOffset="1214.041">1232 373,'9'-7,"1"2,0-1,0 1,0 1,0 0,1 0,0 1,0 0,0 1,0 1,0-1,0 2,0 0,0 0,0 1,0 0,1 0,-2 2,8 1,-16-3,0 0,0 0,-1 0,1 0,-1 0,1 0,-1 0,0 1,1-1,-1 1,0-1,0 1,0-1,0 1,0-1,0 1,0 0,0 0,-1-1,1 1,-1 0,1 0,-1 0,0 0,0 0,0-1,0 1,0 0,0 0,0 0,-1 0,1 0,-1-1,1 1,-1 0,0 0,-42 63,24-41,16-21,1-1,-1 1,1-1,0 1,-1 0,2 0,-1 0,0 0,0 1,1-1,0 0,0 1,0-1,0 0,0 1,1 0,-1-1,1 1,0-1,0 1,0-1,1 1,-1-1,1 1,0-1,0 1,0-1,0 1,1-1,-1 0,1 0,0 0,0 0,0 0,0 0,1 0,-1-1,1 1,1 0,20 10,-21-13,-1 0,0 0,0 0,0 0,1 1,-1-1,0 1,0 0,0 0,0 0,0 0,0 0,0 0,0 0,0 0,-1 1,1-1,0 1,-1-1,1 1,-1 0,0 0,1 0,-1 0,0-1,0 1,0 1,0-1,-1 0,1 0,-1 0,1 0,-1 0,0 1,0-1,0 0,0 0,0 1,0-1,0 0,-1 0,1 0,-1 1,0-1,0 0,1 0,-1 0,-1 0,1 0,0-1,0 1,-4 4,0-1,0 0,0 0,-1-1,0 0,0 0,0 0,0 0,0-1,-1 0,1-1,-1 1,0-1,0-1,0 1,0-1,0 0,0-1,0 0,0 0,0 0,-1-1,1 0,0 0,0-1,1 0,-1 0,0-1,-4-2,-3-7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3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57 283,'33'0,"17"0,4 0,2 0,-3 0,-1 0,-5 0,-5 0,-1 0,-2 0,-3 0,-2 0,-4 0,0 0,-2 0,0 0,-5 0</inkml:trace>
  <inkml:trace contextRef="#ctx0" brushRef="#br0" timeOffset="264.909">0 594,'48'-5,"40"-6,15-6,-6-1,-10 4,-14 3,-16 5,-11 2,-10 2,-6 2,-3 0,-7 1</inkml:trace>
  <inkml:trace contextRef="#ctx0" brushRef="#br0" timeOffset="650.938">311 1,'89'47,"2"-4,62 20,-127-53,-8-5,-1 1,1 1,-1 1,-1 0,0 1,0 1,-1 0,0 1,12 12,-25-20,1 0,-1 0,0 0,0 1,0-1,0 0,-1 1,1 0,-1-1,0 1,0 0,0 0,-1 0,1-1,-1 1,0 0,0 0,0 0,0 0,-1 0,0-1,0 1,0 0,0 0,0-1,-1 1,0-1,0 1,0-1,-2 3,-86 89,75-82,-194 158,172-117,31-30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0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28 211,'65'-87,"-61"113,-67 147,51-142,9-27,1 0,-1 0,1 0,0 0,0 0,1 0,-1 1,1-1,0 1,0-1,0 1,1-1,-1 1,1 0,0-1,1 1,-1 0,1-1,0 1,0-1,0 1,1-1,0 0,-1 0,1 1,1-1,-1 0,1-1,-1 1,1 0,0-1,1 1,8 0,1 1,0-2,0 0,0 0,0-1,0-1,0 0,1-1,-1 0,0-1,0 0,1-2,-1 1,0-1,-1-1,1-1,-1 0,18-2,96-14,-126 20</inkml:trace>
  <inkml:trace contextRef="#ctx0" brushRef="#br0" timeOffset="283.792">536 127,'-17'17,"1"0,1 1,1 1,0 0,2 1,0 1,1 0,1 0,1 1,1 0,1 0,1 1,1 0,1 0,0 10,-6 12,-60 249,69-290,0-1,0 0,0 0,0 1,1-1,0 1,0-1,-1 1,2-1,-1 0,0 1,1-1,0 0,0 1,0-1,0 0,0 1,0-1,2 1,8 8</inkml:trace>
  <inkml:trace contextRef="#ctx0" brushRef="#br0" timeOffset="770.117">592 551,'287'-248,"-287"249,0 0,0 0,-1-1,1 1,0 0,0 0,0 0,1-1,-1 1,0 0,0 0,0-1,0 1,1 0,-1 0,0-1,1 1,-1 0,1-1,-1 1,1 0,-1-1,1 1,-1-1,1 1,-1-1,1 1,0-1,-1 1,1-1,0 0,-1 1,1-1,0 0,0 1,-1-1,1 0,0 0,0 0,-1 0,1 0,0 0,0 0,0 0,-1 0,1 0,0 0,0-1,-1 1,1 0,0 0,0-1,-1 1,1-1,0 1,-1 0,1-1,0 1,-1-1,1 0,-1 1,1-1,-2 19,0-16,0 1,0-1,0 0,1 1,-1-1,1 0,-1 1,1-1,0 1,0-1,0 1,0-1,0 0,1 1,-1-1,1 1,-1-1,1 0,0 1,0-1,0 0,0 0,1 0,-1 0,0 0,1 0,0 0,-1 0,1-1,0 1,0 0,0-1,0 0,0 1,0-1,0 0,0 0,1 0,-1-1,0 1,1 0,-1-1,0 1,1-1,0 0,4-2,1 1,-1-2,0 1,0-1,0 0,-1-1,1 1,-1-1,0-1,0 1,5-6,57-30,-66 40,-1-1,0 1,1 0,-1 0,1 0,-1 0,1 0,-1 0,0 0,1 0,-1 0,1 1,-1-1,0 1,1-1,-1 1,0-1,1 1,-1 0,0 0,0-1,0 1,0 0,0 0,0 0,0 0,0 0,0 1,0-1,0 0,-1 0,1 1,0-1,-1 0,1 1,-1-1,0 0,1 1,-1 0,6 62,-6-60,0 25,-1-3</inkml:trace>
  <inkml:trace contextRef="#ctx0" brushRef="#br0" timeOffset="1017.114">1664 211,'-43'43,"-43"44,-17 11,5-2,9-11,15-12,16-12,12-18,14-10,13-7,10-2,10-6,6-11,6-6,1-3</inkml:trace>
  <inkml:trace contextRef="#ctx0" brushRef="#br0" timeOffset="1366.37">1805 635,'-66'21,"-144"61,208-82,1 0,-1 0,0 1,0-1,1 0,-1 1,0 0,0-1,1 1,-1 0,1 0,-1 0,1 0,-1 0,1 0,0 1,-1-1,1 0,0 1,0-1,0 1,0-1,0 1,0 0,0-1,1 1,-1 0,1-1,-1 1,1 0,0 0,-1 0,1-1,0 1,0 0,0 0,1 0,-1-1,0 1,1 0,-1 0,1 0,-1-1,1 1,0 0,0-1,0 1,0-1,0 1,0-1,0 0,0 1,1-1,0 1,33 18,36 27,-69-45,-1 0,1-1,-1 1,1 0,-1 0,0 0,0 0,0 0,0 0,0 0,0 1,-1-1,1 0,-1 0,1 1,-1-1,0 0,0 0,0 1,0-1,0 0,-1 1,1-1,-1 0,1 0,-1 0,0 1,0-1,0 0,0 0,0 0,-2 1,-4 6,0-1,-1-1,1 1,-2-1,1 0,-1-1,0 0,0-1,-1 0,0 0,0-1,0 0,0-1,-1 0,-2 0,-29-5,29-6</inkml:trace>
  <inkml:trace contextRef="#ctx0" brushRef="#br0" timeOffset="1768.536">2285 494,'-103'314,"93"-228,10-83,0-1,0 1,1-1,-1 0,1 0,0 1,-1-1,1 0,0 0,1 0,-1 0,0 0,0 0,1 0,-1 0,1 0,0-1,-1 1,1-1,0 1,0-1,0 0,0 0,0 1,0-1,1-1,-1 1,0 0,0-1,1 1,-1-1,0 1,1-1,1 0,4 0,-1-1,1 1,-1-1,0-1,1 0,-1 0,0 0,0-1,0 0,0 0,0-1,-1 1,0-2,0 1,0-1,2-2,7-7</inkml:trace>
  <inkml:trace contextRef="#ctx0" brushRef="#br0" timeOffset="2121.185">2003 184,'80'-30,"231"-103,-305 130,-5 1,1 1,-1-1,1 1,-1 0,1-1,0 1,-1 0,1 0,0 0,0 1,0-1,0 0,-1 1,1-1,0 1,0-1,0 1,0 0,1 0,-1 0,0 0,0 0,0 1,0-1,0 1,0-1,-1 1,1-1,0 1,0 0,0 0,0 0,-1 0,1 1,0-1,-1 0,1 1,0 0,25 132,19-28,-35-87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27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1 311,'122'-29,"2"5,0 6,1 5,1 6,0 5,70 10,179 19,191 3,27-59,291-62,-163 13,76 19,82 34,-390 33,118 33,-488-28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28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0 393,'497'-55,"847"-14,-273-4,-90 12,1390-67,-2202 122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15,'-63'49,"1"2,3 3,2 3,-37 48,89-102,1 1,0 0,0 0,0 0,0 0,1 0,0 1,0 0,0-1,0 1,1 0,0 1,0-1,0 0,1 0,-1 1,1-1,1 1,-1-1,1 1,0 0,0-1,0 1,1-1,0 1,0-1,1 1,-1-1,1 0,0 0,0 0,1 0,0 0,0 0,1 1,7 1,0-1,1 0,0 0,0-1,0-1,1 0,-1-1,1 0,0 0,0-2,0 0,0 0,0-1,0-1,0 0,0-1,3-1,30 1,102 11,-147-9,0 1,0-1,0 1,0-1,0 0,0 1,0-1,0 0,0 0,0 0,0 1,0-1,0 0,0-1,0 1,0 0,0 0,1 0,-1-1,0 1,0 0,0-1,-1 1,1-1,0 1,0-1,0 0,0 1,0-1,0 0,-1 1,1-1,0 0,-1 0,1 0,-1 0,1 0,-1 0,1 0,-1 0,1 0,-1 0,0 0,0 0,1 0,-1 0,0 0,0 0,0 0,0 0,0 0,-1 0,1 0,0 0,0 0,-1 0,1 0,-1 0,1 0,-1 0,-97-173,-10-111,96 222,19 58,2 5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8 215,'-1'-1,"1"1,-1-1,0 0,1 0,-1 1,1-1,-1 0,1 0,0 0,-1 1,1-1,0 0,-1 0,1 0,0 0,0 0,0 0,0 0,0 0,0 0,0 0,0 1,0-1,1 0,-1 0,0 0,1 0,-1 0,0 0,1 1,-1-1,1 0,-1 0,1 1,0-1,-1 0,1 1,0-1,-1 0,1 1,0-1,0 1,-1-1,1 1,0 0,0-1,0 1,0 0,43-17,-4 12,-1 2,0 2,1 1,32 6,59 18,-131-24,0-1,-1 1,1 0,0 0,0 0,0-1,-1 1,1 0,0 0,0-1,0 1,0 0,0 0,0-1,0 1,0 0,0 0,0-1,0 1,0 0,0 0,0-1,0 1,0 0,0 0,0-1,0 1,0 0,0 0,0-1,0 1,0 0,0 0,1-1,-1 1,0 0,0 0,0 0,0-1,1 1,-1 0,0 0,0 0,1 0,-1 0,0-1,0 1,0 0,1 0,-1 0,0 0,1 0,-1 0,0 0,0 0,1 0,-28-18,21 14,-38-24,27 19,1-2,0 0,1 0,0-1,1-1,-13-14,19 11,6 4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0 117,'53'326,"-26"-188,-27-138,1 0,-1-1,0 1,0-1,1 1,-1 0,0 0,0-1,1 1,-1 0,1 0,-1-1,0 1,1 0,-1 0,0 0,1-1,-1 1,1 0,-1 0,0 0,1 0,-1 0,1 0,-1 0,1 0,-1 0,0 0,1 0,-1 0,1 0,-1 1,0-1,1 0,-1 0,1 0,-1 0,0 1,1-1,-1 0,0 0,1 1,-1-1,0 0,0 1,1-1,-1 0,0 1,0-1,1 0,-1 1,0-1,0 1,0-1,0 0,0 1,0-1,0 1,0-1,0 1,0-1,0 0,0 1,0-1,0 1,0-1,0 0,0 1,19-36,-16 29,99-184,-53 104,-3-2,29-84,-71 160</inkml:trace>
  <inkml:trace contextRef="#ctx0" brushRef="#br0" timeOffset="611.939">480 484,'-116'177,"184"-281,-15 40,-37 44,0 0,1 0,1 2,1 0,1 1,17-11,-36 27,1-1,-1 1,1 0,-1 0,1 0,-1 0,1 1,0-1,-1 0,1 1,0-1,0 1,0 0,-1-1,1 1,0 0,0 0,0 0,0 0,-1 0,1 1,0-1,0 1,0-1,-1 1,1-1,0 1,-1 0,1 0,-1 0,1 0,-1 0,1 0,-1 1,1-1,-1 0,0 1,0-1,0 1,0-1,0 1,0-1,0 2,8 81,-24 65,16-142,0-6,-1 0,1-1,0 1,-1 0,1 0,0-1,-1 1,1 0,-1 0,0 0,1 0,-1 0,0-1,1 1,-1 0,0 0,0 0,0 0,0 0,0 0,0 0,0 0,0 0,0 0,0 0,-1 0,1 0,0 0,-1 0,1 0,-1-1,1 1,-1 0,1 0,-1 0,1-1,-1 1,0 0,0-1,1 1,-1 0,0-1,0 1,0-1,1 1,-1-1,0 0,0 1,0-1,0 0,0 0,0 1,0-1,0 0,0 0,0 0,0 0,0 0,0 0,0-1,0 1,0 0,-134-108,57 60,60 34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0 276,'24'-11,"12"4,0 2,0 2,1 1,-1 2,1 2,-1 1,36 7,-24-4,80 1,-127-7,-1 0,0-1,1 1,-1-1,0 1,1-1,-1 1,0-1,0 0,0 1,1-1,-1 1,0-1,0 1,0-1,0 0,0 1,0-1,0 1,0-1,0 1,-1-1,1 0,0 1,0-1,0 1,-1-1,1 1,0-1,-1 1,1-1,0 1,-1-1,1 1,0 0,-1-1,1 1,-1 0,1-1,-1 1,1 0,-1-1,1 1,-1 0,1 0,-1 0,0-1,1 1,-1 0,1 0,-1 0,1 0,-1 0,0 0,1 0,-1 0,0 1,-72-37,60 32,0-1,0 0,0-1,1-1,0 0,0 0,1-1,0-1,0 0,1 0,1-1,-1 0,1-1,1-1,6 10,1-1,0 1,0-1,0 0,0 1,0-1,0 0,1 0,-1 1,1-1,0 0,0 0,0 0,0 1,1-1,-1 0,1 0,0 0,-1 1,1-1,0 0,1 1,-1-1,0 1,1-1,0 1,-1 0,1 0,0 0,0 0,0 0,0 0,0 0,1 0,0 0,13-8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92,'73'302,"-31"-172,-41-129,0-1,0 1,0-1,-1 1,1-1,0 0,0 0,0 1,0-1,0 0,0 0,0 0,0 0,0 0,0 0,0-1,0 1,0 0,0 0,0-1,0 1,0 0,0-1,0 1,0-1,-1 1,1-1,0 0,0 1,-1-1,1 0,0 1,-1-1,1 0,0 0,-1 0,1 0,-1 1,0-1,1 0,-1 0,0 0,1 0,-1 0,0 0,0 0,0 0,0 0,0 0,0 0,0 0,0 0,-1 0,4-5,180-480,-180 478</inkml:trace>
  <inkml:trace contextRef="#ctx0" brushRef="#br0" timeOffset="266.01">509 459,'-5'29,"-2"14,1 4,1 0,1-9</inkml:trace>
  <inkml:trace contextRef="#ctx0" brushRef="#br0" timeOffset="699.269">452 374,'8'-6,"-1"1,1-1,1 1,-1 1,1-1,0 1,0 1,0 0,0 0,1 1,-1 0,1 0,0 1,-1 1,1-1,0 2,-1-1,1 1,9 3,-17-2,0 0,0 0,0 0,-1 0,1 1,0-1,-1 1,0-1,0 1,0-1,0 1,0 0,0 0,-1-1,1 1,-1 0,0 0,0 0,0 0,0 0,0-1,-1 1,1 0,-1 0,0 0,0-1,0 1,0-1,0 1,0 0,-1-1,1 0,-1 1,0-1,0 0,0 0,0 0,0 0,0 0,0-1,-2 2,-5 10,7-11,0 1,0-1,0 0,0 1,0 0,1-1,-1 1,1 0,0 0,0-1,0 1,0 0,1 0,-1 0,1 0,-1 1,1-1,0 0,0 0,1 0,-1 0,1 0,-1 0,1 0,0 0,0 0,0-1,1 1,-1 0,1 0,-1-1,1 1,0-1,0 0,0 1,0-1,1 0,-1 0,0 0,2 0,25 14,-26-16,1 0,-1 1,0 0,1 0,-1 0,0 0,0 0,0 1,0 0,0-1,0 1,0 0,0 0,-1 0,1 1,-1-1,0 1,0-1,1 1,-2 0,1 0,0 0,-1 0,1 0,-1 0,0 0,0 1,0-1,0 0,-1 1,1-1,-1 1,0-1,0 0,0 1,0-1,-1 1,0-1,1 0,-1 1,0-1,-1 0,1 1,-5 5,0-1,-1 1,0-1,-1 0,1-1,-1 1,-1-2,1 1,-1-1,0-1,-1 1,1-1,-1-1,0 0,0-1,-1 0,1 0,-7 0,-28-14,28-1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0 309,'19'5,"36"2,12-1,5-1,-5-2,-4 0,-9-2,-8-1,-7 0,-6 0,-3 0,-2-1,-11 1,-13 0,-7 0</inkml:trace>
  <inkml:trace contextRef="#ctx0" brushRef="#br0" timeOffset="225.618">225 83,'0'43,"-4"39,-3 9,1-5,1-13,2-13,1-13,1-10,0-5,1-9</inkml:trace>
  <inkml:trace contextRef="#ctx0" brushRef="#br0" timeOffset="749.655">1044 28,'-267'325,"167"-181,98-142,0 0,1 0,0 0,-1 0,1 0,0 0,0 0,0 0,0 0,1 1,-1-1,0 0,1 1,0-1,-1 0,1 1,0-1,0 1,1-1,-1 0,0 1,1-1,-1 0,1 1,0-1,0 0,0 0,0 0,0 0,0 0,1 0,-1 0,1 0,-1 0,1 0,0-1,0 1,0-1,0 1,0-1,0 0,0 0,0 0,0 0,0 0,1 0,-1-1,1 1,161 5,-102-9,68 13,-129-10,0 0,-1 1,1-1,0 0,0 0,0 1,-1-1,1 0,0 0,0 0,0 0,-1 0,1 0,0 0,0 0,0-1,-1 1,1 0,0 0,0-1,-1 1,1 0,0-1,0 1,-1-1,1 1,-1-1,1 1,0-1,-1 0,1 1,-1-1,1 0,-1 1,0-1,1 0,-1 1,0-1,1 0,-1 0,0 1,0-1,0 0,1 0,-1 0,0 1,0-1,0 0,0 0,-1 0,1 0,0 1,0-1,0 0,-17-48,13 42,-27-69,4-1,3-1,3-1,-4-42,25 120,-1-3,0 0,0-1,0 1,1-1,0 1,0-1,0 1,0-1,1 1,-1-1,1 1,0-1,0 1,1 0,0 0,1-3,8-6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4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1,'56'17,"-11"-11,-1-1,1-2,0-2,31-4,10 2,77 6,-151 1,-6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4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29,'39'-5,"26"-1,8 0,0 1,-7 2,-9 1,-11 0,-8 2,-5 0,-4 0,-7 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4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56 171,'4'-6,"1"0,0 1,1 0,-1 0,1 0,0 0,1 1,-1 0,1 1,-1-1,1 1,0 1,5-3,11-2,-1 1,1 1,0 0,0 2,0 1,0 1,1 0,-1 2,22 4,-41-5,0 1,0-1,0 1,0 0,0 1,-1-1,1 1,0 0,-1-1,0 2,1-1,-1 0,0 1,0-1,0 1,0 0,0 0,-1 0,0 0,1 1,-1-1,0 1,-1-1,1 1,0 0,-1-1,0 1,0 0,0 0,-1 0,1 0,-1 0,0 0,0 0,0 0,-1 0,1 0,-1 0,0 0,0 0,0-1,-1 1,1 0,-1-1,-1 3,-16 23,-1-1,-1-1,-1 0,-1-2,-1-1,-2 0,0-2,-1-2,-4 2,-55 47,-38 37,122-104,0-1,1 1,0 0,-1-1,1 1,0 0,0 0,-1-1,1 1,1 0,-1 0,0 0,0 0,1 0,0 1,-1-1,1 0,0 0,0 0,0 0,0 0,0 1,0-1,1 0,-1 0,1 0,0 0,-1 0,1 0,0 0,0 0,0 0,0 0,1-1,-1 1,0 0,1-1,-1 1,1-1,0 1,-1-1,1 0,0 0,0 0,0 0,0 0,0 0,0 0,0-1,0 1,0-1,0 1,0-1,0 0,3 0,197 0,-146-11,-31 4</inkml:trace>
  <inkml:trace contextRef="#ctx0" brushRef="#br0" timeOffset="514.26">563 312,'29'-8,"-1"-1,-1-2,0 0,-1-2,0-1,-1-1,0-1,-1-1,3-4,-27 20,0 0,0 0,0 1,0-1,0 0,0 0,1 1,-1-1,0 0,1 1,-1-1,0 0,1 1,-1-1,1 1,-1-1,1 0,-1 1,1-1,0 1,-1 0,1-1,-1 1,1-1,0 1,0 0,-1 0,1-1,0 1,-1 0,1 0,0 0,0 0,-1 0,1 0,0 0,0 0,-1 0,1 0,0 0,0 0,-1 0,1 1,0-1,-1 0,1 1,0-1,-1 0,1 1,0-1,-1 1,1-1,-1 1,1-1,-1 1,1 0,-1-1,1 1,-1-1,0 1,1 0,-1-1,0 1,0 0,1 0,-1-1,0 1,0 0,0 0,-1 5,0-3,-1 0,1 1,0-1,0 1,0-1,0 1,1-1,-1 1,1-1,0 1,0 0,0-1,1 1,-1-1,1 1,0-1,0 1,0-1,0 1,1-1,-1 0,1 0,0 0,0 0,0 0,0 0,0 0,1 0,0-1,-1 0,1 1,0-1,0 0,0 0,0-1,0 1,1 0,-1-1,0 0,4 1,6-4,0-1,-1 0,1-1,-1-1,0 1,0-2,-1 0,0 0,0-1,0-1,-1 1,0-2,8-8,44-29,-62 45,1 1,0-1,-1 0,1 1,0-1,0 1,0-1,-1 1,1-1,0 1,0-1,0 1,0 0,0 0,0-1,0 1,0 0,0 0,0 0,0 0,0 0,0 0,0 0,0 1,0-1,-1 0,1 1,0-1,0 0,0 1,0-1,0 1,0-1,-1 1,1-1,0 1,0 0,-1 0,1-1,-1 1,1 0,0 0,-1-1,1 1,-1 0,0 0,1 0,-1 0,0 0,1 0,-1 0,0 0,0 0,4 58,-4-51,-1-3,0-1,0 1,1 0,0-1,0 1,0 0,1-1,-1 1,1 0,0-1,1 1,-1-1,1 1,0-1,0 0,0 1,0-1,1 0,0-1,0 1,0 0,0-1,0 0,1 0,-1 0,1 0,0 0,4 2,31 11,-21-10</inkml:trace>
  <inkml:trace contextRef="#ctx0" brushRef="#br0" timeOffset="769.819">563 594,'44'0,"37"0,10 0,0 0,-6 0,-14 0,-13 0,-12 0,-9 0,-6 0,-3 0,-7 0</inkml:trace>
  <inkml:trace contextRef="#ctx0" brushRef="#br0" timeOffset="1185.548">987 763,'-71'52,"70"-51,-1 1,1-1,-1 0,1 0,0 1,0-1,-1 0,1 1,0-1,0 1,0 0,1-1,-1 1,0 0,1 0,-1-1,1 1,-1 0,1 0,0 0,0 0,0-1,0 1,0 0,0 0,0 0,1 0,-1-1,1 1,-1 0,1 0,0-1,-1 1,1 0,0-1,0 1,0-1,1 1,-1-1,0 1,0-1,1 0,-1 0,1 0,103 68,-104-68,0 1,0-1,0 1,0 0,-1-1,1 1,-1 0,1-1,-1 1,0 0,1 0,-1-1,0 1,0 0,0 0,-1 0,1-1,0 1,-1 0,1 0,-1-1,1 1,-1-1,0 1,0 0,0-1,0 1,0-1,0 0,0 1,0-1,-1 0,1 0,0 1,-1-1,1 0,-1-1,1 1,-2 1,-65 34,-147 33,163-70,47-5</inkml:trace>
  <inkml:trace contextRef="#ctx0" brushRef="#br0" timeOffset="1612.522">1608 452,'-1'18,"-1"-1,0 0,-1 0,-1-1,0 1,-1-1,-1 1,-1-1,0-1,-1 0,-6 9,-47 100,60-122,0 1,0-1,0 1,0 0,0-1,0 1,1 0,0 0,-1 0,1-1,0 1,0 0,1 0,-1 0,1-1,-1 1,1 0,0 0,0-1,0 1,0-1,0 1,1-1,-1 1,1-1,0 0,-1 0,1 0,0 0,0 0,1 0,-1 0,0-1,1 1,-1-1,0 1,1-1,0 0,-1 0,1 0,0-1,0 1,-1 0,1-1,0 0,0 0,0 0,0 0,3 0,1 0,0 0,0 0,-1-1,1 0,0-1,-1 1,0-1,1-1,-1 1,0-1,0 0,0-1,0 1,-1-1,1 0,-1 0,0-1,0 0,-1 0,1 0,0-2,4-11</inkml:trace>
  <inkml:trace contextRef="#ctx0" brushRef="#br0" timeOffset="1933.111">1382 227,'29'-29,"10"-11,1 1,2 3,33-22,-73 56,-1 0,1 0,-1 0,1 1,-1-1,1 1,0-1,0 1,0 0,0-1,0 1,0 0,0 0,0 1,1-1,-1 0,0 1,0-1,1 1,-1 0,0 0,1 0,-1 0,0 0,0 0,1 1,-1-1,0 1,0-1,1 1,-1 0,0 0,0 0,0 0,0 0,0 1,0-1,-1 1,1-1,0 1,-1 0,1-1,0 3,13 109,-14-106,0 0,0 0,1 1,0-1,1 0,-1-1,1 1,0 0,1-1,0 0,0 0,0 0,1 0,0 0,0-1,0 0,1 0,0-1,0 1,0-1,0-1,0 1,1-1,0 0,0 0,3 0,14 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1:5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1 540,'659'-1,"-225"-28,-500 30,40-1</inkml:trace>
  <inkml:trace contextRef="#ctx0" brushRef="#br0" timeOffset="237.19">57 765,'48'0,"49"0,23 0,1-4,-12-3,-13 1,-15 2,-10 0,-14 2,-11 1,-8 0,-6 1,-4 1,-2-1,-5 0</inkml:trace>
  <inkml:trace contextRef="#ctx0" brushRef="#br0" timeOffset="499.974">903 60,'-19'43,"-31"63,-15 22,-3 0,2-9,6-13,4-17,7-13,3-10,3-11,5-11,9-7,4-6,7-3,1-6,4-3,4 1,3-3</inkml:trace>
  <inkml:trace contextRef="#ctx0" brushRef="#br0" timeOffset="1497.787">2343 88,'-49'17,"1"3,1 2,1 1,0 3,2 2,2 1,0 3,-26 27,39-36,2 3,0 0,2 1,1 2,1 0,2 2,1 0,1 1,2 1,1 1,2 0,1 1,-5 24,16-49,1 0,0 0,0-1,1 1,0 0,0 0,1 0,1 0,-1 0,2-1,-1 1,1-1,1 1,0-1,0 0,1 0,0-1,0 1,1-1,0-1,1 1,-1-1,2 0,-1 0,1-1,0 0,0 0,0-1,1 0,0-1,0 0,0 0,0-1,10 3,11-1,-1 0,1-2,0-1,-1-1,1-2,0-1,0-1,-1-2,1-1,-1-1,4-3,36-13,-1-3,-1-3,62-37,-94 47,-1-1,-1-2,-1-1,-1-2,-2-1,7-8,-24 21,0-1,-1 0,-1 0,0-1,-1 0,-1-1,0 0,-1 0,-1-1,0 0,-1 0,-1-1,-1 1,1-17,-3 15,0 0,-2 1,0-1,-1 0,-1 1,-1-1,-1 1,0 0,-1 0,-1 1,-1-1,0 2,-1-1,-1 1,-1 1,0-1,-1 2,0 0,-1 0,-1 1,0 1,-1 0,0 1,-1 1,-6-3,-122-43,81 42</inkml:trace>
  <inkml:trace contextRef="#ctx0" brushRef="#br0" timeOffset="1753.822">1157 427,'325'19,"20"-14,834-54,-381 46,-500 29,-270-24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2:03.1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86,'230'-20,"187"10,-329 10,780 0,657-10,10-26,732 26,-633 59,-786-17,759 24,-1081-50,-514-6,51 10,-101 3,12-15,0-1,1-1,0-1,0-1,0-2,-9-4,-35-10,-168-27,9 23,-187 30,-55 23,224-11,-3189 103,575 24,630 81,1691-169,421-40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17.2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29,'169'-25,"-70"22,0 4,-1 5,1 4,115 2,126-11,-157-3,359-25,430 26,-554 31,-201-9,189 12,142-32,-475 10,-55-5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0.0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1 256,'17'-12,"1"1,1 1,0 1,0 0,0 2,1 0,1 1,-1 1,1 1,0 1,0 0,0 2,7 0,119 4,60-1,111-15,-26-3,100 15,8 0,151-25,273 26,-396 25,113 7,47-33,-228-28,-101 0,304 30,-366-29,57 16,-201 4,-1 2,1 3,0 2,4 2,-43-1,157-27,82 15,-226 6,1 1,0 1,-1 2,1 0,0 2,0 1,0 2,0 0,4 3,28 4,-1-3,1-3,1-2,49-5,3 1,496 2,-272 27,525-27,-145 1,-429-30,76 30,-340-1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08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0 227,'319'-74,"-243"60,417-87,-418 93,1 3,-1 4,20 3,18 1,453-3,-195-28,512 28,-551 28,667-28,-588 0,-213 28,259-27,-248 26,31-15,-135 0,-1-5,1-4,28-6,10 1,929 2,-875-28,-26 0,-143 26,0 1,0 1,0 2,0 1,0 1,0 1,0 2,1 1,106 44,-117-39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0.5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1 270,'75'-18,"1"3,1 3,0 3,0 4,1 3,46 6,-38-3,176-28,49-2,396 28,-480-26,-4-3,-26 30,-54-26,308 25,-254-27,283 27,847 1,-933-27,646 27,-326 28,-265-45,-201 4,106 13,-137 2,7-13,-215 9,0 1,-1 0,1 0,0 1,0 0,0 0,0 1,0 1,-1 0,1 0,-1 0,6 3,6 4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48.8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0 112,'563'-45,"108"-20,30 63,-297 13,46 25,-102-8,-143-17,117-11,-128-2,502 3,-415 26,-15-1,-12-12,-137-1,1-6,117-8,-80-1,184 2,-110 28,140-27,-319 15,-32-4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0.2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1 143,'322'-72,"-233"62,0 4,0 4,34 5,13 0,429-33,-211 20,33-9,66 20,-178 0,289 28,1467-30,-1959 12,-54-4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59,'43'0,"53"-5,25-2,5-3,-8-2,-11 3,-13 2,-13 2,-11 2,-13 2,-11 1,-8 0,-11 6,-15 0,-14 6,-7 4,-7 0,0-3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08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0 227,'319'-74,"-243"60,417-87,-418 93,1 3,-1 4,20 3,18 1,453-3,-195-28,512 28,-551 28,667-28,-588 0,-213 28,259-27,-248 26,31-15,-135 0,-1-5,1-4,28-6,10 1,929 2,-875-28,-26 0,-143 26,0 1,0 1,0 2,0 1,0 1,0 1,0 2,1 1,106 44,-117-39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0.5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1 270,'75'-18,"1"3,1 3,0 3,0 4,1 3,46 6,-38-3,176-28,49-2,396 28,-480-26,-4-3,-26 30,-54-26,308 25,-254-27,283 27,847 1,-933-27,646 27,-326 28,-265-45,-201 4,106 13,-137 2,7-13,-215 9,0 1,-1 0,1 0,0 1,0 0,0 0,0 1,0 1,-1 0,1 0,-1 0,6 3,6 4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87,'53'10,"51"-2,17-7,-2-8,-7-4,-13-4,-14 1,-16 1,-11 0,-10 1,-8 3,-2 3,-2 3,-3 1,-6 1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4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775 143,'-61'-5,"0"4,0 1,0 4,0 2,-28 8,82-13,-10 1,0 1,0 0,1 1,-1 1,1 1,0 0,0 1,1 0,-10 7,23-12,0-1,0 0,1 1,-1-1,0 1,1 0,-1 0,0-1,1 1,0 0,0 0,-1 0,1 1,0-1,1 0,-1 0,0 1,1-1,-1 0,1 1,0-1,-1 0,1 1,1-1,-1 0,0 1,0-1,1 0,-1 1,1-1,0 0,0 0,0 1,0-1,0 0,0 0,0 0,1 0,-1-1,2 2,78 55,37-18,-97-35,1 0,-1 2,-1 1,1 0,-1 1,-1 2,0 0,0 0,-1 2,0 0,1 3,-16-11,0-1,0 1,0 0,0-1,-1 1,0 0,0 0,0 1,-1-1,1 0,-1 1,0-1,-1 1,0-1,1 1,-2-1,1 1,-1-1,0 0,0 1,0-1,-1 0,1 1,-1-1,-1 0,1 0,-1-1,0 1,0 0,0-1,-1 0,1 0,-1 0,0 0,0 0,0-1,-1 0,-1 1,-37 28,-1-2,-1-1,-1-3,-2-2,0-2,-1-2,-1-3,-1-1,-42 6,86-20,4-1,0 0,0 1,0-1,0 0,0-1,0 1,-1-1,1 1,0-1,0 0,-1 0,1-1,0 1,0-1,-1 1,1-1,0 0,0 0,0 0,0-1,0 1,2-10,7 0</inkml:trace>
  <inkml:trace contextRef="#ctx0" brushRef="#br0" timeOffset="6731.631">944 876,'7'4,"-1"1,1-1,-1 0,1 0,1-1,-1 1,0-2,1 1,-1-1,1 0,0-1,-1 0,1 0,0-1,0 0,0 0,0 0,0-1,-1-1,1 1,0-1,-1-1,1 1,-1-1,0 0,0-1,0 0,0 0,-1-1,0 1,1-1,-2-1,1 1,-1-1,1 0,1 0,0 1,-1-1,1 0,-1 0,0-1,-1 0,0 0,0 0,0 0,-1-1,0 0,-1 0,0 0,0 0,0-1,-1 1,-1-1,1 1,-1-1,-1 0,0 1,0-1,0 0,-2-5,-1 10,0 0,0 0,0 0,-1 1,0-1,1 1,-1 0,-1 0,1 0,0 0,-1 1,1 0,-1 0,0 0,1 0,-1 1,0 0,0 0,0 0,0 0,0 1,0 0,-1 0,1 0,0 1,0 0,0 0,0 0,1 1,-1-1,0 1,0 0,1 0,-1 1,1-1,-2 3,-16 7,1 1,0 1,1 1,1 1,1 0,0 2,1 0,1 1,0 0,2 2,0-1,2 2,0 0,1 0,-4 14,13-31,0-1,1 0,-1 1,1-1,0 1,0-1,1 1,-1-1,1 1,0 0,0-1,0 1,1 0,0-1,0 1,0-1,0 1,1-1,0 0,0 1,0-1,0 0,0 0,1 0,0-1,0 1,0-1,0 1,1-1,-1 0,1 0,0-1,-1 1,1-1,1 1,-1-1,0-1,2 1,6 3,1 0,0-2,0 1,0-2,0 0,0 0,1-1,-1-1,1 0,-1-1,0 0,1-1,-1-1,0 0,0-1,6-2,7-5,1 0,-2-2,0-1,0-1,-1-1,-1-1,5-6,-1 2,-3 3</inkml:trace>
  <inkml:trace contextRef="#ctx0" brushRef="#br0" timeOffset="7097.379">1961 594,'-28'3,"1"2,-1 0,1 2,1 1,-1 1,1 2,1 0,0 2,0 0,24-12,-1-1,0 1,1 0,-1-1,1 1,-1 0,1 0,0 0,-1 0,1 0,0 0,0 0,-1 0,1 1,0-1,0 0,0 1,1-1,-1 1,0-1,0 1,1 0,-1-1,1 1,0-1,-1 1,1 0,0-1,0 1,0 0,0-1,0 1,0 0,1-1,-1 1,0 0,1-1,0 1,-1 0,1-1,0 1,0-1,-1 0,1 1,0-1,1 0,-1 1,0-1,0 0,0 0,1 0,-1 0,1 0,-1 0,1 0,-1-1,2 1,98 52,-100-52,0 0,0 0,0 0,0 1,-1-1,1 0,0 1,-1-1,1 1,-1-1,0 1,1-1,-1 1,0-1,0 1,0-1,0 1,0-1,0 1,0-1,-1 1,1-1,0 1,-1-1,0 0,1 1,-1-1,0 0,1 1,-1-1,0 0,0 0,0 0,0 0,0 1,0-1,-1-1,1 1,0 0,0 0,-1 0,1-1,0 1,-2 0,-62 31,-79 11,125-35</inkml:trace>
  <inkml:trace contextRef="#ctx0" brushRef="#br0" timeOffset="7467.37">2553 510,'-66'13,"0"3,1 3,1 3,-56 27,50-1,69-46,-1-1,1 0,-1 0,1 1,0-1,-1 1,1-1,0 1,0 0,0-1,0 1,0 0,1 0,-1 0,1-1,-1 1,1 0,-1 0,1 0,0 0,0 0,0 0,0 0,0 0,1 0,-1 0,0 0,1 0,0-1,-1 1,1 0,0 0,0 0,0-1,0 1,0-1,0 1,0 0,1-1,0 1,6 4,1-1,0 1,0-1,0-1,0 0,1 0,0-1,-1 0,1-1,0 0,1-1,-1 0,0 0,4-1,81 17,-94-17,1 1,-1 0,1 1,-1-1,1 0,-1 0,0 1,1-1,-1 0,0 1,0-1,0 1,0 0,0-1,-1 1,1 0,0 0,-1-1,1 1,-1 0,0 0,0 0,1 0,-1-1,0 1,-1 0,1 0,0 0,0 0,-1-1,1 1,-1 0,0 0,1-1,-1 1,0 0,0-1,0 1,0-1,0 1,-1-1,1 0,0 1,-1-1,1 0,-1 0,1 0,-1 0,1 0,-1 0,0 0,0-1,1 1,-1-1,0 1,0-1,-1 1,-37 19,-1-2,0-2,-2-1,-26 4,49-14</inkml:trace>
  <inkml:trace contextRef="#ctx0" brushRef="#br0" timeOffset="7717.414">2892 622,'-34'29,"-20"14,-1 5,8-2,13-7</inkml:trace>
  <inkml:trace contextRef="#ctx0" brushRef="#br0" timeOffset="7880.152">3117 1,'0'0</inkml:trace>
  <inkml:trace contextRef="#ctx0" brushRef="#br0" timeOffset="8092.11">3174 622,'-9'16,"1"-2,0-1,1 1,0 0,1 0,1 1,0 0,1 0,1 0,0 0,1 0,1 1,0-1,1 1,1 5,0-19,0 1,0 0,0-1,0 1,0-1,0 1,1-1,-1 0,1 1,0-1,0 0,0 0,0 0,0 0,0-1,0 1,1 0,-1-1,0 0,1 1,-1-1,1 0,0 0,-1-1,1 1,0 0,0-1,-1 0,1 0,0 0,0 0,0 0,-1 0,1-1,0 1,1-1,94-40,-82 29,-1 0,0-1,-1-1,-1-1,0 0,-1 0,0-1,-2-1,0 0,-1 0,7-17,-12 24,0 0,0 0,-1-1,-1 1,1-1,-2 0,0 0,0 0,0 1,-2-1,1 0,-2 0,1 0,-1 1,-1-1,0 1,0-1,-1 1,0 0,-1 0,0 1,-2-2,5 8,-1 0,1 0,-1 0,0 1,0-1,0 1,0-1,0 1,-1 0,1 0,-1 0,1 1,-1-1,1 1,-1 0,0 0,0 0,0 1,0-1,1 1,-1 0,0 0,0 0,0 1,0-1,0 1,0 0,1 0,-1 1,0-1,1 1,-1-1,1 1,0 0,-1 0,1 1,0-1,0 1,0-1,-1 3,-10 14</inkml:trace>
  <inkml:trace contextRef="#ctx0" brushRef="#br0" timeOffset="8448.435">3626 764,'37'-55,"2"3,2 1,42-39,-25 42,-57 48,-1 0,1-1,0 1,0 0,0 0,0-1,0 1,0 0,0 0,-1 0,1 0,0 1,0-1,0 0,0 0,0 0,0 1,-1-1,1 0,0 1,0-1,0 1,-1-1,1 1,0-1,-1 1,1 0,0-1,-1 1,1 0,-1-1,1 1,-1 0,1 0,-1-1,1 1,-1 0,0 0,0 0,1 0,-1 0,0 0,0-1,0 1,0 0,0 1,2 51,-2-40,0-6,-1 0,1 0,1 0,-1 0,1 0,0 0,1 0,0-1,0 1,0 0,1-1,0 0,0 1,0-1,1 0,0-1,0 1,1-1,0 0,0 0,0 0,0 0,1-1,-1 0,1 0,0-1,0 1,1-2,-1 1,1 0,0-1,-1 0,1-1,0 0,0 0,0 0,0-1,2 0,19-6,0-2,-1-1,1-1,-2-1,0-1,0-2,-1 0,-1-2,0 0,-1-2,14-15,-20 19,-2 0,1-1,-2-1,0 0,-1-1,-1 0,0-1,-1 0,-1-1,-1-1,-1 1,-1-1,3-13,7-18,-7 33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4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0 397,'503'-37,"495"-34,344-7,-863 56,678 5,-500 15,-27-25,314-65,-713 65,2 10,21 11,-101 29,-146-20,-7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4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30.8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1150 3671,'283'107,"203"79,8-22,33-15,76-31,4-27,4-26,527-16,-726-41,-1-18,0-18,-2-18,-2-18,368-108,-601 118,-3-7,-3-7,109-64,-183 80,-2-3,-3-4,-3-4,-2-4,-3-4,65-74,-108 102,-1-2,-3-2,-2 0,-2-3,-2 0,-2-2,-3 0,-1-4,-10 20,-1 0,-2-1,-1-1,-2 0,-2 0,-2 0,-1 0,-1 0,-3 0,-1 0,-2 0,-6-21,-10-7,-2 2,-3 0,-2 2,-4 1,-2 1,-3 2,-2 2,-35-38,-31-21,-5 4,-5 5,-3 5,-6 6,-3 5,-4 6,-4 6,-3 6,-42-12,-242-95,-9 19,-5 18,-223-32,174 65,-3 21,-4 21,-2 22,-23 21,206 24,1 13,1 14,1 14,-93 32,177-21,2 10,3 10,4 9,3 10,5 9,-26 25,108-49,2 5,5 5,3 6,4 4,-18 27,73-64,3 3,2 2,3 2,3 2,3 2,3 2,3 1,4 2,2 2,2 7,16-39,1 0,2 1,2 0,3 1,1-1,2 1,3 0,1 0,3-1,1 1,3-1,1 0,3-1,1-1,2 0,3-1,1 0,2-2,2 0,28 35,-15-33,3-1,1-2,2-2,2-2,1-2,1-2,2-2,2-2,0-2,12 1,59 21,1-7,2-4,128 19,256 21,353 3,-698-68,789 49,-710-50</inkml:trace>
  <inkml:trace contextRef="#ctx0" brushRef="#br0" timeOffset="4486.14">5073 4631,'2'-6,"-1"0,1 0,-1 0,-1 0,1 0,-1 0,0 0,-1 0,1 0,-1-1,0 1,-1 1,1-1,-1 0,0 0,-2-2,1 7,0 1,0 0,-1 0,1 0,0 0,0 0,0 1,0-1,0 1,0 0,0 0,0 0,1 0,-1 1,0-1,0 1,1 0,-1 0,1 0,0 0,0 0,-1 0,1 0,0 1,1-1,-1 1,0 0,1 0,0-2,-49 58,3 3,3 1,-15 34,-1-1,-376 524,29-111,308-351,98-158,1 0,0 0,0-1,0 1,-1 0,1 0,0-1,0 1,-1 0,1 0,0 0,0-1,-1 1,1 0,0 0,-1 0,1 0,0 0,0 0,-1 0,1 0,0-1,-1 1,1 0,0 0,-1 0,1 1,0-1,-1 0,1 0,0 0,-1 0,1 0,0 0,-1 0,1 1,0-1,0 0,-1 0,1 0,0 1,0-1,-1 0,1 0,0 0,0 1,0-1,-1 0,1 1,0-1,0 0,-1-37,1 33,1-47,1 25,-2 1,0-1,-1 0,-2 0,0 0,-2 1,-1 0,-1 0,-8-19,4 22,-1-1,-1 2,0-1,-2 2,-1 0,0 1,-1 1,-1 0,-1 1,0 1,-2 1,1 1,-2 0,0 2,-5-2,-95-42,123 56,-1 0,0-1,1 1,-1 0,0 0,0-1,1 1,-1 0,0 0,1-1,-1 1,0 0,0-1,0 1,0 0,1-1,-1 1,0 0,0-1,0 1,0-1,0 1,0 0,0-1,0 1,0 0,0-1,0 1,0-1,0 1,0 0,0-1,0 1,0 0,-1-1,1 1,0 0,0-1,0 1,-1 0,1-1,0 1,0 0,-1-1,1 1,0 0,-1 0,1 0,0-1,-1 1,1 0,0 0,-1 0,1 0,38 0,453 38,-290-25,455 46,-608-52,0 1,-1 3,-1 1,43 18,-88-30,1 0,-1 0,1 0,-1 1,0-1,1 1,-1-1,0 1,1-1,-1 1,0 0,0-1,0 1,0 0,1 0,-1 0,0 0,0 0,-1 0,1 0,0 0,0 0,0 1,-1-1,1 0,-1 0,1 1,-1-1,1 0,-1 1,0-1,0 1,1-1,-1 0,0 1,0-1,-1 1,1-1,0 0,0 1,-1-1,1 1,-1-1,1 0,-1 0,1 1,-1-1,0 0,0 0,1 0,-1 1,0-1,0 0,0 0,-1 0,-15 8,0-1,-1-1,1-1,-1 0,0-1,-1-1,-11 1,-17 5,-954 234,856-187,119-38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38.8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1186 562,'-44'337,"32"-201,0-15,-43 288,47-371,7-24,-2 0,1 0,-2 0,0 0,-1-1,0 0,-1 0,0 0,-3 3,-1-5</inkml:trace>
  <inkml:trace contextRef="#ctx0" brushRef="#br0" timeOffset="253.04">311 816,'53'-10,"60"-17,26-9,8-3,-7-5,-7 1,-12 2,-13 9,-14 4,-15 3,-10 5,-12 2,-12 3,-8 5,-5-1,-14 6,-9 4</inkml:trace>
  <inkml:trace contextRef="#ctx0" brushRef="#br0" timeOffset="798.141">1468 1324,'-5'24,"-1"2,0 1,2-1,1 1,1 0,1-1,1 1,3 11,-3-34,0-1,0 1,1-1,0 1,-1-1,1 0,0 1,1-1,-1 0,1 0,-1 0,1 0,0 0,0 0,0 0,0-1,1 1,-1-1,1 1,-1-1,1 0,0 0,0 0,0 0,0-1,0 1,1-1,-1 0,0 0,1 0,-1 0,0-1,1 1,-1-1,1 0,-1 0,1 0,-1-1,1 1,-1-1,1 1,-1-1,0-1,0 1,1 0,1-2,24-18,-2-1,-1-2,-1-1,0 0,-3-2,0-1,-1-1,1-4,-20 30,-2 2,0-1,0 1,0 0,1-1,-1 1,1 0,-1 0,1-1,-1 1,1 0,0 0,0 0,-1 0,1 0,0 0,0 0,0 0,0 0,0 0,1 0,-1 0,0 1,0-1,0 1,1-1,-1 1,0-1,0 1,1 0,-1-1,0 1,1 0,-1 0,1 0,-1 0,0 0,1 0,-1 1,0-1,1 0,-1 1,0-1,0 1,1-1,-1 1,0 0,0-1,1 2,19 56,-19-50,0 0,0 0,1 0,0-1,0 1,1-1,0 0,1 0,-1 0,1 0,1 0,-3-4,-1 0,1 0,-1 0,1 0,0 0,0-1,0 0,0 1,1-1,-1 0,1-1,-1 1,1-1,0 1,-1-1,1 0,0-1,0 1,0 0,-1-1,1 0,0 0,0 0,0-1,0 1,0-1,0 0,-1 0,1 0,0-1,-1 1,1-1,-1 0,10-7,0 0,-1-2,-1 1,1-1,-2-1,0 0,0-1,-1 0,-1 0,0-1,0 0,-2 0,0-1,0 1,-2-1,1-1,-2 1,0-1,-1 1,-1-1,0 0,-2-7,1 23</inkml:trace>
  <inkml:trace contextRef="#ctx0" brushRef="#br0" timeOffset="1099.847">2569 1267,'-6'13,"0"1,1-1,1 1,0 0,1 0,0 1,2-1,-1 1,2-1,0 1,0-1,1 1,1-1,1 0,0 1,1 1,-3-13,0-1,0 1,1-1,-1 0,0 1,1-1,0 0,-1 1,1-1,0 0,0-1,0 1,0 0,0 0,1-1,-1 1,1-1,-1 0,1 0,-1 0,1 0,-1 0,1 0,0-1,-1 0,1 1,0-1,0 0,0 0,-1 0,1-1,0 1,-1-1,1 1,0-1,-1 0,1 0,-1 0,2-1,5-2,-2-1,1 0,-1 0,1-1,-1 0,-1 0,1 0,-1-1,0 0,-1 0,3-5,-3 5,0 0,0-1,-1 1,1-1,-2 0,1-1,-1 1,0-1,-1 1,0-1,-1 0,0 0,0 0,0 1,-1-1,-1 0,0 0,0 0,-1-2,1 9,-1-1,0 1,0 0,-1-1,1 1,0 0,-1 0,1 0,-1 1,0-1,1 0,-1 1,0 0,0 0,0 0,0 0,0 0,0 1,0-1,0 1,-1 0,1 0,0 0,0 0,0 0,0 1,0-1,0 1,0 0,0 0,0 0,0 1,0-1,0 1,1-1,-1 1,0 0,1 0,0 0,-1 0,1 0,-2 3,-45 34,26-21</inkml:trace>
  <inkml:trace contextRef="#ctx0" brushRef="#br0" timeOffset="3585.53">4178 1380,'3'6,"0"-1,1 0,0 0,0 0,1 0,-1 0,1-1,0 0,0 0,0-1,1 1,-1-1,1 0,0 0,0-1,0 0,0 0,0 0,1-1,-1 0,0 0,1-1,-1 1,1-2,-1 1,0 0,1-1,-1-1,0 1,1-1,1 0,6-6,0 0,-1 0,0-2,0 1,-1-2,0 1,-1-2,0 1,0-2,-2 1,0-1,0-1,-1 0,5-12,-11 23,0 0,0-1,0 1,0-1,-1 0,1 0,-1 1,0-1,0 0,0 0,-1 0,0 0,1 0,-1 0,-1 0,1 0,-1 0,1 0,-1 0,0 0,0 0,-1 0,1 1,-1-1,0 0,0 1,0-1,-1 1,1 0,-1 0,1 0,-1 0,0 0,0 1,0-1,-1 1,1 0,-1 0,1 0,-1 0,0 1,-7-1,1 0,-1 1,1 1,-1 0,0 0,1 1,-1 1,1 0,-1 0,1 1,0 0,0 0,0 2,1-1,-1 1,1 0,0 1,-3 3,-8 6,0 0,1 2,1 1,1 0,1 1,0 0,-3 8,8-12,1 1,1 0,0 1,1 0,0 0,2 1,0 0,1 0,0 0,2 1,0-1,1 4,2-17,0 1,1-1,-1 0,1 0,0 0,0 0,1 0,0 0,0 0,0 0,0-1,1 1,-1-1,1 0,0 1,1-1,-1-1,1 1,-1 0,1-1,0 0,1 0,-1 0,0 0,1-1,0 1,-1-1,5 1,2 0,0 0,1 0,-1-1,1-1,-1 0,1 0,-1-1,1-1,0 0,-1 0,0-1,6-2,26-10,0-3,0-1,-2-2,0-1,-2-3,0-1,-2-2,-1-1,12-14,-21 18</inkml:trace>
  <inkml:trace contextRef="#ctx0" brushRef="#br0" timeOffset="4296.391">5023 1155,'-15'8,"-20"7,0 1,1 3,0 0,2 2,0 2,2 1,0 1,2 1,1 2,-1 3,-9 69,36-98,1 1,-1-1,1 1,0-1,0 1,0-1,1 1,-1-1,1 1,-1-1,1 0,0 1,0-1,0 0,0 1,0-1,0 0,1 0,-1 0,1 0,-1 0,1-1,0 1,0 0,0-1,0 1,0-1,0 0,0 1,0-1,0 0,1 0,-1-1,1 1,-1 0,0-1,1 0,-1 1,1-1,0 0,12-2,0-1,-1-1,1 0,-1-1,0 0,0-2,-1 1,0-1,0-1,-1-1,1 0,-2 0,0-1,0 0,0-1,-2 0,1-1,0-2,11-8,159-175,-173 188,14-16,-19 36,-76 130,36-53,3-15,4 1,2 2,4 1,3 1,4 1,-3 44,18-105,2 1,0 0,1-1,1 1,1 0,0-1,1 0,1 1,1-1,1-1,0 1,1-1,1 0,1-1,0 1,1-2,1 1,1-2,2 3,-13-16,0 1,0 0,1-1,-1 1,1-1,-1 1,1-1,0 0,-1 1,1-1,0 0,0 0,0-1,0 1,0 0,0-1,0 1,0-1,0 1,0-1,1 0,-1 0,0 0,0 0,0 0,0-1,0 1,0-1,0 1,0-1,0 0,0 0,0 0,0 0,0 0,0 0,-1 0,1-1,-1 1,1 0,-1-1,1 0,-1 1,0-1,1 0,-1 1,0-1,0 0,-1 0,1 0,0 0,-1 0,1 0,-1 0,1 0,-1-1,0 1,0 0,0-1,-1-8,-1 0,0 1,0-1,-1 1,-1 0,1 0,-2 0,1 0,-1 1,-1 0,0 0,0 0,-1 1,0-1,0 2,-1-1,0 1,-3-2,-12-11,1 2,-2 1,0 0,-2 2,1 1,-2 1,1 2,-2 0,1 2,-29-6,-35 14,90 2,1-1,0 1,0-1,0 1,0 0,0-1,0 1,0-1,1 1,-1-1,0 1,0 0,0-1,1 1,-1-1,0 1,0-1,1 1,-1-1,0 1,1-1,-1 0,1 1,-1-1,1 1,-1-1,1 0,-1 0,1 1,-1-1,1 0,-1 0,1 1,-1-1,1 0,-1 0,1 0,0 0,-1 0,1 0,-1 0,1 0,-1 0,1 0,0 0,-1 0,1 0,-1-1,1 1,-1 0,1 0,-1-1,1 1,-1 0,1-1,-1 1,1 0,-1-1,1 1,-1-1,0 1,1-1,44-6,0-3,-1-1,0-2,-1-2,0-2,-2-2,14-9,168-101,-195 108</inkml:trace>
  <inkml:trace contextRef="#ctx0" brushRef="#br0" timeOffset="4619.801">5390 1296,'-3'5,"0"1,0 0,1 0,-1 0,1 0,0 0,1 1,0-1,0 0,0 1,1-1,-1 1,2-1,-1 1,1-1,0 1,0-1,1 0,0 1,0-1,0 0,1 0,0-1,0 1,0 0,1-1,0 0,0 0,0 0,1 0,-1-1,1 1,0-1,0-1,1 1,-1-1,1 0,0 0,0 0,0-1,0 0,0 0,1-1,-1 1,0-1,1-1,2-1,1 0,-1-1,1 0,-1 0,0-1,0 0,0-1,-1 0,1 0,-1-1,0 0,0-1,-1 0,0 0,0 0,0-1,0 0,-1 0,4-7,7-12,0 0,-2 0,-1-2,-1 1,4-18,31-105,-45 142</inkml:trace>
  <inkml:trace contextRef="#ctx0" brushRef="#br0" timeOffset="5385.036">6181 1126,'-7'0,"1"-1,-1 1,1 0,-1 0,1 1,-1 0,1 0,-1 1,1 0,0 0,0 0,0 1,0 0,0 0,1 0,-4 3,6-4,-11 5,0 0,1 1,0 1,0 0,1 1,0 0,1 0,0 2,1-1,0 2,1-1,0 1,1 0,0 1,1 0,1 0,0 1,1-1,1 1,-2 9,6-22,0 0,0 0,0 1,0-1,1 0,-1 0,1 0,-1 1,1-1,0 0,0 0,0 0,0 0,0 0,0 0,0 0,1 0,-1-1,1 1,-1-1,1 1,0-1,-1 1,1-1,0 0,0 0,0 0,0 0,0 0,0 0,1 0,-1-1,0 1,0-1,0 0,1 1,-1-1,0 0,0 0,1-1,90-18,-69 7,-1-1,-1-1,0-2,-1 0,0-1,-2-1,0 0,-1-2,-1 0,0-1,-1-2,100-85,-116 107,1 1,-1-1,1 0,0 1,-1-1,1 1,0-1,-1 1,1-1,0 1,0-1,-1 1,1 0,0 0,0-1,0 1,-1 0,1 0,0 0,0 0,0 0,0 0,0 0,-1 0,1 0,0 0,0 0,0 0,0 1,-1-1,1 0,0 1,0-1,-1 0,1 1,0-1,-1 1,1 0,0-1,-1 1,1-1,-1 1,1 0,-1-1,1 1,-1 0,1 0,-1-1,0 1,1 0,-1 0,0 0,0 0,1 0,1 53,-3-44,0 13,7 79,-5-99,0 0,0 0,0 0,1 0,-1-1,0 1,1 0,0-1,0 1,0-1,0 0,0 0,0 0,1 0,-1 0,1 0,-1 0,1-1,0 1,-1-1,1 0,0 0,0 0,0 0,0-1,0 1,0-1,0 1,0-1,0 0,1-1,13-1,0-2,-1 0,1-1,-1-1,0-1,-1 0,0-1,0 0,0-1,-1-1,-1 0,0-1,0-1,-1 0,0-1,7-10,37-37,-2-2,-3-2,-3-3,-3-2,-3-1,4-18,-26 47,-2-2,-1-1,-3 0,-1 0,-3-2,-2 1,-1-1,-3-1,-1 1,-3 0,-3-32,3 70,0-1,0 0,-1 1,0-1,-1 0,0 1,0-1,-1 1,0 0,0 0,-1 0,0 0,0 1,-1-1,0 1,-1 0,1 1,-1-1,0 1,-1 0,1 1,-1 0,-4-3,6 9,0-1,0 1,0 0,1 1,-1-1,1 1,-1 0,1 0,0 1,0-1,0 1,0 0,0 0,0 0,1 0,-1 1,1 0,0-1,0 1,1 0,-1 0,1 1,0-1,0 1,-1 2,-7 17,2 1,0 0,2 0,1 1,1 0,1 0,1 0,1 0,2 0,0 0,2 4,-1 33,1-21,1 0,1 0,3 0,1-1,3 0,1-1,1 0,3-1,1-1,2 0,17 22,106 109,-143-169,-1 0,0 0,1 0,-1 0,1 0,-1 1,1-1,-1 0,1 0,-1 1,1-1,0 0,-1 1,1-1,-1 0,1 1,0-1,-1 1,1-1,0 1,-1-1,1 1,0-1,0 1,-1-1,1 1,0-1,0 1,0-1,0 1,0-1,0 1,0-1,0 1,0-1,0 1,0 0,0-1,0 1,0-1,1 1,-1-1,0 1,0-1,0 1,1-1,-1 1,0-1,1 0,-1 1,1-1,-1 1,0-1,1 0,-1 1,-39-27,18 9</inkml:trace>
  <inkml:trace contextRef="#ctx0" brushRef="#br0" timeOffset="5633.914">6690 788,'43'-9,"33"-9,14-1,1-2,-6 3,-7 4,-8 0,-5 2,-10 3,-5 3,-5 3,-6 2,-5 0,-3 2,-2-1,-6 1</inkml:trace>
  <inkml:trace contextRef="#ctx0" brushRef="#br0" timeOffset="5796.416">7705 816,'0'38,"0"18,5-1,1-14,0-15</inkml:trace>
  <inkml:trace contextRef="#ctx0" brushRef="#br0" timeOffset="5969.476">7677 365,'0'0</inkml:trace>
  <inkml:trace contextRef="#ctx0" brushRef="#br0" timeOffset="6217.482">8072 562,'-14'27,"1"1,1 1,2 0,1 0,1 1,1 0,2 0,1 1,1 12,3-40,0 1,-1 0,2-1,-1 1,0-1,1 1,-1 0,1-1,0 0,0 1,1-1,-1 1,1-1,-1 0,1 0,0 0,0 0,1 0,-1-1,0 1,1-1,0 1,0-1,-1 0,1 0,0 0,1 0,-1-1,0 1,0-1,1 0,-1 0,1 0,-1 0,1 0,-1-1,1 0,0 0,-1 0,1 0,-1 0,1-1,-1 0,4 0,4-2,1-1,-1 0,0 0,0-1,0-1,-1 0,0 0,0-1,0 0,-1 0,0-1,-1-1,0 0,0 0,0 0,-1-1,-1 0,0 0,0-1,-1 0,0 0,-1 0,-1 0,1-1,-2 1,1-5,-1 8,-1 0,0-1,0 1,-1 0,0-1,0 1,-1 0,0-1,-1 1,0 0,0 0,-1 0,0 0,0 0,-1 0,0 1,-1-2,3 8,0-1,0 1,0 0,0 0,0 0,0 1,-1-1,1 1,0-1,0 1,-1-1,1 1,0 0,0 0,-1 0,1 1,0-1,0 0,-1 1,1 0,0-1,0 1,0 0,0 0,0 0,-14 9</inkml:trace>
  <inkml:trace contextRef="#ctx0" brushRef="#br0" timeOffset="6582.807">8467 816,'316'-295,"-311"290,-1 1,1 0,-1 0,0 0,-1-1,1 1,-1-1,0 0,0 0,0 0,-1 0,1-1,-1 1,-1 0,1-3,-2 8,-1 0,0-1,1 1,-1 0,0 0,0 0,1-1,-1 1,0 0,1 0,-1 0,0 0,0 1,1-1,-1 0,0 0,1 0,-1 0,0 1,1-1,-1 0,0 1,1-1,-1 0,0 1,1-1,-1 1,1-1,-1 1,1-1,-1 1,1 0,0-1,-1 1,1-1,-1 1,1 0,0-1,0 1,-1 0,1 0,0-1,0 1,0 0,0-1,0 1,0 0,0 0,0-1,0 1,0 0,1 0,-1-1,0 1,-1 2,-2 1,1 0,-1 0,1 0,0 1,1-1,-1 1,1-1,0 1,0-1,0 1,1 0,0 0,-1-1,2 1,-1 0,0 0,1-1,0 1,0-1,1 1,-1-1,1 1,0-1,0 0,0 1,1-1,0-1,-1 1,1 0,1-1,-1 1,0-1,1 0,1 1,2 1,1 0,-1-1,1 0,1 0,-1-1,0 0,1 0,-1-1,1 0,0-1,0 0,0 0,-1-1,1 0,0-1,0 1,0-2,0 1,-1-1,1-1,1 0,10-4,0 0,-1-2,0 0,0-1,-1-1,-1 0,0-1,9-9,96-118,-109 121</inkml:trace>
  <inkml:trace contextRef="#ctx0" brushRef="#br0" timeOffset="6931.104">9794 223,'-14'6,"0"1,1 0,0 1,0 0,1 1,0 1,1 0,0 1,0 0,2 0,-1 1,1 0,1 1,0 0,1 0,-5 11,13-16,-1-1,1 1,1-1,0 0,0 1,0-1,1 0,-1 0,2 0,-1-1,1 1,0-1,1 0,-1 0,1 0,0-1,1 1,-1-1,1 0,0-1,0 0,1 0,-1 0,6 2,-7-2,14 9,-12-10,0 0,-1 1,1 0,-1 0,0 1,0-1,0 1,-1 0,0 1,0 0,0-1,-1 2,0-1,0 0,0 1,-1 0,0 0,0 0,-1 0,1 0,-2 0,1 1,-1 3,-4-6,0 0,-1 0,1-1,-1 0,-1 1,1-1,0-1,-1 1,0-1,0 1,0-1,0-1,0 1,-1-1,1 0,-1 0,0 0,1-1,-1 0,0 0,0-1,-3 1,-2 1,-106 23,92-22</inkml:trace>
  <inkml:trace contextRef="#ctx0" brushRef="#br0" timeOffset="7562.744">0 2678,'2115'-292,"607"-133,2195-211,-2532 383,-2056 222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5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47,'-19'43,"3"2,2 0,1 1,3 0,-1 19,-6 65,6 1,5 1,9 62,-2-34,-1-149</inkml:trace>
  <inkml:trace contextRef="#ctx0" brushRef="#br0" timeOffset="249.116">1 244,'52'-14,"47"-10,16-6,3 3,-5 1,-6 4,-13 7,-12 1,-10 2,-8 4,-11 3,-8 3,-9 1,-9 5,-4 3,-8 5,0 0,-2-2</inkml:trace>
  <inkml:trace contextRef="#ctx0" brushRef="#br0" timeOffset="570.374">1271 554,'-29'20,"1"0,1 2,1 1,1 1,1 1,1 1,1 1,1 1,-2 7,19-31,1 1,-1 0,1 0,0 0,0 1,1-1,0 1,0 0,0-1,0 1,1 0,0 0,0 0,1 0,0 0,0 0,0 0,0 0,1 0,0 0,1 0,-1 0,1 0,0 0,1-1,-1 1,1-1,0 0,0 0,1 0,0 0,0 0,0-1,0 0,3 2,1 0,1-1,0 0,0-1,1 0,-1-1,1 0,0 0,0-1,0 0,0-1,0 0,0-1,0 0,0 0,0-1,0-1,0 1,0-2,0 1,-1-1,1-1,-1 0,0 0,0-1,0 0,0 0,-1-1,0 0,0-1,-1 0,0 0,0 0,3-5,-3 2,0-1,0 1,-1-1,-1 0,0-1,0 1,-1-1,-1 0,0 0,0 0,-2 0,1-1,-1 1,-1 0,0-1,-1 1,0 0,-1-1,-1 1,0 0,0 0,-1 0,0 1,-1-1,-5-6,6 10,-1-1,0 1,0 0,-1 1,0 0,-1 0,1 0,-1 0,-1 1,1 1,-1-1,0 1,0 0,-7-2,-8-1</inkml:trace>
  <inkml:trace contextRef="#ctx0" brushRef="#br0" timeOffset="1000.408">1863 640,'-34'25,"1"1,2 2,1 1,1 1,1 2,2 1,-9 15,33-46,0 0,0 1,0-1,0 0,0 1,0 0,1-1,0 1,-1 0,1 0,0-1,0 1,0 0,1 0,-1 0,1 0,0 1,0-1,0 0,0 0,0 0,0 0,1 0,0 0,-1 0,1 0,1 0,-1-1,0 1,0 0,1 0,0-1,-1 1,1-1,0 0,0 1,1-1,-1 0,0 0,1 0,0 0,10 0,-1 0,0-1,1 0,-1-1,1 0,-1-1,1-1,-1 0,0-1,0 0,0 0,0-2,0 1,-1-1,5-4,30-14,-1-2,-1-2,-1-1,-2-3,-1-1,-1-3,2-4,-11 10,-2-2,-1 0,-1-2,-2 0,-1-2,-2-1,-1 0,-2-2,3-14,-14 31,-1 1,-2-1,0-1,-1 1,-1 0,-1-1,-1 1,-2-18,1 31,1 0,-2 0,1 1,-1-1,0 0,-1 1,1-1,-2 1,1 0,-1 0,0 0,0 0,-1 1,0-1,0 1,-1 0,1 1,-1 0,-1 0,1 0,-1 0,1 1,-1 0,0 1,-1-1,1 2,-1 1,1-1,0 1,-1 0,1 1,-1 0,1 0,-1 1,1 0,-1 0,1 0,0 1,-1 0,1 1,0 0,1 0,-1 0,-5 4,-108 83,100-73,1 1,0 1,2 1,0 1,1 0,2 1,0 0,1 1,1 1,2 0,0 0,1 1,2 0,0 1,2 0,1 0,1 0,1 0,1 1,2 3,1-17,1 0,1 0,0-1,0 1,1-1,1 0,0 0,1 0,0-1,1 0,0-1,0 1,1-2,1 1,0-1,0-1,0 0,1 0,0-1,1 0,0-1,0 0,0-1,1-1,-1 0,1 0,7 0,8 0</inkml:trace>
  <inkml:trace contextRef="#ctx0" brushRef="#br0" timeOffset="2265.587">2710 498,'-29'13,"1"1,0 1,1 2,1 0,0 2,2 1,0 1,1 1,2 1,0 1,-15 23,33-43,0-1,1 1,-1 0,1 0,0 0,0 0,0 0,1 0,0 1,-1-1,2 0,-1 1,0-1,1 1,0-1,0 1,0-1,0 1,1-1,0 1,0-1,0 1,1-1,-1 0,1 0,0 0,0 0,0 0,1 0,-1 0,1-1,0 1,0-1,0 0,1 0,-1 0,1 0,-1-1,1 1,0-1,0 0,0 0,0-1,1 1,2 0,9-1,0-1,0-1,0-1,0 0,0-1,0 0,-1-1,1-1,-1-1,0 0,-1-1,1 0,-2-2,1 1,-1-2,0 1,-1-2,6-6,4-3,-2-2,0 0,-1-1,-1-1,-1-1,-2-1,0 0,-1-2,-43 95,12 50,17-114,0 1,0 0,0-1,1 1,-1 0,1-1,0 1,0-1,0 1,1-1,-1 1,1-1,0 0,0 0,0 0,0 0,0 0,1 0,-1-1,1 1,0-1,0 0,0 0,0 0,0 0,0 0,0 0,1-1,-1 0,2 1,7-1,-1-1,1-1,-1 1,1-2,-1 0,1 0,-1-1,0 0,0-1,0 0,-1-1,1 0,-1-1,0 0,-1 0,1-1,-1 0,-1-1,1 0,-1-1,-1 1,0-1,1-2,101-173,-108 184,0 0,1 0,-1 0,0 0,0 0,0 1,0-1,0 0,0 1,1-1,-1 0,0 1,0-1,0 1,0 0,0-1,0 1,-1 0,1 0,0-1,0 1,0 0,-1 0,1 0,0 0,-1 0,1 0,-1 0,1 0,-1 0,0 1,1-1,-1 0,0 0,0 0,0 0,0 0,0 1,0-1,0 0,0 0,0 0,-1 0,1 1,1 1,4 15,-5-10,0-1,1 1,1-1,-1 0,1 1,0-1,1 0,0 0,0 0,0-1,1 1,0-1,0 0,0 0,1 0,0 0,0-1,1 0,0 0,-1-1,2 1,-1-1,0 0,1-1,0 0,-1 0,1 0,1-1,-2-1,-1-1,1 0,-1-1,1 0,-1 0,1 0,-1 0,0-1,1 0,-1 0,0 0,0 0,-1-1,1 0,0 0,-1-1,0 1,0-1,0 0,0 0,0 0,-1 0,0-1,1-1,60-121,-47 66,-17 61,1-1,0 1,-1 0,1 0,-1 0,1 0,0 0,-1 0,1 0,0 0,-1 1,1-1,-1 0,1 0,0 0,-1 1,1-1,-1 0,1 1,-1-1,1 0,-1 1,1-1,-1 1,1-1,-1 1,0-1,1 1,-1-1,0 1,1-1,-1 1,0 0,1-1,-1 1,0-1,0 1,0 0,0-1,0 1,0 0,0-1,0 1,0 0,0-1,0 1,0 0,0 0,18 61,-3 0,-3 2,-2-1,-3 2,-3-1,-3 0,-3 1,-2-1,-3 0,-3 0,-6 11,10-36,-2 0,-2 0,-2-1,-1 0,-1-1,-3-1,-1 0,-1-2,-14 18,29-46,0 0,-1 0,0 0,0 0,-1-1,0 0,0 0,0 0,0-1,-1 0,1 0,-1-1,0 0,0 0,-1 0,1-1,0 0,-1-1,0 0,1 0,-1 0,0-1,1 0,-1-1,0 1,1-1,-1-1,1 0,-1 0,1 0,0-1,0 0,0 0,0-1,1 0,-1 0,1-1,0 0,0 0,1 0,-1-1,0-3,1-1,1 0,-1 0,2 0,0-1,0 1,0-1,1 1,1-1,0 0,1 0,0 0,0 1,1-1,0 0,1 0,1 1,-1-1,2 1,2-6,5-14,3 0,0 1,2 0,1 2,1 0,8-7,-8 9,1 1,2 1,0 0,1 2,2 1,0 0,1 2,0 1,2 1,0 1,0 2,2 0,-1 2,4 0,19 8,-33 7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30.8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1150 3671,'283'107,"203"79,8-22,33-15,76-31,4-27,4-26,527-16,-726-41,-1-18,0-18,-2-18,-2-18,368-108,-601 118,-3-7,-3-7,109-64,-183 80,-2-3,-3-4,-3-4,-2-4,-3-4,65-74,-108 102,-1-2,-3-2,-2 0,-2-3,-2 0,-2-2,-3 0,-1-4,-10 20,-1 0,-2-1,-1-1,-2 0,-2 0,-2 0,-1 0,-1 0,-3 0,-1 0,-2 0,-6-21,-10-7,-2 2,-3 0,-2 2,-4 1,-2 1,-3 2,-2 2,-35-38,-31-21,-5 4,-5 5,-3 5,-6 6,-3 5,-4 6,-4 6,-3 6,-42-12,-242-95,-9 19,-5 18,-223-32,174 65,-3 21,-4 21,-2 22,-23 21,206 24,1 13,1 14,1 14,-93 32,177-21,2 10,3 10,4 9,3 10,5 9,-26 25,108-49,2 5,5 5,3 6,4 4,-18 27,73-64,3 3,2 2,3 2,3 2,3 2,3 2,3 1,4 2,2 2,2 7,16-39,1 0,2 1,2 0,3 1,1-1,2 1,3 0,1 0,3-1,1 1,3-1,1 0,3-1,1-1,2 0,3-1,1 0,2-2,2 0,28 35,-15-33,3-1,1-2,2-2,2-2,1-2,1-2,2-2,2-2,0-2,12 1,59 21,1-7,2-4,128 19,256 21,353 3,-698-68,789 49,-710-50</inkml:trace>
  <inkml:trace contextRef="#ctx0" brushRef="#br0" timeOffset="4486.14">5073 4631,'2'-6,"-1"0,1 0,-1 0,-1 0,1 0,-1 0,0 0,-1 0,1 0,-1-1,0 1,-1 1,1-1,-1 0,0 0,-2-2,1 7,0 1,0 0,-1 0,1 0,0 0,0 0,0 1,0-1,0 1,0 0,0 0,0 0,1 0,-1 1,0-1,0 1,1 0,-1 0,1 0,0 0,0 0,-1 0,1 0,0 1,1-1,-1 1,0 0,1 0,0-2,-49 58,3 3,3 1,-15 34,-1-1,-376 524,29-111,308-351,98-158,1 0,0 0,0-1,0 1,-1 0,1 0,0-1,0 1,-1 0,1 0,0 0,0-1,-1 1,1 0,0 0,-1 0,1 0,0 0,0 0,-1 0,1 0,0-1,-1 1,1 0,0 0,-1 0,1 1,0-1,-1 0,1 0,0 0,-1 0,1 0,0 0,-1 0,1 1,0-1,0 0,-1 0,1 0,0 1,0-1,-1 0,1 0,0 0,0 1,0-1,-1 0,1 1,0-1,0 0,-1-37,1 33,1-47,1 25,-2 1,0-1,-1 0,-2 0,0 0,-2 1,-1 0,-1 0,-8-19,4 22,-1-1,-1 2,0-1,-2 2,-1 0,0 1,-1 1,-1 0,-1 1,0 1,-2 1,1 1,-2 0,0 2,-5-2,-95-42,123 56,-1 0,0-1,1 1,-1 0,0 0,0-1,1 1,-1 0,0 0,1-1,-1 1,0 0,0-1,0 1,0 0,1-1,-1 1,0 0,0-1,0 1,0-1,0 1,0 0,0-1,0 1,0 0,0-1,0 1,0-1,0 1,0 0,0-1,0 1,0 0,-1-1,1 1,0 0,0-1,0 1,-1 0,1-1,0 1,0 0,-1-1,1 1,0 0,-1 0,1 0,0-1,-1 1,1 0,0 0,-1 0,1 0,38 0,453 38,-290-25,455 46,-608-52,0 1,-1 3,-1 1,43 18,-88-30,1 0,-1 0,1 0,-1 1,0-1,1 1,-1-1,0 1,1-1,-1 1,0 0,0-1,0 1,0 0,1 0,-1 0,0 0,0 0,-1 0,1 0,0 0,0 0,0 1,-1-1,1 0,-1 0,1 1,-1-1,1 0,-1 1,0-1,0 1,1-1,-1 0,0 1,0-1,-1 1,1-1,0 0,0 1,-1-1,1 1,-1-1,1 0,-1 0,1 1,-1-1,0 0,0 0,1 0,-1 1,0-1,0 0,0 0,-1 0,-15 8,0-1,-1-1,1-1,-1 0,0-1,-1-1,-11 1,-17 5,-954 234,856-187,119-38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38.8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1186 562,'-44'337,"32"-201,0-15,-43 288,47-371,7-24,-2 0,1 0,-2 0,0 0,-1-1,0 0,-1 0,0 0,-3 3,-1-5</inkml:trace>
  <inkml:trace contextRef="#ctx0" brushRef="#br0" timeOffset="253.04">311 816,'53'-10,"60"-17,26-9,8-3,-7-5,-7 1,-12 2,-13 9,-14 4,-15 3,-10 5,-12 2,-12 3,-8 5,-5-1,-14 6,-9 4</inkml:trace>
  <inkml:trace contextRef="#ctx0" brushRef="#br0" timeOffset="798.141">1468 1324,'-5'24,"-1"2,0 1,2-1,1 1,1 0,1-1,1 1,3 11,-3-34,0-1,0 1,1-1,0 1,-1-1,1 0,0 1,1-1,-1 0,1 0,-1 0,1 0,0 0,0 0,0 0,0-1,1 1,-1-1,1 1,-1-1,1 0,0 0,0 0,0 0,0-1,0 1,1-1,-1 0,0 0,1 0,-1 0,0-1,1 1,-1-1,1 0,-1 0,1 0,-1-1,1 1,-1-1,1 1,-1-1,0-1,0 1,1 0,1-2,24-18,-2-1,-1-2,-1-1,0 0,-3-2,0-1,-1-1,1-4,-20 30,-2 2,0-1,0 1,0 0,1-1,-1 1,1 0,-1 0,1-1,-1 1,1 0,0 0,0 0,-1 0,1 0,0 0,0 0,0 0,0 0,0 0,1 0,-1 0,0 1,0-1,0 1,1-1,-1 1,0-1,0 1,1 0,-1-1,0 1,1 0,-1 0,1 0,-1 0,0 0,1 0,-1 1,0-1,1 0,-1 1,0-1,0 1,1-1,-1 1,0 0,0-1,1 2,19 56,-19-50,0 0,0 0,1 0,0-1,0 1,1-1,0 0,1 0,-1 0,1 0,1 0,-3-4,-1 0,1 0,-1 0,1 0,0 0,0-1,0 0,0 1,1-1,-1 0,1-1,-1 1,1-1,0 1,-1-1,1 0,0-1,0 1,0 0,-1-1,1 0,0 0,0 0,0-1,0 1,0-1,0 0,-1 0,1 0,0-1,-1 1,1-1,-1 0,10-7,0 0,-1-2,-1 1,1-1,-2-1,0 0,0-1,-1 0,-1 0,0-1,0 0,-2 0,0-1,0 1,-2-1,1-1,-2 1,0-1,-1 1,-1-1,0 0,-2-7,1 23</inkml:trace>
  <inkml:trace contextRef="#ctx0" brushRef="#br0" timeOffset="1099.847">2569 1267,'-6'13,"0"1,1-1,1 1,0 0,1 0,0 1,2-1,-1 1,2-1,0 1,0-1,1 1,1-1,1 0,0 1,1 1,-3-13,0-1,0 1,1-1,-1 0,0 1,1-1,0 0,-1 1,1-1,0 0,0-1,0 1,0 0,0 0,1-1,-1 1,1-1,-1 0,1 0,-1 0,1 0,-1 0,1 0,0-1,-1 0,1 1,0-1,0 0,0 0,-1 0,1-1,0 1,-1-1,1 1,0-1,-1 0,1 0,-1 0,2-1,5-2,-2-1,1 0,-1 0,1-1,-1 0,-1 0,1 0,-1-1,0 0,-1 0,3-5,-3 5,0 0,0-1,-1 1,1-1,-2 0,1-1,-1 1,0-1,-1 1,0-1,-1 0,0 0,0 0,0 1,-1-1,-1 0,0 0,0 0,-1-2,1 9,-1-1,0 1,0 0,-1-1,1 1,0 0,-1 0,1 0,-1 1,0-1,1 0,-1 1,0 0,0 0,0 0,0 0,0 0,0 1,0-1,0 1,-1 0,1 0,0 0,0 0,0 0,0 1,0-1,0 1,0 0,0 0,0 0,0 1,0-1,0 1,1-1,-1 1,0 0,1 0,0 0,-1 0,1 0,-2 3,-45 34,26-21</inkml:trace>
  <inkml:trace contextRef="#ctx0" brushRef="#br0" timeOffset="3585.53">4178 1380,'3'6,"0"-1,1 0,0 0,0 0,1 0,-1 0,1-1,0 0,0 0,0-1,1 1,-1-1,1 0,0 0,0-1,0 0,0 0,0 0,1-1,-1 0,0 0,1-1,-1 1,1-2,-1 1,0 0,1-1,-1-1,0 1,1-1,1 0,6-6,0 0,-1 0,0-2,0 1,-1-2,0 1,-1-2,0 1,0-2,-2 1,0-1,0-1,-1 0,5-12,-11 23,0 0,0-1,0 1,0-1,-1 0,1 0,-1 1,0-1,0 0,0 0,-1 0,0 0,1 0,-1 0,-1 0,1 0,-1 0,1 0,-1 0,0 0,0 0,-1 0,1 1,-1-1,0 0,0 1,0-1,-1 1,1 0,-1 0,1 0,-1 0,0 0,0 1,0-1,-1 1,1 0,-1 0,1 0,-1 0,0 1,-7-1,1 0,-1 1,1 1,-1 0,0 0,1 1,-1 1,1 0,-1 0,1 1,0 0,0 0,0 2,1-1,-1 1,1 0,0 1,-3 3,-8 6,0 0,1 2,1 1,1 0,1 1,0 0,-3 8,8-12,1 1,1 0,0 1,1 0,0 0,2 1,0 0,1 0,0 0,2 1,0-1,1 4,2-17,0 1,1-1,-1 0,1 0,0 0,0 0,1 0,0 0,0 0,0 0,0-1,1 1,-1-1,1 0,0 1,1-1,-1-1,1 1,-1 0,1-1,0 0,1 0,-1 0,0 0,1-1,0 1,-1-1,5 1,2 0,0 0,1 0,-1-1,1-1,-1 0,1 0,-1-1,1-1,0 0,-1 0,0-1,6-2,26-10,0-3,0-1,-2-2,0-1,-2-3,0-1,-2-2,-1-1,12-14,-21 18</inkml:trace>
  <inkml:trace contextRef="#ctx0" brushRef="#br0" timeOffset="4296.391">5023 1155,'-15'8,"-20"7,0 1,1 3,0 0,2 2,0 2,2 1,0 1,2 1,1 2,-1 3,-9 69,36-98,1 1,-1-1,1 1,0-1,0 1,0-1,1 1,-1-1,1 1,-1-1,1 0,0 1,0-1,0 0,0 1,0-1,0 0,1 0,-1 0,1 0,-1 0,1-1,0 1,0 0,0-1,0 1,0-1,0 0,0 1,0-1,0 0,1 0,-1-1,1 1,-1 0,0-1,1 0,-1 1,1-1,0 0,12-2,0-1,-1-1,1 0,-1-1,0 0,0-2,-1 1,0-1,0-1,-1-1,1 0,-2 0,0-1,0 0,0-1,-2 0,1-1,0-2,11-8,159-175,-173 188,14-16,-19 36,-76 130,36-53,3-15,4 1,2 2,4 1,3 1,4 1,-3 44,18-105,2 1,0 0,1-1,1 1,1 0,0-1,1 0,1 1,1-1,1-1,0 1,1-1,1 0,1-1,0 1,1-2,1 1,1-2,2 3,-13-16,0 1,0 0,1-1,-1 1,1-1,-1 1,1-1,0 0,-1 1,1-1,0 0,0 0,0-1,0 1,0 0,0-1,0 1,0-1,0 1,0-1,1 0,-1 0,0 0,0 0,0 0,0-1,0 1,0-1,0 1,0-1,0 0,0 0,0 0,0 0,0 0,0 0,-1 0,1-1,-1 1,1 0,-1-1,1 0,-1 1,0-1,1 0,-1 1,0-1,0 0,-1 0,1 0,0 0,-1 0,1 0,-1 0,1 0,-1-1,0 1,0 0,0-1,-1-8,-1 0,0 1,0-1,-1 1,-1 0,1 0,-2 0,1 0,-1 1,-1 0,0 0,0 0,-1 1,0-1,0 2,-1-1,0 1,-3-2,-12-11,1 2,-2 1,0 0,-2 2,1 1,-2 1,1 2,-2 0,1 2,-29-6,-35 14,90 2,1-1,0 1,0-1,0 1,0 0,0-1,0 1,0-1,1 1,-1-1,0 1,0 0,0-1,1 1,-1-1,0 1,0-1,1 1,-1-1,0 1,1-1,-1 0,1 1,-1-1,1 1,-1-1,1 0,-1 0,1 1,-1-1,1 0,-1 0,1 1,-1-1,1 0,-1 0,1 0,0 0,-1 0,1 0,-1 0,1 0,-1 0,1 0,0 0,-1 0,1 0,-1-1,1 1,-1 0,1 0,-1-1,1 1,-1 0,1-1,-1 1,1 0,-1-1,1 1,-1-1,0 1,1-1,44-6,0-3,-1-1,0-2,-1-2,0-2,-2-2,14-9,168-101,-195 108</inkml:trace>
  <inkml:trace contextRef="#ctx0" brushRef="#br0" timeOffset="4619.801">5390 1296,'-3'5,"0"1,0 0,1 0,-1 0,1 0,0 0,1 1,0-1,0 0,0 1,1-1,-1 1,2-1,-1 1,1-1,0 1,0-1,1 0,0 1,0-1,0 0,1 0,0-1,0 1,0 0,1-1,0 0,0 0,0 0,1 0,-1-1,1 1,0-1,0-1,1 1,-1-1,1 0,0 0,0 0,0-1,0 0,0 0,1-1,-1 1,0-1,1-1,2-1,1 0,-1-1,1 0,-1 0,0-1,0 0,0-1,-1 0,1 0,-1-1,0 0,0-1,-1 0,0 0,0 0,0-1,0 0,-1 0,4-7,7-12,0 0,-2 0,-1-2,-1 1,4-18,31-105,-45 142</inkml:trace>
  <inkml:trace contextRef="#ctx0" brushRef="#br0" timeOffset="5385.036">6181 1126,'-7'0,"1"-1,-1 1,1 0,-1 0,1 1,-1 0,1 0,-1 1,1 0,0 0,0 0,0 1,0 0,0 0,1 0,-4 3,6-4,-11 5,0 0,1 1,0 1,0 0,1 1,0 0,1 0,0 2,1-1,0 2,1-1,0 1,1 0,0 1,1 0,1 0,0 1,1-1,1 1,-2 9,6-22,0 0,0 0,0 1,0-1,1 0,-1 0,1 0,-1 1,1-1,0 0,0 0,0 0,0 0,0 0,0 0,0 0,1 0,-1-1,1 1,-1-1,1 1,0-1,-1 1,1-1,0 0,0 0,0 0,0 0,0 0,0 0,1 0,-1-1,0 1,0-1,0 0,1 1,-1-1,0 0,0 0,1-1,90-18,-69 7,-1-1,-1-1,0-2,-1 0,0-1,-2-1,0 0,-1-2,-1 0,0-1,-1-2,100-85,-116 107,1 1,-1-1,1 0,0 1,-1-1,1 1,0-1,-1 1,1-1,0 1,0-1,-1 1,1 0,0 0,0-1,0 1,-1 0,1 0,0 0,0 0,0 0,0 0,0 0,-1 0,1 0,0 0,0 0,0 0,0 1,-1-1,1 0,0 1,0-1,-1 0,1 1,0-1,-1 1,1 0,0-1,-1 1,1-1,-1 1,1 0,-1-1,1 1,-1 0,1 0,-1-1,0 1,1 0,-1 0,0 0,0 0,1 0,1 53,-3-44,0 13,7 79,-5-99,0 0,0 0,0 0,1 0,-1-1,0 1,1 0,0-1,0 1,0-1,0 0,0 0,0 0,1 0,-1 0,1 0,-1 0,1-1,0 1,-1-1,1 0,0 0,0 0,0 0,0-1,0 1,0-1,0 1,0-1,0 0,1-1,13-1,0-2,-1 0,1-1,-1-1,0-1,-1 0,0-1,0 0,0-1,-1-1,-1 0,0-1,0-1,-1 0,0-1,7-10,37-37,-2-2,-3-2,-3-3,-3-2,-3-1,4-18,-26 47,-2-2,-1-1,-3 0,-1 0,-3-2,-2 1,-1-1,-3-1,-1 1,-3 0,-3-32,3 70,0-1,0 0,-1 1,0-1,-1 0,0 1,0-1,-1 1,0 0,0 0,-1 0,0 0,0 1,-1-1,0 1,-1 0,1 1,-1-1,0 1,-1 0,1 1,-1 0,-4-3,6 9,0-1,0 1,0 0,1 1,-1-1,1 1,-1 0,1 0,0 1,0-1,0 1,0 0,0 0,0 0,1 0,-1 1,1 0,0-1,0 1,1 0,-1 0,1 1,0-1,0 1,-1 2,-7 17,2 1,0 0,2 0,1 1,1 0,1 0,1 0,1 0,2 0,0 0,2 4,-1 33,1-21,1 0,1 0,3 0,1-1,3 0,1-1,1 0,3-1,1-1,2 0,17 22,106 109,-143-169,-1 0,0 0,1 0,-1 0,1 0,-1 1,1-1,-1 0,1 0,-1 1,1-1,0 0,-1 1,1-1,-1 0,1 1,0-1,-1 1,1-1,0 1,-1-1,1 1,0-1,0 1,-1-1,1 1,0-1,0 1,0-1,0 1,0-1,0 1,0-1,0 1,0-1,0 1,0 0,0-1,0 1,0-1,1 1,-1-1,0 1,0-1,0 1,1-1,-1 1,0-1,1 0,-1 1,1-1,-1 1,0-1,1 0,-1 1,-39-27,18 9</inkml:trace>
  <inkml:trace contextRef="#ctx0" brushRef="#br0" timeOffset="5633.914">6690 788,'43'-9,"33"-9,14-1,1-2,-6 3,-7 4,-8 0,-5 2,-10 3,-5 3,-5 3,-6 2,-5 0,-3 2,-2-1,-6 1</inkml:trace>
  <inkml:trace contextRef="#ctx0" brushRef="#br0" timeOffset="5796.416">7705 816,'0'38,"0"18,5-1,1-14,0-15</inkml:trace>
  <inkml:trace contextRef="#ctx0" brushRef="#br0" timeOffset="5969.476">7677 365,'0'0</inkml:trace>
  <inkml:trace contextRef="#ctx0" brushRef="#br0" timeOffset="6217.482">8072 562,'-14'27,"1"1,1 1,2 0,1 0,1 1,1 0,2 0,1 1,1 12,3-40,0 1,-1 0,2-1,-1 1,0-1,1 1,-1 0,1-1,0 0,0 1,1-1,-1 1,1-1,-1 0,1 0,0 0,0 0,1 0,-1-1,0 1,1-1,0 1,0-1,-1 0,1 0,0 0,1 0,-1-1,0 1,0-1,1 0,-1 0,1 0,-1 0,1 0,-1-1,1 0,0 0,-1 0,1 0,-1 0,1-1,-1 0,4 0,4-2,1-1,-1 0,0 0,0-1,0-1,-1 0,0 0,0-1,0 0,-1 0,0-1,-1-1,0 0,0 0,0 0,-1-1,-1 0,0 0,0-1,-1 0,0 0,-1 0,-1 0,1-1,-2 1,1-5,-1 8,-1 0,0-1,0 1,-1 0,0-1,0 1,-1 0,0-1,-1 1,0 0,0 0,-1 0,0 0,0 0,-1 0,0 1,-1-2,3 8,0-1,0 1,0 0,0 0,0 0,0 1,-1-1,1 1,0-1,0 1,-1-1,1 1,0 0,0 0,-1 0,1 1,0-1,0 0,-1 1,1 0,0-1,0 1,0 0,0 0,0 0,-14 9</inkml:trace>
  <inkml:trace contextRef="#ctx0" brushRef="#br0" timeOffset="6582.807">8467 816,'316'-295,"-311"290,-1 1,1 0,-1 0,0 0,-1-1,1 1,-1-1,0 0,0 0,0 0,-1 0,1-1,-1 1,-1 0,1-3,-2 8,-1 0,0-1,1 1,-1 0,0 0,0 0,1-1,-1 1,0 0,1 0,-1 0,0 0,0 1,1-1,-1 0,0 0,1 0,-1 0,0 1,1-1,-1 0,0 1,1-1,-1 0,0 1,1-1,-1 1,1-1,-1 1,1-1,-1 1,1 0,0-1,-1 1,1-1,-1 1,1 0,0-1,0 1,-1 0,1 0,0-1,0 1,0 0,0-1,0 1,0 0,0 0,0-1,0 1,0 0,1 0,-1-1,0 1,-1 2,-2 1,1 0,-1 0,1 0,0 1,1-1,-1 1,1-1,0 1,0-1,0 1,1 0,0 0,-1-1,2 1,-1 0,0 0,1-1,0 1,0-1,1 1,-1-1,1 1,0-1,0 0,0 1,1-1,0-1,-1 1,1 0,1-1,-1 1,0-1,1 0,1 1,2 1,1 0,-1-1,1 0,1 0,-1-1,0 0,1 0,-1-1,1 0,0-1,0 0,0 0,-1-1,1 0,0-1,0 1,0-2,0 1,-1-1,1-1,1 0,10-4,0 0,-1-2,0 0,0-1,-1-1,-1 0,0-1,9-9,96-118,-109 121</inkml:trace>
  <inkml:trace contextRef="#ctx0" brushRef="#br0" timeOffset="6931.104">9794 223,'-14'6,"0"1,1 0,0 1,0 0,1 1,0 1,1 0,0 1,0 0,2 0,-1 1,1 0,1 1,0 0,1 0,-5 11,13-16,-1-1,1 1,1-1,0 0,0 1,0-1,1 0,-1 0,2 0,-1-1,1 1,0-1,1 0,-1 0,1 0,0-1,1 1,-1-1,1 0,0-1,0 0,1 0,-1 0,6 2,-7-2,14 9,-12-10,0 0,-1 1,1 0,-1 0,0 1,0-1,0 1,-1 0,0 1,0 0,0-1,-1 2,0-1,0 0,0 1,-1 0,0 0,0 0,-1 0,1 0,-2 0,1 1,-1 3,-4-6,0 0,-1 0,1-1,-1 0,-1 1,1-1,0-1,-1 1,0-1,0 1,0-1,0-1,0 1,-1-1,1 0,-1 0,0 0,1-1,-1 0,0 0,0-1,-3 1,-2 1,-106 23,92-22</inkml:trace>
  <inkml:trace contextRef="#ctx0" brushRef="#br0" timeOffset="7562.744">0 2678,'2115'-292,"607"-133,2195-211,-2532 383,-2056 222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6.4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 1,'-9'33,"-4"22,1 5,8-7,3-13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6.74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1,'19'19,"6"11,-1 1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7.0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1 451,'142'-314,"-110"276,-31 38,0-1,1 1,-1 0,0-1,0 1,0 0,0 0,0 0,0 0,0 0,0 0,0 0,1 0,-1 0,0 1,0-1,0 0,0 1,0-1,0 1,0-1,0 1,0-1,0 1,-1 0,1-1,0 1,0 0,0 0,-1 0,1-1,0 1,-1 0,1 0,-1 0,1 0,-1 0,0 0,1 0,-1 0,0 0,0 1,28 149,-27-146,-1 1,1-1,1 0,-1 1,1-1,-1 0,2 0,-1 0,0 0,1 0,0 0,0-1,1 0,-1 1,1-1,0 0,0-1,0 1,0-1,1 0,-1 0,1 0,0 0,0-1,0 0,0 0,0 0,1-1,-1 0,0 0,1 0,-1 0,1-1,-1 0,1 0,-1-1,1 1,-1-1,1 0,-1-1,0 0,0 1,2-2,4-7,0 1,-1-1,-1-1,0 0,0 0,-1-1,-1 0,0-1,0 1,-1-1,-1 0,0-1,-1 0,1-4,4-7,46-123,-45 127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8.17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76,'-22'13,"13"4,1 0,0 1,1 0,1 0,1 1,0 0,0 10,2-15,1-1,1 1,0 0,0-1,2 1,-1 0,2-1,2 10,-4-19,2 1,-1-1,0 1,1-1,0 1,0-1,0 0,0 0,1 0,0 0,0 0,0 0,0-1,0 0,1 1,0-1,-1-1,1 1,0 0,0-1,1 0,-1 0,0 0,1-1,-1 1,4 0,0-3,1 1,-1-1,1-1,-1 0,0 0,0 0,1-1,-2-1,1 1,0-1,-1 0,0-1,0 0,0 0,0 0,0-2,19-18,-1-1,-2 0,-1-2,0-1,-3-1,0 0,-2-1,-1-1,9-28,-17 43,22-59,-24 116,2 113,15-23,-4-27,-4 0,-4 1,-4 19,-7-97,-1-1,-1 0,-1 0,-1-1,-2 1,-6 20,10-39,-1 1,1-1,-1 0,0 0,0 0,-1 0,0 0,0-1,0 1,-1-1,1 0,-1-1,-1 1,1-1,-1 0,1 0,-1-1,0 1,0-1,-1-1,1 1,-1-1,1 0,-1-1,0 1,1-1,-2-1,4 1,1-1,-1 0,0 0,1-1,-1 1,1-1,-1 1,1-1,0 0,-1-1,1 1,0-1,0 1,-1-1,1 0,1 0,-1 0,0 0,0-1,1 1,-1-1,1 0,0 0,0 1,0-1,0-1,1 1,-1 0,1 0,0-1,-1 1,2 0,-1-1,0 1,1-1,-1-1,6-132,2 100,1 1,2 0,1 1,2 0,13-26,-12 36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5.8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284 30,'-1'0,"0"-1,0 1,0 0,0 0,1-1,-1 1,0 0,0 0,0 0,0 0,0 0,0 0,0 0,0 0,1 0,-1 0,0 1,0-1,0 0,0 1,1-1,-1 1,0-1,0 0,1 1,-1 0,0-1,0 1,1-1,-1 1,1 0,-1-1,1 1,-1 0,1 0,-1 0,1-1,-1 2,-32 38,2 1,2 2,1 1,-13 31,0 16,64-121,176-198,-108 132,-91 96,22-21,-20 37,-44 84,34-79,3-11,1 1,0 0,1 0,0 0,1 1,0-1,1 1,0-1,1 1,0-1,2 12,24 204,-27 55,-4-230,-1-34</inkml:trace>
  <inkml:trace contextRef="#ctx0" brushRef="#br0" timeOffset="250.311">1 905,'43'-10,"34"-7,8-7,0 2,-11-1,-7 4,-11 5,-10 4,-8 0,-1 2,-2 1,-2 3,-7 2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05.1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8 171,'-2'11,"-1"0,2 0,0 1,0-1,1 0,1 1,0-1,0 1,1-1,0 0,1 0,0 0,1 0,1-1,-1 1,2-1,0 1,-5-9,1-1,0 1,-1-1,1 1,0-1,0 0,0 0,0 1,0-1,0-1,0 1,0 0,0 0,0-1,0 1,0-1,1 0,-1 0,0 0,0 0,1 0,-1 0,0 0,0-1,0 1,1-1,-1 0,0 1,0-1,0 0,0 0,0-1,0 1,-1 0,1 0,1-2,51-64,-52 64,-1-1,1 1,0-1,-1 0,0 0,0 0,0 0,0 0,0 0,-1 0,0 0,0 0,0 0,0 0,-1 0,0 0,0 0,0 1,0-1,0 0,-1 0,1 1,-1-1,0 1,0-1,-1 1,1 0,-1 0,1 0,-1 0,0 0,0 0,0 1,-1 0,1-1,-1 1,1 1,-1-1,-1 0,-19-3,1 3</inkml:trace>
  <inkml:trace contextRef="#ctx0" brushRef="#br0" timeOffset="299.929">347 227,'34'-29,"81"-52,-112 81,0-1,0 0,0 1,0 0,0 0,0 0,0 0,0 0,0 1,0-1,0 1,0 0,-1 0,1 0,0 0,0 0,0 0,-1 1,1 0,-1-1,1 1,-1 0,0 0,2 3,37 19,-31-23,1 0,0 0,-1-1,1 0,0-1,-1-1,1 1,-1-2,1 1,-1-1,0-1,0 0,0 0,-1-1,0-1,1 1,-2-1,1-1,-1 0,0 0,0 0,-1-1,0 0,-1-1,1 1,-2-1,3-5,2-5,-3 2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03.9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164 395,'-33'34,"-12"15,3 5,12-2,17-11,15-11,12-11,9-9,4-11,4-5,0-2,0 0,0-2,-1 0,-1-4,0 2,-5-3,-7 1</inkml:trace>
  <inkml:trace contextRef="#ctx0" brushRef="#br0" timeOffset="251.26">616 0,'0'39,"0"31,0 9,0-5,0-9,5-11,1-11,5-7,0-5,4-8,-2-8</inkml:trace>
  <inkml:trace contextRef="#ctx0" brushRef="#br0" timeOffset="500.207">446 282,'29'0,"33"-5,12-1,-3 0,-8 1,-11 2,-8 1,-8 0,-10-3,-8-1</inkml:trace>
  <inkml:trace contextRef="#ctx0" brushRef="#br0" timeOffset="749.092">1068 395,'14'5,"5"-8,0-4</inkml:trace>
  <inkml:trace contextRef="#ctx0" brushRef="#br0" timeOffset="1017.471">926 57,'0'0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03.3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24 398,'-10'-39,"2"-21,2-6,7 3,4 8,5 13,6 14,5 12,-1 13,-4 12,-4 4</inkml:trace>
  <inkml:trace contextRef="#ctx0" brushRef="#br0" timeOffset="318.964">277 257,'25'-23,"-2"-1,-1-1,-1-1,-1 0,-1-2,-1-2,-17 29,1 0,-1 0,0 0,1-1,-1 1,0-1,0 1,0-1,0 1,0-1,0 1,-1-1,1 0,-1 1,1-1,-1 0,1 0,-1 1,0-1,0 0,0 0,0 1,0-1,0 0,-1 0,1 0,0 1,-1-1,0 0,1 1,-1-1,0 0,0 1,0-1,0 1,0-1,0 1,0 0,0-1,-1 1,1 0,0 0,-1 0,1 0,-1 0,1 0,-1 0,0 1,1-1,-1 1,0-1,0 1,1-1,-1 1,0 0,0 0,-9 3,0 1,0 1,0 0,1 0,0 1,0 1,0-1,1 1,0 1,1 0,-1 0,2 1,-1 0,1 0,0 1,-4 8,6-12,0 1,1-1,-1 1,1 0,1 0,-1 1,1-1,0 1,1-1,0 1,0 0,1 0,0 0,0 0,1 0,0 0,0 0,1 0,0 0,1 0,-1 0,1 0,1-1,1 5,3-8,-1-1,1 0,0 0,0 0,0-1,0 0,1 0,-1-1,0 0,1 0,-1-1,1 0,-1 0,1-1,-1 0,1 0,-1-1,0 1,0-2,0 1,0-1,0 0,6-4,44-20,-32 13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9.1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0 784,'38'-20,"23"-5,5 0,-3 6,-8 0,-9 4,-6 4,-11 4</inkml:trace>
  <inkml:trace contextRef="#ctx0" brushRef="#br0" timeOffset="494.147">875 417,'-49'31,"1"3,1 2,3 2,1 2,-32 38,10 40,64-115,0 0,0 0,0 0,0 0,1 0,-1 0,1 1,0-1,0 0,0 0,1 0,-1 1,1-1,0 0,0 0,0 0,0 0,0 0,0 0,1 0,0-1,-1 1,1 0,0-1,0 1,1-1,-1 0,0 0,1 0,-1 0,1 0,0 0,0-1,0 1,0-1,0 0,0 0,0 0,0 0,11-1,-1 0,1 0,-1-1,1-1,-1 0,1-1,-1-1,0 0,0-1,-1 0,1 0,-1-2,0 0,-1 0,0-1,0 0,0-1,-1 0,2-3,-4 6,28-27,-1-1,-2-1,-1-2,-3-1,0-2,-3 0,-1-2,-2-1,-1-4,-12 27,-1-1,-1 1,-1-1,0-1,-2 1,0-1,-2 0,1-16,-4 30,1 0,-1 0,-1 0,1 0,-1-1,-1 2,1-1,-1 0,-1 0,0 0,0 1,0 0,-1-1,0 1,0 1,-1-1,0 1,0-1,-1 1,1 1,-1-1,0 1,-1 0,1 0,-3 0,3 3,1 0,-1 0,0 0,0 1,1 0,-1 0,0 1,0 0,0 0,0 0,0 1,0-1,0 1,1 1,-1-1,0 1,1 0,-1 1,1-1,-1 1,1 0,0 0,1 0,-1 1,0 0,1 0,0 0,0 1,0-1,0 1,1 0,0 0,0 0,0 0,1 1,0-1,0 1,0-1,0 3,-4 20,2 0,0 1,2 0,1 0,2-1,1 1,1 2,-1-13,2 0,0 0,0-1,2 1,0-1,1-1,1 1,0-1,1-1,1 0,0 0,1 0,1-2,0 1,8 4,-12-10,1 0,0-1,1-1,0 0,0 0,0 0,1-2,0 1,0-1,0-1,0 0,0 0,1-1,-1-1,1 0,-1-1,1 0,0 0,-1-1,1-1,-1 0,1-1,-1 0,0 0,7-4,0-5</inkml:trace>
  <inkml:trace contextRef="#ctx0" brushRef="#br0" timeOffset="3832.23">1468 417,'-5'28,"3"15,3 0</inkml:trace>
  <inkml:trace contextRef="#ctx0" brushRef="#br0" timeOffset="3992.172">1383 163,'0'0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02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237 200,'-24'9,"-1"2,1 0,0 2,1 1,1 0,0 2,1 0,-10 12,29-27,0 1,0 0,1 0,-1 0,1 0,-1 0,1 1,0-1,-1 0,1 1,1-1,-1 1,0-1,0 1,1-1,0 1,-1 0,1-1,0 1,0 0,0-1,1 1,-1-1,1 1,-1 0,1-1,0 1,0-1,0 0,0 1,1-1,-1 0,0 0,1 0,0 1,-1-2,1 1,0 0,0 0,0-1,0 1,1 0,89 54,-77-49,0 0,-1 1,0 1,-1 0,0 1,-1 1,0 0,4 4,-8-5,0 0,0 1,-1-1,0 2,-1-1,0 1,-1 0,0 0,-1 0,0 1,-1-1,-1 1,0 0,-1 0,0 0,-1 0,0 0,-1 0,0 0,-1 0,-1-1,0 1,-1 0,0-1,-1 0,0 0,-1-1,0 1,-1-1,0 0,-1-1,0 0,-1 0,0-1,-5 5,-54-3,45-15</inkml:trace>
  <inkml:trace contextRef="#ctx0" brushRef="#br0" timeOffset="230.755">152 228,'43'-14,"44"-15,15-2,1-1,-12 6,-13 1,-14 6,-13 1,-11 4,-7 4,-5 4,-6 2</inkml:trace>
  <inkml:trace contextRef="#ctx0" brushRef="#br0" timeOffset="4163.056">1169 651,'38'-9,"22"-4,7 1,-9 7,-10 4,-7 3,-7 1,-4 0,-2-1,-6-1</inkml:trace>
  <inkml:trace contextRef="#ctx0" brushRef="#br0" timeOffset="4549.851">2551 3,'-46'15,"0"2,1 2,0 3,2 1,1 1,1 3,-10 10,25-19,0 2,1 0,1 1,1 2,1 1,0 0,3 1,0 2,1 0,2 0,0 2,2 0,2 0,0 2,2-1,-4 24,13-42,0 0,0-1,2 1,-1 0,2-1,-1 1,2 0,-1-1,2 0,-1 0,2 0,-1 0,1 0,1-1,0 0,1 0,-1-1,2 1,-1-2,2 1,-1-1,1 0,0-1,0 0,1 0,0-1,0 0,1-1,9 3,-2 1,1 0,1-2,-1-1,1 0,0-1,1-1,-1-1,1-1,-1-1,1-1,0 0,-1-2,1 0,-1-1,1-2,-1 0,0-1,-1 0,0-2,0-1,0 0,-1-1,0-1,-14 8,1-1,-1 0,0 0,0 0,0 0,0-1,-1 1,0-1,0 0,0 0,-1 0,0-1,0 1,0 0,0-1,-1 1,0-1,0 0,0 1,-1-1,0 0,0 1,0-1,-1 0,0 0,0 1,-1-1,1 1,-1-1,0 1,0 0,-1 0,0 0,0 0,0 0,0 1,-1-1,-3-2,-8-10,-2 1,0 1,-1 1,0 0,-1 1,-1 1,0 1,0 0,-1 2,-1 1,1 0,-1 2,0 0,-1 1,0 2,1 0,-1 1,0 2,0 0,0 1,0 2,-4 1,-14 7,9 1</inkml:trace>
  <inkml:trace contextRef="#ctx0" brushRef="#br0" timeOffset="5316.306">3144 708,'-44'196,"-55"182,96-368,-29 42,31-53,0 0,0-1,0 1,0-1,0 0,0 1,0-1,0 0,1 1,-1-1,1 0,-1 0,1 1,0-1,0 0,0 0,0 0,0 0,0 0,0 1,0-1,1 0,-1 0,1 0,-1 1,1-1,0 0,10-36,1 1,2 0,2 1,1 1,1 0,3 2,0 0,2 1,2 1,0 1,16-11,-4 1,3 2,1 2,1 2,2 2,1 2,2 1,1 3,1 2,28-9,-75 31,0 1,0-1,0 1,0 0,1-1,-1 1,0 0,1 0,-1 1,1-1,-1 0,1 1,-1-1,1 1,-1 0,1 0,-1 0,1 0,-1 1,1-1,-1 1,1-1,-1 1,1 0,-1 0,0 0,1 0,-1 0,0 1,0-1,0 1,0-1,0 1,0 0,0-1,-1 1,1 0,0 1,-1-1,0 0,0 0,1 0,-1 1,-1-1,1 1,0-1,0 1,-1-1,-2 11,-1-1,0 1,-1-1,0 0,-1 0,0 0,-1 0,0-1,-1 0,0-1,-1 1,0-1,-1-1,-3 3,-12 14,-1-2,-1-1,-1-1,0-2,-2 0,-1-2,0-1,-1-1,-6 0,31-12,-1-1,0 1,0-1,0-1,0 1,0-1,0 0,-1-1,1 0,-1 0,0-1,1 1,-1-2,1 1,-1-1,1 0,-1-1,1 0,0 0,0 0,0-1,-7-3,5-21,11 13</inkml:trace>
  <inkml:trace contextRef="#ctx0" brushRef="#br0" timeOffset="5784.183">3793 934,'34'-17,"-1"-2,0-1,-1-2,-1-1,-2-1,0-1,19-24,84-68,-127 113,62-38,-65 41,-1 0,1 1,-1-1,1 1,0-1,-1 1,1-1,0 1,0 0,-1 0,1 0,0 0,0 0,-1 0,1 1,0-1,0 1,-1-1,1 1,-1-1,1 1,0 0,-1 0,1 0,-1 0,0 0,1 0,-1 0,0 0,1 1,-1-1,0 0,0 1,0-1,0 1,-1-1,1 1,0-1,-1 1,1 1,12 158,-12-159,0 0,0 0,0 0,0 0,0 0,0 0,1-1,-1 1,1 0,-1-1,1 1,-1-1,1 0,0 1,0-1,0 0,0 0,0 0,0 0,0-1,0 1,0 0,0-1,0 0,0 1,1-1,-1 0,0 0,0 0,0 0,1-1,-1 1,0-1,0 1,1-1,73-29,142-110,-216 138,-1 1,1-1,-1 1,1 0,0 0,0-1,-1 1,1 0,0 1,0-1,0 0,0 0,0 1,0-1,0 1,0 0,0 0,1-1,-1 1,0 1,0-1,0 0,0 0,0 1,0-1,0 1,0 0,0-1,0 1,0 0,0 0,-1 0,1 1,0-1,-1 0,1 1,-1-1,1 1,-1-1,0 1,1 1,-18 134,14-133,1 1,-1-1,1 1,0 0,1 0,-1 0,1 0,0 0,0 0,0-1,1 1,0 0,0 0,0 0,0-1,1 1,0 0,0-1,0 0,1 1,-1-1,1 0,0 0,0 0,0-1,1 1,-1-1,1 0,0 0,0 0,0 0,0-1,1 1,19 1,-1-2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30.8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1150 3671,'283'107,"203"79,8-22,33-15,76-31,4-27,4-26,527-16,-726-41,-1-18,0-18,-2-18,-2-18,368-108,-601 118,-3-7,-3-7,109-64,-183 80,-2-3,-3-4,-3-4,-2-4,-3-4,65-74,-108 102,-1-2,-3-2,-2 0,-2-3,-2 0,-2-2,-3 0,-1-4,-10 20,-1 0,-2-1,-1-1,-2 0,-2 0,-2 0,-1 0,-1 0,-3 0,-1 0,-2 0,-6-21,-10-7,-2 2,-3 0,-2 2,-4 1,-2 1,-3 2,-2 2,-35-38,-31-21,-5 4,-5 5,-3 5,-6 6,-3 5,-4 6,-4 6,-3 6,-42-12,-242-95,-9 19,-5 18,-223-32,174 65,-3 21,-4 21,-2 22,-23 21,206 24,1 13,1 14,1 14,-93 32,177-21,2 10,3 10,4 9,3 10,5 9,-26 25,108-49,2 5,5 5,3 6,4 4,-18 27,73-64,3 3,2 2,3 2,3 2,3 2,3 2,3 1,4 2,2 2,2 7,16-39,1 0,2 1,2 0,3 1,1-1,2 1,3 0,1 0,3-1,1 1,3-1,1 0,3-1,1-1,2 0,3-1,1 0,2-2,2 0,28 35,-15-33,3-1,1-2,2-2,2-2,1-2,1-2,2-2,2-2,0-2,12 1,59 21,1-7,2-4,128 19,256 21,353 3,-698-68,789 49,-710-50</inkml:trace>
  <inkml:trace contextRef="#ctx0" brushRef="#br0" timeOffset="4486.14">5073 4631,'2'-6,"-1"0,1 0,-1 0,-1 0,1 0,-1 0,0 0,-1 0,1 0,-1-1,0 1,-1 1,1-1,-1 0,0 0,-2-2,1 7,0 1,0 0,-1 0,1 0,0 0,0 0,0 1,0-1,0 1,0 0,0 0,0 0,1 0,-1 1,0-1,0 1,1 0,-1 0,1 0,0 0,0 0,-1 0,1 0,0 1,1-1,-1 1,0 0,1 0,0-2,-49 58,3 3,3 1,-15 34,-1-1,-376 524,29-111,308-351,98-158,1 0,0 0,0-1,0 1,-1 0,1 0,0-1,0 1,-1 0,1 0,0 0,0-1,-1 1,1 0,0 0,-1 0,1 0,0 0,0 0,-1 0,1 0,0-1,-1 1,1 0,0 0,-1 0,1 1,0-1,-1 0,1 0,0 0,-1 0,1 0,0 0,-1 0,1 1,0-1,0 0,-1 0,1 0,0 1,0-1,-1 0,1 0,0 0,0 1,0-1,-1 0,1 1,0-1,0 0,-1-37,1 33,1-47,1 25,-2 1,0-1,-1 0,-2 0,0 0,-2 1,-1 0,-1 0,-8-19,4 22,-1-1,-1 2,0-1,-2 2,-1 0,0 1,-1 1,-1 0,-1 1,0 1,-2 1,1 1,-2 0,0 2,-5-2,-95-42,123 56,-1 0,0-1,1 1,-1 0,0 0,0-1,1 1,-1 0,0 0,1-1,-1 1,0 0,0-1,0 1,0 0,1-1,-1 1,0 0,0-1,0 1,0-1,0 1,0 0,0-1,0 1,0 0,0-1,0 1,0-1,0 1,0 0,0-1,0 1,0 0,-1-1,1 1,0 0,0-1,0 1,-1 0,1-1,0 1,0 0,-1-1,1 1,0 0,-1 0,1 0,0-1,-1 1,1 0,0 0,-1 0,1 0,38 0,453 38,-290-25,455 46,-608-52,0 1,-1 3,-1 1,43 18,-88-30,1 0,-1 0,1 0,-1 1,0-1,1 1,-1-1,0 1,1-1,-1 1,0 0,0-1,0 1,0 0,1 0,-1 0,0 0,0 0,-1 0,1 0,0 0,0 0,0 1,-1-1,1 0,-1 0,1 1,-1-1,1 0,-1 1,0-1,0 1,1-1,-1 0,0 1,0-1,-1 1,1-1,0 0,0 1,-1-1,1 1,-1-1,1 0,-1 0,1 1,-1-1,0 0,0 0,1 0,-1 1,0-1,0 0,0 0,-1 0,-15 8,0-1,-1-1,1-1,-1 0,0-1,-1-1,-11 1,-17 5,-954 234,856-187,119-38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38.8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1186 562,'-44'337,"32"-201,0-15,-43 288,47-371,7-24,-2 0,1 0,-2 0,0 0,-1-1,0 0,-1 0,0 0,-3 3,-1-5</inkml:trace>
  <inkml:trace contextRef="#ctx0" brushRef="#br0" timeOffset="253.04">311 816,'53'-10,"60"-17,26-9,8-3,-7-5,-7 1,-12 2,-13 9,-14 4,-15 3,-10 5,-12 2,-12 3,-8 5,-5-1,-14 6,-9 4</inkml:trace>
  <inkml:trace contextRef="#ctx0" brushRef="#br0" timeOffset="798.141">1468 1324,'-5'24,"-1"2,0 1,2-1,1 1,1 0,1-1,1 1,3 11,-3-34,0-1,0 1,1-1,0 1,-1-1,1 0,0 1,1-1,-1 0,1 0,-1 0,1 0,0 0,0 0,0 0,0-1,1 1,-1-1,1 1,-1-1,1 0,0 0,0 0,0 0,0-1,0 1,1-1,-1 0,0 0,1 0,-1 0,0-1,1 1,-1-1,1 0,-1 0,1 0,-1-1,1 1,-1-1,1 1,-1-1,0-1,0 1,1 0,1-2,24-18,-2-1,-1-2,-1-1,0 0,-3-2,0-1,-1-1,1-4,-20 30,-2 2,0-1,0 1,0 0,1-1,-1 1,1 0,-1 0,1-1,-1 1,1 0,0 0,0 0,-1 0,1 0,0 0,0 0,0 0,0 0,0 0,1 0,-1 0,0 1,0-1,0 1,1-1,-1 1,0-1,0 1,1 0,-1-1,0 1,1 0,-1 0,1 0,-1 0,0 0,1 0,-1 1,0-1,1 0,-1 1,0-1,0 1,1-1,-1 1,0 0,0-1,1 2,19 56,-19-50,0 0,0 0,1 0,0-1,0 1,1-1,0 0,1 0,-1 0,1 0,1 0,-3-4,-1 0,1 0,-1 0,1 0,0 0,0-1,0 0,0 1,1-1,-1 0,1-1,-1 1,1-1,0 1,-1-1,1 0,0-1,0 1,0 0,-1-1,1 0,0 0,0 0,0-1,0 1,0-1,0 0,-1 0,1 0,0-1,-1 1,1-1,-1 0,10-7,0 0,-1-2,-1 1,1-1,-2-1,0 0,0-1,-1 0,-1 0,0-1,0 0,-2 0,0-1,0 1,-2-1,1-1,-2 1,0-1,-1 1,-1-1,0 0,-2-7,1 23</inkml:trace>
  <inkml:trace contextRef="#ctx0" brushRef="#br0" timeOffset="1099.847">2569 1267,'-6'13,"0"1,1-1,1 1,0 0,1 0,0 1,2-1,-1 1,2-1,0 1,0-1,1 1,1-1,1 0,0 1,1 1,-3-13,0-1,0 1,1-1,-1 0,0 1,1-1,0 0,-1 1,1-1,0 0,0-1,0 1,0 0,0 0,1-1,-1 1,1-1,-1 0,1 0,-1 0,1 0,-1 0,1 0,0-1,-1 0,1 1,0-1,0 0,0 0,-1 0,1-1,0 1,-1-1,1 1,0-1,-1 0,1 0,-1 0,2-1,5-2,-2-1,1 0,-1 0,1-1,-1 0,-1 0,1 0,-1-1,0 0,-1 0,3-5,-3 5,0 0,0-1,-1 1,1-1,-2 0,1-1,-1 1,0-1,-1 1,0-1,-1 0,0 0,0 0,0 1,-1-1,-1 0,0 0,0 0,-1-2,1 9,-1-1,0 1,0 0,-1-1,1 1,0 0,-1 0,1 0,-1 1,0-1,1 0,-1 1,0 0,0 0,0 0,0 0,0 0,0 1,0-1,0 1,-1 0,1 0,0 0,0 0,0 0,0 1,0-1,0 1,0 0,0 0,0 0,0 1,0-1,0 1,1-1,-1 1,0 0,1 0,0 0,-1 0,1 0,-2 3,-45 34,26-21</inkml:trace>
  <inkml:trace contextRef="#ctx0" brushRef="#br0" timeOffset="3585.53">4178 1380,'3'6,"0"-1,1 0,0 0,0 0,1 0,-1 0,1-1,0 0,0 0,0-1,1 1,-1-1,1 0,0 0,0-1,0 0,0 0,0 0,1-1,-1 0,0 0,1-1,-1 1,1-2,-1 1,0 0,1-1,-1-1,0 1,1-1,1 0,6-6,0 0,-1 0,0-2,0 1,-1-2,0 1,-1-2,0 1,0-2,-2 1,0-1,0-1,-1 0,5-12,-11 23,0 0,0-1,0 1,0-1,-1 0,1 0,-1 1,0-1,0 0,0 0,-1 0,0 0,1 0,-1 0,-1 0,1 0,-1 0,1 0,-1 0,0 0,0 0,-1 0,1 1,-1-1,0 0,0 1,0-1,-1 1,1 0,-1 0,1 0,-1 0,0 0,0 1,0-1,-1 1,1 0,-1 0,1 0,-1 0,0 1,-7-1,1 0,-1 1,1 1,-1 0,0 0,1 1,-1 1,1 0,-1 0,1 1,0 0,0 0,0 2,1-1,-1 1,1 0,0 1,-3 3,-8 6,0 0,1 2,1 1,1 0,1 1,0 0,-3 8,8-12,1 1,1 0,0 1,1 0,0 0,2 1,0 0,1 0,0 0,2 1,0-1,1 4,2-17,0 1,1-1,-1 0,1 0,0 0,0 0,1 0,0 0,0 0,0 0,0-1,1 1,-1-1,1 0,0 1,1-1,-1-1,1 1,-1 0,1-1,0 0,1 0,-1 0,0 0,1-1,0 1,-1-1,5 1,2 0,0 0,1 0,-1-1,1-1,-1 0,1 0,-1-1,1-1,0 0,-1 0,0-1,6-2,26-10,0-3,0-1,-2-2,0-1,-2-3,0-1,-2-2,-1-1,12-14,-21 18</inkml:trace>
  <inkml:trace contextRef="#ctx0" brushRef="#br0" timeOffset="4296.391">5023 1155,'-15'8,"-20"7,0 1,1 3,0 0,2 2,0 2,2 1,0 1,2 1,1 2,-1 3,-9 69,36-98,1 1,-1-1,1 1,0-1,0 1,0-1,1 1,-1-1,1 1,-1-1,1 0,0 1,0-1,0 0,0 1,0-1,0 0,1 0,-1 0,1 0,-1 0,1-1,0 1,0 0,0-1,0 1,0-1,0 0,0 1,0-1,0 0,1 0,-1-1,1 1,-1 0,0-1,1 0,-1 1,1-1,0 0,12-2,0-1,-1-1,1 0,-1-1,0 0,0-2,-1 1,0-1,0-1,-1-1,1 0,-2 0,0-1,0 0,0-1,-2 0,1-1,0-2,11-8,159-175,-173 188,14-16,-19 36,-76 130,36-53,3-15,4 1,2 2,4 1,3 1,4 1,-3 44,18-105,2 1,0 0,1-1,1 1,1 0,0-1,1 0,1 1,1-1,1-1,0 1,1-1,1 0,1-1,0 1,1-2,1 1,1-2,2 3,-13-16,0 1,0 0,1-1,-1 1,1-1,-1 1,1-1,0 0,-1 1,1-1,0 0,0 0,0-1,0 1,0 0,0-1,0 1,0-1,0 1,0-1,1 0,-1 0,0 0,0 0,0 0,0-1,0 1,0-1,0 1,0-1,0 0,0 0,0 0,0 0,0 0,0 0,-1 0,1-1,-1 1,1 0,-1-1,1 0,-1 1,0-1,1 0,-1 1,0-1,0 0,-1 0,1 0,0 0,-1 0,1 0,-1 0,1 0,-1-1,0 1,0 0,0-1,-1-8,-1 0,0 1,0-1,-1 1,-1 0,1 0,-2 0,1 0,-1 1,-1 0,0 0,0 0,-1 1,0-1,0 2,-1-1,0 1,-3-2,-12-11,1 2,-2 1,0 0,-2 2,1 1,-2 1,1 2,-2 0,1 2,-29-6,-35 14,90 2,1-1,0 1,0-1,0 1,0 0,0-1,0 1,0-1,1 1,-1-1,0 1,0 0,0-1,1 1,-1-1,0 1,0-1,1 1,-1-1,0 1,1-1,-1 0,1 1,-1-1,1 1,-1-1,1 0,-1 0,1 1,-1-1,1 0,-1 0,1 1,-1-1,1 0,-1 0,1 0,0 0,-1 0,1 0,-1 0,1 0,-1 0,1 0,0 0,-1 0,1 0,-1-1,1 1,-1 0,1 0,-1-1,1 1,-1 0,1-1,-1 1,1 0,-1-1,1 1,-1-1,0 1,1-1,44-6,0-3,-1-1,0-2,-1-2,0-2,-2-2,14-9,168-101,-195 108</inkml:trace>
  <inkml:trace contextRef="#ctx0" brushRef="#br0" timeOffset="4619.801">5390 1296,'-3'5,"0"1,0 0,1 0,-1 0,1 0,0 0,1 1,0-1,0 0,0 1,1-1,-1 1,2-1,-1 1,1-1,0 1,0-1,1 0,0 1,0-1,0 0,1 0,0-1,0 1,0 0,1-1,0 0,0 0,0 0,1 0,-1-1,1 1,0-1,0-1,1 1,-1-1,1 0,0 0,0 0,0-1,0 0,0 0,1-1,-1 1,0-1,1-1,2-1,1 0,-1-1,1 0,-1 0,0-1,0 0,0-1,-1 0,1 0,-1-1,0 0,0-1,-1 0,0 0,0 0,0-1,0 0,-1 0,4-7,7-12,0 0,-2 0,-1-2,-1 1,4-18,31-105,-45 142</inkml:trace>
  <inkml:trace contextRef="#ctx0" brushRef="#br0" timeOffset="5385.036">6181 1126,'-7'0,"1"-1,-1 1,1 0,-1 0,1 1,-1 0,1 0,-1 1,1 0,0 0,0 0,0 1,0 0,0 0,1 0,-4 3,6-4,-11 5,0 0,1 1,0 1,0 0,1 1,0 0,1 0,0 2,1-1,0 2,1-1,0 1,1 0,0 1,1 0,1 0,0 1,1-1,1 1,-2 9,6-22,0 0,0 0,0 1,0-1,1 0,-1 0,1 0,-1 1,1-1,0 0,0 0,0 0,0 0,0 0,0 0,0 0,1 0,-1-1,1 1,-1-1,1 1,0-1,-1 1,1-1,0 0,0 0,0 0,0 0,0 0,0 0,1 0,-1-1,0 1,0-1,0 0,1 1,-1-1,0 0,0 0,1-1,90-18,-69 7,-1-1,-1-1,0-2,-1 0,0-1,-2-1,0 0,-1-2,-1 0,0-1,-1-2,100-85,-116 107,1 1,-1-1,1 0,0 1,-1-1,1 1,0-1,-1 1,1-1,0 1,0-1,-1 1,1 0,0 0,0-1,0 1,-1 0,1 0,0 0,0 0,0 0,0 0,0 0,-1 0,1 0,0 0,0 0,0 0,0 1,-1-1,1 0,0 1,0-1,-1 0,1 1,0-1,-1 1,1 0,0-1,-1 1,1-1,-1 1,1 0,-1-1,1 1,-1 0,1 0,-1-1,0 1,1 0,-1 0,0 0,0 0,1 0,1 53,-3-44,0 13,7 79,-5-99,0 0,0 0,0 0,1 0,-1-1,0 1,1 0,0-1,0 1,0-1,0 0,0 0,0 0,1 0,-1 0,1 0,-1 0,1-1,0 1,-1-1,1 0,0 0,0 0,0 0,0-1,0 1,0-1,0 1,0-1,0 0,1-1,13-1,0-2,-1 0,1-1,-1-1,0-1,-1 0,0-1,0 0,0-1,-1-1,-1 0,0-1,0-1,-1 0,0-1,7-10,37-37,-2-2,-3-2,-3-3,-3-2,-3-1,4-18,-26 47,-2-2,-1-1,-3 0,-1 0,-3-2,-2 1,-1-1,-3-1,-1 1,-3 0,-3-32,3 70,0-1,0 0,-1 1,0-1,-1 0,0 1,0-1,-1 1,0 0,0 0,-1 0,0 0,0 1,-1-1,0 1,-1 0,1 1,-1-1,0 1,-1 0,1 1,-1 0,-4-3,6 9,0-1,0 1,0 0,1 1,-1-1,1 1,-1 0,1 0,0 1,0-1,0 1,0 0,0 0,0 0,1 0,-1 1,1 0,0-1,0 1,1 0,-1 0,1 1,0-1,0 1,-1 2,-7 17,2 1,0 0,2 0,1 1,1 0,1 0,1 0,1 0,2 0,0 0,2 4,-1 33,1-21,1 0,1 0,3 0,1-1,3 0,1-1,1 0,3-1,1-1,2 0,17 22,106 109,-143-169,-1 0,0 0,1 0,-1 0,1 0,-1 1,1-1,-1 0,1 0,-1 1,1-1,0 0,-1 1,1-1,-1 0,1 1,0-1,-1 1,1-1,0 1,-1-1,1 1,0-1,0 1,-1-1,1 1,0-1,0 1,0-1,0 1,0-1,0 1,0-1,0 1,0-1,0 1,0 0,0-1,0 1,0-1,1 1,-1-1,0 1,0-1,0 1,1-1,-1 1,0-1,1 0,-1 1,1-1,-1 1,0-1,1 0,-1 1,-39-27,18 9</inkml:trace>
  <inkml:trace contextRef="#ctx0" brushRef="#br0" timeOffset="5633.914">6690 788,'43'-9,"33"-9,14-1,1-2,-6 3,-7 4,-8 0,-5 2,-10 3,-5 3,-5 3,-6 2,-5 0,-3 2,-2-1,-6 1</inkml:trace>
  <inkml:trace contextRef="#ctx0" brushRef="#br0" timeOffset="5796.416">7705 816,'0'38,"0"18,5-1,1-14,0-15</inkml:trace>
  <inkml:trace contextRef="#ctx0" brushRef="#br0" timeOffset="5969.476">7677 365,'0'0</inkml:trace>
  <inkml:trace contextRef="#ctx0" brushRef="#br0" timeOffset="6217.482">8072 562,'-14'27,"1"1,1 1,2 0,1 0,1 1,1 0,2 0,1 1,1 12,3-40,0 1,-1 0,2-1,-1 1,0-1,1 1,-1 0,1-1,0 0,0 1,1-1,-1 1,1-1,-1 0,1 0,0 0,0 0,1 0,-1-1,0 1,1-1,0 1,0-1,-1 0,1 0,0 0,1 0,-1-1,0 1,0-1,1 0,-1 0,1 0,-1 0,1 0,-1-1,1 0,0 0,-1 0,1 0,-1 0,1-1,-1 0,4 0,4-2,1-1,-1 0,0 0,0-1,0-1,-1 0,0 0,0-1,0 0,-1 0,0-1,-1-1,0 0,0 0,0 0,-1-1,-1 0,0 0,0-1,-1 0,0 0,-1 0,-1 0,1-1,-2 1,1-5,-1 8,-1 0,0-1,0 1,-1 0,0-1,0 1,-1 0,0-1,-1 1,0 0,0 0,-1 0,0 0,0 0,-1 0,0 1,-1-2,3 8,0-1,0 1,0 0,0 0,0 0,0 1,-1-1,1 1,0-1,0 1,-1-1,1 1,0 0,0 0,-1 0,1 1,0-1,0 0,-1 1,1 0,0-1,0 1,0 0,0 0,0 0,-14 9</inkml:trace>
  <inkml:trace contextRef="#ctx0" brushRef="#br0" timeOffset="6582.807">8467 816,'316'-295,"-311"290,-1 1,1 0,-1 0,0 0,-1-1,1 1,-1-1,0 0,0 0,0 0,-1 0,1-1,-1 1,-1 0,1-3,-2 8,-1 0,0-1,1 1,-1 0,0 0,0 0,1-1,-1 1,0 0,1 0,-1 0,0 0,0 1,1-1,-1 0,0 0,1 0,-1 0,0 1,1-1,-1 0,0 1,1-1,-1 0,0 1,1-1,-1 1,1-1,-1 1,1-1,-1 1,1 0,0-1,-1 1,1-1,-1 1,1 0,0-1,0 1,-1 0,1 0,0-1,0 1,0 0,0-1,0 1,0 0,0 0,0-1,0 1,0 0,1 0,-1-1,0 1,-1 2,-2 1,1 0,-1 0,1 0,0 1,1-1,-1 1,1-1,0 1,0-1,0 1,1 0,0 0,-1-1,2 1,-1 0,0 0,1-1,0 1,0-1,1 1,-1-1,1 1,0-1,0 0,0 1,1-1,0-1,-1 1,1 0,1-1,-1 1,0-1,1 0,1 1,2 1,1 0,-1-1,1 0,1 0,-1-1,0 0,1 0,-1-1,1 0,0-1,0 0,0 0,-1-1,1 0,0-1,0 1,0-2,0 1,-1-1,1-1,1 0,10-4,0 0,-1-2,0 0,0-1,-1-1,-1 0,0-1,9-9,96-118,-109 121</inkml:trace>
  <inkml:trace contextRef="#ctx0" brushRef="#br0" timeOffset="6931.104">9794 223,'-14'6,"0"1,1 0,0 1,0 0,1 1,0 1,1 0,0 1,0 0,2 0,-1 1,1 0,1 1,0 0,1 0,-5 11,13-16,-1-1,1 1,1-1,0 0,0 1,0-1,1 0,-1 0,2 0,-1-1,1 1,0-1,1 0,-1 0,1 0,0-1,1 1,-1-1,1 0,0-1,0 0,1 0,-1 0,6 2,-7-2,14 9,-12-10,0 0,-1 1,1 0,-1 0,0 1,0-1,0 1,-1 0,0 1,0 0,0-1,-1 2,0-1,0 0,0 1,-1 0,0 0,0 0,-1 0,1 0,-2 0,1 1,-1 3,-4-6,0 0,-1 0,1-1,-1 0,-1 1,1-1,0-1,-1 1,0-1,0 1,0-1,0-1,0 1,-1-1,1 0,-1 0,0 0,1-1,-1 0,0 0,0-1,-3 1,-2 1,-106 23,92-22</inkml:trace>
  <inkml:trace contextRef="#ctx0" brushRef="#br0" timeOffset="7562.744">0 2678,'2115'-292,"607"-133,2195-211,-2532 383,-2056 222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6.4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 1,'-9'33,"-4"22,1 5,8-7,3-13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6.74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1,'19'19,"6"11,-1 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7.0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1 451,'142'-314,"-110"276,-31 38,0-1,1 1,-1 0,0-1,0 1,0 0,0 0,0 0,0 0,0 0,0 0,0 0,1 0,-1 0,0 1,0-1,0 0,0 1,0-1,0 1,0-1,0 1,0-1,0 1,-1 0,1-1,0 1,0 0,0 0,-1 0,1-1,0 1,-1 0,1 0,-1 0,1 0,-1 0,0 0,1 0,-1 0,0 0,0 1,28 149,-27-146,-1 1,1-1,1 0,-1 1,1-1,-1 0,2 0,-1 0,0 0,1 0,0 0,0-1,1 0,-1 1,1-1,0 0,0-1,0 1,0-1,1 0,-1 0,1 0,0 0,0-1,0 0,0 0,0 0,1-1,-1 0,0 0,1 0,-1 0,1-1,-1 0,1 0,-1-1,1 1,-1-1,1 0,-1-1,0 0,0 1,2-2,4-7,0 1,-1-1,-1-1,0 0,0 0,-1-1,-1 0,0-1,0 1,-1-1,-1 0,0-1,-1 0,1-4,4-7,46-123,-45 127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8.17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76,'-22'13,"13"4,1 0,0 1,1 0,1 0,1 1,0 0,0 10,2-15,1-1,1 1,0 0,0-1,2 1,-1 0,2-1,2 10,-4-19,2 1,-1-1,0 1,1-1,0 1,0-1,0 0,0 0,1 0,0 0,0 0,0 0,0-1,0 0,1 1,0-1,-1-1,1 1,0 0,0-1,1 0,-1 0,0 0,1-1,-1 1,4 0,0-3,1 1,-1-1,1-1,-1 0,0 0,0 0,1-1,-2-1,1 1,0-1,-1 0,0-1,0 0,0 0,0 0,0-2,19-18,-1-1,-2 0,-1-2,0-1,-3-1,0 0,-2-1,-1-1,9-28,-17 43,22-59,-24 116,2 113,15-23,-4-27,-4 0,-4 1,-4 19,-7-97,-1-1,-1 0,-1 0,-1-1,-2 1,-6 20,10-39,-1 1,1-1,-1 0,0 0,0 0,-1 0,0 0,0-1,0 1,-1-1,1 0,-1-1,-1 1,1-1,-1 0,1 0,-1-1,0 1,0-1,-1-1,1 1,-1-1,1 0,-1-1,0 1,1-1,-2-1,4 1,1-1,-1 0,0 0,1-1,-1 1,1-1,-1 1,1-1,0 0,-1-1,1 1,0-1,0 1,-1-1,1 0,1 0,-1 0,0 0,0-1,1 1,-1-1,1 0,0 0,0 1,0-1,0-1,1 1,-1 0,1 0,0-1,-1 1,2 0,-1-1,0 1,1-1,-1-1,6-132,2 100,1 1,2 0,1 1,2 0,13-26,-12 36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5.8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284 30,'-1'0,"0"-1,0 1,0 0,0 0,1-1,-1 1,0 0,0 0,0 0,0 0,0 0,0 0,0 0,0 0,1 0,-1 0,0 1,0-1,0 0,0 1,1-1,-1 1,0-1,0 0,1 1,-1 0,0-1,0 1,1-1,-1 1,1 0,-1-1,1 1,-1 0,1 0,-1 0,1-1,-1 2,-32 38,2 1,2 2,1 1,-13 31,0 16,64-121,176-198,-108 132,-91 96,22-21,-20 37,-44 84,34-79,3-11,1 1,0 0,1 0,0 0,1 1,0-1,1 1,0-1,1 1,0-1,2 12,24 204,-27 55,-4-230,-1-34</inkml:trace>
  <inkml:trace contextRef="#ctx0" brushRef="#br0" timeOffset="250.311">1 905,'43'-10,"34"-7,8-7,0 2,-11-1,-7 4,-11 5,-10 4,-8 0,-1 2,-2 1,-2 3,-7 2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05.1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8 171,'-2'11,"-1"0,2 0,0 1,0-1,1 0,1 1,0-1,0 1,1-1,0 0,1 0,0 0,1 0,1-1,-1 1,2-1,0 1,-5-9,1-1,0 1,-1-1,1 1,0-1,0 0,0 0,0 1,0-1,0-1,0 1,0 0,0 0,0-1,0 1,0-1,1 0,-1 0,0 0,0 0,1 0,-1 0,0 0,0-1,0 1,1-1,-1 0,0 1,0-1,0 0,0 0,0-1,0 1,-1 0,1 0,1-2,51-64,-52 64,-1-1,1 1,0-1,-1 0,0 0,0 0,0 0,0 0,0 0,-1 0,0 0,0 0,0 0,0 0,-1 0,0 0,0 0,0 1,0-1,0 0,-1 0,1 1,-1-1,0 1,0-1,-1 1,1 0,-1 0,1 0,-1 0,0 0,0 0,0 1,-1 0,1-1,-1 1,1 1,-1-1,-1 0,-19-3,1 3</inkml:trace>
  <inkml:trace contextRef="#ctx0" brushRef="#br0" timeOffset="299.929">347 227,'34'-29,"81"-52,-112 81,0-1,0 0,0 1,0 0,0 0,0 0,0 0,0 0,0 1,0-1,0 1,0 0,-1 0,1 0,0 0,0 0,0 0,-1 1,1 0,-1-1,1 1,-1 0,0 0,2 3,37 19,-31-23,1 0,0 0,-1-1,1 0,0-1,-1-1,1 1,-1-2,1 1,-1-1,0-1,0 0,0 0,-1-1,0-1,1 1,-2-1,1-1,-1 0,0 0,0 0,-1-1,0 0,-1-1,1 1,-2-1,3-5,2-5,-3 2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03.9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164 395,'-33'34,"-12"15,3 5,12-2,17-11,15-11,12-11,9-9,4-11,4-5,0-2,0 0,0-2,-1 0,-1-4,0 2,-5-3,-7 1</inkml:trace>
  <inkml:trace contextRef="#ctx0" brushRef="#br0" timeOffset="251.26">616 0,'0'39,"0"31,0 9,0-5,0-9,5-11,1-11,5-7,0-5,4-8,-2-8</inkml:trace>
  <inkml:trace contextRef="#ctx0" brushRef="#br0" timeOffset="500.207">446 282,'29'0,"33"-5,12-1,-3 0,-8 1,-11 2,-8 1,-8 0,-10-3,-8-1</inkml:trace>
  <inkml:trace contextRef="#ctx0" brushRef="#br0" timeOffset="749.092">1068 395,'14'5,"5"-8,0-4</inkml:trace>
  <inkml:trace contextRef="#ctx0" brushRef="#br0" timeOffset="1017.471">926 57,'0'0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03.3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24 398,'-10'-39,"2"-21,2-6,7 3,4 8,5 13,6 14,5 12,-1 13,-4 12,-4 4</inkml:trace>
  <inkml:trace contextRef="#ctx0" brushRef="#br0" timeOffset="318.964">277 257,'25'-23,"-2"-1,-1-1,-1-1,-1 0,-1-2,-1-2,-17 29,1 0,-1 0,0 0,1-1,-1 1,0-1,0 1,0-1,0 1,0-1,0 1,-1-1,1 0,-1 1,1-1,-1 0,1 0,-1 1,0-1,0 0,0 0,0 1,0-1,0 0,-1 0,1 0,0 1,-1-1,0 0,1 1,-1-1,0 0,0 1,0-1,0 1,0-1,0 1,0 0,0-1,-1 1,1 0,0 0,-1 0,1 0,-1 0,1 0,-1 0,0 1,1-1,-1 1,0-1,0 1,1-1,-1 1,0 0,0 0,-9 3,0 1,0 1,0 0,1 0,0 1,0 1,0-1,1 1,0 1,1 0,-1 0,2 1,-1 0,1 0,0 1,-4 8,6-12,0 1,1-1,-1 1,1 0,1 0,-1 1,1-1,0 1,1-1,0 1,0 0,1 0,0 0,0 0,1 0,0 0,0 0,1 0,0 0,1 0,-1 0,1 0,1-1,1 5,3-8,-1-1,1 0,0 0,0 0,0-1,0 0,1 0,-1-1,0 0,1 0,-1-1,1 0,-1 0,1-1,-1 0,1 0,-1-1,0 1,0-2,0 1,0-1,0 0,6-4,44-20,-32 13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59.1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0 784,'38'-20,"23"-5,5 0,-3 6,-8 0,-9 4,-6 4,-11 4</inkml:trace>
  <inkml:trace contextRef="#ctx0" brushRef="#br0" timeOffset="494.147">875 417,'-49'31,"1"3,1 2,3 2,1 2,-32 38,10 40,64-115,0 0,0 0,0 0,0 0,1 0,-1 0,1 1,0-1,0 0,0 0,1 0,-1 1,1-1,0 0,0 0,0 0,0 0,0 0,0 0,1 0,0-1,-1 1,1 0,0-1,0 1,1-1,-1 0,0 0,1 0,-1 0,1 0,0 0,0-1,0 1,0-1,0 0,0 0,0 0,0 0,11-1,-1 0,1 0,-1-1,1-1,-1 0,1-1,-1-1,0 0,0-1,-1 0,1 0,-1-2,0 0,-1 0,0-1,0 0,0-1,-1 0,2-3,-4 6,28-27,-1-1,-2-1,-1-2,-3-1,0-2,-3 0,-1-2,-2-1,-1-4,-12 27,-1-1,-1 1,-1-1,0-1,-2 1,0-1,-2 0,1-16,-4 30,1 0,-1 0,-1 0,1 0,-1-1,-1 2,1-1,-1 0,-1 0,0 0,0 1,0 0,-1-1,0 1,0 1,-1-1,0 1,0-1,-1 1,1 1,-1-1,0 1,-1 0,1 0,-3 0,3 3,1 0,-1 0,0 0,0 1,1 0,-1 0,0 1,0 0,0 0,0 0,0 1,0-1,0 1,1 1,-1-1,0 1,1 0,-1 1,1-1,-1 1,1 0,0 0,1 0,-1 1,0 0,1 0,0 0,0 1,0-1,0 1,1 0,0 0,0 0,0 0,1 1,0-1,0 1,0-1,0 3,-4 20,2 0,0 1,2 0,1 0,2-1,1 1,1 2,-1-13,2 0,0 0,0-1,2 1,0-1,1-1,1 1,0-1,1-1,1 0,0 0,1 0,1-2,0 1,8 4,-12-10,1 0,0-1,1-1,0 0,0 0,0 0,1-2,0 1,0-1,0-1,0 0,0 0,1-1,-1-1,1 0,-1-1,1 0,0 0,-1-1,1-1,-1 0,1-1,-1 0,0 0,7-4,0-5</inkml:trace>
  <inkml:trace contextRef="#ctx0" brushRef="#br0" timeOffset="3832.23">1468 417,'-5'28,"3"15,3 0</inkml:trace>
  <inkml:trace contextRef="#ctx0" brushRef="#br0" timeOffset="3992.172">1383 163,'0'0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20.3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116 99,'-13'12,"2"1,-1-1,2 2,-1 0,2 0,0 0,1 1,0 1,1-1,1 1,1 0,-1 7,6-19,0-1,1 1,-1 0,1 0,0-1,0 1,1 0,-1-1,1 1,-1-1,1 0,1 1,-1-1,0 0,1 0,-1-1,1 1,0 0,0-1,0 1,0-1,0 0,0 0,1-1,-1 1,1 0,0-1,-1 0,1 0,0 0,-1-1,1 1,0-1,0 0,0 0,0 0,-1 0,1-1,0 1,0-1,-1 0,1 0,0-1,-1 1,1-1,-1 0,0 0,2-1,1 1,0-1,-1 0,1 0,-1 0,0-1,0 1,0-1,0-1,-1 1,0-1,0 1,0-1,0 0,-1-1,0 1,0-1,0 1,-1-1,1 0,-2 0,1 0,-1 0,1 0,-2 0,1-1,-1 1,0 0,0 0,0-1,-1 1,0 0,-1 0,1 0,-1 0,0 0,-1 0,1 0,-1 1,0-1,0 1,-1 0,0 0,0 0,0 0,0 1,-1 0,-2-2,-15-6</inkml:trace>
  <inkml:trace contextRef="#ctx0" brushRef="#br0" timeOffset="340.729">313 269,'70'-78,"66"-55,-135 131,1 1,-1 0,0 0,1 0,-1 0,1 0,-1 0,1 1,-1-1,1 0,0 1,-1-1,1 1,0 0,-1-1,1 1,0 0,0 0,-1 0,1 0,0 0,0 1,-1-1,1 1,0-1,-1 1,1-1,-1 1,1 0,-1 0,1 0,-1 0,1 0,-1 0,0 0,1 0,-1 0,0 1,0-1,0 0,0 1,0-1,0 1,-1-1,1 1,0 0,0 1,-1 1,1 0,0 0,1 0,-1 0,1 0,-1 0,1 0,0-1,0 1,1-1,-1 1,1-1,0 0,0 0,0 0,0 0,0-1,1 1,-1-1,1 0,0 0,0 0,-1 0,1-1,0 1,0-1,1 0,-1-1,0 1,4 0,1-3,-1 1,1-1,-1 0,0-1,1 0,-1 0,0-1,-1 0,1 0,-1-1,0 0,0 0,0 0,-1-1,1 0,-2-1,1 1,-1-1,0 0,0-1,0 1,-1-1,-1 0,2-4,2 0,4-3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18.59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1073,'5'-38,"1"-28,1-11,2 2,1 9,-2 11,3 10,-1 8,3 10,4 10,-1 12,-3 8</inkml:trace>
  <inkml:trace contextRef="#ctx0" brushRef="#br0" timeOffset="257.648">310 875,'21'-19,"-2"0,-1-2,-1 0,0-1,-2 0,0-2,-2 0,0 0,-2-1,3-9,-13 32,0 1,0-1,0 0,-1 1,1-1,0 0,-1 0,1 0,-1 0,1 0,-1 1,0-1,0 0,0 0,0 0,0 0,0 0,-1 0,1 0,-1 0,1 0,-1 1,0-1,0 0,0 0,0 1,0-1,0 0,0 1,0-1,0 1,-1 0,1-1,-1 1,1 0,-1 0,0 0,1 0,-1 0,0 0,0 0,1 1,-1-1,0 1,0-1,0 1,0 0,0-1,0 1,0 0,0 0,0 1,0-1,1 0,-2 1,-8 2,0 1,1 0,-1 1,1 0,0 1,1 0,-1 0,1 1,1 1,-1-1,1 1,0 0,1 1,0 0,0 0,1 1,1 0,-1 0,1 0,-1 6,3-9,0 0,0 1,1-1,0 1,0 0,1-1,0 1,0 0,1 0,0 0,1 0,0-1,0 1,0 0,1-1,0 1,0-1,1 1,0-1,1 0,-1 0,1 0,1-1,-1 1,1-1,0 0,1 0,-1-1,1 0,0 1,7 0,0 0,0-1,1 0,0-1,-1 0,1-1,0-1,1 0,-1-1,0-1,1 0,-1-1,0 0,13-3,-15 2,0 0,0-1,0 0,-1 0,1-1,-1-1,0 0,0-1,3-2,10-8</inkml:trace>
  <inkml:trace contextRef="#ctx0" brushRef="#br0" timeOffset="506.52">1017 367,'-29'43,"-10"24,3 6,6-6,14-8,14-10,13-14,8-7,7-9,3-7,1-6,1-4,0-7,-1-3,0 0,-1 2,-6-4,-6 1</inkml:trace>
  <inkml:trace contextRef="#ctx0" brushRef="#br0" timeOffset="756.06">1439 0,'0'48,"0"35,0 9,0-3,5-11,1-14,1-13,2-11,1-6,-2-6,-2-2,3-5,0-7</inkml:trace>
  <inkml:trace contextRef="#ctx0" brushRef="#br0" timeOffset="1000.216">1214 480,'38'-14,"28"-5,6-4,-3 2,-9 4,-10 6,-9 4,-11 3</inkml:trace>
  <inkml:trace contextRef="#ctx0" brushRef="#br0" timeOffset="1262.902">1778 537,'5'-10,"1"-3</inkml:trace>
  <inkml:trace contextRef="#ctx0" brushRef="#br0" timeOffset="1263.902">1694 0,'-5'24,"-1"13,-1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12.96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457 763,'-46'25,"1"2,1 1,2 3,1 1,1 2,-5 8,29-26,1 0,0 1,1 0,1 1,0 1,2 0,0 0,1 1,1 1,1 0,-4 14,11-32,0 0,0 0,0 0,0 0,1 0,-1 0,1 0,0 0,0 1,0-1,0 0,1 0,-1 0,1 0,0 0,-1 0,1 0,1 0,-1 0,0 0,1 0,0-1,-1 1,1-1,0 1,0-1,1 0,-1 1,0-1,1 0,-1-1,1 1,0 0,-1-1,1 1,0-1,0 0,0 0,0 0,0-1,2 1,12-5,0 0,-1-1,0-1,0-1,0-1,-1 0,0 0,0-2,-1 0,0 0,-1-2,0 1,-1-2,0 0,8-13,-9 16,48-59,-3-2,-2-3,8-22,-47 73,8-3,-22 26,-1-1,1 1,-1 0,1 0,-1 0,1 0,-1 0,1 0,0 0,-1 0,1 0,-1 0,1 0,-1 0,1 0,-1 0,1 0,-1 1,1-1,-1 0,1 0,-1 1,1-1,-1 0,0 1,1-1,-1 0,1 1,-1-1,0 1,1-1,-1 0,0 1,0-1,1 1,-1-1,0 1,0-1,0 1,1-1,-1 1,0-1,0 1,0 0,0-1,0 1,0-1,0 1,0-1,0 1,-1-1,1 1,0-1,0 1,-1 0,1 99,-2-85,1 1,0 1,1-1,1 0,1 0,0-1,1 1,3 7,-2-14,1-1,0 0,1 0,-1-1,2 1,-1-1,1-1,0 1,0-1,1 0,0-1,0 0,0 0,0-1,1 0,0 0,0-1,0 0,0-1,9 2,3-1</inkml:trace>
  <inkml:trace contextRef="#ctx0" brushRef="#br0" timeOffset="362.165">880 1214,'80'-97,"-4"-4,-4-3,21-49,-78 133,-9 24,-10 38,0-19,-12 118,16-135,1-1,0 1,0-1,0 1,0-1,1 0,0 0,0 0,1 0,-1 0,1 0,0-1,0 1,1-1,-1 0,1 0,0 0,0 0,1-1,-1 0,0 0,1 0,0 0,3 1,-2-1,1-1,-1 0,0 0,1-1,-1 1,1-1,0-1,-1 1,1-1,0 0,-1-1,1 0,0 0,-1 0,1-1,-1 0,0 0,1 0,-1-1,0 0,-1 0,1-1,0 0,-1 0,0 0,0 0,0-1,2-3,15-15,-2-2,-1 0,-1-1,-1 0,5-14,-10 20,-1 2</inkml:trace>
  <inkml:trace contextRef="#ctx0" brushRef="#br0" timeOffset="645.823">1924 678,'-2'3,"-19"26,0 1,2 0,2 2,0 0,2 0,2 2,1 0,2 0,0 4,9-34,0-1,0 1,1-1,-1 1,1-1,0 1,0 0,0-1,0 1,1-1,0 1,-1-1,1 1,1-1,-1 1,0-1,1 0,0 1,-1-1,1 0,0 0,1-1,-1 1,1 0,-1-1,1 1,0-1,-1 0,1 0,1 0,-1 0,0 0,0-1,1 1,-1-1,0 0,2 0,8 0,-1 0,1-1,0-1,0 0,0-1,-1 0,1-1,-1 0,1-1,-1 0,0-1,-1 0,1-1,-1-1,0 0,-1 0,1-1,-2 0,1-1,-1 0,0 0,-1-1,0 0,-1-1,0 0,0 0,-1 0,-1-1,0 0,0 0,-2 0,1 0,-1-3,0 4,-1 1,0-1,0 0,-1 1,0-1,-1 0,-1 0,0 0,0 0,-1 1,0-1,-1 1,0-1,0 1,-1 0,-1 0,0 0,0 1,-1 0,0 0,-1 0,0 1,0 0,0 0,-1 1,-1 0,1 0,-1 1,0 0,0 0,-1 1,0 0,0 1,0 0,-1 1,-14-1</inkml:trace>
  <inkml:trace contextRef="#ctx0" brushRef="#br0" timeOffset="977.866">2545 141,'-12'98,"5"0,3 1,10 95,4-135,3 0,2-1,3-1,15 32,-29-78,24 73,-31-69</inkml:trace>
  <inkml:trace contextRef="#ctx0" brushRef="#br0" timeOffset="1232.912">2319 621,'39'0,"36"0,10 0,-4 0,-11-4,-13-3,-11-4,-9 0,-11-3,-9-5,-3 2,-4-1,-4-3,-3 3</inkml:trace>
  <inkml:trace contextRef="#ctx0" brushRef="#br0" timeOffset="1544.7">3053 170,'-29'84,"4"1,3 1,-7 67,26-137,0 0,1 0,1 0,0 0,2 0,-1 0,2 1,0-1,1-1,1 1,0 0,1-1,1 0,0 0,1 0,1-1,0 0,1-1,0 0,7 7,-12-17,0 0,0 1,0-2,1 1,-1 0,1-1,-1 0,1 0,0 0,0-1,0 0,0 0,0 0,0 0,1-1,-1 0,0 0,0 0,0 0,0-1,0 0,0 0,0-1,0 1,0-1,0 0,0-1,-1 1,2-2,119-106,-86 70,56-38,-94 77,0 1,1-1,-1 1,0 0,0-1,0 1,1 0,-1 0,0 0,0 0,0 0,1 0,-1 0,0 0,0 0,1 0,-1 1,0-1,0 1,0-1,0 1,0-1,0 1,0-1,0 1,0 0,0 0,0 0,0-1,0 1,0 0,-1 0,1 0,0 0,-1 0,1 1,-1-1,1 0,-1 0,1 0,-1 0,0 1,8 58,-7-44,-2-15,1 0,0 0,-1 1,1-1,0 0,0 1,0-1,0 0,1 0,-1 1,0-1,0 0,1 0,-1 1,1-1,-1 0,1 0,-1 0,1 0,0 1,-1-1,1 0,0 0,0-1,0 1,0 0,0 0,0 0,0 0,0-1,0 1,1-1,-1 1,0-1,0 1,0-1,1 0,-1 1,0-1,1 0,-1 0,0 0,0 0,1 0,-1 0,0 0,1-1,-1 1,0 0,0-1,1 1,12-7</inkml:trace>
  <inkml:trace contextRef="#ctx0" brushRef="#br0" timeOffset="2131.647">3674 678,'52'-11,"-1"-1,0-3,-1-3,23-11,-13-24,-59 52,0-1,0 0,-1 0,1 1,0-1,-1 0,1 0,-1 0,0 1,0-1,1 0,-1 0,0 0,-1 0,1 0,0 1,0-1,-1 0,1 0,-1 0,0 1,1-1,-1 0,0 0,0 1,0-1,0 1,-1-1,1 1,0 0,0-1,-1 1,1 0,-1 0,1 0,-1 0,0 0,1 0,-1 0,-1 0,-1-1,-1 1,0-1,1 1,-1 0,0 0,0 0,1 0,-1 1,0 0,0 0,0 1,0-1,0 1,1 0,-1 0,0 0,1 1,-1 0,1 0,-1 0,1 0,-3 3,-84 69,82-63,-1 0,1 1,1 0,0 1,1 0,0 0,1 0,1 1,-2 8,5-18,0 1,1 0,0 0,0 0,0 0,1 0,0 0,0 0,0 0,0 0,1 0,0 0,0 0,0 0,1 0,-1 0,1-1,0 1,1-1,-1 1,1-1,0 0,0 0,0 0,0 0,1-1,0 1,3 2,-2-3,1 0,0 0,-1-1,1 0,0 0,0 0,1-1,-1 0,0 0,0-1,0 1,1-1,-1-1,0 1,0-1,1 0,-1-1,0 1,5-3,110-52,-75 27,-1-3,-2-2,-2-1,-1-3,9-12,-22 24,-2-2,0-1,-2-1,-1-1,-1-1,9-21,-22 20,-8 33,0 0,0-1,0 1,0-1,0 1,0-1,0 1,0-1,0 1,0-1,0 1,0 0,-1-1,1 1,0-1,0 1,0 0,-1-1,1 1,0-1,0 1,-1 0,1-1,0 1,-1 0,1-1,0 1,-1 0,1 0,-1-1,1 1,0 0,-1 0,1 0,-1 0,1-1,-1 1,1 0,0 0,-1 0,1 0,-1 0,1 0,-1 0,1 0,-1 0,1 1,-1-1,1 0,0 0,-1 0,1 0,-1 1,1-1,0 0,-1 0,1 1,0-1,-1 0,1 1,0-1,-1 0,1 1,0-1,0 0,-1 1,1-1,-7 5,1 0,0 1,0-1,0 1,0 1,1-1,0 1,0 0,1 0,0 0,0 1,1-1,0 1,0 0,1 0,0 0,0 0,1 0,0 1,3-5,0 0,0 0,0 0,1 0,-1-1,1 1,0-1,0 0,0 0,1 0,-1 0,1 0,0-1,-1 1,1-1,0 0,0-1,1 1,-1-1,0 1,0-1,1 0,-1-1,4 1,26 10,-30-9,0 0,0 1,0-1,-1 1,1 0,0-1,-1 2,0-1,0 0,0 1,0-1,0 1,-1 0,0 0,0 0,0 0,0 0,0 1,-1-1,0 1,0-1,0 1,-1-1,1 1,-1-1,0 1,0-1,-1 2,5 102,12-89,-6-18</inkml:trace>
  <inkml:trace contextRef="#ctx0" brushRef="#br0" timeOffset="2834.313">5395 396,'5'29,"7"14,0 4,-1-5</inkml:trace>
  <inkml:trace contextRef="#ctx0" brushRef="#br0" timeOffset="3084.99">5311 1,'19'28,"7"15,-2 0</inkml:trace>
  <inkml:trace contextRef="#ctx0" brushRef="#br0" timeOffset="3328.702">5706 537,'230'-209,"-229"207,1 0,0 0,0 0,0 0,0 0,0 1,0-1,0 1,0-1,1 1,-1 0,1 0,-1 0,1 0,-1 1,1-1,-1 0,1 1,0 0,-1 0,1 0,0 0,-1 0,1 0,0 1,-1-1,1 1,-1 0,1 0,-1 0,1 0,-1 0,0 0,1 1,-1-1,0 1,0 0,0-1,0 1,0 0,-1 0,2 2,2 3,-3 0,0-1,1 0,0 0,0 0,0-1,1 1,0-1,0 0,0 0,1 0,-1 0,1-1,0 0,1 0,-1 0,1-1,-1 0,1 0,0 0,1-1,-1 1,0-2,0 1,1-1,-1 0,1 0,0 0,4-1,-2-4,-1 0,1 0,-1 0,0-1,0 0,0-1,-1 0,0 0,0-1,0 1,-1-1,0-1,0 1,-1-1,0 0,-1-1,1 1,-2-1,1 0,-1 0,0 0,-1 0,0 0,-1 0,0-1,0 1,-1-1,0-2,0-13</inkml:trace>
  <inkml:trace contextRef="#ctx0" brushRef="#br0" timeOffset="3746.887">5001 1412,'-34'48,"-25"49,-7 18,2 0,7-12,9-12,13-18,7-11,3-12,7-9,1-12,4-6,3-6</inkml:trace>
  <inkml:trace contextRef="#ctx0" brushRef="#br0" timeOffset="3997.912">4380 1666,'43'4,"34"27,8 12,-6 3,-10-1,-14-3,-10-4,-9-4,-5-3,-3-6,-2-8,0-7,0-5,-4-3</inkml:trace>
  <inkml:trace contextRef="#ctx0" brushRef="#br0" timeOffset="4165.666">5255 1751,'52'-5,"23"-1,3-1,-6 2,-12 2,-10 1,-10 0,-6 2,-9 0</inkml:trace>
  <inkml:trace contextRef="#ctx0" brushRef="#br0" timeOffset="4972.253">6327 1412,'-55'31,"1"3,2 3,2 1,1 3,-2 6,43-41,0 1,0 0,1 1,0-1,1 1,0 1,0-1,1 1,-1 0,2 1,0-1,0 1,0 0,2 0,-1 0,1 0,0 0,1 1,1-1,-1 0,1 1,1-1,0 0,1 1,0-1,0 0,1 0,1 3,-1-10,-1 0,0 0,1 0,-1-1,1 1,0-1,0 1,0-1,0 0,1 0,-1 0,0-1,1 1,-1-1,1 0,0 0,-1 0,1 0,0 0,-1-1,1 0,0 0,0 0,0 0,-1-1,3 0,93-32,-75 20,0-2,0-1,-2-1,0-1,-1 0,-1-2,-1-1,0 0,-2-1,-1-1,0 0,-2-2,-1 1,4-12,-3 9,-2 0,0-1,-2 0,-2-1,0 0,-2-1,-1 1,-1-1,-2 0,-1 0,-1 0,-2 0,-1 0,-1 0,-8-28,9 51,0 1,0-1,0 1,-1 0,0 0,0 0,0 1,-1-1,0 1,0 0,0 0,-1 1,1 0,-1 0,0 0,0 1,-1-1,1 1,-1 1,1 0,-1-1,0 2,0-1,0 1,0 0,0 1,0 0,0 0,0 0,0 1,0 0,0 0,0 1,0 0,0 0,1 0,-1 1,1 0,-1 1,-4 4,2 1,-1 0,1 1,0 0,1 0,0 1,1-1,0 2,1-1,0 1,1 0,0 0,1 1,1-1,-1 1,2 0,0 0,0 3,0 4,1 1,1 0,0-1,2 1,0 0,1-1,1 1,2-1,-1 0,2-1,3 6,-2-7,1-1,1 0,1-1,0 0,1-1,0 0,1-1,1 0,0-1,1 0,0-2,1 1,1-2,0 0,0-1,0-1,1-1,1 0,-1-1,1-1,0-1,0-1,0 0,5-1,89-13,-95 4</inkml:trace>
  <inkml:trace contextRef="#ctx0" brushRef="#br0" timeOffset="5212.5">6920 1468,'-5'34,"3"15,7 0,8-8,1-17,-2-11</inkml:trace>
  <inkml:trace contextRef="#ctx0" brushRef="#br0" timeOffset="5380.343">6835 1074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11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483 339,'1'-1,"0"0,-1 0,1 0,-1 0,0 0,1 0,-1 0,0 0,0-1,1 1,-1 0,0 0,0 0,0 0,0-1,-1 1,1 0,0 0,0 0,-1 0,1 0,-1 0,1 0,-1 0,1 0,-1 0,0 0,1 0,-1 0,0 0,0 0,0 1,0-1,0 0,1 0,-1 1,-1-1,1 1,0-1,0 1,0-1,0 1,0 0,0 0,0-1,0 1,-1 0,1 0,0 0,0 0,0 0,0 1,-1-1,1 0,0 0,0 1,0-1,0 1,-20 9,2 0,0 2,0 0,1 1,0 1,1 0,-10 14,-105 73,16-42,101-48,22-8,29-11,-28 7,162-35,-169 35,1 1,0-1,-1 1,1-1,-1 1,1 0,0 0,-1-1,1 1,0 0,-1 1,1-1,-1 0,1 0,0 1,-1-1,1 1,-1-1,1 1,-1 0,1 0,-1 0,0-1,1 1,-1 1,0-1,0 0,1 0,-1 0,0 0,0 1,0-1,-1 1,1-1,0 1,-1-1,1 1,0-1,-1 1,0-1,1 1,-1 0,0-1,0 1,0 0,0-1,0 1,0-1,0 1,-1 0,1-1,-1 1,1 0,-91 121,25-51,-53 77,116-145,0 0,0 0,1 1,0-1,0 1,0 0,0 0,1-1,-1 1,1 0,1 0,-1 0,1 1,0-1,0 0,0 0,1 0,0 0,0 0,0 0,0 0,1-1,0 1,0 0,0-1,0 1,1-1,0 0,0 1,0-1,1-1,-1 1,2 1,119 36,-87-33,-34-7,1 1,0-1,-1-1,1 1,0 0,0-1,-1 0,1 0,0 0,0 0,-1-1,1 1,0-1,0 0,-1 0,1 0,2-2,7-8</inkml:trace>
  <inkml:trace contextRef="#ctx0" brushRef="#br0" timeOffset="247.37">145 0,'0'48,"0"40,5 19,1 6,0 3,-1-4,-1-6,-2-12,4-8,1-8,-1-9,3-5,1-10,-2-4,-2-6,-3 0,0-4,-3-7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461 283,'0'0,"1"-1,-1 0,0 0,0 0,0 1,0-1,0 0,0 0,0 0,0 1,0-1,0 0,0 0,0 0,-1 1,1-1,0 0,-1 0,1 0,0 1,-1-1,1 0,-1 1,1-1,-1 1,0-1,1 0,-1 1,1-1,-1 1,0-1,0 1,1 0,-1-1,0 1,0 0,1-1,-1 1,0 0,0 0,0 0,1 0,-1 0,0 0,0 0,0 0,1 0,-1 0,0 0,0 1,0-1,1 0,-1 0,0 1,0-1,1 1,-1-1,0 0,1 1,-1 0,-29 4,0 1,0 2,1 1,0 1,1 1,-4 4,-68 26,99-41,0 1,0-1,0 0,0 0,0 0,0 1,0-1,1 0,-1 1,0-1,0 1,0-1,0 1,1 0,-1-1,0 1,0 0,1-1,-1 1,1 0,-1 0,1 0,-1-1,1 1,-1 0,1 0,0 0,-1 0,1 0,0 0,0 0,0 0,0 0,0 0,0 0,0 0,0 0,0 0,0 0,0 0,1 0,-1-1,0 1,1 0,-1 0,0 0,1 0,0 0,-1-1,1 1,-1 0,1 0,0-1,-1 1,1 0,0-1,0 1,0-1,0 1,-1-1,1 1,0-1,0 0,0 0,0 1,1-1,137 39,-136-39,0 0,0 0,0 0,0 0,-1 0,1 1,0-1,0 1,-1 0,1 0,0 0,-1 0,1 0,-1 1,1-1,-1 1,1-1,-1 1,0 0,0 0,0 0,0 0,0 0,-1 1,1-1,-1 0,1 1,-1-1,0 1,0 0,0-1,0 1,0 0,-1 0,1-1,-1 1,0 0,0 0,0 0,0 1,-10 11,0-1,-1-1,-1 1,0-2,0 0,-2 0,-9 6,6-4,-50 39,46-39,1 1,1 1,0 1,1 0,1 2,-1 1,17-18,-1 1,1-1,-1 0,1 0,0 1,0-1,0 0,0 1,0-1,1 1,-1 0,1-1,0 1,-1-1,1 1,0 0,1-1,-1 1,0-1,1 1,0-1,-1 1,1-1,0 1,0-1,0 1,1-1,-1 0,0 0,1 0,0 0,-1 0,1 0,0 0,0 0,0-1,0 1,0-1,1 1,-1-1,0 0,1 0,-1 0,1 0,-1 0,1-1,-1 1,1-1,-1 0,3 1,14 4,0-1,0-1,0 0,1-1,-1-1,0-1,1-1,2-1,30-14,-34 3</inkml:trace>
  <inkml:trace contextRef="#ctx0" brushRef="#br0" timeOffset="286.921">235 1,'-7'411,"10"-211,-24 72,13-219,-2-1,-3 0,-1 0,-10 17,16-46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27,'14'5,"15"-4,7-1,2-1,0-1,-2 1,-3 0,-1 0,-2 1,-2-5,1-2,-2 1,1 1,-5 2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56,'38'-5,"33"-1,8 0,-5 1,-9-4,-11 1,-11 0,-6 3,-11 1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84 158,'15'62,"-2"1,-3 0,-3 1,-2 5,-15 55,9-119,0 0,-1-1,1 1,-1 0,0-1,0 0,0 1,-1-1,0 0,0 0,0 0,0-1,0 1,-1-1,1 0,-1 1,0-2,0 1,0 0,-1-1,1 0,-1 0,-2 1,5-3,0 1,1-1,-1 0,1 0,-1 0,0 0,1 0,-1 0,0 0,1-1,-1 1,1 0,-1-1,1 1,-1-1,1 0,-1 0,1 1,-1-1,1 0,0 0,0 0,-1-1,1 1,0 0,0 0,0-1,0 1,0 0,1-1,-1 1,0-1,1 1,-1-1,1 1,-1-1,1 0,0 1,-1-2,1-67,9 45,1 1,1 0,2 1,0 0,1 1,2 0,0 1,1 1,1 1,1 0,13-10,19-15,2 2,2 2,1 3,2 2,1 2,2 4,33-12,-30 28,-63 13,1 0,-1 0,1 0,-1 0,0 0,1 1,-1-1,1 0,-1 1,1-1,-1 1,0 0,1-1,-1 1,0 0,0 0,1 0,-1 0,0 0,0 0,0 0,0 0,0 0,-1 1,1-1,0 0,-1 1,1-1,0 0,-1 1,0-1,1 1,-1-1,0 1,1-1,-1 1,0-1,0 1,-1-1,1 1,0-1,-3 10,-1-1,0 0,0 0,-1 0,0-1,-1 0,0 0,-1 0,1-1,-2 0,1 0,-1-1,0 1,-1-2,0 1,0-2,0 1,-1-1,-4 2,-65 41,-1-3,-62 23,46-39,85-29</inkml:trace>
  <inkml:trace contextRef="#ctx0" brushRef="#br0" timeOffset="577.348">592 525,'-236'246,"225"-238,13-16,14-18,1 3,1 0,1 0,1 2,0 0,2 2,1 0,0 2,1 0,1 2,0 0,17-5,-39 18,-1 1,0 0,0 1,1-1,-1 0,0 1,1-1,-1 1,0-1,1 1,-1 0,1 0,-1 1,0-1,1 0,-1 1,1-1,-1 1,0 0,0 0,1 0,-1 0,0 0,0 0,0 0,0 1,0-1,0 1,-1 0,1-1,0 1,-1 0,0 0,1 0,-1 0,0 0,0 1,0-1,0 0,0 0,-1 1,1-1,-1 0,1 1,-1-1,0 1,0-1,0 0,0 1,0-1,-1 1,1-1,-1 2,0 6,0 1,-1-1,0 1,-1-1,0 0,-1 0,0 0,0 0,-1 0,0-1,-1 0,0 0,0-1,-8 8,12-14,-1-1,0 1,0 0,0-1,0 0,0 1,0-1,-1-1,1 1,0 0,0-1,-1 1,1-1,0 0,-1 0,1-1,0 1,-1-1,1 1,0-1,0 0,-1 0,1 0,0-1,0 1,0-1,1 0,-1 0,-1 0,-74-67,63 50</inkml:trace>
  <inkml:trace contextRef="#ctx0" brushRef="#br0" timeOffset="835.391">959 525,'-10'19,"-3"11,1 6,2 1,3-1,3-2,2-6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57 165,'5'29,"2"28,-1 10,-1-2,-6-7,-4-9,0-8,1-6,0-4,2-3,0-1,2 0,0-5</inkml:trace>
  <inkml:trace contextRef="#ctx0" brushRef="#br0" timeOffset="303.229">1 108,'30'-16,"0"1,1 1,1 2,0 1,1 1,0 2,0 1,1 2,29-1,-58 5,-1 0,1 0,0 1,0 0,0 0,0 0,-1 0,1 1,0 0,0 0,-1 0,1 0,0 1,-1 0,1 0,-1 0,0 0,0 1,0 0,0 0,0 0,-1 0,1 0,-1 1,0 0,0 0,0-1,0 2,-1-1,0 0,0 0,0 1,0-1,-1 1,1 0,-1-1,0 1,-1 0,1 0,-1 0,0 0,0-1,0 1,-2 3,-4 7,-2 0,0-1,-1 0,0 0,-1-1,0 0,-1-1,-1 0,0 0,-1-1,0-1,-11 12,10-8,0 0,-2-1,1 0,-2-1,1-1,-2-1,0-1,0 0,0-1,-1-1,0 0,0-2,-18 3,13-6</inkml:trace>
  <inkml:trace contextRef="#ctx0" brushRef="#br0" timeOffset="3336.636">397 616,'0'5,"0"6,0 6,0 6,0 2,0 3,-5-4,-2-1,1 1,1 0,2-3</inkml:trace>
  <inkml:trace contextRef="#ctx0" brushRef="#br0" timeOffset="3852.548">424 560,'36'-5,"-15"2,1 0,-1 2,0 0,1 1,-1 1,1 2,6 1,-26-4,0 0,0 1,0-1,0 1,0-1,0 1,0 0,0 0,0 0,-1 0,1 0,0 0,-1 0,1 1,-1-1,1 1,-1-1,0 1,1-1,-1 1,0 0,0-1,0 1,0 0,-1 0,1 0,0 0,-1 0,1 0,-1 0,0 0,0 0,0 0,0 0,0 0,0 0,0 0,-1 0,1 0,-1 0,1 0,-1 0,0 0,0 0,0-1,0 1,0 0,0 0,0-1,-1 1,1-1,0 1,-1-1,0 0,1 1,-23 25,19-23,1 0,0 0,-1 1,2-1,-1 1,0 0,1 0,0 0,0 0,0 1,1-1,0 1,0 0,0 0,1 0,0 0,0 0,0 0,1 3,1-3,1-2,-1-1,0 1,0 0,0-1,0 1,-1 0,1 0,-1-1,0 1,0 0,-1 0,1-1,-1 1,1 0,-1 0,0-1,-1 1,1-1,-1 1,1-1,-1 0,0 1,0-1,-1 0,1 0,-1 0,1-1,-3 3,-3 0,1 0,-1 0,-1-1,1 0,0 0,-1-1,0 0,0 0,0-1,0 0,0-1,0 0,-1 0,1-1,0-1,-1 1,-1-2,-8-3</inkml:trace>
  <inkml:trace contextRef="#ctx0" brushRef="#br0" timeOffset="4333.624">904 588,'19'0,"59"5,-76-5,0 0,0 1,0-1,0 1,0 0,-1 0,1-1,0 1,0 0,-1 1,1-1,-1 0,1 0,-1 1,0-1,1 0,-1 1,0 0,0-1,0 1,0 0,0-1,0 1,-1 0,1 0,-1 0,1 0,-1-1,0 1,1 0,-1 0,0 0,0 0,-1 0,1 1,-4 7,0 0,0 0,-1 0,0-1,-1 0,0 0,-1 0,0-1,0 0,-1 0,1-1,-2 0,1-1,-2 1,4-2,-11 9,12-11,1-1,-1 1,1 0,0 0,0 0,1 1,-1-1,1 1,-1 0,1 0,0 0,1 0,-1 1,1-1,0 1,0-1,0 1,1 0,-2 4,6-6,-1-1,1 0,0 0,0 0,0 0,0 0,0-1,0 1,0-1,0 0,1 0,-1 0,1 0,-1-1,0 1,1-1,-1 0,1 0,-1 0,1-1,-1 1,1-1,-1 1,0-1,1 0,-1-1,0 1,0-1,2 0,43-18,-28 11</inkml:trace>
  <inkml:trace contextRef="#ctx0" brushRef="#br0" timeOffset="4969.89">1271 560,'-5'14,"-1"0,2 0,0 1,1 0,0 0,1 0,1 0,0 0,1 0,1 4,-1-17,0 0,0 1,0-1,0 0,0 0,1 1,-1-1,1 0,0 0,0 0,0 0,0 0,0 0,0 0,0 0,1 0,-1 0,1-1,-1 1,1 0,0-1,-1 1,1-1,0 0,0 0,0 0,0 0,0 0,0 0,1 0,-1-1,0 1,0-1,1 1,-1-1,0 0,0 0,1 0,-1 0,0 0,1-1,-1 1,0-1,0 1,0-1,0 0,1 0,-1 0,0 0,0 0,-1-1,1 1,1-1,13-10,-1-2,0 0,-1 0,0-1,-1-1,-1 0,5-10,28-34,-42 57,-3 2,0-1,0 1,1 0,-1 0,0-1,1 1,-1 0,1 0,0 0,-1-1,1 1,0 0,-1 0,1 0,0 0,0 0,0 0,0 1,0-1,0 0,0 0,1 1,-1-1,0 1,0-1,0 1,1-1,-1 1,0 0,0-1,1 1,-1 0,0 0,1 0,-1 0,0 0,1 0,-1 1,0-1,0 0,1 1,-1-1,0 1,0-1,0 1,1-1,-1 1,0 0,0 0,0 0,0-1,0 1,0 0,-1 0,2 1,0 8,-1 0,0-1,0 1,-1 0,-1 0,1-1,-1 1,-1 0,0-1,0 1,-2 0,-5 37,-29 239,39-280,0 0,0 0,0 0,-1 0,1-1,-2 1,1 0,-1 0,1 0,-2 0,1 0,-1-1,0 1,0-1,0 1,-1-1,1 0,-2 0,1 0,0 0,-1 0,0-1,0 0,0 0,-1 0,1 0,-1 0,0-1,0 0,0 0,-1-1,-2 2,5-4,0 1,0-1,0 0,0 0,0 0,0 0,0 0,0-1,0 0,0 1,0-1,0 0,0-1,0 1,1 0,-1-1,0 1,1-1,-1 0,1 0,0 0,0 0,-1-1,1 1,1 0,-1-1,0 1,1-1,-1 0,1 0,0 0,0 1,0-1,0 0,0 0,1 0,-1 0,1-3,-2-4,1 0,0 0,1 0,0 0,1 0,0 0,0 0,1 0,0 0,1 0,2-5,4 0,1 0,0 0,0 1,2 0,0 1,0 1,1-1,1 2,0 0,0 1,15-8,-22 13,13-9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1,'-37'84,"20"0,17-82,-1 0,1 0,0 0,0 0,0 0,0 0,0 0,1 0,-1 0,0-1,1 1,-1 0,1 0,0 0,0-1,0 1,0 0,0-1,0 1,0 0,0-1,0 0,1 1,-1-1,1 0,-1 0,1 1,-1-1,1 0,0-1,0 1,-1 0,1 0,0-1,0 1,0-1,0 0,0 1,0-1,-1 0,1 0,1 0,6-3,0 0,-1-1,1 0,0 0,-1-1,0 0,0 0,-1-1,1 0,-1 0,0-1,-1 1,0-2,0 1,4-8,2 1,-1 0,46-36,-55 51,0 0,0 0,-1 0,1 0,0 1,-1-1,1 0,0 1,-1-1,1 1,-1 0,0-1,0 1,0 0,0 0,0 0,0 0,0 0,0 0,-1 0,1 0,-1 0,1 0,-1 0,0 0,0 0,0 0,0 0,0 0,-1 3,1-4,3 18,0 1,-2 0,0 0,-1-1,-1 1,-1 0,-1-1,0 1,-2-1,0 0,-1 0,-1-1,-1 0,-1 0,0 0,-1-1,-1-1,-10 13,-43 22,62-50,1 0,-1 0,1 0,-1-1,0 1,1 0,-1-1,0 1,0-1,0 0,1 0,-1 1,0-1,0 0,1 0,-1-1,0 1,0 0,0-1,1 1,-1-1,0 1,1-1,-1 0,0 0,1 1,-1-1,1 0,-1-1,1 1,0 0,-1 0,1-1,0 1,0 0,0-1,0 1,0-1,0 0,1 1,-1-1,0-1,0-6,0 0,1 0,0 0,0-1,1 1,0 0,1 0,0 0,0 0,1 0,0 0,1 1,0 0,0-1,1 1,0 1,0-1,1 1,0 0,0 0,1 0,3-2,13-16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29,'38'-5,"32"-1,9 0,-4 1,-11 2,-10 1,-15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117 173,'-98'379,"92"-351,1 1,1-1,2 1,0 0,2 0,2 6,1-80,1 0,3 0,2 1,1 0,3 0,1 1,2 1,17-31,-28 63,8-24,1 0,2 1,2 1,1 1,1 1,1 0,11-9,-25 32,-1 1,1 1,0-1,0 1,1 1,0-1,0 1,0 1,0-1,0 1,1 1,-1-1,1 1,-5 2,0-1,-1 1,1 0,-1-1,1 1,0 1,-1-1,1 1,-1-1,1 1,-1 0,1 0,-1 1,1-1,-1 1,0-1,0 1,0 0,0 0,0 1,0-1,-1 0,1 1,-1 0,1 0,-1 0,0 0,0 0,-1 0,1 0,0 0,0 3,1 3,-1 1,1-1,-2 1,1 0,-1 0,-1 0,1 0,-2-1,0 1,0 0,0 0,-1 0,-1-1,0 1,0-1,-1 0,0 0,0 0,-1 0,0-1,-1 1,0-2,-1 3,-2 0,1 0,-2 0,1 0,-1-1,-1-1,1 0,-1 0,-1-1,0-1,0 0,0 0,0-1,-1-1,0 0,0 0,-12 0,0-2</inkml:trace>
  <inkml:trace contextRef="#ctx0" brushRef="#br0" timeOffset="633.844">343 625,'-126'157,"181"-207,-22 16,2 1,1 1,2 3,22-14,-59 42,0 0,1 0,-1-1,0 1,1 1,-1-1,1 0,-1 0,1 0,0 1,-1-1,1 1,0 0,-1-1,1 1,0 0,0 0,-1 0,1 0,0 0,0 0,-1 1,1-1,0 0,-1 1,1-1,0 1,-1 0,1 0,-1 0,1-1,-1 1,0 1,1-1,-1 0,0 0,0 0,1 1,-1-1,0 0,0 1,-1-1,1 1,0 0,0-1,-1 1,1-1,-1 1,1 0,-1 0,0-1,0 1,0 0,0-1,0 2,-4 105,4-105,-1 1,1-1,-1 0,0 0,0-1,-1 1,1 0,-1 0,1 0,-1-1,0 1,0-1,0 0,0 1,0-1,-1 0,1 0,-1 0,1-1,-1 1,0 0,0-1,0 0,1 0,-1 0,0 0,0 0,-1-1,1 1,0-1,0 0,-3 0,-3-2,0 0,0-1,0 0,1-1,-1 0,1 0,0-1,0 0,0-1,1 1,-1-2,1 1,-2-4,-9-7</inkml:trace>
  <inkml:trace contextRef="#ctx0" brushRef="#br0" timeOffset="1094.879">568 568,'179'-25,"-176"24,-1 1,0-1,0 1,0-1,1 1,-1 0,0 0,0 0,1 0,-1 0,0 1,0-1,0 1,1-1,-1 1,0 0,0 0,0 0,0 0,0 0,0 0,-1 0,1 1,0-1,0 1,-1-1,1 1,-1 0,0 0,1-1,-1 1,0 0,0 0,0 0,0 0,-1 1,1-1,0 0,-1 0,1 0,-1 1,0-1,0 0,0 0,0 1,0-1,-1 0,1 0,-1 0,1 1,-1-1,-72 78,65-73,-1-1,1 1,1 1,0 0,0 0,0 0,1 1,0-1,-4 10,9-17,1 0,-1 0,1 0,-1 0,1 0,-1 0,1 1,0-1,0 0,-1 0,1 0,0 0,0 1,0-1,0 0,1 0,-1 0,0 1,0-1,1 0,-1 0,1 0,-1 0,1 0,-1 0,1 0,0 0,-1 0,1 0,0 0,0 0,0 0,0-1,-1 1,1 0,0-1,0 1,1-1,-1 1,0-1,0 1,0-1,0 0,0 1,0-1,1 0,-1 0,0 0,59-3,15-25,-52 19</inkml:trace>
  <inkml:trace contextRef="#ctx0" brushRef="#br0" timeOffset="1933.655">1077 483,'-26'39,"21"-27,1-3,0-1,1 1,0-1,0 1,1 0,0 0,0 0,1 1,1-1,-1 0,1 0,1 0,0 1,1 5,-1-14,-1 1,1 0,-1-1,1 1,0 0,0-1,0 1,0-1,0 1,0-1,0 1,0-1,1 0,-1 0,1 1,-1-1,1 0,-1 0,1-1,-1 1,1 0,0 0,0-1,-1 1,1-1,0 0,0 1,0-1,-1 0,1 0,0 0,0 0,0 0,-1-1,1 1,0-1,0 1,-1-1,1 1,0-1,-1 0,1 0,0 0,-1 0,65-53,60-102,-125 156,-1-1,1 1,0-1,0 1,-1 0,1-1,0 1,0 0,0 0,0-1,-1 1,1 0,0 0,0 0,0 0,0 0,0 0,0 0,-1 1,1-1,0 0,0 0,0 1,0-1,-1 0,1 1,0-1,0 1,-1-1,1 1,0-1,-1 1,1 0,-1-1,1 1,-1 0,1-1,-1 1,1 0,-1 0,1-1,-1 1,0 0,0 0,1 0,-1 0,0-1,0 1,0 0,0 0,0 0,0 0,0 0,0-1,0 2,13 56,19 113,-44 1,11-165,-1 0,0 0,0 0,-1 0,0 0,0 0,-1-1,0 1,0-1,0 0,-1 0,0-1,0 1,0-1,-1 0,0-1,1 1,-2-1,1 0,-1-1,-5 3,9-4,1-1,-1 0,1-1,-1 1,1 0,-1-1,0 1,1-1,-1 0,0 0,1 0,-1 0,0-1,1 1,-1-1,0 1,1-1,-1 0,1 0,-1 0,1 0,0-1,-1 1,1-1,0 1,0-1,0 0,0 0,0 0,0 0,1 0,-1 0,1 0,-1-1,1 1,0-1,0 1,0-1,0 1,0-1,1 1,-1-1,1 0,0 1,0-1,0 0,0 1,0-1,0 0,1-2,0-4,0 1,0-1,1 1,0-1,0 1,1 0,1 0,-1 0,1 0,0 0,1 1,0 0,0 0,0 0,1 0,0 1,0 0,1 0,0 1,3-3,13-7,1 1,0 0,1 2,0 1,23-7,8 3,-31 11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461 283,'0'0,"1"-1,-1 0,0 0,0 0,0 1,0-1,0 0,0 0,0 0,0 1,0-1,0 0,0 0,0 0,-1 1,1-1,0 0,-1 0,1 0,0 1,-1-1,1 0,-1 1,1-1,-1 1,0-1,1 0,-1 1,1-1,-1 1,0-1,0 1,1 0,-1-1,0 1,0 0,1-1,-1 1,0 0,0 0,0 0,1 0,-1 0,0 0,0 0,0 0,1 0,-1 0,0 0,0 1,0-1,1 0,-1 0,0 1,0-1,1 1,-1-1,0 0,1 1,-1 0,-29 4,0 1,0 2,1 1,0 1,1 1,-4 4,-68 26,99-41,0 1,0-1,0 0,0 0,0 0,0 1,0-1,1 0,-1 1,0-1,0 1,0-1,0 1,1 0,-1-1,0 1,0 0,1-1,-1 1,1 0,-1 0,1 0,-1-1,1 1,-1 0,1 0,0 0,-1 0,1 0,0 0,0 0,0 0,0 0,0 0,0 0,0 0,0 0,0 0,0 0,0 0,1 0,-1-1,0 1,1 0,-1 0,0 0,1 0,0 0,-1-1,1 1,-1 0,1 0,0-1,-1 1,1 0,0-1,0 1,0-1,0 1,-1-1,1 1,0-1,0 0,0 0,0 1,1-1,137 39,-136-39,0 0,0 0,0 0,0 0,-1 0,1 1,0-1,0 1,-1 0,1 0,0 0,-1 0,1 0,-1 1,1-1,-1 1,1-1,-1 1,0 0,0 0,0 0,0 0,0 0,-1 1,1-1,-1 0,1 1,-1-1,0 1,0 0,0-1,0 1,0 0,-1 0,1-1,-1 1,0 0,0 0,0 0,0 1,-10 11,0-1,-1-1,-1 1,0-2,0 0,-2 0,-9 6,6-4,-50 39,46-39,1 1,1 1,0 1,1 0,1 2,-1 1,17-18,-1 1,1-1,-1 0,1 0,0 1,0-1,0 0,0 1,0-1,1 1,-1 0,1-1,0 1,-1-1,1 1,0 0,1-1,-1 1,0-1,1 1,0-1,-1 1,1-1,0 1,0-1,0 1,1-1,-1 0,0 0,1 0,0 0,-1 0,1 0,0 0,0 0,0-1,0 1,0-1,1 1,-1-1,0 0,1 0,-1 0,1 0,-1 0,1-1,-1 1,1-1,-1 0,3 1,14 4,0-1,0-1,0 0,1-1,-1-1,0-1,1-1,2-1,30-14,-34 3</inkml:trace>
  <inkml:trace contextRef="#ctx0" brushRef="#br0" timeOffset="286.921">235 1,'-7'411,"10"-211,-24 72,13-219,-2-1,-3 0,-1 0,-10 17,16-46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27,'14'5,"15"-4,7-1,2-1,0-1,-2 1,-3 0,-1 0,-2 1,-2-5,1-2,-2 1,1 1,-5 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56,'38'-5,"33"-1,8 0,-5 1,-9-4,-11 1,-11 0,-6 3,-11 1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84 158,'15'62,"-2"1,-3 0,-3 1,-2 5,-15 55,9-119,0 0,-1-1,1 1,-1 0,0-1,0 0,0 1,-1-1,0 0,0 0,0 0,0-1,0 1,-1-1,1 0,-1 1,0-2,0 1,0 0,-1-1,1 0,-1 0,-2 1,5-3,0 1,1-1,-1 0,1 0,-1 0,0 0,1 0,-1 0,0 0,1-1,-1 1,1 0,-1-1,1 1,-1-1,1 0,-1 0,1 1,-1-1,1 0,0 0,0 0,-1-1,1 1,0 0,0 0,0-1,0 1,0 0,1-1,-1 1,0-1,1 1,-1-1,1 1,-1-1,1 0,0 1,-1-2,1-67,9 45,1 1,1 0,2 1,0 0,1 1,2 0,0 1,1 1,1 1,1 0,13-10,19-15,2 2,2 2,1 3,2 2,1 2,2 4,33-12,-30 28,-63 13,1 0,-1 0,1 0,-1 0,0 0,1 1,-1-1,1 0,-1 1,1-1,-1 1,0 0,1-1,-1 1,0 0,0 0,1 0,-1 0,0 0,0 0,0 0,0 0,0 0,-1 1,1-1,0 0,-1 1,1-1,0 0,-1 1,0-1,1 1,-1-1,0 1,1-1,-1 1,0-1,0 1,-1-1,1 1,0-1,-3 10,-1-1,0 0,0 0,-1 0,0-1,-1 0,0 0,-1 0,1-1,-2 0,1 0,-1-1,0 1,-1-2,0 1,0-2,0 1,-1-1,-4 2,-65 41,-1-3,-62 23,46-39,85-29</inkml:trace>
  <inkml:trace contextRef="#ctx0" brushRef="#br0" timeOffset="577.348">592 525,'-236'246,"225"-238,13-16,14-18,1 3,1 0,1 0,1 2,0 0,2 2,1 0,0 2,1 0,1 2,0 0,17-5,-39 18,-1 1,0 0,0 1,1-1,-1 0,0 1,1-1,-1 1,0-1,1 1,-1 0,1 0,-1 1,0-1,1 0,-1 1,1-1,-1 1,0 0,0 0,1 0,-1 0,0 0,0 0,0 0,0 1,0-1,0 1,-1 0,1-1,0 1,-1 0,0 0,1 0,-1 0,0 0,0 1,0-1,0 0,0 0,-1 1,1-1,-1 0,1 1,-1-1,0 1,0-1,0 0,0 1,0-1,-1 1,1-1,-1 2,0 6,0 1,-1-1,0 1,-1-1,0 0,-1 0,0 0,0 0,-1 0,0-1,-1 0,0 0,0-1,-8 8,12-14,-1-1,0 1,0 0,0-1,0 0,0 1,0-1,-1-1,1 1,0 0,0-1,-1 1,1-1,0 0,-1 0,1-1,0 1,-1-1,1 1,0-1,0 0,-1 0,1 0,0-1,0 1,0-1,1 0,-1 0,-1 0,-74-67,63 50</inkml:trace>
  <inkml:trace contextRef="#ctx0" brushRef="#br0" timeOffset="835.391">959 525,'-10'19,"-3"11,1 6,2 1,3-1,3-2,2-6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57 165,'5'29,"2"28,-1 10,-1-2,-6-7,-4-9,0-8,1-6,0-4,2-3,0-1,2 0,0-5</inkml:trace>
  <inkml:trace contextRef="#ctx0" brushRef="#br0" timeOffset="303.229">1 108,'30'-16,"0"1,1 1,1 2,0 1,1 1,0 2,0 1,1 2,29-1,-58 5,-1 0,1 0,0 1,0 0,0 0,0 0,-1 0,1 1,0 0,0 0,-1 0,1 0,0 1,-1 0,1 0,-1 0,0 0,0 1,0 0,0 0,0 0,-1 0,1 0,-1 1,0 0,0 0,0-1,0 2,-1-1,0 0,0 0,0 1,0-1,-1 1,1 0,-1-1,0 1,-1 0,1 0,-1 0,0 0,0-1,0 1,-2 3,-4 7,-2 0,0-1,-1 0,0 0,-1-1,0 0,-1-1,-1 0,0 0,-1-1,0-1,-11 12,10-8,0 0,-2-1,1 0,-2-1,1-1,-2-1,0-1,0 0,0-1,-1-1,0 0,0-2,-18 3,13-6</inkml:trace>
  <inkml:trace contextRef="#ctx0" brushRef="#br0" timeOffset="3336.636">397 616,'0'5,"0"6,0 6,0 6,0 2,0 3,-5-4,-2-1,1 1,1 0,2-3</inkml:trace>
  <inkml:trace contextRef="#ctx0" brushRef="#br0" timeOffset="3852.548">424 560,'36'-5,"-15"2,1 0,-1 2,0 0,1 1,-1 1,1 2,6 1,-26-4,0 0,0 1,0-1,0 1,0-1,0 1,0 0,0 0,0 0,-1 0,1 0,0 0,-1 0,1 1,-1-1,1 1,-1-1,0 1,1-1,-1 1,0 0,0-1,0 1,0 0,-1 0,1 0,0 0,-1 0,1 0,-1 0,0 0,0 0,0 0,0 0,0 0,0 0,0 0,-1 0,1 0,-1 0,1 0,-1 0,0 0,0 0,0-1,0 1,0 0,0 0,0-1,-1 1,1-1,0 1,-1-1,0 0,1 1,-23 25,19-23,1 0,0 0,-1 1,2-1,-1 1,0 0,1 0,0 0,0 0,0 1,1-1,0 1,0 0,0 0,1 0,0 0,0 0,0 0,1 3,1-3,1-2,-1-1,0 1,0 0,0-1,0 1,-1 0,1 0,-1-1,0 1,0 0,-1 0,1-1,-1 1,1 0,-1 0,0-1,-1 1,1-1,-1 1,1-1,-1 0,0 1,0-1,-1 0,1 0,-1 0,1-1,-3 3,-3 0,1 0,-1 0,-1-1,1 0,0 0,-1-1,0 0,0 0,0-1,0 0,0-1,0 0,-1 0,1-1,0-1,-1 1,-1-2,-8-3</inkml:trace>
  <inkml:trace contextRef="#ctx0" brushRef="#br0" timeOffset="4333.624">904 588,'19'0,"59"5,-76-5,0 0,0 1,0-1,0 1,0 0,-1 0,1-1,0 1,0 0,-1 1,1-1,-1 0,1 0,-1 1,0-1,1 0,-1 1,0 0,0-1,0 1,0 0,0-1,0 1,-1 0,1 0,-1 0,1 0,-1-1,0 1,1 0,-1 0,0 0,0 0,-1 0,1 1,-4 7,0 0,0 0,-1 0,0-1,-1 0,0 0,-1 0,0-1,0 0,-1 0,1-1,-2 0,1-1,-2 1,4-2,-11 9,12-11,1-1,-1 1,1 0,0 0,0 0,1 1,-1-1,1 1,-1 0,1 0,0 0,1 0,-1 1,1-1,0 1,0-1,0 1,1 0,-2 4,6-6,-1-1,1 0,0 0,0 0,0 0,0 0,0-1,0 1,0-1,0 0,1 0,-1 0,1 0,-1-1,0 1,1-1,-1 0,1 0,-1 0,1-1,-1 1,1-1,-1 1,0-1,1 0,-1-1,0 1,0-1,2 0,43-18,-28 11</inkml:trace>
  <inkml:trace contextRef="#ctx0" brushRef="#br0" timeOffset="4969.89">1271 560,'-5'14,"-1"0,2 0,0 1,1 0,0 0,1 0,1 0,0 0,1 0,1 4,-1-17,0 0,0 1,0-1,0 0,0 0,1 1,-1-1,1 0,0 0,0 0,0 0,0 0,0 0,0 0,0 0,1 0,-1 0,1-1,-1 1,1 0,0-1,-1 1,1-1,0 0,0 0,0 0,0 0,0 0,0 0,1 0,-1-1,0 1,0-1,1 1,-1-1,0 0,0 0,1 0,-1 0,0 0,1-1,-1 1,0-1,0 1,0-1,0 0,1 0,-1 0,0 0,0 0,-1-1,1 1,1-1,13-10,-1-2,0 0,-1 0,0-1,-1-1,-1 0,5-10,28-34,-42 57,-3 2,0-1,0 1,1 0,-1 0,0-1,1 1,-1 0,1 0,0 0,-1-1,1 1,0 0,-1 0,1 0,0 0,0 0,0 0,0 1,0-1,0 0,0 0,1 1,-1-1,0 1,0-1,0 1,1-1,-1 1,0 0,0-1,1 1,-1 0,0 0,1 0,-1 0,0 0,1 0,-1 1,0-1,0 0,1 1,-1-1,0 1,0-1,0 1,1-1,-1 1,0 0,0 0,0 0,0-1,0 1,0 0,-1 0,2 1,0 8,-1 0,0-1,0 1,-1 0,-1 0,1-1,-1 1,-1 0,0-1,0 1,-2 0,-5 37,-29 239,39-280,0 0,0 0,0 0,-1 0,1-1,-2 1,1 0,-1 0,1 0,-2 0,1 0,-1-1,0 1,0-1,0 1,-1-1,1 0,-2 0,1 0,0 0,-1 0,0-1,0 0,0 0,-1 0,1 0,-1 0,0-1,0 0,0 0,-1-1,-2 2,5-4,0 1,0-1,0 0,0 0,0 0,0 0,0 0,0-1,0 0,0 1,0-1,0 0,0-1,0 1,1 0,-1-1,0 1,1-1,-1 0,1 0,0 0,0 0,-1-1,1 1,1 0,-1-1,0 1,1-1,-1 0,1 0,0 0,0 1,0-1,0 0,0 0,1 0,-1 0,1-3,-2-4,1 0,0 0,1 0,0 0,1 0,0 0,0 0,1 0,0 0,1 0,2-5,4 0,1 0,0 0,0 1,2 0,0 1,0 1,1-1,1 2,0 0,0 1,15-8,-22 13,13-9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1,'-37'84,"20"0,17-82,-1 0,1 0,0 0,0 0,0 0,0 0,0 0,1 0,-1 0,0-1,1 1,-1 0,1 0,0 0,0-1,0 1,0 0,0-1,0 1,0 0,0-1,0 0,1 1,-1-1,1 0,-1 0,1 1,-1-1,1 0,0-1,0 1,-1 0,1 0,0-1,0 1,0-1,0 0,0 1,0-1,-1 0,1 0,1 0,6-3,0 0,-1-1,1 0,0 0,-1-1,0 0,0 0,-1-1,1 0,-1 0,0-1,-1 1,0-2,0 1,4-8,2 1,-1 0,46-36,-55 51,0 0,0 0,-1 0,1 0,0 1,-1-1,1 0,0 1,-1-1,1 1,-1 0,0-1,0 1,0 0,0 0,0 0,0 0,0 0,0 0,-1 0,1 0,-1 0,1 0,-1 0,0 0,0 0,0 0,0 0,0 0,-1 3,1-4,3 18,0 1,-2 0,0 0,-1-1,-1 1,-1 0,-1-1,0 1,-2-1,0 0,-1 0,-1-1,-1 0,-1 0,0 0,-1-1,-1-1,-10 13,-43 22,62-50,1 0,-1 0,1 0,-1-1,0 1,1 0,-1-1,0 1,0-1,0 0,1 0,-1 1,0-1,0 0,1 0,-1-1,0 1,0 0,0-1,1 1,-1-1,0 1,1-1,-1 0,0 0,1 1,-1-1,1 0,-1-1,1 1,0 0,-1 0,1-1,0 1,0 0,0-1,0 1,0-1,0 0,1 1,-1-1,0-1,0-6,0 0,1 0,0 0,0-1,1 1,0 0,1 0,0 0,0 0,1 0,0 0,1 1,0 0,0-1,1 1,0 1,0-1,1 1,0 0,0 0,1 0,3-2,13-16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29,'38'-5,"32"-1,9 0,-4 1,-11 2,-10 1,-15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117 173,'-98'379,"92"-351,1 1,1-1,2 1,0 0,2 0,2 6,1-80,1 0,3 0,2 1,1 0,3 0,1 1,2 1,17-31,-28 63,8-24,1 0,2 1,2 1,1 1,1 1,1 0,11-9,-25 32,-1 1,1 1,0-1,0 1,1 1,0-1,0 1,0 1,0-1,0 1,1 1,-1-1,1 1,-5 2,0-1,-1 1,1 0,-1-1,1 1,0 1,-1-1,1 1,-1-1,1 1,-1 0,1 0,-1 1,1-1,-1 1,0-1,0 1,0 0,0 0,0 1,0-1,-1 0,1 1,-1 0,1 0,-1 0,0 0,0 0,-1 0,1 0,0 0,0 3,1 3,-1 1,1-1,-2 1,1 0,-1 0,-1 0,1 0,-2-1,0 1,0 0,0 0,-1 0,-1-1,0 1,0-1,-1 0,0 0,0 0,-1 0,0-1,-1 1,0-2,-1 3,-2 0,1 0,-2 0,1 0,-1-1,-1-1,1 0,-1 0,-1-1,0-1,0 0,0 0,0-1,-1-1,0 0,0 0,-12 0,0-2</inkml:trace>
  <inkml:trace contextRef="#ctx0" brushRef="#br0" timeOffset="633.844">343 625,'-126'157,"181"-207,-22 16,2 1,1 1,2 3,22-14,-59 42,0 0,1 0,-1-1,0 1,1 1,-1-1,1 0,-1 0,1 0,0 1,-1-1,1 1,0 0,-1-1,1 1,0 0,0 0,-1 0,1 0,0 0,0 0,-1 1,1-1,0 0,-1 1,1-1,0 1,-1 0,1 0,-1 0,1-1,-1 1,0 1,1-1,-1 0,0 0,0 0,1 1,-1-1,0 0,0 1,-1-1,1 1,0 0,0-1,-1 1,1-1,-1 1,1 0,-1 0,0-1,0 1,0 0,0-1,0 2,-4 105,4-105,-1 1,1-1,-1 0,0 0,0-1,-1 1,1 0,-1 0,1 0,-1-1,0 1,0-1,0 0,0 1,0-1,-1 0,1 0,-1 0,1-1,-1 1,0 0,0-1,0 0,1 0,-1 0,0 0,0 0,-1-1,1 1,0-1,0 0,-3 0,-3-2,0 0,0-1,0 0,1-1,-1 0,1 0,0-1,0 0,0-1,1 1,-1-2,1 1,-2-4,-9-7</inkml:trace>
  <inkml:trace contextRef="#ctx0" brushRef="#br0" timeOffset="1094.879">568 568,'179'-25,"-176"24,-1 1,0-1,0 1,0-1,1 1,-1 0,0 0,0 0,1 0,-1 0,0 1,0-1,0 1,1-1,-1 1,0 0,0 0,0 0,0 0,0 0,0 0,-1 0,1 1,0-1,0 1,-1-1,1 1,-1 0,0 0,1-1,-1 1,0 0,0 0,0 0,0 0,-1 1,1-1,0 0,-1 0,1 0,-1 1,0-1,0 0,0 0,0 1,0-1,-1 0,1 0,-1 0,1 1,-1-1,-72 78,65-73,-1-1,1 1,1 1,0 0,0 0,0 0,1 1,0-1,-4 10,9-17,1 0,-1 0,1 0,-1 0,1 0,-1 0,1 1,0-1,0 0,-1 0,1 0,0 0,0 1,0-1,0 0,1 0,-1 0,0 1,0-1,1 0,-1 0,1 0,-1 0,1 0,-1 0,1 0,0 0,-1 0,1 0,0 0,0 0,0 0,0-1,-1 1,1 0,0-1,0 1,1-1,-1 1,0-1,0 1,0-1,0 0,0 1,0-1,1 0,-1 0,0 0,59-3,15-25,-52 19</inkml:trace>
  <inkml:trace contextRef="#ctx0" brushRef="#br0" timeOffset="1933.655">1077 483,'-26'39,"21"-27,1-3,0-1,1 1,0-1,0 1,1 0,0 0,0 0,1 1,1-1,-1 0,1 0,1 0,0 1,1 5,-1-14,-1 1,1 0,-1-1,1 1,0 0,0-1,0 1,0-1,0 1,0-1,0 1,0-1,1 0,-1 0,1 1,-1-1,1 0,-1 0,1-1,-1 1,1 0,0 0,0-1,-1 1,1-1,0 0,0 1,0-1,-1 0,1 0,0 0,0 0,0 0,-1-1,1 1,0-1,0 1,-1-1,1 1,0-1,-1 0,1 0,0 0,-1 0,65-53,60-102,-125 156,-1-1,1 1,0-1,0 1,-1 0,1-1,0 1,0 0,0 0,0-1,-1 1,1 0,0 0,0 0,0 0,0 0,0 0,0 0,-1 1,1-1,0 0,0 0,0 1,0-1,-1 0,1 1,0-1,0 1,-1-1,1 1,0-1,-1 1,1 0,-1-1,1 1,-1 0,1-1,-1 1,1 0,-1 0,1-1,-1 1,0 0,0 0,1 0,-1 0,0-1,0 1,0 0,0 0,0 0,0 0,0 0,0-1,0 2,13 56,19 113,-44 1,11-165,-1 0,0 0,0 0,-1 0,0 0,0 0,-1-1,0 1,0-1,0 0,-1 0,0-1,0 1,0-1,-1 0,0-1,1 1,-2-1,1 0,-1-1,-5 3,9-4,1-1,-1 0,1-1,-1 1,1 0,-1-1,0 1,1-1,-1 0,0 0,1 0,-1 0,0-1,1 1,-1-1,0 1,1-1,-1 0,1 0,-1 0,1 0,0-1,-1 1,1-1,0 1,0-1,0 0,0 0,0 0,0 0,1 0,-1 0,1 0,-1-1,1 1,0-1,0 1,0-1,0 1,0-1,1 1,-1-1,1 0,0 1,0-1,0 0,0 1,0-1,0 0,1-2,0-4,0 1,0-1,1 1,0-1,0 1,1 0,1 0,-1 0,1 0,0 0,1 1,0 0,0 0,0 0,1 0,0 1,0 0,1 0,0 1,3-3,13-7,1 1,0 0,1 2,0 1,23-7,8 3,-31 11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28 264,'2'2,"-1"-1,1 1,0 0,-1 0,1 0,0-1,0 1,0-1,0 0,0 1,1-1,-1 0,0 0,1 0,-1-1,0 1,1-1,-1 1,1-1,-1 0,1 0,-1 0,1 0,-1 0,1 0,167-23,113 22,-281 1,1-1,-1 0,1 1,0 0,0-1,0 1,0 0,-1 1,1-1,0 0,0 1,0 0,-1 0,1 0,0 0,-1 0,1 0,0 0,-1 1,0 0,1-1,-1 1,0 0,0 0,0 0,0 0,0 1,0 0,-6 8,-5-2</inkml:trace>
  <inkml:trace contextRef="#ctx0" brushRef="#br0" timeOffset="365.479">1 432,'498'0,"-486"0</inkml:trace>
  <inkml:trace contextRef="#ctx0" brushRef="#br0" timeOffset="1027.888">226 9,'0'-1,"0"1,0 0,1 0,-1 0,0 0,0 0,0 0,1-1,-1 1,0 0,0 0,0 0,0-1,1 1,-1 0,0 0,0-1,0 1,0 0,0 0,0-1,0 1,0 0,0 0,0-1,0 1,0 0,0 0,0-1,0 1,0 0,0 0,0-1,0 1,0 0,28 14,-27-14,37 20,0 1,-1 2,-2 1,0 2,-2 2,-1 1,6 8,-37-36,2 1,0 0,0 1,0-1,0 1,0 0,-1 0,1 0,-1 0,0 1,0-1,0 0,0 1,0 0,-1-1,0 1,0 0,0 0,0 0,0 0,-1 0,0 0,0 0,0-1,0 1,-1 0,1 0,-1 0,0 0,0 0,0 0,-1 0,-90 72,34-36,-111 118,146-126,15-15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29,'-19'38,"-6"18,-4-1,3-5,1-11,5-12</inkml:trace>
  <inkml:trace contextRef="#ctx0" brushRef="#br0" timeOffset="250.613">1 1,'19'14,"16"15,7 2,-4 1,-3-1,-4-5,-6-3,-2-4,-6-2,-1-3,2 1,2-2,4-4,-4-3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99,'-11'149,"-24"111,30-224,-23 80,16-98</inkml:trace>
  <inkml:trace contextRef="#ctx0" brushRef="#br0" timeOffset="313.15">0 42,'23'-8,"0"0,0 1,0 2,1 0,0 1,0 2,0 0,0 2,0 0,20 4,-41-3,1-1,0 1,-1 0,1 1,-1-1,0 1,1-1,-1 1,0 0,0 0,0 1,0-1,-1 1,1-1,-1 1,1 0,-1 0,0 0,0 0,0 0,-1 0,1 1,-1-1,1 0,-1 1,0 0,-1-1,1 1,0-1,-1 1,0 0,0-1,0 1,0 0,-1-1,0 1,0 1,-1 5,0 0,-1 0,-1 0,0 0,0 0,-1-1,0 0,0 0,-1 0,0-1,-1 0,-5 6,-3 1,-1 0,-1-1,0-1,0-1,-1 0,-1-1,0-1,0-1,-1-1,0 0,-10 1,-4-11,28-2</inkml:trace>
  <inkml:trace contextRef="#ctx0" brushRef="#br0" timeOffset="602.925">340 437,'0'29,"0"14,0 5,0-1,-5-9,-2-11</inkml:trace>
  <inkml:trace contextRef="#ctx0" brushRef="#br0" timeOffset="1060.657">311 381,'11'-4,"0"1,1 0,0 1,-1 0,1 1,0 1,0 0,0 0,-1 1,1 1,0 0,-1 0,1 1,-1 1,0 0,7 3,-16-3,0-1,-1 1,0-1,0 1,0 0,0-1,-1 1,1 0,-1 0,0-1,0 1,0 0,-1 0,0 0,1-1,-1 1,0 0,-1-1,1 1,-1-1,1 1,-1-1,0 0,0 0,-1 0,1 0,-1 0,1 0,-1-1,0 1,0-1,0 0,-2 2,1-1,3-2,0 0,0 0,0 0,0 0,0 0,0 0,0 0,0 0,0 1,0-1,0 0,1 1,-1-1,0 0,1 1,-1-1,1 1,0-1,0 1,-1-1,1 1,0-1,0 1,0-1,0 1,1-1,-1 0,0 1,1-1,-1 1,1-1,-1 1,1-1,0 0,-1 1,1-1,0 0,0 0,0 0,0 1,0-1,0 0,0 0,0-1,1 1,-1 0,0 0,2 0,7 5,58 44,-67-48,1 0,-1-1,0 1,0 0,0 0,0 0,0 0,0 0,-1 0,1 0,-1 0,1 0,-1 0,0 0,0 0,0 0,0 0,0 0,0 0,-1 1,1-1,-1 0,1 0,-1 0,0 0,0 0,0-1,0 1,0 0,0 0,0-1,-1 1,1 0,-1-1,1 1,-1-1,1 0,-2 1,-5 5,0 0,-1 0,0-1,0 0,-1 0,1-1,-1-1,0 0,0 0,-1-1,1 0,-1 0,0-2,-1 1,-7-4</inkml:trace>
  <inkml:trace contextRef="#ctx0" brushRef="#br0" timeOffset="1495.234">734 466,'5'-3,"-1"0,1 0,0 1,0 0,0-1,1 2,-1-1,0 1,1 0,-1 0,0 0,1 1,-1 0,1 0,-1 0,1 1,-1-1,1 2,-1-1,0 0,1 1,-1 0,0 0,0 1,0-1,-1 1,1 0,-1 0,5 4,-9-1,1 0,-1 0,0-1,-1 1,1 0,-1 0,0-1,-1 1,1 0,-1-1,0 0,0 1,-1-1,0 0,0 0,0 0,0 0,-1-1,0 0,-2 3,3-3,-88 112,90-114,0-1,-1 0,1 0,0 0,0 1,0-1,1 1,-1-1,0 1,0-1,1 1,-1-1,1 1,-1 0,1-1,0 1,0-1,0 1,0 0,0-1,0 1,0 0,0-1,1 1,-1 0,0-1,1 1,0-1,-1 1,1-1,0 1,0-1,0 1,0-1,0 0,0 0,0 1,0-1,0 0,1 0,-1 0,1 0,-1 0,0-1,1 1,-1 0,1-1,0 1,-1-1,1 1,-1-1,1 0,0 0,-1 1,1-1,1-1,7 1,0-2,0 1,0-1,-1-1,1 0,-1 0,0-1,0 0,0-1,0 1,-1-2,1 1,-1-2,11-6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1 593,'14'0,"15"0,7 0,2 0,-1 0,-1 0,-3 0,-1 0,-2 0,-2 0,1 0,-2 0,1 0,-5 0</inkml:trace>
  <inkml:trace contextRef="#ctx0" brushRef="#br0" timeOffset="257.466">56 819,'34'0,"40"-5,11-1,-3 0,-10 1,-14 1,-11 2,-14-4,-8-1,-2 1,-7 2</inkml:trace>
  <inkml:trace contextRef="#ctx0" brushRef="#br0" timeOffset="92830.983">1016 480,'5'-9,"-1"-1,1 1,1 0,-1 1,2-1,-1 1,1 1,0-1,1 1,-1 0,2 1,-1-1,1 2,-1-1,2 1,-1 1,0 0,1 0,0 1,0 0,0 0,0 1,0 1,1 0,-1 0,0 1,1 0,-1 1,4 0,-11-1,1 1,-1-1,1 1,0 0,-1 0,0 0,1 0,-1 1,0-1,1 1,-1 0,0 0,0 0,0 0,-1 0,1 1,0-1,-1 1,0 0,0 0,0 0,0 0,0 0,0 0,-1 0,1 1,-1-1,0 1,0-1,0 1,-1-1,1 1,-1 1,0 4,0-1,0 1,-1-1,0 1,0-1,-1 0,0 1,-1-1,1 0,-2 0,1-1,-1 1,-4 5,-159 170,111-131,40-41,1 1,1 1,0 0,1 1,0 0,1 1,1 1,0-1,1 2,1-1,1 2,0-1,-3 12,10-25,1-1,-1 1,1 0,0 0,0 0,0 0,0-1,1 1,0 0,0 0,0 0,0-1,0 1,1-1,-1 1,1-1,0 1,0-1,0 0,1 0,-1 0,1 0,0 0,-1-1,1 1,0-1,1 0,-1 0,0 0,1 0,-1 0,1-1,-1 0,1 1,0-2,0 1,0 0,1 0,20 1,1 0,-1-2,0 0,0-2,0-1,0-1,-1-1,1-1,-1-1,17-8,-33 12,-1 0,0-1,-1 1,1-1,-1-1,1 1,-1-1,0 0,-1-1,1 1,-1-1,0 0,-1-1,1 0,8-15</inkml:trace>
  <inkml:trace contextRef="#ctx0" brushRef="#br0" timeOffset="93163.81">1750 566,'-43'44,"3"1,1 3,2 1,3 2,-17 33,15 12,35-94,1 0,-1 0,1 1,0-1,0 0,0 1,0-1,0 0,0 1,1-1,-1 0,1 0,0 1,-1-1,1 0,0 0,0 0,0 0,1 0,-1 0,0 0,1 0,-1-1,1 1,0 0,0-1,-1 1,1-1,0 0,0 0,0 0,1 0,-1 0,0 0,0 0,0 0,1-1,-1 0,0 1,2-1,17 2,1-1,0 0,-1-2,0-1,1 0,-1-2,0 0,12-5,-18 3,-1-1,0 0,-1-1,1-1,-2 0,1-1,-1-1,-1 1,0-2,0 0,-1 0,-1-1,0 0,0 0,-2-1,0 0,0 0,-1-1,-1 0,0 0,-2-1,1 1,-2-1,1-15,-1 24,0-1,-1 1,0-1,0 0,-1 1,0-1,0 0,-1 1,0-1,0 0,-1 1,0-1,0 1,-1 0,0 0,0 0,-1 0,0 0,0 1,0-1,-1 1,0 0,0 1,-1-1,0 1,1 0,-2 0,1 1,0 0,-4-2,3 5,0-1,0 2,0-1,0 1,0-1,0 2,0-1,0 1,0 0,0 1,0 0,0 0,1 0,-1 1,1 0,0 0,-1 0,2 1,-5 3,-15 11</inkml:trace>
  <inkml:trace contextRef="#ctx0" brushRef="#br0" timeOffset="93546.845">2230 452,'-26'216,"21"-150,2-23,-3 1,-2-1,-2 0,-1-1,-2 0,-18 37,13-47,18-58,9 7,-1 0,2 1,1 0,0 0,1 1,1 1,11-12,1 3</inkml:trace>
  <inkml:trace contextRef="#ctx0" brushRef="#br0" timeOffset="93859.534">2484 509,'-298'245,"240"-179,58-65,0 0,-1 0,1 1,0-1,0 0,0 1,0-1,0 0,0 0,0 1,0-1,1 0,-1 1,0-1,1 0,-1 0,1 0,-1 1,1-1,0 0,0 0,-1 0,1 0,0 0,0 0,0 0,0 0,0-1,0 1,0 0,0-1,0 1,1 0,-1-1,0 1,0-1,0 0,1 1,-1-1,1 0,58 13,-56-13,8 2,-5-3,1 1,-1 0,1 1,-1-1,0 1,1 1,-1 0,0 0,1 0,-1 1,0 0,-1 0,1 0,-1 1,1 0,-1 1,0-1,-1 1,1 0,-1 1,0-1,0 1,-1 0,1 0,2 7,-3 11,-2-2</inkml:trace>
  <inkml:trace contextRef="#ctx0" brushRef="#br0" timeOffset="94430.971">2935 706,'-52'21,"1"1,0 3,2 2,-29 21,7 19,69-66,1 1,-1 0,1 0,0-1,0 1,0 0,0 0,0 0,0 0,0 1,1-1,-1 0,1 0,-1 0,1 1,0-1,0 0,0 0,0 0,0 1,1-1,-1 0,1 0,-1 0,1 1,0-1,0 0,0 0,0 0,0 0,0-1,1 1,-1 0,0 0,1-1,0 1,-1-1,1 1,0-1,1 1,5 1,1-1,-1 0,1-1,0 0,-1 0,1 0,0-1,0-1,-1 1,1-2,0 1,-1-1,1 0,-1-1,0 0,0 0,0-1,0 0,0 0,-1-1,0 0,0 0,5-5,137-118,-149 127,0 0,1 0,-1 0,1 0,-1 0,1 0,-1 1,1-1,0 0,-1 0,1 0,0 1,0-1,0 0,0 1,-1-1,1 1,0-1,0 1,0-1,0 1,0 0,0-1,0 1,0 0,1 0,-1 0,0 0,0 0,0 0,0 0,0 0,0 0,0 0,0 1,0-1,0 0,0 1,0-1,0 1,0-1,0 1,0-1,-1 1,1 0,0 0,0-1,-1 1,1 0,0 0,-1 0,1 0,0-1,-1 1,0 0,1 0,8 133,-6-116,17 179,-21-185,1 0,-1 0,-1 0,0-1,-1 1,0 0,-1-1,0 1,-1-1,0-1,-1 1,0-1,-1 1,0-2,-2 2,4-6,0 0,-1 0,0-1,0 1,0-1,0-1,-1 1,1-1,-1-1,0 1,0-1,0 0,0 0,0-1,-1 0,1 0,0-1,0 0,-1 0,1-1,0 0,-1 0,1-1,0 0,0 0,-3-2,5-2,1 0,-1-1,1 1,0-1,1 0,-1 0,2 0,-1-1,1 1,0-1,0 0,1 1,0-1,0 0,1 0,0 0,0 1,1-1,0 0,1 0,0 1,0-1,0 1,1-1,0 1,3-6,7-10,1 1,1 1,1 0,1 1,1 1,0 0,1 2,19-14,-31 25,10-8</inkml:trace>
  <inkml:trace contextRef="#ctx0" brushRef="#br0" timeOffset="94746.6">3246 283,'28'24,"-1"1,-1 1,-1 1,-1 1,-2 2,-1 0,10 20,-20-33,0 2,-1-1,-1 1,0 1,-2 0,0 0,-1 1,-1-1,-1 1,-1 0,-1 0,-1 1,-1-1,0 0,-2 0,0 0,-2 0,0 0,-7 20,-1-13,-1-1,-2 0,0-1,-2 0,-1-2,-1 0,0-1,-16 13,-63 40,80-62</inkml:trace>
  <inkml:trace contextRef="#ctx0" brushRef="#br0" timeOffset="95442.363">1073 0,'-32'36,"2"1,1 1,2 2,2 0,2 2,1 1,3 0,1 1,-4 21,7 15,3 0,3 1,5 1,2-1,7 39,-5-102,0 0,2 0,0 0,1 0,1 0,0-1,1 0,1 1,1-2,1 1,0-1,1-1,0 1,2-1,-1-1,2 0,0-1,1 0,0 0,7 4,6-3,1 0,0-2,0-1,1-1,0-2,1-1,0 0,18 0,-22-4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4,'-1'-1,"-1"1,1-1,-1 1,1-1,-1 1,1 0,-1 0,0 0,1-1,-1 1,1 1,-1-1,0 0,1 0,-1 1,1-1,-1 1,1-1,-1 1,1-1,-1 1,1 0,0 0,-1 0,1 0,0 0,0 0,-1 1,-8 6,1 1,0 1,0-1,1 1,0 1,1-1,0 1,0 1,2-1,-2 4,-16 28,-3 4,3 0,2 1,2 2,2 0,3 0,1 2,3-1,-1 33,9-66,2 1,0-1,1 0,1 0,1 0,0 0,2-1,0 1,0-1,2 0,0-1,1 1,1-1,0-1,1 0,1 0,4 4,-9-11,-1-1,2-1,-1 1,0-1,1 0,0-1,1 0,-1 0,1 0,0-1,0 0,1-1,-1 1,1-2,6 2,0-6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86,'17'-5,"93"-29,46 3,-150 30,-1-1,1-1,-1 1,1 0,-1 1,1-1,0 1,0 1,-1-1,1 1,0 0,0 0,0 0,0 1,-1 0,1 0,0 1,-1-1,1 1,-1 1,1-1,-1 1,0 0,0 0,0 0,-1 1,1-1,0 2,-4 0,-1 1,0-1,0 1,-1-1,1 1,-1-1,0 0,0 1,-1-1,0 0,0 0,0 0,-1 0,1 0,-1 0,0-1,0 1,-4 3,4-4,-14 18,-1-1,0 0,-2-2,0 0,-2-1,0-1,-2 0,-96 85,114-97,-7 8,1 0,0 0,0 1,2 0,0 1,0 1,1-1,1 1,1 1,0 0,6-15,1 1,-1 0,1-1,-1 1,1 0,0 0,0-1,0 1,1 0,-1 0,0-1,1 1,0 0,0-1,0 1,0 0,0-1,0 0,1 1,-1-1,1 0,0 1,-1-1,1 0,0 0,0-1,0 1,1 0,-1-1,0 1,1-1,-1 0,1 1,-1-1,1-1,0 1,-1 0,1-1,0 1,0-1,116 1,122-76,-218 65,-5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40,'4'0,"7"0,6 0,5 0,-1-5,1-1,0 0,3 1,1 1,1 2,1 1,0 1,1 0,-1 0,1 0,-1 0,-4-4,-7-3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27,'-1'-2,"-1"0,1 0,-1 0,0 0,1 1,-1-1,0 1,0-1,0 1,0 0,0-1,0 1,0 0,-1 0,1 1,0-1,-1 0,1 1,0-1,-1 1,1 0,-1 0,1 0,0 0,-3 1,-8 1,1 0,-1 1,1 1,0 0,0 0,0 1,1 1,0 0,0 1,0 0,1 0,0 1,0 1,1 0,0 0,1 0,0 1,0 1,1-1,0 1,1 0,0 1,1-1,1 1,0 0,0 1,1-1,0 1,1-1,1 1,0 2,0-9,0 0,1 1,0-1,0 1,0-1,1 0,0 1,0-1,1 0,0 0,0 0,0 0,1 0,-1 0,2 0,-1-1,0 0,1 1,0-1,0-1,1 1,0-1,-1 1,1-1,1-1,-1 1,0-1,1 0,0 0,0 0,0-1,0 0,4 1,0-1,1 0,-1 0,1-1,0 0,0-1,0 0,-1-1,1 0,0-1,-1 0,1-1,-1 0,0-1,0 0,0 0,0-1,8-6,-3 1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1 254,'40'-9,"0"2,0 2,1 1,0 2,0 2,61 24,-99-23,0 0,0 0,-1 1,1-1,0 1,-1 0,1 0,-1 0,0 0,1 0,-1 1,0-1,0 0,-1 1,1 0,-1-1,1 1,-1 0,0 0,0 0,0 0,0 0,0 0,-1 0,1 0,-1 0,0 0,0 0,0 1,-1-1,1 2,-4 3,-1 0,1 0,-1 0,-1-1,1 0,-1 0,0 0,-1 0,0-1,0 0,0-1,-1 0,0 0,0 0,-7 3,-9 7,6-4,9-7,1 1,0 0,1 0,-1 1,1 0,0 0,1 0,-1 1,1 0,0 1,1-1,-2 5,7-9,0 0,1 0,0 0,-1 0,1 0,0 0,1 0,-1 0,0-1,1 1,0-1,0 1,-1-1,1 1,1-1,-1 0,0 0,0 0,1 0,-1 0,1-1,0 1,-1-1,1 0,0 0,0 0,0 0,0 0,0 0,0-1,6 4,42 14,-44-17,0 0,0 1,0 0,0 0,0 1,-1-1,1 1,-1 1,0-1,0 1,0 0,-1 1,1-1,-1 1,0 0,0 0,-1 1,0 0,2 2,-6-3,0 0,-1-1,0 1,0 0,-1-1,1 1,-1-1,0 0,0 0,0 0,-1 0,1 0,-1 0,0 0,0-1,0 1,-1-1,1 0,-1 0,0 0,0-1,0 1,0-1,0 0,0 0,-1-1,-1 2,-185 75,145-65,26-10</inkml:trace>
  <inkml:trace contextRef="#ctx0" brushRef="#br0" timeOffset="309.799">961 339,'-68'47,"2"3,2 3,2 2,-23 31,77-79,1-1,-1 1,2 0,-1 1,1 0,0 0,0 0,1 1,0 0,1-1,0 2,1-1,-1 0,2 1,-1 0,1 0,1-1,0 1,0 0,1 0,1 6,2-11,1-1,0 1,1-1,-1 1,1-1,0-1,0 1,0-1,1 0,-1 0,1 0,0-1,-1 0,1 0,0 0,0-1,0 0,1 0,-1-1,0 1,0-2,0 1,0 0,1-1,-1 0,1-1,2 2,8-1,-1 0,0-1,1 0,-1-1,0-1,-1-1,1 0,-1-1,0-1,0 0,-1-1,0-1,0 0,-1-1,0 0,-1-1,0-1,-1 0,0 0,-1-1,0 0,5-10,-8 14,-1 1,0-1,-1 0,0-1,0 1,-1-1,0 0,0 0,-1-1,-1 1,0-1,0 1,-1-1,-1 0,1 1,-2-1,1 0,-2 1,1-1,-1 1,-1-1,0 1,0 0,-1 0,-5-8,6 13,0 1,0 0,-1-1,0 1,0 1,0-1,0 0,-1 1,1 0,-1 0,0 0,0 1,0 0,0 0,0 0,0 0,-1 1,1 0,0 0,-1 0,1 1,-1 0,1 0,-1 0,1 1,-1 0,1 0,-1 0,-4 2,-9 4</inkml:trace>
  <inkml:trace contextRef="#ctx0" brushRef="#br0" timeOffset="694.712">1328 254,'-86'-18,"84"18,0 0,-1 0,1 0,-1 0,1 0,-1 0,1 1,0-1,-1 1,1-1,0 1,0 0,-1 0,1 0,0 1,0-1,0 0,0 1,0-1,0 1,1 0,-1-1,0 1,1 0,0 0,-1 0,1 0,0 0,0 1,0-1,0 0,0 1,0 0,2 2,0 0,1-1,-1 1,1-1,0 0,0 0,0 1,1-1,-1-1,1 1,0 0,0-1,0 1,1-1,-1 0,1 0,0 0,-1 0,1-1,1 0,-1 0,0 0,0 0,1 0,-1-1,1 0,-1 0,1 0,0-1,-1 0,1 1,3-2,-4 2,1 0,-1 0,0 0,0-1,0 0,0 0,1 0,-1 0,0-1,0 0,0 0,0 0,0 0,0 0,0-1,0 0,0 0,-1 0,1 0,-1 0,1-1,-1 0,0 1,0-1,0-1,-1 1,1 0,-1-1,1 1,-1-1,0 1,-1-1,2-2,-2 1,0 1,0-1,0 1,0-1,-1 1,0-1,0 0,0 1,0-1,-1 0,0 1,0-1,0 1,-1-1,1 1,-1 0,0 0,0 0,0 0,-1 0,0 0,1 0,-1 1,-1-1,1 1,0 0,-1 0,0 0,1 1,-1-1,0 1,0 0,-1 0,1 0,0 0,-1 1,1 0,-5-1,-12-1</inkml:trace>
  <inkml:trace contextRef="#ctx0" brushRef="#br0" timeOffset="1015.859">1497 0,'20'20,"-1"0,-1 1,-1 0,0 2,-2 0,-1 0,-1 2,-1 0,-1 0,-1 1,-1 0,-1 1,-2 0,-1 0,-1 0,-1 1,-1-1,-2 1,-1-1,-1 4,2-5,-2 0,0 0,-2 0,-1 0,-1-1,-1 0,-1 0,-2-1,0 0,-1 0,-2-1,0-1,-1 0,-2-1,-5 6,8-14,4-2,0-1,-1 0,0-1,0 0,-1 0,0-1,-1-1,0 0,0 0,0-1,-1-1,0 0,0-1,0 0,-3 0,-8-2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145 132,'-18'19,"2"2,0-1,1 2,1 0,1 1,1 0,1 1,1 0,-5 22,14-44,0 0,1 0,-1 1,1-1,-1 0,1 1,0-1,0 0,0 1,0-1,0 1,1-1,-1 0,1 0,-1 1,1-1,0 0,0 0,0 1,0-1,0 0,1 0,-1-1,0 1,1 0,0 0,-1-1,1 1,0 0,0-1,0 0,0 0,0 1,0-1,0 0,0-1,1 1,-1 0,0-1,1 1,-1-1,0 1,1-1,26 0,-1-1,1-1,-1-1,1-2,-1-1,-1-1,1-1,-1-2,-1 0,1-2,8-6,-12 7,-1 0,0-2,0-1,-2 0,1-1,-2-2,0 0,-1-1,-1 0,10-15,-24 30,0-1,-1 1,1-1,-1 0,0 0,0 0,0 0,0 0,-1 0,0 0,0 0,0-1,0 1,-1-1,1 1,-1 0,0-1,-1 1,1-1,-1 1,0 0,0-1,0 1,0 0,-1 0,0 0,0 0,0 0,0 0,-1 1,1-1,-1 1,0-1,0 1,0 0,0 0,-1 0,1 1,-3-2,-2-1,-2 1,1-1,0 1,-1 1,0 0,0 0,0 1,0 1,0-1,0 2,0-1,-1 1,1 1,0 0,0 0,0 1,0 0,0 1,0 0,-1 1,-14 6,0 1,1 1,1 1,0 0,1 2,0 1,-2 4,-6 6</inkml:trace>
  <inkml:trace contextRef="#ctx0" brushRef="#br0" timeOffset="421.984">992 19,'-153'124,"94"-60,57-62,1 0,0-1,0 1,0 0,0 0,0 0,1 0,-1 0,1 0,-1 1,1-1,-1 0,1 0,0 0,0 0,0 0,1 1,-1-1,0 0,1 0,0 0,-1 0,1 0,0 0,0 0,0 0,0 0,0 0,0-1,1 1,-1 0,1-1,-1 1,1-1,0 1,-1-1,2 1,94 42,-89-43,0 0,-1 1,1 0,0 1,-1-1,1 1,-1 1,0 0,0 0,0 0,-1 0,1 1,-1 1,0-1,-1 1,1 0,-1 0,0 0,-1 1,1-1,-1 1,-1 1,1-1,-1 0,-1 1,1-1,0 6,-3-8,0 0,-1 0,1-1,-1 1,-1 0,1-1,0 1,-1-1,0 1,0-1,0 0,-1 0,1 0,-1 0,0 0,0 0,-1-1,1 0,-1 1,1-1,-1-1,0 1,0 0,0-1,-1 0,-1 1,-122 34,121-35,0-1,0 0,0 0,0-1,1 0,-1 0,0-1,0 0,0 0,0 0,0-1,1 0,-1 0,1-1,-1 0,-5-4,-1-4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03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0 351,'227'-278,"-221"272,27-19,-32 25,-1 0,1 0,0 0,0 0,-1 0,1 0,0 0,0 0,-1 0,1 0,0 0,0 1,-1-1,1 0,0 0,0 1,-1-1,1 1,0-1,-1 1,1-1,-1 1,1-1,-1 1,1-1,-1 1,1 0,-1-1,1 1,-1 0,0-1,1 1,-1 0,0-1,0 1,0 0,1 0,-1 0,0-1,0 1,0 0,0 0,0-1,0 1,-1 0,1 0,0-1,0 1,0 0,-2 48,1-42,0-1,1 1,-1 0,1-1,0 1,1 0,-1-1,2 1,-1-1,1 1,-1-1,2 1,-1-1,1 0,0 0,0-5,0 0,0-1,0 1,0-1,0 1,0-1,0 0,0-1,0 1,0 0,0-1,0 1,0-1,0 0,0 0,0 0,0-1,-1 1,1-1,0 1,-1-1,0 0,1 0,-1 0,0 0,0-1,0 1,0 0,0-1,-1 0,1 1,-1-1,1 0,-1 0,0 1,28-29,0 0,2 3,2 0,19-12,-51 39,0 0,-1 0,1 0,0 0,0-1,0 2,0-1,0 0,0 0,0 0,0 0,1 1,-1-1,0 0,0 1,1-1,-1 1,0 0,1-1,-1 1,0 0,1 0,-1 0,0 0,1 0,-1 0,1 0,-1 0,0 0,1 1,-1-1,0 1,0-1,1 1,-1-1,0 1,0 0,0-1,1 1,-1 0,0 0,0 0,0 0,-1 0,1 0,0 0,0 0,0 1,1 10,0 0,-1 0,0 0,-1 0,0 1,-1-1,0 0,-1 0,0 0,-1 0,-3 6,-7 52,12-62,-1-3,1 0,1 0,-1 0,1 0,0 0,0 0,0 0,1 1,0-1,0 0,0-1,0 1,1 0,0 0,0 0,0-1,1 2,10 6</inkml:trace>
  <inkml:trace contextRef="#ctx0" brushRef="#br0" timeOffset="252.97">86 548,'38'0,"42"-5,16-1,2 0,-6 1,-9-3,-14-1,-14 2,-12 2,-8 1,-10 7,-9 3</inkml:trace>
  <inkml:trace contextRef="#ctx0" brushRef="#br0" timeOffset="716.383">509 689,'-193'104,"191"-103,1 1,-1-1,0 1,1-1,-1 1,1-1,-1 1,1 0,0 0,-1 0,1 0,0 0,0 0,1 0,-1 0,0 0,1 0,-1 0,1 0,0 1,0-1,0 0,0 0,0 1,0-1,0 0,1 0,-1 0,1 1,0-1,0 0,-1 0,1 0,1 0,-1 0,0-1,0 1,1 0,-1 0,1-1,-1 1,1-1,0 1,-1-1,1 0,0 0,0 0,0 0,0 0,0 0,0 0,2 0,155 49,-157-50,0 0,0 1,0 0,0-1,0 1,0 0,0 0,0 0,-1 0,1 0,0 1,-1-1,1 0,-1 1,1-1,-1 1,0 0,1-1,-1 1,0 0,0 0,0 0,-1 0,1 0,0 0,-1 0,1 0,-1 0,0 0,1 0,-1 0,0 0,0 0,-1 0,1 0,0 0,-1 0,1 0,-1 0,1 0,-1 0,0 0,0 0,0 0,0 0,0-1,-1 1,1 0,-1-1,1 1,-1-1,1 0,-1 1,0-1,0 1,-15 7,0-1,0 0,0-1,-1 0,0-2,0 0,0-1,-1-1,1-1,-2-1,-116-4,123-4,7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461 283,'0'0,"1"-1,-1 0,0 0,0 0,0 1,0-1,0 0,0 0,0 0,0 1,0-1,0 0,0 0,0 0,-1 1,1-1,0 0,-1 0,1 0,0 1,-1-1,1 0,-1 1,1-1,-1 1,0-1,1 0,-1 1,1-1,-1 1,0-1,0 1,1 0,-1-1,0 1,0 0,1-1,-1 1,0 0,0 0,0 0,1 0,-1 0,0 0,0 0,0 0,1 0,-1 0,0 0,0 1,0-1,1 0,-1 0,0 1,0-1,1 1,-1-1,0 0,1 1,-1 0,-29 4,0 1,0 2,1 1,0 1,1 1,-4 4,-68 26,99-41,0 1,0-1,0 0,0 0,0 0,0 1,0-1,1 0,-1 1,0-1,0 1,0-1,0 1,1 0,-1-1,0 1,0 0,1-1,-1 1,1 0,-1 0,1 0,-1-1,1 1,-1 0,1 0,0 0,-1 0,1 0,0 0,0 0,0 0,0 0,0 0,0 0,0 0,0 0,0 0,0 0,0 0,1 0,-1-1,0 1,1 0,-1 0,0 0,1 0,0 0,-1-1,1 1,-1 0,1 0,0-1,-1 1,1 0,0-1,0 1,0-1,0 1,-1-1,1 1,0-1,0 0,0 0,0 1,1-1,137 39,-136-39,0 0,0 0,0 0,0 0,-1 0,1 1,0-1,0 1,-1 0,1 0,0 0,-1 0,1 0,-1 1,1-1,-1 1,1-1,-1 1,0 0,0 0,0 0,0 0,0 0,-1 1,1-1,-1 0,1 1,-1-1,0 1,0 0,0-1,0 1,0 0,-1 0,1-1,-1 1,0 0,0 0,0 0,0 1,-10 11,0-1,-1-1,-1 1,0-2,0 0,-2 0,-9 6,6-4,-50 39,46-39,1 1,1 1,0 1,1 0,1 2,-1 1,17-18,-1 1,1-1,-1 0,1 0,0 1,0-1,0 0,0 1,0-1,1 1,-1 0,1-1,0 1,-1-1,1 1,0 0,1-1,-1 1,0-1,1 1,0-1,-1 1,1-1,0 1,0-1,0 1,1-1,-1 0,0 0,1 0,0 0,-1 0,1 0,0 0,0 0,0-1,0 1,0-1,1 1,-1-1,0 0,1 0,-1 0,1 0,-1 0,1-1,-1 1,1-1,-1 0,3 1,14 4,0-1,0-1,0 0,1-1,-1-1,0-1,1-1,2-1,30-14,-34 3</inkml:trace>
  <inkml:trace contextRef="#ctx0" brushRef="#br0" timeOffset="286.921">235 1,'-7'411,"10"-211,-24 72,13-219,-2-1,-3 0,-1 0,-10 17,16-46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27,'14'5,"15"-4,7-1,2-1,0-1,-2 1,-3 0,-1 0,-2 1,-2-5,1-2,-2 1,1 1,-5 2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56,'38'-5,"33"-1,8 0,-5 1,-9-4,-11 1,-11 0,-6 3,-11 1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84 158,'15'62,"-2"1,-3 0,-3 1,-2 5,-15 55,9-119,0 0,-1-1,1 1,-1 0,0-1,0 0,0 1,-1-1,0 0,0 0,0 0,0-1,0 1,-1-1,1 0,-1 1,0-2,0 1,0 0,-1-1,1 0,-1 0,-2 1,5-3,0 1,1-1,-1 0,1 0,-1 0,0 0,1 0,-1 0,0 0,1-1,-1 1,1 0,-1-1,1 1,-1-1,1 0,-1 0,1 1,-1-1,1 0,0 0,0 0,-1-1,1 1,0 0,0 0,0-1,0 1,0 0,1-1,-1 1,0-1,1 1,-1-1,1 1,-1-1,1 0,0 1,-1-2,1-67,9 45,1 1,1 0,2 1,0 0,1 1,2 0,0 1,1 1,1 1,1 0,13-10,19-15,2 2,2 2,1 3,2 2,1 2,2 4,33-12,-30 28,-63 13,1 0,-1 0,1 0,-1 0,0 0,1 1,-1-1,1 0,-1 1,1-1,-1 1,0 0,1-1,-1 1,0 0,0 0,1 0,-1 0,0 0,0 0,0 0,0 0,0 0,-1 1,1-1,0 0,-1 1,1-1,0 0,-1 1,0-1,1 1,-1-1,0 1,1-1,-1 1,0-1,0 1,-1-1,1 1,0-1,-3 10,-1-1,0 0,0 0,-1 0,0-1,-1 0,0 0,-1 0,1-1,-2 0,1 0,-1-1,0 1,-1-2,0 1,0-2,0 1,-1-1,-4 2,-65 41,-1-3,-62 23,46-39,85-29</inkml:trace>
  <inkml:trace contextRef="#ctx0" brushRef="#br0" timeOffset="577.348">592 525,'-236'246,"225"-238,13-16,14-18,1 3,1 0,1 0,1 2,0 0,2 2,1 0,0 2,1 0,1 2,0 0,17-5,-39 18,-1 1,0 0,0 1,1-1,-1 0,0 1,1-1,-1 1,0-1,1 1,-1 0,1 0,-1 1,0-1,1 0,-1 1,1-1,-1 1,0 0,0 0,1 0,-1 0,0 0,0 0,0 0,0 1,0-1,0 1,-1 0,1-1,0 1,-1 0,0 0,1 0,-1 0,0 0,0 1,0-1,0 0,0 0,-1 1,1-1,-1 0,1 1,-1-1,0 1,0-1,0 0,0 1,0-1,-1 1,1-1,-1 2,0 6,0 1,-1-1,0 1,-1-1,0 0,-1 0,0 0,0 0,-1 0,0-1,-1 0,0 0,0-1,-8 8,12-14,-1-1,0 1,0 0,0-1,0 0,0 1,0-1,-1-1,1 1,0 0,0-1,-1 1,1-1,0 0,-1 0,1-1,0 1,-1-1,1 1,0-1,0 0,-1 0,1 0,0-1,0 1,0-1,1 0,-1 0,-1 0,-74-67,63 50</inkml:trace>
  <inkml:trace contextRef="#ctx0" brushRef="#br0" timeOffset="835.391">959 525,'-10'19,"-3"11,1 6,2 1,3-1,3-2,2-6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57 165,'5'29,"2"28,-1 10,-1-2,-6-7,-4-9,0-8,1-6,0-4,2-3,0-1,2 0,0-5</inkml:trace>
  <inkml:trace contextRef="#ctx0" brushRef="#br0" timeOffset="303.229">1 108,'30'-16,"0"1,1 1,1 2,0 1,1 1,0 2,0 1,1 2,29-1,-58 5,-1 0,1 0,0 1,0 0,0 0,0 0,-1 0,1 1,0 0,0 0,-1 0,1 0,0 1,-1 0,1 0,-1 0,0 0,0 1,0 0,0 0,0 0,-1 0,1 0,-1 1,0 0,0 0,0-1,0 2,-1-1,0 0,0 0,0 1,0-1,-1 1,1 0,-1-1,0 1,-1 0,1 0,-1 0,0 0,0-1,0 1,-2 3,-4 7,-2 0,0-1,-1 0,0 0,-1-1,0 0,-1-1,-1 0,0 0,-1-1,0-1,-11 12,10-8,0 0,-2-1,1 0,-2-1,1-1,-2-1,0-1,0 0,0-1,-1-1,0 0,0-2,-18 3,13-6</inkml:trace>
  <inkml:trace contextRef="#ctx0" brushRef="#br0" timeOffset="3336.636">397 616,'0'5,"0"6,0 6,0 6,0 2,0 3,-5-4,-2-1,1 1,1 0,2-3</inkml:trace>
  <inkml:trace contextRef="#ctx0" brushRef="#br0" timeOffset="3852.548">424 560,'36'-5,"-15"2,1 0,-1 2,0 0,1 1,-1 1,1 2,6 1,-26-4,0 0,0 1,0-1,0 1,0-1,0 1,0 0,0 0,0 0,-1 0,1 0,0 0,-1 0,1 1,-1-1,1 1,-1-1,0 1,1-1,-1 1,0 0,0-1,0 1,0 0,-1 0,1 0,0 0,-1 0,1 0,-1 0,0 0,0 0,0 0,0 0,0 0,0 0,0 0,-1 0,1 0,-1 0,1 0,-1 0,0 0,0 0,0-1,0 1,0 0,0 0,0-1,-1 1,1-1,0 1,-1-1,0 0,1 1,-23 25,19-23,1 0,0 0,-1 1,2-1,-1 1,0 0,1 0,0 0,0 0,0 1,1-1,0 1,0 0,0 0,1 0,0 0,0 0,0 0,1 3,1-3,1-2,-1-1,0 1,0 0,0-1,0 1,-1 0,1 0,-1-1,0 1,0 0,-1 0,1-1,-1 1,1 0,-1 0,0-1,-1 1,1-1,-1 1,1-1,-1 0,0 1,0-1,-1 0,1 0,-1 0,1-1,-3 3,-3 0,1 0,-1 0,-1-1,1 0,0 0,-1-1,0 0,0 0,0-1,0 0,0-1,0 0,-1 0,1-1,0-1,-1 1,-1-2,-8-3</inkml:trace>
  <inkml:trace contextRef="#ctx0" brushRef="#br0" timeOffset="4333.624">904 588,'19'0,"59"5,-76-5,0 0,0 1,0-1,0 1,0 0,-1 0,1-1,0 1,0 0,-1 1,1-1,-1 0,1 0,-1 1,0-1,1 0,-1 1,0 0,0-1,0 1,0 0,0-1,0 1,-1 0,1 0,-1 0,1 0,-1-1,0 1,1 0,-1 0,0 0,0 0,-1 0,1 1,-4 7,0 0,0 0,-1 0,0-1,-1 0,0 0,-1 0,0-1,0 0,-1 0,1-1,-2 0,1-1,-2 1,4-2,-11 9,12-11,1-1,-1 1,1 0,0 0,0 0,1 1,-1-1,1 1,-1 0,1 0,0 0,1 0,-1 1,1-1,0 1,0-1,0 1,1 0,-2 4,6-6,-1-1,1 0,0 0,0 0,0 0,0 0,0-1,0 1,0-1,0 0,1 0,-1 0,1 0,-1-1,0 1,1-1,-1 0,1 0,-1 0,1-1,-1 1,1-1,-1 1,0-1,1 0,-1-1,0 1,0-1,2 0,43-18,-28 11</inkml:trace>
  <inkml:trace contextRef="#ctx0" brushRef="#br0" timeOffset="4969.89">1271 560,'-5'14,"-1"0,2 0,0 1,1 0,0 0,1 0,1 0,0 0,1 0,1 4,-1-17,0 0,0 1,0-1,0 0,0 0,1 1,-1-1,1 0,0 0,0 0,0 0,0 0,0 0,0 0,0 0,1 0,-1 0,1-1,-1 1,1 0,0-1,-1 1,1-1,0 0,0 0,0 0,0 0,0 0,0 0,1 0,-1-1,0 1,0-1,1 1,-1-1,0 0,0 0,1 0,-1 0,0 0,1-1,-1 1,0-1,0 1,0-1,0 0,1 0,-1 0,0 0,0 0,-1-1,1 1,1-1,13-10,-1-2,0 0,-1 0,0-1,-1-1,-1 0,5-10,28-34,-42 57,-3 2,0-1,0 1,1 0,-1 0,0-1,1 1,-1 0,1 0,0 0,-1-1,1 1,0 0,-1 0,1 0,0 0,0 0,0 0,0 1,0-1,0 0,0 0,1 1,-1-1,0 1,0-1,0 1,1-1,-1 1,0 0,0-1,1 1,-1 0,0 0,1 0,-1 0,0 0,1 0,-1 1,0-1,0 0,1 1,-1-1,0 1,0-1,0 1,1-1,-1 1,0 0,0 0,0 0,0-1,0 1,0 0,-1 0,2 1,0 8,-1 0,0-1,0 1,-1 0,-1 0,1-1,-1 1,-1 0,0-1,0 1,-2 0,-5 37,-29 239,39-280,0 0,0 0,0 0,-1 0,1-1,-2 1,1 0,-1 0,1 0,-2 0,1 0,-1-1,0 1,0-1,0 1,-1-1,1 0,-2 0,1 0,0 0,-1 0,0-1,0 0,0 0,-1 0,1 0,-1 0,0-1,0 0,0 0,-1-1,-2 2,5-4,0 1,0-1,0 0,0 0,0 0,0 0,0 0,0-1,0 0,0 1,0-1,0 0,0-1,0 1,1 0,-1-1,0 1,1-1,-1 0,1 0,0 0,0 0,-1-1,1 1,1 0,-1-1,0 1,1-1,-1 0,1 0,0 0,0 1,0-1,0 0,0 0,1 0,-1 0,1-3,-2-4,1 0,0 0,1 0,0 0,1 0,0 0,0 0,1 0,0 0,1 0,2-5,4 0,1 0,0 0,0 1,2 0,0 1,0 1,1-1,1 2,0 0,0 1,15-8,-22 13,13-9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1,'-37'84,"20"0,17-82,-1 0,1 0,0 0,0 0,0 0,0 0,0 0,1 0,-1 0,0-1,1 1,-1 0,1 0,0 0,0-1,0 1,0 0,0-1,0 1,0 0,0-1,0 0,1 1,-1-1,1 0,-1 0,1 1,-1-1,1 0,0-1,0 1,-1 0,1 0,0-1,0 1,0-1,0 0,0 1,0-1,-1 0,1 0,1 0,6-3,0 0,-1-1,1 0,0 0,-1-1,0 0,0 0,-1-1,1 0,-1 0,0-1,-1 1,0-2,0 1,4-8,2 1,-1 0,46-36,-55 51,0 0,0 0,-1 0,1 0,0 1,-1-1,1 0,0 1,-1-1,1 1,-1 0,0-1,0 1,0 0,0 0,0 0,0 0,0 0,0 0,-1 0,1 0,-1 0,1 0,-1 0,0 0,0 0,0 0,0 0,0 0,-1 3,1-4,3 18,0 1,-2 0,0 0,-1-1,-1 1,-1 0,-1-1,0 1,-2-1,0 0,-1 0,-1-1,-1 0,-1 0,0 0,-1-1,-1-1,-10 13,-43 22,62-50,1 0,-1 0,1 0,-1-1,0 1,1 0,-1-1,0 1,0-1,0 0,1 0,-1 1,0-1,0 0,1 0,-1-1,0 1,0 0,0-1,1 1,-1-1,0 1,1-1,-1 0,0 0,1 1,-1-1,1 0,-1-1,1 1,0 0,-1 0,1-1,0 1,0 0,0-1,0 1,0-1,0 0,1 1,-1-1,0-1,0-6,0 0,1 0,0 0,0-1,1 1,0 0,1 0,0 0,0 0,1 0,0 0,1 1,0 0,0-1,1 1,0 1,0-1,1 1,0 0,0 0,1 0,3-2,13-16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29,'38'-5,"32"-1,9 0,-4 1,-11 2,-10 1,-15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117 173,'-98'379,"92"-351,1 1,1-1,2 1,0 0,2 0,2 6,1-80,1 0,3 0,2 1,1 0,3 0,1 1,2 1,17-31,-28 63,8-24,1 0,2 1,2 1,1 1,1 1,1 0,11-9,-25 32,-1 1,1 1,0-1,0 1,1 1,0-1,0 1,0 1,0-1,0 1,1 1,-1-1,1 1,-5 2,0-1,-1 1,1 0,-1-1,1 1,0 1,-1-1,1 1,-1-1,1 1,-1 0,1 0,-1 1,1-1,-1 1,0-1,0 1,0 0,0 0,0 1,0-1,-1 0,1 1,-1 0,1 0,-1 0,0 0,0 0,-1 0,1 0,0 0,0 3,1 3,-1 1,1-1,-2 1,1 0,-1 0,-1 0,1 0,-2-1,0 1,0 0,0 0,-1 0,-1-1,0 1,0-1,-1 0,0 0,0 0,-1 0,0-1,-1 1,0-2,-1 3,-2 0,1 0,-2 0,1 0,-1-1,-1-1,1 0,-1 0,-1-1,0-1,0 0,0 0,0-1,-1-1,0 0,0 0,-12 0,0-2</inkml:trace>
  <inkml:trace contextRef="#ctx0" brushRef="#br0" timeOffset="633.844">343 625,'-126'157,"181"-207,-22 16,2 1,1 1,2 3,22-14,-59 42,0 0,1 0,-1-1,0 1,1 1,-1-1,1 0,-1 0,1 0,0 1,-1-1,1 1,0 0,-1-1,1 1,0 0,0 0,-1 0,1 0,0 0,0 0,-1 1,1-1,0 0,-1 1,1-1,0 1,-1 0,1 0,-1 0,1-1,-1 1,0 1,1-1,-1 0,0 0,0 0,1 1,-1-1,0 0,0 1,-1-1,1 1,0 0,0-1,-1 1,1-1,-1 1,1 0,-1 0,0-1,0 1,0 0,0-1,0 2,-4 105,4-105,-1 1,1-1,-1 0,0 0,0-1,-1 1,1 0,-1 0,1 0,-1-1,0 1,0-1,0 0,0 1,0-1,-1 0,1 0,-1 0,1-1,-1 1,0 0,0-1,0 0,1 0,-1 0,0 0,0 0,-1-1,1 1,0-1,0 0,-3 0,-3-2,0 0,0-1,0 0,1-1,-1 0,1 0,0-1,0 0,0-1,1 1,-1-2,1 1,-2-4,-9-7</inkml:trace>
  <inkml:trace contextRef="#ctx0" brushRef="#br0" timeOffset="1094.879">568 568,'179'-25,"-176"24,-1 1,0-1,0 1,0-1,1 1,-1 0,0 0,0 0,1 0,-1 0,0 1,0-1,0 1,1-1,-1 1,0 0,0 0,0 0,0 0,0 0,0 0,-1 0,1 1,0-1,0 1,-1-1,1 1,-1 0,0 0,1-1,-1 1,0 0,0 0,0 0,0 0,-1 1,1-1,0 0,-1 0,1 0,-1 1,0-1,0 0,0 0,0 1,0-1,-1 0,1 0,-1 0,1 1,-1-1,-72 78,65-73,-1-1,1 1,1 1,0 0,0 0,0 0,1 1,0-1,-4 10,9-17,1 0,-1 0,1 0,-1 0,1 0,-1 0,1 1,0-1,0 0,-1 0,1 0,0 0,0 1,0-1,0 0,1 0,-1 0,0 1,0-1,1 0,-1 0,1 0,-1 0,1 0,-1 0,1 0,0 0,-1 0,1 0,0 0,0 0,0 0,0-1,-1 1,1 0,0-1,0 1,1-1,-1 1,0-1,0 1,0-1,0 0,0 1,0-1,1 0,-1 0,0 0,59-3,15-25,-52 19</inkml:trace>
  <inkml:trace contextRef="#ctx0" brushRef="#br0" timeOffset="1933.655">1077 483,'-26'39,"21"-27,1-3,0-1,1 1,0-1,0 1,1 0,0 0,0 0,1 1,1-1,-1 0,1 0,1 0,0 1,1 5,-1-14,-1 1,1 0,-1-1,1 1,0 0,0-1,0 1,0-1,0 1,0-1,0 1,0-1,1 0,-1 0,1 1,-1-1,1 0,-1 0,1-1,-1 1,1 0,0 0,0-1,-1 1,1-1,0 0,0 1,0-1,-1 0,1 0,0 0,0 0,0 0,-1-1,1 1,0-1,0 1,-1-1,1 1,0-1,-1 0,1 0,0 0,-1 0,65-53,60-102,-125 156,-1-1,1 1,0-1,0 1,-1 0,1-1,0 1,0 0,0 0,0-1,-1 1,1 0,0 0,0 0,0 0,0 0,0 0,0 0,-1 1,1-1,0 0,0 0,0 1,0-1,-1 0,1 1,0-1,0 1,-1-1,1 1,0-1,-1 1,1 0,-1-1,1 1,-1 0,1-1,-1 1,1 0,-1 0,1-1,-1 1,0 0,0 0,1 0,-1 0,0-1,0 1,0 0,0 0,0 0,0 0,0 0,0-1,0 2,13 56,19 113,-44 1,11-165,-1 0,0 0,0 0,-1 0,0 0,0 0,-1-1,0 1,0-1,0 0,-1 0,0-1,0 1,0-1,-1 0,0-1,1 1,-2-1,1 0,-1-1,-5 3,9-4,1-1,-1 0,1-1,-1 1,1 0,-1-1,0 1,1-1,-1 0,0 0,1 0,-1 0,0-1,1 1,-1-1,0 1,1-1,-1 0,1 0,-1 0,1 0,0-1,-1 1,1-1,0 1,0-1,0 0,0 0,0 0,0 0,1 0,-1 0,1 0,-1-1,1 1,0-1,0 1,0-1,0 1,0-1,1 1,-1-1,1 0,0 1,0-1,0 0,0 1,0-1,0 0,1-2,0-4,0 1,0-1,1 1,0-1,0 1,1 0,1 0,-1 0,1 0,0 0,1 1,0 0,0 0,0 0,1 0,0 1,0 0,1 0,0 1,3-3,13-7,1 1,0 0,1 2,0 1,23-7,8 3,-31 11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28 264,'2'2,"-1"-1,1 1,0 0,-1 0,1 0,0-1,0 1,0-1,0 0,0 1,1-1,-1 0,0 0,1 0,-1-1,0 1,1-1,-1 1,1-1,-1 0,1 0,-1 0,1 0,-1 0,1 0,167-23,113 22,-281 1,1-1,-1 0,1 1,0 0,0-1,0 1,0 0,-1 1,1-1,0 0,0 1,0 0,-1 0,1 0,0 0,-1 0,1 0,0 0,-1 1,0 0,1-1,-1 1,0 0,0 0,0 0,0 0,0 1,0 0,-6 8,-5-2</inkml:trace>
  <inkml:trace contextRef="#ctx0" brushRef="#br0" timeOffset="365.479">1 432,'498'0,"-486"0</inkml:trace>
  <inkml:trace contextRef="#ctx0" brushRef="#br0" timeOffset="1027.888">226 9,'0'-1,"0"1,0 0,1 0,-1 0,0 0,0 0,0 0,1-1,-1 1,0 0,0 0,0 0,0-1,1 1,-1 0,0 0,0-1,0 1,0 0,0 0,0-1,0 1,0 0,0 0,0-1,0 1,0 0,0 0,0-1,0 1,0 0,0 0,0-1,0 1,0 0,28 14,-27-14,37 20,0 1,-1 2,-2 1,0 2,-2 2,-1 1,6 8,-37-36,2 1,0 0,0 1,0-1,0 1,0 0,-1 0,1 0,-1 0,0 1,0-1,0 0,0 1,0 0,-1-1,0 1,0 0,0 0,0 0,0 0,-1 0,0 0,0 0,0-1,0 1,-1 0,1 0,-1 0,0 0,0 0,0 0,-1 0,-90 72,34-36,-111 118,146-126,15-15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29,'-19'38,"-6"18,-4-1,3-5,1-11,5-12</inkml:trace>
  <inkml:trace contextRef="#ctx0" brushRef="#br0" timeOffset="250.613">1 1,'19'14,"16"15,7 2,-4 1,-3-1,-4-5,-6-3,-2-4,-6-2,-1-3,2 1,2-2,4-4,-4-3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99,'-11'149,"-24"111,30-224,-23 80,16-98</inkml:trace>
  <inkml:trace contextRef="#ctx0" brushRef="#br0" timeOffset="313.15">0 42,'23'-8,"0"0,0 1,0 2,1 0,0 1,0 2,0 0,0 2,0 0,20 4,-41-3,1-1,0 1,-1 0,1 1,-1-1,0 1,1-1,-1 1,0 0,0 0,0 1,0-1,-1 1,1-1,-1 1,1 0,-1 0,0 0,0 0,0 0,-1 0,1 1,-1-1,1 0,-1 1,0 0,-1-1,1 1,0-1,-1 1,0 0,0-1,0 1,0 0,-1-1,0 1,0 1,-1 5,0 0,-1 0,-1 0,0 0,0 0,-1-1,0 0,0 0,-1 0,0-1,-1 0,-5 6,-3 1,-1 0,-1-1,0-1,0-1,-1 0,-1-1,0-1,0-1,-1-1,0 0,-10 1,-4-11,28-2</inkml:trace>
  <inkml:trace contextRef="#ctx0" brushRef="#br0" timeOffset="602.925">340 437,'0'29,"0"14,0 5,0-1,-5-9,-2-11</inkml:trace>
  <inkml:trace contextRef="#ctx0" brushRef="#br0" timeOffset="1060.657">311 381,'11'-4,"0"1,1 0,0 1,-1 0,1 1,0 1,0 0,0 0,-1 1,1 1,0 0,-1 0,1 1,-1 1,0 0,7 3,-16-3,0-1,-1 1,0-1,0 1,0 0,0-1,-1 1,1 0,-1 0,0-1,0 1,0 0,-1 0,0 0,1-1,-1 1,0 0,-1-1,1 1,-1-1,1 1,-1-1,0 0,0 0,-1 0,1 0,-1 0,1 0,-1-1,0 1,0-1,0 0,-2 2,1-1,3-2,0 0,0 0,0 0,0 0,0 0,0 0,0 0,0 0,0 1,0-1,0 0,1 1,-1-1,0 0,1 1,-1-1,1 1,0-1,0 1,-1-1,1 1,0-1,0 1,0-1,0 1,1-1,-1 0,0 1,1-1,-1 1,1-1,-1 1,1-1,0 0,-1 1,1-1,0 0,0 0,0 0,0 1,0-1,0 0,0 0,0-1,1 1,-1 0,0 0,2 0,7 5,58 44,-67-48,1 0,-1-1,0 1,0 0,0 0,0 0,0 0,0 0,-1 0,1 0,-1 0,1 0,-1 0,0 0,0 0,0 0,0 0,0 0,0 0,-1 1,1-1,-1 0,1 0,-1 0,0 0,0 0,0-1,0 1,0 0,0 0,0-1,-1 1,1 0,-1-1,1 1,-1-1,1 0,-2 1,-5 5,0 0,-1 0,0-1,0 0,-1 0,1-1,-1-1,0 0,0 0,-1-1,1 0,-1 0,0-2,-1 1,-7-4</inkml:trace>
  <inkml:trace contextRef="#ctx0" brushRef="#br0" timeOffset="1495.234">734 466,'5'-3,"-1"0,1 0,0 1,0 0,0-1,1 2,-1-1,0 1,1 0,-1 0,0 0,1 1,-1 0,1 0,-1 0,1 1,-1-1,1 2,-1-1,0 0,1 1,-1 0,0 0,0 1,0-1,-1 1,1 0,-1 0,5 4,-9-1,1 0,-1 0,0-1,-1 1,1 0,-1 0,0-1,-1 1,1 0,-1-1,0 0,0 1,-1-1,0 0,0 0,0 0,0 0,-1-1,0 0,-2 3,3-3,-88 112,90-114,0-1,-1 0,1 0,0 0,0 1,0-1,1 1,-1-1,0 1,0-1,1 1,-1-1,1 1,-1 0,1-1,0 1,0-1,0 1,0 0,0-1,0 1,0 0,0-1,1 1,-1 0,0-1,1 1,0-1,-1 1,1-1,0 1,0-1,0 1,0-1,0 0,0 0,0 1,0-1,0 0,1 0,-1 0,1 0,-1 0,0-1,1 1,-1 0,1-1,0 1,-1-1,1 1,-1-1,1 0,0 0,-1 1,1-1,1-1,7 1,0-2,0 1,0-1,-1-1,1 0,-1 0,0-1,0 0,0-1,0 1,-1-2,1 1,-1-2,11-6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1 593,'14'0,"15"0,7 0,2 0,-1 0,-1 0,-3 0,-1 0,-2 0,-2 0,1 0,-2 0,1 0,-5 0</inkml:trace>
  <inkml:trace contextRef="#ctx0" brushRef="#br0" timeOffset="257.466">56 819,'34'0,"40"-5,11-1,-3 0,-10 1,-14 1,-11 2,-14-4,-8-1,-2 1,-7 2</inkml:trace>
  <inkml:trace contextRef="#ctx0" brushRef="#br0" timeOffset="92830.983">1016 480,'5'-9,"-1"-1,1 1,1 0,-1 1,2-1,-1 1,1 1,0-1,1 1,-1 0,2 1,-1-1,1 2,-1-1,2 1,-1 1,0 0,1 0,0 1,0 0,0 0,0 1,0 1,1 0,-1 0,0 1,1 0,-1 1,4 0,-11-1,1 1,-1-1,1 1,0 0,-1 0,0 0,1 0,-1 1,0-1,1 1,-1 0,0 0,0 0,0 0,-1 0,1 1,0-1,-1 1,0 0,0 0,0 0,0 0,0 0,0 0,-1 0,1 1,-1-1,0 1,0-1,0 1,-1-1,1 1,-1 1,0 4,0-1,0 1,-1-1,0 1,0-1,-1 0,0 1,-1-1,1 0,-2 0,1-1,-1 1,-4 5,-159 170,111-131,40-41,1 1,1 1,0 0,1 1,0 0,1 1,1 1,0-1,1 2,1-1,1 2,0-1,-3 12,10-25,1-1,-1 1,1 0,0 0,0 0,0 0,0-1,1 1,0 0,0 0,0 0,0-1,0 1,1-1,-1 1,1-1,0 1,0-1,0 0,1 0,-1 0,1 0,0 0,-1-1,1 1,0-1,1 0,-1 0,0 0,1 0,-1 0,1-1,-1 0,1 1,0-2,0 1,0 0,1 0,20 1,1 0,-1-2,0 0,0-2,0-1,0-1,-1-1,1-1,-1-1,17-8,-33 12,-1 0,0-1,-1 1,1-1,-1-1,1 1,-1-1,0 0,-1-1,1 1,-1-1,0 0,-1-1,1 0,8-15</inkml:trace>
  <inkml:trace contextRef="#ctx0" brushRef="#br0" timeOffset="93163.81">1750 566,'-43'44,"3"1,1 3,2 1,3 2,-17 33,15 12,35-94,1 0,-1 0,1 1,0-1,0 0,0 1,0-1,0 0,0 1,1-1,-1 0,1 0,0 1,-1-1,1 0,0 0,0 0,0 0,1 0,-1 0,0 0,1 0,-1-1,1 1,0 0,0-1,-1 1,1-1,0 0,0 0,0 0,1 0,-1 0,0 0,0 0,0 0,1-1,-1 0,0 1,2-1,17 2,1-1,0 0,-1-2,0-1,1 0,-1-2,0 0,12-5,-18 3,-1-1,0 0,-1-1,1-1,-2 0,1-1,-1-1,-1 1,0-2,0 0,-1 0,-1-1,0 0,0 0,-2-1,0 0,0 0,-1-1,-1 0,0 0,-2-1,1 1,-2-1,1-15,-1 24,0-1,-1 1,0-1,0 0,-1 1,0-1,0 0,-1 1,0-1,0 0,-1 1,0-1,0 1,-1 0,0 0,0 0,-1 0,0 0,0 1,0-1,-1 1,0 0,0 1,-1-1,0 1,1 0,-2 0,1 1,0 0,-4-2,3 5,0-1,0 2,0-1,0 1,0-1,0 2,0-1,0 1,0 0,0 1,0 0,0 0,1 0,-1 1,1 0,0 0,-1 0,2 1,-5 3,-15 11</inkml:trace>
  <inkml:trace contextRef="#ctx0" brushRef="#br0" timeOffset="93546.845">2230 452,'-26'216,"21"-150,2-23,-3 1,-2-1,-2 0,-1-1,-2 0,-18 37,13-47,18-58,9 7,-1 0,2 1,1 0,0 0,1 1,1 1,11-12,1 3</inkml:trace>
  <inkml:trace contextRef="#ctx0" brushRef="#br0" timeOffset="93859.534">2484 509,'-298'245,"240"-179,58-65,0 0,-1 0,1 1,0-1,0 0,0 1,0-1,0 0,0 0,0 1,0-1,1 0,-1 1,0-1,1 0,-1 0,1 0,-1 1,1-1,0 0,0 0,-1 0,1 0,0 0,0 0,0 0,0 0,0-1,0 1,0 0,0-1,0 1,1 0,-1-1,0 1,0-1,0 0,1 1,-1-1,1 0,58 13,-56-13,8 2,-5-3,1 1,-1 0,1 1,-1-1,0 1,1 1,-1 0,0 0,1 0,-1 1,0 0,-1 0,1 0,-1 1,1 0,-1 1,0-1,-1 1,1 0,-1 1,0-1,0 1,-1 0,1 0,2 7,-3 11,-2-2</inkml:trace>
  <inkml:trace contextRef="#ctx0" brushRef="#br0" timeOffset="94430.971">2935 706,'-52'21,"1"1,0 3,2 2,-29 21,7 19,69-66,1 1,-1 0,1 0,0-1,0 1,0 0,0 0,0 0,0 0,0 1,1-1,-1 0,1 0,-1 0,1 1,0-1,0 0,0 0,0 0,0 1,1-1,-1 0,1 0,-1 0,1 1,0-1,0 0,0 0,0 0,0 0,0-1,1 1,-1 0,0 0,1-1,0 1,-1-1,1 1,0-1,1 1,5 1,1-1,-1 0,1-1,0 0,-1 0,1 0,0-1,0-1,-1 1,1-2,0 1,-1-1,1 0,-1-1,0 0,0 0,0-1,0 0,0 0,-1-1,0 0,0 0,5-5,137-118,-149 127,0 0,1 0,-1 0,1 0,-1 0,1 0,-1 1,1-1,0 0,-1 0,1 0,0 1,0-1,0 0,0 1,-1-1,1 1,0-1,0 1,0-1,0 1,0 0,0-1,0 1,0 0,1 0,-1 0,0 0,0 0,0 0,0 0,0 0,0 0,0 0,0 1,0-1,0 0,0 1,0-1,0 1,0-1,0 1,0-1,-1 1,1 0,0 0,0-1,-1 1,1 0,0 0,-1 0,1 0,0-1,-1 1,0 0,1 0,8 133,-6-116,17 179,-21-185,1 0,-1 0,-1 0,0-1,-1 1,0 0,-1-1,0 1,-1-1,0-1,-1 1,0-1,-1 1,0-2,-2 2,4-6,0 0,-1 0,0-1,0 1,0-1,0-1,-1 1,1-1,-1-1,0 1,0-1,0 0,0 0,0-1,-1 0,1 0,0-1,0 0,-1 0,1-1,0 0,-1 0,1-1,0 0,0 0,-3-2,5-2,1 0,-1-1,1 1,0-1,1 0,-1 0,2 0,-1-1,1 1,0-1,0 0,1 1,0-1,0 0,1 0,0 0,0 1,1-1,0 0,1 0,0 1,0-1,0 1,1-1,0 1,3-6,7-10,1 1,1 1,1 0,1 1,1 1,0 0,1 2,19-14,-31 25,10-8</inkml:trace>
  <inkml:trace contextRef="#ctx0" brushRef="#br0" timeOffset="94746.6">3246 283,'28'24,"-1"1,-1 1,-1 1,-1 1,-2 2,-1 0,10 20,-20-33,0 2,-1-1,-1 1,0 1,-2 0,0 0,-1 1,-1-1,-1 1,-1 0,-1 0,-1 1,-1-1,0 0,-2 0,0 0,-2 0,0 0,-7 20,-1-13,-1-1,-2 0,0-1,-2 0,-1-2,-1 0,0-1,-16 13,-63 40,80-62</inkml:trace>
  <inkml:trace contextRef="#ctx0" brushRef="#br0" timeOffset="95442.363">1073 0,'-32'36,"2"1,1 1,2 2,2 0,2 2,1 1,3 0,1 1,-4 21,7 15,3 0,3 1,5 1,2-1,7 39,-5-102,0 0,2 0,0 0,1 0,1 0,0-1,1 0,1 1,1-2,1 1,0-1,1-1,0 1,2-1,-1-1,2 0,0-1,1 0,0 0,7 4,6-3,1 0,0-2,0-1,1-1,0-2,1-1,0 0,18 0,-22-4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4,'-1'-1,"-1"1,1-1,-1 1,1-1,-1 1,1 0,-1 0,0 0,1-1,-1 1,1 1,-1-1,0 0,1 0,-1 1,1-1,-1 1,1-1,-1 1,1-1,-1 1,1 0,0 0,-1 0,1 0,0 0,0 0,-1 1,-8 6,1 1,0 1,0-1,1 1,0 1,1-1,0 1,0 1,2-1,-2 4,-16 28,-3 4,3 0,2 1,2 2,2 0,3 0,1 2,3-1,-1 33,9-66,2 1,0-1,1 0,1 0,1 0,0 0,2-1,0 1,0-1,2 0,0-1,1 1,1-1,0-1,1 0,1 0,4 4,-9-11,-1-1,2-1,-1 1,0-1,1 0,0-1,1 0,-1 0,1 0,0-1,0 0,1-1,-1 1,1-2,6 2,0-6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86,'17'-5,"93"-29,46 3,-150 30,-1-1,1-1,-1 1,1 0,-1 1,1-1,0 1,0 1,-1-1,1 1,0 0,0 0,0 0,0 1,-1 0,1 0,0 1,-1-1,1 1,-1 1,1-1,-1 1,0 0,0 0,0 0,-1 1,1-1,0 2,-4 0,-1 1,0-1,0 1,-1-1,1 1,-1-1,0 0,0 1,-1-1,0 0,0 0,0 0,-1 0,1 0,-1 0,0-1,0 1,-4 3,4-4,-14 18,-1-1,0 0,-2-2,0 0,-2-1,0-1,-2 0,-96 85,114-97,-7 8,1 0,0 0,0 1,2 0,0 1,0 1,1-1,1 1,1 1,0 0,6-15,1 1,-1 0,1-1,-1 1,1 0,0 0,0-1,0 1,1 0,-1 0,0-1,1 1,0 0,0-1,0 1,0 0,0-1,0 0,1 1,-1-1,1 0,0 1,-1-1,1 0,0 0,0-1,0 1,1 0,-1-1,0 1,1-1,-1 0,1 1,-1-1,1-1,0 1,-1 0,1-1,0 1,0-1,116 1,122-76,-218 65,-5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40,'4'0,"7"0,6 0,5 0,-1-5,1-1,0 0,3 1,1 1,1 2,1 1,0 1,1 0,-1 0,1 0,-1 0,-4-4,-7-3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27,'-1'-2,"-1"0,1 0,-1 0,0 0,1 1,-1-1,0 1,0-1,0 1,0 0,0-1,0 1,0 0,-1 0,1 1,0-1,-1 0,1 1,0-1,-1 1,1 0,-1 0,1 0,0 0,-3 1,-8 1,1 0,-1 1,1 1,0 0,0 0,0 1,1 1,0 0,0 1,0 0,1 0,0 1,0 1,1 0,0 0,1 0,0 1,0 1,1-1,0 1,1 0,0 1,1-1,1 1,0 0,0 1,1-1,0 1,1-1,1 1,0 2,0-9,0 0,1 1,0-1,0 1,0-1,1 0,0 1,0-1,1 0,0 0,0 0,0 0,1 0,-1 0,2 0,-1-1,0 0,1 1,0-1,0-1,1 1,0-1,-1 1,1-1,1-1,-1 1,0-1,1 0,0 0,0 0,0-1,0 0,4 1,0-1,1 0,-1 0,1-1,0 0,0-1,0 0,-1-1,1 0,0-1,-1 0,1-1,-1 0,0-1,0 0,0 0,0-1,8-6,-3 1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1 254,'40'-9,"0"2,0 2,1 1,0 2,0 2,61 24,-99-23,0 0,0 0,-1 1,1-1,0 1,-1 0,1 0,-1 0,0 0,1 0,-1 1,0-1,0 0,-1 1,1 0,-1-1,1 1,-1 0,0 0,0 0,0 0,0 0,0 0,-1 0,1 0,-1 0,0 0,0 0,0 1,-1-1,1 2,-4 3,-1 0,1 0,-1 0,-1-1,1 0,-1 0,0 0,-1 0,0-1,0 0,0-1,-1 0,0 0,0 0,-7 3,-9 7,6-4,9-7,1 1,0 0,1 0,-1 1,1 0,0 0,1 0,-1 1,1 0,0 1,1-1,-2 5,7-9,0 0,1 0,0 0,-1 0,1 0,0 0,1 0,-1 0,0-1,1 1,0-1,0 1,-1-1,1 1,1-1,-1 0,0 0,0 0,1 0,-1 0,1-1,0 1,-1-1,1 0,0 0,0 0,0 0,0 0,0 0,0-1,6 4,42 14,-44-17,0 0,0 1,0 0,0 0,0 1,-1-1,1 1,-1 1,0-1,0 1,0 0,-1 1,1-1,-1 1,0 0,0 0,-1 1,0 0,2 2,-6-3,0 0,-1-1,0 1,0 0,-1-1,1 1,-1-1,0 0,0 0,0 0,-1 0,1 0,-1 0,0 0,0-1,0 1,-1-1,1 0,-1 0,0 0,0-1,0 1,0-1,0 0,0 0,-1-1,-1 2,-185 75,145-65,26-10</inkml:trace>
  <inkml:trace contextRef="#ctx0" brushRef="#br0" timeOffset="309.799">961 339,'-68'47,"2"3,2 3,2 2,-23 31,77-79,1-1,-1 1,2 0,-1 1,1 0,0 0,0 0,1 1,0 0,1-1,0 2,1-1,-1 0,2 1,-1 0,1 0,1-1,0 1,0 0,1 0,1 6,2-11,1-1,0 1,1-1,-1 1,1-1,0-1,0 1,0-1,1 0,-1 0,1 0,0-1,-1 0,1 0,0 0,0-1,0 0,1 0,-1-1,0 1,0-2,0 1,0 0,1-1,-1 0,1-1,2 2,8-1,-1 0,0-1,1 0,-1-1,0-1,-1-1,1 0,-1-1,0-1,0 0,-1-1,0-1,0 0,-1-1,0 0,-1-1,0-1,-1 0,0 0,-1-1,0 0,5-10,-8 14,-1 1,0-1,-1 0,0-1,0 1,-1-1,0 0,0 0,-1-1,-1 1,0-1,0 1,-1-1,-1 0,1 1,-2-1,1 0,-2 1,1-1,-1 1,-1-1,0 1,0 0,-1 0,-5-8,6 13,0 1,0 0,-1-1,0 1,0 1,0-1,0 0,-1 1,1 0,-1 0,0 0,0 1,0 0,0 0,0 0,0 0,-1 1,1 0,0 0,-1 0,1 1,-1 0,1 0,-1 0,1 1,-1 0,1 0,-1 0,-4 2,-9 4</inkml:trace>
  <inkml:trace contextRef="#ctx0" brushRef="#br0" timeOffset="694.712">1328 254,'-86'-18,"84"18,0 0,-1 0,1 0,-1 0,1 0,-1 0,1 1,0-1,-1 1,1-1,0 1,0 0,-1 0,1 0,0 1,0-1,0 0,0 1,0-1,0 1,1 0,-1-1,0 1,1 0,0 0,-1 0,1 0,0 0,0 1,0-1,0 0,0 1,0 0,2 2,0 0,1-1,-1 1,1-1,0 0,0 0,0 1,1-1,-1-1,1 1,0 0,0-1,0 1,1-1,-1 0,1 0,0 0,-1 0,1-1,1 0,-1 0,0 0,0 0,1 0,-1-1,1 0,-1 0,1 0,0-1,-1 0,1 1,3-2,-4 2,1 0,-1 0,0 0,0-1,0 0,0 0,1 0,-1 0,0-1,0 0,0 0,0 0,0 0,0 0,0-1,0 0,0 0,-1 0,1 0,-1 0,1-1,-1 0,0 1,0-1,0-1,-1 1,1 0,-1-1,1 1,-1-1,0 1,-1-1,2-2,-2 1,0 1,0-1,0 1,0-1,-1 1,0-1,0 0,0 1,0-1,-1 0,0 1,0-1,0 1,-1-1,1 1,-1 0,0 0,0 0,0 0,-1 0,0 0,1 0,-1 1,-1-1,1 1,0 0,-1 0,0 0,1 1,-1-1,0 1,0 0,-1 0,1 0,0 0,-1 1,1 0,-5-1,-12-1</inkml:trace>
  <inkml:trace contextRef="#ctx0" brushRef="#br0" timeOffset="1015.859">1497 0,'20'20,"-1"0,-1 1,-1 0,0 2,-2 0,-1 0,-1 2,-1 0,-1 0,-1 1,-1 0,-1 1,-2 0,-1 0,-1 0,-1 1,-1-1,-2 1,-1-1,-1 4,2-5,-2 0,0 0,-2 0,-1 0,-1-1,-1 0,-1 0,-2-1,0 0,-1 0,-2-1,0-1,-1 0,-2-1,-5 6,8-14,4-2,0-1,-1 0,0-1,0 0,-1 0,0-1,-1-1,0 0,0 0,0-1,-1-1,0 0,0-1,0 0,-3 0,-8-2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145 132,'-18'19,"2"2,0-1,1 2,1 0,1 1,1 0,1 1,1 0,-5 22,14-44,0 0,1 0,-1 1,1-1,-1 0,1 1,0-1,0 0,0 1,0-1,0 1,1-1,-1 0,1 0,-1 1,1-1,0 0,0 0,0 1,0-1,0 0,1 0,-1-1,0 1,1 0,0 0,-1-1,1 1,0 0,0-1,0 0,0 0,0 1,0-1,0 0,0-1,1 1,-1 0,0-1,1 1,-1-1,0 1,1-1,26 0,-1-1,1-1,-1-1,1-2,-1-1,-1-1,1-1,-1-2,-1 0,1-2,8-6,-12 7,-1 0,0-2,0-1,-2 0,1-1,-2-2,0 0,-1-1,-1 0,10-15,-24 30,0-1,-1 1,1-1,-1 0,0 0,0 0,0 0,0 0,-1 0,0 0,0 0,0-1,0 1,-1-1,1 1,-1 0,0-1,-1 1,1-1,-1 1,0 0,0-1,0 1,0 0,-1 0,0 0,0 0,0 0,0 0,-1 1,1-1,-1 1,0-1,0 1,0 0,0 0,-1 0,1 1,-3-2,-2-1,-2 1,1-1,0 1,-1 1,0 0,0 0,0 1,0 1,0-1,0 2,0-1,-1 1,1 1,0 0,0 0,0 1,0 0,0 1,0 0,-1 1,-14 6,0 1,1 1,1 1,0 0,1 2,0 1,-2 4,-6 6</inkml:trace>
  <inkml:trace contextRef="#ctx0" brushRef="#br0" timeOffset="421.984">992 19,'-153'124,"94"-60,57-62,1 0,0-1,0 1,0 0,0 0,0 0,1 0,-1 0,1 0,-1 1,1-1,-1 0,1 0,0 0,0 0,0 0,1 1,-1-1,0 0,1 0,0 0,-1 0,1 0,0 0,0 0,0 0,0 0,0 0,0-1,1 1,-1 0,1-1,-1 1,1-1,0 1,-1-1,2 1,94 42,-89-43,0 0,-1 1,1 0,0 1,-1-1,1 1,-1 1,0 0,0 0,0 0,-1 0,1 1,-1 1,0-1,-1 1,1 0,-1 0,0 0,-1 1,1-1,-1 1,-1 1,1-1,-1 0,-1 1,1-1,0 6,-3-8,0 0,-1 0,1-1,-1 1,-1 0,1-1,0 1,-1-1,0 1,0-1,0 0,-1 0,1 0,-1 0,0 0,0 0,-1-1,1 0,-1 1,1-1,-1-1,0 1,0 0,0-1,-1 0,-1 1,-122 34,121-35,0-1,0 0,0 0,0-1,1 0,-1 0,0-1,0 0,0 0,0 0,0-1,1 0,-1 0,1-1,-1 0,-5-4,-1-4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03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0 351,'227'-278,"-221"272,27-19,-32 25,-1 0,1 0,0 0,0 0,-1 0,1 0,0 0,0 0,-1 0,1 0,0 0,0 1,-1-1,1 0,0 0,0 1,-1-1,1 1,0-1,-1 1,1-1,-1 1,1-1,-1 1,1-1,-1 1,1 0,-1-1,1 1,-1 0,0-1,1 1,-1 0,0-1,0 1,0 0,1 0,-1 0,0-1,0 1,0 0,0 0,0-1,0 1,-1 0,1 0,0-1,0 1,0 0,-2 48,1-42,0-1,1 1,-1 0,1-1,0 1,1 0,-1-1,2 1,-1-1,1 1,-1-1,2 1,-1-1,1 0,0 0,0-5,0 0,0-1,0 1,0-1,0 1,0-1,0 0,0-1,0 1,0 0,0-1,0 1,0-1,0 0,0 0,0 0,0-1,-1 1,1-1,0 1,-1-1,0 0,1 0,-1 0,0 0,0-1,0 1,0 0,0-1,-1 0,1 1,-1-1,1 0,-1 0,0 1,28-29,0 0,2 3,2 0,19-12,-51 39,0 0,-1 0,1 0,0 0,0-1,0 2,0-1,0 0,0 0,0 0,0 0,1 1,-1-1,0 0,0 1,1-1,-1 1,0 0,1-1,-1 1,0 0,1 0,-1 0,0 0,1 0,-1 0,1 0,-1 0,0 0,1 1,-1-1,0 1,0-1,1 1,-1-1,0 1,0 0,0-1,1 1,-1 0,0 0,0 0,0 0,-1 0,1 0,0 0,0 0,0 1,1 10,0 0,-1 0,0 0,-1 0,0 1,-1-1,0 0,-1 0,0 0,-1 0,-3 6,-7 52,12-62,-1-3,1 0,1 0,-1 0,1 0,0 0,0 0,0 0,1 1,0-1,0 0,0-1,0 1,1 0,0 0,0 0,0-1,1 2,10 6</inkml:trace>
  <inkml:trace contextRef="#ctx0" brushRef="#br0" timeOffset="252.97">86 548,'38'0,"42"-5,16-1,2 0,-6 1,-9-3,-14-1,-14 2,-12 2,-8 1,-10 7,-9 3</inkml:trace>
  <inkml:trace contextRef="#ctx0" brushRef="#br0" timeOffset="716.383">509 689,'-193'104,"191"-103,1 1,-1-1,0 1,1-1,-1 1,1-1,-1 1,1 0,0 0,-1 0,1 0,0 0,0 0,1 0,-1 0,0 0,1 0,-1 0,1 0,0 1,0-1,0 0,0 0,0 1,0-1,0 0,1 0,-1 0,1 1,0-1,0 0,-1 0,1 0,1 0,-1 0,0-1,0 1,1 0,-1 0,1-1,-1 1,1-1,0 1,-1-1,1 0,0 0,0 0,0 0,0 0,0 0,0 0,2 0,155 49,-157-50,0 0,0 1,0 0,0-1,0 1,0 0,0 0,0 0,-1 0,1 0,0 1,-1-1,1 0,-1 1,1-1,-1 1,0 0,1-1,-1 1,0 0,0 0,0 0,-1 0,1 0,0 0,-1 0,1 0,-1 0,0 0,1 0,-1 0,0 0,0 0,-1 0,1 0,0 0,-1 0,1 0,-1 0,1 0,-1 0,0 0,0 0,0 0,0 0,0-1,-1 1,1 0,-1-1,1 1,-1-1,1 0,-1 1,0-1,0 1,-15 7,0-1,0 0,0-1,-1 0,0-2,0 0,0-1,-1-1,1-1,-2-1,-116-4,123-4,7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29,'19'0,"11"0,6 0,1 0,-6-5,-3-1,-2 0,0 1,0 2,0 1,1 1,1 0,0 1,0 0,0 1,-5-1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1,'28'0,"20"0,6 0,-1 0,-5 0,-6 0,-5 0,-4 0,-7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5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0,'29'7,"0"-1,1-2,0-1,0-1,0-2,0 0,0-3,-1 0,18-5,-45 7,68-1,-68 2,-1 1,0-1,1 0,-1 1,0-1,1 1,-1-1,0 1,1 0,-1 0,0-1,0 1,0 0,0 0,0 0,0 0,0 0,0 0,0 1,-1-1,1 0,0 0,-1 1,1-1,-1 0,1 1,-1-1,1 0,-1 1,0-1,0 1,0-1,0 1,0-1,0 0,0 1,-1-1,1 1,0-1,-1 0,1 1,-1-1,1 0,-1 0,0 1,-86 191,8 69,47-105,31-155,1 0,-1 0,0 0,0 0,0-1,-1 1,1 0,0-1,-1 1,1-1,-1 1,1-1,-1 0,0 0,1 1,-1-1,0-1,0 1,0 0,0 0,0-1,0 1,0-1,0 1,-1-1,-10-1</inkml:trace>
  <inkml:trace contextRef="#ctx0" brushRef="#br0" timeOffset="248.06">1 367,'38'0,"28"0,7 0,0 0,-7 0,-10 0,-5 0,-6-5,-6-1,-5 0,-8 1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4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32,'156'-21,"29"14,-183 7,0 0,0 0,1 0,-1 0,0 1,0-1,1 1,-1-1,0 1,0 0,0 0,0 0,0 0,0 0,0 1,0-1,-1 0,1 1,0-1,-1 1,1 0,-1 0,0-1,1 1,-1 0,0 0,0 0,0 0,-1 0,1 1,0-1,-1 0,1 0,-1 0,0 1,0-1,0 0,0 0,0 1,-30 83,-3-38,-2-3,-2 0,-2-2,-22 16,-49 56,89-93,14-16,-1 1,2 0,-1 0,1 0,0 1,0 0,1 0,0 1,1 0,0-1,0 1,1 1,0-1,0 0,1 3,2-9,0 0,1 0,-1 1,1-1,0 0,0 0,0 0,1 0,-1 0,1 0,0 0,-1-1,1 1,0-1,1 1,-1-1,0 0,1 1,-1-1,1-1,0 1,-1 0,1 0,0-1,0 0,0 0,0 0,0 0,2 0,94 4,-77-7,1-2,-2 0,1-2,0 0,-1-1,0-1,-1-1,0-1,0-1,-1-1,0 0,-1-1,-1-1,0-1,2-4,-7 3</inkml:trace>
  <inkml:trace contextRef="#ctx0" brushRef="#br0" timeOffset="421.224">699 89,'23'-7,"42"-13,1 2,0 4,1 2,61-2,-126 14,-1-1,1 1,-1-1,1 1,0-1,-1 1,1 0,0 0,-1 0,1 0,-1 0,1 0,0 0,-1 0,1 1,0-1,-1 1,1-1,-1 1,1-1,-1 1,1 0,-1 0,0 0,1 0,-1 0,0 0,0 0,0 0,1 1,-1-1,-1 0,1 1,0-1,0 1,0-1,-1 1,1-1,-1 1,1-1,-1 1,0 0,1-1,-1 1,0-1,0 1,0 0,0-1,-1 1,1 0,0-1,-1 1,1-1,-1 2,-13 18,-2-1,0-1,-1 0,0-1,-2-1,0 0,-2-1,-10 11,13-12,5-7,0 1,1 0,0 1,0 1,2 0,-1 0,1 1,1 0,0 0,0 1,2 1,0-1,0 1,1 0,1 1,0-1,1 1,0 0,2 0,-1 9,3-20,1 0,0 0,0 0,0 0,0 0,1 0,0-1,-1 1,1-1,1 1,-1-1,0 0,1 1,0-1,0-1,0 1,0 0,0-1,0 1,1-1,-1 0,1 0,-1 0,1-1,0 1,0-1,0 0,0 0,0 0,3-1,1 2,0-1,1 0,-1-1,1 0,-1-1,1 0,-1 0,0 0,0-1,1 0,-1-1,-1 0,1 0,5-4,35-25,-26 18</inkml:trace>
  <inkml:trace contextRef="#ctx0" brushRef="#br0" timeOffset="671.476">1405 315,'-19'38,"-7"23,2 5,4-4,11-12,6-14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0,'0'20,"0"24,0 16,0 1,0 1,-5-6,-1-3,0 0,1-5,2-6,-4-5,-1-4,2-3,1-1,1-2,-2-5,-2-10,2-9</inkml:trace>
  <inkml:trace contextRef="#ctx0" brushRef="#br0" timeOffset="283.646">358 85,'-52'43,"2"3,2 2,-35 45,81-92,-1 1,1 0,-1 1,1-1,0 0,0 1,0-1,0 1,0-1,0 1,1 0,-1 0,1 0,0 0,0 0,0 0,0 0,1 1,-1-1,1 0,0 0,0 0,0 1,0-1,1 0,-1 0,1 0,0 1,0-1,0 0,0 0,0 0,1-1,-1 1,1 0,0 0,0-1,0 1,0-1,0 1,1-1,-1 0,1 0,0 0,154 33,-110-32,-38-4,0 1,0 0,0 1,0 0,0 1,0-1,-1 2,1-1,-1 1,1 0,-1 1,0 0,0 0,1 21,-11-11</inkml:trace>
  <inkml:trace contextRef="#ctx0" brushRef="#br0" timeOffset="821.219">781 311,'-25'16,"1"2,1 1,1 0,0 2,1 1,2 0,0 1,2 1,0 1,1 1,-2 9,16-34,1 0,0 1,0 0,0-1,1 1,-1-1,0 1,0 0,1 0,-1-1,1 1,0 0,-1 0,1 0,0 0,0-1,0 1,1 0,-1 0,0 0,1-1,-1 1,1 0,-1 0,1-1,0 1,0 0,-1-1,1 1,1-1,-1 1,0-1,0 1,0-1,1 0,-1 0,1 0,-1 1,1-2,-1 1,1 0,0 0,-1 0,1-1,0 1,0-1,-1 1,1-1,0 0,0 0,0 1,0-1,1-1,14-4,1-2,0 0,-1-1,-1-1,0 0,0-2,0 1,-1-2,-1 0,0-1,9-12,9-3,54-51,-85 79,0-1,0 0,0 1,1-1,-1 1,0-1,1 1,-1 0,0 0,1-1,-1 1,0 0,1 0,-1 0,0 0,1 1,-1-1,0 0,1 1,-1-1,0 1,1-1,-1 1,0-1,0 1,0 0,0-1,0 1,0 0,0 0,0 0,0 0,0 0,0 0,0 0,0 1,-1-1,1 0,-1 0,1 0,-1 1,1-1,-1 0,0 1,1-1,11 64,-10-35,-2-1,0 1,-2 0,-2-1,0 1,-2-1,-9 26,2-13,10-29,0 0,0 0,-2 0,1-1,-2 1,0-1,0 0,-1-1,0 0,-1 0,0 0,-1-1,0 0,-1-1,0 0,-5 3,13-11,-1 0,0 0,1-1,-1 1,0-1,0 1,1-1,-1 0,0 0,0 0,0 0,1-1,-1 1,0-1,1 0,-1 0,0 0,1 0,-1 0,1 0,-1-1,1 1,0-1,0 0,0 0,0 1,0-1,0-1,0 1,0 0,1 0,-1-1,1 1,0-1,0 1,0-1,0 1,0-1,0 0,1 1,-1-1,1 0,0 0,0 0,0 1,0-1,0 0,1 0,2-22,1 0,1 0,1 1,2 0,0 0,2 0,0 1,2 1,0 0,1 1,2 0,5-6,-5 9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9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0,'-23'5,"0"1,0 1,1 0,0 2,0 1,1 0,-16 11,36-20,0-1,0 1,0 0,0-1,0 1,0-1,1 1,-1 0,0 0,0 0,1-1,-1 1,0 0,1 0,-1 0,1 0,-1 0,1 0,0 0,-1 0,1 0,0 0,0 0,0 0,0 1,0-1,0 0,0 0,0 0,0 0,0 0,1 0,-1 0,0 0,1 0,-1 0,1 0,-1 0,1 0,-1 0,1 0,0 0,-1-1,1 1,0 0,0 0,0-1,0 1,-1 0,1-1,0 1,1-1,58 28,-49-24,8 3,-1 1,0 0,0 1,-1 1,0 0,0 2,-1 0,-1 0,12 13,-26-21,1-1,0 1,-1-1,0 1,0 0,0-1,0 1,-1 0,1 0,-1-1,0 1,0 0,0 0,-1 0,1-1,-1 1,0 0,0-1,0 1,-1 0,1-1,-1 1,0-1,0 0,0 0,0 0,0 0,-1 0,0 0,1 0,-1-1,0 0,0 1,0-1,-1 0,1 0,0-1,-1 1,0-1,1 0,-1 0,0 0,1 0,-1 0,0-1,0 0,1 0,-1 0,-1 0,-168-2,122-14,33 4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0 292,'3'-14,"1"0,0 0,1 1,0 0,1 0,1 0,0 1,0 0,1 0,1 1,0 0,0 0,1 1,1 0,0 1,0 0,0 1,1 1,1-1,11-4,-17 8,-6 2,1 0,-1 0,1 0,0 0,-1 1,1-1,0 1,0 0,0-1,0 1,0 0,1 0,-1 0,0 0,0 1,1-1,-1 0,0 1,1 0,-1 0,1-1,-1 1,0 1,1-1,-1 0,1 1,-1-1,0 1,0 0,1-1,-1 1,0 0,0 0,0 1,0-1,0 0,0 1,1 1,5 14,-8-14,1 0,-1-1,1 1,0-1,0 0,0 1,0-1,0 0,0 1,1-1,-1 0,1 0,-1 0,1 0,0 0,0-1,0 1,0 0,0-1,0 0,0 1,1-1,-1 0,0 0,1 0,-1 0,1-1,-1 1,1-1,-1 1,3-1,9-3,0 0,0-1,-1-1,1 0,-1-1,0 0,-1-1,5-3,33-17,-26 15,-23 10,1 0,0 0,-1 0,1 0,0 0,0 1,0-1,0 1,1 0,-1 0,0-1,1 1,-1 1,0-1,1 0,-1 1,1-1,-1 1,1-1,0 1,-1 0,1 0,-1 1,1-1,-1 0,1 1,-1 0,1-1,-1 1,1 0,-1 0,0 0,0 1,1-1,-1 0,0 1,0 0,0-1,-1 1,1 0,0 0,-1 0,1 0,-1 0,0 0,2 3,5 21,-7-22,0 1,0-1,0 1,0-1,1 1,0-1,0 0,0 1,0-1,1 0,0-1,0 1,0 0,0-1,0 1,1-1,-1 0,1 0,0-1,0 1,0-1,3 1,69 0,-52-9</inkml:trace>
  <inkml:trace contextRef="#ctx0" brushRef="#br0" timeOffset="240.584">0 404,'43'0,"48"-5,18-1,0-5,-8-1,-8 3,-15 2,-11 2,-7 2,-9 2,-8 1,-7 0,-5 0,-2 1,-2-1,-6 1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461 283,'0'0,"1"-1,-1 0,0 0,0 0,0 1,0-1,0 0,0 0,0 0,0 1,0-1,0 0,0 0,0 0,-1 1,1-1,0 0,-1 0,1 0,0 1,-1-1,1 0,-1 1,1-1,-1 1,0-1,1 0,-1 1,1-1,-1 1,0-1,0 1,1 0,-1-1,0 1,0 0,1-1,-1 1,0 0,0 0,0 0,1 0,-1 0,0 0,0 0,0 0,1 0,-1 0,0 0,0 1,0-1,1 0,-1 0,0 1,0-1,1 1,-1-1,0 0,1 1,-1 0,-29 4,0 1,0 2,1 1,0 1,1 1,-4 4,-68 26,99-41,0 1,0-1,0 0,0 0,0 0,0 1,0-1,1 0,-1 1,0-1,0 1,0-1,0 1,1 0,-1-1,0 1,0 0,1-1,-1 1,1 0,-1 0,1 0,-1-1,1 1,-1 0,1 0,0 0,-1 0,1 0,0 0,0 0,0 0,0 0,0 0,0 0,0 0,0 0,0 0,0 0,0 0,1 0,-1-1,0 1,1 0,-1 0,0 0,1 0,0 0,-1-1,1 1,-1 0,1 0,0-1,-1 1,1 0,0-1,0 1,0-1,0 1,-1-1,1 1,0-1,0 0,0 0,0 1,1-1,137 39,-136-39,0 0,0 0,0 0,0 0,-1 0,1 1,0-1,0 1,-1 0,1 0,0 0,-1 0,1 0,-1 1,1-1,-1 1,1-1,-1 1,0 0,0 0,0 0,0 0,0 0,-1 1,1-1,-1 0,1 1,-1-1,0 1,0 0,0-1,0 1,0 0,-1 0,1-1,-1 1,0 0,0 0,0 0,0 1,-10 11,0-1,-1-1,-1 1,0-2,0 0,-2 0,-9 6,6-4,-50 39,46-39,1 1,1 1,0 1,1 0,1 2,-1 1,17-18,-1 1,1-1,-1 0,1 0,0 1,0-1,0 0,0 1,0-1,1 1,-1 0,1-1,0 1,-1-1,1 1,0 0,1-1,-1 1,0-1,1 1,0-1,-1 1,1-1,0 1,0-1,0 1,1-1,-1 0,0 0,1 0,0 0,-1 0,1 0,0 0,0 0,0-1,0 1,0-1,1 1,-1-1,0 0,1 0,-1 0,1 0,-1 0,1-1,-1 1,1-1,-1 0,3 1,14 4,0-1,0-1,0 0,1-1,-1-1,0-1,1-1,2-1,30-14,-34 3</inkml:trace>
  <inkml:trace contextRef="#ctx0" brushRef="#br0" timeOffset="286.921">235 1,'-7'411,"10"-211,-24 72,13-219,-2-1,-3 0,-1 0,-10 17,16-46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8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27,'14'5,"15"-4,7-1,2-1,0-1,-2 1,-3 0,-1 0,-2 1,-2-5,1-2,-2 1,1 1,-5 2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56,'38'-5,"33"-1,8 0,-5 1,-9-4,-11 1,-11 0,-6 3,-11 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84 158,'15'62,"-2"1,-3 0,-3 1,-2 5,-15 55,9-119,0 0,-1-1,1 1,-1 0,0-1,0 0,0 1,-1-1,0 0,0 0,0 0,0-1,0 1,-1-1,1 0,-1 1,0-2,0 1,0 0,-1-1,1 0,-1 0,-2 1,5-3,0 1,1-1,-1 0,1 0,-1 0,0 0,1 0,-1 0,0 0,1-1,-1 1,1 0,-1-1,1 1,-1-1,1 0,-1 0,1 1,-1-1,1 0,0 0,0 0,-1-1,1 1,0 0,0 0,0-1,0 1,0 0,1-1,-1 1,0-1,1 1,-1-1,1 1,-1-1,1 0,0 1,-1-2,1-67,9 45,1 1,1 0,2 1,0 0,1 1,2 0,0 1,1 1,1 1,1 0,13-10,19-15,2 2,2 2,1 3,2 2,1 2,2 4,33-12,-30 28,-63 13,1 0,-1 0,1 0,-1 0,0 0,1 1,-1-1,1 0,-1 1,1-1,-1 1,0 0,1-1,-1 1,0 0,0 0,1 0,-1 0,0 0,0 0,0 0,0 0,0 0,-1 1,1-1,0 0,-1 1,1-1,0 0,-1 1,0-1,1 1,-1-1,0 1,1-1,-1 1,0-1,0 1,-1-1,1 1,0-1,-3 10,-1-1,0 0,0 0,-1 0,0-1,-1 0,0 0,-1 0,1-1,-2 0,1 0,-1-1,0 1,-1-2,0 1,0-2,0 1,-1-1,-4 2,-65 41,-1-3,-62 23,46-39,85-29</inkml:trace>
  <inkml:trace contextRef="#ctx0" brushRef="#br0" timeOffset="577.348">592 525,'-236'246,"225"-238,13-16,14-18,1 3,1 0,1 0,1 2,0 0,2 2,1 0,0 2,1 0,1 2,0 0,17-5,-39 18,-1 1,0 0,0 1,1-1,-1 0,0 1,1-1,-1 1,0-1,1 1,-1 0,1 0,-1 1,0-1,1 0,-1 1,1-1,-1 1,0 0,0 0,1 0,-1 0,0 0,0 0,0 0,0 1,0-1,0 1,-1 0,1-1,0 1,-1 0,0 0,1 0,-1 0,0 0,0 1,0-1,0 0,0 0,-1 1,1-1,-1 0,1 1,-1-1,0 1,0-1,0 0,0 1,0-1,-1 1,1-1,-1 2,0 6,0 1,-1-1,0 1,-1-1,0 0,-1 0,0 0,0 0,-1 0,0-1,-1 0,0 0,0-1,-8 8,12-14,-1-1,0 1,0 0,0-1,0 0,0 1,0-1,-1-1,1 1,0 0,0-1,-1 1,1-1,0 0,-1 0,1-1,0 1,-1-1,1 1,0-1,0 0,-1 0,1 0,0-1,0 1,0-1,1 0,-1 0,-1 0,-74-67,63 50</inkml:trace>
  <inkml:trace contextRef="#ctx0" brushRef="#br0" timeOffset="835.391">959 525,'-10'19,"-3"11,1 6,2 1,3-1,3-2,2-6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57 165,'5'29,"2"28,-1 10,-1-2,-6-7,-4-9,0-8,1-6,0-4,2-3,0-1,2 0,0-5</inkml:trace>
  <inkml:trace contextRef="#ctx0" brushRef="#br0" timeOffset="303.229">1 108,'30'-16,"0"1,1 1,1 2,0 1,1 1,0 2,0 1,1 2,29-1,-58 5,-1 0,1 0,0 1,0 0,0 0,0 0,-1 0,1 1,0 0,0 0,-1 0,1 0,0 1,-1 0,1 0,-1 0,0 0,0 1,0 0,0 0,0 0,-1 0,1 0,-1 1,0 0,0 0,0-1,0 2,-1-1,0 0,0 0,0 1,0-1,-1 1,1 0,-1-1,0 1,-1 0,1 0,-1 0,0 0,0-1,0 1,-2 3,-4 7,-2 0,0-1,-1 0,0 0,-1-1,0 0,-1-1,-1 0,0 0,-1-1,0-1,-11 12,10-8,0 0,-2-1,1 0,-2-1,1-1,-2-1,0-1,0 0,0-1,-1-1,0 0,0-2,-18 3,13-6</inkml:trace>
  <inkml:trace contextRef="#ctx0" brushRef="#br0" timeOffset="3336.636">397 616,'0'5,"0"6,0 6,0 6,0 2,0 3,-5-4,-2-1,1 1,1 0,2-3</inkml:trace>
  <inkml:trace contextRef="#ctx0" brushRef="#br0" timeOffset="3852.548">424 560,'36'-5,"-15"2,1 0,-1 2,0 0,1 1,-1 1,1 2,6 1,-26-4,0 0,0 1,0-1,0 1,0-1,0 1,0 0,0 0,0 0,-1 0,1 0,0 0,-1 0,1 1,-1-1,1 1,-1-1,0 1,1-1,-1 1,0 0,0-1,0 1,0 0,-1 0,1 0,0 0,-1 0,1 0,-1 0,0 0,0 0,0 0,0 0,0 0,0 0,0 0,-1 0,1 0,-1 0,1 0,-1 0,0 0,0 0,0-1,0 1,0 0,0 0,0-1,-1 1,1-1,0 1,-1-1,0 0,1 1,-23 25,19-23,1 0,0 0,-1 1,2-1,-1 1,0 0,1 0,0 0,0 0,0 1,1-1,0 1,0 0,0 0,1 0,0 0,0 0,0 0,1 3,1-3,1-2,-1-1,0 1,0 0,0-1,0 1,-1 0,1 0,-1-1,0 1,0 0,-1 0,1-1,-1 1,1 0,-1 0,0-1,-1 1,1-1,-1 1,1-1,-1 0,0 1,0-1,-1 0,1 0,-1 0,1-1,-3 3,-3 0,1 0,-1 0,-1-1,1 0,0 0,-1-1,0 0,0 0,0-1,0 0,0-1,0 0,-1 0,1-1,0-1,-1 1,-1-2,-8-3</inkml:trace>
  <inkml:trace contextRef="#ctx0" brushRef="#br0" timeOffset="4333.624">904 588,'19'0,"59"5,-76-5,0 0,0 1,0-1,0 1,0 0,-1 0,1-1,0 1,0 0,-1 1,1-1,-1 0,1 0,-1 1,0-1,1 0,-1 1,0 0,0-1,0 1,0 0,0-1,0 1,-1 0,1 0,-1 0,1 0,-1-1,0 1,1 0,-1 0,0 0,0 0,-1 0,1 1,-4 7,0 0,0 0,-1 0,0-1,-1 0,0 0,-1 0,0-1,0 0,-1 0,1-1,-2 0,1-1,-2 1,4-2,-11 9,12-11,1-1,-1 1,1 0,0 0,0 0,1 1,-1-1,1 1,-1 0,1 0,0 0,1 0,-1 1,1-1,0 1,0-1,0 1,1 0,-2 4,6-6,-1-1,1 0,0 0,0 0,0 0,0 0,0-1,0 1,0-1,0 0,1 0,-1 0,1 0,-1-1,0 1,1-1,-1 0,1 0,-1 0,1-1,-1 1,1-1,-1 1,0-1,1 0,-1-1,0 1,0-1,2 0,43-18,-28 11</inkml:trace>
  <inkml:trace contextRef="#ctx0" brushRef="#br0" timeOffset="4969.89">1271 560,'-5'14,"-1"0,2 0,0 1,1 0,0 0,1 0,1 0,0 0,1 0,1 4,-1-17,0 0,0 1,0-1,0 0,0 0,1 1,-1-1,1 0,0 0,0 0,0 0,0 0,0 0,0 0,0 0,1 0,-1 0,1-1,-1 1,1 0,0-1,-1 1,1-1,0 0,0 0,0 0,0 0,0 0,0 0,1 0,-1-1,0 1,0-1,1 1,-1-1,0 0,0 0,1 0,-1 0,0 0,1-1,-1 1,0-1,0 1,0-1,0 0,1 0,-1 0,0 0,0 0,-1-1,1 1,1-1,13-10,-1-2,0 0,-1 0,0-1,-1-1,-1 0,5-10,28-34,-42 57,-3 2,0-1,0 1,1 0,-1 0,0-1,1 1,-1 0,1 0,0 0,-1-1,1 1,0 0,-1 0,1 0,0 0,0 0,0 0,0 1,0-1,0 0,0 0,1 1,-1-1,0 1,0-1,0 1,1-1,-1 1,0 0,0-1,1 1,-1 0,0 0,1 0,-1 0,0 0,1 0,-1 1,0-1,0 0,1 1,-1-1,0 1,0-1,0 1,1-1,-1 1,0 0,0 0,0 0,0-1,0 1,0 0,-1 0,2 1,0 8,-1 0,0-1,0 1,-1 0,-1 0,1-1,-1 1,-1 0,0-1,0 1,-2 0,-5 37,-29 239,39-280,0 0,0 0,0 0,-1 0,1-1,-2 1,1 0,-1 0,1 0,-2 0,1 0,-1-1,0 1,0-1,0 1,-1-1,1 0,-2 0,1 0,0 0,-1 0,0-1,0 0,0 0,-1 0,1 0,-1 0,0-1,0 0,0 0,-1-1,-2 2,5-4,0 1,0-1,0 0,0 0,0 0,0 0,0 0,0-1,0 0,0 1,0-1,0 0,0-1,0 1,1 0,-1-1,0 1,1-1,-1 0,1 0,0 0,0 0,-1-1,1 1,1 0,-1-1,0 1,1-1,-1 0,1 0,0 0,0 1,0-1,0 0,0 0,1 0,-1 0,1-3,-2-4,1 0,0 0,1 0,0 0,1 0,0 0,0 0,1 0,0 0,1 0,2-5,4 0,1 0,0 0,0 1,2 0,0 1,0 1,1-1,1 2,0 0,0 1,15-8,-22 13,13-9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1,'-37'84,"20"0,17-82,-1 0,1 0,0 0,0 0,0 0,0 0,0 0,1 0,-1 0,0-1,1 1,-1 0,1 0,0 0,0-1,0 1,0 0,0-1,0 1,0 0,0-1,0 0,1 1,-1-1,1 0,-1 0,1 1,-1-1,1 0,0-1,0 1,-1 0,1 0,0-1,0 1,0-1,0 0,0 1,0-1,-1 0,1 0,1 0,6-3,0 0,-1-1,1 0,0 0,-1-1,0 0,0 0,-1-1,1 0,-1 0,0-1,-1 1,0-2,0 1,4-8,2 1,-1 0,46-36,-55 51,0 0,0 0,-1 0,1 0,0 1,-1-1,1 0,0 1,-1-1,1 1,-1 0,0-1,0 1,0 0,0 0,0 0,0 0,0 0,0 0,-1 0,1 0,-1 0,1 0,-1 0,0 0,0 0,0 0,0 0,0 0,-1 3,1-4,3 18,0 1,-2 0,0 0,-1-1,-1 1,-1 0,-1-1,0 1,-2-1,0 0,-1 0,-1-1,-1 0,-1 0,0 0,-1-1,-1-1,-10 13,-43 22,62-50,1 0,-1 0,1 0,-1-1,0 1,1 0,-1-1,0 1,0-1,0 0,1 0,-1 1,0-1,0 0,1 0,-1-1,0 1,0 0,0-1,1 1,-1-1,0 1,1-1,-1 0,0 0,1 1,-1-1,1 0,-1-1,1 1,0 0,-1 0,1-1,0 1,0 0,0-1,0 1,0-1,0 0,1 1,-1-1,0-1,0-6,0 0,1 0,0 0,0-1,1 1,0 0,1 0,0 0,0 0,1 0,0 0,1 1,0 0,0-1,1 1,0 1,0-1,1 1,0 0,0 0,1 0,3-2,13-16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29,'38'-5,"32"-1,9 0,-4 1,-11 2,-10 1,-15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117 173,'-98'379,"92"-351,1 1,1-1,2 1,0 0,2 0,2 6,1-80,1 0,3 0,2 1,1 0,3 0,1 1,2 1,17-31,-28 63,8-24,1 0,2 1,2 1,1 1,1 1,1 0,11-9,-25 32,-1 1,1 1,0-1,0 1,1 1,0-1,0 1,0 1,0-1,0 1,1 1,-1-1,1 1,-5 2,0-1,-1 1,1 0,-1-1,1 1,0 1,-1-1,1 1,-1-1,1 1,-1 0,1 0,-1 1,1-1,-1 1,0-1,0 1,0 0,0 0,0 1,0-1,-1 0,1 1,-1 0,1 0,-1 0,0 0,0 0,-1 0,1 0,0 0,0 3,1 3,-1 1,1-1,-2 1,1 0,-1 0,-1 0,1 0,-2-1,0 1,0 0,0 0,-1 0,-1-1,0 1,0-1,-1 0,0 0,0 0,-1 0,0-1,-1 1,0-2,-1 3,-2 0,1 0,-2 0,1 0,-1-1,-1-1,1 0,-1 0,-1-1,0-1,0 0,0 0,0-1,-1-1,0 0,0 0,-12 0,0-2</inkml:trace>
  <inkml:trace contextRef="#ctx0" brushRef="#br0" timeOffset="633.844">343 625,'-126'157,"181"-207,-22 16,2 1,1 1,2 3,22-14,-59 42,0 0,1 0,-1-1,0 1,1 1,-1-1,1 0,-1 0,1 0,0 1,-1-1,1 1,0 0,-1-1,1 1,0 0,0 0,-1 0,1 0,0 0,0 0,-1 1,1-1,0 0,-1 1,1-1,0 1,-1 0,1 0,-1 0,1-1,-1 1,0 1,1-1,-1 0,0 0,0 0,1 1,-1-1,0 0,0 1,-1-1,1 1,0 0,0-1,-1 1,1-1,-1 1,1 0,-1 0,0-1,0 1,0 0,0-1,0 2,-4 105,4-105,-1 1,1-1,-1 0,0 0,0-1,-1 1,1 0,-1 0,1 0,-1-1,0 1,0-1,0 0,0 1,0-1,-1 0,1 0,-1 0,1-1,-1 1,0 0,0-1,0 0,1 0,-1 0,0 0,0 0,-1-1,1 1,0-1,0 0,-3 0,-3-2,0 0,0-1,0 0,1-1,-1 0,1 0,0-1,0 0,0-1,1 1,-1-2,1 1,-2-4,-9-7</inkml:trace>
  <inkml:trace contextRef="#ctx0" brushRef="#br0" timeOffset="1094.879">568 568,'179'-25,"-176"24,-1 1,0-1,0 1,0-1,1 1,-1 0,0 0,0 0,1 0,-1 0,0 1,0-1,0 1,1-1,-1 1,0 0,0 0,0 0,0 0,0 0,0 0,-1 0,1 1,0-1,0 1,-1-1,1 1,-1 0,0 0,1-1,-1 1,0 0,0 0,0 0,0 0,-1 1,1-1,0 0,-1 0,1 0,-1 1,0-1,0 0,0 0,0 1,0-1,-1 0,1 0,-1 0,1 1,-1-1,-72 78,65-73,-1-1,1 1,1 1,0 0,0 0,0 0,1 1,0-1,-4 10,9-17,1 0,-1 0,1 0,-1 0,1 0,-1 0,1 1,0-1,0 0,-1 0,1 0,0 0,0 1,0-1,0 0,1 0,-1 0,0 1,0-1,1 0,-1 0,1 0,-1 0,1 0,-1 0,1 0,0 0,-1 0,1 0,0 0,0 0,0 0,0-1,-1 1,1 0,0-1,0 1,1-1,-1 1,0-1,0 1,0-1,0 0,0 1,0-1,1 0,-1 0,0 0,59-3,15-25,-52 19</inkml:trace>
  <inkml:trace contextRef="#ctx0" brushRef="#br0" timeOffset="1933.655">1077 483,'-26'39,"21"-27,1-3,0-1,1 1,0-1,0 1,1 0,0 0,0 0,1 1,1-1,-1 0,1 0,1 0,0 1,1 5,-1-14,-1 1,1 0,-1-1,1 1,0 0,0-1,0 1,0-1,0 1,0-1,0 1,0-1,1 0,-1 0,1 1,-1-1,1 0,-1 0,1-1,-1 1,1 0,0 0,0-1,-1 1,1-1,0 0,0 1,0-1,-1 0,1 0,0 0,0 0,0 0,-1-1,1 1,0-1,0 1,-1-1,1 1,0-1,-1 0,1 0,0 0,-1 0,65-53,60-102,-125 156,-1-1,1 1,0-1,0 1,-1 0,1-1,0 1,0 0,0 0,0-1,-1 1,1 0,0 0,0 0,0 0,0 0,0 0,0 0,-1 1,1-1,0 0,0 0,0 1,0-1,-1 0,1 1,0-1,0 1,-1-1,1 1,0-1,-1 1,1 0,-1-1,1 1,-1 0,1-1,-1 1,1 0,-1 0,1-1,-1 1,0 0,0 0,1 0,-1 0,0-1,0 1,0 0,0 0,0 0,0 0,0 0,0-1,0 2,13 56,19 113,-44 1,11-165,-1 0,0 0,0 0,-1 0,0 0,0 0,-1-1,0 1,0-1,0 0,-1 0,0-1,0 1,0-1,-1 0,0-1,1 1,-2-1,1 0,-1-1,-5 3,9-4,1-1,-1 0,1-1,-1 1,1 0,-1-1,0 1,1-1,-1 0,0 0,1 0,-1 0,0-1,1 1,-1-1,0 1,1-1,-1 0,1 0,-1 0,1 0,0-1,-1 1,1-1,0 1,0-1,0 0,0 0,0 0,0 0,1 0,-1 0,1 0,-1-1,1 1,0-1,0 1,0-1,0 1,0-1,1 1,-1-1,1 0,0 1,0-1,0 0,0 1,0-1,0 0,1-2,0-4,0 1,0-1,1 1,0-1,0 1,1 0,1 0,-1 0,1 0,0 0,1 1,0 0,0 0,0 0,1 0,0 1,0 0,1 0,0 1,3-3,13-7,1 1,0 0,1 2,0 1,23-7,8 3,-31 11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28 264,'2'2,"-1"-1,1 1,0 0,-1 0,1 0,0-1,0 1,0-1,0 0,0 1,1-1,-1 0,0 0,1 0,-1-1,0 1,1-1,-1 1,1-1,-1 0,1 0,-1 0,1 0,-1 0,1 0,167-23,113 22,-281 1,1-1,-1 0,1 1,0 0,0-1,0 1,0 0,-1 1,1-1,0 0,0 1,0 0,-1 0,1 0,0 0,-1 0,1 0,0 0,-1 1,0 0,1-1,-1 1,0 0,0 0,0 0,0 0,0 1,0 0,-6 8,-5-2</inkml:trace>
  <inkml:trace contextRef="#ctx0" brushRef="#br0" timeOffset="365.479">1 432,'498'0,"-486"0</inkml:trace>
  <inkml:trace contextRef="#ctx0" brushRef="#br0" timeOffset="1027.888">226 9,'0'-1,"0"1,0 0,1 0,-1 0,0 0,0 0,0 0,1-1,-1 1,0 0,0 0,0 0,0-1,1 1,-1 0,0 0,0-1,0 1,0 0,0 0,0-1,0 1,0 0,0 0,0-1,0 1,0 0,0 0,0-1,0 1,0 0,0 0,0-1,0 1,0 0,28 14,-27-14,37 20,0 1,-1 2,-2 1,0 2,-2 2,-1 1,6 8,-37-36,2 1,0 0,0 1,0-1,0 1,0 0,-1 0,1 0,-1 0,0 1,0-1,0 0,0 1,0 0,-1-1,0 1,0 0,0 0,0 0,0 0,-1 0,0 0,0 0,0-1,0 1,-1 0,1 0,-1 0,0 0,0 0,0 0,-1 0,-90 72,34-36,-111 118,146-126,15-15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29,'-19'38,"-6"18,-4-1,3-5,1-11,5-12</inkml:trace>
  <inkml:trace contextRef="#ctx0" brushRef="#br0" timeOffset="250.613">1 1,'19'14,"16"15,7 2,-4 1,-3-1,-4-5,-6-3,-2-4,-6-2,-1-3,2 1,2-2,4-4,-4-3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99,'-11'149,"-24"111,30-224,-23 80,16-98</inkml:trace>
  <inkml:trace contextRef="#ctx0" brushRef="#br0" timeOffset="313.15">0 42,'23'-8,"0"0,0 1,0 2,1 0,0 1,0 2,0 0,0 2,0 0,20 4,-41-3,1-1,0 1,-1 0,1 1,-1-1,0 1,1-1,-1 1,0 0,0 0,0 1,0-1,-1 1,1-1,-1 1,1 0,-1 0,0 0,0 0,0 0,-1 0,1 1,-1-1,1 0,-1 1,0 0,-1-1,1 1,0-1,-1 1,0 0,0-1,0 1,0 0,-1-1,0 1,0 1,-1 5,0 0,-1 0,-1 0,0 0,0 0,-1-1,0 0,0 0,-1 0,0-1,-1 0,-5 6,-3 1,-1 0,-1-1,0-1,0-1,-1 0,-1-1,0-1,0-1,-1-1,0 0,-10 1,-4-11,28-2</inkml:trace>
  <inkml:trace contextRef="#ctx0" brushRef="#br0" timeOffset="602.925">340 437,'0'29,"0"14,0 5,0-1,-5-9,-2-11</inkml:trace>
  <inkml:trace contextRef="#ctx0" brushRef="#br0" timeOffset="1060.657">311 381,'11'-4,"0"1,1 0,0 1,-1 0,1 1,0 1,0 0,0 0,-1 1,1 1,0 0,-1 0,1 1,-1 1,0 0,7 3,-16-3,0-1,-1 1,0-1,0 1,0 0,0-1,-1 1,1 0,-1 0,0-1,0 1,0 0,-1 0,0 0,1-1,-1 1,0 0,-1-1,1 1,-1-1,1 1,-1-1,0 0,0 0,-1 0,1 0,-1 0,1 0,-1-1,0 1,0-1,0 0,-2 2,1-1,3-2,0 0,0 0,0 0,0 0,0 0,0 0,0 0,0 0,0 1,0-1,0 0,1 1,-1-1,0 0,1 1,-1-1,1 1,0-1,0 1,-1-1,1 1,0-1,0 1,0-1,0 1,1-1,-1 0,0 1,1-1,-1 1,1-1,-1 1,1-1,0 0,-1 1,1-1,0 0,0 0,0 0,0 1,0-1,0 0,0 0,0-1,1 1,-1 0,0 0,2 0,7 5,58 44,-67-48,1 0,-1-1,0 1,0 0,0 0,0 0,0 0,0 0,-1 0,1 0,-1 0,1 0,-1 0,0 0,0 0,0 0,0 0,0 0,0 0,-1 1,1-1,-1 0,1 0,-1 0,0 0,0 0,0-1,0 1,0 0,0 0,0-1,-1 1,1 0,-1-1,1 1,-1-1,1 0,-2 1,-5 5,0 0,-1 0,0-1,0 0,-1 0,1-1,-1-1,0 0,0 0,-1-1,1 0,-1 0,0-2,-1 1,-7-4</inkml:trace>
  <inkml:trace contextRef="#ctx0" brushRef="#br0" timeOffset="1495.234">734 466,'5'-3,"-1"0,1 0,0 1,0 0,0-1,1 2,-1-1,0 1,1 0,-1 0,0 0,1 1,-1 0,1 0,-1 0,1 1,-1-1,1 2,-1-1,0 0,1 1,-1 0,0 0,0 1,0-1,-1 1,1 0,-1 0,5 4,-9-1,1 0,-1 0,0-1,-1 1,1 0,-1 0,0-1,-1 1,1 0,-1-1,0 0,0 1,-1-1,0 0,0 0,0 0,0 0,-1-1,0 0,-2 3,3-3,-88 112,90-114,0-1,-1 0,1 0,0 0,0 1,0-1,1 1,-1-1,0 1,0-1,1 1,-1-1,1 1,-1 0,1-1,0 1,0-1,0 1,0 0,0-1,0 1,0 0,0-1,1 1,-1 0,0-1,1 1,0-1,-1 1,1-1,0 1,0-1,0 1,0-1,0 0,0 0,0 1,0-1,0 0,1 0,-1 0,1 0,-1 0,0-1,1 1,-1 0,1-1,0 1,-1-1,1 1,-1-1,1 0,0 0,-1 1,1-1,1-1,7 1,0-2,0 1,0-1,-1-1,1 0,-1 0,0-1,0 0,0-1,0 1,-1-2,1 1,-1-2,11-6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1 593,'14'0,"15"0,7 0,2 0,-1 0,-1 0,-3 0,-1 0,-2 0,-2 0,1 0,-2 0,1 0,-5 0</inkml:trace>
  <inkml:trace contextRef="#ctx0" brushRef="#br0" timeOffset="257.466">56 819,'34'0,"40"-5,11-1,-3 0,-10 1,-14 1,-11 2,-14-4,-8-1,-2 1,-7 2</inkml:trace>
  <inkml:trace contextRef="#ctx0" brushRef="#br0" timeOffset="92830.983">1016 480,'5'-9,"-1"-1,1 1,1 0,-1 1,2-1,-1 1,1 1,0-1,1 1,-1 0,2 1,-1-1,1 2,-1-1,2 1,-1 1,0 0,1 0,0 1,0 0,0 0,0 1,0 1,1 0,-1 0,0 1,1 0,-1 1,4 0,-11-1,1 1,-1-1,1 1,0 0,-1 0,0 0,1 0,-1 1,0-1,1 1,-1 0,0 0,0 0,0 0,-1 0,1 1,0-1,-1 1,0 0,0 0,0 0,0 0,0 0,0 0,-1 0,1 1,-1-1,0 1,0-1,0 1,-1-1,1 1,-1 1,0 4,0-1,0 1,-1-1,0 1,0-1,-1 0,0 1,-1-1,1 0,-2 0,1-1,-1 1,-4 5,-159 170,111-131,40-41,1 1,1 1,0 0,1 1,0 0,1 1,1 1,0-1,1 2,1-1,1 2,0-1,-3 12,10-25,1-1,-1 1,1 0,0 0,0 0,0 0,0-1,1 1,0 0,0 0,0 0,0-1,0 1,1-1,-1 1,1-1,0 1,0-1,0 0,1 0,-1 0,1 0,0 0,-1-1,1 1,0-1,1 0,-1 0,0 0,1 0,-1 0,1-1,-1 0,1 1,0-2,0 1,0 0,1 0,20 1,1 0,-1-2,0 0,0-2,0-1,0-1,-1-1,1-1,-1-1,17-8,-33 12,-1 0,0-1,-1 1,1-1,-1-1,1 1,-1-1,0 0,-1-1,1 1,-1-1,0 0,-1-1,1 0,8-15</inkml:trace>
  <inkml:trace contextRef="#ctx0" brushRef="#br0" timeOffset="93163.81">1750 566,'-43'44,"3"1,1 3,2 1,3 2,-17 33,15 12,35-94,1 0,-1 0,1 1,0-1,0 0,0 1,0-1,0 0,0 1,1-1,-1 0,1 0,0 1,-1-1,1 0,0 0,0 0,0 0,1 0,-1 0,0 0,1 0,-1-1,1 1,0 0,0-1,-1 1,1-1,0 0,0 0,0 0,1 0,-1 0,0 0,0 0,0 0,1-1,-1 0,0 1,2-1,17 2,1-1,0 0,-1-2,0-1,1 0,-1-2,0 0,12-5,-18 3,-1-1,0 0,-1-1,1-1,-2 0,1-1,-1-1,-1 1,0-2,0 0,-1 0,-1-1,0 0,0 0,-2-1,0 0,0 0,-1-1,-1 0,0 0,-2-1,1 1,-2-1,1-15,-1 24,0-1,-1 1,0-1,0 0,-1 1,0-1,0 0,-1 1,0-1,0 0,-1 1,0-1,0 1,-1 0,0 0,0 0,-1 0,0 0,0 1,0-1,-1 1,0 0,0 1,-1-1,0 1,1 0,-2 0,1 1,0 0,-4-2,3 5,0-1,0 2,0-1,0 1,0-1,0 2,0-1,0 1,0 0,0 1,0 0,0 0,1 0,-1 1,1 0,0 0,-1 0,2 1,-5 3,-15 11</inkml:trace>
  <inkml:trace contextRef="#ctx0" brushRef="#br0" timeOffset="93546.845">2230 452,'-26'216,"21"-150,2-23,-3 1,-2-1,-2 0,-1-1,-2 0,-18 37,13-47,18-58,9 7,-1 0,2 1,1 0,0 0,1 1,1 1,11-12,1 3</inkml:trace>
  <inkml:trace contextRef="#ctx0" brushRef="#br0" timeOffset="93859.534">2484 509,'-298'245,"240"-179,58-65,0 0,-1 0,1 1,0-1,0 0,0 1,0-1,0 0,0 0,0 1,0-1,1 0,-1 1,0-1,1 0,-1 0,1 0,-1 1,1-1,0 0,0 0,-1 0,1 0,0 0,0 0,0 0,0 0,0-1,0 1,0 0,0-1,0 1,1 0,-1-1,0 1,0-1,0 0,1 1,-1-1,1 0,58 13,-56-13,8 2,-5-3,1 1,-1 0,1 1,-1-1,0 1,1 1,-1 0,0 0,1 0,-1 1,0 0,-1 0,1 0,-1 1,1 0,-1 1,0-1,-1 1,1 0,-1 1,0-1,0 1,-1 0,1 0,2 7,-3 11,-2-2</inkml:trace>
  <inkml:trace contextRef="#ctx0" brushRef="#br0" timeOffset="94430.971">2935 706,'-52'21,"1"1,0 3,2 2,-29 21,7 19,69-66,1 1,-1 0,1 0,0-1,0 1,0 0,0 0,0 0,0 0,0 1,1-1,-1 0,1 0,-1 0,1 1,0-1,0 0,0 0,0 0,0 1,1-1,-1 0,1 0,-1 0,1 1,0-1,0 0,0 0,0 0,0 0,0-1,1 1,-1 0,0 0,1-1,0 1,-1-1,1 1,0-1,1 1,5 1,1-1,-1 0,1-1,0 0,-1 0,1 0,0-1,0-1,-1 1,1-2,0 1,-1-1,1 0,-1-1,0 0,0 0,0-1,0 0,0 0,-1-1,0 0,0 0,5-5,137-118,-149 127,0 0,1 0,-1 0,1 0,-1 0,1 0,-1 1,1-1,0 0,-1 0,1 0,0 1,0-1,0 0,0 1,-1-1,1 1,0-1,0 1,0-1,0 1,0 0,0-1,0 1,0 0,1 0,-1 0,0 0,0 0,0 0,0 0,0 0,0 0,0 0,0 1,0-1,0 0,0 1,0-1,0 1,0-1,0 1,0-1,-1 1,1 0,0 0,0-1,-1 1,1 0,0 0,-1 0,1 0,0-1,-1 1,0 0,1 0,8 133,-6-116,17 179,-21-185,1 0,-1 0,-1 0,0-1,-1 1,0 0,-1-1,0 1,-1-1,0-1,-1 1,0-1,-1 1,0-2,-2 2,4-6,0 0,-1 0,0-1,0 1,0-1,0-1,-1 1,1-1,-1-1,0 1,0-1,0 0,0 0,0-1,-1 0,1 0,0-1,0 0,-1 0,1-1,0 0,-1 0,1-1,0 0,0 0,-3-2,5-2,1 0,-1-1,1 1,0-1,1 0,-1 0,2 0,-1-1,1 1,0-1,0 0,1 1,0-1,0 0,1 0,0 0,0 1,1-1,0 0,1 0,0 1,0-1,0 1,1-1,0 1,3-6,7-10,1 1,1 1,1 0,1 1,1 1,0 0,1 2,19-14,-31 25,10-8</inkml:trace>
  <inkml:trace contextRef="#ctx0" brushRef="#br0" timeOffset="94746.6">3246 283,'28'24,"-1"1,-1 1,-1 1,-1 1,-2 2,-1 0,10 20,-20-33,0 2,-1-1,-1 1,0 1,-2 0,0 0,-1 1,-1-1,-1 1,-1 0,-1 0,-1 1,-1-1,0 0,-2 0,0 0,-2 0,0 0,-7 20,-1-13,-1-1,-2 0,0-1,-2 0,-1-2,-1 0,0-1,-16 13,-63 40,80-62</inkml:trace>
  <inkml:trace contextRef="#ctx0" brushRef="#br0" timeOffset="95442.363">1073 0,'-32'36,"2"1,1 1,2 2,2 0,2 2,1 1,3 0,1 1,-4 21,7 15,3 0,3 1,5 1,2-1,7 39,-5-102,0 0,2 0,0 0,1 0,1 0,0-1,1 0,1 1,1-2,1 1,0-1,1-1,0 1,2-1,-1-1,2 0,0-1,1 0,0 0,7 4,6-3,1 0,0-2,0-1,1-1,0-2,1-1,0 0,18 0,-22-4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4,'-1'-1,"-1"1,1-1,-1 1,1-1,-1 1,1 0,-1 0,0 0,1-1,-1 1,1 1,-1-1,0 0,1 0,-1 1,1-1,-1 1,1-1,-1 1,1-1,-1 1,1 0,0 0,-1 0,1 0,0 0,0 0,-1 1,-8 6,1 1,0 1,0-1,1 1,0 1,1-1,0 1,0 1,2-1,-2 4,-16 28,-3 4,3 0,2 1,2 2,2 0,3 0,1 2,3-1,-1 33,9-66,2 1,0-1,1 0,1 0,1 0,0 0,2-1,0 1,0-1,2 0,0-1,1 1,1-1,0-1,1 0,1 0,4 4,-9-11,-1-1,2-1,-1 1,0-1,1 0,0-1,1 0,-1 0,1 0,0-1,0 0,1-1,-1 1,1-2,6 2,0-6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86,'17'-5,"93"-29,46 3,-150 30,-1-1,1-1,-1 1,1 0,-1 1,1-1,0 1,0 1,-1-1,1 1,0 0,0 0,0 0,0 1,-1 0,1 0,0 1,-1-1,1 1,-1 1,1-1,-1 1,0 0,0 0,0 0,-1 1,1-1,0 2,-4 0,-1 1,0-1,0 1,-1-1,1 1,-1-1,0 0,0 1,-1-1,0 0,0 0,0 0,-1 0,1 0,-1 0,0-1,0 1,-4 3,4-4,-14 18,-1-1,0 0,-2-2,0 0,-2-1,0-1,-2 0,-96 85,114-97,-7 8,1 0,0 0,0 1,2 0,0 1,0 1,1-1,1 1,1 1,0 0,6-15,1 1,-1 0,1-1,-1 1,1 0,0 0,0-1,0 1,1 0,-1 0,0-1,1 1,0 0,0-1,0 1,0 0,0-1,0 0,1 1,-1-1,1 0,0 1,-1-1,1 0,0 0,0-1,0 1,1 0,-1-1,0 1,1-1,-1 0,1 1,-1-1,1-1,0 1,-1 0,1-1,0 1,0-1,116 1,122-76,-218 65,-5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40,'4'0,"7"0,6 0,5 0,-1-5,1-1,0 0,3 1,1 1,1 2,1 1,0 1,1 0,-1 0,1 0,-1 0,-4-4,-7-3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27,'-1'-2,"-1"0,1 0,-1 0,0 0,1 1,-1-1,0 1,0-1,0 1,0 0,0-1,0 1,0 0,-1 0,1 1,0-1,-1 0,1 1,0-1,-1 1,1 0,-1 0,1 0,0 0,-3 1,-8 1,1 0,-1 1,1 1,0 0,0 0,0 1,1 1,0 0,0 1,0 0,1 0,0 1,0 1,1 0,0 0,1 0,0 1,0 1,1-1,0 1,1 0,0 1,1-1,1 1,0 0,0 1,1-1,0 1,1-1,1 1,0 2,0-9,0 0,1 1,0-1,0 1,0-1,1 0,0 1,0-1,1 0,0 0,0 0,0 0,1 0,-1 0,2 0,-1-1,0 0,1 1,0-1,0-1,1 1,0-1,-1 1,1-1,1-1,-1 1,0-1,1 0,0 0,0 0,0-1,0 0,4 1,0-1,1 0,-1 0,1-1,0 0,0-1,0 0,-1-1,1 0,0-1,-1 0,1-1,-1 0,0-1,0 0,0 0,0-1,8-6,-3 1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1 254,'40'-9,"0"2,0 2,1 1,0 2,0 2,61 24,-99-23,0 0,0 0,-1 1,1-1,0 1,-1 0,1 0,-1 0,0 0,1 0,-1 1,0-1,0 0,-1 1,1 0,-1-1,1 1,-1 0,0 0,0 0,0 0,0 0,0 0,-1 0,1 0,-1 0,0 0,0 0,0 1,-1-1,1 2,-4 3,-1 0,1 0,-1 0,-1-1,1 0,-1 0,0 0,-1 0,0-1,0 0,0-1,-1 0,0 0,0 0,-7 3,-9 7,6-4,9-7,1 1,0 0,1 0,-1 1,1 0,0 0,1 0,-1 1,1 0,0 1,1-1,-2 5,7-9,0 0,1 0,0 0,-1 0,1 0,0 0,1 0,-1 0,0-1,1 1,0-1,0 1,-1-1,1 1,1-1,-1 0,0 0,0 0,1 0,-1 0,1-1,0 1,-1-1,1 0,0 0,0 0,0 0,0 0,0 0,0-1,6 4,42 14,-44-17,0 0,0 1,0 0,0 0,0 1,-1-1,1 1,-1 1,0-1,0 1,0 0,-1 1,1-1,-1 1,0 0,0 0,-1 1,0 0,2 2,-6-3,0 0,-1-1,0 1,0 0,-1-1,1 1,-1-1,0 0,0 0,0 0,-1 0,1 0,-1 0,0 0,0-1,0 1,-1-1,1 0,-1 0,0 0,0-1,0 1,0-1,0 0,0 0,-1-1,-1 2,-185 75,145-65,26-10</inkml:trace>
  <inkml:trace contextRef="#ctx0" brushRef="#br0" timeOffset="309.799">961 339,'-68'47,"2"3,2 3,2 2,-23 31,77-79,1-1,-1 1,2 0,-1 1,1 0,0 0,0 0,1 1,0 0,1-1,0 2,1-1,-1 0,2 1,-1 0,1 0,1-1,0 1,0 0,1 0,1 6,2-11,1-1,0 1,1-1,-1 1,1-1,0-1,0 1,0-1,1 0,-1 0,1 0,0-1,-1 0,1 0,0 0,0-1,0 0,1 0,-1-1,0 1,0-2,0 1,0 0,1-1,-1 0,1-1,2 2,8-1,-1 0,0-1,1 0,-1-1,0-1,-1-1,1 0,-1-1,0-1,0 0,-1-1,0-1,0 0,-1-1,0 0,-1-1,0-1,-1 0,0 0,-1-1,0 0,5-10,-8 14,-1 1,0-1,-1 0,0-1,0 1,-1-1,0 0,0 0,-1-1,-1 1,0-1,0 1,-1-1,-1 0,1 1,-2-1,1 0,-2 1,1-1,-1 1,-1-1,0 1,0 0,-1 0,-5-8,6 13,0 1,0 0,-1-1,0 1,0 1,0-1,0 0,-1 1,1 0,-1 0,0 0,0 1,0 0,0 0,0 0,0 0,-1 1,1 0,0 0,-1 0,1 1,-1 0,1 0,-1 0,1 1,-1 0,1 0,-1 0,-4 2,-9 4</inkml:trace>
  <inkml:trace contextRef="#ctx0" brushRef="#br0" timeOffset="694.712">1328 254,'-86'-18,"84"18,0 0,-1 0,1 0,-1 0,1 0,-1 0,1 1,0-1,-1 1,1-1,0 1,0 0,-1 0,1 0,0 1,0-1,0 0,0 1,0-1,0 1,1 0,-1-1,0 1,1 0,0 0,-1 0,1 0,0 0,0 1,0-1,0 0,0 1,0 0,2 2,0 0,1-1,-1 1,1-1,0 0,0 0,0 1,1-1,-1-1,1 1,0 0,0-1,0 1,1-1,-1 0,1 0,0 0,-1 0,1-1,1 0,-1 0,0 0,0 0,1 0,-1-1,1 0,-1 0,1 0,0-1,-1 0,1 1,3-2,-4 2,1 0,-1 0,0 0,0-1,0 0,0 0,1 0,-1 0,0-1,0 0,0 0,0 0,0 0,0 0,0-1,0 0,0 0,-1 0,1 0,-1 0,1-1,-1 0,0 1,0-1,0-1,-1 1,1 0,-1-1,1 1,-1-1,0 1,-1-1,2-2,-2 1,0 1,0-1,0 1,0-1,-1 1,0-1,0 0,0 1,0-1,-1 0,0 1,0-1,0 1,-1-1,1 1,-1 0,0 0,0 0,0 0,-1 0,0 0,1 0,-1 1,-1-1,1 1,0 0,-1 0,0 0,1 1,-1-1,0 1,0 0,-1 0,1 0,0 0,-1 1,1 0,-5-1,-12-1</inkml:trace>
  <inkml:trace contextRef="#ctx0" brushRef="#br0" timeOffset="1015.859">1497 0,'20'20,"-1"0,-1 1,-1 0,0 2,-2 0,-1 0,-1 2,-1 0,-1 0,-1 1,-1 0,-1 1,-2 0,-1 0,-1 0,-1 1,-1-1,-2 1,-1-1,-1 4,2-5,-2 0,0 0,-2 0,-1 0,-1-1,-1 0,-1 0,-2-1,0 0,-1 0,-2-1,0-1,-1 0,-2-1,-5 6,8-14,4-2,0-1,-1 0,0-1,0 0,-1 0,0-1,-1-1,0 0,0 0,0-1,-1-1,0 0,0-1,0 0,-3 0,-8-2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145 132,'-18'19,"2"2,0-1,1 2,1 0,1 1,1 0,1 1,1 0,-5 22,14-44,0 0,1 0,-1 1,1-1,-1 0,1 1,0-1,0 0,0 1,0-1,0 1,1-1,-1 0,1 0,-1 1,1-1,0 0,0 0,0 1,0-1,0 0,1 0,-1-1,0 1,1 0,0 0,-1-1,1 1,0 0,0-1,0 0,0 0,0 1,0-1,0 0,0-1,1 1,-1 0,0-1,1 1,-1-1,0 1,1-1,26 0,-1-1,1-1,-1-1,1-2,-1-1,-1-1,1-1,-1-2,-1 0,1-2,8-6,-12 7,-1 0,0-2,0-1,-2 0,1-1,-2-2,0 0,-1-1,-1 0,10-15,-24 30,0-1,-1 1,1-1,-1 0,0 0,0 0,0 0,0 0,-1 0,0 0,0 0,0-1,0 1,-1-1,1 1,-1 0,0-1,-1 1,1-1,-1 1,0 0,0-1,0 1,0 0,-1 0,0 0,0 0,0 0,0 0,-1 1,1-1,-1 1,0-1,0 1,0 0,0 0,-1 0,1 1,-3-2,-2-1,-2 1,1-1,0 1,-1 1,0 0,0 0,0 1,0 1,0-1,0 2,0-1,-1 1,1 1,0 0,0 0,0 1,0 0,0 1,0 0,-1 1,-14 6,0 1,1 1,1 1,0 0,1 2,0 1,-2 4,-6 6</inkml:trace>
  <inkml:trace contextRef="#ctx0" brushRef="#br0" timeOffset="421.984">992 19,'-153'124,"94"-60,57-62,1 0,0-1,0 1,0 0,0 0,0 0,1 0,-1 0,1 0,-1 1,1-1,-1 0,1 0,0 0,0 0,0 0,1 1,-1-1,0 0,1 0,0 0,-1 0,1 0,0 0,0 0,0 0,0 0,0 0,0-1,1 1,-1 0,1-1,-1 1,1-1,0 1,-1-1,2 1,94 42,-89-43,0 0,-1 1,1 0,0 1,-1-1,1 1,-1 1,0 0,0 0,0 0,-1 0,1 1,-1 1,0-1,-1 1,1 0,-1 0,0 0,-1 1,1-1,-1 1,-1 1,1-1,-1 0,-1 1,1-1,0 6,-3-8,0 0,-1 0,1-1,-1 1,-1 0,1-1,0 1,-1-1,0 1,0-1,0 0,-1 0,1 0,-1 0,0 0,0 0,-1-1,1 0,-1 1,1-1,-1-1,0 1,0 0,0-1,-1 0,-1 1,-122 34,121-35,0-1,0 0,0 0,0-1,1 0,-1 0,0-1,0 0,0 0,0 0,0-1,1 0,-1 0,1-1,-1 0,-5-4,-1-4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03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0 351,'227'-278,"-221"272,27-19,-32 25,-1 0,1 0,0 0,0 0,-1 0,1 0,0 0,0 0,-1 0,1 0,0 0,0 1,-1-1,1 0,0 0,0 1,-1-1,1 1,0-1,-1 1,1-1,-1 1,1-1,-1 1,1-1,-1 1,1 0,-1-1,1 1,-1 0,0-1,1 1,-1 0,0-1,0 1,0 0,1 0,-1 0,0-1,0 1,0 0,0 0,0-1,0 1,-1 0,1 0,0-1,0 1,0 0,-2 48,1-42,0-1,1 1,-1 0,1-1,0 1,1 0,-1-1,2 1,-1-1,1 1,-1-1,2 1,-1-1,1 0,0 0,0-5,0 0,0-1,0 1,0-1,0 1,0-1,0 0,0-1,0 1,0 0,0-1,0 1,0-1,0 0,0 0,0 0,0-1,-1 1,1-1,0 1,-1-1,0 0,1 0,-1 0,0 0,0-1,0 1,0 0,0-1,-1 0,1 1,-1-1,1 0,-1 0,0 1,28-29,0 0,2 3,2 0,19-12,-51 39,0 0,-1 0,1 0,0 0,0-1,0 2,0-1,0 0,0 0,0 0,0 0,1 1,-1-1,0 0,0 1,1-1,-1 1,0 0,1-1,-1 1,0 0,1 0,-1 0,0 0,1 0,-1 0,1 0,-1 0,0 0,1 1,-1-1,0 1,0-1,1 1,-1-1,0 1,0 0,0-1,1 1,-1 0,0 0,0 0,0 0,-1 0,1 0,0 0,0 0,0 1,1 10,0 0,-1 0,0 0,-1 0,0 1,-1-1,0 0,-1 0,0 0,-1 0,-3 6,-7 52,12-62,-1-3,1 0,1 0,-1 0,1 0,0 0,0 0,0 0,1 1,0-1,0 0,0-1,0 1,1 0,0 0,0 0,0-1,1 2,10 6</inkml:trace>
  <inkml:trace contextRef="#ctx0" brushRef="#br0" timeOffset="252.97">86 548,'38'0,"42"-5,16-1,2 0,-6 1,-9-3,-14-1,-14 2,-12 2,-8 1,-10 7,-9 3</inkml:trace>
  <inkml:trace contextRef="#ctx0" brushRef="#br0" timeOffset="716.383">509 689,'-193'104,"191"-103,1 1,-1-1,0 1,1-1,-1 1,1-1,-1 1,1 0,0 0,-1 0,1 0,0 0,0 0,1 0,-1 0,0 0,1 0,-1 0,1 0,0 1,0-1,0 0,0 0,0 1,0-1,0 0,1 0,-1 0,1 1,0-1,0 0,-1 0,1 0,1 0,-1 0,0-1,0 1,1 0,-1 0,1-1,-1 1,1-1,0 1,-1-1,1 0,0 0,0 0,0 0,0 0,0 0,0 0,2 0,155 49,-157-50,0 0,0 1,0 0,0-1,0 1,0 0,0 0,0 0,-1 0,1 0,0 1,-1-1,1 0,-1 1,1-1,-1 1,0 0,1-1,-1 1,0 0,0 0,0 0,-1 0,1 0,0 0,-1 0,1 0,-1 0,0 0,1 0,-1 0,0 0,0 0,-1 0,1 0,0 0,-1 0,1 0,-1 0,1 0,-1 0,0 0,0 0,0 0,0 0,0-1,-1 1,1 0,-1-1,1 1,-1-1,1 0,-1 1,0-1,0 1,-15 7,0-1,0 0,0-1,-1 0,0-2,0 0,0-1,-1-1,1-1,-2-1,-116-4,123-4,7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29,'19'0,"11"0,6 0,1 0,-6-5,-3-1,-2 0,0 1,0 2,0 1,1 1,1 0,0 1,0 0,0 1,-5-1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1,'28'0,"20"0,6 0,-1 0,-5 0,-6 0,-5 0,-4 0,-7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5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0,'29'7,"0"-1,1-2,0-1,0-1,0-2,0 0,0-3,-1 0,18-5,-45 7,68-1,-68 2,-1 1,0-1,1 0,-1 1,0-1,1 1,-1-1,0 1,1 0,-1 0,0-1,0 1,0 0,0 0,0 0,0 0,0 0,0 0,0 1,-1-1,1 0,0 0,-1 1,1-1,-1 0,1 1,-1-1,1 0,-1 1,0-1,0 1,0-1,0 1,0-1,0 0,0 1,-1-1,1 1,0-1,-1 0,1 1,-1-1,1 0,-1 0,0 1,-86 191,8 69,47-105,31-155,1 0,-1 0,0 0,0 0,0-1,-1 1,1 0,0-1,-1 1,1-1,-1 1,1-1,-1 0,0 0,1 1,-1-1,0-1,0 1,0 0,0 0,0-1,0 1,0-1,0 1,-1-1,-10-1</inkml:trace>
  <inkml:trace contextRef="#ctx0" brushRef="#br0" timeOffset="248.06">1 367,'38'0,"28"0,7 0,0 0,-7 0,-10 0,-5 0,-6-5,-6-1,-5 0,-8 1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4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32,'156'-21,"29"14,-183 7,0 0,0 0,1 0,-1 0,0 1,0-1,1 1,-1-1,0 1,0 0,0 0,0 0,0 0,0 0,0 1,0-1,-1 0,1 1,0-1,-1 1,1 0,-1 0,0-1,1 1,-1 0,0 0,0 0,0 0,-1 0,1 1,0-1,-1 0,1 0,-1 0,0 1,0-1,0 0,0 0,0 1,-30 83,-3-38,-2-3,-2 0,-2-2,-22 16,-49 56,89-93,14-16,-1 1,2 0,-1 0,1 0,0 1,0 0,1 0,0 1,1 0,0-1,0 1,1 1,0-1,0 0,1 3,2-9,0 0,1 0,-1 1,1-1,0 0,0 0,0 0,1 0,-1 0,1 0,0 0,-1-1,1 1,0-1,1 1,-1-1,0 0,1 1,-1-1,1-1,0 1,-1 0,1 0,0-1,0 0,0 0,0 0,0 0,2 0,94 4,-77-7,1-2,-2 0,1-2,0 0,-1-1,0-1,-1-1,0-1,0-1,-1-1,0 0,-1-1,-1-1,0-1,2-4,-7 3</inkml:trace>
  <inkml:trace contextRef="#ctx0" brushRef="#br0" timeOffset="421.224">699 89,'23'-7,"42"-13,1 2,0 4,1 2,61-2,-126 14,-1-1,1 1,-1-1,1 1,0-1,-1 1,1 0,0 0,-1 0,1 0,-1 0,1 0,0 0,-1 0,1 1,0-1,-1 1,1-1,-1 1,1-1,-1 1,1 0,-1 0,0 0,1 0,-1 0,0 0,0 0,0 0,1 1,-1-1,-1 0,1 1,0-1,0 1,0-1,-1 1,1-1,-1 1,1-1,-1 1,0 0,1-1,-1 1,0-1,0 1,0 0,0-1,-1 1,1 0,0-1,-1 1,1-1,-1 2,-13 18,-2-1,0-1,-1 0,0-1,-2-1,0 0,-2-1,-10 11,13-12,5-7,0 1,1 0,0 1,0 1,2 0,-1 0,1 1,1 0,0 0,0 1,2 1,0-1,0 1,1 0,1 1,0-1,1 1,0 0,2 0,-1 9,3-20,1 0,0 0,0 0,0 0,0 0,1 0,0-1,-1 1,1-1,1 1,-1-1,0 0,1 1,0-1,0-1,0 1,0 0,0-1,0 1,1-1,-1 0,1 0,-1 0,1-1,0 1,0-1,0 0,0 0,0 0,3-1,1 2,0-1,1 0,-1-1,1 0,-1-1,1 0,-1 0,0 0,0-1,1 0,-1-1,-1 0,1 0,5-4,35-25,-26 18</inkml:trace>
  <inkml:trace contextRef="#ctx0" brushRef="#br0" timeOffset="671.476">1405 315,'-19'38,"-7"23,2 5,4-4,11-12,6-14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0,'0'20,"0"24,0 16,0 1,0 1,-5-6,-1-3,0 0,1-5,2-6,-4-5,-1-4,2-3,1-1,1-2,-2-5,-2-10,2-9</inkml:trace>
  <inkml:trace contextRef="#ctx0" brushRef="#br0" timeOffset="283.646">358 85,'-52'43,"2"3,2 2,-35 45,81-92,-1 1,1 0,-1 1,1-1,0 0,0 1,0-1,0 1,0-1,0 1,1 0,-1 0,1 0,0 0,0 0,0 0,0 0,1 1,-1-1,1 0,0 0,0 0,0 1,0-1,1 0,-1 0,1 0,0 1,0-1,0 0,0 0,0 0,1-1,-1 1,1 0,0 0,0-1,0 1,0-1,0 1,1-1,-1 0,1 0,0 0,154 33,-110-32,-38-4,0 1,0 0,0 1,0 0,0 1,0-1,-1 2,1-1,-1 1,1 0,-1 1,0 0,0 0,1 21,-11-11</inkml:trace>
  <inkml:trace contextRef="#ctx0" brushRef="#br0" timeOffset="821.219">781 311,'-25'16,"1"2,1 1,1 0,0 2,1 1,2 0,0 1,2 1,0 1,1 1,-2 9,16-34,1 0,0 1,0 0,0-1,1 1,-1-1,0 1,0 0,1 0,-1-1,1 1,0 0,-1 0,1 0,0 0,0-1,0 1,1 0,-1 0,0 0,1-1,-1 1,1 0,-1 0,1-1,0 1,0 0,-1-1,1 1,1-1,-1 1,0-1,0 1,0-1,1 0,-1 0,1 0,-1 1,1-2,-1 1,1 0,0 0,-1 0,1-1,0 1,0-1,-1 1,1-1,0 0,0 0,0 1,0-1,1-1,14-4,1-2,0 0,-1-1,-1-1,0 0,0-2,0 1,-1-2,-1 0,0-1,9-12,9-3,54-51,-85 79,0-1,0 0,0 1,1-1,-1 1,0-1,1 1,-1 0,0 0,1-1,-1 1,0 0,1 0,-1 0,0 0,1 1,-1-1,0 0,1 1,-1-1,0 1,1-1,-1 1,0-1,0 1,0 0,0-1,0 1,0 0,0 0,0 0,0 0,0 0,0 0,0 0,0 1,-1-1,1 0,-1 0,1 0,-1 1,1-1,-1 0,0 1,1-1,11 64,-10-35,-2-1,0 1,-2 0,-2-1,0 1,-2-1,-9 26,2-13,10-29,0 0,0 0,-2 0,1-1,-2 1,0-1,0 0,-1-1,0 0,-1 0,0 0,-1-1,0 0,-1-1,0 0,-5 3,13-11,-1 0,0 0,1-1,-1 1,0-1,0 1,1-1,-1 0,0 0,0 0,0 0,1-1,-1 1,0-1,1 0,-1 0,0 0,1 0,-1 0,1 0,-1-1,1 1,0-1,0 0,0 0,0 1,0-1,0-1,0 1,0 0,1 0,-1-1,1 1,0-1,0 1,0-1,0 1,0-1,0 0,1 1,-1-1,1 0,0 0,0 0,0 1,0-1,0 0,1 0,2-22,1 0,1 0,1 1,2 0,0 0,2 0,0 1,2 1,0 0,1 1,2 0,5-6,-5 9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9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0,'-23'5,"0"1,0 1,1 0,0 2,0 1,1 0,-16 11,36-20,0-1,0 1,0 0,0-1,0 1,0-1,1 1,-1 0,0 0,0 0,1-1,-1 1,0 0,1 0,-1 0,1 0,-1 0,1 0,0 0,-1 0,1 0,0 0,0 0,0 0,0 1,0-1,0 0,0 0,0 0,0 0,0 0,1 0,-1 0,0 0,1 0,-1 0,1 0,-1 0,1 0,-1 0,1 0,0 0,-1-1,1 1,0 0,0 0,0-1,0 1,-1 0,1-1,0 1,1-1,58 28,-49-24,8 3,-1 1,0 0,0 1,-1 1,0 0,0 2,-1 0,-1 0,12 13,-26-21,1-1,0 1,-1-1,0 1,0 0,0-1,0 1,-1 0,1 0,-1-1,0 1,0 0,0 0,-1 0,1-1,-1 1,0 0,0-1,0 1,-1 0,1-1,-1 1,0-1,0 0,0 0,0 0,0 0,-1 0,0 0,1 0,-1-1,0 0,0 1,0-1,-1 0,1 0,0-1,-1 1,0-1,1 0,-1 0,0 0,1 0,-1 0,0-1,0 0,1 0,-1 0,-1 0,-168-2,122-14,33 4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0 292,'3'-14,"1"0,0 0,1 1,0 0,1 0,1 0,0 1,0 0,1 0,1 1,0 0,0 0,1 1,1 0,0 1,0 0,0 1,1 1,1-1,11-4,-17 8,-6 2,1 0,-1 0,1 0,0 0,-1 1,1-1,0 1,0 0,0-1,0 1,0 0,1 0,-1 0,0 0,0 1,1-1,-1 0,0 1,1 0,-1 0,1-1,-1 1,0 1,1-1,-1 0,1 1,-1-1,0 1,0 0,1-1,-1 1,0 0,0 0,0 1,0-1,0 0,0 1,1 1,5 14,-8-14,1 0,-1-1,1 1,0-1,0 0,0 1,0-1,0 0,0 1,1-1,-1 0,1 0,-1 0,1 0,0 0,0-1,0 1,0 0,0-1,0 0,0 1,1-1,-1 0,0 0,1 0,-1 0,1-1,-1 1,1-1,-1 1,3-1,9-3,0 0,0-1,-1-1,1 0,-1-1,0 0,-1-1,5-3,33-17,-26 15,-23 10,1 0,0 0,-1 0,1 0,0 0,0 1,0-1,0 1,1 0,-1 0,0-1,1 1,-1 1,0-1,1 0,-1 1,1-1,-1 1,1-1,0 1,-1 0,1 0,-1 1,1-1,-1 0,1 1,-1 0,1-1,-1 1,1 0,-1 0,0 0,0 1,1-1,-1 0,0 1,0 0,0-1,-1 1,1 0,0 0,-1 0,1 0,-1 0,0 0,2 3,5 21,-7-22,0 1,0-1,0 1,0-1,1 1,0-1,0 0,0 1,0-1,1 0,0-1,0 1,0 0,0-1,0 1,1-1,-1 0,1 0,0-1,0 1,0-1,3 1,69 0,-52-9</inkml:trace>
  <inkml:trace contextRef="#ctx0" brushRef="#br0" timeOffset="240.584">0 404,'43'0,"48"-5,18-1,0-5,-8-1,-8 3,-15 2,-11 2,-7 2,-9 2,-8 1,-7 0,-5 0,-2 1,-2-1,-6 1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540 340,'-48'-1,"25"-1,-1 2,1 1,-1 0,1 2,0 0,0 2,-21 7,-85 34,129-46,0 0,1 0,-1 1,0-1,0 0,1 0,-1 1,0-1,0 0,1 1,-1-1,0 0,0 1,0-1,0 0,0 1,0-1,0 0,1 1,-1-1,0 1,0-1,0 0,0 1,-1-1,1 0,0 1,0-1,0 0,0 1,0-1,0 1,0-1,-1 0,1 0,0 1,0-1,-1 0,1 1,0-1,0 0,-1 0,1 1,0-1,-1 0,1 0,0 0,-1 1,1-1,0 0,-1 0,1 0,38 3,-35-3,148 25,-149-25,0 0,0 0,0 1,0-1,0 1,0-1,0 1,-1 0,1 0,0 0,0 0,-1 0,1 0,-1 0,1 0,-1 1,1-1,-1 1,0-1,0 1,0-1,1 1,-2 0,1-1,0 1,0 0,0 0,-1 0,1 0,-1-1,0 1,0 0,1 0,-1 0,0 0,0 0,-1 0,1 0,0 0,-1 0,1 0,-1 0,0-1,1 1,-1 0,0 0,0-1,0 1,0 0,-1-1,1 1,0-1,-1 0,1 1,-1-1,1 0,-1 0,-1 1,-235 197,210-179,21-17,1 1,-1 0,1 0,0 0,0 1,0 0,1 0,-1 1,1-1,0 1,1 0,0 1,0-1,0 1,1-1,-1 1,2 0,-1 1,1-1,-1 6,6-8,0 0,0 1,0-1,1-1,-1 1,1 0,0-1,1 0,-1 0,1 0,0-1,0 1,0-1,0 0,1-1,-1 1,1-1,0 0,-1 0,1-1,0 0,0 0,0 0,0-1,0 0,0 0,4-1,-1 1,0-1,0 0,0 0,-1-1,1 0,0-1,-1 0,1 0,-1-1,0 0,0 0,0-1,-1 0,1 0,-1-1,0-1,8-5</inkml:trace>
  <inkml:trace contextRef="#ctx0" brushRef="#br0" timeOffset="246.067">287 0,'-31'736,"4"-321,28-291,-1-100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41,'-3'2,"1"0,-1 1,0-1,1 1,-1-1,1 1,0 0,0-1,0 1,0 0,1 1,-1-1,1 0,-1 0,1 1,0-1,0 2,0-2,-58 224,58-225,0-1,1 1,-1-1,1 0,-1 1,1-1,0 1,0-1,0 1,0 0,0-1,0 1,0-1,0 1,0-1,1 1,-1-1,0 1,1-1,0 0,-1 1,1-1,0 1,0-1,-1 0,1 0,0 0,0 1,1-1,-1 0,0 0,0 0,0-1,1 1,-1 0,0 0,1-1,-1 1,1 0,-1-1,1 0,-1 1,1-1,-1 0,1 0,-1 0,1 0,1 0,70-30,-50 7,0 0,-1-2,-2-1,-1 0,2-5,94-112,-52 95,-61 49,0 1,0-1,0 1,-1 0,1 0,0 0,-1 0,1 0,-1 1,0-1,0 0,0 1,0-1,0 0,0 1,-1-1,1 1,-1 0,0-1,0 1,0-1,0 1,0-1,0 1,-1-1,0 3,-56 325,44-126,10-194,-26 68,28-76,1-1,-1 1,0 0,0-1,0 1,0-1,0 0,-1 1,1-1,0 0,-1 0,1 0,0 0,-1 0,0 0,1 0,-1 0,1-1,-1 1,0 0,0-1,1 0,-1 1,0-1,0 0,1 0,-1 0,0 0,0 0,0 0,1-1,-1 1,0-1,0 1,1-1,-1 1,0-1,1 0,-1 0,1 0,-1-1,-3-3,1 0,0-1,0 0,1 0,-1 0,1 0,1 0,-1-1,1 1,0-1,1 0,0 0,0 1,0-1,1 0,0 0,0 0,0 0,1 0,0 1,1-1,0-3,3-6,0 0,1 1,1 0,0 0,1 0,0 1,1 0,1 0,0 1,1 0,0 1,1 1,1 0,10-8,-2 1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89 155,'-9'38,"-9"28,-1 6,3-3,4-4,4-9,4-9,2-7,1-6,2-4,-1-2,1-1,0-1,0-4</inkml:trace>
  <inkml:trace contextRef="#ctx0" brushRef="#br0" timeOffset="304.332">4 13,'17'-4,"1"1,-1 1,1 0,-1 1,1 1,0 0,-1 1,1 2,-1-1,1 2,-1 0,0 2,-1-1,1 2,-1 0,0 1,12 9,-24-14,0 0,0 0,0 0,0 1,-1-1,0 1,1 0,-1 0,-1 0,1 0,-1 0,1 1,-1-1,-1 1,1 0,-1 0,1-1,-1 1,-1 0,1 0,-1 0,0 0,0 0,0 0,0 0,-1 0,0 0,0 0,-1-1,1 1,-1 0,0-1,0 1,-1-1,1 0,-1 0,0 0,0 0,-2 2,-11 12,-2-1,0 0,-1-1,0-1,-1-1,-1-1,0-1,-1-1,0 0,-1-2,-17 0,25-12</inkml:trace>
  <inkml:trace contextRef="#ctx0" brushRef="#br0" timeOffset="1999.062">287 606,'-5'-5,"-2"4,1 6,1 7,-3 7,-1 4,2 4,2 2,1 0,-2-4,-2-7</inkml:trace>
  <inkml:trace contextRef="#ctx0" brushRef="#br0" timeOffset="3235.051">201 578,'40'-18,"-24"11,1 0,0 1,0 1,1 1,0 0,0 2,0 0,0 1,10 0,-27 1,0 0,0 0,1 0,-1 0,0 0,0 0,0 0,0 0,0 0,0 0,0 1,0-1,1 0,-1 1,0-1,0 1,0-1,0 1,-1 0,1-1,0 1,0 0,0 0,0-1,-1 1,1 0,0 0,-1 0,1 0,-1 0,1 0,-1 0,1 0,-1 0,0 0,0 0,1 0,-1 1,0-1,0 0,0 0,0 0,0 0,0 0,-1 0,1 0,0 1,-1-1,1 0,0 0,-1 0,1 0,-1 0,0 0,-40 49,29-42,11-8,-1 1,0-1,0 1,1 0,-1 0,0-1,1 1,-1 0,1 1,-1-1,1 0,0 0,-1 1,1-1,0 1,0-1,0 1,0-1,0 1,0 0,0-1,1 1,-1 0,1 0,-1-1,1 1,0 0,-1 0,1 0,0 0,0 0,1-1,-1 1,0 0,0 0,1 0,-1 0,1-1,0 1,0 0,0 1,38 38,13 17,-51-56,-1 0,1-1,0 1,0 0,-1 0,1 0,-1 1,0-1,0 0,0 0,0 0,0 0,0 0,0 0,0 0,-1 0,1 0,-1 0,0 0,0 0,0 0,1 0,-2 0,1-1,0 1,0 0,0-1,-1 1,1-1,-1 1,0-1,1 0,-1 1,-6 4,-1-1,0 1,0-2,0 1,0-1,-1-1,0 0,0 0,1 0,-2-2,1 1,0-1,0-1,0 1,-6-2,14 1,0 0,0 0,0 0,0 0,0 0,0-1,0 1,0-1,0 1,0-1,0 0,0 0,1 0,-1 0,0 0,0 0,1 0,-1 0,1-1,-1 1,1-1,0 1,0-1,-1 0,1 1,0-1,0 0,1 0,-1 1,0-3,-1-14</inkml:trace>
  <inkml:trace contextRef="#ctx0" brushRef="#br0" timeOffset="3883.569">625 550,'32'-1,"-24"-1,-1 1,1 1,0-1,0 1,-1 1,1-1,0 2,0-1,-1 1,1 0,-1 0,0 1,1 0,2 2,-9-2,0 0,0 0,0 0,0 0,-1 1,1-1,-1 0,0 0,0 0,0 1,-1-1,1 0,-1 0,1 0,-1 1,0-1,-1 0,1 0,0 0,-1-1,1 1,-1 0,0-1,0 1,0-1,0 1,-1-1,1 0,-1 0,1 0,-3 1,1 1,-25 27,20-23,0 1,1 0,0 0,0 1,1 0,1 0,-1 1,2 0,-1 0,1 2,4-12,1 1,-1 0,1 0,-1-1,1 1,0 0,0 0,0 0,0-1,0 1,0 0,0 0,0 0,1 0,-1-1,1 1,0 0,-1-1,1 1,0 0,0-1,0 1,0-1,0 1,0-1,1 0,-1 1,0-1,1 0,-1 0,1 0,-1 0,1 0,-1 0,1 0,0-1,0 1,-1-1,1 1,0-1,0 1,0-1,-1 0,1 0,1 0,85-9,-59-2,-3-1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0 565,'44'10,"18"2,4 1,-5-4,-7-2,-9-2,-7-3,-4-1,-5-1,-1 0,-11-1,-8 1</inkml:trace>
  <inkml:trace contextRef="#ctx0" brushRef="#br0" timeOffset="256.317">86 875,'38'0,"27"0,8 0,-4 0,-10 0,-8 0,-15 0</inkml:trace>
  <inkml:trace contextRef="#ctx0" brushRef="#br0" timeOffset="1044.137">1130 423,'63'-21,"1"3,1 3,1 2,24 1,-88 11,0 0,-1 0,1 0,0 0,0 1,0-1,0 1,0-1,0 1,0 0,0 0,0 0,0 0,0 0,0 1,0-1,0 0,0 1,0-1,0 1,-1 0,1 0,0 0,0 0,-1 0,1 0,0 0,-1 0,1 1,-1-1,0 1,1-1,-1 1,0-1,0 1,0 0,0 0,0-1,0 1,-1 0,1 0,-1 0,1 0,-1 0,0 0,1 1,-12 16,0-1,0 0,-2-1,0-1,-1 0,-1-1,0 0,-14 10,-8 9,-57 47,-52 58,141-133,1 0,0 1,0 0,0 0,1 0,0 0,1 1,0-1,0 1,0-1,1 1,0 1,1-6,0-1,0 1,0 0,0 0,1 0,-1-1,1 1,0 0,0 0,0-1,0 1,0-1,0 1,1-1,-1 1,1-1,0 0,-1 0,1 0,0 0,1 0,-1 0,0 0,0-1,1 1,-1-1,1 0,-1 1,1-1,0 0,-1-1,1 1,0 0,1-1,19 4,0-2,0-1,0-1,0-1,0-1,0 0,0-2,0-1,-1-1,0-1,0 0,-1-2,0-1,1-1,4-1</inkml:trace>
  <inkml:trace contextRef="#ctx0" brushRef="#br0" timeOffset="1271.365">1977 395,'-27'27,"2"0,1 2,1 1,1 0,2 2,1 0,1 2,2-1,-4 18,18-48,0 1,0-1,1 1,0-1,-1 1,1 0,1 0,-1 0,0 0,1-1,0 1,0 0,0 0,0 0,1 0,-1 0,1 0,0-1,0 1,1 0,-1-1,1 1,0-1,0 1,0-1,0 0,0 0,1 0,-1 0,1 0,0 0,0-1,0 1,0-1,1 0,-1 0,1 0,10 1,1-1,-1-1,1 0,-1-1,0 0,1-2,-1 1,0-2,0 0,0 0,0-1,0-1,-1-1,0 0,0 0,0-1,-1-1,0 0,-1-1,0 0,0-1,-1 0,7-7,-11 9,1 0,-1-1,-1 0,1 0,-2 0,1 0,-1-1,0 1,-1-1,0 0,-1 0,0 0,-1-1,0 1,0 0,-1-1,-1 1,1-1,-2 1,1 0,-2 0,1 0,-1 0,-1 0,0 0,0 1,-1 0,-5-8,-2-1,-2 0,0 2,-1 0,-1 0,0 1,-15-9,11 12</inkml:trace>
  <inkml:trace contextRef="#ctx0" brushRef="#br0" timeOffset="1517.118">2428 255,'5'43,"-9"43,-2 17,-6-1,-1-6,2-16,-2-17,1-13,3-12,3-6,2-5,2-1,1-6</inkml:trace>
  <inkml:trace contextRef="#ctx0" brushRef="#br0" timeOffset="1770.504">2682 509,'-38'28,"-23"20,-1 6,11-1,13-5,18-11,13-6,12-9,11-9,6 0,5-4,2 3,2-2,0-2,-1-3,0-2,-1-1,-5-2</inkml:trace>
  <inkml:trace contextRef="#ctx0" brushRef="#br0" timeOffset="5926.041">3049 762,'-6'-2,"1"-1,-1 1,0 0,0 1,1-1,-1 1,0 0,-1 1,1-1,0 1,0 0,0 1,0-1,0 1,0 1,0-1,0 1,1 0,-1 0,0 1,1-1,0 1,-1 1,1-1,1 1,-1-1,0 1,1 1,-4 3,-7 9,1 0,0 1,2 1,0 0,1 0,0 2,-3 11,6-14,6-17,0 1,0 0,0 0,1 0,-1 0,1 0,0 1,-1-1,1 0,0 0,0 1,1-1,-1 1,0-1,1 1,-1-1,1 1,0-1,0 1,0 0,0-1,1 1,-1-1,0 1,1-1,0 1,0-1,0 0,0 1,0-1,0 0,0 1,1-1,-1 0,1 0,0 0,0-1,-1 1,1 0,2 0,8-1,1 0,0-1,0-1,0 0,-1 0,1-2,0 1,-1-2,0 0,0 0,0-1,0 0,-1-1,0-1,0 0,0 0,-1-1,0 0,-1-1,0 0,0-1,6-9,75-90,-88 109,0-1,1 1,-1 0,0 0,1 0,-1 0,0 0,0 1,1-1,-1 1,0-1,0 1,0 0,1 0,-1 0,0 0,0 0,0 0,-1 1,1-1,0 1,0-1,-1 1,1 0,-1 0,1-1,-1 1,0 0,0 0,0 0,0 0,0 1,0-1,-1 0,1 0,-1 0,1 1,-1 1,6 7,1 1,0 0,-1 0,-1 1,1 0,-2 1,0-1,-1 1,0-1,-1 1,0 0,-1 14,0-5,-2 1,0-1,-1 0,-2 0,0 0,-2 0,0 0,-1-1,-2 0,-2 5,2-10,0 0,-1 0,0-1,-2 0,0-1,0 0,-1-1,-1-1,-1 0,-10 7,24-18,-1-1,1 0,0 0,-1 0,1 0,-1-1,1 1,-1 0,1-1,-1 1,0-1,1 1,-1-1,0 0,1 1,-1-1,0 0,1 0,-1-1,0 1,1 0,-1 0,0-1,1 1,-1-1,1 1,-1-1,0 0,1 0,0 0,-1 0,1 0,-1 0,1 0,0 0,0 0,0 0,0-1,0 1,0-1,0 1,0-1,0 1,1-1,-1 1,1-1,-1 1,1-1,-1 0,1 1,0-1,0 0,0 0,0 1,0-1,-2-24,1 0,2 0,0 0,2 1,1-1,1 1,1 0,1 0,1 0,1 1,1 1,5-8,-6 13</inkml:trace>
  <inkml:trace contextRef="#ctx0" brushRef="#br0" timeOffset="6233.902">3303 226,'33'-4,"0"2,0 2,1 0,-1 3,0 0,0 2,6 4,-25-6,0 1,-1 0,0 1,0 1,0 0,-1 1,1 0,-2 1,1 0,-1 1,-1 0,1 1,-1 0,-1 1,0 0,-1 0,0 1,0 1,5 17,-2 1,-1 0,-2 1,0 0,-3 0,0 0,-2 0,-2 1,-1 0,-1-1,-2 1,-4 14,2-11,-1 0,-2 0,-2 0,-1-1,-1-1,-2 0,-2-1,-1 0,-1-1,-2-1,-1-1,-2-1,0-1,-2-1,-1-1,-1-1,-16 10,11-12</inkml:trace>
  <inkml:trace contextRef="#ctx0" brushRef="#br0" timeOffset="6771.449">1073 1,'-62'92,"4"3,4 2,4 3,-14 47,47-101,1 0,2 1,3 1,1 0,3 0,-1 44,7-65,1-1,2 1,0-1,2 1,1-1,1 0,2-1,0 1,2-1,0-1,2 0,0-1,7 8,-1-7,1-1,1-1,2 0,0-2,1 0,0-2,2 0,0-2,1-1,1 0,0-3,1 0,0-1,1-2,0-1,0-1,1-2,0-1,1-1,29 2</inkml:trace>
  <inkml:trace contextRef="#ctx0" brushRef="#br0" timeOffset="7490.286">4347 226,'-27'25,"0"2,2 0,1 2,2 1,0 0,2 2,2 0,1 2,1 0,2 0,1 1,2 1,2 0,1 1,1-1,1 20,14 196,-6-235,1-1,1 0,1 0,0 0,1-1,0 0,1 0,1 0,1-1,0 0,1-1,0 0,1-1,2 3,-7-9,0 0,1-1,0 0,0 0,0 0,0-1,1 0,0 0,0-1,0 0,0 0,0-1,0 0,1-1,-1 1,1-2,4 1,11-1</inkml:trace>
  <inkml:trace contextRef="#ctx0" brushRef="#br0" timeOffset="9104.079">4911 706,'-4'-2,"1"0,-1 1,-1-1,1 1,0 0,0 0,0 0,-1 1,1-1,0 1,0 0,-1 1,1-1,0 1,0-1,-1 1,1 1,0-1,0 0,0 1,0 0,1 0,-1 0,0 1,1-1,-1 1,1 0,-3 2,-3 7,0 0,1 1,0 0,1 1,0-1,1 1,1 1,0-1,1 1,0 0,1 0,1 0,0 0,2 0,-1 3,0-5,7 145,-6-153,1 0,1-1,-1 1,1-1,-1 0,1 1,1-1,-1 0,0 0,1 0,0-1,0 1,0 0,0-1,1 0,-1 0,1 0,0 0,0-1,0 1,0-1,0 0,1 0,-1-1,1 1,-1-1,1 0,-1 0,1-1,0 1,2-1,14-3,0-1,0-1,-1-1,0 0,0-2,0 0,-1-2,-1 0,1-1,-1 0,-1-2,-1 0,1-1,-2 0,0-2,-1 0,-1 0,5-9,-5 12,-1-1,-1-1,0 0,-1-1,-1 0,-1-1,0 1,-1-2,0 1,-2-1,0 0,0-6,-5 18,0-1,0 1,-1 0,0 0,0 0,-1 0,0 0,0 0,0 0,0 1,-1-1,0 1,0 0,-1 0,1 0,-1 0,0 0,-1 1,1 0,-1 0,0 0,0 0,0 1,0 0,-1 0,1 0,-1 0,-4 0,-4-3,-1 1,1 0,-1 1,0 1,-1 0,1 1,0 1,-1 0,1 1,0 1,-1 0,-14 5</inkml:trace>
  <inkml:trace contextRef="#ctx0" brushRef="#br0" timeOffset="9408.377">4375 875,'573'17,"17"-6,-529-22,-56 5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19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59,'19'-5,"21"-1,9-1,0 2,-3-3,-5 0,-4 0,-4 3,-3 2,-1 1,-6 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0,'0'39,"0"12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0 367,'136'-244,"-81"183,-54 60,0 0,0 0,0 0,0 1,1-1,-1 0,0 0,0 1,1-1,-1 0,1 1,-1 0,1-1,-1 1,0 0,1 0,-1 0,1-1,-1 2,1-1,-1 0,1 0,-1 0,1 1,-1-1,1 1,-1-1,0 1,1-1,-1 1,0 0,1 0,-1 0,0 0,0 0,0 0,0 0,0 0,0 0,0 0,0 0,-1 1,1-1,0 0,-1 1,1-1,-1 1,1-1,-1 0,1 2,9 78,-11-76,0 1,0-1,1 0,-1 0,1 1,0-1,1 0,0 0,0 1,0-1,0 0,1 0,-1 0,1 0,1 0,-1-1,1 1,0 0,0-1,0 0,0 0,1 0,0 0,-1-1,2 1,-1-1,0 0,1 0,-1 0,1-1,0 0,2 1,2-3,-1 0,1-1,0 0,-1-1,0 1,1-2,-1 1,0-1,0-1,0 1,0-1,-1-1,0 1,0-1,0-1,0 1,-1-1,0 0,0-1,0 1,4-8,1-2,0 1,-2-1,1-1,-2 0,0 0,-1-1,-1 1,-1-2,0 1,0-7,-2 4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1 395,'7'-8,"1"1,0 0,1 1,0 0,-1 0,2 1,-1 0,1 1,0 0,0 0,0 1,0 0,0 1,1 0,-1 1,1 0,-1 1,1 0,0 0,-1 1,11 2,-18-1,1 0,-1 0,1 0,-1 1,0-1,0 1,0 0,0 0,-1 0,1 0,-1 0,0 0,0 1,0-1,0 1,0-1,-1 1,0 0,0 0,0-1,0 1,0 0,-1 0,0 0,1 0,-2 0,1 0,0 0,-1 0,0 0,0 0,0 0,0-1,0 1,-1 0,0-1,0 1,0-1,0 1,0-1,-1 0,0 0,1 3,-1-1,1 0,1 1,-1-1,1 1,0 0,0-1,0 1,1 0,0 0,0 0,0-1,1 1,0 0,0-1,1 1,-1 0,1-1,0 0,1 1,-1-1,1 0,0 0,1 0,2 3,7 10,-9-13,1-1,-1 1,0 0,0 0,0 0,-1 1,0-1,0 1,0 0,-1 0,0 0,0 0,0 0,-1 0,0 1,0-1,0 0,-1 1,0-1,-1 0,1 1,-1-1,0 0,-1 1,1-1,-1 0,-2 3,-1-1,-1 0,-1-1,0 1,0-1,0 0,-1-1,0 0,0 0,0 0,-1-1,0-1,0 1,0-1,-1-1,1 0,-1 0,0-1,0 0,0-1,0 0,0-1,0 0,0 0,0-1,-1 0,-8-6</inkml:trace>
  <inkml:trace contextRef="#ctx0" brushRef="#br0" timeOffset="334.03">820 338,'-54'54,"2"2,3 2,2 2,-10 21,52-74,-1 0,1 0,1 0,-1 1,1 0,0 0,1 0,0 0,0 1,1-1,0 1,1-1,-1 1,2 0,-1 0,1 0,1-1,-1 1,3 8,2-12,0-1,0 0,1-1,0 1,-1-1,1 0,0-1,0 1,1-1,-1 0,0-1,1 1,-1-1,1-1,0 1,-1-1,1 0,-1-1,1 1,-1-1,1-1,-1 1,1-1,-1 0,0-1,9-1,-1-1,0 0,0-1,0-1,-1 0,0-1,0 0,-1-1,0 0,-1-1,0-1,0 1,-1-2,-1 0,0 0,0 0,-1-1,-1 0,0-1,-1 0,0 0,-1 0,-1 0,0-1,-1 0,-1 0,0 0,-1 0,-1-6,0 15,0 1,-1 0,0 0,0 0,-1 0,1 0,-1 0,0 1,0-1,-1 0,1 1,-1 0,0-1,0 1,0 0,-1 1,0-1,1 1,-1-1,0 1,-1 0,1 0,0 1,-1 0,0-1,0 1,0 0,-19-4</inkml:trace>
  <inkml:trace contextRef="#ctx0" brushRef="#br0" timeOffset="667.344">1215 197,'-12'11,"2"0,-1 1,1 0,1 0,0 1,1 0,1 1,0 0,0 0,1 0,1 1,1 0,0 0,-2 15,6-28,0 1,0-1,-1 1,2-1,-1 1,0-1,0 1,1-1,0 1,-1-1,1 1,0-1,0 0,0 1,0-1,1 0,-1 0,1 0,-1 0,1 0,0 0,0 0,0-1,-1 1,2-1,-1 1,0-1,0 0,0 0,1 0,-1 0,0 0,1 0,-1-1,1 1,-1-1,1 0,-1 0,1 1,-1-2,1 1,-1 0,1 0,-1-1,1 0,-1 1,1-1,-1 0,5-2,0 1,0-1,-1 0,1-1,-1 0,0 0,0 0,-1 0,1-1,-1 0,0 0,0-1,-1 1,1-1,-1 0,-1-1,1 1,-1 0,0-1,0 0,-1 0,0 0,0 0,-1 0,0 0,0 0,-1 0,1 0,-2-1,1 1,-1 0,0 0,0 0,-1 0,0 0,0 0,-1 0,-2-3,-21-33,12 26</inkml:trace>
  <inkml:trace contextRef="#ctx0" brushRef="#br0" timeOffset="932.138">1355 0,'28'41,"-3"0,-1 2,-2 1,-3 1,-1 0,-2 1,-2 1,-2 1,4 42,-12-67,-2 0,0 0,-2 0,0 0,-2 0,0-1,-1 1,-2 0,0-1,-2 0,0 0,-1-1,-1 0,-2 0,0-1,0 0,-2-1,-1 0,0-2,-1 1,-1-2,-2 2,-118 67,120-77</inkml:trace>
  <inkml:trace contextRef="#ctx0" brushRef="#br0" timeOffset="1519.656">1722 564,'168'-224,"-132"193,-35 31,-1-1,1 1,0 0,0 0,-1-1,1 1,0 0,0 0,0 0,-1 0,1 0,0 0,0 0,0 0,-1 0,1 0,0 0,0 0,-1 1,1-1,0 0,0 0,-1 1,1-1,0 1,-1-1,1 1,0-1,-1 1,1-1,-1 1,1-1,-1 1,1 0,-1-1,1 1,-1 0,0 0,1-1,-1 1,0 0,0 0,0-1,1 1,-1 0,0 0,0-1,0 1,0 0,0 0,0 0,-1-1,4 15,-4-13,1 1,0-1,0 0,0 1,0-1,0 1,0-1,1 0,-1 1,1-1,-1 0,1 1,0-1,0 0,0 0,1 0,-1 0,0 0,1 0,-1 0,1 0,0-1,-1 1,1-1,0 1,0-1,0 1,0-1,0 0,1 0,-1 0,0 0,0-1,1 1,-1-1,0 1,1-1,0 0,7-2,0 0,-1-1,1-1,-1 1,0-2,0 1,0-1,-1-1,1 1,0-2,29-17,-32 21,3-3,0 0,1 1,0 0,0 1,0 0,0 1,1 0,-1 1,1 0,0 0,3 1,-12 2,1 0,-1 0,1 1,-1-1,0 1,1 0,-1 0,0-1,0 1,0 1,0-1,-1 0,1 0,0 1,-1-1,0 1,0-1,1 1,-2 0,1-1,0 1,0 0,-1 0,0 0,1-1,-1 1,0 0,0 0,-1 0,1 0,0-1,-1 1,0 0,0 0,0-1,0 1,0-1,0 1,-1-1,-1 3,-2 22,4-2,3-5</inkml:trace>
  <inkml:trace contextRef="#ctx0" brushRef="#br0" timeOffset="1775.841">2654 311,'-44'38,"-37"32,-15 14,-1-3,7-5,13-12,11-11,11-9,11-9,8-9,5-5,3-6,6 0,3-3,3-4</inkml:trace>
  <inkml:trace contextRef="#ctx0" brushRef="#br0" timeOffset="2101.484">2626 649,'-297'146,"249"-107,49-37,0-1,0 0,0 1,0-1,0 0,0 0,0 0,0 0,1 0,-1 0,0 0,1 0,-1 0,1-1,-1 1,0-1,1 1,0-1,-1 1,1-1,-1 0,1 0,-1 0,1 0,0 0,-1 0,1 0,-1 0,1 0,0-1,1 1,33-1,-31-1,0 0,0 1,0 0,0 0,1 0,-1 1,0 0,0 0,1 0,-1 1,0-1,0 1,0 0,0 1,0-1,0 1,0 0,0 1,-1-1,1 1,-1 0,1 0,-1 0,0 0,-1 1,1-1,0 1,-1 0,0 1,0-1,2 5,-6-1,0 0,-1 0,-1-1,1 1,-1 0,0-1,-1 0,0 0,0 0,0 0,-1 0,0-1,0 0,-1 0,0-1,0 1,0-1,-1 0,1-1,-1 0,0 0,-1 0,0 0,-102 40,85-40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0,'-39'16,"-230"108,220-75,48-47,0-1,0 1,1-1,-1 1,1-1,-1 1,1-1,-1 1,1-1,0 1,0-1,0 1,0 0,0-1,0 1,1-1,-1 1,0-1,1 1,-1-1,1 1,-1-1,1 1,0-1,0 0,0 1,0-1,0 0,0 0,0 0,0 1,0-1,0 0,0-1,1 1,-1 0,1 0,-1 0,0-1,1 1,-1-1,2 1,180 51,-181-51,0-1,1 1,-1 1,0-1,0 0,0 0,0 1,0-1,0 1,0 0,0 0,-1-1,1 1,-1 0,1 0,-1 1,0-1,0 0,0 0,0 1,0-1,0 0,-1 1,1-1,-1 1,0-1,0 1,1-1,-2 1,1-1,0 0,0 1,-1-1,1 1,-1-1,0 1,0-1,0 0,0 0,0 1,-1-1,-67 79,49-68,0 0,-1-1,0-1,0-1,-2-1,1-1,-9 2,31-11,0 1,0-1,1 1,-1-1,0 0,0 1,0-1,0 0,0 1,0-1,0 0,0 1,0-1,0 0,0 1,-1-1,1 0,0 1,0-1,-1 1,1-1,0 0,-1 1,1-1,0 1,-1-1,1 1,-1-1,1 1,-1-1,1 1,-1 0,0-1,1 1,-1 0,1-1,-1 1,0 0,1 0,-1 0,0-1,1 1,-1 0,1 0,-1 0,0 0,1 0,-1 0,0 0,1 1,-1-1,0 0,1 0,-1 0,0 1,15-16</inkml:trace>
  <inkml:trace contextRef="#ctx0" brushRef="#br0" timeOffset="248.957">646 226,'-14'34,"-5"20,1 6,8-7,11-13,5-13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461 283,'0'0,"1"-1,-1 0,0 0,0 0,0 1,0-1,0 0,0 0,0 0,0 1,0-1,0 0,0 0,0 0,-1 1,1-1,0 0,-1 0,1 0,0 1,-1-1,1 0,-1 1,1-1,-1 1,0-1,1 0,-1 1,1-1,-1 1,0-1,0 1,1 0,-1-1,0 1,0 0,1-1,-1 1,0 0,0 0,0 0,1 0,-1 0,0 0,0 0,0 0,1 0,-1 0,0 0,0 1,0-1,1 0,-1 0,0 1,0-1,1 1,-1-1,0 0,1 1,-1 0,-29 4,0 1,0 2,1 1,0 1,1 1,-4 4,-68 26,99-41,0 1,0-1,0 0,0 0,0 0,0 1,0-1,1 0,-1 1,0-1,0 1,0-1,0 1,1 0,-1-1,0 1,0 0,1-1,-1 1,1 0,-1 0,1 0,-1-1,1 1,-1 0,1 0,0 0,-1 0,1 0,0 0,0 0,0 0,0 0,0 0,0 0,0 0,0 0,0 0,0 0,0 0,1 0,-1-1,0 1,1 0,-1 0,0 0,1 0,0 0,-1-1,1 1,-1 0,1 0,0-1,-1 1,1 0,0-1,0 1,0-1,0 1,-1-1,1 1,0-1,0 0,0 0,0 1,1-1,137 39,-136-39,0 0,0 0,0 0,0 0,-1 0,1 1,0-1,0 1,-1 0,1 0,0 0,-1 0,1 0,-1 1,1-1,-1 1,1-1,-1 1,0 0,0 0,0 0,0 0,0 0,-1 1,1-1,-1 0,1 1,-1-1,0 1,0 0,0-1,0 1,0 0,-1 0,1-1,-1 1,0 0,0 0,0 0,0 1,-10 11,0-1,-1-1,-1 1,0-2,0 0,-2 0,-9 6,6-4,-50 39,46-39,1 1,1 1,0 1,1 0,1 2,-1 1,17-18,-1 1,1-1,-1 0,1 0,0 1,0-1,0 0,0 1,0-1,1 1,-1 0,1-1,0 1,-1-1,1 1,0 0,1-1,-1 1,0-1,1 1,0-1,-1 1,1-1,0 1,0-1,0 1,1-1,-1 0,0 0,1 0,0 0,-1 0,1 0,0 0,0 0,0-1,0 1,0-1,1 1,-1-1,0 0,1 0,-1 0,1 0,-1 0,1-1,-1 1,1-1,-1 0,3 1,14 4,0-1,0-1,0 0,1-1,-1-1,0-1,1-1,2-1,30-14,-34 3</inkml:trace>
  <inkml:trace contextRef="#ctx0" brushRef="#br0" timeOffset="286.921">235 1,'-7'411,"10"-211,-24 72,13-219,-2-1,-3 0,-1 0,-10 17,16-46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27,'14'5,"15"-4,7-1,2-1,0-1,-2 1,-3 0,-1 0,-2 1,-2-5,1-2,-2 1,1 1,-5 2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56,'38'-5,"33"-1,8 0,-5 1,-9-4,-11 1,-11 0,-6 3,-11 1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84 158,'15'62,"-2"1,-3 0,-3 1,-2 5,-15 55,9-119,0 0,-1-1,1 1,-1 0,0-1,0 0,0 1,-1-1,0 0,0 0,0 0,0-1,0 1,-1-1,1 0,-1 1,0-2,0 1,0 0,-1-1,1 0,-1 0,-2 1,5-3,0 1,1-1,-1 0,1 0,-1 0,0 0,1 0,-1 0,0 0,1-1,-1 1,1 0,-1-1,1 1,-1-1,1 0,-1 0,1 1,-1-1,1 0,0 0,0 0,-1-1,1 1,0 0,0 0,0-1,0 1,0 0,1-1,-1 1,0-1,1 1,-1-1,1 1,-1-1,1 0,0 1,-1-2,1-67,9 45,1 1,1 0,2 1,0 0,1 1,2 0,0 1,1 1,1 1,1 0,13-10,19-15,2 2,2 2,1 3,2 2,1 2,2 4,33-12,-30 28,-63 13,1 0,-1 0,1 0,-1 0,0 0,1 1,-1-1,1 0,-1 1,1-1,-1 1,0 0,1-1,-1 1,0 0,0 0,1 0,-1 0,0 0,0 0,0 0,0 0,0 0,-1 1,1-1,0 0,-1 1,1-1,0 0,-1 1,0-1,1 1,-1-1,0 1,1-1,-1 1,0-1,0 1,-1-1,1 1,0-1,-3 10,-1-1,0 0,0 0,-1 0,0-1,-1 0,0 0,-1 0,1-1,-2 0,1 0,-1-1,0 1,-1-2,0 1,0-2,0 1,-1-1,-4 2,-65 41,-1-3,-62 23,46-39,85-29</inkml:trace>
  <inkml:trace contextRef="#ctx0" brushRef="#br0" timeOffset="577.348">592 525,'-236'246,"225"-238,13-16,14-18,1 3,1 0,1 0,1 2,0 0,2 2,1 0,0 2,1 0,1 2,0 0,17-5,-39 18,-1 1,0 0,0 1,1-1,-1 0,0 1,1-1,-1 1,0-1,1 1,-1 0,1 0,-1 1,0-1,1 0,-1 1,1-1,-1 1,0 0,0 0,1 0,-1 0,0 0,0 0,0 0,0 1,0-1,0 1,-1 0,1-1,0 1,-1 0,0 0,1 0,-1 0,0 0,0 1,0-1,0 0,0 0,-1 1,1-1,-1 0,1 1,-1-1,0 1,0-1,0 0,0 1,0-1,-1 1,1-1,-1 2,0 6,0 1,-1-1,0 1,-1-1,0 0,-1 0,0 0,0 0,-1 0,0-1,-1 0,0 0,0-1,-8 8,12-14,-1-1,0 1,0 0,0-1,0 0,0 1,0-1,-1-1,1 1,0 0,0-1,-1 1,1-1,0 0,-1 0,1-1,0 1,-1-1,1 1,0-1,0 0,-1 0,1 0,0-1,0 1,0-1,1 0,-1 0,-1 0,-74-67,63 50</inkml:trace>
  <inkml:trace contextRef="#ctx0" brushRef="#br0" timeOffset="835.391">959 525,'-10'19,"-3"11,1 6,2 1,3-1,3-2,2-6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57 165,'5'29,"2"28,-1 10,-1-2,-6-7,-4-9,0-8,1-6,0-4,2-3,0-1,2 0,0-5</inkml:trace>
  <inkml:trace contextRef="#ctx0" brushRef="#br0" timeOffset="303.229">1 108,'30'-16,"0"1,1 1,1 2,0 1,1 1,0 2,0 1,1 2,29-1,-58 5,-1 0,1 0,0 1,0 0,0 0,0 0,-1 0,1 1,0 0,0 0,-1 0,1 0,0 1,-1 0,1 0,-1 0,0 0,0 1,0 0,0 0,0 0,-1 0,1 0,-1 1,0 0,0 0,0-1,0 2,-1-1,0 0,0 0,0 1,0-1,-1 1,1 0,-1-1,0 1,-1 0,1 0,-1 0,0 0,0-1,0 1,-2 3,-4 7,-2 0,0-1,-1 0,0 0,-1-1,0 0,-1-1,-1 0,0 0,-1-1,0-1,-11 12,10-8,0 0,-2-1,1 0,-2-1,1-1,-2-1,0-1,0 0,0-1,-1-1,0 0,0-2,-18 3,13-6</inkml:trace>
  <inkml:trace contextRef="#ctx0" brushRef="#br0" timeOffset="3336.636">397 616,'0'5,"0"6,0 6,0 6,0 2,0 3,-5-4,-2-1,1 1,1 0,2-3</inkml:trace>
  <inkml:trace contextRef="#ctx0" brushRef="#br0" timeOffset="3852.548">424 560,'36'-5,"-15"2,1 0,-1 2,0 0,1 1,-1 1,1 2,6 1,-26-4,0 0,0 1,0-1,0 1,0-1,0 1,0 0,0 0,0 0,-1 0,1 0,0 0,-1 0,1 1,-1-1,1 1,-1-1,0 1,1-1,-1 1,0 0,0-1,0 1,0 0,-1 0,1 0,0 0,-1 0,1 0,-1 0,0 0,0 0,0 0,0 0,0 0,0 0,0 0,-1 0,1 0,-1 0,1 0,-1 0,0 0,0 0,0-1,0 1,0 0,0 0,0-1,-1 1,1-1,0 1,-1-1,0 0,1 1,-23 25,19-23,1 0,0 0,-1 1,2-1,-1 1,0 0,1 0,0 0,0 0,0 1,1-1,0 1,0 0,0 0,1 0,0 0,0 0,0 0,1 3,1-3,1-2,-1-1,0 1,0 0,0-1,0 1,-1 0,1 0,-1-1,0 1,0 0,-1 0,1-1,-1 1,1 0,-1 0,0-1,-1 1,1-1,-1 1,1-1,-1 0,0 1,0-1,-1 0,1 0,-1 0,1-1,-3 3,-3 0,1 0,-1 0,-1-1,1 0,0 0,-1-1,0 0,0 0,0-1,0 0,0-1,0 0,-1 0,1-1,0-1,-1 1,-1-2,-8-3</inkml:trace>
  <inkml:trace contextRef="#ctx0" brushRef="#br0" timeOffset="4333.624">904 588,'19'0,"59"5,-76-5,0 0,0 1,0-1,0 1,0 0,-1 0,1-1,0 1,0 0,-1 1,1-1,-1 0,1 0,-1 1,0-1,1 0,-1 1,0 0,0-1,0 1,0 0,0-1,0 1,-1 0,1 0,-1 0,1 0,-1-1,0 1,1 0,-1 0,0 0,0 0,-1 0,1 1,-4 7,0 0,0 0,-1 0,0-1,-1 0,0 0,-1 0,0-1,0 0,-1 0,1-1,-2 0,1-1,-2 1,4-2,-11 9,12-11,1-1,-1 1,1 0,0 0,0 0,1 1,-1-1,1 1,-1 0,1 0,0 0,1 0,-1 1,1-1,0 1,0-1,0 1,1 0,-2 4,6-6,-1-1,1 0,0 0,0 0,0 0,0 0,0-1,0 1,0-1,0 0,1 0,-1 0,1 0,-1-1,0 1,1-1,-1 0,1 0,-1 0,1-1,-1 1,1-1,-1 1,0-1,1 0,-1-1,0 1,0-1,2 0,43-18,-28 11</inkml:trace>
  <inkml:trace contextRef="#ctx0" brushRef="#br0" timeOffset="4969.89">1271 560,'-5'14,"-1"0,2 0,0 1,1 0,0 0,1 0,1 0,0 0,1 0,1 4,-1-17,0 0,0 1,0-1,0 0,0 0,1 1,-1-1,1 0,0 0,0 0,0 0,0 0,0 0,0 0,0 0,1 0,-1 0,1-1,-1 1,1 0,0-1,-1 1,1-1,0 0,0 0,0 0,0 0,0 0,0 0,1 0,-1-1,0 1,0-1,1 1,-1-1,0 0,0 0,1 0,-1 0,0 0,1-1,-1 1,0-1,0 1,0-1,0 0,1 0,-1 0,0 0,0 0,-1-1,1 1,1-1,13-10,-1-2,0 0,-1 0,0-1,-1-1,-1 0,5-10,28-34,-42 57,-3 2,0-1,0 1,1 0,-1 0,0-1,1 1,-1 0,1 0,0 0,-1-1,1 1,0 0,-1 0,1 0,0 0,0 0,0 0,0 1,0-1,0 0,0 0,1 1,-1-1,0 1,0-1,0 1,1-1,-1 1,0 0,0-1,1 1,-1 0,0 0,1 0,-1 0,0 0,1 0,-1 1,0-1,0 0,1 1,-1-1,0 1,0-1,0 1,1-1,-1 1,0 0,0 0,0 0,0-1,0 1,0 0,-1 0,2 1,0 8,-1 0,0-1,0 1,-1 0,-1 0,1-1,-1 1,-1 0,0-1,0 1,-2 0,-5 37,-29 239,39-280,0 0,0 0,0 0,-1 0,1-1,-2 1,1 0,-1 0,1 0,-2 0,1 0,-1-1,0 1,0-1,0 1,-1-1,1 0,-2 0,1 0,0 0,-1 0,0-1,0 0,0 0,-1 0,1 0,-1 0,0-1,0 0,0 0,-1-1,-2 2,5-4,0 1,0-1,0 0,0 0,0 0,0 0,0 0,0-1,0 0,0 1,0-1,0 0,0-1,0 1,1 0,-1-1,0 1,1-1,-1 0,1 0,0 0,0 0,-1-1,1 1,1 0,-1-1,0 1,1-1,-1 0,1 0,0 0,0 1,0-1,0 0,0 0,1 0,-1 0,1-3,-2-4,1 0,0 0,1 0,0 0,1 0,0 0,0 0,1 0,0 0,1 0,2-5,4 0,1 0,0 0,0 1,2 0,0 1,0 1,1-1,1 2,0 0,0 1,15-8,-22 13,13-9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1,'-37'84,"20"0,17-82,-1 0,1 0,0 0,0 0,0 0,0 0,0 0,1 0,-1 0,0-1,1 1,-1 0,1 0,0 0,0-1,0 1,0 0,0-1,0 1,0 0,0-1,0 0,1 1,-1-1,1 0,-1 0,1 1,-1-1,1 0,0-1,0 1,-1 0,1 0,0-1,0 1,0-1,0 0,0 1,0-1,-1 0,1 0,1 0,6-3,0 0,-1-1,1 0,0 0,-1-1,0 0,0 0,-1-1,1 0,-1 0,0-1,-1 1,0-2,0 1,4-8,2 1,-1 0,46-36,-55 51,0 0,0 0,-1 0,1 0,0 1,-1-1,1 0,0 1,-1-1,1 1,-1 0,0-1,0 1,0 0,0 0,0 0,0 0,0 0,0 0,-1 0,1 0,-1 0,1 0,-1 0,0 0,0 0,0 0,0 0,0 0,-1 3,1-4,3 18,0 1,-2 0,0 0,-1-1,-1 1,-1 0,-1-1,0 1,-2-1,0 0,-1 0,-1-1,-1 0,-1 0,0 0,-1-1,-1-1,-10 13,-43 22,62-50,1 0,-1 0,1 0,-1-1,0 1,1 0,-1-1,0 1,0-1,0 0,1 0,-1 1,0-1,0 0,1 0,-1-1,0 1,0 0,0-1,1 1,-1-1,0 1,1-1,-1 0,0 0,1 1,-1-1,1 0,-1-1,1 1,0 0,-1 0,1-1,0 1,0 0,0-1,0 1,0-1,0 0,1 1,-1-1,0-1,0-6,0 0,1 0,0 0,0-1,1 1,0 0,1 0,0 0,0 0,1 0,0 0,1 1,0 0,0-1,1 1,0 1,0-1,1 1,0 0,0 0,1 0,3-2,13-16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29,'38'-5,"32"-1,9 0,-4 1,-11 2,-10 1,-15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117 173,'-98'379,"92"-351,1 1,1-1,2 1,0 0,2 0,2 6,1-80,1 0,3 0,2 1,1 0,3 0,1 1,2 1,17-31,-28 63,8-24,1 0,2 1,2 1,1 1,1 1,1 0,11-9,-25 32,-1 1,1 1,0-1,0 1,1 1,0-1,0 1,0 1,0-1,0 1,1 1,-1-1,1 1,-5 2,0-1,-1 1,1 0,-1-1,1 1,0 1,-1-1,1 1,-1-1,1 1,-1 0,1 0,-1 1,1-1,-1 1,0-1,0 1,0 0,0 0,0 1,0-1,-1 0,1 1,-1 0,1 0,-1 0,0 0,0 0,-1 0,1 0,0 0,0 3,1 3,-1 1,1-1,-2 1,1 0,-1 0,-1 0,1 0,-2-1,0 1,0 0,0 0,-1 0,-1-1,0 1,0-1,-1 0,0 0,0 0,-1 0,0-1,-1 1,0-2,-1 3,-2 0,1 0,-2 0,1 0,-1-1,-1-1,1 0,-1 0,-1-1,0-1,0 0,0 0,0-1,-1-1,0 0,0 0,-12 0,0-2</inkml:trace>
  <inkml:trace contextRef="#ctx0" brushRef="#br0" timeOffset="633.844">343 625,'-126'157,"181"-207,-22 16,2 1,1 1,2 3,22-14,-59 42,0 0,1 0,-1-1,0 1,1 1,-1-1,1 0,-1 0,1 0,0 1,-1-1,1 1,0 0,-1-1,1 1,0 0,0 0,-1 0,1 0,0 0,0 0,-1 1,1-1,0 0,-1 1,1-1,0 1,-1 0,1 0,-1 0,1-1,-1 1,0 1,1-1,-1 0,0 0,0 0,1 1,-1-1,0 0,0 1,-1-1,1 1,0 0,0-1,-1 1,1-1,-1 1,1 0,-1 0,0-1,0 1,0 0,0-1,0 2,-4 105,4-105,-1 1,1-1,-1 0,0 0,0-1,-1 1,1 0,-1 0,1 0,-1-1,0 1,0-1,0 0,0 1,0-1,-1 0,1 0,-1 0,1-1,-1 1,0 0,0-1,0 0,1 0,-1 0,0 0,0 0,-1-1,1 1,0-1,0 0,-3 0,-3-2,0 0,0-1,0 0,1-1,-1 0,1 0,0-1,0 0,0-1,1 1,-1-2,1 1,-2-4,-9-7</inkml:trace>
  <inkml:trace contextRef="#ctx0" brushRef="#br0" timeOffset="1094.879">568 568,'179'-25,"-176"24,-1 1,0-1,0 1,0-1,1 1,-1 0,0 0,0 0,1 0,-1 0,0 1,0-1,0 1,1-1,-1 1,0 0,0 0,0 0,0 0,0 0,0 0,-1 0,1 1,0-1,0 1,-1-1,1 1,-1 0,0 0,1-1,-1 1,0 0,0 0,0 0,0 0,-1 1,1-1,0 0,-1 0,1 0,-1 1,0-1,0 0,0 0,0 1,0-1,-1 0,1 0,-1 0,1 1,-1-1,-72 78,65-73,-1-1,1 1,1 1,0 0,0 0,0 0,1 1,0-1,-4 10,9-17,1 0,-1 0,1 0,-1 0,1 0,-1 0,1 1,0-1,0 0,-1 0,1 0,0 0,0 1,0-1,0 0,1 0,-1 0,0 1,0-1,1 0,-1 0,1 0,-1 0,1 0,-1 0,1 0,0 0,-1 0,1 0,0 0,0 0,0 0,0-1,-1 1,1 0,0-1,0 1,1-1,-1 1,0-1,0 1,0-1,0 0,0 1,0-1,1 0,-1 0,0 0,59-3,15-25,-52 19</inkml:trace>
  <inkml:trace contextRef="#ctx0" brushRef="#br0" timeOffset="1933.655">1077 483,'-26'39,"21"-27,1-3,0-1,1 1,0-1,0 1,1 0,0 0,0 0,1 1,1-1,-1 0,1 0,1 0,0 1,1 5,-1-14,-1 1,1 0,-1-1,1 1,0 0,0-1,0 1,0-1,0 1,0-1,0 1,0-1,1 0,-1 0,1 1,-1-1,1 0,-1 0,1-1,-1 1,1 0,0 0,0-1,-1 1,1-1,0 0,0 1,0-1,-1 0,1 0,0 0,0 0,0 0,-1-1,1 1,0-1,0 1,-1-1,1 1,0-1,-1 0,1 0,0 0,-1 0,65-53,60-102,-125 156,-1-1,1 1,0-1,0 1,-1 0,1-1,0 1,0 0,0 0,0-1,-1 1,1 0,0 0,0 0,0 0,0 0,0 0,0 0,-1 1,1-1,0 0,0 0,0 1,0-1,-1 0,1 1,0-1,0 1,-1-1,1 1,0-1,-1 1,1 0,-1-1,1 1,-1 0,1-1,-1 1,1 0,-1 0,1-1,-1 1,0 0,0 0,1 0,-1 0,0-1,0 1,0 0,0 0,0 0,0 0,0 0,0-1,0 2,13 56,19 113,-44 1,11-165,-1 0,0 0,0 0,-1 0,0 0,0 0,-1-1,0 1,0-1,0 0,-1 0,0-1,0 1,0-1,-1 0,0-1,1 1,-2-1,1 0,-1-1,-5 3,9-4,1-1,-1 0,1-1,-1 1,1 0,-1-1,0 1,1-1,-1 0,0 0,1 0,-1 0,0-1,1 1,-1-1,0 1,1-1,-1 0,1 0,-1 0,1 0,0-1,-1 1,1-1,0 1,0-1,0 0,0 0,0 0,0 0,1 0,-1 0,1 0,-1-1,1 1,0-1,0 1,0-1,0 1,0-1,1 1,-1-1,1 0,0 1,0-1,0 0,0 1,0-1,0 0,1-2,0-4,0 1,0-1,1 1,0-1,0 1,1 0,1 0,-1 0,1 0,0 0,1 1,0 0,0 0,0 0,1 0,0 1,0 0,1 0,0 1,3-3,13-7,1 1,0 0,1 2,0 1,23-7,8 3,-31 11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28 264,'2'2,"-1"-1,1 1,0 0,-1 0,1 0,0-1,0 1,0-1,0 0,0 1,1-1,-1 0,0 0,1 0,-1-1,0 1,1-1,-1 1,1-1,-1 0,1 0,-1 0,1 0,-1 0,1 0,167-23,113 22,-281 1,1-1,-1 0,1 1,0 0,0-1,0 1,0 0,-1 1,1-1,0 0,0 1,0 0,-1 0,1 0,0 0,-1 0,1 0,0 0,-1 1,0 0,1-1,-1 1,0 0,0 0,0 0,0 0,0 1,0 0,-6 8,-5-2</inkml:trace>
  <inkml:trace contextRef="#ctx0" brushRef="#br0" timeOffset="365.479">1 432,'498'0,"-486"0</inkml:trace>
  <inkml:trace contextRef="#ctx0" brushRef="#br0" timeOffset="1027.888">226 9,'0'-1,"0"1,0 0,1 0,-1 0,0 0,0 0,0 0,1-1,-1 1,0 0,0 0,0 0,0-1,1 1,-1 0,0 0,0-1,0 1,0 0,0 0,0-1,0 1,0 0,0 0,0-1,0 1,0 0,0 0,0-1,0 1,0 0,0 0,0-1,0 1,0 0,28 14,-27-14,37 20,0 1,-1 2,-2 1,0 2,-2 2,-1 1,6 8,-37-36,2 1,0 0,0 1,0-1,0 1,0 0,-1 0,1 0,-1 0,0 1,0-1,0 0,0 1,0 0,-1-1,0 1,0 0,0 0,0 0,0 0,-1 0,0 0,0 0,0-1,0 1,-1 0,1 0,-1 0,0 0,0 0,0 0,-1 0,-90 72,34-36,-111 118,146-126,15-15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29,'-19'38,"-6"18,-4-1,3-5,1-11,5-12</inkml:trace>
  <inkml:trace contextRef="#ctx0" brushRef="#br0" timeOffset="250.613">1 1,'19'14,"16"15,7 2,-4 1,-3-1,-4-5,-6-3,-2-4,-6-2,-1-3,2 1,2-2,4-4,-4-3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99,'-11'149,"-24"111,30-224,-23 80,16-98</inkml:trace>
  <inkml:trace contextRef="#ctx0" brushRef="#br0" timeOffset="313.15">0 42,'23'-8,"0"0,0 1,0 2,1 0,0 1,0 2,0 0,0 2,0 0,20 4,-41-3,1-1,0 1,-1 0,1 1,-1-1,0 1,1-1,-1 1,0 0,0 0,0 1,0-1,-1 1,1-1,-1 1,1 0,-1 0,0 0,0 0,0 0,-1 0,1 1,-1-1,1 0,-1 1,0 0,-1-1,1 1,0-1,-1 1,0 0,0-1,0 1,0 0,-1-1,0 1,0 1,-1 5,0 0,-1 0,-1 0,0 0,0 0,-1-1,0 0,0 0,-1 0,0-1,-1 0,-5 6,-3 1,-1 0,-1-1,0-1,0-1,-1 0,-1-1,0-1,0-1,-1-1,0 0,-10 1,-4-11,28-2</inkml:trace>
  <inkml:trace contextRef="#ctx0" brushRef="#br0" timeOffset="602.925">340 437,'0'29,"0"14,0 5,0-1,-5-9,-2-11</inkml:trace>
  <inkml:trace contextRef="#ctx0" brushRef="#br0" timeOffset="1060.657">311 381,'11'-4,"0"1,1 0,0 1,-1 0,1 1,0 1,0 0,0 0,-1 1,1 1,0 0,-1 0,1 1,-1 1,0 0,7 3,-16-3,0-1,-1 1,0-1,0 1,0 0,0-1,-1 1,1 0,-1 0,0-1,0 1,0 0,-1 0,0 0,1-1,-1 1,0 0,-1-1,1 1,-1-1,1 1,-1-1,0 0,0 0,-1 0,1 0,-1 0,1 0,-1-1,0 1,0-1,0 0,-2 2,1-1,3-2,0 0,0 0,0 0,0 0,0 0,0 0,0 0,0 0,0 1,0-1,0 0,1 1,-1-1,0 0,1 1,-1-1,1 1,0-1,0 1,-1-1,1 1,0-1,0 1,0-1,0 1,1-1,-1 0,0 1,1-1,-1 1,1-1,-1 1,1-1,0 0,-1 1,1-1,0 0,0 0,0 0,0 1,0-1,0 0,0 0,0-1,1 1,-1 0,0 0,2 0,7 5,58 44,-67-48,1 0,-1-1,0 1,0 0,0 0,0 0,0 0,0 0,-1 0,1 0,-1 0,1 0,-1 0,0 0,0 0,0 0,0 0,0 0,0 0,-1 1,1-1,-1 0,1 0,-1 0,0 0,0 0,0-1,0 1,0 0,0 0,0-1,-1 1,1 0,-1-1,1 1,-1-1,1 0,-2 1,-5 5,0 0,-1 0,0-1,0 0,-1 0,1-1,-1-1,0 0,0 0,-1-1,1 0,-1 0,0-2,-1 1,-7-4</inkml:trace>
  <inkml:trace contextRef="#ctx0" brushRef="#br0" timeOffset="1495.234">734 466,'5'-3,"-1"0,1 0,0 1,0 0,0-1,1 2,-1-1,0 1,1 0,-1 0,0 0,1 1,-1 0,1 0,-1 0,1 1,-1-1,1 2,-1-1,0 0,1 1,-1 0,0 0,0 1,0-1,-1 1,1 0,-1 0,5 4,-9-1,1 0,-1 0,0-1,-1 1,1 0,-1 0,0-1,-1 1,1 0,-1-1,0 0,0 1,-1-1,0 0,0 0,0 0,0 0,-1-1,0 0,-2 3,3-3,-88 112,90-114,0-1,-1 0,1 0,0 0,0 1,0-1,1 1,-1-1,0 1,0-1,1 1,-1-1,1 1,-1 0,1-1,0 1,0-1,0 1,0 0,0-1,0 1,0 0,0-1,1 1,-1 0,0-1,1 1,0-1,-1 1,1-1,0 1,0-1,0 1,0-1,0 0,0 0,0 1,0-1,0 0,1 0,-1 0,1 0,-1 0,0-1,1 1,-1 0,1-1,0 1,-1-1,1 1,-1-1,1 0,0 0,-1 1,1-1,1-1,7 1,0-2,0 1,0-1,-1-1,1 0,-1 0,0-1,0 0,0-1,0 1,-1-2,1 1,-1-2,11-6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1 593,'14'0,"15"0,7 0,2 0,-1 0,-1 0,-3 0,-1 0,-2 0,-2 0,1 0,-2 0,1 0,-5 0</inkml:trace>
  <inkml:trace contextRef="#ctx0" brushRef="#br0" timeOffset="257.466">56 819,'34'0,"40"-5,11-1,-3 0,-10 1,-14 1,-11 2,-14-4,-8-1,-2 1,-7 2</inkml:trace>
  <inkml:trace contextRef="#ctx0" brushRef="#br0" timeOffset="92830.983">1016 480,'5'-9,"-1"-1,1 1,1 0,-1 1,2-1,-1 1,1 1,0-1,1 1,-1 0,2 1,-1-1,1 2,-1-1,2 1,-1 1,0 0,1 0,0 1,0 0,0 0,0 1,0 1,1 0,-1 0,0 1,1 0,-1 1,4 0,-11-1,1 1,-1-1,1 1,0 0,-1 0,0 0,1 0,-1 1,0-1,1 1,-1 0,0 0,0 0,0 0,-1 0,1 1,0-1,-1 1,0 0,0 0,0 0,0 0,0 0,0 0,-1 0,1 1,-1-1,0 1,0-1,0 1,-1-1,1 1,-1 1,0 4,0-1,0 1,-1-1,0 1,0-1,-1 0,0 1,-1-1,1 0,-2 0,1-1,-1 1,-4 5,-159 170,111-131,40-41,1 1,1 1,0 0,1 1,0 0,1 1,1 1,0-1,1 2,1-1,1 2,0-1,-3 12,10-25,1-1,-1 1,1 0,0 0,0 0,0 0,0-1,1 1,0 0,0 0,0 0,0-1,0 1,1-1,-1 1,1-1,0 1,0-1,0 0,1 0,-1 0,1 0,0 0,-1-1,1 1,0-1,1 0,-1 0,0 0,1 0,-1 0,1-1,-1 0,1 1,0-2,0 1,0 0,1 0,20 1,1 0,-1-2,0 0,0-2,0-1,0-1,-1-1,1-1,-1-1,17-8,-33 12,-1 0,0-1,-1 1,1-1,-1-1,1 1,-1-1,0 0,-1-1,1 1,-1-1,0 0,-1-1,1 0,8-15</inkml:trace>
  <inkml:trace contextRef="#ctx0" brushRef="#br0" timeOffset="93163.81">1750 566,'-43'44,"3"1,1 3,2 1,3 2,-17 33,15 12,35-94,1 0,-1 0,1 1,0-1,0 0,0 1,0-1,0 0,0 1,1-1,-1 0,1 0,0 1,-1-1,1 0,0 0,0 0,0 0,1 0,-1 0,0 0,1 0,-1-1,1 1,0 0,0-1,-1 1,1-1,0 0,0 0,0 0,1 0,-1 0,0 0,0 0,0 0,1-1,-1 0,0 1,2-1,17 2,1-1,0 0,-1-2,0-1,1 0,-1-2,0 0,12-5,-18 3,-1-1,0 0,-1-1,1-1,-2 0,1-1,-1-1,-1 1,0-2,0 0,-1 0,-1-1,0 0,0 0,-2-1,0 0,0 0,-1-1,-1 0,0 0,-2-1,1 1,-2-1,1-15,-1 24,0-1,-1 1,0-1,0 0,-1 1,0-1,0 0,-1 1,0-1,0 0,-1 1,0-1,0 1,-1 0,0 0,0 0,-1 0,0 0,0 1,0-1,-1 1,0 0,0 1,-1-1,0 1,1 0,-2 0,1 1,0 0,-4-2,3 5,0-1,0 2,0-1,0 1,0-1,0 2,0-1,0 1,0 0,0 1,0 0,0 0,1 0,-1 1,1 0,0 0,-1 0,2 1,-5 3,-15 11</inkml:trace>
  <inkml:trace contextRef="#ctx0" brushRef="#br0" timeOffset="93546.845">2230 452,'-26'216,"21"-150,2-23,-3 1,-2-1,-2 0,-1-1,-2 0,-18 37,13-47,18-58,9 7,-1 0,2 1,1 0,0 0,1 1,1 1,11-12,1 3</inkml:trace>
  <inkml:trace contextRef="#ctx0" brushRef="#br0" timeOffset="93859.534">2484 509,'-298'245,"240"-179,58-65,0 0,-1 0,1 1,0-1,0 0,0 1,0-1,0 0,0 0,0 1,0-1,1 0,-1 1,0-1,1 0,-1 0,1 0,-1 1,1-1,0 0,0 0,-1 0,1 0,0 0,0 0,0 0,0 0,0-1,0 1,0 0,0-1,0 1,1 0,-1-1,0 1,0-1,0 0,1 1,-1-1,1 0,58 13,-56-13,8 2,-5-3,1 1,-1 0,1 1,-1-1,0 1,1 1,-1 0,0 0,1 0,-1 1,0 0,-1 0,1 0,-1 1,1 0,-1 1,0-1,-1 1,1 0,-1 1,0-1,0 1,-1 0,1 0,2 7,-3 11,-2-2</inkml:trace>
  <inkml:trace contextRef="#ctx0" brushRef="#br0" timeOffset="94430.971">2935 706,'-52'21,"1"1,0 3,2 2,-29 21,7 19,69-66,1 1,-1 0,1 0,0-1,0 1,0 0,0 0,0 0,0 0,0 1,1-1,-1 0,1 0,-1 0,1 1,0-1,0 0,0 0,0 0,0 1,1-1,-1 0,1 0,-1 0,1 1,0-1,0 0,0 0,0 0,0 0,0-1,1 1,-1 0,0 0,1-1,0 1,-1-1,1 1,0-1,1 1,5 1,1-1,-1 0,1-1,0 0,-1 0,1 0,0-1,0-1,-1 1,1-2,0 1,-1-1,1 0,-1-1,0 0,0 0,0-1,0 0,0 0,-1-1,0 0,0 0,5-5,137-118,-149 127,0 0,1 0,-1 0,1 0,-1 0,1 0,-1 1,1-1,0 0,-1 0,1 0,0 1,0-1,0 0,0 1,-1-1,1 1,0-1,0 1,0-1,0 1,0 0,0-1,0 1,0 0,1 0,-1 0,0 0,0 0,0 0,0 0,0 0,0 0,0 0,0 1,0-1,0 0,0 1,0-1,0 1,0-1,0 1,0-1,-1 1,1 0,0 0,0-1,-1 1,1 0,0 0,-1 0,1 0,0-1,-1 1,0 0,1 0,8 133,-6-116,17 179,-21-185,1 0,-1 0,-1 0,0-1,-1 1,0 0,-1-1,0 1,-1-1,0-1,-1 1,0-1,-1 1,0-2,-2 2,4-6,0 0,-1 0,0-1,0 1,0-1,0-1,-1 1,1-1,-1-1,0 1,0-1,0 0,0 0,0-1,-1 0,1 0,0-1,0 0,-1 0,1-1,0 0,-1 0,1-1,0 0,0 0,-3-2,5-2,1 0,-1-1,1 1,0-1,1 0,-1 0,2 0,-1-1,1 1,0-1,0 0,1 1,0-1,0 0,1 0,0 0,0 1,1-1,0 0,1 0,0 1,0-1,0 1,1-1,0 1,3-6,7-10,1 1,1 1,1 0,1 1,1 1,0 0,1 2,19-14,-31 25,10-8</inkml:trace>
  <inkml:trace contextRef="#ctx0" brushRef="#br0" timeOffset="94746.6">3246 283,'28'24,"-1"1,-1 1,-1 1,-1 1,-2 2,-1 0,10 20,-20-33,0 2,-1-1,-1 1,0 1,-2 0,0 0,-1 1,-1-1,-1 1,-1 0,-1 0,-1 1,-1-1,0 0,-2 0,0 0,-2 0,0 0,-7 20,-1-13,-1-1,-2 0,0-1,-2 0,-1-2,-1 0,0-1,-16 13,-63 40,80-62</inkml:trace>
  <inkml:trace contextRef="#ctx0" brushRef="#br0" timeOffset="95442.363">1073 0,'-32'36,"2"1,1 1,2 2,2 0,2 2,1 1,3 0,1 1,-4 21,7 15,3 0,3 1,5 1,2-1,7 39,-5-102,0 0,2 0,0 0,1 0,1 0,0-1,1 0,1 1,1-2,1 1,0-1,1-1,0 1,2-1,-1-1,2 0,0-1,1 0,0 0,7 4,6-3,1 0,0-2,0-1,1-1,0-2,1-1,0 0,18 0,-22-4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4,'-1'-1,"-1"1,1-1,-1 1,1-1,-1 1,1 0,-1 0,0 0,1-1,-1 1,1 1,-1-1,0 0,1 0,-1 1,1-1,-1 1,1-1,-1 1,1-1,-1 1,1 0,0 0,-1 0,1 0,0 0,0 0,-1 1,-8 6,1 1,0 1,0-1,1 1,0 1,1-1,0 1,0 1,2-1,-2 4,-16 28,-3 4,3 0,2 1,2 2,2 0,3 0,1 2,3-1,-1 33,9-66,2 1,0-1,1 0,1 0,1 0,0 0,2-1,0 1,0-1,2 0,0-1,1 1,1-1,0-1,1 0,1 0,4 4,-9-11,-1-1,2-1,-1 1,0-1,1 0,0-1,1 0,-1 0,1 0,0-1,0 0,1-1,-1 1,1-2,6 2,0-6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86,'17'-5,"93"-29,46 3,-150 30,-1-1,1-1,-1 1,1 0,-1 1,1-1,0 1,0 1,-1-1,1 1,0 0,0 0,0 0,0 1,-1 0,1 0,0 1,-1-1,1 1,-1 1,1-1,-1 1,0 0,0 0,0 0,-1 1,1-1,0 2,-4 0,-1 1,0-1,0 1,-1-1,1 1,-1-1,0 0,0 1,-1-1,0 0,0 0,0 0,-1 0,1 0,-1 0,0-1,0 1,-4 3,4-4,-14 18,-1-1,0 0,-2-2,0 0,-2-1,0-1,-2 0,-96 85,114-97,-7 8,1 0,0 0,0 1,2 0,0 1,0 1,1-1,1 1,1 1,0 0,6-15,1 1,-1 0,1-1,-1 1,1 0,0 0,0-1,0 1,1 0,-1 0,0-1,1 1,0 0,0-1,0 1,0 0,0-1,0 0,1 1,-1-1,1 0,0 1,-1-1,1 0,0 0,0-1,0 1,1 0,-1-1,0 1,1-1,-1 0,1 1,-1-1,1-1,0 1,-1 0,1-1,0 1,0-1,116 1,122-76,-218 65,-5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40,'4'0,"7"0,6 0,5 0,-1-5,1-1,0 0,3 1,1 1,1 2,1 1,0 1,1 0,-1 0,1 0,-1 0,-4-4,-7-3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27,'-1'-2,"-1"0,1 0,-1 0,0 0,1 1,-1-1,0 1,0-1,0 1,0 0,0-1,0 1,0 0,-1 0,1 1,0-1,-1 0,1 1,0-1,-1 1,1 0,-1 0,1 0,0 0,-3 1,-8 1,1 0,-1 1,1 1,0 0,0 0,0 1,1 1,0 0,0 1,0 0,1 0,0 1,0 1,1 0,0 0,1 0,0 1,0 1,1-1,0 1,1 0,0 1,1-1,1 1,0 0,0 1,1-1,0 1,1-1,1 1,0 2,0-9,0 0,1 1,0-1,0 1,0-1,1 0,0 1,0-1,1 0,0 0,0 0,0 0,1 0,-1 0,2 0,-1-1,0 0,1 1,0-1,0-1,1 1,0-1,-1 1,1-1,1-1,-1 1,0-1,1 0,0 0,0 0,0-1,0 0,4 1,0-1,1 0,-1 0,1-1,0 0,0-1,0 0,-1-1,1 0,0-1,-1 0,1-1,-1 0,0-1,0 0,0 0,0-1,8-6,-3 1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1 254,'40'-9,"0"2,0 2,1 1,0 2,0 2,61 24,-99-23,0 0,0 0,-1 1,1-1,0 1,-1 0,1 0,-1 0,0 0,1 0,-1 1,0-1,0 0,-1 1,1 0,-1-1,1 1,-1 0,0 0,0 0,0 0,0 0,0 0,-1 0,1 0,-1 0,0 0,0 0,0 1,-1-1,1 2,-4 3,-1 0,1 0,-1 0,-1-1,1 0,-1 0,0 0,-1 0,0-1,0 0,0-1,-1 0,0 0,0 0,-7 3,-9 7,6-4,9-7,1 1,0 0,1 0,-1 1,1 0,0 0,1 0,-1 1,1 0,0 1,1-1,-2 5,7-9,0 0,1 0,0 0,-1 0,1 0,0 0,1 0,-1 0,0-1,1 1,0-1,0 1,-1-1,1 1,1-1,-1 0,0 0,0 0,1 0,-1 0,1-1,0 1,-1-1,1 0,0 0,0 0,0 0,0 0,0 0,0-1,6 4,42 14,-44-17,0 0,0 1,0 0,0 0,0 1,-1-1,1 1,-1 1,0-1,0 1,0 0,-1 1,1-1,-1 1,0 0,0 0,-1 1,0 0,2 2,-6-3,0 0,-1-1,0 1,0 0,-1-1,1 1,-1-1,0 0,0 0,0 0,-1 0,1 0,-1 0,0 0,0-1,0 1,-1-1,1 0,-1 0,0 0,0-1,0 1,0-1,0 0,0 0,-1-1,-1 2,-185 75,145-65,26-10</inkml:trace>
  <inkml:trace contextRef="#ctx0" brushRef="#br0" timeOffset="309.799">961 339,'-68'47,"2"3,2 3,2 2,-23 31,77-79,1-1,-1 1,2 0,-1 1,1 0,0 0,0 0,1 1,0 0,1-1,0 2,1-1,-1 0,2 1,-1 0,1 0,1-1,0 1,0 0,1 0,1 6,2-11,1-1,0 1,1-1,-1 1,1-1,0-1,0 1,0-1,1 0,-1 0,1 0,0-1,-1 0,1 0,0 0,0-1,0 0,1 0,-1-1,0 1,0-2,0 1,0 0,1-1,-1 0,1-1,2 2,8-1,-1 0,0-1,1 0,-1-1,0-1,-1-1,1 0,-1-1,0-1,0 0,-1-1,0-1,0 0,-1-1,0 0,-1-1,0-1,-1 0,0 0,-1-1,0 0,5-10,-8 14,-1 1,0-1,-1 0,0-1,0 1,-1-1,0 0,0 0,-1-1,-1 1,0-1,0 1,-1-1,-1 0,1 1,-2-1,1 0,-2 1,1-1,-1 1,-1-1,0 1,0 0,-1 0,-5-8,6 13,0 1,0 0,-1-1,0 1,0 1,0-1,0 0,-1 1,1 0,-1 0,0 0,0 1,0 0,0 0,0 0,0 0,-1 1,1 0,0 0,-1 0,1 1,-1 0,1 0,-1 0,1 1,-1 0,1 0,-1 0,-4 2,-9 4</inkml:trace>
  <inkml:trace contextRef="#ctx0" brushRef="#br0" timeOffset="694.712">1328 254,'-86'-18,"84"18,0 0,-1 0,1 0,-1 0,1 0,-1 0,1 1,0-1,-1 1,1-1,0 1,0 0,-1 0,1 0,0 1,0-1,0 0,0 1,0-1,0 1,1 0,-1-1,0 1,1 0,0 0,-1 0,1 0,0 0,0 1,0-1,0 0,0 1,0 0,2 2,0 0,1-1,-1 1,1-1,0 0,0 0,0 1,1-1,-1-1,1 1,0 0,0-1,0 1,1-1,-1 0,1 0,0 0,-1 0,1-1,1 0,-1 0,0 0,0 0,1 0,-1-1,1 0,-1 0,1 0,0-1,-1 0,1 1,3-2,-4 2,1 0,-1 0,0 0,0-1,0 0,0 0,1 0,-1 0,0-1,0 0,0 0,0 0,0 0,0 0,0-1,0 0,0 0,-1 0,1 0,-1 0,1-1,-1 0,0 1,0-1,0-1,-1 1,1 0,-1-1,1 1,-1-1,0 1,-1-1,2-2,-2 1,0 1,0-1,0 1,0-1,-1 1,0-1,0 0,0 1,0-1,-1 0,0 1,0-1,0 1,-1-1,1 1,-1 0,0 0,0 0,0 0,-1 0,0 0,1 0,-1 1,-1-1,1 1,0 0,-1 0,0 0,1 1,-1-1,0 1,0 0,-1 0,1 0,0 0,-1 1,1 0,-5-1,-12-1</inkml:trace>
  <inkml:trace contextRef="#ctx0" brushRef="#br0" timeOffset="1015.859">1497 0,'20'20,"-1"0,-1 1,-1 0,0 2,-2 0,-1 0,-1 2,-1 0,-1 0,-1 1,-1 0,-1 1,-2 0,-1 0,-1 0,-1 1,-1-1,-2 1,-1-1,-1 4,2-5,-2 0,0 0,-2 0,-1 0,-1-1,-1 0,-1 0,-2-1,0 0,-1 0,-2-1,0-1,-1 0,-2-1,-5 6,8-14,4-2,0-1,-1 0,0-1,0 0,-1 0,0-1,-1-1,0 0,0 0,0-1,-1-1,0 0,0-1,0 0,-3 0,-8-2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145 132,'-18'19,"2"2,0-1,1 2,1 0,1 1,1 0,1 1,1 0,-5 22,14-44,0 0,1 0,-1 1,1-1,-1 0,1 1,0-1,0 0,0 1,0-1,0 1,1-1,-1 0,1 0,-1 1,1-1,0 0,0 0,0 1,0-1,0 0,1 0,-1-1,0 1,1 0,0 0,-1-1,1 1,0 0,0-1,0 0,0 0,0 1,0-1,0 0,0-1,1 1,-1 0,0-1,1 1,-1-1,0 1,1-1,26 0,-1-1,1-1,-1-1,1-2,-1-1,-1-1,1-1,-1-2,-1 0,1-2,8-6,-12 7,-1 0,0-2,0-1,-2 0,1-1,-2-2,0 0,-1-1,-1 0,10-15,-24 30,0-1,-1 1,1-1,-1 0,0 0,0 0,0 0,0 0,-1 0,0 0,0 0,0-1,0 1,-1-1,1 1,-1 0,0-1,-1 1,1-1,-1 1,0 0,0-1,0 1,0 0,-1 0,0 0,0 0,0 0,0 0,-1 1,1-1,-1 1,0-1,0 1,0 0,0 0,-1 0,1 1,-3-2,-2-1,-2 1,1-1,0 1,-1 1,0 0,0 0,0 1,0 1,0-1,0 2,0-1,-1 1,1 1,0 0,0 0,0 1,0 0,0 1,0 0,-1 1,-14 6,0 1,1 1,1 1,0 0,1 2,0 1,-2 4,-6 6</inkml:trace>
  <inkml:trace contextRef="#ctx0" brushRef="#br0" timeOffset="421.984">992 19,'-153'124,"94"-60,57-62,1 0,0-1,0 1,0 0,0 0,0 0,1 0,-1 0,1 0,-1 1,1-1,-1 0,1 0,0 0,0 0,0 0,1 1,-1-1,0 0,1 0,0 0,-1 0,1 0,0 0,0 0,0 0,0 0,0 0,0-1,1 1,-1 0,1-1,-1 1,1-1,0 1,-1-1,2 1,94 42,-89-43,0 0,-1 1,1 0,0 1,-1-1,1 1,-1 1,0 0,0 0,0 0,-1 0,1 1,-1 1,0-1,-1 1,1 0,-1 0,0 0,-1 1,1-1,-1 1,-1 1,1-1,-1 0,-1 1,1-1,0 6,-3-8,0 0,-1 0,1-1,-1 1,-1 0,1-1,0 1,-1-1,0 1,0-1,0 0,-1 0,1 0,-1 0,0 0,0 0,-1-1,1 0,-1 1,1-1,-1-1,0 1,0 0,0-1,-1 0,-1 1,-122 34,121-35,0-1,0 0,0 0,0-1,1 0,-1 0,0-1,0 0,0 0,0 0,0-1,1 0,-1 0,1-1,-1 0,-5-4,-1-4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03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0 351,'227'-278,"-221"272,27-19,-32 25,-1 0,1 0,0 0,0 0,-1 0,1 0,0 0,0 0,-1 0,1 0,0 0,0 1,-1-1,1 0,0 0,0 1,-1-1,1 1,0-1,-1 1,1-1,-1 1,1-1,-1 1,1-1,-1 1,1 0,-1-1,1 1,-1 0,0-1,1 1,-1 0,0-1,0 1,0 0,1 0,-1 0,0-1,0 1,0 0,0 0,0-1,0 1,-1 0,1 0,0-1,0 1,0 0,-2 48,1-42,0-1,1 1,-1 0,1-1,0 1,1 0,-1-1,2 1,-1-1,1 1,-1-1,2 1,-1-1,1 0,0 0,0-5,0 0,0-1,0 1,0-1,0 1,0-1,0 0,0-1,0 1,0 0,0-1,0 1,0-1,0 0,0 0,0 0,0-1,-1 1,1-1,0 1,-1-1,0 0,1 0,-1 0,0 0,0-1,0 1,0 0,0-1,-1 0,1 1,-1-1,1 0,-1 0,0 1,28-29,0 0,2 3,2 0,19-12,-51 39,0 0,-1 0,1 0,0 0,0-1,0 2,0-1,0 0,0 0,0 0,0 0,1 1,-1-1,0 0,0 1,1-1,-1 1,0 0,1-1,-1 1,0 0,1 0,-1 0,0 0,1 0,-1 0,1 0,-1 0,0 0,1 1,-1-1,0 1,0-1,1 1,-1-1,0 1,0 0,0-1,1 1,-1 0,0 0,0 0,0 0,-1 0,1 0,0 0,0 0,0 1,1 10,0 0,-1 0,0 0,-1 0,0 1,-1-1,0 0,-1 0,0 0,-1 0,-3 6,-7 52,12-62,-1-3,1 0,1 0,-1 0,1 0,0 0,0 0,0 0,1 1,0-1,0 0,0-1,0 1,1 0,0 0,0 0,0-1,1 2,10 6</inkml:trace>
  <inkml:trace contextRef="#ctx0" brushRef="#br0" timeOffset="252.97">86 548,'38'0,"42"-5,16-1,2 0,-6 1,-9-3,-14-1,-14 2,-12 2,-8 1,-10 7,-9 3</inkml:trace>
  <inkml:trace contextRef="#ctx0" brushRef="#br0" timeOffset="716.383">509 689,'-193'104,"191"-103,1 1,-1-1,0 1,1-1,-1 1,1-1,-1 1,1 0,0 0,-1 0,1 0,0 0,0 0,1 0,-1 0,0 0,1 0,-1 0,1 0,0 1,0-1,0 0,0 0,0 1,0-1,0 0,1 0,-1 0,1 1,0-1,0 0,-1 0,1 0,1 0,-1 0,0-1,0 1,1 0,-1 0,1-1,-1 1,1-1,0 1,-1-1,1 0,0 0,0 0,0 0,0 0,0 0,0 0,2 0,155 49,-157-50,0 0,0 1,0 0,0-1,0 1,0 0,0 0,0 0,-1 0,1 0,0 1,-1-1,1 0,-1 1,1-1,-1 1,0 0,1-1,-1 1,0 0,0 0,0 0,-1 0,1 0,0 0,-1 0,1 0,-1 0,0 0,1 0,-1 0,0 0,0 0,-1 0,1 0,0 0,-1 0,1 0,-1 0,1 0,-1 0,0 0,0 0,0 0,0 0,0-1,-1 1,1 0,-1-1,1 1,-1-1,1 0,-1 1,0-1,0 1,-15 7,0-1,0 0,0-1,-1 0,0-2,0 0,0-1,-1-1,1-1,-2-1,-116-4,123-4,7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29,'19'0,"11"0,6 0,1 0,-6-5,-3-1,-2 0,0 1,0 2,0 1,1 1,1 0,0 1,0 0,0 1,-5-1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1,'28'0,"20"0,6 0,-1 0,-5 0,-6 0,-5 0,-4 0,-7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5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0,'29'7,"0"-1,1-2,0-1,0-1,0-2,0 0,0-3,-1 0,18-5,-45 7,68-1,-68 2,-1 1,0-1,1 0,-1 1,0-1,1 1,-1-1,0 1,1 0,-1 0,0-1,0 1,0 0,0 0,0 0,0 0,0 0,0 0,0 1,-1-1,1 0,0 0,-1 1,1-1,-1 0,1 1,-1-1,1 0,-1 1,0-1,0 1,0-1,0 1,0-1,0 0,0 1,-1-1,1 1,0-1,-1 0,1 1,-1-1,1 0,-1 0,0 1,-86 191,8 69,47-105,31-155,1 0,-1 0,0 0,0 0,0-1,-1 1,1 0,0-1,-1 1,1-1,-1 1,1-1,-1 0,0 0,1 1,-1-1,0-1,0 1,0 0,0 0,0-1,0 1,0-1,0 1,-1-1,-10-1</inkml:trace>
  <inkml:trace contextRef="#ctx0" brushRef="#br0" timeOffset="248.06">1 367,'38'0,"28"0,7 0,0 0,-7 0,-10 0,-5 0,-6-5,-6-1,-5 0,-8 1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4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32,'156'-21,"29"14,-183 7,0 0,0 0,1 0,-1 0,0 1,0-1,1 1,-1-1,0 1,0 0,0 0,0 0,0 0,0 0,0 1,0-1,-1 0,1 1,0-1,-1 1,1 0,-1 0,0-1,1 1,-1 0,0 0,0 0,0 0,-1 0,1 1,0-1,-1 0,1 0,-1 0,0 1,0-1,0 0,0 0,0 1,-30 83,-3-38,-2-3,-2 0,-2-2,-22 16,-49 56,89-93,14-16,-1 1,2 0,-1 0,1 0,0 1,0 0,1 0,0 1,1 0,0-1,0 1,1 1,0-1,0 0,1 3,2-9,0 0,1 0,-1 1,1-1,0 0,0 0,0 0,1 0,-1 0,1 0,0 0,-1-1,1 1,0-1,1 1,-1-1,0 0,1 1,-1-1,1-1,0 1,-1 0,1 0,0-1,0 0,0 0,0 0,0 0,2 0,94 4,-77-7,1-2,-2 0,1-2,0 0,-1-1,0-1,-1-1,0-1,0-1,-1-1,0 0,-1-1,-1-1,0-1,2-4,-7 3</inkml:trace>
  <inkml:trace contextRef="#ctx0" brushRef="#br0" timeOffset="421.224">699 89,'23'-7,"42"-13,1 2,0 4,1 2,61-2,-126 14,-1-1,1 1,-1-1,1 1,0-1,-1 1,1 0,0 0,-1 0,1 0,-1 0,1 0,0 0,-1 0,1 1,0-1,-1 1,1-1,-1 1,1-1,-1 1,1 0,-1 0,0 0,1 0,-1 0,0 0,0 0,0 0,1 1,-1-1,-1 0,1 1,0-1,0 1,0-1,-1 1,1-1,-1 1,1-1,-1 1,0 0,1-1,-1 1,0-1,0 1,0 0,0-1,-1 1,1 0,0-1,-1 1,1-1,-1 2,-13 18,-2-1,0-1,-1 0,0-1,-2-1,0 0,-2-1,-10 11,13-12,5-7,0 1,1 0,0 1,0 1,2 0,-1 0,1 1,1 0,0 0,0 1,2 1,0-1,0 1,1 0,1 1,0-1,1 1,0 0,2 0,-1 9,3-20,1 0,0 0,0 0,0 0,0 0,1 0,0-1,-1 1,1-1,1 1,-1-1,0 0,1 1,0-1,0-1,0 1,0 0,0-1,0 1,1-1,-1 0,1 0,-1 0,1-1,0 1,0-1,0 0,0 0,0 0,3-1,1 2,0-1,1 0,-1-1,1 0,-1-1,1 0,-1 0,0 0,0-1,1 0,-1-1,-1 0,1 0,5-4,35-25,-26 18</inkml:trace>
  <inkml:trace contextRef="#ctx0" brushRef="#br0" timeOffset="671.476">1405 315,'-19'38,"-7"23,2 5,4-4,11-12,6-14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0,'0'20,"0"24,0 16,0 1,0 1,-5-6,-1-3,0 0,1-5,2-6,-4-5,-1-4,2-3,1-1,1-2,-2-5,-2-10,2-9</inkml:trace>
  <inkml:trace contextRef="#ctx0" brushRef="#br0" timeOffset="283.646">358 85,'-52'43,"2"3,2 2,-35 45,81-92,-1 1,1 0,-1 1,1-1,0 0,0 1,0-1,0 1,0-1,0 1,1 0,-1 0,1 0,0 0,0 0,0 0,0 0,1 1,-1-1,1 0,0 0,0 0,0 1,0-1,1 0,-1 0,1 0,0 1,0-1,0 0,0 0,0 0,1-1,-1 1,1 0,0 0,0-1,0 1,0-1,0 1,1-1,-1 0,1 0,0 0,154 33,-110-32,-38-4,0 1,0 0,0 1,0 0,0 1,0-1,-1 2,1-1,-1 1,1 0,-1 1,0 0,0 0,1 21,-11-11</inkml:trace>
  <inkml:trace contextRef="#ctx0" brushRef="#br0" timeOffset="821.219">781 311,'-25'16,"1"2,1 1,1 0,0 2,1 1,2 0,0 1,2 1,0 1,1 1,-2 9,16-34,1 0,0 1,0 0,0-1,1 1,-1-1,0 1,0 0,1 0,-1-1,1 1,0 0,-1 0,1 0,0 0,0-1,0 1,1 0,-1 0,0 0,1-1,-1 1,1 0,-1 0,1-1,0 1,0 0,-1-1,1 1,1-1,-1 1,0-1,0 1,0-1,1 0,-1 0,1 0,-1 1,1-2,-1 1,1 0,0 0,-1 0,1-1,0 1,0-1,-1 1,1-1,0 0,0 0,0 1,0-1,1-1,14-4,1-2,0 0,-1-1,-1-1,0 0,0-2,0 1,-1-2,-1 0,0-1,9-12,9-3,54-51,-85 79,0-1,0 0,0 1,1-1,-1 1,0-1,1 1,-1 0,0 0,1-1,-1 1,0 0,1 0,-1 0,0 0,1 1,-1-1,0 0,1 1,-1-1,0 1,1-1,-1 1,0-1,0 1,0 0,0-1,0 1,0 0,0 0,0 0,0 0,0 0,0 0,0 0,0 1,-1-1,1 0,-1 0,1 0,-1 1,1-1,-1 0,0 1,1-1,11 64,-10-35,-2-1,0 1,-2 0,-2-1,0 1,-2-1,-9 26,2-13,10-29,0 0,0 0,-2 0,1-1,-2 1,0-1,0 0,-1-1,0 0,-1 0,0 0,-1-1,0 0,-1-1,0 0,-5 3,13-11,-1 0,0 0,1-1,-1 1,0-1,0 1,1-1,-1 0,0 0,0 0,0 0,1-1,-1 1,0-1,1 0,-1 0,0 0,1 0,-1 0,1 0,-1-1,1 1,0-1,0 0,0 0,0 1,0-1,0-1,0 1,0 0,1 0,-1-1,1 1,0-1,0 1,0-1,0 1,0-1,0 0,1 1,-1-1,1 0,0 0,0 0,0 1,0-1,0 0,1 0,2-22,1 0,1 0,1 1,2 0,0 0,2 0,0 1,2 1,0 0,1 1,2 0,5-6,-5 9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9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0,'-23'5,"0"1,0 1,1 0,0 2,0 1,1 0,-16 11,36-20,0-1,0 1,0 0,0-1,0 1,0-1,1 1,-1 0,0 0,0 0,1-1,-1 1,0 0,1 0,-1 0,1 0,-1 0,1 0,0 0,-1 0,1 0,0 0,0 0,0 0,0 1,0-1,0 0,0 0,0 0,0 0,0 0,1 0,-1 0,0 0,1 0,-1 0,1 0,-1 0,1 0,-1 0,1 0,0 0,-1-1,1 1,0 0,0 0,0-1,0 1,-1 0,1-1,0 1,1-1,58 28,-49-24,8 3,-1 1,0 0,0 1,-1 1,0 0,0 2,-1 0,-1 0,12 13,-26-21,1-1,0 1,-1-1,0 1,0 0,0-1,0 1,-1 0,1 0,-1-1,0 1,0 0,0 0,-1 0,1-1,-1 1,0 0,0-1,0 1,-1 0,1-1,-1 1,0-1,0 0,0 0,0 0,0 0,-1 0,0 0,1 0,-1-1,0 0,0 1,0-1,-1 0,1 0,0-1,-1 1,0-1,1 0,-1 0,0 0,1 0,-1 0,0-1,0 0,1 0,-1 0,-1 0,-168-2,122-14,33 4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0 292,'3'-14,"1"0,0 0,1 1,0 0,1 0,1 0,0 1,0 0,1 0,1 1,0 0,0 0,1 1,1 0,0 1,0 0,0 1,1 1,1-1,11-4,-17 8,-6 2,1 0,-1 0,1 0,0 0,-1 1,1-1,0 1,0 0,0-1,0 1,0 0,1 0,-1 0,0 0,0 1,1-1,-1 0,0 1,1 0,-1 0,1-1,-1 1,0 1,1-1,-1 0,1 1,-1-1,0 1,0 0,1-1,-1 1,0 0,0 0,0 1,0-1,0 0,0 1,1 1,5 14,-8-14,1 0,-1-1,1 1,0-1,0 0,0 1,0-1,0 0,0 1,1-1,-1 0,1 0,-1 0,1 0,0 0,0-1,0 1,0 0,0-1,0 0,0 1,1-1,-1 0,0 0,1 0,-1 0,1-1,-1 1,1-1,-1 1,3-1,9-3,0 0,0-1,-1-1,1 0,-1-1,0 0,-1-1,5-3,33-17,-26 15,-23 10,1 0,0 0,-1 0,1 0,0 0,0 1,0-1,0 1,1 0,-1 0,0-1,1 1,-1 1,0-1,1 0,-1 1,1-1,-1 1,1-1,0 1,-1 0,1 0,-1 1,1-1,-1 0,1 1,-1 0,1-1,-1 1,1 0,-1 0,0 0,0 1,1-1,-1 0,0 1,0 0,0-1,-1 1,1 0,0 0,-1 0,1 0,-1 0,0 0,2 3,5 21,-7-22,0 1,0-1,0 1,0-1,1 1,0-1,0 0,0 1,0-1,1 0,0-1,0 1,0 0,0-1,0 1,1-1,-1 0,1 0,0-1,0 1,0-1,3 1,69 0,-52-9</inkml:trace>
  <inkml:trace contextRef="#ctx0" brushRef="#br0" timeOffset="240.584">0 404,'43'0,"48"-5,18-1,0-5,-8-1,-8 3,-15 2,-11 2,-7 2,-9 2,-8 1,-7 0,-5 0,-2 1,-2-1,-6 1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540 340,'-48'-1,"25"-1,-1 2,1 1,-1 0,1 2,0 0,0 2,-21 7,-85 34,129-46,0 0,1 0,-1 1,0-1,0 0,1 0,-1 1,0-1,0 0,1 1,-1-1,0 0,0 1,0-1,0 0,0 1,0-1,0 0,1 1,-1-1,0 1,0-1,0 0,0 1,-1-1,1 0,0 1,0-1,0 0,0 1,0-1,0 1,0-1,-1 0,1 0,0 1,0-1,-1 0,1 1,0-1,0 0,-1 0,1 1,0-1,-1 0,1 0,0 0,-1 1,1-1,0 0,-1 0,1 0,38 3,-35-3,148 25,-149-25,0 0,0 0,0 1,0-1,0 1,0-1,0 1,-1 0,1 0,0 0,0 0,-1 0,1 0,-1 0,1 0,-1 1,1-1,-1 1,0-1,0 1,0-1,1 1,-2 0,1-1,0 1,0 0,0 0,-1 0,1 0,-1-1,0 1,0 0,1 0,-1 0,0 0,0 0,-1 0,1 0,0 0,-1 0,1 0,-1 0,0-1,1 1,-1 0,0 0,0-1,0 1,0 0,-1-1,1 1,0-1,-1 0,1 1,-1-1,1 0,-1 0,-1 1,-235 197,210-179,21-17,1 1,-1 0,1 0,0 0,0 1,0 0,1 0,-1 1,1-1,0 1,1 0,0 1,0-1,0 1,1-1,-1 1,2 0,-1 1,1-1,-1 6,6-8,0 0,0 1,0-1,1-1,-1 1,1 0,0-1,1 0,-1 0,1 0,0-1,0 1,0-1,0 0,1-1,-1 1,1-1,0 0,-1 0,1-1,0 0,0 0,0 0,0-1,0 0,0 0,4-1,-1 1,0-1,0 0,0 0,-1-1,1 0,0-1,-1 0,1 0,-1-1,0 0,0 0,0-1,-1 0,1 0,-1-1,0-1,8-5</inkml:trace>
  <inkml:trace contextRef="#ctx0" brushRef="#br0" timeOffset="246.067">287 0,'-31'736,"4"-321,28-291,-1-100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41,'-3'2,"1"0,-1 1,0-1,1 1,-1-1,1 1,0 0,0-1,0 1,0 0,1 1,-1-1,1 0,-1 0,1 1,0-1,0 2,0-2,-58 224,58-225,0-1,1 1,-1-1,1 0,-1 1,1-1,0 1,0-1,0 1,0 0,0-1,0 1,0-1,0 1,0-1,1 1,-1-1,0 1,1-1,0 0,-1 1,1-1,0 1,0-1,-1 0,1 0,0 0,0 1,1-1,-1 0,0 0,0 0,0-1,1 1,-1 0,0 0,1-1,-1 1,1 0,-1-1,1 0,-1 1,1-1,-1 0,1 0,-1 0,1 0,1 0,70-30,-50 7,0 0,-1-2,-2-1,-1 0,2-5,94-112,-52 95,-61 49,0 1,0-1,0 1,-1 0,1 0,0 0,-1 0,1 0,-1 1,0-1,0 0,0 1,0-1,0 0,0 1,-1-1,1 1,-1 0,0-1,0 1,0-1,0 1,0-1,0 1,-1-1,0 3,-56 325,44-126,10-194,-26 68,28-76,1-1,-1 1,0 0,0-1,0 1,0-1,0 0,-1 1,1-1,0 0,-1 0,1 0,0 0,-1 0,0 0,1 0,-1 0,1-1,-1 1,0 0,0-1,1 0,-1 1,0-1,0 0,1 0,-1 0,0 0,0 0,0 0,1-1,-1 1,0-1,0 1,1-1,-1 1,0-1,1 0,-1 0,1 0,-1-1,-3-3,1 0,0-1,0 0,1 0,-1 0,1 0,1 0,-1-1,1 1,0-1,1 0,0 0,0 1,0-1,1 0,0 0,0 0,0 0,1 0,0 1,1-1,0-3,3-6,0 0,1 1,1 0,0 0,1 0,0 1,1 0,1 0,0 1,1 0,0 1,1 1,1 0,10-8,-2 1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89 155,'-9'38,"-9"28,-1 6,3-3,4-4,4-9,4-9,2-7,1-6,2-4,-1-2,1-1,0-1,0-4</inkml:trace>
  <inkml:trace contextRef="#ctx0" brushRef="#br0" timeOffset="304.332">4 13,'17'-4,"1"1,-1 1,1 0,-1 1,1 1,0 0,-1 1,1 2,-1-1,1 2,-1 0,0 2,-1-1,1 2,-1 0,0 1,12 9,-24-14,0 0,0 0,0 0,0 1,-1-1,0 1,1 0,-1 0,-1 0,1 0,-1 0,1 1,-1-1,-1 1,1 0,-1 0,1-1,-1 1,-1 0,1 0,-1 0,0 0,0 0,0 0,0 0,-1 0,0 0,0 0,-1-1,1 1,-1 0,0-1,0 1,-1-1,1 0,-1 0,0 0,0 0,-2 2,-11 12,-2-1,0 0,-1-1,0-1,-1-1,-1-1,0-1,-1-1,0 0,-1-2,-17 0,25-12</inkml:trace>
  <inkml:trace contextRef="#ctx0" brushRef="#br0" timeOffset="1999.062">287 606,'-5'-5,"-2"4,1 6,1 7,-3 7,-1 4,2 4,2 2,1 0,-2-4,-2-7</inkml:trace>
  <inkml:trace contextRef="#ctx0" brushRef="#br0" timeOffset="3235.051">201 578,'40'-18,"-24"11,1 0,0 1,0 1,1 1,0 0,0 2,0 0,0 1,10 0,-27 1,0 0,0 0,1 0,-1 0,0 0,0 0,0 0,0 0,0 0,0 0,0 1,0-1,1 0,-1 1,0-1,0 1,0-1,0 1,-1 0,1-1,0 1,0 0,0 0,0-1,-1 1,1 0,0 0,-1 0,1 0,-1 0,1 0,-1 0,1 0,-1 0,0 0,0 0,1 0,-1 1,0-1,0 0,0 0,0 0,0 0,0 0,-1 0,1 0,0 1,-1-1,1 0,0 0,-1 0,1 0,-1 0,0 0,-40 49,29-42,11-8,-1 1,0-1,0 1,1 0,-1 0,0-1,1 1,-1 0,1 1,-1-1,1 0,0 0,-1 1,1-1,0 1,0-1,0 1,0-1,0 1,0 0,0-1,1 1,-1 0,1 0,-1-1,1 1,0 0,-1 0,1 0,0 0,0 0,1-1,-1 1,0 0,0 0,1 0,-1 0,1-1,0 1,0 0,0 1,38 38,13 17,-51-56,-1 0,1-1,0 1,0 0,-1 0,1 0,-1 1,0-1,0 0,0 0,0 0,0 0,0 0,0 0,0 0,-1 0,1 0,-1 0,0 0,0 0,0 0,1 0,-2 0,1-1,0 1,0 0,0-1,-1 1,1-1,-1 1,0-1,1 0,-1 1,-6 4,-1-1,0 1,0-2,0 1,0-1,-1-1,0 0,0 0,1 0,-2-2,1 1,0-1,0-1,0 1,-6-2,14 1,0 0,0 0,0 0,0 0,0 0,0-1,0 1,0-1,0 1,0-1,0 0,0 0,1 0,-1 0,0 0,0 0,1 0,-1 0,1-1,-1 1,1-1,0 1,0-1,-1 0,1 1,0-1,0 0,1 0,-1 1,0-3,-1-14</inkml:trace>
  <inkml:trace contextRef="#ctx0" brushRef="#br0" timeOffset="3883.569">625 550,'32'-1,"-24"-1,-1 1,1 1,0-1,0 1,-1 1,1-1,0 2,0-1,-1 1,1 0,-1 0,0 1,1 0,2 2,-9-2,0 0,0 0,0 0,0 0,-1 1,1-1,-1 0,0 0,0 0,0 1,-1-1,1 0,-1 0,1 0,-1 1,0-1,-1 0,1 0,0 0,-1-1,1 1,-1 0,0-1,0 1,0-1,0 1,-1-1,1 0,-1 0,1 0,-3 1,1 1,-25 27,20-23,0 1,1 0,0 0,0 1,1 0,1 0,-1 1,2 0,-1 0,1 2,4-12,1 1,-1 0,1 0,-1-1,1 1,0 0,0 0,0 0,0-1,0 1,0 0,0 0,0 0,1 0,-1-1,1 1,0 0,-1-1,1 1,0 0,0-1,0 1,0-1,0 1,0-1,1 0,-1 1,0-1,1 0,-1 0,1 0,-1 0,1 0,-1 0,1 0,0-1,0 1,-1-1,1 1,0-1,0 1,0-1,-1 0,1 0,1 0,85-9,-59-2,-3-1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0 565,'44'10,"18"2,4 1,-5-4,-7-2,-9-2,-7-3,-4-1,-5-1,-1 0,-11-1,-8 1</inkml:trace>
  <inkml:trace contextRef="#ctx0" brushRef="#br0" timeOffset="256.317">86 875,'38'0,"27"0,8 0,-4 0,-10 0,-8 0,-15 0</inkml:trace>
  <inkml:trace contextRef="#ctx0" brushRef="#br0" timeOffset="1044.137">1130 423,'63'-21,"1"3,1 3,1 2,24 1,-88 11,0 0,-1 0,1 0,0 0,0 1,0-1,0 1,0-1,0 1,0 0,0 0,0 0,0 0,0 0,0 1,0-1,0 0,0 1,0-1,0 1,-1 0,1 0,0 0,0 0,-1 0,1 0,0 0,-1 0,1 1,-1-1,0 1,1-1,-1 1,0-1,0 1,0 0,0 0,0-1,0 1,-1 0,1 0,-1 0,1 0,-1 0,0 0,1 1,-12 16,0-1,0 0,-2-1,0-1,-1 0,-1-1,0 0,-14 10,-8 9,-57 47,-52 58,141-133,1 0,0 1,0 0,0 0,1 0,0 0,1 1,0-1,0 1,0-1,1 1,0 1,1-6,0-1,0 1,0 0,0 0,1 0,-1-1,1 1,0 0,0 0,0-1,0 1,0-1,0 1,1-1,-1 1,1-1,0 0,-1 0,1 0,0 0,1 0,-1 0,0 0,0-1,1 1,-1-1,1 0,-1 1,1-1,0 0,-1-1,1 1,0 0,1-1,19 4,0-2,0-1,0-1,0-1,0-1,0 0,0-2,0-1,-1-1,0-1,0 0,-1-2,0-1,1-1,4-1</inkml:trace>
  <inkml:trace contextRef="#ctx0" brushRef="#br0" timeOffset="1271.365">1977 395,'-27'27,"2"0,1 2,1 1,1 0,2 2,1 0,1 2,2-1,-4 18,18-48,0 1,0-1,1 1,0-1,-1 1,1 0,1 0,-1 0,0 0,1-1,0 1,0 0,0 0,0 0,1 0,-1 0,1 0,0-1,0 1,1 0,-1-1,1 1,0-1,0 1,0-1,0 0,0 0,1 0,-1 0,1 0,0 0,0-1,0 1,0-1,1 0,-1 0,1 0,10 1,1-1,-1-1,1 0,-1-1,0 0,1-2,-1 1,0-2,0 0,0 0,0-1,0-1,-1-1,0 0,0 0,0-1,-1-1,0 0,-1-1,0 0,0-1,-1 0,7-7,-11 9,1 0,-1-1,-1 0,1 0,-2 0,1 0,-1-1,0 1,-1-1,0 0,-1 0,0 0,-1-1,0 1,0 0,-1-1,-1 1,1-1,-2 1,1 0,-2 0,1 0,-1 0,-1 0,0 0,0 1,-1 0,-5-8,-2-1,-2 0,0 2,-1 0,-1 0,0 1,-15-9,11 12</inkml:trace>
  <inkml:trace contextRef="#ctx0" brushRef="#br0" timeOffset="1517.118">2428 255,'5'43,"-9"43,-2 17,-6-1,-1-6,2-16,-2-17,1-13,3-12,3-6,2-5,2-1,1-6</inkml:trace>
  <inkml:trace contextRef="#ctx0" brushRef="#br0" timeOffset="1770.504">2682 509,'-38'28,"-23"20,-1 6,11-1,13-5,18-11,13-6,12-9,11-9,6 0,5-4,2 3,2-2,0-2,-1-3,0-2,-1-1,-5-2</inkml:trace>
  <inkml:trace contextRef="#ctx0" brushRef="#br0" timeOffset="5926.041">3049 762,'-6'-2,"1"-1,-1 1,0 0,0 1,1-1,-1 1,0 0,-1 1,1-1,0 1,0 0,0 1,0-1,0 1,0 1,0-1,0 1,1 0,-1 0,0 1,1-1,0 1,-1 1,1-1,1 1,-1-1,0 1,1 1,-4 3,-7 9,1 0,0 1,2 1,0 0,1 0,0 2,-3 11,6-14,6-17,0 1,0 0,0 0,1 0,-1 0,1 0,0 1,-1-1,1 0,0 0,0 1,1-1,-1 1,0-1,1 1,-1-1,1 1,0-1,0 1,0 0,0-1,1 1,-1-1,0 1,1-1,0 1,0-1,0 0,0 1,0-1,0 0,0 1,1-1,-1 0,1 0,0 0,0-1,-1 1,1 0,2 0,8-1,1 0,0-1,0-1,0 0,-1 0,1-2,0 1,-1-2,0 0,0 0,0-1,0 0,-1-1,0-1,0 0,0 0,-1-1,0 0,-1-1,0 0,0-1,6-9,75-90,-88 109,0-1,1 1,-1 0,0 0,1 0,-1 0,0 0,0 1,1-1,-1 1,0-1,0 1,0 0,1 0,-1 0,0 0,0 0,0 0,-1 1,1-1,0 1,0-1,-1 1,1 0,-1 0,1-1,-1 1,0 0,0 0,0 0,0 0,0 1,0-1,-1 0,1 0,-1 0,1 1,-1 1,6 7,1 1,0 0,-1 0,-1 1,1 0,-2 1,0-1,-1 1,0-1,-1 1,0 0,-1 14,0-5,-2 1,0-1,-1 0,-2 0,0 0,-2 0,0 0,-1-1,-2 0,-2 5,2-10,0 0,-1 0,0-1,-2 0,0-1,0 0,-1-1,-1-1,-1 0,-10 7,24-18,-1-1,1 0,0 0,-1 0,1 0,-1-1,1 1,-1 0,1-1,-1 1,0-1,1 1,-1-1,0 0,1 1,-1-1,0 0,1 0,-1-1,0 1,1 0,-1 0,0-1,1 1,-1-1,1 1,-1-1,0 0,1 0,0 0,-1 0,1 0,-1 0,1 0,0 0,0 0,0 0,0-1,0 1,0-1,0 1,0-1,0 1,1-1,-1 1,1-1,-1 1,1-1,-1 0,1 1,0-1,0 0,0 0,0 1,0-1,-2-24,1 0,2 0,0 0,2 1,1-1,1 1,1 0,1 0,1 0,1 1,1 1,5-8,-6 13</inkml:trace>
  <inkml:trace contextRef="#ctx0" brushRef="#br0" timeOffset="6233.902">3303 226,'33'-4,"0"2,0 2,1 0,-1 3,0 0,0 2,6 4,-25-6,0 1,-1 0,0 1,0 1,0 0,-1 1,1 0,-2 1,1 0,-1 1,-1 0,1 1,-1 0,-1 1,0 0,-1 0,0 1,0 1,5 17,-2 1,-1 0,-2 1,0 0,-3 0,0 0,-2 0,-2 1,-1 0,-1-1,-2 1,-4 14,2-11,-1 0,-2 0,-2 0,-1-1,-1-1,-2 0,-2-1,-1 0,-1-1,-2-1,-1-1,-2-1,0-1,-2-1,-1-1,-1-1,-16 10,11-12</inkml:trace>
  <inkml:trace contextRef="#ctx0" brushRef="#br0" timeOffset="6771.449">1073 1,'-62'92,"4"3,4 2,4 3,-14 47,47-101,1 0,2 1,3 1,1 0,3 0,-1 44,7-65,1-1,2 1,0-1,2 1,1-1,1 0,2-1,0 1,2-1,0-1,2 0,0-1,7 8,-1-7,1-1,1-1,2 0,0-2,1 0,0-2,2 0,0-2,1-1,1 0,0-3,1 0,0-1,1-2,0-1,0-1,1-2,0-1,1-1,29 2</inkml:trace>
  <inkml:trace contextRef="#ctx0" brushRef="#br0" timeOffset="7490.286">4347 226,'-27'25,"0"2,2 0,1 2,2 1,0 0,2 2,2 0,1 2,1 0,2 0,1 1,2 1,2 0,1 1,1-1,1 20,14 196,-6-235,1-1,1 0,1 0,0 0,1-1,0 0,1 0,1 0,1-1,0 0,1-1,0 0,1-1,2 3,-7-9,0 0,1-1,0 0,0 0,0 0,0-1,1 0,0 0,0-1,0 0,0 0,0-1,0 0,1-1,-1 1,1-2,4 1,11-1</inkml:trace>
  <inkml:trace contextRef="#ctx0" brushRef="#br0" timeOffset="9104.079">4911 706,'-4'-2,"1"0,-1 1,-1-1,1 1,0 0,0 0,0 0,-1 1,1-1,0 1,0 0,-1 1,1-1,0 1,0-1,-1 1,1 1,0-1,0 0,0 1,0 0,1 0,-1 0,0 1,1-1,-1 1,1 0,-3 2,-3 7,0 0,1 1,0 0,1 1,0-1,1 1,1 1,0-1,1 1,0 0,1 0,1 0,0 0,2 0,-1 3,0-5,7 145,-6-153,1 0,1-1,-1 1,1-1,-1 0,1 1,1-1,-1 0,0 0,1 0,0-1,0 1,0 0,0-1,1 0,-1 0,1 0,0 0,0-1,0 1,0-1,0 0,1 0,-1-1,1 1,-1-1,1 0,-1 0,1-1,0 1,2-1,14-3,0-1,0-1,-1-1,0 0,0-2,0 0,-1-2,-1 0,1-1,-1 0,-1-2,-1 0,1-1,-2 0,0-2,-1 0,-1 0,5-9,-5 12,-1-1,-1-1,0 0,-1-1,-1 0,-1-1,0 1,-1-2,0 1,-2-1,0 0,0-6,-5 18,0-1,0 1,-1 0,0 0,0 0,-1 0,0 0,0 0,0 0,0 1,-1-1,0 1,0 0,-1 0,1 0,-1 0,0 0,-1 1,1 0,-1 0,0 0,0 0,0 1,0 0,-1 0,1 0,-1 0,-4 0,-4-3,-1 1,1 0,-1 1,0 1,-1 0,1 1,0 1,-1 0,1 1,0 1,-1 0,-14 5</inkml:trace>
  <inkml:trace contextRef="#ctx0" brushRef="#br0" timeOffset="9408.377">4375 875,'573'17,"17"-6,-529-22,-56 5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19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59,'19'-5,"21"-1,9-1,0 2,-3-3,-5 0,-4 0,-4 3,-3 2,-1 1,-6 1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0,'0'39,"0"12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0 367,'136'-244,"-81"183,-54 60,0 0,0 0,0 0,0 1,1-1,-1 0,0 0,0 1,1-1,-1 0,1 1,-1 0,1-1,-1 1,0 0,1 0,-1 0,1-1,-1 2,1-1,-1 0,1 0,-1 0,1 1,-1-1,1 1,-1-1,0 1,1-1,-1 1,0 0,1 0,-1 0,0 0,0 0,0 0,0 0,0 0,0 0,0 0,0 0,-1 1,1-1,0 0,-1 1,1-1,-1 1,1-1,-1 0,1 2,9 78,-11-76,0 1,0-1,1 0,-1 0,1 1,0-1,1 0,0 0,0 1,0-1,0 0,1 0,-1 0,1 0,1 0,-1-1,1 1,0 0,0-1,0 0,0 0,1 0,0 0,-1-1,2 1,-1-1,0 0,1 0,-1 0,1-1,0 0,2 1,2-3,-1 0,1-1,0 0,-1-1,0 1,1-2,-1 1,0-1,0-1,0 1,0-1,-1-1,0 1,0-1,0-1,0 1,-1-1,0 0,0-1,0 1,4-8,1-2,0 1,-2-1,1-1,-2 0,0 0,-1-1,-1 1,-1-2,0 1,0-7,-2 4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1 395,'7'-8,"1"1,0 0,1 1,0 0,-1 0,2 1,-1 0,1 1,0 0,0 0,0 1,0 0,0 1,1 0,-1 1,1 0,-1 1,1 0,0 0,-1 1,11 2,-18-1,1 0,-1 0,1 0,-1 1,0-1,0 1,0 0,0 0,-1 0,1 0,-1 0,0 0,0 1,0-1,0 1,0-1,-1 1,0 0,0 0,0-1,0 1,0 0,-1 0,0 0,1 0,-2 0,1 0,0 0,-1 0,0 0,0 0,0 0,0-1,0 1,-1 0,0-1,0 1,0-1,0 1,0-1,-1 0,0 0,1 3,-1-1,1 0,1 1,-1-1,1 1,0 0,0-1,0 1,1 0,0 0,0 0,0-1,1 1,0 0,0-1,1 1,-1 0,1-1,0 0,1 1,-1-1,1 0,0 0,1 0,2 3,7 10,-9-13,1-1,-1 1,0 0,0 0,0 0,-1 1,0-1,0 1,0 0,-1 0,0 0,0 0,0 0,-1 0,0 1,0-1,0 0,-1 1,0-1,-1 0,1 1,-1-1,0 0,-1 1,1-1,-1 0,-2 3,-1-1,-1 0,-1-1,0 1,0-1,0 0,-1-1,0 0,0 0,0 0,-1-1,0-1,0 1,0-1,-1-1,1 0,-1 0,0-1,0 0,0-1,0 0,0-1,0 0,0 0,0-1,-1 0,-8-6</inkml:trace>
  <inkml:trace contextRef="#ctx0" brushRef="#br0" timeOffset="334.03">820 338,'-54'54,"2"2,3 2,2 2,-10 21,52-74,-1 0,1 0,1 0,-1 1,1 0,0 0,1 0,0 0,0 1,1-1,0 1,1-1,-1 1,2 0,-1 0,1 0,1-1,-1 1,3 8,2-12,0-1,0 0,1-1,0 1,-1-1,1 0,0-1,0 1,1-1,-1 0,0-1,1 1,-1-1,1-1,0 1,-1-1,1 0,-1-1,1 1,-1-1,1-1,-1 1,1-1,-1 0,0-1,9-1,-1-1,0 0,0-1,0-1,-1 0,0-1,0 0,-1-1,0 0,-1-1,0-1,0 1,-1-2,-1 0,0 0,0 0,-1-1,-1 0,0-1,-1 0,0 0,-1 0,-1 0,0-1,-1 0,-1 0,0 0,-1 0,-1-6,0 15,0 1,-1 0,0 0,0 0,-1 0,1 0,-1 0,0 1,0-1,-1 0,1 1,-1 0,0-1,0 1,0 0,-1 1,0-1,1 1,-1-1,0 1,-1 0,1 0,0 1,-1 0,0-1,0 1,0 0,-19-4</inkml:trace>
  <inkml:trace contextRef="#ctx0" brushRef="#br0" timeOffset="667.344">1215 197,'-12'11,"2"0,-1 1,1 0,1 0,0 1,1 0,1 1,0 0,0 0,1 0,1 1,1 0,0 0,-2 15,6-28,0 1,0-1,-1 1,2-1,-1 1,0-1,0 1,1-1,0 1,-1-1,1 1,0-1,0 0,0 1,0-1,1 0,-1 0,1 0,-1 0,1 0,0 0,0 0,0-1,-1 1,2-1,-1 1,0-1,0 0,0 0,1 0,-1 0,0 0,1 0,-1-1,1 1,-1-1,1 0,-1 0,1 1,-1-2,1 1,-1 0,1 0,-1-1,1 0,-1 1,1-1,-1 0,5-2,0 1,0-1,-1 0,1-1,-1 0,0 0,0 0,-1 0,1-1,-1 0,0 0,0-1,-1 1,1-1,-1 0,-1-1,1 1,-1 0,0-1,0 0,-1 0,0 0,0 0,-1 0,0 0,0 0,-1 0,1 0,-2-1,1 1,-1 0,0 0,0 0,-1 0,0 0,0 0,-1 0,-2-3,-21-33,12 26</inkml:trace>
  <inkml:trace contextRef="#ctx0" brushRef="#br0" timeOffset="932.138">1355 0,'28'41,"-3"0,-1 2,-2 1,-3 1,-1 0,-2 1,-2 1,-2 1,4 42,-12-67,-2 0,0 0,-2 0,0 0,-2 0,0-1,-1 1,-2 0,0-1,-2 0,0 0,-1-1,-1 0,-2 0,0-1,0 0,-2-1,-1 0,0-2,-1 1,-1-2,-2 2,-118 67,120-77</inkml:trace>
  <inkml:trace contextRef="#ctx0" brushRef="#br0" timeOffset="1519.656">1722 564,'168'-224,"-132"193,-35 31,-1-1,1 1,0 0,0 0,-1-1,1 1,0 0,0 0,0 0,-1 0,1 0,0 0,0 0,0 0,-1 0,1 0,0 0,0 0,-1 1,1-1,0 0,0 0,-1 1,1-1,0 1,-1-1,1 1,0-1,-1 1,1-1,-1 1,1-1,-1 1,1 0,-1-1,1 1,-1 0,0 0,1-1,-1 1,0 0,0 0,0-1,1 1,-1 0,0 0,0-1,0 1,0 0,0 0,0 0,-1-1,4 15,-4-13,1 1,0-1,0 0,0 1,0-1,0 1,0-1,1 0,-1 1,1-1,-1 0,1 1,0-1,0 0,0 0,1 0,-1 0,0 0,1 0,-1 0,1 0,0-1,-1 1,1-1,0 1,0-1,0 1,0-1,0 0,1 0,-1 0,0 0,0-1,1 1,-1-1,0 1,1-1,0 0,7-2,0 0,-1-1,1-1,-1 1,0-2,0 1,0-1,-1-1,1 1,0-2,29-17,-32 21,3-3,0 0,1 1,0 0,0 1,0 0,0 1,1 0,-1 1,1 0,0 0,3 1,-12 2,1 0,-1 0,1 1,-1-1,0 1,1 0,-1 0,0-1,0 1,0 1,0-1,-1 0,1 0,0 1,-1-1,0 1,0-1,1 1,-2 0,1-1,0 1,0 0,-1 0,0 0,1-1,-1 1,0 0,0 0,-1 0,1 0,0-1,-1 1,0 0,0 0,0-1,0 1,0-1,0 1,-1-1,-1 3,-2 22,4-2,3-5</inkml:trace>
  <inkml:trace contextRef="#ctx0" brushRef="#br0" timeOffset="1775.841">2654 311,'-44'38,"-37"32,-15 14,-1-3,7-5,13-12,11-11,11-9,11-9,8-9,5-5,3-6,6 0,3-3,3-4</inkml:trace>
  <inkml:trace contextRef="#ctx0" brushRef="#br0" timeOffset="2101.484">2626 649,'-297'146,"249"-107,49-37,0-1,0 0,0 1,0-1,0 0,0 0,0 0,0 0,1 0,-1 0,0 0,1 0,-1 0,1-1,-1 1,0-1,1 1,0-1,-1 1,1-1,-1 0,1 0,-1 0,1 0,0 0,-1 0,1 0,-1 0,1 0,0-1,1 1,33-1,-31-1,0 0,0 1,0 0,0 0,1 0,-1 1,0 0,0 0,1 0,-1 1,0-1,0 1,0 0,0 1,0-1,0 1,0 0,0 1,-1-1,1 1,-1 0,1 0,-1 0,0 0,-1 1,1-1,0 1,-1 0,0 1,0-1,2 5,-6-1,0 0,-1 0,-1-1,1 1,-1 0,0-1,-1 0,0 0,0 0,0 0,-1 0,0-1,0 0,-1 0,0-1,0 1,0-1,-1 0,1-1,-1 0,0 0,-1 0,0 0,-102 40,85-40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0,'-39'16,"-230"108,220-75,48-47,0-1,0 1,1-1,-1 1,1-1,-1 1,1-1,-1 1,1-1,0 1,0-1,0 1,0 0,0-1,0 1,1-1,-1 1,0-1,1 1,-1-1,1 1,-1-1,1 1,0-1,0 0,0 1,0-1,0 0,0 0,0 0,0 1,0-1,0 0,0-1,1 1,-1 0,1 0,-1 0,0-1,1 1,-1-1,2 1,180 51,-181-51,0-1,1 1,-1 1,0-1,0 0,0 0,0 1,0-1,0 1,0 0,0 0,-1-1,1 1,-1 0,1 0,-1 1,0-1,0 0,0 0,0 1,0-1,0 0,-1 1,1-1,-1 1,0-1,0 1,1-1,-2 1,1-1,0 0,0 1,-1-1,1 1,-1-1,0 1,0-1,0 0,0 0,0 1,-1-1,-67 79,49-68,0 0,-1-1,0-1,0-1,-2-1,1-1,-9 2,31-11,0 1,0-1,1 1,-1-1,0 0,0 1,0-1,0 0,0 1,0-1,0 0,0 1,0-1,0 0,0 1,-1-1,1 0,0 1,0-1,-1 1,1-1,0 0,-1 1,1-1,0 1,-1-1,1 1,-1-1,1 1,-1-1,1 1,-1 0,0-1,1 1,-1 0,1-1,-1 1,0 0,1 0,-1 0,0-1,1 1,-1 0,1 0,-1 0,0 0,1 0,-1 0,0 0,1 1,-1-1,0 0,1 0,-1 0,0 1,15-16</inkml:trace>
  <inkml:trace contextRef="#ctx0" brushRef="#br0" timeOffset="248.957">646 226,'-14'34,"-5"20,1 6,8-7,11-13,5-13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9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28,'15'5,"1"1,-1-2,1 0,-1-1,1-1,0 0,0-1,0-1,0 0,1-1,-1-1,-1 0,1-1,4-3,51-4,109-11,-142 13,-29 6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1,'39'4,"31"2,9 0,0-1,-7-1,-13-7,-10-2,-10-1,-6 2,-8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194 141,'-36'112,"5"1,-17 115,41-191,-1 0,-3 0,0 0,-16 31,18-47,3-2</inkml:trace>
  <inkml:trace contextRef="#ctx0" brushRef="#br0" timeOffset="317.284">618 226,'-42'53,"4"2,1 2,4 2,1 1,4 1,-6 21,32-78,-1 1,1 0,0 0,0 0,0 0,1 1,-1-1,1 0,1 1,-1-1,1 1,0-1,0 1,0-1,1 0,0 1,0-1,0 0,1 1,0-1,0 0,0 0,1 0,-1 0,1-1,0 1,1-1,-1 0,1 0,0 0,0 0,0 0,0-1,0 0,4 2,9-1,-1-1,1-1,0 0,0-2,0 0,0 0,0-2,0 0,-1-1,1 0,-1-1,1-1,-1-1,-1-1,1 0,-1 0,0-2,-1 0,0-1,-1 0,8-7,-5 4,-1 0,0 0,-1-2,-1 0,0 0,-1-1,0-1,-1 0,-1 0,-1-1,-1-1,0 1,-2-1,0-1,-1 1,0-1,0-16,-5 27,-1 0,0 1,0-1,-1 1,-1-1,1 1,-1 0,0 0,-1 0,0 0,0 1,-1-1,0 1,0 0,-1 0,0 1,0 0,0 0,-1 0,0 1,0 0,0 0,0 1,-1 0,0 0,0 1,0 0,0 0,-1 1,1 0,-1 1,1-1,-1 2,0-1,1 1,-1 1,0-1,1 1,-1 1,1 0,-1 0,1 1,-6 2,-103 62,88-42</inkml:trace>
  <inkml:trace contextRef="#ctx0" brushRef="#br0" timeOffset="1227.4">1323 113,'-10'38,"-7"32,-2 14,3-2,4-11,5-13,-3-11,2-9,1-6,2-3,3-3,0-9,2-9</inkml:trace>
  <inkml:trace contextRef="#ctx0" brushRef="#br0" timeOffset="1521.438">1605 226,'-78'59,"13"-11,2 3,3 3,-7 11,21 7,47-69,1-1,0 1,-1-1,1 0,0 0,0 0,0 0,0 0,1 0,-1 0,1-1,-1 1,1-1,-1 0,1 0,0 0,-1 0,1 0,0 0,0-1,0 0,-1 1,1-1,0 0,0 0,0-1,0 1,0 0,-1-1,1 0,0 0,2-1,3 2,167-5,-171 7,0 1,0-1,0 1,0-1,0 1,-1 0,1 0,-1 1,0-1,0 1,0 0,0 0,-1 0,0 0,0 0,0 0,0 0,0 1,-1-1,0 1,0 0,0-1,0 1,-1 0,0-1,0 1,0 0,-1-1,1 1,-1 0,0-1,-1 1,1-1,-1 0,1 1,-3 1,1 13,3-5</inkml:trace>
  <inkml:trace contextRef="#ctx0" brushRef="#br0" timeOffset="2135.059">2000 508,'-28'4,"0"1,1 0,0 3,0 0,0 1,1 2,-17 9,39-18,1-1,0 0,-1 1,1-1,0 1,0 0,0 0,0 0,0 0,1 1,-1-1,1 1,-1 0,1 0,0 0,0 0,0 0,1 0,-1 0,1 1,-1-1,1 0,0 1,1-1,-1 1,0-1,1 1,0 0,0-1,0 1,0-1,1 1,-1 0,1-1,0 1,0-1,0 0,1 1,-1-1,1 0,0 0,2 3,3-2,0-2,0 1,1-1,0 0,-1-1,1 1,0-1,0-1,0 0,-1 0,1 0,0-1,0 0,0-1,-1 0,1 0,-1-1,0 1,1-2,-1 1,0-1,-1 0,1 0,-1-1,1-1,119-75,-125 80,0-1,0 1,1 0,-1 0,0-1,0 1,1 0,-1 0,1 0,-1 1,1-1,-1 0,1 0,0 1,-1-1,1 1,0-1,-1 1,1 0,0 0,0 0,-1 0,1 0,0 0,0 0,-1 1,1-1,0 1,-1-1,1 1,0-1,-1 1,1 0,-1 0,1 0,-1 0,1 0,-1 0,0 0,0 0,0 1,1-1,-1 1,0-1,0 0,-1 1,1 0,0-1,0 1,-1-1,1 1,-1 0,0-1,1 1,-1 0,2 16,-2 1,0-1,-1 0,0 0,-2 0,0 0,-3 9,-8 57,-2 80,13-151,2 0,-1 0,0-1,-1 1,0-1,-1 0,-1 0,0 0,0 0,-1-1,0 0,-1 0,-1-1,0 0,0 0,-5 4,12-13,-1 0,1 0,-1 1,1-1,-1 0,0 0,1-1,-1 1,0 0,0 0,0-1,1 1,-1-1,0 0,0 1,0-1,0 0,0 0,0 0,0-1,1 1,-1 0,0-1,0 1,0-1,0 1,1-1,-1 0,0 0,1 0,-1 0,0 0,1 0,-1-1,1 1,0 0,-1-1,1 1,0-1,0 1,0-1,0 0,0 1,0-1,1 0,-1 0,0 0,-17-93,26 63,0 1,2 0,2 0,1 1,1 0,1 2,1-1,2 2,7-7,-15 18,25-34,-19 33</inkml:trace>
  <inkml:trace contextRef="#ctx0" brushRef="#br0" timeOffset="2737.494">2367 424,'225'-264,"-222"261,-2 1,0 0,0 0,1 1,-1-1,0 0,1 0,0 1,-1-1,1 1,0-1,0 1,0 0,0 0,0 0,0 0,0 0,0 0,1 1,-1-1,0 1,0-1,1 1,-1 0,1 0,-8 42,3-34,-5 86,7-92,1-1,-1 0,1 0,-1 0,1 1,0-1,0 0,0 0,-1 0,1 0,0 0,0 0,1-1,-1 1,0 0,0 0,0-1,0 1,1-1,-1 1,0-1,0 1,1-1,-1 0,0 0,1 0,-1 1,0-1,1 0,-1-1,0 1,1 0,-1 0,0-1,1 1,-1 0,0-1,0 0,1 1,-1-1,0 0,0 1,55-35,-51 31,146-99,-149 101,-1 0,1 0,0 0,0 0,0 0,1 1,-1-1,0 1,1 0,-1 0,1 0,-1 0,1 0,0 0,-1 0,1 1,0 0,-1-1,1 1,0 0,-1 0,1 1,0-1,0 0,-1 1,1 0,-1-1,1 1,-1 0,1 1,-1-1,1 0,-1 1,0-1,0 1,1 0,-1-1,-1 1,2 0,8 61,-11-58,0 0,0 0,0 0,1 0,0 0,0 0,0 0,1 0,0 0,0 0,0 0,0-1,1 1,-1-1,1 0,0 0,1 1,12 8</inkml:trace>
  <inkml:trace contextRef="#ctx0" brushRef="#br0" timeOffset="2991.145">3524 1,'-43'48,"-43"39,-17 16,0-6,8-10,15-14,16-16,15-12,10-13,7-9,5-2,6 0,7-9,6-6</inkml:trace>
  <inkml:trace contextRef="#ctx0" brushRef="#br0" timeOffset="3438.09">3552 424,'-215'120,"213"-119,0 0,0 0,0 0,1 0,-1 1,0-1,1 1,-1-1,1 1,0 0,0-1,-1 1,1 0,0 0,0 0,1 0,-1 0,0 0,1 0,-1 0,1 0,-1 0,1 0,0 0,0 0,0 1,0-1,1 0,-1 0,0 0,1 0,0 0,-1 0,1 0,0 0,0 0,0 0,0 0,0-1,1 1,-1 0,0-1,1 1,0-1,-1 1,1-1,0 0,-1 0,1 0,0 0,0 0,4 3,-1-1,0 1,0 0,0 0,-1 0,1 1,-1-1,0 1,0 0,-1 0,1 1,-1-1,0 1,-1-1,1 1,-1 0,-1 0,1 0,-1 0,0 1,0-1,0 0,-1 0,0 1,-1-1,1 0,-1 0,-1 2,0-2,0-1,-1 0,1 1,-1-1,-1 0,1-1,-1 1,0-1,0 1,0-1,0 0,-1 0,0-1,1 0,-1 1,-1-2,1 1,0-1,-1 1,1-1,-1-1,0 1,0-1,2 0,0 0,0 0,0-1,0 1,0-1,0 0,-1 0,1 0,0-1,0 0,0 1,0-1,0-1,0 1,0-1,0 1,1-1,-1 0,1 0,-1-1,1 1,0-1,0 0,0 0,0 0,0 0,1 0,-1 0,1-1,0 1,0-1,-1-3,-5-15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0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1,'-147'81,"-126"94,264-169,-73 59,82-64,-1 0,1 0,0 0,-1 0,1 0,0 0,-1 0,1 0,0 0,0 0,0 0,0 1,0-1,0 0,1 0,-1 0,0 0,0 0,1 0,-1 0,1 0,-1 0,1 0,-1 0,1 0,-1-1,1 1,0 0,0 0,-1 0,1-1,0 1,0-1,0 1,0 0,0-1,0 1,0-1,0 0,0 1,0-1,0 0,0 0,0 1,0-1,0 0,1 0,55 6,-55-6,63-1,-53-1,0 0,0 2,0-1,1 1,-1 1,0 0,0 1,0 0,0 1,0 1,-1-1,1 2,-1 0,10 6,-19-10,0 0,0 1,-1 0,1 0,-1-1,0 1,1 0,-1 0,0 0,0 0,0 0,0 0,-1 1,1-1,-1 0,1 0,-1 1,0-1,1 0,-1 1,0-1,-1 0,1 0,0 1,-1-1,1 0,-1 0,0 1,0-1,0 0,0 0,0 0,0 0,0 0,-1 0,-57 65,54-62,-305 229,340-253,-10 8</inkml:trace>
  <inkml:trace contextRef="#ctx0" brushRef="#br0" timeOffset="238.526">796 340,'-8'12,"1"0,1 1,0 0,1 0,0 0,1 0,0 1,1 0,1 0,0 0,1 0,0 9,1-20,0 0,1 0,-1 1,1-1,0 0,0 0,0 0,0 0,0 0,1 0,-1 0,1 0,0-1,0 1,0-1,0 1,0-1,1 0,-1 1,1-1,-1-1,1 1,0 0,0-1,0 1,0-1,0 0,0 0,0 0,0 0,0 0,1-1,-1 0,0 1,112-17,-103 13,0-1,0 0,-1-1,0 0,0-1,0 0,0-1,-1 0,0-1,-1 0,0-1,0 1,-1-2,0 1,0-1,-1 0,0-1,-1 0,-1 0,1 0,-2-1,1 0,-2 1,1-3,-4 9,-1 0,1 0,-1 0,0 0,0 0,0 0,-1 0,0 1,0-1,0 1,-1-1,1 1,-1 0,0 0,0 0,0 0,-1 0,1 1,-1 0,0-1,0 1,0 1,-1-1,1 1,-1-1,0 1,-127-34,57 34,45 2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65,'5'0,"6"0,6 0,5 0,4-5,2-1,1 0,0-4,1 0,-1 2,0 2,0 2,-1 2,0 1,-4-4,-12 4,-7 2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29,'24'0,"13"0,0-4,-1-3,-3 1,-1 1,-2 2,-1 1,-1 1,0 0,-5 1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07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79,'-1'-1,"0"0,1 0,-1 0,0-1,1 1,-1 0,1 0,0-1,-1 1,1 0,0-1,0 1,0 0,0-1,0 1,0 0,0-1,0 1,1 0,-1 0,0-1,1 1,-1 0,1 0,0-1,-1 1,1 0,0 0,0 0,-1 0,1 0,0 0,0 0,1-1,28 43,-8 8,-2 1,-2 1,-3 1,-2 0,-1 5,41 144,-53-198,1 1,0 0,0 0,1 0,-1 0,1 0,0 0,0 0,0 0,0-1,0 1,1-1,0 0,0 0,0 0,0 0,0 0,1 0,0-1,26-34,-28 26,109-283,-77 200,-4-1,11-61,-44 150,-3 12</inkml:trace>
  <inkml:trace contextRef="#ctx0" brushRef="#br0" timeOffset="423.984">572 390,'0'9,"0"14,0 7,0 3,0 1,0-1,0 0,5-7,1-3,0 0,-1-4</inkml:trace>
  <inkml:trace contextRef="#ctx0" brushRef="#br0" timeOffset="853.088">487 390,'22'-12,"0"1,2 2,-1 0,1 1,0 2,0 0,1 2,17-2,-40 6,0-1,0 1,0 0,1 0,-1-1,0 1,0 1,1-1,-1 0,0 0,0 1,1-1,-1 1,0 0,0 0,0 0,0 0,0 0,0 0,0 0,-1 1,1-1,0 1,-1-1,1 1,-1 0,1 0,-1-1,0 1,0 0,1 0,-2 0,1 0,0 1,0-1,-1 0,1 0,-1 0,1 1,-1-1,0 0,0 0,0 1,0-1,-1 0,1 0,-1 0,1 1,-1-1,0 0,1 0,-1 0,0 0,-1 0,0 1,-72 86,74-86,-1-1,1 1,0-1,0 1,1-1,-1 1,0-1,1 1,-1-1,1 1,0-1,0 1,0-1,0 0,0 0,1 1,-1-1,1 0,-1 0,1 0,0 0,0-1,0 1,0-1,0 1,0-1,0 1,0-1,1 0,-1 0,0 0,1 0,-1-1,1 1,-1-1,1 1,-1-1,1 0,-1 0,1 0,22 10,-23-10,0 1,0 0,0 0,0 0,-1 0,1 0,0 0,-1 1,1-1,0 0,-1 1,0-1,1 1,-1 0,0-1,0 1,0 0,0 0,0 0,0 0,-1 0,1 0,0 0,-1 0,0 0,0 0,1 0,-1 0,0 0,0 0,-1 0,1 0,0 0,-1 0,1 0,-1 0,0 0,0 0,1 0,-1 0,-1-1,1 1,0 0,0-1,-2 2,-72 64,61-57,-1-1,0 0,-1-1,0-1,0 0,-1-1,1 0,-1-2,0 0,-12 1,-12-18,29 0</inkml:trace>
  <inkml:trace contextRef="#ctx0" brushRef="#br0" timeOffset="3269.836">1023 418,'67'-43,"-65"42,0 0,-1 0,1 0,0 0,0 1,0-1,0 1,0-1,0 1,0 0,0 0,0 0,0 0,0 0,0 0,0 1,0-1,0 1,0-1,0 1,0 0,-1-1,1 1,0 0,0 0,-1 1,1-1,-1 0,1 0,-1 1,1-1,-1 1,0-1,0 1,1 0,-1 1,0 2,-1 0,0 1,0-1,0 0,-1 0,1 0,-1 0,-1 0,1 0,-1 0,0 0,0 0,0-1,0 1,-1-1,0 0,0 1,0-1,-1-1,-2 4,1 0,-6 7,-28 48,38-61,1 1,-1 0,0-1,1 1,0 0,-1 0,1-1,0 1,0 0,0 0,0 0,0-1,1 1,-1 0,0 0,1-1,-1 1,1 0,0-1,0 1,-1 0,1-1,0 1,0-1,0 1,1-1,-1 0,0 0,1 1,-1-1,0 0,1 0,-1 0,1 0,0-1,1 2,8 1,0 1,0-2,0 1,0-2,1 1,-1-2,1 1,-1-2,1 1,-1-2,0 1,1-2,-1 1,9-5,-1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170 131,'10'33,"3"31,-1 9,-2-3,-3-9,-3-9,-2-10,-1-6,-1-5,0-3,-1-1,-4-6,-2-1,-4-4,-1-5</inkml:trace>
  <inkml:trace contextRef="#ctx0" brushRef="#br0" timeOffset="248.439">170 74,'14'-9,"0"0,1 1,0 0,0 1,0 1,1 0,0 1,0 1,1 0,-1 1,1 1,-1 1,1 0,0 1,-1 1,2 0,-14 0,0 1,0-1,0 1,-1-1,1 1,0 0,0 0,-1 1,0-1,1 1,-1 0,0 0,0 0,0 0,-1 0,1 1,-1-1,0 1,0 0,0-1,0 1,-1 0,1 0,-1 0,0 0,-1 1,1-1,-1 0,1 0,-1 0,0 1,-1-1,1 0,-1 0,0 0,0 0,0 0,0 0,-1 0,0 0,1 0,-1 0,-1-1,0 2,-6 11,-1 0,0-1,-1 0,0-1,-1 0,-1-1,0-1,-1 0,0 0,-1-1,0-1,-1-1,0 0,0-1,-1-1,-52 22,50-23</inkml:trace>
  <inkml:trace contextRef="#ctx0" brushRef="#br0" timeOffset="540.324">508 498,'0'24,"0"17,-4 7,-2-5</inkml:trace>
  <inkml:trace contextRef="#ctx0" brushRef="#br0" timeOffset="957.784">481 414,'159'-17,"-158"17,0 0,1 0,-1-1,0 1,0 0,1 0,-1 1,0-1,1 0,-1 0,0 1,0-1,0 0,1 1,-1 0,0-1,0 1,0-1,0 1,0 0,0 0,0 0,0 0,0 0,0 0,-1 0,1 0,0 0,-1 0,1 0,-1 0,1 0,-1 1,1-1,-1 0,0 0,0 0,1 1,-1-1,0 0,0 1,0-1,-27 52,7-17,19-34,1 0,-1 1,1-1,0 0,0 1,0-1,0 0,0 1,1-1,-1 0,1 0,-1 1,1-1,0 0,0 0,0 0,0 0,0 0,0 0,1 0,-1 0,1 0,-1-1,1 1,0-1,-1 1,1-1,0 1,0-1,0 0,0 0,1 0,-1 0,0 0,2 0,-1 0,-1 0,1 0,0 1,0 0,-1-1,1 1,-1 0,1 0,-1 0,0 1,0-1,0 0,0 1,0 0,-1-1,1 1,-1 0,0 0,0 0,1 2,-3 0,0 0,0-1,-1 1,0 0,0-1,0 1,0-1,-1 0,0 1,0-1,0 0,0-1,0 1,-1-1,0 1,0-1,0 0,0-1,0 1,-3 1,-74 30,55-29</inkml:trace>
  <inkml:trace contextRef="#ctx0" brushRef="#br0" timeOffset="1276.15">1 836,'43'0,"38"0,15-5,1-1,-6 0,-15 1,-9 2,-13 1,-9 0,-9 2,-5 0,-3 0,-2 0,-4 5,-8 2</inkml:trace>
  <inkml:trace contextRef="#ctx0" brushRef="#br0" timeOffset="2458.529">904 441,'161'5,"-161"-4,1-1,0 0,0 0,0 0,0 1,0-1,0 1,0-1,-1 0,1 1,0-1,0 1,-1 0,1-1,0 1,-1 0,1-1,-1 1,1 0,0 0,-1-1,0 1,1 0,-1 0,0 0,1 0,-1 0,0 0,0-1,0 1,1 0,-1 0,0 0,0 0,-1 0,1 0,0 0,0 0,0 0,-1 0,1 0,0-1,-1 1,1 0,0 0,-1 0,0-1,1 1,-1 0,1 0,-1-1,0 1,-39 41,33-36,5-4,-49 57,50-58,0 1,0 0,0-1,1 1,-1 0,0-1,1 1,-1 0,1-1,0 1,0 0,0 0,-1 0,2-1,-1 1,0 0,0 0,1 0,-1-1,0 1,1 0,0-1,-1 1,1 0,0-1,0 1,0-1,0 1,0-1,0 1,1-1,-1 0,0 0,1 0,-1 0,1 0,-1 0,1 0,0 0,-1 0,1 0,5 0,-1 1,1 0,-1-1,1 0,0-1,-1 0,1 0,0 0,-1 0,1-1,0-1,-1 1,1-1,2-1,20-3,29-6,-33 4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11,'-41'153,"7"-51,0 6,96-265,-48 132,1 1,0 0,2 1,1 1,0 1,2 0,0 1,3 0,-22 19,0 0,0 0,0 0,0 0,0 0,0 1,0-1,1 0,-1 1,0-1,0 0,1 1,-1 0,0-1,0 1,1 0,-1-1,0 1,1 0,-1 0,0 0,1 0,-1 1,0-1,1 0,-1 0,0 1,1-1,-1 1,0-1,0 1,1 0,-1-1,0 1,0 0,0 0,0 0,0 0,0 0,0 0,-1 0,1 0,0 0,0 0,-1 0,1 1,-1-1,1 0,-1 0,1 1,-1-1,0 0,0 1,0 0,3 169,-4-170,1-1,0 1,0 0,-1-1,1 1,0 0,0 0,0-1,0 1,0 0,0 0,0-1,0 1,0 0,0 0,0-1,0 1,0 0,1 0,-1-1,0 1,1 0,-1-1,0 1,1 0,-1-1,1 1,-1-1,1 1,-1-1,1 1,-1-1,1 1,0-1,-1 1,1-1,0 0,-1 1,1-1,0 0,-1 0,1 0,0 1,0-1,-1 0,1 0,0 0,0 0,-1 0,1 0,0 0,0-1,-1 1,1 0,0 0,0-1,-1 1,1 0,0-1,-1 1,1 0,-1-1,1 1,0-1,39-41,-32 32,149-149,-156 157,0 1,0 0,1 0,-1 0,0 0,0 0,0 0,1 0,-1 0,1 0,-1 0,1 1,-1-1,1 1,-1-1,1 1,-1 0,1-1,-1 1,1 0,0 0,-1 0,1 0,-1 0,1 1,0-1,-1 0,1 1,-1-1,1 1,-1-1,1 1,-1 0,0 0,1 0,-1 0,0 0,0 0,1 0,-1 0,0 0,0 0,0 1,0-1,-1 0,1 1,0-1,0 1,-1-1,1 1,-1-1,1 1,-1-1,0 1,0 0,0-1,0 1,0-1,0 1,0 0,0-1,0 1,-1-1,1 1,-1 0,3 110,19-21,-15-73</inkml:trace>
  <inkml:trace contextRef="#ctx0" brushRef="#br0" timeOffset="676.493">787 95,'-5'24,"-1"13,0 5,1-1,6-1,3-8</inkml:trace>
  <inkml:trace contextRef="#ctx0" brushRef="#br0" timeOffset="1149.635">758 95,'182'-19,"-180"19,0 0,-1 0,1 0,0 0,-1 0,1 1,0-1,-1 1,1-1,-1 1,1-1,-1 1,1 0,-1 0,0 0,1 0,-1 0,0 0,0 0,0 0,1 1,-1-1,-1 0,1 1,0-1,0 0,0 1,-1-1,1 1,-1 0,1-1,-1 1,1-1,-1 1,0 0,0-1,0 1,0 0,0-1,0 1,-1 0,1-1,-1 2,-36 63,37-66,-2 2,1-1,-1 0,1 1,0-1,-1 0,1 1,0 0,0-1,0 1,0 0,0-1,0 1,0 0,1 0,-1 0,1 0,-1 0,1-1,0 1,0 0,0 0,0 0,0 0,0 0,0 0,1 0,-1 0,1 0,-1 0,1 0,0-1,0 1,0 0,0-1,0 1,0 0,0-1,1 1,37 17,-36-19,-1 1,1-1,0 0,0 1,0 0,0 0,0-1,-1 2,1-1,0 0,-1 0,1 1,-1 0,1-1,-1 1,0 0,0 0,0 0,0 0,0 1,0-1,-1 0,1 1,-1-1,1 1,-1 0,0-1,0 1,0 0,-1 0,1 0,-1 0,1 0,-1 0,0-1,0 1,0 0,-1 0,1 0,-1 0,1 0,-1 0,0-1,0 1,-6 6,0 0,0-1,-1 0,0-1,0 0,0 0,-1 0,0-1,-1-1,1 1,-1-2,0 1,-1-1,1-1,0 0,-1 0,0-1,-41-5,33-6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57,'9'-5,"9"-1,5-1,5 2,1 2,1 1,0 1,0 0,0 1,-6-4,-2-2,1 0,0 1,2 2,-4 1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1,'33'5,"17"1,3 0,-1-1,-5-2,-7-1,-4-1,-4 0,-2-1,-2 0,-6-1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3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223 148,'-38'70,"-56"160,27-53,44-120,45-92,235-399,-133 252,-123 180,0 0,-1 1,1-1,0 0,0 1,0-1,0 1,0-1,0 1,1-1,-1 1,0 0,1 0,-1-1,1 1,-1 0,1 0,0 1,-1-1,1 0,0 0,0 1,-1-1,1 1,0 0,0-1,0 1,0 0,0 0,0 0,-1 0,1 1,0-1,0 0,0 1,0 0,-1-1,1 1,0 0,-1 0,1 0,0 0,0 0,7 112,-10-86,-1 20,0-11,1 0,2 0,2-1,5 31,22 61,-29-126,-1 0,1 0,0 0,-1 0,1 0,0 0,0 0,0 0,0-1,-1 1,1 0,0-1,1 1,-1 0,0-1,0 0,0 1,0-1,0 0,0 1,1-1,-1 0,0 0,0 0,0 0,1 0,-1 0,0 0,0 0,0-1,0 1,1 0,-1-1,0 1,0-1,0 1,0-1,0 0,0 1,0-1,0 0,0 0,-1 0,1 0,40-41,-40 41,102-147,-56 75,-38 56,0 0,1 1,2 0,-1 1,2 0,0 1,0 0,9-5,-22 18,1 1,0-1,-1 1,1-1,0 1,0-1,-1 1,1-1,0 1,0 0,0-1,-1 1,1 0,0 0,0 0,0-1,0 1,0 0,-1 0,1 0,0 0,0 1,0-1,0 0,0 0,-1 0,1 1,0-1,0 0,0 1,-1-1,1 1,0-1,-1 1,1-1,0 1,-1 0,1-1,0 1,-1 0,1-1,-1 1,0 0,1 0,-1-1,1 1,-1 0,0 0,0 0,1 0,-1-1,0 1,0 0,0 0,3 50,-63 215,40-157,23-92</inkml:trace>
  <inkml:trace contextRef="#ctx0" brushRef="#br0" timeOffset="629.994">1125 430,'-153'263,"143"-250,12-20,13-23,102-152,-116 180,0 0,-1 0,1-1,0 1,0 0,0 0,0 0,1 0,-1 0,0 0,1 1,-1-1,1 0,0 1,-1-1,1 1,0 0,0-1,0 1,0 0,0 0,1 0,-1 0,0 1,0-1,0 1,1-1,-1 1,0 0,1 0,-1 0,0 0,1 0,-1 0,0 1,0-1,1 1,-1 0,0-1,0 1,0 0,0 0,0 1,0-1,0 0,0 1,0-1,0 1,-1-1,1 1,-1 0,1 0,-1 0,30 145,-24-95,-7-51,0 0,0 0,-1-1,1 1,0 0,0 0,0 0,0 0,-1-1,1 1,0 0,-1 0,1-1,-1 1,1 0,-1-1,1 1,-1 0,1-1,-1 1,0-1,1 1,-1-1,0 1,1-1,-1 1,0-1,0 0,0 1,1-1,-1 0,0 0,0 0,0 0,1 1,-1-1,0 0,0 0,0-1,0 1,0 0,1 0,-1 0,0 0,0-1,0 1,1 0,-1-1,0 1,1-1,-1 1,0-1,1 1,-1-1,0 1,1-1,-1 0,1 1,-1-1,-103-85,81 70,1 2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85,'10'-9,"1"0,0 1,1 0,0 1,0 0,0 1,1 0,0 1,0 1,0 0,1 1,-1 0,1 1,9 0,-22 1,1 1,0 0,-1-1,1 1,-1 0,1 0,0 0,-1 0,1 1,0-1,-1 0,1 1,-1-1,1 1,-1 0,1-1,-1 1,1 0,-1 0,0 0,1 0,-1 0,0 0,0 0,0 0,0 1,0-1,0 0,0 1,0-1,0 0,-1 1,1-1,0 1,-1 0,0-1,1 1,-1-1,0 1,0 0,0-1,0 1,0-1,0 1,0 0,0-1,-1 1,1-1,-1 1,1 0,-1-1,0 2,-44 79,-98 92,93-70,49-101,1 0,-1 0,1 0,0 0,0 0,0 0,0 1,1-1,-1 0,1 0,-1 0,1 0,0 0,0-1,1 1,-1 0,1 0,-1-1,1 1,0-1,0 1,0-1,0 0,0 0,0 0,1 0,-1 0,1 0,-1-1,1 1,0-1,0 0,0 0,0 0,2 1,4 0,0 0,0 0,0-1,0 0,0 0,0-1,1 0,-1-1,0 0,0-1,0 0,0 0,0 0,0-2,-1 1,1-1,-1 0,0 0,0-1,-1-1,7-4,2-5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0,'-24'34,"-8"15,-3 1,4-5,8-10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2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235 141,'-27'21,"2"1,0 0,2 2,0 1,2 0,1 2,1 1,-14 26,30-51,1 1,0-1,0 1,1-1,-1 1,1 0,0 0,0-1,0 1,0 0,0 0,1 0,0 0,0 0,0 0,0 0,1 0,0 0,-1 0,1 0,1 0,-1 0,1-1,-1 1,1 0,0-1,0 0,1 1,-1-1,1 0,-1 0,1 0,0 0,0-1,0 1,1-1,-1 0,0 0,1 0,0 0,0-1,4 1,-1 0,1-1,0 0,-1-1,1 0,0 0,-1 0,1-1,0 0,-1-1,1 0,-1 0,1 0,-1-1,0 0,0-1,-1 1,1-1,-1-1,7-4,4-4,-1-1,0 0,-1-2,-1 1,0-2,-1 0,0-2,-6 11,-1-1,0 0,0-1,-1 1,0-1,0 0,-1 0,-1-1,0 1,0-1,-1 1,0-1,-1 0,0 0,-1 0,0 0,-1 0,0 0,0 0,-2 0,1 1,-1-1,-1 1,0 0,0-1,-2-1,-10-6</inkml:trace>
  <inkml:trace contextRef="#ctx0" brushRef="#br0" timeOffset="280.047">658 1,'-10'38,"-2"18,-1 3,4-2,2-7,-2-7,0-6,2-4,2-4,2-1,2-1,0 0,1-10,0-7</inkml:trace>
  <inkml:trace contextRef="#ctx0" brushRef="#br0" timeOffset="544.889">799 141,'-34'29,"-15"14,0 5,4-6,14-10,13-6,14-7,12-7,10-5,6-5,5-1,1-2,1-1,0 1,-6 5,-2 1,-4 6,-6 0</inkml:trace>
  <inkml:trace contextRef="#ctx0" brushRef="#br0" timeOffset="1062.952">1081 311,'-98'138,"98"-138,-27 67,26-65,1-1,0 0,-1 0,1 1,0-1,0 0,0 0,0 1,0-1,0 0,0 0,1 0,-1 1,0-1,1 0,-1 0,1 0,-1 1,1-1,0 0,-1 0,1 0,0 0,0 0,0-1,0 1,0 0,0 0,0 0,0-1,0 1,0 0,0-1,0 1,0-1,1 0,-1 1,0-1,0 0,0 0,1 1,-1-1,0 0,0 0,1-1,-1 1,0 0,0 0,1-1,-1 1,0 0,0-1,0 1,1-1,84-48,-55 26,106-65,-136 87,0 0,1 0,-1 1,1-1,-1 0,1 1,-1-1,1 1,-1 0,1-1,-1 1,1 0,-1 0,1 0,0 0,-1 0,1 0,-1 1,1-1,-1 1,1-1,-1 1,1-1,-1 1,1 0,-1-1,0 1,1 0,-1 0,0 0,0 0,0 0,0 1,0-1,0 0,0 0,0 1,0-1,0 0,-1 1,1-1,-1 1,1-1,-1 1,1 0,4 78,-6-71,-21 190,17-172,4-7,-2 0,-1 1,0-1,-2-1,0 1,-1-1,-1 0,-1 0,0-1,-2-1,0 1,-7 7,16-22,0-1,0 0,-1 1,1-1,-1 0,1 0,-1-1,0 1,1 0,-1-1,0 0,0 1,0-1,0 0,-1-1,1 1,0-1,0 1,0-1,0 0,-1 0,1 0,0 0,0-1,0 0,-1 1,1-1,0 0,0 0,0-1,1 1,-1-1,0 1,0-1,1 0,-1 0,1 0,-1 0,1-1,0 1,0-1,0 1,0-1,1 0,-1 1,1-1,-1 0,1-2,-2-9,0-1,2 0,0 0,0 1,2-1,0 0,0 0,1 0,1 1,1-1,0 1,1 0,0 0,7-11,-12 24,9-23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2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25,'5'-5,"1"-7,1 5,-2 7,-2 9,-1 7,0 7,-2 3,0 2,0 2,0 0,-1-1,-4-4,4-7,1-7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0 183,'61'109,"2"123,-46-159,-17-73,1 1,-1-1,1 0,-1 0,1 1,-1-1,1 0,0 0,-1 0,1 0,-1 0,1 0,0 0,-1 0,1 0,-1 0,1 0,-1 0,1 0,0 0,-1-1,1 1,-1 0,1 0,-1-1,1 1,-1 0,1-1,-1 1,0 0,1-1,-1 1,1-1,-1 1,0-1,1 1,-1-1,0 1,0-1,1 1,-1-1,0 1,0-1,0 0,0 1,0-1,0 1,0-1,0 1,0-1,0 0,0 1,0-1,0 1,0-1,0 0,20-53,3 1,2 1,3 1,24-35,98-147,-138 199,-12 34,0-1,0 1,1 0,-1-1,0 1,0-1,0 1,0 0,1-1,-1 1,0-1,0 1,0-1,0 1,0-1,0 1,0-1,0 1,0-1,0 1,0 0,-1-1,1 1,0-1,0 1,0-1,-1 1,1 0,0-1,0 1,-1-1,1 1,0 0,-1-1,1 1,0 0,-1 0,1-1,-1 1,1 0,0 0,-1-1,1 1,-1 0,1 0,-1 0,1 0,-1 0,1 0,0 0,-1 0,1 0,-1 0,1 0,-1 0,1 0,-1 0,1 0,-1 0,1 1,0-1,-1 0,1 0,-1 0,1 1,0-1,-1 0,-10 7</inkml:trace>
  <inkml:trace contextRef="#ctx0" brushRef="#br0" timeOffset="639.596">508 550,'-14'10,"1"1,0 0,1 1,0 0,1 1,1 0,0 1,0 0,1 1,9-1,22-35,177-217,-195 234,-4 2,0 1,0 0,1 0,-1-1,0 1,1 0,-1 0,1 0,0-1,-1 1,1 0,0 0,0 0,-1 0,1 0,0 0,0 0,0 1,0-1,0 0,0 0,1 1,-1-1,0 1,0-1,0 1,1-1,-1 1,0 0,0 0,1 0,-1-1,0 1,1 0,-1 0,0 1,0-1,1 0,-1 0,0 1,1-1,-1 1,0-1,0 1,0-1,0 1,0 0,0-1,0 1,0 0,0 0,0 0,0 0,0 0,0 0,0 1,14 209,11-126,-26-86,0 1,-1 0,1 0,0 0,0-1,-1 1,1 0,0 0,0 0,-1 0,1-1,0 1,0 0,-1 0,1 0,0 0,-1 0,1 0,0 0,-1 0,1 0,0 0,-1 0,1 0,0 0,0 0,-1 0,1 0,0 1,-1-1,1 0,0 0,0 0,-1 0,1 1,0-1,0 0,-1 0,1 0,0 1,0-1,0 0,-1 0,1 1,0-1,-26-28,25 27,-14-15,0 0,-1 1,0 1,-1 0,-1 1,0 1,-16-8,14 12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0,'56'17,"-33"-13,0-1,0-1,0-1,0-1,0-1,0-1,0-1,20-6,116-3,-147 23,-17-5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29,'29'-4,"14"-3,5 1,-1 2,-4 0,-5 2,-3 1,-3 0,-8 1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1 130,'284'-28,"-116"27,-167 2,0-1,0 0,-1 1,1-1,0 0,0 1,0-1,0 0,0 0,-1 0,1 0,0 0,0 0,0 0,0 0,0 0,-1 0,1 0,0 0,0-1,0 1,0 0,-1-1,1 1,0 0,0-1,-1 1,1-1,0 0,-1 1,1-1,0 1,-1-1,1 0,-1 1,1-1,-1 0,1 0,-1 0,0 1,1-1,-1 0,0 0,0 0,0 0,0 1,1-1,-1 0,0 0,0 0,-1 0,1 0,0 0,0 1,0-1,0 0,-1 0,1 0,0 0,-1 1,1-1,-1 0,1 1,-1-1,1 0,-1 1,0-1,1 0,-1 1,0-1,-89-55,69 45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6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92,'20'-12,"1"0,-1 2,2 0,-1 1,2 1,-1 1,1 1,0 2,0 0,0 1,21 0,-44 3,2-1,0 1,0-1,0 1,0-1,0 1,0 0,-1-1,1 1,0 0,0 0,0 1,0-1,0 0,0 1,0-1,0 1,-1-1,1 1,0 0,0 0,-1 0,1 0,0 0,-1 0,1 0,-1 1,0-1,1 0,-1 1,0-1,0 1,0 0,0-1,0 1,0 0,0 0,-1-1,1 1,-1 0,1 0,-1 0,0 0,-4 10,-1 1,-1-2,0 1,-1-1,0 0,-1 0,0-1,0 0,-1 0,0-1,-1 0,0-1,-1 0,0 0,0-1,-34 30,29-23,0-3,2 1,0 1,0 0,1 1,1 0,0 1,1 1,1 0,0 0,1 1,-2 6,10-20,0 0,1 1,-1-1,1 0,-1 0,1 1,0-1,0 0,1 1,-1-1,1 0,-1 0,1 0,0 1,0-1,1 0,-1 0,1 0,-1-1,1 1,0 0,0-1,0 1,0-1,1 1,-1-1,1 0,-1 0,1 0,0 0,0-1,0 1,0-1,0 0,0 0,2 1,3 1,1 0,0-1,0 0,0-1,0 0,1 0,-1-1,0 0,0 0,0-1,1-1,4-1,9-3,-3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1,'-171'287,"169"-286,0 1,1 0,-1 1,1-1,-1 0,1 0,0 1,0-1,0 1,1-1,-1 0,0 1,1 0,0-1,-1 1,1-1,0 1,0-1,1 1,-1 0,0-1,1 1,0-1,-1 1,1-1,0 0,0 1,1-1,-1 0,0 0,1 1,-1-1,1 0,0-1,0 1,0 0,0 0,0-1,0 1,0-1,0 0,1 1,-1-1,0 0,1-1,1 2,1 0,0 0,1 0,-1 0,1-1,-1 0,1 0,0 0,-1-1,1 1,0-2,-1 1,1 0,0-1,-1 0,1-1,0 1,-1-1,0 0,1 0,-1-1,0 1,0-1,0 0,-1-1,1 1,-1-1,0 0,0 0,0 0,0-1,2-4,2-11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0 137,'216'-124,"-213"122,0 1,0-1,0 1,0 0,0-1,0 1,0 1,1-1,-1 0,0 1,1 0,-1 0,0 0,1 0,-1 0,0 0,1 1,-1 0,0 0,0 0,0 0,1 0,-1 1,0-1,-1 1,1 0,0 0,0 0,-1 0,1 0,-1 1,0-1,0 1,0-1,0 1,0 0,0 0,-1 0,1 0,-1 0,18 38,-14-27,1-1,1 0,0 0,1 0,0-1,1 0,0-1,8 8,4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3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0 311,'2'-11,"1"0,0 1,1-1,0 0,0 1,1 0,1 0,-1 1,2-1,-1 1,1 0,1 1,-1 0,2 0,-5 3,100-104,-103 109,-1-1,1 0,0 1,-1-1,1 1,0-1,0 1,-1 0,1-1,0 1,0 0,-1-1,1 1,0 0,0 0,0 0,0 0,-1 0,1 0,0 0,0 0,0 0,0 0,-1 0,1 1,0-1,0 0,0 1,-1-1,1 0,0 1,-1-1,1 1,0-1,-1 1,1-1,0 1,-1 0,1-1,-1 1,1 0,-1-1,1 1,-1 0,1 0,9 45,-5-21,-5-23,1 0,0 0,0 0,0 0,0 0,0 0,0 0,1-1,-1 1,1 0,-1-1,1 0,-1 1,1-1,0 0,0 0,0 1,0-2,0 1,0 0,0 0,0-1,0 1,0-1,0 1,0-1,0 0,0 0,1 0,-1 0,0 0,0 0,0-1,0 1,0-1,0 0,0 1,0-1,0 0,0 0,1-1,77-53,40-46,-121 102,1-1,0 1,0-1,0 1,0-1,0 1,0-1,0 1,0-1,0 1,0-1,0 1,0-1,0 1,0-1,0 1,1-1,-1 0,0 1,0-1,1 1,-1-1,0 1,1-1,-1 0,0 1,1-1,-1 0,0 1,1-1,-1 0,1 1,-1-1,1 0,-1 0,1 0,-1 1,1-1,-1 0,1 0,-1 0,1 0,-1 0,1 0,-1 0,1 0,-1 0,1 0,-1 0,1 0,-1 0,1-1,-1 1,0 0,1 0,-1-1,1 1,-1 0,1 0,-1-1,0 1,1 0,-1-1,0 1,1-1,-1 1,-15 43,13-39,-40 96,32-59,12-26</inkml:trace>
  <inkml:trace contextRef="#ctx0" brushRef="#br0" timeOffset="245.089">960 1,'-33'24,"-22"13,-5 4,-3 6,5-1,3-4,6-3,6-4,6-3,4-3,8 0,4-6,4-2,2-5,2 0,9-2,4-5</inkml:trace>
  <inkml:trace contextRef="#ctx0" brushRef="#br0" timeOffset="725.721">904 311,'-13'2,"0"0,1 1,-1 1,1 0,0 0,0 1,0 1,1 0,-1 1,-3 3,11-8,2-1,-1-1,1 1,-1 0,1 0,0 0,0 1,-1-1,1 0,0 1,0-1,0 1,1 0,-1-1,0 1,1 0,-1 0,1 0,-1 1,1-1,0 0,0 0,0 1,0-1,1 0,-1 1,1-1,-1 1,1-1,0 1,0-1,0 1,0-1,0 1,1-1,-1 1,1-1,0 3,36 31,9 14,-45-48,-1 0,1 0,0 0,-1 0,0 0,0 0,1 0,-1 0,0 0,-1 0,1 0,0 0,0 0,-1 0,1 0,-1 0,0 0,0 0,0 0,0-1,0 1,0 0,0-1,0 1,0 0,-1-1,1 0,-1 1,1-1,-1 0,0 0,-1 1,-2 2,-1 0,0 0,-1-1,1 1,-1-1,1-1,-1 0,0 0,0 0,0 0,0-1,0 0,0-1,0 0,0 0,0 0,-5-2,-8-3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0,'-10'19,"-7"11,-7 6,2 1,-1-6,4-3,0-2,4 0,3-5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32,'167'-12,"-115"4,0 2,0 2,1 3,13 2,-54-1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9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27,'39'0,"17"0,4 0,-3 0,-7 0,-7 0,-6-5,-5-1,-2-1,-2 2,-6 2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5:5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0 555,'322'-339,"-322"338,0 0,1 0,-1 0,1 0,-1 1,1-1,0 0,-1 0,1 0,0 1,-1-1,1 0,0 1,0-1,0 1,-1-1,1 1,0-1,0 1,0 0,0-1,0 1,0 0,0 0,0-1,0 1,0 0,0 0,0 0,0 0,0 1,0-1,0 0,0 0,0 0,0 1,0-1,0 1,0-1,0 1,-1-1,1 1,0-1,0 1,0 0,-1-1,1 1,0 0,-1 0,1-1,-1 1,1 0,-1 0,1 0,-1 0,0 0,1 0,-1 0,0 0,8 189,-8-189,0 1,1-1,-1 0,1 0,0 1,-1-1,1 0,0 0,-1 1,1-1,0 0,0 0,0 0,0 0,0 0,0-1,1 1,-1 0,0 0,0-1,1 1,-1 0,0-1,1 0,-1 1,0-1,1 0,-1 0,1 1,-1-1,0 0,1 0,-1-1,1 1,-1 0,0 0,1-1,-1 1,0-1,1 1,-1-1,0 1,0-1,1 0,53-39,-55 39,271-250,-120 115,-151 137,0-1,0 1,0 0,0 0,0-1,0 1,0 0,0 0,0-1,0 1,0 0,1 0,-1-1,0 1,1 0,-1-1,0 1,1 0,-1-1,1 1,-1-1,1 1,-1 0,1-1,-1 1,1-1,-1 0,1 1,0-1,-1 1,1-1,0 0,0 1,-1-1,1 0,0 0,0 0,-1 0,1 0,0 0,0 0,-1 0,1 0,0 0,0 0,-1 0,1 0,0 0,0-1,-1 1,1 0,0-1,-1 1,1 0,0-1,-1 1,1-1,-1 1,1-1,0 0,-91 219,78-188,5-12,0 0,1 1,0 0,2 0,0 0,1 1,1 1,16 18,-2-27</inkml:trace>
  <inkml:trace contextRef="#ctx0" brushRef="#br0" timeOffset="270.034">1185 301,'-9'29,"-4"14,-4 0,1-3,3-3,4-3,3-7</inkml:trace>
  <inkml:trace contextRef="#ctx0" brushRef="#br0" timeOffset="753.513">1158 245,'6'-3,"0"0,0 1,0 0,1 0,-1 0,1 1,-1 0,1 0,0 1,-1 0,1 0,0 0,-1 1,1 0,-1 0,1 1,-1 0,1 0,-1 0,0 1,0 0,0 0,1 2,-4-3,0 0,0 0,0 1,0-1,-1 1,1-1,-1 1,0 0,0 0,0 0,0 0,-1 1,1-1,-1 0,0 1,1-1,-2 1,1-1,0 1,-1-1,0 1,1 0,-1-1,-1 1,1-1,-1 1,1 0,-1-1,0 1,0-1,0 0,-1 1,1-1,-1 0,0 0,0 0,0 0,-2 2,-1 7,4-7,0-1,0 0,1 1,-1-1,1 0,0 1,0-1,0 1,1-1,-1 0,1 1,0-1,0 0,1 0,-1 0,1 0,0 0,0 0,1 0,-1 0,1-1,0 1,-1-1,1 0,1 0,-1 0,0 0,1-1,0 1,0-1,-3-1,1 1,0-1,0 0,-1 1,1-1,-1 1,1-1,-1 1,1 0,-1-1,0 1,0 0,0 0,0 0,0 0,-1 0,1 0,-1 0,1 0,-1 0,0 1,1-1,-1 0,0 0,0 0,-1 0,1 1,0-1,-1 0,1 0,-1 0,0 0,0 0,0 0,0 0,0 0,0-1,0 1,-1 0,1 0,-1-1,1 1,-1-1,1 0,-1 1,0-1,0 0,0 0,0 0,0 0,0 0,0 0,0-1,-1 1,-16 4,0-1,-1 0,0-1,1-2,-1 0,0-1,0 0,1-2,-6-1,1-2,6-2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2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1,'0'14,"0"10,0 6,0 2,0 5,0 2,0-2,0-2,-5-2,-1-2,0-1,1-1,6-6,4-2,-1 1,1 1,-2-8,0-7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33,'224'-27,"-199"25,-15 1,0-1,0 2,0-1,0 1,1 1,-1 0,0 0,0 1,0 0,-1 1,1 0,-1 0,5 3,-12-4,0 0,0 0,0 0,0 0,0 1,0-1,0 1,-1-1,0 1,1-1,-1 1,0 0,0 0,0 0,-1-1,1 1,-1 0,1 0,-1 0,0 0,0 0,-1 0,1 0,0 0,-1 0,0 0,0 0,0-1,0 1,0 0,0-1,-1 1,0 1,-60 79,-74 48,133-129,0 0,1 0,-1 1,1-1,-1 1,1-1,0 1,0 0,0 0,1 0,-1 0,1 0,-1 0,1 0,0 1,0-1,1 0,-1 1,1-1,-1 0,1 1,0-1,0 1,1-1,-1 0,1 1,0-1,-1 1,1-1,1 0,-1 0,0 0,1 0,0 0,0 0,0 0,0 0,0-1,0 1,2 0,6-1,1 0,-1 0,0-1,1-1,-1 0,1 0,-1-1,1-1,-1 1,0-2,1 1,-1-2,0 1,-1-1,1-1,-1 0,2-1,8-3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0,'2'2,"0"-1,-1 1,1-1,0 1,0-1,-1 1,1 0,-1 0,0 0,1 0,-1 0,0 0,0 1,0-1,-1 0,1 0,0 1,-1-1,0 0,1 1,-1-1,0 0,0 1,-1 1,2 0,-13 135,0-51,-16 56,9-90,21-57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1,'-229'150,"227"-150,0 1,0-1,0 1,0 0,0 0,0 0,0 0,0 0,1 1,-1-1,0 0,1 1,-1-1,1 1,-1 0,1-1,0 1,-1 0,1 0,0 0,1 0,-1 0,0 0,0 0,1 0,-1 0,1 0,0 1,0-1,-1 0,1 0,1 0,-1 1,0-1,1 0,-1 0,1 0,-1 0,1 0,0 0,0 0,0 0,0 0,0 0,0 0,1-1,-1 1,1 0,-1-1,1 1,1 0,44 19,39 29,-84-46,1 0,0 0,1 0,-1 0,1-1,-1 1,1-1,0 0,1 0,-1-1,0 1,1-1,-1 0,1 0,0 0,-1-1,1 0,0 0,0 0,0 0,0-1,0 0,0 0,3 0,9-5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0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17,'-1'-1,"0"-1,0 1,-1 0,1-1,-1 1,1 0,-1 0,1 0,-1 0,1 0,-1 1,0-1,0 0,1 1,-1-1,0 1,0 0,0-1,0 1,1 0,-1 0,0 0,0 1,0-1,0 0,1 1,-1-1,0 1,0-1,1 1,-1 0,0 0,1 0,-1 0,1 0,-1 0,1 0,-1 1,-7 4,0 0,0 0,0 1,1 1,0-1,1 2,0-1,0 1,0 0,1 0,4-6,-1 1,1 0,0 0,0-1,0 1,1 0,-1 1,1-1,0 0,0 0,1 1,-1-1,1 0,0 0,0 1,0-1,1 0,-1 1,1-1,0 0,1 0,-1 0,0 0,1 0,0 0,2 2,-3-4,1 0,-1 0,1 0,0 0,0-1,0 1,0-1,0 1,0-1,0 0,0 0,1 0,-1 0,0 0,1-1,-1 1,1-1,-1 1,1-1,-1 0,1 0,-1 0,1 0,-1 0,1-1,-1 1,0-1,1 0,-1 0,0 1,1-1,-1-1,0 1,2-1,70-54,66-81,-140 138,-1 0,1 0,0 0,0-1,0 1,0 0,0 0,0 0,0 0,1-1,-1 1,0 0,0 0,1 0,-1 0,0-1,1 1,-1 0,1-1,-1 1,1 0,-1-1,1 1,-1 0,1-1,0 1,-1-1,1 1,0-1,0 1,-1-1,1 0,0 1,0-1,0 0,-1 0,1 1,0-1,0 0,0 0,0 0,-1 0,1 0,0 0,0 0,0-1,0 1,0 0,-1 0,1-1,0 1,0 0,-1-1,1 1,0-1,0 1,-1-1,1 1,-1-1,1 1,0-1,-1 0,1 1,-1-1,1 0,-1 0,0 1,1-2,-2 38,-1 0,-2-1,-1 1,-2-1,-10 31,-4 24,16-63,-2-1,0 0,-1-1,-2 0,0 0,-2-1,-1-1,0 0,-2 0,-1-1,0-1,-5 3,19-22,0 1,0-1,0 0,0 0,-1 0,1 0,-1 0,1 0,-1-1,0 1,0-1,1 1,-1-1,0 0,0-1,0 1,0 0,0-1,0 1,-1-1,1 0,0 0,0 0,0-1,0 1,0-1,0 0,0 1,0-1,0-1,0 1,0 0,1-1,-1 1,0-1,1 0,-1 0,1 0,0 0,0 0,0-1,0 1,0-1,0 1,1-1,-1 0,1 1,-1-1,1 0,0 0,1 0,-1 0,0 0,1 0,-1 0,1-1,0 1,0 0,1-1,3-17,1 1,2-1,0 2,1-1,1 1,0 0,2 1,0 0,1 0,1 1,0 1,2 0,1 0,59-57,-57 55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4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0,'-19'34,"-6"15,-4 0,3-3,1-11,0-5,4-8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0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0,'-20'11,"2"0,0 2,0 0,1 1,1 1,0 0,1 1,1 1,0 0,1 1,1 1,1 0,1 0,0 1,-4 15,-8 84,22-115,0-1,0 1,0 0,1-1,-1 1,1-1,0 1,0-1,0 1,0-1,1 1,-1-1,1 0,0 0,0 0,0 0,0 0,1 0,-1-1,1 1,0-1,-1 0,1 1,0-1,1-1,-1 1,0 0,0-1,1 1,-1-1,2 0,14 0,1-1,0-1,-1-1,1 0,-1-2,0 0,0-1,0-1,0-1,-1 0,0-1,-1-1,0-1,0-1,-1 0,13-13,-28 24,134-108,-128 101,0 0,0 0,-1-1,0 0,0 0,-1-1,0 1,0-1,-1 0,-1 0,1-1,-1 1,-1-1,0 1,0-1,-1-2,-1 7,-1 1,0 0,0 0,0-1,-1 1,1 0,-1 0,0 0,0 0,0 0,-1 1,1-1,-1 1,0-1,0 1,0 0,0 0,-1 1,1-1,-1 0,0 1,0 0,0 0,0 0,0 1,0-1,0 1,0 0,-1 0,1 0,0 1,-1 0,1 0,-1 0,1 0,0 0,-1 1,1 0,-2 1,-24-3</inkml:trace>
  <inkml:trace contextRef="#ctx0" brushRef="#br0" timeOffset="338.647">0 170,'39'9,"-1"-1,2-2,-1-1,0-2,10-2,74 7,111 8,206-14,-208-4,-207 2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6:1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17 347,'22'38,"87"177,-66-102,-43-112,0 0,0 0,-1 0,1 0,0 1,0-1,0 0,0 0,1 0,-1 1,0-1,0 0,1 0,-1 0,1 0,-1 0,1 0,-1 0,1 0,0 0,-1 0,1 0,0 0,0 0,0 0,0 0,0-1,0 1,0 0,0-1,0 1,0-1,0 1,0-1,0 0,0 1,1-1,-1 0,0 0,0 0,0 0,1 0,-1 0,0 0,0 0,0 0,0 0,1-1,-1 1,0 0,0-1,0 1,0-1,0 0,0 1,0-1,0 0,0 1,0-1,0-1,96-250,28-40,-125 272,-1 26,2 1</inkml:trace>
  <inkml:trace contextRef="#ctx0" brushRef="#br0" timeOffset="25361.391">17 121,'0'0,"1"0,-1 1,1-1,-1 1,0-1,0 1,1 0,-1-1,0 1,0-1,0 1,1-1,-1 1,0 0,0-1,0 1,0-1,0 1,0 0,0-1,-1 1,1-1,0 1,0 0,0-1,-1 1,1-1,0 1,0-1,-1 1,1-1,0 1,-1-1,1 1,-1-1,1 0,-1 1,1-1,-1 0,1 1,-1-1,1 0,-1 1,1-1,-1 0,1 0,-1 0,0 0,1 1,-1-1,1 0,-1 0,0 0,1 0,-1 0,1-1,-1 1,0 0,1 0,-1 0,1 0,-1-1,0 1,162 9,-107-11,82-4,-135 6,0 0,0 0,0-1,0 1,-1 0,1-1,0 1,0-1,-1 1,1-1,0 1,0-1,-1 0,1 1,-1-1,1 0,-1 1,1-1,-1 0,1 0,-1 0,1 1,-1-1,0 0,0 0,1 0,-1 0,0 0,0 0,0 0,0 1,0-1,0 0,0 0,0 0,0 0,-1 0,1 0,0 1,-1-1,1 0,0 0,-1 0,1 0,-1 1,1-1,-1 0,0 1,1-1,-1 0,0 1,0-1,-40-41,34 36,-38-38,33 30</inkml:trace>
  <inkml:trace contextRef="#ctx0" brushRef="#br0" timeOffset="26520.295">497 657,'0'5,"0"6,0 6,0 5,0 4,0 2,-5 1,-1 0,0 0,1 1,-3-6,-1-7</inkml:trace>
  <inkml:trace contextRef="#ctx0" brushRef="#br0" timeOffset="27148.405">469 628,'2'-3,"0"0,-1 0,1 0,0 0,1 0,-1 0,0 1,1-1,0 1,-1-1,1 1,0 0,0 0,0 1,0-1,1 0,-1 1,0 0,1 0,-1 0,1 0,-1 1,1-1,-1 1,1 0,0 0,-1 0,1 0,-1 1,1-1,-1 1,1 0,-1 0,1 1,-1-1,0 0,0 1,0 0,0 0,0 0,0 0,2 3,-4-1,-1 0,1 0,-1 0,0 0,-1 0,1 0,-1-1,0 1,1 0,-2 0,1 0,0-1,-1 1,0 0,0-1,0 0,0 1,0-1,-1 0,1 0,-1 0,0 0,0-1,0 1,0-1,-3 2,-22 27,27-31,0 1,1 0,-1-1,1 1,-1 0,1-1,-1 1,1 0,0 0,-1 0,1 0,0 0,-1-1,1 1,0 0,0 0,0 0,0 0,0 0,0 0,0 0,0 0,1-1,-1 1,0 0,0 0,1 0,-1 0,0 0,1-1,-1 1,1 0,-1 0,1-1,0 1,-1 0,1-1,0 1,-1-1,1 1,0-1,0 1,-1-1,1 1,0-1,0 0,0 1,0-1,0 0,51 9,-41-8,-8-1,1-1,-1 1,0 0,1 0,-1 1,0-1,0 1,0-1,1 1,-1 0,0 0,0 1,0-1,0 0,0 1,-1 0,1 0,0 0,-1 0,1 0,-1 0,0 1,0-1,0 1,0-1,0 1,0 0,-1 0,0 0,1 0,-1 0,0 0,0 0,-1 0,1 1,-1-1,1 0,-1 0,0 1,0-1,-1 0,1 0,-1 1,0 2,-5 2,0-1,0 1,-1-1,0-1,0 1,-1-1,0 0,0-1,0 0,-1 0,0-1,0 0,0-1,0 0,0 0,-8 1,12-2,0 0,0 0,1 0,-1-1,0 0,0 0,-1 0,1-1,0 1,0-1,0 0,0-1,0 1,0-1,0 0,0 0,0-1,0 0,0 0,0 0,1 0,-1 0,1-1,0 0,-1 0,1 0,1-1,-1 1,0-1,1 0,0 0,0 0,-2-4,-2-13</inkml:trace>
  <inkml:trace contextRef="#ctx0" brushRef="#br0" timeOffset="33160.559">836 403,'5'0,"6"0,6 0,5 0,4 5,2 1,1 0,0-1,1-2,-6 4,-1 1,-1-2,2-1,1-2,-4-6,0-2,-4-1</inkml:trace>
  <inkml:trace contextRef="#ctx0" brushRef="#br0" timeOffset="33812.227">892 572,'-5'5,"3"1,8 0,6-1,7-1,4-2,4-1,2 0,0-1,1 0,-1-1,1 1,-1 0,-5 0</inkml:trace>
  <inkml:trace contextRef="#ctx0" brushRef="#br0" timeOffset="47582.288">892 882,'0'-5,"0"-6,5-1,1 6,0 8,-1 10,-1 7,-2 5,-1 3,0 3,-6-5,-2-1,1-1,5-3,9-6,2-9,4-7,1-2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7.3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1 143,'91'-14,"1"5,1 4,82 6,75-4,-13-21,134-8,-160 21,-64-2,1 6,79 9,-55 0,558-2,-398-28,244 27,-311 29,300-27,-265 27,303-28,-296-29,120 29,-188-27,452 26,-379 18,-196-6,1-6,72-7,-35 0,403 2,-331 28,502-28,-496 0,-52 28,58-16,-151-2,0-2,1-5,55-6,-14 1,126 13,-122 3,-1-7,106-8,-78-1,803 2,-612-28,524 27,400 1,-1049-28,-1 29,-180 9,-27-4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28.9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1 312,'474'-74,"410"-46,-689 103,578-27,-239 17,582 28,-867 26,288-27,-247-28,-6-1,-254 28,126 14,40 17,-178-24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20,'18'31,"20"117,-9 66,-1 17,-28-228,6 43,-6-45,1 0,-1-1,0 1,0-1,0 1,0 0,1-1,-1 1,0-1,0 1,1-1,-1 1,0-1,1 1,-1-1,1 1,-1-1,1 0,-1 1,1-1,-1 1,1-1,-1 0,1 0,-1 1,1-1,0 0,-1 0,1 0,-1 0,1 1,0-1,-1 0,1 0,-1 0,1 0,0-1,-1 1,1 0,0 0,-1 0,1 0,-1-1,1 1,-1 0,1 0,-1-1,1 1,-1 0,1-1,-1 1,1-1,-1 1,1-1,-1 1,0-1,1 1,-1-1,0 1,1-1,-1 1,0-1,0 0,0 1,1-1,-1 0,74-162,8-85,5-34,-87 282,-5 10</inkml:trace>
  <inkml:trace contextRef="#ctx0" brushRef="#br0" timeOffset="917.058">424 585,'0'-1,"-1"0,1 0,0 0,0 0,-1 0,1 0,0 0,-1 0,1 0,-1 1,1-1,-1 0,0 0,1 0,-1 0,0 1,1-1,-1 0,0 1,0-1,0 1,0-1,0 1,0-1,1 1,-1 0,0-1,0 1,0 0,0 0,0-1,0 1,-1 0,1 0,0 0,0 0,0 1,0-1,0 0,0 0,0 1,0-1,0 0,1 1,-1-1,0 1,0-1,0 1,0 0,0-1,1 1,-1 0,0-1,1 1,-1 0,0 0,1 0,-1 0,-29 58,29-58,-75 191,69-166,7-26,0-1,0 1,1 0,-1 0,0 0,0 0,1-1,-1 1,0 0,1 0,-1 0,0 0,1 0,-1 0,0 0,0 0,1 0,-1 0,0 0,1 0,-1 0,0 0,1 0,-1 0,0 1,0-1,1 0,-1 0,0 0,0 0,1 1,-1-1,0 0,0 0,1 0,-1 1,0-1,0 0,0 0,0 1,1-1,-1 0,0 0,0 1,0-1,0 0,0 1,0-1,0 0,0 1,0-1,0 0,0 0,0 1,0-1,0 0,0 1,0-1,0 0,0 1,0-1,0 0,-1 0,58-86,70-140,-127 225,1 0,-1 0,0-1,0 1,0 0,1 0,-1 0,0 0,1 0,-1 0,1 0,-1 0,1 0,-1 0,1 1,0-1,0 0,-1 0,1 0,0 1,0-1,0 0,0 1,0-1,0 1,0-1,0 1,0 0,0-1,0 1,0 0,0 0,0-1,0 1,0 0,0 0,1 0,-1 0,0 1,0-1,0 0,0 0,0 1,0-1,0 1,0-1,0 1,0-1,0 1,0-1,0 1,-1 0,1-1,0 1,0 0,15 180,17-83,-67-129,25 20,0 1,0 0,-1 1,0 0,-1 1,0 0,0 0,0 1,-1 0,0 1,-1 1,0 0,-3 0,-4 1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0 163,'7'-4,"1"0,-1 0,0 1,1 0,0 0,0 1,-1 0,2 1,-1-1,0 1,0 1,0 0,0 0,5 1,3-1,299 0,-275-3,-40 3,1-1,-1 1,1 0,-1 0,1-1,-1 1,0 0,1 0,-1-1,1 1,-1 0,0-1,1 1,-1-1,0 1,1-1,-1 1,0 0,0-1,1 1,-1-1,0 1,0-1,0 1,0-1,0 0,1 1,-1-1,0 1,0-1,0 1,-1-1,1 1,0-1,0 1,0-1,0 1,0-1,-1 1,1-1,0 1,0-1,-1 1,1 0,0-1,-1 1,1-1,0 1,-1 0,1-1,-1 1,1 0,0-1,-1 1,1 0,-1 0,1-1,-1 1,1 0,-1 0,1 0,-1 0,0 0,1 0,-1 0,1 0,-1 0,0 0,-38-24,31 20,0 0,0-1,1 1,0-1,0-1,0 0,1 0,0 0,0-1,0 1,1-1,0-1,0-2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8.9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31,'7'-5,"0"2,0-1,1 0,-1 1,1 1,0-1,-1 1,1 1,0-1,0 1,0 1,1-1,-1 1,7 2,0-3,735 2,-224-1,-329 28,108 2,644-31,-707 28,102-15,-206 1,-1-5,108-10,-75 0,496 2,-369-28,482 27,-535 19,-227-15,0 0,0-1,0-1,1-1,-1 0,0-1,0-1,15-3,136-15,-144 20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0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0,'-214'118,"207"-111,-1 1,2 0,-1 0,1 1,0 0,1 0,0 0,0 1,1-1,1 1,-1 0,2 0,-1 1,1-1,1 0,0 1,0-1,1 1,1 0,0-1,0 1,1-1,0 0,0 0,2 0,1 6,-1-9,1 0,0 0,0 0,0-1,1 0,-1 0,2-1,-1 1,0-1,1 0,0-1,0 0,1 0,-1-1,1 1,-1-2,1 1,0-1,0 0,1-1,-1 0,0 0,0-1,0 0,1 0,-1-1,0 0,0 0,0-1,0 0,0-1,0 1,0-2,5-2,30-21,-28 13</inkml:trace>
  <inkml:trace contextRef="#ctx0" brushRef="#br0" timeOffset="381.919">713 114,'-22'17,"0"2,2 0,0 2,1 0,2 1,0 1,1 1,-8 17,22-38,1 0,-1-1,1 1,0 0,0-1,0 1,1 0,-1 0,1 0,-1 0,1 0,0 0,0 0,0 0,0 0,1-1,-1 1,1 0,0 0,0 0,0 0,0-1,0 1,1 0,-1-1,1 1,0-1,0 0,0 0,0 1,0-1,0 0,0-1,1 1,-1 0,1-1,-1 1,1-1,-1 0,1 0,0 0,0 0,0 0,0-1,0 1,-1-1,1 0,3 0,10 0,0-1,-1-1,1-1,-1 0,1-1,-1-1,0 0,-1-1,1 0,-1-1,-1-1,1 0,-1-1,0-1,-1 0,-1 0,1-2,-1 1,-1-1,0 0,-1-1,-1-1,8-13,-13 23,0 0,0-1,0 0,-1 0,0 0,0 0,0 0,0 0,-1 0,0-1,0 1,0 0,-1-1,0 1,0-1,0 1,0 0,-1-1,0 1,0-1,-1 1,0 0,1 0,-2 0,1 0,0 0,-1 0,0 1,0-1,-1 1,1 0,-1 0,0 0,0 1,0-1,0 1,-1 0,0 0,1 0,-1 1,0-1,-1 1,0 0,-1 1,0-1,0 1,1 0,-1 1,0 0,0 0,0 0,0 1,0 0,0 0,1 1,-1 0,1 0,-1 0,1 1,-1 0,-1 2,-11 7</inkml:trace>
  <inkml:trace contextRef="#ctx0" brushRef="#br0" timeOffset="887.169">1333 0,'-14'6,"-1"0,1 0,0 1,0 1,1 1,0-1,1 2,0 0,-9 10,19-18,0-1,1 1,0 0,0 0,-1 0,1 0,0 0,1 0,-1 1,0-1,0 0,1 0,0 1,-1-1,1 0,0 1,0-1,0 0,0 1,1-1,-1 0,1 0,-1 1,1-1,0 0,0 0,0 0,0 0,0 0,0 0,1 0,-1 0,1 0,0 1,71 50,-47-36,-22-14,-1 0,0 1,0-1,0 1,-1 0,1-1,-1 1,0 1,0-1,0 0,-1 0,1 1,-1-1,0 0,0 1,-1 0,1-1,-1 1,0-1,0 1,-1-1,1 1,-1-1,0 1,0-1,-1 1,1-1,-1 0,0 0,0 0,0 0,-1 0,1 0,-1 0,0-1,0 0,0 1,-1-1,1 0,-1-1,0 1,0 0,0-1,0 0,0 0,0 0,0-1,-1 1,1-1,-1 0,-7 3,1 1,0-1,0 1,-1-2,0 0,0 0,0-1,0 0,0-1,0-1,0 0,0 0,0-1,0-1,0 0,0-1,-1 0,-5-9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7:4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1 479,'255'30,"-125"-41,-109 13,-29 0</inkml:trace>
  <inkml:trace contextRef="#ctx0" brushRef="#br0" timeOffset="257.069">30 678,'19'0,"11"0,5 0,2 0,-1 0,-1 0,-3 0,-1 0,-2 0,0 0,-1 0,-5 0</inkml:trace>
  <inkml:trace contextRef="#ctx0" brushRef="#br0" timeOffset="15709.725">819 282,'-1'56,"13"194,7-17,-15-183,2-32</inkml:trace>
  <inkml:trace contextRef="#ctx0" brushRef="#br0" timeOffset="16356.073">1017 706,'79'-226,"-5"92,-74 133,0 0,0 0,0 0,0 1,0-1,1 0,-1 0,0 0,1 1,-1-1,0 0,1 1,-1-1,1 0,-1 1,1-1,-1 0,1 1,0-1,-1 1,1-1,0 1,-1-1,1 1,0 0,0-1,-1 1,1 0,0 0,0-1,0 1,-1 0,1 0,0 0,0 0,0 0,0 0,-1 0,1 0,0 1,0-1,0 0,-1 0,1 1,0-1,0 0,-1 1,1-1,0 1,-1-1,1 1,0-1,-1 1,1-1,-1 1,1 0,-1-1,1 1,12 54,-9-35,-4-17,0-1,0 0,0 1,1-1,-1 0,1 1,-1-1,1 0,0 0,0 1,0-1,0 0,0 0,0 0,0 0,1-1,-1 1,1 0,0 0,-1-1,1 1,0-1,0 0,0 1,0-1,0 0,0 0,0 0,0 0,1-1,-1 1,0-1,1 1,-1-1,0 0,1 0,-1 0,0 0,1 0,-1 0,0-1,0 1,1-1,-1 1,0-1,0 0,0 0,2-1,121-122,-124 123,-1 0,1 1,-1-1,1 0,0 1,-1-1,1 0,0 1,0-1,-1 1,1-1,0 1,0-1,0 1,0 0,-1 0,1-1,0 1,0 0,0 0,0 0,0 0,0 0,0 0,0 0,0 0,0 0,0 0,0 1,-1-1,1 0,0 1,0-1,0 0,0 1,-1-1,1 1,0 0,0-1,-1 1,1-1,0 1,-1 0,1 0,-1-1,1 1,-1 0,1 0,-1 0,0 0,1-1,-1 1,0 0,0 0,1 0,-1 0,0 0,0 0,0 0,0 0,0 0,0 0,-1 0,-4 62,-35 97,35-140</inkml:trace>
  <inkml:trace contextRef="#ctx0" brushRef="#br0" timeOffset="16600.193">1976 311,'-33'29,"-21"14,-6 4,-3 0,5 1,8-3,2-4,5-5,5-3,3-7,9-4,4 0,0 0,4 2,6-3</inkml:trace>
  <inkml:trace contextRef="#ctx0" brushRef="#br0" timeOffset="17066.911">1892 706,'-11'3,"0"2,1 0,-1 0,1 1,0 0,1 0,-1 1,1 1,1 0,-4 3,12-8,-1 0,1-1,0 1,0-1,1 1,-1 0,0-1,1 1,0-1,0 1,-1-1,1 1,1-1,-1 1,0-1,1 0,-1 0,1 0,-1 0,1 0,0 0,0 0,0 0,0-1,0 1,1-1,-1 0,0 1,1-1,-1 0,1 0,-1-1,1 1,1 0,10 8,-10-6,0 0,-1-1,0 2,0-1,0 0,0 1,0-1,-1 1,1 0,-1-1,0 1,0 1,0-1,-1 0,0 0,0 1,0-1,0 0,0 1,-1-1,0 1,0-1,0 1,-1-1,1 1,-1-1,0 0,0 1,-1-1,1 0,-1 0,0 0,0 0,0 0,-1 0,1-1,-1 1,0-1,0 1,0-1,-1 0,1 0,-1-1,1 1,-2 0,-3 3,0-1,0 0,0-1,-1 0,1 0,-1 0,0-1,0-1,0 1,-1-2,1 1,0-1,-1 0,1-1,-1 0,1-1,-7-1,-2-8,6-3</inkml:trace>
  <inkml:trace contextRef="#ctx0" brushRef="#br0" timeOffset="17382.038">2259 282,'23'23,"0"2,-2 0,-1 1,-1 1,-2 0,0 2,-2 0,5 16,-14-31,-1 0,-1 1,0-1,-1 1,-1 0,0 0,-1 0,-1 0,0 0,-1 0,0 0,-2 0,1 0,-2 0,0-1,-1 1,0-1,-1 0,-5 7,-12 13,-1-1,-2-1,-1-2,-1 0,-1-2,-2-1,-1-1,-1-2,-1-1,-3-1,9-4</inkml:trace>
  <inkml:trace contextRef="#ctx0" brushRef="#br0" timeOffset="17929.529">650 1,'-22'40,"1"2,2 0,1 1,3 1,2 0,1 1,3 1,1 0,3 0,1 0,3 1,2 16,2-39,2 0,0-1,1 1,1-1,1-1,2 1,0-2,1 1,1-1,1-1,1 0,0-1,2 0,0-2,1 0,1 0,1-2,0 0,1-1,0-1,1-1,11 4,87 24,-84-29</inkml:trace>
  <inkml:trace contextRef="#ctx0" brushRef="#br0" timeOffset="18501.02">3021 226,'-25'14,"0"2,1 1,1 1,1 1,1 1,1 1,0 0,2 2,0 0,2 1,0 1,2 0,1 1,0 1,3 0,0 0,1 3,3-17,1 1,0 0,2 0,-1 1,2-1,0 1,0 0,1 0,1-1,1 1,0 0,1 0,1-1,0 1,0-1,2 0,0 0,0 0,2-1,-1 0,2 0,0 0,0-1,1 0,0-1,3 2,4 0,1-2,0 0,1 0,-1-2,2 0,0-1,0-1,0-1,0-1,4 1,1-3,-2-2</inkml:trace>
  <inkml:trace contextRef="#ctx0" brushRef="#br0" timeOffset="25544.517">3331 649,'17'38,"-17"-31,-1 0,1 0,-1 0,0 0,0-1,-1 1,0 0,-1-1,1 1,-1-1,0 0,-1 2,-4 7,-17 33,-15 52,40-95,1 0,0 0,0-1,1 1,0 0,-1 0,2-1,-1 1,0-1,1 1,0-1,0 0,0 0,1-1,-1 1,1-1,0 1,0-1,0 0,0-1,0 1,1-1,-1 1,1-1,0-1,0 1,-1-1,1 0,0 0,0 0,0-1,0 1,1-1,-1 0,0-1,0 0,0 1,0-1,-1-1,3 0,-1 1,1 0,0 0,-1-1,1 0,-1-1,0 0,0 1,0-2,0 1,0-1,-1 0,1 0,-1-1,0 1,0-1,2-4,-1-8</inkml:trace>
  <inkml:trace contextRef="#ctx0" brushRef="#br0" timeOffset="26053.758">3049 452,'13'1,"0"0,0-1,0-1,0 0,0 0,0-1,-1-1,1 0,-1-1,0 0,0-1,0 0,-1-1,1-1,-1 0,-1 0,1-1,6-7,-5 4,-12 8,1 1,0 0,0 1,0-1,0 0,1 0,-1 0,0 1,1-1,-1 1,1-1,0 1,-1-1,1 1,0 0,0 0,0 0,0 0,0 0,0 0,0 1,0-1,0 1,0-1,1 1,-1 0,0 0,0 0,0 0,0 0,1 0,-1 1,0-1,0 1,0 0,0-1,0 1,0 0,0 0,0 0,0 0,-1 1,1-1,0 0,-1 1,1-1,0 1,56 106,-46-90,-2-3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5,'6'-4,"-20"17,-267 184,266-187,0 0,-1-1,-1-1,1 0,-1-1,0-1,-16 3,30-8,-1-1,0 0,0 0,1 0,-1-1,0 1,1-1,-1 0,0 0,1 0,-1 0,1-1,0 1,-1-1,1 0,0 0,0 0,0 0,0-1,1 1,-1-1,0 0,1 0,0 0,0 0,0 0,0 0,0 0,1-1,-1 1,1-1,0 1,0-1,0 0,1 0,-2-1,1-1,0 1,0 0,0-1,1 1,0-1,0 1,0 0,1-1,0 1,0-1,0 1,1 0,0 0,-1 0,2 0,-1 0,1 0,0 1,0-1,0 1,0 0,1-1,0 1,1 0,0 0,1 0,0 0,-1 1,1 0,0 0,1 1,-1-1,0 1,1 1,-1-1,1 1,0 0,-1 1,1-1,0 1,-1 1,1-1,0 1,-1 0,1 1,-1-1,1 2,-1-1,0 0,0 1,0 0,0 1,-1-1,1 1,-1 0,0 1,0-1,0 1,4 5,56 88,-56-80,1-1,0 0,2 0,0-1,1-1,0 0,1-1,1-1,0 0,2-3,0-3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537 208,'257'-153,"-159"103,-97 49,0 1,0-1,0 1,0-1,0 1,0-1,0 1,0 0,0 0,0-1,0 1,0 0,0 0,0 0,1 0,-1 0,0 0,0 1,0-1,0 0,0 0,0 1,0-1,0 1,0-1,0 1,0-1,0 1,0 0,-1-1,1 1,0 0,0 0,-1 0,1 0,0-1,-1 1,1 0,-1 0,1 0,-1 0,1 0,-1 0,0 0,0 1,1 0,3 56,-4-50,-1 12,0-15,1 1,-1-1,1 1,0-1,1 1,-1-1,1 1,0-1,1 0,-1 1,1-1,0 0,0 0,2 2,8 6</inkml:trace>
  <inkml:trace contextRef="#ctx0" brushRef="#br0" timeOffset="-2451.767">0 546,'5'0,"6"0,7 0,4 0,4 0,1 0,2 0,1 0,-1 0,0 0,0 0,0 0,0 0,-6-4,-6-3</inkml:trace>
  <inkml:trace contextRef="#ctx0" brushRef="#br0" timeOffset="-1866.632">113 378,'0'4,"0"8,0 5,0 5,0 4,0 1,0 2,0 1,-4-6,-3-1,1 0,2 1,0 1,2-4</inkml:trace>
  <inkml:trace contextRef="#ctx0" brushRef="#br0" timeOffset="-965.077">453 462,'7'3,"1"0,0-1,0 0,0 0,0-1,0 0,0 0,0-1,0 0,0-1,1 0,-1 0,0 0,0-1,0 0,-1-1,1 0,-1 0,1-1,-1 1,0-2,0 1,-1-1,1 0,56-27,-60 31,0 0,1 0,-1 1,1-1,-1 1,1 0,-1 0,1 0,-1 1,0-1,1 1,-1 0,1 0,-1 0,0 0,0 0,0 1,1 0,-1-1,-1 1,1 0,0 0,0 1,-1-1,1 1,-1-1,0 1,0 0,0 0,0 0,0 0,-1 0,1 0,-1 0,0 0,0 1,0-1,0 1,-1-1,1 0,-1 1,0-1,0 1,0 1,9 177,-10-135,1-33,-1-1,0 1,-1-1,0 1,-1-1,0 0,-1 0,-1 0,0-1,0 1,-2-1,1 0,-2-1,1 0,-1 0,-1-1,0 1,-1-2,0 0,0 0,-4 2,11-8,-1 0,1-1,0 0,0 0,-1 0,0 0,1 0,-1-1,0 1,0-1,0 0,1 0,-1-1,0 1,0-1,0 0,0 0,0 0,-1 0,2-1,-1 0,0 0,0 0,0 0,0 0,0-1,1 0,-1 0,1 0,-1 0,1 0,0-1,0 1,0-1,0 0,1 0,-1 0,1 0,-1-1,1 1,0 0,0-1,1 0,-1 1,1-1,0 0,0 0,0 0,0 0,1-2,2-10,2 0,0 1,2-1,-1 1,2 0,-1 1,2 0,0 0,1 0,1 1,-1 1,2-1,0 2,0-1,2 2,-1-1,1 2,0 0,11-6,112-53,-117 62</inkml:trace>
  <inkml:trace contextRef="#ctx0" brushRef="#br0" timeOffset="3689.012">1440 349,'1'0,"-1"-1,0 1,0-1,0 1,1-1,-1 1,0-1,0 1,0-1,0 1,0 0,0-1,0 1,0-1,0 1,0-1,0 1,0-1,0 1,0-1,0 1,0-1,-1 1,1-1,0 1,0-1,-1 1,1 0,0-1,-1 1,1 0,0-1,-1 1,1 0,0-1,-1 1,1 0,-1 0,1-1,-1 1,1 0,0 0,-1 0,1 0,-1-1,1 1,-1 0,1 0,-1 0,1 0,-1 0,1 0,-1 0,1 1,-1-1,1 0,-1 0,1 0,-9-3,1 0,0 1,-1 0,1 1,-1-1,0 2,0-1,1 1,-1 0,0 1,1 0,-1 0,0 1,1 0,0 1,-1 0,1 0,0 1,1 0,-1 0,0 1,-3 3,9-5,0-1,1 1,-1-1,1 1,0 0,0 0,0 0,0 0,0 0,1 0,-1 0,1 0,0 0,0 0,0 0,0 0,1 0,-1 0,1 0,0 0,-1-1,2 1,-1 0,0 0,0 0,1-1,-1 1,1-1,0 1,1 0,69 70,-62-65,-4-3,-3-4,0 1,0-1,-1 1,1-1,0 1,-1 0,1 0,-1 0,1 0,-1 1,0-1,0 1,0-1,0 1,-1 0,1 0,-1-1,1 1,-1 0,0 0,0 0,0 1,-1-1,1 0,-1 0,0 0,0 1,0-1,0 0,0 0,-1 0,1 1,-1-1,0 0,0 0,0 0,-2 2,-4 2,-1-1,0-1,0 1,-1-2,0 1,0-1,0 0,0-1,0 0,-1 0,1-1,-1 0,0-1,0 0,1-1,-1 0,0 0,0-1,0-1,1 1,-2-2,9 3,1 0,0 0,-1 0,1 0,0-1,-1 1,1 0,0-1,-1 1,1-1,0 0,0 1,0-1,0 0,0 0,0 0,0 0,0 1,0-1,0-1,0 1,0 0,1 0,-1 0,0 0,1 0,-1-1,1 1,-1 0,1-1,0 1,0 0,-1-1,1 1,4-10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2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  <inkml:trace contextRef="#ctx0" brushRef="#br0" timeOffset="-249.995">86 481,'-10'24,"-3"12,-4 1,1-7</inkml:trace>
  <inkml:trace contextRef="#ctx0" brushRef="#br0" timeOffset="424.537">198 678,'5'-23,"1"-1,1 1,1 1,1 0,1 0,1 0,1 1,1 1,1 0,11-12,-24 30,0-1,0 1,1 0,-1 0,0 0,1 0,-1 0,1 1,-1-1,1 0,0 1,0-1,0 1,0 0,0-1,0 1,0 0,0 0,1 0,-1 1,0-1,1 0,-1 1,0 0,1-1,-1 1,1 0,-1 0,0 1,1-1,-1 0,0 1,1-1,-1 1,0 0,1 0,-1 0,0 0,0 0,0 0,0 1,0-1,0 1,0-1,-1 1,1 0,-1-1,1 1,-1 0,1 0,-1 0,1 2,7 51,-9-48,0 0,1 0,0 0,0 0,0 0,1 0,0-1,0 1,1-1,0 1,0-1,0 0,1 0,0 0,0-1,0 1,1-1,0 0,2 1,-3-5,0 0,0-1,-1 0,1 0,0 0,0 0,0-1,0 0,0 1,0-2,0 1,0 0,-1-1,1 1,-1-1,1 0,-1 0,0 0,1-1,-1 1,0-1,-1 0,1 0,0 0,-1 0,0 0,1-1,-1 1,-1-1,1 0,3-1,44-67,-40 51</inkml:trace>
  <inkml:trace contextRef="#ctx0" brushRef="#br0" timeOffset="1448.362">1271 311,'-44'92,"29"-59,-78 136,86-161,0 1,0-1,-1-1,1 1,-2-1,1 0,-1-1,0 0,-1-1,1 0,-1 0,0-1,0 0,-1-1,1 0,-7 1,13-2,1-1,0 0,-1 0,1 0,-1 0,1 0,-1-1,1 0,-1 1,1-1,-1-1,1 1,-1 0,1-1,-1 0,1 0,-1 0,1 0,0 0,-1-1,1 1,0-1,0 0,0 0,0 0,1 0,-1-1,0 1,1-1,0 0,0 1,0-1,0 0,0 0,0-1,1 1,-1 0,1 0,-1-4,1-4,0 0,1-1,0 1,0-1,1 1,1 0,0-1,1 1,0 0,0 0,1 0,1 1,0 0,0-1,1 2,7-10,-12 17,1 0,0 0,0 1,-1-1,1 0,1 1,-1-1,0 1,0 0,0 0,1 0,-1 0,0 0,1 0,-1 1,1-1,-1 1,1 0,-1-1,1 1,-1 0,1 1,-1-1,1 0,-1 1,1-1,-1 1,1 0,-1 0,1 0,72 46,-43-25,166 99,-135-78,-50-30</inkml:trace>
  <inkml:trace contextRef="#ctx0" brushRef="#br0" timeOffset="2606.343">1525 29,'16'19,"0"1,-2 1,0 0,-1 1,-2 0,0 1,-1 1,-1-1,-2 2,0-1,-1 1,1 23,4 18,-6-46,-1 0,0 0,-2 1,0-1,-2 1,0-1,-1 1,-1 0,-1-1,-1 0,-1 0,-1 4,-3-8,0-1,0 0,-1-1,-1 0,0-1,-1 0,-1-1,0 0,0-1,-1 0,-1-1,0-1,0 0,-1-1,0 0,0-2,0 0,-1-1,0 0,0-1,-17 1,9-2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57,'27'-52,"-16"48,-19 28,-4-1,-2-1,0 0,-2 0,0-2,-1 0,-1-1,-1 0,-1-2,0 0,-1-1,-1-2,-6 4,9-7,4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30,'-1'-1,"1"1,0 0,0-1,0 1,-1-1,1 1,0-1,0 1,0-1,0 1,0-1,0 1,0-1,0 1,0-1,0 1,0-1,0 1,0-1,0 1,0-1,1 1,-1 0,0-1,0 1,0-1,1 1,-1-1,0 1,1 0,-1-1,0 1,1 0,-1-1,0 1,1 0,-1 0,1-1,-1 1,1 0,-1 0,1 0,-1-1,0 1,1 0,-1 0,1 0,-1 0,1 0,-1 0,1 0,-1 0,1 0,-1 0,1 0,-1 1,1-1,-1 0,7-3,0 1,0 0,0 0,0 1,0 0,0 0,1 0,-1 1,0 0,0 1,0 0,1 0,-1 0,0 1,0 0,-1 0,1 1,3 1,-9-1,1 0,-1 0,0-1,0 1,0 1,0-1,-1 0,1 0,-1 0,0 0,0 0,0 0,0 1,0-1,-1 0,0 0,1 0,-1 0,0 0,-1 0,1 0,0 0,-1-1,0 1,1 0,-1-1,-2 3,-7 18,9-21,0 0,1 1,-1-1,1 1,0-1,0 1,0 0,0-1,1 1,-1 0,1 0,-1 0,1 0,0-1,0 1,0 0,0 0,1 0,-1 0,1-1,0 1,0 0,0-1,0 1,0 0,1-1,-1 1,1-1,-1 0,1 1,0-1,0 0,0 0,0 0,0-1,1 1,-1 0,1-1,-1 1,1-1,-1 0,1 0,0 0,-1 0,2 0,79 3,-57-5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6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0 152,'13'-8,"0"-1,1 2,-1 0,1 0,1 2,-1 0,1 0,0 1,0 1,1 1,-1 0,1 1,-1 0,1 1,-1 1,0 1,14 2,34-1,95-3,-180-18,-137-49,140 56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8:5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0 134,'0'-1,"1"0,-1 0,0 0,1 0,-1 0,1 0,-1 0,1 0,-1 1,1-1,-1 0,1 0,0 1,0-1,-1 0,1 1,0-1,0 1,0-1,0 1,0-1,0 1,0-1,0 1,0 0,-1 0,1-1,0 1,1 0,-1 0,0 0,0 0,0 0,0 1,0-1,0 0,0 0,-1 1,1-1,0 0,0 1,0-1,0 1,0-1,0 1,0-1,-1 1,1 0,0 0,-1-1,1 1,0 0,-1 0,1 0,-1-1,1 1,-1 1,31 53,64 206,-31-127,-64-133,1 0,-1 0,1 0,-1 0,1-1,0 1,0 0,-1-1,1 1,0-1,0 1,0-1,0 1,0-1,0 1,-1-1,1 0,0 1,0-1,0 0,0 0,0 0,0 0,0 0,0 0,0 0,0 0,0 0,0-1,0 1,0 0,0-1,0 1,0 0,0-1,0 1,0-1,-1 0,1 1,0-1,0 0,-1 1,1-1,0 0,-1 0,1 1,-1-1,1 0,-1 0,1 0,-1 0,0 0,1 0,23-60,-22 53,26-76,3 1,4 1,3 2,31-46,-44 76,-30 62</inkml:trace>
  <inkml:trace contextRef="#ctx0" brushRef="#br0" timeOffset="380.974">650 528,'0'10,"0"8,0 5,0 4,0 2,-5-3,-1-3,0 1,1 1,1 0,2-8,1-7</inkml:trace>
  <inkml:trace contextRef="#ctx0" brushRef="#br0" timeOffset="875.879">650 444,'4'-1,"15"-5,0 1,0 1,0 1,1 0,-1 2,1 0,-1 1,14 2,-30-2,0 1,0 0,0-1,0 1,-1 0,1 1,0-1,0 0,-1 1,1 0,-1-1,1 1,-1 0,0 0,0 1,0-1,0 0,0 1,-1-1,1 1,0-1,-1 1,0 0,0 0,0-1,0 1,0 0,-1 0,1 0,-1 0,0 0,1 0,-2 0,1 0,0 0,0 0,-1 0,0 0,0 0,0 0,0 0,0 0,0-1,-1 1,1-1,-2 2,-8 12,8-14,1-1,0 1,0-1,0 1,1 0,-1 0,0-1,1 1,-1 1,1-1,0 0,-1 0,1 0,0 1,0-1,1 0,-1 1,0-1,1 1,0-1,-1 1,1-1,0 1,0 0,1-1,-1 1,0-1,1 1,-1-1,1 0,0 1,0-1,0 0,0 1,0-1,2 2,35 11,-35-15,0 0,-1 0,1 0,0 1,0-1,-1 1,1-1,0 1,0 0,-1 0,1 0,-1 1,1-1,-1 1,0-1,1 1,-1 0,0-1,0 1,0 0,0 1,-1-1,1 0,0 0,-1 1,0-1,1 1,-1-1,0 1,0 0,-1-1,1 1,-1 0,1 0,-1-1,0 1,0 0,0 0,0 0,-1 2,-3 2,-1-1,0 1,0-1,-1 0,1 0,-1 0,-1-1,1 0,-1 0,0-1,0 0,0 0,-1 0,1-1,-1-1,0 1,0-1,0 0,0-1,-7 1,9-1,-1 0,0 0,1-1,-1 0,1 0,-1-1,0 0,1 0,-1-1,1 1,0-1,-1-1,1 1,-4-3,-8-8</inkml:trace>
  <inkml:trace contextRef="#ctx0" brushRef="#br0" timeOffset="4216.276">1157 669,'96'-36,"-36"23,-59 13,0 0,0 0,0 0,1 0,-1 0,0 0,0 0,0 0,0 0,0 0,1 1,-1-1,0 0,0 1,0-1,0 1,0-1,0 1,0-1,0 1,0 0,0 0,-1-1,1 1,0 0,0 0,-1 0,1 0,0 0,-1 0,1 0,-1 0,1 0,-1 0,0 0,1 0,-1 1,0-1,0 0,0 0,0 0,0 0,0 1,0-1,0 0,-1 0,1 0,0 0,-1 1,-3 7,0-1,0 0,-1 0,0 0,0 0,-1-1,0 0,-1 0,1-1,-1 0,-6 4,-14 15,-11 28,38-52,-1 1,1-1,0 0,-1 1,1-1,0 0,0 1,0-1,0 0,0 0,0 1,0-1,1 0,-1 1,0-1,1 0,-1 0,1 1,0-1,-1 0,1 0,0 0,-1 0,1 0,0 0,0 0,0 0,0 0,0 0,0 0,0-1,0 1,0 0,1-1,-1 1,0-1,0 1,1-1,-1 0,0 1,1-1,-1 0,0 0,1 0,-1 0,1 0,14 2,0-1,1-1,-1 0,0-1,0-1,0-1,0 0,9-3,22-4,-22 6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32,'85'-22,"171"16,-250 6,-5-1,0 1,0-1,1 1,-1-1,0 1,1 0,-1 0,0 0,1 0,-1 0,1 0,-1 0,0 0,1 0,-1 0,0 1,1-1,-1 1,0-1,0 1,1-1,-1 1,0 0,0 0,0-1,0 1,0 0,0 0,0 0,0 0,0 0,0 0,0 1,-1-1,1 0,-1 0,1 1,-1-1,1 0,-1 1,1-1,-6 10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2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28,'2'-2,"-1"0,0 0,1 0,0 1,-1-1,1 1,0-1,0 1,0-1,0 1,0 0,0 0,1 0,-1 0,0 0,0 1,1-1,-1 1,0-1,1 1,-1 0,0 0,1 0,1 0,0 0,365-3,-342 3,-3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1 136,'2'-12,"3"35,-1-7,25 155,-11-63,20 68,-38-175,0 0,0 0,0 1,0-1,0 0,0 0,1 1,-1-1,0 0,1 0,-1 0,1 0,-1 1,1-1,-1 0,1 0,0 0,0 0,-1 0,1 0,0-1,0 1,0 0,0 0,0-1,0 1,0 0,1-1,-1 1,0-1,0 0,0 1,0-1,1 0,-1 1,0-1,0 0,1 0,-1 0,0 0,0-1,1 1,-1 0,0 0,0-1,0 1,1-1,-1 1,0-1,0 1,0-1,0 0,0 1,0-1,0 0,0 0,0 0,0 0,-1 0,1 0,0 0,-1 0,1-1,70-183,25-71,-50 108,-48 112,2 36,0-1,-1 1,1-1,0 1,-1-1,1 1,0-1,-1 1,1 0,-1-1,1 1,-1 0,1-1,-1 1,1 0,-1-1,1 1,-1 0,1 0,-1 0,0-1,1 1,-1 0,1 0,-1 0,0 0,1 0,-1 0,1 0,-1 0,0 1,1-1,-1 0,1 0,-1 0,1 1,-1-1,0 0,1 0,-1 1,1-1,0 1,-1-1,1 0,-1 1,1-1,-1 1,1-1,0 1,0-1,-1 1,1-1,0 1,0 0,-1-1,1 1,-10 11</inkml:trace>
  <inkml:trace contextRef="#ctx0" brushRef="#br0" timeOffset="628.681">424 476,'-5'4,"-1"8,0 5,1 5,1 4,2 1,1 2,-5 1,0-1,0 1,2-11,1-13,5-7,4-4</inkml:trace>
  <inkml:trace contextRef="#ctx0" brushRef="#br0" timeOffset="1144.539">424 447,'17'0,"128"6,-144-6,1 1,0-1,0 1,-1 0,1-1,0 1,-1 0,1 0,-1 0,1 1,-1-1,0 0,1 0,-1 1,0-1,0 1,0-1,0 1,0-1,0 1,0 0,-1-1,1 1,0 0,-1 0,0 0,1-1,-1 1,0 0,0 0,0 0,0 0,0 0,0-1,-1 1,1 0,-1 0,1 0,-1-1,0 1,1 0,-1-1,-1 2,-52 62,51-62,-38 35,40-37,0 0,0-1,1 1,-1 0,0 0,0 0,1 0,-1-1,1 1,-1 0,1 0,-1 0,1 0,-1 0,1 0,0 0,0 1,-1-1,1 0,0 0,0 0,0 0,0 0,0 0,0 0,1 0,-1 0,0 0,1 0,-1 0,0 0,1 0,-1 0,1 0,0 0,-1 0,1 0,0 0,-1 0,1-1,0 1,0 0,0-1,0 1,27 10,-24-11,-1 1,1 0,-1 0,1 0,-1 0,1 1,-1-1,0 1,0 0,1 0,-1 0,-1 0,1 1,0-1,-1 1,1-1,1 3,-5-3,1 1,-1-1,0 0,0 0,0 0,0 0,0 0,0 0,0 0,-1 0,1 0,-1 0,1-1,-1 1,0 0,0-1,1 0,-1 1,0-1,0 0,-1 0,1 0,0 0,0-1,0 1,-2 0,-5 3,4 0,-1-1,0 0,1 0,-2 0,1-1,0 0,0 0,-1 0,1-1,-1 0,1-1,-1 1,1-1,-1 0,1-1,-1 1,1-1,-1-1,1 1,0-1,0-4</inkml:trace>
  <inkml:trace contextRef="#ctx0" brushRef="#br0" timeOffset="1565.514">791 476,'86'22,"-83"-21,-1-1,0 1,0 0,0-1,0 1,0 0,0 1,0-1,0 0,-1 0,1 1,0-1,-1 1,1 0,-1-1,0 1,1 0,-1 0,0 0,0 0,0 0,0 0,0 0,-1 0,1 0,-1 1,1-1,-1 0,0 0,0 0,0 1,0-1,0 0,0 0,-1 0,1 1,-1-1,0 0,1 0,-1 0,0 0,0 0,0 0,-1 0,1 0,0-1,-1 1,1 0,-2 0,-79 107,82-108,-1 0,1 0,0 0,-1 0,1 0,0 0,0 0,0 0,0 0,0 1,0-1,0 0,0 0,0 0,0 0,0 0,1 0,-1 0,1 0,-1 0,0 0,1 0,0 0,-1 0,1 0,0-1,-1 1,1 0,0 0,0-1,-1 1,1 0,0-1,0 1,0-1,0 1,0-1,0 1,0-1,0 0,0 1,0-1,0 0,0 0,0 0,1 0,51-1,7-12,-34 6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8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1 602,'1'-13,"2"1,0-1,0 1,1-1,1 1,0 0,0 1,7-11,4-9,3-11,2 0,2 2,2 0,1 2,2 1,26-26,-33 41,0 0,1 2,2 1,0 1,0 1,2 1,0 1,-26 16,0-1,0 1,0-1,0 1,0-1,0 1,0-1,0 1,0-1,1 1,-1-1,0 1,0-1,0 1,1-1,-1 1,0-1,0 0,1 1,-1-1,0 1,1-1,-1 0,1 1,-1-1,0 0,1 1,-1-1,1 0,-1 0,1 1,-1-1,1 0,-1 0,1 0,-1 0,1 0,-1 0,1 0,-1 0,1 0,-1 0,1 0,-1 0,1 0,-1 0,1 0,-1 0,1-1,-1 1,1 0,-1 0,1-1,-1 1,-110 138,107-136,1 0,0 0,0 0,0 0,0 0,0 0,0 1,0-1,1 1,0-1,-1 1,1 0,0-1,0 1,0 0,0 0,1 0,-1 0,1 0,0 0,0-1,0 1,0 0,0 0,1 0,-1 0,1 0,0 0,0 0,0-1,0 1,0 0,1-1,-1 1,1-1,0 1,-1-1,1 0,0 0,0 0,2 1,31 23,-29-23,1 1,-1-1,-1 1,1 0,0 1,-1-1,0 1,0 0,0 0,-1 0,1 1,-2 0,1 0,0 0,-1 0,0 1,-1-1,1 1,-1-1,0 1,-1 0,0 0,0 0,0 0,-1 2,0-4,0-1,-1 0,0 1,1-1,-1 0,-1 0,1 1,-1-1,1 0,-1 0,0-1,-1 1,1 0,0-1,-1 1,0-1,0 0,0 0,0 0,-1 0,1-1,-1 1,0-1,1 0,-1 0,0 0,0-1,-1 1,1-1,0 0,0 0,0 0,-1-1,1 0,-1 1,1-1,0-1,-1 1,1-1,0 0,0 0,-1 0,1-1,-16-7,1-2,1 0,0-1,1-1,0 0,1-1,0-1,1-1,-9-12,-25-24,-16-12,54 51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17,'-7'2,"0"0,0 1,-1 0,2 0,-1 1,0-1,1 2,0-1,0 1,0 0,0 0,1 0,0 1,0-1,0 2,1-1,0 0,-3 6,2-5,-17 28,2 2,1 0,2 0,2 2,0 3,-6 13,14-37,0 1,1 0,1 0,1 1,0-1,2 1,0 0,1 0,1 0,1 0,1 0,0-1,2 1,0-1,1 1,1-1,1-1,3 6,-1-12,1-1,0 0,1 0,0-2,1 1,0-1,0-1,1 0,6 3,53 23,-50-26</inkml:trace>
  <inkml:trace contextRef="#ctx0" brushRef="#br0" timeOffset="1913.036">598 384,'0'284,"0"-281,0 0,0-1,0 1,0 0,0-1,0 1,1 0,-1-1,1 1,0-1,0 1,-1-1,2 1,-1-1,0 0,0 0,1 1,0-1,-1 0,1 0,0 0,0 0,0-1,0 1,0-1,0 1,1-1,-1 0,0 1,1-1,-1 0,1-1,-1 1,1 0,-1-1,1 1,0-1,-1 0,1 0,0 0,-1 0,1-1,0 1,-1-1,1 1,-1-1,1 0,1-1,9-12,-4-3</inkml:trace>
  <inkml:trace contextRef="#ctx0" brushRef="#br0" timeOffset="2317.315">457 158,'19'-8,"-1"-1,1 0,-1-2,-1 0,0-1,-1 0,7-8,45-32,-66 51,0-1,0 1,0-1,0 1,0 0,1 0,-1 0,0 0,1 1,-1-1,1 1,-1-1,1 1,-1 0,1 0,-1 0,1 0,-1 0,0 1,1-1,-1 1,1-1,-1 1,0 0,1 0,-1 0,0 1,0-1,0 0,0 1,0-1,0 1,0 0,0-1,-1 1,1 0,-1 0,1 0,-1 0,0 1,0-1,0 0,0 0,0 1,26 55,-25-50,1 0,0 0,0 0,1 0,0-1,1 0,-1 0,2 0,-1 0,1-1,-1 0,2 0,-1 0,15 7</inkml:trace>
  <inkml:trace contextRef="#ctx0" brushRef="#br0" timeOffset="2748.127">1275 356,'-16'6,"1"1,-1 0,2 0,-1 2,1 0,0 0,1 2,0 0,1 0,0 1,0 0,2 1,0 0,0 1,1 0,-7 15,14-26,1 1,0-1,-1 0,1 1,1-1,-1 0,0 1,1-1,0 1,0-1,0 1,0-1,0 1,1-1,-1 1,1-1,0 1,0-1,0 0,1 0,-1 1,1-1,0 0,0 0,0-1,0 1,0 0,1-1,-1 1,1-1,-1 0,1 0,0 0,0 0,0 0,0 0,0-1,1 0,-1 1,2-1,11 2,1-2,-1 0,0 0,0-2,0 0,1-1,-1 0,0-1,-1-1,1-1,-1 0,0-1,0 0,0-2,4-2,5-4</inkml:trace>
  <inkml:trace contextRef="#ctx0" brushRef="#br0" timeOffset="3050.855">1558 384,'-11'11,"0"1,2 1,-1-1,1 2,1-1,1 1,0 0,0 0,2 1,0 0,0 0,1 5,3-17,1-1,-1 1,1 0,0 0,0-1,0 1,0 0,0 0,1 0,-1-1,1 1,0 0,0-1,0 1,0 0,0-1,1 1,-1-1,1 0,0 0,-1 1,1-1,0 0,0 0,0-1,1 1,-1 0,0-1,1 1,-1-1,1 0,-1 0,1 0,0 0,-1 0,1 0,0-1,0 1,2-1,11 1,-1-1,1 0,0-1,-1-1,1 0,-1-1,1-1,-1 0,0-1,0-1,-1 0,0-1,0 0,-1-2,0 1,0-2,0 1,-2-2,1 0,-1 0,2-4,-9 11,-1 0,1 0,-1 0,0-1,0 1,0-1,-1 0,1 0,-1 0,0 0,-1 0,1 0,-1 0,0-1,0 1,-1 0,0-1,1 1,-2-1,1 1,-1 0,0-1,0 1,0 0,-1-1,0 1,0 0,0 0,0 1,-1-1,0 0,0 1,0-1,-1 1,0 0,1 0,-1 1,-1-1,1 1,0 0,-1 0,1 0,-1 0,0 1,-3-1,1 1,0 1,1-1,-1 1,0 1,0-1,0 1,0 1,0-1,0 1,0 0,0 1,0-1,1 2,-1-1,1 1,-1-1,1 2,0-1,0 1,-13 7</inkml:trace>
  <inkml:trace contextRef="#ctx0" brushRef="#br0" timeOffset="3414.043">2263 300,'-47'30,"-97"79,143-107,-1-1,1 1,-1-1,1 1,0 0,-1-1,1 1,0 0,0 0,0 0,1 0,-1 0,0 0,1 0,-1 0,1 0,0 0,0 0,0 0,0 1,0-1,0 0,0 0,1 0,-1 0,1 0,-1 0,1 0,0 0,0 0,0 0,0 0,0-1,0 1,1 0,-1-1,1 1,-1-1,1 1,-1-1,1 0,0 1,0-1,-1 0,3 1,10 6,49 41,-62-47,0-1,0 0,0 1,0-1,0 1,0-1,-1 1,1 0,0-1,-1 1,0 0,1-1,-1 1,0 0,0 0,0-1,0 1,0 0,0-1,0 1,0 0,-1 0,1-1,-1 1,1 0,-1-1,0 1,0-1,0 1,0-1,0 1,0-1,0 0,0 1,0-1,-1 0,1 0,0 0,-1 0,1 0,-2 1,-4 1,1 1,-1-1,0 0,1 0,-2 0,1-1,0-1,0 1,-1-1,1 0,-1-1,1 1,0-2,-1 1,1-1,-1 0,-1-1,-11-4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98,'222'-83,"-220"82,0-1,0 1,0-1,0 1,0 0,0 0,1 0,-1 0,0 0,1 1,-1-1,0 1,1-1,-1 1,1 0,-1 0,0 0,1 0,-1 1,1-1,-1 0,1 1,-1 0,0 0,0 0,1 0,-1 0,0 0,0 0,0 1,0-1,0 1,0-1,-1 1,1 0,0 0,-1 0,1 0,-1 0,0 0,0 0,0 0,0 0,0 1,0-1,2 24,-2-1,0 1,-2 0,-1 0,-1 0,-1-1,-4 12,-9 88,15-100,-1-1,-1 1,-1-1,-1 0,-1 0,-1-1,-1 0,-1 0,-4 3,12-23,0 0,0 0,0 0,-1-1,1 1,-1-1,0 1,0-1,0 0,0 0,0 0,0-1,-1 1,1-1,-1 0,1 0,-1 0,1 0,-1-1,1 1,-1-1,0 0,1 0,-1 0,1 0,-1-1,0 0,1 1,-1-1,1-1,0 1,-1 0,1-1,0 0,0 1,0-1,0-1,0 1,0 0,0-1,1 1,-1-1,1 0,0 0,0 0,0 0,0 0,1 0,-1-1,1 1,0 0,-1-3,-1-3,1-1,0 0,1 1,0-1,0 0,1 0,1 0,-1 0,2 1,-1-1,1 0,1 1,0-1,0 1,4-8,5-8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0 168,'19'-14,"16"-10,3-6,-2 3,-1 1,-2 5,-1 6,-2 5,-6 10,-7 9,-2 8,-3 6,-4 4,2-3,-1 0,2-5,1-6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3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0 255,'10'0,"7"0,6 0,5 0,1 0,1 0,0 0,0 0,-1 0,0 0,0 0,0 0,-6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20,'-1'-2,"0"1,0-1,0 1,-1-1,1 1,0 0,-1 0,1 0,-1 0,0 0,1 0,-1 0,0 1,1-1,-1 0,0 1,0 0,1-1,-1 1,0 0,0 0,0 0,1 0,-1 0,0 0,0 0,0 1,1-1,-1 1,0-1,0 1,1 0,-2 0,-12 2,0 1,0 0,1 1,-1 1,1 0,0 1,1 0,0 1,0 1,1 0,-6 5,16-12,0 1,1-1,-1 0,1 0,-1 1,1-1,0 1,0-1,0 1,0 0,1-1,-1 1,1 0,-1-1,1 1,0 0,0 0,0 0,1-1,-1 1,1 0,-1-1,1 1,0 0,0-1,0 1,0-1,0 1,1-1,-1 0,1 1,0-1,0 0,-1 0,1 0,0 0,1-1,-1 1,0 0,1-1,-1 0,0 1,2-1,12 9,-13-9,1 0,-1 1,0-1,1 1,-1-1,0 1,0 0,0 0,0 1,-1-1,1 0,0 1,-1 0,0-1,0 1,0 0,0 0,0 1,0-1,-1 0,1 0,-1 1,0-1,0 1,-1-1,1 1,-1-1,1 1,-1 0,0-1,-1 1,1-1,-1 1,1 0,-4 2,1 0,-1-1,0 1,-1-1,1 0,-1 0,0-1,0 1,0-1,-1 0,0-1,0 1,0-1,0 0,0-1,0 1,-1-1,1-1,-1 1,0-1,-136 11,214-36,-48 20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1,'-5'19,"-1"7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95 120,'-14'19,"-6"11,-3 1,2-1,9-4,7-8</inkml:trace>
  <inkml:trace contextRef="#ctx0" brushRef="#br0" timeOffset="649.514">264 346,'165'-229,"-165"228,0 0,0 0,1 0,-1 0,0 0,1 0,-1 0,1 0,-1 0,1 1,-1-1,1 0,0 0,-1 0,1 1,0-1,-1 0,1 1,0-1,0 1,0-1,0 1,0-1,0 1,-1 0,1-1,0 1,0 0,0 0,0 0,0 0,0 0,0 0,0 0,0 0,0 0,0 0,0 0,0 1,0-1,0 0,0 1,0-1,0 1,0-1,0 1,-1-1,1 1,0-1,0 1,-1 0,1 0,0-1,-1 1,1 0,-1 0,1 0,-1 0,1-1,-1 1,0 0,1 0,-1 0,0 0,0 1,13 41,-13-39,0 0,0-1,0 1,0 0,1 0,0 0,-1-1,1 1,1 0,-1-1,1 1,-1-1,1 1,0-1,0 0,0 0,1 1,-1-2,1 1,-1 0,1 0,0-1,0 0,0 0,1 1,-1-2,0 1,1 0,0-1,-1 1,1-1,0 0,-1-1,1 1,0 0,0-1,1 0,7-4,0-1,1-1,-2 0,1-1,-1 0,0 0,0-1,-1-1,0 0,-1 0,0-1,0 0,-1 0,0-1,-1 0,0-1,-1 0,-2 6,-1 0,0 0,0-1,-1 1,0-1,0 1,0-1,-1 0,0 1,0-1,-1 0,0-3,-4 0,-3 4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09:4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71 932,'0'-1,"0"1,-1 0,1 0,0-1,0 1,0 0,0 0,0-1,0 1,0 0,0-1,0 1,0 0,0 0,0-1,0 1,1 0,-1 0,0-1,0 1,0 0,0 0,0 0,0-1,1 1,-1 0,0 0,0 0,0-1,1 1,-1 0,0 0,0 0,0 0,1 0,-1-1,0 1,0 0,1 0,-1 0,0 0,0 0,1 0,-1 0,0 0,0 0,1 0,-1 0,0 0,0 0,1 0,-1 0,0 0,1 0,-1 0,0 1,0-1,0 0,1 0,-1 0,0 0,0 0,0 1,1-1,-6-34,3 19,1-10,2 0,0-1,1 1,2 0,1 0,0 0,2 1,1-1,7-12,99-213,-108 238,1 0,1 1,0 0,1 0,0 0,0 1,1 1,0 0,1 0,0 1,1 0,-1 1,1 0,1 1,-1 1,1-1,0 2,0 0,1 1,5-1,-17 4,-1-1,1 1,0 0,0 0,-1 0,1 0,0 0,0 1,-1-1,1 0,0 1,-1-1,1 1,0 0,-1-1,1 1,-1 0,1 0,-1 0,0 0,1 0,-1 1,0-1,0 0,0 0,0 1,0-1,0 1,0-1,0 1,0-1,-1 1,1 0,-1-1,1 1,-1 0,0-1,1 1,-1 0,0 0,0-1,0 1,-1 0,1 0,0-1,-1 1,1 0,-1-1,1 2,-38 79,-70 48,108-127,0-1,1 0,-1 0,0 0,1 0,-1 1,1-1,0 0,-1 0,1 0,0 0,0 0,0 0,1-1,-1 1,0 0,1-1,-1 1,1 0,0-1,-1 0,1 1,0-1,0 0,0 0,0 0,0 0,0 0,0-1,0 1,0-1,0 1,0-1,1 0,-1 1,0-1,0-1,0 1,1 0,-1 0,0-1,0 1,2-1,17 4,-18-3,0 0,0 1,0-1,0 1,-1 0,1 0,0 0,-1 0,1 0,0 0,-1 1,0-1,1 1,-1 0,0 0,0 0,0 0,0 0,0 0,0 0,-1 1,1-1,-1 1,1-1,-1 1,0 0,0-1,0 1,-1 0,1 0,-1 0,1-1,-1 1,0 0,0 0,0 0,-1 0,1 0,0-1,-1 1,0 0,0 0,0-1,0 1,0 0,-1-1,1 1,-1-1,0 2,-8 3,0 0,0-1,0 1,-1-2,0 0,0 0,-1-1,1 0,-1-1,0 0,0-1,0 0,0-1,0-1,0 0,0 0,0-1,0-1,-7-1,1-2,-1 0,1-1,1 0,-1-2,1 0,1-1,-1-1,2 0,-1-1,1-1,1 0,0-1,1-1,0 0,1-2,-4-1</inkml:trace>
  <inkml:trace contextRef="#ctx0" brushRef="#br0" timeOffset="1821.362">805 0,'13'3,"0"1,0-1,-1 2,1 0,-1 0,0 2,0-1,-1 1,0 1,0 0,-1 0,0 1,0 1,-1 0,0 0,-1 0,0 1,-1 1,0-1,-1 1,0 0,2 9,-1-3,-2 0,0 1,-1 0,-1 0,0 0,-2 0,0 1,-1-1,-1 0,-1 0,-1 1,-1-1,0-1,-1 1,-4 8,-4-3,0 0,-1-1,-2 0,0-1,-2-1,0-1,-1 0,-1-1,-1-1,0-1,-1-2,-1 0,-1-1,0-1,-14 5,15-4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4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0,'0'24,"0"13,0 4,0 1,0-2,-4-4,-3-7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0:5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57 167,'17'56,"-13"-30,-1 0,-1 1,-2-1,0 1,-2-1,-1 1,-1-1,-1 1,-3 48,3 0,3 1,4 3,-1-2,-1-50</inkml:trace>
  <inkml:trace contextRef="#ctx0" brushRef="#br0" timeOffset="330.304">1 138,'20'-17,"1"2,1 0,1 2,0 0,1 1,0 2,0 0,1 2,1 0,-1 2,21-2,-42 7,1 0,0 1,-1 0,1 0,0 0,-1 0,1 1,0 0,-1 0,1 0,-1 0,1 1,-1 0,0-1,0 2,0-1,0 0,0 1,0 0,0 0,-1 0,0 0,1 1,-1-1,-1 1,1 0,0 0,-1 0,0 0,0 0,0 1,0-1,-1 0,0 1,0-1,0 1,0 0,-1-1,0 1,0 0,0-1,0 1,-1 0,0 3,-7 13,-1-2,0 1,-1-1,-1-1,-1 0,-1 0,0-1,-1-1,-4 3,-9 12,16-16,0-2,-1 0,0 0,-1-1,0 0,-1-1,-1-1,0 0,0-1,0-1,-1 0,-1-1,-6 1,22-7,0-1,0 1,0-1,1 1,-1-1,0 0,0 0,0 1,0-1,0 0,0 0,0 0,0 0,0 0,0 0,0 0,0 0,0 0,0-1,0 1,0 0,0-1,0 1,0-1,1 1,-1-1,0 1,0-1,0 1,1-1,-1 0,0 1,1-1,-1 0,1 0,-1 0,0 1,1-1,0 0,-1 0,1 0,0 0,-1 0,1 0,0 0,0 0,0 0,0 0,0 0,0 0,0-1,5-15</inkml:trace>
  <inkml:trace contextRef="#ctx0" brushRef="#br0" timeOffset="6229.618">424 788,'-159'195,"111"-120,75-98,127-151,-42 73,-112 100,0 1,1-1,-1 1,0-1,1 1,-1-1,1 1,-1-1,1 1,0 0,-1-1,1 1,-1 0,1-1,-1 1,1 0,0 0,-1 0,1 0,0-1,-1 1,1 0,0 0,-1 0,1 0,0 0,-1 1,1-1,0 0,-1 0,1 0,-1 0,1 1,0-1,-1 0,1 1,-1-1,1 0,-1 1,1-1,-1 1,1-1,-1 1,1-1,-1 1,0-1,1 1,-1 0,0-1,0 1,1-1,-1 1,0 0,0-1,0 1,0 0,1-1,-1 1,0 0,-3 40,-47 163,50-203,0 0,0 0,-1 0,1 0,0 0,0 0,-1 0,1 0,-1 0,1 0,-1 0,1 0,-1 0,1 0,-1 0,0-1,1 1,-1 0,0 0,0-1,0 1,0-1,0 1,0-1,1 1,-1-1,0 1,0-1,-1 0,1 1,0-1,0 0,0 0,0 0,0 0,0 0,0 0,0 0,0 0,0 0,0-1,0 1,0 0,0-1,0 1,0-1,0 1,0-1,0 1,0-1,0 0,1 1,-1-1,-45-45,41 40,-26-32,19 21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0 179,'255'17,"-117"0,-137-17,-1 0,1 1,-1-1,1 0,0 0,-1 1,1-1,-1 0,1 0,0 0,-1 0,1 0,0 0,-1 0,1 0,0 0,-1 0,1 0,-1 0,1 0,0-1,-1 1,1 0,-1 0,1-1,0 1,-1 0,1-1,-1 1,1 0,-1-1,0 1,1-1,-1 1,1-1,-1 1,0-1,1 1,-1-1,0 0,0 1,1-1,-1 1,0-1,0 0,0 1,0-1,0 0,0 1,0-1,0 0,0 1,0-1,0 1,0-1,0 0,-1 1,1-1,0 1,0-1,-1 0,1 1,0-1,-1 1,1-1,0 1,-1-1,-28-42,26 40,-101-126,92 114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0 166,'322'-1,"-244"-10,-78 11,1-1,-1 1,1 0,-1-1,1 1,-1 0,0-1,1 1,-1 0,1-1,-1 1,0-1,1 1,-1-1,0 1,1-1,-1 1,0-1,0 1,0-1,0 0,1 1,-1-1,0 1,0-1,0 1,0-1,0 0,0 1,0-1,-1 1,1-1,0 1,0-1,0 1,0-1,-1 0,1 1,0-1,-1 1,1 0,0-1,-1 1,1-1,-1 1,1-1,0 1,-1 0,1-1,-1 1,1 0,-1 0,1-1,-1 1,1 0,-1 0,0 0,-35-23,32 21,-133-74,133 55,12 14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0,-4-1,-7-2,-13 4,-9 1,-10 3,-9 1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9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0,'39'10,"31"-2,9-2,-5-3,-9 0,-16-2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1 258,'55'-19,"2"2,0 3,0 2,42-2,-13 14,-72 5,-21-1,-23-2,19-3,-1 0,1-1,0-1,0 0,0 0,1-1,-1-1,1 0,0 0,0-1,0 0,1 0,0-1,0-1,1 1,0-2,0 1,1-1,0 0,-3-6,10 13,-1-1,1 1,0-1,0 1,0 0,0-1,0 1,1-1,-1 1,1 0,-1-1,1 1,0 0,0-1,0 1,0 0,1 0,-1 0,0 0,1 0,-1 0,1 1,0-1,0 0,0 1,0-1,0 1,0 0,0-1,0 1,0 0,1 0,-1 1,0-1,1 0,-1 1,0 0,1-1,-1 1,1 0,-1 0,3 1,19-5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0 221,'135'-21,"-51"6,0 4,1 3,35 4,-137 3,0-1,0 0,0-1,1-1,-1-1,1 0,0-1,1-1,-1-1,1 0,1-1,0 0,0-1,0 0,2-2,-1 1,1-1,-1-3,-1-7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1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143 196,'-24'317,"22"-283,-3-1,0 0,-2 0,-2 0,-1-1,-5 8,15-39,0 0,0 0,0 1,-1-1,1 0,0 0,-1 1,0-1,1 0,-1 0,1 0,-1 0,0 0,0 0,0 0,0 0,0 0,0 0,0 0,0 0,0-1,0 1,0-1,0 1,0 0,-1-1,1 0,0 1,0-1,-1 0,1 0,0 1,-1-1,1 0,0 0,-1-1,1 1,0 0,0 0,-1-1,1 1,0 0,0-1,-1 1,1-1,0 0,0 1,0-1,0 0,0 0,0 0,0 0,0 0,0 0,0 0,1 0,-1 0,0 0,1 0,-1 0,0-2,-2-13,1 0,1 0,0 0,1 0,0-1,1 1,1 0,1 0,0 0,2 0,-1 1,2-1,0 1,1 0,0 1,9-12,5-15,3 2,1 1,2 1,2 1,0 2,3 1,1 1,1 2,2 1,0 2,2 1,1 2,32-14,-69 37,0-1,0 0,1 1,-1 0,0-1,1 1,-1 0,1 0,-1 0,1 0,-1 1,1-1,-1 1,1 0,0-1,-1 1,1 0,0 1,-1-1,1 0,0 1,-1 0,1-1,-1 1,1 0,-1 0,1 0,-1 1,0-1,0 1,1-1,-1 1,0 0,0-1,-1 1,1 0,0 0,-1 1,1-1,-1 0,0 0,1 1,-1-1,0 1,0-1,-1 1,1 1,-4 12,-1 0,-1-1,0 1,-1-1,-1-1,0 1,-1-1,0 0,-1-1,-1 0,0 0,-1-1,0-1,-1 1,0-2,-1 0,-192 147,190-145,3 0</inkml:trace>
  <inkml:trace contextRef="#ctx0" brushRef="#br0" timeOffset="514.759">424 733,'-86'114,"136"-161,197-209,-206 224,-41 32,1-1,0 1,-1-1,1 1,0 0,0-1,0 1,-1 0,1-1,0 1,0 0,0 0,0 0,0 0,-1 0,1 0,0 0,0 0,0 0,0 0,-1 1,1-1,0 0,0 0,0 1,-1-1,1 1,0-1,0 1,-1-1,1 1,0-1,-1 1,1-1,-1 1,1 0,-1 0,1-1,-1 1,1 0,-1 0,0-1,1 1,-1 0,0 0,0 0,1 0,-1-1,0 1,0 0,0 0,0 0,0 0,0 0,-1-1,1 2,-24 138,13 0,11-139,-1 0,1 0,-1 0,0 0,1 0,-1 0,0 0,1-1,-1 1,0 0,0 0,0 0,0-1,0 1,1-1,-1 1,-1 0,1-1,0 0,0 1,0-1,0 0,0 1,0-1,0 0,0 0,-1 0,1 0,0 0,0 0,0 0,0 0,0-1,-1 1,1 0,0-1,0 1,0-1,0 1,0-1,0 1,0-1,0 0,0 0,-47-32,47 32,-54-47,38 33</inkml:trace>
  <inkml:trace contextRef="#ctx0" brushRef="#br0" timeOffset="878.558">848 676,'24'-12,"-7"1,2 1,-1 1,1 1,1 1,-1 0,1 1,0 2,1 0,-1 0,16 1,-35 3,0 0,1 0,-1 0,1 0,-1 0,1 0,-1 1,0-1,1 0,-1 1,1-1,-1 1,0 0,0-1,1 1,-1 0,0 0,0 0,0-1,0 1,0 1,0-1,0 0,0 0,0 0,0 0,-1 1,1-1,-1 0,1 0,-1 1,1-1,-1 1,1-1,-1 0,0 1,0-1,0 1,0-1,0 1,0-1,0 0,-1 1,1-1,0 1,-1-1,-30 61,-88 77,117-138,1 0,0 0,0 0,-1 0,1 0,0 1,0-1,1 1,-1-1,0 0,0 1,1-1,-1 1,1 0,-1-1,1 1,-1-1,1 1,0 0,0-1,0 1,0 0,0-1,0 1,1 0,-1-1,0 1,1-1,-1 1,1-1,0 1,0-1,-1 1,1-1,0 1,0-1,0 0,0 0,1 1,-1-1,0 0,0 0,1 0,-1 0,0-1,1 1,-1 0,1 0,0-1,-1 1,1-1,-1 0,1 1,0-1,-1 0,1 0,0 0,-1 0,1 0,9 1,1 0,-1-1,1-1,-1 0,0 0,1-1,-1 0,0-1,0 0,0-1,-1-1,1 1,7-6,1 0</inkml:trace>
  <inkml:trace contextRef="#ctx0" brushRef="#br0" timeOffset="1735.175">1355 507,'39'0,"31"0,9 0,-4 0,-10 0,-12 0,-9 0,-8 0,-10 0</inkml:trace>
  <inkml:trace contextRef="#ctx0" brushRef="#br0" timeOffset="1981.179">1638 309,'-14'43,"-6"34,2 13,3-4,5-17</inkml:trace>
  <inkml:trace contextRef="#ctx0" brushRef="#br0" timeOffset="2379.73">2118 507,'-147'341,"138"-316,29-42,87-180,-89 167,18-40,4 3,2 1,4 2,2 3,2 1,15-9,-35 41,-13 11,1 1,0 0,1 1,1 2,0-1,6 0,-24 12,0 0,1 1,-1 0,1 0,-1 0,1 0,0 0,-1 0,1 1,0-1,-1 1,1-1,0 1,0 0,-1 0,1 1,0-1,0 1,-1-1,1 1,0 0,-1 0,1 0,-1 0,1 0,-1 1,0-1,1 1,-1-1,0 1,0 0,0 0,0 0,0 0,-1 0,1 1,-1-1,1 0,-1 1,0-1,0 1,0 0,0-1,0 1,-1 0,1-1,-1 1,0 0,1 0,-1-1,-1 1,1 0,0 0,-1 2,-4 11,-1 0,-1-1,0 0,-1 0,0 0,-1-1,-1 0,0-1,-1 0,-2 1,8-9,-18 23,-1-2,-2-1,0-1,-2-1,0-1,-2-2,0-1,-33 15,42-26,2-2</inkml:trace>
  <inkml:trace contextRef="#ctx0" brushRef="#br0" timeOffset="2816.372">2485 676,'-5'34,"-1"15,-1 5,2-7</inkml:trace>
  <inkml:trace contextRef="#ctx0" brushRef="#br0" timeOffset="3227.538">2456 620,'31'-6,"-18"3,1 0,0 0,1 2,-1 0,0 0,1 1,-1 1,0 1,0 0,5 1,-18-2,1-1,-1 0,0 1,0-1,0 1,0-1,0 1,0-1,0 1,0 0,0 0,0-1,0 1,0 0,-1 0,1 0,0 0,0 0,-1 0,1 0,-1 0,1 0,-1 0,1 0,-1 0,0 1,0-1,1 0,-1 0,0 0,0 1,0-1,0 0,-1 0,1 0,0 1,0-1,-1 0,1 0,0 0,-1 0,1 0,-1 0,0 0,1 0,-1 0,0 0,0 0,0 0,-44 44,18-28,-33 34,61-49,-1 1,1-1,-1 0,1 1,0-1,-1 0,1 1,1-1,-1 0,0 0,0 0,1 0,-1 0,1 0,0-1,-1 1,1 0,0-1,0 1,0-1,0 0,0 0,0 0,0 0,1 0,-1 0,0 0,1-1,-1 1,0-1,1 0,-1 1,1-1,-1 0,1-1,-1 1,2-1,20 7,-23-6,1 0,-1 0,1 0,0 0,-1 1,1-1,-1 0,1 1,0-1,-1 1,0 0,1 0,-1-1,1 1,-1 0,0 0,1 0,-1 0,0 1,0-1,0 0,0 0,0 1,0-1,-1 1,1-1,0 1,-1-1,1 1,-1-1,1 1,-1-1,0 1,1 0,-1-1,0 1,0-1,0 1,0 0,-1-1,1 1,0-1,-1 1,1 0,-1-1,0 1,1-1,-1 0,0 1,0-1,0 1,0-1,0 0,-1 1,-117 50,29-22,73-23</inkml:trace>
  <inkml:trace contextRef="#ctx0" brushRef="#br0" timeOffset="3581.24">2852 647,'13'-2,"0"0,-1 1,1 0,0 1,0 1,0 0,0 0,0 1,-1 1,1 0,-1 1,1 0,3 3,-14-6,0 0,0 0,0 0,-1 0,1 0,0 0,0 0,-1 1,1-1,-1 1,1-1,-1 1,0 0,1-1,-1 1,0 0,0 0,0 0,-1 0,1 0,0 0,-1 0,1 0,-1 0,0 0,1 1,-1-1,0 0,0 0,-1 0,1 0,0 0,-1 0,1 1,-1-1,0 0,0 0,0-1,0 1,0 1,-63 64,-22-10,86-56,1-1,-1 1,0 0,0-1,0 1,1-1,-1 1,0 0,0-1,1 1,-1-1,1 1,-1-1,1 1,-1-1,1 1,-1-1,1 1,-1-1,1 1,-1-1,1 0,0 0,-1 1,1-1,-1 0,1 0,0 1,-1-1,1 0,0 0,-1 0,1 0,0 0,-1 0,1 0,0 0,-1-1,1 1,0 0,-1 0,1 0,0-1,-1 1,1-1,26-3,1-2,-2-1,1-1,-1-1,0-2,-1 0,-1-2,15-10,-17 13,-3 2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37 135,'-7'103,"4"1,8 78,1 26,-17-149,-9-89,17 15,1-1,1 1,0-1,1 1,1-1,0 0,1 1,1-1,0 1,1 0,1 0,0 0,1 1,1-1,4-6,4-15,-4 3,1 2,2 0,1 0,2 1,1 1,1 1,1 0,1 2,2 0,0 2,2 0,1 2,0 1,2 1,0 1,1 1,16-6,-42 23,-1 0,1-1,0 1,0 0,0 0,0 0,0 1,0-1,0 1,0-1,0 1,0 0,0 0,0 1,0-1,0 0,0 1,0 0,0 0,0 0,0 0,-1 0,1 1,0-1,-1 1,1 0,-1-1,1 1,-1 0,0 1,0-1,0 0,0 1,0-1,-1 1,1-1,-1 1,1 0,0 2,0 2,0 1,-1 0,1 0,-1-1,-1 1,0 0,0 0,0 0,-1 0,0 0,-1-1,1 1,-1 0,-1-1,0 1,0-1,0 0,-1 0,-4 6,-101 116,90-111,-2 0,1-2,-2 0,0-2,-1 0,-1-2,0 0,-1-2,1-2</inkml:trace>
  <inkml:trace contextRef="#ctx0" brushRef="#br0" timeOffset="463.688">404 615,'-4'19,"-8"16,0 7,1 1,3-2,-3-3,1-3,3-3,2-2,-4-6,1-8</inkml:trace>
  <inkml:trace contextRef="#ctx0" brushRef="#br0" timeOffset="915.658">377 615,'17'-4,"-4"1,1-1,-1 2,1 0,0 0,-1 2,1-1,0 2,0 0,0 0,-1 1,7 3,-18-5,-1 0,1 1,0-1,-1 1,1-1,-1 1,1 0,-1 0,1 0,-1-1,0 1,0 0,1 1,-1-1,0 0,0 0,0 0,0 1,0-1,0 1,0-1,-1 1,1-1,0 1,-1-1,1 1,-1-1,0 1,0 0,1-1,-1 1,0 0,0-1,0 1,-1-1,1 1,0 1,-37 52,12-23,24-29,-1-1,1 1,1-1,-1 1,0-1,1 1,-1 0,1-1,0 1,0 0,0-1,0 1,0-1,0 1,1 0,0-1,-1 1,1-1,0 1,0-1,0 1,1-1,-1 0,0 1,1-1,0 0,0 1,16 34,-17-33,-1-1,1 1,-1 0,0 0,-1 0,1 0,-1 0,1 0,-1 0,0-1,-1 1,1 0,-1-1,1 1,-1-1,0 0,0 1,-1-1,1 0,-1 0,0 0,1-1,-1 1,0-1,-1 1,1-1,0 0,-2 0,-3 4,0-2,0 1,-1-1,1-1,-1 1,0-1,0-1,0 0,0 0,-1-1,-3 0,-21-9,29 2</inkml:trace>
  <inkml:trace contextRef="#ctx0" brushRef="#br0" timeOffset="1165.072">856 644,'-5'38,"-6"18,-2 4,2-4,-2-6,1-12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0,-4-1,-9-1,-10-2,-14-1</inkml:trace>
  <inkml:trace contextRef="#ctx0" brushRef="#br0" timeOffset="248.232">227 1,'-10'43,"-3"34,1 8,2-5,3-12,3-12,2-11,1-9,1-10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0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2179,'248'-416,"-103"198,74-77,17-23,-117 154,-18 25,-5-4,-6-5,-88 143,7-14,-22 21,-143 103,-8-32,162-73,0 0,0 1,1-1,-1 1,0 0,1-1,-1 1,1 0,-1 0,1 0,-1 0,1 0,0 0,-1 0,1 1,0-1,0 1,0-1,0 0,0 1,0 0,0-1,0 1,1-1,-1 1,1 0,-1 0,1-1,0 1,0 0,-1 0,1-1,0 1,1 0,-1 0,0-1,0 1,1 0,-1 0,1-1,0 1,-1 0,1-1,0 1,0-1,0 1,1 0,11 9,1-2,1 1,0-2,0 0,1 0,0-2,0 0,0-1,1 0,9 0,-14-1,193 53,-203-56,1 0,-1 0,0-1,1 1,-1 0,1-1,-1 1,1-1,-1 0,1 0,-1 0,1 0,-1 0,1-1,-1 1,1-1,-1 0,0 1,1-1,-1 0,0 0,1-1,-1 1,0 0,0-1,0 1,0-1,-1 0,1 0,0 1,-1-1,1 0,-1-1,1 1,-1 0,0 0,0 0,0-1,0 1,-1-1,1 1,0 0,-1-2,2-17,-1-1,0 1,-2 0,-1 0,0 0,-2 0,0 0,-1 0,-1 1,-2 0,1 0,-2 0,-1 1,0 1,-2 0,0 0,-5-5,14 19,0 0,0-1,-1 2,0-1,1 0,-1 1,-1-1,1 1,0 0,-1 1,1-1,-1 1,0 0,0 0,0 0,0 1,0 0,0 0,0 0,-1 0,1 1,0 0,0 0,-1 0,1 1,0 0,0 0,0 0,0 1,0-1,0 1,-4 2,-5 8</inkml:trace>
  <inkml:trace contextRef="#ctx0" brushRef="#br0" timeOffset="350.784">1836 34,'-21'6,"1"1,0 1,1 0,0 2,0 0,1 1,0 1,1 0,-10 11,21-18,0 1,0-1,1 1,0 1,1-1,-1 1,1-1,0 1,1 0,0 1,0-1,0 1,1-1,0 1,0 0,1-1,0 1,1 0,0 0,0 0,0 0,1 0,1 0,-1 0,1-1,0 1,1 0,0-1,0 0,0 0,1-1,0 1,0-1,1 0,-1 0,1 0,1-1,-1 0,1 0,0 0,0-1,0 0,1 0,-1 0,1-1,0 0,0 0,0-1,0 0,1 0,-1 0,4-1,3 1,0-1,-1 0,1-2,0 1,0-2,0 1,0-2,-1 0,1-1,-1 0,0-1,10-5,2-3,-1-2,0 0,-1-2,-1 0,-1-2,0 0,-1-1,-2-1,13-18,-23 26,-1 0,0 0,-1 0,-1-1,0 0,0-1,-2 1,0-1,0-3,-3 15,1 0,-1 0,0 0,-1 0,1 1,0-1,-1 0,0 0,0 0,1 0,-2 1,1-1,0 0,0 1,-1-1,0 1,1-1,-1 1,0 0,0 0,0 0,-1 0,1 0,0 0,-1 0,1 1,-1-1,1 1,-1 0,0 0,0 0,-2 0,-95-13,71 14</inkml:trace>
  <inkml:trace contextRef="#ctx0" brushRef="#br0" timeOffset="787.911">1243 260,'37'6,"2"-1,-1-2,0-2,1-2,-1-1,32-6,-63 7,279-39,-160 19,1 5,106 3,-66 15,-142-2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24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3609 694,'-59'-69,"-2"3,-4 2,-29-20,60 53,-1 2,-2 1,-1 2,-1 2,-1 1,-1 2,-1 2,-1 1,0 3,-1 1,-1 3,0 1,-10 1,-50 4,1 5,0 5,0 4,0 4,2 5,0 5,1 4,-72 30,13 2,3 7,3 7,3 7,3 6,5 6,-96 84,159-113,3 5,3 2,-55 70,100-105,2 0,1 2,2 2,2 0,1 1,2 1,2 0,2 2,-10 43,21-70,1-1,1 1,0 0,1 0,0 0,1 0,1 0,1 0,0 0,1-1,1 1,0-1,1 0,1 0,0 0,1-1,0 1,2-2,-1 1,2-1,0-1,3 4,41 30,2-4,2-1,1-3,2-3,1-2,2-3,1-3,1-3,27 4,108 40,3-9,2-9,210 22,-274-57,0-6,1-6,51-10,-121 1,0-3,-1-4,0-2,-1-4,-1-3,-1-3,30-17,-32 5,-2-4,-1-2,-3-4,-2-2,-1-2,-4-3,-1-2,-3-2,-3-3,-2-1,-3-3,-3-1,22-54,-4 17,-3-2,-6-3,-4-1,-5-3,-5-1,9-66,-37 151,-1 0,-1 0,-2 0,0 0,-2-1,-1 1,-2 0,0-1,-2 1,-1 1,-1-1,-2 1,0 0,-2 1,-1 0,-1 1,-1 1,-1 0,-1 0,-2 2,0 0,-9-8,-4 6,-1 1,0 2,-2 1,-1 2,0 1,-1 1,0 3,-2 1,1 1,-11 0,-61-9,0 5,-112-2,30 11,26 5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1 168,'272'1,"-144"19,-126-19,-1-1,1 0,-1 0,1 1,-1-1,1 0,-1 0,0 0,1-1,-1 1,1 0,-1 0,1-1,-1 1,0-1,1 1,-1-1,0 0,1 0,-1 1,0-1,0 0,0 0,0 0,0 0,0 0,0 0,0-1,0 1,0 0,-1 0,1-1,-1 1,1 0,-1-1,1 1,-1-1,1 1,-1-1,0 1,0 0,0-1,0 1,0-1,0 1,-1-1,1 1,0-1,-1 1,1 0,-1-1,1 1,-1 0,0-1,1 1,-1 0,0 0,0 0,0-1,0 1,-95-122,90 114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0,'38'5,"23"1,5 0,-3-1,-8-2,-9 0,-7-2,-10-1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1,'43'5,"29"1,12 0,-4-1,-11-2,-12-1,-11-1,-13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1,'0'33,"0"17,0 3,-5-6,-1-12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98,'467'1,"-358"15,-109-17,0 1,1-1,-1 0,0 1,0-1,1 0,-1 0,0 1,0-1,0 0,0 1,0-1,0 0,0 0,0 1,0-1,0 0,0 0,0 1,-1-1,1 0,0 1,-1-1,1 0,0 1,-1-1,1 0,-1 1,1-1,-1 1,1-1,-1 1,1-1,-1 1,0-1,1 1,-1 0,1-1,-1 1,0 0,0-1,1 1,-1 0,0 0,-101-80,91 73,5 5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0 206,'90'-10,"1"4,0 4,0 4,31 7,8 10,-129-19,0 1,0-1,-1 0,1 0,0 1,0-1,0 0,0 0,0 0,-1 0,1 0,0 0,0 0,0 0,0 0,0 0,-1-1,1 1,0 0,0-1,0 1,-1 0,1-1,0 1,0-1,-1 1,1-1,0 0,-1 1,1-1,-1 1,1-1,-1 0,1 0,-1 1,1-1,-1 0,0 0,1 0,-1 1,0-1,0 0,0 0,1 0,-1 0,0 0,0 1,0-1,-1 0,1 0,0 0,0 0,0 0,-1 1,1-1,0 0,-1 0,1 1,0-1,-1 0,1 0,-26-52,-88-68,103 108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8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0 351,'38'5,"28"1,7 0,-5-1,-8-2,-10-1,-8-1,-7 0,-10-1</inkml:trace>
  <inkml:trace contextRef="#ctx0" brushRef="#br0" timeOffset="547.383">650 96,'4'43,"3"34,-1 13,-2-4,0-12,-2-8,-1-11,0-11,-1-7,-1-5,-4-8,-1-9</inkml:trace>
  <inkml:trace contextRef="#ctx0" brushRef="#br0" timeOffset="844.92">593 68,'27'-12,"0"1,0 1,1 2,0 0,1 2,0 1,0 1,0 2,0 1,0 1,1 1,7 3,-27-2,0 1,-1 0,1 1,-1 0,1 1,-1-1,-1 2,1-1,-1 1,0 1,0-1,0 1,5 8,-10-12,0 1,0 0,0 0,0 0,-1 0,0 1,0-1,0 1,0-1,-1 1,1 0,-1 0,0 0,-1-1,1 1,-1 0,0 0,-1 0,1 0,-1 0,0 0,0 0,0-1,0 1,-1 0,0-1,0 1,-1-1,0 2,-10 8,-1 0,0-1,0-1,-2 0,1-1,-1 0,-1-2,0 0,0-1,-1 0,0-1,0-2,-1 0,1 0,-1-2,-7 0,-6 3,6-3</inkml:trace>
  <inkml:trace contextRef="#ctx0" brushRef="#br0" timeOffset="1411.129">1044 689,'-97'109,"90"-109,15-14,27-23,1 1,1 2,38-25,-20 14,-46 38,-1 0,1 1,0 0,0 0,1 1,0 0,0 0,0 1,0 1,1 0,0 0,4 0,-14 3,1 0,-1 1,1-1,-1 0,1 1,-1-1,0 1,1-1,-1 1,0 0,1-1,-1 1,0 0,0 0,1 0,-1 0,0 0,0 0,0 0,0 1,-1-1,1 0,0 0,0 1,-1-1,1 1,-1-1,1 0,-1 1,0-1,1 1,-1-1,0 1,0-1,0 1,0-1,0 1,0-1,-1 1,-9 66,8-60,0 0,-1 6,1-1,-2 1,0-1,-1 0,0 0,-1 0,0 0,-1-1,0 0,-4 3,5-12,0 1,-1-2,1 1,-1 0,0-1,0-1,0 1,0-1,0 0,0 0,0-1,0 0,0-1,0 1,0-1,0 0,0-1,0 0,0 0,1 0,-1-1,1 0,-1-1,1 1,0-1,1 0,-1 0,1-1,-1 0,1 0,1 0,-1-1,1 1,-7-13</inkml:trace>
  <inkml:trace contextRef="#ctx0" brushRef="#br0" timeOffset="1800.72">1497 576,'14'-4,"-2"-1,0 0,0 2,1-1,-1 2,1-1,-1 2,1 0,0 0,0 1,-1 1,1 0,0 1,-1 0,1 1,1 0,-13-2,1 0,-1 0,1 0,-1 0,0 0,1 0,-1 0,0 0,0 1,0-1,0 0,0 1,0-1,0 1,0-1,0 1,-1-1,1 1,-1 0,1-1,-1 1,0 0,1 0,-1-1,0 1,0 0,0-1,0 1,-1 0,1 0,0-1,-1 1,1 0,-1-1,0 1,1-1,-1 1,0-1,0 1,-43 58,38-53,-1 1,3-5,1 0,-1 0,1 1,0-1,0 1,0 0,0 0,0 0,1 0,0 0,0 1,0-1,0 1,1 0,0-1,0 1,0 0,0 0,1-1,0 1,0 1,3-3,1 0,0-1,0 0,0 0,0 0,1 0,-1-1,0 0,1 1,-1-1,1-1,-1 1,1-1,-1 0,1 0,-1 0,1-1,0 1,-1-1,0 0,1 0,-1-1,0 0,4-1,-3 2,79-22,-64 13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60,'0'453,"0"-434,-1 0,0 0,-1 0,-1 0,-1-1,0 1,-2-1,0 0,-1 0,0-1,-2 0,-5 7,14-23,-1 1,0-1,0 0,0 0,-1 1,1-1,0 0,0 0,0 0,-1 0,1-1,-1 1,1 0,-1-1,1 1,-1-1,1 1,-1-1,1 1,-1-1,0 0,1 0,-1 0,1 0,-1 0,0 0,1-1,-1 1,1 0,-1-1,1 1,-1-1,1 0,-1 1,1-1,-1 0,1 0,0 0,0 0,-1 0,1 0,0 0,0-1,0 1,0 0,0 0,0-1,1 1,-1-1,0 1,1-1,-1 1,1-1,-1 1,1-1,0 0,0 1,0-1,0 1,0-1,0-1,0-13,0-1,1 1,1 0,1 0,0 0,1 0,0 0,2 1,-1 0,3-3,10-23,2 0,1 1,3 1,0 1,3 2,1 0,2 2,1 1,1 2,2 1,1 1,1 2,33-18,-60 38,1 1,1 0,-1 0,1 1,0 0,0 1,0 0,1 1,0 0,-1 1,1 0,0 1,0 0,0 1,0 0,0 1,3 1,-12-2,-1 1,0-1,0 1,1 0,-1 0,0 0,0 0,0 0,0 1,0-1,0 0,-1 1,1 0,0-1,-1 1,1 0,-1 0,0 0,1 0,-1 0,0 0,0 0,-1 0,1 0,0 1,-1-1,1 0,-1 1,0-1,1 0,-1 1,0-1,-1 0,1 1,0-1,-1 0,1 1,-1-1,0 0,1 0,-1 0,0 0,-1 1,-59 84,36-61,-1-1,-2-2,0-1,-2-1,0-1,-1-2,-17 7,-34 18,61-30</inkml:trace>
  <inkml:trace contextRef="#ctx0" brushRef="#br0" timeOffset="546.839">500 681,'-105'132,"101"-127,9-14,16-18,203-188,-204 196,1 0,0 1,1 1,1 1,0 1,6-2,-29 17,1-1,0 0,0 1,0-1,0 1,0-1,0 1,0 0,0-1,0 1,0 0,0 0,0 0,0 0,0 0,0 0,0 0,0 0,0 0,0 0,0 1,0-1,0 0,0 1,0-1,0 0,0 1,0 0,0-1,0 1,-1-1,1 1,0 0,0 0,-1-1,1 1,0 0,-1 0,1 0,-1 0,1 0,-1 0,1 0,-1 0,0 0,0 0,1 0,-1 0,0 0,0 0,0 0,0 0,0 0,0 0,0 0,-1 1,-6 60,-34 126,41-185,-1-1,-1 1,1-1,0 1,-1-1,1 0,-1 1,0-1,1 0,-1 0,0 0,-1-1,1 1,0 0,0-1,-1 0,1 1,-1-1,1 0,-1 0,1 0,-1 0,0-1,1 1,-1-1,0 0,1 0,-1 0,0 0,0 0,1 0,-1-1,0 1,1-1,-1 0,0 0,-1 0,-89-56,75 39,1 3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3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10,'6'10,"1"0,-1 0,-1 1,0 0,-1 1,0-1,0 1,-2-1,1 1,-1 0,-1 0,0 5,0-12,2 24,-1 1,-1 0,-2 0,-1 0,-1 0,-1 0,-3 5,-29 113,26-129</inkml:trace>
  <inkml:trace contextRef="#ctx0" brushRef="#br0" timeOffset="315.292">0 10,'39'-5,"0"2,0 2,0 1,0 2,0 2,0 1,16 6,-49-10,-1 0,0 0,0 1,0-1,0 1,0 0,0 0,-1 1,1 0,-1-1,1 1,-1 1,0-1,0 1,-1 0,1-1,-1 2,1-1,-1 0,-1 1,1-1,-1 1,1 0,-1 0,-1 0,1 0,-1 0,0 0,0 0,0 0,-1 1,1-1,-2 0,1 1,0-1,-1 0,0 0,-1 4,-5 3,1 0,-2-1,0 0,0-1,-1 0,0 0,0-1,-1 0,-1 0,1-1,-1-1,-1 0,1 0,-1-1,-1-1,1 0,-1-1,1 0,-1-1,0 0,-4 0,-35-1,34-6</inkml:trace>
  <inkml:trace contextRef="#ctx0" brushRef="#br0" timeOffset="710.584">424 490,'0'14,"0"10,0 5,0 3,-5 1,-2-1,6-5,3-8</inkml:trace>
  <inkml:trace contextRef="#ctx0" brushRef="#br0" timeOffset="1197.668">424 377,'177'5,"-176"-5,1 1,-1-1,1 0,-1 0,1 0,-1 1,1-1,-1 1,1-1,-1 1,0 0,1-1,-1 1,0 0,0 0,1 0,-1 0,0 0,0 0,0 0,0 1,0-1,-1 0,1 0,0 1,0-1,-1 1,1-1,-1 1,0-1,1 0,-1 1,0-1,0 1,0 0,0-1,0 1,0-1,0 1,0-1,0 1,-1-1,1 1,-1-1,1 0,-1 1,0-1,0 2,-51 56,50-58,0 1,0-1,0 0,0 1,0-1,0 1,1 0,-1 0,1-1,-1 1,1 0,-1 0,1 0,0 1,0-1,0 0,0 0,0 1,1-1,-1 0,1 1,0-1,-1 1,1-1,0 0,0 1,1-1,-1 1,0-1,1 0,-1 1,1-1,0 0,0 1,0-1,0 0,0 0,1 0,-1 0,0 0,1 0,0 0,-1-1,1 1,0 0,1 0,0-2,0 1,0 0,0 0,-1 0,1 0,0 1,0-1,-1 1,1 0,-1-1,1 1,-1 0,0 1,0-1,0 0,0 1,0-1,0 1,-1-1,1 1,-1 0,0-1,0 1,0 0,0 0,0 0,0 0,-1 0,0 0,0 0,1 0,-2 1,1-1,0 0,-1 0,1 0,-1 0,0 0,0 0,0-1,0 1,-1 0,1 0,-1-1,-1 3,-1-1,-1 0,1-1,-1 0,0 0,0 0,0 0,0-1,0 0,-1 0,1 0,-1-1,1 0,-1 0,0 0,1-1,-1 1,0-2,-1 1,-10-4</inkml:trace>
  <inkml:trace contextRef="#ctx0" brushRef="#br0" timeOffset="1627.444">875 405,'22'0,"-16"-1,1 0,-1 0,0 0,1 1,-1 0,0 1,1-1,-1 1,0 0,0 1,0 0,0 0,0 0,0 0,0 1,0 0,-1 0,0 1,0 0,0 0,0 0,0 0,-4 1,-1 0,0 0,0 0,0 0,-1 0,0 0,0-1,0 1,0 0,-1 0,0-1,0 1,0-1,0 0,-1 1,1-1,-1 0,0 0,-1-1,1 1,-1-1,1 1,-1-1,0 0,0-1,-4 2,4 1,-98 87,102-91,-1-1,1 1,-1-1,1 1,0 0,-1-1,1 1,0 0,-1-1,1 1,0 0,0 0,0-1,0 1,0 0,0 0,0-1,0 1,0 0,0 0,0-1,0 1,0 0,0-1,1 1,-1 0,0 0,1-1,-1 1,0-1,1 1,-1 0,1-1,-1 1,1-1,-1 1,1-1,0 1,-1-1,1 1,-1-1,1 0,0 1,-1-1,1 0,0 0,0 1,-1-1,1 0,0 0,0 0,-1 0,44 6,-42-6,123-23,-104 19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1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0 255,'29'0,"14"0,4 0,0 0,-4 0,-4 0,-4 0,-4 0,-1 0,-2 0,0 0,-1 0,0 0,1 0,0 0,0 0,0 0,-5 0</inkml:trace>
  <inkml:trace contextRef="#ctx0" brushRef="#br0" timeOffset="284.888">28 452,'38'0,"37"-5,11-1,-5 0,-12 1,-12 2,-11 1,-9 1,-5 0,-9 6,-3 1,-6 1</inkml:trace>
  <inkml:trace contextRef="#ctx0" brushRef="#br0" timeOffset="771.655">310 1,'74'62,"-58"-51,214 122,-129-60,-98-70,0 0,0 0,-1 1,0-1,1 1,-1 0,0 0,-1 0,1 0,-1 0,1 0,-1 0,-1 0,1 0,0 0,-1 1,0-1,0 0,0 1,-1-1,0 0,1 0,-1 0,-1 0,1 0,0 0,-1 0,0 1,-8 9,-1 0,-1 0,0-1,0 0,-1-1,-1-1,0 0,0-1,-1 0,-1-1,1-1,-1 0,-1-2,-6 3,-1 2,-89 38,97-37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2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1 339,'33'0,"31"0,9 0,2 0,-8 0,-5 0,-8 0,-9 0,-7 0,-5 0,-4-5,-1-1,-2 0,1 1,0 2,0 1,-5 1</inkml:trace>
  <inkml:trace contextRef="#ctx0" brushRef="#br0" timeOffset="246.112">28 565,'44'-5,"42"-1,12 0,-1-4,-13 0,-15 2,-15 2,-12 2,-8 2,-5 1,-3 1,-1 0,1 0,-1-4,-3-2</inkml:trace>
  <inkml:trace contextRef="#ctx0" brushRef="#br0" timeOffset="744.023">339 1,'16'22,"0"0,2-1,0-1,2-1,0-1,1-1,0 0,2-1,0-2,0 0,14 4,38 24,148 99,-220-140,-1 1,1-1,-1 1,0 0,0 0,0 0,0 0,0 1,0-1,0 0,-1 1,1-1,-1 1,0 0,1-1,-1 1,-1 0,1 0,0 0,-1 0,1-1,-1 1,0 0,0 0,0 0,0 0,-1 0,1 0,-1 0,0 0,0-1,0 1,0 0,0 0,0-1,-1 1,1-1,-1 1,0-1,0 0,0 0,0 0,0 0,-1 1,-17 10,0 0,-1-1,0-2,-1 0,0-1,-1-1,-9 1,-20 9,-165 56,152-36,52-25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141 235,'0'38,"0"28,-4 7,-3-5,1-8,1-10,1-8,2-7,-4-10,-1-3,-3-6,-2-6</inkml:trace>
  <inkml:trace contextRef="#ctx0" brushRef="#br0" timeOffset="287.154">1 123,'24'-16,"1"0,0 2,1 1,1 1,0 2,0 0,1 2,0 1,1 1,0 1,0 2,17 0,-40 3,0 0,0 1,0-1,0 1,0 0,-1 1,1-1,0 1,-1 0,1 1,-1-1,1 1,-1 0,0 1,0-1,-1 1,1 0,-1 0,0 0,0 1,0 0,0-1,-1 1,0 1,0-1,0 0,-1 1,0-1,0 1,0 0,-1-1,0 1,0 0,0 0,-1 0,1 0,-2 5,0-4,0-1,-1 1,0 0,0-1,0 0,-1 1,0-1,0 0,-1 0,1-1,-1 1,-1-1,1 0,-1 0,0 0,0-1,0 1,-6 2,-109 61,99-58,1-2,-2 0,1-1,-1-2,0 0,0-1,0-1,-13 0,7-3</inkml:trace>
  <inkml:trace contextRef="#ctx0" brushRef="#br0" timeOffset="644.405">423 545,'0'15,"0"14,0 7,0 2,0-1,0-1,-5-7,-1-4,0-1,1-5</inkml:trace>
  <inkml:trace contextRef="#ctx0" brushRef="#br0" timeOffset="1116.427">395 518,'52'-2,"80"9,-130-7,-1 0,0 1,1-1,-1 0,1 0,-1 1,0-1,0 1,1-1,-1 1,0 0,0-1,1 1,-1 0,0 0,0 0,0-1,0 1,0 1,0-1,-1 0,1 0,0 0,0 0,-1 0,1 1,-1-1,1 0,-1 1,0-1,1 0,-1 1,0-1,0 0,0 1,0-1,0 1,0-1,0 0,0 1,-1-1,1 0,-1 1,1-1,-1 0,1 0,-1 1,0-1,-46 55,36-46,9-9,0 0,1 0,-1 0,1 0,-1 0,1 1,-1-1,1 0,0 0,0 1,0-1,-1 1,1 0,1-1,-1 1,0 0,0-1,1 1,-1 0,1 0,-1-1,1 1,0 0,0 0,-1 0,2 0,-1-1,0 1,0 0,0 0,1 0,-1 0,1-1,0 1,-1 0,1 0,0-1,0 1,0-1,0 1,0-1,0 1,1-1,0 1,51 7,13 8,-65-14,0 0,0 0,-1 0,1-1,-1 1,0 0,0 0,0 0,0 0,0 0,-1 0,0 0,1-1,-1 1,0 0,0 0,0-1,-1 1,1-1,0 1,-1-1,0 0,0 1,0-1,0 0,0 0,0 0,0 0,0-1,-1 1,1-1,-1 1,1-1,-2 0,-8 8,-1 0,0-2,-1 0,1 0,-1-1,-1-1,1 0,-14 2,2-3</inkml:trace>
  <inkml:trace contextRef="#ctx0" brushRef="#br0" timeOffset="3029.814">846 545,'197'1,"-196"-1,0-1,0 1,1 0,-1 0,0-1,0 1,0 0,1 0,-1 0,0 0,0 1,0-1,1 0,-1 0,0 1,0-1,0 1,0-1,0 1,1-1,-1 1,0 0,0-1,-1 1,1 0,0 0,0 0,0 0,0 0,-1 0,1 0,0 0,-1 0,1 0,-1 0,1 0,-1 0,0 1,0-1,1 0,-1 0,0 1,0-1,0 0,0 0,0 0,0 1,-1-1,1 0,-91 75,54-51,16-11,16-11,0-1,-1 1,1 0,1 1,-1-1,0 1,1 0,0 0,0 0,0 1,0-1,1 1,0 0,0 0,0 0,0 1,0 3,4-7,0 0,0 0,1 0,-1 0,1 0,0 0,-1 0,1 0,0-1,0 1,0-1,0 1,0-1,1 0,-1 0,0 0,1 0,-1 0,0 0,1-1,-1 1,1-1,-1 0,1 0,-1 0,1 0,-1 0,1 0,1-1,-2 1,13 1,1 0,-1-1,1-1,-1-1,1 0,-1-1,14-4,-10 0</inkml:trace>
  <inkml:trace contextRef="#ctx0" brushRef="#br0" timeOffset="3715.931">1580 518,'-24'19,"-7"11,-5 6,5 1,3-6,6-3,2-7,4-1,1-5,2 0,-1-2,-4 1,-2-2,1-2</inkml:trace>
  <inkml:trace contextRef="#ctx0" brushRef="#br0" timeOffset="3965.93">1299 490,'4'14,"8"15,5 7,5 2,3-1,3-6,1-4,1-6,-6-3,-1-3,0-5,-4-4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58,'267'-17,"-23"-12,-132 18,-88 10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8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39,'38'5,"42"-3,16-7,3-3,-12 1,-16 0,-14-2,-18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29,'24'0,"22"-4,8-3,0 1,-4 2,-7 0,-5 2,-4 1,-9 1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1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82,'-52'517,"51"-504,0 1,-1-1,0 0,-1 0,0 0,-1 0,0 0,-1-1,-1 1,0-1,-1-1,0 1,-1-1,0-1,0 1,-1-1,-1-1,8-8,0 0,-1 0,1-1,0 1,-1-1,1 0,0 0,-1 1,1-1,-1-1,1 1,0 0,-1-1,1 1,0-1,-1 0,1 0,0 0,0 0,0 0,0 0,0 0,0-1,0 1,0-1,0 1,1-1,-1 0,0 0,1 0,0 0,-1 0,1 0,0 0,0 0,0 0,1-1,-1 1,0 0,1-1,-1 1,1-1,0 1,0 0,0-1,0 1,0 0,1-1,-1 1,1-1,-1 1,1 0,0 0,0-1,1 0,9-37,3 1,1 0,2 0,2 2,1 0,2 2,1 0,8-6,-29 39,20-33,2 2,1 1,1 1,2 1,2 2,0 0,1 2,2 2,1 1,0 1,2 2,0 2,37-13,-70 29,0 0,0 1,0-1,0 1,0 0,0 0,0 0,0 0,1 1,-1 0,0-1,1 1,-1 0,0 0,1 1,-1-1,0 1,0-1,1 1,-1 0,0 1,0-1,0 0,0 1,0 0,-1-1,1 1,0 0,-1 0,1 1,-1-1,0 1,0-1,0 1,0 0,0-1,0 1,-1 0,1 0,-1 0,0 2,-1 8,-2 0,1 0,-2 0,0 0,0 0,-1-1,-1 1,0-1,0 0,-2 0,1-1,-1 0,-1 0,0-1,-1 0,0 0,0-1,-9 7,-3 4,-1-1,-2-1,0-1,0-1,-2-1,0-1,0-2,-26 9,-54 14,87-30</inkml:trace>
  <inkml:trace contextRef="#ctx0" brushRef="#br0" timeOffset="582.31">561 590,'-39'28,"1"2,2 2,1 1,1 2,-26 36,30-13,47-62,192-189,-2 66,-206 125,0 1,0 0,0 0,0 1,0-1,0 0,0 0,0 0,0 1,0-1,0 0,1 1,-1-1,0 1,0 0,1-1,-1 1,0 0,0 0,1 0,-1 0,0 0,1 0,-1 0,0 0,1 0,-1 1,0-1,1 0,-1 1,0-1,0 1,0 0,0-1,1 1,-1 0,0 0,0 0,0 0,-1-1,1 1,0 1,0-1,0 0,-1 0,1 0,0 0,-1 0,1 1,-1-1,0 0,1 0,-1 1,0-1,0 0,0 1,0-1,0 0,0 1,0 0,-45 181,45-180,0-1,0 1,0 0,0-1,0 1,-1 0,1-1,-1 1,1 0,-1-1,0 1,0-1,0 1,-1-1,1 0,0 1,-1-1,0 0,1 0,-1 0,0 0,0 0,0-1,0 1,0-1,-1 1,1-1,-1 0,1 1,0-1,-1 0,0-1,1 1,-1 0,1-1,-1 0,0 1,1-1,-1 0,0 0,0-1,1 1,-1-1,1 1,-1-1,0 0,-1 0,-166-98,147 83,4 2</inkml:trace>
  <inkml:trace contextRef="#ctx0" brushRef="#br0" timeOffset="1044.098">871 618,'32'-9,"-7"1,0 0,0 2,1 1,0 1,0 1,17 1,-41 2,1 0,-1 0,0 0,0 0,0 0,0 0,0 1,0-1,0 1,0-1,-1 1,1 0,0-1,0 1,0 0,-1 1,1-1,0 0,-1 0,1 1,-1-1,1 1,-1-1,0 1,0-1,0 1,0 0,0 0,0 0,0-1,0 1,-1 0,1 0,-1 0,0 0,1 0,-1 0,0 0,0 0,0 0,0 0,-1 0,1 0,0 0,-1 0,0 0,1 0,-1 0,0 0,0 0,0-1,0 1,0 0,0-1,-1 2,-77 71,69-68,1 1,0 0,0 1,0 0,1 0,1 1,-1 0,1 1,-5 8,12-17,-1 0,0 0,0 0,1-1,-1 1,0 0,1 0,-1 0,1 0,-1 1,1-1,0 0,0 0,-1 0,1 0,0 0,0 0,0 0,0 1,0-1,0 0,0 0,1 0,-1 0,0 0,0 0,1 0,-1 0,1 1,-1-1,1-1,0 1,-1 0,1 0,0 0,0 0,-1 0,1-1,0 1,0 0,0-1,0 1,0 0,0-1,0 1,0-1,0 0,0 1,0-1,0 0,1 0,-1 0,0 1,0-1,1-1,65-9,-37 0,-4 0</inkml:trace>
  <inkml:trace contextRef="#ctx0" brushRef="#br0" timeOffset="1496.091">1634 562,'-5'4,"-6"8,-7 5,-4 5,1 4,0-3,2-1,1-3,-2-1,3 1,-1-2,-2 1,-2 2,-3-3,4 2,0-4,3-3</inkml:trace>
  <inkml:trace contextRef="#ctx0" brushRef="#br0" timeOffset="1761.098">1408 476,'4'25,"12"11,3 6,3 0,2-7,-2-5,-1-8,2-2,1 0,1 2,-3 1,-1-3,-4-5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0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170 221,'-48'356,"2"-148,40-191,6-14,0 0,0-1,-1 1,1-1,-1 1,1 0,-1-1,0 1,0-1,0 1,-1-1,1 0,-1 1,1-1,-1 0,0 0,1 0,-1 0,0-1,0 1,-1 0,1-1,0 1,0-1,-1 0,1 0,-3 1,3-4,-1 0,1-1,0 1,0-1,0 1,0-1,0 0,0 0,1 0,-1 0,1 0,0 0,0 0,0 0,1-1,-1 1,1 0,-1 0,1-1,0 1,0 0,1-1,0-2,2-27,2 1,1 0,2 0,1 1,1 0,2 0,1 1,8-13,0 2,2 1,1 1,2 2,1 0,3 1,0 2,2 1,2 2,1 1,34-22,-56 42,0 0,0 2,1 0,0 0,1 1,0 1,0 1,0 0,0 0,1 2,0 0,0 1,2 0,-15 2,0 1,0-1,0 1,0 0,-1 0,1 0,0 0,-1 0,1 1,-1-1,1 1,-1 0,0-1,1 1,-1 0,0 0,0 1,0-1,-1 0,1 1,-1-1,1 1,-1-1,0 1,0 0,0-1,0 1,0 0,-1 0,1 0,-1 2,-13 90,-1-71,0-1,-2-1,-1-1,0 0,-2-1,0-1,-1-1,-11 7,28-23,-43 34,-3-2,0-2,-2-3,-1-2,-21 6,55-24</inkml:trace>
  <inkml:trace contextRef="#ctx0" brushRef="#br0" timeOffset="560.339">509 673,'-162'177,"265"-294,-65 81,3 2,0 1,2 2,17-8,-36 22,-21 13,1 0,0 0,1 1,-1-1,0 1,1 1,0-1,0 0,0 1,0 0,0 0,0 1,0-1,1 1,-1 0,0 1,1-1,3 1,-7 3,0 0,0 0,0 0,0 0,0 1,-1-1,1 0,-1 1,0 0,0-1,0 1,-1-1,1 1,-1 0,0-1,0 1,0 0,0 0,-1-1,0 1,1-1,-1 1,-1 0,1-1,0 0,-1 1,0-1,0 0,0 1,-56 155,58-156,-1 1,0-1,0 0,0 0,0 0,0 0,-1 0,1 0,-1 0,0 0,0 0,0-1,0 1,0-1,-1 0,1 1,-1-1,1 0,-1 0,0-1,0 1,0 0,0-1,0 0,0 0,0 0,-1 0,1 0,0-1,0 1,-1-1,1 0,0 0,-1 0,1-1,0 1,-1-1,1 1,0-1,0 0,0-1,-2 0,-6-3,1 0,0-1,0-1,1 0,-1 0,1-1,1 0,0 0,0-1,0 0,1 0,1-1,-1 0,1-2,-7-12</inkml:trace>
  <inkml:trace contextRef="#ctx0" brushRef="#br0" timeOffset="810.396">1103 560,'-15'28,"-9"20,-6 6,3-1,6-5,6-6,5-10</inkml:trace>
  <inkml:trace contextRef="#ctx0" brushRef="#br0" timeOffset="1061.166">1497 531,'-29'38,"-19"18,-1 4,3-3,4-12,9-13</inkml:trace>
  <inkml:trace contextRef="#ctx0" brushRef="#br0" timeOffset="1316.628">1187 560,'33'19,"22"11,5 6,-8 0,-7-4,-11-4,-7-2,-8 0,-8 0,-5-4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461 283,'0'0,"1"-1,-1 0,0 0,0 0,0 1,0-1,0 0,0 0,0 0,0 1,0-1,0 0,0 0,0 0,-1 1,1-1,0 0,-1 0,1 0,0 1,-1-1,1 0,-1 1,1-1,-1 1,0-1,1 0,-1 1,1-1,-1 1,0-1,0 1,1 0,-1-1,0 1,0 0,1-1,-1 1,0 0,0 0,0 0,1 0,-1 0,0 0,0 0,0 0,1 0,-1 0,0 0,0 1,0-1,1 0,-1 0,0 1,0-1,1 1,-1-1,0 0,1 1,-1 0,-29 4,0 1,0 2,1 1,0 1,1 1,-4 4,-68 26,99-41,0 1,0-1,0 0,0 0,0 0,0 1,0-1,1 0,-1 1,0-1,0 1,0-1,0 1,1 0,-1-1,0 1,0 0,1-1,-1 1,1 0,-1 0,1 0,-1-1,1 1,-1 0,1 0,0 0,-1 0,1 0,0 0,0 0,0 0,0 0,0 0,0 0,0 0,0 0,0 0,0 0,0 0,1 0,-1-1,0 1,1 0,-1 0,0 0,1 0,0 0,-1-1,1 1,-1 0,1 0,0-1,-1 1,1 0,0-1,0 1,0-1,0 1,-1-1,1 1,0-1,0 0,0 0,0 1,1-1,137 39,-136-39,0 0,0 0,0 0,0 0,-1 0,1 1,0-1,0 1,-1 0,1 0,0 0,-1 0,1 0,-1 1,1-1,-1 1,1-1,-1 1,0 0,0 0,0 0,0 0,0 0,-1 1,1-1,-1 0,1 1,-1-1,0 1,0 0,0-1,0 1,0 0,-1 0,1-1,-1 1,0 0,0 0,0 0,0 1,-10 11,0-1,-1-1,-1 1,0-2,0 0,-2 0,-9 6,6-4,-50 39,46-39,1 1,1 1,0 1,1 0,1 2,-1 1,17-18,-1 1,1-1,-1 0,1 0,0 1,0-1,0 0,0 1,0-1,1 1,-1 0,1-1,0 1,-1-1,1 1,0 0,1-1,-1 1,0-1,1 1,0-1,-1 1,1-1,0 1,0-1,0 1,1-1,-1 0,0 0,1 0,0 0,-1 0,1 0,0 0,0 0,0-1,0 1,0-1,1 1,-1-1,0 0,1 0,-1 0,1 0,-1 0,1-1,-1 1,1-1,-1 0,3 1,14 4,0-1,0-1,0 0,1-1,-1-1,0-1,1-1,2-1,30-14,-34 3</inkml:trace>
  <inkml:trace contextRef="#ctx0" brushRef="#br0" timeOffset="286.921">235 1,'-7'411,"10"-211,-24 72,13-219,-2-1,-3 0,-1 0,-10 17,16-46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27,'14'5,"15"-4,7-1,2-1,0-1,-2 1,-3 0,-1 0,-2 1,-2-5,1-2,-2 1,1 1,-5 2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56,'38'-5,"33"-1,8 0,-5 1,-9-4,-11 1,-11 0,-6 3,-11 1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84 158,'15'62,"-2"1,-3 0,-3 1,-2 5,-15 55,9-119,0 0,-1-1,1 1,-1 0,0-1,0 0,0 1,-1-1,0 0,0 0,0 0,0-1,0 1,-1-1,1 0,-1 1,0-2,0 1,0 0,-1-1,1 0,-1 0,-2 1,5-3,0 1,1-1,-1 0,1 0,-1 0,0 0,1 0,-1 0,0 0,1-1,-1 1,1 0,-1-1,1 1,-1-1,1 0,-1 0,1 1,-1-1,1 0,0 0,0 0,-1-1,1 1,0 0,0 0,0-1,0 1,0 0,1-1,-1 1,0-1,1 1,-1-1,1 1,-1-1,1 0,0 1,-1-2,1-67,9 45,1 1,1 0,2 1,0 0,1 1,2 0,0 1,1 1,1 1,1 0,13-10,19-15,2 2,2 2,1 3,2 2,1 2,2 4,33-12,-30 28,-63 13,1 0,-1 0,1 0,-1 0,0 0,1 1,-1-1,1 0,-1 1,1-1,-1 1,0 0,1-1,-1 1,0 0,0 0,1 0,-1 0,0 0,0 0,0 0,0 0,0 0,-1 1,1-1,0 0,-1 1,1-1,0 0,-1 1,0-1,1 1,-1-1,0 1,1-1,-1 1,0-1,0 1,-1-1,1 1,0-1,-3 10,-1-1,0 0,0 0,-1 0,0-1,-1 0,0 0,-1 0,1-1,-2 0,1 0,-1-1,0 1,-1-2,0 1,0-2,0 1,-1-1,-4 2,-65 41,-1-3,-62 23,46-39,85-29</inkml:trace>
  <inkml:trace contextRef="#ctx0" brushRef="#br0" timeOffset="577.348">592 525,'-236'246,"225"-238,13-16,14-18,1 3,1 0,1 0,1 2,0 0,2 2,1 0,0 2,1 0,1 2,0 0,17-5,-39 18,-1 1,0 0,0 1,1-1,-1 0,0 1,1-1,-1 1,0-1,1 1,-1 0,1 0,-1 1,0-1,1 0,-1 1,1-1,-1 1,0 0,0 0,1 0,-1 0,0 0,0 0,0 0,0 1,0-1,0 1,-1 0,1-1,0 1,-1 0,0 0,1 0,-1 0,0 0,0 1,0-1,0 0,0 0,-1 1,1-1,-1 0,1 1,-1-1,0 1,0-1,0 0,0 1,0-1,-1 1,1-1,-1 2,0 6,0 1,-1-1,0 1,-1-1,0 0,-1 0,0 0,0 0,-1 0,0-1,-1 0,0 0,0-1,-8 8,12-14,-1-1,0 1,0 0,0-1,0 0,0 1,0-1,-1-1,1 1,0 0,0-1,-1 1,1-1,0 0,-1 0,1-1,0 1,-1-1,1 1,0-1,0 0,-1 0,1 0,0-1,0 1,0-1,1 0,-1 0,-1 0,-74-67,63 50</inkml:trace>
  <inkml:trace contextRef="#ctx0" brushRef="#br0" timeOffset="835.391">959 525,'-10'19,"-3"11,1 6,2 1,3-1,3-2,2-6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3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57 165,'5'29,"2"28,-1 10,-1-2,-6-7,-4-9,0-8,1-6,0-4,2-3,0-1,2 0,0-5</inkml:trace>
  <inkml:trace contextRef="#ctx0" brushRef="#br0" timeOffset="303.229">1 108,'30'-16,"0"1,1 1,1 2,0 1,1 1,0 2,0 1,1 2,29-1,-58 5,-1 0,1 0,0 1,0 0,0 0,0 0,-1 0,1 1,0 0,0 0,-1 0,1 0,0 1,-1 0,1 0,-1 0,0 0,0 1,0 0,0 0,0 0,-1 0,1 0,-1 1,0 0,0 0,0-1,0 2,-1-1,0 0,0 0,0 1,0-1,-1 1,1 0,-1-1,0 1,-1 0,1 0,-1 0,0 0,0-1,0 1,-2 3,-4 7,-2 0,0-1,-1 0,0 0,-1-1,0 0,-1-1,-1 0,0 0,-1-1,0-1,-11 12,10-8,0 0,-2-1,1 0,-2-1,1-1,-2-1,0-1,0 0,0-1,-1-1,0 0,0-2,-18 3,13-6</inkml:trace>
  <inkml:trace contextRef="#ctx0" brushRef="#br0" timeOffset="3336.636">397 616,'0'5,"0"6,0 6,0 6,0 2,0 3,-5-4,-2-1,1 1,1 0,2-3</inkml:trace>
  <inkml:trace contextRef="#ctx0" brushRef="#br0" timeOffset="3852.548">424 560,'36'-5,"-15"2,1 0,-1 2,0 0,1 1,-1 1,1 2,6 1,-26-4,0 0,0 1,0-1,0 1,0-1,0 1,0 0,0 0,0 0,-1 0,1 0,0 0,-1 0,1 1,-1-1,1 1,-1-1,0 1,1-1,-1 1,0 0,0-1,0 1,0 0,-1 0,1 0,0 0,-1 0,1 0,-1 0,0 0,0 0,0 0,0 0,0 0,0 0,0 0,-1 0,1 0,-1 0,1 0,-1 0,0 0,0 0,0-1,0 1,0 0,0 0,0-1,-1 1,1-1,0 1,-1-1,0 0,1 1,-23 25,19-23,1 0,0 0,-1 1,2-1,-1 1,0 0,1 0,0 0,0 0,0 1,1-1,0 1,0 0,0 0,1 0,0 0,0 0,0 0,1 3,1-3,1-2,-1-1,0 1,0 0,0-1,0 1,-1 0,1 0,-1-1,0 1,0 0,-1 0,1-1,-1 1,1 0,-1 0,0-1,-1 1,1-1,-1 1,1-1,-1 0,0 1,0-1,-1 0,1 0,-1 0,1-1,-3 3,-3 0,1 0,-1 0,-1-1,1 0,0 0,-1-1,0 0,0 0,0-1,0 0,0-1,0 0,-1 0,1-1,0-1,-1 1,-1-2,-8-3</inkml:trace>
  <inkml:trace contextRef="#ctx0" brushRef="#br0" timeOffset="4333.624">904 588,'19'0,"59"5,-76-5,0 0,0 1,0-1,0 1,0 0,-1 0,1-1,0 1,0 0,-1 1,1-1,-1 0,1 0,-1 1,0-1,1 0,-1 1,0 0,0-1,0 1,0 0,0-1,0 1,-1 0,1 0,-1 0,1 0,-1-1,0 1,1 0,-1 0,0 0,0 0,-1 0,1 1,-4 7,0 0,0 0,-1 0,0-1,-1 0,0 0,-1 0,0-1,0 0,-1 0,1-1,-2 0,1-1,-2 1,4-2,-11 9,12-11,1-1,-1 1,1 0,0 0,0 0,1 1,-1-1,1 1,-1 0,1 0,0 0,1 0,-1 1,1-1,0 1,0-1,0 1,1 0,-2 4,6-6,-1-1,1 0,0 0,0 0,0 0,0 0,0-1,0 1,0-1,0 0,1 0,-1 0,1 0,-1-1,0 1,1-1,-1 0,1 0,-1 0,1-1,-1 1,1-1,-1 1,0-1,1 0,-1-1,0 1,0-1,2 0,43-18,-28 11</inkml:trace>
  <inkml:trace contextRef="#ctx0" brushRef="#br0" timeOffset="4969.89">1271 560,'-5'14,"-1"0,2 0,0 1,1 0,0 0,1 0,1 0,0 0,1 0,1 4,-1-17,0 0,0 1,0-1,0 0,0 0,1 1,-1-1,1 0,0 0,0 0,0 0,0 0,0 0,0 0,0 0,1 0,-1 0,1-1,-1 1,1 0,0-1,-1 1,1-1,0 0,0 0,0 0,0 0,0 0,0 0,1 0,-1-1,0 1,0-1,1 1,-1-1,0 0,0 0,1 0,-1 0,0 0,1-1,-1 1,0-1,0 1,0-1,0 0,1 0,-1 0,0 0,0 0,-1-1,1 1,1-1,13-10,-1-2,0 0,-1 0,0-1,-1-1,-1 0,5-10,28-34,-42 57,-3 2,0-1,0 1,1 0,-1 0,0-1,1 1,-1 0,1 0,0 0,-1-1,1 1,0 0,-1 0,1 0,0 0,0 0,0 0,0 1,0-1,0 0,0 0,1 1,-1-1,0 1,0-1,0 1,1-1,-1 1,0 0,0-1,1 1,-1 0,0 0,1 0,-1 0,0 0,1 0,-1 1,0-1,0 0,1 1,-1-1,0 1,0-1,0 1,1-1,-1 1,0 0,0 0,0 0,0-1,0 1,0 0,-1 0,2 1,0 8,-1 0,0-1,0 1,-1 0,-1 0,1-1,-1 1,-1 0,0-1,0 1,-2 0,-5 37,-29 239,39-280,0 0,0 0,0 0,-1 0,1-1,-2 1,1 0,-1 0,1 0,-2 0,1 0,-1-1,0 1,0-1,0 1,-1-1,1 0,-2 0,1 0,0 0,-1 0,0-1,0 0,0 0,-1 0,1 0,-1 0,0-1,0 0,0 0,-1-1,-2 2,5-4,0 1,0-1,0 0,0 0,0 0,0 0,0 0,0-1,0 0,0 1,0-1,0 0,0-1,0 1,1 0,-1-1,0 1,1-1,-1 0,1 0,0 0,0 0,-1-1,1 1,1 0,-1-1,0 1,1-1,-1 0,1 0,0 0,0 1,0-1,0 0,0 0,1 0,-1 0,1-3,-2-4,1 0,0 0,1 0,0 0,1 0,0 0,0 0,1 0,0 0,1 0,2-5,4 0,1 0,0 0,0 1,2 0,0 1,0 1,1-1,1 2,0 0,0 1,15-8,-22 13,13-9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1,'-37'84,"20"0,17-82,-1 0,1 0,0 0,0 0,0 0,0 0,0 0,1 0,-1 0,0-1,1 1,-1 0,1 0,0 0,0-1,0 1,0 0,0-1,0 1,0 0,0-1,0 0,1 1,-1-1,1 0,-1 0,1 1,-1-1,1 0,0-1,0 1,-1 0,1 0,0-1,0 1,0-1,0 0,0 1,0-1,-1 0,1 0,1 0,6-3,0 0,-1-1,1 0,0 0,-1-1,0 0,0 0,-1-1,1 0,-1 0,0-1,-1 1,0-2,0 1,4-8,2 1,-1 0,46-36,-55 51,0 0,0 0,-1 0,1 0,0 1,-1-1,1 0,0 1,-1-1,1 1,-1 0,0-1,0 1,0 0,0 0,0 0,0 0,0 0,0 0,-1 0,1 0,-1 0,1 0,-1 0,0 0,0 0,0 0,0 0,0 0,-1 3,1-4,3 18,0 1,-2 0,0 0,-1-1,-1 1,-1 0,-1-1,0 1,-2-1,0 0,-1 0,-1-1,-1 0,-1 0,0 0,-1-1,-1-1,-10 13,-43 22,62-50,1 0,-1 0,1 0,-1-1,0 1,1 0,-1-1,0 1,0-1,0 0,1 0,-1 1,0-1,0 0,1 0,-1-1,0 1,0 0,0-1,1 1,-1-1,0 1,1-1,-1 0,0 0,1 1,-1-1,1 0,-1-1,1 1,0 0,-1 0,1-1,0 1,0 0,0-1,0 1,0-1,0 0,1 1,-1-1,0-1,0-6,0 0,1 0,0 0,0-1,1 1,0 0,1 0,0 0,0 0,1 0,0 0,1 1,0 0,0-1,1 1,0 1,0-1,1 1,0 0,0 0,1 0,3-2,13-16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29,'38'-5,"32"-1,9 0,-4 1,-11 2,-10 1,-15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2:4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117 173,'-98'379,"92"-351,1 1,1-1,2 1,0 0,2 0,2 6,1-80,1 0,3 0,2 1,1 0,3 0,1 1,2 1,17-31,-28 63,8-24,1 0,2 1,2 1,1 1,1 1,1 0,11-9,-25 32,-1 1,1 1,0-1,0 1,1 1,0-1,0 1,0 1,0-1,0 1,1 1,-1-1,1 1,-5 2,0-1,-1 1,1 0,-1-1,1 1,0 1,-1-1,1 1,-1-1,1 1,-1 0,1 0,-1 1,1-1,-1 1,0-1,0 1,0 0,0 0,0 1,0-1,-1 0,1 1,-1 0,1 0,-1 0,0 0,0 0,-1 0,1 0,0 0,0 3,1 3,-1 1,1-1,-2 1,1 0,-1 0,-1 0,1 0,-2-1,0 1,0 0,0 0,-1 0,-1-1,0 1,0-1,-1 0,0 0,0 0,-1 0,0-1,-1 1,0-2,-1 3,-2 0,1 0,-2 0,1 0,-1-1,-1-1,1 0,-1 0,-1-1,0-1,0 0,0 0,0-1,-1-1,0 0,0 0,-12 0,0-2</inkml:trace>
  <inkml:trace contextRef="#ctx0" brushRef="#br0" timeOffset="633.844">343 625,'-126'157,"181"-207,-22 16,2 1,1 1,2 3,22-14,-59 42,0 0,1 0,-1-1,0 1,1 1,-1-1,1 0,-1 0,1 0,0 1,-1-1,1 1,0 0,-1-1,1 1,0 0,0 0,-1 0,1 0,0 0,0 0,-1 1,1-1,0 0,-1 1,1-1,0 1,-1 0,1 0,-1 0,1-1,-1 1,0 1,1-1,-1 0,0 0,0 0,1 1,-1-1,0 0,0 1,-1-1,1 1,0 0,0-1,-1 1,1-1,-1 1,1 0,-1 0,0-1,0 1,0 0,0-1,0 2,-4 105,4-105,-1 1,1-1,-1 0,0 0,0-1,-1 1,1 0,-1 0,1 0,-1-1,0 1,0-1,0 0,0 1,0-1,-1 0,1 0,-1 0,1-1,-1 1,0 0,0-1,0 0,1 0,-1 0,0 0,0 0,-1-1,1 1,0-1,0 0,-3 0,-3-2,0 0,0-1,0 0,1-1,-1 0,1 0,0-1,0 0,0-1,1 1,-1-2,1 1,-2-4,-9-7</inkml:trace>
  <inkml:trace contextRef="#ctx0" brushRef="#br0" timeOffset="1094.879">568 568,'179'-25,"-176"24,-1 1,0-1,0 1,0-1,1 1,-1 0,0 0,0 0,1 0,-1 0,0 1,0-1,0 1,1-1,-1 1,0 0,0 0,0 0,0 0,0 0,0 0,-1 0,1 1,0-1,0 1,-1-1,1 1,-1 0,0 0,1-1,-1 1,0 0,0 0,0 0,0 0,-1 1,1-1,0 0,-1 0,1 0,-1 1,0-1,0 0,0 0,0 1,0-1,-1 0,1 0,-1 0,1 1,-1-1,-72 78,65-73,-1-1,1 1,1 1,0 0,0 0,0 0,1 1,0-1,-4 10,9-17,1 0,-1 0,1 0,-1 0,1 0,-1 0,1 1,0-1,0 0,-1 0,1 0,0 0,0 1,0-1,0 0,1 0,-1 0,0 1,0-1,1 0,-1 0,1 0,-1 0,1 0,-1 0,1 0,0 0,-1 0,1 0,0 0,0 0,0 0,0-1,-1 1,1 0,0-1,0 1,1-1,-1 1,0-1,0 1,0-1,0 0,0 1,0-1,1 0,-1 0,0 0,59-3,15-25,-52 19</inkml:trace>
  <inkml:trace contextRef="#ctx0" brushRef="#br0" timeOffset="1933.655">1077 483,'-26'39,"21"-27,1-3,0-1,1 1,0-1,0 1,1 0,0 0,0 0,1 1,1-1,-1 0,1 0,1 0,0 1,1 5,-1-14,-1 1,1 0,-1-1,1 1,0 0,0-1,0 1,0-1,0 1,0-1,0 1,0-1,1 0,-1 0,1 1,-1-1,1 0,-1 0,1-1,-1 1,1 0,0 0,0-1,-1 1,1-1,0 0,0 1,0-1,-1 0,1 0,0 0,0 0,0 0,-1-1,1 1,0-1,0 1,-1-1,1 1,0-1,-1 0,1 0,0 0,-1 0,65-53,60-102,-125 156,-1-1,1 1,0-1,0 1,-1 0,1-1,0 1,0 0,0 0,0-1,-1 1,1 0,0 0,0 0,0 0,0 0,0 0,0 0,-1 1,1-1,0 0,0 0,0 1,0-1,-1 0,1 1,0-1,0 1,-1-1,1 1,0-1,-1 1,1 0,-1-1,1 1,-1 0,1-1,-1 1,1 0,-1 0,1-1,-1 1,0 0,0 0,1 0,-1 0,0-1,0 1,0 0,0 0,0 0,0 0,0 0,0-1,0 2,13 56,19 113,-44 1,11-165,-1 0,0 0,0 0,-1 0,0 0,0 0,-1-1,0 1,0-1,0 0,-1 0,0-1,0 1,0-1,-1 0,0-1,1 1,-2-1,1 0,-1-1,-5 3,9-4,1-1,-1 0,1-1,-1 1,1 0,-1-1,0 1,1-1,-1 0,0 0,1 0,-1 0,0-1,1 1,-1-1,0 1,1-1,-1 0,1 0,-1 0,1 0,0-1,-1 1,1-1,0 1,0-1,0 0,0 0,0 0,0 0,1 0,-1 0,1 0,-1-1,1 1,0-1,0 1,0-1,0 1,0-1,1 1,-1-1,1 0,0 1,0-1,0 0,0 1,0-1,0 0,1-2,0-4,0 1,0-1,1 1,0-1,0 1,1 0,1 0,-1 0,1 0,0 0,1 1,0 0,0 0,0 0,1 0,0 1,0 0,1 0,0 1,3-3,13-7,1 1,0 0,1 2,0 1,23-7,8 3,-31 11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28 264,'2'2,"-1"-1,1 1,0 0,-1 0,1 0,0-1,0 1,0-1,0 0,0 1,1-1,-1 0,0 0,1 0,-1-1,0 1,1-1,-1 1,1-1,-1 0,1 0,-1 0,1 0,-1 0,1 0,167-23,113 22,-281 1,1-1,-1 0,1 1,0 0,0-1,0 1,0 0,-1 1,1-1,0 0,0 1,0 0,-1 0,1 0,0 0,-1 0,1 0,0 0,-1 1,0 0,1-1,-1 1,0 0,0 0,0 0,0 0,0 1,0 0,-6 8,-5-2</inkml:trace>
  <inkml:trace contextRef="#ctx0" brushRef="#br0" timeOffset="365.479">1 432,'498'0,"-486"0</inkml:trace>
  <inkml:trace contextRef="#ctx0" brushRef="#br0" timeOffset="1027.888">226 9,'0'-1,"0"1,0 0,1 0,-1 0,0 0,0 0,0 0,1-1,-1 1,0 0,0 0,0 0,0-1,1 1,-1 0,0 0,0-1,0 1,0 0,0 0,0-1,0 1,0 0,0 0,0-1,0 1,0 0,0 0,0-1,0 1,0 0,0 0,0-1,0 1,0 0,28 14,-27-14,37 20,0 1,-1 2,-2 1,0 2,-2 2,-1 1,6 8,-37-36,2 1,0 0,0 1,0-1,0 1,0 0,-1 0,1 0,-1 0,0 1,0-1,0 0,0 1,0 0,-1-1,0 1,0 0,0 0,0 0,0 0,-1 0,0 0,0 0,0-1,0 1,-1 0,1 0,-1 0,0 0,0 0,0 0,-1 0,-90 72,34-36,-111 118,146-126,15-15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29,'-19'38,"-6"18,-4-1,3-5,1-11,5-12</inkml:trace>
  <inkml:trace contextRef="#ctx0" brushRef="#br0" timeOffset="250.613">1 1,'19'14,"16"15,7 2,-4 1,-3-1,-4-5,-6-3,-2-4,-6-2,-1-3,2 1,2-2,4-4,-4-3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99,'-11'149,"-24"111,30-224,-23 80,16-98</inkml:trace>
  <inkml:trace contextRef="#ctx0" brushRef="#br0" timeOffset="313.15">0 42,'23'-8,"0"0,0 1,0 2,1 0,0 1,0 2,0 0,0 2,0 0,20 4,-41-3,1-1,0 1,-1 0,1 1,-1-1,0 1,1-1,-1 1,0 0,0 0,0 1,0-1,-1 1,1-1,-1 1,1 0,-1 0,0 0,0 0,0 0,-1 0,1 1,-1-1,1 0,-1 1,0 0,-1-1,1 1,0-1,-1 1,0 0,0-1,0 1,0 0,-1-1,0 1,0 1,-1 5,0 0,-1 0,-1 0,0 0,0 0,-1-1,0 0,0 0,-1 0,0-1,-1 0,-5 6,-3 1,-1 0,-1-1,0-1,0-1,-1 0,-1-1,0-1,0-1,-1-1,0 0,-10 1,-4-11,28-2</inkml:trace>
  <inkml:trace contextRef="#ctx0" brushRef="#br0" timeOffset="602.925">340 437,'0'29,"0"14,0 5,0-1,-5-9,-2-11</inkml:trace>
  <inkml:trace contextRef="#ctx0" brushRef="#br0" timeOffset="1060.657">311 381,'11'-4,"0"1,1 0,0 1,-1 0,1 1,0 1,0 0,0 0,-1 1,1 1,0 0,-1 0,1 1,-1 1,0 0,7 3,-16-3,0-1,-1 1,0-1,0 1,0 0,0-1,-1 1,1 0,-1 0,0-1,0 1,0 0,-1 0,0 0,1-1,-1 1,0 0,-1-1,1 1,-1-1,1 1,-1-1,0 0,0 0,-1 0,1 0,-1 0,1 0,-1-1,0 1,0-1,0 0,-2 2,1-1,3-2,0 0,0 0,0 0,0 0,0 0,0 0,0 0,0 0,0 1,0-1,0 0,1 1,-1-1,0 0,1 1,-1-1,1 1,0-1,0 1,-1-1,1 1,0-1,0 1,0-1,0 1,1-1,-1 0,0 1,1-1,-1 1,1-1,-1 1,1-1,0 0,-1 1,1-1,0 0,0 0,0 0,0 1,0-1,0 0,0 0,0-1,1 1,-1 0,0 0,2 0,7 5,58 44,-67-48,1 0,-1-1,0 1,0 0,0 0,0 0,0 0,0 0,-1 0,1 0,-1 0,1 0,-1 0,0 0,0 0,0 0,0 0,0 0,0 0,-1 1,1-1,-1 0,1 0,-1 0,0 0,0 0,0-1,0 1,0 0,0 0,0-1,-1 1,1 0,-1-1,1 1,-1-1,1 0,-2 1,-5 5,0 0,-1 0,0-1,0 0,-1 0,1-1,-1-1,0 0,0 0,-1-1,1 0,-1 0,0-2,-1 1,-7-4</inkml:trace>
  <inkml:trace contextRef="#ctx0" brushRef="#br0" timeOffset="1495.234">734 466,'5'-3,"-1"0,1 0,0 1,0 0,0-1,1 2,-1-1,0 1,1 0,-1 0,0 0,1 1,-1 0,1 0,-1 0,1 1,-1-1,1 2,-1-1,0 0,1 1,-1 0,0 0,0 1,0-1,-1 1,1 0,-1 0,5 4,-9-1,1 0,-1 0,0-1,-1 1,1 0,-1 0,0-1,-1 1,1 0,-1-1,0 0,0 1,-1-1,0 0,0 0,0 0,0 0,-1-1,0 0,-2 3,3-3,-88 112,90-114,0-1,-1 0,1 0,0 0,0 1,0-1,1 1,-1-1,0 1,0-1,1 1,-1-1,1 1,-1 0,1-1,0 1,0-1,0 1,0 0,0-1,0 1,0 0,0-1,1 1,-1 0,0-1,1 1,0-1,-1 1,1-1,0 1,0-1,0 1,0-1,0 0,0 0,0 1,0-1,0 0,1 0,-1 0,1 0,-1 0,0-1,1 1,-1 0,1-1,0 1,-1-1,1 1,-1-1,1 0,0 0,-1 1,1-1,1-1,7 1,0-2,0 1,0-1,-1-1,1 0,-1 0,0-1,0 0,0-1,0 1,-1-2,1 1,-1-2,11-6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3:0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1 593,'14'0,"15"0,7 0,2 0,-1 0,-1 0,-3 0,-1 0,-2 0,-2 0,1 0,-2 0,1 0,-5 0</inkml:trace>
  <inkml:trace contextRef="#ctx0" brushRef="#br0" timeOffset="257.466">56 819,'34'0,"40"-5,11-1,-3 0,-10 1,-14 1,-11 2,-14-4,-8-1,-2 1,-7 2</inkml:trace>
  <inkml:trace contextRef="#ctx0" brushRef="#br0" timeOffset="92830.983">1016 480,'5'-9,"-1"-1,1 1,1 0,-1 1,2-1,-1 1,1 1,0-1,1 1,-1 0,2 1,-1-1,1 2,-1-1,2 1,-1 1,0 0,1 0,0 1,0 0,0 0,0 1,0 1,1 0,-1 0,0 1,1 0,-1 1,4 0,-11-1,1 1,-1-1,1 1,0 0,-1 0,0 0,1 0,-1 1,0-1,1 1,-1 0,0 0,0 0,0 0,-1 0,1 1,0-1,-1 1,0 0,0 0,0 0,0 0,0 0,0 0,-1 0,1 1,-1-1,0 1,0-1,0 1,-1-1,1 1,-1 1,0 4,0-1,0 1,-1-1,0 1,0-1,-1 0,0 1,-1-1,1 0,-2 0,1-1,-1 1,-4 5,-159 170,111-131,40-41,1 1,1 1,0 0,1 1,0 0,1 1,1 1,0-1,1 2,1-1,1 2,0-1,-3 12,10-25,1-1,-1 1,1 0,0 0,0 0,0 0,0-1,1 1,0 0,0 0,0 0,0-1,0 1,1-1,-1 1,1-1,0 1,0-1,0 0,1 0,-1 0,1 0,0 0,-1-1,1 1,0-1,1 0,-1 0,0 0,1 0,-1 0,1-1,-1 0,1 1,0-2,0 1,0 0,1 0,20 1,1 0,-1-2,0 0,0-2,0-1,0-1,-1-1,1-1,-1-1,17-8,-33 12,-1 0,0-1,-1 1,1-1,-1-1,1 1,-1-1,0 0,-1-1,1 1,-1-1,0 0,-1-1,1 0,8-15</inkml:trace>
  <inkml:trace contextRef="#ctx0" brushRef="#br0" timeOffset="93163.81">1750 566,'-43'44,"3"1,1 3,2 1,3 2,-17 33,15 12,35-94,1 0,-1 0,1 1,0-1,0 0,0 1,0-1,0 0,0 1,1-1,-1 0,1 0,0 1,-1-1,1 0,0 0,0 0,0 0,1 0,-1 0,0 0,1 0,-1-1,1 1,0 0,0-1,-1 1,1-1,0 0,0 0,0 0,1 0,-1 0,0 0,0 0,0 0,1-1,-1 0,0 1,2-1,17 2,1-1,0 0,-1-2,0-1,1 0,-1-2,0 0,12-5,-18 3,-1-1,0 0,-1-1,1-1,-2 0,1-1,-1-1,-1 1,0-2,0 0,-1 0,-1-1,0 0,0 0,-2-1,0 0,0 0,-1-1,-1 0,0 0,-2-1,1 1,-2-1,1-15,-1 24,0-1,-1 1,0-1,0 0,-1 1,0-1,0 0,-1 1,0-1,0 0,-1 1,0-1,0 1,-1 0,0 0,0 0,-1 0,0 0,0 1,0-1,-1 1,0 0,0 1,-1-1,0 1,1 0,-2 0,1 1,0 0,-4-2,3 5,0-1,0 2,0-1,0 1,0-1,0 2,0-1,0 1,0 0,0 1,0 0,0 0,1 0,-1 1,1 0,0 0,-1 0,2 1,-5 3,-15 11</inkml:trace>
  <inkml:trace contextRef="#ctx0" brushRef="#br0" timeOffset="93546.845">2230 452,'-26'216,"21"-150,2-23,-3 1,-2-1,-2 0,-1-1,-2 0,-18 37,13-47,18-58,9 7,-1 0,2 1,1 0,0 0,1 1,1 1,11-12,1 3</inkml:trace>
  <inkml:trace contextRef="#ctx0" brushRef="#br0" timeOffset="93859.534">2484 509,'-298'245,"240"-179,58-65,0 0,-1 0,1 1,0-1,0 0,0 1,0-1,0 0,0 0,0 1,0-1,1 0,-1 1,0-1,1 0,-1 0,1 0,-1 1,1-1,0 0,0 0,-1 0,1 0,0 0,0 0,0 0,0 0,0-1,0 1,0 0,0-1,0 1,1 0,-1-1,0 1,0-1,0 0,1 1,-1-1,1 0,58 13,-56-13,8 2,-5-3,1 1,-1 0,1 1,-1-1,0 1,1 1,-1 0,0 0,1 0,-1 1,0 0,-1 0,1 0,-1 1,1 0,-1 1,0-1,-1 1,1 0,-1 1,0-1,0 1,-1 0,1 0,2 7,-3 11,-2-2</inkml:trace>
  <inkml:trace contextRef="#ctx0" brushRef="#br0" timeOffset="94430.971">2935 706,'-52'21,"1"1,0 3,2 2,-29 21,7 19,69-66,1 1,-1 0,1 0,0-1,0 1,0 0,0 0,0 0,0 0,0 1,1-1,-1 0,1 0,-1 0,1 1,0-1,0 0,0 0,0 0,0 1,1-1,-1 0,1 0,-1 0,1 1,0-1,0 0,0 0,0 0,0 0,0-1,1 1,-1 0,0 0,1-1,0 1,-1-1,1 1,0-1,1 1,5 1,1-1,-1 0,1-1,0 0,-1 0,1 0,0-1,0-1,-1 1,1-2,0 1,-1-1,1 0,-1-1,0 0,0 0,0-1,0 0,0 0,-1-1,0 0,0 0,5-5,137-118,-149 127,0 0,1 0,-1 0,1 0,-1 0,1 0,-1 1,1-1,0 0,-1 0,1 0,0 1,0-1,0 0,0 1,-1-1,1 1,0-1,0 1,0-1,0 1,0 0,0-1,0 1,0 0,1 0,-1 0,0 0,0 0,0 0,0 0,0 0,0 0,0 0,0 1,0-1,0 0,0 1,0-1,0 1,0-1,0 1,0-1,-1 1,1 0,0 0,0-1,-1 1,1 0,0 0,-1 0,1 0,0-1,-1 1,0 0,1 0,8 133,-6-116,17 179,-21-185,1 0,-1 0,-1 0,0-1,-1 1,0 0,-1-1,0 1,-1-1,0-1,-1 1,0-1,-1 1,0-2,-2 2,4-6,0 0,-1 0,0-1,0 1,0-1,0-1,-1 1,1-1,-1-1,0 1,0-1,0 0,0 0,0-1,-1 0,1 0,0-1,0 0,-1 0,1-1,0 0,-1 0,1-1,0 0,0 0,-3-2,5-2,1 0,-1-1,1 1,0-1,1 0,-1 0,2 0,-1-1,1 1,0-1,0 0,1 1,0-1,0 0,1 0,0 0,0 1,1-1,0 0,1 0,0 1,0-1,0 1,1-1,0 1,3-6,7-10,1 1,1 1,1 0,1 1,1 1,0 0,1 2,19-14,-31 25,10-8</inkml:trace>
  <inkml:trace contextRef="#ctx0" brushRef="#br0" timeOffset="94746.6">3246 283,'28'24,"-1"1,-1 1,-1 1,-1 1,-2 2,-1 0,10 20,-20-33,0 2,-1-1,-1 1,0 1,-2 0,0 0,-1 1,-1-1,-1 1,-1 0,-1 0,-1 1,-1-1,0 0,-2 0,0 0,-2 0,0 0,-7 20,-1-13,-1-1,-2 0,0-1,-2 0,-1-2,-1 0,0-1,-16 13,-63 40,80-62</inkml:trace>
  <inkml:trace contextRef="#ctx0" brushRef="#br0" timeOffset="95442.363">1073 0,'-32'36,"2"1,1 1,2 2,2 0,2 2,1 1,3 0,1 1,-4 21,7 15,3 0,3 1,5 1,2-1,7 39,-5-102,0 0,2 0,0 0,1 0,1 0,0-1,1 0,1 1,1-2,1 1,0-1,1-1,0 1,2-1,-1-1,2 0,0-1,1 0,0 0,7 4,6-3,1 0,0-2,0-1,1-1,0-2,1-1,0 0,18 0,-22-4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4,'-1'-1,"-1"1,1-1,-1 1,1-1,-1 1,1 0,-1 0,0 0,1-1,-1 1,1 1,-1-1,0 0,1 0,-1 1,1-1,-1 1,1-1,-1 1,1-1,-1 1,1 0,0 0,-1 0,1 0,0 0,0 0,-1 1,-8 6,1 1,0 1,0-1,1 1,0 1,1-1,0 1,0 1,2-1,-2 4,-16 28,-3 4,3 0,2 1,2 2,2 0,3 0,1 2,3-1,-1 33,9-66,2 1,0-1,1 0,1 0,1 0,0 0,2-1,0 1,0-1,2 0,0-1,1 1,1-1,0-1,1 0,1 0,4 4,-9-11,-1-1,2-1,-1 1,0-1,1 0,0-1,1 0,-1 0,1 0,0-1,0 0,1-1,-1 1,1-2,6 2,0-6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86,'17'-5,"93"-29,46 3,-150 30,-1-1,1-1,-1 1,1 0,-1 1,1-1,0 1,0 1,-1-1,1 1,0 0,0 0,0 0,0 1,-1 0,1 0,0 1,-1-1,1 1,-1 1,1-1,-1 1,0 0,0 0,0 0,-1 1,1-1,0 2,-4 0,-1 1,0-1,0 1,-1-1,1 1,-1-1,0 0,0 1,-1-1,0 0,0 0,0 0,-1 0,1 0,-1 0,0-1,0 1,-4 3,4-4,-14 18,-1-1,0 0,-2-2,0 0,-2-1,0-1,-2 0,-96 85,114-97,-7 8,1 0,0 0,0 1,2 0,0 1,0 1,1-1,1 1,1 1,0 0,6-15,1 1,-1 0,1-1,-1 1,1 0,0 0,0-1,0 1,1 0,-1 0,0-1,1 1,0 0,0-1,0 1,0 0,0-1,0 0,1 1,-1-1,1 0,0 1,-1-1,1 0,0 0,0-1,0 1,1 0,-1-1,0 1,1-1,-1 0,1 1,-1-1,1-1,0 1,-1 0,1-1,0 1,0-1,116 1,122-76,-218 65,-5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40,'4'0,"7"0,6 0,5 0,-1-5,1-1,0 0,3 1,1 1,1 2,1 1,0 1,1 0,-1 0,1 0,-1 0,-4-4,-7-3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27,'-1'-2,"-1"0,1 0,-1 0,0 0,1 1,-1-1,0 1,0-1,0 1,0 0,0-1,0 1,0 0,-1 0,1 1,0-1,-1 0,1 1,0-1,-1 1,1 0,-1 0,1 0,0 0,-3 1,-8 1,1 0,-1 1,1 1,0 0,0 0,0 1,1 1,0 0,0 1,0 0,1 0,0 1,0 1,1 0,0 0,1 0,0 1,0 1,1-1,0 1,1 0,0 1,1-1,1 1,0 0,0 1,1-1,0 1,1-1,1 1,0 2,0-9,0 0,1 1,0-1,0 1,0-1,1 0,0 1,0-1,1 0,0 0,0 0,0 0,1 0,-1 0,2 0,-1-1,0 0,1 1,0-1,0-1,1 1,0-1,-1 1,1-1,1-1,-1 1,0-1,1 0,0 0,0 0,0-1,0 0,4 1,0-1,1 0,-1 0,1-1,0 0,0-1,0 0,-1-1,1 0,0-1,-1 0,1-1,-1 0,0-1,0 0,0 0,0-1,8-6,-3 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1 254,'40'-9,"0"2,0 2,1 1,0 2,0 2,61 24,-99-23,0 0,0 0,-1 1,1-1,0 1,-1 0,1 0,-1 0,0 0,1 0,-1 1,0-1,0 0,-1 1,1 0,-1-1,1 1,-1 0,0 0,0 0,0 0,0 0,0 0,-1 0,1 0,-1 0,0 0,0 0,0 1,-1-1,1 2,-4 3,-1 0,1 0,-1 0,-1-1,1 0,-1 0,0 0,-1 0,0-1,0 0,0-1,-1 0,0 0,0 0,-7 3,-9 7,6-4,9-7,1 1,0 0,1 0,-1 1,1 0,0 0,1 0,-1 1,1 0,0 1,1-1,-2 5,7-9,0 0,1 0,0 0,-1 0,1 0,0 0,1 0,-1 0,0-1,1 1,0-1,0 1,-1-1,1 1,1-1,-1 0,0 0,0 0,1 0,-1 0,1-1,0 1,-1-1,1 0,0 0,0 0,0 0,0 0,0 0,0-1,6 4,42 14,-44-17,0 0,0 1,0 0,0 0,0 1,-1-1,1 1,-1 1,0-1,0 1,0 0,-1 1,1-1,-1 1,0 0,0 0,-1 1,0 0,2 2,-6-3,0 0,-1-1,0 1,0 0,-1-1,1 1,-1-1,0 0,0 0,0 0,-1 0,1 0,-1 0,0 0,0-1,0 1,-1-1,1 0,-1 0,0 0,0-1,0 1,0-1,0 0,0 0,-1-1,-1 2,-185 75,145-65,26-10</inkml:trace>
  <inkml:trace contextRef="#ctx0" brushRef="#br0" timeOffset="309.799">961 339,'-68'47,"2"3,2 3,2 2,-23 31,77-79,1-1,-1 1,2 0,-1 1,1 0,0 0,0 0,1 1,0 0,1-1,0 2,1-1,-1 0,2 1,-1 0,1 0,1-1,0 1,0 0,1 0,1 6,2-11,1-1,0 1,1-1,-1 1,1-1,0-1,0 1,0-1,1 0,-1 0,1 0,0-1,-1 0,1 0,0 0,0-1,0 0,1 0,-1-1,0 1,0-2,0 1,0 0,1-1,-1 0,1-1,2 2,8-1,-1 0,0-1,1 0,-1-1,0-1,-1-1,1 0,-1-1,0-1,0 0,-1-1,0-1,0 0,-1-1,0 0,-1-1,0-1,-1 0,0 0,-1-1,0 0,5-10,-8 14,-1 1,0-1,-1 0,0-1,0 1,-1-1,0 0,0 0,-1-1,-1 1,0-1,0 1,-1-1,-1 0,1 1,-2-1,1 0,-2 1,1-1,-1 1,-1-1,0 1,0 0,-1 0,-5-8,6 13,0 1,0 0,-1-1,0 1,0 1,0-1,0 0,-1 1,1 0,-1 0,0 0,0 1,0 0,0 0,0 0,0 0,-1 1,1 0,0 0,-1 0,1 1,-1 0,1 0,-1 0,1 1,-1 0,1 0,-1 0,-4 2,-9 4</inkml:trace>
  <inkml:trace contextRef="#ctx0" brushRef="#br0" timeOffset="694.712">1328 254,'-86'-18,"84"18,0 0,-1 0,1 0,-1 0,1 0,-1 0,1 1,0-1,-1 1,1-1,0 1,0 0,-1 0,1 0,0 1,0-1,0 0,0 1,0-1,0 1,1 0,-1-1,0 1,1 0,0 0,-1 0,1 0,0 0,0 1,0-1,0 0,0 1,0 0,2 2,0 0,1-1,-1 1,1-1,0 0,0 0,0 1,1-1,-1-1,1 1,0 0,0-1,0 1,1-1,-1 0,1 0,0 0,-1 0,1-1,1 0,-1 0,0 0,0 0,1 0,-1-1,1 0,-1 0,1 0,0-1,-1 0,1 1,3-2,-4 2,1 0,-1 0,0 0,0-1,0 0,0 0,1 0,-1 0,0-1,0 0,0 0,0 0,0 0,0 0,0-1,0 0,0 0,-1 0,1 0,-1 0,1-1,-1 0,0 1,0-1,0-1,-1 1,1 0,-1-1,1 1,-1-1,0 1,-1-1,2-2,-2 1,0 1,0-1,0 1,0-1,-1 1,0-1,0 0,0 1,0-1,-1 0,0 1,0-1,0 1,-1-1,1 1,-1 0,0 0,0 0,0 0,-1 0,0 0,1 0,-1 1,-1-1,1 1,0 0,-1 0,0 0,1 1,-1-1,0 1,0 0,-1 0,1 0,0 0,-1 1,1 0,-5-1,-12-1</inkml:trace>
  <inkml:trace contextRef="#ctx0" brushRef="#br0" timeOffset="1015.859">1497 0,'20'20,"-1"0,-1 1,-1 0,0 2,-2 0,-1 0,-1 2,-1 0,-1 0,-1 1,-1 0,-1 1,-2 0,-1 0,-1 0,-1 1,-1-1,-2 1,-1-1,-1 4,2-5,-2 0,0 0,-2 0,-1 0,-1-1,-1 0,-1 0,-2-1,0 0,-1 0,-2-1,0-1,-1 0,-2-1,-5 6,8-14,4-2,0-1,-1 0,0-1,0 0,-1 0,0-1,-1-1,0 0,0 0,0-1,-1-1,0 0,0-1,0 0,-3 0,-8-2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4:5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145 132,'-18'19,"2"2,0-1,1 2,1 0,1 1,1 0,1 1,1 0,-5 22,14-44,0 0,1 0,-1 1,1-1,-1 0,1 1,0-1,0 0,0 1,0-1,0 1,1-1,-1 0,1 0,-1 1,1-1,0 0,0 0,0 1,0-1,0 0,1 0,-1-1,0 1,1 0,0 0,-1-1,1 1,0 0,0-1,0 0,0 0,0 1,0-1,0 0,0-1,1 1,-1 0,0-1,1 1,-1-1,0 1,1-1,26 0,-1-1,1-1,-1-1,1-2,-1-1,-1-1,1-1,-1-2,-1 0,1-2,8-6,-12 7,-1 0,0-2,0-1,-2 0,1-1,-2-2,0 0,-1-1,-1 0,10-15,-24 30,0-1,-1 1,1-1,-1 0,0 0,0 0,0 0,0 0,-1 0,0 0,0 0,0-1,0 1,-1-1,1 1,-1 0,0-1,-1 1,1-1,-1 1,0 0,0-1,0 1,0 0,-1 0,0 0,0 0,0 0,0 0,-1 1,1-1,-1 1,0-1,0 1,0 0,0 0,-1 0,1 1,-3-2,-2-1,-2 1,1-1,0 1,-1 1,0 0,0 0,0 1,0 1,0-1,0 2,0-1,-1 1,1 1,0 0,0 0,0 1,0 0,0 1,0 0,-1 1,-14 6,0 1,1 1,1 1,0 0,1 2,0 1,-2 4,-6 6</inkml:trace>
  <inkml:trace contextRef="#ctx0" brushRef="#br0" timeOffset="421.984">992 19,'-153'124,"94"-60,57-62,1 0,0-1,0 1,0 0,0 0,0 0,1 0,-1 0,1 0,-1 1,1-1,-1 0,1 0,0 0,0 0,0 0,1 1,-1-1,0 0,1 0,0 0,-1 0,1 0,0 0,0 0,0 0,0 0,0 0,0-1,1 1,-1 0,1-1,-1 1,1-1,0 1,-1-1,2 1,94 42,-89-43,0 0,-1 1,1 0,0 1,-1-1,1 1,-1 1,0 0,0 0,0 0,-1 0,1 1,-1 1,0-1,-1 1,1 0,-1 0,0 0,-1 1,1-1,-1 1,-1 1,1-1,-1 0,-1 1,1-1,0 6,-3-8,0 0,-1 0,1-1,-1 1,-1 0,1-1,0 1,-1-1,0 1,0-1,0 0,-1 0,1 0,-1 0,0 0,0 0,-1-1,1 0,-1 1,1-1,-1-1,0 1,0 0,0-1,-1 0,-1 1,-122 34,121-35,0-1,0 0,0 0,0-1,1 0,-1 0,0-1,0 0,0 0,0 0,0-1,1 0,-1 0,1-1,-1 0,-5-4,-1-4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03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0 351,'227'-278,"-221"272,27-19,-32 25,-1 0,1 0,0 0,0 0,-1 0,1 0,0 0,0 0,-1 0,1 0,0 0,0 1,-1-1,1 0,0 0,0 1,-1-1,1 1,0-1,-1 1,1-1,-1 1,1-1,-1 1,1-1,-1 1,1 0,-1-1,1 1,-1 0,0-1,1 1,-1 0,0-1,0 1,0 0,1 0,-1 0,0-1,0 1,0 0,0 0,0-1,0 1,-1 0,1 0,0-1,0 1,0 0,-2 48,1-42,0-1,1 1,-1 0,1-1,0 1,1 0,-1-1,2 1,-1-1,1 1,-1-1,2 1,-1-1,1 0,0 0,0-5,0 0,0-1,0 1,0-1,0 1,0-1,0 0,0-1,0 1,0 0,0-1,0 1,0-1,0 0,0 0,0 0,0-1,-1 1,1-1,0 1,-1-1,0 0,1 0,-1 0,0 0,0-1,0 1,0 0,0-1,-1 0,1 1,-1-1,1 0,-1 0,0 1,28-29,0 0,2 3,2 0,19-12,-51 39,0 0,-1 0,1 0,0 0,0-1,0 2,0-1,0 0,0 0,0 0,0 0,1 1,-1-1,0 0,0 1,1-1,-1 1,0 0,1-1,-1 1,0 0,1 0,-1 0,0 0,1 0,-1 0,1 0,-1 0,0 0,1 1,-1-1,0 1,0-1,1 1,-1-1,0 1,0 0,0-1,1 1,-1 0,0 0,0 0,0 0,-1 0,1 0,0 0,0 0,0 1,1 10,0 0,-1 0,0 0,-1 0,0 1,-1-1,0 0,-1 0,0 0,-1 0,-3 6,-7 52,12-62,-1-3,1 0,1 0,-1 0,1 0,0 0,0 0,0 0,1 1,0-1,0 0,0-1,0 1,1 0,0 0,0 0,0-1,1 2,10 6</inkml:trace>
  <inkml:trace contextRef="#ctx0" brushRef="#br0" timeOffset="252.97">86 548,'38'0,"42"-5,16-1,2 0,-6 1,-9-3,-14-1,-14 2,-12 2,-8 1,-10 7,-9 3</inkml:trace>
  <inkml:trace contextRef="#ctx0" brushRef="#br0" timeOffset="716.383">509 689,'-193'104,"191"-103,1 1,-1-1,0 1,1-1,-1 1,1-1,-1 1,1 0,0 0,-1 0,1 0,0 0,0 0,1 0,-1 0,0 0,1 0,-1 0,1 0,0 1,0-1,0 0,0 0,0 1,0-1,0 0,1 0,-1 0,1 1,0-1,0 0,-1 0,1 0,1 0,-1 0,0-1,0 1,1 0,-1 0,1-1,-1 1,1-1,0 1,-1-1,1 0,0 0,0 0,0 0,0 0,0 0,0 0,2 0,155 49,-157-50,0 0,0 1,0 0,0-1,0 1,0 0,0 0,0 0,-1 0,1 0,0 1,-1-1,1 0,-1 1,1-1,-1 1,0 0,1-1,-1 1,0 0,0 0,0 0,-1 0,1 0,0 0,-1 0,1 0,-1 0,0 0,1 0,-1 0,0 0,0 0,-1 0,1 0,0 0,-1 0,1 0,-1 0,1 0,-1 0,0 0,0 0,0 0,0 0,0-1,-1 1,1 0,-1-1,1 1,-1-1,1 0,-1 1,0-1,0 1,-15 7,0-1,0 0,0-1,-1 0,0-2,0 0,0-1,-1-1,1-1,-2-1,-116-4,123-4,7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29,'19'0,"11"0,6 0,1 0,-6-5,-3-1,-2 0,0 1,0 2,0 1,1 1,1 0,0 1,0 0,0 1,-5-1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1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1,'28'0,"20"0,6 0,-1 0,-5 0,-6 0,-5 0,-4 0,-7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5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0,'29'7,"0"-1,1-2,0-1,0-1,0-2,0 0,0-3,-1 0,18-5,-45 7,68-1,-68 2,-1 1,0-1,1 0,-1 1,0-1,1 1,-1-1,0 1,1 0,-1 0,0-1,0 1,0 0,0 0,0 0,0 0,0 0,0 0,0 1,-1-1,1 0,0 0,-1 1,1-1,-1 0,1 1,-1-1,1 0,-1 1,0-1,0 1,0-1,0 1,0-1,0 0,0 1,-1-1,1 1,0-1,-1 0,1 1,-1-1,1 0,-1 0,0 1,-86 191,8 69,47-105,31-155,1 0,-1 0,0 0,0 0,0-1,-1 1,1 0,0-1,-1 1,1-1,-1 1,1-1,-1 0,0 0,1 1,-1-1,0-1,0 1,0 0,0 0,0-1,0 1,0-1,0 1,-1-1,-10-1</inkml:trace>
  <inkml:trace contextRef="#ctx0" brushRef="#br0" timeOffset="248.06">1 367,'38'0,"28"0,7 0,0 0,-7 0,-10 0,-5 0,-6-5,-6-1,-5 0,-8 1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4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32,'156'-21,"29"14,-183 7,0 0,0 0,1 0,-1 0,0 1,0-1,1 1,-1-1,0 1,0 0,0 0,0 0,0 0,0 0,0 1,0-1,-1 0,1 1,0-1,-1 1,1 0,-1 0,0-1,1 1,-1 0,0 0,0 0,0 0,-1 0,1 1,0-1,-1 0,1 0,-1 0,0 1,0-1,0 0,0 0,0 1,-30 83,-3-38,-2-3,-2 0,-2-2,-22 16,-49 56,89-93,14-16,-1 1,2 0,-1 0,1 0,0 1,0 0,1 0,0 1,1 0,0-1,0 1,1 1,0-1,0 0,1 3,2-9,0 0,1 0,-1 1,1-1,0 0,0 0,0 0,1 0,-1 0,1 0,0 0,-1-1,1 1,0-1,1 1,-1-1,0 0,1 1,-1-1,1-1,0 1,-1 0,1 0,0-1,0 0,0 0,0 0,0 0,2 0,94 4,-77-7,1-2,-2 0,1-2,0 0,-1-1,0-1,-1-1,0-1,0-1,-1-1,0 0,-1-1,-1-1,0-1,2-4,-7 3</inkml:trace>
  <inkml:trace contextRef="#ctx0" brushRef="#br0" timeOffset="421.224">699 89,'23'-7,"42"-13,1 2,0 4,1 2,61-2,-126 14,-1-1,1 1,-1-1,1 1,0-1,-1 1,1 0,0 0,-1 0,1 0,-1 0,1 0,0 0,-1 0,1 1,0-1,-1 1,1-1,-1 1,1-1,-1 1,1 0,-1 0,0 0,1 0,-1 0,0 0,0 0,0 0,1 1,-1-1,-1 0,1 1,0-1,0 1,0-1,-1 1,1-1,-1 1,1-1,-1 1,0 0,1-1,-1 1,0-1,0 1,0 0,0-1,-1 1,1 0,0-1,-1 1,1-1,-1 2,-13 18,-2-1,0-1,-1 0,0-1,-2-1,0 0,-2-1,-10 11,13-12,5-7,0 1,1 0,0 1,0 1,2 0,-1 0,1 1,1 0,0 0,0 1,2 1,0-1,0 1,1 0,1 1,0-1,1 1,0 0,2 0,-1 9,3-20,1 0,0 0,0 0,0 0,0 0,1 0,0-1,-1 1,1-1,1 1,-1-1,0 0,1 1,0-1,0-1,0 1,0 0,0-1,0 1,1-1,-1 0,1 0,-1 0,1-1,0 1,0-1,0 0,0 0,0 0,3-1,1 2,0-1,1 0,-1-1,1 0,-1-1,1 0,-1 0,0 0,0-1,1 0,-1-1,-1 0,1 0,5-4,35-25,-26 18</inkml:trace>
  <inkml:trace contextRef="#ctx0" brushRef="#br0" timeOffset="671.476">1405 315,'-19'38,"-7"23,2 5,4-4,11-12,6-14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0,'0'20,"0"24,0 16,0 1,0 1,-5-6,-1-3,0 0,1-5,2-6,-4-5,-1-4,2-3,1-1,1-2,-2-5,-2-10,2-9</inkml:trace>
  <inkml:trace contextRef="#ctx0" brushRef="#br0" timeOffset="283.646">358 85,'-52'43,"2"3,2 2,-35 45,81-92,-1 1,1 0,-1 1,1-1,0 0,0 1,0-1,0 1,0-1,0 1,1 0,-1 0,1 0,0 0,0 0,0 0,0 0,1 1,-1-1,1 0,0 0,0 0,0 1,0-1,1 0,-1 0,1 0,0 1,0-1,0 0,0 0,0 0,1-1,-1 1,1 0,0 0,0-1,0 1,0-1,0 1,1-1,-1 0,1 0,0 0,154 33,-110-32,-38-4,0 1,0 0,0 1,0 0,0 1,0-1,-1 2,1-1,-1 1,1 0,-1 1,0 0,0 0,1 21,-11-11</inkml:trace>
  <inkml:trace contextRef="#ctx0" brushRef="#br0" timeOffset="821.219">781 311,'-25'16,"1"2,1 1,1 0,0 2,1 1,2 0,0 1,2 1,0 1,1 1,-2 9,16-34,1 0,0 1,0 0,0-1,1 1,-1-1,0 1,0 0,1 0,-1-1,1 1,0 0,-1 0,1 0,0 0,0-1,0 1,1 0,-1 0,0 0,1-1,-1 1,1 0,-1 0,1-1,0 1,0 0,-1-1,1 1,1-1,-1 1,0-1,0 1,0-1,1 0,-1 0,1 0,-1 1,1-2,-1 1,1 0,0 0,-1 0,1-1,0 1,0-1,-1 1,1-1,0 0,0 0,0 1,0-1,1-1,14-4,1-2,0 0,-1-1,-1-1,0 0,0-2,0 1,-1-2,-1 0,0-1,9-12,9-3,54-51,-85 79,0-1,0 0,0 1,1-1,-1 1,0-1,1 1,-1 0,0 0,1-1,-1 1,0 0,1 0,-1 0,0 0,1 1,-1-1,0 0,1 1,-1-1,0 1,1-1,-1 1,0-1,0 1,0 0,0-1,0 1,0 0,0 0,0 0,0 0,0 0,0 0,0 0,0 1,-1-1,1 0,-1 0,1 0,-1 1,1-1,-1 0,0 1,1-1,11 64,-10-35,-2-1,0 1,-2 0,-2-1,0 1,-2-1,-9 26,2-13,10-29,0 0,0 0,-2 0,1-1,-2 1,0-1,0 0,-1-1,0 0,-1 0,0 0,-1-1,0 0,-1-1,0 0,-5 3,13-11,-1 0,0 0,1-1,-1 1,0-1,0 1,1-1,-1 0,0 0,0 0,0 0,1-1,-1 1,0-1,1 0,-1 0,0 0,1 0,-1 0,1 0,-1-1,1 1,0-1,0 0,0 0,0 1,0-1,0-1,0 1,0 0,1 0,-1-1,1 1,0-1,0 1,0-1,0 1,0-1,0 0,1 1,-1-1,1 0,0 0,0 0,0 1,0-1,0 0,1 0,2-22,1 0,1 0,1 1,2 0,0 0,2 0,0 1,2 1,0 0,1 1,2 0,5-6,-5 9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9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0,'-23'5,"0"1,0 1,1 0,0 2,0 1,1 0,-16 11,36-20,0-1,0 1,0 0,0-1,0 1,0-1,1 1,-1 0,0 0,0 0,1-1,-1 1,0 0,1 0,-1 0,1 0,-1 0,1 0,0 0,-1 0,1 0,0 0,0 0,0 0,0 1,0-1,0 0,0 0,0 0,0 0,0 0,1 0,-1 0,0 0,1 0,-1 0,1 0,-1 0,1 0,-1 0,1 0,0 0,-1-1,1 1,0 0,0 0,0-1,0 1,-1 0,1-1,0 1,1-1,58 28,-49-24,8 3,-1 1,0 0,0 1,-1 1,0 0,0 2,-1 0,-1 0,12 13,-26-21,1-1,0 1,-1-1,0 1,0 0,0-1,0 1,-1 0,1 0,-1-1,0 1,0 0,0 0,-1 0,1-1,-1 1,0 0,0-1,0 1,-1 0,1-1,-1 1,0-1,0 0,0 0,0 0,0 0,-1 0,0 0,1 0,-1-1,0 0,0 1,0-1,-1 0,1 0,0-1,-1 1,0-1,1 0,-1 0,0 0,1 0,-1 0,0-1,0 0,1 0,-1 0,-1 0,-168-2,122-14,33 4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5:3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0 292,'3'-14,"1"0,0 0,1 1,0 0,1 0,1 0,0 1,0 0,1 0,1 1,0 0,0 0,1 1,1 0,0 1,0 0,0 1,1 1,1-1,11-4,-17 8,-6 2,1 0,-1 0,1 0,0 0,-1 1,1-1,0 1,0 0,0-1,0 1,0 0,1 0,-1 0,0 0,0 1,1-1,-1 0,0 1,1 0,-1 0,1-1,-1 1,0 1,1-1,-1 0,1 1,-1-1,0 1,0 0,1-1,-1 1,0 0,0 0,0 1,0-1,0 0,0 1,1 1,5 14,-8-14,1 0,-1-1,1 1,0-1,0 0,0 1,0-1,0 0,0 1,1-1,-1 0,1 0,-1 0,1 0,0 0,0-1,0 1,0 0,0-1,0 0,0 1,1-1,-1 0,0 0,1 0,-1 0,1-1,-1 1,1-1,-1 1,3-1,9-3,0 0,0-1,-1-1,1 0,-1-1,0 0,-1-1,5-3,33-17,-26 15,-23 10,1 0,0 0,-1 0,1 0,0 0,0 1,0-1,0 1,1 0,-1 0,0-1,1 1,-1 1,0-1,1 0,-1 1,1-1,-1 1,1-1,0 1,-1 0,1 0,-1 1,1-1,-1 0,1 1,-1 0,1-1,-1 1,1 0,-1 0,0 0,0 1,1-1,-1 0,0 1,0 0,0-1,-1 1,1 0,0 0,-1 0,1 0,-1 0,0 0,2 3,5 21,-7-22,0 1,0-1,0 1,0-1,1 1,0-1,0 0,0 1,0-1,1 0,0-1,0 1,0 0,0-1,0 1,1-1,-1 0,1 0,0-1,0 1,0-1,3 1,69 0,-52-9</inkml:trace>
  <inkml:trace contextRef="#ctx0" brushRef="#br0" timeOffset="240.584">0 404,'43'0,"48"-5,18-1,0-5,-8-1,-8 3,-15 2,-11 2,-7 2,-9 2,-8 1,-7 0,-5 0,-2 1,-2-1,-6 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540 340,'-48'-1,"25"-1,-1 2,1 1,-1 0,1 2,0 0,0 2,-21 7,-85 34,129-46,0 0,1 0,-1 1,0-1,0 0,1 0,-1 1,0-1,0 0,1 1,-1-1,0 0,0 1,0-1,0 0,0 1,0-1,0 0,1 1,-1-1,0 1,0-1,0 0,0 1,-1-1,1 0,0 1,0-1,0 0,0 1,0-1,0 1,0-1,-1 0,1 0,0 1,0-1,-1 0,1 1,0-1,0 0,-1 0,1 1,0-1,-1 0,1 0,0 0,-1 1,1-1,0 0,-1 0,1 0,38 3,-35-3,148 25,-149-25,0 0,0 0,0 1,0-1,0 1,0-1,0 1,-1 0,1 0,0 0,0 0,-1 0,1 0,-1 0,1 0,-1 1,1-1,-1 1,0-1,0 1,0-1,1 1,-2 0,1-1,0 1,0 0,0 0,-1 0,1 0,-1-1,0 1,0 0,1 0,-1 0,0 0,0 0,-1 0,1 0,0 0,-1 0,1 0,-1 0,0-1,1 1,-1 0,0 0,0-1,0 1,0 0,-1-1,1 1,0-1,-1 0,1 1,-1-1,1 0,-1 0,-1 1,-235 197,210-179,21-17,1 1,-1 0,1 0,0 0,0 1,0 0,1 0,-1 1,1-1,0 1,1 0,0 1,0-1,0 1,1-1,-1 1,2 0,-1 1,1-1,-1 6,6-8,0 0,0 1,0-1,1-1,-1 1,1 0,0-1,1 0,-1 0,1 0,0-1,0 1,0-1,0 0,1-1,-1 1,1-1,0 0,-1 0,1-1,0 0,0 0,0 0,0-1,0 0,0 0,4-1,-1 1,0-1,0 0,0 0,-1-1,1 0,0-1,-1 0,1 0,-1-1,0 0,0 0,0-1,-1 0,1 0,-1-1,0-1,8-5</inkml:trace>
  <inkml:trace contextRef="#ctx0" brushRef="#br0" timeOffset="246.067">287 0,'-31'736,"4"-321,28-291,-1-100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41,'-3'2,"1"0,-1 1,0-1,1 1,-1-1,1 1,0 0,0-1,0 1,0 0,1 1,-1-1,1 0,-1 0,1 1,0-1,0 2,0-2,-58 224,58-225,0-1,1 1,-1-1,1 0,-1 1,1-1,0 1,0-1,0 1,0 0,0-1,0 1,0-1,0 1,0-1,1 1,-1-1,0 1,1-1,0 0,-1 1,1-1,0 1,0-1,-1 0,1 0,0 0,0 1,1-1,-1 0,0 0,0 0,0-1,1 1,-1 0,0 0,1-1,-1 1,1 0,-1-1,1 0,-1 1,1-1,-1 0,1 0,-1 0,1 0,1 0,70-30,-50 7,0 0,-1-2,-2-1,-1 0,2-5,94-112,-52 95,-61 49,0 1,0-1,0 1,-1 0,1 0,0 0,-1 0,1 0,-1 1,0-1,0 0,0 1,0-1,0 0,0 1,-1-1,1 1,-1 0,0-1,0 1,0-1,0 1,0-1,0 1,-1-1,0 3,-56 325,44-126,10-194,-26 68,28-76,1-1,-1 1,0 0,0-1,0 1,0-1,0 0,-1 1,1-1,0 0,-1 0,1 0,0 0,-1 0,0 0,1 0,-1 0,1-1,-1 1,0 0,0-1,1 0,-1 1,0-1,0 0,1 0,-1 0,0 0,0 0,0 0,1-1,-1 1,0-1,0 1,1-1,-1 1,0-1,1 0,-1 0,1 0,-1-1,-3-3,1 0,0-1,0 0,1 0,-1 0,1 0,1 0,-1-1,1 1,0-1,1 0,0 0,0 1,0-1,1 0,0 0,0 0,0 0,1 0,0 1,1-1,0-3,3-6,0 0,1 1,1 0,0 0,1 0,0 1,1 0,1 0,0 1,1 0,0 1,1 1,1 0,10-8,-2 1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89 155,'-9'38,"-9"28,-1 6,3-3,4-4,4-9,4-9,2-7,1-6,2-4,-1-2,1-1,0-1,0-4</inkml:trace>
  <inkml:trace contextRef="#ctx0" brushRef="#br0" timeOffset="304.332">4 13,'17'-4,"1"1,-1 1,1 0,-1 1,1 1,0 0,-1 1,1 2,-1-1,1 2,-1 0,0 2,-1-1,1 2,-1 0,0 1,12 9,-24-14,0 0,0 0,0 0,0 1,-1-1,0 1,1 0,-1 0,-1 0,1 0,-1 0,1 1,-1-1,-1 1,1 0,-1 0,1-1,-1 1,-1 0,1 0,-1 0,0 0,0 0,0 0,0 0,-1 0,0 0,0 0,-1-1,1 1,-1 0,0-1,0 1,-1-1,1 0,-1 0,0 0,0 0,-2 2,-11 12,-2-1,0 0,-1-1,0-1,-1-1,-1-1,0-1,-1-1,0 0,-1-2,-17 0,25-12</inkml:trace>
  <inkml:trace contextRef="#ctx0" brushRef="#br0" timeOffset="1999.062">287 606,'-5'-5,"-2"4,1 6,1 7,-3 7,-1 4,2 4,2 2,1 0,-2-4,-2-7</inkml:trace>
  <inkml:trace contextRef="#ctx0" brushRef="#br0" timeOffset="3235.051">201 578,'40'-18,"-24"11,1 0,0 1,0 1,1 1,0 0,0 2,0 0,0 1,10 0,-27 1,0 0,0 0,1 0,-1 0,0 0,0 0,0 0,0 0,0 0,0 0,0 1,0-1,1 0,-1 1,0-1,0 1,0-1,0 1,-1 0,1-1,0 1,0 0,0 0,0-1,-1 1,1 0,0 0,-1 0,1 0,-1 0,1 0,-1 0,1 0,-1 0,0 0,0 0,1 0,-1 1,0-1,0 0,0 0,0 0,0 0,0 0,-1 0,1 0,0 1,-1-1,1 0,0 0,-1 0,1 0,-1 0,0 0,-40 49,29-42,11-8,-1 1,0-1,0 1,1 0,-1 0,0-1,1 1,-1 0,1 1,-1-1,1 0,0 0,-1 1,1-1,0 1,0-1,0 1,0-1,0 1,0 0,0-1,1 1,-1 0,1 0,-1-1,1 1,0 0,-1 0,1 0,0 0,0 0,1-1,-1 1,0 0,0 0,1 0,-1 0,1-1,0 1,0 0,0 1,38 38,13 17,-51-56,-1 0,1-1,0 1,0 0,-1 0,1 0,-1 1,0-1,0 0,0 0,0 0,0 0,0 0,0 0,0 0,-1 0,1 0,-1 0,0 0,0 0,0 0,1 0,-2 0,1-1,0 1,0 0,0-1,-1 1,1-1,-1 1,0-1,1 0,-1 1,-6 4,-1-1,0 1,0-2,0 1,0-1,-1-1,0 0,0 0,1 0,-2-2,1 1,0-1,0-1,0 1,-6-2,14 1,0 0,0 0,0 0,0 0,0 0,0-1,0 1,0-1,0 1,0-1,0 0,0 0,1 0,-1 0,0 0,0 0,1 0,-1 0,1-1,-1 1,1-1,0 1,0-1,-1 0,1 1,0-1,0 0,1 0,-1 1,0-3,-1-14</inkml:trace>
  <inkml:trace contextRef="#ctx0" brushRef="#br0" timeOffset="3883.569">625 550,'32'-1,"-24"-1,-1 1,1 1,0-1,0 1,-1 1,1-1,0 2,0-1,-1 1,1 0,-1 0,0 1,1 0,2 2,-9-2,0 0,0 0,0 0,0 0,-1 1,1-1,-1 0,0 0,0 0,0 1,-1-1,1 0,-1 0,1 0,-1 1,0-1,-1 0,1 0,0 0,-1-1,1 1,-1 0,0-1,0 1,0-1,0 1,-1-1,1 0,-1 0,1 0,-3 1,1 1,-25 27,20-23,0 1,1 0,0 0,0 1,1 0,1 0,-1 1,2 0,-1 0,1 2,4-12,1 1,-1 0,1 0,-1-1,1 1,0 0,0 0,0 0,0-1,0 1,0 0,0 0,0 0,1 0,-1-1,1 1,0 0,-1-1,1 1,0 0,0-1,0 1,0-1,0 1,0-1,1 0,-1 1,0-1,1 0,-1 0,1 0,-1 0,1 0,-1 0,1 0,0-1,0 1,-1-1,1 1,0-1,0 1,0-1,-1 0,1 0,1 0,85-9,-59-2,-3-1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0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0 565,'44'10,"18"2,4 1,-5-4,-7-2,-9-2,-7-3,-4-1,-5-1,-1 0,-11-1,-8 1</inkml:trace>
  <inkml:trace contextRef="#ctx0" brushRef="#br0" timeOffset="256.317">86 875,'38'0,"27"0,8 0,-4 0,-10 0,-8 0,-15 0</inkml:trace>
  <inkml:trace contextRef="#ctx0" brushRef="#br0" timeOffset="1044.137">1130 423,'63'-21,"1"3,1 3,1 2,24 1,-88 11,0 0,-1 0,1 0,0 0,0 1,0-1,0 1,0-1,0 1,0 0,0 0,0 0,0 0,0 0,0 1,0-1,0 0,0 1,0-1,0 1,-1 0,1 0,0 0,0 0,-1 0,1 0,0 0,-1 0,1 1,-1-1,0 1,1-1,-1 1,0-1,0 1,0 0,0 0,0-1,0 1,-1 0,1 0,-1 0,1 0,-1 0,0 0,1 1,-12 16,0-1,0 0,-2-1,0-1,-1 0,-1-1,0 0,-14 10,-8 9,-57 47,-52 58,141-133,1 0,0 1,0 0,0 0,1 0,0 0,1 1,0-1,0 1,0-1,1 1,0 1,1-6,0-1,0 1,0 0,0 0,1 0,-1-1,1 1,0 0,0 0,0-1,0 1,0-1,0 1,1-1,-1 1,1-1,0 0,-1 0,1 0,0 0,1 0,-1 0,0 0,0-1,1 1,-1-1,1 0,-1 1,1-1,0 0,-1-1,1 1,0 0,1-1,19 4,0-2,0-1,0-1,0-1,0-1,0 0,0-2,0-1,-1-1,0-1,0 0,-1-2,0-1,1-1,4-1</inkml:trace>
  <inkml:trace contextRef="#ctx0" brushRef="#br0" timeOffset="1271.365">1977 395,'-27'27,"2"0,1 2,1 1,1 0,2 2,1 0,1 2,2-1,-4 18,18-48,0 1,0-1,1 1,0-1,-1 1,1 0,1 0,-1 0,0 0,1-1,0 1,0 0,0 0,0 0,1 0,-1 0,1 0,0-1,0 1,1 0,-1-1,1 1,0-1,0 1,0-1,0 0,0 0,1 0,-1 0,1 0,0 0,0-1,0 1,0-1,1 0,-1 0,1 0,10 1,1-1,-1-1,1 0,-1-1,0 0,1-2,-1 1,0-2,0 0,0 0,0-1,0-1,-1-1,0 0,0 0,0-1,-1-1,0 0,-1-1,0 0,0-1,-1 0,7-7,-11 9,1 0,-1-1,-1 0,1 0,-2 0,1 0,-1-1,0 1,-1-1,0 0,-1 0,0 0,-1-1,0 1,0 0,-1-1,-1 1,1-1,-2 1,1 0,-2 0,1 0,-1 0,-1 0,0 0,0 1,-1 0,-5-8,-2-1,-2 0,0 2,-1 0,-1 0,0 1,-15-9,11 12</inkml:trace>
  <inkml:trace contextRef="#ctx0" brushRef="#br0" timeOffset="1517.118">2428 255,'5'43,"-9"43,-2 17,-6-1,-1-6,2-16,-2-17,1-13,3-12,3-6,2-5,2-1,1-6</inkml:trace>
  <inkml:trace contextRef="#ctx0" brushRef="#br0" timeOffset="1770.504">2682 509,'-38'28,"-23"20,-1 6,11-1,13-5,18-11,13-6,12-9,11-9,6 0,5-4,2 3,2-2,0-2,-1-3,0-2,-1-1,-5-2</inkml:trace>
  <inkml:trace contextRef="#ctx0" brushRef="#br0" timeOffset="5926.041">3049 762,'-6'-2,"1"-1,-1 1,0 0,0 1,1-1,-1 1,0 0,-1 1,1-1,0 1,0 0,0 1,0-1,0 1,0 1,0-1,0 1,1 0,-1 0,0 1,1-1,0 1,-1 1,1-1,1 1,-1-1,0 1,1 1,-4 3,-7 9,1 0,0 1,2 1,0 0,1 0,0 2,-3 11,6-14,6-17,0 1,0 0,0 0,1 0,-1 0,1 0,0 1,-1-1,1 0,0 0,0 1,1-1,-1 1,0-1,1 1,-1-1,1 1,0-1,0 1,0 0,0-1,1 1,-1-1,0 1,1-1,0 1,0-1,0 0,0 1,0-1,0 0,0 1,1-1,-1 0,1 0,0 0,0-1,-1 1,1 0,2 0,8-1,1 0,0-1,0-1,0 0,-1 0,1-2,0 1,-1-2,0 0,0 0,0-1,0 0,-1-1,0-1,0 0,0 0,-1-1,0 0,-1-1,0 0,0-1,6-9,75-90,-88 109,0-1,1 1,-1 0,0 0,1 0,-1 0,0 0,0 1,1-1,-1 1,0-1,0 1,0 0,1 0,-1 0,0 0,0 0,0 0,-1 1,1-1,0 1,0-1,-1 1,1 0,-1 0,1-1,-1 1,0 0,0 0,0 0,0 0,0 1,0-1,-1 0,1 0,-1 0,1 1,-1 1,6 7,1 1,0 0,-1 0,-1 1,1 0,-2 1,0-1,-1 1,0-1,-1 1,0 0,-1 14,0-5,-2 1,0-1,-1 0,-2 0,0 0,-2 0,0 0,-1-1,-2 0,-2 5,2-10,0 0,-1 0,0-1,-2 0,0-1,0 0,-1-1,-1-1,-1 0,-10 7,24-18,-1-1,1 0,0 0,-1 0,1 0,-1-1,1 1,-1 0,1-1,-1 1,0-1,1 1,-1-1,0 0,1 1,-1-1,0 0,1 0,-1-1,0 1,1 0,-1 0,0-1,1 1,-1-1,1 1,-1-1,0 0,1 0,0 0,-1 0,1 0,-1 0,1 0,0 0,0 0,0 0,0-1,0 1,0-1,0 1,0-1,0 1,1-1,-1 1,1-1,-1 1,1-1,-1 0,1 1,0-1,0 0,0 0,0 1,0-1,-2-24,1 0,2 0,0 0,2 1,1-1,1 1,1 0,1 0,1 0,1 1,1 1,5-8,-6 13</inkml:trace>
  <inkml:trace contextRef="#ctx0" brushRef="#br0" timeOffset="6233.902">3303 226,'33'-4,"0"2,0 2,1 0,-1 3,0 0,0 2,6 4,-25-6,0 1,-1 0,0 1,0 1,0 0,-1 1,1 0,-2 1,1 0,-1 1,-1 0,1 1,-1 0,-1 1,0 0,-1 0,0 1,0 1,5 17,-2 1,-1 0,-2 1,0 0,-3 0,0 0,-2 0,-2 1,-1 0,-1-1,-2 1,-4 14,2-11,-1 0,-2 0,-2 0,-1-1,-1-1,-2 0,-2-1,-1 0,-1-1,-2-1,-1-1,-2-1,0-1,-2-1,-1-1,-1-1,-16 10,11-12</inkml:trace>
  <inkml:trace contextRef="#ctx0" brushRef="#br0" timeOffset="6771.449">1073 1,'-62'92,"4"3,4 2,4 3,-14 47,47-101,1 0,2 1,3 1,1 0,3 0,-1 44,7-65,1-1,2 1,0-1,2 1,1-1,1 0,2-1,0 1,2-1,0-1,2 0,0-1,7 8,-1-7,1-1,1-1,2 0,0-2,1 0,0-2,2 0,0-2,1-1,1 0,0-3,1 0,0-1,1-2,0-1,0-1,1-2,0-1,1-1,29 2</inkml:trace>
  <inkml:trace contextRef="#ctx0" brushRef="#br0" timeOffset="7490.286">4347 226,'-27'25,"0"2,2 0,1 2,2 1,0 0,2 2,2 0,1 2,1 0,2 0,1 1,2 1,2 0,1 1,1-1,1 20,14 196,-6-235,1-1,1 0,1 0,0 0,1-1,0 0,1 0,1 0,1-1,0 0,1-1,0 0,1-1,2 3,-7-9,0 0,1-1,0 0,0 0,0 0,0-1,1 0,0 0,0-1,0 0,0 0,0-1,0 0,1-1,-1 1,1-2,4 1,11-1</inkml:trace>
  <inkml:trace contextRef="#ctx0" brushRef="#br0" timeOffset="9104.079">4911 706,'-4'-2,"1"0,-1 1,-1-1,1 1,0 0,0 0,0 0,-1 1,1-1,0 1,0 0,-1 1,1-1,0 1,0-1,-1 1,1 1,0-1,0 0,0 1,0 0,1 0,-1 0,0 1,1-1,-1 1,1 0,-3 2,-3 7,0 0,1 1,0 0,1 1,0-1,1 1,1 1,0-1,1 1,0 0,1 0,1 0,0 0,2 0,-1 3,0-5,7 145,-6-153,1 0,1-1,-1 1,1-1,-1 0,1 1,1-1,-1 0,0 0,1 0,0-1,0 1,0 0,0-1,1 0,-1 0,1 0,0 0,0-1,0 1,0-1,0 0,1 0,-1-1,1 1,-1-1,1 0,-1 0,1-1,0 1,2-1,14-3,0-1,0-1,-1-1,0 0,0-2,0 0,-1-2,-1 0,1-1,-1 0,-1-2,-1 0,1-1,-2 0,0-2,-1 0,-1 0,5-9,-5 12,-1-1,-1-1,0 0,-1-1,-1 0,-1-1,0 1,-1-2,0 1,-2-1,0 0,0-6,-5 18,0-1,0 1,-1 0,0 0,0 0,-1 0,0 0,0 0,0 0,0 1,-1-1,0 1,0 0,-1 0,1 0,-1 0,0 0,-1 1,1 0,-1 0,0 0,0 0,0 1,0 0,-1 0,1 0,-1 0,-4 0,-4-3,-1 1,1 0,-1 1,0 1,-1 0,1 1,0 1,-1 0,1 1,0 1,-1 0,-14 5</inkml:trace>
  <inkml:trace contextRef="#ctx0" brushRef="#br0" timeOffset="9408.377">4375 875,'573'17,"17"-6,-529-22,-56 5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19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59,'19'-5,"21"-1,9-1,0 2,-3-3,-5 0,-4 0,-4 3,-3 2,-1 1,-6 1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0,'0'39,"0"12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0 367,'136'-244,"-81"183,-54 60,0 0,0 0,0 0,0 1,1-1,-1 0,0 0,0 1,1-1,-1 0,1 1,-1 0,1-1,-1 1,0 0,1 0,-1 0,1-1,-1 2,1-1,-1 0,1 0,-1 0,1 1,-1-1,1 1,-1-1,0 1,1-1,-1 1,0 0,1 0,-1 0,0 0,0 0,0 0,0 0,0 0,0 0,0 0,0 0,-1 1,1-1,0 0,-1 1,1-1,-1 1,1-1,-1 0,1 2,9 78,-11-76,0 1,0-1,1 0,-1 0,1 1,0-1,1 0,0 0,0 1,0-1,0 0,1 0,-1 0,1 0,1 0,-1-1,1 1,0 0,0-1,0 0,0 0,1 0,0 0,-1-1,2 1,-1-1,0 0,1 0,-1 0,1-1,0 0,2 1,2-3,-1 0,1-1,0 0,-1-1,0 1,1-2,-1 1,0-1,0-1,0 1,0-1,-1-1,0 1,0-1,0-1,0 1,-1-1,0 0,0-1,0 1,4-8,1-2,0 1,-2-1,1-1,-2 0,0 0,-1-1,-1 1,-1-2,0 1,0-7,-2 4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1 395,'7'-8,"1"1,0 0,1 1,0 0,-1 0,2 1,-1 0,1 1,0 0,0 0,0 1,0 0,0 1,1 0,-1 1,1 0,-1 1,1 0,0 0,-1 1,11 2,-18-1,1 0,-1 0,1 0,-1 1,0-1,0 1,0 0,0 0,-1 0,1 0,-1 0,0 0,0 1,0-1,0 1,0-1,-1 1,0 0,0 0,0-1,0 1,0 0,-1 0,0 0,1 0,-2 0,1 0,0 0,-1 0,0 0,0 0,0 0,0-1,0 1,-1 0,0-1,0 1,0-1,0 1,0-1,-1 0,0 0,1 3,-1-1,1 0,1 1,-1-1,1 1,0 0,0-1,0 1,1 0,0 0,0 0,0-1,1 1,0 0,0-1,1 1,-1 0,1-1,0 0,1 1,-1-1,1 0,0 0,1 0,2 3,7 10,-9-13,1-1,-1 1,0 0,0 0,0 0,-1 1,0-1,0 1,0 0,-1 0,0 0,0 0,0 0,-1 0,0 1,0-1,0 0,-1 1,0-1,-1 0,1 1,-1-1,0 0,-1 1,1-1,-1 0,-2 3,-1-1,-1 0,-1-1,0 1,0-1,0 0,-1-1,0 0,0 0,0 0,-1-1,0-1,0 1,0-1,-1-1,1 0,-1 0,0-1,0 0,0-1,0 0,0-1,0 0,0 0,0-1,-1 0,-8-6</inkml:trace>
  <inkml:trace contextRef="#ctx0" brushRef="#br0" timeOffset="334.03">820 338,'-54'54,"2"2,3 2,2 2,-10 21,52-74,-1 0,1 0,1 0,-1 1,1 0,0 0,1 0,0 0,0 1,1-1,0 1,1-1,-1 1,2 0,-1 0,1 0,1-1,-1 1,3 8,2-12,0-1,0 0,1-1,0 1,-1-1,1 0,0-1,0 1,1-1,-1 0,0-1,1 1,-1-1,1-1,0 1,-1-1,1 0,-1-1,1 1,-1-1,1-1,-1 1,1-1,-1 0,0-1,9-1,-1-1,0 0,0-1,0-1,-1 0,0-1,0 0,-1-1,0 0,-1-1,0-1,0 1,-1-2,-1 0,0 0,0 0,-1-1,-1 0,0-1,-1 0,0 0,-1 0,-1 0,0-1,-1 0,-1 0,0 0,-1 0,-1-6,0 15,0 1,-1 0,0 0,0 0,-1 0,1 0,-1 0,0 1,0-1,-1 0,1 1,-1 0,0-1,0 1,0 0,-1 1,0-1,1 1,-1-1,0 1,-1 0,1 0,0 1,-1 0,0-1,0 1,0 0,-19-4</inkml:trace>
  <inkml:trace contextRef="#ctx0" brushRef="#br0" timeOffset="667.344">1215 197,'-12'11,"2"0,-1 1,1 0,1 0,0 1,1 0,1 1,0 0,0 0,1 0,1 1,1 0,0 0,-2 15,6-28,0 1,0-1,-1 1,2-1,-1 1,0-1,0 1,1-1,0 1,-1-1,1 1,0-1,0 0,0 1,0-1,1 0,-1 0,1 0,-1 0,1 0,0 0,0 0,0-1,-1 1,2-1,-1 1,0-1,0 0,0 0,1 0,-1 0,0 0,1 0,-1-1,1 1,-1-1,1 0,-1 0,1 1,-1-2,1 1,-1 0,1 0,-1-1,1 0,-1 1,1-1,-1 0,5-2,0 1,0-1,-1 0,1-1,-1 0,0 0,0 0,-1 0,1-1,-1 0,0 0,0-1,-1 1,1-1,-1 0,-1-1,1 1,-1 0,0-1,0 0,-1 0,0 0,0 0,-1 0,0 0,0 0,-1 0,1 0,-2-1,1 1,-1 0,0 0,0 0,-1 0,0 0,0 0,-1 0,-2-3,-21-33,12 26</inkml:trace>
  <inkml:trace contextRef="#ctx0" brushRef="#br0" timeOffset="932.138">1355 0,'28'41,"-3"0,-1 2,-2 1,-3 1,-1 0,-2 1,-2 1,-2 1,4 42,-12-67,-2 0,0 0,-2 0,0 0,-2 0,0-1,-1 1,-2 0,0-1,-2 0,0 0,-1-1,-1 0,-2 0,0-1,0 0,-2-1,-1 0,0-2,-1 1,-1-2,-2 2,-118 67,120-77</inkml:trace>
  <inkml:trace contextRef="#ctx0" brushRef="#br0" timeOffset="1519.656">1722 564,'168'-224,"-132"193,-35 31,-1-1,1 1,0 0,0 0,-1-1,1 1,0 0,0 0,0 0,-1 0,1 0,0 0,0 0,0 0,-1 0,1 0,0 0,0 0,-1 1,1-1,0 0,0 0,-1 1,1-1,0 1,-1-1,1 1,0-1,-1 1,1-1,-1 1,1-1,-1 1,1 0,-1-1,1 1,-1 0,0 0,1-1,-1 1,0 0,0 0,0-1,1 1,-1 0,0 0,0-1,0 1,0 0,0 0,0 0,-1-1,4 15,-4-13,1 1,0-1,0 0,0 1,0-1,0 1,0-1,1 0,-1 1,1-1,-1 0,1 1,0-1,0 0,0 0,1 0,-1 0,0 0,1 0,-1 0,1 0,0-1,-1 1,1-1,0 1,0-1,0 1,0-1,0 0,1 0,-1 0,0 0,0-1,1 1,-1-1,0 1,1-1,0 0,7-2,0 0,-1-1,1-1,-1 1,0-2,0 1,0-1,-1-1,1 1,0-2,29-17,-32 21,3-3,0 0,1 1,0 0,0 1,0 0,0 1,1 0,-1 1,1 0,0 0,3 1,-12 2,1 0,-1 0,1 1,-1-1,0 1,1 0,-1 0,0-1,0 1,0 1,0-1,-1 0,1 0,0 1,-1-1,0 1,0-1,1 1,-2 0,1-1,0 1,0 0,-1 0,0 0,1-1,-1 1,0 0,0 0,-1 0,1 0,0-1,-1 1,0 0,0 0,0-1,0 1,0-1,0 1,-1-1,-1 3,-2 22,4-2,3-5</inkml:trace>
  <inkml:trace contextRef="#ctx0" brushRef="#br0" timeOffset="1775.841">2654 311,'-44'38,"-37"32,-15 14,-1-3,7-5,13-12,11-11,11-9,11-9,8-9,5-5,3-6,6 0,3-3,3-4</inkml:trace>
  <inkml:trace contextRef="#ctx0" brushRef="#br0" timeOffset="2101.484">2626 649,'-297'146,"249"-107,49-37,0-1,0 0,0 1,0-1,0 0,0 0,0 0,0 0,1 0,-1 0,0 0,1 0,-1 0,1-1,-1 1,0-1,1 1,0-1,-1 1,1-1,-1 0,1 0,-1 0,1 0,0 0,-1 0,1 0,-1 0,1 0,0-1,1 1,33-1,-31-1,0 0,0 1,0 0,0 0,1 0,-1 1,0 0,0 0,1 0,-1 1,0-1,0 1,0 0,0 1,0-1,0 1,0 0,0 1,-1-1,1 1,-1 0,1 0,-1 0,0 0,-1 1,1-1,0 1,-1 0,0 1,0-1,2 5,-6-1,0 0,-1 0,-1-1,1 1,-1 0,0-1,-1 0,0 0,0 0,0 0,-1 0,0-1,0 0,-1 0,0-1,0 1,0-1,-1 0,1-1,-1 0,0 0,-1 0,0 0,-102 40,85-40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0,'-39'16,"-230"108,220-75,48-47,0-1,0 1,1-1,-1 1,1-1,-1 1,1-1,-1 1,1-1,0 1,0-1,0 1,0 0,0-1,0 1,1-1,-1 1,0-1,1 1,-1-1,1 1,-1-1,1 1,0-1,0 0,0 1,0-1,0 0,0 0,0 0,0 1,0-1,0 0,0-1,1 1,-1 0,1 0,-1 0,0-1,1 1,-1-1,2 1,180 51,-181-51,0-1,1 1,-1 1,0-1,0 0,0 0,0 1,0-1,0 1,0 0,0 0,-1-1,1 1,-1 0,1 0,-1 1,0-1,0 0,0 0,0 1,0-1,0 0,-1 1,1-1,-1 1,0-1,0 1,1-1,-2 1,1-1,0 0,0 1,-1-1,1 1,-1-1,0 1,0-1,0 0,0 0,0 1,-1-1,-67 79,49-68,0 0,-1-1,0-1,0-1,-2-1,1-1,-9 2,31-11,0 1,0-1,1 1,-1-1,0 0,0 1,0-1,0 0,0 1,0-1,0 0,0 1,0-1,0 0,0 1,-1-1,1 0,0 1,0-1,-1 1,1-1,0 0,-1 1,1-1,0 1,-1-1,1 1,-1-1,1 1,-1-1,1 1,-1 0,0-1,1 1,-1 0,1-1,-1 1,0 0,1 0,-1 0,0-1,1 1,-1 0,1 0,-1 0,0 0,1 0,-1 0,0 0,1 1,-1-1,0 0,1 0,-1 0,0 1,15-16</inkml:trace>
  <inkml:trace contextRef="#ctx0" brushRef="#br0" timeOffset="248.957">646 226,'-14'34,"-5"20,1 6,8-7,11-13,5-13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9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28,'15'5,"1"1,-1-2,1 0,-1-1,1-1,0 0,0-1,0-1,0 0,1-1,-1-1,-1 0,1-1,4-3,51-4,109-11,-142 13,-29 6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2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1,'39'4,"31"2,9 0,0-1,-7-1,-13-7,-10-2,-10-1,-6 2,-8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7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194 141,'-36'112,"5"1,-17 115,41-191,-1 0,-3 0,0 0,-16 31,18-47,3-2</inkml:trace>
  <inkml:trace contextRef="#ctx0" brushRef="#br0" timeOffset="317.284">618 226,'-42'53,"4"2,1 2,4 2,1 1,4 1,-6 21,32-78,-1 1,1 0,0 0,0 0,0 0,1 1,-1-1,1 0,1 1,-1-1,1 1,0-1,0 1,0-1,1 0,0 1,0-1,0 0,1 1,0-1,0 0,0 0,1 0,-1 0,1-1,0 1,1-1,-1 0,1 0,0 0,0 0,0 0,0-1,0 0,4 2,9-1,-1-1,1-1,0 0,0-2,0 0,0 0,0-2,0 0,-1-1,1 0,-1-1,1-1,-1-1,-1-1,1 0,-1 0,0-2,-1 0,0-1,-1 0,8-7,-5 4,-1 0,0 0,-1-2,-1 0,0 0,-1-1,0-1,-1 0,-1 0,-1-1,-1-1,0 1,-2-1,0-1,-1 1,0-1,0-16,-5 27,-1 0,0 1,0-1,-1 1,-1-1,1 1,-1 0,0 0,-1 0,0 0,0 1,-1-1,0 1,0 0,-1 0,0 1,0 0,0 0,-1 0,0 1,0 0,0 0,0 1,-1 0,0 0,0 1,0 0,0 0,-1 1,1 0,-1 1,1-1,-1 2,0-1,1 1,-1 1,0-1,1 1,-1 1,1 0,-1 0,1 1,-6 2,-103 62,88-42</inkml:trace>
  <inkml:trace contextRef="#ctx0" brushRef="#br0" timeOffset="1227.4">1323 113,'-10'38,"-7"32,-2 14,3-2,4-11,5-13,-3-11,2-9,1-6,2-3,3-3,0-9,2-9</inkml:trace>
  <inkml:trace contextRef="#ctx0" brushRef="#br0" timeOffset="1521.438">1605 226,'-78'59,"13"-11,2 3,3 3,-7 11,21 7,47-69,1-1,0 1,-1-1,1 0,0 0,0 0,0 0,0 0,1 0,-1 0,1-1,-1 1,1-1,-1 0,1 0,0 0,-1 0,1 0,0 0,0-1,0 0,-1 1,1-1,0 0,0 0,0-1,0 1,0 0,-1-1,1 0,0 0,2-1,3 2,167-5,-171 7,0 1,0-1,0 1,0-1,0 1,-1 0,1 0,-1 1,0-1,0 1,0 0,0 0,-1 0,0 0,0 0,0 0,0 0,0 1,-1-1,0 1,0 0,0-1,0 1,-1 0,0-1,0 1,0 0,-1-1,1 1,-1 0,0-1,-1 1,1-1,-1 0,1 1,-3 1,1 13,3-5</inkml:trace>
  <inkml:trace contextRef="#ctx0" brushRef="#br0" timeOffset="2135.059">2000 508,'-28'4,"0"1,1 0,0 3,0 0,0 1,1 2,-17 9,39-18,1-1,0 0,-1 1,1-1,0 1,0 0,0 0,0 0,0 0,1 1,-1-1,1 1,-1 0,1 0,0 0,0 0,0 0,1 0,-1 0,1 1,-1-1,1 0,0 1,1-1,-1 1,0-1,1 1,0 0,0-1,0 1,0-1,1 1,-1 0,1-1,0 1,0-1,0 0,1 1,-1-1,1 0,0 0,2 3,3-2,0-2,0 1,1-1,0 0,-1-1,1 1,0-1,0-1,0 0,-1 0,1 0,0-1,0 0,0-1,-1 0,1 0,-1-1,0 1,1-2,-1 1,0-1,-1 0,1 0,-1-1,1-1,119-75,-125 80,0-1,0 1,1 0,-1 0,0-1,0 1,1 0,-1 0,1 0,-1 1,1-1,-1 0,1 0,0 1,-1-1,1 1,0-1,-1 1,1 0,0 0,0 0,-1 0,1 0,0 0,0 0,-1 1,1-1,0 1,-1-1,1 1,0-1,-1 1,1 0,-1 0,1 0,-1 0,1 0,-1 0,0 0,0 0,0 1,1-1,-1 1,0-1,0 0,-1 1,1 0,0-1,0 1,-1-1,1 1,-1 0,0-1,1 1,-1 0,2 16,-2 1,0-1,-1 0,0 0,-2 0,0 0,-3 9,-8 57,-2 80,13-151,2 0,-1 0,0-1,-1 1,0-1,-1 0,-1 0,0 0,0 0,-1-1,0 0,-1 0,-1-1,0 0,0 0,-5 4,12-13,-1 0,1 0,-1 1,1-1,-1 0,0 0,1-1,-1 1,0 0,0 0,0-1,1 1,-1-1,0 0,0 1,0-1,0 0,0 0,0 0,0-1,1 1,-1 0,0-1,0 1,0-1,0 1,1-1,-1 0,0 0,1 0,-1 0,0 0,1 0,-1-1,1 1,0 0,-1-1,1 1,0-1,0 1,0-1,0 0,0 1,0-1,1 0,-1 0,0 0,-17-93,26 63,0 1,2 0,2 0,1 1,1 0,1 2,1-1,2 2,7-7,-15 18,25-34,-19 33</inkml:trace>
  <inkml:trace contextRef="#ctx0" brushRef="#br0" timeOffset="2737.494">2367 424,'225'-264,"-222"261,-2 1,0 0,0 0,1 1,-1-1,0 0,1 0,0 1,-1-1,1 1,0-1,0 1,0 0,0 0,0 0,0 0,0 0,0 0,1 1,-1-1,0 1,0-1,1 1,-1 0,1 0,-8 42,3-34,-5 86,7-92,1-1,-1 0,1 0,-1 0,1 1,0-1,0 0,0 0,-1 0,1 0,0 0,0 0,1-1,-1 1,0 0,0 0,0-1,0 1,1-1,-1 1,0-1,0 1,1-1,-1 0,0 0,1 0,-1 1,0-1,1 0,-1-1,0 1,1 0,-1 0,0-1,1 1,-1 0,0-1,0 0,1 1,-1-1,0 0,0 1,55-35,-51 31,146-99,-149 101,-1 0,1 0,0 0,0 0,0 0,1 1,-1-1,0 1,1 0,-1 0,1 0,-1 0,1 0,0 0,-1 0,1 1,0 0,-1-1,1 1,0 0,-1 0,1 1,0-1,0 0,-1 1,1 0,-1-1,1 1,-1 0,1 1,-1-1,1 0,-1 1,0-1,0 1,1 0,-1-1,-1 1,2 0,8 61,-11-58,0 0,0 0,0 0,1 0,0 0,0 0,0 0,1 0,0 0,0 0,0 0,0-1,1 1,-1-1,1 0,0 0,1 1,12 8</inkml:trace>
  <inkml:trace contextRef="#ctx0" brushRef="#br0" timeOffset="2991.145">3524 1,'-43'48,"-43"39,-17 16,0-6,8-10,15-14,16-16,15-12,10-13,7-9,5-2,6 0,7-9,6-6</inkml:trace>
  <inkml:trace contextRef="#ctx0" brushRef="#br0" timeOffset="3438.09">3552 424,'-215'120,"213"-119,0 0,0 0,0 0,1 0,-1 1,0-1,1 1,-1-1,1 1,0 0,0-1,-1 1,1 0,0 0,0 0,1 0,-1 0,0 0,1 0,-1 0,1 0,-1 0,1 0,0 0,0 0,0 1,0-1,1 0,-1 0,0 0,1 0,0 0,-1 0,1 0,0 0,0 0,0 0,0 0,0-1,1 1,-1 0,0-1,1 1,0-1,-1 1,1-1,0 0,-1 0,1 0,0 0,0 0,4 3,-1-1,0 1,0 0,0 0,-1 0,1 1,-1-1,0 1,0 0,-1 0,1 1,-1-1,0 1,-1-1,1 1,-1 0,-1 0,1 0,-1 0,0 1,0-1,0 0,-1 0,0 1,-1-1,1 0,-1 0,-1 2,0-2,0-1,-1 0,1 1,-1-1,-1 0,1-1,-1 1,0-1,0 1,0-1,0 0,-1 0,0-1,1 0,-1 1,-1-2,1 1,0-1,-1 1,1-1,-1-1,0 1,0-1,2 0,0 0,0 0,0-1,0 1,0-1,0 0,-1 0,1 0,0-1,0 0,0 1,0-1,0-1,0 1,0-1,0 1,1-1,-1 0,1 0,-1-1,1 1,0-1,0 0,0 0,0 0,0 0,1 0,-1 0,1-1,0 1,0-1,-1-3,-5-15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0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1,'-147'81,"-126"94,264-169,-73 59,82-64,-1 0,1 0,0 0,-1 0,1 0,0 0,-1 0,1 0,0 0,0 0,0 0,0 1,0-1,0 0,1 0,-1 0,0 0,0 0,1 0,-1 0,1 0,-1 0,1 0,-1 0,1 0,-1-1,1 1,0 0,0 0,-1 0,1-1,0 1,0-1,0 1,0 0,0-1,0 1,0-1,0 0,0 1,0-1,0 0,0 0,0 1,0-1,0 0,1 0,55 6,-55-6,63-1,-53-1,0 0,0 2,0-1,1 1,-1 1,0 0,0 1,0 0,0 1,0 1,-1-1,1 2,-1 0,10 6,-19-10,0 0,0 1,-1 0,1 0,-1-1,0 1,1 0,-1 0,0 0,0 0,0 0,0 0,-1 1,1-1,-1 0,1 0,-1 1,0-1,1 0,-1 1,0-1,-1 0,1 0,0 1,-1-1,1 0,-1 0,0 1,0-1,0 0,0 0,0 0,0 0,0 0,-1 0,-57 65,54-62,-305 229,340-253,-10 8</inkml:trace>
  <inkml:trace contextRef="#ctx0" brushRef="#br0" timeOffset="238.526">796 340,'-8'12,"1"0,1 1,0 0,1 0,0 0,1 0,0 1,1 0,1 0,0 0,1 0,0 9,1-20,0 0,1 0,-1 1,1-1,0 0,0 0,0 0,0 0,0 0,1 0,-1 0,1 0,0-1,0 1,0-1,0 1,0-1,1 0,-1 1,1-1,-1-1,1 1,0 0,0-1,0 1,0-1,0 0,0 0,0 0,0 0,0 0,1-1,-1 0,0 1,112-17,-103 13,0-1,0 0,-1-1,0 0,0-1,0 0,0-1,-1 0,0-1,-1 0,0-1,0 1,-1-2,0 1,0-1,-1 0,0-1,-1 0,-1 0,1 0,-2-1,1 0,-2 1,1-3,-4 9,-1 0,1 0,-1 0,0 0,0 0,0 0,-1 0,0 1,0-1,0 1,-1-1,1 1,-1 0,0 0,0 0,0 0,-1 0,1 1,-1 0,0-1,0 1,0 1,-1-1,1 1,-1-1,0 1,-127-34,57 34,45 2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65,'5'0,"6"0,6 0,5 0,4-5,2-1,1 0,0-4,1 0,-1 2,0 2,0 2,-1 2,0 1,-4-4,-12 4,-7 2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29,'24'0,"13"0,0-4,-1-3,-3 1,-1 1,-2 2,-1 1,-1 1,0 0,-5 1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07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79,'-1'-1,"0"0,1 0,-1 0,0-1,1 1,-1 0,1 0,0-1,-1 1,1 0,0-1,0 1,0 0,0-1,0 1,0 0,0-1,0 1,1 0,-1 0,0-1,1 1,-1 0,1 0,0-1,-1 1,1 0,0 0,0 0,-1 0,1 0,0 0,0 0,1-1,28 43,-8 8,-2 1,-2 1,-3 1,-2 0,-1 5,41 144,-53-198,1 1,0 0,0 0,1 0,-1 0,1 0,0 0,0 0,0 0,0-1,0 1,1-1,0 0,0 0,0 0,0 0,0 0,1 0,0-1,26-34,-28 26,109-283,-77 200,-4-1,11-61,-44 150,-3 12</inkml:trace>
  <inkml:trace contextRef="#ctx0" brushRef="#br0" timeOffset="423.984">572 390,'0'9,"0"14,0 7,0 3,0 1,0-1,0 0,5-7,1-3,0 0,-1-4</inkml:trace>
  <inkml:trace contextRef="#ctx0" brushRef="#br0" timeOffset="853.088">487 390,'22'-12,"0"1,2 2,-1 0,1 1,0 2,0 0,1 2,17-2,-40 6,0-1,0 1,0 0,1 0,-1-1,0 1,0 1,1-1,-1 0,0 0,0 1,1-1,-1 1,0 0,0 0,0 0,0 0,0 0,0 0,0 0,-1 1,1-1,0 1,-1-1,1 1,-1 0,1 0,-1-1,0 1,0 0,1 0,-2 0,1 0,0 1,0-1,-1 0,1 0,-1 0,1 1,-1-1,0 0,0 0,0 1,0-1,-1 0,1 0,-1 0,1 1,-1-1,0 0,1 0,-1 0,0 0,-1 0,0 1,-72 86,74-86,-1-1,1 1,0-1,0 1,1-1,-1 1,0-1,1 1,-1-1,1 1,0-1,0 1,0-1,0 0,0 0,1 1,-1-1,1 0,-1 0,1 0,0 0,0-1,0 1,0-1,0 1,0-1,0 1,0-1,1 0,-1 0,0 0,1 0,-1-1,1 1,-1-1,1 1,-1-1,1 0,-1 0,1 0,22 10,-23-10,0 1,0 0,0 0,0 0,-1 0,1 0,0 0,-1 1,1-1,0 0,-1 1,0-1,1 1,-1 0,0-1,0 1,0 0,0 0,0 0,0 0,-1 0,1 0,0 0,-1 0,0 0,0 0,1 0,-1 0,0 0,0 0,-1 0,1 0,0 0,-1 0,1 0,-1 0,0 0,0 0,1 0,-1 0,-1-1,1 1,0 0,0-1,-2 2,-72 64,61-57,-1-1,0 0,-1-1,0-1,0 0,-1-1,1 0,-1-2,0 0,-12 1,-12-18,29 0</inkml:trace>
  <inkml:trace contextRef="#ctx0" brushRef="#br0" timeOffset="3269.836">1023 418,'67'-43,"-65"42,0 0,-1 0,1 0,0 0,0 1,0-1,0 1,0-1,0 1,0 0,0 0,0 0,0 0,0 0,0 0,0 1,0-1,0 1,0-1,0 1,0 0,-1-1,1 1,0 0,0 0,-1 1,1-1,-1 0,1 0,-1 1,1-1,-1 1,0-1,0 1,1 0,-1 1,0 2,-1 0,0 1,0-1,0 0,-1 0,1 0,-1 0,-1 0,1 0,-1 0,0 0,0 0,0-1,0 1,-1-1,0 0,0 1,0-1,-1-1,-2 4,1 0,-6 7,-28 48,38-61,1 1,-1 0,0-1,1 1,0 0,-1 0,1-1,0 1,0 0,0 0,0 0,0-1,1 1,-1 0,0 0,1-1,-1 1,1 0,0-1,0 1,-1 0,1-1,0 1,0-1,0 1,1-1,-1 0,0 0,1 1,-1-1,0 0,1 0,-1 0,1 0,0-1,1 2,8 1,0 1,0-2,0 1,0-2,1 1,-1-2,1 1,-1-2,1 1,-1-2,0 1,1-2,-1 1,9-5,-1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170 131,'10'33,"3"31,-1 9,-2-3,-3-9,-3-9,-2-10,-1-6,-1-5,0-3,-1-1,-4-6,-2-1,-4-4,-1-5</inkml:trace>
  <inkml:trace contextRef="#ctx0" brushRef="#br0" timeOffset="248.439">170 74,'14'-9,"0"0,1 1,0 0,0 1,0 1,1 0,0 1,0 1,1 0,-1 1,1 1,-1 1,1 0,0 1,-1 1,2 0,-14 0,0 1,0-1,0 1,-1-1,1 1,0 0,0 0,-1 1,0-1,1 1,-1 0,0 0,0 0,0 0,-1 0,1 1,-1-1,0 1,0 0,0-1,0 1,-1 0,1 0,-1 0,0 0,-1 1,1-1,-1 0,1 0,-1 0,0 1,-1-1,1 0,-1 0,0 0,0 0,0 0,0 0,-1 0,0 0,1 0,-1 0,-1-1,0 2,-6 11,-1 0,0-1,-1 0,0-1,-1 0,-1-1,0-1,-1 0,0 0,-1-1,0-1,-1-1,0 0,0-1,-1-1,-52 22,50-23</inkml:trace>
  <inkml:trace contextRef="#ctx0" brushRef="#br0" timeOffset="540.324">508 498,'0'24,"0"17,-4 7,-2-5</inkml:trace>
  <inkml:trace contextRef="#ctx0" brushRef="#br0" timeOffset="957.784">481 414,'159'-17,"-158"17,0 0,1 0,-1-1,0 1,0 0,1 0,-1 1,0-1,1 0,-1 0,0 1,0-1,0 0,1 1,-1 0,0-1,0 1,0-1,0 1,0 0,0 0,0 0,0 0,0 0,0 0,-1 0,1 0,0 0,-1 0,1 0,-1 0,1 0,-1 1,1-1,-1 0,0 0,0 0,1 1,-1-1,0 0,0 1,0-1,-27 52,7-17,19-34,1 0,-1 1,1-1,0 0,0 1,0-1,0 0,0 1,1-1,-1 0,1 0,-1 1,1-1,0 0,0 0,0 0,0 0,0 0,0 0,1 0,-1 0,1 0,-1-1,1 1,0-1,-1 1,1-1,0 1,0-1,0 0,0 0,1 0,-1 0,0 0,2 0,-1 0,-1 0,1 0,0 1,0 0,-1-1,1 1,-1 0,1 0,-1 0,0 1,0-1,0 0,0 1,0 0,-1-1,1 1,-1 0,0 0,0 0,1 2,-3 0,0 0,0-1,-1 1,0 0,0-1,0 1,0-1,-1 0,0 1,0-1,0 0,0-1,0 1,-1-1,0 1,0-1,0 0,0-1,0 1,-3 1,-74 30,55-29</inkml:trace>
  <inkml:trace contextRef="#ctx0" brushRef="#br0" timeOffset="1276.15">1 836,'43'0,"38"0,15-5,1-1,-6 0,-15 1,-9 2,-13 1,-9 0,-9 2,-5 0,-3 0,-2 0,-4 5,-8 2</inkml:trace>
  <inkml:trace contextRef="#ctx0" brushRef="#br0" timeOffset="2458.529">904 441,'161'5,"-161"-4,1-1,0 0,0 0,0 0,0 1,0-1,0 1,0-1,-1 0,1 1,0-1,0 1,-1 0,1-1,0 1,-1 0,1-1,-1 1,1 0,0 0,-1-1,0 1,1 0,-1 0,0 0,1 0,-1 0,0 0,0-1,0 1,1 0,-1 0,0 0,0 0,-1 0,1 0,0 0,0 0,0 0,-1 0,1 0,0-1,-1 1,1 0,0 0,-1 0,0-1,1 1,-1 0,1 0,-1-1,0 1,-39 41,33-36,5-4,-49 57,50-58,0 1,0 0,0-1,1 1,-1 0,0-1,1 1,-1 0,1-1,0 1,0 0,0 0,-1 0,2-1,-1 1,0 0,0 0,1 0,-1-1,0 1,1 0,0-1,-1 1,1 0,0-1,0 1,0-1,0 1,0-1,0 1,1-1,-1 0,0 0,1 0,-1 0,1 0,-1 0,1 0,0 0,-1 0,1 0,5 0,-1 1,1 0,-1-1,1 0,0-1,-1 0,1 0,0 0,-1 0,1-1,0-1,-1 1,1-1,2-1,20-3,29-6,-33 4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1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11,'-41'153,"7"-51,0 6,96-265,-48 132,1 1,0 0,2 1,1 1,0 1,2 0,0 1,3 0,-22 19,0 0,0 0,0 0,0 0,0 0,0 1,0-1,1 0,-1 1,0-1,0 0,1 1,-1 0,0-1,0 1,1 0,-1-1,0 1,1 0,-1 0,0 0,1 0,-1 1,0-1,1 0,-1 0,0 1,1-1,-1 1,0-1,0 1,1 0,-1-1,0 1,0 0,0 0,0 0,0 0,0 0,0 0,-1 0,1 0,0 0,0 0,-1 0,1 1,-1-1,1 0,-1 0,1 1,-1-1,0 0,0 1,0 0,3 169,-4-170,1-1,0 1,0 0,-1-1,1 1,0 0,0 0,0-1,0 1,0 0,0 0,0-1,0 1,0 0,0 0,0-1,0 1,0 0,1 0,-1-1,0 1,1 0,-1-1,0 1,1 0,-1-1,1 1,-1-1,1 1,-1-1,1 1,-1-1,1 1,0-1,-1 1,1-1,0 0,-1 1,1-1,0 0,-1 0,1 0,0 1,0-1,-1 0,1 0,0 0,0 0,-1 0,1 0,0 0,0-1,-1 1,1 0,0 0,0-1,-1 1,1 0,0-1,-1 1,1 0,-1-1,1 1,0-1,39-41,-32 32,149-149,-156 157,0 1,0 0,1 0,-1 0,0 0,0 0,0 0,1 0,-1 0,1 0,-1 0,1 1,-1-1,1 1,-1-1,1 1,-1 0,1-1,-1 1,1 0,0 0,-1 0,1 0,-1 0,1 1,0-1,-1 0,1 1,-1-1,1 1,-1-1,1 1,-1 0,0 0,1 0,-1 0,0 0,0 0,1 0,-1 0,0 0,0 0,0 1,0-1,-1 0,1 1,0-1,0 1,-1-1,1 1,-1-1,1 1,-1-1,0 1,0 0,0-1,0 1,0-1,0 1,0 0,0-1,0 1,-1-1,1 1,-1 0,3 110,19-21,-15-73</inkml:trace>
  <inkml:trace contextRef="#ctx0" brushRef="#br0" timeOffset="676.493">787 95,'-5'24,"-1"13,0 5,1-1,6-1,3-8</inkml:trace>
  <inkml:trace contextRef="#ctx0" brushRef="#br0" timeOffset="1149.635">758 95,'182'-19,"-180"19,0 0,-1 0,1 0,0 0,-1 0,1 1,0-1,-1 1,1-1,-1 1,1-1,-1 1,1 0,-1 0,0 0,1 0,-1 0,0 0,0 0,0 0,1 1,-1-1,-1 0,1 1,0-1,0 0,0 1,-1-1,1 1,-1 0,1-1,-1 1,1-1,-1 1,0 0,0-1,0 1,0 0,0-1,0 1,-1 0,1-1,-1 2,-36 63,37-66,-2 2,1-1,-1 0,1 1,0-1,-1 0,1 1,0 0,0-1,0 1,0 0,0-1,0 1,0 0,1 0,-1 0,1 0,-1 0,1-1,0 1,0 0,0 0,0 0,0 0,0 0,0 0,1 0,-1 0,1 0,-1 0,1 0,0-1,0 1,0 0,0-1,0 1,0 0,0-1,1 1,37 17,-36-19,-1 1,1-1,0 0,0 1,0 0,0 0,0-1,-1 2,1-1,0 0,-1 0,1 1,-1 0,1-1,-1 1,0 0,0 0,0 0,0 0,0 1,0-1,-1 0,1 1,-1-1,1 1,-1 0,0-1,0 1,0 0,-1 0,1 0,-1 0,1 0,-1 0,0-1,0 1,0 0,-1 0,1 0,-1 0,1 0,-1 0,0-1,0 1,-6 6,0 0,0-1,-1 0,0-1,0 0,0 0,-1 0,0-1,-1-1,1 1,-1-2,0 1,-1-1,1-1,0 0,-1 0,0-1,-41-5,33-6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24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41,'313'-1,"-88"-26,-94 16,-120 10,-6 2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2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0,'34'5,"25"1,8 1,-3-2,-8-2,-8-1,-8 0,-5-2,-5 0,-2 0,-5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18:3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4338 678,'-28'44,"-20"37,-1 11,7-6,12-13,10-14,13-12,9-9,7-12,4-4,3-7,5-6,-2-4</inkml:trace>
  <inkml:trace contextRef="#ctx0" brushRef="#br0" timeOffset="521.481">4791 791,'-16'13,"2"0,-1 1,2 0,0 1,0 0,2 1,0 1,1 0,0 0,2 1,0 0,1 1,1-1,0 1,1 1,2-1,0 0,1 1,0 2,3-18,0 1,0-1,1 0,-1 1,1-1,0 0,0 0,0 0,1 0,-1-1,1 1,0 0,0-1,0 0,0 0,1 0,-1 0,1-1,0 1,0-1,0 0,0 0,0 0,0-1,1 1,-1-1,1 0,-1 0,0-1,1 1,-1-1,1 0,0 0,-1-1,0 1,1-1,-1 0,1 0,-1 0,0-1,1 0,14-6,1 0,-2-2,1 0,-1-1,-1-1,0-1,-1 0,0-1,-1-1,0 0,-2-1,0-1,0 0,-2 0,1-4,-7 16,-1-1,0 0,0 0,-1 0,0 0,0 0,0-1,-1 0,0 1,0-1,0 0,-1 0,0 0,-1 0,0 0,0 0,0 0,-1 0,0 0,0 0,0 0,-1 1,0-1,-1 0,0 1,0-1,0 1,0 0,-1 0,0 0,-1 1,1 0,-1-1,0 1,0 1,-1-1,1 1,-1 0,0 0,-3-1,2 3,0 0,0 0,0 0,0 1,-1 0,1 0,0 1,-1 0,1 1,0-1,0 1,-1 0,1 1,0 0,0 0,1 1,-1 0,0 0,1 0,-1 1,1 0,0 0,-3 3,-10 9</inkml:trace>
  <inkml:trace contextRef="#ctx0" brushRef="#br0" timeOffset="840.873">5468 820,'-26'14,"0"1,2 0,-1 2,2 1,1 1,0 1,1 1,1 1,1 0,1 2,-6 12,22-34,0 1,0 0,0 0,0 0,1 0,0 0,-1 0,1 1,0-1,1 0,-1 1,0-1,1 0,0 1,0-1,0 0,0 1,1-1,-1 1,1-1,0 0,0 0,0 1,0-1,1 0,-1 0,1 0,0 0,-1 0,1-1,1 1,-1 0,0-1,1 0,-1 1,1-1,0 0,0 0,0-1,0 1,0-1,0 1,1-1,8 2,-1 0,1-1,0 0,0-1,0-1,0 0,0 0,0-1,-1-1,1 0,0 0,-1-1,1-1,-1 0,0 0,0-1,-1-1,1 0,-1 0,0-1,-1 0,0-1,0 0,0 0,-1-1,-1 0,1-1,-1 1,-1-1,0-1,0 1,-1-1,-1 0,0 0,0-1,-1 1,0-1,0-5,-4 10,0 0,-1 0,1 0,-1 0,-1 1,1-1,-1 1,-1-1,1 1,-1 0,0 0,0 1,0-1,-1 1,0 0,0 0,-1 1,1-1,-1 1,0 0,0 1,-4-2,-20-14</inkml:trace>
  <inkml:trace contextRef="#ctx0" brushRef="#br0" timeOffset="-4368.393">331 904,'-10'-4,"8"4,1 0,-1 0,0 0,1 0,-1 0,1 0,-1-1,0 1,1 0,-1-1,1 0,-1 1,1-1,0 0,-1 1,1-1,0 0,-1 0,1 0,0 0,0-1,0 1,0 0,0 0,0-1,0 1,0 0,0-1,1 1,-1-1,1 1,-1-1,1 1,0-1,-1 0,1 1,0-1,0 1,0-1,0 0,0 1,0-1,1 1,-1-1,1 0,-1 1,1-1,-1 1,1 0,0-2,14-7,1 1,0 0,0 1,0 1,1 0,0 1,1 1,-1 1,1 1,4-1,149-5,-169 9,0 0,0 0,0 0,0 1,0-1,0 1,-1-1,1 1,0 0,0-1,0 1,0 0,-1 0,1 0,0 1,-1-1,1 0,-1 1,1-1,-1 1,0-1,0 1,0 0,0-1,0 1,0 0,0 0,0 0,-1-1,1 1,-1 0,1 0,-1 0,0 0,0 0,0 0,0 0,0 0,0 0,0 0,-1 0,1 0,-1 0,0 1,-36 85,7-35,-2-2,-2-2,-2-1,-3-1,-19 16,57-62,0 0,-1 0,1 0,0 0,0 0,0 1,0-1,0 0,0 1,0-1,0 1,1 0,-1-1,0 1,1-1,-1 1,1 0,0-1,0 1,0 0,-1-1,1 1,1 0,-1 0,0-1,0 1,1 0,-1-1,1 1,-1-1,1 1,0 0,0-1,-1 1,1-1,0 0,0 1,1-1,-1 0,0 0,0 1,1-1,-1 0,0 0,1-1,-1 1,1 0,-1 0,1-1,-1 1,1-1,0 1,-1-1,1 1,0-1,0 0,1 0,23 4,1-1,1-1,-1-1,0-1,0-2,8-2,-31 4,0 0,0-1,0 1,1-1,-1 0,0-1,0 1,0-1,-1 1,1-1,0 0,-1-1,1 1,-1-1,1 1,-1-1,0 0,0 0,2-3,3-11</inkml:trace>
  <inkml:trace contextRef="#ctx0" brushRef="#br0" timeOffset="-3880.293">1008 791,'126'-23,"-101"21,82 6,-104-3,0 0,0 0,0 0,0 0,-1 0,1 1,0-1,-1 1,1 0,-1 0,1 0,-1 0,0 0,0 0,0 1,0-1,0 1,-1 0,1-1,-1 1,1 0,-1 0,0 0,0 0,-1 0,1 0,0 0,-1 0,0 0,0 0,0 0,0 2,-4 12,0 0,-1-1,-1 0,0 0,-1 0,-1 0,-1-1,0-1,-1 1,0-1,-1-1,-1 0,0-1,-1 0,-2 1,-6 9,-36 55,56-75,-1 0,1 0,1 1,-1-1,0 0,0 0,1 1,0-1,-1 0,1 1,0-1,0 1,0-1,0 0,1 1,-1-1,1 0,-1 1,1-1,0 0,0 0,0 1,0-1,0 0,0 0,1 0,-1 0,1-1,-1 1,1 0,0-1,0 1,-1-1,1 1,0-1,0 0,1 0,0 1,65 8,-50-16</inkml:trace>
  <inkml:trace contextRef="#ctx0" brushRef="#br0" timeOffset="-3628.101">1574 1074,'-5'24,"-2"13,6 0,2-7</inkml:trace>
  <inkml:trace contextRef="#ctx0" brushRef="#br0" timeOffset="-3178.556">1827 678,'10'7,"-1"-1,1 0,0-1,0 0,1-1,0 0,-1 0,1-1,1-1,-1 0,0 0,0-1,1 0,-1-1,0-1,1 0,-1 0,0-1,10-3,150-8,-169 13,0 0,0 0,0 0,0 0,-1 1,1-1,0 1,0-1,0 1,0 0,-1 0,1 0,0 0,-1 0,1 0,-1 0,1 0,-1 1,1-1,-1 1,0-1,0 1,0-1,0 1,0 0,0-1,0 1,0 0,-1 0,1 0,-1-1,1 1,-1 0,0 0,1 0,-1 0,0 0,-1 0,1 0,0 0,0 0,-1 1,-32 88,25-72,-45 183,48-160,5-35,1-1,-2 0,1 0,-1 0,1 0,-2 0,1 0,-1 0,1 0,-2 0,1-1,-1 1,0-1,0 1,0-1,-1 0,0 0,0-1,-3 4,-9 1</inkml:trace>
  <inkml:trace contextRef="#ctx0" brushRef="#br0" timeOffset="-2544.605">1855 961,'5'5,"6"1,7 0,4-1,4-2,1-1,2-5,1-3,-1 0,0 1,5 1,1 2,0 0,-2 2,-1 0,-2 0,-1 0,-5 0</inkml:trace>
  <inkml:trace contextRef="#ctx0" brushRef="#br0" timeOffset="-1394.647">2589 537,'67'-24,"-46"15,1 0,0 1,0 2,1 0,0 2,0 0,0 2,3 0,-24 2,0-1,0 1,0 0,0 0,0 0,0 0,0 1,0-1,0 1,0-1,0 1,0 0,0-1,0 1,-1 0,1 0,0 0,-1 1,1-1,0 0,-1 1,0-1,1 1,-1-1,0 1,0-1,0 1,0 0,0 0,0 0,0-1,-1 1,1 0,0 0,-1 0,0 0,0 0,1 0,-1 0,0 0,-1 0,1 0,0 0,0 0,-1 0,1 0,-1 0,0 0,-84 95,-8-17,92-80,0 1,0 0,0 0,0-1,1 1,-1 0,0 0,0 0,1 0,-1 0,0 0,1 0,-1 0,1 0,0 0,-1 0,1 1,0-1,-1 0,1 0,0 0,0 1,0-1,0 0,0 0,1 0,-1 0,0 1,0-1,1 0,-1 0,1 0,-1 0,1 0,-1 0,1 0,0 0,-1 0,1 0,0 0,0 0,0 0,0-1,0 1,0 0,0-1,0 1,0 0,0-1,0 0,0 1,1-1,63 14,198-17,-239 3</inkml:trace>
  <inkml:trace contextRef="#ctx0" brushRef="#br0" timeOffset="-1114.149">3182 1017,'34'0,"25"0,7 0,-2-4,-8-3,-8 1,-8 1,-5 1,-5 2,-2 1,-6-4,-11-2,-8 2</inkml:trace>
  <inkml:trace contextRef="#ctx0" brushRef="#br0" timeOffset="-859.814">3407 791,'-14'43,"-10"34,-5 8,2-5,5-12,7-12,6-11,9-8,5-7,2-2,-1-7</inkml:trace>
  <inkml:trace contextRef="#ctx0" brushRef="#br0" timeOffset="1922.141">501 311,'-56'14,"2"2,0 2,1 3,-46 25,90-39,1 1,1 0,-1 0,2 0,-1 1,1 0,0 0,1 1,0-1,0 1,1 0,1 1,-1-1,2 1,-1-1,2 1,-1 0,1 0,1 0,0 0,1 0,0-1,0 1,3 9,-5 75,-22 203,14-204,-4-1,-4-1,-11 29,27-119,0 0,0 0,0 0,0 0,0 0,0 1,1-1,-1 0,1 0,-1 1,1-1,0 0,0 1,0-1,0 0,1 1,-1-1,1 0,-1 1,1-1,0 0,0 0,0 0,0 0,0 0,0 0,0 0,1 0,-1 0,1 0,-1-1,1 1,0-1,0 1,0-1,0 0,0 1,0-1,0 0,0 0,0-1,0 1,1 0,-1-1,0 1,1-1,125-24,-55 6,-5 4,-39 6,1 2,-1 0,2 2,-1 1,0 2,0 1,1 1,-1 1,0 2,22 6,66 35,-94-36</inkml:trace>
  <inkml:trace contextRef="#ctx0" brushRef="#br0" timeOffset="2890.698">5863 424,'324'1,"-313"0,-3-2,0 1,0 1,0-1,0 1,0 1,0-1,0 1,-1 1,1-1,-1 1,0 1,1 0,-6-1,0 1,-1 1,1-1,-1 0,0 0,0 0,0 1,-1-1,1 0,-1 1,0-1,0 1,-1-1,1 0,-1 1,0-1,0 0,-1 0,1 0,-1 0,0 0,0 0,0 0,-1 0,0 0,-2 8,-95 240,86-194,3 1,3 1,2-1,3 1,4 37,0-58,0-20,0-1,-1 0,-1 0,0 0,-2 0,0 0,-1 0,-4 10,8-26,-1 0,0 1,0-1,0 0,0 0,0 0,-1 0,1 0,-1 0,1 0,-1-1,0 1,1 0,-1-1,0 1,0-1,0 0,0 0,0 0,-1 0,1 0,0 0,0 0,-1-1,1 1,0-1,-1 0,1 1,-1-1,1 0,0 0,-1-1,1 1,0-1,-1 1,0-1,-85-45,56 27,-87-34,101 45</inkml:trace>
  <inkml:trace contextRef="#ctx0" brushRef="#br0" timeOffset="3186.538">6823 1,'-39'38,"-21"28,-2 7,6-5,12-8,13-10,8-13,7-9,7-8</inkml:trace>
  <inkml:trace contextRef="#ctx0" brushRef="#br0" timeOffset="3436.485">7020 284,'-43'24,"-38"22,-11 8,6 0,13-4,19-7,13-9,14-7,12-3,8-5</inkml:trace>
  <inkml:trace contextRef="#ctx0" brushRef="#br0" timeOffset="3771.153">6737 594,'35'-5,"-12"0,0 1,0 2,0 0,0 1,0 2,0 0,0 1,19 5,-41-7,1 0,-1 1,1-1,0 1,-1-1,1 1,-1 0,0-1,1 1,-1 0,0 0,1 0,-1 0,0 0,0 0,0 0,0 1,0-1,0 0,0 1,0-1,0 1,-1-1,1 1,0-1,-1 1,0-1,1 1,-1-1,0 1,0 0,0-1,0 1,0-1,0 1,0 0,0-1,-1 1,1-1,-1 1,1-1,-1 1,0-1,0 2,-45 57,-127 60,172-119,0-1,0 0,0 1,0-1,0 1,0-1,0 1,1 0,-1-1,0 1,0 0,1-1,-1 1,0 0,1 0,-1 0,0 0,1 0,0-1,-1 1,1 0,-1 0,1 0,0 0,0 0,0 0,-1 0,1 0,0 0,0 1,0-1,1 0,-1 0,0 0,0 0,0 0,1 0,-1 0,1 0,-1-1,1 1,-1 0,1 0,-1 0,1 0,0 0,0 0,49 12,121-37,-116 15,-36 2</inkml:trace>
  <inkml:trace contextRef="#ctx0" brushRef="#br0" timeOffset="4774.666">387 1695,'233'-30,"0"11,126 9,774 12,-568-30,1235 29,-252-1,-1166-30,-295 31,123-12,-152 0,-34 8</inkml:trace>
  <inkml:trace contextRef="#ctx0" brushRef="#br0" timeOffset="8174.772">3520 1864,'-4'34,"-8"20,0 6,1-2,2-7,4-6,-3-7,0-5,1-3,-2-7,-1-7</inkml:trace>
  <inkml:trace contextRef="#ctx0" brushRef="#br0" timeOffset="8574.449">3661 1892,'395'-28,"-392"28,-1-1,0 0,0 0,0 0,0 1,1-1,-1 1,0-1,1 1,-1 0,0 0,1 0,-1 0,0 0,1 1,-1-1,0 1,0-1,1 1,-1 0,0 0,0 0,0 0,0 0,0 1,0-1,0 0,-1 1,1 0,0-1,-1 1,1 0,-1 0,0 0,1 0,-1 0,0 0,0 0,-1 0,1 0,0 1,-1-1,1 0,-1 1,1 1,-9 9,1 0,-2 0,0-1,0 0,-1-1,0 0,-1 0,0-1,-9 6,-53 34,-34 35,105-84,0 1,0 0,1 0,-1 1,1-1,-1 0,1 0,0 1,0-1,0 1,0-1,0 1,0-1,1 1,0 0,-1-1,1 1,0 0,0-1,0 1,0 0,1-1,-1 1,1 0,0-1,0 1,0-1,0 1,0-1,0 0,1 1,-1-1,1 0,-1 0,1 0,0 0,0 0,0 0,0-1,0 1,0-1,1 1,-1-1,0 0,1 0,-1 0,1 0,-1 0,3 0,13 3,0 0,0-1,0-1,0 0,1-2,-1 0,1-1,-1-1,0-1,0 0,0-2,0 0,-1 0,0-2,14-7,-8 4,-3 0</inkml:trace>
  <inkml:trace contextRef="#ctx0" brushRef="#br0" timeOffset="10936.444">7274 1412,'187'-269,"-109"171,-77 98,1 0,-1-1,0 1,0 0,0 0,0 0,0 0,0 0,0 0,0 0,0 1,0-1,0 0,0 1,0-1,0 0,0 1,0-1,0 1,0 0,0-1,0 1,0 0,0-1,-1 1,1 0,0 0,-1 0,1 0,0 0,-1 0,1-1,-1 1,0 1,1-1,-1 0,0 0,1 0,-1 0,0 0,0 0,0 0,0 0,0 0,0 0,0 0,-1 0,1 1,0-1,-1 0,1 0,0 0,-1 0,4 13,-3-10,1-1,-1 0,1 1,0-1,0 1,0-1,1 0,-1 0,1 0,-1 0,1 0,0 0,0 0,1 0,-1-1,1 1,-1-1,1 0,0 0,0 0,-1 0,2 0,-1 0,0-1,0 1,0-1,1 0,-1 0,0-1,1 1,-1 0,1-1,-1 0,3 0,3-5,-1 0,0-1,0 0,0-1,-1 1,0-1,0-1,-1 1,0-1,1-1,21-24,0 1,-15 17,0 0,1 1,0 0,1 1,1 1,0 1,2-1,-16 11,-1 0,1 1,-1-1,0 0,1 1,-1 0,1-1,-1 1,1 0,-1 0,1 0,0 0,-1 0,1 0,-1 0,1 0,-1 1,1-1,-1 0,0 1,1-1,-1 1,1 0,-1 0,0-1,1 1,-1 0,0 0,0 0,0 0,0 0,0 1,0-1,0 0,0 0,0 1,-1-1,1 1,0-1,-1 0,1 1,15 64,7 48,-23-111,1 0,0 1,0-1,1 0,-1 0,0 0,1-1,0 1,0 0,0-1,0 1,0-1,0 1,1-1,-1 0,1 0,0 0,0 0,-1-1,1 1,0-1,0 0,0 1,1-1,-1-1,0 1,0 0,0-1,1 0,-1 0,0 0,1 0,0 0,12-5</inkml:trace>
  <inkml:trace contextRef="#ctx0" brushRef="#br0" timeOffset="11186.035">7274 1497,'43'5,"43"-3,17-3,0 0,-7 0,-16 0,-12 0,-12 0,-12 0,-7 1,-6 0,-4 0,-5 5,-8 1</inkml:trace>
  <inkml:trace contextRef="#ctx0" brushRef="#br0" timeOffset="11625.142">7895 1611,'-203'87,"201"-87,-1 1,1-1,-1 1,1 0,-1 0,1 0,0 0,-1 0,1 0,0 1,0-1,0 1,0-1,0 1,0 0,0 0,1 0,-1 0,1 0,-1 0,1 1,0-1,0 0,0 1,0-1,0 0,0 1,1 0,-1-1,1 1,0-1,0 1,0-1,0 1,0-1,1 1,-1 0,1-1,0 1,99 72,-38 25,-60-96,-1-1,0 1,0-1,0 1,-1-1,1 1,-1-1,0 1,0-1,0 1,0 0,-1-1,1 1,-1-1,0 1,0-1,-1 0,1 1,0-1,-1 0,0 0,0 0,0 0,0 0,0 0,-1-1,1 1,-1-1,0 0,0 1,-2 0,-12 5,-1-1,-1 0,1-1,-1-1,0-1,-1-1,1 0,-1-2,1 0,-1-1,1-1,-1-1,-8-2,-79-23,89 17</inkml:trace>
  <inkml:trace contextRef="#ctx0" brushRef="#br0" timeOffset="12070.108">7359 678,'-54'112,"6"2,4 1,5 3,5 1,-13 98,35-113,5-1,3 1,8 47,-5-143,1 0,-1 1,2-1,-1 0,1 1,0-1,1 0,0 0,1 0,-1 0,1 0,1-1,-1 1,1-1,1 0,0 0,-1 0,2-1,-1 1,1-1,1 0,100 37,-82-39</inkml:trace>
  <inkml:trace contextRef="#ctx0" brushRef="#br0" timeOffset="12424.106">8234 848,'23'29,"-1"1,-1 1,-2 0,-1 2,-1 0,-2 1,-2 1,-1 0,-1 1,-2 0,3 36,-11-38,-2 1,-2-1,-1 0,-2 0,-1-1,-2 0,-1 0,-1-1,-2 0,-1-1,-2 0,-1-1,-18 24,-106 130,130-170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0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50,'312'-1,"-149"-25,-21 3,-141 23,0 1,0-1,0 0,-1 1,1-1,0 1,0-1,0 0,-1 1,1 0,0-1,-1 1,1-1,0 1,-1 0,1 0,-1-1,1 1,-1 0,0 0,1-1,-1 1,0 0,1 0,-1 0,0 0,0 0,0 0,0-1,0 1,0 0,0 0,0 0,0 0,0 0,0 0,-1 0,1-1,0 1,-1 0,1 0,0 0,-1-1,1 1,-1 0,1 0,-1-1,0 1,1 0,-1-1,0 1,1-1,-1 1,0-1,0 1,0 0,-8 13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04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31,'43'0,"34"0,12-5,-3-2,-11 1,-15 1,-12 1,-9 2,-12 1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1 198,'53'-33,"2"3,0 2,2 3,1 2,53-13,-106 35,97-20,-99 21,0 0,0 0,0 0,0 0,0 0,0 0,0 1,0-1,0 1,0 0,0 0,-1 0,1 0,0 1,-1-1,1 1,-1 0,1-1,-1 1,0 0,1 0,-1 1,-1-1,1 0,0 1,0-1,-1 1,1-1,-1 1,0 0,1 1,-2 8,0-1,0 1,-1-1,-1 1,0-1,0 0,-1 1,-1-1,0-1,0 1,-1-1,-1 1,1-1,-2-1,1 1,-1-1,-1 0,1-1,-2 0,1 0,-1 0,0-1,-4 1,-1 7,-250 248,259-260,1 1,-1 0,1 0,0 1,1-1,-1 1,1 0,0 0,0 0,0 0,1 0,0 1,0-1,0 1,1-1,-1 1,1 0,1-1,-1 1,1 0,0 0,0 0,1 0,0-1,0 1,0 0,1-1,-1 1,2-1,-1 1,0-1,1 0,0 0,0 0,1 0,6 1,0 0,1 0,-1-1,1 0,1-1,-1 0,1-1,-1-1,1 1,0-2,0 0,0 0,0-1,0 0,-1-1,1-1,5-1,22 1,17-4,-31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0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1,'-20'34,"-5"15,0 5,11-8,6-10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09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225 240,'-26'29,"0"1,3 1,0 2,2 0,2 1,1 1,2 1,-12 37,22-57,1-1,1 2,1-1,0 0,1 1,1-1,1 1,0 7,0-17,1-1,0 1,0-1,1 1,0-1,0 0,0 0,1 0,0 0,0 0,0-1,1 1,-1-1,1 0,1 0,-1 0,1-1,0 1,0-1,0 0,1-1,3 3,1-1,1-1,0 0,1-1,-1 0,1-1,-1 0,1-1,-1 0,1 0,0-2,0 1,-1-1,1-1,0 0,-1-1,0 0,0-1,0 0,9-5,7-4,0-1,-2-1,1-1,-2-2,-1 0,0-1,5-8,-18 19,-1 0,-1 0,0-1,0-1,-1 1,0-1,0 0,-1-1,-1 1,1-1,-2-1,0 1,0 0,-1-1,0 0,-1 0,-1 0,0 0,0 0,-1 0,-1 0,0 0,0 0,-1 0,-1 0,0 0,-1 1,0 0,-1-1,0 1,0 1,-1-1,-1 1,-6-8,4 9,-2 1,1 0,-1 0,0 1,-1 0,1 1,-1 0,-1 1,1 1,-1-1,0 2,0 0,0 1,0 0,0 1,0 0,-1 1,1 0,0 2,0-1,0 1,0 1,0 1,0 0,1 0,-12 6,-12 9</inkml:trace>
  <inkml:trace contextRef="#ctx0" brushRef="#br0" timeOffset="450.289">818 71,'311'1,"-308"-1,0 1,0 0,0 0,-1 0,1 0,0 0,0 0,-1 1,1 0,0-1,-1 1,0 0,1 0,-1 0,0 0,0 1,0-1,0 1,-1-1,1 1,-1-1,1 1,-1 0,0 0,0 0,0 0,-1 0,1 0,-1 0,1 0,-1 0,0 0,0 0,0 0,-1 0,1 0,-1 0,0 0,0 0,0 0,0 0,0-1,0 1,-1 0,1-1,-1 1,0-1,0 1,0-1,0 0,-21 43,3 0,2 1,1 0,3 2,2 0,0 11,-44 191,55-247,1 1,-1 0,0 0,-1 0,1 0,-1-1,1 1,-1 0,0-1,0 0,-1 1,1-1,-1 0,0 0,0 0,0-1,-2 3,-5-3</inkml:trace>
  <inkml:trace contextRef="#ctx0" brushRef="#br0" timeOffset="701.691">621 522,'43'-5,"38"-6,15-1,1 1,-6 2,-15 4,-10 1,-11 3,-11 0,-8 2,-5-1,-7 1</inkml:trace>
  <inkml:trace contextRef="#ctx0" brushRef="#br0" timeOffset="1683.731">1523 409,'172'-200,"-61"78,-110 121,-1 0,0 0,1-1,-1 1,0 0,1 0,-1 0,1 0,0 0,-1 0,1 1,0-1,0 0,0 0,-1 0,1 1,0-1,0 0,0 1,0-1,0 1,0-1,0 1,0-1,1 1,-1 0,0 0,0-1,0 1,0 0,0 0,0 0,1 0,-1 0,0 1,0-1,0 0,0 0,0 1,0-1,0 1,0-1,0 1,0-1,0 1,0 0,0-1,0 1,0 0,0 0,-1 0,2 0,-9 53,5-48,0 0,1 0,0-1,0 1,0 0,1 0,0 0,0 0,0 0,1 0,0 0,0 0,0 0,1 0,0-1,0 1,1-1,1 5,-2-8,0-1,0 1,0-1,0 1,0-1,0 0,1 0,-1 0,0 0,1 0,-1 0,0-1,1 1,-1-1,1 1,-1-1,1 0,-1 0,1 0,-1-1,1 1,-1 0,1-1,-1 0,0 1,1-1,-1 0,0 0,0-1,1 1,65-44,-20-3,-24 23,1 1,2 1,0 2,26-17,-41 31,-11 5,0 1,0-1,0 1,0-1,1 1,-1 0,0 0,1-1,-1 1,1 0,0 0,-1 0,1 1,0-1,0 0,-1 1,1-1,0 1,0-1,0 1,0 0,-1 0,1 0,0 0,0 0,0 0,0 0,0 1,0-1,-1 1,1 0,0-1,0 1,-1 0,1 0,0 0,-1 0,1 0,-1 0,1 0,-1 1,0-1,0 1,1 0,0 8,-1 0,0 1,0-1,-1 1,-1-1,1 0,-2 1,0-1,0 0,0 0,-4 7,-7 46,8-6,5-32</inkml:trace>
  <inkml:trace contextRef="#ctx0" brushRef="#br0" timeOffset="1933.822">2765 42,'-53'44,"-51"42,-22 16,-4 6,10-6,12-11,14-11,9-15,9-9,13-8,7-9,9-5,7-4,6-2,9-1,13-11,13-6,7-7</inkml:trace>
  <inkml:trace contextRef="#ctx0" brushRef="#br0" timeOffset="2335.9">2511 720,'-284'95,"230"-61,53-33,0 0,0 0,0 0,0 0,1 0,-1 0,0 0,1 0,-1 0,0 0,1 0,0 0,-1 1,1-1,0 0,-1 0,1 1,0-1,0 0,0 0,0 1,0-1,1 0,-1 0,0 1,0-1,1 0,-1 0,1 0,-1 1,1-1,0 0,-1 0,1 0,0 0,0 0,-1 0,1 0,0-1,0 1,0 0,0 0,0-1,0 1,1-1,-1 1,0-1,1 1,48 28,-40-26,0 0,-1 1,0 0,0 1,0 0,0 1,-1 0,0 0,0 0,0 1,-1 1,0-1,-1 1,0 0,0 0,0 1,-1 0,-1 0,1 0,-1 1,-1-1,0 1,0 0,1 9,-5-14,1 0,-1 0,0-1,0 1,0 0,-1-1,1 1,-1-1,-1 0,1 1,0-1,-1 0,0 0,0-1,0 1,0-1,-1 1,1-1,-1 0,0 0,0-1,0 1,0-1,0 0,-1 0,1 0,-1 0,0-1,-5 2,-1 0,1 0,-1-1,0-1,0 0,0 0,0-1,0 0,1-1,-1-1,-11-2,-30-31,44 19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21.2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619 533,'-120'1113,"74"-587,29-350,-15 147,-53 224,77-512,-2 6,1 1,3 0,1 0,2 1,2 18,1-57,0 0,0-1,0 1,1-1,-1 1,1 0,0-1,0 1,0-1,1 0,-1 1,1-1,0 0,0 0,0 0,0 0,0 0,1-1,-1 1,1-1,0 1,0-1,0 0,0 0,0 0,0-1,0 1,1-1,-1 1,0-1,1 0,-1-1,1 1,0 0,-1-1,1 0,1 0,309-4,589-7,234-6,-282 44,692 74,-992-52,883 29,-527-51,642 29,-575-27,-31-3,424 42,-92-47,-950-23,438-2,-560 6,203 3,3 19,283 24,-447-44,76-15,20-1,449-17,-90 30,-338-29,677 28,-913-11,38-19,-149 25,-16 5,1 0,0-1,-1 1,1-1,-1 0,1 0,-1-1,1 1,-1-1,0 0,0 1,0-2,0 1,0 0,0 0,0-1,-1 0,1 1,-1-1,0 0,0 0,0 0,0-2,42-120,31-161,44-286,-105 468,-5-1,-4 0,-9-87,2 43,2 19,6 0,5 1,7 0,9-22,-14 93,17-68,-5-2,-5 0,1-122,-20 174,-3 0,-4 0,-6-25,-2-40,14 139,0-1,0 1,-1-1,0 1,1-1,-1 1,0-1,0 1,0 0,0-1,-1 1,1 0,0 0,-1 0,0 0,1 0,-1 0,0 0,0 1,0-1,0 1,-1-1,1 1,0 0,0 0,-1 0,1 0,-1 0,1 1,-1-1,1 1,-1-1,1 1,-2 0,-95 12,74-7,-344 16,-746 31,86-54,-272-50,377 20,-505 2,984 30,-1323-26,80-89,-88 12,-346 10,1427 65,224 1,131 3,-315 22,23 54,141-23,317-41,97 2,-1 3,-1 3,-74 6,28 0,-207 26,96-1,-121 2,-289 39,-323 109,895-166,-101 14,0-6,-99-6,81-25,191 12,1 0,0 0,-1 0,1 0,-1 0,1 1,0-1,0 0,-1 1,1-1,0 1,0-1,-1 1,1 0,0-1,0 1,0 0,0 0,0 0,0 0,0 0,0 0,1 0,-1 0,0 0,0 0,1 1,-1-1,1 0,-1 0,1 1,0-1,-1 0,1 1,0-1,0 0,0 1,0-1,0 0,0 1,0-1,1 0,-1 1,0-1,1 0,-1 1,1-1,-1 0,1 0,0 0,0 0,-1 1,1-1,0 0,0 0,1 0,1 12,2 8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5:20:25.31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117 566,'0'0,"0"1,0-1,0 0,0 1,0-1,0 1,-1-1,1 0,0 0,0 1,-1-1,1 0,0 1,0-1,-1 0,1 0,0 1,-1-1,1 0,0 0,-1 0,1 1,0-1,-1 0,1 0,0 0,-1 0,1 0,-1 0,1 0,0 0,-1 0,1 0,0 0,-1 0,1 0,-1 0,1 0,0 0,-1-1,1 1,0 0,-1 0,1 0,0-1,-1 1,1 0,0 0,-1-1,1 1,0 0,0 0,-1-1,1 1,0 0,0-1,0 1,0 0,-1-1,1 1,0-1,0 1,0 0,0-1,0 1,0 0,0-1,0 1,0-1,0 1,-8 31,5 352,-14 367,-6-452,-24 550,47-768,-2 39,6 0,8 27,6 164,-18-304,0 0,0 0,0 0,1 0,0 0,0 0,0 0,1-1,0 1,0 0,1-1,-1 1,1-1,1 0,-1 0,1 0,-1-1,1 1,1-1,-1 0,0 0,1 0,0 0,0-1,0 0,1 0,-1 0,2 0,341 130,-311-119,1-1,0-3,0-1,1-2,18 1,632 3,26 19,48 4,349-22,-726-14,639 13,1077 141,-1176-34,-350-74,487-31,-330-11,49 24,1071-25,-689 51,-114 39,-52 39,-334-92,206-9,-327-41,352-6,-744 31,-119-8,2-1,-1-2,0-1,0-2,34-4,24-7,1 5,0 4,35 5,-13-1,111-58,-188 55,79-18,-96 10,-3 1,0 1,0 1,1 0,0 1,0 1,0 1,0 0,7 1,-6 2,-16 2,1 0,-1-1,0 1,0-1,1 0,-1 0,0 0,1 0,-1-1,0 1,0-1,0 0,1 0,-1 0,0-1,0 1,0-1,-1 1,1-1,0 0,-1 0,1 0,-1 0,1-1,-1 1,0-1,0 1,0-1,0 0,-1 0,1 0,-1 0,0 0,0 0,1-2,10-135,26-32,-20 117,-2 1,-3-2,-2 0,-2-6,14-71,90-434,-79 379,-7-1,-2-120,2-157,-45-50,7 31,12 478,-1-1,1 0,-2 1,1-1,-1 0,0 1,-1-1,0 1,0-1,-1 1,0 0,0 0,0 0,-1 0,0 1,0-1,-1 1,0 0,0 1,0-1,-1 1,0 0,0 0,0 0,-1 1,1 0,-1 1,0-1,0 1,0 1,0-1,-1 1,-3 0,-133 28,88-14,0-3,-1-3,-52 0,-110-13,-97-19,149 11,-1625-143,-86 6,-849-28,-627-28,959 87,995 44,-88 58,1063 21,-592 28,520-32,134-27,54 31,37 43,-104 41,200-49,13-9,-7 2,-10 15,-91 17,-124 84,113-72,259-69,17-5,0 0,0 1,-1-1,1 1,0 1,0-1,0 1,0 0,0 1,1-1,-1 1,1 0,-1 1,1-1,0 1,0 0,1 0,-1 1,1-1,0 1,0 0,1 0,-1 0,1 1,0-1,-2 6,-23 157,18 198,7-80,-43 394,28-315,5-215,7 0,9 71,24 9,-18-170,2-1,3-1,3 0,2-1,3 0,-12-33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136 196,'-11'8,"1"-1,0 1,0 1,0 0,1 0,1 1,-1 0,1 0,1 1,0 0,1 0,0 1,1 0,0 0,1 0,0 0,1 1,-1 2,4-10,1 0,-1-1,1 1,-1 0,1-1,0 1,1-1,-1 1,1-1,0 0,0 0,1 0,-1 0,1 0,0 0,0 0,0-1,0 0,1 1,-1-1,1 0,0-1,0 1,0-1,0 0,0 0,0 0,3 0,129 32,-108-30,1 0,0-2,-1-1,1-2,0 0,0-2,-1-1,1-1,-1-2,0-1,-1-1,0-1,-1-1,0-2,0 0,-1-2,-1-1,-1-1,0 0,10-12,-28 24,-1 0,1 0,-1 0,0 0,0-1,-1 0,1 1,-1-1,-1-1,1 1,-1 0,0-1,0 1,-1-1,0 1,0-1,-1 0,1 1,-1-1,-1 0,1 1,-1-1,-1 0,1 1,-1-1,0 1,0 0,-1 0,0 0,-3-5,-6-4,-1 0,0 1,-1 1,-1 0,0 1,-1 1,0 0,0 1,-1 1,-1 0,1 2,-1 0,-1 0,1 2,-1 1,0 0,0 1,0 1,-1 1,1 0,-12 2,0 1,0 0,0 2,1 1,-1 2,1 1,1 1,-15 7,-3 5</inkml:trace>
  <inkml:trace contextRef="#ctx0" brushRef="#br0" timeOffset="416.846">503 507,'-41'16,"1"1,1 2,0 2,1 2,2 1,0 2,-18 18,49-42,1 1,-1 0,1 0,0 1,0-1,0 1,0 0,1 0,-1 0,1 0,0 0,0 1,1 0,-1-1,1 1,0 0,1 0,-1 0,1 1,0-1,0 0,0 0,1 1,0-1,0 0,0 1,1-1,0 0,0 1,0-1,0 0,1 0,0 0,0 0,0 0,1-1,1 2,2 1,1-1,1-1,-1 1,1-1,0-1,0 1,1-2,-1 1,1-1,0 0,0 0,0-1,0-1,0 1,0-2,0 1,1-1,-1 0,0-1,2-1,12-1,1-1,-1-1,0-1,0-1,0-1,-1-1,6-4,-14 6,7-1,-1 0,1-2,-2 0,1-1,-2-1,0 0,0-2,-1 0,0-1,-2-1,0 0,0-1,-2 0,0-2,-1 1,5-13,-16 26,0-1,0 1,0-1,-1 1,0-1,0 0,-1 1,1-1,-1 1,-1-1,1 1,-1 0,0-1,0 1,0 0,-1 0,1 0,-1 1,-1-1,1 0,-1 1,1 0,-1 0,0 0,-1 1,1-1,-1 1,1 0,-1 0,0 1,0-1,0 1,-1 0,1 0,0 1,-1 0,1 0,-1 0,1 1,-1-1,0 1,1 0,-1 1,-1 0,-28 1,0 1,0 2,0 1,1 2,0 2,0 1,-28 13,24-9</inkml:trace>
  <inkml:trace contextRef="#ctx0" brushRef="#br0" timeOffset="717.658">1152 676,'-10'20,"-7"10,-2 6,8-4,11-7,4-8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2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0:44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30,'-36'121,"3"13,31-131,1 0,0 0,0 1,0-1,0 0,0 1,1-1,-1 1,1-1,0 0,0 1,0-1,1 1,-1-1,1 0,0 1,0-1,0 0,0 1,1-1,-1 0,1 0,0 0,0 0,0-1,0 1,0 0,1-1,-1 0,1 1,-1-1,1 0,0 0,0 0,0-1,0 1,3 0,0-1,1 1,0-1,-1-1,1 0,0 0,0 0,0-1,-1 1,1-2,0 1,-1-1,1 0,-1 0,0-1,0 0,0 0,0 0,3-3,10-6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1115 0,'-121'4,"0"6,0 4,-56 17,137-23,1 2,1 1,0 2,1 2,-29 16,61-29,0 0,0 1,1-1,-1 1,1 1,0-1,0 1,0-1,0 1,1 0,0 0,-1 1,1-1,1 1,-1-1,1 1,0 0,0 0,0 0,1 0,-1 0,1 1,1-1,-1 0,1 0,0 1,0-1,0 0,1 1,-1-1,2 0,-1 0,0 1,1-1,0 0,0-1,1 1,-1 0,1-1,0 1,0-1,1 0,14 14,1 0,1-2,1-1,0 0,1-1,0-2,1 0,17 5,-27-11,88 39,-68-33,-1 1,0 2,-2 1,0 1,0 2,-2 1,-1 1,17 16,-41-34,1 0,-1 1,0-1,0 1,0-1,0 1,-1 0,1 0,-1 1,0-1,0 0,-1 1,1-1,-1 1,0-1,0 1,-1 0,1-1,-1 1,0 0,0 0,-1-1,1 1,-1 0,0-1,0 1,-1-1,1 1,-1-1,0 0,0 1,-1-1,1 0,-1 0,-1 0,-15 13,-1 0,-1-2,0 0,-1-2,0 0,-1-1,-1-2,0 0,0-2,-1 0,0-2,-5 0,27-5,-71 15,0-2,0-4,-1-4,-1-2,-59-7,123 3,8 1,0-1,0 1,0-1,-1 0,1-1,0 1,0-1,0 0,0 0,0 0,0 0,0-1,0 0,0 0,1 0,-1 0,3-9,8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0,'-38'44,"-28"47,-1 13,9-1,11-14,12-17,13-16,10-12,7-10,9-5,5-3,-1-1,0 0,-3-4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59,'43'0,"53"-5,25-2,5-3,-8-2,-11 3,-13 2,-13 2,-11 2,-13 2,-11 1,-8 0,-11 6,-15 0,-14 6,-7 4,-7 0,0-3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87,'53'10,"51"-2,17-7,-2-8,-7-4,-13-4,-14 1,-16 1,-11 0,-10 1,-8 3,-2 3,-2 3,-3 1,-6 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34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775 143,'-61'-5,"0"4,0 1,0 4,0 2,-28 8,82-13,-10 1,0 1,0 0,1 1,-1 1,1 1,0 0,0 1,1 0,-10 7,23-12,0-1,0 0,1 1,-1-1,0 1,1 0,-1 0,0-1,1 1,0 0,0 0,-1 0,1 1,0-1,1 0,-1 0,0 1,1-1,-1 0,1 1,0-1,-1 0,1 1,1-1,-1 0,0 1,0-1,1 0,-1 1,1-1,0 0,0 0,0 1,0-1,0 0,0 0,0 0,1 0,-1-1,2 2,78 55,37-18,-97-35,1 0,-1 2,-1 1,1 0,-1 1,-1 2,0 0,0 0,-1 2,0 0,1 3,-16-11,0-1,0 1,0 0,0-1,-1 1,0 0,0 0,0 1,-1-1,1 0,-1 1,0-1,-1 1,0-1,1 1,-2-1,1 1,-1-1,0 0,0 1,0-1,-1 0,1 1,-1-1,-1 0,1 0,-1-1,0 1,0 0,0-1,-1 0,1 0,-1 0,0 0,0 0,0-1,-1 0,-1 1,-37 28,-1-2,-1-1,-1-3,-2-2,0-2,-1-2,-1-3,-1-1,-42 6,86-20,4-1,0 0,0 1,0-1,0 0,0-1,0 1,-1-1,1 1,0-1,0 0,-1 0,1-1,0 1,0-1,-1 1,1-1,0 0,0 0,0 0,0-1,0 1,2-10,7 0</inkml:trace>
  <inkml:trace contextRef="#ctx0" brushRef="#br0" timeOffset="6731.631">944 876,'7'4,"-1"1,1-1,-1 0,1 0,1-1,-1 1,0-2,1 1,-1-1,1 0,0-1,-1 0,1 0,0-1,0 0,0 0,0 0,0-1,-1-1,1 1,0-1,-1-1,1 1,-1-1,0 0,0-1,0 0,0 0,-1-1,0 1,1-1,-2-1,1 1,-1-1,1 0,1 0,0 1,-1-1,1 0,-1 0,0-1,-1 0,0 0,0 0,0 0,-1-1,0 0,-1 0,0 0,0 0,0-1,-1 1,-1-1,1 1,-1-1,-1 0,0 1,0-1,0 0,-2-5,-1 10,0 0,0 0,0 0,-1 1,0-1,1 1,-1 0,-1 0,1 0,0 0,-1 1,1 0,-1 0,0 0,1 0,-1 1,0 0,0 0,0 0,0 0,0 1,0 0,-1 0,1 0,0 1,0 0,0 0,0 0,1 1,-1-1,0 1,0 0,1 0,-1 1,1-1,-2 3,-16 7,1 1,0 1,1 1,1 1,1 0,0 2,1 0,1 1,0 0,2 2,0-1,2 2,0 0,1 0,-4 14,13-31,0-1,1 0,-1 1,1-1,0 1,0-1,1 1,-1-1,1 1,0 0,0-1,0 1,1 0,0-1,0 1,0-1,0 1,1-1,0 0,0 1,0-1,0 0,0 0,1 0,0-1,0 1,0-1,0 1,1-1,-1 0,1 0,0-1,-1 1,1-1,1 1,-1-1,0-1,2 1,6 3,1 0,0-2,0 1,0-2,0 0,0 0,1-1,-1-1,1 0,-1-1,0 0,1-1,-1-1,0 0,0-1,6-2,7-5,1 0,-2-2,0-1,0-1,-1-1,-1-1,5-6,-1 2,-3 3</inkml:trace>
  <inkml:trace contextRef="#ctx0" brushRef="#br0" timeOffset="7097.379">1961 594,'-28'3,"1"2,-1 0,1 2,1 1,-1 1,1 2,1 0,0 2,0 0,24-12,-1-1,0 1,1 0,-1-1,1 1,-1 0,1 0,0 0,-1 0,1 0,0 0,0 0,-1 0,1 1,0-1,0 0,0 1,1-1,-1 1,0-1,0 1,1 0,-1-1,1 1,0-1,-1 1,1 0,0-1,0 1,0 0,0-1,0 1,0 0,1-1,-1 1,0 0,1-1,0 1,-1 0,1-1,0 1,0-1,-1 0,1 1,0-1,1 0,-1 1,0-1,0 0,0 0,1 0,-1 0,1 0,-1 0,1 0,-1-1,2 1,98 52,-100-52,0 0,0 0,0 0,0 1,-1-1,1 0,0 1,-1-1,1 1,-1-1,0 1,1-1,-1 1,0-1,0 1,0-1,0 1,0-1,0 1,0-1,-1 1,1-1,0 1,-1-1,0 0,1 1,-1-1,0 0,1 1,-1-1,0 0,0 0,0 0,0 0,0 1,0-1,-1-1,1 1,0 0,0 0,-1 0,1-1,0 1,-2 0,-62 31,-79 11,125-35</inkml:trace>
  <inkml:trace contextRef="#ctx0" brushRef="#br0" timeOffset="7467.37">2553 510,'-66'13,"0"3,1 3,1 3,-56 27,50-1,69-46,-1-1,1 0,-1 0,1 1,0-1,-1 1,1-1,0 1,0 0,0-1,0 1,0 0,1 0,-1 0,1-1,-1 1,1 0,-1 0,1 0,0 0,0 0,0 0,0 0,0 0,1 0,-1 0,0 0,1 0,0-1,-1 1,1 0,0 0,0 0,0-1,0 1,0-1,0 1,0 0,1-1,0 1,6 4,1-1,0 1,0-1,0-1,0 0,1 0,0-1,-1 0,1-1,0 0,1-1,-1 0,0 0,4-1,81 17,-94-17,1 1,-1 0,1 1,-1-1,1 0,-1 0,0 1,1-1,-1 0,0 1,0-1,0 1,0 0,0-1,-1 1,1 0,0 0,-1-1,1 1,-1 0,0 0,0 0,1 0,-1-1,0 1,-1 0,1 0,0 0,0 0,-1-1,1 1,-1 0,0 0,1-1,-1 1,0 0,0-1,0 1,0-1,0 1,-1-1,1 0,0 1,-1-1,1 0,-1 0,1 0,-1 0,1 0,-1 0,0 0,0-1,1 1,-1-1,0 1,0-1,-1 1,-37 19,-1-2,0-2,-2-1,-26 4,49-14</inkml:trace>
  <inkml:trace contextRef="#ctx0" brushRef="#br0" timeOffset="7717.414">2892 622,'-34'29,"-20"14,-1 5,8-2,13-7</inkml:trace>
  <inkml:trace contextRef="#ctx0" brushRef="#br0" timeOffset="7880.152">3117 1,'0'0</inkml:trace>
  <inkml:trace contextRef="#ctx0" brushRef="#br0" timeOffset="8092.11">3174 622,'-9'16,"1"-2,0-1,1 1,0 0,1 0,1 1,0 0,1 0,1 0,0 0,1 0,1 1,0-1,1 1,1 5,0-19,0 1,0 0,0-1,0 1,0-1,0 1,1-1,-1 0,1 1,0-1,0 0,0 0,0 0,0 0,0-1,0 1,1 0,-1-1,0 0,1 1,-1-1,1 0,0 0,-1-1,1 1,0 0,0-1,-1 0,1 0,0 0,0 0,0 0,-1 0,1-1,0 1,1-1,94-40,-82 29,-1 0,0-1,-1-1,-1-1,0 0,-1 0,0-1,-2-1,0 0,-1 0,7-17,-12 24,0 0,0 0,-1-1,-1 1,1-1,-2 0,0 0,0 0,0 1,-2-1,1 0,-2 0,1 0,-1 1,-1-1,0 1,0-1,-1 1,0 0,-1 0,0 1,-2-2,5 8,-1 0,1 0,-1 0,0 1,0-1,0 1,0-1,0 1,-1 0,1 0,-1 0,1 1,-1-1,1 1,-1 0,0 0,0 0,0 1,0-1,1 1,-1 0,0 0,0 0,0 1,0-1,0 1,0 0,1 0,-1 1,0-1,1 1,-1-1,1 1,0 0,-1 0,1 1,0-1,0 1,0-1,-1 3,-10 14</inkml:trace>
  <inkml:trace contextRef="#ctx0" brushRef="#br0" timeOffset="8448.435">3626 764,'37'-55,"2"3,2 1,42-39,-25 42,-57 48,-1 0,1-1,0 1,0 0,0 0,0-1,0 1,0 0,0 0,-1 0,1 0,0 1,0-1,0 0,0 0,0 0,0 1,-1-1,1 0,0 1,0-1,0 1,-1-1,1 1,0-1,-1 1,1 0,0-1,-1 1,1 0,-1-1,1 1,-1 0,1 0,-1-1,1 1,-1 0,0 0,0 0,1 0,-1 0,0 0,0-1,0 1,0 0,0 1,2 51,-2-40,0-6,-1 0,1 0,1 0,-1 0,1 0,0 0,1 0,0-1,0 1,0 0,1-1,0 0,0 1,0-1,1 0,0-1,0 1,1-1,0 0,0 0,0 0,0 0,1-1,-1 0,1 0,0-1,0 1,1-2,-1 1,1 0,0-1,-1 0,1-1,0 0,0 0,0 0,0-1,2 0,19-6,0-2,-1-1,1-1,-2-1,0-1,0-2,-1 0,-1-2,0 0,-1-2,14-15,-20 19,-2 0,1-1,-2-1,0 0,-1-1,-1 0,0-1,-1 0,-1-1,-1-1,-1 1,-1-1,3-13,7-18,-7 33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4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0 397,'503'-37,"495"-34,344-7,-863 56,678 5,-500 15,-27-25,314-65,-713 65,2 10,21 11,-101 29,-146-20,-7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15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9:5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47,'-19'43,"3"2,2 0,1 1,3 0,-1 19,-6 65,6 1,5 1,9 62,-2-34,-1-149</inkml:trace>
  <inkml:trace contextRef="#ctx0" brushRef="#br0" timeOffset="249.116">1 244,'52'-14,"47"-10,16-6,3 3,-5 1,-6 4,-13 7,-12 1,-10 2,-8 4,-11 3,-8 3,-9 1,-9 5,-4 3,-8 5,0 0,-2-2</inkml:trace>
  <inkml:trace contextRef="#ctx0" brushRef="#br0" timeOffset="570.374">1271 554,'-29'20,"1"0,1 2,1 1,1 1,1 1,1 1,1 1,1 1,-2 7,19-31,1 1,-1 0,1 0,0 0,0 1,1-1,0 1,0 0,0-1,0 1,1 0,0 0,0 0,1 0,0 0,0 0,0 0,0 0,1 0,0 0,1 0,-1 0,1 0,0 0,1-1,-1 1,1-1,0 0,0 0,1 0,0 0,0 0,0-1,0 0,3 2,1 0,1-1,0 0,0-1,1 0,-1-1,1 0,0 0,0-1,0 0,0-1,0 0,0-1,0 0,0 0,0-1,0-1,0 1,0-2,0 1,-1-1,1-1,-1 0,0 0,0-1,0 0,0 0,-1-1,0 0,0-1,-1 0,0 0,0 0,3-5,-3 2,0-1,0 1,-1-1,-1 0,0-1,0 1,-1-1,-1 0,0 0,0 0,-2 0,1-1,-1 1,-1 0,0-1,-1 1,0 0,-1-1,-1 1,0 0,0 0,-1 0,0 1,-1-1,-5-6,6 10,-1-1,0 1,0 0,-1 1,0 0,-1 0,1 0,-1 0,-1 1,1 1,-1-1,0 1,0 0,-7-2,-8-1</inkml:trace>
  <inkml:trace contextRef="#ctx0" brushRef="#br0" timeOffset="1000.408">1863 640,'-34'25,"1"1,2 2,1 1,1 1,1 2,2 1,-9 15,33-46,0 0,0 1,0-1,0 0,0 1,0 0,1-1,0 1,-1 0,1 0,0-1,0 1,0 0,1 0,-1 0,1 0,0 1,0-1,0 0,0 0,0 0,0 0,1 0,0 0,-1 0,1 0,1 0,-1-1,0 1,0 0,1 0,0-1,-1 1,1-1,0 0,0 1,1-1,-1 0,0 0,1 0,0 0,10 0,-1 0,0-1,1 0,-1-1,1 0,-1-1,1-1,-1 0,0-1,0 0,0 0,0-2,0 1,-1-1,5-4,30-14,-1-2,-1-2,-1-1,-2-3,-1-1,-1-3,2-4,-11 10,-2-2,-1 0,-1-2,-2 0,-1-2,-2-1,-1 0,-2-2,3-14,-14 31,-1 1,-2-1,0-1,-1 1,-1 0,-1-1,-1 1,-2-18,1 31,1 0,-2 0,1 1,-1-1,0 0,-1 1,1-1,-2 1,1 0,-1 0,0 0,0 0,-1 1,0-1,0 1,-1 0,1 1,-1 0,-1 0,1 0,-1 0,1 1,-1 0,0 1,-1-1,1 2,-1 1,1-1,0 1,-1 0,1 1,-1 0,1 0,-1 1,1 0,-1 0,1 0,0 1,-1 0,1 1,0 0,1 0,-1 0,-5 4,-108 83,100-73,1 1,0 1,2 1,0 1,1 0,2 1,0 0,1 1,1 1,2 0,0 0,1 1,2 0,0 1,2 0,1 0,1 0,1 0,1 1,2 3,1-17,1 0,1 0,0-1,0 1,1-1,1 0,0 0,1 0,0-1,1 0,0-1,0 1,1-2,1 1,0-1,0-1,0 0,1 0,0-1,1 0,0-1,0 0,0-1,1-1,-1 0,1 0,7 0,8 0</inkml:trace>
  <inkml:trace contextRef="#ctx0" brushRef="#br0" timeOffset="2265.587">2710 498,'-29'13,"1"1,0 1,1 2,1 0,0 2,2 1,0 1,1 1,2 1,0 1,-15 23,33-43,0-1,1 1,-1 0,1 0,0 0,0 0,0 0,1 0,0 1,-1-1,2 0,-1 1,0-1,1 1,0-1,0 1,0-1,0 1,1-1,0 1,0-1,0 1,1-1,-1 0,1 0,0 0,0 0,0 0,1 0,-1 0,1-1,0 1,0-1,0 0,1 0,-1 0,1 0,-1-1,1 1,0-1,0 0,0 0,0-1,1 1,2 0,9-1,0-1,0-1,0-1,0 0,0-1,0 0,-1-1,1-1,-1-1,0 0,-1-1,1 0,-2-2,1 1,-1-2,0 1,-1-2,6-6,4-3,-2-2,0 0,-1-1,-1-1,-1-1,-2-1,0 0,-1-2,-43 95,12 50,17-114,0 1,0 0,0-1,1 1,-1 0,1-1,0 1,0-1,0 1,1-1,-1 1,1-1,0 0,0 0,0 0,0 0,0 0,1 0,-1-1,1 1,0-1,0 0,0 0,0 0,0 0,0 0,0 0,1-1,-1 0,2 1,7-1,-1-1,1-1,-1 1,1-2,-1 0,1 0,-1-1,0 0,0-1,0 0,-1-1,1 0,-1-1,0 0,-1 0,1-1,-1 0,-1-1,1 0,-1-1,-1 1,0-1,1-2,101-173,-108 184,0 0,1 0,-1 0,0 0,0 0,0 1,0-1,0 0,0 1,1-1,-1 0,0 1,0-1,0 1,0 0,0-1,0 1,-1 0,1 0,0-1,0 1,0 0,-1 0,1 0,0 0,-1 0,1 0,-1 0,1 0,-1 0,0 1,1-1,-1 0,0 0,0 0,0 0,0 0,0 1,0-1,0 0,0 0,0 0,-1 0,1 1,1 1,4 15,-5-10,0-1,1 1,1-1,-1 0,1 1,0-1,1 0,0 0,0 0,0-1,1 1,0-1,0 0,0 0,1 0,0 0,0-1,1 0,0 0,-1-1,2 1,-1-1,0 0,1-1,0 0,-1 0,1 0,1-1,-2-1,-1-1,1 0,-1-1,1 0,-1 0,1 0,-1 0,0-1,1 0,-1 0,0 0,0 0,-1-1,1 0,0 0,-1-1,0 1,0-1,0 0,0 0,0 0,-1 0,0-1,1-1,60-121,-47 66,-17 61,1-1,0 1,-1 0,1 0,-1 0,1 0,0 0,-1 0,1 0,0 0,-1 1,1-1,-1 0,1 0,0 0,-1 1,1-1,-1 0,1 1,-1-1,1 0,-1 1,1-1,-1 1,1-1,-1 1,0-1,1 1,-1-1,0 1,1-1,-1 1,0 0,1-1,-1 1,0-1,0 1,0 0,0-1,0 1,0 0,0-1,0 1,0 0,0-1,0 1,0 0,0 0,18 61,-3 0,-3 2,-2-1,-3 2,-3-1,-3 0,-3 1,-2-1,-3 0,-3 0,-6 11,10-36,-2 0,-2 0,-2-1,-1 0,-1-1,-3-1,-1 0,-1-2,-14 18,29-46,0 0,-1 0,0 0,0 0,-1-1,0 0,0 0,0 0,0-1,-1 0,1 0,-1-1,0 0,0 0,-1 0,1-1,0 0,-1-1,0 0,1 0,-1 0,0-1,1 0,-1-1,0 1,1-1,-1-1,1 0,-1 0,1 0,0-1,0 0,0 0,0-1,1 0,-1 0,1-1,0 0,0 0,1 0,-1-1,0-3,1-1,1 0,-1 0,2 0,0-1,0 1,0-1,1 1,1-1,0 0,1 0,0 0,0 1,1-1,0 0,1 0,1 1,-1-1,2 1,2-6,5-14,3 0,0 1,2 0,1 2,1 0,8-7,-8 9,1 1,2 1,0 0,1 2,2 1,0 0,1 2,0 1,2 1,0 1,0 2,2 0,-1 2,4 0,19 8,-33 7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02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237 200,'-24'9,"-1"2,1 0,0 2,1 1,1 0,0 2,1 0,-10 12,29-27,0 1,0 0,1 0,-1 0,1 0,-1 0,1 1,0-1,-1 0,1 1,1-1,-1 1,0-1,0 1,1-1,0 1,-1 0,1-1,0 1,0 0,0-1,1 1,-1-1,1 1,-1 0,1-1,0 1,0-1,0 0,0 1,1-1,-1 0,0 0,1 0,0 1,-1-2,1 1,0 0,0 0,0-1,0 1,1 0,89 54,-77-49,0 0,-1 1,0 1,-1 0,0 1,-1 1,0 0,4 4,-8-5,0 0,0 1,-1-1,0 2,-1-1,0 1,-1 0,0 0,-1 0,0 1,-1-1,-1 1,0 0,-1 0,0 0,-1 0,0 0,-1 0,0 0,-1 0,-1-1,0 1,-1 0,0-1,-1 0,0 0,-1-1,0 1,-1-1,0 0,-1-1,0 0,-1 0,0-1,-5 5,-54-3,45-15</inkml:trace>
  <inkml:trace contextRef="#ctx0" brushRef="#br0" timeOffset="230.755">152 228,'43'-14,"44"-15,15-2,1-1,-12 6,-13 1,-14 6,-13 1,-11 4,-7 4,-5 4,-6 2</inkml:trace>
  <inkml:trace contextRef="#ctx0" brushRef="#br0" timeOffset="4163.056">1169 651,'38'-9,"22"-4,7 1,-9 7,-10 4,-7 3,-7 1,-4 0,-2-1,-6-1</inkml:trace>
  <inkml:trace contextRef="#ctx0" brushRef="#br0" timeOffset="4549.851">2551 3,'-46'15,"0"2,1 2,0 3,2 1,1 1,1 3,-10 10,25-19,0 2,1 0,1 1,1 2,1 1,0 0,3 1,0 2,1 0,2 0,0 2,2 0,2 0,0 2,2-1,-4 24,13-42,0 0,0-1,2 1,-1 0,2-1,-1 1,2 0,-1-1,2 0,-1 0,2 0,-1 0,1 0,1-1,0 0,1 0,-1-1,2 1,-1-2,2 1,-1-1,1 0,0-1,0 0,1 0,0-1,0 0,1-1,9 3,-2 1,1 0,1-2,-1-1,1 0,0-1,1-1,-1-1,1-1,-1-1,1-1,0 0,-1-2,1 0,-1-1,1-2,-1 0,0-1,-1 0,0-2,0-1,0 0,-1-1,0-1,-14 8,1-1,-1 0,0 0,0 0,0 0,0-1,-1 1,0-1,0 0,0 0,-1 0,0-1,0 1,0 0,0-1,-1 1,0-1,0 0,0 1,-1-1,0 0,0 1,0-1,-1 0,0 0,0 1,-1-1,1 1,-1-1,0 1,0 0,-1 0,0 0,0 0,0 0,0 1,-1-1,-3-2,-8-10,-2 1,0 1,-1 1,0 0,-1 1,-1 1,0 1,0 0,-1 2,-1 1,1 0,-1 2,0 0,-1 1,0 2,1 0,-1 1,0 2,0 0,0 1,0 2,-4 1,-14 7,9 1</inkml:trace>
  <inkml:trace contextRef="#ctx0" brushRef="#br0" timeOffset="5316.306">3144 708,'-44'196,"-55"182,96-368,-29 42,31-53,0 0,0-1,0 1,0-1,0 0,0 1,0-1,0 0,1 1,-1-1,1 0,-1 0,1 1,0-1,0 0,0 0,0 0,0 0,0 0,0 1,0-1,1 0,-1 0,1 0,-1 1,1-1,0 0,10-36,1 1,2 0,2 1,1 1,1 0,3 2,0 0,2 1,2 1,0 1,16-11,-4 1,3 2,1 2,1 2,2 2,1 2,2 1,1 3,1 2,28-9,-75 31,0 1,0-1,0 1,0 0,1-1,-1 1,0 0,1 0,-1 1,1-1,-1 0,1 1,-1-1,1 1,-1 0,1 0,-1 0,1 0,-1 1,1-1,-1 1,1-1,-1 1,1 0,-1 0,0 0,1 0,-1 0,0 1,0-1,0 1,0-1,0 1,0 0,0-1,-1 1,1 0,0 1,-1-1,0 0,0 0,1 0,-1 1,-1-1,1 1,0-1,0 1,-1-1,-2 11,-1-1,0 1,-1-1,0 0,-1 0,0 0,-1 0,0-1,-1 0,0-1,-1 1,0-1,-1-1,-3 3,-12 14,-1-2,-1-1,-1-1,0-2,-2 0,-1-2,0-1,-1-1,-6 0,31-12,-1-1,0 1,0-1,0-1,0 1,0-1,0 0,-1-1,1 0,-1 0,0-1,1 1,-1-2,1 1,-1-1,1 0,-1-1,1 0,0 0,0 0,0-1,-7-3,5-21,11 13</inkml:trace>
  <inkml:trace contextRef="#ctx0" brushRef="#br0" timeOffset="5784.183">3793 934,'34'-17,"-1"-2,0-1,-1-2,-1-1,-2-1,0-1,19-24,84-68,-127 113,62-38,-65 41,-1 0,1 1,-1-1,1 1,0-1,-1 1,1-1,0 1,0 0,-1 0,1 0,0 0,0 0,-1 0,1 1,0-1,0 1,-1-1,1 1,-1-1,1 1,0 0,-1 0,1 0,-1 0,0 0,1 0,-1 0,0 0,1 1,-1-1,0 0,0 1,0-1,0 1,-1-1,1 1,0-1,-1 1,1 1,12 158,-12-159,0 0,0 0,0 0,0 0,0 0,0 0,1-1,-1 1,1 0,-1-1,1 1,-1-1,1 0,0 1,0-1,0 0,0 0,0 0,0 0,0-1,0 1,0 0,0-1,0 0,0 1,1-1,-1 0,0 0,0 0,0 0,1-1,-1 1,0-1,0 1,1-1,73-29,142-110,-216 138,-1 1,1-1,-1 1,1 0,0 0,0-1,-1 1,1 0,0 1,0-1,0 0,0 0,0 1,0-1,0 1,0 0,0 0,1-1,-1 1,0 1,0-1,0 0,0 0,0 1,0-1,0 1,0 0,0-1,0 1,0 0,0 0,-1 0,1 1,0-1,-1 0,1 1,-1-1,1 1,-1-1,0 1,1 1,-18 134,14-133,1 1,-1-1,1 1,0 0,1 0,-1 0,1 0,0 0,0 0,0-1,1 1,0 0,0 0,0 0,0-1,1 1,0 0,0-1,0 0,1 1,-1-1,1 0,0 0,0 0,0-1,1 1,-1-1,1 0,0 0,0 0,0 0,0-1,1 1,19 1,-1-2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9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494 433,'-101'117,"4"5,-69 118,148-214,1 1,1 0,2 2,0 0,2 0,1 1,2 0,1 1,-1 12,8-38,1-1,0 1,0 0,0-1,1 1,-1 0,1-1,0 1,1-1,-1 1,1-1,0 0,0 1,0-1,1 0,-1 0,1 0,0-1,0 1,0-1,1 0,-1 0,1 0,-1 0,1 0,0-1,0 0,1 1,-1-2,0 1,1 0,-1-1,1 0,-1 0,1 0,0-1,3 1,17 0,-1-1,0-2,1 0,-1-1,0-1,0-2,-1 0,8-4,18-7</inkml:trace>
  <inkml:trace contextRef="#ctx0" brushRef="#br0" timeOffset="272.575">889 941,'-29'39,"2"1,1 2,2 0,3 2,-5 14,3 38,23-94,0 1,0-1,0 1,0-1,0 0,1 1,-1-1,1 0,0 1,0-1,0 0,0 0,0 0,0 0,0 0,1 0,-1 0,1 0,-1 0,1-1,0 1,-1 0,1-1,0 0,0 1,0-1,0 0,1 0,-1 0,0 0,0-1,1 1,-1-1,0 1,1-1,-1 0,0 0,1 0,17-2,0-1,-1 0,1-2,-1-1,0 0,-1-1,0-1,0-1,0 0,-1-2,-1 0,0 0,0-2,5-6,-1 4,-1-1,-1 0,-1-2,0 0,-1 0,-1-2,-1 0,-1-1,-1 0,0 0,-2-2,-1 1,5-19,-12 36,-1 1,0-1,0 0,0 0,0 0,-1 0,0 0,0 0,0 0,-1 0,0 0,0 0,0 1,0-1,-1 0,0 0,0 1,0-1,0 1,-1 0,0 0,0 0,0 0,0 0,-1 0,1 1,-1 0,0 0,0 0,0 0,0 0,-1 1,1 0,-1 0,0 0,1 0,-1 1,0 0,0 0,0 0,-4 0,2 1,0 0,0 0,0 0,0 1,-1 0,1 0,0 0,0 1,1 0,-1 1,0 0,1 0,-1 0,1 1,0 0,0 0,1 0,-1 1,1 0,0 0,-1 1,-12 16</inkml:trace>
  <inkml:trace contextRef="#ctx0" brushRef="#br0" timeOffset="619.732">1425 1223,'10'-22,"4"-14,1 1,2 0,1 1,2 1,1 1,17-18,-37 48,0 0,0 0,1 0,-1 1,0-1,1 1,-1-1,1 1,0-1,-1 1,1 0,0 0,0 0,0 0,0 0,0 0,0 0,0 1,0-1,0 1,0-1,0 1,0 0,0 0,1 0,-1 0,0 0,0 0,0 1,0-1,0 1,0 0,0-1,0 1,0 0,0 0,0 0,0 0,-1 1,1-1,0 0,-1 1,1-1,-1 1,0 0,1-1,-1 1,0 0,0 0,0 0,0 0,0 0,0 0,-1 0,1 0,-1 1,13 47,16 41,-28-89,1 1,0-1,-1 1,1-1,0 0,1 1,-1-1,0 0,1 0,-1-1,1 1,-1-1,1 1,0-1,0 0,0 0,0 0,0 0,0 0,0-1,0 1,0-1,0 0,0 0,0 0,0 0,0-1,3 0,5-3,1-1,-1 0,-1-1,1 0,-1 0,0-1,0-1,-1 0,0 0,0-1,-1 0,0 0,-1-1,0 0,0 0,-1 0,0-1,-1 0,-1-1,0 1,0-1,-1 1,0-2,18-53,-14 50</inkml:trace>
  <inkml:trace contextRef="#ctx0" brushRef="#br0" timeOffset="919.899">2470 829,'-17'5,"0"0,1 2,0 0,0 0,1 2,0 0,0 1,-2 2,16-11,0-1,0 1,1-1,-1 1,0-1,0 1,0 0,0 0,1-1,-1 1,0 0,1 0,-1 0,0 0,1 0,-1-1,1 1,-1 0,1 0,0 0,0 1,-1-1,1 0,0 0,0 0,0 0,0 0,0 0,0 0,0 0,0 0,1 0,-1 0,0 0,1 0,-1 0,1 0,-1 0,1 0,-1 0,1 0,-1 0,1 0,0-1,0 1,-1 0,1-1,0 1,0 0,0-1,0 1,0-1,0 1,0-1,0 1,64 18,-56-17,55 20,-63-22,1 1,-1 0,0-1,1 1,-1 0,0 0,0 0,1 0,-1 0,0 0,0 0,0 0,0 0,0 1,-1-1,1 0,0 1,0-1,-1 1,1-1,-1 0,1 1,-1-1,0 1,0-1,0 1,1 0,-2-1,1 1,0-1,0 1,0-1,-1 1,1-1,0 1,-1-1,0 1,1-1,-1 0,-1 2,-7 8,-1 0,0 0,-1-1,0-1,-1 0,0 0,-1-1,1-1,-10 4,22-11,-27 15,0-1,-1-1,0-2,-1-1,0-1,-6 0,10-4</inkml:trace>
  <inkml:trace contextRef="#ctx0" brushRef="#br0" timeOffset="1520.451">2554 1083,'30'-3,"1"-2,-1 0,-1-2,1-2,-1 0,0-2,-1-1,-1-1,12-9,-31 20,0-1,-1-1,0 1,1-1,-1 0,-1-1,1 0,-1 0,0 0,0-1,0 0,-1 0,0 0,0-1,0 0,-1 0,0 0,-1 0,1 0,-1-1,-1 0,0 0,0 0,0 0,0-5,-2 10,0 1,0 0,-1 0,1 0,0 0,-1 0,0 0,1 0,-1 0,0 0,0 0,0 1,0-1,0 0,-1 0,1 1,0-1,-1 1,1-1,-1 1,0 0,1 0,-1-1,0 1,0 0,0 0,0 1,0-1,0 0,0 1,0-1,0 1,0 0,0-1,0 1,0 0,0 0,0 1,0-1,0 0,0 1,0-1,0 1,0 0,0-1,0 1,-92 43,83-36,0 2,0-1,1 2,1-1,0 1,0 0,1 1,0 0,1 1,1-1,0 1,0 1,2-1,-1 1,2 0,0-1,-1 14,4-24,-1 0,1 0,1 0,-1 0,0 0,1 0,-1 0,1 0,0 0,0 0,0 0,1 0,-1-1,1 1,-1 0,1-1,0 1,0-1,0 0,0 0,0 0,1 0,-1 0,1 0,-1 0,1-1,0 1,-1-1,1 0,0 0,0 0,0 0,0 0,0-1,0 1,0-1,0 0,0 0,1 0,-1 0,126-23,-94 9,0-2,-1-1,-1-2,-1-1,0-2,-2-1,0-1,-2-2,0 0,-2-2,-2-1,0-1,-2-2,1-3,42-79,-65 94,-21 37,15-12,1 0,0 1,0 0,0-1,1 2,0-1,0 0,1 1,0 0,0 0,0 0,1 0,0 0,1 0,-1 0,1 1,1-1,-1 1,1-1,0 1,1-1,0 1,0-1,1 0,0 0,0 1,1-1,-1-1,2 1,-1 0,1-1,3 5,57 30,-59-39,0-1,0 1,0 0,0 0,0 1,0-1,0 1,-1 0,0 1,1-1,-1 1,0-1,-1 1,1 1,-1-1,0 0,0 1,0-1,0 1,-1 0,0 0,0 0,0 0,-1 1,1-1,-1 0,-1 1,1-1,-1 3,-23 54,12-47</inkml:trace>
  <inkml:trace contextRef="#ctx0" brushRef="#br0" timeOffset="1871.371">3768 630,'8'72,"-5"-31,1-1,3 1,1-1,2 0,2-1,2 2,-10-33,0 1,0-2,1 1,0 0,1-1,-1 0,1 0,1-1,-1 1,6 3,-10-9,1 1,-1-1,0 1,0-1,1 0,-1 0,1 0,-1 0,1-1,-1 1,1-1,-1 1,1-1,-1 0,1 0,0 0,-1 0,1-1,0 1,-1-1,1 1,-1-1,1 0,-1 0,0 0,1 0,-1 0,0-1,0 1,0-1,0 0,0 1,0-1,0 0,0 0,-1 0,1 0,0-1,12-19,0-1,-1-1,-2 0,0 0,-1-1,-2 0,3-14,11-31,39-103,-50 147</inkml:trace>
  <inkml:trace contextRef="#ctx0" brushRef="#br0" timeOffset="2689.853">4840 829,'-13'-4,"-1"0,1 2,-1 0,0 0,1 1,-1 1,0 0,0 1,1 0,-1 1,0 1,0 1,-129 37,136-38,1 0,-1 0,1 1,0-1,0 2,0-1,1 0,-1 1,1 0,0 1,0-1,1 1,0 0,0 0,0 0,1 0,0 1,0-1,0 3,2-7,1 0,-1 0,1 0,0 0,0 0,0 0,0 0,0 0,0 0,1 0,-1 0,0 0,1 0,0 0,0-1,-1 1,1 0,0 0,0 0,1-1,-1 1,0-1,0 1,1-1,-1 1,1-1,0 0,-1 1,1-1,0 0,-1 0,1 0,0-1,0 1,0 0,0-1,0 1,0-1,0 0,0 0,0 1,0-1,90-3,-48-11,-2-3,0 0,0-3,-2-2,-1-1,-1-2,17-15,-6 14,-48 26,1 0,-1 0,0 0,0 0,1 0,-1 0,0 0,0 0,1 1,-1-1,0 0,0 1,0-1,1 1,-1-1,0 1,0 0,0-1,0 1,0 0,0 0,0 0,0-1,-1 1,1 0,0 0,0 0,-1 1,1-1,-1 0,1 0,-1 0,1 0,-1 1,0-1,1 0,-1 0,0 0,0 1,0-1,0 1,2 50,-3-46,0 1,1-1,0 1,1 0,-1-1,1 1,0-1,1 1,0-1,0 1,0-1,1 0,-1 0,3 2,-3-6,0 0,0 0,0-1,0 1,0-1,0 1,0-1,1 0,-1 0,0 0,1 0,-1-1,1 1,-1 0,1-1,-1 0,1 0,-1 0,1 0,0 0,-1 0,1-1,-1 1,1-1,-1 1,1-1,-1 0,0 0,1 0,-1-1,68-41,-44 19,-1-1,-1-1,-2-2,-1 0,5-10,15-18,-16 18,-1-1,-2-1,-1-1,-3-1,-1-1,-2-1,-2 0,-2 0,-2-2,-2 1,-2-1,-2 0,-2 1,-2-1,-2-9,3 54,1 0,-1-1,1 1,-1 0,0 0,1 0,-1 0,0 0,0 0,0-1,0 1,0 0,0 0,0 0,0 0,0 0,0-1,-1 1,1 0,0 0,-1 0,1 0,-1 0,0 0,1 0,-1 0,0 0,1 0,-1 0,0 0,0 1,0-1,0 0,0 1,0-1,0 0,0 1,0-1,0 1,0-1,0 1,0 0,0 0,0-1,0 1,-1 0,1 0,0 0,0 0,0 0,0 0,-1 1,1-1,0 0,0 0,0 1,0-1,0 1,0-1,0 1,0 0,0-1,0 1,0 0,0 0,-7 14,1 1,0-1,1 2,1-1,1 0,0 1,2 0,-1 0,2 0,0 0,1 0,1 5,-1-7,0 67,4-1,4 1,2-1,5 0,17 51,-29-118,1 1,0-1,1-1,1 1,0-1,1 0,0 0,1-1,3 4,-8-15,-4-5</inkml:trace>
  <inkml:trace contextRef="#ctx0" brushRef="#br0" timeOffset="2933.604">5122 546,'39'0,"26"0,8 0,-5 0,-8 0,-10 5,-8 1,-12 5,-11 1</inkml:trace>
  <inkml:trace contextRef="#ctx0" brushRef="#br0" timeOffset="3088.434">5913 630,'-10'34,"-3"16,1-1</inkml:trace>
  <inkml:trace contextRef="#ctx0" brushRef="#br0" timeOffset="3340.024">5997 263,'2'40,"1"-1,2 1,2-1,1-1,4 8,-9-34,0 1,0-1,1 0,1 0,0 0,1-1,0 1,1-1,0-1,0 1,1-1,1-1,-1 1,2-2,-1 1,1-1,11 6,-18-12,0-1,0 0,0 0,0-1,0 1,0-1,1 1,-1-1,0 0,0 0,0-1,1 1,-1 0,0-1,0 0,0 0,0 0,0 0,0 0,0-1,0 0,-1 1,1-1,-1 0,1 0,-1 0,1 0,-1-2,55-78,-44 58,13-25,-22 38,0 1,1 0,1 0,-1 1,2-1,-1 1,1 1,1-1,-1 1,3-1,-9 9,0 0,0-1,0 1,0 0,0 0,0 0,1 0,-1 0,0 0,0 0,0 0,0 0,0 0,0 1,0-1,0 0,0 1,0-1,0 1,0 0,0-1,0 1,0-1,0 1,0 0,0 0,-1 0,1-1,0 1,-1 0,1 0,0 0,-1 0,1 0,-1 0,0 0,1 0,-1 1,0-1,0 0,0 0,1 0,-1 0,0 0,0 0,-1 1,1-1,0 0,0 0,0 0,-1 0,3 20</inkml:trace>
  <inkml:trace contextRef="#ctx0" brushRef="#br0" timeOffset="3585.883">6731 687,'18'-29,"-1"-1,-2 0,-1-1,-1 0,-2-1,5-23,-12-13,-4 66,0 1,0-1,-1 0,1 1,0-1,-1 1,1-1,-1 1,0-1,1 1,-1-1,0 1,0-1,0 1,0 0,0 0,0-1,0 1,-1 0,1 0,0 0,-1 0,1 1,0-1,-1 0,1 0,-1 1,0-1,1 1,-1 0,1-1,-1 1,0 0,1 0,-1 0,1 0,-2 0,-4 3,0 1,1-1,-1 1,1 1,0-1,0 1,1 0,-1 0,1 1,0 0,1 0,-1 0,1 0,0 1,1 0,0-1,0 1,0 0,1 1,0-1,0 3,-4 4,1 1,1 0,0-1,1 1,1 1,0-1,1 0,1 0,1 1,0-1,0 0,2 0,0 1,0-2,2 1,0 0,0-1,1 0,1 0,1-1,0 0,0 0,1-1,1 0,5 6,-7-13,-1 0,1-1,-1 0,1 0,1 0,-1-1,0 0,1-1,-1 0,1 0,0-1,0 0,-1 0,9-2,8 2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764 340,'-39'34,"-26"25,-12 7,-3 3,7-7,8-8,8-4,11-5,7-6,6-5,4-8,7-4,6-5</inkml:trace>
  <inkml:trace contextRef="#ctx0" brushRef="#br0" timeOffset="397.676">115 311,'322'151,"-159"-79,154 43,-260-93,66 13,-122-35,-1-1,1 0,-1 0,1 0,-1 0,0 1,1-1,-1 0,0 0,0 0,0 0,0 0,0 0,0 0,0 0,0 0,0 1,0-1,0 0,0 0,-1 0,1 0,0 0,-1 0,1 1,-1-1,1 0,-1 0,1 0,-1 1,1-1,-1 0,0 1,1-1,-1 1,0-1,0 1,1-1,-1 1,0-1,0 1,0 0,0-1,0 1,1 0,-1 0,0-1,0 1,0 0,0 0,-2-2,-18-16,0 1,-1 1,-1 1,0 1,-1 1,0 1,-1 1,-1 1,1 2,-1 0,-1 2,1 0,-1 2,-27 0,-20 8,-1 3,1 3,0 3,1 4,1 3,0 3,2 3,1 3,40-18</inkml:trace>
  <inkml:trace contextRef="#ctx0" brushRef="#br0" timeOffset="666.606">566 1,'-4'77,"-3"35,1 8,2-7,-5-18,1-15,0-17,3-14,1-6,2-5,1-10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1,'-28'11,"1"1,1 1,0 1,1 2,0 1,1 0,1 2,-14 14,35-31,1 0,-1 0,0 0,1 0,-1 0,1 0,-1 1,1-1,0 0,0 1,0-1,0 1,1-1,-1 1,1-1,-1 1,1-1,0 1,0 0,0-1,0 1,1-1,-1 1,1-1,-1 1,1-1,0 1,0-1,0 1,0-1,1 0,-1 0,1 1,-1-1,1 0,0-1,-1 1,1 0,0 0,0-1,1 1,-1-1,0 1,3 0,66 26,20 15,-89-41,-1-1,0 1,1-1,-1 1,0-1,0 1,0 0,0 0,0-1,0 1,-1 0,1 0,0 0,-1 0,0 0,1 0,-1 0,0 0,0 0,0 0,0 0,0 0,-1 0,1 0,-1 0,1-1,-1 1,0 0,1 0,-1 0,0-1,0 1,-1 0,1-1,0 1,0-1,-1 1,1-1,-1 0,1 1,-2 0,-73 45,12-20,45-21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30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0 391,'200'-51,"-4"-9,20-16,-202 71,29-10,0-1,-2-2,1-2,-2-2,36-26,-46 17,-30 31,1-1,0 1,-1-1,0 1,1-1,-1 1,1-1,-1 1,0-1,1 0,-1 1,0-1,0 0,1 1,-1-1,0 0,0 0,0 1,0-1,0 0,0 1,0-1,0 0,0 0,0 1,0-1,-1 0,1 1,0-1,0 0,-1 1,1-1,0 1,-1-1,1 0,-1 1,1-1,-1 1,1-1,-1 1,1-1,-1 1,1 0,-1-1,0 1,1 0,-1-1,0 1,1 0,-1 0,0-1,1 1,-1 0,0 0,-6 1,-1-1,1 1,0 1,0-1,0 1,0 1,0-1,0 1,1 0,-1 1,1 0,0 0,0 0,1 0,-1 1,1 0,-1 1,-11 11,0 1,2 0,0 1,1 1,1 0,1 1,0 0,2 1,1 0,0 1,2 0,-1 6,-4 21,3 2,1 0,3 0,2 0,2 7,30 371,-29-414,-1 0,0-1,-1 1,-1 0,0-1,-1 0,-1 0,0 0,-1 0,-1-1,0 0,-1 0,0-1,-1 0,-1-1,0 0,0 0,-1-1,-1 0,0-1,-1 0,1-1,-2-1,1 0,-4 1,-5 2,0-2,0 0,-1-1,0-2,0 0,-8 0,22-5,0 1,-1-2,1 1,0-1,0 0,-1-1,1 0,0-1,0 0,0 0,0-1,0 0,1-1,-1 0,1 0,0 0,-5-5,8 5,0-1,1 0,-1 0,1 0,0 0,0-1,1 0,-1 0,1 0,1 0,-1 0,1-1,0 1,0-1,1 1,0-1,0 0,1 1,0-1,0 0,0 1,1-1,0 0,0 1,1-1,0 1,0-1,0 1,1 0,6-17,1 1,1 0,1 1,1 0,1 1,1 0,8-7,26-25,3 2,2 2,2 3,2 3,1 2,3 2,55-24,-92 50</inkml:trace>
  <inkml:trace contextRef="#ctx0" brushRef="#br0" timeOffset="250.467">1186 561,'-30'33,"2"3,1 0,2 1,1 2,-7 18,10 8,21-64,0 1,-1-1,1 0,0 1,0-1,0 0,0 1,0-1,0 1,0-1,1 0,-1 1,0-1,1 0,-1 1,1-1,-1 0,1 0,0 1,0-1,-1 0,1 0,0 0,0 0,0 0,0 0,0 0,0-1,0 1,1 0,-1 0,0-1,0 1,1-1,-1 1,0-1,1 0,-1 1,0-1,1 0,-1 0,0 0,2 0,4 0,-1-1,1 0,-1-1,0 1,1-1,-1-1,0 1,0-1,0 0,0 0,-1-1,1 0,-1 0,0 0,0 0,0-1,-1 0,0 0,0 0,0 0,0-1,1-3,4-5,-1-2,-1 0,0 0,-1 0,0 0,-2-1,0 0,0-2,-5-95,-5 97</inkml:trace>
  <inkml:trace contextRef="#ctx0" brushRef="#br0" timeOffset="518.144">1440 1012,'0'-43,"5"-29,1-7,5 1,5 13,0 13,2 11,3 7,2 9,3 10,1 7,-4 4</inkml:trace>
  <inkml:trace contextRef="#ctx0" brushRef="#br0" timeOffset="718.725">2061 476,'-114'89,"109"-85,1 0,0 1,0 0,0 0,1 0,-1 1,1-1,0 1,1-1,0 1,0 0,0 0,0 0,1 0,0 1,1-1,-1 0,1 0,0 1,0-1,2 4,-1-6,1 0,-1 0,1 0,0 0,0-1,1 1,-1 0,1-1,0 0,0 0,0 1,0-2,1 1,-1 0,1-1,-1 1,1-1,0 0,0 0,0-1,0 1,0-1,1 0,-1 0,0 0,0-1,1 0,120-1,-119 0,1-1,0 1,-1-1,0 0,1-1,-1 0,0 0,0 0,0 0,-1-1,1 0,-1-1,0 1,0-1,2-2,3-6</inkml:trace>
  <inkml:trace contextRef="#ctx0" brushRef="#br0" timeOffset="1031.686">2287 674,'23'-3,"-1"-1,0-1,0-1,0-1,-1-1,0 0,-1-2,0-1,0 0,-1-1,7-7,-23 18,0 0,-1 0,1-1,-1 1,0-1,1 1,-1-1,0 0,0 0,0 0,0 0,-1 0,1 0,0 0,-1-1,0 1,1-1,-1 1,0-1,0 0,0 1,-1-1,1 0,-1 1,1-1,-1 0,0 0,0 0,0 1,-1-1,1 0,-1 0,1 1,-1-1,0 0,0 1,0-1,0 1,-1-1,1 1,-1 0,1-1,-1 1,0 0,0 0,0 0,0 0,0 0,0 1,0-1,-1 1,0-1,-5 2,0 1,0 0,0 0,0 0,0 1,0 1,1-1,-1 1,1 1,0-1,0 1,0 0,0 1,1-1,-1 2,1-1,1 0,-1 1,1 0,0 1,0-1,1 1,0 0,-1 1,-4 5,0 0,1 0,0 1,1 0,0 1,2 0,0 0,0 0,1 0,1 1,1-1,-1 15,3-25,0 0,1 0,0 0,0 0,0 0,0 0,1 0,0 0,0-1,0 1,0-1,1 1,0-1,0 0,0 0,0 0,1 0,-1-1,1 1,0-1,0 0,0 0,1-1,-1 1,1-1,-1 0,1 0,0 0,0-1,0 0,0 0,0 0,0 0,0-1,0 0,0 0,0 0,0-1,0 1,5-2,23-5,-2 1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10:24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388 511,'-56'13,"37"-10,1 0,0 2,0 0,1 1,0 1,0 1,-14 8,30-16,0 1,0-1,0 1,0 0,0-1,-1 1,1 0,0 0,0-1,1 1,-1 0,0 0,0 0,0 0,1 0,-1 0,0 1,1-1,-1 0,1 0,-1 0,1 1,0-1,0 0,-1 0,1 1,0-1,0 0,0 1,0-1,0 0,1 0,-1 1,0-1,1 0,-1 0,1 0,-1 1,1-1,-1 0,1 0,0 0,-1 0,1 0,0 0,0 0,0 0,0 0,0-1,0 1,0 0,0 0,0-1,0 1,1-1,-1 1,0-1,0 0,1 1,0-1,24 10,-22-9,0 0,1 0,-1 0,-1 0,1 1,0 0,0 0,0 0,-1 0,1 0,-1 0,0 1,0 0,0 0,0 0,0 0,-1 0,1 0,-1 1,0 0,0-1,0 1,-3 1,0-1,0 0,-1 0,0 0,0 0,0-1,0 1,-1 0,1-1,-1 0,0 1,0-1,0 0,0-1,-1 1,1 0,-1-1,-2 2,-2 2,-73 47,65-45,0 2,1 0,0 0,0 2,1 0,1 0,0 1,-4 6,16-18,0 1,0-1,0 0,1 0,-1 1,0-1,0 1,1-1,-1 1,1-1,0 1,-1-1,1 1,0-1,0 1,0-1,0 1,0-1,0 1,0-1,0 1,1-1,-1 1,1-1,-1 1,1-1,0 1,-1-1,1 0,0 1,0-1,0 0,0 0,0 1,0-1,0 0,0 0,1 0,-1-1,0 1,1 0,-1 0,0-1,1 1,0 0,72 22,-72-23,4 2,0 0,0-1,0 0,0 0,0-1,0 0,1 0,-1 0,0 0,0-1,0 0,0-1,0 1,4-3,-3-2</inkml:trace>
  <inkml:trace contextRef="#ctx0" brushRef="#br0" timeOffset="249.798">304 144,'-33'59,"4"1,2 1,2 2,4 0,2 2,3 0,3 1,3 0,-1 42,18 313,9-304,-11-89</inkml:trace>
  <inkml:trace contextRef="#ctx0" brushRef="#br0" timeOffset="1029.681">586 1076,'368'-607,"-286"426,-78 204,-57 322,51-334,2 0,-1 0,1 0,1 0,0 0,1 0,0-1,1 1,0 0,0-1,1 0,0 0,1 0,0 0,1-1,0 0,6 7,-10-15,0 1,1 0,-1-1,1 0,0 1,-1-1,1 0,0 0,0 0,0-1,0 1,-1-1,1 0,0 0,0 0,0 0,0 0,0 0,0-1,0 1,0-1,0 0,-1 0,1 0,0 0,-1-1,1 1,-1-1,1 0,-1 1,0-1,1 0,0-2,69-75,-70 77,32-48,-2-1,-3-2,-2-1,-2-1,-2-1,12-50,-18 8,-27 95,5 14</inkml:trace>
  <inkml:trace contextRef="#ctx0" brushRef="#br0" timeOffset="1311.226">1517 709,'-4'14,"0"0,1 0,0 0,1 1,1-1,0 0,1 1,0-1,1 1,1-1,0 0,1 2,-2-15,-1 1,1-1,-1 0,1 1,0-1,-1 0,1 1,0-1,0 0,0 0,0 1,0-1,0 0,0 0,1 0,-1-1,0 1,0 0,1 0,-1-1,1 1,-1 0,0-1,1 0,-1 1,1-1,-1 0,1 0,-1 0,1 0,-1 0,1 0,0 0,-1 0,1 0,-1-1,0 1,1-1,-1 1,1-1,-1 0,0 1,1-1,-1 0,1-1,57-45,-56 44,8-8,1-1,-2 0,1 0,-2-2,0 1,0-1,-1 0,-1-1,-1 0,0 0,0 0,-2-1,0 1,-1-1,0 0,-1 0,-1-1,-1 1,-1-9,2 21,-1 0,-1 0,1 0,0 0,-1 0,0 0,0 1,0-1,0 0,-1 1,1-1,-1 0,0 1,0 0,-1 0,1-1,0 1,-1 0,0 1,0-1,0 0,0 1,0 0,0 0,-1 0,1 0,-1 0,1 1,-1-1,0 1,1 0,-1 0,0 0,0 1,0 0,0-1,0 1,0 1,-2-1,-16 14,2 3</inkml:trace>
  <inkml:trace contextRef="#ctx0" brushRef="#br0" timeOffset="1735.286">1771 963,'171'-312,"-120"244,-50 68,-1-1,1 1,0 0,0-1,-1 1,1 0,0 0,0-1,-1 1,1 0,0 0,0 0,-1 0,1 0,0 0,0 0,0 0,-1 1,1-1,0 0,0 0,-1 1,1-1,0 0,-1 1,1-1,0 1,-1-1,1 1,-1-1,1 1,0-1,-1 1,1-1,-1 1,0 0,1-1,-1 1,0 0,1-1,-1 1,0 0,1 0,-1-1,0 1,0 0,0 0,0 0,0-1,0 1,6 44,-6-43,1 18,-2-9,1-1,0 1,1-1,0 0,1 1,0-1,0 0,1 0,0 0,1 0,1 0,-1-1,1 0,3 3,-7-10,1-1,-1 1,1-1,0 0,0 0,-1 0,1 0,0 0,0-1,0 1,0 0,0-1,0 1,0-1,0 0,0 0,0 0,0 0,0 0,0 0,0 0,0-1,0 1,0-1,0 1,0-1,0 0,0 0,0 0,0 0,-1 0,1 0,0-1,-1 1,2-2,50-55,28-105,-70 144,0 6</inkml:trace>
  <inkml:trace contextRef="#ctx0" brushRef="#br0" timeOffset="1983.094">2703 567,'-39'5,"-17"16,1 9,10 5,17 0,18 0,16-6,12-4,7-6,4-6,2-5,1-4,-5-8,-8-3</inkml:trace>
  <inkml:trace contextRef="#ctx0" brushRef="#br0" timeOffset="2234.068">2985 596,'-2'2,"-19"14,2 1,0 1,1 0,1 1,0 1,2 1,-5 9,18-29,1 0,0 1,-1-1,1 1,0-1,0 1,0 0,0 0,0 0,0-1,0 1,0 0,1 0,-1 0,1 0,0 0,-1 0,1 0,0 0,0 0,0 0,1 0,-1 0,0 0,1 0,-1 0,1 0,0 0,0 0,0 0,-1-1,2 1,-1 0,0 0,0-1,0 1,1-1,-1 1,1-1,-1 0,1 0,0 1,0-1,-1 0,1-1,0 1,0 0,0 0,0-1,0 1,2-1,4-1,0-2,0 1,0-1,0-1,-1 1,1-1,-1-1,0 1,0-1,-1 0,1-1,-1 0,0 0,-1 0,1 0,-1-1,0 0,-1 0,0 0,0-1,-1 0,1 1,-2-1,1-1,-1 1,0-3,4-75,-7 62</inkml:trace>
  <inkml:trace contextRef="#ctx0" brushRef="#br0" timeOffset="2578.953">3126 821,'20'-32,"-3"2,2 0,1 1,1 1,1 1,2 1,10-8,-33 33,-1 0,1 0,0 0,0 0,0 0,0 0,0 0,0 0,0 0,0 1,0-1,1 0,-1 1,0-1,0 1,0-1,1 1,-1 0,0 0,1-1,-1 1,0 0,1 0,-1 0,0 0,1 1,-1-1,0 0,1 0,-1 1,0-1,0 1,0-1,1 1,-1 0,0-1,0 1,0 0,0 0,0 0,0-1,0 1,0 0,0 1,-1-1,1 0,0 0,-1 0,1 0,0 0,-1 1,0-1,1 0,-1 1,0-1,0 0,1 1,-1-1,0 0,0 1,-1-1,1 0,0 0,0 1,-1 0,1 54,-1-46,0 0,1-1,0 1,1-1,0 1,0-1,1 1,0-1,0 1,1-1,4 8,-5-15,-1 0,0 0,1-1,0 1,-1 0,1-1,0 1,0-1,0 1,0-1,0 0,0 0,0 0,0 0,0 0,1 0,-1-1,0 1,1-1,-1 0,0 1,1-1,-1 0,0-1,1 1,-1 0,0-1,1 1,-1-1,0 1,0-1,1 0,-1 0,0 0,0 0,0-1,1 0,67-61,-12-103,-50 147</inkml:trace>
  <inkml:trace contextRef="#ctx0" brushRef="#br0" timeOffset="2935.357">3944 567,'-6'-2,"-1"1,0-1,0 1,0 1,1-1,-1 1,0 0,0 1,0-1,0 1,0 1,1-1,-1 1,1 1,-1-1,1 1,0 0,0 0,0 1,-5 3,11-5,0 0,0 0,0 0,0 0,0 0,0 0,1 0,-1 0,1 0,0-1,-1 1,1 0,0 0,0-1,0 1,0 0,0-1,1 1,-1-1,0 1,1-1,-1 0,1 0,-1 0,1 1,0-1,0-1,-1 1,1 0,0 0,0-1,0 1,0-1,0 1,7 4,-6-4,0 0,0 0,0 1,0-1,-1 1,1 0,-1-1,1 1,-1 0,0 0,0 1,0-1,0 0,0 1,0-1,-1 1,1 0,-1-1,1 1,-1 0,0 0,0 0,-1 0,1 0,-1 0,1 0,-1 0,0 0,0 0,0 0,-1 0,1 0,-1 0,1 0,-1 0,0 0,0 0,0 0,-1 0,1-1,-1 1,0 0,1-1,-1 1,-4 2,1 0,-1 0,1 0,-1 0,-1-1,1 0,-1-1,1 1,-1-1,0 0,0-1,-1 0,1 0,0 0,-1-1,1 0,-8-1,-4-3</inkml:trace>
  <inkml:trace contextRef="#ctx0" brushRef="#br0" timeOffset="3502.69">3944 821,'45'-12,"-1"-3,0-1,-2-2,0-2,29-19,-65 34,0 1,1-1,-2 0,1 0,-1-1,0 1,0-1,0-1,-1 1,0 0,0-1,-1 0,0 0,0 0,0 0,-1-1,1-6,-2 13,-1-1,0 1,0-1,0 1,0 0,0-1,0 1,0-1,-1 1,1 0,0-1,-1 1,1 0,-1-1,1 1,-1 0,0 0,0-1,1 1,-1 0,0 0,0 0,0 0,0 0,0 0,-1 0,1 1,0-1,0 0,0 1,-1-1,1 1,0-1,-1 1,1-1,0 1,-1 0,1 0,-1 0,1 0,0 0,-1 0,0 0,-58 19,51-11,0 1,0 0,1 0,0 1,1 0,0 0,0 0,1 1,1 0,-1 0,2 1,0 0,0-1,1 1,1 1,0-1,0 0,1 0,1 1,0-1,0-9,1 0,-1 0,1 0,-1 0,1-1,0 1,0 0,0-1,1 1,-1 0,1-1,-1 0,1 1,0-1,0 0,0 0,0 0,0 0,0 0,1 0,-1-1,1 1,-1-1,1 0,0 0,-1 0,1 0,0 0,0 0,-1-1,1 1,0-1,0 0,0 0,0 0,0 0,7 0,-1 0,0-1,0 0,0-1,0 0,0 0,-1-1,1 0,-1 0,1-1,2-2,12-11,0-1,-1-2,-1 0,0-1,-2-1,-1-1,0-1,-2-1,10-19,35-80,-56 109,-1 7,-4 19,5 152,13-47,-18-113,1-1,-1 1,1-1,-1 0,1 1,0-1,0 0,0 0,1 0,-1 0,0 0,1 0,0 0,-1 0,1 0,0-1,0 1,0-1,0 1,0-1,0 0,0 0,0 0,0 0,1 0,-1 0,0-1,1 1,-1-1,1 1,-1-1,0 0,1 0,-1 0,1 0,-1-1,1 1,-1-1,0 1,1-1,-1 0,0 0,1 0,20-4</inkml:trace>
  <inkml:trace contextRef="#ctx0" brushRef="#br0" timeOffset="3816.109">4875 454,'32'110,"32"79,-64-188,0 1,0-1,0 0,1 0,-1 0,0 1,1-1,-1 0,1 0,-1 0,1 0,0 0,-1 0,1 0,0 0,0 0,-1 0,1 0,0 0,0-1,0 1,0 0,0-1,0 1,1 0,-1-1,0 0,0 1,0-1,0 0,1 1,-1-1,0 0,0 0,1 0,-1 0,0 0,0 0,0 0,1-1,-1 1,0 0,0-1,0 1,0-1,1 1,-1-1,0 0,0 1,0-1,0 0,0 0,-1 1,1-1,0 0,0 0,0 0,-1 0,1-1,70-166,4 34,-58 116</inkml:trace>
  <inkml:trace contextRef="#ctx0" brushRef="#br0" timeOffset="4382.645">5412 567,'-28'10,"1"1,0 1,1 1,0 1,1 2,-3 3,4 13,25-31,-1 0,0 0,0 0,1-1,-1 1,0 0,1 0,-1-1,0 1,1 0,-1-1,1 1,0-1,-1 1,1 0,-1-1,1 1,0-1,-1 1,1-1,0 0,0 1,-1-1,1 0,0 0,0 1,0-1,-1 0,1 0,0 0,0 0,0 0,-1 0,1 0,0 0,0 0,0 0,-1-1,1 1,0 0,0 0,0-1,0 1,157-54,-135 44,109-48,-131 57,0 1,0 0,1-1,-1 1,0 0,0-1,0 1,0 0,0 0,1 0,-1 0,0 0,0 0,0 0,0 1,1-1,-1 0,0 1,0-1,0 1,0-1,0 1,0-1,0 1,0 0,0-1,0 1,0 0,-1 0,1 0,0 0,0 0,-1 0,1 0,-1 0,1 0,-1 0,1 0,-1 0,0 0,1 0,-1 0,0 1,4 57,-4-50,-1-6,0 1,0 0,0-1,0 1,1 0,0 0,0-1,0 1,0 0,0 0,1-1,0 1,0 0,0-1,0 1,0 0,1-1,0 0,-1 1,1-1,1 0,-1 0,0 0,1 0,-1 0,1-1,0 1,0-1,0 0,0 0,0 0,1 0,-1 0,0-1,1 1,0-1,-1 0,1 0,0-1,-1 1,1-1,1 1,10-7,0 0,0-1,-1 0,0-1,-1-1,1 0,-2-1,1 0,-1-2,-7 9,25-29,-1 0,-2-2,-1-1,-1-1,-2-1,-2-1,-1-1,-3-1,-1 0,2-12,-6 26,-2-1,-1 0,-1-1,-1 0,-2 0,-1 0,0-6,-4 33,1-1,-1 0,1 0,-1 0,1 0,-1 0,0 0,0 0,0 0,0 0,-1 0,1 0,0 0,-1 0,1 0,-1 0,0 1,0-1,0 0,1 0,-2 1,1-1,0 0,0 1,0-1,-1 1,1 0,-1-1,1 1,-1 0,0 0,1 0,-1 0,0 0,0 0,0 0,1 1,-1-1,0 1,0 0,0-1,0 1,0 0,0 0,0 0,0 0,0 0,0 1,0-1,0 1,0-1,0 1,0 0,1-1,-1 1,0 0,0 1,-11 11,0 1,1 0,1 1,0 1,2 0,-1 0,-3 12,5-13,1 1,0 0,2 1,0-1,1 1,0 0,1 0,1 0,1 1,1-1,0 0,1 1,1-1,0 0,1 0,1 0,1 0,1-1,0 0,1 0,0 0,2-1,-1 0,2 0,0-1,1-1,12 13,-9-16</inkml:trace>
  <inkml:trace contextRef="#ctx0" brushRef="#br0" timeOffset="4632.591">5750 370,'38'0,"28"5,7 1,-5 1,-13-2</inkml:trace>
  <inkml:trace contextRef="#ctx0" brushRef="#br0" timeOffset="4806.074">6287 511,'9'14,"4"6</inkml:trace>
  <inkml:trace contextRef="#ctx0" brushRef="#br0" timeOffset="5022.023">6456 144,'4'39,"1"0,2-1,2 0,1 0,2-1,1 0,9 13,-20-45,0-1,0 1,0-1,1 0,-1 0,1 0,0 0,0 0,0-1,1 1,-1-1,1 0,0 0,0 0,0-1,0 1,1-1,-1 0,1 0,-1-1,1 1,-1-1,1 0,0 0,0-1,0 1,-1-1,1 0,0-1,0 1,0-1,-1 0,1 0,0 0,1-1,4-5,0 0,0-1,-1 0,0-1,-1 0,1 0,-2 0,1-1,-1-1,-1 1,2-6,39-52,-28 47,-4 2</inkml:trace>
  <inkml:trace contextRef="#ctx0" brushRef="#br0" timeOffset="5299.482">6993 511,'55'-49,"-3"-3,-1-2,26-39,-75 91,2-2,1-1,-1 0,0 1,-1-1,1-1,-1 1,0 0,0-1,-1 0,0 0,0 0,0 0,0 0,-1 0,0 0,-1 0,1 0,-1-1,0 1,-1-5,-2 9,0 0,0 1,1-1,-1 0,0 1,0 0,-1 0,1 0,0 0,0 0,0 1,-1-1,1 1,0 0,-1 0,1 0,0 0,-1 1,1-1,0 1,0 0,0 0,-1 0,1 0,0 1,0-1,1 1,-1 0,0 0,0 0,1 0,-2 1,-10 6,0 1,1 0,0 1,0 1,1 0,1 0,0 1,1 1,0-1,1 2,1-1,0 1,1 1,-3 10,6-16,1 0,0 0,1 1,0-1,1 1,0 0,1-1,0 1,1 0,0-1,0 1,1-1,1 1,0-1,0 0,1 0,0 0,1 0,0-1,0 0,1 0,1 0,3 4,8 5,1-1,1-1,0 0,1-2,0 0,1-1,1-2,0 0,1-1,16 4,-2-2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605 455,'-11'165,"-17"-47,-6-2,-35 80,23-73,46-121,-1 0,0 0,0 0,1 0,-1 0,1 1,0-1,-1 0,1 0,0 0,0 0,1 1,-1-1,0 0,1 0,-1 0,1 0,0 0,-1 0,1 0,0 0,0 0,1 0,-1 0,0-1,1 1,-1 0,1-1,-1 1,1-1,0 0,-1 1,1-1,0 0,0 0,0 0,0 0,0-1,0 1,0-1,0 1,0-1,0 1,1-1,0 0,90-12,-40-1,228-2,-179-2,-91 12,-5-2</inkml:trace>
  <inkml:trace contextRef="#ctx0" brushRef="#br0" timeOffset="631.454">1310 539,'3'-5,"0"-1,0 1,0 0,0 0,1 1,0-1,0 1,0 0,0 0,1 0,-1 0,1 1,0 0,0 0,1 0,-1 1,0-1,1 1,0 1,-1-1,1 1,0 0,0 0,1 1,-1-3,1 1,0 1,-1 0,1 0,0 0,0 0,0 1,0 1,0-1,0 1,-1 0,1 0,0 1,-1 0,1 0,-1 1,1 0,-1 0,0 0,0 1,-1-1,1 2,-1-1,0 0,0 1,0 0,0 0,-1 1,2 2,-6-1,0 0,0 0,0 0,-1-1,0 1,0 0,-1 0,0 0,0-1,0 1,-1-1,0 0,-1 0,1 0,-1 0,0 0,0-1,-1 0,0 1,1-1,-154 201,139-184,1 1,1 1,1 1,1 0,1 2,2 0,10-25,1 1,0-1,1 1,-1 0,0-1,1 1,-1 0,1-1,0 1,0 0,0 0,0-1,1 1,-1 0,1-1,-1 1,1 0,0-1,0 1,0-1,1 1,-1-1,0 0,1 1,0-1,-1 0,1 0,0 0,0 0,0-1,0 1,1 0,-1-1,0 0,1 1,-1-1,1 0,-1 0,1 0,0 0,112 15,54-25,-163 7,1-1,-1 1,0-1,1 0,-2-1,1 0,0 0,-1 0,0 0,1-1,-2 0,1 0,-1 0,0-1,0 1,0-1,-1 0,1-1,6-13</inkml:trace>
  <inkml:trace contextRef="#ctx0" brushRef="#br0" timeOffset="1064.87">2016 398,'-30'129,"20"-62,8-60,-2 6,1 0,0 1,1-1,0 1,1-1,1 1,0-1,1 1,0-1,1 1,0-1,4 8,-5-18,0-1,1 1,0-1,-1 0,1 1,0-1,0 0,1 0,-1 0,0 0,1-1,-1 1,1 0,-1-1,1 0,0 0,-1 0,1 0,0 0,0 0,0-1,0 1,0-1,0 0,0 0,0 0,0 0,0-1,-1 1,1-1,0 0,0 0,1 0,92-42,-41-4,-40 30</inkml:trace>
  <inkml:trace contextRef="#ctx0" brushRef="#br0" timeOffset="1433.69">2440 285,'-15'16,"0"2,1-1,1 1,1 1,1 1,0-1,2 2,0-1,1 1,1 1,1-1,1 1,1 0,0 12,-21 161,-6 7,5-34,26-167,0 0,0 0,0 0,0 0,0 0,0 0,1 0,-1 0,0 0,1 0,-1-1,0 1,1 0,-1 0,1 0,0-1,-1 1,1 0,-1-1,1 1,0 0,0-1,-1 1,1-1,0 1,0-1,0 1,0-1,-1 0,1 1,0-1,0 0,0 0,0 0,0 0,0 0,0 0,0 0,0 0,0 0,0 0,0 0,-1-1,1 1,0 0,0-1,0 1,0 0,0-1,-1 1,1-1,0 0,0 1,-1-1,1 1,0-1,-1 0,1 0,-1 1,1-1,-1 0,1 0,-1 0,0 0,1 0,14-10</inkml:trace>
  <inkml:trace contextRef="#ctx0" brushRef="#br0" timeOffset="8084.345">69 115,'164'26,"-118"-24,0-3,0-1,0-3,8-2,47-6,354-42,-112 25,-17 20,-188-3,1 7,44 7,-66-1,79 29,29-30,-196-3,-27 3,0-1,0 1,0 1,1-1,-1 0,0 0,1 1,-1-1,0 1,1 0,-1 0,0 0,1 0,-1 0,0 0,1 1,-1-1,0 1,1 0,-1-1,0 1,0 0,0 0,0 1,0-1,0 0,0 1,0-1,0 1,0-1,-1 1,1 0,-1 0,0 0,1 0,-1 0,0 0,0 0,0 0,0 0,0 1,-1-1,1 1,30 220,-49-97,-6 2,15-74,3 0,2 1,2-1,5 49,-1 2,27 65,0 26,-31-55,2-138,0 0,-1-1,1 1,-1 0,0-1,0 1,0-1,0 1,0-1,-1 1,1-1,-1 0,0 0,1 0,-1 0,0 0,0 0,0 0,0 0,-1-1,1 1,0-1,-1 0,1 0,-1 0,1 0,-1 0,0 0,1-1,-2 1,-87 2,69-5,-970-1,4 3,791 28,-252-28,447 0,0 0,1 0,-1 0,0 0,1 0,-1-1,0 1,1-1,-1 1,1-1,-1 0,1 1,-1-1,1 0,0 0,-1 0,1 0,0 0,0 0,0-1,-1 1,1 0,1-1,-1 1,0-1,0 1,0-1,1 1,-1-1,1 1,-1-1,1 0,0 1,-1-1,1 1,0-1,0 0,0 1,0-1,1 0,-1 1,0-1,1 0,-1 1,1-1,0 1,0-1,-1 1,65-368,-54 228,-4 92,-1-1,-2 1,-3-1,-2-6,28-114,-15 30,6-86,-2 159,-11 48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1,'0'0,"0"0,0 0,0 1,0-1,0 0,0 0,1 1,-1-1,0 0,0 0,0 1,0-1,0 0,1 0,-1 0,0 1,0-1,0 0,1 0,-1 0,0 0,0 1,0-1,1 0,-1 0,0 0,0 0,1 0,-1 0,0 0,0 0,1 0,-1 0,0 0,1 0,-1 0,0 0,0 0,1 0,-1 0,0 0,0 0,1 0,-1 0,0 0,0 0,1-1,-1 1,0 0,0 0,1 0,-9 26,-34 66,28-65,1 0,2 2,0-1,2 1,-3 20,11-45,0 0,1-1,-1 1,1 0,0 0,0 0,1 0,-1 0,1 0,0-1,0 1,0 0,0 0,1-1,-1 1,1-1,0 1,0-1,0 0,1 0,-1 0,1 0,0 0,0 0,-1-1,2 0,-1 1,0-1,0 0,1 0,-1-1,1 1,0-1,-1 0,1 0,0 0,3 0,0 1,1 0,-1-1,0 0,1-1,-1 0,0 0,1 0,-1-1,1 0,-1 0,0-1,0 0,0 0,0-1,0 0,0 0,-1-1,0 1,1-1,-1-1,0 1,1-3,3-8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1 286,'38'-48,"203"-164,-238 209,-2 2,-1-1,1 1,0 0,-1-1,1 1,0 0,0 0,0 0,0-1,0 1,0 0,0 0,1 0,-1 1,0-1,0 0,1 0,-1 1,1-1,-1 1,0-1,1 1,-1 0,1-1,-1 1,1 0,-1 0,1 0,-1 0,1 0,-1 1,1-1,-1 0,1 1,-1-1,1 1,-1-1,0 1,1 0,-1-1,0 1,1 0,-1 0,64 162,-23-98,-28-52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0 211,'71'-12,"1"2,0 4,0 3,57 5,-36-1,-74-10,-41-11,17 16,-108-98,101 68,14 20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55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1 161,'1'-1,"0"0,-1 0,1 0,0 1,0-1,1 0,-1 1,0-1,0 1,0-1,0 1,0-1,1 1,-1 0,0 0,0-1,1 1,-1 0,0 0,0 0,1 0,-1 1,0-1,0 0,1 0,-1 1,0-1,0 1,0-1,0 1,0 0,0-1,0 1,0 0,0-1,0 1,0 0,0 0,0 0,0 0,-1 0,1 0,0 1,8 8,-1 0,-1 1,0 0,0 0,-1 0,0 1,-1-1,-1 2,0-1,0 0,0 8,2-2,58 267,-62-278,0-1,0 1,1 0,-1-1,2 0,-1 1,1-1,-1-1,2 1,-1 0,1-1,0 0,4 4,5-40,-13 8,2 0,0 1,1-1,1 0,2 1,6-16,29-57,59-165,-61 119,-50 156,5 3</inkml:trace>
  <inkml:trace contextRef="#ctx0" brushRef="#br0" timeOffset="483.006">565 584,'10'-8,"1"1,0-1,0 2,1-1,-1 2,2 0,-1 0,0 1,1 0,0 1,-1 1,1 0,11 0,-23 2,1 0,-1 0,1 0,-1 0,1 0,-1 0,1 0,-1 1,0-1,1 1,-1-1,0 1,1 0,-1-1,0 1,0 0,0 0,1 0,-1 0,0 0,0 0,0 0,0 0,-1 0,1 0,0 1,0-1,-1 0,1 1,-1-1,1 0,-1 1,0-1,1 1,-1-1,0 0,0 1,0-1,0 1,0-1,0 1,0-1,-1 1,1-1,-1 0,1 1,-1-1,1 0,-1 1,0-1,-40 66,24-47,12-15,-1 0,1 0,0 1,1-1,-1 1,1 1,0-1,0 0,1 1,0 0,0 0,1 0,0 0,0 0,0 1,1-1,0 0,1 1,3-4,0 0,0-1,1 0,-1 1,1-1,0-1,0 1,0 0,0-1,0 0,0 0,1 0,-1-1,1 1,-1-1,1 0,0-1,0 1,-1-1,1 0,0 0,0 0,-1 0,1-1,0 0,-1 0,1 0,-1-1,3-1,4 0,0 0,0-1,0 0,-1-1,1 0,-1-1,-1 0,1 0,3-4,5-4</inkml:trace>
  <inkml:trace contextRef="#ctx0" brushRef="#br0" timeOffset="1680.261">1073 77,'19'5,"16"1,7 0,1-1,-2-1,-3-2,-3-1,-3 0,-2-1,-2-1,-4-4,-3-1,-4-1</inkml:trace>
  <inkml:trace contextRef="#ctx0" brushRef="#br0" timeOffset="1897.311">1157 331,'29'0,"14"0,5 0,-1 0,-9-5,-5-1,-5 0,-6 1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0,'-2'7,"0"0,0 0,-1 0,0-1,0 1,-1-1,0 0,0 0,0 0,-1 0,0-1,0 0,-3 3,-8 10,-163 213,176-229,0 1,1 0,-1 0,1 0,-1 0,1 0,0 0,0 1,0-1,1 1,-1-1,1 1,0 0,0-1,0 1,0 0,1 0,-1 0,1 0,0 0,0-1,1 1,-1 0,1 0,0 0,0 0,0-1,0 1,1 0,0-1,-1 1,1-1,0 0,1 0,-1 1,1-1,-1-1,3 3,11-1,0 0,0-2,0 0,0-1,0 0,0-1,0-1,0-1,6-1,26-14,-36 4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0 274,'256'-152,"-97"43,-158 107,0 1,1 0,-1 0,0 0,1 0,-1 0,1 1,-1-1,1 0,-1 1,1-1,0 1,-1-1,1 1,0 0,-1 0,1 0,0 0,-1 0,1 0,0 0,-1 0,1 1,0-1,-1 1,1-1,-1 1,1-1,-1 1,1 0,-1 0,1 0,-1 0,0 0,1 0,-1 0,0 1,0-1,0 0,0 1,0-1,0 0,0 1,-1-1,1 1,0 0,-1-1,1 1,-1-1,0 1,0 0,1-1,-1 1,0 0,0-1,0 1,3 21,-3-10,1-1,1 1,0-1,0 1,1-1,1 0,0 0,1 0,0-1,1 0,0 0,1 0,0-1,0 1,4 2,3-2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3 311,'0'-1,"0"0,-1 0,1 1,0-1,-1 0,1 0,0 0,0 0,0 0,0 0,0 0,0 1,0-1,0 0,0 0,1 0,-1 0,0 0,1 0,-1 1,0-1,1 0,-1 0,1 1,-1-1,1 0,-1 0,1 1,0-1,-1 1,1-1,0 0,0 1,-1-1,1 1,0 0,0-1,0 1,24-18,1 2,0 0,1 2,0 1,1 1,1 2,0 0,0 2,1 2,23-3,42 4,-93 5,0 0,-1 0,1 0,0 1,0-1,0 1,0-1,-1 1,1 0,0 0,0 0,-1 0,1 0,-1 0,1 0,-1 0,1 1,-1-1,0 0,0 1,0-1,1 1,-2 0,1-1,0 1,0 0,0 0,-1-1,1 1,-1 0,1 0,-1 0,0 0,0 0,0 0,0 0,0-1,0 1,0 0,-1 0,1 0,-1 0,0 0,1-1,-1 1,0 0,0 0,-7 13,0 0,-2-1,1 0,-2 0,0-1,0 0,-1-1,-1-1,0 0,-12 8,1 0,3-6,1 1,1 2,1 0,0 0,1 2,0 0,2 1,0 1,1 0,1 1,1 1,-2 7,12-26,1 0,0 0,0 1,0-1,0 0,1 1,-1-1,1 1,0-1,0 0,0 1,0-1,1 1,0-1,-1 0,1 1,0-1,1 0,-1 0,0 0,1 0,0 0,0 0,0 0,0 0,0-1,0 1,1-1,-1 1,1-1,0 0,0 0,0 0,0-1,0 1,0-1,0 1,0-1,0 0,1 0,-1-1,2 1,13 2,0-1,0-1,0-1,0 0,0-1,0-1,0-1,6-2,-6-2</inkml:trace>
  <inkml:trace contextRef="#ctx0" brushRef="#br0" timeOffset="349.365">991 254,'-39'32,"2"1,2 2,0 1,3 2,1 1,-13 22,-1 24,44-83,0 1,1 0,-1 0,1 0,-1 0,1 0,0 0,0 0,0 0,0 0,1 0,-1 0,1 0,0 0,0-1,0 1,0 0,0 0,1-1,-1 1,1-1,0 1,-1-1,1 0,0 1,0-1,1 0,-1 0,0-1,1 1,7 4,1 0,0-1,0 0,0-1,0 0,1-1,-1 0,1-1,0 0,0-1,0 0,0-1,0 0,0-1,0 0,-1-1,1-1,10-2,8-4,0-2,-1 0,0-2,-1-1,0-1,15-12,-27 18,0-1,0 0,-1-1,-1-1,0-1,0 0,-1 0,-1-1,0-1,-1 0,-1-1,0 0,-1 0,-1-1,0 0,-2-1,0 0,3-13,-11 21,1 1,-1-1,-1 1,1 0,-2 0,1 0,-1 0,-1 0,1 1,-2 0,1 0,-1 0,0 0,-1 1,1 0,-1 1,-1 0,1 0,-1 0,0 1,-1 0,1 0,-1 1,0 0,0 1,0 0,0 1,-1-1,-8 0,13 2,-1 0,0 0,0 0,0 1,0-1,0 1,0 1,0-1,0 1,0 0,0 1,0-1,1 1,-1 0,0 1,1-1,0 1,0 0,-1 0,2 1,-5 3,-10 11</inkml:trace>
  <inkml:trace contextRef="#ctx0" brushRef="#br0" timeOffset="977.439">1612 367,'20'-41,"1"0,3 1,1 2,2 0,11-10,-38 47,0 0,1 0,-1 0,1 1,-1-1,1 0,-1 0,1 0,-1 0,1 1,0-1,0 0,-1 1,1-1,0 0,0 1,0-1,0 1,0-1,-1 1,1 0,0-1,0 1,0 0,0-1,0 1,0 0,0 0,0 0,0 0,0 0,0 0,1 1,-1-1,-1 0,1 0,0 1,0-1,0 0,0 1,0-1,0 1,0 0,0-1,-1 1,1-1,0 1,0 0,-1 0,1-1,0 1,-1 0,1 0,-1 0,1 0,-1 0,0 0,1 0,-1 0,0 0,0 0,0 0,1 0,-1 0,0 0,0 0,0 0,-1 0,1 0,0 0,2 24,-3-22,0 0,1 0,-1 0,1 0,0 0,0 1,0-1,0 0,0 0,1 0,-1 0,1 1,0-1,0 0,0 0,0 0,1-1,-1 1,1 0,-1 0,1-1,0 1,0-1,0 0,1 1,-1-1,1 0,-1 0,1 0,0-1,-1 1,1-1,0 1,0-1,0 0,0 0,0-1,0 1,0 0,1-1,-1 0,3 0,5-3,-1-1,0 0,0-1,0 0,-1 0,1-1,-1 0,-1-1,1 0,-1 0,0-1,2-4,16-12,91-72,-118 97,1-1,0 1,0-1,0 1,-1-1,1 1,0-1,0 1,0-1,0 1,0-1,0 1,0-1,0 1,0-1,1 1,-1-1,0 1,0-1,0 0,0 1,1-1,-1 1,0-1,0 1,1-1,-1 0,0 1,1-1,-1 0,1 1,-1-1,0 0,1 1,-1-1,1 0,-1 0,1 1,-1-1,1 0,-1 0,1 0,-1 0,1 0,-1 0,1 0,-1 0,1 0,-1 0,1 0,-1 0,1 0,-1 0,1 0,-1-1,1 1,-1 0,0 0,1 0,-1-1,1 1,-1 0,1-1,-1 1,-16 40,-29 67,44-105,0 0,0 0,0 0,1 0,-1 0,0 1,1-1,0 0,-1 0,1 1,0-1,0 0,0 1,1-1,-1 0,0 0,1 1,0-1,-1 0,1 0,0 0,0 0,1 1,8 7</inkml:trace>
  <inkml:trace contextRef="#ctx0" brushRef="#br0" timeOffset="1278.139">2656 1,'-99'68,"36"-26,2 2,2 3,1 2,-11 18,-167 189,224-242,1-1</inkml:trace>
  <inkml:trace contextRef="#ctx0" brushRef="#br0" timeOffset="1732.002">2713 311,'-10'4,"-14"6,0 0,0 2,1 0,1 2,0 1,1 0,-7 8,27-22,-1 0,1 0,-1 0,1 0,0 0,0 0,-1 0,1 0,0 1,0-1,0 0,0 1,1-1,-1 1,0-1,1 1,-1-1,0 1,1 0,0-1,-1 1,1-1,0 1,0 0,0-1,0 1,0 0,0-1,1 1,-1 0,1-1,-1 1,1-1,-1 1,1-1,0 1,0-1,0 1,0-1,0 0,0 1,0-1,0 0,0 0,0 0,1 0,-1 0,1 0,-1 0,0 0,1-1,7 5,-6-5,0 0,-1 1,1-1,0 1,0 0,-1 0,1 0,0 0,-1 0,1 0,-1 1,1 0,-1-1,0 1,0 0,0 0,0 0,0 0,0 0,0 1,-1-1,1 0,-1 1,0-1,1 1,-1 0,0-1,-1 1,1 0,0 0,-1-1,0 1,0 0,1 0,-1 0,-1 0,1-1,0 1,-1 0,0 0,1 0,-1-1,0 1,0 0,-2 1,-4 2,-2 1,1-1,0-1,-1 0,0 0,0-1,-1 0,1 0,-1-1,0 0,0-1,0 0,0-1,0 0,0-1,-1 1,1-2,0 0,-6-1,3 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82,'-7'-7,"-1"1,0-1,0 2,-1 0,1 0,-1 0,0 1,-1 0,1 1,-1 0,1 0,-1 1,0 1,0-1,0 2,0-1,0 1,0 1,0 0,-9 2,-156 71,171-73,0 1,0 0,1 0,-1 1,1-1,-1 1,1 0,0 0,0 0,0 0,0 0,1 0,-1 1,1 0,0-1,0 1,0 0,0 0,1 0,0 0,0 0,0 0,0 1,0-1,1 0,0 0,0 1,0-1,0 0,1 1,0-1,0 0,0 0,0 0,1 0,-1 0,1 0,0 0,0-1,1 1,1 1,9 10,1-2,1 0,0-1,1 0,0-1,1-1,0-1,13 6,23 13,-32-16,0-1,0 1,-1 1,-1 1,0 1,-1 0,15 17,50 81,-80-107,0-1,-1 0,0 1,0 0,0-1,-1 1,0 0,0 0,0 0,-1 0,0 0,0 0,0 0,-1 0,0-1,0 1,-1 0,1 0,-1-1,0 1,-1-1,-1 3,-2 1,0-1,-1 1,0-2,0 1,-1-1,0 0,0-1,-1 1,1-2,-2 1,1-1,0-1,-1 0,0 0,0-1,0 0,0-1,-4 1,5-2,0 0,0 0,0-1,0-1,-1 1,1-1,0-1,0 0,1 0,-1 0,0-2,1 1,-1-1,1 0,0 0,1-1,-1 0,1-1,0 1,0-2,0 1,1-1,0 1,1-2,-1 0,2 3,0 0,0-1,1 0,0 0,0 0,0 0,1-1,0 1,0-1,1 1,0-1,0 0,0 1,1-1,0 0,1 0,-1 1,1-1,0 0,1 1,-1-1,2 1,-1-1,0 1,3-4,121-143,-102 129,-2 0,0-1,-2-2,0 0,-2-1,3-9,-15 21,-1 1,0-1,-2 0,0 0,0 0,-2 0,0 0,-1-1,0 1,-1 0,-1-1,-1 1,-3-12,-2 3</inkml:trace>
  <inkml:trace contextRef="#ctx0" brushRef="#br0" timeOffset="702.164">752 618,'-10'19,"2"6,7 0,4-11,6-6,1-5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2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0 118,'219'-37,"-38"14,-5 0,490 20,-263-13,-331 8,0 3,0 3,47 6,-97 0,-5 2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3:19.9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0 225,'16'-12,"1"1,0 1,0 0,1 1,1 1,-1 1,1 0,1 2,-1 0,1 1,0 1,0 1,0 0,0 2,0 0,0 2,-1 0,10 2,56-1,84-14,-108 1,1 3,0 3,0 2,41 5,9-1,294-3,-135-25,209-5,-115 33,-163 24,89 5,-36-48,33 6,-97 9,95-25,501 27,-449 0,-53 29,566-30,289 1,-902-28,-86 38,-71 1,1-3,1-4,76-7,-29 1,368 2,-284-28,29 17,-176 1,0 3,0 3,0 3,25 4,27-1,1151-2,-1044 28,525-28,-543-11,-130 1,2 3,-1 4,41 5,-23-1,138 26,385-26,122-1,-506-29,497 30,340-1,-848 28,114-28,-119 23,64-48,1103 27,-1161-31,255 30,-257 27,228-28,-255-28,-27 0,26 29,-133 20,-50-10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230 186,'6'-8,"1"1,0 1,1-1,0 1,0 1,0-1,0 1,1 1,0-1,0 2,0-1,0 1,1 0,-1 1,1 0,8 0,-2-1,296-86,-290 83,-20 5,0 0,1-1,-1 1,0 0,1 0,-1 1,1-1,-1 0,1 1,0 0,-1-1,1 1,0 0,-1 0,1 1,0-1,-1 0,1 1,-1 0,1-1,-1 1,1 0,-1 0,0 1,1-1,-1 0,0 1,0-1,0 1,0 0,0 0,0 0,0 0,1 2,0 9,1 1,-2 0,0 0,-1 1,0-1,-1 0,0 0,-1 0,-2 5,3-18,-30 258,29-226,1 0,2 0,1 0,2-1,1 1,2-1,7 20,14 32,-29-84,1 0,-1 1,0-1,1 0,-1 0,1 1,-1-1,0 0,1 1,-1-1,0 1,0-1,1 0,-1 1,0-1,0 1,0-1,1 1,-1-1,0 1,0-1,0 1,0-1,0 1,0-1,0 1,0-1,0 1,0-1,0 1,0-1,-1 0,1 1,0-1,0 1,0-1,-1 1,1-1,0 1,0-1,-1 0,1 1,0-1,-1 0,1 1,-1-1,1 0,0 0,-1 1,1-1,-1 0,1 0,-1 0,1 1,-1-1,1 0,-1 0,1 0,0 0,-1 0,1 0,-1 0,1 0,-1 0,1 0,-1 0,-30-21,23 15,-5-3,0 1,-1 0,1 0,-1 2,-1 0,1 0,-1 1,0 1,0 1,0 0,-1 0,-14 1,-15 1,-1 3,1 1,-1 2,1 3,1 1,-1 2,2 2,0 2,0 2,2 2,-28 16,11 9,82-49,-10-4</inkml:trace>
  <inkml:trace contextRef="#ctx0" brushRef="#br0" timeOffset="383.929">569 412,'10'0,"12"0,13 0,4 0,1 0,-1 0,-4-5,3-1,0-1,-3 2,-1 2,-3 1,-1 0,-11 2,-8 0</inkml:trace>
  <inkml:trace contextRef="#ctx0" brushRef="#br0" timeOffset="634.788">1331 468,'-10'39,"-3"21,1 6,2-3,3-8,3-9,2-11</inkml:trace>
  <inkml:trace contextRef="#ctx0" brushRef="#br0" timeOffset="784.077">1416 73,'0'0</inkml:trace>
  <inkml:trace contextRef="#ctx0" brushRef="#br0" timeOffset="1218.015">1585 750,'205'-275,"-205"274,0 1,0-1,0 1,0-1,0 1,1-1,-1 1,0-1,0 1,0-1,0 1,1-1,-1 1,0-1,0 1,1-1,-1 1,0 0,1-1,-1 1,1 0,-1-1,1 1,-1 0,0-1,1 1,-1 0,1 0,-1-1,1 1,-1 0,1 0,-1 0,1 0,-1 0,1 0,0 0,-1 0,1 0,-1 0,1 0,-1 0,1 0,-1 0,1 0,-1 1,1-1,-1 0,1 0,-1 1,1-1,-1 0,0 1,1-1,-1 0,1 1,-1-1,0 1,1-1,-1 0,0 1,0-1,1 1,-1-1,0 1,2 38,-2-33,-2 0,1 0,0 1,0-1,0 0,1 1,0-1,0 0,0 1,1-1,0 0,0 1,1-1,0 0,0 0,0 0,1 0,0-1,0 1,0-1,1 1,0-1,0 0,0-1,1 1,-1-1,1 0,0 0,0 0,1 0,-1-1,1 0,3 1,-2-3,-1-1,1 1,-1-1,1-1,0 1,-1-1,1-1,-1 1,1-1,-1 0,0 0,1-1,-1 0,-1 0,1 0,0-1,-1 0,0 0,0 0,0-1,1-1,86-114,-55 54,-30 63</inkml:trace>
  <inkml:trace contextRef="#ctx0" brushRef="#br0" timeOffset="1684.358">2460 524,'-5'9,"0"0,1 0,0 1,1 0,0 0,0 0,1 0,0 0,1 0,0 1,1-1,0 0,0 1,1-1,0 0,1 0,1 0,-1 0,2 1,-2-8,1 0,-1 0,1 0,0 0,0-1,0 1,0-1,0 0,1 0,-1 0,1-1,-1 1,1-1,-1 0,1 1,0-2,0 1,0 0,0-1,-1 0,1 0,0 0,0 0,0-1,0 1,0-1,-1 0,1 0,0-1,1 0,104-58,-67 26,-2-2,-1-2,-2-2,22-30,-47 54,-1 0,-1-1,0 0,-1 0,-1-1,-1 0,0 0,-2-1,0 0,-1 0,0 0,-2-1,-1 1,0-15,-1 27,0 1,-1 0,1-1,-1 1,-1 0,1 0,-1 0,0 0,-1 0,1 0,-1 0,-1 1,1-1,-1 1,1 0,-1 0,-1 0,1 1,-1-1,0 1,0 0,0 1,0-1,-1 1,1 0,-1 0,0 1,0 0,0 0,0 0,0 1,-1-1,1 2,0-1,-1 1,1 0,-5 0,-1 0,-1 0,1 1,-1 1,1-1,0 2,0 0,0 0,0 1,0 1,1 0,-1 1,2 0,-1 0,1 1,-1 1,2-1,-1 2,1-1,1 1,0 1,0 0,0 0,1 0,1 1,0 0,1 0,0 0,0 1,1 0,1 0,0 0,0 0,1 1,1-1,0 1,1-1,0 1,1-1,1 6,7 0,1 1,0-2,1 1,1-1,0-1,1 0,1-1,1-1,0 0,1-1,0 0,1-1,0-1,1-1,0-1,3 1,20 12,0-1,1-2,2-2,0-2,11 1,12 5,-48-16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58,'28'197,"-15"-101,-9-80,0 0,-2 0,0 0,-1 0,-1 0,0 0,-1 0,-1 0,0 0,-1 0,-3 8,3-13,0 0,-1 0,0 0,-1 0,0-1,-1 0,0 0,0 0,-1-1,0 0,-1 0,0-1,-1 0,1 0,-1-1,-1 0,1-1,-1 0,-1 0,1-1,-1 0,0-1,0 0,0-1,0-1,0 1,-1-2,1 1,-1-2,0 1,1-2,-1 1,1-2,-1 0,1 0,-4-2,10 2,0 0,0 0,0-1,1 1,-1-1,1 0,0-1,-1 1,2-1,-1 0,0 0,1 0,0 0,-2-3,-3-10</inkml:trace>
  <inkml:trace contextRef="#ctx0" brushRef="#br0" timeOffset="1229.567">111 30,'-19'9,"43"4,-2-10,0-2,0 0,0-1,0-1,0-1,0-2,9-2,72-7,113-10,-73 15,-120 9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4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1 189,'35'0,"145"-12,-149 6,0 1,1 1,0 2,0 1,27 3,74-4,-18-22,-114 24,-1 0,1 0,0 1,-1-1,1 0,0 0,-1 0,1 0,0 0,0 0,-1 0,1 0,0-1,-1 1,1 0,0 0,-1-1,1 1,0 0,-1-1,1 1,0 0,-1-1,1 1,-1-1,1 1,-1-1,1 1,-1-1,1 1,-1-1,0 0,1 1,-1-1,0 0,0 1,1-1,-1 0,0 1,0-1,0 0,0 0,0 1,0-1,0 0,-24-24,-82-56,90 70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0 228,'490'-17,"-124"-13,295 9,82-24,21-11,-221 26,183 32,-558-30,-67 26,-89 2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1,'-14'5,"-10"6,4 1,11-1,11-2,10-4,3-6,4-4,-6 0,-11 0,-9 1,-5 6,-4 7,0 3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1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0,'-14'10,"-10"2,0 5,8-1,12-3,11-3,4-9,-3-5,-5 4,-2 2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1 166,'7'4,"0"0,0 0,0-1,1 0,0 0,0-1,-1 0,1 0,0-1,1 0,-1-1,0 0,0 0,5-1,3 1,294-29,-106 47,-131-8,-74-11,1 1,0 0,0 0,0 0,0-1,-1 1,1 0,0 0,0-1,0 1,0 0,0-1,0 1,0 0,0 0,-1-1,1 1,0 0,0 0,0-1,0 1,1 0,-1-1,0 1,0 0,0 0,0-1,0 1,0 0,0 0,0-1,1 1,-1 0,0 0,0-1,0 1,0 0,1 0,-1 0,0-1,0 1,1 0,-1 0,0 0,0 0,1 0,-1 0,0 0,0-1,1 1,-1 0,0 0,1 0,-1 0,0 0,0 0,1 0,-1 0,-23-13,-26-11,1-2,1-2,1-3,-7-8,40 28,6 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0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1 376,'5'-6,"1"1,0 0,0 0,1 1,-1 0,1 0,0 0,0 1,0 0,1 0,-1 1,1-1,-1 2,1-1,0 1,0 1,0-1,5 2,15-5,0 2,0 2,0 0,0 2,0 1,0 1,0 2,-1 0,3 3,-12-11,-41-23,16 19,-18-19,10 13,0 0,1-2,1 0,0 0,1-2,0 1,2-1,0-1,0 0,2 0,0-1,1 0,0-4,16-24,2 28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21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537 168,'0'591,"-25"-401,21-204,4-5</inkml:trace>
  <inkml:trace contextRef="#ctx0" brushRef="#br0" timeOffset="336.967">86 196,'6'-4,"0"0,1 1,-1 0,1 0,0 1,0 0,0 0,0 0,0 1,0 0,0 1,1-1,-1 1,4 1,3-1,362-53,-301 39,116-6,-166 24,-7 3</inkml:trace>
  <inkml:trace contextRef="#ctx0" brushRef="#br0" timeOffset="755.683">1017 450,'-20'24,"0"2,2 0,1 1,1 0,1 2,2-1,1 2,1 0,-4 20,14-47,0-1,0 0,1 1,-1-1,1 1,0-1,0 1,0-1,0 1,0-1,0 1,1-1,-1 0,1 1,-1-1,1 1,0-1,0 0,0 0,1 1,-1-1,0 0,1 0,-1 0,1-1,0 1,0 0,-1-1,1 1,0-1,0 1,1-1,-1 0,0 0,0 0,1 0,-1 0,0 0,1-1,-1 1,1-1,-1 0,1 0,-1 0,1 0,1 0,12-4,0-1,0 0,-1-1,1-1,-2 0,1-1,-1-1,0 0,-1-1,0 0,0-1,-1-1,6-7,-10 12,0-1,0 0,-1 0,0 0,0-1,-1 0,0-1,0 1,-1-1,-1 0,1 0,-2-1,1 1,-2-1,1 0,-2 0,1 0,-1 0,-1 0,0 0,0 0,-2 0,1 0,-1 0,0 1,-2-4,1 9,0 0,0 1,-1-1,1 1,-1 0,0 0,0 0,0 0,-1 1,1 0,-1 0,0 0,0 0,0 1,0 0,0 0,-1 0,1 1,0 0,-1 0,0 0,1 0,-1 1,1 0,-1 0,1 1,-6 0,1 0,0 0,0 1,1 1,-1-1,0 2,1-1,0 1,0 1,0 0,0 0,1 1,-7 5,-3 7,5-1</inkml:trace>
  <inkml:trace contextRef="#ctx0" brushRef="#br0" timeOffset="1271.726">1497 479,'-7'8,"-11"15,0 0,1 1,1 1,1 1,2 0,1 1,0 0,-1 11,12-36,0 0,1 0,-1 0,1 0,-1 0,1 1,0-1,0 0,0 0,0 0,0 1,0-1,1 0,-1 0,1 0,0 0,-1 0,1 1,0-1,0-1,0 1,0 0,1 0,-1 0,0-1,1 1,0 0,-1-1,1 1,0-1,-1 0,1 0,0 0,0 0,0 0,0 0,0 0,0 0,1-1,-1 1,0-1,0 0,0 0,1 1,-1-1,13-2,1-1,-1 0,0-1,0-1,-1 0,1-1,-1-1,0 0,-1-1,0 0,0-1,-1-1,11-9,0-5,-2-1,0-1,-2 0,-1-2,-1 0,-1-1,-2 0,-1-1,-1-1,4-19,-15 49,5-18,0 1,-1-1,0 0,-2-1,0 1,-2 0,0-1,-1 0,-1-7,0 18,0 1,0 0,-1-1,0 1,0 0,-1 0,0 0,-1 1,1-1,-1 1,-1 0,0 0,0 0,0 1,0-1,-1 1,0 1,-1-1,1 1,-1 0,0 0,0 1,-1 0,4 2,0 0,0 0,0 1,0 0,0 0,0 0,0 0,0 1,0-1,-1 1,1 0,0 0,0 1,0-1,0 1,0 0,-1 0,1 0,1 1,-1-1,0 1,0 0,1 0,-1 0,1 1,-1-1,1 1,0 0,0 0,0 0,-1 2,-2 3,0 1,0-1,1 1,0 0,1 1,0-1,1 1,0 0,0-1,1 1,0 1,0 6,1 5,2 0,1 0,0 0,2 0,0 0,1-1,2 1,0-1,1-1,1 0,1 0,1 0,0-1,1-1,2 0,0-1,0 0,2-1,0-1,1 0,0-2,1 0,19 11,32 15,-50-32</inkml:trace>
  <inkml:trace contextRef="#ctx0" brushRef="#br0" timeOffset="2487.709">2231 281,'-23'15,"1"1,1 0,1 2,0 1,1 0,1 1,1 1,1 0,1 2,-3 6,14-22,1-1,-1 1,1 0,1 0,-1 0,1 0,1 0,-1 1,1-1,0 0,1 1,0-1,0 1,0-1,1 1,1-1,-1 0,1 1,0-1,0 0,1 0,0 0,1-1,-1 1,2 1,-2-6,-1 0,1 0,0-1,-1 1,1-1,0 0,0 0,0 0,0 0,0 0,0-1,0 1,0-1,0 0,1 0,-1 0,0 0,0-1,0 1,0-1,0 0,0 1,0-1,0-1,0 1,-1 0,1-1,0 0,-1 1,1-1,71-65,33-107,-88 163,-20 44,-3-20,-17 97,21-106,-1-1,1 0,0 0,1 0,-1 1,0-1,1 0,0 0,0 0,0 0,0 0,0 0,1 0,-1 0,1 0,-1-1,1 1,0-1,1 1,-1-1,0 0,0 1,1-1,0-1,-1 1,1 0,0-1,0 1,0-1,0 0,3 1,-2-1,1 0,-1-1,1 0,-1 0,1 0,-1-1,1 1,-1-1,1 0,-1-1,1 1,-1-1,0 1,0-1,0-1,0 1,0 0,0-1,-1 0,1 0,-1 0,0 0,2-3,61-88,-35 16,-26 142,-7-60,1-1,0 1,0-1,1 1,-1-1,1 1,0-1,0 1,0 0,0-1,1 1,-1-1,1 1,0-1,0 1,0-1,1 1,-1-1,1 0,-1 0,1 0,0 0,1 0,-1 0,0 0,1-1,0 1,-1-1,1 0,0 1,0-2,0 1,0 0,1 0,-1-1,0 0,1 0,-1 0,1 0,0 0,-1-1,1 1,-1-1,3 0,10-7,0-1,-1 0,0-1,0-1,-1 0,-1-1,1-1,-2 0,0 0,0-1,-1-1,-1 0,5-9,-13 20,174-219,-167 212,-20 36,7-17,-17 37,3 0,2 2,2 0,2 0,2 1,3 1,1-1,2 42,-22 293,25-347,-1 1,-2-1,-2 0,-2-1,-1 0,-1 0,-8 14,-40 28,56-76,0 0,0 0,0 0,0 0,0 0,-1-1,1 1,-1-1,1 0,-1 1,1-1,-1 0,0-1,0 1,1 0,-1-1,0 0,0 1,0-1,0 0,1-1,-1 1,0 0,0-1,0 1,1-1,-1 0,0 0,1 0,-1-1,1 1,-2-1,-1-5,1 1,1-1,-1 0,1 0,1 0,-1-1,1 1,0 0,1-1,0 0,0 1,1-1,-1 1,2-1,-1 0,1 1,0-1,1 1,2-8,9-34,1 2,3-1,2 2,2 0,25-39,-39 71,10-17,2 0,1 1,1 1,2 1,1 0,1 2,1 1,1 2,1 0,29-17,-33 25</inkml:trace>
  <inkml:trace contextRef="#ctx0" brushRef="#br0" timeOffset="3819.015">2541 281,'0'5,"0"6,0 6,-5 0,-1 3,0 1,-4 3,5-3,8-5,3-5</inkml:trace>
  <inkml:trace contextRef="#ctx0" brushRef="#br0" timeOffset="16959.192">1 1437,'668'-66,"-84"-3,777-68,-842 109,-330 17,-156 11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4:5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27,'21'80,"14"152,-33-208,-2-1,0 0,-2 1,0-1,-2 0,0 0,-1 0,-2-1,0 0,-2 0,0-1,-1 0,-2 0,0-1,-1-1,-13 17,18-30,1 1,-1-1,0 0,-1-1,0 0,1 0,-2-1,1 0,0-1,-1 0,0 0,1-1,-1 0,0-1,0 0,0 0,0-1,0-1,0 0,0 0,0-1,-5-1,12 2,-1-1,0 0,1 0,0 0,-1 0,1 0,0-1,0 1,0-1,1 0,-1 0,1 0,-1 0,1 0,0-1,0 1,0-1,1 0,0 1,-1-1,1 0,0 0,1 1,-1-1,1 0,-1 0,1 0,0 0,1 0,-1 0,1-3,5-18</inkml:trace>
  <inkml:trace contextRef="#ctx0" brushRef="#br0" timeOffset="397.5">2 83,'3'-4,"-1"0,1 0,0 0,0 1,1-1,-1 1,1 0,0 0,-1 0,1 0,1 1,-1-1,0 1,0 0,1 0,-1 1,1-1,0 1,-1 0,1 0,0 1,0-1,0 1,-1 0,3 1,29-3,0 1,0 3,0 0,0 3,19 4,-54-8,20 2,0 0,0-1,0 0,1-2,-1-1,0 0,0-2,0-1,-1 0,1-1,1-2,61-17,-59 19</inkml:trace>
  <inkml:trace contextRef="#ctx0" brushRef="#br0" timeOffset="952.222">934 281,'1'2,"0"0,1-1,-1 1,1 0,-1 0,1-1,0 1,0-1,0 1,0-1,0 0,0 0,0 0,0 0,1 0,-1-1,0 1,1 0,-1-1,0 0,1 1,-1-1,0 0,1 0,0-1,0 2,361 1,-364-2</inkml:trace>
  <inkml:trace contextRef="#ctx0" brushRef="#br0" timeOffset="1217.391">990 507,'11'7,"1"1,-1-2,2 0,-1 0,0-1,1-1,0 0,0 0,0-2,1 1,-1-2,1 0,-1 0,5-1,240-31,-185 19,-55 7</inkml:trace>
  <inkml:trace contextRef="#ctx0" brushRef="#br0" timeOffset="6600.49">2119 111,'-62'110,"59"-104,-14 29,-1-1,-1-1,-2-1,-18 20,-172 192,210-243,0-1,0 1,0-1,0 1,0 0,1 0,-1-1,0 1,0 0,1 0,-1 0,0 0,1 0,-1 0,1 0,0 0,-1 0,1 0,0 0,-1 0,1 1,0-1,0 0,0 0,0 0,0 0,0 0,0 0,1 1,-1-1,0 0,0 0,1 0,-1 0,1 0,-1 0,1 0,0 0,-1 0,1 0,0-1,-1 1,1 0,0 0,0-1,0 1,0 0,0-1,0 1,0-1,0 1,0-1,0 1,0-1,0 0,0 0,0 1,0-1,0 0,1 0,-1 0,0 0,0 0,0 0,0-1,0 1,1-1,171-23,112-10,-284 35,1 0,0 0,-1-1,1 1,0-1,0 1,-1-1,1 1,0-1,0 0,0 0,-1 0,1 0,0 0,0-1,0 1,-1 0,1-1,0 1,0-1,-1 0,1 0,0 0,-1 1,1-1,-1-1,1 1,-1 0,0 0,1 0,-1-1,0 1,0-1,0 1,0-1,0 1,0-1,0 0,-1 1,1-1,-1 0,1 0,-1 1,0-1,1 0,-1 0,0 0,0 0,0 1,0-1,-1 0,1 0,0 0,-1 1,0-1,0-1,-24-49,3-1,1-1,3-1,3 0,1-7,-29-108,44 185,2 4</inkml:trace>
  <inkml:trace contextRef="#ctx0" brushRef="#br0" timeOffset="7236.402">2571 224,'-27'329,"-22"-118,49-212,0-1,0 1,-1 0,1 0,0 0,-1-1,1 1,-1 0,1 0,-1 0,0 0,1 0,-1 0,0 0,0 0,0 0,0 0,0 0,0 0,0 0,0 1,0-1,0 0,0 1,0-1,0 1,-1 0,1-1,0 1,0 0,-1-1,1 1,0 0,0 0,-1 0,1 0,0 0,0 1,-1-1,1 0,0 1,0-1,-1 0,1 1,0 0,0-1,0 1,0 0,0-1,0 1,0 0,0 0,0 0,0 0,1 0,-1 0,0 0,0 0,1 0,-1 0,1 0,-1 1,1-1,0 0,-1 0,1 1,0-1,0 0,0 0,0 1,-1-15,0 1,2-1,0 1,0-1,1 1,0-1,1 1,1 0,0 0,0 1,1-1,1 1,0 0,0 0,1 1,3-3,41-64,3 3,3 2,34-31,-80 90,1-1,1 1,0 1,0 0,1 1,1 0,0 2,0-1,1 2,0 0,1 1,-1 0,2 2,-1 0,0 1,1 0,0 2,11-1,-24 4,1 0,-1 0,0 1,-1-1,1 1,0 0,0 0,-1 1,1 0,-1-1,0 1,0 1,0-1,0 1,-1-1,1 1,-1 0,0 0,0 1,0-1,-1 1,1-1,-1 1,0 0,-1 0,1 0,-1 0,0 0,0 0,-1 0,1 0,-1 1,0-1,-1 0,1 0,-1 0,0 0,0 0,0 0,-1 0,0 0,-2 4,-2 7,0-1,-1 0,0 0,-2-1,1 1,-2-2,0 1,0-1,-2-1,1 0,-1-1,-1 0,0-1,-1 0,0-1,0-1,-1 0,0-1,0 0,-1-1,0-1,0-1,0 0,0-1,-4 0,-89-11,106 7,1 1,-1-1,0 1,1-1,-1 0,1 0,-1 0,1 0,-1-1,1 1,0 0,-1-1,1 0,0 0,0 0,0 0,0 0,1 0,-1 0,1 0,-1-1,1 1,0 0,-1-1,1 1,1-1,-1 0,0 1,1-1,-1 0,1 0,0 1,0-1,0 0,0 1,0-1,1 0,3-14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43,'227'-17,"-56"-7,-109 22,-56 6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0,6 0,1 0,1 0,1 0,-2 0,0 0,-1 0,0 0,-1 0,1 0,-1 0,0 0,-5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4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29 155,'11'138,"-4"-108,-3 0,0 0,-2 1,-1 0,-1-1,-2 1,-1-1,-3 11,3-25,-1-1,0 0,2 0,-1 0,2 0,0 1,1-1,1 0,2 15,3-12</inkml:trace>
  <inkml:trace contextRef="#ctx0" brushRef="#br0" timeOffset="353.684">1 211,'1'-1,"32"-30,2 1,1 2,1 1,2 2,0 2,17-7,-54 28,0 1,1-1,-1 1,0-1,1 1,-1 0,1 0,-1 0,1 0,-1 0,1 1,0-1,-1 1,1 0,0 0,-1 0,1 0,0 0,-1 0,1 1,0 0,-1-1,1 1,-1 0,1 0,-1 0,1 0,-1 1,0-1,1 1,-1-1,0 1,0 0,0 0,-1 0,1 0,0 0,-1 0,1 1,0 1,0 11,-1-1,0 1,-2 0,1 0,-2-1,0 1,-1 0,0-1,-1 0,-1 0,0 0,-1 0,0-1,-1 0,-1 0,0-1,-1 0,-9 10,9-12,0-1,0 0,-1-1,0 0,0 0,-1-1,0 0,-1-1,1-1,-1 0,0 0,0-1,-1-1,1 0,-1 0,0-1,-3-1,-7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1 205,'68'-20,"-13"3,0 2,1 2,35-1,-8 17,-83-4,1 0,0 1,-1-1,0 0,1 0,-1 0,1 0,-1 0,0 0,0 0,0 0,1-1,-1 1,0 0,0 0,0 0,-1 0,1 0,0 0,0 0,-1 0,1 0,0 0,-1 0,1 0,-1 0,1 0,-1 1,0-1,1 0,-1 0,0 0,1 1,-1-1,0 0,0 1,0-1,0 1,0-1,0 1,-1-3,-71-81,64 79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6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9,'15'-3,"0"0,0 2,0 0,0 0,0 1,1 1,-1 1,0 0,0 1,-1 0,8 4,-21-7,0 1,0-1,0 1,0 0,0 0,0 0,0-1,0 1,0 0,0 0,0 0,-1 0,1 0,0 1,-1-1,1 0,-1 0,1 0,-1 1,1-1,-1 0,0 0,0 1,0-1,0 0,0 1,0-1,0 0,0 1,0-1,0 0,-1 0,1 1,-1-1,1 0,-1 0,1 0,-1 0,0 1,1-1,-1 0,-1 0,-39 49,37-45,-93 98,96-102,0 1,0-1,0 0,0 0,0 0,0 1,0-1,1 0,-1 1,0-1,1 1,-1-1,1 1,-1-1,1 1,0-1,0 1,-1-1,1 1,0-1,0 1,1-1,-1 1,0 0,1-1,-1 1,0-1,1 1,0-1,-1 0,1 1,0-1,0 0,0 1,0-1,0 0,0 0,0 0,0 0,0 0,0 0,1 0,-1 0,0 0,1-1,-1 1,1 0,-1-1,1 1,-1-1,1 0,0 1,85 2,-21-27,-51 14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47,'33'-5,"22"-1,5 0,-2 1,-7 2,-6-4,-7-1,-10 2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6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9 336,'-1'-2,"0"0,0 1,0-1,0 0,0 0,1 0,-1 0,1 0,-1 0,1 1,0-1,-1 0,1 0,0 0,0 0,1 0,-1 0,0 0,1 0,-1 0,1 0,-1 0,1 0,0 0,0 1,0-1,0 0,0 1,0-1,1 0,-1 1,0 0,1-1,-1 1,1 0,0 0,-1-1,1 1,0 1,0-1,-1 0,2 0,83-16,173 20,-258-3,0 0,0 1,1-1,-1 0,0 0,0 0,0 0,1 0,-1 0,0 0,0 0,0 0,0 0,1-1,-1 1,0-1,0 1,0-1,0 1,0-1,0 1,0-1,0 0,0 1,0-1,-1 0,1 0,0 0,0 0,-1 0,1 0,0 0,-1 0,1 0,-1 0,0 0,1 0,-1-1,0 1,1 0,-1 0,0 0,0 0,0-1,0 1,0 0,-1 0,1 0,0 0,0-1,-1 1,1 0,-1 0,1 0,-1 0,1 0,-1 0,0 0,1 0,-1 0,0 0,0 1,0-1,0 0,-114-77,113 77,-11-7,0 0,0-2,1 1,0-2,0 1,1-1,1-1,0 0,0-2,-1-6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84 152,'11'-15,"-7"21,-8 29,-18 224,4-35,14-200,-2-6</inkml:trace>
  <inkml:trace contextRef="#ctx0" brushRef="#br0" timeOffset="500.051">0 265,'22'-34,"2"2,1 0,1 2,19-16,-35 37,0 0,0 1,0 1,1-1,0 2,1 0,0 0,0 1,0 0,0 1,1 0,-1 1,1 1,0 0,0 1,1 0,-4 1,-5-1,0 0,1 0,-1 0,0 0,0 1,0 0,1 0,-1 1,0-1,0 1,0 0,0 1,0-1,0 1,0 0,0 0,0 1,-1-1,1 1,-1 0,0 0,0 1,0-1,0 1,-1 0,0 0,1 0,-1 0,0 0,-1 1,1 0,-4 9,-1 0,0-1,-1 0,0 0,-1 0,-1 0,0 0,-1-1,0 0,-1 0,0 0,-1-1,0 0,-1-1,0 0,0 0,-1-1,-1 0,1-1,-1 0,-6 3,11-5,-1 0,0-1,0 1,0-1,0 0,-1-1,0 0,0 0,0-1,-1 0,1 0,-1-1,1 0,-1-1,0 0,0 0,0-1,1 0,-1 0,0-1,0 0,0-1,1 0,-1 0,1-1,-1 0,-5-3,1-6</inkml:trace>
  <inkml:trace contextRef="#ctx0" brushRef="#br0" timeOffset="853.704">564 548,'-4'33,"-7"21,-2 7,2-4,7-10,5-14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1,'395'0,"-365"5,-24 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5:45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313 194,'-10'-1,"1"0,-1 1,1 0,-1 0,1 1,-1 0,1 1,-1 0,1 1,0 0,0 0,0 1,0 0,1 0,0 1,-1 0,2 1,-1 0,1 0,0 0,0 1,1 0,-1 1,2-1,-1 1,-2 6,1-5,0 0,2 0,-1 1,1 0,0 0,1 0,0 1,1-1,0 1,1 0,0 0,0 0,1 0,1 0,0 0,0 0,1 0,1 0,2 9,-3-17,1 0,0 0,0 0,0 0,0-1,1 1,-1-1,1 0,-1 1,1-1,0 0,0-1,0 1,0 0,0-1,0 0,1 0,-1 0,0 0,1 0,-1-1,1 1,-1-1,0 0,1 0,-1 0,1-1,-1 1,1-1,1 0,102-37,-73 19,-2-2,0-1,-1-1,-1-2,-2-1,0-1,-2-2,4-7,-22 27,-1-1,0 0,-1-1,0 1,-1-1,0 0,-1-1,0 1,-1-1,0 0,-1 0,0 0,-1 0,0 0,-1 0,0 0,-1 0,-1-2,2 10,-1 0,1 1,-1-1,0 0,-1 1,1-1,-1 1,1 0,-1-1,0 1,0 0,0 0,-1 0,1 0,-1 1,0-1,0 1,0-1,0 1,0 0,0 0,0 0,-1 1,1-1,-1 1,1 0,-1 0,1 0,-1 0,0 1,0-1,0 1,-6 0,-1 0,1 0,0 1,0 0,0 1,0 0,0 1,0 0,0 1,1 0,-3 1,-62 44,44-25</inkml:trace>
  <inkml:trace contextRef="#ctx0" brushRef="#br0" timeOffset="461.159">256 448,'-22'12,"0"2,1 0,1 1,0 1,1 1,1 0,0 2,1 0,1 1,1 1,1 0,-8 17,20-31,-1 0,1 0,1 0,0 0,0 1,0-1,1 0,0 1,0-1,0 1,1-1,1 0,-1 0,1 0,0 0,1 0,0 0,0 0,0-1,1 1,0-1,0 0,1 0,-1 0,1-1,0 0,1 0,0 0,-1-1,1 1,1-1,-1-1,0 1,1-1,0 0,0-1,0 0,0 0,0 0,0-1,1 0,-1 0,0-1,1 0,-1 0,1-1,-1 0,2 0,10-6,-1 0,0-1,0 0,-1-2,0 0,-1-1,0 0,-1-2,0 1,-1-2,0 0,-1-1,1-2,-6 6,0 1,-1-1,0-1,-1 1,0-1,0 0,-2-1,1 1,-2-1,0 0,0 0,-1 0,-1 0,0 0,-1-5,0 12,0 0,0 0,-1 0,1 0,-2 0,1 0,-1 0,0 1,0-1,0 1,-1-1,0 1,0 0,0 0,0 0,-1 0,0 1,0-1,0 1,-1 0,0 1,1-1,-1 1,0 0,-1 0,1 0,0 1,-1-1,0 1,1 1,-1-1,0 1,0 0,-2 0,-5 1,0 1,0 1,0 0,0 0,1 1,-1 1,1 0,0 0,0 2,0-1,1 1,-1 1,2 0,-1 1,1 0,0 1,1 0,-1 0,2 1,0 0,0 0,-1 4,-9 11</inkml:trace>
  <inkml:trace contextRef="#ctx0" brushRef="#br0" timeOffset="1182.662">793 731,'-15'24,"1"7,7 0,9-12,5-8</inkml:trace>
  <inkml:trace contextRef="#ctx0" brushRef="#br0" timeOffset="1617.37">1075 278,'53'-41,"2"3,2 2,52-25,-25 28,-82 32,0 0,0 0,0 1,0-1,0 1,0 0,0 0,1 0,-1 0,0 0,0 0,0 0,0 0,0 1,0-1,0 1,0 0,0 0,0-1,0 1,0 1,0-1,0 0,-1 0,1 1,0-1,-1 1,0-1,1 1,-1-1,0 1,1 0,-1 0,0 0,0 0,-1 0,1 0,0 0,-1 0,0 8,-1-1,-1 1,1 0,-2-1,1 0,-1 1,-1-1,0 0,0-1,-1 1,0-1,0 0,-1 0,0 0,0-1,-2 1,6-5,-204 254,196-247,1 1,1-1,0 2,0-1,1 1,0 0,1 0,1 1,0 0,0 0,1 0,1 0,1 1,-1 6,4-16,-1 1,2-1,-1 1,0-1,1 0,0 1,0-1,0 0,1 0,-1 0,1-1,0 1,0-1,0 1,1-1,-1 0,1 0,0-1,0 1,0-1,0 0,0 0,0 0,1 0,108 27,-64-28,-1-2,0-2,-1-3,1-1,23-8,-39 9,-31 6,27-4,0-2,0 0,0-2,-1-1,0-1,-1-2,16-9,-29 11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1,'10'5,"8"2,5-1,4-1,2-1,1-2,0-6,0-2,0 0,-1 1,-1 1,1 1,-1 2,0 0,0 1,1 0,-11 6,-7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34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43,'1'66,"-13"153,-45-7,57-213,0 1,0 0,-1 0,1-1,0 1,-1 0,1 0,0-1,-1 1,1 0,0 0,-1 0,1 0,0 0,-1 0,1-1,0 1,-1 0,1 0,-1 0,1 0,0 0,-1 0,1 1,0-1,-1 0,1 0,0 0,-1 0,1 0,0 0,-1 1,1-1,0 0,-1 0,1 0,0 1,-1-1,1 0,0 0,0 1,-1-1,1 0,2-38,7 3,2 0,2 1,1 0,2 1,1 1,4-3,22-46,-34 62,0 1,1 0,1 0,1 1,0 1,1 0,10-8,-23 23,1 1,0-1,-1 1,1-1,0 1,0-1,-1 1,1-1,0 1,0 0,-1-1,1 1,0 0,0 0,0 0,0 0,0 0,-1 0,1 0,0 0,0 0,0 0,0 0,-1 0,1 1,0-1,0 0,0 1,-1-1,1 0,0 1,0-1,-1 1,1-1,0 1,-1 0,1-1,-1 1,1-1,-1 1,1 0,-1 0,1-1,-1 1,0 0,1 0,-1 0,0-1,0 1,1 0,-1 0,0 0,0 0,0-1,0 1,0 0,0 0,-1 0,1 0,5 60,-5-57,8 134,9-51,-17-87,0-1,0 1,0-1,0 1,1 0,-1-1,0 1,0-1,0 1,0 0,0-1,0 1,1 0,-1-1,0 1,0 0,1-1,-1 1,0 0,0-1,1 1,-1 0,0 0,1-1,-1 1,0 0,1 0,-1 0,1 0,-1-1,0 1,1 0,-1 0,0 0,1 0,-1 0,1 0,-1 0,1 0,-1 0,0 0,1 0,-1 0,0 0,1 1,-1-1,1 0,-1 0,0 0,1 0,-1 1,0-1,1 0,-1 0,0 1,1-1,-1 0,0 1,0-1,1 0,-1 1,0-1,0 0,0 1,0-1,1 1,-1-1,0 0,0 1,0-1,17-36,-15 32,12-25,1 2,1 0,2 1,0 1,2 1,6-6,80-76,-105 106,-1-1,0 1,1-1,-1 1,0-1,1 0,-1 1,1 0,-1-1,1 1,-1-1,1 1,-1-1,1 1,-1 0,1 0,0-1,-1 1,1 0,0 0,-1-1,1 1,-1 0,1 0,0 0,-1 0,1 0,0 0,-1 0,1 0,0 1,-1-1,1 0,0 0,-1 0,1 1,-1-1,1 0,0 1,-1-1,1 0,-1 1,1-1,-1 1,1-1,-1 1,0-1,1 1,-1-1,1 1,-1-1,0 1,0 0,1-1,-1 1,0 0,0-1,0 1,0 0,-5 44,2-34,-4 51,2-1,3 1,5 31,-2-1,15-25,-3-55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1 295,'46'-18,"0"2,2 2,-1 2,2 2,-1 2,2 3,-1 1,26 3,50 14,-160-55,17 25,9 12,1-1,1-1,-1 1,1-1,1 0,-1-1,1 1,0-1,1 0,0-1,0 0,1 1,0-2,0 1,1 0,1-1,-1 0,5-7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0,'48'0,"20"0,5 0,-7 0,-14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66,'0'40,"-2"0,-1 0,-2-1,-2 1,-1-1,-2-1,-2 0,-5 7,-52 117,69-163,0 1,-1 0,1 0,0 0,-1 0,1 0,-1 0,1 0,0 0,-1 0,1 0,0 0,-1 0,1 0,0 0,-1 0,1 0,0 0,-1 1,1-1,0 0,-1 0,1 0,0 1,-1-1,1 0,0 0,0 1,-1-1,1 0,0 0,0 1,4-38,9 0,1 1,2 0,1 1,2 0,2 2,1 1,1 0,13-11,6-13,78-109,-119 164,0 0,-1 0,1 0,0 0,0 1,0-1,0 0,0 0,0 1,0-1,0 0,0 1,0-1,0 1,0-1,0 1,0 0,0 0,1-1,-1 1,0 0,0 0,0 0,1 0,-1 0,0 0,0 1,0-1,0 0,1 1,-1-1,0 1,0-1,0 1,0-1,0 1,0 0,0-1,0 1,0 0,-1 0,1 0,0-1,0 1,-1 0,1 0,0 0,-1 1,1-1,-1 0,0 0,1 0,-1 0,0 0,0 0,1 1,-1-1,0 0,0 0,0 0,-1 1,1 232,0-66,0-167,0 0,-1-1,1 1,0-1,0 1,0 0,0-1,0 1,0 0,0-1,0 1,0-1,0 1,0 0,0-1,0 1,0 0,1-1,-1 1,0-1,0 1,1 0,-1-1,0 1,1-1,-1 1,1-1,-1 1,1-1,-1 0,1 1,-1-1,1 1,-1-1,1 0,-1 0,1 1,-1-1,1 0,0 0,-1 0,1 1,0-1,-1 0,1 0,0 0,-1 0,1 0,-1 0,1-1,0 1,-1 0,1 0,0 0,-1 0,1-1,-1 1,1 0,-1-1,1 1,0-1,30-32,-27 28,163-227,-47 98,-120 133,0 0,1 0,-1 0,0 0,0 0,1 0,-1 1,0-1,1 0,-1 0,1 0,-1 0,1 1,-1-1,1 0,-1 1,1-1,0 0,0 1,-1-1,1 1,0-1,0 1,-1-1,1 1,0-1,0 1,0 0,0 0,0-1,0 1,0 0,0 0,0 0,-1 0,1 0,0 0,0 0,0 0,0 1,0-1,0 0,0 1,0-1,-1 0,1 1,0-1,0 1,0-1,-1 1,1-1,0 1,-1 0,1-1,0 1,-1 0,1 0,-1-1,1 1,-1 0,1 0,-1 0,0 0,-51 308,58-146,-1-150,0-7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0 307,'37'-9,"1"2,-1 1,1 2,0 2,29 2,-34-1,214 2,-214 6,-10-2,-41-16,-12-4,18 11,-1-1,1-1,0 0,1-1,0 0,0-1,0 0,1-1,0 0,1 0,0-1,0 0,1-1,-3-5,8 9,-1 0,2 0,-1-1,1 1,0-1,1 1,-1-1,1 0,1 1,0-1,0 0,0 0,1 1,1-3,4-15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0 113,'8'2,"0"0,0 1,0 0,-1 1,1-1,-1 1,0 1,0-1,-1 1,1 1,-1-1,0 1,0 0,-1 0,0 1,0 0,0-1,-1 2,0-1,0 0,-1 1,0 0,-1 0,1 0,-1 0,-1 0,0 0,0 0,0 1,-1-1,-1 1,-21 146,19-146,0-1,1 1,0-1,1 1,0 0,0 0,0 0,2 0,-1-1,1 1,0 0,1 0,0 0,0-1,1 1,0-1,0 1,21-35,184-448,-151 361,-52 106,-2 7</inkml:trace>
  <inkml:trace contextRef="#ctx0" brushRef="#br0" timeOffset="300.95">537 564,'0'19,"0"17,0 5,-5-2,-1-5,0-12,1-10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40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54,'27'27,"-11"-1,-1 0,0 1,-3 1,0 0,-1 1,-2 0,-1 1,-2 0,3 30,20 74,-29-133,0 0,0-1,0 1,0-1,1 1,-1 0,0-1,0 1,1-1,-1 1,0-1,1 1,-1-1,1 1,-1-1,1 1,-1-1,1 0,-1 1,1-1,-1 0,1 1,-1-1,1 0,-1 0,1 0,0 1,-1-1,1 0,-1 0,1 0,0 0,-1 0,1 0,-1 0,1 0,0 0,-1 0,1-1,-1 1,1 0,0 0,-1 0,1-1,-1 1,1 0,-1-1,1 1,-1-1,1 1,-1 0,0-1,1 1,-1-1,1 1,-1-1,0 1,0-1,1 1,-1-1,0 0,0 1,18-41,-16 37,19-57,2 1,4 1,1 1,4 2,20-27,6-14,-54 85</inkml:trace>
  <inkml:trace contextRef="#ctx0" brushRef="#br0" timeOffset="1267.85">451 449,'205'-25,"-204"25,0-1,1 0,-1 1,1-1,-1 1,1-1,-1 1,1 0,0 0,-1 0,1 0,-1 0,1 0,0 0,-1 0,1 0,-1 1,1-1,-1 1,1-1,-1 1,1 0,-1 0,0-1,1 1,-1 0,0 0,0 0,1 0,-1 0,0 1,0-1,0 0,-1 1,1-1,0 0,0 1,-1-1,1 1,-1-1,1 1,-1-1,1 1,-1-1,0 1,0-1,0 1,0 0,0-1,0 1,0-1,-1 1,1 0,-1-1,1 1,-1-1,1 0,-1 1,0 0,-84 76,74-72,2 1,-1 0,1 1,0 0,0 0,1 1,1 0,-1 0,1 1,-1 2,8-11,-1 0,0 0,0 1,1-1,-1 0,0 0,1 0,-1 1,1-1,-1 0,1 1,0-1,0 0,-1 1,1-1,0 0,0 1,0-1,1 0,-1 1,0-1,0 0,1 0,-1 1,1-1,-1 0,1 0,0 1,-1-1,1 0,0 0,0 0,-1 0,1 0,0 0,0 0,0 0,1 0,-1-1,0 1,0 0,0-1,0 1,1-1,-1 1,0-1,1 0,-1 1,0-1,68-1,10-27,-60 18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2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88,'4'6,"0"-1,-1 1,0 0,0 0,-1 1,0-1,0 0,0 1,-1-1,0 1,0 0,0-1,-1 1,0 0,5 36,3-4,-1 1,-2-1,-1 1,-3 1,-1-1,-2 8,-1-37,1 1,-2-1,0 0,0-1,-1 1,0-1,-1 0,0 0,0 0,-1-1,-1 0,1 0,-1-1,-1 0,0 0,0-1,0 0,-1-1,0 0,0-1,0 0,-1 0,0-1,0 0,0-1,0-1,-10 2,17-3,1 0,-1 0,1 0,-1 0,1-1,-1 0,0 1,1-1,-1-1,0 1,1 0,-1-1,0 0,1 0,-1 0,1 0,-1-1,1 1,0-1,0 0,0 0,0 0,0 0,0 0,0-1,1 1,-1-1,1 0,0 0,-1 0,2 0,-1 0,-1-4,-5-14</inkml:trace>
  <inkml:trace contextRef="#ctx0" brushRef="#br0" timeOffset="332.277">0 59,'39'0,"36"-4,15-3,2 1,-5-3,-8-1,-13 1,-7 3,-9 2,-4 2,-5 1,-4 1,-4 0,-3 0,-6 6,-13 1,-7 4,-5 0</inkml:trace>
  <inkml:trace contextRef="#ctx0" brushRef="#br0" timeOffset="764.808">1045 257,'14'4,"10"3,5-1,3-1,1-1,-1-2,-1-1,-1 0,0-1,-1-1,-1 1,-4 0</inkml:trace>
  <inkml:trace contextRef="#ctx0" brushRef="#br0" timeOffset="1020.039">1016 483,'38'5,"33"-4,8-1,-4-1,-11-1,-10-4,-11-1,-11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1 339,'151'-16,"0"6,67 7,-12-13,-54 3,-129 9,-5-2</inkml:trace>
  <inkml:trace contextRef="#ctx0" brushRef="#br0" timeOffset="435.909">86 566,'7'3,"-1"1,1-1,0 0,0 0,0-1,0 0,1-1,-1 1,0-1,1 0,-1-1,1 0,-1 0,1-1,-1 0,0 0,1-1,3-1,-9 3,247-41,-47 10,-178 29</inkml:trace>
  <inkml:trace contextRef="#ctx0" brushRef="#br0" timeOffset="931.182">368 0,'12'18,"0"-2,1 1,1-2,0 0,2 0,-1-2,2 0,0 0,0-2,1 0,0-1,1-1,0 0,5 0,130 35,-131-40,0 1,1 1,-2 1,1 1,-1 1,0 1,-1 1,13 9,-32-19,0 1,1 0,-1 0,0 0,0 1,-1-1,1 0,0 1,-1-1,1 1,-1-1,0 1,0 0,0 0,0-1,-1 1,1 0,-1 0,1 0,-1 0,0 0,0 0,-1 0,1 0,0 0,-1-1,0 1,0 0,0 0,0 0,0-1,0 1,-1-1,1 1,-1-1,0 1,1-1,-1 0,0 0,-1 0,1 0,0 0,0 0,-1-1,-2 2,-18 14,-2 0,0-1,-1-2,-1-1,-18 6,-74 40,57-13,48-29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2:3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1,'-17'30,"11"6,1 1,2 0,1 0,2 0,3 15,-1 27,-2 338,0-393</inkml:trace>
  <inkml:trace contextRef="#ctx0" brushRef="#br0" timeOffset="187980.609">597 791,'5'-5,"-3"3,-2 7,-6 8,-7 5,-5 6,-6 3,-2 1,-2-3,4-2,0-4,6-1,0-4,-1-4,2-3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5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5 381,'-1'-1,"1"1,0-1,-1 1,1-1,0 1,-1-1,1 1,0-1,0 1,-1-1,1 1,0-1,0 1,0-1,0 1,0-1,0 0,0 1,0-1,0 1,0-1,0 1,0-1,0 1,1-1,-1 1,0-1,0 0,1 1,-1 0,0-1,1 1,-1-1,0 1,1-1,-1 1,0 0,1-1,-1 1,1 0,-1-1,1 1,-1 0,1-1,-1 1,1 0,-1 0,1 0,0 0,-1 0,1 0,-1 0,1 0,-1 0,1 0,0 0,-1 0,1 0,0 0,39-5,-39 4,229-28,-125 16,-89 9,1 1,-1 1,1 0,0 1,0 1,0 0,0 1,-1 1,9 3,4-8,-45-27,-172-191,158 172,29 45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1,'-81'343,"31"-187,50-156,1-1,-1 1,0 0,1 0,-1 0,0-1,1 1,-1 0,0 0,0-1,1 1,-1 0,0-1,0 1,0 0,1-1,-1 1,0-1,0 1,0 0,0-1,0 1,0 0,0-1,0 1,0-1,0 1,0 0,0-1,0 1,0-1,0 1,0 0,0-1,0 1,-1 0,1-1,0 1,0 0,0-1,-1 1,1 0,0-1,0 1,-1 0,1 0,0-1,-1 1,1 0,0 0,-1 0,1-1,0 1,-1 0,1 0,-1 0,1 0,0 0,-1 0,1 0,-1 0,1 0,0 0,-1 0,1 0,0 0,-1 0,15-45,1 1,3 0,1 1,3 1,1 1,2 1,1 1,2 2,26-27,-9 24,-44 39,0 1,0-1,0 1,0 0,1-1,-1 1,0 0,0-1,0 1,0 0,1 0,-1 0,0 0,0 0,0 0,1 1,-1-1,0 0,0 1,0-1,0 0,0 1,0 0,0-1,0 1,0-1,0 1,0 0,0 0,0 0,0-1,0 1,-1 0,1 0,0 0,-1 0,1 0,-1 1,1-1,-1 0,0 0,1 0,-1 0,0 0,0 1,1-1,-1 0,0 1,4 20,-1 1,-1 0,-1 1,-1-1,-1 0,-2 4,1 35,1-46,0-11,0 0,1-1,0 1,0 0,0-1,0 1,1-1,-1 1,1 0,1-1,-1 1,0-1,1 0,0 1,2 2,-2-7,0 0,0 1,0-1,0 0,0 0,0 0,-1-1,1 1,0 0,0-1,0 1,0-1,0 0,-1 0,1 1,0-1,-1 0,1 0,0-1,-1 1,1 0,-1-1,0 1,1 0,-1-1,0 0,0 1,0-1,0 0,4-3,155-172,-51 58,-109 119,1-1,-1 0,1 1,0-1,-1 1,1 0,0-1,0 1,-1-1,1 1,0 0,0 0,-1-1,1 1,0 0,0 0,0 0,0 0,-1 0,1 0,0 0,0 0,0 0,-1 1,1-1,0 0,0 0,0 1,-1-1,1 0,0 1,-1-1,1 1,0-1,-1 1,1 0,0-1,-1 1,1-1,-1 1,1 0,-1-1,0 1,1 0,-1 0,0-1,1 1,-1 0,0 0,0 0,0-1,0 1,1 0,-1 0,0 0,-1 0,1-1,0 1,0 0,3 60,-3-56,-2 202,6-184,2-5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6:0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0 378,'23'57,"-21"-55,13 27,-2 0,0 1,-2 0,-1 1,-1 0,-2 0,-2 1,0 0,-2 4,-4-17,12 51,7-100,135-300,-103 230,-40 81,-3 7</inkml:trace>
  <inkml:trace contextRef="#ctx0" brushRef="#br0" timeOffset="248.011">621 717,'-5'34,"-1"11</inkml:trace>
  <inkml:trace contextRef="#ctx0" brushRef="#br0" timeOffset="764.064">86 124,'39'-16,"0"9,0 3,1 1,0 3,31 2,48 20,-135-20,2-5,0 0,1-2,0 1,0-2,0 1,0-2,1 0,0 0,1-1,-11-9,21 16,0 0,0 1,0-1,0 0,0 0,0 1,0-1,0 0,0 0,0 0,1 0,-1 0,0 0,1-1,-1 1,1 0,-1 0,1 0,0 0,0-1,-1 1,1 0,0 0,0-1,0 1,0 0,0 0,0-1,1 1,-1 0,0 0,1 0,-1-1,0 1,1 0,0 0,-1 0,1 0,0 0,-1 0,1 0,0 0,0 0,10 1</inkml:trace>
  <inkml:trace contextRef="#ctx0" brushRef="#br0" timeOffset="1103.901">904 124,'17'14,"-1"1,-1 0,0 1,-1 0,-1 1,0 1,-1 0,-1 1,-1 0,-1 0,0 1,-2 1,0-1,-1 1,-1 0,-1 1,0 15,-5-12,-1 1,-2-1,-1 1,-1-1,0-1,-2 1,-2-1,0 0,-1-1,-1 0,-1-1,-1-1,-1 0,-1-1,-15 16,-114 98,134-121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5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73,'-14'12,"0"0,0 1,1 1,0 0,2 1,-1 0,2 0,0 2,1-1,1 1,0 0,1 1,1-1,0 4,2-8,0 1,1 0,0 0,1 1,1-1,0 0,1 1,0-1,1 0,1 1,0-1,5 12,1 9,2-1,2 0,1-1,1-1,2 0,1-1,5 5,-21-34,0 0,0 0,1 0,-1 0,1 0,0 0,0 0,-1-1,1 1,0-1,0 1,0-1,1 0,-1 0,0 0,0 0,1 0,-1 0,0-1,1 1,-1-1,1 0,-1 1,1-1,-1 0,1 0,-1-1,1 1,-1-1,0 1,1-1,-1 0,0 1,1-1,-1-1,0 1,0 0,0 0,11-11</inkml:trace>
  <inkml:trace contextRef="#ctx0" brushRef="#br0" timeOffset="586.32">401 327,'17'57,"20"83,-34-125,0 9,2 0,0 0,2-1,0 0,2 0,0 0,11 18,-19-40,-1 0,1 0,-1 0,1 0,0 0,0 0,-1 0,1 0,0 0,0 0,0-1,0 1,0 0,0 0,0-1,0 1,0-1,0 1,0-1,1 1,-1-1,0 0,0 1,0-1,1 0,-1 0,0 0,0 0,1 0,-1 0,0 0,0-1,0 1,1 0,-1-1,0 1,0-1,0 1,0-1,0 0,0 1,0-1,0 0,0 0,0 1,0-1,0 0,-1 0,1 0,0 0,-1 0,1 0,0-1,-1 1,1 0,-1 0,0 0,31-71,91-282,-98 322,-9 23</inkml:trace>
  <inkml:trace contextRef="#ctx0" brushRef="#br0" timeOffset="1096.881">880 666,'43'-26,"44"-15,-86 41,0-1,0 1,0 0,0 0,0 0,1 0,-1 0,0 0,0 0,0 0,0 0,0 0,0 0,1 1,-1-1,0 1,0-1,0 1,0-1,0 1,0-1,0 1,-1 0,1-1,0 1,0 0,0 0,-1 0,1 0,0 0,-1 0,1 0,-1 0,1 0,-1 0,0 0,1 0,-1 0,0 0,0 0,0 0,1 1,-1-1,0 0,-1 0,1 0,0 0,0 0,0 0,-23 53,17-48,1 1,0-1,0 1,1 0,-1 1,2-1,-1 1,1 0,0 0,1 0,0 0,0 0,1 0,0 1,0-1,1 1,0 6,3-11,1 0,0-1,-1 1,1-1,1 0,-1 0,0 0,1-1,-1 1,1-1,0-1,0 1,0 0,0-1,0 0,0 0,0-1,0 1,0-1,0 0,0-1,0 1,1-1,-1 0,0 0,0-1,-1 1,1-1,0 0,0 0,1-2,12-7,-4-1</inkml:trace>
  <inkml:trace contextRef="#ctx0" brushRef="#br0" timeOffset="1886.488">401 102,'99'-14,"1"5,72 2,-65 20,-108-13,1 0,0 0,0-1,0 1,-1 0,1 0,0 0,0-1,0 1,-1 0,1 0,0 0,0-1,0 1,0 0,0-1,0 1,0 0,0 0,-1-1,1 1,0 0,0 0,0-1,0 1,0 0,1-1,-1 1,0 0,0 0,0-1,0 1,0 0,0 0,0-1,0 1,1 0,-1 0,0-1,0 1,0 0,0 0,1 0,-1-1,0 1,0 0,1 0,-1 0,0 0,0 0,-28-16,27 16,-73-47,58 37</inkml:trace>
  <inkml:trace contextRef="#ctx0" brushRef="#br0" timeOffset="2246.353">1303 440,'38'-4,"23"-3,5 1,-3 2,-13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0,'-18'74,"-59"126,46-115,27-56,25-37,74-116,-76 96,0 0,2 2,1 0,1 2,1 0,1 1,1 2,6-3,-31 23,1 0,0-1,-1 1,1 0,0 0,-1 1,1-1,0 0,0 1,0-1,0 1,-1-1,1 1,0 0,0 0,0 0,0 0,0 0,0 0,0 1,0-1,0 0,0 1,-1 0,1-1,0 1,0 0,-1 0,1 0,0 0,-1 0,1 1,-1-1,1 0,-1 1,0-1,0 1,0-1,0 1,0 0,0-1,0 1,0 1,11 85,-21-40,3-24,1 1,1 0,1 0,2 0,0 0,2 1,0-1,4 13,-5-37,-1 0,1 0,0 0,0 0,0 0,0 0,0 0,0 0,1 0,-1 0,0 0,0 0,1 0,-1 0,1 0,-1-1,0 1,1 0,0 0,-1 0,1 0,-1-1,1 1,0 0,0-1,-1 1,1-1,0 1,0-1,0 1,0-1,0 1,0-1,-1 0,1 1,0-1,0 0,0 0,0 0,0 0,0 0,0 0,0 0,0 0,0 0,0 0,0-1,0 1,0 0,0-1,0 1,0-1,-1 1,1-1,0 1,0-1,35-44,104-159,2 56,-140 145,0 0,1 0,-1 1,0-1,1 1,0-1,0 1,0 0,0 0,0 0,0 0,0 1,0-1,1 1,-1 0,1 0,-1 0,1 0,-1 1,1 0,-1-1,1 1,0 0,-1 1,1-1,-1 1,1-1,-1 1,1 0,-1 0,1 1,-1-1,0 1,0 0,0-1,0 1,0 1,0-1,0 0,-1 1,1-1,-1 1,1 5,0-1,-1 1,0 0,-1-1,1 1,-1 0,-1 0,0 0,0 0,0 0,-1 0,0 0,-1 0,0 0,0-1,-1 3,-7 39,10 89,6-120</inkml:trace>
  <inkml:trace contextRef="#ctx0" brushRef="#br0" timeOffset="1">1232 142,'4'0,"8"0,5 0,5 0,3 0,3 0,1 5,0 1,1 0,-1-1,0-2,0 0,0-2,-1-1,0 0,-5-5,-11 3,-7 2</inkml:trace>
  <inkml:trace contextRef="#ctx0" brushRef="#br0" timeOffset="2">1288 340,'10'9,"7"4,6-1,4-2,2-3,1-8,1-3,-2-1,1-5,-1 0,0 1,-6 3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81,'-14'10,"-1"2,1-1,1 2,0 0,1 1,1 0,0 0,0 1,2 1,0-1,1 2,0-1,1 1,1 0,1 1,0 2,5-13,1 0,0-1,0 1,1-1,0 1,0-1,0 1,1-1,0 0,0 0,0 0,1-1,0 1,0-1,1 0,-1 0,1 0,0-1,0 0,1 0,-1 0,1 0,0-1,0 0,0 0,0-1,0 0,1 0,-1 0,1-1,0 0,-1 0,1 0,0-1,0 0,4-1,0 1,1 0,0 0,-1-2,1 1,-1-1,0-1,0 0,1-1,-2 0,1 0,-1-1,1-1,-1 0,-1 0,9-7,-5 4,0 0,-1-1,-1-1,1 0,-2 0,0-1,0 0,-1-1,0 0,-2 0,1-1,-1 0,-1 0,-1-1,0 0,-1 0,0 0,-1 0,-1-1,-1 10,0 0,-1-1,0 1,0 0,0 0,-1 0,0 0,0 0,0 0,-1 0,0 0,0 0,-1 0,0 1,1-1,-2 1,1 0,-1 0,0 0,0 0,0 1,0-1,-1 1,0 0,0 1,0-1,0 1,-1 0,-5-2,5 3,-1 0,1 0,-1 1,0 0,1 0,-1 1,0 0,0 0,1 1,-1 0,0 0,1 0,-1 1,0 0,1 0,0 0,0 1,0 0,0 1,0-1,-1 2,-103 99,92-79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0,'-9'19,"-4"11,1-4,2-7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0,'-15'20,"-9"15,0 7,3 1,5-2,6-3,5-4,2-2,7-7,4-2,4-6,5-6,4-4,4-4,2-6,2-4,-5-5,-6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0,'-36'46,"3"2,1 1,3 1,2 2,-15 41,30-62,2 0,1 1,1 0,2 1,1-1,-1 32,6-63,0 0,0 0,-1 0,1-1,0 1,-1 0,1 0,0-1,0 1,0 0,0 0,0 0,0-1,0 1,0 0,0 0,0 0,0-1,1 1,-1 0,0 0,0 0,1-1,-1 1,1 0,-1-1,0 1,1 0,-1-1,1 1,0-1,-1 1,1-1,0 1,-1-1,1 1,0-1,-1 1,1-1,0 0,0 1,-1-1,1 0,0 0,0 0,0 0,0 0,12-4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53,'-39'51,"3"1,1 1,3 2,3 1,0 6,4 32,25-92,-1 0,1 1,0-1,1 1,-1-1,0 1,1-1,-1 0,1 1,0-1,-1 0,1 1,0-1,1 0,-1 0,0 0,0 0,1 0,0 0,-1 0,1-1,0 1,0-1,0 1,0-1,0 1,0-1,0 0,0 0,0 0,1 0,-1-1,0 1,1-1,-1 1,3-1,11 0,1-2,-1 0,0-1,1 0,-1-1,-1-1,1-1,-1 0,0-1,0 0,-1-2,0 1,7-7,-3-1,-1 0,0 0,-1-2,-1 0,-1-1,0 0,-2-1,0 0,-1-1,-1-1,-1 0,-3 10,26-104,-32 112,0 0,0 0,0-1,-1 1,0 0,0 0,0 0,0 0,0 0,-1 0,0 1,0-1,0 0,0 1,0-1,-1 1,1 0,-1 0,0 0,0 0,0 0,-1 1,1-1,-1 1,1 0,-1 0,-1 0,-5-1,0 0,0 1,0 0,-1 1,1 0,0 1,0 0,-1 0,1 1,0 1,0 0,0 0,0 1,0 0,0 0,1 1,0 1,0 0,0 0,0 0,1 1,-1 1,2-1,-1 1,0 1,-20 17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0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198 315,'374'-225,"-252"142,-122 82,1 1,-1-1,0 1,0 0,1-1,-1 1,0 0,0-1,1 1,-1 0,0-1,1 1,-1 0,1 0,-1-1,0 1,1 0,-1 0,1 0,-1 0,1-1,-1 1,0 0,1 0,-1 0,1 0,-1 0,1 0,-1 0,1 0,-1 0,1 0,-1 1,0-1,1 0,-1 0,1 0,-1 1,0-1,1 0,-1 0,1 1,-1-1,0 0,1 0,-1 1,0-1,0 1,1-1,-1 0,0 1,0-1,0 1,1-1,-1 0,0 1,0-1,0 1,0-1,0 1,0-1,0 1,0-1,0 0,0 1,0-1,0 1,0-1,0 1,-3 37,2-35,-58 330,58 88,30-104,-30-164,1-152,0 0,0 1,0-1,0 0,0 1,0-1,0 0,0 0,-1 1,1-1,-1 0,1 0,-1 0,1 1,-1-1,1 0,-1 0,0 0,0 0,0 0,0 0,1 0,-1 0,0-1,0 1,-1 0,1 0,0-1,0 1,0-1,0 1,-1-1,1 1,0-1,0 0,-1 0,1 0,0 0,-1 1,1-2,0 1,0 0,-1 0,1 0,0-1,0 1,-1 0,1-1,0 1,0-1,-64-38,52 29,-1 0,-1 1,0 1,0 0,-1 1,0 0,0 1,-1 1,0 1,0 0,0 2,0 0,0 0,0 2,-1 0,0-1,0 1,0 1,0 0,0 2,1 0,-1 0,1 2,-14 5,7 2</inkml:trace>
  <inkml:trace contextRef="#ctx0" brushRef="#br0" timeOffset="416.705">227 795,'567'-200,"-561"198,-5 0,1 1,-1 0,0 0,1-1,-1 1,1 0,-1 1,1-1,-1 0,1 0,0 1,-1-1,1 0,0 1,0 0,-1-1,1 1,0 0,0 0,0 0,-1 0,1 1,0-1,0 0,-1 1,1-1,0 1,0-1,-1 1,1 0,-1 0,1 0,-1 0,1 0,-1 0,1 0,-1 0,0 1,0-1,0 0,0 1,0-1,0 1,1 0,-40 103,36-93,0 0,1 0,0 0,0 0,2 0,-1 0,2 0,-1 0,2 0,-1 0,2 0,0-1,0 1,1-1,2 4,1 1</inkml:trace>
  <inkml:trace contextRef="#ctx0" brushRef="#br0" timeOffset="901.654">1045 1077,'22'110,"-22"-110,1 0,0 0,-1 0,1 0,0 0,-1 0,1 0,0 0,-1 0,1 0,0 0,-1-1,1 1,0 0,-1-1,1 1,-1 0,1-1,-1 1,1-1,0 1,-1 0,0-1,1 0,-1 1,1-1,-1 1,0-1,1 1,-1-1,0 0,0 1,1-1,-1 0,0 1,0-1,0 0,0 1,0-1,0 0,0 1,0-1,0 0,0 0,29-166,-27 148,1-1,1 1,1 0,1 0,1 0,0 1,1 0,1 0,1 1,0 0,13-15,-22 31,0-1,1 1,-1 0,0-1,1 1,-1 0,1 0,0 0,-1 0,1 0,0 0,0 1,-1-1,1 0,0 1,0-1,0 1,0 0,0 0,-1 0,1 0,0 0,0 0,0 0,0 0,0 1,0-1,0 1,-1 0,1-1,0 1,-1 0,1 0,0 0,-1 0,1 0,-1 1,1-1,45 61,-44-58,9 16</inkml:trace>
  <inkml:trace contextRef="#ctx0" brushRef="#br0" timeOffset="1145.185">1496 936,'5'34,"6"15,2 0</inkml:trace>
  <inkml:trace contextRef="#ctx0" brushRef="#br0" timeOffset="1385.535">1440 626,'0'0</inkml:trace>
  <inkml:trace contextRef="#ctx0" brushRef="#br0" timeOffset="1663.495">2004 767,'-11'15,"-8"7,2 1,0 0,2 1,1 1,1 1,1 0,1 0,-6 23,16-45,0 0,0 0,1-1,-1 1,1 0,0 0,0 0,0 0,0-1,1 1,0 0,0 0,0 0,0-1,0 1,1-1,0 1,-1-1,1 0,1 1,-1-1,0 0,1 0,-1-1,1 1,0 0,0-1,0 0,0 0,1 0,-1 0,1 0,-1 0,1-1,-1 0,1 0,0 0,-1 0,1 0,0-1,0 0,8 2,1-2,-1 1,0-2,0 1,0-2,0 0,0 0,0-1,0 0,-1-1,1-1,-1 0,0 0,-1-1,1 0,-1-1,0 0,-1-1,0 0,0 0,0-2,18-19,-1-1,-2-1,0-2,-3 0,0-1,-3-2,0 1,5-24,45-158,-65 203,-1 0,0 0,-1 0,-1 0,0 0,-1 0,0 0,-1 0,-1 0,0 0,-1 0,0 1,-1 0,-6-11,8 18,0 0,0 1,-1-1,0 1,0 0,0 0,0 0,-1 0,0 1,0 0,0 0,-1 0,1 1,-1-1,0 1,0 1,0-1,0 1,0 0,-1 1,1-1,0 1,-1 0,0 1,1 0,-1 0,1 0,-1 1,1-1,-1 2,-3 0,-6 5,-1 0,1 2,0 0,0 0,1 2,1-1,0 2,0 0,1 1,1 0,0 1,1 0,0 1,1 0,1 1,0 0,2 1,-1-1,2 1,0 1,1-1,1 1,1 0,0 0,2 0,-1 14,4-19,0 0,0-1,1 1,1-1,0 0,1 0,0 0,1 0,0-1,0 0,1-1,1 1,0-1,1 0,-1-1,2 0,-1-1,1 0,1 0,-1-1,7 3,5 2,0-2,1 0,1-1,-1-1,1-1,1-1,-1-2,1 0,0-2,15 0,-4-2</inkml:trace>
  <inkml:trace contextRef="#ctx0" brushRef="#br0" timeOffset="2619.399">2964 626,'-43'15,"2"1,-1 3,2 1,1 2,-11 10,41-27,0 1,1 1,0-1,0 1,0 1,1-1,0 1,1 1,-5 7,9-13,0 0,0 0,1 1,-1-1,1 1,0-1,0 1,0 0,1-1,-1 1,1 0,0-1,0 1,0 0,0 0,1-1,-1 1,1 0,0-1,0 1,0-1,1 1,-1-1,1 0,0 1,0-1,0 0,2 2,0-1,0 0,0-1,0 1,1-1,-1 0,1-1,0 1,-1-1,1 1,0-2,0 1,1 0,-1-1,0 0,0 0,1-1,-1 0,1 1,-1-2,0 1,1-1,-1 0,2 0,116-45,-99 30,-2-1,0-1,-1-1,-1-1,0-1,-2-1,1-3,36-39,-55 65,-1 0,1 0,0-1,0 1,0 0,0 0,0 0,1 0,-1-1,0 1,0 0,0 0,1 0,-1-1,0 1,1 0,-1 0,1-1,-1 1,1 0,-1-1,1 1,0-1,-1 1,1-1,0 1,-1-1,1 1,0-1,-1 1,1-1,0 0,0 0,0 1,-1-1,1 0,0 0,0 0,0 0,0 0,-1 0,1 0,0 0,0 0,0 0,-1 0,1-1,0 1,0 0,0-1,-1 1,1 0,0-1,-1 1,1-1,0 1,-1-1,1 1,0-1,-1 0,1 1,-1-1,1 0,-1 1,0-1,1 0,-1 0,0 1,1-1,-1 0,1 59,-3-50,2-1,-1 1,1 0,0-1,1 1,0-1,0 1,0-1,1 1,0-1,1 0,-1 1,1-1,1-1,0 2,-2-6,0 0,1 0,0 0,-1 0,1 0,0-1,0 1,0-1,-1 0,2 1,-1-1,0-1,0 1,0 0,0-1,1 0,-1 1,0-1,0-1,0 1,1 0,-1-1,0 0,0 1,0-1,0 0,0-1,3 0,79-50,-60 29,-2-2,-1 0,-2-1,0-1,-1-1,9-22,2 2,-70 165,38-112,1 1,0-1,0 0,0 0,0 1,1-1,0 1,0-1,1 0,-1 1,1-1,0 0,1 0,-1 1,1-1,0 0,0-1,1 1,-1 0,1-1,0 1,1-1,-1 0,1 0,-1 0,1 0,0-1,1 1,-1-1,0 0,1-1,0 1,0-1,0 0,0 0,0 0,0-1,0 1,1-1,-1-1,0 1,1-1,-1 0,0 0,1 0,-1-1,0 0,1 0,0-1,6-5,-1-1,1-1,-1 0,-1-1,0 0,0 0,-1-1,0-1,-1 1,0-1,-1-1,0 1,-1-1,-1 0,0-1,0 1,1-12,32-66,-35 85,-1 1,0 0,0 1,0-1,1 1,0 0,0 0,0 0,0 0,0 0,1 1,0-1,-1 1,1 0,1 0,2-1,-4 5,0 0,0 0,-1 1,1 0,0-1,0 1,-1 0,1 0,-1 1,0-1,0 0,0 1,0-1,0 1,0 0,-1 0,1-1,-1 1,0 0,0 0,0 1,0-1,0 0,-1 2,3 2,23 69,-4 1,-3 1,-3 3,-4-13,-2-1,-4 2,-3-1,-3 1,-2-1,-4 0,-3 0,-2 0,-4-1,-17 46,24-90,0-1,-2-1,-1 1,0-2,-2 0,0 0,-1-1,-1 0,-1-2,0 0,-2-1,0 0,0-1,-2-1,18-12,1 0,-1-1,0 1,1-1,-1 1,0-1,0 0,0 0,0 0,0 0,0 0,0 0,-1-1,1 1,0 0,0-1,-1 0,1 0,0 0,0 0,-1 0,1 0,0 0,0-1,-1 1,1-1,0 1,0-1,0 0,0 0,0 0,0 0,0-1,0 1,0 0,0-1,1 1,-1-1,1 0,-2 0,2-9,-1 0,1 0,1 0,0 0,0 0,1 0,1 0,0 0,0 0,1 1,1-1,-1 1,2 0,-1 0,2 0,-1 1,1-1,7-7,20-30,3 2,2 1,1 1,3 3,1 1,27-18,-36 31,0 0,1 2,2 2,0 1,1 2,16-4,-29 13</inkml:trace>
  <inkml:trace contextRef="#ctx0" brushRef="#br0" timeOffset="2997.439">1 1896,'131'-37,"1"5,55-3,-178 34,994-122,-605 84,1389-137,-801 92,-920 79,-13 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0:0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1,'-1'340,"-27"-143,28-117,0-80</inkml:trace>
  <inkml:trace contextRef="#ctx0" brushRef="#br0" timeOffset="1">396 57,'-285'254,"285"-254,1 0,0 1,-1-1,1 0,0 0,-1 1,1-1,-1 1,1-1,0 0,-1 1,1-1,-1 1,1-1,-1 1,0 0,1-1,-1 1,1-1,-1 1,0 0,0-1,1 1,-1 0,0-1,0 1,0 0,0 0,0-1,0 1,0 0,0-1,0 1,0 0,0 0,0-1,0 1,-1 0,1-1,0 1,0 0,-1-1,1 1,0-1,-1 1,1 0,-1-1,1 1,-1-1,1 1,-1-1,0 1,1-1,-1 0,1 1,-1-1,0 0,1 1,-1-1,0 0,9 0,0 0,-1 1,1 0,0 0,-1 1,1 0,-1 0,0 1,1 0,-1 0,0 1,-1 0,1 0,-1 0,0 1,0 0,0 0,0 1,-1 0,0 0,-1 0,1 0,-1 1,0-1,0 1,2 7,24 96,-17-77,-7-27</inkml:trace>
  <inkml:trace contextRef="#ctx0" brushRef="#br0" timeOffset="2">678 368,'-34'22,"22"-13,1 1,0 1,1 0,0 1,0 0,1 0,1 1,0 0,1 0,1 1,0 0,0 0,2 1,-4 13,8-26,-1 1,1-1,0 0,0 0,0 1,0-1,0 0,1 0,-1 0,0 1,1-1,0 0,0 0,-1 0,1 0,0 0,1 0,-1 0,0 0,1-1,-1 1,1 0,-1-1,1 1,0-1,-1 1,1-1,0 0,0 0,0 0,0 0,0 0,0 0,0-1,1 1,-1-1,0 1,0-1,0 0,1 0,-1 0,2 0,97-17,-78 4,0 0,-1-1,-1-2,-1 0,0-1,-1-1,-1-1,14-17,73-94,-105 130,0-1,1 0,-1 0,1 1,-1-1,0 0,1 0,-1 1,1-1,0 1,-1-1,1 0,-1 1,1-1,0 1,0-1,-1 1,1 0,0-1,0 1,-1 0,1-1,0 1,0 0,0 0,-1 0,1 0,0 0,0 0,0 0,0 0,0 0,-1 0,1 0,0 1,0-1,0 0,-1 1,1-1,0 0,0 1,-1-1,1 1,0-1,-1 1,1-1,-1 1,1 0,0-1,-1 1,1 0,-1-1,0 1,1 0,-1 0,0-1,1 1,-1 0,0 0,0 0,0-1,1 1,-1 0,4 59,-4-55,-5 260,3-243,0 0,-2 1,-1-2,-1 1,-1 0,0-1,-2-1,0 1,-2-1,-45 45,55-63,-1-1,0 0,1 1,-1-1,0 0,0 0,0 0,0-1,0 1,0 0,0-1,0 1,0-1,0 0,0 1,0-1,0 0,0 0,0-1,0 1,-1 0,1-1,0 1,0-1,0 0,0 1,1-1,-1 0,0 0,0 0,0-1,1 1,-1 0,1-1,-1 1,1-1,-1 1,1-2,-3-2,1 0,0 0,0 0,1-1,0 1,0-1,0 0,0 1,1-1,0 0,0 0,1 0,0 0,0 0,0 0,1 0,-1 0,2 0,-1 0,1 1,-1-1,1 0,3-4,73-120,-72 121,2 1,-1 0,1 0,0 0,1 1,-1 1,1-1,1 1,-1 1,8-4,4-1,-4 0</inkml:trace>
  <inkml:trace contextRef="#ctx0" brushRef="#br0" timeOffset="3">960 339,'0'-5,"5"-1,-4 0,-6 1,-2-3,-5-1,-6 2,1 6,-2 4,-2 1,-2 0,-3 0,4 3,0 1,0-1,3 3,5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0,'-9'0,"0"0,8 0,9 0,7 0,6 0,5 0,2 0,1 0,1 0,0 0,0 0,-1 0,0 5,-1 1,0 0,-4 4,-7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0,3-1,1-1,0-2,-2-1,-1 0,-6 3,-3 3,1-2,-5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1,'-13'15,"1"1,1 0,0 1,1 0,0 1,2 0,0 0,1 1,1 0,0 0,2 1,0-1,2 1,-1 13,3-29,1 0,-1 0,1 0,0 0,0 0,1 0,-1 0,1 0,0-1,0 1,0 0,0-1,1 0,-1 0,1 0,0 0,0 0,0 0,0-1,0 1,1-1,-1 0,1 0,0 0,-1-1,1 1,0-1,0 0,0 0,0 0,0 0,0-1,0 0,0 0,1 0,-1 0,0-1,2 0,127-13,-115 7</inkml:trace>
  <inkml:trace contextRef="#ctx0" brushRef="#br0" timeOffset="299.252">427 57,'-32'42,"2"2,1 0,3 2,2 1,1 1,3 1,-8 33,1 55,-16 26,33-145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114 170,'-11'15,"1"0,0 1,1 0,1 1,0-1,1 1,1 1,1-1,0 1,2 0,-1 1,2-1,1 0,0 1,1-1,1 1,3 10,-5 56,-26 132,26-173,1-32</inkml:trace>
  <inkml:trace contextRef="#ctx0" brushRef="#br0" timeOffset="439.122">509 143,'-381'342,"314"-282,67-59,-1-1,1 0,-1 1,1-1,-1 1,1-1,-1 0,1 1,0-1,-1 1,1-1,-1 1,1 0,0-1,0 1,-1-1,1 1,0-1,0 1,0 0,0-1,0 1,0 0,0-1,0 1,0-1,0 1,0 0,0-1,0 1,0 0,0-1,1 1,-1-1,0 1,1-1,-1 1,0-1,1 1,-1-1,0 1,1-1,-1 1,1-1,-1 1,1-1,-1 0,1 1,-1-1,1 0,0 0,-1 1,1-1,-1 0,1 0,42 5,-26-4,-9 1,0 1,0 0,0 0,-1 0,1 1,-1 0,0 0,0 1,0 0,-1 0,1 1,-1-1,0 1,-1 1,0-1,0 1,0 0,-1 0,0 0,0 1,-1 0,0 0,13 19,24 21,-29-45</inkml:trace>
  <inkml:trace contextRef="#ctx0" brushRef="#br0" timeOffset="954.439">848 453,'-60'43,"1"2,2 2,-17 23,27-6,46-63,0 1,0-1,0 1,0 0,0-1,1 1,-1 0,0 0,1 0,0-1,-1 1,1 0,0 0,0 0,0 0,0-1,0 1,1 0,-1 0,0 0,1 0,-1-1,1 1,0 0,0-1,0 1,-1 0,2-1,-1 1,0-1,0 1,0-1,1 0,-1 1,0-1,1 0,-1 0,1 0,0 0,7 1,0-1,0 0,0-1,0 0,0 0,0-1,0 0,0-1,0 0,0 0,-1-1,1 0,-1-1,0 1,0-2,0 1,0-1,4-4,162-143,-173 152,1-1,-1 0,0 0,0 0,0 1,1-1,-1 0,0 1,1-1,-1 1,0 0,1-1,-1 1,1 0,-1 0,0 0,1 0,-1 0,1 0,-1 0,1 1,-1-1,0 0,1 1,-1-1,0 1,1 0,-1-1,0 1,0 0,0 0,1 0,-1 0,0-1,0 2,0-1,-1 0,1 0,0 0,0 0,-1 1,1-1,0 0,-1 0,1 1,-1-1,0 1,1-1,-1 0,0 1,0-1,0 1,3 80,-35 95,10-26,20-144,0 0,-1 0,1 0,-1-1,-1 1,1 0,-1-1,0 0,-1 0,1 0,-1-1,0 0,-1 0,1 0,-1 0,0-1,0 0,0 0,-4 1,9-5,-1 1,1 0,-1-1,1 1,-1-1,0 1,1-1,-1 0,0 0,0 0,1 0,-1 0,0 0,1 0,-1-1,0 1,1-1,-1 1,1-1,-1 1,0-1,1 0,-1 0,1 0,0 0,-1 0,1 0,0 0,0 0,0-1,-1 1,1 0,0-1,1 1,-1-1,0 1,0-1,1 1,-1-1,1 1,-1-1,1 0,0 1,-1-1,1 0,0 0,-4-84,6 70,1-1,1 1,0-1,1 1,0 0,2 0,0 1,2-3,6-6</inkml:trace>
  <inkml:trace contextRef="#ctx0" brushRef="#br0" timeOffset="1255.9">1159 1,'23'16,"-1"1,-1 2,-1 0,0 1,-1 1,-1 1,-2 0,0 1,-1 1,-1 0,-1 2,-2-1,0 1,-2 1,1 8,-8-4,-3 1,0-1,-2 0,-1 0,-2 0,-1 0,-1-1,-1 0,-2 0,-1-1,-2-1,0 0,-2-1,-1 0,-13 13,-48 52,54-71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2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456 536,'-17'5,"0"0,0 1,1 1,-1 0,2 1,-1 1,1 0,1 1,-1 1,2 1,-1-1,2 2,0 0,0 0,1 1,1 1,0 0,1 0,1 1,0 0,1 0,1 1,1 0,0 0,1 0,0 10,3-22,0 1,1-1,-1 0,1 0,1 0,-1 0,1 0,0 1,0-1,0 0,1-1,0 1,0 0,0 0,0-1,1 1,0-1,0 0,0 0,0 0,1 0,0 0,-1-1,1 0,1 1,-1-2,0 1,1 0,-1-1,1 0,0 0,0 0,0-1,0 1,0-1,0 0,0-1,0 1,0-1,0 0,0 0,1-1,0 0,5-1,-1-1,1 0,-1-1,1 0,-1 0,0-1,-1 0,1-1,-1-1,0 1,0-1,-1 0,0-1,-1 0,1-1,2-4,90-157,-91 154,-1 0,-1-1,-1 1,0-1,-1-1,-1 1,0-1,-2 0,0 1,-1-1,0 0,-2 0,0 0,-1 0,-4-15,5 29,0 1,0 0,0 0,0 0,-1 0,1 1,-1-1,0 0,0 0,0 1,0 0,0-1,-1 1,1 0,-1 0,1 0,-1 0,0 0,0 1,0-1,1 1,-2 0,1 0,0 0,0 0,0 1,0-1,0 1,-1 0,1 0,0 0,0 0,-3 1,-1 0,0 1,0 0,-1 0,1 1,1-1,-1 2,0-1,1 1,-1 0,1 0,1 1,-1 0,0 0,0 1,-34 49,26-29</inkml:trace>
  <inkml:trace contextRef="#ctx0" brushRef="#br0" timeOffset="316.037">851 819,'-10'19,"-3"11,6 1,4-10,7-9,7-10,3-7</inkml:trace>
  <inkml:trace contextRef="#ctx0" brushRef="#br0" timeOffset="6081.222">258 1,'-31'37,"3"1,1 2,1 0,3 2,1 1,2 1,3 0,1 1,2 1,-7 42,16-58,1 0,2 0,1 1,1-1,2 0,1 0,1 0,1 0,2-1,1 1,1-2,10 20,-5-13,1 0,3-1,0-1,2 0,1-2,17 18,-38-49,8 11,1 0,-1-1,2-1,0 0,0 0,0 0,1-2,0 1,1-1,4 1,7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0,'19'5,"21"1,9 0,0-1,-8-6,-6-4,-5 1,-1-1,-7 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251 309,'-4'1,"-1"0,1 1,-1 0,1 0,0 0,0 1,0-1,0 1,0 0,0 0,1 0,-1 1,1-1,0 1,0 0,-5 4,-12 18,0 1,2 1,1 1,2 0,0 1,2 1,2 0,0 0,3 1,-1 7,4-26,0 1,2-1,-1 1,2 0,0 0,0 0,2 0,-1 0,2 0,0 0,1 0,0 0,1 0,0 0,1-1,1 1,0-1,1-1,0 1,1-1,1 0,3 4,-4-10,0 1,0-2,1 1,0-1,1 0,-1-1,1 0,0 0,0-1,0 0,0 0,0-1,1-1,-1 1,1-1,-1-1,1 0,-5-1,-1 0,0-1,0 1,0-1,0 0,0 0,0-1,-1 1,1-1,-1 1,0-1,1 0,-1-1,-1 1,1 0,0-1,-1 0,0 1,1-2,8-15</inkml:trace>
  <inkml:trace contextRef="#ctx0" brushRef="#br0" timeOffset="265.605">251 647,'24'5,"17"-4,7-1,0-1,-3-1,-5 1,-9-5,-5-1,-7 1</inkml:trace>
  <inkml:trace contextRef="#ctx0" brushRef="#br0" timeOffset="837.37">646 422,'20'-7,"0"1,1 2,0 0,0 1,0 1,18 0,-36 2,-1 0,0 0,1 0,-1 0,0 0,1 1,-1-1,0 1,1 0,-1-1,0 1,0 0,0 0,0 1,0-1,0 0,0 1,0-1,0 1,-1-1,1 1,-1 0,1 0,-1 0,1 0,-1 0,0 0,0 0,0 0,0 0,-1 1,1-1,-1 0,1 0,-1 1,0-1,0 0,0 1,0-1,0 1,0-1,-1 0,1 0,-1 1,1-1,-1 0,0 0,0 1,0-1,0 0,-1 0,1 0,0-1,-2 3,-74 75,68-72,-1 1,1 0,1 0,0 1,0 0,0 0,1 1,0 0,1 0,-1 4,6-13,1 1,0-1,0 1,0-1,0 0,0 1,0-1,0 1,0-1,1 0,-1 1,0-1,1 1,-1-1,1 0,0 1,-1-1,1 0,0 0,0 0,0 0,-1 0,1 1,1-1,-1-1,0 1,0 0,0 0,0 0,1-1,-1 1,0 0,1-1,-1 1,0-1,1 0,-1 1,59 15,-56-15,132 20,-134-20,-1 0,1-1,0 1,-1 0,1 0,-1-1,0 1,1 0,-1 1,0-1,1 0,-1 0,0 1,0-1,0 0,0 1,0-1,0 1,-1-1,1 1,0 0,-1-1,1 1,-1 0,0-1,1 1,-1 0,0-1,0 1,0 0,0 0,0-1,-1 1,1 0,-1-1,1 1,-1 0,1-1,-1 1,0-1,0 1,0-1,0 1,0-1,0 0,0 1,-58 59,-107 36,150-88</inkml:trace>
  <inkml:trace contextRef="#ctx0" brushRef="#br0" timeOffset="1148.258">1352 478,'-33'36,"1"1,2 1,2 2,1 0,3 2,-2 6,24-45,0 0,0 0,1 0,-1 0,1 0,-1 0,1 1,0-1,0 0,1 1,-1-1,1 1,-1-1,1 1,0-1,0 1,1-1,-1 0,1 1,0-1,0 1,0-1,0 0,0 0,1 1,-1-1,1 0,0-1,0 1,0 0,1 0,-1-1,0 1,1-1,0 0,-1 0,2 1,9 0,-1-1,1 0,0-1,0 0,-1-1,1-1,0 0,0 0,0-1,-1-1,1 0,-1-1,0 0,0-1,8-4,-9 4,0-1,0 0,-1 0,0-1,0-1,-1 1,0-2,0 1,0-1,-1 0,-1-1,0 0,0 0,-1-1,0 0,-1 0,0 0,-1 0,0-1,0 0,-2 0,1 0,-2 0,1 0,-2 0,0-1,-1 7,-1-1,0 1,0 0,0 0,-1 0,0 1,-1-1,1 1,-1-1,0 1,0 0,0 1,-1-1,0 1,0 0,0 0,0 0,-1 1,1 0,-1 0,0 0,0 1,0-1,0 1,0 1,-1-1,1 1,0 1,-1-1,1 1,-1 0,1 0,-1 1,0 0,-18-1</inkml:trace>
  <inkml:trace contextRef="#ctx0" brushRef="#br0" timeOffset="1535.638">1662 223,'84'81,"-66"-59,-4-6,-1 1,-1 0,0 1,-1 0,-1 1,-1 0,0 0,-1 1,-2 0,0 1,-1-1,-1 1,-1 0,0 0,-2 15,0-26,-1 0,0 0,0 0,-1 0,-1 0,1-1,-2 1,1 0,-1-1,-1 0,0 1,0-2,-1 1,0 0,0-1,-1 0,0 0,-6 5,-4 2,-1-2,0 0,-1-1,0-1,-1 0,0-2,-1 0,0-1,0-1,-1-1,-8 1,9-2</inkml:trace>
  <inkml:trace contextRef="#ctx0" brushRef="#br0" timeOffset="9048.993">1860 26,'1'-2,"1"0,-1 0,1 0,-1 1,1-1,0 0,0 1,0-1,0 1,0 0,0 0,1 0,-1 0,0 0,0 0,1 1,-1-1,1 1,-1-1,0 1,1 0,-1 0,1 0,-1 0,1 1,18 0,0 1,-1 1,0 1,0 0,0 2,0 0,-1 2,1 0,-14-3,-1 0,-1 0,1 0,-1 1,1-1,-2 1,1 0,-1 1,1-1,-2 0,1 1,-1 0,0-1,0 1,-1 0,0 0,0 0,-1 0,0 0,0 0,0 0,-1 0,0 0,-1 0,1 0,-2 1,1 26,0 701,3-732,-1 0,1 0,-1 0,0 0,0 1,0-1,0 0,-1 0,1 0,-1 0,0 0,0-1,0 1,0 0,0 0,-1 0,1-1,-1 1,0-1,0 1,0-1,0 0,0 0,0 0,-1 0,1 0,-1 0,1 0,-1-1,0 0,1 1,-1-1,0 0,0 0,0 0,0-1,-127 12,63-5,51-11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348 475,'48'-34,"-15"16,0 0,0 3,2 0,0 2,2 2,-35 9,0 1,0 0,0 0,0 0,1 0,-1 0,0 1,1-1,-1 0,0 1,1 0,-1 0,1 0,-1 0,0 0,1 0,-1 1,1-1,-1 1,0-1,1 1,-1 0,0 0,0 0,0 0,0 0,0 1,0-1,0 1,0-1,0 1,-1 0,1-1,-1 1,1 0,-1 0,0 0,1 1,-1-1,0 0,0 0,-1 0,1 1,0 1,-2 6,-1 0,1 0,-2 0,0 0,0 0,0-1,-1 1,-1-1,0 0,0-1,-1 1,-3 3,-2 7,-117 151,102-135,14-21,0 1,2 1,0 0,0 1,2-1,0 2,-1 5,8-19,0 0,0 0,1 0,-1 0,1 0,0 0,0 1,0-1,1 0,-1 0,1 0,0 0,1 0,-1 0,1 0,-1-1,1 1,0 0,0-1,1 1,-1-1,1 0,0 0,-1 0,1 0,1 0,-1-1,0 1,1-1,-1 0,1 0,0 0,0-1,1 1,7 3,0 0,0-1,1-1,-1 0,1 0,0-2,0 1,0-2,0 0,7-1,4-3,-5-3</inkml:trace>
  <inkml:trace contextRef="#ctx0" brushRef="#br0" timeOffset="417.756">1082 475,'-39'32,"2"2,1 2,2 1,2 1,-7 15,33-44,0 0,1 0,1 0,-1 1,2 0,-1 0,1 0,1 1,0-1,-1 6,3-12,0 0,0 0,0 0,1 0,-1 0,1 1,0-1,0-1,0 1,1 0,-1 0,1 0,0-1,0 1,0-1,1 1,-1-1,1 0,0 0,0 0,0 0,0-1,0 1,1-1,-1 0,1 0,3 2,6 0,1 0,0-1,0 0,0-1,0-1,0 0,1-1,-1 0,0-1,0-1,0 0,0-1,0-1,0 0,-1 0,1-2,-1 0,-1 0,1-1,2-2,17-14,-1 0,-1-2,-2-1,0-2,19-25,-34 39,0-1,-2 0,0-1,0-1,-1 0,-1 0,-1-1,4-14,-9 25,-1 0,-1 0,0 0,0 0,0 0,0 0,-1-1,-1 1,1 0,-1 0,0 0,-1 0,0 0,0 0,0 0,-1 0,0 1,0-1,-1 1,1 0,-2 0,1 0,0 1,-5-5,5 5,-1 0,0 0,0 1,0-1,0 1,-1 0,1 0,-1 1,0 0,0 0,-1 0,1 1,0 0,-1 0,0 0,1 1,-1 0,0 1,1-1,-1 1,0 0,0 1,0 0,1 0,-1 0,1 1,-3 1,-9 6,1 2,0 0,1 1,0 1,1 0,0 1,-8 11,5-4</inkml:trace>
  <inkml:trace contextRef="#ctx0" brushRef="#br0" timeOffset="9285.798">376 22,'-11'-4,"0"0,-1 0,1 1,-1 1,0 0,0 0,0 1,0 1,0 0,0 1,0 0,0 1,0 0,1 1,-1 0,1 1,-1 0,1 1,0 0,1 0,-1 2,1-1,0 1,1 1,0-1,-4 6,3 4,0 0,1 1,2-1,-1 2,2-1,1 1,0 0,1 0,1 1,1-1,1 1,0 0,2-1,0 1,1-1,1 2,-1 51,26 98,-27-132,-1 0,-2-1,-2 1,-7 36,9-65,-1 2,0 0,2 0,-1 0,1 0,1 0,0 1,0-1,1 0,0 0,2 4,0-11,0 0,0-1,0 0,1 1,-1-1,1-1,0 1,0 0,0-1,0 0,0 0,1 0,-1-1,0 1,1-1,-1 0,1 0,0 0,-1-1,1 0,0 0,0 0,23 5,-5-1,-3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1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8 529,'-2'-8,"0"0,1 0,0 0,0 0,1-1,0 1,0 0,1-1,0 1,0 0,1 0,0 0,1 0,0 0,0-6,3-11,1 2,1-1,1 1,1 0,2 1,0 0,6-7,-18 28,0 0,0 0,0 0,1 1,-1-1,0 0,1 0,-1 0,0 1,1-1,-1 0,1 1,0-1,-1 0,1 1,-1-1,1 1,0-1,-1 1,1-1,0 1,0-1,-1 1,1 0,0-1,0 1,0 0,0 0,-1 0,1-1,0 1,0 0,0 0,0 0,0 0,-1 1,1-1,0 0,0 0,0 0,0 1,-1-1,1 0,0 1,0-1,-1 1,1-1,0 1,-1-1,1 1,0 0,-1-1,1 1,-1 0,1 0,13 47,-13-28,8 44,-9-63,1 0,-1 1,1-1,0 0,-1 0,1 0,0 1,0-1,0 0,0 0,0 0,0 0,0 0,0-1,0 1,0 0,0 0,0-1,1 1,-1 0,0-1,1 0,-1 1,0-1,1 0,-1 0,0 1,1-1,-1 0,1 0,-1 0,0-1,1 1,-1 0,0-1,1 1,-1 0,0-1,1 0,-1 1,0-1,15-8,0-1,-1 0,0-1,-1-1,0 0,-1-1,-1 0,10-13,-20 23,132-146,-134 149,0-1,1 0,-1 1,0-1,1 0,-1 1,1-1,-1 1,1-1,-1 1,1-1,0 1,-1 0,1-1,-1 1,1-1,0 1,-1 0,1 0,0-1,0 1,-1 0,1 0,0 0,-1 0,1 0,0 0,0 0,-1 0,1 0,0 0,-1 0,1 1,0-1,0 0,-1 0,1 1,-1-1,1 1,0-1,-1 0,1 1,-1-1,1 1,-1-1,1 1,-1-1,1 1,-1 0,1-1,-1 1,0 0,1-1,-1 1,0 0,0-1,0 1,1 0,-1-1,0 1,-2 45,-35 101,36-144,0 0,1-1,-1 1,1 0,0-1,-1 1,1 0,0 0,1-1,-1 1,0 0,1-1,-1 1,1 0,0-1,0 1,0-1,0 1,1-1,-1 1,1-1,-1 0,1 0,0 0,0 0,-1 0,2 0,-1 0,0-1,0 1,1-1,-1 1,0-1,1 0,-1 0,1 0,0 0,-1-1,1 1,0-1,-1 1,1-1,0 0,0 0,-1 0,1-1,0 1,-1-1,1 1,0-1,-1 0,3-1,13-4</inkml:trace>
  <inkml:trace contextRef="#ctx0" brushRef="#br0" timeOffset="232.902">1053 135,'-48'28,"-31"25,-6 12,2 0,5-1,11-7,8-3,3-7,8-6,6 0,6-3,-1-3,6-2,4-2,1-7,6-2,0 0,5-4</inkml:trace>
  <inkml:trace contextRef="#ctx0" brushRef="#br0" timeOffset="663.29">912 586,'-56'27,"2"3,1 2,-24 21,76-52,-1-1,1 1,-1-1,1 1,-1 0,1-1,-1 1,1 0,0 0,-1 0,1 0,0 0,0 1,0-1,0 0,0 0,0 1,0-1,0 1,1-1,-1 1,0-1,1 1,0-1,-1 1,1-1,0 1,-1 0,1-1,0 1,0 0,1-1,-1 1,0-1,0 1,1 0,-1-1,1 1,-1-1,1 1,0-1,0 1,-1-1,1 0,0 1,0-1,0 0,1 0,0 1,30 16,-29-18,1 1,0 0,0 1,-1-1,1 0,-1 1,1 0,-1 0,0 0,0 0,0 1,0-1,0 1,0 0,-1 0,1 0,-1 0,0 0,0 0,0 1,0-1,-1 1,1-1,-1 1,0 0,0-1,0 1,0 0,-1 0,0 0,0 0,0-1,0 1,-1 2,-1-1,0 0,-1-1,0 1,0-1,0 0,-1 0,1 0,-1 0,0-1,0 1,0-1,-1 0,1 0,-1-1,0 1,1-1,-1 0,0 0,0-1,-1 0,1 1,0-2,0 1,0-1,-1 1,1-1,0-1,-1 1,1-1,0 0,0 0,0-1,0 1,-3-2,-16-3</inkml:trace>
  <inkml:trace contextRef="#ctx0" brushRef="#br0" timeOffset="24440.238">1476 614,'-3'15,"0"0,-2-1,0 1,0-1,-1 0,-1 0,0 0,-9 11,-29 61,42-77,-27 95,30-101,0 0,0 1,0-1,0 0,0 0,1 0,0 0,-1 0,1 0,0 0,1 0,-1 0,0 0,1-1,0 1,0-1,-1 1,1-1,1 1,-1-1,0 0,1 0,-1 0,1 0,-1-1,1 1,0-1,0 1,0-1,-1 0,1 0,2 0,10 1,0 0,0-2,0 1,0-2,0 0,0-1,-1 0,1-1,0-1,-1 0,0-1,0-1,5-3,-15 8,-1 0,0 1,-1-1,1 0,0 0,0 0,-1 0,1-1,0 1,-1-1,1 1,-1-1,0 0,0 0,0 0,0 0,0-1,0 1,0 0,-1-1,1 1,-1-1,0 0,1 1,-1-2,-2-8</inkml:trace>
  <inkml:trace contextRef="#ctx0" brushRef="#br0" timeOffset="24937.395">1250 360,'19'-2,"0"-1,0-1,0-1,-1 0,0-2,0 0,0-1,-1 0,0-2,0 0,-1-1,28-14,-20 11,0 0,-1-2,-1 0,0-2,-2 0,0-1,10-15,36-56,-66 89,0 0,0 1,0-1,0 1,0-1,0 1,0-1,0 1,0-1,0 1,0-1,0 1,1-1,-1 1,0-1,0 1,1-1,-1 1,0-1,1 1,-1-1,0 1,1 0,-1-1,0 1,1 0,-1-1,1 1,-1 0,1 0,-1-1,1 1,-1 0,1 0,-1 0,1 0,-1-1,1 1,0 0,-1 0,1 0,-1 0,1 0,-1 0,1 1,-1-1,1 0,-1 0,1 0,-1 0,1 1,-1-1,1 0,-1 1,1-1,-1 0,1 1,-1-1,0 0,1 1,-1-1,0 1,2 36,-4-31,-6 32,1 0,2 0,1 0,3 0,1 28,1-57,1 0,0 0,0 0,0 0,1 0,1-1,0 1,0-1,0 0,1 0,0-1,0 1,3 1,5 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314 325,'-6'-3,"0"1,-1 0,1 0,0 0,-1 1,1 0,-1 0,1 1,-1-1,1 1,-1 1,1-1,-1 1,1 1,-1-1,1 1,0 0,0 0,0 1,0 0,0 0,0 0,1 1,-1 0,1 0,-2 2,-9 7,1 2,1 0,0 1,1 0,0 1,1 0,-7 16,14-24,1 0,0 0,1 0,-1 1,2 0,-1-1,1 1,1 0,0 0,0 7,1-14,0 1,0-1,1 1,-1-1,1 1,0-1,0 0,0 1,0-1,0 0,1 1,0-1,-1 0,1 0,0 0,1-1,-1 1,0 0,1-1,-1 0,1 1,0-1,0 0,0 0,0-1,0 1,0-1,1 1,-1-1,0 0,1 0,16 1,-1 0,0-1,1-2,-1 0,0-1,1 0,-1-2,0 0,-1-1,1-1,12-6,7-5,0-1,-2-2,0-1,-1-2,-1-1,-1-2,-1-1,-2-2,-1-1,-1-1,7-12,-24 29,-1 0,-1-1,0 0,-1 0,-1-1,0 0,-1 0,4-16,-9 26,0 0,0 0,0 0,-1-1,0 1,0 0,0 0,-1 0,0 0,0 0,0 0,-1 0,0 0,0 1,-1-1,1 1,-1-1,-1 1,1 0,-1 0,1 0,-1 0,-1 1,1 0,-1 0,-2-2,-2 0,1 1,-1 0,-1 0,1 1,-1 0,0 1,1 0,-2 0,1 1,0 1,0-1,0 2,-1-1,1 2,0-1,-1 1,1 1,0 0,0 0,0 1,0 0,-5 3,-20 9,1 1,1 1,1 2,0 2,-16 14,-2 2</inkml:trace>
  <inkml:trace contextRef="#ctx0" brushRef="#br0" timeOffset="388.856">455 636,'-36'15,"1"2,0 1,1 2,1 1,1 2,1 1,1 1,-6 9,-33 66,67-97,1 1,-1-1,1 1,0-1,0 1,0 0,0 0,1 0,0-1,-1 1,2 0,-1 0,0 0,1 0,-1-1,1 1,0 0,0 0,1-1,-1 1,1-1,0 1,0-1,0 0,0 0,0 0,1 0,-1 0,3 1,4 1,-1-1,1-1,0 0,0 0,1-1,-1 0,0 0,1-1,-1-1,1 0,-1 0,1 0,-1-1,1-1,-1 0,1 0,18-4,1-2,-2-1,1-1,-1-1,-1-2,0 0,-1-2,0-1,-1-1,-1-1,-1-1,0 0,-1-2,-2-1,0 0,12-20,-25 33,1 1,-1-1,0-1,-1 1,0-1,-1 0,0 0,0-1,-1 1,-1-1,0 1,0-1,-1 0,0 0,-1 0,0 0,-1 0,0-3,-1 10,1 1,-1-1,0 1,0-1,0 1,0 0,0 0,-1 0,0 0,1 0,-1 1,0-1,0 1,0 0,-1 0,1 0,-1 0,1 1,-1-1,1 1,-1 0,0 0,0 0,1 0,-1 1,0-1,0 1,-2 0,-112 15,77-1,1 2,0 1,1 2,1 2,-21 16,22-11</inkml:trace>
  <inkml:trace contextRef="#ctx0" brushRef="#br0" timeOffset="704.949">1104 776,'-14'20,"-10"10,-1 5,4-2</inkml:trace>
  <inkml:trace contextRef="#ctx0" brushRef="#br0" timeOffset="1154.948">1246 240,'42'-21,"1"3,0 1,1 3,1 1,1 2,43-4,-87 14,1 0,-1 1,1-1,-1 1,1-1,0 1,-1 0,1 0,-1 0,1 0,-1 1,1-1,-1 1,1 0,-1-1,1 1,-1 0,0 0,1 1,-1-1,0 0,0 1,0-1,0 1,0 0,0 0,-1 0,1-1,-1 2,1-1,-1 0,1 0,-1 0,0 1,0-1,0 0,-1 1,1-1,-1 1,1-1,-1 1,0 0,0-1,0 1,0-1,0 1,0-1,-1 1,1-1,-1 1,0 0,-72 116,38-73,-51 75,85-119,0 0,0 0,0 0,0 0,0 0,0 1,0-1,1 0,-1 1,1-1,0 0,0 1,-1-1,1 0,1 1,-1-1,0 1,1-1,-1 0,1 1,0-1,0 0,0 0,0 0,0 0,0 1,0-1,1-1,-1 1,1 0,-1 0,1-1,0 1,0 0,0-1,0 0,0 1,0-1,0 0,0 0,0 0,1-1,-1 1,0 0,1-1,-1 0,0 1,1-1,1 0,58 13,-48-12,1 1,0 1,-1 1,0 0,0 1,0 0,-1 1,1 1,-1 0,7 5,-18-10,0 0,0 0,0 0,0 0,0 0,-1 0,1 0,-1 0,1 1,-1-1,0 1,0-1,0 1,0-1,0 1,-1 0,1-1,-1 1,0 0,0-1,0 1,0 0,0 0,-1-1,1 1,-1 0,1-1,-1 1,0-1,0 1,0-1,-1 1,1-1,-1 0,1 0,-1 1,0-1,1 0,-3 1,-84 69,-153 42,222-105</inkml:trace>
  <inkml:trace contextRef="#ctx0" brushRef="#br0" timeOffset="1486.517">2346 749,'-24'28,"-18"20,-1 6,2-6,7-6,10-11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2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85 262,'67'1,"187"-12,48-7,-302 18,0-1,1 1,-1 0,0-1,1 1,-1 0,0-1,1 1,-1 0,1 0,-1-1,1 1,-1 0,0 0,1 0,-1 0,1 0,-1 0,1 0,-1 0,1 0,-1 0,1 0,-1 0,1 0,-1 0,1 0,-1 0,0 0,1 0,-1 1,1-1,-1 0,1 0,-1 1,0-1,1 0,-1 1,0-1,1 0,-1 1,0-1,1 0,-1 1,0-1,0 1,0-1,1 0,-1 1,0-1,0 1,0-1,0 1,0-1,0 1,0-1,0 1,0-1,0 1,0-1,0 1,0-1,0 0,0 1,0-1,-1 1,1 0,-11 5</inkml:trace>
  <inkml:trace contextRef="#ctx0" brushRef="#br0" timeOffset="299.691">1 489,'28'0,"25"-5,12-2,1 1,-8 1,-7 1,-8 2,-7 1,-5 1,-2 0,-2 0,0 0,0 0,0 1,-5-6,-6-1</inkml:trace>
  <inkml:trace contextRef="#ctx0" brushRef="#br0" timeOffset="952.269">368 9,'0'0,"0"1,0 0,1-1,-1 1,0 0,1-1,-1 1,1 0,-1-1,1 1,-1-1,1 1,-1-1,1 1,-1-1,1 1,0-1,-1 0,1 1,0-1,0 0,-1 0,1 1,0-1,-1 0,1 0,0 0,0 0,-1 0,1 0,0 0,0 0,-1 0,1 0,0 0,0-1,-1 1,1 0,0-1,-1 1,1 0,0-1,-1 1,1-1,0 1,-1-1,1 1,-1-1,1 1,-1-1,1 1,-1-1,0 0,1 1,-1-1,0 0,1 1,-1-1,0 0,0 0,0 1,0-1,0 0,1 0,-1 1,-1-1,1 0,0 0,142 129,41-10,-179-115,-2-3,-1 0,1 0,-1 0,1 1,-1-1,1 1,-1-1,1 1,-1 0,0-1,1 1,-1 0,0 0,0 0,0 0,1 0,-1 0,0 0,0 0,-1 1,1-1,0 0,0 0,0 1,-1-1,1 1,-1-1,1 1,-1-1,0 1,1-1,-1 1,0-1,0 1,0-1,0 1,0-1,-1 1,1-1,0 1,-1-1,1 1,-1-1,1 0,-1 1,0-1,0 0,1 1,-1-1,0 0,0 0,-1 1,-41 26,2 2,1 2,-34 35,-23 19,-41 2,122-80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1 147,'10'8,"1"-1,-1-1,2 0,-1 0,1-1,-1 0,1-1,1-1,-1 0,0-1,1 0,-1 0,1-2,0 1,7-2,322-1,-254 14,-88-12,1 0,-1-1,0 1,1 0,-1-1,0 1,1-1,-1 1,0-1,0 1,1 0,-1-1,0 1,0-1,0 1,0-1,1 1,-1-1,0 1,0-1,0 1,0-1,0 1,0-1,0 1,-1-1,1 1,0-1,0 1,0-1,0 1,-1-1,1 1,0-1,0 1,-1 0,1-1,0 1,-1-1,1 1,0 0,-1-1,1 1,-1 0,1 0,-1-1,1 1,-1 0,1 0,0 0,-1-1,1 1,-1 0,1 0,-1 0,1 0,-1 0,-2-2,-168-172,157 155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46,'10'0,"7"0,7 0,3 0,-3-5,-1-1,1 0,1 1,1 1,1 2,1 1,0 0,0 1,1 0,-1 1,-4-6,-12-1,-7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59,'10'0,"7"0,7 0,3-5,2-1,1 0,0 1,0 2,-6-4,-1-1,0 1,0 2,2 2,1 1,1 1,-4 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36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57,'0'-1,"0"1,0-1,0 1,0-1,0 1,0-1,0 1,0-1,0 1,0-1,0 1,0-1,0 1,0-1,0 1,0-1,1 1,-1-1,0 1,0 0,1-1,-1 1,0-1,0 1,1 0,-1-1,1 1,-1 0,0-1,1 1,-1 0,1 0,-1-1,0 1,1 0,-1 0,1 0,-1-1,1 1,-1 0,1 0,-1 0,1 0,-1 0,1 0,-1 0,1 0,-1 0,1 1,-1-1,1 0,-1 0,1 0,-1 0,1 1,-1-1,0 0,1 0,-1 1,1-1,-1 0,0 1,1-1,-1 1,0-1,10 38,-6-19,9 22,-2 1,-2 0,-1 0,-2 1,-1 40,-4-62,-1-1,-1 0,-1-1,-1 1,0 0,-2 0,0-1,-1 0,-1 0,-1-1,0 0,-4 4,10-18,-1 0,0 0,0-1,-1 1,1-1,-1 0,0 1,0-2,0 1,0 0,0-1,-1 0,1 0,-1 0,1-1,-1 1,0-1,0 0,0 0,1-1,-1 0,0 1,0-2,0 1,0 0,0-1,1 0,-1 0,0-1,1 1,-4-2,-2-1,1-1,0 1,0-2,0 1,0-1,1 0,0-1,1 0,-1 0,1-1,1 0,-1 0,1-1,-3-5,-1-6</inkml:trace>
  <inkml:trace contextRef="#ctx0" brushRef="#br0" timeOffset="570.439">0 0,'538'0,"-453"17,-78-12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3:0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310 335,'-1'10,"-1"-1,0 1,-1 0,0-1,-1 1,0-1,0 0,-1-1,0 1,-1-1,-4 5,-12 23,-58 114,79-146,0 0,0 0,0 1,1-1,0 0,0 1,0-1,0 0,1 1,-1-1,1 0,0 1,1-1,-1 0,1 0,-1 0,1 0,1 0,-1-1,0 1,1-1,0 1,0-1,0 0,0 0,0 0,1 0,-1-1,1 1,0-1,0 0,0 0,0-1,0 1,0-1,0 1,0-1,1-1,-1 1,0-1,1 1,-1-1,0-1,1 1,-1 0,0-1,4-1,-4 3,0-1,1 0,-1 0,0 0,1-1,-1 0,0 0,1 0,-1 0,0 0,0-1,0 0,0 0,0 0,-1 0,1-1,-1 1,1-1,-1 0,0 0,0 0,0 0,0-1,-1 1,2-3,-3-8</inkml:trace>
  <inkml:trace contextRef="#ctx0" brushRef="#br0" timeOffset="433.757">0 251,'23'-12,"17"-7,0-1,-2-3,0-1,8-10,39-66,-83 98,0 0,0 1,0-1,0 1,0-1,0 1,1 0,-1 0,0 0,1 0,-1 0,1 0,-1 1,1-1,-1 1,1 0,-1 0,1 0,-1 0,1 0,-1 0,1 1,0-1,-1 1,0 0,1 0,-1 0,1 0,-1 0,0 0,0 1,0-1,0 1,0-1,0 1,0 0,0 0,0 1,59 85,-1 6,-43-82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4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570 311,'-14'3,"1"0,-1 1,1 1,0 0,0 0,1 2,-1-1,1 2,1-1,-1 2,2 0,-1 0,1 1,0 0,1 0,0 1,1 0,0 1,1 0,0 0,1 1,0 0,1 0,1 0,0 1,-1 8,3-12,1 1,0-1,0 1,1-1,1 1,0 0,0-1,1 1,1-1,-1 0,2 0,-1 0,1 0,1 0,0-1,0 0,1 0,0 0,1-1,-1 1,2-2,-1 1,1-1,0 0,1-1,-1 0,1 0,1-1,-1 0,3 1,-6-5,1 0,0-1,-1 1,1-1,0 0,0-1,-1 0,1 0,-1 0,1-1,-1 0,0 0,1-1,-1 1,0-1,0-1,-1 1,1-1,1-2,98-92,-80 70,-16 21,0-1,-1 0,1-1,-2 0,1 0,-1 0,-1-1,0 0,0 0,-1-1,0 0,-1 0,0 0,-1 0,0-1,-1 1,0-1,-1 1,0-1,-1 0,-1 0,1 1,-2-1,1 0,-2 1,-2-8,3 12,-2 1,1-1,-1 0,0 1,0 0,0 0,-1 0,0 0,0 1,-1 0,1 0,-1 0,0 1,-1 0,1 0,-1 1,0-1,0 2,0-1,0 1,0 0,0 0,-1 0,1 1,0 1,-1-1,1 1,-1 0,0 1,2 0,0 1,0 0,0 0,0 1,0-1,0 1,1 1,0-1,-1 1,1 0,0 0,1 0,-1 1,1-1,0 1,0 0,0 1,1-1,0 1,0-1,0 1,0 3,-5 4,-3 6</inkml:trace>
  <inkml:trace contextRef="#ctx0" brushRef="#br0" timeOffset="335.751">1050 622,'0'14,"0"10,0 5,0 3,0-9,5-13,1-8</inkml:trace>
  <inkml:trace contextRef="#ctx0" brushRef="#br0" timeOffset="664.62">1332 227,'-10'24,"-3"12,1 6,7-5,5-4,6-7,8-9,6-7,4-5,4-3,1-2,0-2,1 1,-6-5,-11-2,-7 1</inkml:trace>
  <inkml:trace contextRef="#ctx0" brushRef="#br0" timeOffset="953.097">1614 170,'-98'372,"65"-195,29-109,9-51</inkml:trace>
  <inkml:trace contextRef="#ctx0" brushRef="#br0" timeOffset="1400.162">2292 368,'-34'24,"-20"7,-1 5,3-5,7-8,10-2,7-6,3-4,1-5,0-3,-1-2,4-2</inkml:trace>
  <inkml:trace contextRef="#ctx0" brushRef="#br0" timeOffset="1669.991">1841 395,'38'15,"27"4,3 4,-6-2,-8-4,-9-6,-7-4,-10 2,-6-2,-10-1,-8-1</inkml:trace>
  <inkml:trace contextRef="#ctx0" brushRef="#br0" timeOffset="1955.928">2038 198,'0'38,"0"28,5 7,1-5,0-8,-1-10,-2-8,-1-7,-1-5,0-2,-6-2,-1 1,-1-6</inkml:trace>
  <inkml:trace contextRef="#ctx0" brushRef="#br0" timeOffset="16456.341">147 1,'-19'26,"2"1,0 1,2 0,1 1,2 0,1 2,1-1,1 1,2 0,1 1,2 0,1 0,1 0,2 0,1 0,4 26,-3-33,0 0,2-1,0 0,2 0,1 0,1 0,0-1,2 0,1-1,0 0,2-1,1 0,0-1,1-1,2 0,-1-1,6 2,-5-8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32:53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336 339,'-5'-3,"0"0,0 0,0 0,-1 1,1 0,0 0,-1 0,0 1,1-1,-1 1,0 1,0-1,0 1,1 0,-1 0,0 1,0 0,1 0,-1 0,0 1,1 0,-1 0,1 0,0 1,-2 0,-104 88,109-90,-1 0,1 1,0-1,-1 0,1 0,0 1,0 0,0-1,0 1,0 0,0 0,1 0,-1 0,1 0,-1 0,1 1,0-1,0 0,0 1,0-1,0 1,0-1,1 1,-1-1,1 1,0 0,0-1,0 1,0-1,0 1,0 0,1-1,0 1,-1-1,1 1,0-1,0 1,0-1,0 0,1 1,-1-1,1 0,-1 0,1 0,0 0,1 1,129 29,-27-2,-103-29,1 0,-1 1,0-1,0 0,0 1,0-1,0 1,0 0,0 0,0 0,-1 0,1 0,0 0,-1 0,0 0,0 0,0 1,0-1,0 1,0-1,0 1,-1-1,1 1,-1-1,0 1,0-1,0 1,0-1,0 1,-1 0,1-1,-1 1,1-1,-1 0,0 1,0-1,0 1,0-1,-2 2,-9 12,-1 0,0-1,-1 0,-1-1,0-1,-1 0,-1-1,0-1,0-1,-1 0,0-1,-6 1,19-8,2 0,0 1,-1-1,0 0,0 1,0-1,0 0,0-1,0 1,-1-1,1 0,-1 0,1 0,-1-1,1 0,-1 1,1-2,-1 1,1 0,-1-1,1 0,0 0,-1 0,-7-9</inkml:trace>
  <inkml:trace contextRef="#ctx0" brushRef="#br0" timeOffset="254.039">195 311,'43'5,"24"1,6 0,-6-1,-8-1,-11-2,-12-1</inkml:trace>
  <inkml:trace contextRef="#ctx0" brushRef="#br0" timeOffset="582.755">759 396,'-20'25,"1"1,1 0,1 2,2 0,1 1,1 1,1 0,-7 28,18-54,0 0,0-1,1 1,-1 0,1 0,0 0,0-1,0 1,1 0,-1 0,1 0,0-1,0 1,0 0,0-1,1 1,-1-1,1 0,0 1,0-1,0 0,1 0,-1 0,1 0,-1-1,1 1,0-1,0 1,0-1,0 0,1 0,-1 0,1-1,-1 1,1-1,-1 0,1 0,0 0,0-1,-1 1,1-1,0 0,0 0,2 0,14-3,-1-1,0 0,0-2,-1 0,0-1,0-1,0 0,-1-2,0 0,-1 0,0-2,-1 0,10-11,-18 19,-1 0,-1-1,1 0,0 0,-1 0,0-1,-1 0,1 0,-1 0,0 0,0-1,-1 0,0 1,0-1,-1 0,0-1,0 1,-1 0,1-1,-2 1,1-1,-1 1,0-1,0 1,-1 0,0-1,-1 1,0 0,0-1,0 1,-1 0,0 0,0 1,-1-1,1 1,-5-5,2 5,-1 1,0 0,0 0,0 0,-1 1,0 0,0 1,0 0,0 0,0 0,-1 1,1 1,-1-1,1 1,-1 1,1-1,-1 2,0-1,1 1,-1 0,1 1,-1 0,1 0,0 1,0 0,0 1,0 0,0 0,-5 4,-12 9</inkml:trace>
  <inkml:trace contextRef="#ctx0" brushRef="#br0" timeOffset="3802.673">1606 113,'2'1,"0"1,0-1,0 1,-1-1,1 1,0 0,-1 0,1 0,-1 0,0 0,0 0,0 0,0 0,0 0,0 1,0-1,-1 0,1 1,-1-1,0 0,0 1,0-1,0 1,0 1,0-1,-11 128,0-63,-19 66,28-124</inkml:trace>
  <inkml:trace contextRef="#ctx0" brushRef="#br0" timeOffset="4231.562">1917 142,'-39'24,"-17"12,1 6,15-5,13-4,17-7,15-8,6-3,7 1,-1 3,3-2,1-4,-1 1,0-3,-4 3,1-2,-3 2,-4-1</inkml:trace>
  <inkml:trace contextRef="#ctx0" brushRef="#br0" timeOffset="4817.585">2227 311,'-11'7,"0"-1,1 2,0-1,0 1,0 1,1 0,0 0,1 1,0 0,1 0,0 1,1 0,0 0,0 0,1 1,1 0,0 0,0 0,2 1,-1 0,3-12,0 0,0 0,0 1,0-1,1 0,-1 0,0 1,1-1,-1 0,1 0,-1 0,1 0,-1 0,1 0,0 0,-1 0,1 0,0 0,0 0,0 0,0 0,0-1,0 1,0 0,0-1,0 1,0 0,0-1,1 0,-1 1,0-1,0 0,0 1,1-1,-1 0,0 0,0 0,1 0,-1 0,0-1,0 1,0 0,1 0,-1-1,0 1,0-1,0 1,0-1,0 1,0-1,0 0,0 0,0 1,58-40,64-83,-123 123,0 1,0 0,0 0,0 0,0 0,0 0,0-1,0 1,0 0,0 0,0 0,1 0,-1 0,0-1,1 1,-1 0,0 0,1-1,-1 1,1 0,-1-1,1 1,-1 0,1-1,0 1,-1-1,1 1,0-1,0 1,-1-1,1 1,0-1,0 0,0 1,-1-1,1 0,0 0,0 0,0 1,0-1,-1 0,1 0,0 0,0-1,0 1,0 0,0 0,-1 0,1-1,0 1,0 0,0-1,-1 1,1 0,0-1,0 1,-1-1,1 0,-1 1,1-1,0 1,-1-1,1 0,-1 0,1 1,-1-1,0 0,1 0,-1 1,0-1,-4 172,3-157,-1-1,0 0,-1 1,-1-1,0 0,0 0,-2-1,1 1,-2-1,1-1,-2 1,1-1,-2 0,0-1,0 0,0 0,-1-1,-2 1,10-9,-1 0,1 0,0-1,-1 1,1-1,-1 1,1-1,-1 0,1 0,-1 0,1 0,-1-1,1 1,-1-1,1 1,0-1,-1 0,1 0,0 0,-1 0,1 0,0-1,0 1,0-1,0 1,0-1,1 0,-1 1,0-1,1 0,-1 0,1 0,0-1,0 1,0 0,0 0,0-1,0 1,0 0,1-1,-1 1,1-1,0 1,0-1,0 1,0-1,0 1,0-1,1 1,-1-1,1 1,0 0,0-1,2-13,1 0,1 0,1 0,0 1,1 0,0 0,2 1,1-2,0-2</inkml:trace>
  <inkml:trace contextRef="#ctx0" brushRef="#br0" timeOffset="5037.745">2566 396,'5'4,"1"3</inkml:trace>
  <inkml:trace contextRef="#ctx0" brushRef="#br0" timeOffset="5588.268">2820 452,'30'-32,"2"2,1 1,1 2,1 1,16-8,-51 33,1 0,0 0,0 0,0 0,0 0,0 0,0 0,0 1,1-1,-1 0,0 1,0-1,0 0,1 1,-1 0,0-1,1 1,-1 0,1-1,-1 1,0 0,1 0,-1 0,0 0,1 1,-1-1,1 0,-1 0,0 1,1-1,-1 1,0 0,0-1,1 1,-1 0,0-1,0 1,0 0,0 0,0 0,0 0,0 0,0 0,-1 0,1 1,0-1,0 0,-1 0,1 1,-1-1,1 0,-1 0,0 1,0-1,1 1,-1-1,0 0,0 1,0-1,0 1,-7 21,6-21,-1-1,1 0,0 1,0-1,0 1,0-1,0 1,0-1,1 1,-1-1,0 1,1 0,-1 0,1-1,0 1,-1 0,1 0,0-1,0 1,0 0,0 0,1-1,-1 1,0 0,1 0,-1-1,1 1,0 0,-1-1,1 1,0-1,0 1,0-1,0 1,0-1,1 0,-1 1,0-1,1 0,-1 0,0 0,1 0,0 0,-1 0,1 0,-1-1,1 1,0-1,0 1,11-3,-1 0,0-1,0 0,0-1,-1 0,1-1,-1 0,0-1,0 0,4-4,77-34,-89 44,-1-1,1 1,-1 0,1 0,0 0,-1 0,1 1,0-1,-1 1,1 0,-1-1,1 1,-1 0,0 1,1-1,-1 0,0 1,0-1,1 1,-1 0,-1-1,1 1,0 0,0 0,-1 0,1 1,-1-1,0 0,1 1,-1-1,0 0,0 1,-1-1,1 1,-1 0,1-1,-1 3,29 45,38-25,-43-24</inkml:trace>
  <inkml:trace contextRef="#ctx0" brushRef="#br0" timeOffset="6003.795">1550 678,'495'-26,"-7"-3,-5-1,20 1,-490 29</inkml:trace>
  <inkml:trace contextRef="#ctx0" brushRef="#br0" timeOffset="6617.299">2735 790,'-1'-1,"0"-1,0 1,-1 0,1-1,0 1,-1 0,1 0,0 0,-1 0,1 0,-1 0,0 0,1 1,-1-1,0 0,1 1,-1-1,0 1,0 0,1 0,-1 0,0-1,0 2,1-1,-1 0,0 0,0 1,0-1,1 0,-1 1,0 0,1-1,-1 1,1 0,-1 0,-6 1,-12 1,9-2,0 0,0 1,0 0,1 1,-1 0,1 1,0 0,0 0,0 1,0 1,1-1,0 2,-4 2,13-7,0-1,0 1,0 0,-1 0,2-1,-1 1,0 0,0 0,0-1,1 1,-1 0,1-1,0 1,-1 0,1-1,0 1,0-1,0 1,0-1,0 1,0-1,0 0,0 0,1 1,-1-1,1 0,-1 0,1 0,-1-1,1 1,-1 0,1 0,0-1,-1 1,1-1,0 0,-1 1,1-1,0 0,0 0,-1 0,1 0,0 0,0-1,0 1,3 1,30 7,-30-8,0 0,1 0,-1 1,0-1,0 1,0 1,-1-1,1 1,0-1,0 2,-1-1,1 0,-1 1,0 0,0 0,0 0,0 0,0 1,-1-1,1 1,-1 0,0 0,0 0,-1 1,1-1,0 2,-5-1,1 0,-1 0,0 0,0 0,-1 0,0-1,1 1,-1-1,-1 0,1 0,-1 0,1 0,-1 0,0-1,-1 1,1-1,-1-1,1 1,-1 0,0-1,0 0,0 0,0-1,0 1,0-1,0 0,-5 0,4 2,-1 0,-1-1,1 0,0 0,0-1,-1 0,1 0,-1-1,1 0,-1 0,1-1,0 0,-1 0,1 0,0-1,0 0,0-1,0 0,-5-2,-1-7</inkml:trace>
  <inkml:trace contextRef="#ctx0" brushRef="#br0" timeOffset="11389.689">1212 1,'2'27,"1"-1,1 1,2-1,0 0,2 0,2 3,24 95,-27-70,-1 1,-4-1,-2 1,-4 28,1-61,-1 1,0 0,-2-1,-1 0,-1-1,-1 1,0-1,-2-1,0 0,-1-1,-2 0,0 0,0-2,-2 0,0 0,-1-2,0 0,-2-1,1-1,-3 1,-6 4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7.76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874 29,'11'312,"7"19,-17 120,-3-216,2 531,26-312,3 1,2-11,-32 165,-27-272,16-10,-23-4,24-98,11-214</inkml:trace>
  <inkml:trace contextRef="#ctx0" brushRef="#br0" timeOffset="531.655">845 1,'-1'9,"-1"1,0 0,-1-1,0 0,0 0,-1 0,-1 0,1 0,-1-1,-5 6,-4 10,-62 106,-6-4,-6-3,-158 230,241-345,0 0,0 0,1 1,-1 0,2-1,0 1,0 1,0-1,1 0,0 1,1-1,0 10,5-1</inkml:trace>
  <inkml:trace contextRef="#ctx0" brushRef="#br0" timeOffset="798.343">845 762,'-62'71,"4"3,3 2,3 2,3 2,4 3,-29 77,22-44,-6-3,-4-2,-9 4,54-87,5-4</inkml:trace>
  <inkml:trace contextRef="#ctx0" brushRef="#br0" timeOffset="1033.191">902 1722,'-424'512,"388"-464,-61 78,6 4,-18 43,108-170,-2-1,1 0,0 1,0-1,0 1,0-1,0 1,0 0,1-1,-1 1,1 0,0 0,0 0,0 0,0 0,1 0,-1 0,1 1,0-1,0 0,0 0,0 0,0 1,1-1,-1 0,1 0,0 0,0 0,0 0,0 0,1 0,-1-1,1 1,0 0,0-1,0 1,0-1,1 1,15 3</inkml:trace>
  <inkml:trace contextRef="#ctx0" brushRef="#br0" timeOffset="1232.981">761 2767,'-67'67,"-32"36,-9 11,5-5,15-11,12-13,15-10,13-10,10-10,11-10,5-8,7-5,6-4,9-6,5-7</inkml:trace>
  <inkml:trace contextRef="#ctx0" brushRef="#br0" timeOffset="1483.46">958 3302,'-14'44,"-2"-1,-2 0,-2-1,-2-1,-6 6,5-7,-47 71,-5-4,-5-4,-4-2,-7-2,-26 32,-75 114,138-138,48-82</inkml:trace>
  <inkml:trace contextRef="#ctx0" brushRef="#br0" timeOffset="1736.231">677 4600,'-34'48,"-21"35,0 14,3-6,12-9,12-13,6-13,6-12,7-8,9-11,5-9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22.51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537 1,'-125'225,"57"-132,-5-3,-65 62,123-139,2-2</inkml:trace>
  <inkml:trace contextRef="#ctx0" brushRef="#br0" timeOffset="300.329">0 1,'302'314,"-276"-284,2 0,1-2,1 0,1-3,4 2,31 16,-46-35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17:1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85,'-16'23,"2"1,0 0,1 1,2 1,0 0,2 1,1-1,1 2,-3 24,9-49,1 0,0 1,0-1,1 0,-1 1,1-1,-1 0,1 0,0 0,0 1,1-1,-1 0,1 0,-1-1,1 1,0 0,0 0,0-1,0 1,1-1,-1 0,1 0,-1 0,1 0,0 0,0 0,0-1,0 1,0-1,0 0,0 0,0 0,3 0,115 6,-108-7,158-21,-147 16</inkml:trace>
  <inkml:trace contextRef="#ctx0" brushRef="#br0" timeOffset="243.131">622 1,'-68'109,"6"4,4 2,-6 27,35-77,3 2,3 0,2 2,4 0,3 1,0 22,13 90,-8-136,3-29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16.7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875 392,'5'0,"6"0,2 5,-2 1</inkml:trace>
  <inkml:trace contextRef="#ctx0" brushRef="#br0" timeOffset="5383.389">875 392,'17'56,"-10"-12,-2 1,-2-1,-2 1,-4 30,2 6,-27 241,0-110,-2-5,30 102,-35-193,34-115,1 0,-1 0,1 0,-1 0,1 1,0-1,-1 0,1 0,0 0,0 1,0-1,0 0,0 0,0 0,0 1,0-1,1 0,-1 0,0 0,1 1,-1-1,1 0,-1 0,1 0,-1 0,1 0,0 0,0 0,-1 0,1 0,0 0,0-1,0 1,0 0,0 0,0-1,0 1,0-1,1 1,-1-1,0 0,0 1,0-1,0 0,1 0,0 1,67-8,-45 2,258-13,-194 7,-1 4,1 4,57 6,-10-2,90-1,-201 0</inkml:trace>
  <inkml:trace contextRef="#ctx0" brushRef="#br0" timeOffset="7350.076">56 110,'-36'236,"33"-224,-1-1,1 0,0 1,0-1,2 1,-1-1,1 1,1 0,0 0,1-1,0 1,1 0,0-1,2 6,-4-16,1 1,0-1,-1 1,1-1,0 0,0 1,0-1,0 0,0 1,0-1,0 0,0 0,0 0,1 0,-1 0,0 0,1 0,-1 0,0-1,1 1,-1-1,1 1,0-1,-1 1,1-1,-1 0,1 0,0 0,-1 0,1 0,-1 0,1 0,0 0,-1-1,1 1,-1 0,1-1,-1 0,1 1,-1-1,1 0,-1 0,1 0,51-48,92-231,-49 90,-96 189,1-1,-1 1,0 0,1 0,-1 0,1-1,-1 1,1 0,0 0,-1 0,1 0,0 0,0 0,-1 0,1 1,0-1,0 0,0 0,0 1,0-1,0 0,1 1,-1-1,0 1,0-1,0 1,0 0,1 0,-1-1,0 1,0 0,1 0,-1 0,0 0,0 0,1 1,-1-1,0 0,0 0,0 1,1-1,-1 1,0-1,0 1,0 0,0-1,0 1,0 0,0 0,0 0,0-1,-1 1,1 0,0 0,0 0,-1 0,1 1,-1-1,1 0,-1 0,1 1,8 151,-10-110,9 270,3-219,-4 1,-4 0,-6 29,1-105,-1 0,-1 0,0-1,-1 1,-2-1,1 0,-2-1,-1 1,0-1,-1-1,0 0,-2-1,1 0,-2 0,0-1,-1-1,-1 0,1-1,-15 8,27-18,0 0,-1-1,1 1,-1-1,1 1,-1-1,0 0,0 0,1 0,-1 0,0-1,0 1,0-1,0 1,0-1,0 0,0 0,0-1,0 1,0-1,0 1,0-1,1 0,-1 0,0 0,0 0,1-1,-1 1,1-1,-1 0,1 1,0-1,-1 0,1 0,0-1,0 1,1 0,-1-1,0 1,1-1,-1 1,0-3,-1-13,1 0,0 0,2-1,0 1,1 0,0-1,2 1,0 0,1 0,1 0,0 1,2 0,0 0,0 0,3-2,-7 13,54-118,-42 92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1:38.4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1742 1719,'-1'-4,"-1"0,1 1,-1-1,0 0,0 1,0 0,0-1,-1 1,1 0,-1 0,0 1,0-1,0 0,0 1,0 0,-1 0,1 0,-1 0,1 0,-1 1,0-1,0 1,1 0,-1 0,0 1,0-1,0 1,0 0,0 0,0 0,0 0,0 1,0-1,0 1,0 0,1 1,-1-1,0 1,1-1,-1 1,1 0,-1 0,1 1,0-1,0 1,-2 1,-18 11,0 1,1 2,1 0,1 1,0 1,2 1,0 0,2 2,0 0,1 0,1 2,2-1,0 2,1 3,6-5,1 1,1 0,1 0,2 0,0 0,2 6,0 15,0-26,1 0,0 0,2-1,0 0,2 0,0 0,1-1,0 0,2 0,0-1,1 0,1 0,0-5,0-1,1-1,0 0,0-1,1 0,1-1,-1 0,1-1,0-1,1-1,-1 0,9 1,-21-5,27 6,1-1,-1-2,1-1,-1-1,1-2,28-3,8 2,-51-2,0-1,-1 0,0-1,0 0,0-1,-1-1,0-1,0 0,-1 0,0-2,0 1,-1-2,0 1,-1-2,0 0,-1 0,-1 0,1-2,-2 1,0-1,-1 0,5-12,39-65,-46 76,0 1,-1-1,0 1,-1-1,-1 0,0 0,-1-1,0 1,-2 0,0 0,-2-12,-8-49,10 61,0 1,-1-1,0 1,-1 0,0 0,-2 0,1 1,-2-1,0 1,0 0,-1 0,-1 1,-9-11,-153-145,162 162,0 1,0 1,-1 0,1 0,-1 0,0 1,0 0,-1 1,1 0,0 0,-1 1,1 1,-1-1,1 1,-1 1,1 0,-4 1,-11-1,6 0,0 2,0 1,0 0,1 1,-1 1,1 0,-4 3,0 0</inkml:trace>
  <inkml:trace contextRef="#ctx0" brushRef="#br0" timeOffset="1471.822">1318 2142,'-7'-4,"0"0,0 0,-1 1,1 0,-1 0,0 1,0 0,0 0,0 1,-1 0,1 0,0 1,0 0,-6 1,-1-1,-669 0,666 2,-1 1,1 0,-1 1,1 1,1 0,-1 2,-13 6,-62 20,3-9,89-25,1 0,-1 0,1 0,-1 0,1 0,-1 0,1 0,-1 0,1 0,0 0,0 0,-1 0,1 0,0 0,0 0,0 0,0-1,0 1,1 0,-1 0,0 0,0 0,1 0,-1 0,1 0,-1 0,1 0,-1 0,1 0,-1 0,1 1,0-1,0 0,-1 0,1 0,0 1,0-1,0 0,1-2,43-60,-33 50,-2-1,0 0,0-1,-1 0,-1-1,0 1,-2-2,1 1,-2-1,0 1,0-7,-3 4,-2 31,-1 14,0-1,1 1,2-1,0 0,2 0,0 0,2 0,1-1,1 0,8 16,19 42,66 120,-175-288,47 53,-3-6,-1 0,-2 2,-2 2,-1 1,-26-17,-70-34,117 82,3 3</inkml:trace>
  <inkml:trace contextRef="#ctx0" brushRef="#br0" timeOffset="2837.307">1713 1803,'3'-4,"-1"0,0 1,0-1,0-1,-1 1,1 0,-1 0,0-1,0 1,-1 0,1-1,-1 1,0-1,0 1,0-1,-1 1,1 0,-2-3,1 7,-1-1,0 1,1-1,-1 1,1 0,-1 0,0 0,1 0,-1 0,0 0,1 0,-1 1,0-1,1 0,-1 1,1-1,-1 1,1 0,-1 0,1-1,-1 1,1 0,0 0,-1 0,1 0,0 1,0-1,0 0,0 0,0 1,0-1,0 1,0-1,1 1,-1-1,0 2,0-3,-160 218,-32 71,194-289,-1 0,1 0,-1 0,1 0,0 0,-1 0,1 0,0 0,-1 1,1-1,-1 0,1 0,-1 1,1-1,0 0,-1 1,1-1,-1 0,0 1,1-1,-1 1,1-1,-1 1,1-1,-1 1,0-1,0 1,1-1,-1 1,0-1,0 1,1 0,-1-1,0 1,0-1,0 1,0 0,0-1,0 1,0 0,0-1,0 1,0-1,0 1,-1 0,1-1,0 1,0-1,-1 1,1-1,0 1,-1-1,1 1,0-1,-1 1,1-1,-1 1,1-1,-1 1,1-1,-1 0,1 1,48-25,175-163,-100 74,-4-6,36-54,-120 117,-35 56,1-1,-1 1,0-1,0 1,0-1,0 0,0 1,0-1,0 1,0-1,0 1,0-1,0 0,0 1,0-1,0 1,0-1,0 1,-1-1,1 1,0-1,0 1,-1-1,1 1,0-1,-1 1,1-1,-1 1,1 0,-1-1,1 1,0-1,-1 1,1 0,-1 0,1-1,-1 1,0 0,1 0,-1 0,1 0,-1-1,1 1,-1 0,1 0,-1 0,0 0,1 0,-1 0,1 1,-1-1,1 0,-1 0,1 0,-1 0,0 1,1-1,-1 0,1 1,0-1,-1 0,1 1,-1-1,-36 18,-191 195,147-132,4 4,4 3,-6 15,59-55,20-47,0 0,0 1,0-1,0 0,0 0,1 0,-1 0,0 0,1 0,-1 0,1 0,-1 0,1 0,-1 0,1 0,0 0,-1-1,1 1,0 0,0 0,0-1,0 1,0 0,0-1,0 1,0-1,0 1,0-1,0 0,0 1,0-1,0 0,0 0,0 0,0 0,0 0,0 0,1 0,-1 0,0 0,0 0,0-1,0 1,0 0,0-1,15-2,-1-2,0 0,-1 0,1-1,-1-1,0-1,-1 0,0 0,0-1,10-10,9-4,341-232,-335 222,-70 43,-173 167,-124 141,295-269,34-48,1 0,0 0,0 0,0 0,0 0,0 0,0-1,0 1,0 0,1 0,-1-1,0 1,0-1,0 1,1-1,-1 0,0 1,1-1,-1 0,0 0,1 0,-1 0,0 0,1 0,-1 0,0-1,1 1,-1 0,0-1,0 1,1-1,-1 1,0-1,0 1,0-1,0 0,0 0,0 0,0 0,1 0,-2 1,225-125,-146 75,209-125,-221 123,-94 59,-125 117,103-78,-124 121,137-125,37-41,-1-1,1 1,-1 0,1 0,-1-1,1 1,-1 0,1 0,0-1,0 1,-1-1,1 1,0-1,0 1,0-1,-1 1,1-1,0 0,0 1,0-1,0 0,0 0,0 0,0 0,0 0,0 0,-1 0,1 0,0 0,0 0,0 0,0 0,0-1,0 1,0 0,0-1,-1 1,1-1,0 1,0-1,-1 1,1-1,0 0,0 1,-1-1,48-20,-1-2,-2-2,0-2,21-19,79-46,-128 86,-17 14,-200 203,128-117,64-75</inkml:trace>
  <inkml:trace contextRef="#ctx0" brushRef="#br0" timeOffset="8903.551">218 618,'8'11,"-1"0,0 0,0 1,-1 0,-1 0,0 1,0 0,-2-1,1 2,-1 4,4 9,38 165,-17 44,-15-173,13-94,84-258,-28-46,-67 284,-16 51,1 0,0 1,-1-1,1 0,0 0,0 1,-1-1,1 0,0 1,0-1,0 0,0 1,-1-1,1 0,0 1,0-1,0 1,0-1,0 0,0 1,0-1,0 0,0 1,0-1,0 1,0-1,0 0,0 1,1-1,-1 0,0 1,0-1,0 0,0 1,1-1,-1 0,0 1,0-1,1 0,-1 0,0 1,1-1,-1 0,0 0,1 1,-1-1,0 0,1 0,-1 0,0 0,1 0,-1 0,0 1,1-1,-1 0,1 0,-1 0,0 0,1 0,-1 0,1-1,-1 1,0 0,1 0,-1 0,0 0,1 0,-1 0,0 0,1 18</inkml:trace>
  <inkml:trace contextRef="#ctx0" brushRef="#br0" timeOffset="9985.866">754 1126,'-5'0,"-1"5,0 6,1 6,1 5,2 4,1 2,0 1,1 0,0 1,1-1,-1 0,0 0,0-10,0-9</inkml:trace>
  <inkml:trace contextRef="#ctx0" brushRef="#br0" timeOffset="11303.19">132 279,'537'0,"-537"-1,-1 1,0-1,1 1,-1-1,1 1,-1-1,1 0,-1 1,1-1,-1 0,1 1,0-1,-1 0,1 0,0 0,0 1,-1-1,1 0,0 0,0 1,0-1,0 0,0 0,0 0,0 0,0 1,1-1,-1 0,0 0,0 1,1-1,-1 0,0 0,1 1,-1-1,1 0,-1 1,1-1,-1 1,1-1,0 0,-1 1,1-1,-1 1,1 0,0-1,0 1,-1-1,1 1,0 0,0 0,-1-1,1 1,0 0,0 0,0 0,-1 0,1 0,0 0,0 0,-135-100,119 86,-82-96,86 89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09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69,'12'-68,"-51"110,-138 147,171-179,4-6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1,'39'90,"-29"-74,4 6,-1 0,-1 0,0 1,-2 1,-1 0,-1 0,4 21,18 124,-30-170,1 0,-1 1,1-1,0 0,-1 0,1 1,-1-1,1 0,0 1,0-1,-1 1,1-1,0 1,0 0,0-1,0 1,0 0,-1-1,1 1,0 0,0 0,0 0,0 0,0 0,0 0,0 0,0 0,0 0,0 0,0 1,-1-1,1 0,0 1,0-1,0 0,0 1,-1-1,1 1,0-1,0 1,-1 0,1-1,0 1,-1 0,1-1,-1 1,1 0,-1 0,1 0,-1-1,0 1,1 0,-1 0,0 0,0 0,1 0,-1 0,0 0,0 0,0 0,0-1,0 1,0 0,-1 0,1 0,17-30,-1-1,-1 0,-1-1,-2-1,1-10,26-64,19-52,-55 146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4 148,'0'0,"0"-1,-1 1,1-1,0 1,-1-1,1 1,0-1,0 1,-1-1,1 1,0-1,0 1,0-1,0 0,0 1,0-1,0 1,0-1,0 1,0-1,0 0,0 1,0-1,0 1,0-1,1 1,-1-1,0 1,0-1,1 1,-1-1,0 1,1-1,-1 1,1 0,-1-1,0 1,1-1,-1 1,1 0,-1-1,1 1,-1 0,1 0,-1 0,1-1,-1 1,1 0,-1 0,1 0,0 0,-1 0,1 0,-1 0,1 0,-1 0,1 0,0 0,0 0,39-5,-39 5,313-2,-315 2,0-1,1 1,-1-1,0 1,1-1,-1 0,1 0,-1 1,1-1,-1 0,1 0,0 1,-1-1,1 0,0 0,0 0,0 0,-1 1,1-1,0 0,0 0,0 0,0 0,0 0,1 1,-1-1,0 0,0 0,0 0,1 0,-1 1,0-1,1 0,-1 0,1 0,-1 1,1-1,-1 0,1 1,0-1,-1 1,1-1,0 1,-1-1,1 1,0-1,0 1,0-1,-1 1,1 0,0 0,0-1,0 1,0 0,0 0,-1 0,1 0,0 0,0 0,0 0,0 0,-109-69,96 55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0,'-14'29,"-5"14,1 5,3-1,5-4,-2-9,3-6,1-12,4-9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2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0,4-1,2-2,1-1,1 0,-6 3,-2 1,0 0,0-1,2-1,-3-7,-6-3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0,'29'10,"19"-2,6-2,-2-3,-4-1,-10-1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2,'-14'0,"-15"0,-7 0,-2 0,1 5,1 1,12 0,15-1,14-1,5-7,7-2,5-1,3 1,3 2,0 0,2 2,-6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3:22:19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819 257,'-14'9,"0"2,1-1,1 2,0 0,0 0,1 1,1 1,0 0,1 0,0 1,1 0,1 0,0 1,1 0,1 0,1 1,0-1,1 1,1 0,-1 15,4-28,-1 0,1 0,0 0,0 0,0-1,1 1,-1 0,1 0,0-1,0 1,0-1,1 0,-1 1,1-1,0 0,0 0,0-1,0 1,0-1,0 1,1-1,-1 0,1 0,0-1,0 1,-1-1,1 0,0 0,0 0,0 0,0-1,4 1,4 0,0-1,-1 0,1-1,-1-1,1 1,-1-2,1 0,-1 0,0-1,0 0,2-2,7-5,-1-1,-1-1,0 0,-1-2,-1 0,0 0,-1-2,0 0,-1 0,-2-2,0 0,0 0,6-17,-13 28,-1 1,0-1,0 0,-1-1,0 1,0-1,-1 1,0-1,0 0,-1 1,0-1,-1 0,0 0,-1 0,1 0,-2 0,1 1,-1-1,0 0,-1 1,0 0,-1-1,0 1,0 0,0 1,-1-1,0 1,-1 0,1 0,-4-2,4 5,-1-1,0 2,1-1,-1 1,-1 0,1 0,0 0,-1 1,1 0,-1 0,0 1,0 0,0 0,1 1,-1 0,0 0,0 0,0 1,0 0,1 0,-1 1,0 0,1 0,-1 0,1 1,-5 2,-52 32,41-19</inkml:trace>
  <inkml:trace contextRef="#ctx0" brushRef="#br0" timeOffset="679.894">1270 539,'41'-66,"3"2,3 2,44-45,-91 106,1 1,-1-1,0 0,0 1,1-1,-1 1,1-1,-1 0,0 1,1-1,-1 1,1-1,-1 1,1 0,-1-1,1 1,0-1,-1 1,1 0,-1 0,1-1,0 1,-1 0,1 0,0 0,-1 0,1 0,0-1,-1 1,1 0,0 1,-1-1,1 0,0 0,-1 0,1 0,0 0,-1 1,1-1,0 0,-1 1,1-1,-1 0,1 1,-1-1,1 1,-1-1,1 1,-1-1,1 1,-1-1,0 1,1-1,-1 1,0 0,1-1,-1 1,0-1,0 1,0 0,1-1,-1 1,0 0,0-1,0 1,0 0,3 53,-3-48,-1 22,-1-24,1 1,0-1,0 1,1 0,-1 0,1-1,0 1,1 0,-1 0,1-1,0 1,0 0,0-1,1 1,-1-1,1 1,0-1,0 0,1 0,-1 0,1 0,0 0,0-1,1 1,2 2,-1-6,0 0,1-1,-1 1,0-1,1 0,-1 0,0-1,0 1,0-1,0 0,0-1,-1 1,1-1,-1 0,1 0,-1-1,0 1,0-1,0 0,-1 0,1 0,-1 0,2-5,11-7,104-98,-88 93,-32 20,1 1,-1 0,1 0,-1 0,1-1,-1 1,1 0,-1 0,1 0,-1 0,1 0,0 0,-1 0,1 0,-1 0,1 1,-1-1,1 0,-1 0,1 0,-1 1,1-1,-1 0,1 0,-1 1,1-1,-1 0,1 1,-1-1,0 1,1-1,-1 1,0-1,1 1,-1-1,0 1,0-1,1 1,-1-1,0 1,0-1,0 1,0-1,0 1,0-1,0 1,0-1,0 1,0 0,0-1,0 1,0-1,0 1,0-1,-1 1,1-1,0 1,0-1,-1 1,-7 59,5-46,0 1,1 0,1 0,0 0,1 0,1 0,2 14,3-9</inkml:trace>
  <inkml:trace contextRef="#ctx0" brushRef="#br0" timeOffset="919.593">2399 59,'-39'34,"-21"20,-11 6,2-2,4-7,7-2,9-4,8-6,6-4,5-3,2-3,1-6,5-2,2 0,4 1,0-2,2-1,5-3</inkml:trace>
  <inkml:trace contextRef="#ctx0" brushRef="#br0" timeOffset="1430.243">2512 454,'-247'84,"185"-47,61-36,0 0,0 0,0 1,0-1,0 0,0 0,0 1,0-1,0 1,1-1,-1 1,0-1,1 1,-1-1,1 1,0 0,-1-1,1 1,0 0,0-1,0 1,0-1,1 1,-1 0,0-1,1 1,-1 0,1-1,-1 1,1-1,0 1,0-1,0 0,-1 1,1-1,1 0,-1 0,0 1,0-1,1 0,50 39,-45-36,0 0,-1 1,1-1,-1 1,0 0,0 1,-1-1,0 1,0 0,0 1,-1-1,2 3,-5-6,-1 0,1 0,0 0,-1 0,0-1,1 1,-1 0,0 0,-1 0,1 0,0 0,-1 0,0 0,1-1,-1 1,0 0,-1-1,1 1,0 0,-1-1,1 1,-1-1,0 0,0 0,0 1,0-1,0-1,0 1,-1 0,1 0,-1-1,-2 2,-87 36,84-37,0 1,0-2,1 1,-1-1,0 0,0-1,0 0,0 0,0-1,0 0,0 0,0 0,0-1,0-1,1 0,-1 1,1-2,0 1,0-1,-5-4,-7-10</inkml:trace>
  <inkml:trace contextRef="#ctx0" brushRef="#br0" timeOffset="8683.797">1 59,'55'-14,"-20"3,2 1,-1 3,1 0,0 3,0 1,2 2,-37 0,1 1,0 0,-1 0,1 0,0 0,-1 0,1 0,0 1,-1 0,1-1,-1 1,1 0,-1 0,1 0,-1 1,0-1,1 0,-1 1,0 0,0-1,0 1,0 0,-1 0,1 0,0 0,-1 1,1-1,-1 0,0 1,0-1,0 1,0-1,0 1,0-1,-1 1,1 0,-1-1,0 1,0 0,0-1,0 1,0 0,-1-1,1 1,-1 0,0-1,0 1,-5 9,-1-1,0 0,-1 0,-1-1,1 0,-2 0,1-1,-1-1,-1 1,-8 4,-16 16,33-28,0 0,0 0,1 0,-1 1,0-1,1 1,-1-1,1 1,0 0,-1-1,1 1,0 0,0 0,0 0,0 0,1 0,-1 0,0 0,1 0,-1 0,1 0,0 0,0 0,0 1,0-1,0 0,0 0,1 0,-1 0,0 0,1 0,0 0,0 0,0 0,-1 0,2 0,-1 0,0 0,0-1,1 1,-1 0,0-1,2 1,89 57,-79-52,1 0,-1 1,0 0,0 1,-1 0,0 1,-1 1,10 11,-19-19,1 0,-1 0,1 0,-1 0,0 0,0 1,-1-1,1 1,-1-1,1 1,-1 0,0 0,-1-1,1 1,-1 0,1 0,-1 0,0 0,-1 0,1 0,-1-1,0 1,1 0,-2 0,1-1,0 1,-1 0,0-1,1 0,-1 1,-1-1,1 0,0 0,-1 0,0 0,0 0,1-1,-1 1,-1-1,1 0,-1 0,-13 7,0-1,0 0,-1-2,-1 0,1-1,-1 0,0-2,0 0,0-2,-2 0,-81 1,96-8,11-1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1.xml"/><Relationship Id="rId21" Type="http://schemas.openxmlformats.org/officeDocument/2006/relationships/image" Target="../media/image22.png"/><Relationship Id="rId42" Type="http://schemas.openxmlformats.org/officeDocument/2006/relationships/customXml" Target="../ink/ink149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162.xml"/><Relationship Id="rId16" Type="http://schemas.openxmlformats.org/officeDocument/2006/relationships/customXml" Target="../ink/ink136.xml"/><Relationship Id="rId11" Type="http://schemas.openxmlformats.org/officeDocument/2006/relationships/image" Target="../media/image7.png"/><Relationship Id="rId24" Type="http://schemas.openxmlformats.org/officeDocument/2006/relationships/customXml" Target="../ink/ink140.xml"/><Relationship Id="rId32" Type="http://schemas.openxmlformats.org/officeDocument/2006/relationships/customXml" Target="../ink/ink144.xml"/><Relationship Id="rId37" Type="http://schemas.openxmlformats.org/officeDocument/2006/relationships/image" Target="../media/image30.png"/><Relationship Id="rId40" Type="http://schemas.openxmlformats.org/officeDocument/2006/relationships/customXml" Target="../ink/ink148.xml"/><Relationship Id="rId45" Type="http://schemas.openxmlformats.org/officeDocument/2006/relationships/image" Target="../media/image34.png"/><Relationship Id="rId53" Type="http://schemas.openxmlformats.org/officeDocument/2006/relationships/image" Target="../media/image38.png"/><Relationship Id="rId58" Type="http://schemas.openxmlformats.org/officeDocument/2006/relationships/customXml" Target="../ink/ink157.xml"/><Relationship Id="rId66" Type="http://schemas.openxmlformats.org/officeDocument/2006/relationships/customXml" Target="../ink/ink161.xml"/><Relationship Id="rId74" Type="http://schemas.openxmlformats.org/officeDocument/2006/relationships/customXml" Target="../ink/ink165.xml"/><Relationship Id="rId79" Type="http://schemas.openxmlformats.org/officeDocument/2006/relationships/image" Target="../media/image51.png"/><Relationship Id="rId5" Type="http://schemas.openxmlformats.org/officeDocument/2006/relationships/image" Target="../media/image4.png"/><Relationship Id="rId61" Type="http://schemas.openxmlformats.org/officeDocument/2006/relationships/image" Target="../media/image42.png"/><Relationship Id="rId19" Type="http://schemas.openxmlformats.org/officeDocument/2006/relationships/image" Target="../media/image17.png"/><Relationship Id="rId14" Type="http://schemas.openxmlformats.org/officeDocument/2006/relationships/customXml" Target="../ink/ink135.xml"/><Relationship Id="rId22" Type="http://schemas.openxmlformats.org/officeDocument/2006/relationships/customXml" Target="../ink/ink139.xml"/><Relationship Id="rId27" Type="http://schemas.openxmlformats.org/officeDocument/2006/relationships/image" Target="../media/image25.png"/><Relationship Id="rId30" Type="http://schemas.openxmlformats.org/officeDocument/2006/relationships/customXml" Target="../ink/ink143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152.xml"/><Relationship Id="rId56" Type="http://schemas.openxmlformats.org/officeDocument/2006/relationships/customXml" Target="../ink/ink156.xml"/><Relationship Id="rId64" Type="http://schemas.openxmlformats.org/officeDocument/2006/relationships/customXml" Target="../ink/ink160.xml"/><Relationship Id="rId69" Type="http://schemas.openxmlformats.org/officeDocument/2006/relationships/image" Target="../media/image46.png"/><Relationship Id="rId77" Type="http://schemas.openxmlformats.org/officeDocument/2006/relationships/image" Target="../media/image50.png"/><Relationship Id="rId8" Type="http://schemas.openxmlformats.org/officeDocument/2006/relationships/customXml" Target="../ink/ink132.xml"/><Relationship Id="rId51" Type="http://schemas.openxmlformats.org/officeDocument/2006/relationships/image" Target="../media/image37.png"/><Relationship Id="rId72" Type="http://schemas.openxmlformats.org/officeDocument/2006/relationships/customXml" Target="../ink/ink164.xml"/><Relationship Id="rId3" Type="http://schemas.openxmlformats.org/officeDocument/2006/relationships/image" Target="../media/image3.png"/><Relationship Id="rId12" Type="http://schemas.openxmlformats.org/officeDocument/2006/relationships/customXml" Target="../ink/ink134.xml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28.png"/><Relationship Id="rId38" Type="http://schemas.openxmlformats.org/officeDocument/2006/relationships/customXml" Target="../ink/ink147.xml"/><Relationship Id="rId46" Type="http://schemas.openxmlformats.org/officeDocument/2006/relationships/customXml" Target="../ink/ink151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138.xml"/><Relationship Id="rId41" Type="http://schemas.openxmlformats.org/officeDocument/2006/relationships/image" Target="../media/image32.png"/><Relationship Id="rId54" Type="http://schemas.openxmlformats.org/officeDocument/2006/relationships/customXml" Target="../ink/ink155.xml"/><Relationship Id="rId62" Type="http://schemas.openxmlformats.org/officeDocument/2006/relationships/customXml" Target="../ink/ink159.xml"/><Relationship Id="rId70" Type="http://schemas.openxmlformats.org/officeDocument/2006/relationships/customXml" Target="../ink/ink163.xml"/><Relationship Id="rId75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.xml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customXml" Target="../ink/ink142.xml"/><Relationship Id="rId36" Type="http://schemas.openxmlformats.org/officeDocument/2006/relationships/customXml" Target="../ink/ink146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133.xml"/><Relationship Id="rId31" Type="http://schemas.openxmlformats.org/officeDocument/2006/relationships/image" Target="../media/image27.png"/><Relationship Id="rId44" Type="http://schemas.openxmlformats.org/officeDocument/2006/relationships/customXml" Target="../ink/ink150.xml"/><Relationship Id="rId52" Type="http://schemas.openxmlformats.org/officeDocument/2006/relationships/customXml" Target="../ink/ink154.xml"/><Relationship Id="rId60" Type="http://schemas.openxmlformats.org/officeDocument/2006/relationships/customXml" Target="../ink/ink158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167.xml"/><Relationship Id="rId4" Type="http://schemas.openxmlformats.org/officeDocument/2006/relationships/customXml" Target="../ink/ink130.xml"/><Relationship Id="rId9" Type="http://schemas.openxmlformats.org/officeDocument/2006/relationships/image" Target="../media/image6.png"/><Relationship Id="rId13" Type="http://schemas.openxmlformats.org/officeDocument/2006/relationships/image" Target="../media/image14.png"/><Relationship Id="rId18" Type="http://schemas.openxmlformats.org/officeDocument/2006/relationships/customXml" Target="../ink/ink137.xml"/><Relationship Id="rId39" Type="http://schemas.openxmlformats.org/officeDocument/2006/relationships/image" Target="../media/image31.png"/><Relationship Id="rId34" Type="http://schemas.openxmlformats.org/officeDocument/2006/relationships/customXml" Target="../ink/ink145.xml"/><Relationship Id="rId50" Type="http://schemas.openxmlformats.org/officeDocument/2006/relationships/customXml" Target="../ink/ink153.xml"/><Relationship Id="rId55" Type="http://schemas.openxmlformats.org/officeDocument/2006/relationships/image" Target="../media/image39.png"/><Relationship Id="rId76" Type="http://schemas.openxmlformats.org/officeDocument/2006/relationships/customXml" Target="../ink/ink166.xml"/><Relationship Id="rId7" Type="http://schemas.openxmlformats.org/officeDocument/2006/relationships/image" Target="../media/image5.png"/><Relationship Id="rId71" Type="http://schemas.openxmlformats.org/officeDocument/2006/relationships/image" Target="../media/image47.png"/><Relationship Id="rId2" Type="http://schemas.openxmlformats.org/officeDocument/2006/relationships/customXml" Target="../ink/ink129.xml"/><Relationship Id="rId29" Type="http://schemas.openxmlformats.org/officeDocument/2006/relationships/image" Target="../media/image26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4505.xml"/><Relationship Id="rId42" Type="http://schemas.openxmlformats.org/officeDocument/2006/relationships/image" Target="../media/image450.png"/><Relationship Id="rId63" Type="http://schemas.openxmlformats.org/officeDocument/2006/relationships/image" Target="../media/image459.png"/><Relationship Id="rId84" Type="http://schemas.openxmlformats.org/officeDocument/2006/relationships/customXml" Target="../ink/ink4537.xml"/><Relationship Id="rId16" Type="http://schemas.openxmlformats.org/officeDocument/2006/relationships/image" Target="../media/image436.png"/><Relationship Id="rId107" Type="http://schemas.openxmlformats.org/officeDocument/2006/relationships/image" Target="../media/image480.png"/><Relationship Id="rId11" Type="http://schemas.openxmlformats.org/officeDocument/2006/relationships/customXml" Target="../ink/ink4500.xml"/><Relationship Id="rId32" Type="http://schemas.openxmlformats.org/officeDocument/2006/relationships/image" Target="../media/image445.png"/><Relationship Id="rId37" Type="http://schemas.openxmlformats.org/officeDocument/2006/relationships/customXml" Target="../ink/ink4513.xml"/><Relationship Id="rId53" Type="http://schemas.openxmlformats.org/officeDocument/2006/relationships/customXml" Target="../ink/ink4521.xml"/><Relationship Id="rId58" Type="http://schemas.openxmlformats.org/officeDocument/2006/relationships/customXml" Target="../ink/ink4524.xml"/><Relationship Id="rId74" Type="http://schemas.openxmlformats.org/officeDocument/2006/relationships/customXml" Target="../ink/ink4532.xml"/><Relationship Id="rId79" Type="http://schemas.openxmlformats.org/officeDocument/2006/relationships/image" Target="../media/image467.png"/><Relationship Id="rId102" Type="http://schemas.openxmlformats.org/officeDocument/2006/relationships/customXml" Target="../ink/ink4546.xml"/><Relationship Id="rId123" Type="http://schemas.openxmlformats.org/officeDocument/2006/relationships/image" Target="../media/image488.png"/><Relationship Id="rId128" Type="http://schemas.openxmlformats.org/officeDocument/2006/relationships/customXml" Target="../ink/ink4559.xml"/><Relationship Id="rId5" Type="http://schemas.openxmlformats.org/officeDocument/2006/relationships/customXml" Target="../ink/ink4497.xml"/><Relationship Id="rId90" Type="http://schemas.openxmlformats.org/officeDocument/2006/relationships/customXml" Target="../ink/ink4540.xml"/><Relationship Id="rId95" Type="http://schemas.openxmlformats.org/officeDocument/2006/relationships/image" Target="../media/image474.png"/><Relationship Id="rId22" Type="http://schemas.openxmlformats.org/officeDocument/2006/relationships/image" Target="../media/image440.png"/><Relationship Id="rId27" Type="http://schemas.openxmlformats.org/officeDocument/2006/relationships/customXml" Target="../ink/ink4508.xml"/><Relationship Id="rId43" Type="http://schemas.openxmlformats.org/officeDocument/2006/relationships/customXml" Target="../ink/ink4516.xml"/><Relationship Id="rId48" Type="http://schemas.openxmlformats.org/officeDocument/2006/relationships/image" Target="../media/image453.png"/><Relationship Id="rId64" Type="http://schemas.openxmlformats.org/officeDocument/2006/relationships/customXml" Target="../ink/ink4527.xml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18" Type="http://schemas.openxmlformats.org/officeDocument/2006/relationships/customXml" Target="../ink/ink4554.xml"/><Relationship Id="rId80" Type="http://schemas.openxmlformats.org/officeDocument/2006/relationships/customXml" Target="../ink/ink4535.xml"/><Relationship Id="rId85" Type="http://schemas.openxmlformats.org/officeDocument/2006/relationships/image" Target="../media/image469.png"/><Relationship Id="rId12" Type="http://schemas.openxmlformats.org/officeDocument/2006/relationships/image" Target="../media/image434.png"/><Relationship Id="rId17" Type="http://schemas.openxmlformats.org/officeDocument/2006/relationships/customXml" Target="../ink/ink4503.xml"/><Relationship Id="rId33" Type="http://schemas.openxmlformats.org/officeDocument/2006/relationships/customXml" Target="../ink/ink4511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08" Type="http://schemas.openxmlformats.org/officeDocument/2006/relationships/customXml" Target="../ink/ink4549.xml"/><Relationship Id="rId124" Type="http://schemas.openxmlformats.org/officeDocument/2006/relationships/customXml" Target="../ink/ink4557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0" Type="http://schemas.openxmlformats.org/officeDocument/2006/relationships/customXml" Target="../ink/ink4530.xml"/><Relationship Id="rId75" Type="http://schemas.openxmlformats.org/officeDocument/2006/relationships/image" Target="../media/image465.png"/><Relationship Id="rId91" Type="http://schemas.openxmlformats.org/officeDocument/2006/relationships/image" Target="../media/image472.png"/><Relationship Id="rId96" Type="http://schemas.openxmlformats.org/officeDocument/2006/relationships/customXml" Target="../ink/ink45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23" Type="http://schemas.openxmlformats.org/officeDocument/2006/relationships/customXml" Target="../ink/ink4506.xml"/><Relationship Id="rId28" Type="http://schemas.openxmlformats.org/officeDocument/2006/relationships/image" Target="../media/image443.png"/><Relationship Id="rId49" Type="http://schemas.openxmlformats.org/officeDocument/2006/relationships/customXml" Target="../ink/ink4519.xml"/><Relationship Id="rId114" Type="http://schemas.openxmlformats.org/officeDocument/2006/relationships/customXml" Target="../ink/ink4552.xml"/><Relationship Id="rId119" Type="http://schemas.openxmlformats.org/officeDocument/2006/relationships/image" Target="../media/image486.png"/><Relationship Id="rId44" Type="http://schemas.openxmlformats.org/officeDocument/2006/relationships/image" Target="../media/image451.png"/><Relationship Id="rId60" Type="http://schemas.openxmlformats.org/officeDocument/2006/relationships/customXml" Target="../ink/ink4525.xml"/><Relationship Id="rId65" Type="http://schemas.openxmlformats.org/officeDocument/2006/relationships/image" Target="../media/image460.png"/><Relationship Id="rId81" Type="http://schemas.openxmlformats.org/officeDocument/2006/relationships/image" Target="../media/image372.png"/><Relationship Id="rId86" Type="http://schemas.openxmlformats.org/officeDocument/2006/relationships/customXml" Target="../ink/ink4538.xml"/><Relationship Id="rId130" Type="http://schemas.openxmlformats.org/officeDocument/2006/relationships/customXml" Target="../ink/ink4560.xml"/><Relationship Id="rId13" Type="http://schemas.openxmlformats.org/officeDocument/2006/relationships/customXml" Target="../ink/ink4501.xml"/><Relationship Id="rId18" Type="http://schemas.openxmlformats.org/officeDocument/2006/relationships/image" Target="../media/image438.png"/><Relationship Id="rId39" Type="http://schemas.openxmlformats.org/officeDocument/2006/relationships/customXml" Target="../ink/ink4514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522.xml"/><Relationship Id="rId76" Type="http://schemas.openxmlformats.org/officeDocument/2006/relationships/customXml" Target="../ink/ink4533.xml"/><Relationship Id="rId97" Type="http://schemas.openxmlformats.org/officeDocument/2006/relationships/image" Target="../media/image475.png"/><Relationship Id="rId104" Type="http://schemas.openxmlformats.org/officeDocument/2006/relationships/customXml" Target="../ink/ink4547.xml"/><Relationship Id="rId120" Type="http://schemas.openxmlformats.org/officeDocument/2006/relationships/customXml" Target="../ink/ink4555.xml"/><Relationship Id="rId125" Type="http://schemas.openxmlformats.org/officeDocument/2006/relationships/image" Target="../media/image489.png"/><Relationship Id="rId7" Type="http://schemas.openxmlformats.org/officeDocument/2006/relationships/customXml" Target="../ink/ink4498.xml"/><Relationship Id="rId71" Type="http://schemas.openxmlformats.org/officeDocument/2006/relationships/image" Target="../media/image463.png"/><Relationship Id="rId92" Type="http://schemas.openxmlformats.org/officeDocument/2006/relationships/customXml" Target="../ink/ink4541.xml"/><Relationship Id="rId2" Type="http://schemas.openxmlformats.org/officeDocument/2006/relationships/image" Target="../media/image429.png"/><Relationship Id="rId29" Type="http://schemas.openxmlformats.org/officeDocument/2006/relationships/customXml" Target="../ink/ink4509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517.xml"/><Relationship Id="rId66" Type="http://schemas.openxmlformats.org/officeDocument/2006/relationships/customXml" Target="../ink/ink4528.xml"/><Relationship Id="rId87" Type="http://schemas.openxmlformats.org/officeDocument/2006/relationships/image" Target="../media/image470.png"/><Relationship Id="rId110" Type="http://schemas.openxmlformats.org/officeDocument/2006/relationships/customXml" Target="../ink/ink4550.xml"/><Relationship Id="rId115" Type="http://schemas.openxmlformats.org/officeDocument/2006/relationships/image" Target="../media/image484.png"/><Relationship Id="rId131" Type="http://schemas.openxmlformats.org/officeDocument/2006/relationships/image" Target="../media/image492.png"/><Relationship Id="rId61" Type="http://schemas.openxmlformats.org/officeDocument/2006/relationships/image" Target="../media/image458.png"/><Relationship Id="rId82" Type="http://schemas.openxmlformats.org/officeDocument/2006/relationships/customXml" Target="../ink/ink4536.xml"/><Relationship Id="rId19" Type="http://schemas.openxmlformats.org/officeDocument/2006/relationships/customXml" Target="../ink/ink4504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512.xml"/><Relationship Id="rId56" Type="http://schemas.openxmlformats.org/officeDocument/2006/relationships/customXml" Target="../ink/ink4523.xml"/><Relationship Id="rId77" Type="http://schemas.openxmlformats.org/officeDocument/2006/relationships/image" Target="../media/image466.png"/><Relationship Id="rId100" Type="http://schemas.openxmlformats.org/officeDocument/2006/relationships/customXml" Target="../ink/ink4545.xml"/><Relationship Id="rId105" Type="http://schemas.openxmlformats.org/officeDocument/2006/relationships/image" Target="../media/image479.png"/><Relationship Id="rId126" Type="http://schemas.openxmlformats.org/officeDocument/2006/relationships/customXml" Target="../ink/ink4558.xml"/><Relationship Id="rId8" Type="http://schemas.openxmlformats.org/officeDocument/2006/relationships/image" Target="../media/image432.png"/><Relationship Id="rId51" Type="http://schemas.openxmlformats.org/officeDocument/2006/relationships/customXml" Target="../ink/ink4520.xml"/><Relationship Id="rId72" Type="http://schemas.openxmlformats.org/officeDocument/2006/relationships/customXml" Target="../ink/ink4531.xml"/><Relationship Id="rId93" Type="http://schemas.openxmlformats.org/officeDocument/2006/relationships/image" Target="../media/image473.png"/><Relationship Id="rId98" Type="http://schemas.openxmlformats.org/officeDocument/2006/relationships/customXml" Target="../ink/ink4544.xml"/><Relationship Id="rId121" Type="http://schemas.openxmlformats.org/officeDocument/2006/relationships/image" Target="../media/image487.png"/><Relationship Id="rId3" Type="http://schemas.openxmlformats.org/officeDocument/2006/relationships/customXml" Target="../ink/ink4496.xml"/><Relationship Id="rId25" Type="http://schemas.openxmlformats.org/officeDocument/2006/relationships/customXml" Target="../ink/ink4507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116" Type="http://schemas.openxmlformats.org/officeDocument/2006/relationships/customXml" Target="../ink/ink4553.xml"/><Relationship Id="rId20" Type="http://schemas.openxmlformats.org/officeDocument/2006/relationships/image" Target="../media/image439.png"/><Relationship Id="rId41" Type="http://schemas.openxmlformats.org/officeDocument/2006/relationships/customXml" Target="../ink/ink4515.xml"/><Relationship Id="rId62" Type="http://schemas.openxmlformats.org/officeDocument/2006/relationships/customXml" Target="../ink/ink4526.xml"/><Relationship Id="rId83" Type="http://schemas.openxmlformats.org/officeDocument/2006/relationships/image" Target="../media/image468.png"/><Relationship Id="rId88" Type="http://schemas.openxmlformats.org/officeDocument/2006/relationships/customXml" Target="../ink/ink4539.xml"/><Relationship Id="rId111" Type="http://schemas.openxmlformats.org/officeDocument/2006/relationships/image" Target="../media/image482.png"/><Relationship Id="rId132" Type="http://schemas.openxmlformats.org/officeDocument/2006/relationships/customXml" Target="../ink/ink4561.xml"/><Relationship Id="rId15" Type="http://schemas.openxmlformats.org/officeDocument/2006/relationships/customXml" Target="../ink/ink4502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106" Type="http://schemas.openxmlformats.org/officeDocument/2006/relationships/customXml" Target="../ink/ink4548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4510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78" Type="http://schemas.openxmlformats.org/officeDocument/2006/relationships/customXml" Target="../ink/ink4534.xml"/><Relationship Id="rId94" Type="http://schemas.openxmlformats.org/officeDocument/2006/relationships/customXml" Target="../ink/ink4542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4556.xml"/><Relationship Id="rId4" Type="http://schemas.openxmlformats.org/officeDocument/2006/relationships/image" Target="../media/image430.png"/><Relationship Id="rId9" Type="http://schemas.openxmlformats.org/officeDocument/2006/relationships/customXml" Target="../ink/ink4499.xml"/><Relationship Id="rId26" Type="http://schemas.openxmlformats.org/officeDocument/2006/relationships/image" Target="../media/image442.png"/><Relationship Id="rId47" Type="http://schemas.openxmlformats.org/officeDocument/2006/relationships/customXml" Target="../ink/ink4518.xml"/><Relationship Id="rId68" Type="http://schemas.openxmlformats.org/officeDocument/2006/relationships/customXml" Target="../ink/ink4529.xml"/><Relationship Id="rId89" Type="http://schemas.openxmlformats.org/officeDocument/2006/relationships/image" Target="../media/image471.png"/><Relationship Id="rId112" Type="http://schemas.openxmlformats.org/officeDocument/2006/relationships/customXml" Target="../ink/ink4551.xml"/><Relationship Id="rId133" Type="http://schemas.openxmlformats.org/officeDocument/2006/relationships/image" Target="../media/image493.png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4571.xml"/><Relationship Id="rId42" Type="http://schemas.openxmlformats.org/officeDocument/2006/relationships/image" Target="../media/image450.png"/><Relationship Id="rId63" Type="http://schemas.openxmlformats.org/officeDocument/2006/relationships/image" Target="../media/image459.png"/><Relationship Id="rId84" Type="http://schemas.openxmlformats.org/officeDocument/2006/relationships/customXml" Target="../ink/ink4603.xml"/><Relationship Id="rId138" Type="http://schemas.openxmlformats.org/officeDocument/2006/relationships/customXml" Target="../ink/ink4630.xml"/><Relationship Id="rId159" Type="http://schemas.openxmlformats.org/officeDocument/2006/relationships/image" Target="../media/image506.png"/><Relationship Id="rId107" Type="http://schemas.openxmlformats.org/officeDocument/2006/relationships/image" Target="../media/image480.png"/><Relationship Id="rId11" Type="http://schemas.openxmlformats.org/officeDocument/2006/relationships/customXml" Target="../ink/ink4566.xml"/><Relationship Id="rId32" Type="http://schemas.openxmlformats.org/officeDocument/2006/relationships/image" Target="../media/image445.png"/><Relationship Id="rId53" Type="http://schemas.openxmlformats.org/officeDocument/2006/relationships/customXml" Target="../ink/ink4587.xml"/><Relationship Id="rId74" Type="http://schemas.openxmlformats.org/officeDocument/2006/relationships/customXml" Target="../ink/ink4598.xml"/><Relationship Id="rId128" Type="http://schemas.openxmlformats.org/officeDocument/2006/relationships/customXml" Target="../ink/ink4625.xml"/><Relationship Id="rId149" Type="http://schemas.openxmlformats.org/officeDocument/2006/relationships/image" Target="../media/image501.png"/><Relationship Id="rId5" Type="http://schemas.openxmlformats.org/officeDocument/2006/relationships/customXml" Target="../ink/ink4563.xml"/><Relationship Id="rId95" Type="http://schemas.openxmlformats.org/officeDocument/2006/relationships/image" Target="../media/image474.png"/><Relationship Id="rId22" Type="http://schemas.openxmlformats.org/officeDocument/2006/relationships/image" Target="../media/image440.png"/><Relationship Id="rId43" Type="http://schemas.openxmlformats.org/officeDocument/2006/relationships/customXml" Target="../ink/ink4582.xml"/><Relationship Id="rId64" Type="http://schemas.openxmlformats.org/officeDocument/2006/relationships/customXml" Target="../ink/ink4593.xml"/><Relationship Id="rId118" Type="http://schemas.openxmlformats.org/officeDocument/2006/relationships/customXml" Target="../ink/ink4620.xml"/><Relationship Id="rId139" Type="http://schemas.openxmlformats.org/officeDocument/2006/relationships/image" Target="../media/image496.png"/><Relationship Id="rId80" Type="http://schemas.openxmlformats.org/officeDocument/2006/relationships/customXml" Target="../ink/ink4601.xml"/><Relationship Id="rId85" Type="http://schemas.openxmlformats.org/officeDocument/2006/relationships/image" Target="../media/image469.png"/><Relationship Id="rId150" Type="http://schemas.openxmlformats.org/officeDocument/2006/relationships/customXml" Target="../ink/ink4636.xml"/><Relationship Id="rId155" Type="http://schemas.openxmlformats.org/officeDocument/2006/relationships/image" Target="../media/image504.png"/><Relationship Id="rId12" Type="http://schemas.openxmlformats.org/officeDocument/2006/relationships/image" Target="../media/image434.png"/><Relationship Id="rId17" Type="http://schemas.openxmlformats.org/officeDocument/2006/relationships/customXml" Target="../ink/ink4569.xml"/><Relationship Id="rId33" Type="http://schemas.openxmlformats.org/officeDocument/2006/relationships/customXml" Target="../ink/ink4577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08" Type="http://schemas.openxmlformats.org/officeDocument/2006/relationships/customXml" Target="../ink/ink4615.xml"/><Relationship Id="rId124" Type="http://schemas.openxmlformats.org/officeDocument/2006/relationships/customXml" Target="../ink/ink4623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0" Type="http://schemas.openxmlformats.org/officeDocument/2006/relationships/customXml" Target="../ink/ink4596.xml"/><Relationship Id="rId75" Type="http://schemas.openxmlformats.org/officeDocument/2006/relationships/image" Target="../media/image465.png"/><Relationship Id="rId91" Type="http://schemas.openxmlformats.org/officeDocument/2006/relationships/image" Target="../media/image472.png"/><Relationship Id="rId96" Type="http://schemas.openxmlformats.org/officeDocument/2006/relationships/customXml" Target="../ink/ink4609.xml"/><Relationship Id="rId140" Type="http://schemas.openxmlformats.org/officeDocument/2006/relationships/customXml" Target="../ink/ink4631.xml"/><Relationship Id="rId145" Type="http://schemas.openxmlformats.org/officeDocument/2006/relationships/image" Target="../media/image4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23" Type="http://schemas.openxmlformats.org/officeDocument/2006/relationships/customXml" Target="../ink/ink4572.xml"/><Relationship Id="rId28" Type="http://schemas.openxmlformats.org/officeDocument/2006/relationships/image" Target="../media/image443.png"/><Relationship Id="rId49" Type="http://schemas.openxmlformats.org/officeDocument/2006/relationships/customXml" Target="../ink/ink4585.xml"/><Relationship Id="rId114" Type="http://schemas.openxmlformats.org/officeDocument/2006/relationships/customXml" Target="../ink/ink4618.xml"/><Relationship Id="rId119" Type="http://schemas.openxmlformats.org/officeDocument/2006/relationships/image" Target="../media/image486.png"/><Relationship Id="rId44" Type="http://schemas.openxmlformats.org/officeDocument/2006/relationships/image" Target="../media/image451.png"/><Relationship Id="rId60" Type="http://schemas.openxmlformats.org/officeDocument/2006/relationships/customXml" Target="../ink/ink4591.xml"/><Relationship Id="rId65" Type="http://schemas.openxmlformats.org/officeDocument/2006/relationships/image" Target="../media/image460.png"/><Relationship Id="rId81" Type="http://schemas.openxmlformats.org/officeDocument/2006/relationships/image" Target="../media/image372.png"/><Relationship Id="rId86" Type="http://schemas.openxmlformats.org/officeDocument/2006/relationships/customXml" Target="../ink/ink4604.xml"/><Relationship Id="rId130" Type="http://schemas.openxmlformats.org/officeDocument/2006/relationships/customXml" Target="../ink/ink4626.xml"/><Relationship Id="rId135" Type="http://schemas.openxmlformats.org/officeDocument/2006/relationships/image" Target="../media/image494.png"/><Relationship Id="rId151" Type="http://schemas.openxmlformats.org/officeDocument/2006/relationships/image" Target="../media/image502.png"/><Relationship Id="rId156" Type="http://schemas.openxmlformats.org/officeDocument/2006/relationships/customXml" Target="../ink/ink4639.xml"/><Relationship Id="rId13" Type="http://schemas.openxmlformats.org/officeDocument/2006/relationships/customXml" Target="../ink/ink4567.xml"/><Relationship Id="rId18" Type="http://schemas.openxmlformats.org/officeDocument/2006/relationships/image" Target="../media/image438.png"/><Relationship Id="rId39" Type="http://schemas.openxmlformats.org/officeDocument/2006/relationships/customXml" Target="../ink/ink4580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588.xml"/><Relationship Id="rId76" Type="http://schemas.openxmlformats.org/officeDocument/2006/relationships/customXml" Target="../ink/ink4599.xml"/><Relationship Id="rId97" Type="http://schemas.openxmlformats.org/officeDocument/2006/relationships/image" Target="../media/image475.png"/><Relationship Id="rId104" Type="http://schemas.openxmlformats.org/officeDocument/2006/relationships/customXml" Target="../ink/ink4613.xml"/><Relationship Id="rId120" Type="http://schemas.openxmlformats.org/officeDocument/2006/relationships/customXml" Target="../ink/ink4621.xml"/><Relationship Id="rId125" Type="http://schemas.openxmlformats.org/officeDocument/2006/relationships/image" Target="../media/image489.png"/><Relationship Id="rId141" Type="http://schemas.openxmlformats.org/officeDocument/2006/relationships/image" Target="../media/image497.png"/><Relationship Id="rId146" Type="http://schemas.openxmlformats.org/officeDocument/2006/relationships/customXml" Target="../ink/ink4634.xml"/><Relationship Id="rId7" Type="http://schemas.openxmlformats.org/officeDocument/2006/relationships/customXml" Target="../ink/ink4564.xml"/><Relationship Id="rId71" Type="http://schemas.openxmlformats.org/officeDocument/2006/relationships/image" Target="../media/image463.png"/><Relationship Id="rId92" Type="http://schemas.openxmlformats.org/officeDocument/2006/relationships/customXml" Target="../ink/ink4607.xml"/><Relationship Id="rId2" Type="http://schemas.openxmlformats.org/officeDocument/2006/relationships/image" Target="../media/image429.png"/><Relationship Id="rId29" Type="http://schemas.openxmlformats.org/officeDocument/2006/relationships/customXml" Target="../ink/ink4575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583.xml"/><Relationship Id="rId66" Type="http://schemas.openxmlformats.org/officeDocument/2006/relationships/customXml" Target="../ink/ink4594.xml"/><Relationship Id="rId87" Type="http://schemas.openxmlformats.org/officeDocument/2006/relationships/image" Target="../media/image470.png"/><Relationship Id="rId110" Type="http://schemas.openxmlformats.org/officeDocument/2006/relationships/customXml" Target="../ink/ink4616.xml"/><Relationship Id="rId115" Type="http://schemas.openxmlformats.org/officeDocument/2006/relationships/image" Target="../media/image484.png"/><Relationship Id="rId131" Type="http://schemas.openxmlformats.org/officeDocument/2006/relationships/image" Target="../media/image492.png"/><Relationship Id="rId136" Type="http://schemas.openxmlformats.org/officeDocument/2006/relationships/customXml" Target="../ink/ink4629.xml"/><Relationship Id="rId157" Type="http://schemas.openxmlformats.org/officeDocument/2006/relationships/image" Target="../media/image505.png"/><Relationship Id="rId61" Type="http://schemas.openxmlformats.org/officeDocument/2006/relationships/image" Target="../media/image458.png"/><Relationship Id="rId82" Type="http://schemas.openxmlformats.org/officeDocument/2006/relationships/customXml" Target="../ink/ink4602.xml"/><Relationship Id="rId152" Type="http://schemas.openxmlformats.org/officeDocument/2006/relationships/customXml" Target="../ink/ink4637.xml"/><Relationship Id="rId19" Type="http://schemas.openxmlformats.org/officeDocument/2006/relationships/customXml" Target="../ink/ink4570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578.xml"/><Relationship Id="rId56" Type="http://schemas.openxmlformats.org/officeDocument/2006/relationships/customXml" Target="../ink/ink4589.xml"/><Relationship Id="rId77" Type="http://schemas.openxmlformats.org/officeDocument/2006/relationships/image" Target="../media/image466.png"/><Relationship Id="rId100" Type="http://schemas.openxmlformats.org/officeDocument/2006/relationships/customXml" Target="../ink/ink4611.xml"/><Relationship Id="rId105" Type="http://schemas.openxmlformats.org/officeDocument/2006/relationships/image" Target="../media/image479.png"/><Relationship Id="rId126" Type="http://schemas.openxmlformats.org/officeDocument/2006/relationships/customXml" Target="../ink/ink4624.xml"/><Relationship Id="rId147" Type="http://schemas.openxmlformats.org/officeDocument/2006/relationships/image" Target="../media/image500.png"/><Relationship Id="rId8" Type="http://schemas.openxmlformats.org/officeDocument/2006/relationships/image" Target="../media/image432.png"/><Relationship Id="rId51" Type="http://schemas.openxmlformats.org/officeDocument/2006/relationships/customXml" Target="../ink/ink4586.xml"/><Relationship Id="rId72" Type="http://schemas.openxmlformats.org/officeDocument/2006/relationships/customXml" Target="../ink/ink4597.xml"/><Relationship Id="rId93" Type="http://schemas.openxmlformats.org/officeDocument/2006/relationships/image" Target="../media/image473.png"/><Relationship Id="rId98" Type="http://schemas.openxmlformats.org/officeDocument/2006/relationships/customXml" Target="../ink/ink4610.xml"/><Relationship Id="rId121" Type="http://schemas.openxmlformats.org/officeDocument/2006/relationships/image" Target="../media/image487.png"/><Relationship Id="rId142" Type="http://schemas.openxmlformats.org/officeDocument/2006/relationships/customXml" Target="../ink/ink4632.xml"/><Relationship Id="rId3" Type="http://schemas.openxmlformats.org/officeDocument/2006/relationships/customXml" Target="../ink/ink4562.xml"/><Relationship Id="rId25" Type="http://schemas.openxmlformats.org/officeDocument/2006/relationships/customXml" Target="../ink/ink4573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116" Type="http://schemas.openxmlformats.org/officeDocument/2006/relationships/customXml" Target="../ink/ink4619.xml"/><Relationship Id="rId137" Type="http://schemas.openxmlformats.org/officeDocument/2006/relationships/image" Target="../media/image495.png"/><Relationship Id="rId158" Type="http://schemas.openxmlformats.org/officeDocument/2006/relationships/customXml" Target="../ink/ink4640.xml"/><Relationship Id="rId20" Type="http://schemas.openxmlformats.org/officeDocument/2006/relationships/image" Target="../media/image439.png"/><Relationship Id="rId41" Type="http://schemas.openxmlformats.org/officeDocument/2006/relationships/customXml" Target="../ink/ink4581.xml"/><Relationship Id="rId62" Type="http://schemas.openxmlformats.org/officeDocument/2006/relationships/customXml" Target="../ink/ink4592.xml"/><Relationship Id="rId83" Type="http://schemas.openxmlformats.org/officeDocument/2006/relationships/image" Target="../media/image468.png"/><Relationship Id="rId88" Type="http://schemas.openxmlformats.org/officeDocument/2006/relationships/customXml" Target="../ink/ink4605.xml"/><Relationship Id="rId111" Type="http://schemas.openxmlformats.org/officeDocument/2006/relationships/image" Target="../media/image482.png"/><Relationship Id="rId132" Type="http://schemas.openxmlformats.org/officeDocument/2006/relationships/customXml" Target="../ink/ink4627.xml"/><Relationship Id="rId153" Type="http://schemas.openxmlformats.org/officeDocument/2006/relationships/image" Target="../media/image503.png"/><Relationship Id="rId15" Type="http://schemas.openxmlformats.org/officeDocument/2006/relationships/customXml" Target="../ink/ink4568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106" Type="http://schemas.openxmlformats.org/officeDocument/2006/relationships/customXml" Target="../ink/ink4614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4576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78" Type="http://schemas.openxmlformats.org/officeDocument/2006/relationships/customXml" Target="../ink/ink4600.xml"/><Relationship Id="rId94" Type="http://schemas.openxmlformats.org/officeDocument/2006/relationships/customXml" Target="../ink/ink4608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4622.xml"/><Relationship Id="rId143" Type="http://schemas.openxmlformats.org/officeDocument/2006/relationships/image" Target="../media/image498.png"/><Relationship Id="rId148" Type="http://schemas.openxmlformats.org/officeDocument/2006/relationships/customXml" Target="../ink/ink4635.xml"/><Relationship Id="rId4" Type="http://schemas.openxmlformats.org/officeDocument/2006/relationships/image" Target="../media/image430.png"/><Relationship Id="rId9" Type="http://schemas.openxmlformats.org/officeDocument/2006/relationships/customXml" Target="../ink/ink4565.xml"/><Relationship Id="rId26" Type="http://schemas.openxmlformats.org/officeDocument/2006/relationships/image" Target="../media/image442.png"/><Relationship Id="rId47" Type="http://schemas.openxmlformats.org/officeDocument/2006/relationships/customXml" Target="../ink/ink4584.xml"/><Relationship Id="rId68" Type="http://schemas.openxmlformats.org/officeDocument/2006/relationships/customXml" Target="../ink/ink4595.xml"/><Relationship Id="rId89" Type="http://schemas.openxmlformats.org/officeDocument/2006/relationships/image" Target="../media/image471.png"/><Relationship Id="rId112" Type="http://schemas.openxmlformats.org/officeDocument/2006/relationships/customXml" Target="../ink/ink4617.xml"/><Relationship Id="rId133" Type="http://schemas.openxmlformats.org/officeDocument/2006/relationships/image" Target="../media/image493.png"/><Relationship Id="rId154" Type="http://schemas.openxmlformats.org/officeDocument/2006/relationships/customXml" Target="../ink/ink4638.xml"/><Relationship Id="rId16" Type="http://schemas.openxmlformats.org/officeDocument/2006/relationships/image" Target="../media/image436.png"/><Relationship Id="rId37" Type="http://schemas.openxmlformats.org/officeDocument/2006/relationships/customXml" Target="../ink/ink4579.xml"/><Relationship Id="rId58" Type="http://schemas.openxmlformats.org/officeDocument/2006/relationships/customXml" Target="../ink/ink4590.xml"/><Relationship Id="rId79" Type="http://schemas.openxmlformats.org/officeDocument/2006/relationships/image" Target="../media/image467.png"/><Relationship Id="rId102" Type="http://schemas.openxmlformats.org/officeDocument/2006/relationships/customXml" Target="../ink/ink4612.xml"/><Relationship Id="rId123" Type="http://schemas.openxmlformats.org/officeDocument/2006/relationships/image" Target="../media/image488.png"/><Relationship Id="rId144" Type="http://schemas.openxmlformats.org/officeDocument/2006/relationships/customXml" Target="../ink/ink4633.xml"/><Relationship Id="rId90" Type="http://schemas.openxmlformats.org/officeDocument/2006/relationships/customXml" Target="../ink/ink4606.xml"/><Relationship Id="rId27" Type="http://schemas.openxmlformats.org/officeDocument/2006/relationships/customXml" Target="../ink/ink4574.xml"/><Relationship Id="rId48" Type="http://schemas.openxmlformats.org/officeDocument/2006/relationships/image" Target="../media/image453.png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34" Type="http://schemas.openxmlformats.org/officeDocument/2006/relationships/customXml" Target="../ink/ink4628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4650.xml"/><Relationship Id="rId42" Type="http://schemas.openxmlformats.org/officeDocument/2006/relationships/image" Target="../media/image450.png"/><Relationship Id="rId63" Type="http://schemas.openxmlformats.org/officeDocument/2006/relationships/image" Target="../media/image459.png"/><Relationship Id="rId84" Type="http://schemas.openxmlformats.org/officeDocument/2006/relationships/customXml" Target="../ink/ink4682.xml"/><Relationship Id="rId138" Type="http://schemas.openxmlformats.org/officeDocument/2006/relationships/customXml" Target="../ink/ink4709.xml"/><Relationship Id="rId159" Type="http://schemas.openxmlformats.org/officeDocument/2006/relationships/image" Target="../media/image506.png"/><Relationship Id="rId170" Type="http://schemas.openxmlformats.org/officeDocument/2006/relationships/customXml" Target="../ink/ink4725.xml"/><Relationship Id="rId107" Type="http://schemas.openxmlformats.org/officeDocument/2006/relationships/image" Target="../media/image480.png"/><Relationship Id="rId11" Type="http://schemas.openxmlformats.org/officeDocument/2006/relationships/customXml" Target="../ink/ink4645.xml"/><Relationship Id="rId32" Type="http://schemas.openxmlformats.org/officeDocument/2006/relationships/image" Target="../media/image445.png"/><Relationship Id="rId53" Type="http://schemas.openxmlformats.org/officeDocument/2006/relationships/customXml" Target="../ink/ink4666.xml"/><Relationship Id="rId74" Type="http://schemas.openxmlformats.org/officeDocument/2006/relationships/customXml" Target="../ink/ink4677.xml"/><Relationship Id="rId128" Type="http://schemas.openxmlformats.org/officeDocument/2006/relationships/customXml" Target="../ink/ink4704.xml"/><Relationship Id="rId149" Type="http://schemas.openxmlformats.org/officeDocument/2006/relationships/image" Target="../media/image501.png"/><Relationship Id="rId5" Type="http://schemas.openxmlformats.org/officeDocument/2006/relationships/customXml" Target="../ink/ink4642.xml"/><Relationship Id="rId95" Type="http://schemas.openxmlformats.org/officeDocument/2006/relationships/image" Target="../media/image474.png"/><Relationship Id="rId160" Type="http://schemas.openxmlformats.org/officeDocument/2006/relationships/customXml" Target="../ink/ink4720.xml"/><Relationship Id="rId181" Type="http://schemas.openxmlformats.org/officeDocument/2006/relationships/image" Target="../media/image517.png"/><Relationship Id="rId22" Type="http://schemas.openxmlformats.org/officeDocument/2006/relationships/image" Target="../media/image440.png"/><Relationship Id="rId43" Type="http://schemas.openxmlformats.org/officeDocument/2006/relationships/customXml" Target="../ink/ink4661.xml"/><Relationship Id="rId64" Type="http://schemas.openxmlformats.org/officeDocument/2006/relationships/customXml" Target="../ink/ink4672.xml"/><Relationship Id="rId118" Type="http://schemas.openxmlformats.org/officeDocument/2006/relationships/customXml" Target="../ink/ink4699.xml"/><Relationship Id="rId139" Type="http://schemas.openxmlformats.org/officeDocument/2006/relationships/image" Target="../media/image496.png"/><Relationship Id="rId85" Type="http://schemas.openxmlformats.org/officeDocument/2006/relationships/image" Target="../media/image469.png"/><Relationship Id="rId150" Type="http://schemas.openxmlformats.org/officeDocument/2006/relationships/customXml" Target="../ink/ink4715.xml"/><Relationship Id="rId171" Type="http://schemas.openxmlformats.org/officeDocument/2006/relationships/image" Target="../media/image512.png"/><Relationship Id="rId12" Type="http://schemas.openxmlformats.org/officeDocument/2006/relationships/image" Target="../media/image434.png"/><Relationship Id="rId33" Type="http://schemas.openxmlformats.org/officeDocument/2006/relationships/customXml" Target="../ink/ink4656.xml"/><Relationship Id="rId108" Type="http://schemas.openxmlformats.org/officeDocument/2006/relationships/customXml" Target="../ink/ink4694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5" Type="http://schemas.openxmlformats.org/officeDocument/2006/relationships/image" Target="../media/image465.png"/><Relationship Id="rId96" Type="http://schemas.openxmlformats.org/officeDocument/2006/relationships/customXml" Target="../ink/ink4688.xml"/><Relationship Id="rId140" Type="http://schemas.openxmlformats.org/officeDocument/2006/relationships/customXml" Target="../ink/ink4710.xml"/><Relationship Id="rId161" Type="http://schemas.openxmlformats.org/officeDocument/2006/relationships/image" Target="../media/image507.png"/><Relationship Id="rId182" Type="http://schemas.openxmlformats.org/officeDocument/2006/relationships/customXml" Target="../ink/ink4731.xml"/><Relationship Id="rId6" Type="http://schemas.openxmlformats.org/officeDocument/2006/relationships/image" Target="../media/image431.png"/><Relationship Id="rId23" Type="http://schemas.openxmlformats.org/officeDocument/2006/relationships/customXml" Target="../ink/ink4651.xml"/><Relationship Id="rId119" Type="http://schemas.openxmlformats.org/officeDocument/2006/relationships/image" Target="../media/image486.png"/><Relationship Id="rId44" Type="http://schemas.openxmlformats.org/officeDocument/2006/relationships/image" Target="../media/image451.png"/><Relationship Id="rId65" Type="http://schemas.openxmlformats.org/officeDocument/2006/relationships/image" Target="../media/image460.png"/><Relationship Id="rId86" Type="http://schemas.openxmlformats.org/officeDocument/2006/relationships/customXml" Target="../ink/ink4683.xml"/><Relationship Id="rId130" Type="http://schemas.openxmlformats.org/officeDocument/2006/relationships/customXml" Target="../ink/ink4705.xml"/><Relationship Id="rId151" Type="http://schemas.openxmlformats.org/officeDocument/2006/relationships/image" Target="../media/image502.png"/><Relationship Id="rId172" Type="http://schemas.openxmlformats.org/officeDocument/2006/relationships/customXml" Target="../ink/ink4726.xml"/><Relationship Id="rId13" Type="http://schemas.openxmlformats.org/officeDocument/2006/relationships/customXml" Target="../ink/ink4646.xml"/><Relationship Id="rId18" Type="http://schemas.openxmlformats.org/officeDocument/2006/relationships/image" Target="../media/image438.png"/><Relationship Id="rId39" Type="http://schemas.openxmlformats.org/officeDocument/2006/relationships/customXml" Target="../ink/ink4659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667.xml"/><Relationship Id="rId76" Type="http://schemas.openxmlformats.org/officeDocument/2006/relationships/customXml" Target="../ink/ink4678.xml"/><Relationship Id="rId97" Type="http://schemas.openxmlformats.org/officeDocument/2006/relationships/image" Target="../media/image475.png"/><Relationship Id="rId104" Type="http://schemas.openxmlformats.org/officeDocument/2006/relationships/customXml" Target="../ink/ink4692.xml"/><Relationship Id="rId120" Type="http://schemas.openxmlformats.org/officeDocument/2006/relationships/customXml" Target="../ink/ink4700.xml"/><Relationship Id="rId125" Type="http://schemas.openxmlformats.org/officeDocument/2006/relationships/image" Target="../media/image489.png"/><Relationship Id="rId141" Type="http://schemas.openxmlformats.org/officeDocument/2006/relationships/image" Target="../media/image497.png"/><Relationship Id="rId146" Type="http://schemas.openxmlformats.org/officeDocument/2006/relationships/customXml" Target="../ink/ink4713.xml"/><Relationship Id="rId167" Type="http://schemas.openxmlformats.org/officeDocument/2006/relationships/image" Target="../media/image510.png"/><Relationship Id="rId7" Type="http://schemas.openxmlformats.org/officeDocument/2006/relationships/customXml" Target="../ink/ink4643.xml"/><Relationship Id="rId71" Type="http://schemas.openxmlformats.org/officeDocument/2006/relationships/image" Target="../media/image463.png"/><Relationship Id="rId92" Type="http://schemas.openxmlformats.org/officeDocument/2006/relationships/customXml" Target="../ink/ink4686.xml"/><Relationship Id="rId162" Type="http://schemas.openxmlformats.org/officeDocument/2006/relationships/customXml" Target="../ink/ink4721.xml"/><Relationship Id="rId183" Type="http://schemas.openxmlformats.org/officeDocument/2006/relationships/image" Target="../media/image518.png"/><Relationship Id="rId2" Type="http://schemas.openxmlformats.org/officeDocument/2006/relationships/image" Target="../media/image429.png"/><Relationship Id="rId29" Type="http://schemas.openxmlformats.org/officeDocument/2006/relationships/customXml" Target="../ink/ink4654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662.xml"/><Relationship Id="rId66" Type="http://schemas.openxmlformats.org/officeDocument/2006/relationships/customXml" Target="../ink/ink4673.xml"/><Relationship Id="rId87" Type="http://schemas.openxmlformats.org/officeDocument/2006/relationships/image" Target="../media/image470.png"/><Relationship Id="rId110" Type="http://schemas.openxmlformats.org/officeDocument/2006/relationships/customXml" Target="../ink/ink4695.xml"/><Relationship Id="rId115" Type="http://schemas.openxmlformats.org/officeDocument/2006/relationships/image" Target="../media/image484.png"/><Relationship Id="rId131" Type="http://schemas.openxmlformats.org/officeDocument/2006/relationships/image" Target="../media/image492.png"/><Relationship Id="rId136" Type="http://schemas.openxmlformats.org/officeDocument/2006/relationships/customXml" Target="../ink/ink4708.xml"/><Relationship Id="rId157" Type="http://schemas.openxmlformats.org/officeDocument/2006/relationships/image" Target="../media/image505.png"/><Relationship Id="rId178" Type="http://schemas.openxmlformats.org/officeDocument/2006/relationships/customXml" Target="../ink/ink4729.xml"/><Relationship Id="rId61" Type="http://schemas.openxmlformats.org/officeDocument/2006/relationships/image" Target="../media/image458.png"/><Relationship Id="rId82" Type="http://schemas.openxmlformats.org/officeDocument/2006/relationships/customXml" Target="../ink/ink4681.xml"/><Relationship Id="rId152" Type="http://schemas.openxmlformats.org/officeDocument/2006/relationships/customXml" Target="../ink/ink4716.xml"/><Relationship Id="rId173" Type="http://schemas.openxmlformats.org/officeDocument/2006/relationships/image" Target="../media/image513.png"/><Relationship Id="rId19" Type="http://schemas.openxmlformats.org/officeDocument/2006/relationships/customXml" Target="../ink/ink4649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657.xml"/><Relationship Id="rId56" Type="http://schemas.openxmlformats.org/officeDocument/2006/relationships/customXml" Target="../ink/ink4668.xml"/><Relationship Id="rId77" Type="http://schemas.openxmlformats.org/officeDocument/2006/relationships/image" Target="../media/image466.png"/><Relationship Id="rId100" Type="http://schemas.openxmlformats.org/officeDocument/2006/relationships/customXml" Target="../ink/ink4690.xml"/><Relationship Id="rId105" Type="http://schemas.openxmlformats.org/officeDocument/2006/relationships/image" Target="../media/image479.png"/><Relationship Id="rId126" Type="http://schemas.openxmlformats.org/officeDocument/2006/relationships/customXml" Target="../ink/ink4703.xml"/><Relationship Id="rId147" Type="http://schemas.openxmlformats.org/officeDocument/2006/relationships/image" Target="../media/image500.png"/><Relationship Id="rId168" Type="http://schemas.openxmlformats.org/officeDocument/2006/relationships/customXml" Target="../ink/ink4724.xml"/><Relationship Id="rId8" Type="http://schemas.openxmlformats.org/officeDocument/2006/relationships/image" Target="../media/image432.png"/><Relationship Id="rId51" Type="http://schemas.openxmlformats.org/officeDocument/2006/relationships/customXml" Target="../ink/ink4665.xml"/><Relationship Id="rId72" Type="http://schemas.openxmlformats.org/officeDocument/2006/relationships/customXml" Target="../ink/ink4676.xml"/><Relationship Id="rId93" Type="http://schemas.openxmlformats.org/officeDocument/2006/relationships/image" Target="../media/image473.png"/><Relationship Id="rId98" Type="http://schemas.openxmlformats.org/officeDocument/2006/relationships/customXml" Target="../ink/ink4689.xml"/><Relationship Id="rId121" Type="http://schemas.openxmlformats.org/officeDocument/2006/relationships/image" Target="../media/image487.png"/><Relationship Id="rId142" Type="http://schemas.openxmlformats.org/officeDocument/2006/relationships/customXml" Target="../ink/ink4711.xml"/><Relationship Id="rId163" Type="http://schemas.openxmlformats.org/officeDocument/2006/relationships/image" Target="../media/image508.png"/><Relationship Id="rId184" Type="http://schemas.openxmlformats.org/officeDocument/2006/relationships/customXml" Target="../ink/ink4732.xml"/><Relationship Id="rId3" Type="http://schemas.openxmlformats.org/officeDocument/2006/relationships/customXml" Target="../ink/ink4641.xml"/><Relationship Id="rId25" Type="http://schemas.openxmlformats.org/officeDocument/2006/relationships/customXml" Target="../ink/ink4652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116" Type="http://schemas.openxmlformats.org/officeDocument/2006/relationships/customXml" Target="../ink/ink4698.xml"/><Relationship Id="rId137" Type="http://schemas.openxmlformats.org/officeDocument/2006/relationships/image" Target="../media/image495.png"/><Relationship Id="rId158" Type="http://schemas.openxmlformats.org/officeDocument/2006/relationships/customXml" Target="../ink/ink4719.xml"/><Relationship Id="rId20" Type="http://schemas.openxmlformats.org/officeDocument/2006/relationships/image" Target="../media/image439.png"/><Relationship Id="rId41" Type="http://schemas.openxmlformats.org/officeDocument/2006/relationships/customXml" Target="../ink/ink4660.xml"/><Relationship Id="rId62" Type="http://schemas.openxmlformats.org/officeDocument/2006/relationships/customXml" Target="../ink/ink4671.xml"/><Relationship Id="rId83" Type="http://schemas.openxmlformats.org/officeDocument/2006/relationships/image" Target="../media/image468.png"/><Relationship Id="rId88" Type="http://schemas.openxmlformats.org/officeDocument/2006/relationships/customXml" Target="../ink/ink4684.xml"/><Relationship Id="rId111" Type="http://schemas.openxmlformats.org/officeDocument/2006/relationships/image" Target="../media/image482.png"/><Relationship Id="rId132" Type="http://schemas.openxmlformats.org/officeDocument/2006/relationships/customXml" Target="../ink/ink4706.xml"/><Relationship Id="rId153" Type="http://schemas.openxmlformats.org/officeDocument/2006/relationships/image" Target="../media/image503.png"/><Relationship Id="rId174" Type="http://schemas.openxmlformats.org/officeDocument/2006/relationships/customXml" Target="../ink/ink4727.xml"/><Relationship Id="rId179" Type="http://schemas.openxmlformats.org/officeDocument/2006/relationships/image" Target="../media/image516.png"/><Relationship Id="rId15" Type="http://schemas.openxmlformats.org/officeDocument/2006/relationships/customXml" Target="../ink/ink4647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106" Type="http://schemas.openxmlformats.org/officeDocument/2006/relationships/customXml" Target="../ink/ink4693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4655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78" Type="http://schemas.openxmlformats.org/officeDocument/2006/relationships/customXml" Target="../ink/ink4679.xml"/><Relationship Id="rId94" Type="http://schemas.openxmlformats.org/officeDocument/2006/relationships/customXml" Target="../ink/ink4687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4701.xml"/><Relationship Id="rId143" Type="http://schemas.openxmlformats.org/officeDocument/2006/relationships/image" Target="../media/image498.png"/><Relationship Id="rId148" Type="http://schemas.openxmlformats.org/officeDocument/2006/relationships/customXml" Target="../ink/ink4714.xml"/><Relationship Id="rId164" Type="http://schemas.openxmlformats.org/officeDocument/2006/relationships/customXml" Target="../ink/ink4722.xml"/><Relationship Id="rId169" Type="http://schemas.openxmlformats.org/officeDocument/2006/relationships/image" Target="../media/image511.png"/><Relationship Id="rId185" Type="http://schemas.openxmlformats.org/officeDocument/2006/relationships/image" Target="../media/image519.png"/><Relationship Id="rId4" Type="http://schemas.openxmlformats.org/officeDocument/2006/relationships/image" Target="../media/image430.png"/><Relationship Id="rId9" Type="http://schemas.openxmlformats.org/officeDocument/2006/relationships/customXml" Target="../ink/ink4644.xml"/><Relationship Id="rId180" Type="http://schemas.openxmlformats.org/officeDocument/2006/relationships/customXml" Target="../ink/ink4730.xml"/><Relationship Id="rId26" Type="http://schemas.openxmlformats.org/officeDocument/2006/relationships/image" Target="../media/image442.png"/><Relationship Id="rId47" Type="http://schemas.openxmlformats.org/officeDocument/2006/relationships/customXml" Target="../ink/ink4663.xml"/><Relationship Id="rId68" Type="http://schemas.openxmlformats.org/officeDocument/2006/relationships/customXml" Target="../ink/ink4674.xml"/><Relationship Id="rId89" Type="http://schemas.openxmlformats.org/officeDocument/2006/relationships/image" Target="../media/image471.png"/><Relationship Id="rId112" Type="http://schemas.openxmlformats.org/officeDocument/2006/relationships/customXml" Target="../ink/ink4696.xml"/><Relationship Id="rId133" Type="http://schemas.openxmlformats.org/officeDocument/2006/relationships/image" Target="../media/image493.png"/><Relationship Id="rId154" Type="http://schemas.openxmlformats.org/officeDocument/2006/relationships/customXml" Target="../ink/ink4717.xml"/><Relationship Id="rId175" Type="http://schemas.openxmlformats.org/officeDocument/2006/relationships/image" Target="../media/image514.png"/><Relationship Id="rId16" Type="http://schemas.openxmlformats.org/officeDocument/2006/relationships/image" Target="../media/image436.png"/><Relationship Id="rId37" Type="http://schemas.openxmlformats.org/officeDocument/2006/relationships/customXml" Target="../ink/ink4658.xml"/><Relationship Id="rId58" Type="http://schemas.openxmlformats.org/officeDocument/2006/relationships/customXml" Target="../ink/ink4669.xml"/><Relationship Id="rId79" Type="http://schemas.openxmlformats.org/officeDocument/2006/relationships/image" Target="../media/image467.png"/><Relationship Id="rId102" Type="http://schemas.openxmlformats.org/officeDocument/2006/relationships/customXml" Target="../ink/ink4691.xml"/><Relationship Id="rId123" Type="http://schemas.openxmlformats.org/officeDocument/2006/relationships/image" Target="../media/image488.png"/><Relationship Id="rId144" Type="http://schemas.openxmlformats.org/officeDocument/2006/relationships/customXml" Target="../ink/ink4712.xml"/><Relationship Id="rId90" Type="http://schemas.openxmlformats.org/officeDocument/2006/relationships/customXml" Target="../ink/ink4685.xml"/><Relationship Id="rId165" Type="http://schemas.openxmlformats.org/officeDocument/2006/relationships/image" Target="../media/image509.png"/><Relationship Id="rId27" Type="http://schemas.openxmlformats.org/officeDocument/2006/relationships/customXml" Target="../ink/ink4653.xml"/><Relationship Id="rId48" Type="http://schemas.openxmlformats.org/officeDocument/2006/relationships/image" Target="../media/image453.png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34" Type="http://schemas.openxmlformats.org/officeDocument/2006/relationships/customXml" Target="../ink/ink4707.xml"/><Relationship Id="rId80" Type="http://schemas.openxmlformats.org/officeDocument/2006/relationships/customXml" Target="../ink/ink4680.xml"/><Relationship Id="rId155" Type="http://schemas.openxmlformats.org/officeDocument/2006/relationships/image" Target="../media/image504.png"/><Relationship Id="rId176" Type="http://schemas.openxmlformats.org/officeDocument/2006/relationships/customXml" Target="../ink/ink4728.xml"/><Relationship Id="rId17" Type="http://schemas.openxmlformats.org/officeDocument/2006/relationships/customXml" Target="../ink/ink4648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24" Type="http://schemas.openxmlformats.org/officeDocument/2006/relationships/customXml" Target="../ink/ink4702.xml"/><Relationship Id="rId70" Type="http://schemas.openxmlformats.org/officeDocument/2006/relationships/customXml" Target="../ink/ink4675.xml"/><Relationship Id="rId91" Type="http://schemas.openxmlformats.org/officeDocument/2006/relationships/image" Target="../media/image472.png"/><Relationship Id="rId145" Type="http://schemas.openxmlformats.org/officeDocument/2006/relationships/image" Target="../media/image499.png"/><Relationship Id="rId166" Type="http://schemas.openxmlformats.org/officeDocument/2006/relationships/customXml" Target="../ink/ink4723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3.png"/><Relationship Id="rId49" Type="http://schemas.openxmlformats.org/officeDocument/2006/relationships/customXml" Target="../ink/ink4664.xml"/><Relationship Id="rId114" Type="http://schemas.openxmlformats.org/officeDocument/2006/relationships/customXml" Target="../ink/ink4697.xml"/><Relationship Id="rId60" Type="http://schemas.openxmlformats.org/officeDocument/2006/relationships/customXml" Target="../ink/ink4670.xml"/><Relationship Id="rId81" Type="http://schemas.openxmlformats.org/officeDocument/2006/relationships/image" Target="../media/image372.png"/><Relationship Id="rId135" Type="http://schemas.openxmlformats.org/officeDocument/2006/relationships/image" Target="../media/image494.png"/><Relationship Id="rId156" Type="http://schemas.openxmlformats.org/officeDocument/2006/relationships/customXml" Target="../ink/ink4718.xml"/><Relationship Id="rId177" Type="http://schemas.openxmlformats.org/officeDocument/2006/relationships/image" Target="../media/image515.png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4742.xml"/><Relationship Id="rId42" Type="http://schemas.openxmlformats.org/officeDocument/2006/relationships/image" Target="../media/image450.png"/><Relationship Id="rId63" Type="http://schemas.openxmlformats.org/officeDocument/2006/relationships/image" Target="../media/image459.png"/><Relationship Id="rId84" Type="http://schemas.openxmlformats.org/officeDocument/2006/relationships/customXml" Target="../ink/ink4774.xml"/><Relationship Id="rId138" Type="http://schemas.openxmlformats.org/officeDocument/2006/relationships/customXml" Target="../ink/ink4801.xml"/><Relationship Id="rId159" Type="http://schemas.openxmlformats.org/officeDocument/2006/relationships/image" Target="../media/image506.png"/><Relationship Id="rId170" Type="http://schemas.openxmlformats.org/officeDocument/2006/relationships/customXml" Target="../ink/ink4817.xml"/><Relationship Id="rId191" Type="http://schemas.openxmlformats.org/officeDocument/2006/relationships/image" Target="../media/image523.png"/><Relationship Id="rId107" Type="http://schemas.openxmlformats.org/officeDocument/2006/relationships/image" Target="../media/image480.png"/><Relationship Id="rId11" Type="http://schemas.openxmlformats.org/officeDocument/2006/relationships/customXml" Target="../ink/ink4737.xml"/><Relationship Id="rId32" Type="http://schemas.openxmlformats.org/officeDocument/2006/relationships/image" Target="../media/image445.png"/><Relationship Id="rId53" Type="http://schemas.openxmlformats.org/officeDocument/2006/relationships/customXml" Target="../ink/ink4758.xml"/><Relationship Id="rId74" Type="http://schemas.openxmlformats.org/officeDocument/2006/relationships/customXml" Target="../ink/ink4769.xml"/><Relationship Id="rId128" Type="http://schemas.openxmlformats.org/officeDocument/2006/relationships/customXml" Target="../ink/ink4796.xml"/><Relationship Id="rId149" Type="http://schemas.openxmlformats.org/officeDocument/2006/relationships/image" Target="../media/image501.png"/><Relationship Id="rId5" Type="http://schemas.openxmlformats.org/officeDocument/2006/relationships/customXml" Target="../ink/ink4734.xml"/><Relationship Id="rId95" Type="http://schemas.openxmlformats.org/officeDocument/2006/relationships/image" Target="../media/image474.png"/><Relationship Id="rId160" Type="http://schemas.openxmlformats.org/officeDocument/2006/relationships/customXml" Target="../ink/ink4812.xml"/><Relationship Id="rId181" Type="http://schemas.openxmlformats.org/officeDocument/2006/relationships/image" Target="../media/image517.png"/><Relationship Id="rId22" Type="http://schemas.openxmlformats.org/officeDocument/2006/relationships/image" Target="../media/image440.png"/><Relationship Id="rId43" Type="http://schemas.openxmlformats.org/officeDocument/2006/relationships/customXml" Target="../ink/ink4753.xml"/><Relationship Id="rId64" Type="http://schemas.openxmlformats.org/officeDocument/2006/relationships/customXml" Target="../ink/ink4764.xml"/><Relationship Id="rId118" Type="http://schemas.openxmlformats.org/officeDocument/2006/relationships/customXml" Target="../ink/ink4791.xml"/><Relationship Id="rId139" Type="http://schemas.openxmlformats.org/officeDocument/2006/relationships/image" Target="../media/image496.png"/><Relationship Id="rId85" Type="http://schemas.openxmlformats.org/officeDocument/2006/relationships/image" Target="../media/image469.png"/><Relationship Id="rId150" Type="http://schemas.openxmlformats.org/officeDocument/2006/relationships/customXml" Target="../ink/ink4807.xml"/><Relationship Id="rId171" Type="http://schemas.openxmlformats.org/officeDocument/2006/relationships/image" Target="../media/image512.png"/><Relationship Id="rId12" Type="http://schemas.openxmlformats.org/officeDocument/2006/relationships/image" Target="../media/image434.png"/><Relationship Id="rId33" Type="http://schemas.openxmlformats.org/officeDocument/2006/relationships/customXml" Target="../ink/ink4748.xml"/><Relationship Id="rId108" Type="http://schemas.openxmlformats.org/officeDocument/2006/relationships/customXml" Target="../ink/ink4786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5" Type="http://schemas.openxmlformats.org/officeDocument/2006/relationships/image" Target="../media/image465.png"/><Relationship Id="rId96" Type="http://schemas.openxmlformats.org/officeDocument/2006/relationships/customXml" Target="../ink/ink4780.xml"/><Relationship Id="rId140" Type="http://schemas.openxmlformats.org/officeDocument/2006/relationships/customXml" Target="../ink/ink4802.xml"/><Relationship Id="rId161" Type="http://schemas.openxmlformats.org/officeDocument/2006/relationships/image" Target="../media/image507.png"/><Relationship Id="rId182" Type="http://schemas.openxmlformats.org/officeDocument/2006/relationships/customXml" Target="../ink/ink4823.xml"/><Relationship Id="rId6" Type="http://schemas.openxmlformats.org/officeDocument/2006/relationships/image" Target="../media/image431.png"/><Relationship Id="rId23" Type="http://schemas.openxmlformats.org/officeDocument/2006/relationships/customXml" Target="../ink/ink4743.xml"/><Relationship Id="rId119" Type="http://schemas.openxmlformats.org/officeDocument/2006/relationships/image" Target="../media/image486.png"/><Relationship Id="rId44" Type="http://schemas.openxmlformats.org/officeDocument/2006/relationships/image" Target="../media/image451.png"/><Relationship Id="rId65" Type="http://schemas.openxmlformats.org/officeDocument/2006/relationships/image" Target="../media/image460.png"/><Relationship Id="rId86" Type="http://schemas.openxmlformats.org/officeDocument/2006/relationships/customXml" Target="../ink/ink4775.xml"/><Relationship Id="rId130" Type="http://schemas.openxmlformats.org/officeDocument/2006/relationships/customXml" Target="../ink/ink4797.xml"/><Relationship Id="rId151" Type="http://schemas.openxmlformats.org/officeDocument/2006/relationships/image" Target="../media/image502.png"/><Relationship Id="rId172" Type="http://schemas.openxmlformats.org/officeDocument/2006/relationships/customXml" Target="../ink/ink4818.xml"/><Relationship Id="rId13" Type="http://schemas.openxmlformats.org/officeDocument/2006/relationships/customXml" Target="../ink/ink4738.xml"/><Relationship Id="rId18" Type="http://schemas.openxmlformats.org/officeDocument/2006/relationships/image" Target="../media/image438.png"/><Relationship Id="rId39" Type="http://schemas.openxmlformats.org/officeDocument/2006/relationships/customXml" Target="../ink/ink4751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759.xml"/><Relationship Id="rId76" Type="http://schemas.openxmlformats.org/officeDocument/2006/relationships/customXml" Target="../ink/ink4770.xml"/><Relationship Id="rId97" Type="http://schemas.openxmlformats.org/officeDocument/2006/relationships/image" Target="../media/image475.png"/><Relationship Id="rId104" Type="http://schemas.openxmlformats.org/officeDocument/2006/relationships/customXml" Target="../ink/ink4784.xml"/><Relationship Id="rId120" Type="http://schemas.openxmlformats.org/officeDocument/2006/relationships/customXml" Target="../ink/ink4792.xml"/><Relationship Id="rId125" Type="http://schemas.openxmlformats.org/officeDocument/2006/relationships/image" Target="../media/image489.png"/><Relationship Id="rId141" Type="http://schemas.openxmlformats.org/officeDocument/2006/relationships/image" Target="../media/image497.png"/><Relationship Id="rId146" Type="http://schemas.openxmlformats.org/officeDocument/2006/relationships/customXml" Target="../ink/ink4805.xml"/><Relationship Id="rId167" Type="http://schemas.openxmlformats.org/officeDocument/2006/relationships/image" Target="../media/image510.png"/><Relationship Id="rId188" Type="http://schemas.openxmlformats.org/officeDocument/2006/relationships/customXml" Target="../ink/ink4826.xml"/><Relationship Id="rId7" Type="http://schemas.openxmlformats.org/officeDocument/2006/relationships/customXml" Target="../ink/ink4735.xml"/><Relationship Id="rId71" Type="http://schemas.openxmlformats.org/officeDocument/2006/relationships/image" Target="../media/image463.png"/><Relationship Id="rId92" Type="http://schemas.openxmlformats.org/officeDocument/2006/relationships/customXml" Target="../ink/ink4778.xml"/><Relationship Id="rId162" Type="http://schemas.openxmlformats.org/officeDocument/2006/relationships/customXml" Target="../ink/ink4813.xml"/><Relationship Id="rId183" Type="http://schemas.openxmlformats.org/officeDocument/2006/relationships/image" Target="../media/image520.png"/><Relationship Id="rId2" Type="http://schemas.openxmlformats.org/officeDocument/2006/relationships/image" Target="../media/image429.png"/><Relationship Id="rId29" Type="http://schemas.openxmlformats.org/officeDocument/2006/relationships/customXml" Target="../ink/ink4746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754.xml"/><Relationship Id="rId66" Type="http://schemas.openxmlformats.org/officeDocument/2006/relationships/customXml" Target="../ink/ink4765.xml"/><Relationship Id="rId87" Type="http://schemas.openxmlformats.org/officeDocument/2006/relationships/image" Target="../media/image470.png"/><Relationship Id="rId110" Type="http://schemas.openxmlformats.org/officeDocument/2006/relationships/customXml" Target="../ink/ink4787.xml"/><Relationship Id="rId115" Type="http://schemas.openxmlformats.org/officeDocument/2006/relationships/image" Target="../media/image484.png"/><Relationship Id="rId131" Type="http://schemas.openxmlformats.org/officeDocument/2006/relationships/image" Target="../media/image492.png"/><Relationship Id="rId136" Type="http://schemas.openxmlformats.org/officeDocument/2006/relationships/customXml" Target="../ink/ink4800.xml"/><Relationship Id="rId157" Type="http://schemas.openxmlformats.org/officeDocument/2006/relationships/image" Target="../media/image505.png"/><Relationship Id="rId178" Type="http://schemas.openxmlformats.org/officeDocument/2006/relationships/customXml" Target="../ink/ink4821.xml"/><Relationship Id="rId61" Type="http://schemas.openxmlformats.org/officeDocument/2006/relationships/image" Target="../media/image458.png"/><Relationship Id="rId82" Type="http://schemas.openxmlformats.org/officeDocument/2006/relationships/customXml" Target="../ink/ink4773.xml"/><Relationship Id="rId152" Type="http://schemas.openxmlformats.org/officeDocument/2006/relationships/customXml" Target="../ink/ink4808.xml"/><Relationship Id="rId173" Type="http://schemas.openxmlformats.org/officeDocument/2006/relationships/image" Target="../media/image513.png"/><Relationship Id="rId19" Type="http://schemas.openxmlformats.org/officeDocument/2006/relationships/customXml" Target="../ink/ink4741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749.xml"/><Relationship Id="rId56" Type="http://schemas.openxmlformats.org/officeDocument/2006/relationships/customXml" Target="../ink/ink4760.xml"/><Relationship Id="rId77" Type="http://schemas.openxmlformats.org/officeDocument/2006/relationships/image" Target="../media/image466.png"/><Relationship Id="rId100" Type="http://schemas.openxmlformats.org/officeDocument/2006/relationships/customXml" Target="../ink/ink4782.xml"/><Relationship Id="rId105" Type="http://schemas.openxmlformats.org/officeDocument/2006/relationships/image" Target="../media/image479.png"/><Relationship Id="rId126" Type="http://schemas.openxmlformats.org/officeDocument/2006/relationships/customXml" Target="../ink/ink4795.xml"/><Relationship Id="rId147" Type="http://schemas.openxmlformats.org/officeDocument/2006/relationships/image" Target="../media/image500.png"/><Relationship Id="rId168" Type="http://schemas.openxmlformats.org/officeDocument/2006/relationships/customXml" Target="../ink/ink4816.xml"/><Relationship Id="rId8" Type="http://schemas.openxmlformats.org/officeDocument/2006/relationships/image" Target="../media/image432.png"/><Relationship Id="rId51" Type="http://schemas.openxmlformats.org/officeDocument/2006/relationships/customXml" Target="../ink/ink4757.xml"/><Relationship Id="rId72" Type="http://schemas.openxmlformats.org/officeDocument/2006/relationships/customXml" Target="../ink/ink4768.xml"/><Relationship Id="rId93" Type="http://schemas.openxmlformats.org/officeDocument/2006/relationships/image" Target="../media/image473.png"/><Relationship Id="rId98" Type="http://schemas.openxmlformats.org/officeDocument/2006/relationships/customXml" Target="../ink/ink4781.xml"/><Relationship Id="rId121" Type="http://schemas.openxmlformats.org/officeDocument/2006/relationships/image" Target="../media/image487.png"/><Relationship Id="rId142" Type="http://schemas.openxmlformats.org/officeDocument/2006/relationships/customXml" Target="../ink/ink4803.xml"/><Relationship Id="rId163" Type="http://schemas.openxmlformats.org/officeDocument/2006/relationships/image" Target="../media/image508.png"/><Relationship Id="rId184" Type="http://schemas.openxmlformats.org/officeDocument/2006/relationships/customXml" Target="../ink/ink4824.xml"/><Relationship Id="rId189" Type="http://schemas.openxmlformats.org/officeDocument/2006/relationships/image" Target="../media/image518.png"/><Relationship Id="rId3" Type="http://schemas.openxmlformats.org/officeDocument/2006/relationships/customXml" Target="../ink/ink4733.xml"/><Relationship Id="rId25" Type="http://schemas.openxmlformats.org/officeDocument/2006/relationships/customXml" Target="../ink/ink4744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116" Type="http://schemas.openxmlformats.org/officeDocument/2006/relationships/customXml" Target="../ink/ink4790.xml"/><Relationship Id="rId137" Type="http://schemas.openxmlformats.org/officeDocument/2006/relationships/image" Target="../media/image495.png"/><Relationship Id="rId158" Type="http://schemas.openxmlformats.org/officeDocument/2006/relationships/customXml" Target="../ink/ink4811.xml"/><Relationship Id="rId20" Type="http://schemas.openxmlformats.org/officeDocument/2006/relationships/image" Target="../media/image439.png"/><Relationship Id="rId41" Type="http://schemas.openxmlformats.org/officeDocument/2006/relationships/customXml" Target="../ink/ink4752.xml"/><Relationship Id="rId62" Type="http://schemas.openxmlformats.org/officeDocument/2006/relationships/customXml" Target="../ink/ink4763.xml"/><Relationship Id="rId83" Type="http://schemas.openxmlformats.org/officeDocument/2006/relationships/image" Target="../media/image468.png"/><Relationship Id="rId88" Type="http://schemas.openxmlformats.org/officeDocument/2006/relationships/customXml" Target="../ink/ink4776.xml"/><Relationship Id="rId111" Type="http://schemas.openxmlformats.org/officeDocument/2006/relationships/image" Target="../media/image482.png"/><Relationship Id="rId132" Type="http://schemas.openxmlformats.org/officeDocument/2006/relationships/customXml" Target="../ink/ink4798.xml"/><Relationship Id="rId153" Type="http://schemas.openxmlformats.org/officeDocument/2006/relationships/image" Target="../media/image503.png"/><Relationship Id="rId174" Type="http://schemas.openxmlformats.org/officeDocument/2006/relationships/customXml" Target="../ink/ink4819.xml"/><Relationship Id="rId179" Type="http://schemas.openxmlformats.org/officeDocument/2006/relationships/image" Target="../media/image516.png"/><Relationship Id="rId190" Type="http://schemas.openxmlformats.org/officeDocument/2006/relationships/customXml" Target="../ink/ink4827.xml"/><Relationship Id="rId15" Type="http://schemas.openxmlformats.org/officeDocument/2006/relationships/customXml" Target="../ink/ink4739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106" Type="http://schemas.openxmlformats.org/officeDocument/2006/relationships/customXml" Target="../ink/ink4785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4747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78" Type="http://schemas.openxmlformats.org/officeDocument/2006/relationships/customXml" Target="../ink/ink4771.xml"/><Relationship Id="rId94" Type="http://schemas.openxmlformats.org/officeDocument/2006/relationships/customXml" Target="../ink/ink4779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4793.xml"/><Relationship Id="rId143" Type="http://schemas.openxmlformats.org/officeDocument/2006/relationships/image" Target="../media/image498.png"/><Relationship Id="rId148" Type="http://schemas.openxmlformats.org/officeDocument/2006/relationships/customXml" Target="../ink/ink4806.xml"/><Relationship Id="rId164" Type="http://schemas.openxmlformats.org/officeDocument/2006/relationships/customXml" Target="../ink/ink4814.xml"/><Relationship Id="rId169" Type="http://schemas.openxmlformats.org/officeDocument/2006/relationships/image" Target="../media/image511.png"/><Relationship Id="rId185" Type="http://schemas.openxmlformats.org/officeDocument/2006/relationships/image" Target="../media/image521.png"/><Relationship Id="rId4" Type="http://schemas.openxmlformats.org/officeDocument/2006/relationships/image" Target="../media/image430.png"/><Relationship Id="rId9" Type="http://schemas.openxmlformats.org/officeDocument/2006/relationships/customXml" Target="../ink/ink4736.xml"/><Relationship Id="rId180" Type="http://schemas.openxmlformats.org/officeDocument/2006/relationships/customXml" Target="../ink/ink4822.xml"/><Relationship Id="rId26" Type="http://schemas.openxmlformats.org/officeDocument/2006/relationships/image" Target="../media/image442.png"/><Relationship Id="rId47" Type="http://schemas.openxmlformats.org/officeDocument/2006/relationships/customXml" Target="../ink/ink4755.xml"/><Relationship Id="rId68" Type="http://schemas.openxmlformats.org/officeDocument/2006/relationships/customXml" Target="../ink/ink4766.xml"/><Relationship Id="rId89" Type="http://schemas.openxmlformats.org/officeDocument/2006/relationships/image" Target="../media/image471.png"/><Relationship Id="rId112" Type="http://schemas.openxmlformats.org/officeDocument/2006/relationships/customXml" Target="../ink/ink4788.xml"/><Relationship Id="rId133" Type="http://schemas.openxmlformats.org/officeDocument/2006/relationships/image" Target="../media/image493.png"/><Relationship Id="rId154" Type="http://schemas.openxmlformats.org/officeDocument/2006/relationships/customXml" Target="../ink/ink4809.xml"/><Relationship Id="rId175" Type="http://schemas.openxmlformats.org/officeDocument/2006/relationships/image" Target="../media/image514.png"/><Relationship Id="rId16" Type="http://schemas.openxmlformats.org/officeDocument/2006/relationships/image" Target="../media/image436.png"/><Relationship Id="rId37" Type="http://schemas.openxmlformats.org/officeDocument/2006/relationships/customXml" Target="../ink/ink4750.xml"/><Relationship Id="rId58" Type="http://schemas.openxmlformats.org/officeDocument/2006/relationships/customXml" Target="../ink/ink4761.xml"/><Relationship Id="rId79" Type="http://schemas.openxmlformats.org/officeDocument/2006/relationships/image" Target="../media/image467.png"/><Relationship Id="rId102" Type="http://schemas.openxmlformats.org/officeDocument/2006/relationships/customXml" Target="../ink/ink4783.xml"/><Relationship Id="rId123" Type="http://schemas.openxmlformats.org/officeDocument/2006/relationships/image" Target="../media/image488.png"/><Relationship Id="rId144" Type="http://schemas.openxmlformats.org/officeDocument/2006/relationships/customXml" Target="../ink/ink4804.xml"/><Relationship Id="rId90" Type="http://schemas.openxmlformats.org/officeDocument/2006/relationships/customXml" Target="../ink/ink4777.xml"/><Relationship Id="rId165" Type="http://schemas.openxmlformats.org/officeDocument/2006/relationships/image" Target="../media/image509.png"/><Relationship Id="rId186" Type="http://schemas.openxmlformats.org/officeDocument/2006/relationships/customXml" Target="../ink/ink4825.xml"/><Relationship Id="rId27" Type="http://schemas.openxmlformats.org/officeDocument/2006/relationships/customXml" Target="../ink/ink4745.xml"/><Relationship Id="rId48" Type="http://schemas.openxmlformats.org/officeDocument/2006/relationships/image" Target="../media/image453.png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34" Type="http://schemas.openxmlformats.org/officeDocument/2006/relationships/customXml" Target="../ink/ink4799.xml"/><Relationship Id="rId80" Type="http://schemas.openxmlformats.org/officeDocument/2006/relationships/customXml" Target="../ink/ink4772.xml"/><Relationship Id="rId155" Type="http://schemas.openxmlformats.org/officeDocument/2006/relationships/image" Target="../media/image504.png"/><Relationship Id="rId176" Type="http://schemas.openxmlformats.org/officeDocument/2006/relationships/customXml" Target="../ink/ink4820.xml"/><Relationship Id="rId17" Type="http://schemas.openxmlformats.org/officeDocument/2006/relationships/customXml" Target="../ink/ink4740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24" Type="http://schemas.openxmlformats.org/officeDocument/2006/relationships/customXml" Target="../ink/ink4794.xml"/><Relationship Id="rId70" Type="http://schemas.openxmlformats.org/officeDocument/2006/relationships/customXml" Target="../ink/ink4767.xml"/><Relationship Id="rId91" Type="http://schemas.openxmlformats.org/officeDocument/2006/relationships/image" Target="../media/image472.png"/><Relationship Id="rId145" Type="http://schemas.openxmlformats.org/officeDocument/2006/relationships/image" Target="../media/image499.png"/><Relationship Id="rId166" Type="http://schemas.openxmlformats.org/officeDocument/2006/relationships/customXml" Target="../ink/ink4815.xml"/><Relationship Id="rId187" Type="http://schemas.openxmlformats.org/officeDocument/2006/relationships/image" Target="../media/image522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3.png"/><Relationship Id="rId49" Type="http://schemas.openxmlformats.org/officeDocument/2006/relationships/customXml" Target="../ink/ink4756.xml"/><Relationship Id="rId114" Type="http://schemas.openxmlformats.org/officeDocument/2006/relationships/customXml" Target="../ink/ink4789.xml"/><Relationship Id="rId60" Type="http://schemas.openxmlformats.org/officeDocument/2006/relationships/customXml" Target="../ink/ink4762.xml"/><Relationship Id="rId81" Type="http://schemas.openxmlformats.org/officeDocument/2006/relationships/image" Target="../media/image372.png"/><Relationship Id="rId135" Type="http://schemas.openxmlformats.org/officeDocument/2006/relationships/image" Target="../media/image494.png"/><Relationship Id="rId156" Type="http://schemas.openxmlformats.org/officeDocument/2006/relationships/customXml" Target="../ink/ink4810.xml"/><Relationship Id="rId177" Type="http://schemas.openxmlformats.org/officeDocument/2006/relationships/image" Target="../media/image515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4837.xml"/><Relationship Id="rId42" Type="http://schemas.openxmlformats.org/officeDocument/2006/relationships/image" Target="../media/image450.png"/><Relationship Id="rId63" Type="http://schemas.openxmlformats.org/officeDocument/2006/relationships/image" Target="../media/image459.png"/><Relationship Id="rId84" Type="http://schemas.openxmlformats.org/officeDocument/2006/relationships/customXml" Target="../ink/ink4869.xml"/><Relationship Id="rId138" Type="http://schemas.openxmlformats.org/officeDocument/2006/relationships/customXml" Target="../ink/ink4896.xml"/><Relationship Id="rId159" Type="http://schemas.openxmlformats.org/officeDocument/2006/relationships/image" Target="../media/image506.png"/><Relationship Id="rId170" Type="http://schemas.openxmlformats.org/officeDocument/2006/relationships/customXml" Target="../ink/ink4912.xml"/><Relationship Id="rId107" Type="http://schemas.openxmlformats.org/officeDocument/2006/relationships/image" Target="../media/image480.png"/><Relationship Id="rId11" Type="http://schemas.openxmlformats.org/officeDocument/2006/relationships/customXml" Target="../ink/ink4832.xml"/><Relationship Id="rId32" Type="http://schemas.openxmlformats.org/officeDocument/2006/relationships/image" Target="../media/image445.png"/><Relationship Id="rId53" Type="http://schemas.openxmlformats.org/officeDocument/2006/relationships/customXml" Target="../ink/ink4853.xml"/><Relationship Id="rId74" Type="http://schemas.openxmlformats.org/officeDocument/2006/relationships/customXml" Target="../ink/ink4864.xml"/><Relationship Id="rId128" Type="http://schemas.openxmlformats.org/officeDocument/2006/relationships/customXml" Target="../ink/ink4891.xml"/><Relationship Id="rId149" Type="http://schemas.openxmlformats.org/officeDocument/2006/relationships/image" Target="../media/image501.png"/><Relationship Id="rId5" Type="http://schemas.openxmlformats.org/officeDocument/2006/relationships/customXml" Target="../ink/ink4829.xml"/><Relationship Id="rId95" Type="http://schemas.openxmlformats.org/officeDocument/2006/relationships/image" Target="../media/image474.png"/><Relationship Id="rId160" Type="http://schemas.openxmlformats.org/officeDocument/2006/relationships/customXml" Target="../ink/ink4907.xml"/><Relationship Id="rId181" Type="http://schemas.openxmlformats.org/officeDocument/2006/relationships/image" Target="../media/image524.png"/><Relationship Id="rId22" Type="http://schemas.openxmlformats.org/officeDocument/2006/relationships/image" Target="../media/image440.png"/><Relationship Id="rId43" Type="http://schemas.openxmlformats.org/officeDocument/2006/relationships/customXml" Target="../ink/ink4848.xml"/><Relationship Id="rId64" Type="http://schemas.openxmlformats.org/officeDocument/2006/relationships/customXml" Target="../ink/ink4859.xml"/><Relationship Id="rId118" Type="http://schemas.openxmlformats.org/officeDocument/2006/relationships/customXml" Target="../ink/ink4886.xml"/><Relationship Id="rId139" Type="http://schemas.openxmlformats.org/officeDocument/2006/relationships/image" Target="../media/image496.png"/><Relationship Id="rId85" Type="http://schemas.openxmlformats.org/officeDocument/2006/relationships/image" Target="../media/image469.png"/><Relationship Id="rId150" Type="http://schemas.openxmlformats.org/officeDocument/2006/relationships/customXml" Target="../ink/ink4902.xml"/><Relationship Id="rId171" Type="http://schemas.openxmlformats.org/officeDocument/2006/relationships/image" Target="../media/image517.png"/><Relationship Id="rId12" Type="http://schemas.openxmlformats.org/officeDocument/2006/relationships/image" Target="../media/image434.png"/><Relationship Id="rId33" Type="http://schemas.openxmlformats.org/officeDocument/2006/relationships/customXml" Target="../ink/ink4843.xml"/><Relationship Id="rId108" Type="http://schemas.openxmlformats.org/officeDocument/2006/relationships/customXml" Target="../ink/ink4881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5" Type="http://schemas.openxmlformats.org/officeDocument/2006/relationships/image" Target="../media/image465.png"/><Relationship Id="rId96" Type="http://schemas.openxmlformats.org/officeDocument/2006/relationships/customXml" Target="../ink/ink4875.xml"/><Relationship Id="rId140" Type="http://schemas.openxmlformats.org/officeDocument/2006/relationships/customXml" Target="../ink/ink4897.xml"/><Relationship Id="rId161" Type="http://schemas.openxmlformats.org/officeDocument/2006/relationships/image" Target="../media/image507.png"/><Relationship Id="rId182" Type="http://schemas.openxmlformats.org/officeDocument/2006/relationships/customXml" Target="../ink/ink4918.xml"/><Relationship Id="rId6" Type="http://schemas.openxmlformats.org/officeDocument/2006/relationships/image" Target="../media/image431.png"/><Relationship Id="rId23" Type="http://schemas.openxmlformats.org/officeDocument/2006/relationships/customXml" Target="../ink/ink4838.xml"/><Relationship Id="rId119" Type="http://schemas.openxmlformats.org/officeDocument/2006/relationships/image" Target="../media/image486.png"/><Relationship Id="rId44" Type="http://schemas.openxmlformats.org/officeDocument/2006/relationships/image" Target="../media/image451.png"/><Relationship Id="rId65" Type="http://schemas.openxmlformats.org/officeDocument/2006/relationships/image" Target="../media/image460.png"/><Relationship Id="rId86" Type="http://schemas.openxmlformats.org/officeDocument/2006/relationships/customXml" Target="../ink/ink4870.xml"/><Relationship Id="rId130" Type="http://schemas.openxmlformats.org/officeDocument/2006/relationships/customXml" Target="../ink/ink4892.xml"/><Relationship Id="rId151" Type="http://schemas.openxmlformats.org/officeDocument/2006/relationships/image" Target="../media/image502.png"/><Relationship Id="rId172" Type="http://schemas.openxmlformats.org/officeDocument/2006/relationships/customXml" Target="../ink/ink4913.xml"/><Relationship Id="rId13" Type="http://schemas.openxmlformats.org/officeDocument/2006/relationships/customXml" Target="../ink/ink4833.xml"/><Relationship Id="rId18" Type="http://schemas.openxmlformats.org/officeDocument/2006/relationships/image" Target="../media/image438.png"/><Relationship Id="rId39" Type="http://schemas.openxmlformats.org/officeDocument/2006/relationships/customXml" Target="../ink/ink4846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854.xml"/><Relationship Id="rId76" Type="http://schemas.openxmlformats.org/officeDocument/2006/relationships/customXml" Target="../ink/ink4865.xml"/><Relationship Id="rId97" Type="http://schemas.openxmlformats.org/officeDocument/2006/relationships/image" Target="../media/image475.png"/><Relationship Id="rId104" Type="http://schemas.openxmlformats.org/officeDocument/2006/relationships/customXml" Target="../ink/ink4879.xml"/><Relationship Id="rId120" Type="http://schemas.openxmlformats.org/officeDocument/2006/relationships/customXml" Target="../ink/ink4887.xml"/><Relationship Id="rId125" Type="http://schemas.openxmlformats.org/officeDocument/2006/relationships/image" Target="../media/image489.png"/><Relationship Id="rId141" Type="http://schemas.openxmlformats.org/officeDocument/2006/relationships/image" Target="../media/image497.png"/><Relationship Id="rId146" Type="http://schemas.openxmlformats.org/officeDocument/2006/relationships/customXml" Target="../ink/ink4900.xml"/><Relationship Id="rId167" Type="http://schemas.openxmlformats.org/officeDocument/2006/relationships/image" Target="../media/image515.png"/><Relationship Id="rId7" Type="http://schemas.openxmlformats.org/officeDocument/2006/relationships/customXml" Target="../ink/ink4830.xml"/><Relationship Id="rId71" Type="http://schemas.openxmlformats.org/officeDocument/2006/relationships/image" Target="../media/image463.png"/><Relationship Id="rId92" Type="http://schemas.openxmlformats.org/officeDocument/2006/relationships/customXml" Target="../ink/ink4873.xml"/><Relationship Id="rId162" Type="http://schemas.openxmlformats.org/officeDocument/2006/relationships/customXml" Target="../ink/ink4908.xml"/><Relationship Id="rId183" Type="http://schemas.openxmlformats.org/officeDocument/2006/relationships/image" Target="../media/image525.png"/><Relationship Id="rId2" Type="http://schemas.openxmlformats.org/officeDocument/2006/relationships/image" Target="../media/image429.png"/><Relationship Id="rId29" Type="http://schemas.openxmlformats.org/officeDocument/2006/relationships/customXml" Target="../ink/ink4841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849.xml"/><Relationship Id="rId66" Type="http://schemas.openxmlformats.org/officeDocument/2006/relationships/customXml" Target="../ink/ink4860.xml"/><Relationship Id="rId87" Type="http://schemas.openxmlformats.org/officeDocument/2006/relationships/image" Target="../media/image470.png"/><Relationship Id="rId110" Type="http://schemas.openxmlformats.org/officeDocument/2006/relationships/customXml" Target="../ink/ink4882.xml"/><Relationship Id="rId115" Type="http://schemas.openxmlformats.org/officeDocument/2006/relationships/image" Target="../media/image484.png"/><Relationship Id="rId131" Type="http://schemas.openxmlformats.org/officeDocument/2006/relationships/image" Target="../media/image492.png"/><Relationship Id="rId136" Type="http://schemas.openxmlformats.org/officeDocument/2006/relationships/customXml" Target="../ink/ink4895.xml"/><Relationship Id="rId157" Type="http://schemas.openxmlformats.org/officeDocument/2006/relationships/image" Target="../media/image505.png"/><Relationship Id="rId178" Type="http://schemas.openxmlformats.org/officeDocument/2006/relationships/customXml" Target="../ink/ink4916.xml"/><Relationship Id="rId61" Type="http://schemas.openxmlformats.org/officeDocument/2006/relationships/image" Target="../media/image458.png"/><Relationship Id="rId82" Type="http://schemas.openxmlformats.org/officeDocument/2006/relationships/customXml" Target="../ink/ink4868.xml"/><Relationship Id="rId152" Type="http://schemas.openxmlformats.org/officeDocument/2006/relationships/customXml" Target="../ink/ink4903.xml"/><Relationship Id="rId173" Type="http://schemas.openxmlformats.org/officeDocument/2006/relationships/image" Target="../media/image520.png"/><Relationship Id="rId19" Type="http://schemas.openxmlformats.org/officeDocument/2006/relationships/customXml" Target="../ink/ink4836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844.xml"/><Relationship Id="rId56" Type="http://schemas.openxmlformats.org/officeDocument/2006/relationships/customXml" Target="../ink/ink4855.xml"/><Relationship Id="rId77" Type="http://schemas.openxmlformats.org/officeDocument/2006/relationships/image" Target="../media/image466.png"/><Relationship Id="rId100" Type="http://schemas.openxmlformats.org/officeDocument/2006/relationships/customXml" Target="../ink/ink4877.xml"/><Relationship Id="rId105" Type="http://schemas.openxmlformats.org/officeDocument/2006/relationships/image" Target="../media/image479.png"/><Relationship Id="rId126" Type="http://schemas.openxmlformats.org/officeDocument/2006/relationships/customXml" Target="../ink/ink4890.xml"/><Relationship Id="rId147" Type="http://schemas.openxmlformats.org/officeDocument/2006/relationships/image" Target="../media/image500.png"/><Relationship Id="rId168" Type="http://schemas.openxmlformats.org/officeDocument/2006/relationships/customXml" Target="../ink/ink4911.xml"/><Relationship Id="rId8" Type="http://schemas.openxmlformats.org/officeDocument/2006/relationships/image" Target="../media/image432.png"/><Relationship Id="rId51" Type="http://schemas.openxmlformats.org/officeDocument/2006/relationships/customXml" Target="../ink/ink4852.xml"/><Relationship Id="rId72" Type="http://schemas.openxmlformats.org/officeDocument/2006/relationships/customXml" Target="../ink/ink4863.xml"/><Relationship Id="rId93" Type="http://schemas.openxmlformats.org/officeDocument/2006/relationships/image" Target="../media/image473.png"/><Relationship Id="rId98" Type="http://schemas.openxmlformats.org/officeDocument/2006/relationships/customXml" Target="../ink/ink4876.xml"/><Relationship Id="rId121" Type="http://schemas.openxmlformats.org/officeDocument/2006/relationships/image" Target="../media/image487.png"/><Relationship Id="rId142" Type="http://schemas.openxmlformats.org/officeDocument/2006/relationships/customXml" Target="../ink/ink4898.xml"/><Relationship Id="rId163" Type="http://schemas.openxmlformats.org/officeDocument/2006/relationships/image" Target="../media/image513.png"/><Relationship Id="rId184" Type="http://schemas.openxmlformats.org/officeDocument/2006/relationships/customXml" Target="../ink/ink4919.xml"/><Relationship Id="rId3" Type="http://schemas.openxmlformats.org/officeDocument/2006/relationships/customXml" Target="../ink/ink4828.xml"/><Relationship Id="rId25" Type="http://schemas.openxmlformats.org/officeDocument/2006/relationships/customXml" Target="../ink/ink4839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116" Type="http://schemas.openxmlformats.org/officeDocument/2006/relationships/customXml" Target="../ink/ink4885.xml"/><Relationship Id="rId137" Type="http://schemas.openxmlformats.org/officeDocument/2006/relationships/image" Target="../media/image495.png"/><Relationship Id="rId158" Type="http://schemas.openxmlformats.org/officeDocument/2006/relationships/customXml" Target="../ink/ink4906.xml"/><Relationship Id="rId20" Type="http://schemas.openxmlformats.org/officeDocument/2006/relationships/image" Target="../media/image439.png"/><Relationship Id="rId41" Type="http://schemas.openxmlformats.org/officeDocument/2006/relationships/customXml" Target="../ink/ink4847.xml"/><Relationship Id="rId62" Type="http://schemas.openxmlformats.org/officeDocument/2006/relationships/customXml" Target="../ink/ink4858.xml"/><Relationship Id="rId83" Type="http://schemas.openxmlformats.org/officeDocument/2006/relationships/image" Target="../media/image468.png"/><Relationship Id="rId88" Type="http://schemas.openxmlformats.org/officeDocument/2006/relationships/customXml" Target="../ink/ink4871.xml"/><Relationship Id="rId111" Type="http://schemas.openxmlformats.org/officeDocument/2006/relationships/image" Target="../media/image482.png"/><Relationship Id="rId132" Type="http://schemas.openxmlformats.org/officeDocument/2006/relationships/customXml" Target="../ink/ink4893.xml"/><Relationship Id="rId153" Type="http://schemas.openxmlformats.org/officeDocument/2006/relationships/image" Target="../media/image503.png"/><Relationship Id="rId174" Type="http://schemas.openxmlformats.org/officeDocument/2006/relationships/customXml" Target="../ink/ink4914.xml"/><Relationship Id="rId179" Type="http://schemas.openxmlformats.org/officeDocument/2006/relationships/image" Target="../media/image518.png"/><Relationship Id="rId15" Type="http://schemas.openxmlformats.org/officeDocument/2006/relationships/customXml" Target="../ink/ink4834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106" Type="http://schemas.openxmlformats.org/officeDocument/2006/relationships/customXml" Target="../ink/ink4880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4842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78" Type="http://schemas.openxmlformats.org/officeDocument/2006/relationships/customXml" Target="../ink/ink4866.xml"/><Relationship Id="rId94" Type="http://schemas.openxmlformats.org/officeDocument/2006/relationships/customXml" Target="../ink/ink4874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4888.xml"/><Relationship Id="rId143" Type="http://schemas.openxmlformats.org/officeDocument/2006/relationships/image" Target="../media/image498.png"/><Relationship Id="rId148" Type="http://schemas.openxmlformats.org/officeDocument/2006/relationships/customXml" Target="../ink/ink4901.xml"/><Relationship Id="rId164" Type="http://schemas.openxmlformats.org/officeDocument/2006/relationships/customXml" Target="../ink/ink4909.xml"/><Relationship Id="rId169" Type="http://schemas.openxmlformats.org/officeDocument/2006/relationships/image" Target="../media/image516.png"/><Relationship Id="rId185" Type="http://schemas.openxmlformats.org/officeDocument/2006/relationships/image" Target="../media/image526.png"/><Relationship Id="rId4" Type="http://schemas.openxmlformats.org/officeDocument/2006/relationships/image" Target="../media/image430.png"/><Relationship Id="rId9" Type="http://schemas.openxmlformats.org/officeDocument/2006/relationships/customXml" Target="../ink/ink4831.xml"/><Relationship Id="rId180" Type="http://schemas.openxmlformats.org/officeDocument/2006/relationships/customXml" Target="../ink/ink4917.xml"/><Relationship Id="rId26" Type="http://schemas.openxmlformats.org/officeDocument/2006/relationships/image" Target="../media/image442.png"/><Relationship Id="rId47" Type="http://schemas.openxmlformats.org/officeDocument/2006/relationships/customXml" Target="../ink/ink4850.xml"/><Relationship Id="rId68" Type="http://schemas.openxmlformats.org/officeDocument/2006/relationships/customXml" Target="../ink/ink4861.xml"/><Relationship Id="rId89" Type="http://schemas.openxmlformats.org/officeDocument/2006/relationships/image" Target="../media/image471.png"/><Relationship Id="rId112" Type="http://schemas.openxmlformats.org/officeDocument/2006/relationships/customXml" Target="../ink/ink4883.xml"/><Relationship Id="rId133" Type="http://schemas.openxmlformats.org/officeDocument/2006/relationships/image" Target="../media/image493.png"/><Relationship Id="rId154" Type="http://schemas.openxmlformats.org/officeDocument/2006/relationships/customXml" Target="../ink/ink4904.xml"/><Relationship Id="rId175" Type="http://schemas.openxmlformats.org/officeDocument/2006/relationships/image" Target="../media/image521.png"/><Relationship Id="rId16" Type="http://schemas.openxmlformats.org/officeDocument/2006/relationships/image" Target="../media/image436.png"/><Relationship Id="rId37" Type="http://schemas.openxmlformats.org/officeDocument/2006/relationships/customXml" Target="../ink/ink4845.xml"/><Relationship Id="rId58" Type="http://schemas.openxmlformats.org/officeDocument/2006/relationships/customXml" Target="../ink/ink4856.xml"/><Relationship Id="rId79" Type="http://schemas.openxmlformats.org/officeDocument/2006/relationships/image" Target="../media/image467.png"/><Relationship Id="rId102" Type="http://schemas.openxmlformats.org/officeDocument/2006/relationships/customXml" Target="../ink/ink4878.xml"/><Relationship Id="rId123" Type="http://schemas.openxmlformats.org/officeDocument/2006/relationships/image" Target="../media/image488.png"/><Relationship Id="rId144" Type="http://schemas.openxmlformats.org/officeDocument/2006/relationships/customXml" Target="../ink/ink4899.xml"/><Relationship Id="rId90" Type="http://schemas.openxmlformats.org/officeDocument/2006/relationships/customXml" Target="../ink/ink4872.xml"/><Relationship Id="rId165" Type="http://schemas.openxmlformats.org/officeDocument/2006/relationships/image" Target="../media/image514.png"/><Relationship Id="rId27" Type="http://schemas.openxmlformats.org/officeDocument/2006/relationships/customXml" Target="../ink/ink4840.xml"/><Relationship Id="rId48" Type="http://schemas.openxmlformats.org/officeDocument/2006/relationships/image" Target="../media/image453.png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34" Type="http://schemas.openxmlformats.org/officeDocument/2006/relationships/customXml" Target="../ink/ink4894.xml"/><Relationship Id="rId80" Type="http://schemas.openxmlformats.org/officeDocument/2006/relationships/customXml" Target="../ink/ink4867.xml"/><Relationship Id="rId155" Type="http://schemas.openxmlformats.org/officeDocument/2006/relationships/image" Target="../media/image504.png"/><Relationship Id="rId176" Type="http://schemas.openxmlformats.org/officeDocument/2006/relationships/customXml" Target="../ink/ink4915.xml"/><Relationship Id="rId17" Type="http://schemas.openxmlformats.org/officeDocument/2006/relationships/customXml" Target="../ink/ink4835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24" Type="http://schemas.openxmlformats.org/officeDocument/2006/relationships/customXml" Target="../ink/ink4889.xml"/><Relationship Id="rId70" Type="http://schemas.openxmlformats.org/officeDocument/2006/relationships/customXml" Target="../ink/ink4862.xml"/><Relationship Id="rId91" Type="http://schemas.openxmlformats.org/officeDocument/2006/relationships/image" Target="../media/image472.png"/><Relationship Id="rId145" Type="http://schemas.openxmlformats.org/officeDocument/2006/relationships/image" Target="../media/image499.png"/><Relationship Id="rId166" Type="http://schemas.openxmlformats.org/officeDocument/2006/relationships/customXml" Target="../ink/ink4910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3.png"/><Relationship Id="rId49" Type="http://schemas.openxmlformats.org/officeDocument/2006/relationships/customXml" Target="../ink/ink4851.xml"/><Relationship Id="rId114" Type="http://schemas.openxmlformats.org/officeDocument/2006/relationships/customXml" Target="../ink/ink4884.xml"/><Relationship Id="rId60" Type="http://schemas.openxmlformats.org/officeDocument/2006/relationships/customXml" Target="../ink/ink4857.xml"/><Relationship Id="rId81" Type="http://schemas.openxmlformats.org/officeDocument/2006/relationships/image" Target="../media/image372.png"/><Relationship Id="rId135" Type="http://schemas.openxmlformats.org/officeDocument/2006/relationships/image" Target="../media/image494.png"/><Relationship Id="rId156" Type="http://schemas.openxmlformats.org/officeDocument/2006/relationships/customXml" Target="../ink/ink4905.xml"/><Relationship Id="rId177" Type="http://schemas.openxmlformats.org/officeDocument/2006/relationships/image" Target="../media/image522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4929.xml"/><Relationship Id="rId42" Type="http://schemas.openxmlformats.org/officeDocument/2006/relationships/image" Target="../media/image450.png"/><Relationship Id="rId63" Type="http://schemas.openxmlformats.org/officeDocument/2006/relationships/image" Target="../media/image459.png"/><Relationship Id="rId84" Type="http://schemas.openxmlformats.org/officeDocument/2006/relationships/customXml" Target="../ink/ink4961.xml"/><Relationship Id="rId138" Type="http://schemas.openxmlformats.org/officeDocument/2006/relationships/customXml" Target="../ink/ink4988.xml"/><Relationship Id="rId159" Type="http://schemas.openxmlformats.org/officeDocument/2006/relationships/image" Target="../media/image506.png"/><Relationship Id="rId170" Type="http://schemas.openxmlformats.org/officeDocument/2006/relationships/customXml" Target="../ink/ink5004.xml"/><Relationship Id="rId191" Type="http://schemas.openxmlformats.org/officeDocument/2006/relationships/image" Target="../media/image530.png"/><Relationship Id="rId205" Type="http://schemas.openxmlformats.org/officeDocument/2006/relationships/image" Target="../media/image537.png"/><Relationship Id="rId226" Type="http://schemas.openxmlformats.org/officeDocument/2006/relationships/customXml" Target="../ink/ink5032.xml"/><Relationship Id="rId247" Type="http://schemas.openxmlformats.org/officeDocument/2006/relationships/image" Target="../media/image558.png"/><Relationship Id="rId107" Type="http://schemas.openxmlformats.org/officeDocument/2006/relationships/image" Target="../media/image480.png"/><Relationship Id="rId11" Type="http://schemas.openxmlformats.org/officeDocument/2006/relationships/customXml" Target="../ink/ink4924.xml"/><Relationship Id="rId32" Type="http://schemas.openxmlformats.org/officeDocument/2006/relationships/image" Target="../media/image445.png"/><Relationship Id="rId53" Type="http://schemas.openxmlformats.org/officeDocument/2006/relationships/customXml" Target="../ink/ink4945.xml"/><Relationship Id="rId74" Type="http://schemas.openxmlformats.org/officeDocument/2006/relationships/customXml" Target="../ink/ink4956.xml"/><Relationship Id="rId128" Type="http://schemas.openxmlformats.org/officeDocument/2006/relationships/customXml" Target="../ink/ink4983.xml"/><Relationship Id="rId149" Type="http://schemas.openxmlformats.org/officeDocument/2006/relationships/image" Target="../media/image501.png"/><Relationship Id="rId5" Type="http://schemas.openxmlformats.org/officeDocument/2006/relationships/customXml" Target="../ink/ink4921.xml"/><Relationship Id="rId95" Type="http://schemas.openxmlformats.org/officeDocument/2006/relationships/image" Target="../media/image474.png"/><Relationship Id="rId160" Type="http://schemas.openxmlformats.org/officeDocument/2006/relationships/customXml" Target="../ink/ink4999.xml"/><Relationship Id="rId181" Type="http://schemas.openxmlformats.org/officeDocument/2006/relationships/image" Target="../media/image524.png"/><Relationship Id="rId216" Type="http://schemas.openxmlformats.org/officeDocument/2006/relationships/customXml" Target="../ink/ink5027.xml"/><Relationship Id="rId237" Type="http://schemas.openxmlformats.org/officeDocument/2006/relationships/image" Target="../media/image553.png"/><Relationship Id="rId22" Type="http://schemas.openxmlformats.org/officeDocument/2006/relationships/image" Target="../media/image440.png"/><Relationship Id="rId43" Type="http://schemas.openxmlformats.org/officeDocument/2006/relationships/customXml" Target="../ink/ink4940.xml"/><Relationship Id="rId64" Type="http://schemas.openxmlformats.org/officeDocument/2006/relationships/customXml" Target="../ink/ink4951.xml"/><Relationship Id="rId118" Type="http://schemas.openxmlformats.org/officeDocument/2006/relationships/customXml" Target="../ink/ink4978.xml"/><Relationship Id="rId139" Type="http://schemas.openxmlformats.org/officeDocument/2006/relationships/image" Target="../media/image496.png"/><Relationship Id="rId85" Type="http://schemas.openxmlformats.org/officeDocument/2006/relationships/image" Target="../media/image469.png"/><Relationship Id="rId150" Type="http://schemas.openxmlformats.org/officeDocument/2006/relationships/customXml" Target="../ink/ink4994.xml"/><Relationship Id="rId171" Type="http://schemas.openxmlformats.org/officeDocument/2006/relationships/image" Target="../media/image517.png"/><Relationship Id="rId192" Type="http://schemas.openxmlformats.org/officeDocument/2006/relationships/customXml" Target="../ink/ink5015.xml"/><Relationship Id="rId206" Type="http://schemas.openxmlformats.org/officeDocument/2006/relationships/customXml" Target="../ink/ink5022.xml"/><Relationship Id="rId227" Type="http://schemas.openxmlformats.org/officeDocument/2006/relationships/image" Target="../media/image548.png"/><Relationship Id="rId248" Type="http://schemas.openxmlformats.org/officeDocument/2006/relationships/customXml" Target="../ink/ink5043.xml"/><Relationship Id="rId12" Type="http://schemas.openxmlformats.org/officeDocument/2006/relationships/image" Target="../media/image434.png"/><Relationship Id="rId33" Type="http://schemas.openxmlformats.org/officeDocument/2006/relationships/customXml" Target="../ink/ink4935.xml"/><Relationship Id="rId108" Type="http://schemas.openxmlformats.org/officeDocument/2006/relationships/customXml" Target="../ink/ink4973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5" Type="http://schemas.openxmlformats.org/officeDocument/2006/relationships/image" Target="../media/image465.png"/><Relationship Id="rId96" Type="http://schemas.openxmlformats.org/officeDocument/2006/relationships/customXml" Target="../ink/ink4967.xml"/><Relationship Id="rId140" Type="http://schemas.openxmlformats.org/officeDocument/2006/relationships/customXml" Target="../ink/ink4989.xml"/><Relationship Id="rId161" Type="http://schemas.openxmlformats.org/officeDocument/2006/relationships/image" Target="../media/image507.png"/><Relationship Id="rId182" Type="http://schemas.openxmlformats.org/officeDocument/2006/relationships/customXml" Target="../ink/ink5010.xml"/><Relationship Id="rId217" Type="http://schemas.openxmlformats.org/officeDocument/2006/relationships/image" Target="../media/image543.png"/><Relationship Id="rId6" Type="http://schemas.openxmlformats.org/officeDocument/2006/relationships/image" Target="../media/image431.png"/><Relationship Id="rId238" Type="http://schemas.openxmlformats.org/officeDocument/2006/relationships/customXml" Target="../ink/ink5038.xml"/><Relationship Id="rId23" Type="http://schemas.openxmlformats.org/officeDocument/2006/relationships/customXml" Target="../ink/ink4930.xml"/><Relationship Id="rId119" Type="http://schemas.openxmlformats.org/officeDocument/2006/relationships/image" Target="../media/image486.png"/><Relationship Id="rId44" Type="http://schemas.openxmlformats.org/officeDocument/2006/relationships/image" Target="../media/image451.png"/><Relationship Id="rId65" Type="http://schemas.openxmlformats.org/officeDocument/2006/relationships/image" Target="../media/image460.png"/><Relationship Id="rId86" Type="http://schemas.openxmlformats.org/officeDocument/2006/relationships/customXml" Target="../ink/ink4962.xml"/><Relationship Id="rId130" Type="http://schemas.openxmlformats.org/officeDocument/2006/relationships/customXml" Target="../ink/ink4984.xml"/><Relationship Id="rId151" Type="http://schemas.openxmlformats.org/officeDocument/2006/relationships/image" Target="../media/image502.png"/><Relationship Id="rId172" Type="http://schemas.openxmlformats.org/officeDocument/2006/relationships/customXml" Target="../ink/ink5005.xml"/><Relationship Id="rId193" Type="http://schemas.openxmlformats.org/officeDocument/2006/relationships/image" Target="../media/image531.png"/><Relationship Id="rId207" Type="http://schemas.openxmlformats.org/officeDocument/2006/relationships/image" Target="../media/image538.png"/><Relationship Id="rId228" Type="http://schemas.openxmlformats.org/officeDocument/2006/relationships/customXml" Target="../ink/ink5033.xml"/><Relationship Id="rId249" Type="http://schemas.openxmlformats.org/officeDocument/2006/relationships/image" Target="../media/image559.png"/><Relationship Id="rId13" Type="http://schemas.openxmlformats.org/officeDocument/2006/relationships/customXml" Target="../ink/ink4925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5" Type="http://schemas.openxmlformats.org/officeDocument/2006/relationships/customXml" Target="../ink/ink4946.xml"/><Relationship Id="rId76" Type="http://schemas.openxmlformats.org/officeDocument/2006/relationships/customXml" Target="../ink/ink4957.xml"/><Relationship Id="rId97" Type="http://schemas.openxmlformats.org/officeDocument/2006/relationships/image" Target="../media/image475.png"/><Relationship Id="rId120" Type="http://schemas.openxmlformats.org/officeDocument/2006/relationships/customXml" Target="../ink/ink4979.xml"/><Relationship Id="rId141" Type="http://schemas.openxmlformats.org/officeDocument/2006/relationships/image" Target="../media/image497.png"/><Relationship Id="rId7" Type="http://schemas.openxmlformats.org/officeDocument/2006/relationships/customXml" Target="../ink/ink4922.xml"/><Relationship Id="rId162" Type="http://schemas.openxmlformats.org/officeDocument/2006/relationships/customXml" Target="../ink/ink5000.xml"/><Relationship Id="rId183" Type="http://schemas.openxmlformats.org/officeDocument/2006/relationships/image" Target="../media/image525.png"/><Relationship Id="rId218" Type="http://schemas.openxmlformats.org/officeDocument/2006/relationships/customXml" Target="../ink/ink5028.xml"/><Relationship Id="rId239" Type="http://schemas.openxmlformats.org/officeDocument/2006/relationships/image" Target="../media/image554.png"/><Relationship Id="rId250" Type="http://schemas.openxmlformats.org/officeDocument/2006/relationships/customXml" Target="../ink/ink5044.xml"/><Relationship Id="rId24" Type="http://schemas.openxmlformats.org/officeDocument/2006/relationships/image" Target="../media/image441.png"/><Relationship Id="rId45" Type="http://schemas.openxmlformats.org/officeDocument/2006/relationships/customXml" Target="../ink/ink4941.xml"/><Relationship Id="rId66" Type="http://schemas.openxmlformats.org/officeDocument/2006/relationships/customXml" Target="../ink/ink4952.xml"/><Relationship Id="rId87" Type="http://schemas.openxmlformats.org/officeDocument/2006/relationships/image" Target="../media/image470.png"/><Relationship Id="rId110" Type="http://schemas.openxmlformats.org/officeDocument/2006/relationships/customXml" Target="../ink/ink4974.xml"/><Relationship Id="rId131" Type="http://schemas.openxmlformats.org/officeDocument/2006/relationships/image" Target="../media/image492.png"/><Relationship Id="rId152" Type="http://schemas.openxmlformats.org/officeDocument/2006/relationships/customXml" Target="../ink/ink4995.xml"/><Relationship Id="rId173" Type="http://schemas.openxmlformats.org/officeDocument/2006/relationships/image" Target="../media/image520.png"/><Relationship Id="rId194" Type="http://schemas.openxmlformats.org/officeDocument/2006/relationships/customXml" Target="../ink/ink5016.xml"/><Relationship Id="rId208" Type="http://schemas.openxmlformats.org/officeDocument/2006/relationships/customXml" Target="../ink/ink5023.xml"/><Relationship Id="rId229" Type="http://schemas.openxmlformats.org/officeDocument/2006/relationships/image" Target="../media/image549.png"/><Relationship Id="rId240" Type="http://schemas.openxmlformats.org/officeDocument/2006/relationships/customXml" Target="../ink/ink5039.xml"/><Relationship Id="rId14" Type="http://schemas.openxmlformats.org/officeDocument/2006/relationships/image" Target="../media/image435.png"/><Relationship Id="rId35" Type="http://schemas.openxmlformats.org/officeDocument/2006/relationships/customXml" Target="../ink/ink4936.xml"/><Relationship Id="rId56" Type="http://schemas.openxmlformats.org/officeDocument/2006/relationships/customXml" Target="../ink/ink4947.xml"/><Relationship Id="rId77" Type="http://schemas.openxmlformats.org/officeDocument/2006/relationships/image" Target="../media/image466.png"/><Relationship Id="rId100" Type="http://schemas.openxmlformats.org/officeDocument/2006/relationships/customXml" Target="../ink/ink4969.xml"/><Relationship Id="rId8" Type="http://schemas.openxmlformats.org/officeDocument/2006/relationships/image" Target="../media/image432.png"/><Relationship Id="rId98" Type="http://schemas.openxmlformats.org/officeDocument/2006/relationships/customXml" Target="../ink/ink4968.xml"/><Relationship Id="rId121" Type="http://schemas.openxmlformats.org/officeDocument/2006/relationships/image" Target="../media/image487.png"/><Relationship Id="rId142" Type="http://schemas.openxmlformats.org/officeDocument/2006/relationships/customXml" Target="../ink/ink4990.xml"/><Relationship Id="rId163" Type="http://schemas.openxmlformats.org/officeDocument/2006/relationships/image" Target="../media/image513.png"/><Relationship Id="rId184" Type="http://schemas.openxmlformats.org/officeDocument/2006/relationships/customXml" Target="../ink/ink5011.xml"/><Relationship Id="rId219" Type="http://schemas.openxmlformats.org/officeDocument/2006/relationships/image" Target="../media/image544.png"/><Relationship Id="rId230" Type="http://schemas.openxmlformats.org/officeDocument/2006/relationships/customXml" Target="../ink/ink5034.xml"/><Relationship Id="rId251" Type="http://schemas.openxmlformats.org/officeDocument/2006/relationships/image" Target="../media/image560.png"/><Relationship Id="rId25" Type="http://schemas.openxmlformats.org/officeDocument/2006/relationships/customXml" Target="../ink/ink4931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88" Type="http://schemas.openxmlformats.org/officeDocument/2006/relationships/customXml" Target="../ink/ink4963.xml"/><Relationship Id="rId111" Type="http://schemas.openxmlformats.org/officeDocument/2006/relationships/image" Target="../media/image482.png"/><Relationship Id="rId132" Type="http://schemas.openxmlformats.org/officeDocument/2006/relationships/customXml" Target="../ink/ink4985.xml"/><Relationship Id="rId153" Type="http://schemas.openxmlformats.org/officeDocument/2006/relationships/image" Target="../media/image503.png"/><Relationship Id="rId174" Type="http://schemas.openxmlformats.org/officeDocument/2006/relationships/customXml" Target="../ink/ink5006.xml"/><Relationship Id="rId195" Type="http://schemas.openxmlformats.org/officeDocument/2006/relationships/image" Target="../media/image532.png"/><Relationship Id="rId209" Type="http://schemas.openxmlformats.org/officeDocument/2006/relationships/image" Target="../media/image539.png"/><Relationship Id="rId220" Type="http://schemas.openxmlformats.org/officeDocument/2006/relationships/customXml" Target="../ink/ink5029.xml"/><Relationship Id="rId241" Type="http://schemas.openxmlformats.org/officeDocument/2006/relationships/image" Target="../media/image555.png"/><Relationship Id="rId15" Type="http://schemas.openxmlformats.org/officeDocument/2006/relationships/customXml" Target="../ink/ink4926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78" Type="http://schemas.openxmlformats.org/officeDocument/2006/relationships/customXml" Target="../ink/ink4958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4980.xml"/><Relationship Id="rId143" Type="http://schemas.openxmlformats.org/officeDocument/2006/relationships/image" Target="../media/image498.png"/><Relationship Id="rId164" Type="http://schemas.openxmlformats.org/officeDocument/2006/relationships/customXml" Target="../ink/ink5001.xml"/><Relationship Id="rId185" Type="http://schemas.openxmlformats.org/officeDocument/2006/relationships/image" Target="../media/image527.png"/><Relationship Id="rId4" Type="http://schemas.openxmlformats.org/officeDocument/2006/relationships/image" Target="../media/image430.png"/><Relationship Id="rId9" Type="http://schemas.openxmlformats.org/officeDocument/2006/relationships/customXml" Target="../ink/ink4923.xml"/><Relationship Id="rId180" Type="http://schemas.openxmlformats.org/officeDocument/2006/relationships/customXml" Target="../ink/ink5009.xml"/><Relationship Id="rId210" Type="http://schemas.openxmlformats.org/officeDocument/2006/relationships/customXml" Target="../ink/ink5024.xml"/><Relationship Id="rId215" Type="http://schemas.openxmlformats.org/officeDocument/2006/relationships/image" Target="../media/image542.png"/><Relationship Id="rId236" Type="http://schemas.openxmlformats.org/officeDocument/2006/relationships/customXml" Target="../ink/ink5037.xml"/><Relationship Id="rId26" Type="http://schemas.openxmlformats.org/officeDocument/2006/relationships/image" Target="../media/image442.png"/><Relationship Id="rId231" Type="http://schemas.openxmlformats.org/officeDocument/2006/relationships/image" Target="../media/image550.png"/><Relationship Id="rId47" Type="http://schemas.openxmlformats.org/officeDocument/2006/relationships/customXml" Target="../ink/ink4942.xml"/><Relationship Id="rId68" Type="http://schemas.openxmlformats.org/officeDocument/2006/relationships/customXml" Target="../ink/ink4953.xml"/><Relationship Id="rId89" Type="http://schemas.openxmlformats.org/officeDocument/2006/relationships/image" Target="../media/image471.png"/><Relationship Id="rId112" Type="http://schemas.openxmlformats.org/officeDocument/2006/relationships/customXml" Target="../ink/ink4975.xml"/><Relationship Id="rId133" Type="http://schemas.openxmlformats.org/officeDocument/2006/relationships/image" Target="../media/image493.png"/><Relationship Id="rId154" Type="http://schemas.openxmlformats.org/officeDocument/2006/relationships/customXml" Target="../ink/ink4996.xml"/><Relationship Id="rId175" Type="http://schemas.openxmlformats.org/officeDocument/2006/relationships/image" Target="../media/image521.png"/><Relationship Id="rId196" Type="http://schemas.openxmlformats.org/officeDocument/2006/relationships/customXml" Target="../ink/ink5017.xml"/><Relationship Id="rId200" Type="http://schemas.openxmlformats.org/officeDocument/2006/relationships/customXml" Target="../ink/ink5019.xml"/><Relationship Id="rId16" Type="http://schemas.openxmlformats.org/officeDocument/2006/relationships/image" Target="../media/image436.png"/><Relationship Id="rId221" Type="http://schemas.openxmlformats.org/officeDocument/2006/relationships/image" Target="../media/image545.png"/><Relationship Id="rId242" Type="http://schemas.openxmlformats.org/officeDocument/2006/relationships/customXml" Target="../ink/ink5040.xml"/><Relationship Id="rId37" Type="http://schemas.openxmlformats.org/officeDocument/2006/relationships/customXml" Target="../ink/ink4937.xml"/><Relationship Id="rId58" Type="http://schemas.openxmlformats.org/officeDocument/2006/relationships/customXml" Target="../ink/ink4948.xml"/><Relationship Id="rId79" Type="http://schemas.openxmlformats.org/officeDocument/2006/relationships/image" Target="../media/image467.png"/><Relationship Id="rId102" Type="http://schemas.openxmlformats.org/officeDocument/2006/relationships/customXml" Target="../ink/ink4970.xml"/><Relationship Id="rId123" Type="http://schemas.openxmlformats.org/officeDocument/2006/relationships/image" Target="../media/image488.png"/><Relationship Id="rId144" Type="http://schemas.openxmlformats.org/officeDocument/2006/relationships/customXml" Target="../ink/ink4991.xml"/><Relationship Id="rId90" Type="http://schemas.openxmlformats.org/officeDocument/2006/relationships/customXml" Target="../ink/ink4964.xml"/><Relationship Id="rId165" Type="http://schemas.openxmlformats.org/officeDocument/2006/relationships/image" Target="../media/image514.png"/><Relationship Id="rId186" Type="http://schemas.openxmlformats.org/officeDocument/2006/relationships/customXml" Target="../ink/ink5012.xml"/><Relationship Id="rId211" Type="http://schemas.openxmlformats.org/officeDocument/2006/relationships/image" Target="../media/image540.png"/><Relationship Id="rId232" Type="http://schemas.openxmlformats.org/officeDocument/2006/relationships/customXml" Target="../ink/ink5035.xml"/><Relationship Id="rId27" Type="http://schemas.openxmlformats.org/officeDocument/2006/relationships/customXml" Target="../ink/ink4932.xml"/><Relationship Id="rId48" Type="http://schemas.openxmlformats.org/officeDocument/2006/relationships/image" Target="../media/image453.png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34" Type="http://schemas.openxmlformats.org/officeDocument/2006/relationships/customXml" Target="../ink/ink4986.xml"/><Relationship Id="rId80" Type="http://schemas.openxmlformats.org/officeDocument/2006/relationships/customXml" Target="../ink/ink4959.xml"/><Relationship Id="rId155" Type="http://schemas.openxmlformats.org/officeDocument/2006/relationships/image" Target="../media/image504.png"/><Relationship Id="rId176" Type="http://schemas.openxmlformats.org/officeDocument/2006/relationships/customXml" Target="../ink/ink5007.xml"/><Relationship Id="rId197" Type="http://schemas.openxmlformats.org/officeDocument/2006/relationships/image" Target="../media/image533.png"/><Relationship Id="rId201" Type="http://schemas.openxmlformats.org/officeDocument/2006/relationships/image" Target="../media/image535.png"/><Relationship Id="rId222" Type="http://schemas.openxmlformats.org/officeDocument/2006/relationships/customXml" Target="../ink/ink5030.xml"/><Relationship Id="rId243" Type="http://schemas.openxmlformats.org/officeDocument/2006/relationships/image" Target="../media/image556.png"/><Relationship Id="rId17" Type="http://schemas.openxmlformats.org/officeDocument/2006/relationships/customXml" Target="../ink/ink4927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24" Type="http://schemas.openxmlformats.org/officeDocument/2006/relationships/customXml" Target="../ink/ink4981.xml"/><Relationship Id="rId70" Type="http://schemas.openxmlformats.org/officeDocument/2006/relationships/customXml" Target="../ink/ink4954.xml"/><Relationship Id="rId91" Type="http://schemas.openxmlformats.org/officeDocument/2006/relationships/image" Target="../media/image472.png"/><Relationship Id="rId145" Type="http://schemas.openxmlformats.org/officeDocument/2006/relationships/image" Target="../media/image499.png"/><Relationship Id="rId166" Type="http://schemas.openxmlformats.org/officeDocument/2006/relationships/customXml" Target="../ink/ink5002.xml"/><Relationship Id="rId187" Type="http://schemas.openxmlformats.org/officeDocument/2006/relationships/image" Target="../media/image52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25.xml"/><Relationship Id="rId233" Type="http://schemas.openxmlformats.org/officeDocument/2006/relationships/image" Target="../media/image551.png"/><Relationship Id="rId28" Type="http://schemas.openxmlformats.org/officeDocument/2006/relationships/image" Target="../media/image443.png"/><Relationship Id="rId49" Type="http://schemas.openxmlformats.org/officeDocument/2006/relationships/customXml" Target="../ink/ink4943.xml"/><Relationship Id="rId114" Type="http://schemas.openxmlformats.org/officeDocument/2006/relationships/customXml" Target="../ink/ink4976.xml"/><Relationship Id="rId60" Type="http://schemas.openxmlformats.org/officeDocument/2006/relationships/customXml" Target="../ink/ink4949.xml"/><Relationship Id="rId81" Type="http://schemas.openxmlformats.org/officeDocument/2006/relationships/image" Target="../media/image372.png"/><Relationship Id="rId135" Type="http://schemas.openxmlformats.org/officeDocument/2006/relationships/image" Target="../media/image494.png"/><Relationship Id="rId156" Type="http://schemas.openxmlformats.org/officeDocument/2006/relationships/customXml" Target="../ink/ink4997.xml"/><Relationship Id="rId177" Type="http://schemas.openxmlformats.org/officeDocument/2006/relationships/image" Target="../media/image522.png"/><Relationship Id="rId198" Type="http://schemas.openxmlformats.org/officeDocument/2006/relationships/customXml" Target="../ink/ink5018.xml"/><Relationship Id="rId202" Type="http://schemas.openxmlformats.org/officeDocument/2006/relationships/customXml" Target="../ink/ink5020.xml"/><Relationship Id="rId223" Type="http://schemas.openxmlformats.org/officeDocument/2006/relationships/image" Target="../media/image546.png"/><Relationship Id="rId244" Type="http://schemas.openxmlformats.org/officeDocument/2006/relationships/customXml" Target="../ink/ink5041.xml"/><Relationship Id="rId18" Type="http://schemas.openxmlformats.org/officeDocument/2006/relationships/image" Target="../media/image438.png"/><Relationship Id="rId39" Type="http://schemas.openxmlformats.org/officeDocument/2006/relationships/customXml" Target="../ink/ink4938.xml"/><Relationship Id="rId50" Type="http://schemas.openxmlformats.org/officeDocument/2006/relationships/image" Target="../media/image437.png"/><Relationship Id="rId104" Type="http://schemas.openxmlformats.org/officeDocument/2006/relationships/customXml" Target="../ink/ink4971.xml"/><Relationship Id="rId125" Type="http://schemas.openxmlformats.org/officeDocument/2006/relationships/image" Target="../media/image489.png"/><Relationship Id="rId146" Type="http://schemas.openxmlformats.org/officeDocument/2006/relationships/customXml" Target="../ink/ink4992.xml"/><Relationship Id="rId167" Type="http://schemas.openxmlformats.org/officeDocument/2006/relationships/image" Target="../media/image515.png"/><Relationship Id="rId188" Type="http://schemas.openxmlformats.org/officeDocument/2006/relationships/customXml" Target="../ink/ink5013.xml"/><Relationship Id="rId71" Type="http://schemas.openxmlformats.org/officeDocument/2006/relationships/image" Target="../media/image463.png"/><Relationship Id="rId92" Type="http://schemas.openxmlformats.org/officeDocument/2006/relationships/customXml" Target="../ink/ink4965.xml"/><Relationship Id="rId213" Type="http://schemas.openxmlformats.org/officeDocument/2006/relationships/image" Target="../media/image541.png"/><Relationship Id="rId234" Type="http://schemas.openxmlformats.org/officeDocument/2006/relationships/customXml" Target="../ink/ink5036.xml"/><Relationship Id="rId2" Type="http://schemas.openxmlformats.org/officeDocument/2006/relationships/image" Target="../media/image429.png"/><Relationship Id="rId29" Type="http://schemas.openxmlformats.org/officeDocument/2006/relationships/customXml" Target="../ink/ink4933.xml"/><Relationship Id="rId40" Type="http://schemas.openxmlformats.org/officeDocument/2006/relationships/image" Target="../media/image449.png"/><Relationship Id="rId115" Type="http://schemas.openxmlformats.org/officeDocument/2006/relationships/image" Target="../media/image484.png"/><Relationship Id="rId136" Type="http://schemas.openxmlformats.org/officeDocument/2006/relationships/customXml" Target="../ink/ink4987.xml"/><Relationship Id="rId157" Type="http://schemas.openxmlformats.org/officeDocument/2006/relationships/image" Target="../media/image505.png"/><Relationship Id="rId178" Type="http://schemas.openxmlformats.org/officeDocument/2006/relationships/customXml" Target="../ink/ink5008.xml"/><Relationship Id="rId61" Type="http://schemas.openxmlformats.org/officeDocument/2006/relationships/image" Target="../media/image458.png"/><Relationship Id="rId82" Type="http://schemas.openxmlformats.org/officeDocument/2006/relationships/customXml" Target="../ink/ink4960.xml"/><Relationship Id="rId199" Type="http://schemas.openxmlformats.org/officeDocument/2006/relationships/image" Target="../media/image534.png"/><Relationship Id="rId203" Type="http://schemas.openxmlformats.org/officeDocument/2006/relationships/image" Target="../media/image536.png"/><Relationship Id="rId19" Type="http://schemas.openxmlformats.org/officeDocument/2006/relationships/customXml" Target="../ink/ink4928.xml"/><Relationship Id="rId224" Type="http://schemas.openxmlformats.org/officeDocument/2006/relationships/customXml" Target="../ink/ink5031.xml"/><Relationship Id="rId245" Type="http://schemas.openxmlformats.org/officeDocument/2006/relationships/image" Target="../media/image557.png"/><Relationship Id="rId30" Type="http://schemas.openxmlformats.org/officeDocument/2006/relationships/image" Target="../media/image444.png"/><Relationship Id="rId105" Type="http://schemas.openxmlformats.org/officeDocument/2006/relationships/image" Target="../media/image479.png"/><Relationship Id="rId126" Type="http://schemas.openxmlformats.org/officeDocument/2006/relationships/customXml" Target="../ink/ink4982.xml"/><Relationship Id="rId147" Type="http://schemas.openxmlformats.org/officeDocument/2006/relationships/image" Target="../media/image500.png"/><Relationship Id="rId168" Type="http://schemas.openxmlformats.org/officeDocument/2006/relationships/customXml" Target="../ink/ink5003.xml"/><Relationship Id="rId51" Type="http://schemas.openxmlformats.org/officeDocument/2006/relationships/customXml" Target="../ink/ink4944.xml"/><Relationship Id="rId72" Type="http://schemas.openxmlformats.org/officeDocument/2006/relationships/customXml" Target="../ink/ink4955.xml"/><Relationship Id="rId93" Type="http://schemas.openxmlformats.org/officeDocument/2006/relationships/image" Target="../media/image473.png"/><Relationship Id="rId189" Type="http://schemas.openxmlformats.org/officeDocument/2006/relationships/image" Target="../media/image529.png"/><Relationship Id="rId3" Type="http://schemas.openxmlformats.org/officeDocument/2006/relationships/customXml" Target="../ink/ink4920.xml"/><Relationship Id="rId214" Type="http://schemas.openxmlformats.org/officeDocument/2006/relationships/customXml" Target="../ink/ink5026.xml"/><Relationship Id="rId235" Type="http://schemas.openxmlformats.org/officeDocument/2006/relationships/image" Target="../media/image552.png"/><Relationship Id="rId116" Type="http://schemas.openxmlformats.org/officeDocument/2006/relationships/customXml" Target="../ink/ink4977.xml"/><Relationship Id="rId137" Type="http://schemas.openxmlformats.org/officeDocument/2006/relationships/image" Target="../media/image495.png"/><Relationship Id="rId158" Type="http://schemas.openxmlformats.org/officeDocument/2006/relationships/customXml" Target="../ink/ink4998.xml"/><Relationship Id="rId20" Type="http://schemas.openxmlformats.org/officeDocument/2006/relationships/image" Target="../media/image439.png"/><Relationship Id="rId41" Type="http://schemas.openxmlformats.org/officeDocument/2006/relationships/customXml" Target="../ink/ink4939.xml"/><Relationship Id="rId62" Type="http://schemas.openxmlformats.org/officeDocument/2006/relationships/customXml" Target="../ink/ink4950.xml"/><Relationship Id="rId83" Type="http://schemas.openxmlformats.org/officeDocument/2006/relationships/image" Target="../media/image468.png"/><Relationship Id="rId179" Type="http://schemas.openxmlformats.org/officeDocument/2006/relationships/image" Target="../media/image518.png"/><Relationship Id="rId190" Type="http://schemas.openxmlformats.org/officeDocument/2006/relationships/customXml" Target="../ink/ink5014.xml"/><Relationship Id="rId204" Type="http://schemas.openxmlformats.org/officeDocument/2006/relationships/customXml" Target="../ink/ink5021.xml"/><Relationship Id="rId225" Type="http://schemas.openxmlformats.org/officeDocument/2006/relationships/image" Target="../media/image547.png"/><Relationship Id="rId246" Type="http://schemas.openxmlformats.org/officeDocument/2006/relationships/customXml" Target="../ink/ink5042.xml"/><Relationship Id="rId106" Type="http://schemas.openxmlformats.org/officeDocument/2006/relationships/customXml" Target="../ink/ink4972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4934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94" Type="http://schemas.openxmlformats.org/officeDocument/2006/relationships/customXml" Target="../ink/ink4966.xml"/><Relationship Id="rId148" Type="http://schemas.openxmlformats.org/officeDocument/2006/relationships/customXml" Target="../ink/ink4993.xml"/><Relationship Id="rId169" Type="http://schemas.openxmlformats.org/officeDocument/2006/relationships/image" Target="../media/image516.png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5.png"/><Relationship Id="rId21" Type="http://schemas.openxmlformats.org/officeDocument/2006/relationships/customXml" Target="../ink/ink5054.xml"/><Relationship Id="rId63" Type="http://schemas.openxmlformats.org/officeDocument/2006/relationships/image" Target="../media/image459.png"/><Relationship Id="rId159" Type="http://schemas.openxmlformats.org/officeDocument/2006/relationships/image" Target="../media/image506.png"/><Relationship Id="rId170" Type="http://schemas.openxmlformats.org/officeDocument/2006/relationships/customXml" Target="../ink/ink5129.xml"/><Relationship Id="rId226" Type="http://schemas.openxmlformats.org/officeDocument/2006/relationships/customXml" Target="../ink/ink5157.xml"/><Relationship Id="rId268" Type="http://schemas.openxmlformats.org/officeDocument/2006/relationships/customXml" Target="../ink/ink5178.xml"/><Relationship Id="rId11" Type="http://schemas.openxmlformats.org/officeDocument/2006/relationships/customXml" Target="../ink/ink5049.xml"/><Relationship Id="rId32" Type="http://schemas.openxmlformats.org/officeDocument/2006/relationships/image" Target="../media/image445.png"/><Relationship Id="rId53" Type="http://schemas.openxmlformats.org/officeDocument/2006/relationships/customXml" Target="../ink/ink5070.xml"/><Relationship Id="rId74" Type="http://schemas.openxmlformats.org/officeDocument/2006/relationships/customXml" Target="../ink/ink5081.xml"/><Relationship Id="rId128" Type="http://schemas.openxmlformats.org/officeDocument/2006/relationships/customXml" Target="../ink/ink5108.xml"/><Relationship Id="rId149" Type="http://schemas.openxmlformats.org/officeDocument/2006/relationships/image" Target="../media/image501.png"/><Relationship Id="rId5" Type="http://schemas.openxmlformats.org/officeDocument/2006/relationships/customXml" Target="../ink/ink5046.xml"/><Relationship Id="rId95" Type="http://schemas.openxmlformats.org/officeDocument/2006/relationships/image" Target="../media/image474.png"/><Relationship Id="rId160" Type="http://schemas.openxmlformats.org/officeDocument/2006/relationships/customXml" Target="../ink/ink5124.xml"/><Relationship Id="rId181" Type="http://schemas.openxmlformats.org/officeDocument/2006/relationships/image" Target="../media/image524.png"/><Relationship Id="rId216" Type="http://schemas.openxmlformats.org/officeDocument/2006/relationships/customXml" Target="../ink/ink5152.xml"/><Relationship Id="rId237" Type="http://schemas.openxmlformats.org/officeDocument/2006/relationships/image" Target="../media/image553.png"/><Relationship Id="rId258" Type="http://schemas.openxmlformats.org/officeDocument/2006/relationships/customXml" Target="../ink/ink5173.xml"/><Relationship Id="rId22" Type="http://schemas.openxmlformats.org/officeDocument/2006/relationships/image" Target="../media/image440.png"/><Relationship Id="rId43" Type="http://schemas.openxmlformats.org/officeDocument/2006/relationships/customXml" Target="../ink/ink5065.xml"/><Relationship Id="rId64" Type="http://schemas.openxmlformats.org/officeDocument/2006/relationships/customXml" Target="../ink/ink5076.xml"/><Relationship Id="rId118" Type="http://schemas.openxmlformats.org/officeDocument/2006/relationships/customXml" Target="../ink/ink5103.xml"/><Relationship Id="rId139" Type="http://schemas.openxmlformats.org/officeDocument/2006/relationships/image" Target="../media/image496.png"/><Relationship Id="rId85" Type="http://schemas.openxmlformats.org/officeDocument/2006/relationships/image" Target="../media/image469.png"/><Relationship Id="rId150" Type="http://schemas.openxmlformats.org/officeDocument/2006/relationships/customXml" Target="../ink/ink5119.xml"/><Relationship Id="rId171" Type="http://schemas.openxmlformats.org/officeDocument/2006/relationships/image" Target="../media/image517.png"/><Relationship Id="rId192" Type="http://schemas.openxmlformats.org/officeDocument/2006/relationships/customXml" Target="../ink/ink5140.xml"/><Relationship Id="rId206" Type="http://schemas.openxmlformats.org/officeDocument/2006/relationships/customXml" Target="../ink/ink5147.xml"/><Relationship Id="rId227" Type="http://schemas.openxmlformats.org/officeDocument/2006/relationships/image" Target="../media/image548.png"/><Relationship Id="rId248" Type="http://schemas.openxmlformats.org/officeDocument/2006/relationships/customXml" Target="../ink/ink5168.xml"/><Relationship Id="rId269" Type="http://schemas.openxmlformats.org/officeDocument/2006/relationships/image" Target="../media/image568.png"/><Relationship Id="rId12" Type="http://schemas.openxmlformats.org/officeDocument/2006/relationships/image" Target="../media/image434.png"/><Relationship Id="rId33" Type="http://schemas.openxmlformats.org/officeDocument/2006/relationships/customXml" Target="../ink/ink5060.xml"/><Relationship Id="rId108" Type="http://schemas.openxmlformats.org/officeDocument/2006/relationships/customXml" Target="../ink/ink5098.xml"/><Relationship Id="rId129" Type="http://schemas.openxmlformats.org/officeDocument/2006/relationships/image" Target="../media/image491.png"/><Relationship Id="rId54" Type="http://schemas.openxmlformats.org/officeDocument/2006/relationships/image" Target="../media/image455.png"/><Relationship Id="rId75" Type="http://schemas.openxmlformats.org/officeDocument/2006/relationships/image" Target="../media/image465.png"/><Relationship Id="rId96" Type="http://schemas.openxmlformats.org/officeDocument/2006/relationships/customXml" Target="../ink/ink5092.xml"/><Relationship Id="rId140" Type="http://schemas.openxmlformats.org/officeDocument/2006/relationships/customXml" Target="../ink/ink5114.xml"/><Relationship Id="rId161" Type="http://schemas.openxmlformats.org/officeDocument/2006/relationships/image" Target="../media/image507.png"/><Relationship Id="rId182" Type="http://schemas.openxmlformats.org/officeDocument/2006/relationships/customXml" Target="../ink/ink5135.xml"/><Relationship Id="rId217" Type="http://schemas.openxmlformats.org/officeDocument/2006/relationships/image" Target="../media/image543.png"/><Relationship Id="rId6" Type="http://schemas.openxmlformats.org/officeDocument/2006/relationships/image" Target="../media/image431.png"/><Relationship Id="rId238" Type="http://schemas.openxmlformats.org/officeDocument/2006/relationships/customXml" Target="../ink/ink5163.xml"/><Relationship Id="rId259" Type="http://schemas.openxmlformats.org/officeDocument/2006/relationships/image" Target="../media/image6510.png"/><Relationship Id="rId23" Type="http://schemas.openxmlformats.org/officeDocument/2006/relationships/customXml" Target="../ink/ink5055.xml"/><Relationship Id="rId119" Type="http://schemas.openxmlformats.org/officeDocument/2006/relationships/image" Target="../media/image486.png"/><Relationship Id="rId270" Type="http://schemas.openxmlformats.org/officeDocument/2006/relationships/customXml" Target="../ink/ink5179.xml"/><Relationship Id="rId44" Type="http://schemas.openxmlformats.org/officeDocument/2006/relationships/image" Target="../media/image451.png"/><Relationship Id="rId65" Type="http://schemas.openxmlformats.org/officeDocument/2006/relationships/image" Target="../media/image460.png"/><Relationship Id="rId86" Type="http://schemas.openxmlformats.org/officeDocument/2006/relationships/customXml" Target="../ink/ink5087.xml"/><Relationship Id="rId130" Type="http://schemas.openxmlformats.org/officeDocument/2006/relationships/customXml" Target="../ink/ink5109.xml"/><Relationship Id="rId151" Type="http://schemas.openxmlformats.org/officeDocument/2006/relationships/image" Target="../media/image502.png"/><Relationship Id="rId172" Type="http://schemas.openxmlformats.org/officeDocument/2006/relationships/customXml" Target="../ink/ink5130.xml"/><Relationship Id="rId193" Type="http://schemas.openxmlformats.org/officeDocument/2006/relationships/image" Target="../media/image531.png"/><Relationship Id="rId207" Type="http://schemas.openxmlformats.org/officeDocument/2006/relationships/image" Target="../media/image538.png"/><Relationship Id="rId228" Type="http://schemas.openxmlformats.org/officeDocument/2006/relationships/customXml" Target="../ink/ink5158.xml"/><Relationship Id="rId249" Type="http://schemas.openxmlformats.org/officeDocument/2006/relationships/image" Target="../media/image559.png"/><Relationship Id="rId13" Type="http://schemas.openxmlformats.org/officeDocument/2006/relationships/customXml" Target="../ink/ink5050.xml"/><Relationship Id="rId109" Type="http://schemas.openxmlformats.org/officeDocument/2006/relationships/image" Target="../media/image481.png"/><Relationship Id="rId260" Type="http://schemas.openxmlformats.org/officeDocument/2006/relationships/customXml" Target="../ink/ink5174.xml"/><Relationship Id="rId34" Type="http://schemas.openxmlformats.org/officeDocument/2006/relationships/image" Target="../media/image446.png"/><Relationship Id="rId55" Type="http://schemas.openxmlformats.org/officeDocument/2006/relationships/customXml" Target="../ink/ink5071.xml"/><Relationship Id="rId76" Type="http://schemas.openxmlformats.org/officeDocument/2006/relationships/customXml" Target="../ink/ink5082.xml"/><Relationship Id="rId97" Type="http://schemas.openxmlformats.org/officeDocument/2006/relationships/image" Target="../media/image475.png"/><Relationship Id="rId120" Type="http://schemas.openxmlformats.org/officeDocument/2006/relationships/customXml" Target="../ink/ink5104.xml"/><Relationship Id="rId141" Type="http://schemas.openxmlformats.org/officeDocument/2006/relationships/image" Target="../media/image497.png"/><Relationship Id="rId7" Type="http://schemas.openxmlformats.org/officeDocument/2006/relationships/customXml" Target="../ink/ink5047.xml"/><Relationship Id="rId162" Type="http://schemas.openxmlformats.org/officeDocument/2006/relationships/customXml" Target="../ink/ink5125.xml"/><Relationship Id="rId183" Type="http://schemas.openxmlformats.org/officeDocument/2006/relationships/image" Target="../media/image525.png"/><Relationship Id="rId218" Type="http://schemas.openxmlformats.org/officeDocument/2006/relationships/customXml" Target="../ink/ink5153.xml"/><Relationship Id="rId239" Type="http://schemas.openxmlformats.org/officeDocument/2006/relationships/image" Target="../media/image554.png"/><Relationship Id="rId250" Type="http://schemas.openxmlformats.org/officeDocument/2006/relationships/customXml" Target="../ink/ink5169.xml"/><Relationship Id="rId271" Type="http://schemas.openxmlformats.org/officeDocument/2006/relationships/image" Target="../media/image569.png"/><Relationship Id="rId24" Type="http://schemas.openxmlformats.org/officeDocument/2006/relationships/image" Target="../media/image441.png"/><Relationship Id="rId45" Type="http://schemas.openxmlformats.org/officeDocument/2006/relationships/customXml" Target="../ink/ink5066.xml"/><Relationship Id="rId66" Type="http://schemas.openxmlformats.org/officeDocument/2006/relationships/customXml" Target="../ink/ink5077.xml"/><Relationship Id="rId87" Type="http://schemas.openxmlformats.org/officeDocument/2006/relationships/image" Target="../media/image470.png"/><Relationship Id="rId110" Type="http://schemas.openxmlformats.org/officeDocument/2006/relationships/customXml" Target="../ink/ink5099.xml"/><Relationship Id="rId131" Type="http://schemas.openxmlformats.org/officeDocument/2006/relationships/image" Target="../media/image492.png"/><Relationship Id="rId152" Type="http://schemas.openxmlformats.org/officeDocument/2006/relationships/customXml" Target="../ink/ink5120.xml"/><Relationship Id="rId173" Type="http://schemas.openxmlformats.org/officeDocument/2006/relationships/image" Target="../media/image520.png"/><Relationship Id="rId194" Type="http://schemas.openxmlformats.org/officeDocument/2006/relationships/customXml" Target="../ink/ink5141.xml"/><Relationship Id="rId208" Type="http://schemas.openxmlformats.org/officeDocument/2006/relationships/customXml" Target="../ink/ink5148.xml"/><Relationship Id="rId229" Type="http://schemas.openxmlformats.org/officeDocument/2006/relationships/image" Target="../media/image549.png"/><Relationship Id="rId240" Type="http://schemas.openxmlformats.org/officeDocument/2006/relationships/customXml" Target="../ink/ink5164.xml"/><Relationship Id="rId261" Type="http://schemas.openxmlformats.org/officeDocument/2006/relationships/image" Target="../media/image564.png"/><Relationship Id="rId14" Type="http://schemas.openxmlformats.org/officeDocument/2006/relationships/image" Target="../media/image435.png"/><Relationship Id="rId35" Type="http://schemas.openxmlformats.org/officeDocument/2006/relationships/customXml" Target="../ink/ink5061.xml"/><Relationship Id="rId56" Type="http://schemas.openxmlformats.org/officeDocument/2006/relationships/customXml" Target="../ink/ink5072.xml"/><Relationship Id="rId77" Type="http://schemas.openxmlformats.org/officeDocument/2006/relationships/image" Target="../media/image466.png"/><Relationship Id="rId100" Type="http://schemas.openxmlformats.org/officeDocument/2006/relationships/customXml" Target="../ink/ink5094.xml"/><Relationship Id="rId8" Type="http://schemas.openxmlformats.org/officeDocument/2006/relationships/image" Target="../media/image432.png"/><Relationship Id="rId98" Type="http://schemas.openxmlformats.org/officeDocument/2006/relationships/customXml" Target="../ink/ink5093.xml"/><Relationship Id="rId121" Type="http://schemas.openxmlformats.org/officeDocument/2006/relationships/image" Target="../media/image487.png"/><Relationship Id="rId142" Type="http://schemas.openxmlformats.org/officeDocument/2006/relationships/customXml" Target="../ink/ink5115.xml"/><Relationship Id="rId163" Type="http://schemas.openxmlformats.org/officeDocument/2006/relationships/image" Target="../media/image513.png"/><Relationship Id="rId184" Type="http://schemas.openxmlformats.org/officeDocument/2006/relationships/customXml" Target="../ink/ink5136.xml"/><Relationship Id="rId219" Type="http://schemas.openxmlformats.org/officeDocument/2006/relationships/image" Target="../media/image544.png"/><Relationship Id="rId230" Type="http://schemas.openxmlformats.org/officeDocument/2006/relationships/customXml" Target="../ink/ink5159.xml"/><Relationship Id="rId251" Type="http://schemas.openxmlformats.org/officeDocument/2006/relationships/image" Target="../media/image560.png"/><Relationship Id="rId25" Type="http://schemas.openxmlformats.org/officeDocument/2006/relationships/customXml" Target="../ink/ink5056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88" Type="http://schemas.openxmlformats.org/officeDocument/2006/relationships/customXml" Target="../ink/ink5088.xml"/><Relationship Id="rId111" Type="http://schemas.openxmlformats.org/officeDocument/2006/relationships/image" Target="../media/image482.png"/><Relationship Id="rId132" Type="http://schemas.openxmlformats.org/officeDocument/2006/relationships/customXml" Target="../ink/ink5110.xml"/><Relationship Id="rId153" Type="http://schemas.openxmlformats.org/officeDocument/2006/relationships/image" Target="../media/image503.png"/><Relationship Id="rId174" Type="http://schemas.openxmlformats.org/officeDocument/2006/relationships/customXml" Target="../ink/ink5131.xml"/><Relationship Id="rId195" Type="http://schemas.openxmlformats.org/officeDocument/2006/relationships/image" Target="../media/image532.png"/><Relationship Id="rId209" Type="http://schemas.openxmlformats.org/officeDocument/2006/relationships/image" Target="../media/image539.png"/><Relationship Id="rId220" Type="http://schemas.openxmlformats.org/officeDocument/2006/relationships/customXml" Target="../ink/ink5154.xml"/><Relationship Id="rId241" Type="http://schemas.openxmlformats.org/officeDocument/2006/relationships/image" Target="../media/image555.png"/><Relationship Id="rId15" Type="http://schemas.openxmlformats.org/officeDocument/2006/relationships/customXml" Target="../ink/ink5051.xml"/><Relationship Id="rId36" Type="http://schemas.openxmlformats.org/officeDocument/2006/relationships/image" Target="../media/image447.png"/><Relationship Id="rId57" Type="http://schemas.openxmlformats.org/officeDocument/2006/relationships/image" Target="../media/image456.png"/><Relationship Id="rId262" Type="http://schemas.openxmlformats.org/officeDocument/2006/relationships/customXml" Target="../ink/ink5175.xml"/><Relationship Id="rId78" Type="http://schemas.openxmlformats.org/officeDocument/2006/relationships/customXml" Target="../ink/ink5083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122" Type="http://schemas.openxmlformats.org/officeDocument/2006/relationships/customXml" Target="../ink/ink5105.xml"/><Relationship Id="rId143" Type="http://schemas.openxmlformats.org/officeDocument/2006/relationships/image" Target="../media/image498.png"/><Relationship Id="rId164" Type="http://schemas.openxmlformats.org/officeDocument/2006/relationships/customXml" Target="../ink/ink5126.xml"/><Relationship Id="rId185" Type="http://schemas.openxmlformats.org/officeDocument/2006/relationships/image" Target="../media/image527.png"/><Relationship Id="rId9" Type="http://schemas.openxmlformats.org/officeDocument/2006/relationships/customXml" Target="../ink/ink5048.xml"/><Relationship Id="rId210" Type="http://schemas.openxmlformats.org/officeDocument/2006/relationships/customXml" Target="../ink/ink5149.xml"/><Relationship Id="rId26" Type="http://schemas.openxmlformats.org/officeDocument/2006/relationships/image" Target="../media/image442.png"/><Relationship Id="rId231" Type="http://schemas.openxmlformats.org/officeDocument/2006/relationships/image" Target="../media/image550.png"/><Relationship Id="rId252" Type="http://schemas.openxmlformats.org/officeDocument/2006/relationships/customXml" Target="../ink/ink5170.xml"/><Relationship Id="rId47" Type="http://schemas.openxmlformats.org/officeDocument/2006/relationships/customXml" Target="../ink/ink5067.xml"/><Relationship Id="rId68" Type="http://schemas.openxmlformats.org/officeDocument/2006/relationships/customXml" Target="../ink/ink5078.xml"/><Relationship Id="rId89" Type="http://schemas.openxmlformats.org/officeDocument/2006/relationships/image" Target="../media/image471.png"/><Relationship Id="rId112" Type="http://schemas.openxmlformats.org/officeDocument/2006/relationships/customXml" Target="../ink/ink5100.xml"/><Relationship Id="rId133" Type="http://schemas.openxmlformats.org/officeDocument/2006/relationships/image" Target="../media/image493.png"/><Relationship Id="rId154" Type="http://schemas.openxmlformats.org/officeDocument/2006/relationships/customXml" Target="../ink/ink5121.xml"/><Relationship Id="rId175" Type="http://schemas.openxmlformats.org/officeDocument/2006/relationships/image" Target="../media/image521.png"/><Relationship Id="rId196" Type="http://schemas.openxmlformats.org/officeDocument/2006/relationships/customXml" Target="../ink/ink5142.xml"/><Relationship Id="rId200" Type="http://schemas.openxmlformats.org/officeDocument/2006/relationships/customXml" Target="../ink/ink5144.xml"/><Relationship Id="rId16" Type="http://schemas.openxmlformats.org/officeDocument/2006/relationships/image" Target="../media/image436.png"/><Relationship Id="rId221" Type="http://schemas.openxmlformats.org/officeDocument/2006/relationships/image" Target="../media/image545.png"/><Relationship Id="rId242" Type="http://schemas.openxmlformats.org/officeDocument/2006/relationships/customXml" Target="../ink/ink5165.xml"/><Relationship Id="rId263" Type="http://schemas.openxmlformats.org/officeDocument/2006/relationships/image" Target="../media/image565.png"/><Relationship Id="rId37" Type="http://schemas.openxmlformats.org/officeDocument/2006/relationships/customXml" Target="../ink/ink5062.xml"/><Relationship Id="rId58" Type="http://schemas.openxmlformats.org/officeDocument/2006/relationships/customXml" Target="../ink/ink5073.xml"/><Relationship Id="rId79" Type="http://schemas.openxmlformats.org/officeDocument/2006/relationships/image" Target="../media/image467.png"/><Relationship Id="rId102" Type="http://schemas.openxmlformats.org/officeDocument/2006/relationships/customXml" Target="../ink/ink5095.xml"/><Relationship Id="rId123" Type="http://schemas.openxmlformats.org/officeDocument/2006/relationships/image" Target="../media/image488.png"/><Relationship Id="rId144" Type="http://schemas.openxmlformats.org/officeDocument/2006/relationships/customXml" Target="../ink/ink5116.xml"/><Relationship Id="rId90" Type="http://schemas.openxmlformats.org/officeDocument/2006/relationships/customXml" Target="../ink/ink5089.xml"/><Relationship Id="rId165" Type="http://schemas.openxmlformats.org/officeDocument/2006/relationships/image" Target="../media/image514.png"/><Relationship Id="rId186" Type="http://schemas.openxmlformats.org/officeDocument/2006/relationships/customXml" Target="../ink/ink5137.xml"/><Relationship Id="rId211" Type="http://schemas.openxmlformats.org/officeDocument/2006/relationships/image" Target="../media/image540.png"/><Relationship Id="rId232" Type="http://schemas.openxmlformats.org/officeDocument/2006/relationships/customXml" Target="../ink/ink5160.xml"/><Relationship Id="rId253" Type="http://schemas.openxmlformats.org/officeDocument/2006/relationships/image" Target="../media/image561.png"/><Relationship Id="rId27" Type="http://schemas.openxmlformats.org/officeDocument/2006/relationships/customXml" Target="../ink/ink5057.xml"/><Relationship Id="rId48" Type="http://schemas.openxmlformats.org/officeDocument/2006/relationships/image" Target="../media/image453.png"/><Relationship Id="rId69" Type="http://schemas.openxmlformats.org/officeDocument/2006/relationships/image" Target="../media/image462.png"/><Relationship Id="rId113" Type="http://schemas.openxmlformats.org/officeDocument/2006/relationships/image" Target="../media/image483.png"/><Relationship Id="rId134" Type="http://schemas.openxmlformats.org/officeDocument/2006/relationships/customXml" Target="../ink/ink5111.xml"/><Relationship Id="rId80" Type="http://schemas.openxmlformats.org/officeDocument/2006/relationships/customXml" Target="../ink/ink5084.xml"/><Relationship Id="rId155" Type="http://schemas.openxmlformats.org/officeDocument/2006/relationships/image" Target="../media/image504.png"/><Relationship Id="rId176" Type="http://schemas.openxmlformats.org/officeDocument/2006/relationships/customXml" Target="../ink/ink5132.xml"/><Relationship Id="rId197" Type="http://schemas.openxmlformats.org/officeDocument/2006/relationships/image" Target="../media/image533.png"/><Relationship Id="rId201" Type="http://schemas.openxmlformats.org/officeDocument/2006/relationships/image" Target="../media/image535.png"/><Relationship Id="rId222" Type="http://schemas.openxmlformats.org/officeDocument/2006/relationships/customXml" Target="../ink/ink5155.xml"/><Relationship Id="rId243" Type="http://schemas.openxmlformats.org/officeDocument/2006/relationships/image" Target="../media/image556.png"/><Relationship Id="rId264" Type="http://schemas.openxmlformats.org/officeDocument/2006/relationships/customXml" Target="../ink/ink5176.xml"/><Relationship Id="rId17" Type="http://schemas.openxmlformats.org/officeDocument/2006/relationships/customXml" Target="../ink/ink5052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24" Type="http://schemas.openxmlformats.org/officeDocument/2006/relationships/customXml" Target="../ink/ink5106.xml"/><Relationship Id="rId70" Type="http://schemas.openxmlformats.org/officeDocument/2006/relationships/customXml" Target="../ink/ink5079.xml"/><Relationship Id="rId91" Type="http://schemas.openxmlformats.org/officeDocument/2006/relationships/image" Target="../media/image472.png"/><Relationship Id="rId145" Type="http://schemas.openxmlformats.org/officeDocument/2006/relationships/image" Target="../media/image499.png"/><Relationship Id="rId166" Type="http://schemas.openxmlformats.org/officeDocument/2006/relationships/customXml" Target="../ink/ink5127.xml"/><Relationship Id="rId187" Type="http://schemas.openxmlformats.org/officeDocument/2006/relationships/image" Target="../media/image52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50.xml"/><Relationship Id="rId233" Type="http://schemas.openxmlformats.org/officeDocument/2006/relationships/image" Target="../media/image551.png"/><Relationship Id="rId254" Type="http://schemas.openxmlformats.org/officeDocument/2006/relationships/customXml" Target="../ink/ink5171.xml"/><Relationship Id="rId28" Type="http://schemas.openxmlformats.org/officeDocument/2006/relationships/image" Target="../media/image443.png"/><Relationship Id="rId49" Type="http://schemas.openxmlformats.org/officeDocument/2006/relationships/customXml" Target="../ink/ink5068.xml"/><Relationship Id="rId114" Type="http://schemas.openxmlformats.org/officeDocument/2006/relationships/customXml" Target="../ink/ink5101.xml"/><Relationship Id="rId60" Type="http://schemas.openxmlformats.org/officeDocument/2006/relationships/customXml" Target="../ink/ink5074.xml"/><Relationship Id="rId81" Type="http://schemas.openxmlformats.org/officeDocument/2006/relationships/image" Target="../media/image372.png"/><Relationship Id="rId135" Type="http://schemas.openxmlformats.org/officeDocument/2006/relationships/image" Target="../media/image494.png"/><Relationship Id="rId156" Type="http://schemas.openxmlformats.org/officeDocument/2006/relationships/customXml" Target="../ink/ink5122.xml"/><Relationship Id="rId177" Type="http://schemas.openxmlformats.org/officeDocument/2006/relationships/image" Target="../media/image522.png"/><Relationship Id="rId198" Type="http://schemas.openxmlformats.org/officeDocument/2006/relationships/customXml" Target="../ink/ink5143.xml"/><Relationship Id="rId202" Type="http://schemas.openxmlformats.org/officeDocument/2006/relationships/customXml" Target="../ink/ink5145.xml"/><Relationship Id="rId223" Type="http://schemas.openxmlformats.org/officeDocument/2006/relationships/image" Target="../media/image546.png"/><Relationship Id="rId244" Type="http://schemas.openxmlformats.org/officeDocument/2006/relationships/customXml" Target="../ink/ink5166.xml"/><Relationship Id="rId18" Type="http://schemas.openxmlformats.org/officeDocument/2006/relationships/image" Target="../media/image438.png"/><Relationship Id="rId39" Type="http://schemas.openxmlformats.org/officeDocument/2006/relationships/customXml" Target="../ink/ink5063.xml"/><Relationship Id="rId265" Type="http://schemas.openxmlformats.org/officeDocument/2006/relationships/image" Target="../media/image566.png"/><Relationship Id="rId50" Type="http://schemas.openxmlformats.org/officeDocument/2006/relationships/image" Target="../media/image437.png"/><Relationship Id="rId104" Type="http://schemas.openxmlformats.org/officeDocument/2006/relationships/customXml" Target="../ink/ink5096.xml"/><Relationship Id="rId125" Type="http://schemas.openxmlformats.org/officeDocument/2006/relationships/image" Target="../media/image489.png"/><Relationship Id="rId146" Type="http://schemas.openxmlformats.org/officeDocument/2006/relationships/customXml" Target="../ink/ink5117.xml"/><Relationship Id="rId167" Type="http://schemas.openxmlformats.org/officeDocument/2006/relationships/image" Target="../media/image515.png"/><Relationship Id="rId188" Type="http://schemas.openxmlformats.org/officeDocument/2006/relationships/customXml" Target="../ink/ink5138.xml"/><Relationship Id="rId71" Type="http://schemas.openxmlformats.org/officeDocument/2006/relationships/image" Target="../media/image463.png"/><Relationship Id="rId92" Type="http://schemas.openxmlformats.org/officeDocument/2006/relationships/customXml" Target="../ink/ink5090.xml"/><Relationship Id="rId213" Type="http://schemas.openxmlformats.org/officeDocument/2006/relationships/image" Target="../media/image541.png"/><Relationship Id="rId234" Type="http://schemas.openxmlformats.org/officeDocument/2006/relationships/customXml" Target="../ink/ink5161.xml"/><Relationship Id="rId2" Type="http://schemas.openxmlformats.org/officeDocument/2006/relationships/image" Target="../media/image429.png"/><Relationship Id="rId29" Type="http://schemas.openxmlformats.org/officeDocument/2006/relationships/customXml" Target="../ink/ink5058.xml"/><Relationship Id="rId255" Type="http://schemas.openxmlformats.org/officeDocument/2006/relationships/image" Target="../media/image562.png"/><Relationship Id="rId40" Type="http://schemas.openxmlformats.org/officeDocument/2006/relationships/image" Target="../media/image449.png"/><Relationship Id="rId115" Type="http://schemas.openxmlformats.org/officeDocument/2006/relationships/image" Target="../media/image484.png"/><Relationship Id="rId136" Type="http://schemas.openxmlformats.org/officeDocument/2006/relationships/customXml" Target="../ink/ink5112.xml"/><Relationship Id="rId157" Type="http://schemas.openxmlformats.org/officeDocument/2006/relationships/image" Target="../media/image505.png"/><Relationship Id="rId178" Type="http://schemas.openxmlformats.org/officeDocument/2006/relationships/customXml" Target="../ink/ink5133.xml"/><Relationship Id="rId61" Type="http://schemas.openxmlformats.org/officeDocument/2006/relationships/image" Target="../media/image458.png"/><Relationship Id="rId82" Type="http://schemas.openxmlformats.org/officeDocument/2006/relationships/customXml" Target="../ink/ink5085.xml"/><Relationship Id="rId199" Type="http://schemas.openxmlformats.org/officeDocument/2006/relationships/image" Target="../media/image534.png"/><Relationship Id="rId203" Type="http://schemas.openxmlformats.org/officeDocument/2006/relationships/image" Target="../media/image536.png"/><Relationship Id="rId19" Type="http://schemas.openxmlformats.org/officeDocument/2006/relationships/customXml" Target="../ink/ink5053.xml"/><Relationship Id="rId224" Type="http://schemas.openxmlformats.org/officeDocument/2006/relationships/customXml" Target="../ink/ink5156.xml"/><Relationship Id="rId245" Type="http://schemas.openxmlformats.org/officeDocument/2006/relationships/image" Target="../media/image557.png"/><Relationship Id="rId266" Type="http://schemas.openxmlformats.org/officeDocument/2006/relationships/customXml" Target="../ink/ink5177.xml"/><Relationship Id="rId30" Type="http://schemas.openxmlformats.org/officeDocument/2006/relationships/image" Target="../media/image444.png"/><Relationship Id="rId105" Type="http://schemas.openxmlformats.org/officeDocument/2006/relationships/image" Target="../media/image479.png"/><Relationship Id="rId126" Type="http://schemas.openxmlformats.org/officeDocument/2006/relationships/customXml" Target="../ink/ink5107.xml"/><Relationship Id="rId147" Type="http://schemas.openxmlformats.org/officeDocument/2006/relationships/image" Target="../media/image500.png"/><Relationship Id="rId168" Type="http://schemas.openxmlformats.org/officeDocument/2006/relationships/customXml" Target="../ink/ink5128.xml"/><Relationship Id="rId51" Type="http://schemas.openxmlformats.org/officeDocument/2006/relationships/customXml" Target="../ink/ink5069.xml"/><Relationship Id="rId72" Type="http://schemas.openxmlformats.org/officeDocument/2006/relationships/customXml" Target="../ink/ink5080.xml"/><Relationship Id="rId93" Type="http://schemas.openxmlformats.org/officeDocument/2006/relationships/image" Target="../media/image473.png"/><Relationship Id="rId189" Type="http://schemas.openxmlformats.org/officeDocument/2006/relationships/image" Target="../media/image529.png"/><Relationship Id="rId3" Type="http://schemas.openxmlformats.org/officeDocument/2006/relationships/customXml" Target="../ink/ink5045.xml"/><Relationship Id="rId214" Type="http://schemas.openxmlformats.org/officeDocument/2006/relationships/customXml" Target="../ink/ink5151.xml"/><Relationship Id="rId235" Type="http://schemas.openxmlformats.org/officeDocument/2006/relationships/image" Target="../media/image552.png"/><Relationship Id="rId256" Type="http://schemas.openxmlformats.org/officeDocument/2006/relationships/customXml" Target="../ink/ink5172.xml"/><Relationship Id="rId116" Type="http://schemas.openxmlformats.org/officeDocument/2006/relationships/customXml" Target="../ink/ink5102.xml"/><Relationship Id="rId137" Type="http://schemas.openxmlformats.org/officeDocument/2006/relationships/image" Target="../media/image495.png"/><Relationship Id="rId158" Type="http://schemas.openxmlformats.org/officeDocument/2006/relationships/customXml" Target="../ink/ink5123.xml"/><Relationship Id="rId20" Type="http://schemas.openxmlformats.org/officeDocument/2006/relationships/image" Target="../media/image439.png"/><Relationship Id="rId41" Type="http://schemas.openxmlformats.org/officeDocument/2006/relationships/customXml" Target="../ink/ink5064.xml"/><Relationship Id="rId62" Type="http://schemas.openxmlformats.org/officeDocument/2006/relationships/customXml" Target="../ink/ink5075.xml"/><Relationship Id="rId83" Type="http://schemas.openxmlformats.org/officeDocument/2006/relationships/image" Target="../media/image468.png"/><Relationship Id="rId179" Type="http://schemas.openxmlformats.org/officeDocument/2006/relationships/image" Target="../media/image518.png"/><Relationship Id="rId190" Type="http://schemas.openxmlformats.org/officeDocument/2006/relationships/customXml" Target="../ink/ink5139.xml"/><Relationship Id="rId204" Type="http://schemas.openxmlformats.org/officeDocument/2006/relationships/customXml" Target="../ink/ink5146.xml"/><Relationship Id="rId225" Type="http://schemas.openxmlformats.org/officeDocument/2006/relationships/image" Target="../media/image547.png"/><Relationship Id="rId246" Type="http://schemas.openxmlformats.org/officeDocument/2006/relationships/customXml" Target="../ink/ink5167.xml"/><Relationship Id="rId267" Type="http://schemas.openxmlformats.org/officeDocument/2006/relationships/image" Target="../media/image567.png"/><Relationship Id="rId106" Type="http://schemas.openxmlformats.org/officeDocument/2006/relationships/customXml" Target="../ink/ink5097.xml"/><Relationship Id="rId127" Type="http://schemas.openxmlformats.org/officeDocument/2006/relationships/image" Target="../media/image490.png"/><Relationship Id="rId10" Type="http://schemas.openxmlformats.org/officeDocument/2006/relationships/image" Target="../media/image433.png"/><Relationship Id="rId31" Type="http://schemas.openxmlformats.org/officeDocument/2006/relationships/customXml" Target="../ink/ink5059.xml"/><Relationship Id="rId52" Type="http://schemas.openxmlformats.org/officeDocument/2006/relationships/image" Target="../media/image454.png"/><Relationship Id="rId73" Type="http://schemas.openxmlformats.org/officeDocument/2006/relationships/image" Target="../media/image464.png"/><Relationship Id="rId94" Type="http://schemas.openxmlformats.org/officeDocument/2006/relationships/customXml" Target="../ink/ink5091.xml"/><Relationship Id="rId148" Type="http://schemas.openxmlformats.org/officeDocument/2006/relationships/customXml" Target="../ink/ink5118.xml"/><Relationship Id="rId169" Type="http://schemas.openxmlformats.org/officeDocument/2006/relationships/image" Target="../media/image516.png"/><Relationship Id="rId4" Type="http://schemas.openxmlformats.org/officeDocument/2006/relationships/image" Target="../media/image430.png"/><Relationship Id="rId180" Type="http://schemas.openxmlformats.org/officeDocument/2006/relationships/customXml" Target="../ink/ink5134.xml"/><Relationship Id="rId215" Type="http://schemas.openxmlformats.org/officeDocument/2006/relationships/image" Target="../media/image542.png"/><Relationship Id="rId236" Type="http://schemas.openxmlformats.org/officeDocument/2006/relationships/customXml" Target="../ink/ink5162.xml"/><Relationship Id="rId257" Type="http://schemas.openxmlformats.org/officeDocument/2006/relationships/image" Target="../media/image563.png"/><Relationship Id="rId42" Type="http://schemas.openxmlformats.org/officeDocument/2006/relationships/image" Target="../media/image450.png"/><Relationship Id="rId84" Type="http://schemas.openxmlformats.org/officeDocument/2006/relationships/customXml" Target="../ink/ink5086.xml"/><Relationship Id="rId138" Type="http://schemas.openxmlformats.org/officeDocument/2006/relationships/customXml" Target="../ink/ink5113.xml"/><Relationship Id="rId191" Type="http://schemas.openxmlformats.org/officeDocument/2006/relationships/image" Target="../media/image530.png"/><Relationship Id="rId205" Type="http://schemas.openxmlformats.org/officeDocument/2006/relationships/image" Target="../media/image537.png"/><Relationship Id="rId247" Type="http://schemas.openxmlformats.org/officeDocument/2006/relationships/image" Target="../media/image558.png"/><Relationship Id="rId107" Type="http://schemas.openxmlformats.org/officeDocument/2006/relationships/image" Target="../media/image480.png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189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221.xml"/><Relationship Id="rId138" Type="http://schemas.openxmlformats.org/officeDocument/2006/relationships/customXml" Target="../ink/ink5248.xml"/><Relationship Id="rId107" Type="http://schemas.openxmlformats.org/officeDocument/2006/relationships/image" Target="../media/image481.png"/><Relationship Id="rId11" Type="http://schemas.openxmlformats.org/officeDocument/2006/relationships/customXml" Target="../ink/ink5184.xml"/><Relationship Id="rId32" Type="http://schemas.openxmlformats.org/officeDocument/2006/relationships/image" Target="../media/image446.png"/><Relationship Id="rId37" Type="http://schemas.openxmlformats.org/officeDocument/2006/relationships/customXml" Target="../ink/ink5197.xml"/><Relationship Id="rId53" Type="http://schemas.openxmlformats.org/officeDocument/2006/relationships/customXml" Target="../ink/ink5205.xml"/><Relationship Id="rId58" Type="http://schemas.openxmlformats.org/officeDocument/2006/relationships/customXml" Target="../ink/ink5208.xml"/><Relationship Id="rId74" Type="http://schemas.openxmlformats.org/officeDocument/2006/relationships/customXml" Target="../ink/ink5216.xml"/><Relationship Id="rId79" Type="http://schemas.openxmlformats.org/officeDocument/2006/relationships/image" Target="../media/image372.png"/><Relationship Id="rId102" Type="http://schemas.openxmlformats.org/officeDocument/2006/relationships/customXml" Target="../ink/ink5230.xml"/><Relationship Id="rId123" Type="http://schemas.openxmlformats.org/officeDocument/2006/relationships/image" Target="../media/image568.png"/><Relationship Id="rId128" Type="http://schemas.openxmlformats.org/officeDocument/2006/relationships/customXml" Target="../ink/ink5243.xml"/><Relationship Id="rId5" Type="http://schemas.openxmlformats.org/officeDocument/2006/relationships/customXml" Target="../ink/ink5181.xml"/><Relationship Id="rId90" Type="http://schemas.openxmlformats.org/officeDocument/2006/relationships/customXml" Target="../ink/ink5224.xml"/><Relationship Id="rId95" Type="http://schemas.openxmlformats.org/officeDocument/2006/relationships/image" Target="../media/image475.png"/><Relationship Id="rId22" Type="http://schemas.openxmlformats.org/officeDocument/2006/relationships/image" Target="../media/image441.png"/><Relationship Id="rId27" Type="http://schemas.openxmlformats.org/officeDocument/2006/relationships/customXml" Target="../ink/ink5192.xml"/><Relationship Id="rId43" Type="http://schemas.openxmlformats.org/officeDocument/2006/relationships/customXml" Target="../ink/ink5200.xml"/><Relationship Id="rId48" Type="http://schemas.openxmlformats.org/officeDocument/2006/relationships/image" Target="../media/image437.png"/><Relationship Id="rId64" Type="http://schemas.openxmlformats.org/officeDocument/2006/relationships/customXml" Target="../ink/ink5211.xml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18" Type="http://schemas.openxmlformats.org/officeDocument/2006/relationships/customXml" Target="../ink/ink5238.xml"/><Relationship Id="rId134" Type="http://schemas.openxmlformats.org/officeDocument/2006/relationships/customXml" Target="../ink/ink5246.xml"/><Relationship Id="rId139" Type="http://schemas.openxmlformats.org/officeDocument/2006/relationships/image" Target="../media/image576.png"/><Relationship Id="rId80" Type="http://schemas.openxmlformats.org/officeDocument/2006/relationships/customXml" Target="../ink/ink5219.xml"/><Relationship Id="rId85" Type="http://schemas.openxmlformats.org/officeDocument/2006/relationships/image" Target="../media/image470.png"/><Relationship Id="rId12" Type="http://schemas.openxmlformats.org/officeDocument/2006/relationships/image" Target="../media/image435.png"/><Relationship Id="rId17" Type="http://schemas.openxmlformats.org/officeDocument/2006/relationships/customXml" Target="../ink/ink5187.xml"/><Relationship Id="rId33" Type="http://schemas.openxmlformats.org/officeDocument/2006/relationships/customXml" Target="../ink/ink5195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08" Type="http://schemas.openxmlformats.org/officeDocument/2006/relationships/customXml" Target="../ink/ink5233.xml"/><Relationship Id="rId124" Type="http://schemas.openxmlformats.org/officeDocument/2006/relationships/customXml" Target="../ink/ink5241.xml"/><Relationship Id="rId129" Type="http://schemas.openxmlformats.org/officeDocument/2006/relationships/image" Target="../media/image571.png"/><Relationship Id="rId54" Type="http://schemas.openxmlformats.org/officeDocument/2006/relationships/customXml" Target="../ink/ink5206.xml"/><Relationship Id="rId70" Type="http://schemas.openxmlformats.org/officeDocument/2006/relationships/customXml" Target="../ink/ink5214.xml"/><Relationship Id="rId75" Type="http://schemas.openxmlformats.org/officeDocument/2006/relationships/image" Target="../media/image466.png"/><Relationship Id="rId91" Type="http://schemas.openxmlformats.org/officeDocument/2006/relationships/image" Target="../media/image473.png"/><Relationship Id="rId96" Type="http://schemas.openxmlformats.org/officeDocument/2006/relationships/customXml" Target="../ink/ink5227.xml"/><Relationship Id="rId140" Type="http://schemas.openxmlformats.org/officeDocument/2006/relationships/customXml" Target="../ink/ink52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2.png"/><Relationship Id="rId23" Type="http://schemas.openxmlformats.org/officeDocument/2006/relationships/customXml" Target="../ink/ink5190.xml"/><Relationship Id="rId28" Type="http://schemas.openxmlformats.org/officeDocument/2006/relationships/image" Target="../media/image444.png"/><Relationship Id="rId49" Type="http://schemas.openxmlformats.org/officeDocument/2006/relationships/customXml" Target="../ink/ink5203.xml"/><Relationship Id="rId114" Type="http://schemas.openxmlformats.org/officeDocument/2006/relationships/customXml" Target="../ink/ink5236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0" Type="http://schemas.openxmlformats.org/officeDocument/2006/relationships/customXml" Target="../ink/ink5209.xml"/><Relationship Id="rId65" Type="http://schemas.openxmlformats.org/officeDocument/2006/relationships/image" Target="../media/image461.png"/><Relationship Id="rId81" Type="http://schemas.openxmlformats.org/officeDocument/2006/relationships/image" Target="../media/image468.png"/><Relationship Id="rId86" Type="http://schemas.openxmlformats.org/officeDocument/2006/relationships/customXml" Target="../ink/ink5222.xml"/><Relationship Id="rId130" Type="http://schemas.openxmlformats.org/officeDocument/2006/relationships/customXml" Target="../ink/ink5244.xml"/><Relationship Id="rId135" Type="http://schemas.openxmlformats.org/officeDocument/2006/relationships/image" Target="../media/image574.png"/><Relationship Id="rId13" Type="http://schemas.openxmlformats.org/officeDocument/2006/relationships/customXml" Target="../ink/ink5185.xml"/><Relationship Id="rId18" Type="http://schemas.openxmlformats.org/officeDocument/2006/relationships/image" Target="../media/image439.png"/><Relationship Id="rId39" Type="http://schemas.openxmlformats.org/officeDocument/2006/relationships/customXml" Target="../ink/ink5198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0" Type="http://schemas.openxmlformats.org/officeDocument/2006/relationships/image" Target="../media/image454.png"/><Relationship Id="rId55" Type="http://schemas.openxmlformats.org/officeDocument/2006/relationships/image" Target="../media/image456.png"/><Relationship Id="rId76" Type="http://schemas.openxmlformats.org/officeDocument/2006/relationships/customXml" Target="../ink/ink5217.xml"/><Relationship Id="rId97" Type="http://schemas.openxmlformats.org/officeDocument/2006/relationships/image" Target="../media/image476.png"/><Relationship Id="rId104" Type="http://schemas.openxmlformats.org/officeDocument/2006/relationships/customXml" Target="../ink/ink5231.xml"/><Relationship Id="rId120" Type="http://schemas.openxmlformats.org/officeDocument/2006/relationships/customXml" Target="../ink/ink5239.xml"/><Relationship Id="rId125" Type="http://schemas.openxmlformats.org/officeDocument/2006/relationships/image" Target="../media/image569.png"/><Relationship Id="rId141" Type="http://schemas.openxmlformats.org/officeDocument/2006/relationships/image" Target="../media/image577.png"/><Relationship Id="rId7" Type="http://schemas.openxmlformats.org/officeDocument/2006/relationships/customXml" Target="../ink/ink5182.xml"/><Relationship Id="rId71" Type="http://schemas.openxmlformats.org/officeDocument/2006/relationships/image" Target="../media/image464.png"/><Relationship Id="rId92" Type="http://schemas.openxmlformats.org/officeDocument/2006/relationships/customXml" Target="../ink/ink5225.xml"/><Relationship Id="rId2" Type="http://schemas.openxmlformats.org/officeDocument/2006/relationships/image" Target="../media/image429.png"/><Relationship Id="rId29" Type="http://schemas.openxmlformats.org/officeDocument/2006/relationships/customXml" Target="../ink/ink5193.xml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5201.xml"/><Relationship Id="rId66" Type="http://schemas.openxmlformats.org/officeDocument/2006/relationships/customXml" Target="../ink/ink5212.xml"/><Relationship Id="rId87" Type="http://schemas.openxmlformats.org/officeDocument/2006/relationships/image" Target="../media/image471.png"/><Relationship Id="rId110" Type="http://schemas.openxmlformats.org/officeDocument/2006/relationships/customXml" Target="../ink/ink5234.xml"/><Relationship Id="rId115" Type="http://schemas.openxmlformats.org/officeDocument/2006/relationships/image" Target="../media/image564.png"/><Relationship Id="rId131" Type="http://schemas.openxmlformats.org/officeDocument/2006/relationships/image" Target="../media/image572.png"/><Relationship Id="rId136" Type="http://schemas.openxmlformats.org/officeDocument/2006/relationships/customXml" Target="../ink/ink5247.xml"/><Relationship Id="rId61" Type="http://schemas.openxmlformats.org/officeDocument/2006/relationships/image" Target="../media/image459.png"/><Relationship Id="rId82" Type="http://schemas.openxmlformats.org/officeDocument/2006/relationships/customXml" Target="../ink/ink5220.xml"/><Relationship Id="rId19" Type="http://schemas.openxmlformats.org/officeDocument/2006/relationships/customXml" Target="../ink/ink5188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196.xml"/><Relationship Id="rId56" Type="http://schemas.openxmlformats.org/officeDocument/2006/relationships/customXml" Target="../ink/ink5207.xml"/><Relationship Id="rId77" Type="http://schemas.openxmlformats.org/officeDocument/2006/relationships/image" Target="../media/image467.png"/><Relationship Id="rId100" Type="http://schemas.openxmlformats.org/officeDocument/2006/relationships/customXml" Target="../ink/ink5229.xml"/><Relationship Id="rId105" Type="http://schemas.openxmlformats.org/officeDocument/2006/relationships/image" Target="../media/image480.png"/><Relationship Id="rId126" Type="http://schemas.openxmlformats.org/officeDocument/2006/relationships/customXml" Target="../ink/ink5242.xml"/><Relationship Id="rId8" Type="http://schemas.openxmlformats.org/officeDocument/2006/relationships/image" Target="../media/image433.png"/><Relationship Id="rId51" Type="http://schemas.openxmlformats.org/officeDocument/2006/relationships/customXml" Target="../ink/ink5204.xml"/><Relationship Id="rId72" Type="http://schemas.openxmlformats.org/officeDocument/2006/relationships/customXml" Target="../ink/ink5215.xml"/><Relationship Id="rId93" Type="http://schemas.openxmlformats.org/officeDocument/2006/relationships/image" Target="../media/image474.png"/><Relationship Id="rId98" Type="http://schemas.openxmlformats.org/officeDocument/2006/relationships/customXml" Target="../ink/ink5228.xml"/><Relationship Id="rId121" Type="http://schemas.openxmlformats.org/officeDocument/2006/relationships/image" Target="../media/image567.png"/><Relationship Id="rId3" Type="http://schemas.openxmlformats.org/officeDocument/2006/relationships/customXml" Target="../ink/ink5180.xml"/><Relationship Id="rId25" Type="http://schemas.openxmlformats.org/officeDocument/2006/relationships/customXml" Target="../ink/ink5191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237.xml"/><Relationship Id="rId137" Type="http://schemas.openxmlformats.org/officeDocument/2006/relationships/image" Target="../media/image575.png"/><Relationship Id="rId20" Type="http://schemas.openxmlformats.org/officeDocument/2006/relationships/image" Target="../media/image440.png"/><Relationship Id="rId41" Type="http://schemas.openxmlformats.org/officeDocument/2006/relationships/customXml" Target="../ink/ink5199.xml"/><Relationship Id="rId62" Type="http://schemas.openxmlformats.org/officeDocument/2006/relationships/customXml" Target="../ink/ink5210.xml"/><Relationship Id="rId83" Type="http://schemas.openxmlformats.org/officeDocument/2006/relationships/image" Target="../media/image469.png"/><Relationship Id="rId88" Type="http://schemas.openxmlformats.org/officeDocument/2006/relationships/customXml" Target="../ink/ink5223.xml"/><Relationship Id="rId111" Type="http://schemas.openxmlformats.org/officeDocument/2006/relationships/image" Target="../media/image563.png"/><Relationship Id="rId132" Type="http://schemas.openxmlformats.org/officeDocument/2006/relationships/customXml" Target="../ink/ink5245.xml"/><Relationship Id="rId15" Type="http://schemas.openxmlformats.org/officeDocument/2006/relationships/customXml" Target="../ink/ink5186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232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194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218.xml"/><Relationship Id="rId94" Type="http://schemas.openxmlformats.org/officeDocument/2006/relationships/customXml" Target="../ink/ink5226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240.xml"/><Relationship Id="rId4" Type="http://schemas.openxmlformats.org/officeDocument/2006/relationships/image" Target="../media/image431.png"/><Relationship Id="rId9" Type="http://schemas.openxmlformats.org/officeDocument/2006/relationships/customXml" Target="../ink/ink5183.xml"/><Relationship Id="rId26" Type="http://schemas.openxmlformats.org/officeDocument/2006/relationships/image" Target="../media/image443.png"/><Relationship Id="rId47" Type="http://schemas.openxmlformats.org/officeDocument/2006/relationships/customXml" Target="../ink/ink5202.xml"/><Relationship Id="rId68" Type="http://schemas.openxmlformats.org/officeDocument/2006/relationships/customXml" Target="../ink/ink5213.xml"/><Relationship Id="rId89" Type="http://schemas.openxmlformats.org/officeDocument/2006/relationships/image" Target="../media/image472.png"/><Relationship Id="rId112" Type="http://schemas.openxmlformats.org/officeDocument/2006/relationships/customXml" Target="../ink/ink5235.xml"/><Relationship Id="rId133" Type="http://schemas.openxmlformats.org/officeDocument/2006/relationships/image" Target="../media/image573.png"/><Relationship Id="rId16" Type="http://schemas.openxmlformats.org/officeDocument/2006/relationships/image" Target="../media/image438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259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291.xml"/><Relationship Id="rId138" Type="http://schemas.openxmlformats.org/officeDocument/2006/relationships/customXml" Target="../ink/ink5318.xml"/><Relationship Id="rId107" Type="http://schemas.openxmlformats.org/officeDocument/2006/relationships/image" Target="../media/image481.png"/><Relationship Id="rId11" Type="http://schemas.openxmlformats.org/officeDocument/2006/relationships/customXml" Target="../ink/ink5254.xml"/><Relationship Id="rId32" Type="http://schemas.openxmlformats.org/officeDocument/2006/relationships/image" Target="../media/image446.png"/><Relationship Id="rId53" Type="http://schemas.openxmlformats.org/officeDocument/2006/relationships/customXml" Target="../ink/ink5275.xml"/><Relationship Id="rId74" Type="http://schemas.openxmlformats.org/officeDocument/2006/relationships/customXml" Target="../ink/ink5286.xml"/><Relationship Id="rId128" Type="http://schemas.openxmlformats.org/officeDocument/2006/relationships/customXml" Target="../ink/ink5313.xml"/><Relationship Id="rId149" Type="http://schemas.openxmlformats.org/officeDocument/2006/relationships/image" Target="../media/image581.png"/><Relationship Id="rId5" Type="http://schemas.openxmlformats.org/officeDocument/2006/relationships/customXml" Target="../ink/ink5251.xml"/><Relationship Id="rId95" Type="http://schemas.openxmlformats.org/officeDocument/2006/relationships/image" Target="../media/image475.png"/><Relationship Id="rId22" Type="http://schemas.openxmlformats.org/officeDocument/2006/relationships/image" Target="../media/image441.png"/><Relationship Id="rId27" Type="http://schemas.openxmlformats.org/officeDocument/2006/relationships/customXml" Target="../ink/ink5262.xml"/><Relationship Id="rId43" Type="http://schemas.openxmlformats.org/officeDocument/2006/relationships/customXml" Target="../ink/ink5270.xml"/><Relationship Id="rId48" Type="http://schemas.openxmlformats.org/officeDocument/2006/relationships/image" Target="../media/image437.png"/><Relationship Id="rId64" Type="http://schemas.openxmlformats.org/officeDocument/2006/relationships/customXml" Target="../ink/ink5281.xml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18" Type="http://schemas.openxmlformats.org/officeDocument/2006/relationships/customXml" Target="../ink/ink5308.xml"/><Relationship Id="rId134" Type="http://schemas.openxmlformats.org/officeDocument/2006/relationships/customXml" Target="../ink/ink5316.xml"/><Relationship Id="rId139" Type="http://schemas.openxmlformats.org/officeDocument/2006/relationships/image" Target="../media/image578.png"/><Relationship Id="rId80" Type="http://schemas.openxmlformats.org/officeDocument/2006/relationships/customXml" Target="../ink/ink5289.xml"/><Relationship Id="rId85" Type="http://schemas.openxmlformats.org/officeDocument/2006/relationships/image" Target="../media/image470.png"/><Relationship Id="rId150" Type="http://schemas.openxmlformats.org/officeDocument/2006/relationships/customXml" Target="../ink/ink5324.xml"/><Relationship Id="rId12" Type="http://schemas.openxmlformats.org/officeDocument/2006/relationships/image" Target="../media/image435.png"/><Relationship Id="rId17" Type="http://schemas.openxmlformats.org/officeDocument/2006/relationships/customXml" Target="../ink/ink5257.xml"/><Relationship Id="rId33" Type="http://schemas.openxmlformats.org/officeDocument/2006/relationships/customXml" Target="../ink/ink5265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08" Type="http://schemas.openxmlformats.org/officeDocument/2006/relationships/customXml" Target="../ink/ink5303.xml"/><Relationship Id="rId124" Type="http://schemas.openxmlformats.org/officeDocument/2006/relationships/customXml" Target="../ink/ink5311.xml"/><Relationship Id="rId129" Type="http://schemas.openxmlformats.org/officeDocument/2006/relationships/image" Target="../media/image571.png"/><Relationship Id="rId54" Type="http://schemas.openxmlformats.org/officeDocument/2006/relationships/customXml" Target="../ink/ink5276.xml"/><Relationship Id="rId70" Type="http://schemas.openxmlformats.org/officeDocument/2006/relationships/customXml" Target="../ink/ink5284.xml"/><Relationship Id="rId75" Type="http://schemas.openxmlformats.org/officeDocument/2006/relationships/image" Target="../media/image466.png"/><Relationship Id="rId91" Type="http://schemas.openxmlformats.org/officeDocument/2006/relationships/image" Target="../media/image473.png"/><Relationship Id="rId96" Type="http://schemas.openxmlformats.org/officeDocument/2006/relationships/customXml" Target="../ink/ink5297.xml"/><Relationship Id="rId140" Type="http://schemas.openxmlformats.org/officeDocument/2006/relationships/customXml" Target="../ink/ink5319.xml"/><Relationship Id="rId145" Type="http://schemas.openxmlformats.org/officeDocument/2006/relationships/image" Target="../media/image5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2.png"/><Relationship Id="rId23" Type="http://schemas.openxmlformats.org/officeDocument/2006/relationships/customXml" Target="../ink/ink5260.xml"/><Relationship Id="rId28" Type="http://schemas.openxmlformats.org/officeDocument/2006/relationships/image" Target="../media/image444.png"/><Relationship Id="rId49" Type="http://schemas.openxmlformats.org/officeDocument/2006/relationships/customXml" Target="../ink/ink5273.xml"/><Relationship Id="rId114" Type="http://schemas.openxmlformats.org/officeDocument/2006/relationships/customXml" Target="../ink/ink5306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0" Type="http://schemas.openxmlformats.org/officeDocument/2006/relationships/customXml" Target="../ink/ink5279.xml"/><Relationship Id="rId65" Type="http://schemas.openxmlformats.org/officeDocument/2006/relationships/image" Target="../media/image461.png"/><Relationship Id="rId81" Type="http://schemas.openxmlformats.org/officeDocument/2006/relationships/image" Target="../media/image468.png"/><Relationship Id="rId86" Type="http://schemas.openxmlformats.org/officeDocument/2006/relationships/customXml" Target="../ink/ink5292.xml"/><Relationship Id="rId130" Type="http://schemas.openxmlformats.org/officeDocument/2006/relationships/customXml" Target="../ink/ink5314.xml"/><Relationship Id="rId135" Type="http://schemas.openxmlformats.org/officeDocument/2006/relationships/image" Target="../media/image574.png"/><Relationship Id="rId151" Type="http://schemas.openxmlformats.org/officeDocument/2006/relationships/image" Target="../media/image582.png"/><Relationship Id="rId13" Type="http://schemas.openxmlformats.org/officeDocument/2006/relationships/customXml" Target="../ink/ink5255.xml"/><Relationship Id="rId18" Type="http://schemas.openxmlformats.org/officeDocument/2006/relationships/image" Target="../media/image439.png"/><Relationship Id="rId39" Type="http://schemas.openxmlformats.org/officeDocument/2006/relationships/customXml" Target="../ink/ink5268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0" Type="http://schemas.openxmlformats.org/officeDocument/2006/relationships/image" Target="../media/image454.png"/><Relationship Id="rId55" Type="http://schemas.openxmlformats.org/officeDocument/2006/relationships/image" Target="../media/image456.png"/><Relationship Id="rId76" Type="http://schemas.openxmlformats.org/officeDocument/2006/relationships/customXml" Target="../ink/ink5287.xml"/><Relationship Id="rId97" Type="http://schemas.openxmlformats.org/officeDocument/2006/relationships/image" Target="../media/image476.png"/><Relationship Id="rId104" Type="http://schemas.openxmlformats.org/officeDocument/2006/relationships/customXml" Target="../ink/ink5301.xml"/><Relationship Id="rId120" Type="http://schemas.openxmlformats.org/officeDocument/2006/relationships/customXml" Target="../ink/ink5309.xml"/><Relationship Id="rId125" Type="http://schemas.openxmlformats.org/officeDocument/2006/relationships/image" Target="../media/image569.png"/><Relationship Id="rId141" Type="http://schemas.openxmlformats.org/officeDocument/2006/relationships/image" Target="../media/image579.png"/><Relationship Id="rId146" Type="http://schemas.openxmlformats.org/officeDocument/2006/relationships/customXml" Target="../ink/ink5322.xml"/><Relationship Id="rId7" Type="http://schemas.openxmlformats.org/officeDocument/2006/relationships/customXml" Target="../ink/ink5252.xml"/><Relationship Id="rId71" Type="http://schemas.openxmlformats.org/officeDocument/2006/relationships/image" Target="../media/image464.png"/><Relationship Id="rId92" Type="http://schemas.openxmlformats.org/officeDocument/2006/relationships/customXml" Target="../ink/ink5295.xml"/><Relationship Id="rId2" Type="http://schemas.openxmlformats.org/officeDocument/2006/relationships/image" Target="../media/image429.png"/><Relationship Id="rId29" Type="http://schemas.openxmlformats.org/officeDocument/2006/relationships/customXml" Target="../ink/ink5263.xml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5271.xml"/><Relationship Id="rId66" Type="http://schemas.openxmlformats.org/officeDocument/2006/relationships/customXml" Target="../ink/ink5282.xml"/><Relationship Id="rId87" Type="http://schemas.openxmlformats.org/officeDocument/2006/relationships/image" Target="../media/image471.png"/><Relationship Id="rId110" Type="http://schemas.openxmlformats.org/officeDocument/2006/relationships/customXml" Target="../ink/ink5304.xml"/><Relationship Id="rId115" Type="http://schemas.openxmlformats.org/officeDocument/2006/relationships/image" Target="../media/image564.png"/><Relationship Id="rId131" Type="http://schemas.openxmlformats.org/officeDocument/2006/relationships/image" Target="../media/image572.png"/><Relationship Id="rId136" Type="http://schemas.openxmlformats.org/officeDocument/2006/relationships/customXml" Target="../ink/ink5317.xml"/><Relationship Id="rId61" Type="http://schemas.openxmlformats.org/officeDocument/2006/relationships/image" Target="../media/image459.png"/><Relationship Id="rId82" Type="http://schemas.openxmlformats.org/officeDocument/2006/relationships/customXml" Target="../ink/ink5290.xml"/><Relationship Id="rId152" Type="http://schemas.openxmlformats.org/officeDocument/2006/relationships/customXml" Target="../ink/ink5325.xml"/><Relationship Id="rId19" Type="http://schemas.openxmlformats.org/officeDocument/2006/relationships/customXml" Target="../ink/ink5258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266.xml"/><Relationship Id="rId56" Type="http://schemas.openxmlformats.org/officeDocument/2006/relationships/customXml" Target="../ink/ink5277.xml"/><Relationship Id="rId77" Type="http://schemas.openxmlformats.org/officeDocument/2006/relationships/image" Target="../media/image467.png"/><Relationship Id="rId100" Type="http://schemas.openxmlformats.org/officeDocument/2006/relationships/customXml" Target="../ink/ink5299.xml"/><Relationship Id="rId105" Type="http://schemas.openxmlformats.org/officeDocument/2006/relationships/image" Target="../media/image480.png"/><Relationship Id="rId126" Type="http://schemas.openxmlformats.org/officeDocument/2006/relationships/customXml" Target="../ink/ink5312.xml"/><Relationship Id="rId147" Type="http://schemas.openxmlformats.org/officeDocument/2006/relationships/image" Target="../media/image580.png"/><Relationship Id="rId8" Type="http://schemas.openxmlformats.org/officeDocument/2006/relationships/image" Target="../media/image433.png"/><Relationship Id="rId51" Type="http://schemas.openxmlformats.org/officeDocument/2006/relationships/customXml" Target="../ink/ink5274.xml"/><Relationship Id="rId72" Type="http://schemas.openxmlformats.org/officeDocument/2006/relationships/customXml" Target="../ink/ink5285.xml"/><Relationship Id="rId93" Type="http://schemas.openxmlformats.org/officeDocument/2006/relationships/image" Target="../media/image474.png"/><Relationship Id="rId98" Type="http://schemas.openxmlformats.org/officeDocument/2006/relationships/customXml" Target="../ink/ink5298.xml"/><Relationship Id="rId121" Type="http://schemas.openxmlformats.org/officeDocument/2006/relationships/image" Target="../media/image567.png"/><Relationship Id="rId142" Type="http://schemas.openxmlformats.org/officeDocument/2006/relationships/customXml" Target="../ink/ink5320.xml"/><Relationship Id="rId3" Type="http://schemas.openxmlformats.org/officeDocument/2006/relationships/customXml" Target="../ink/ink5250.xml"/><Relationship Id="rId25" Type="http://schemas.openxmlformats.org/officeDocument/2006/relationships/customXml" Target="../ink/ink5261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307.xml"/><Relationship Id="rId137" Type="http://schemas.openxmlformats.org/officeDocument/2006/relationships/image" Target="../media/image575.png"/><Relationship Id="rId20" Type="http://schemas.openxmlformats.org/officeDocument/2006/relationships/image" Target="../media/image440.png"/><Relationship Id="rId41" Type="http://schemas.openxmlformats.org/officeDocument/2006/relationships/customXml" Target="../ink/ink5269.xml"/><Relationship Id="rId62" Type="http://schemas.openxmlformats.org/officeDocument/2006/relationships/customXml" Target="../ink/ink5280.xml"/><Relationship Id="rId83" Type="http://schemas.openxmlformats.org/officeDocument/2006/relationships/image" Target="../media/image469.png"/><Relationship Id="rId88" Type="http://schemas.openxmlformats.org/officeDocument/2006/relationships/customXml" Target="../ink/ink5293.xml"/><Relationship Id="rId111" Type="http://schemas.openxmlformats.org/officeDocument/2006/relationships/image" Target="../media/image563.png"/><Relationship Id="rId132" Type="http://schemas.openxmlformats.org/officeDocument/2006/relationships/customXml" Target="../ink/ink5315.xml"/><Relationship Id="rId153" Type="http://schemas.openxmlformats.org/officeDocument/2006/relationships/image" Target="../media/image583.png"/><Relationship Id="rId15" Type="http://schemas.openxmlformats.org/officeDocument/2006/relationships/customXml" Target="../ink/ink5256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302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264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288.xml"/><Relationship Id="rId94" Type="http://schemas.openxmlformats.org/officeDocument/2006/relationships/customXml" Target="../ink/ink5296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310.xml"/><Relationship Id="rId143" Type="http://schemas.openxmlformats.org/officeDocument/2006/relationships/image" Target="../media/image576.png"/><Relationship Id="rId148" Type="http://schemas.openxmlformats.org/officeDocument/2006/relationships/customXml" Target="../ink/ink5323.xml"/><Relationship Id="rId4" Type="http://schemas.openxmlformats.org/officeDocument/2006/relationships/image" Target="../media/image431.png"/><Relationship Id="rId9" Type="http://schemas.openxmlformats.org/officeDocument/2006/relationships/customXml" Target="../ink/ink5253.xml"/><Relationship Id="rId26" Type="http://schemas.openxmlformats.org/officeDocument/2006/relationships/image" Target="../media/image443.png"/><Relationship Id="rId47" Type="http://schemas.openxmlformats.org/officeDocument/2006/relationships/customXml" Target="../ink/ink5272.xml"/><Relationship Id="rId68" Type="http://schemas.openxmlformats.org/officeDocument/2006/relationships/customXml" Target="../ink/ink5283.xml"/><Relationship Id="rId89" Type="http://schemas.openxmlformats.org/officeDocument/2006/relationships/image" Target="../media/image472.png"/><Relationship Id="rId112" Type="http://schemas.openxmlformats.org/officeDocument/2006/relationships/customXml" Target="../ink/ink5305.xml"/><Relationship Id="rId133" Type="http://schemas.openxmlformats.org/officeDocument/2006/relationships/image" Target="../media/image573.png"/><Relationship Id="rId16" Type="http://schemas.openxmlformats.org/officeDocument/2006/relationships/image" Target="../media/image438.png"/><Relationship Id="rId37" Type="http://schemas.openxmlformats.org/officeDocument/2006/relationships/customXml" Target="../ink/ink5267.xml"/><Relationship Id="rId58" Type="http://schemas.openxmlformats.org/officeDocument/2006/relationships/customXml" Target="../ink/ink5278.xml"/><Relationship Id="rId79" Type="http://schemas.openxmlformats.org/officeDocument/2006/relationships/image" Target="../media/image372.png"/><Relationship Id="rId102" Type="http://schemas.openxmlformats.org/officeDocument/2006/relationships/customXml" Target="../ink/ink5300.xml"/><Relationship Id="rId123" Type="http://schemas.openxmlformats.org/officeDocument/2006/relationships/image" Target="../media/image568.png"/><Relationship Id="rId144" Type="http://schemas.openxmlformats.org/officeDocument/2006/relationships/customXml" Target="../ink/ink5321.xml"/><Relationship Id="rId90" Type="http://schemas.openxmlformats.org/officeDocument/2006/relationships/customXml" Target="../ink/ink5294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335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367.xml"/><Relationship Id="rId138" Type="http://schemas.openxmlformats.org/officeDocument/2006/relationships/customXml" Target="../ink/ink5394.xml"/><Relationship Id="rId159" Type="http://schemas.openxmlformats.org/officeDocument/2006/relationships/image" Target="../media/image586.png"/><Relationship Id="rId170" Type="http://schemas.openxmlformats.org/officeDocument/2006/relationships/customXml" Target="../ink/ink5410.xml"/><Relationship Id="rId107" Type="http://schemas.openxmlformats.org/officeDocument/2006/relationships/image" Target="../media/image481.png"/><Relationship Id="rId11" Type="http://schemas.openxmlformats.org/officeDocument/2006/relationships/customXml" Target="../ink/ink5330.xml"/><Relationship Id="rId32" Type="http://schemas.openxmlformats.org/officeDocument/2006/relationships/image" Target="../media/image446.png"/><Relationship Id="rId53" Type="http://schemas.openxmlformats.org/officeDocument/2006/relationships/customXml" Target="../ink/ink5351.xml"/><Relationship Id="rId74" Type="http://schemas.openxmlformats.org/officeDocument/2006/relationships/customXml" Target="../ink/ink5362.xml"/><Relationship Id="rId128" Type="http://schemas.openxmlformats.org/officeDocument/2006/relationships/customXml" Target="../ink/ink5389.xml"/><Relationship Id="rId149" Type="http://schemas.openxmlformats.org/officeDocument/2006/relationships/image" Target="../media/image581.png"/><Relationship Id="rId5" Type="http://schemas.openxmlformats.org/officeDocument/2006/relationships/customXml" Target="../ink/ink5327.xml"/><Relationship Id="rId95" Type="http://schemas.openxmlformats.org/officeDocument/2006/relationships/image" Target="../media/image475.png"/><Relationship Id="rId160" Type="http://schemas.openxmlformats.org/officeDocument/2006/relationships/customXml" Target="../ink/ink5405.xml"/><Relationship Id="rId22" Type="http://schemas.openxmlformats.org/officeDocument/2006/relationships/image" Target="../media/image441.png"/><Relationship Id="rId43" Type="http://schemas.openxmlformats.org/officeDocument/2006/relationships/customXml" Target="../ink/ink5346.xml"/><Relationship Id="rId64" Type="http://schemas.openxmlformats.org/officeDocument/2006/relationships/customXml" Target="../ink/ink5357.xml"/><Relationship Id="rId118" Type="http://schemas.openxmlformats.org/officeDocument/2006/relationships/customXml" Target="../ink/ink5384.xml"/><Relationship Id="rId139" Type="http://schemas.openxmlformats.org/officeDocument/2006/relationships/image" Target="../media/image578.png"/><Relationship Id="rId85" Type="http://schemas.openxmlformats.org/officeDocument/2006/relationships/image" Target="../media/image470.png"/><Relationship Id="rId150" Type="http://schemas.openxmlformats.org/officeDocument/2006/relationships/customXml" Target="../ink/ink5400.xml"/><Relationship Id="rId171" Type="http://schemas.openxmlformats.org/officeDocument/2006/relationships/image" Target="../media/image592.png"/><Relationship Id="rId12" Type="http://schemas.openxmlformats.org/officeDocument/2006/relationships/image" Target="../media/image435.png"/><Relationship Id="rId33" Type="http://schemas.openxmlformats.org/officeDocument/2006/relationships/customXml" Target="../ink/ink5341.xml"/><Relationship Id="rId108" Type="http://schemas.openxmlformats.org/officeDocument/2006/relationships/customXml" Target="../ink/ink5379.xml"/><Relationship Id="rId129" Type="http://schemas.openxmlformats.org/officeDocument/2006/relationships/image" Target="../media/image571.png"/><Relationship Id="rId54" Type="http://schemas.openxmlformats.org/officeDocument/2006/relationships/customXml" Target="../ink/ink5352.xml"/><Relationship Id="rId75" Type="http://schemas.openxmlformats.org/officeDocument/2006/relationships/image" Target="../media/image466.png"/><Relationship Id="rId96" Type="http://schemas.openxmlformats.org/officeDocument/2006/relationships/customXml" Target="../ink/ink5373.xml"/><Relationship Id="rId140" Type="http://schemas.openxmlformats.org/officeDocument/2006/relationships/customXml" Target="../ink/ink5395.xml"/><Relationship Id="rId161" Type="http://schemas.openxmlformats.org/officeDocument/2006/relationships/image" Target="../media/image587.png"/><Relationship Id="rId6" Type="http://schemas.openxmlformats.org/officeDocument/2006/relationships/image" Target="../media/image432.png"/><Relationship Id="rId23" Type="http://schemas.openxmlformats.org/officeDocument/2006/relationships/customXml" Target="../ink/ink5336.xml"/><Relationship Id="rId28" Type="http://schemas.openxmlformats.org/officeDocument/2006/relationships/image" Target="../media/image444.png"/><Relationship Id="rId49" Type="http://schemas.openxmlformats.org/officeDocument/2006/relationships/customXml" Target="../ink/ink5349.xml"/><Relationship Id="rId114" Type="http://schemas.openxmlformats.org/officeDocument/2006/relationships/customXml" Target="../ink/ink5382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0" Type="http://schemas.openxmlformats.org/officeDocument/2006/relationships/customXml" Target="../ink/ink5355.xml"/><Relationship Id="rId65" Type="http://schemas.openxmlformats.org/officeDocument/2006/relationships/image" Target="../media/image461.png"/><Relationship Id="rId81" Type="http://schemas.openxmlformats.org/officeDocument/2006/relationships/image" Target="../media/image468.png"/><Relationship Id="rId86" Type="http://schemas.openxmlformats.org/officeDocument/2006/relationships/customXml" Target="../ink/ink5368.xml"/><Relationship Id="rId130" Type="http://schemas.openxmlformats.org/officeDocument/2006/relationships/customXml" Target="../ink/ink5390.xml"/><Relationship Id="rId135" Type="http://schemas.openxmlformats.org/officeDocument/2006/relationships/image" Target="../media/image574.png"/><Relationship Id="rId151" Type="http://schemas.openxmlformats.org/officeDocument/2006/relationships/image" Target="../media/image582.png"/><Relationship Id="rId156" Type="http://schemas.openxmlformats.org/officeDocument/2006/relationships/customXml" Target="../ink/ink5403.xml"/><Relationship Id="rId177" Type="http://schemas.openxmlformats.org/officeDocument/2006/relationships/image" Target="../media/image595.png"/><Relationship Id="rId172" Type="http://schemas.openxmlformats.org/officeDocument/2006/relationships/customXml" Target="../ink/ink5411.xml"/><Relationship Id="rId13" Type="http://schemas.openxmlformats.org/officeDocument/2006/relationships/customXml" Target="../ink/ink5331.xml"/><Relationship Id="rId18" Type="http://schemas.openxmlformats.org/officeDocument/2006/relationships/image" Target="../media/image439.png"/><Relationship Id="rId39" Type="http://schemas.openxmlformats.org/officeDocument/2006/relationships/customXml" Target="../ink/ink5344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0" Type="http://schemas.openxmlformats.org/officeDocument/2006/relationships/image" Target="../media/image454.png"/><Relationship Id="rId55" Type="http://schemas.openxmlformats.org/officeDocument/2006/relationships/image" Target="../media/image456.png"/><Relationship Id="rId76" Type="http://schemas.openxmlformats.org/officeDocument/2006/relationships/customXml" Target="../ink/ink5363.xml"/><Relationship Id="rId97" Type="http://schemas.openxmlformats.org/officeDocument/2006/relationships/image" Target="../media/image476.png"/><Relationship Id="rId104" Type="http://schemas.openxmlformats.org/officeDocument/2006/relationships/customXml" Target="../ink/ink5377.xml"/><Relationship Id="rId120" Type="http://schemas.openxmlformats.org/officeDocument/2006/relationships/customXml" Target="../ink/ink5385.xml"/><Relationship Id="rId125" Type="http://schemas.openxmlformats.org/officeDocument/2006/relationships/image" Target="../media/image569.png"/><Relationship Id="rId141" Type="http://schemas.openxmlformats.org/officeDocument/2006/relationships/image" Target="../media/image579.png"/><Relationship Id="rId146" Type="http://schemas.openxmlformats.org/officeDocument/2006/relationships/customXml" Target="../ink/ink5398.xml"/><Relationship Id="rId167" Type="http://schemas.openxmlformats.org/officeDocument/2006/relationships/image" Target="../media/image590.png"/><Relationship Id="rId7" Type="http://schemas.openxmlformats.org/officeDocument/2006/relationships/customXml" Target="../ink/ink5328.xml"/><Relationship Id="rId71" Type="http://schemas.openxmlformats.org/officeDocument/2006/relationships/image" Target="../media/image464.png"/><Relationship Id="rId92" Type="http://schemas.openxmlformats.org/officeDocument/2006/relationships/customXml" Target="../ink/ink5371.xml"/><Relationship Id="rId162" Type="http://schemas.openxmlformats.org/officeDocument/2006/relationships/customXml" Target="../ink/ink5406.xml"/><Relationship Id="rId2" Type="http://schemas.openxmlformats.org/officeDocument/2006/relationships/image" Target="../media/image429.png"/><Relationship Id="rId29" Type="http://schemas.openxmlformats.org/officeDocument/2006/relationships/customXml" Target="../ink/ink5339.xml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5347.xml"/><Relationship Id="rId66" Type="http://schemas.openxmlformats.org/officeDocument/2006/relationships/customXml" Target="../ink/ink5358.xml"/><Relationship Id="rId87" Type="http://schemas.openxmlformats.org/officeDocument/2006/relationships/image" Target="../media/image471.png"/><Relationship Id="rId110" Type="http://schemas.openxmlformats.org/officeDocument/2006/relationships/customXml" Target="../ink/ink5380.xml"/><Relationship Id="rId115" Type="http://schemas.openxmlformats.org/officeDocument/2006/relationships/image" Target="../media/image564.png"/><Relationship Id="rId131" Type="http://schemas.openxmlformats.org/officeDocument/2006/relationships/image" Target="../media/image572.png"/><Relationship Id="rId136" Type="http://schemas.openxmlformats.org/officeDocument/2006/relationships/customXml" Target="../ink/ink5393.xml"/><Relationship Id="rId157" Type="http://schemas.openxmlformats.org/officeDocument/2006/relationships/image" Target="../media/image585.png"/><Relationship Id="rId178" Type="http://schemas.openxmlformats.org/officeDocument/2006/relationships/customXml" Target="../ink/ink5414.xml"/><Relationship Id="rId61" Type="http://schemas.openxmlformats.org/officeDocument/2006/relationships/image" Target="../media/image459.png"/><Relationship Id="rId82" Type="http://schemas.openxmlformats.org/officeDocument/2006/relationships/customXml" Target="../ink/ink5366.xml"/><Relationship Id="rId152" Type="http://schemas.openxmlformats.org/officeDocument/2006/relationships/customXml" Target="../ink/ink5401.xml"/><Relationship Id="rId173" Type="http://schemas.openxmlformats.org/officeDocument/2006/relationships/image" Target="../media/image593.png"/><Relationship Id="rId19" Type="http://schemas.openxmlformats.org/officeDocument/2006/relationships/customXml" Target="../ink/ink5334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342.xml"/><Relationship Id="rId56" Type="http://schemas.openxmlformats.org/officeDocument/2006/relationships/customXml" Target="../ink/ink5353.xml"/><Relationship Id="rId77" Type="http://schemas.openxmlformats.org/officeDocument/2006/relationships/image" Target="../media/image467.png"/><Relationship Id="rId100" Type="http://schemas.openxmlformats.org/officeDocument/2006/relationships/customXml" Target="../ink/ink5375.xml"/><Relationship Id="rId105" Type="http://schemas.openxmlformats.org/officeDocument/2006/relationships/image" Target="../media/image480.png"/><Relationship Id="rId126" Type="http://schemas.openxmlformats.org/officeDocument/2006/relationships/customXml" Target="../ink/ink5388.xml"/><Relationship Id="rId147" Type="http://schemas.openxmlformats.org/officeDocument/2006/relationships/image" Target="../media/image580.png"/><Relationship Id="rId168" Type="http://schemas.openxmlformats.org/officeDocument/2006/relationships/customXml" Target="../ink/ink5409.xml"/><Relationship Id="rId8" Type="http://schemas.openxmlformats.org/officeDocument/2006/relationships/image" Target="../media/image433.png"/><Relationship Id="rId51" Type="http://schemas.openxmlformats.org/officeDocument/2006/relationships/customXml" Target="../ink/ink5350.xml"/><Relationship Id="rId72" Type="http://schemas.openxmlformats.org/officeDocument/2006/relationships/customXml" Target="../ink/ink5361.xml"/><Relationship Id="rId93" Type="http://schemas.openxmlformats.org/officeDocument/2006/relationships/image" Target="../media/image474.png"/><Relationship Id="rId98" Type="http://schemas.openxmlformats.org/officeDocument/2006/relationships/customXml" Target="../ink/ink5374.xml"/><Relationship Id="rId121" Type="http://schemas.openxmlformats.org/officeDocument/2006/relationships/image" Target="../media/image567.png"/><Relationship Id="rId142" Type="http://schemas.openxmlformats.org/officeDocument/2006/relationships/customXml" Target="../ink/ink5396.xml"/><Relationship Id="rId163" Type="http://schemas.openxmlformats.org/officeDocument/2006/relationships/image" Target="../media/image588.png"/><Relationship Id="rId3" Type="http://schemas.openxmlformats.org/officeDocument/2006/relationships/customXml" Target="../ink/ink5326.xml"/><Relationship Id="rId25" Type="http://schemas.openxmlformats.org/officeDocument/2006/relationships/customXml" Target="../ink/ink5337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383.xml"/><Relationship Id="rId137" Type="http://schemas.openxmlformats.org/officeDocument/2006/relationships/image" Target="../media/image575.png"/><Relationship Id="rId158" Type="http://schemas.openxmlformats.org/officeDocument/2006/relationships/customXml" Target="../ink/ink5404.xml"/><Relationship Id="rId20" Type="http://schemas.openxmlformats.org/officeDocument/2006/relationships/image" Target="../media/image440.png"/><Relationship Id="rId41" Type="http://schemas.openxmlformats.org/officeDocument/2006/relationships/customXml" Target="../ink/ink5345.xml"/><Relationship Id="rId62" Type="http://schemas.openxmlformats.org/officeDocument/2006/relationships/customXml" Target="../ink/ink5356.xml"/><Relationship Id="rId83" Type="http://schemas.openxmlformats.org/officeDocument/2006/relationships/image" Target="../media/image469.png"/><Relationship Id="rId88" Type="http://schemas.openxmlformats.org/officeDocument/2006/relationships/customXml" Target="../ink/ink5369.xml"/><Relationship Id="rId111" Type="http://schemas.openxmlformats.org/officeDocument/2006/relationships/image" Target="../media/image563.png"/><Relationship Id="rId132" Type="http://schemas.openxmlformats.org/officeDocument/2006/relationships/customXml" Target="../ink/ink5391.xml"/><Relationship Id="rId153" Type="http://schemas.openxmlformats.org/officeDocument/2006/relationships/image" Target="../media/image583.png"/><Relationship Id="rId174" Type="http://schemas.openxmlformats.org/officeDocument/2006/relationships/customXml" Target="../ink/ink5412.xml"/><Relationship Id="rId179" Type="http://schemas.openxmlformats.org/officeDocument/2006/relationships/image" Target="../media/image596.png"/><Relationship Id="rId15" Type="http://schemas.openxmlformats.org/officeDocument/2006/relationships/customXml" Target="../ink/ink5332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378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340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364.xml"/><Relationship Id="rId94" Type="http://schemas.openxmlformats.org/officeDocument/2006/relationships/customXml" Target="../ink/ink5372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386.xml"/><Relationship Id="rId143" Type="http://schemas.openxmlformats.org/officeDocument/2006/relationships/image" Target="../media/image576.png"/><Relationship Id="rId148" Type="http://schemas.openxmlformats.org/officeDocument/2006/relationships/customXml" Target="../ink/ink5399.xml"/><Relationship Id="rId164" Type="http://schemas.openxmlformats.org/officeDocument/2006/relationships/customXml" Target="../ink/ink5407.xml"/><Relationship Id="rId169" Type="http://schemas.openxmlformats.org/officeDocument/2006/relationships/image" Target="../media/image591.png"/><Relationship Id="rId4" Type="http://schemas.openxmlformats.org/officeDocument/2006/relationships/image" Target="../media/image431.png"/><Relationship Id="rId9" Type="http://schemas.openxmlformats.org/officeDocument/2006/relationships/customXml" Target="../ink/ink5329.xml"/><Relationship Id="rId180" Type="http://schemas.openxmlformats.org/officeDocument/2006/relationships/customXml" Target="../ink/ink5415.xml"/><Relationship Id="rId26" Type="http://schemas.openxmlformats.org/officeDocument/2006/relationships/image" Target="../media/image443.png"/><Relationship Id="rId47" Type="http://schemas.openxmlformats.org/officeDocument/2006/relationships/customXml" Target="../ink/ink5348.xml"/><Relationship Id="rId68" Type="http://schemas.openxmlformats.org/officeDocument/2006/relationships/customXml" Target="../ink/ink5359.xml"/><Relationship Id="rId89" Type="http://schemas.openxmlformats.org/officeDocument/2006/relationships/image" Target="../media/image472.png"/><Relationship Id="rId112" Type="http://schemas.openxmlformats.org/officeDocument/2006/relationships/customXml" Target="../ink/ink5381.xml"/><Relationship Id="rId133" Type="http://schemas.openxmlformats.org/officeDocument/2006/relationships/image" Target="../media/image573.png"/><Relationship Id="rId154" Type="http://schemas.openxmlformats.org/officeDocument/2006/relationships/customXml" Target="../ink/ink5402.xml"/><Relationship Id="rId175" Type="http://schemas.openxmlformats.org/officeDocument/2006/relationships/image" Target="../media/image594.png"/><Relationship Id="rId16" Type="http://schemas.openxmlformats.org/officeDocument/2006/relationships/image" Target="../media/image438.png"/><Relationship Id="rId37" Type="http://schemas.openxmlformats.org/officeDocument/2006/relationships/customXml" Target="../ink/ink5343.xml"/><Relationship Id="rId58" Type="http://schemas.openxmlformats.org/officeDocument/2006/relationships/customXml" Target="../ink/ink5354.xml"/><Relationship Id="rId79" Type="http://schemas.openxmlformats.org/officeDocument/2006/relationships/image" Target="../media/image372.png"/><Relationship Id="rId102" Type="http://schemas.openxmlformats.org/officeDocument/2006/relationships/customXml" Target="../ink/ink5376.xml"/><Relationship Id="rId123" Type="http://schemas.openxmlformats.org/officeDocument/2006/relationships/image" Target="../media/image568.png"/><Relationship Id="rId144" Type="http://schemas.openxmlformats.org/officeDocument/2006/relationships/customXml" Target="../ink/ink5397.xml"/><Relationship Id="rId90" Type="http://schemas.openxmlformats.org/officeDocument/2006/relationships/customXml" Target="../ink/ink5370.xml"/><Relationship Id="rId165" Type="http://schemas.openxmlformats.org/officeDocument/2006/relationships/image" Target="../media/image589.png"/><Relationship Id="rId27" Type="http://schemas.openxmlformats.org/officeDocument/2006/relationships/customXml" Target="../ink/ink5338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5392.xml"/><Relationship Id="rId80" Type="http://schemas.openxmlformats.org/officeDocument/2006/relationships/customXml" Target="../ink/ink5365.xml"/><Relationship Id="rId155" Type="http://schemas.openxmlformats.org/officeDocument/2006/relationships/image" Target="../media/image584.png"/><Relationship Id="rId176" Type="http://schemas.openxmlformats.org/officeDocument/2006/relationships/customXml" Target="../ink/ink5413.xml"/><Relationship Id="rId17" Type="http://schemas.openxmlformats.org/officeDocument/2006/relationships/customXml" Target="../ink/ink5333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5387.xml"/><Relationship Id="rId70" Type="http://schemas.openxmlformats.org/officeDocument/2006/relationships/customXml" Target="../ink/ink5360.xml"/><Relationship Id="rId91" Type="http://schemas.openxmlformats.org/officeDocument/2006/relationships/image" Target="../media/image473.png"/><Relationship Id="rId145" Type="http://schemas.openxmlformats.org/officeDocument/2006/relationships/image" Target="../media/image577.png"/><Relationship Id="rId166" Type="http://schemas.openxmlformats.org/officeDocument/2006/relationships/customXml" Target="../ink/ink540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0.xml"/><Relationship Id="rId21" Type="http://schemas.openxmlformats.org/officeDocument/2006/relationships/image" Target="../media/image22.png"/><Relationship Id="rId42" Type="http://schemas.openxmlformats.org/officeDocument/2006/relationships/customXml" Target="../ink/ink188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201.xml"/><Relationship Id="rId84" Type="http://schemas.openxmlformats.org/officeDocument/2006/relationships/customXml" Target="../ink/ink209.xml"/><Relationship Id="rId16" Type="http://schemas.openxmlformats.org/officeDocument/2006/relationships/customXml" Target="../ink/ink175.xml"/><Relationship Id="rId11" Type="http://schemas.openxmlformats.org/officeDocument/2006/relationships/image" Target="../media/image7.png"/><Relationship Id="rId32" Type="http://schemas.openxmlformats.org/officeDocument/2006/relationships/customXml" Target="../ink/ink183.xml"/><Relationship Id="rId37" Type="http://schemas.openxmlformats.org/officeDocument/2006/relationships/image" Target="../media/image30.png"/><Relationship Id="rId53" Type="http://schemas.openxmlformats.org/officeDocument/2006/relationships/image" Target="../media/image38.png"/><Relationship Id="rId58" Type="http://schemas.openxmlformats.org/officeDocument/2006/relationships/customXml" Target="../ink/ink196.xml"/><Relationship Id="rId74" Type="http://schemas.openxmlformats.org/officeDocument/2006/relationships/customXml" Target="../ink/ink204.xml"/><Relationship Id="rId79" Type="http://schemas.openxmlformats.org/officeDocument/2006/relationships/image" Target="../media/image51.png"/><Relationship Id="rId5" Type="http://schemas.openxmlformats.org/officeDocument/2006/relationships/image" Target="../media/image4.png"/><Relationship Id="rId19" Type="http://schemas.openxmlformats.org/officeDocument/2006/relationships/image" Target="../media/image17.png"/><Relationship Id="rId14" Type="http://schemas.openxmlformats.org/officeDocument/2006/relationships/customXml" Target="../ink/ink174.xml"/><Relationship Id="rId22" Type="http://schemas.openxmlformats.org/officeDocument/2006/relationships/customXml" Target="../ink/ink178.xml"/><Relationship Id="rId27" Type="http://schemas.openxmlformats.org/officeDocument/2006/relationships/image" Target="../media/image25.png"/><Relationship Id="rId30" Type="http://schemas.openxmlformats.org/officeDocument/2006/relationships/customXml" Target="../ink/ink182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191.xml"/><Relationship Id="rId56" Type="http://schemas.openxmlformats.org/officeDocument/2006/relationships/customXml" Target="../ink/ink195.xml"/><Relationship Id="rId64" Type="http://schemas.openxmlformats.org/officeDocument/2006/relationships/customXml" Target="../ink/ink199.xml"/><Relationship Id="rId69" Type="http://schemas.openxmlformats.org/officeDocument/2006/relationships/image" Target="../media/image46.png"/><Relationship Id="rId77" Type="http://schemas.openxmlformats.org/officeDocument/2006/relationships/image" Target="../media/image50.png"/><Relationship Id="rId8" Type="http://schemas.openxmlformats.org/officeDocument/2006/relationships/customXml" Target="../ink/ink171.xml"/><Relationship Id="rId51" Type="http://schemas.openxmlformats.org/officeDocument/2006/relationships/image" Target="../media/image37.png"/><Relationship Id="rId72" Type="http://schemas.openxmlformats.org/officeDocument/2006/relationships/customXml" Target="../ink/ink203.xml"/><Relationship Id="rId80" Type="http://schemas.openxmlformats.org/officeDocument/2006/relationships/customXml" Target="../ink/ink207.xml"/><Relationship Id="rId85" Type="http://schemas.openxmlformats.org/officeDocument/2006/relationships/image" Target="../media/image54.png"/><Relationship Id="rId3" Type="http://schemas.openxmlformats.org/officeDocument/2006/relationships/image" Target="../media/image3.png"/><Relationship Id="rId12" Type="http://schemas.openxmlformats.org/officeDocument/2006/relationships/customXml" Target="../ink/ink173.xml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28.png"/><Relationship Id="rId38" Type="http://schemas.openxmlformats.org/officeDocument/2006/relationships/customXml" Target="../ink/ink186.xml"/><Relationship Id="rId46" Type="http://schemas.openxmlformats.org/officeDocument/2006/relationships/customXml" Target="../ink/ink190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177.xml"/><Relationship Id="rId41" Type="http://schemas.openxmlformats.org/officeDocument/2006/relationships/image" Target="../media/image32.png"/><Relationship Id="rId54" Type="http://schemas.openxmlformats.org/officeDocument/2006/relationships/customXml" Target="../ink/ink194.xml"/><Relationship Id="rId62" Type="http://schemas.openxmlformats.org/officeDocument/2006/relationships/customXml" Target="../ink/ink198.xml"/><Relationship Id="rId70" Type="http://schemas.openxmlformats.org/officeDocument/2006/relationships/customXml" Target="../ink/ink202.xml"/><Relationship Id="rId75" Type="http://schemas.openxmlformats.org/officeDocument/2006/relationships/image" Target="../media/image49.png"/><Relationship Id="rId83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.xml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customXml" Target="../ink/ink181.xml"/><Relationship Id="rId36" Type="http://schemas.openxmlformats.org/officeDocument/2006/relationships/customXml" Target="../ink/ink185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172.xml"/><Relationship Id="rId31" Type="http://schemas.openxmlformats.org/officeDocument/2006/relationships/image" Target="../media/image27.png"/><Relationship Id="rId44" Type="http://schemas.openxmlformats.org/officeDocument/2006/relationships/customXml" Target="../ink/ink189.xml"/><Relationship Id="rId52" Type="http://schemas.openxmlformats.org/officeDocument/2006/relationships/customXml" Target="../ink/ink193.xml"/><Relationship Id="rId60" Type="http://schemas.openxmlformats.org/officeDocument/2006/relationships/customXml" Target="../ink/ink197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206.xml"/><Relationship Id="rId81" Type="http://schemas.openxmlformats.org/officeDocument/2006/relationships/image" Target="../media/image52.png"/><Relationship Id="rId86" Type="http://schemas.openxmlformats.org/officeDocument/2006/relationships/customXml" Target="../ink/ink210.xml"/><Relationship Id="rId4" Type="http://schemas.openxmlformats.org/officeDocument/2006/relationships/customXml" Target="../ink/ink169.xml"/><Relationship Id="rId9" Type="http://schemas.openxmlformats.org/officeDocument/2006/relationships/image" Target="../media/image6.png"/><Relationship Id="rId13" Type="http://schemas.openxmlformats.org/officeDocument/2006/relationships/image" Target="../media/image14.png"/><Relationship Id="rId18" Type="http://schemas.openxmlformats.org/officeDocument/2006/relationships/customXml" Target="../ink/ink176.xml"/><Relationship Id="rId39" Type="http://schemas.openxmlformats.org/officeDocument/2006/relationships/image" Target="../media/image31.png"/><Relationship Id="rId34" Type="http://schemas.openxmlformats.org/officeDocument/2006/relationships/customXml" Target="../ink/ink184.xml"/><Relationship Id="rId50" Type="http://schemas.openxmlformats.org/officeDocument/2006/relationships/customXml" Target="../ink/ink192.xml"/><Relationship Id="rId55" Type="http://schemas.openxmlformats.org/officeDocument/2006/relationships/image" Target="../media/image39.png"/><Relationship Id="rId76" Type="http://schemas.openxmlformats.org/officeDocument/2006/relationships/customXml" Target="../ink/ink205.xml"/><Relationship Id="rId7" Type="http://schemas.openxmlformats.org/officeDocument/2006/relationships/image" Target="../media/image5.png"/><Relationship Id="rId71" Type="http://schemas.openxmlformats.org/officeDocument/2006/relationships/image" Target="../media/image47.png"/><Relationship Id="rId2" Type="http://schemas.openxmlformats.org/officeDocument/2006/relationships/customXml" Target="../ink/ink168.xml"/><Relationship Id="rId29" Type="http://schemas.openxmlformats.org/officeDocument/2006/relationships/image" Target="../media/image26.png"/><Relationship Id="rId24" Type="http://schemas.openxmlformats.org/officeDocument/2006/relationships/customXml" Target="../ink/ink179.xml"/><Relationship Id="rId40" Type="http://schemas.openxmlformats.org/officeDocument/2006/relationships/customXml" Target="../ink/ink187.xml"/><Relationship Id="rId45" Type="http://schemas.openxmlformats.org/officeDocument/2006/relationships/image" Target="../media/image34.png"/><Relationship Id="rId66" Type="http://schemas.openxmlformats.org/officeDocument/2006/relationships/customXml" Target="../ink/ink200.xml"/><Relationship Id="rId87" Type="http://schemas.openxmlformats.org/officeDocument/2006/relationships/image" Target="../media/image55.png"/><Relationship Id="rId61" Type="http://schemas.openxmlformats.org/officeDocument/2006/relationships/image" Target="../media/image42.png"/><Relationship Id="rId82" Type="http://schemas.openxmlformats.org/officeDocument/2006/relationships/customXml" Target="../ink/ink208.xml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425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457.xml"/><Relationship Id="rId138" Type="http://schemas.openxmlformats.org/officeDocument/2006/relationships/customXml" Target="../ink/ink5484.xml"/><Relationship Id="rId159" Type="http://schemas.openxmlformats.org/officeDocument/2006/relationships/image" Target="../media/image586.png"/><Relationship Id="rId170" Type="http://schemas.openxmlformats.org/officeDocument/2006/relationships/customXml" Target="../ink/ink5500.xml"/><Relationship Id="rId191" Type="http://schemas.openxmlformats.org/officeDocument/2006/relationships/image" Target="../media/image602.png"/><Relationship Id="rId205" Type="http://schemas.openxmlformats.org/officeDocument/2006/relationships/customXml" Target="../ink/ink5518.xml"/><Relationship Id="rId107" Type="http://schemas.openxmlformats.org/officeDocument/2006/relationships/image" Target="../media/image481.png"/><Relationship Id="rId11" Type="http://schemas.openxmlformats.org/officeDocument/2006/relationships/customXml" Target="../ink/ink5420.xml"/><Relationship Id="rId32" Type="http://schemas.openxmlformats.org/officeDocument/2006/relationships/image" Target="../media/image446.png"/><Relationship Id="rId53" Type="http://schemas.openxmlformats.org/officeDocument/2006/relationships/customXml" Target="../ink/ink5441.xml"/><Relationship Id="rId74" Type="http://schemas.openxmlformats.org/officeDocument/2006/relationships/customXml" Target="../ink/ink5452.xml"/><Relationship Id="rId128" Type="http://schemas.openxmlformats.org/officeDocument/2006/relationships/customXml" Target="../ink/ink5479.xml"/><Relationship Id="rId149" Type="http://schemas.openxmlformats.org/officeDocument/2006/relationships/image" Target="../media/image581.png"/><Relationship Id="rId5" Type="http://schemas.openxmlformats.org/officeDocument/2006/relationships/customXml" Target="../ink/ink5417.xml"/><Relationship Id="rId95" Type="http://schemas.openxmlformats.org/officeDocument/2006/relationships/image" Target="../media/image475.png"/><Relationship Id="rId160" Type="http://schemas.openxmlformats.org/officeDocument/2006/relationships/customXml" Target="../ink/ink5495.xml"/><Relationship Id="rId181" Type="http://schemas.openxmlformats.org/officeDocument/2006/relationships/image" Target="../media/image597.png"/><Relationship Id="rId22" Type="http://schemas.openxmlformats.org/officeDocument/2006/relationships/image" Target="../media/image441.png"/><Relationship Id="rId43" Type="http://schemas.openxmlformats.org/officeDocument/2006/relationships/customXml" Target="../ink/ink5436.xml"/><Relationship Id="rId64" Type="http://schemas.openxmlformats.org/officeDocument/2006/relationships/customXml" Target="../ink/ink5447.xml"/><Relationship Id="rId118" Type="http://schemas.openxmlformats.org/officeDocument/2006/relationships/customXml" Target="../ink/ink5474.xml"/><Relationship Id="rId139" Type="http://schemas.openxmlformats.org/officeDocument/2006/relationships/image" Target="../media/image578.png"/><Relationship Id="rId85" Type="http://schemas.openxmlformats.org/officeDocument/2006/relationships/image" Target="../media/image470.png"/><Relationship Id="rId150" Type="http://schemas.openxmlformats.org/officeDocument/2006/relationships/customXml" Target="../ink/ink5490.xml"/><Relationship Id="rId171" Type="http://schemas.openxmlformats.org/officeDocument/2006/relationships/image" Target="../media/image592.png"/><Relationship Id="rId192" Type="http://schemas.openxmlformats.org/officeDocument/2006/relationships/customXml" Target="../ink/ink5511.xml"/><Relationship Id="rId206" Type="http://schemas.openxmlformats.org/officeDocument/2006/relationships/image" Target="../media/image609.png"/><Relationship Id="rId12" Type="http://schemas.openxmlformats.org/officeDocument/2006/relationships/image" Target="../media/image435.png"/><Relationship Id="rId33" Type="http://schemas.openxmlformats.org/officeDocument/2006/relationships/customXml" Target="../ink/ink5431.xml"/><Relationship Id="rId108" Type="http://schemas.openxmlformats.org/officeDocument/2006/relationships/customXml" Target="../ink/ink5469.xml"/><Relationship Id="rId129" Type="http://schemas.openxmlformats.org/officeDocument/2006/relationships/image" Target="../media/image571.png"/><Relationship Id="rId54" Type="http://schemas.openxmlformats.org/officeDocument/2006/relationships/customXml" Target="../ink/ink5442.xml"/><Relationship Id="rId75" Type="http://schemas.openxmlformats.org/officeDocument/2006/relationships/image" Target="../media/image466.png"/><Relationship Id="rId96" Type="http://schemas.openxmlformats.org/officeDocument/2006/relationships/customXml" Target="../ink/ink5463.xml"/><Relationship Id="rId140" Type="http://schemas.openxmlformats.org/officeDocument/2006/relationships/customXml" Target="../ink/ink5485.xml"/><Relationship Id="rId161" Type="http://schemas.openxmlformats.org/officeDocument/2006/relationships/image" Target="../media/image587.png"/><Relationship Id="rId182" Type="http://schemas.openxmlformats.org/officeDocument/2006/relationships/customXml" Target="../ink/ink5506.xml"/><Relationship Id="rId6" Type="http://schemas.openxmlformats.org/officeDocument/2006/relationships/image" Target="../media/image432.png"/><Relationship Id="rId23" Type="http://schemas.openxmlformats.org/officeDocument/2006/relationships/customXml" Target="../ink/ink5426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5458.xml"/><Relationship Id="rId130" Type="http://schemas.openxmlformats.org/officeDocument/2006/relationships/customXml" Target="../ink/ink5480.xml"/><Relationship Id="rId151" Type="http://schemas.openxmlformats.org/officeDocument/2006/relationships/image" Target="../media/image582.png"/><Relationship Id="rId172" Type="http://schemas.openxmlformats.org/officeDocument/2006/relationships/customXml" Target="../ink/ink5501.xml"/><Relationship Id="rId193" Type="http://schemas.openxmlformats.org/officeDocument/2006/relationships/image" Target="../media/image603.png"/><Relationship Id="rId207" Type="http://schemas.openxmlformats.org/officeDocument/2006/relationships/customXml" Target="../ink/ink5519.xml"/><Relationship Id="rId13" Type="http://schemas.openxmlformats.org/officeDocument/2006/relationships/customXml" Target="../ink/ink5421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5" Type="http://schemas.openxmlformats.org/officeDocument/2006/relationships/image" Target="../media/image456.png"/><Relationship Id="rId76" Type="http://schemas.openxmlformats.org/officeDocument/2006/relationships/customXml" Target="../ink/ink5453.xml"/><Relationship Id="rId97" Type="http://schemas.openxmlformats.org/officeDocument/2006/relationships/image" Target="../media/image476.png"/><Relationship Id="rId120" Type="http://schemas.openxmlformats.org/officeDocument/2006/relationships/customXml" Target="../ink/ink5475.xml"/><Relationship Id="rId141" Type="http://schemas.openxmlformats.org/officeDocument/2006/relationships/image" Target="../media/image579.png"/><Relationship Id="rId7" Type="http://schemas.openxmlformats.org/officeDocument/2006/relationships/customXml" Target="../ink/ink5418.xml"/><Relationship Id="rId162" Type="http://schemas.openxmlformats.org/officeDocument/2006/relationships/customXml" Target="../ink/ink5496.xml"/><Relationship Id="rId183" Type="http://schemas.openxmlformats.org/officeDocument/2006/relationships/image" Target="../media/image598.png"/><Relationship Id="rId24" Type="http://schemas.openxmlformats.org/officeDocument/2006/relationships/image" Target="../media/image442.png"/><Relationship Id="rId45" Type="http://schemas.openxmlformats.org/officeDocument/2006/relationships/customXml" Target="../ink/ink5437.xml"/><Relationship Id="rId66" Type="http://schemas.openxmlformats.org/officeDocument/2006/relationships/customXml" Target="../ink/ink5448.xml"/><Relationship Id="rId87" Type="http://schemas.openxmlformats.org/officeDocument/2006/relationships/image" Target="../media/image471.png"/><Relationship Id="rId110" Type="http://schemas.openxmlformats.org/officeDocument/2006/relationships/customXml" Target="../ink/ink5470.xml"/><Relationship Id="rId131" Type="http://schemas.openxmlformats.org/officeDocument/2006/relationships/image" Target="../media/image572.png"/><Relationship Id="rId61" Type="http://schemas.openxmlformats.org/officeDocument/2006/relationships/image" Target="../media/image459.png"/><Relationship Id="rId82" Type="http://schemas.openxmlformats.org/officeDocument/2006/relationships/customXml" Target="../ink/ink5456.xml"/><Relationship Id="rId152" Type="http://schemas.openxmlformats.org/officeDocument/2006/relationships/customXml" Target="../ink/ink5491.xml"/><Relationship Id="rId173" Type="http://schemas.openxmlformats.org/officeDocument/2006/relationships/image" Target="../media/image593.png"/><Relationship Id="rId194" Type="http://schemas.openxmlformats.org/officeDocument/2006/relationships/customXml" Target="../ink/ink5512.xml"/><Relationship Id="rId199" Type="http://schemas.openxmlformats.org/officeDocument/2006/relationships/customXml" Target="../ink/ink5515.xml"/><Relationship Id="rId203" Type="http://schemas.openxmlformats.org/officeDocument/2006/relationships/customXml" Target="../ink/ink5517.xml"/><Relationship Id="rId208" Type="http://schemas.openxmlformats.org/officeDocument/2006/relationships/image" Target="../media/image610.png"/><Relationship Id="rId19" Type="http://schemas.openxmlformats.org/officeDocument/2006/relationships/customXml" Target="../ink/ink5424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432.xml"/><Relationship Id="rId56" Type="http://schemas.openxmlformats.org/officeDocument/2006/relationships/customXml" Target="../ink/ink5443.xml"/><Relationship Id="rId77" Type="http://schemas.openxmlformats.org/officeDocument/2006/relationships/image" Target="../media/image467.png"/><Relationship Id="rId100" Type="http://schemas.openxmlformats.org/officeDocument/2006/relationships/customXml" Target="../ink/ink5465.xml"/><Relationship Id="rId105" Type="http://schemas.openxmlformats.org/officeDocument/2006/relationships/image" Target="../media/image480.png"/><Relationship Id="rId126" Type="http://schemas.openxmlformats.org/officeDocument/2006/relationships/customXml" Target="../ink/ink5478.xml"/><Relationship Id="rId147" Type="http://schemas.openxmlformats.org/officeDocument/2006/relationships/image" Target="../media/image580.png"/><Relationship Id="rId168" Type="http://schemas.openxmlformats.org/officeDocument/2006/relationships/customXml" Target="../ink/ink5499.xml"/><Relationship Id="rId8" Type="http://schemas.openxmlformats.org/officeDocument/2006/relationships/image" Target="../media/image433.png"/><Relationship Id="rId51" Type="http://schemas.openxmlformats.org/officeDocument/2006/relationships/customXml" Target="../ink/ink5440.xml"/><Relationship Id="rId72" Type="http://schemas.openxmlformats.org/officeDocument/2006/relationships/customXml" Target="../ink/ink5451.xml"/><Relationship Id="rId93" Type="http://schemas.openxmlformats.org/officeDocument/2006/relationships/image" Target="../media/image474.png"/><Relationship Id="rId98" Type="http://schemas.openxmlformats.org/officeDocument/2006/relationships/customXml" Target="../ink/ink5464.xml"/><Relationship Id="rId121" Type="http://schemas.openxmlformats.org/officeDocument/2006/relationships/image" Target="../media/image567.png"/><Relationship Id="rId142" Type="http://schemas.openxmlformats.org/officeDocument/2006/relationships/customXml" Target="../ink/ink5486.xml"/><Relationship Id="rId163" Type="http://schemas.openxmlformats.org/officeDocument/2006/relationships/image" Target="../media/image588.png"/><Relationship Id="rId184" Type="http://schemas.openxmlformats.org/officeDocument/2006/relationships/customXml" Target="../ink/ink5507.xml"/><Relationship Id="rId189" Type="http://schemas.openxmlformats.org/officeDocument/2006/relationships/image" Target="../media/image601.png"/><Relationship Id="rId3" Type="http://schemas.openxmlformats.org/officeDocument/2006/relationships/customXml" Target="../ink/ink5416.xml"/><Relationship Id="rId25" Type="http://schemas.openxmlformats.org/officeDocument/2006/relationships/customXml" Target="../ink/ink5427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473.xml"/><Relationship Id="rId137" Type="http://schemas.openxmlformats.org/officeDocument/2006/relationships/image" Target="../media/image575.png"/><Relationship Id="rId158" Type="http://schemas.openxmlformats.org/officeDocument/2006/relationships/customXml" Target="../ink/ink5494.xml"/><Relationship Id="rId20" Type="http://schemas.openxmlformats.org/officeDocument/2006/relationships/image" Target="../media/image440.png"/><Relationship Id="rId41" Type="http://schemas.openxmlformats.org/officeDocument/2006/relationships/customXml" Target="../ink/ink5435.xml"/><Relationship Id="rId62" Type="http://schemas.openxmlformats.org/officeDocument/2006/relationships/customXml" Target="../ink/ink5446.xml"/><Relationship Id="rId83" Type="http://schemas.openxmlformats.org/officeDocument/2006/relationships/image" Target="../media/image469.png"/><Relationship Id="rId88" Type="http://schemas.openxmlformats.org/officeDocument/2006/relationships/customXml" Target="../ink/ink5459.xml"/><Relationship Id="rId111" Type="http://schemas.openxmlformats.org/officeDocument/2006/relationships/image" Target="../media/image563.png"/><Relationship Id="rId132" Type="http://schemas.openxmlformats.org/officeDocument/2006/relationships/customXml" Target="../ink/ink5481.xml"/><Relationship Id="rId153" Type="http://schemas.openxmlformats.org/officeDocument/2006/relationships/image" Target="../media/image583.png"/><Relationship Id="rId174" Type="http://schemas.openxmlformats.org/officeDocument/2006/relationships/customXml" Target="../ink/ink5502.xml"/><Relationship Id="rId179" Type="http://schemas.openxmlformats.org/officeDocument/2006/relationships/image" Target="../media/image596.png"/><Relationship Id="rId195" Type="http://schemas.openxmlformats.org/officeDocument/2006/relationships/image" Target="../media/image604.png"/><Relationship Id="rId209" Type="http://schemas.openxmlformats.org/officeDocument/2006/relationships/customXml" Target="../ink/ink5520.xml"/><Relationship Id="rId190" Type="http://schemas.openxmlformats.org/officeDocument/2006/relationships/customXml" Target="../ink/ink5510.xml"/><Relationship Id="rId204" Type="http://schemas.openxmlformats.org/officeDocument/2006/relationships/image" Target="../media/image608.png"/><Relationship Id="rId15" Type="http://schemas.openxmlformats.org/officeDocument/2006/relationships/customXml" Target="../ink/ink5422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468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430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454.xml"/><Relationship Id="rId94" Type="http://schemas.openxmlformats.org/officeDocument/2006/relationships/customXml" Target="../ink/ink5462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476.xml"/><Relationship Id="rId143" Type="http://schemas.openxmlformats.org/officeDocument/2006/relationships/image" Target="../media/image576.png"/><Relationship Id="rId148" Type="http://schemas.openxmlformats.org/officeDocument/2006/relationships/customXml" Target="../ink/ink5489.xml"/><Relationship Id="rId164" Type="http://schemas.openxmlformats.org/officeDocument/2006/relationships/customXml" Target="../ink/ink5497.xml"/><Relationship Id="rId169" Type="http://schemas.openxmlformats.org/officeDocument/2006/relationships/image" Target="../media/image591.png"/><Relationship Id="rId185" Type="http://schemas.openxmlformats.org/officeDocument/2006/relationships/image" Target="../media/image599.png"/><Relationship Id="rId4" Type="http://schemas.openxmlformats.org/officeDocument/2006/relationships/image" Target="../media/image431.png"/><Relationship Id="rId9" Type="http://schemas.openxmlformats.org/officeDocument/2006/relationships/customXml" Target="../ink/ink5419.xml"/><Relationship Id="rId180" Type="http://schemas.openxmlformats.org/officeDocument/2006/relationships/customXml" Target="../ink/ink5505.xml"/><Relationship Id="rId26" Type="http://schemas.openxmlformats.org/officeDocument/2006/relationships/image" Target="../media/image443.png"/><Relationship Id="rId47" Type="http://schemas.openxmlformats.org/officeDocument/2006/relationships/customXml" Target="../ink/ink5438.xml"/><Relationship Id="rId68" Type="http://schemas.openxmlformats.org/officeDocument/2006/relationships/customXml" Target="../ink/ink5449.xml"/><Relationship Id="rId89" Type="http://schemas.openxmlformats.org/officeDocument/2006/relationships/image" Target="../media/image472.png"/><Relationship Id="rId112" Type="http://schemas.openxmlformats.org/officeDocument/2006/relationships/customXml" Target="../ink/ink5471.xml"/><Relationship Id="rId133" Type="http://schemas.openxmlformats.org/officeDocument/2006/relationships/image" Target="../media/image573.png"/><Relationship Id="rId154" Type="http://schemas.openxmlformats.org/officeDocument/2006/relationships/customXml" Target="../ink/ink5492.xml"/><Relationship Id="rId175" Type="http://schemas.openxmlformats.org/officeDocument/2006/relationships/image" Target="../media/image594.png"/><Relationship Id="rId196" Type="http://schemas.openxmlformats.org/officeDocument/2006/relationships/customXml" Target="../ink/ink5513.xml"/><Relationship Id="rId200" Type="http://schemas.openxmlformats.org/officeDocument/2006/relationships/image" Target="../media/image606.png"/><Relationship Id="rId16" Type="http://schemas.openxmlformats.org/officeDocument/2006/relationships/image" Target="../media/image438.png"/><Relationship Id="rId37" Type="http://schemas.openxmlformats.org/officeDocument/2006/relationships/customXml" Target="../ink/ink5433.xml"/><Relationship Id="rId58" Type="http://schemas.openxmlformats.org/officeDocument/2006/relationships/customXml" Target="../ink/ink5444.xml"/><Relationship Id="rId79" Type="http://schemas.openxmlformats.org/officeDocument/2006/relationships/image" Target="../media/image372.png"/><Relationship Id="rId102" Type="http://schemas.openxmlformats.org/officeDocument/2006/relationships/customXml" Target="../ink/ink5466.xml"/><Relationship Id="rId123" Type="http://schemas.openxmlformats.org/officeDocument/2006/relationships/image" Target="../media/image568.png"/><Relationship Id="rId144" Type="http://schemas.openxmlformats.org/officeDocument/2006/relationships/customXml" Target="../ink/ink5487.xml"/><Relationship Id="rId90" Type="http://schemas.openxmlformats.org/officeDocument/2006/relationships/customXml" Target="../ink/ink5460.xml"/><Relationship Id="rId165" Type="http://schemas.openxmlformats.org/officeDocument/2006/relationships/image" Target="../media/image589.png"/><Relationship Id="rId186" Type="http://schemas.openxmlformats.org/officeDocument/2006/relationships/customXml" Target="../ink/ink5508.xml"/><Relationship Id="rId27" Type="http://schemas.openxmlformats.org/officeDocument/2006/relationships/customXml" Target="../ink/ink5428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5482.xml"/><Relationship Id="rId80" Type="http://schemas.openxmlformats.org/officeDocument/2006/relationships/customXml" Target="../ink/ink5455.xml"/><Relationship Id="rId155" Type="http://schemas.openxmlformats.org/officeDocument/2006/relationships/image" Target="../media/image584.png"/><Relationship Id="rId176" Type="http://schemas.openxmlformats.org/officeDocument/2006/relationships/customXml" Target="../ink/ink5503.xml"/><Relationship Id="rId197" Type="http://schemas.openxmlformats.org/officeDocument/2006/relationships/customXml" Target="../ink/ink5514.xml"/><Relationship Id="rId201" Type="http://schemas.openxmlformats.org/officeDocument/2006/relationships/customXml" Target="../ink/ink5516.xml"/><Relationship Id="rId17" Type="http://schemas.openxmlformats.org/officeDocument/2006/relationships/customXml" Target="../ink/ink5423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5477.xml"/><Relationship Id="rId70" Type="http://schemas.openxmlformats.org/officeDocument/2006/relationships/customXml" Target="../ink/ink5450.xml"/><Relationship Id="rId91" Type="http://schemas.openxmlformats.org/officeDocument/2006/relationships/image" Target="../media/image473.png"/><Relationship Id="rId145" Type="http://schemas.openxmlformats.org/officeDocument/2006/relationships/image" Target="../media/image577.png"/><Relationship Id="rId166" Type="http://schemas.openxmlformats.org/officeDocument/2006/relationships/customXml" Target="../ink/ink5498.xml"/><Relationship Id="rId187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4.png"/><Relationship Id="rId49" Type="http://schemas.openxmlformats.org/officeDocument/2006/relationships/customXml" Target="../ink/ink5439.xml"/><Relationship Id="rId114" Type="http://schemas.openxmlformats.org/officeDocument/2006/relationships/customXml" Target="../ink/ink5472.xml"/><Relationship Id="rId60" Type="http://schemas.openxmlformats.org/officeDocument/2006/relationships/customXml" Target="../ink/ink5445.xml"/><Relationship Id="rId81" Type="http://schemas.openxmlformats.org/officeDocument/2006/relationships/image" Target="../media/image468.png"/><Relationship Id="rId135" Type="http://schemas.openxmlformats.org/officeDocument/2006/relationships/image" Target="../media/image574.png"/><Relationship Id="rId156" Type="http://schemas.openxmlformats.org/officeDocument/2006/relationships/customXml" Target="../ink/ink5493.xml"/><Relationship Id="rId177" Type="http://schemas.openxmlformats.org/officeDocument/2006/relationships/image" Target="../media/image595.png"/><Relationship Id="rId198" Type="http://schemas.openxmlformats.org/officeDocument/2006/relationships/image" Target="../media/image605.png"/><Relationship Id="rId202" Type="http://schemas.openxmlformats.org/officeDocument/2006/relationships/image" Target="../media/image607.png"/><Relationship Id="rId18" Type="http://schemas.openxmlformats.org/officeDocument/2006/relationships/image" Target="../media/image439.png"/><Relationship Id="rId39" Type="http://schemas.openxmlformats.org/officeDocument/2006/relationships/customXml" Target="../ink/ink5434.xml"/><Relationship Id="rId50" Type="http://schemas.openxmlformats.org/officeDocument/2006/relationships/image" Target="../media/image454.png"/><Relationship Id="rId104" Type="http://schemas.openxmlformats.org/officeDocument/2006/relationships/customXml" Target="../ink/ink5467.xml"/><Relationship Id="rId125" Type="http://schemas.openxmlformats.org/officeDocument/2006/relationships/image" Target="../media/image569.png"/><Relationship Id="rId146" Type="http://schemas.openxmlformats.org/officeDocument/2006/relationships/customXml" Target="../ink/ink5488.xml"/><Relationship Id="rId167" Type="http://schemas.openxmlformats.org/officeDocument/2006/relationships/image" Target="../media/image590.png"/><Relationship Id="rId188" Type="http://schemas.openxmlformats.org/officeDocument/2006/relationships/customXml" Target="../ink/ink5509.xml"/><Relationship Id="rId71" Type="http://schemas.openxmlformats.org/officeDocument/2006/relationships/image" Target="../media/image464.png"/><Relationship Id="rId92" Type="http://schemas.openxmlformats.org/officeDocument/2006/relationships/customXml" Target="../ink/ink5461.xml"/><Relationship Id="rId2" Type="http://schemas.openxmlformats.org/officeDocument/2006/relationships/image" Target="../media/image429.png"/><Relationship Id="rId29" Type="http://schemas.openxmlformats.org/officeDocument/2006/relationships/customXml" Target="../ink/ink5429.xml"/><Relationship Id="rId40" Type="http://schemas.openxmlformats.org/officeDocument/2006/relationships/image" Target="../media/image450.png"/><Relationship Id="rId115" Type="http://schemas.openxmlformats.org/officeDocument/2006/relationships/image" Target="../media/image564.png"/><Relationship Id="rId136" Type="http://schemas.openxmlformats.org/officeDocument/2006/relationships/customXml" Target="../ink/ink5483.xml"/><Relationship Id="rId157" Type="http://schemas.openxmlformats.org/officeDocument/2006/relationships/image" Target="../media/image585.png"/><Relationship Id="rId178" Type="http://schemas.openxmlformats.org/officeDocument/2006/relationships/customXml" Target="../ink/ink5504.xml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530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562.xml"/><Relationship Id="rId138" Type="http://schemas.openxmlformats.org/officeDocument/2006/relationships/customXml" Target="../ink/ink5589.xml"/><Relationship Id="rId159" Type="http://schemas.openxmlformats.org/officeDocument/2006/relationships/image" Target="../media/image586.png"/><Relationship Id="rId170" Type="http://schemas.openxmlformats.org/officeDocument/2006/relationships/customXml" Target="../ink/ink5605.xml"/><Relationship Id="rId191" Type="http://schemas.openxmlformats.org/officeDocument/2006/relationships/image" Target="../media/image602.png"/><Relationship Id="rId205" Type="http://schemas.openxmlformats.org/officeDocument/2006/relationships/customXml" Target="../ink/ink5623.xml"/><Relationship Id="rId226" Type="http://schemas.openxmlformats.org/officeDocument/2006/relationships/customXml" Target="../ink/ink5634.xml"/><Relationship Id="rId107" Type="http://schemas.openxmlformats.org/officeDocument/2006/relationships/image" Target="../media/image481.png"/><Relationship Id="rId11" Type="http://schemas.openxmlformats.org/officeDocument/2006/relationships/customXml" Target="../ink/ink5525.xml"/><Relationship Id="rId32" Type="http://schemas.openxmlformats.org/officeDocument/2006/relationships/image" Target="../media/image446.png"/><Relationship Id="rId53" Type="http://schemas.openxmlformats.org/officeDocument/2006/relationships/customXml" Target="../ink/ink5546.xml"/><Relationship Id="rId74" Type="http://schemas.openxmlformats.org/officeDocument/2006/relationships/customXml" Target="../ink/ink5557.xml"/><Relationship Id="rId128" Type="http://schemas.openxmlformats.org/officeDocument/2006/relationships/customXml" Target="../ink/ink5584.xml"/><Relationship Id="rId149" Type="http://schemas.openxmlformats.org/officeDocument/2006/relationships/image" Target="../media/image581.png"/><Relationship Id="rId5" Type="http://schemas.openxmlformats.org/officeDocument/2006/relationships/customXml" Target="../ink/ink5522.xml"/><Relationship Id="rId95" Type="http://schemas.openxmlformats.org/officeDocument/2006/relationships/image" Target="../media/image475.png"/><Relationship Id="rId160" Type="http://schemas.openxmlformats.org/officeDocument/2006/relationships/customXml" Target="../ink/ink5600.xml"/><Relationship Id="rId181" Type="http://schemas.openxmlformats.org/officeDocument/2006/relationships/image" Target="../media/image597.png"/><Relationship Id="rId216" Type="http://schemas.openxmlformats.org/officeDocument/2006/relationships/customXml" Target="../ink/ink5629.xml"/><Relationship Id="rId22" Type="http://schemas.openxmlformats.org/officeDocument/2006/relationships/image" Target="../media/image441.png"/><Relationship Id="rId43" Type="http://schemas.openxmlformats.org/officeDocument/2006/relationships/customXml" Target="../ink/ink5541.xml"/><Relationship Id="rId64" Type="http://schemas.openxmlformats.org/officeDocument/2006/relationships/customXml" Target="../ink/ink5552.xml"/><Relationship Id="rId118" Type="http://schemas.openxmlformats.org/officeDocument/2006/relationships/customXml" Target="../ink/ink5579.xml"/><Relationship Id="rId139" Type="http://schemas.openxmlformats.org/officeDocument/2006/relationships/image" Target="../media/image578.png"/><Relationship Id="rId85" Type="http://schemas.openxmlformats.org/officeDocument/2006/relationships/image" Target="../media/image470.png"/><Relationship Id="rId150" Type="http://schemas.openxmlformats.org/officeDocument/2006/relationships/customXml" Target="../ink/ink5595.xml"/><Relationship Id="rId171" Type="http://schemas.openxmlformats.org/officeDocument/2006/relationships/image" Target="../media/image592.png"/><Relationship Id="rId192" Type="http://schemas.openxmlformats.org/officeDocument/2006/relationships/customXml" Target="../ink/ink5616.xml"/><Relationship Id="rId206" Type="http://schemas.openxmlformats.org/officeDocument/2006/relationships/image" Target="../media/image609.png"/><Relationship Id="rId227" Type="http://schemas.openxmlformats.org/officeDocument/2006/relationships/image" Target="../media/image619.png"/><Relationship Id="rId12" Type="http://schemas.openxmlformats.org/officeDocument/2006/relationships/image" Target="../media/image435.png"/><Relationship Id="rId33" Type="http://schemas.openxmlformats.org/officeDocument/2006/relationships/customXml" Target="../ink/ink5536.xml"/><Relationship Id="rId108" Type="http://schemas.openxmlformats.org/officeDocument/2006/relationships/customXml" Target="../ink/ink5574.xml"/><Relationship Id="rId129" Type="http://schemas.openxmlformats.org/officeDocument/2006/relationships/image" Target="../media/image571.png"/><Relationship Id="rId54" Type="http://schemas.openxmlformats.org/officeDocument/2006/relationships/customXml" Target="../ink/ink5547.xml"/><Relationship Id="rId75" Type="http://schemas.openxmlformats.org/officeDocument/2006/relationships/image" Target="../media/image466.png"/><Relationship Id="rId96" Type="http://schemas.openxmlformats.org/officeDocument/2006/relationships/customXml" Target="../ink/ink5568.xml"/><Relationship Id="rId140" Type="http://schemas.openxmlformats.org/officeDocument/2006/relationships/customXml" Target="../ink/ink5590.xml"/><Relationship Id="rId161" Type="http://schemas.openxmlformats.org/officeDocument/2006/relationships/image" Target="../media/image587.png"/><Relationship Id="rId182" Type="http://schemas.openxmlformats.org/officeDocument/2006/relationships/customXml" Target="../ink/ink5611.xml"/><Relationship Id="rId217" Type="http://schemas.openxmlformats.org/officeDocument/2006/relationships/image" Target="../media/image614.png"/><Relationship Id="rId6" Type="http://schemas.openxmlformats.org/officeDocument/2006/relationships/image" Target="../media/image432.png"/><Relationship Id="rId23" Type="http://schemas.openxmlformats.org/officeDocument/2006/relationships/customXml" Target="../ink/ink5531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5563.xml"/><Relationship Id="rId130" Type="http://schemas.openxmlformats.org/officeDocument/2006/relationships/customXml" Target="../ink/ink5585.xml"/><Relationship Id="rId151" Type="http://schemas.openxmlformats.org/officeDocument/2006/relationships/image" Target="../media/image582.png"/><Relationship Id="rId172" Type="http://schemas.openxmlformats.org/officeDocument/2006/relationships/customXml" Target="../ink/ink5606.xml"/><Relationship Id="rId193" Type="http://schemas.openxmlformats.org/officeDocument/2006/relationships/image" Target="../media/image603.png"/><Relationship Id="rId207" Type="http://schemas.openxmlformats.org/officeDocument/2006/relationships/customXml" Target="../ink/ink5624.xml"/><Relationship Id="rId228" Type="http://schemas.openxmlformats.org/officeDocument/2006/relationships/customXml" Target="../ink/ink5635.xml"/><Relationship Id="rId13" Type="http://schemas.openxmlformats.org/officeDocument/2006/relationships/customXml" Target="../ink/ink5526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5" Type="http://schemas.openxmlformats.org/officeDocument/2006/relationships/image" Target="../media/image456.png"/><Relationship Id="rId76" Type="http://schemas.openxmlformats.org/officeDocument/2006/relationships/customXml" Target="../ink/ink5558.xml"/><Relationship Id="rId97" Type="http://schemas.openxmlformats.org/officeDocument/2006/relationships/image" Target="../media/image476.png"/><Relationship Id="rId120" Type="http://schemas.openxmlformats.org/officeDocument/2006/relationships/customXml" Target="../ink/ink5580.xml"/><Relationship Id="rId141" Type="http://schemas.openxmlformats.org/officeDocument/2006/relationships/image" Target="../media/image579.png"/><Relationship Id="rId7" Type="http://schemas.openxmlformats.org/officeDocument/2006/relationships/customXml" Target="../ink/ink5523.xml"/><Relationship Id="rId162" Type="http://schemas.openxmlformats.org/officeDocument/2006/relationships/customXml" Target="../ink/ink5601.xml"/><Relationship Id="rId183" Type="http://schemas.openxmlformats.org/officeDocument/2006/relationships/image" Target="../media/image598.png"/><Relationship Id="rId218" Type="http://schemas.openxmlformats.org/officeDocument/2006/relationships/customXml" Target="../ink/ink5630.xml"/><Relationship Id="rId24" Type="http://schemas.openxmlformats.org/officeDocument/2006/relationships/image" Target="../media/image442.png"/><Relationship Id="rId45" Type="http://schemas.openxmlformats.org/officeDocument/2006/relationships/customXml" Target="../ink/ink5542.xml"/><Relationship Id="rId66" Type="http://schemas.openxmlformats.org/officeDocument/2006/relationships/customXml" Target="../ink/ink5553.xml"/><Relationship Id="rId87" Type="http://schemas.openxmlformats.org/officeDocument/2006/relationships/image" Target="../media/image471.png"/><Relationship Id="rId110" Type="http://schemas.openxmlformats.org/officeDocument/2006/relationships/customXml" Target="../ink/ink5575.xml"/><Relationship Id="rId131" Type="http://schemas.openxmlformats.org/officeDocument/2006/relationships/image" Target="../media/image572.png"/><Relationship Id="rId152" Type="http://schemas.openxmlformats.org/officeDocument/2006/relationships/customXml" Target="../ink/ink5596.xml"/><Relationship Id="rId173" Type="http://schemas.openxmlformats.org/officeDocument/2006/relationships/image" Target="../media/image593.png"/><Relationship Id="rId194" Type="http://schemas.openxmlformats.org/officeDocument/2006/relationships/customXml" Target="../ink/ink5617.xml"/><Relationship Id="rId208" Type="http://schemas.openxmlformats.org/officeDocument/2006/relationships/image" Target="../media/image610.png"/><Relationship Id="rId229" Type="http://schemas.openxmlformats.org/officeDocument/2006/relationships/image" Target="../media/image620.png"/><Relationship Id="rId14" Type="http://schemas.openxmlformats.org/officeDocument/2006/relationships/image" Target="../media/image436.png"/><Relationship Id="rId35" Type="http://schemas.openxmlformats.org/officeDocument/2006/relationships/customXml" Target="../ink/ink5537.xml"/><Relationship Id="rId56" Type="http://schemas.openxmlformats.org/officeDocument/2006/relationships/customXml" Target="../ink/ink5548.xml"/><Relationship Id="rId77" Type="http://schemas.openxmlformats.org/officeDocument/2006/relationships/image" Target="../media/image467.png"/><Relationship Id="rId100" Type="http://schemas.openxmlformats.org/officeDocument/2006/relationships/customXml" Target="../ink/ink5570.xml"/><Relationship Id="rId8" Type="http://schemas.openxmlformats.org/officeDocument/2006/relationships/image" Target="../media/image433.png"/><Relationship Id="rId98" Type="http://schemas.openxmlformats.org/officeDocument/2006/relationships/customXml" Target="../ink/ink5569.xml"/><Relationship Id="rId121" Type="http://schemas.openxmlformats.org/officeDocument/2006/relationships/image" Target="../media/image567.png"/><Relationship Id="rId142" Type="http://schemas.openxmlformats.org/officeDocument/2006/relationships/customXml" Target="../ink/ink5591.xml"/><Relationship Id="rId163" Type="http://schemas.openxmlformats.org/officeDocument/2006/relationships/image" Target="../media/image588.png"/><Relationship Id="rId184" Type="http://schemas.openxmlformats.org/officeDocument/2006/relationships/customXml" Target="../ink/ink5612.xml"/><Relationship Id="rId219" Type="http://schemas.openxmlformats.org/officeDocument/2006/relationships/image" Target="../media/image615.png"/><Relationship Id="rId230" Type="http://schemas.openxmlformats.org/officeDocument/2006/relationships/customXml" Target="../ink/ink5636.xml"/><Relationship Id="rId25" Type="http://schemas.openxmlformats.org/officeDocument/2006/relationships/customXml" Target="../ink/ink5532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20" Type="http://schemas.openxmlformats.org/officeDocument/2006/relationships/image" Target="../media/image440.png"/><Relationship Id="rId41" Type="http://schemas.openxmlformats.org/officeDocument/2006/relationships/customXml" Target="../ink/ink5540.xml"/><Relationship Id="rId62" Type="http://schemas.openxmlformats.org/officeDocument/2006/relationships/customXml" Target="../ink/ink5551.xml"/><Relationship Id="rId83" Type="http://schemas.openxmlformats.org/officeDocument/2006/relationships/image" Target="../media/image469.png"/><Relationship Id="rId88" Type="http://schemas.openxmlformats.org/officeDocument/2006/relationships/customXml" Target="../ink/ink5564.xml"/><Relationship Id="rId111" Type="http://schemas.openxmlformats.org/officeDocument/2006/relationships/image" Target="../media/image563.png"/><Relationship Id="rId132" Type="http://schemas.openxmlformats.org/officeDocument/2006/relationships/customXml" Target="../ink/ink5586.xml"/><Relationship Id="rId153" Type="http://schemas.openxmlformats.org/officeDocument/2006/relationships/image" Target="../media/image583.png"/><Relationship Id="rId174" Type="http://schemas.openxmlformats.org/officeDocument/2006/relationships/customXml" Target="../ink/ink5607.xml"/><Relationship Id="rId179" Type="http://schemas.openxmlformats.org/officeDocument/2006/relationships/image" Target="../media/image596.png"/><Relationship Id="rId195" Type="http://schemas.openxmlformats.org/officeDocument/2006/relationships/image" Target="../media/image604.png"/><Relationship Id="rId209" Type="http://schemas.openxmlformats.org/officeDocument/2006/relationships/customXml" Target="../ink/ink5625.xml"/><Relationship Id="rId190" Type="http://schemas.openxmlformats.org/officeDocument/2006/relationships/customXml" Target="../ink/ink5615.xml"/><Relationship Id="rId204" Type="http://schemas.openxmlformats.org/officeDocument/2006/relationships/image" Target="../media/image608.png"/><Relationship Id="rId220" Type="http://schemas.openxmlformats.org/officeDocument/2006/relationships/customXml" Target="../ink/ink5631.xml"/><Relationship Id="rId225" Type="http://schemas.openxmlformats.org/officeDocument/2006/relationships/image" Target="../media/image618.png"/><Relationship Id="rId15" Type="http://schemas.openxmlformats.org/officeDocument/2006/relationships/customXml" Target="../ink/ink5527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573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535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559.xml"/><Relationship Id="rId94" Type="http://schemas.openxmlformats.org/officeDocument/2006/relationships/customXml" Target="../ink/ink5567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581.xml"/><Relationship Id="rId143" Type="http://schemas.openxmlformats.org/officeDocument/2006/relationships/image" Target="../media/image576.png"/><Relationship Id="rId148" Type="http://schemas.openxmlformats.org/officeDocument/2006/relationships/customXml" Target="../ink/ink5594.xml"/><Relationship Id="rId164" Type="http://schemas.openxmlformats.org/officeDocument/2006/relationships/customXml" Target="../ink/ink5602.xml"/><Relationship Id="rId169" Type="http://schemas.openxmlformats.org/officeDocument/2006/relationships/image" Target="../media/image591.png"/><Relationship Id="rId185" Type="http://schemas.openxmlformats.org/officeDocument/2006/relationships/image" Target="../media/image599.png"/><Relationship Id="rId4" Type="http://schemas.openxmlformats.org/officeDocument/2006/relationships/image" Target="../media/image431.png"/><Relationship Id="rId9" Type="http://schemas.openxmlformats.org/officeDocument/2006/relationships/customXml" Target="../ink/ink5524.xml"/><Relationship Id="rId180" Type="http://schemas.openxmlformats.org/officeDocument/2006/relationships/customXml" Target="../ink/ink5610.xml"/><Relationship Id="rId210" Type="http://schemas.openxmlformats.org/officeDocument/2006/relationships/image" Target="../media/image611.png"/><Relationship Id="rId215" Type="http://schemas.openxmlformats.org/officeDocument/2006/relationships/image" Target="../media/image613.png"/><Relationship Id="rId26" Type="http://schemas.openxmlformats.org/officeDocument/2006/relationships/image" Target="../media/image443.png"/><Relationship Id="rId231" Type="http://schemas.openxmlformats.org/officeDocument/2006/relationships/image" Target="../media/image621.png"/><Relationship Id="rId47" Type="http://schemas.openxmlformats.org/officeDocument/2006/relationships/customXml" Target="../ink/ink5543.xml"/><Relationship Id="rId68" Type="http://schemas.openxmlformats.org/officeDocument/2006/relationships/customXml" Target="../ink/ink5554.xml"/><Relationship Id="rId89" Type="http://schemas.openxmlformats.org/officeDocument/2006/relationships/image" Target="../media/image472.png"/><Relationship Id="rId112" Type="http://schemas.openxmlformats.org/officeDocument/2006/relationships/customXml" Target="../ink/ink5576.xml"/><Relationship Id="rId133" Type="http://schemas.openxmlformats.org/officeDocument/2006/relationships/image" Target="../media/image573.png"/><Relationship Id="rId154" Type="http://schemas.openxmlformats.org/officeDocument/2006/relationships/customXml" Target="../ink/ink5597.xml"/><Relationship Id="rId175" Type="http://schemas.openxmlformats.org/officeDocument/2006/relationships/image" Target="../media/image594.png"/><Relationship Id="rId196" Type="http://schemas.openxmlformats.org/officeDocument/2006/relationships/customXml" Target="../ink/ink5618.xml"/><Relationship Id="rId200" Type="http://schemas.openxmlformats.org/officeDocument/2006/relationships/image" Target="../media/image606.png"/><Relationship Id="rId16" Type="http://schemas.openxmlformats.org/officeDocument/2006/relationships/image" Target="../media/image438.png"/><Relationship Id="rId221" Type="http://schemas.openxmlformats.org/officeDocument/2006/relationships/image" Target="../media/image616.png"/><Relationship Id="rId37" Type="http://schemas.openxmlformats.org/officeDocument/2006/relationships/customXml" Target="../ink/ink5538.xml"/><Relationship Id="rId58" Type="http://schemas.openxmlformats.org/officeDocument/2006/relationships/customXml" Target="../ink/ink5549.xml"/><Relationship Id="rId79" Type="http://schemas.openxmlformats.org/officeDocument/2006/relationships/image" Target="../media/image372.png"/><Relationship Id="rId102" Type="http://schemas.openxmlformats.org/officeDocument/2006/relationships/customXml" Target="../ink/ink5571.xml"/><Relationship Id="rId123" Type="http://schemas.openxmlformats.org/officeDocument/2006/relationships/image" Target="../media/image568.png"/><Relationship Id="rId144" Type="http://schemas.openxmlformats.org/officeDocument/2006/relationships/customXml" Target="../ink/ink5592.xml"/><Relationship Id="rId90" Type="http://schemas.openxmlformats.org/officeDocument/2006/relationships/customXml" Target="../ink/ink5565.xml"/><Relationship Id="rId165" Type="http://schemas.openxmlformats.org/officeDocument/2006/relationships/image" Target="../media/image589.png"/><Relationship Id="rId186" Type="http://schemas.openxmlformats.org/officeDocument/2006/relationships/customXml" Target="../ink/ink5613.xml"/><Relationship Id="rId211" Type="http://schemas.openxmlformats.org/officeDocument/2006/relationships/customXml" Target="../ink/ink5626.xml"/><Relationship Id="rId232" Type="http://schemas.openxmlformats.org/officeDocument/2006/relationships/customXml" Target="../ink/ink5637.xml"/><Relationship Id="rId27" Type="http://schemas.openxmlformats.org/officeDocument/2006/relationships/customXml" Target="../ink/ink5533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5587.xml"/><Relationship Id="rId80" Type="http://schemas.openxmlformats.org/officeDocument/2006/relationships/customXml" Target="../ink/ink5560.xml"/><Relationship Id="rId155" Type="http://schemas.openxmlformats.org/officeDocument/2006/relationships/image" Target="../media/image584.png"/><Relationship Id="rId176" Type="http://schemas.openxmlformats.org/officeDocument/2006/relationships/customXml" Target="../ink/ink5608.xml"/><Relationship Id="rId197" Type="http://schemas.openxmlformats.org/officeDocument/2006/relationships/customXml" Target="../ink/ink5619.xml"/><Relationship Id="rId201" Type="http://schemas.openxmlformats.org/officeDocument/2006/relationships/customXml" Target="../ink/ink5621.xml"/><Relationship Id="rId222" Type="http://schemas.openxmlformats.org/officeDocument/2006/relationships/customXml" Target="../ink/ink5632.xml"/><Relationship Id="rId17" Type="http://schemas.openxmlformats.org/officeDocument/2006/relationships/customXml" Target="../ink/ink5528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5582.xml"/><Relationship Id="rId70" Type="http://schemas.openxmlformats.org/officeDocument/2006/relationships/customXml" Target="../ink/ink5555.xml"/><Relationship Id="rId91" Type="http://schemas.openxmlformats.org/officeDocument/2006/relationships/image" Target="../media/image473.png"/><Relationship Id="rId145" Type="http://schemas.openxmlformats.org/officeDocument/2006/relationships/image" Target="../media/image577.png"/><Relationship Id="rId166" Type="http://schemas.openxmlformats.org/officeDocument/2006/relationships/customXml" Target="../ink/ink5603.xml"/><Relationship Id="rId187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12.png"/><Relationship Id="rId233" Type="http://schemas.openxmlformats.org/officeDocument/2006/relationships/image" Target="../media/image622.png"/><Relationship Id="rId28" Type="http://schemas.openxmlformats.org/officeDocument/2006/relationships/image" Target="../media/image444.png"/><Relationship Id="rId49" Type="http://schemas.openxmlformats.org/officeDocument/2006/relationships/customXml" Target="../ink/ink5544.xml"/><Relationship Id="rId114" Type="http://schemas.openxmlformats.org/officeDocument/2006/relationships/customXml" Target="../ink/ink5577.xml"/><Relationship Id="rId60" Type="http://schemas.openxmlformats.org/officeDocument/2006/relationships/customXml" Target="../ink/ink5550.xml"/><Relationship Id="rId81" Type="http://schemas.openxmlformats.org/officeDocument/2006/relationships/image" Target="../media/image468.png"/><Relationship Id="rId135" Type="http://schemas.openxmlformats.org/officeDocument/2006/relationships/image" Target="../media/image574.png"/><Relationship Id="rId156" Type="http://schemas.openxmlformats.org/officeDocument/2006/relationships/customXml" Target="../ink/ink5598.xml"/><Relationship Id="rId177" Type="http://schemas.openxmlformats.org/officeDocument/2006/relationships/image" Target="../media/image595.png"/><Relationship Id="rId198" Type="http://schemas.openxmlformats.org/officeDocument/2006/relationships/image" Target="../media/image605.png"/><Relationship Id="rId202" Type="http://schemas.openxmlformats.org/officeDocument/2006/relationships/image" Target="../media/image607.png"/><Relationship Id="rId223" Type="http://schemas.openxmlformats.org/officeDocument/2006/relationships/image" Target="../media/image617.png"/><Relationship Id="rId18" Type="http://schemas.openxmlformats.org/officeDocument/2006/relationships/image" Target="../media/image439.png"/><Relationship Id="rId39" Type="http://schemas.openxmlformats.org/officeDocument/2006/relationships/customXml" Target="../ink/ink5539.xml"/><Relationship Id="rId50" Type="http://schemas.openxmlformats.org/officeDocument/2006/relationships/image" Target="../media/image454.png"/><Relationship Id="rId104" Type="http://schemas.openxmlformats.org/officeDocument/2006/relationships/customXml" Target="../ink/ink5572.xml"/><Relationship Id="rId125" Type="http://schemas.openxmlformats.org/officeDocument/2006/relationships/image" Target="../media/image569.png"/><Relationship Id="rId146" Type="http://schemas.openxmlformats.org/officeDocument/2006/relationships/customXml" Target="../ink/ink5593.xml"/><Relationship Id="rId167" Type="http://schemas.openxmlformats.org/officeDocument/2006/relationships/image" Target="../media/image590.png"/><Relationship Id="rId188" Type="http://schemas.openxmlformats.org/officeDocument/2006/relationships/customXml" Target="../ink/ink5614.xml"/><Relationship Id="rId71" Type="http://schemas.openxmlformats.org/officeDocument/2006/relationships/image" Target="../media/image464.png"/><Relationship Id="rId92" Type="http://schemas.openxmlformats.org/officeDocument/2006/relationships/customXml" Target="../ink/ink5566.xml"/><Relationship Id="rId213" Type="http://schemas.openxmlformats.org/officeDocument/2006/relationships/customXml" Target="../ink/ink5627.xml"/><Relationship Id="rId234" Type="http://schemas.openxmlformats.org/officeDocument/2006/relationships/customXml" Target="../ink/ink5638.xml"/><Relationship Id="rId2" Type="http://schemas.openxmlformats.org/officeDocument/2006/relationships/image" Target="../media/image429.png"/><Relationship Id="rId29" Type="http://schemas.openxmlformats.org/officeDocument/2006/relationships/customXml" Target="../ink/ink5534.xml"/><Relationship Id="rId40" Type="http://schemas.openxmlformats.org/officeDocument/2006/relationships/image" Target="../media/image450.png"/><Relationship Id="rId115" Type="http://schemas.openxmlformats.org/officeDocument/2006/relationships/image" Target="../media/image564.png"/><Relationship Id="rId136" Type="http://schemas.openxmlformats.org/officeDocument/2006/relationships/customXml" Target="../ink/ink5588.xml"/><Relationship Id="rId157" Type="http://schemas.openxmlformats.org/officeDocument/2006/relationships/image" Target="../media/image585.png"/><Relationship Id="rId178" Type="http://schemas.openxmlformats.org/officeDocument/2006/relationships/customXml" Target="../ink/ink5609.xml"/><Relationship Id="rId61" Type="http://schemas.openxmlformats.org/officeDocument/2006/relationships/image" Target="../media/image459.png"/><Relationship Id="rId82" Type="http://schemas.openxmlformats.org/officeDocument/2006/relationships/customXml" Target="../ink/ink5561.xml"/><Relationship Id="rId199" Type="http://schemas.openxmlformats.org/officeDocument/2006/relationships/customXml" Target="../ink/ink5620.xml"/><Relationship Id="rId203" Type="http://schemas.openxmlformats.org/officeDocument/2006/relationships/customXml" Target="../ink/ink5622.xml"/><Relationship Id="rId19" Type="http://schemas.openxmlformats.org/officeDocument/2006/relationships/customXml" Target="../ink/ink5529.xml"/><Relationship Id="rId224" Type="http://schemas.openxmlformats.org/officeDocument/2006/relationships/customXml" Target="../ink/ink5633.xml"/><Relationship Id="rId30" Type="http://schemas.openxmlformats.org/officeDocument/2006/relationships/image" Target="../media/image445.png"/><Relationship Id="rId105" Type="http://schemas.openxmlformats.org/officeDocument/2006/relationships/image" Target="../media/image480.png"/><Relationship Id="rId126" Type="http://schemas.openxmlformats.org/officeDocument/2006/relationships/customXml" Target="../ink/ink5583.xml"/><Relationship Id="rId147" Type="http://schemas.openxmlformats.org/officeDocument/2006/relationships/image" Target="../media/image580.png"/><Relationship Id="rId168" Type="http://schemas.openxmlformats.org/officeDocument/2006/relationships/customXml" Target="../ink/ink5604.xml"/><Relationship Id="rId51" Type="http://schemas.openxmlformats.org/officeDocument/2006/relationships/customXml" Target="../ink/ink5545.xml"/><Relationship Id="rId72" Type="http://schemas.openxmlformats.org/officeDocument/2006/relationships/customXml" Target="../ink/ink5556.xml"/><Relationship Id="rId93" Type="http://schemas.openxmlformats.org/officeDocument/2006/relationships/image" Target="../media/image474.png"/><Relationship Id="rId189" Type="http://schemas.openxmlformats.org/officeDocument/2006/relationships/image" Target="../media/image601.png"/><Relationship Id="rId3" Type="http://schemas.openxmlformats.org/officeDocument/2006/relationships/customXml" Target="../ink/ink5521.xml"/><Relationship Id="rId214" Type="http://schemas.openxmlformats.org/officeDocument/2006/relationships/customXml" Target="../ink/ink5628.xml"/><Relationship Id="rId116" Type="http://schemas.openxmlformats.org/officeDocument/2006/relationships/customXml" Target="../ink/ink5578.xml"/><Relationship Id="rId137" Type="http://schemas.openxmlformats.org/officeDocument/2006/relationships/image" Target="../media/image575.png"/><Relationship Id="rId158" Type="http://schemas.openxmlformats.org/officeDocument/2006/relationships/customXml" Target="../ink/ink5599.xml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648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680.xml"/><Relationship Id="rId138" Type="http://schemas.openxmlformats.org/officeDocument/2006/relationships/customXml" Target="../ink/ink5707.xml"/><Relationship Id="rId159" Type="http://schemas.openxmlformats.org/officeDocument/2006/relationships/image" Target="../media/image586.png"/><Relationship Id="rId170" Type="http://schemas.openxmlformats.org/officeDocument/2006/relationships/customXml" Target="../ink/ink5723.xml"/><Relationship Id="rId191" Type="http://schemas.openxmlformats.org/officeDocument/2006/relationships/image" Target="../media/image602.png"/><Relationship Id="rId205" Type="http://schemas.openxmlformats.org/officeDocument/2006/relationships/customXml" Target="../ink/ink5741.xml"/><Relationship Id="rId226" Type="http://schemas.openxmlformats.org/officeDocument/2006/relationships/customXml" Target="../ink/ink5752.xml"/><Relationship Id="rId247" Type="http://schemas.openxmlformats.org/officeDocument/2006/relationships/customXml" Target="../ink/ink5763.xml"/><Relationship Id="rId107" Type="http://schemas.openxmlformats.org/officeDocument/2006/relationships/image" Target="../media/image481.png"/><Relationship Id="rId11" Type="http://schemas.openxmlformats.org/officeDocument/2006/relationships/customXml" Target="../ink/ink5643.xml"/><Relationship Id="rId32" Type="http://schemas.openxmlformats.org/officeDocument/2006/relationships/image" Target="../media/image446.png"/><Relationship Id="rId53" Type="http://schemas.openxmlformats.org/officeDocument/2006/relationships/customXml" Target="../ink/ink5664.xml"/><Relationship Id="rId74" Type="http://schemas.openxmlformats.org/officeDocument/2006/relationships/customXml" Target="../ink/ink5675.xml"/><Relationship Id="rId128" Type="http://schemas.openxmlformats.org/officeDocument/2006/relationships/customXml" Target="../ink/ink5702.xml"/><Relationship Id="rId149" Type="http://schemas.openxmlformats.org/officeDocument/2006/relationships/image" Target="../media/image581.png"/><Relationship Id="rId5" Type="http://schemas.openxmlformats.org/officeDocument/2006/relationships/customXml" Target="../ink/ink5640.xml"/><Relationship Id="rId95" Type="http://schemas.openxmlformats.org/officeDocument/2006/relationships/image" Target="../media/image475.png"/><Relationship Id="rId160" Type="http://schemas.openxmlformats.org/officeDocument/2006/relationships/customXml" Target="../ink/ink5718.xml"/><Relationship Id="rId181" Type="http://schemas.openxmlformats.org/officeDocument/2006/relationships/image" Target="../media/image597.png"/><Relationship Id="rId216" Type="http://schemas.openxmlformats.org/officeDocument/2006/relationships/customXml" Target="../ink/ink5747.xml"/><Relationship Id="rId237" Type="http://schemas.openxmlformats.org/officeDocument/2006/relationships/customXml" Target="../ink/ink5758.xml"/><Relationship Id="rId22" Type="http://schemas.openxmlformats.org/officeDocument/2006/relationships/image" Target="../media/image441.png"/><Relationship Id="rId43" Type="http://schemas.openxmlformats.org/officeDocument/2006/relationships/customXml" Target="../ink/ink5659.xml"/><Relationship Id="rId64" Type="http://schemas.openxmlformats.org/officeDocument/2006/relationships/customXml" Target="../ink/ink5670.xml"/><Relationship Id="rId118" Type="http://schemas.openxmlformats.org/officeDocument/2006/relationships/customXml" Target="../ink/ink5697.xml"/><Relationship Id="rId139" Type="http://schemas.openxmlformats.org/officeDocument/2006/relationships/image" Target="../media/image578.png"/><Relationship Id="rId85" Type="http://schemas.openxmlformats.org/officeDocument/2006/relationships/image" Target="../media/image470.png"/><Relationship Id="rId150" Type="http://schemas.openxmlformats.org/officeDocument/2006/relationships/customXml" Target="../ink/ink5713.xml"/><Relationship Id="rId171" Type="http://schemas.openxmlformats.org/officeDocument/2006/relationships/image" Target="../media/image592.png"/><Relationship Id="rId192" Type="http://schemas.openxmlformats.org/officeDocument/2006/relationships/customXml" Target="../ink/ink5734.xml"/><Relationship Id="rId206" Type="http://schemas.openxmlformats.org/officeDocument/2006/relationships/image" Target="../media/image609.png"/><Relationship Id="rId227" Type="http://schemas.openxmlformats.org/officeDocument/2006/relationships/image" Target="../media/image619.png"/><Relationship Id="rId248" Type="http://schemas.openxmlformats.org/officeDocument/2006/relationships/image" Target="../media/image629.png"/><Relationship Id="rId12" Type="http://schemas.openxmlformats.org/officeDocument/2006/relationships/image" Target="../media/image435.png"/><Relationship Id="rId33" Type="http://schemas.openxmlformats.org/officeDocument/2006/relationships/customXml" Target="../ink/ink5654.xml"/><Relationship Id="rId108" Type="http://schemas.openxmlformats.org/officeDocument/2006/relationships/customXml" Target="../ink/ink5692.xml"/><Relationship Id="rId129" Type="http://schemas.openxmlformats.org/officeDocument/2006/relationships/image" Target="../media/image571.png"/><Relationship Id="rId54" Type="http://schemas.openxmlformats.org/officeDocument/2006/relationships/customXml" Target="../ink/ink5665.xml"/><Relationship Id="rId75" Type="http://schemas.openxmlformats.org/officeDocument/2006/relationships/image" Target="../media/image466.png"/><Relationship Id="rId96" Type="http://schemas.openxmlformats.org/officeDocument/2006/relationships/customXml" Target="../ink/ink5686.xml"/><Relationship Id="rId140" Type="http://schemas.openxmlformats.org/officeDocument/2006/relationships/customXml" Target="../ink/ink5708.xml"/><Relationship Id="rId161" Type="http://schemas.openxmlformats.org/officeDocument/2006/relationships/image" Target="../media/image587.png"/><Relationship Id="rId182" Type="http://schemas.openxmlformats.org/officeDocument/2006/relationships/customXml" Target="../ink/ink5729.xml"/><Relationship Id="rId217" Type="http://schemas.openxmlformats.org/officeDocument/2006/relationships/image" Target="../media/image614.png"/><Relationship Id="rId6" Type="http://schemas.openxmlformats.org/officeDocument/2006/relationships/image" Target="../media/image432.png"/><Relationship Id="rId238" Type="http://schemas.openxmlformats.org/officeDocument/2006/relationships/image" Target="../media/image624.png"/><Relationship Id="rId23" Type="http://schemas.openxmlformats.org/officeDocument/2006/relationships/customXml" Target="../ink/ink5649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5681.xml"/><Relationship Id="rId130" Type="http://schemas.openxmlformats.org/officeDocument/2006/relationships/customXml" Target="../ink/ink5703.xml"/><Relationship Id="rId151" Type="http://schemas.openxmlformats.org/officeDocument/2006/relationships/image" Target="../media/image582.png"/><Relationship Id="rId172" Type="http://schemas.openxmlformats.org/officeDocument/2006/relationships/customXml" Target="../ink/ink5724.xml"/><Relationship Id="rId193" Type="http://schemas.openxmlformats.org/officeDocument/2006/relationships/image" Target="../media/image603.png"/><Relationship Id="rId207" Type="http://schemas.openxmlformats.org/officeDocument/2006/relationships/customXml" Target="../ink/ink5742.xml"/><Relationship Id="rId228" Type="http://schemas.openxmlformats.org/officeDocument/2006/relationships/customXml" Target="../ink/ink5753.xml"/><Relationship Id="rId249" Type="http://schemas.openxmlformats.org/officeDocument/2006/relationships/customXml" Target="../ink/ink5764.xml"/><Relationship Id="rId13" Type="http://schemas.openxmlformats.org/officeDocument/2006/relationships/customXml" Target="../ink/ink5644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5" Type="http://schemas.openxmlformats.org/officeDocument/2006/relationships/image" Target="../media/image456.png"/><Relationship Id="rId76" Type="http://schemas.openxmlformats.org/officeDocument/2006/relationships/customXml" Target="../ink/ink5676.xml"/><Relationship Id="rId97" Type="http://schemas.openxmlformats.org/officeDocument/2006/relationships/image" Target="../media/image476.png"/><Relationship Id="rId120" Type="http://schemas.openxmlformats.org/officeDocument/2006/relationships/customXml" Target="../ink/ink5698.xml"/><Relationship Id="rId141" Type="http://schemas.openxmlformats.org/officeDocument/2006/relationships/image" Target="../media/image579.png"/><Relationship Id="rId7" Type="http://schemas.openxmlformats.org/officeDocument/2006/relationships/customXml" Target="../ink/ink5641.xml"/><Relationship Id="rId162" Type="http://schemas.openxmlformats.org/officeDocument/2006/relationships/customXml" Target="../ink/ink5719.xml"/><Relationship Id="rId183" Type="http://schemas.openxmlformats.org/officeDocument/2006/relationships/image" Target="../media/image598.png"/><Relationship Id="rId218" Type="http://schemas.openxmlformats.org/officeDocument/2006/relationships/customXml" Target="../ink/ink5748.xml"/><Relationship Id="rId239" Type="http://schemas.openxmlformats.org/officeDocument/2006/relationships/customXml" Target="../ink/ink5759.xml"/><Relationship Id="rId250" Type="http://schemas.openxmlformats.org/officeDocument/2006/relationships/image" Target="../media/image630.png"/><Relationship Id="rId24" Type="http://schemas.openxmlformats.org/officeDocument/2006/relationships/image" Target="../media/image442.png"/><Relationship Id="rId45" Type="http://schemas.openxmlformats.org/officeDocument/2006/relationships/customXml" Target="../ink/ink5660.xml"/><Relationship Id="rId66" Type="http://schemas.openxmlformats.org/officeDocument/2006/relationships/customXml" Target="../ink/ink5671.xml"/><Relationship Id="rId87" Type="http://schemas.openxmlformats.org/officeDocument/2006/relationships/image" Target="../media/image471.png"/><Relationship Id="rId110" Type="http://schemas.openxmlformats.org/officeDocument/2006/relationships/customXml" Target="../ink/ink5693.xml"/><Relationship Id="rId131" Type="http://schemas.openxmlformats.org/officeDocument/2006/relationships/image" Target="../media/image572.png"/><Relationship Id="rId152" Type="http://schemas.openxmlformats.org/officeDocument/2006/relationships/customXml" Target="../ink/ink5714.xml"/><Relationship Id="rId173" Type="http://schemas.openxmlformats.org/officeDocument/2006/relationships/image" Target="../media/image593.png"/><Relationship Id="rId194" Type="http://schemas.openxmlformats.org/officeDocument/2006/relationships/customXml" Target="../ink/ink5735.xml"/><Relationship Id="rId208" Type="http://schemas.openxmlformats.org/officeDocument/2006/relationships/image" Target="../media/image610.png"/><Relationship Id="rId229" Type="http://schemas.openxmlformats.org/officeDocument/2006/relationships/image" Target="../media/image620.png"/><Relationship Id="rId240" Type="http://schemas.openxmlformats.org/officeDocument/2006/relationships/image" Target="../media/image625.png"/><Relationship Id="rId14" Type="http://schemas.openxmlformats.org/officeDocument/2006/relationships/image" Target="../media/image436.png"/><Relationship Id="rId35" Type="http://schemas.openxmlformats.org/officeDocument/2006/relationships/customXml" Target="../ink/ink5655.xml"/><Relationship Id="rId56" Type="http://schemas.openxmlformats.org/officeDocument/2006/relationships/customXml" Target="../ink/ink5666.xml"/><Relationship Id="rId77" Type="http://schemas.openxmlformats.org/officeDocument/2006/relationships/image" Target="../media/image467.png"/><Relationship Id="rId100" Type="http://schemas.openxmlformats.org/officeDocument/2006/relationships/customXml" Target="../ink/ink5688.xml"/><Relationship Id="rId8" Type="http://schemas.openxmlformats.org/officeDocument/2006/relationships/image" Target="../media/image433.png"/><Relationship Id="rId98" Type="http://schemas.openxmlformats.org/officeDocument/2006/relationships/customXml" Target="../ink/ink5687.xml"/><Relationship Id="rId121" Type="http://schemas.openxmlformats.org/officeDocument/2006/relationships/image" Target="../media/image567.png"/><Relationship Id="rId142" Type="http://schemas.openxmlformats.org/officeDocument/2006/relationships/customXml" Target="../ink/ink5709.xml"/><Relationship Id="rId163" Type="http://schemas.openxmlformats.org/officeDocument/2006/relationships/image" Target="../media/image588.png"/><Relationship Id="rId184" Type="http://schemas.openxmlformats.org/officeDocument/2006/relationships/customXml" Target="../ink/ink5730.xml"/><Relationship Id="rId219" Type="http://schemas.openxmlformats.org/officeDocument/2006/relationships/image" Target="../media/image615.png"/><Relationship Id="rId230" Type="http://schemas.openxmlformats.org/officeDocument/2006/relationships/customXml" Target="../ink/ink5754.xml"/><Relationship Id="rId251" Type="http://schemas.openxmlformats.org/officeDocument/2006/relationships/customXml" Target="../ink/ink5765.xml"/><Relationship Id="rId25" Type="http://schemas.openxmlformats.org/officeDocument/2006/relationships/customXml" Target="../ink/ink5650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88" Type="http://schemas.openxmlformats.org/officeDocument/2006/relationships/customXml" Target="../ink/ink5682.xml"/><Relationship Id="rId111" Type="http://schemas.openxmlformats.org/officeDocument/2006/relationships/image" Target="../media/image563.png"/><Relationship Id="rId132" Type="http://schemas.openxmlformats.org/officeDocument/2006/relationships/customXml" Target="../ink/ink5704.xml"/><Relationship Id="rId153" Type="http://schemas.openxmlformats.org/officeDocument/2006/relationships/image" Target="../media/image583.png"/><Relationship Id="rId174" Type="http://schemas.openxmlformats.org/officeDocument/2006/relationships/customXml" Target="../ink/ink5725.xml"/><Relationship Id="rId195" Type="http://schemas.openxmlformats.org/officeDocument/2006/relationships/image" Target="../media/image604.png"/><Relationship Id="rId209" Type="http://schemas.openxmlformats.org/officeDocument/2006/relationships/customXml" Target="../ink/ink5743.xml"/><Relationship Id="rId220" Type="http://schemas.openxmlformats.org/officeDocument/2006/relationships/customXml" Target="../ink/ink5749.xml"/><Relationship Id="rId241" Type="http://schemas.openxmlformats.org/officeDocument/2006/relationships/customXml" Target="../ink/ink5760.xml"/><Relationship Id="rId15" Type="http://schemas.openxmlformats.org/officeDocument/2006/relationships/customXml" Target="../ink/ink5645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78" Type="http://schemas.openxmlformats.org/officeDocument/2006/relationships/customXml" Target="../ink/ink5677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699.xml"/><Relationship Id="rId143" Type="http://schemas.openxmlformats.org/officeDocument/2006/relationships/image" Target="../media/image576.png"/><Relationship Id="rId164" Type="http://schemas.openxmlformats.org/officeDocument/2006/relationships/customXml" Target="../ink/ink5720.xml"/><Relationship Id="rId185" Type="http://schemas.openxmlformats.org/officeDocument/2006/relationships/image" Target="../media/image599.png"/><Relationship Id="rId9" Type="http://schemas.openxmlformats.org/officeDocument/2006/relationships/customXml" Target="../ink/ink5642.xml"/><Relationship Id="rId210" Type="http://schemas.openxmlformats.org/officeDocument/2006/relationships/image" Target="../media/image611.png"/><Relationship Id="rId26" Type="http://schemas.openxmlformats.org/officeDocument/2006/relationships/image" Target="../media/image443.png"/><Relationship Id="rId231" Type="http://schemas.openxmlformats.org/officeDocument/2006/relationships/image" Target="../media/image621.png"/><Relationship Id="rId252" Type="http://schemas.openxmlformats.org/officeDocument/2006/relationships/image" Target="../media/image631.png"/><Relationship Id="rId47" Type="http://schemas.openxmlformats.org/officeDocument/2006/relationships/customXml" Target="../ink/ink5661.xml"/><Relationship Id="rId68" Type="http://schemas.openxmlformats.org/officeDocument/2006/relationships/customXml" Target="../ink/ink5672.xml"/><Relationship Id="rId89" Type="http://schemas.openxmlformats.org/officeDocument/2006/relationships/image" Target="../media/image472.png"/><Relationship Id="rId112" Type="http://schemas.openxmlformats.org/officeDocument/2006/relationships/customXml" Target="../ink/ink5694.xml"/><Relationship Id="rId133" Type="http://schemas.openxmlformats.org/officeDocument/2006/relationships/image" Target="../media/image573.png"/><Relationship Id="rId154" Type="http://schemas.openxmlformats.org/officeDocument/2006/relationships/customXml" Target="../ink/ink5715.xml"/><Relationship Id="rId175" Type="http://schemas.openxmlformats.org/officeDocument/2006/relationships/image" Target="../media/image594.png"/><Relationship Id="rId196" Type="http://schemas.openxmlformats.org/officeDocument/2006/relationships/customXml" Target="../ink/ink5736.xml"/><Relationship Id="rId200" Type="http://schemas.openxmlformats.org/officeDocument/2006/relationships/image" Target="../media/image606.png"/><Relationship Id="rId16" Type="http://schemas.openxmlformats.org/officeDocument/2006/relationships/image" Target="../media/image438.png"/><Relationship Id="rId221" Type="http://schemas.openxmlformats.org/officeDocument/2006/relationships/image" Target="../media/image616.png"/><Relationship Id="rId242" Type="http://schemas.openxmlformats.org/officeDocument/2006/relationships/image" Target="../media/image626.png"/><Relationship Id="rId37" Type="http://schemas.openxmlformats.org/officeDocument/2006/relationships/customXml" Target="../ink/ink5656.xml"/><Relationship Id="rId58" Type="http://schemas.openxmlformats.org/officeDocument/2006/relationships/customXml" Target="../ink/ink5667.xml"/><Relationship Id="rId79" Type="http://schemas.openxmlformats.org/officeDocument/2006/relationships/image" Target="../media/image372.png"/><Relationship Id="rId102" Type="http://schemas.openxmlformats.org/officeDocument/2006/relationships/customXml" Target="../ink/ink5689.xml"/><Relationship Id="rId123" Type="http://schemas.openxmlformats.org/officeDocument/2006/relationships/image" Target="../media/image568.png"/><Relationship Id="rId144" Type="http://schemas.openxmlformats.org/officeDocument/2006/relationships/customXml" Target="../ink/ink5710.xml"/><Relationship Id="rId90" Type="http://schemas.openxmlformats.org/officeDocument/2006/relationships/customXml" Target="../ink/ink5683.xml"/><Relationship Id="rId165" Type="http://schemas.openxmlformats.org/officeDocument/2006/relationships/image" Target="../media/image589.png"/><Relationship Id="rId186" Type="http://schemas.openxmlformats.org/officeDocument/2006/relationships/customXml" Target="../ink/ink5731.xml"/><Relationship Id="rId211" Type="http://schemas.openxmlformats.org/officeDocument/2006/relationships/customXml" Target="../ink/ink5744.xml"/><Relationship Id="rId232" Type="http://schemas.openxmlformats.org/officeDocument/2006/relationships/customXml" Target="../ink/ink5755.xml"/><Relationship Id="rId253" Type="http://schemas.openxmlformats.org/officeDocument/2006/relationships/customXml" Target="../ink/ink5766.xml"/><Relationship Id="rId27" Type="http://schemas.openxmlformats.org/officeDocument/2006/relationships/customXml" Target="../ink/ink5651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5705.xml"/><Relationship Id="rId80" Type="http://schemas.openxmlformats.org/officeDocument/2006/relationships/customXml" Target="../ink/ink5678.xml"/><Relationship Id="rId155" Type="http://schemas.openxmlformats.org/officeDocument/2006/relationships/image" Target="../media/image584.png"/><Relationship Id="rId176" Type="http://schemas.openxmlformats.org/officeDocument/2006/relationships/customXml" Target="../ink/ink5726.xml"/><Relationship Id="rId197" Type="http://schemas.openxmlformats.org/officeDocument/2006/relationships/customXml" Target="../ink/ink5737.xml"/><Relationship Id="rId201" Type="http://schemas.openxmlformats.org/officeDocument/2006/relationships/customXml" Target="../ink/ink5739.xml"/><Relationship Id="rId222" Type="http://schemas.openxmlformats.org/officeDocument/2006/relationships/customXml" Target="../ink/ink5750.xml"/><Relationship Id="rId243" Type="http://schemas.openxmlformats.org/officeDocument/2006/relationships/customXml" Target="../ink/ink5761.xml"/><Relationship Id="rId17" Type="http://schemas.openxmlformats.org/officeDocument/2006/relationships/customXml" Target="../ink/ink5646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5700.xml"/><Relationship Id="rId70" Type="http://schemas.openxmlformats.org/officeDocument/2006/relationships/customXml" Target="../ink/ink5673.xml"/><Relationship Id="rId91" Type="http://schemas.openxmlformats.org/officeDocument/2006/relationships/image" Target="../media/image473.png"/><Relationship Id="rId145" Type="http://schemas.openxmlformats.org/officeDocument/2006/relationships/image" Target="../media/image577.png"/><Relationship Id="rId166" Type="http://schemas.openxmlformats.org/officeDocument/2006/relationships/customXml" Target="../ink/ink5721.xml"/><Relationship Id="rId187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12.png"/><Relationship Id="rId233" Type="http://schemas.openxmlformats.org/officeDocument/2006/relationships/image" Target="../media/image622.png"/><Relationship Id="rId254" Type="http://schemas.openxmlformats.org/officeDocument/2006/relationships/image" Target="../media/image632.png"/><Relationship Id="rId28" Type="http://schemas.openxmlformats.org/officeDocument/2006/relationships/image" Target="../media/image444.png"/><Relationship Id="rId49" Type="http://schemas.openxmlformats.org/officeDocument/2006/relationships/customXml" Target="../ink/ink5662.xml"/><Relationship Id="rId114" Type="http://schemas.openxmlformats.org/officeDocument/2006/relationships/customXml" Target="../ink/ink5695.xml"/><Relationship Id="rId60" Type="http://schemas.openxmlformats.org/officeDocument/2006/relationships/customXml" Target="../ink/ink5668.xml"/><Relationship Id="rId81" Type="http://schemas.openxmlformats.org/officeDocument/2006/relationships/image" Target="../media/image468.png"/><Relationship Id="rId135" Type="http://schemas.openxmlformats.org/officeDocument/2006/relationships/image" Target="../media/image574.png"/><Relationship Id="rId156" Type="http://schemas.openxmlformats.org/officeDocument/2006/relationships/customXml" Target="../ink/ink5716.xml"/><Relationship Id="rId177" Type="http://schemas.openxmlformats.org/officeDocument/2006/relationships/image" Target="../media/image595.png"/><Relationship Id="rId198" Type="http://schemas.openxmlformats.org/officeDocument/2006/relationships/image" Target="../media/image605.png"/><Relationship Id="rId202" Type="http://schemas.openxmlformats.org/officeDocument/2006/relationships/image" Target="../media/image607.png"/><Relationship Id="rId223" Type="http://schemas.openxmlformats.org/officeDocument/2006/relationships/image" Target="../media/image617.png"/><Relationship Id="rId244" Type="http://schemas.openxmlformats.org/officeDocument/2006/relationships/image" Target="../media/image627.png"/><Relationship Id="rId18" Type="http://schemas.openxmlformats.org/officeDocument/2006/relationships/image" Target="../media/image439.png"/><Relationship Id="rId39" Type="http://schemas.openxmlformats.org/officeDocument/2006/relationships/customXml" Target="../ink/ink5657.xml"/><Relationship Id="rId50" Type="http://schemas.openxmlformats.org/officeDocument/2006/relationships/image" Target="../media/image454.png"/><Relationship Id="rId104" Type="http://schemas.openxmlformats.org/officeDocument/2006/relationships/customXml" Target="../ink/ink5690.xml"/><Relationship Id="rId125" Type="http://schemas.openxmlformats.org/officeDocument/2006/relationships/image" Target="../media/image569.png"/><Relationship Id="rId146" Type="http://schemas.openxmlformats.org/officeDocument/2006/relationships/customXml" Target="../ink/ink5711.xml"/><Relationship Id="rId167" Type="http://schemas.openxmlformats.org/officeDocument/2006/relationships/image" Target="../media/image590.png"/><Relationship Id="rId188" Type="http://schemas.openxmlformats.org/officeDocument/2006/relationships/customXml" Target="../ink/ink5732.xml"/><Relationship Id="rId71" Type="http://schemas.openxmlformats.org/officeDocument/2006/relationships/image" Target="../media/image464.png"/><Relationship Id="rId92" Type="http://schemas.openxmlformats.org/officeDocument/2006/relationships/customXml" Target="../ink/ink5684.xml"/><Relationship Id="rId213" Type="http://schemas.openxmlformats.org/officeDocument/2006/relationships/customXml" Target="../ink/ink5745.xml"/><Relationship Id="rId234" Type="http://schemas.openxmlformats.org/officeDocument/2006/relationships/customXml" Target="../ink/ink5756.xml"/><Relationship Id="rId2" Type="http://schemas.openxmlformats.org/officeDocument/2006/relationships/image" Target="../media/image429.png"/><Relationship Id="rId29" Type="http://schemas.openxmlformats.org/officeDocument/2006/relationships/customXml" Target="../ink/ink5652.xml"/><Relationship Id="rId255" Type="http://schemas.openxmlformats.org/officeDocument/2006/relationships/customXml" Target="../ink/ink5767.xml"/><Relationship Id="rId40" Type="http://schemas.openxmlformats.org/officeDocument/2006/relationships/image" Target="../media/image450.png"/><Relationship Id="rId115" Type="http://schemas.openxmlformats.org/officeDocument/2006/relationships/image" Target="../media/image564.png"/><Relationship Id="rId136" Type="http://schemas.openxmlformats.org/officeDocument/2006/relationships/customXml" Target="../ink/ink5706.xml"/><Relationship Id="rId157" Type="http://schemas.openxmlformats.org/officeDocument/2006/relationships/image" Target="../media/image585.png"/><Relationship Id="rId178" Type="http://schemas.openxmlformats.org/officeDocument/2006/relationships/customXml" Target="../ink/ink5727.xml"/><Relationship Id="rId61" Type="http://schemas.openxmlformats.org/officeDocument/2006/relationships/image" Target="../media/image459.png"/><Relationship Id="rId82" Type="http://schemas.openxmlformats.org/officeDocument/2006/relationships/customXml" Target="../ink/ink5679.xml"/><Relationship Id="rId199" Type="http://schemas.openxmlformats.org/officeDocument/2006/relationships/customXml" Target="../ink/ink5738.xml"/><Relationship Id="rId203" Type="http://schemas.openxmlformats.org/officeDocument/2006/relationships/customXml" Target="../ink/ink5740.xml"/><Relationship Id="rId19" Type="http://schemas.openxmlformats.org/officeDocument/2006/relationships/customXml" Target="../ink/ink5647.xml"/><Relationship Id="rId224" Type="http://schemas.openxmlformats.org/officeDocument/2006/relationships/customXml" Target="../ink/ink5751.xml"/><Relationship Id="rId245" Type="http://schemas.openxmlformats.org/officeDocument/2006/relationships/customXml" Target="../ink/ink5762.xml"/><Relationship Id="rId30" Type="http://schemas.openxmlformats.org/officeDocument/2006/relationships/image" Target="../media/image445.png"/><Relationship Id="rId105" Type="http://schemas.openxmlformats.org/officeDocument/2006/relationships/image" Target="../media/image480.png"/><Relationship Id="rId126" Type="http://schemas.openxmlformats.org/officeDocument/2006/relationships/customXml" Target="../ink/ink5701.xml"/><Relationship Id="rId147" Type="http://schemas.openxmlformats.org/officeDocument/2006/relationships/image" Target="../media/image580.png"/><Relationship Id="rId168" Type="http://schemas.openxmlformats.org/officeDocument/2006/relationships/customXml" Target="../ink/ink5722.xml"/><Relationship Id="rId51" Type="http://schemas.openxmlformats.org/officeDocument/2006/relationships/customXml" Target="../ink/ink5663.xml"/><Relationship Id="rId72" Type="http://schemas.openxmlformats.org/officeDocument/2006/relationships/customXml" Target="../ink/ink5674.xml"/><Relationship Id="rId93" Type="http://schemas.openxmlformats.org/officeDocument/2006/relationships/image" Target="../media/image474.png"/><Relationship Id="rId189" Type="http://schemas.openxmlformats.org/officeDocument/2006/relationships/image" Target="../media/image601.png"/><Relationship Id="rId3" Type="http://schemas.openxmlformats.org/officeDocument/2006/relationships/customXml" Target="../ink/ink5639.xml"/><Relationship Id="rId214" Type="http://schemas.openxmlformats.org/officeDocument/2006/relationships/customXml" Target="../ink/ink5746.xml"/><Relationship Id="rId235" Type="http://schemas.openxmlformats.org/officeDocument/2006/relationships/customXml" Target="../ink/ink5757.xml"/><Relationship Id="rId256" Type="http://schemas.openxmlformats.org/officeDocument/2006/relationships/image" Target="../media/image633.png"/><Relationship Id="rId116" Type="http://schemas.openxmlformats.org/officeDocument/2006/relationships/customXml" Target="../ink/ink5696.xml"/><Relationship Id="rId137" Type="http://schemas.openxmlformats.org/officeDocument/2006/relationships/image" Target="../media/image575.png"/><Relationship Id="rId158" Type="http://schemas.openxmlformats.org/officeDocument/2006/relationships/customXml" Target="../ink/ink5717.xml"/><Relationship Id="rId20" Type="http://schemas.openxmlformats.org/officeDocument/2006/relationships/image" Target="../media/image440.png"/><Relationship Id="rId41" Type="http://schemas.openxmlformats.org/officeDocument/2006/relationships/customXml" Target="../ink/ink5658.xml"/><Relationship Id="rId62" Type="http://schemas.openxmlformats.org/officeDocument/2006/relationships/customXml" Target="../ink/ink5669.xml"/><Relationship Id="rId83" Type="http://schemas.openxmlformats.org/officeDocument/2006/relationships/image" Target="../media/image469.png"/><Relationship Id="rId179" Type="http://schemas.openxmlformats.org/officeDocument/2006/relationships/image" Target="../media/image596.png"/><Relationship Id="rId190" Type="http://schemas.openxmlformats.org/officeDocument/2006/relationships/customXml" Target="../ink/ink5733.xml"/><Relationship Id="rId204" Type="http://schemas.openxmlformats.org/officeDocument/2006/relationships/image" Target="../media/image608.png"/><Relationship Id="rId225" Type="http://schemas.openxmlformats.org/officeDocument/2006/relationships/image" Target="../media/image618.png"/><Relationship Id="rId246" Type="http://schemas.openxmlformats.org/officeDocument/2006/relationships/image" Target="../media/image628.png"/><Relationship Id="rId106" Type="http://schemas.openxmlformats.org/officeDocument/2006/relationships/customXml" Target="../ink/ink5691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653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94" Type="http://schemas.openxmlformats.org/officeDocument/2006/relationships/customXml" Target="../ink/ink5685.xml"/><Relationship Id="rId148" Type="http://schemas.openxmlformats.org/officeDocument/2006/relationships/customXml" Target="../ink/ink5712.xml"/><Relationship Id="rId169" Type="http://schemas.openxmlformats.org/officeDocument/2006/relationships/image" Target="../media/image591.png"/><Relationship Id="rId4" Type="http://schemas.openxmlformats.org/officeDocument/2006/relationships/image" Target="../media/image431.png"/><Relationship Id="rId180" Type="http://schemas.openxmlformats.org/officeDocument/2006/relationships/customXml" Target="../ink/ink5728.xml"/><Relationship Id="rId215" Type="http://schemas.openxmlformats.org/officeDocument/2006/relationships/image" Target="../media/image613.png"/><Relationship Id="rId236" Type="http://schemas.openxmlformats.org/officeDocument/2006/relationships/image" Target="../media/image623.png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777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809.xml"/><Relationship Id="rId138" Type="http://schemas.openxmlformats.org/officeDocument/2006/relationships/customXml" Target="../ink/ink5836.xml"/><Relationship Id="rId107" Type="http://schemas.openxmlformats.org/officeDocument/2006/relationships/image" Target="../media/image481.png"/><Relationship Id="rId11" Type="http://schemas.openxmlformats.org/officeDocument/2006/relationships/customXml" Target="../ink/ink5772.xml"/><Relationship Id="rId32" Type="http://schemas.openxmlformats.org/officeDocument/2006/relationships/image" Target="../media/image446.png"/><Relationship Id="rId53" Type="http://schemas.openxmlformats.org/officeDocument/2006/relationships/customXml" Target="../ink/ink5793.xml"/><Relationship Id="rId74" Type="http://schemas.openxmlformats.org/officeDocument/2006/relationships/customXml" Target="../ink/ink5804.xml"/><Relationship Id="rId128" Type="http://schemas.openxmlformats.org/officeDocument/2006/relationships/customXml" Target="../ink/ink5831.xml"/><Relationship Id="rId5" Type="http://schemas.openxmlformats.org/officeDocument/2006/relationships/customXml" Target="../ink/ink5769.xml"/><Relationship Id="rId90" Type="http://schemas.openxmlformats.org/officeDocument/2006/relationships/customXml" Target="../ink/ink5812.xml"/><Relationship Id="rId95" Type="http://schemas.openxmlformats.org/officeDocument/2006/relationships/image" Target="../media/image475.png"/><Relationship Id="rId22" Type="http://schemas.openxmlformats.org/officeDocument/2006/relationships/image" Target="../media/image441.png"/><Relationship Id="rId27" Type="http://schemas.openxmlformats.org/officeDocument/2006/relationships/customXml" Target="../ink/ink5780.xml"/><Relationship Id="rId43" Type="http://schemas.openxmlformats.org/officeDocument/2006/relationships/customXml" Target="../ink/ink5788.xml"/><Relationship Id="rId48" Type="http://schemas.openxmlformats.org/officeDocument/2006/relationships/image" Target="../media/image437.png"/><Relationship Id="rId64" Type="http://schemas.openxmlformats.org/officeDocument/2006/relationships/customXml" Target="../ink/ink5799.xml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18" Type="http://schemas.openxmlformats.org/officeDocument/2006/relationships/customXml" Target="../ink/ink5826.xml"/><Relationship Id="rId134" Type="http://schemas.openxmlformats.org/officeDocument/2006/relationships/customXml" Target="../ink/ink5834.xml"/><Relationship Id="rId139" Type="http://schemas.openxmlformats.org/officeDocument/2006/relationships/image" Target="../media/image638.png"/><Relationship Id="rId80" Type="http://schemas.openxmlformats.org/officeDocument/2006/relationships/customXml" Target="../ink/ink5807.xml"/><Relationship Id="rId85" Type="http://schemas.openxmlformats.org/officeDocument/2006/relationships/image" Target="../media/image470.png"/><Relationship Id="rId12" Type="http://schemas.openxmlformats.org/officeDocument/2006/relationships/image" Target="../media/image435.png"/><Relationship Id="rId17" Type="http://schemas.openxmlformats.org/officeDocument/2006/relationships/customXml" Target="../ink/ink5775.xml"/><Relationship Id="rId33" Type="http://schemas.openxmlformats.org/officeDocument/2006/relationships/customXml" Target="../ink/ink5783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08" Type="http://schemas.openxmlformats.org/officeDocument/2006/relationships/customXml" Target="../ink/ink5821.xml"/><Relationship Id="rId124" Type="http://schemas.openxmlformats.org/officeDocument/2006/relationships/customXml" Target="../ink/ink5829.xml"/><Relationship Id="rId129" Type="http://schemas.openxmlformats.org/officeDocument/2006/relationships/image" Target="../media/image571.png"/><Relationship Id="rId54" Type="http://schemas.openxmlformats.org/officeDocument/2006/relationships/customXml" Target="../ink/ink5794.xml"/><Relationship Id="rId70" Type="http://schemas.openxmlformats.org/officeDocument/2006/relationships/customXml" Target="../ink/ink5802.xml"/><Relationship Id="rId75" Type="http://schemas.openxmlformats.org/officeDocument/2006/relationships/image" Target="../media/image466.png"/><Relationship Id="rId91" Type="http://schemas.openxmlformats.org/officeDocument/2006/relationships/image" Target="../media/image473.png"/><Relationship Id="rId96" Type="http://schemas.openxmlformats.org/officeDocument/2006/relationships/customXml" Target="../ink/ink5815.xml"/><Relationship Id="rId140" Type="http://schemas.openxmlformats.org/officeDocument/2006/relationships/customXml" Target="../ink/ink5837.xml"/><Relationship Id="rId145" Type="http://schemas.openxmlformats.org/officeDocument/2006/relationships/image" Target="../media/image6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2.png"/><Relationship Id="rId23" Type="http://schemas.openxmlformats.org/officeDocument/2006/relationships/customXml" Target="../ink/ink5778.xml"/><Relationship Id="rId28" Type="http://schemas.openxmlformats.org/officeDocument/2006/relationships/image" Target="../media/image444.png"/><Relationship Id="rId49" Type="http://schemas.openxmlformats.org/officeDocument/2006/relationships/customXml" Target="../ink/ink5791.xml"/><Relationship Id="rId114" Type="http://schemas.openxmlformats.org/officeDocument/2006/relationships/customXml" Target="../ink/ink5824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0" Type="http://schemas.openxmlformats.org/officeDocument/2006/relationships/customXml" Target="../ink/ink5797.xml"/><Relationship Id="rId65" Type="http://schemas.openxmlformats.org/officeDocument/2006/relationships/image" Target="../media/image461.png"/><Relationship Id="rId81" Type="http://schemas.openxmlformats.org/officeDocument/2006/relationships/image" Target="../media/image468.png"/><Relationship Id="rId86" Type="http://schemas.openxmlformats.org/officeDocument/2006/relationships/customXml" Target="../ink/ink5810.xml"/><Relationship Id="rId130" Type="http://schemas.openxmlformats.org/officeDocument/2006/relationships/customXml" Target="../ink/ink5832.xml"/><Relationship Id="rId135" Type="http://schemas.openxmlformats.org/officeDocument/2006/relationships/image" Target="../media/image636.png"/><Relationship Id="rId13" Type="http://schemas.openxmlformats.org/officeDocument/2006/relationships/customXml" Target="../ink/ink5773.xml"/><Relationship Id="rId18" Type="http://schemas.openxmlformats.org/officeDocument/2006/relationships/image" Target="../media/image439.png"/><Relationship Id="rId39" Type="http://schemas.openxmlformats.org/officeDocument/2006/relationships/customXml" Target="../ink/ink5786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0" Type="http://schemas.openxmlformats.org/officeDocument/2006/relationships/image" Target="../media/image454.png"/><Relationship Id="rId55" Type="http://schemas.openxmlformats.org/officeDocument/2006/relationships/image" Target="../media/image456.png"/><Relationship Id="rId76" Type="http://schemas.openxmlformats.org/officeDocument/2006/relationships/customXml" Target="../ink/ink5805.xml"/><Relationship Id="rId97" Type="http://schemas.openxmlformats.org/officeDocument/2006/relationships/image" Target="../media/image476.png"/><Relationship Id="rId104" Type="http://schemas.openxmlformats.org/officeDocument/2006/relationships/customXml" Target="../ink/ink5819.xml"/><Relationship Id="rId120" Type="http://schemas.openxmlformats.org/officeDocument/2006/relationships/customXml" Target="../ink/ink5827.xml"/><Relationship Id="rId125" Type="http://schemas.openxmlformats.org/officeDocument/2006/relationships/image" Target="../media/image569.png"/><Relationship Id="rId141" Type="http://schemas.openxmlformats.org/officeDocument/2006/relationships/image" Target="../media/image639.png"/><Relationship Id="rId146" Type="http://schemas.openxmlformats.org/officeDocument/2006/relationships/customXml" Target="../ink/ink5840.xml"/><Relationship Id="rId7" Type="http://schemas.openxmlformats.org/officeDocument/2006/relationships/customXml" Target="../ink/ink5770.xml"/><Relationship Id="rId71" Type="http://schemas.openxmlformats.org/officeDocument/2006/relationships/image" Target="../media/image464.png"/><Relationship Id="rId92" Type="http://schemas.openxmlformats.org/officeDocument/2006/relationships/customXml" Target="../ink/ink5813.xml"/><Relationship Id="rId2" Type="http://schemas.openxmlformats.org/officeDocument/2006/relationships/image" Target="../media/image429.png"/><Relationship Id="rId29" Type="http://schemas.openxmlformats.org/officeDocument/2006/relationships/customXml" Target="../ink/ink5781.xml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5789.xml"/><Relationship Id="rId66" Type="http://schemas.openxmlformats.org/officeDocument/2006/relationships/customXml" Target="../ink/ink5800.xml"/><Relationship Id="rId87" Type="http://schemas.openxmlformats.org/officeDocument/2006/relationships/image" Target="../media/image471.png"/><Relationship Id="rId110" Type="http://schemas.openxmlformats.org/officeDocument/2006/relationships/customXml" Target="../ink/ink5822.xml"/><Relationship Id="rId115" Type="http://schemas.openxmlformats.org/officeDocument/2006/relationships/image" Target="../media/image564.png"/><Relationship Id="rId131" Type="http://schemas.openxmlformats.org/officeDocument/2006/relationships/image" Target="../media/image634.png"/><Relationship Id="rId136" Type="http://schemas.openxmlformats.org/officeDocument/2006/relationships/customXml" Target="../ink/ink5835.xml"/><Relationship Id="rId61" Type="http://schemas.openxmlformats.org/officeDocument/2006/relationships/image" Target="../media/image459.png"/><Relationship Id="rId82" Type="http://schemas.openxmlformats.org/officeDocument/2006/relationships/customXml" Target="../ink/ink5808.xml"/><Relationship Id="rId19" Type="http://schemas.openxmlformats.org/officeDocument/2006/relationships/customXml" Target="../ink/ink5776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784.xml"/><Relationship Id="rId56" Type="http://schemas.openxmlformats.org/officeDocument/2006/relationships/customXml" Target="../ink/ink5795.xml"/><Relationship Id="rId77" Type="http://schemas.openxmlformats.org/officeDocument/2006/relationships/image" Target="../media/image467.png"/><Relationship Id="rId100" Type="http://schemas.openxmlformats.org/officeDocument/2006/relationships/customXml" Target="../ink/ink5817.xml"/><Relationship Id="rId105" Type="http://schemas.openxmlformats.org/officeDocument/2006/relationships/image" Target="../media/image480.png"/><Relationship Id="rId126" Type="http://schemas.openxmlformats.org/officeDocument/2006/relationships/customXml" Target="../ink/ink5830.xml"/><Relationship Id="rId147" Type="http://schemas.openxmlformats.org/officeDocument/2006/relationships/image" Target="../media/image642.png"/><Relationship Id="rId8" Type="http://schemas.openxmlformats.org/officeDocument/2006/relationships/image" Target="../media/image433.png"/><Relationship Id="rId51" Type="http://schemas.openxmlformats.org/officeDocument/2006/relationships/customXml" Target="../ink/ink5792.xml"/><Relationship Id="rId72" Type="http://schemas.openxmlformats.org/officeDocument/2006/relationships/customXml" Target="../ink/ink5803.xml"/><Relationship Id="rId93" Type="http://schemas.openxmlformats.org/officeDocument/2006/relationships/image" Target="../media/image474.png"/><Relationship Id="rId98" Type="http://schemas.openxmlformats.org/officeDocument/2006/relationships/customXml" Target="../ink/ink5816.xml"/><Relationship Id="rId121" Type="http://schemas.openxmlformats.org/officeDocument/2006/relationships/image" Target="../media/image567.png"/><Relationship Id="rId142" Type="http://schemas.openxmlformats.org/officeDocument/2006/relationships/customXml" Target="../ink/ink5838.xml"/><Relationship Id="rId3" Type="http://schemas.openxmlformats.org/officeDocument/2006/relationships/customXml" Target="../ink/ink5768.xml"/><Relationship Id="rId25" Type="http://schemas.openxmlformats.org/officeDocument/2006/relationships/customXml" Target="../ink/ink5779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825.xml"/><Relationship Id="rId137" Type="http://schemas.openxmlformats.org/officeDocument/2006/relationships/image" Target="../media/image637.png"/><Relationship Id="rId20" Type="http://schemas.openxmlformats.org/officeDocument/2006/relationships/image" Target="../media/image440.png"/><Relationship Id="rId41" Type="http://schemas.openxmlformats.org/officeDocument/2006/relationships/customXml" Target="../ink/ink5787.xml"/><Relationship Id="rId62" Type="http://schemas.openxmlformats.org/officeDocument/2006/relationships/customXml" Target="../ink/ink5798.xml"/><Relationship Id="rId83" Type="http://schemas.openxmlformats.org/officeDocument/2006/relationships/image" Target="../media/image469.png"/><Relationship Id="rId88" Type="http://schemas.openxmlformats.org/officeDocument/2006/relationships/customXml" Target="../ink/ink5811.xml"/><Relationship Id="rId111" Type="http://schemas.openxmlformats.org/officeDocument/2006/relationships/image" Target="../media/image563.png"/><Relationship Id="rId132" Type="http://schemas.openxmlformats.org/officeDocument/2006/relationships/customXml" Target="../ink/ink5833.xml"/><Relationship Id="rId15" Type="http://schemas.openxmlformats.org/officeDocument/2006/relationships/customXml" Target="../ink/ink5774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820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782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806.xml"/><Relationship Id="rId94" Type="http://schemas.openxmlformats.org/officeDocument/2006/relationships/customXml" Target="../ink/ink5814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828.xml"/><Relationship Id="rId143" Type="http://schemas.openxmlformats.org/officeDocument/2006/relationships/image" Target="../media/image640.png"/><Relationship Id="rId4" Type="http://schemas.openxmlformats.org/officeDocument/2006/relationships/image" Target="../media/image431.png"/><Relationship Id="rId9" Type="http://schemas.openxmlformats.org/officeDocument/2006/relationships/customXml" Target="../ink/ink5771.xml"/><Relationship Id="rId26" Type="http://schemas.openxmlformats.org/officeDocument/2006/relationships/image" Target="../media/image443.png"/><Relationship Id="rId47" Type="http://schemas.openxmlformats.org/officeDocument/2006/relationships/customXml" Target="../ink/ink5790.xml"/><Relationship Id="rId68" Type="http://schemas.openxmlformats.org/officeDocument/2006/relationships/customXml" Target="../ink/ink5801.xml"/><Relationship Id="rId89" Type="http://schemas.openxmlformats.org/officeDocument/2006/relationships/image" Target="../media/image472.png"/><Relationship Id="rId112" Type="http://schemas.openxmlformats.org/officeDocument/2006/relationships/customXml" Target="../ink/ink5823.xml"/><Relationship Id="rId133" Type="http://schemas.openxmlformats.org/officeDocument/2006/relationships/image" Target="../media/image635.png"/><Relationship Id="rId16" Type="http://schemas.openxmlformats.org/officeDocument/2006/relationships/image" Target="../media/image438.png"/><Relationship Id="rId37" Type="http://schemas.openxmlformats.org/officeDocument/2006/relationships/customXml" Target="../ink/ink5785.xml"/><Relationship Id="rId58" Type="http://schemas.openxmlformats.org/officeDocument/2006/relationships/customXml" Target="../ink/ink5796.xml"/><Relationship Id="rId79" Type="http://schemas.openxmlformats.org/officeDocument/2006/relationships/image" Target="../media/image372.png"/><Relationship Id="rId102" Type="http://schemas.openxmlformats.org/officeDocument/2006/relationships/customXml" Target="../ink/ink5818.xml"/><Relationship Id="rId123" Type="http://schemas.openxmlformats.org/officeDocument/2006/relationships/image" Target="../media/image568.png"/><Relationship Id="rId144" Type="http://schemas.openxmlformats.org/officeDocument/2006/relationships/customXml" Target="../ink/ink5839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850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882.xml"/><Relationship Id="rId138" Type="http://schemas.openxmlformats.org/officeDocument/2006/relationships/customXml" Target="../ink/ink5909.xml"/><Relationship Id="rId159" Type="http://schemas.openxmlformats.org/officeDocument/2006/relationships/image" Target="../media/image648.png"/><Relationship Id="rId107" Type="http://schemas.openxmlformats.org/officeDocument/2006/relationships/image" Target="../media/image481.png"/><Relationship Id="rId11" Type="http://schemas.openxmlformats.org/officeDocument/2006/relationships/customXml" Target="../ink/ink5845.xml"/><Relationship Id="rId32" Type="http://schemas.openxmlformats.org/officeDocument/2006/relationships/image" Target="../media/image446.png"/><Relationship Id="rId53" Type="http://schemas.openxmlformats.org/officeDocument/2006/relationships/customXml" Target="../ink/ink5866.xml"/><Relationship Id="rId74" Type="http://schemas.openxmlformats.org/officeDocument/2006/relationships/customXml" Target="../ink/ink5877.xml"/><Relationship Id="rId128" Type="http://schemas.openxmlformats.org/officeDocument/2006/relationships/customXml" Target="../ink/ink5904.xml"/><Relationship Id="rId149" Type="http://schemas.openxmlformats.org/officeDocument/2006/relationships/image" Target="../media/image643.png"/><Relationship Id="rId5" Type="http://schemas.openxmlformats.org/officeDocument/2006/relationships/customXml" Target="../ink/ink5842.xml"/><Relationship Id="rId95" Type="http://schemas.openxmlformats.org/officeDocument/2006/relationships/image" Target="../media/image475.png"/><Relationship Id="rId160" Type="http://schemas.openxmlformats.org/officeDocument/2006/relationships/customXml" Target="../ink/ink5920.xml"/><Relationship Id="rId22" Type="http://schemas.openxmlformats.org/officeDocument/2006/relationships/image" Target="../media/image441.png"/><Relationship Id="rId43" Type="http://schemas.openxmlformats.org/officeDocument/2006/relationships/customXml" Target="../ink/ink5861.xml"/><Relationship Id="rId64" Type="http://schemas.openxmlformats.org/officeDocument/2006/relationships/customXml" Target="../ink/ink5872.xml"/><Relationship Id="rId118" Type="http://schemas.openxmlformats.org/officeDocument/2006/relationships/customXml" Target="../ink/ink5899.xml"/><Relationship Id="rId139" Type="http://schemas.openxmlformats.org/officeDocument/2006/relationships/image" Target="../media/image638.png"/><Relationship Id="rId85" Type="http://schemas.openxmlformats.org/officeDocument/2006/relationships/image" Target="../media/image470.png"/><Relationship Id="rId150" Type="http://schemas.openxmlformats.org/officeDocument/2006/relationships/customXml" Target="../ink/ink5915.xml"/><Relationship Id="rId12" Type="http://schemas.openxmlformats.org/officeDocument/2006/relationships/image" Target="../media/image435.png"/><Relationship Id="rId17" Type="http://schemas.openxmlformats.org/officeDocument/2006/relationships/customXml" Target="../ink/ink5848.xml"/><Relationship Id="rId33" Type="http://schemas.openxmlformats.org/officeDocument/2006/relationships/customXml" Target="../ink/ink5856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08" Type="http://schemas.openxmlformats.org/officeDocument/2006/relationships/customXml" Target="../ink/ink5894.xml"/><Relationship Id="rId124" Type="http://schemas.openxmlformats.org/officeDocument/2006/relationships/customXml" Target="../ink/ink5902.xml"/><Relationship Id="rId129" Type="http://schemas.openxmlformats.org/officeDocument/2006/relationships/image" Target="../media/image571.png"/><Relationship Id="rId54" Type="http://schemas.openxmlformats.org/officeDocument/2006/relationships/customXml" Target="../ink/ink5867.xml"/><Relationship Id="rId70" Type="http://schemas.openxmlformats.org/officeDocument/2006/relationships/customXml" Target="../ink/ink5875.xml"/><Relationship Id="rId75" Type="http://schemas.openxmlformats.org/officeDocument/2006/relationships/image" Target="../media/image466.png"/><Relationship Id="rId91" Type="http://schemas.openxmlformats.org/officeDocument/2006/relationships/image" Target="../media/image473.png"/><Relationship Id="rId96" Type="http://schemas.openxmlformats.org/officeDocument/2006/relationships/customXml" Target="../ink/ink5888.xml"/><Relationship Id="rId140" Type="http://schemas.openxmlformats.org/officeDocument/2006/relationships/customXml" Target="../ink/ink5910.xml"/><Relationship Id="rId145" Type="http://schemas.openxmlformats.org/officeDocument/2006/relationships/image" Target="../media/image641.png"/><Relationship Id="rId161" Type="http://schemas.openxmlformats.org/officeDocument/2006/relationships/image" Target="../media/image64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2.png"/><Relationship Id="rId23" Type="http://schemas.openxmlformats.org/officeDocument/2006/relationships/customXml" Target="../ink/ink5851.xml"/><Relationship Id="rId28" Type="http://schemas.openxmlformats.org/officeDocument/2006/relationships/image" Target="../media/image444.png"/><Relationship Id="rId49" Type="http://schemas.openxmlformats.org/officeDocument/2006/relationships/customXml" Target="../ink/ink5864.xml"/><Relationship Id="rId114" Type="http://schemas.openxmlformats.org/officeDocument/2006/relationships/customXml" Target="../ink/ink5897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0" Type="http://schemas.openxmlformats.org/officeDocument/2006/relationships/customXml" Target="../ink/ink5870.xml"/><Relationship Id="rId65" Type="http://schemas.openxmlformats.org/officeDocument/2006/relationships/image" Target="../media/image461.png"/><Relationship Id="rId81" Type="http://schemas.openxmlformats.org/officeDocument/2006/relationships/image" Target="../media/image468.png"/><Relationship Id="rId86" Type="http://schemas.openxmlformats.org/officeDocument/2006/relationships/customXml" Target="../ink/ink5883.xml"/><Relationship Id="rId130" Type="http://schemas.openxmlformats.org/officeDocument/2006/relationships/customXml" Target="../ink/ink5905.xml"/><Relationship Id="rId135" Type="http://schemas.openxmlformats.org/officeDocument/2006/relationships/image" Target="../media/image636.png"/><Relationship Id="rId151" Type="http://schemas.openxmlformats.org/officeDocument/2006/relationships/image" Target="../media/image644.png"/><Relationship Id="rId156" Type="http://schemas.openxmlformats.org/officeDocument/2006/relationships/customXml" Target="../ink/ink5918.xml"/><Relationship Id="rId13" Type="http://schemas.openxmlformats.org/officeDocument/2006/relationships/customXml" Target="../ink/ink5846.xml"/><Relationship Id="rId18" Type="http://schemas.openxmlformats.org/officeDocument/2006/relationships/image" Target="../media/image439.png"/><Relationship Id="rId39" Type="http://schemas.openxmlformats.org/officeDocument/2006/relationships/customXml" Target="../ink/ink5859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0" Type="http://schemas.openxmlformats.org/officeDocument/2006/relationships/image" Target="../media/image454.png"/><Relationship Id="rId55" Type="http://schemas.openxmlformats.org/officeDocument/2006/relationships/image" Target="../media/image456.png"/><Relationship Id="rId76" Type="http://schemas.openxmlformats.org/officeDocument/2006/relationships/customXml" Target="../ink/ink5878.xml"/><Relationship Id="rId97" Type="http://schemas.openxmlformats.org/officeDocument/2006/relationships/image" Target="../media/image476.png"/><Relationship Id="rId104" Type="http://schemas.openxmlformats.org/officeDocument/2006/relationships/customXml" Target="../ink/ink5892.xml"/><Relationship Id="rId120" Type="http://schemas.openxmlformats.org/officeDocument/2006/relationships/customXml" Target="../ink/ink5900.xml"/><Relationship Id="rId125" Type="http://schemas.openxmlformats.org/officeDocument/2006/relationships/image" Target="../media/image569.png"/><Relationship Id="rId141" Type="http://schemas.openxmlformats.org/officeDocument/2006/relationships/image" Target="../media/image639.png"/><Relationship Id="rId146" Type="http://schemas.openxmlformats.org/officeDocument/2006/relationships/customXml" Target="../ink/ink5913.xml"/><Relationship Id="rId7" Type="http://schemas.openxmlformats.org/officeDocument/2006/relationships/customXml" Target="../ink/ink5843.xml"/><Relationship Id="rId71" Type="http://schemas.openxmlformats.org/officeDocument/2006/relationships/image" Target="../media/image464.png"/><Relationship Id="rId92" Type="http://schemas.openxmlformats.org/officeDocument/2006/relationships/customXml" Target="../ink/ink5886.xml"/><Relationship Id="rId162" Type="http://schemas.openxmlformats.org/officeDocument/2006/relationships/customXml" Target="../ink/ink5921.xml"/><Relationship Id="rId2" Type="http://schemas.openxmlformats.org/officeDocument/2006/relationships/image" Target="../media/image429.png"/><Relationship Id="rId29" Type="http://schemas.openxmlformats.org/officeDocument/2006/relationships/customXml" Target="../ink/ink5854.xml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5862.xml"/><Relationship Id="rId66" Type="http://schemas.openxmlformats.org/officeDocument/2006/relationships/customXml" Target="../ink/ink5873.xml"/><Relationship Id="rId87" Type="http://schemas.openxmlformats.org/officeDocument/2006/relationships/image" Target="../media/image471.png"/><Relationship Id="rId110" Type="http://schemas.openxmlformats.org/officeDocument/2006/relationships/customXml" Target="../ink/ink5895.xml"/><Relationship Id="rId115" Type="http://schemas.openxmlformats.org/officeDocument/2006/relationships/image" Target="../media/image564.png"/><Relationship Id="rId131" Type="http://schemas.openxmlformats.org/officeDocument/2006/relationships/image" Target="../media/image634.png"/><Relationship Id="rId136" Type="http://schemas.openxmlformats.org/officeDocument/2006/relationships/customXml" Target="../ink/ink5908.xml"/><Relationship Id="rId157" Type="http://schemas.openxmlformats.org/officeDocument/2006/relationships/image" Target="../media/image647.png"/><Relationship Id="rId61" Type="http://schemas.openxmlformats.org/officeDocument/2006/relationships/image" Target="../media/image459.png"/><Relationship Id="rId82" Type="http://schemas.openxmlformats.org/officeDocument/2006/relationships/customXml" Target="../ink/ink5881.xml"/><Relationship Id="rId152" Type="http://schemas.openxmlformats.org/officeDocument/2006/relationships/customXml" Target="../ink/ink5916.xml"/><Relationship Id="rId19" Type="http://schemas.openxmlformats.org/officeDocument/2006/relationships/customXml" Target="../ink/ink5849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857.xml"/><Relationship Id="rId56" Type="http://schemas.openxmlformats.org/officeDocument/2006/relationships/customXml" Target="../ink/ink5868.xml"/><Relationship Id="rId77" Type="http://schemas.openxmlformats.org/officeDocument/2006/relationships/image" Target="../media/image467.png"/><Relationship Id="rId100" Type="http://schemas.openxmlformats.org/officeDocument/2006/relationships/customXml" Target="../ink/ink5890.xml"/><Relationship Id="rId105" Type="http://schemas.openxmlformats.org/officeDocument/2006/relationships/image" Target="../media/image480.png"/><Relationship Id="rId126" Type="http://schemas.openxmlformats.org/officeDocument/2006/relationships/customXml" Target="../ink/ink5903.xml"/><Relationship Id="rId147" Type="http://schemas.openxmlformats.org/officeDocument/2006/relationships/image" Target="../media/image642.png"/><Relationship Id="rId8" Type="http://schemas.openxmlformats.org/officeDocument/2006/relationships/image" Target="../media/image433.png"/><Relationship Id="rId51" Type="http://schemas.openxmlformats.org/officeDocument/2006/relationships/customXml" Target="../ink/ink5865.xml"/><Relationship Id="rId72" Type="http://schemas.openxmlformats.org/officeDocument/2006/relationships/customXml" Target="../ink/ink5876.xml"/><Relationship Id="rId93" Type="http://schemas.openxmlformats.org/officeDocument/2006/relationships/image" Target="../media/image474.png"/><Relationship Id="rId98" Type="http://schemas.openxmlformats.org/officeDocument/2006/relationships/customXml" Target="../ink/ink5889.xml"/><Relationship Id="rId121" Type="http://schemas.openxmlformats.org/officeDocument/2006/relationships/image" Target="../media/image567.png"/><Relationship Id="rId142" Type="http://schemas.openxmlformats.org/officeDocument/2006/relationships/customXml" Target="../ink/ink5911.xml"/><Relationship Id="rId163" Type="http://schemas.openxmlformats.org/officeDocument/2006/relationships/image" Target="../media/image650.png"/><Relationship Id="rId3" Type="http://schemas.openxmlformats.org/officeDocument/2006/relationships/customXml" Target="../ink/ink5841.xml"/><Relationship Id="rId25" Type="http://schemas.openxmlformats.org/officeDocument/2006/relationships/customXml" Target="../ink/ink5852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898.xml"/><Relationship Id="rId137" Type="http://schemas.openxmlformats.org/officeDocument/2006/relationships/image" Target="../media/image637.png"/><Relationship Id="rId158" Type="http://schemas.openxmlformats.org/officeDocument/2006/relationships/customXml" Target="../ink/ink5919.xml"/><Relationship Id="rId20" Type="http://schemas.openxmlformats.org/officeDocument/2006/relationships/image" Target="../media/image440.png"/><Relationship Id="rId41" Type="http://schemas.openxmlformats.org/officeDocument/2006/relationships/customXml" Target="../ink/ink5860.xml"/><Relationship Id="rId62" Type="http://schemas.openxmlformats.org/officeDocument/2006/relationships/customXml" Target="../ink/ink5871.xml"/><Relationship Id="rId83" Type="http://schemas.openxmlformats.org/officeDocument/2006/relationships/image" Target="../media/image469.png"/><Relationship Id="rId88" Type="http://schemas.openxmlformats.org/officeDocument/2006/relationships/customXml" Target="../ink/ink5884.xml"/><Relationship Id="rId111" Type="http://schemas.openxmlformats.org/officeDocument/2006/relationships/image" Target="../media/image563.png"/><Relationship Id="rId132" Type="http://schemas.openxmlformats.org/officeDocument/2006/relationships/customXml" Target="../ink/ink5906.xml"/><Relationship Id="rId153" Type="http://schemas.openxmlformats.org/officeDocument/2006/relationships/image" Target="../media/image645.png"/><Relationship Id="rId15" Type="http://schemas.openxmlformats.org/officeDocument/2006/relationships/customXml" Target="../ink/ink5847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893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855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879.xml"/><Relationship Id="rId94" Type="http://schemas.openxmlformats.org/officeDocument/2006/relationships/customXml" Target="../ink/ink5887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901.xml"/><Relationship Id="rId143" Type="http://schemas.openxmlformats.org/officeDocument/2006/relationships/image" Target="../media/image640.png"/><Relationship Id="rId148" Type="http://schemas.openxmlformats.org/officeDocument/2006/relationships/customXml" Target="../ink/ink5914.xml"/><Relationship Id="rId4" Type="http://schemas.openxmlformats.org/officeDocument/2006/relationships/image" Target="../media/image431.png"/><Relationship Id="rId9" Type="http://schemas.openxmlformats.org/officeDocument/2006/relationships/customXml" Target="../ink/ink5844.xml"/><Relationship Id="rId26" Type="http://schemas.openxmlformats.org/officeDocument/2006/relationships/image" Target="../media/image443.png"/><Relationship Id="rId47" Type="http://schemas.openxmlformats.org/officeDocument/2006/relationships/customXml" Target="../ink/ink5863.xml"/><Relationship Id="rId68" Type="http://schemas.openxmlformats.org/officeDocument/2006/relationships/customXml" Target="../ink/ink5874.xml"/><Relationship Id="rId89" Type="http://schemas.openxmlformats.org/officeDocument/2006/relationships/image" Target="../media/image472.png"/><Relationship Id="rId112" Type="http://schemas.openxmlformats.org/officeDocument/2006/relationships/customXml" Target="../ink/ink5896.xml"/><Relationship Id="rId133" Type="http://schemas.openxmlformats.org/officeDocument/2006/relationships/image" Target="../media/image635.png"/><Relationship Id="rId154" Type="http://schemas.openxmlformats.org/officeDocument/2006/relationships/customXml" Target="../ink/ink5917.xml"/><Relationship Id="rId16" Type="http://schemas.openxmlformats.org/officeDocument/2006/relationships/image" Target="../media/image438.png"/><Relationship Id="rId37" Type="http://schemas.openxmlformats.org/officeDocument/2006/relationships/customXml" Target="../ink/ink5858.xml"/><Relationship Id="rId58" Type="http://schemas.openxmlformats.org/officeDocument/2006/relationships/customXml" Target="../ink/ink5869.xml"/><Relationship Id="rId79" Type="http://schemas.openxmlformats.org/officeDocument/2006/relationships/image" Target="../media/image372.png"/><Relationship Id="rId102" Type="http://schemas.openxmlformats.org/officeDocument/2006/relationships/customXml" Target="../ink/ink5891.xml"/><Relationship Id="rId123" Type="http://schemas.openxmlformats.org/officeDocument/2006/relationships/image" Target="../media/image568.png"/><Relationship Id="rId144" Type="http://schemas.openxmlformats.org/officeDocument/2006/relationships/customXml" Target="../ink/ink5912.xml"/><Relationship Id="rId90" Type="http://schemas.openxmlformats.org/officeDocument/2006/relationships/customXml" Target="../ink/ink5885.xml"/><Relationship Id="rId27" Type="http://schemas.openxmlformats.org/officeDocument/2006/relationships/customXml" Target="../ink/ink5853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5907.xml"/><Relationship Id="rId80" Type="http://schemas.openxmlformats.org/officeDocument/2006/relationships/customXml" Target="../ink/ink5880.xml"/><Relationship Id="rId155" Type="http://schemas.openxmlformats.org/officeDocument/2006/relationships/image" Target="../media/image646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5931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5963.xml"/><Relationship Id="rId138" Type="http://schemas.openxmlformats.org/officeDocument/2006/relationships/customXml" Target="../ink/ink5990.xml"/><Relationship Id="rId159" Type="http://schemas.openxmlformats.org/officeDocument/2006/relationships/image" Target="../media/image648.png"/><Relationship Id="rId170" Type="http://schemas.openxmlformats.org/officeDocument/2006/relationships/customXml" Target="../ink/ink6006.xml"/><Relationship Id="rId107" Type="http://schemas.openxmlformats.org/officeDocument/2006/relationships/image" Target="../media/image481.png"/><Relationship Id="rId11" Type="http://schemas.openxmlformats.org/officeDocument/2006/relationships/customXml" Target="../ink/ink5926.xml"/><Relationship Id="rId32" Type="http://schemas.openxmlformats.org/officeDocument/2006/relationships/image" Target="../media/image446.png"/><Relationship Id="rId53" Type="http://schemas.openxmlformats.org/officeDocument/2006/relationships/customXml" Target="../ink/ink5947.xml"/><Relationship Id="rId74" Type="http://schemas.openxmlformats.org/officeDocument/2006/relationships/customXml" Target="../ink/ink5958.xml"/><Relationship Id="rId128" Type="http://schemas.openxmlformats.org/officeDocument/2006/relationships/customXml" Target="../ink/ink5985.xml"/><Relationship Id="rId149" Type="http://schemas.openxmlformats.org/officeDocument/2006/relationships/image" Target="../media/image643.png"/><Relationship Id="rId5" Type="http://schemas.openxmlformats.org/officeDocument/2006/relationships/customXml" Target="../ink/ink5923.xml"/><Relationship Id="rId95" Type="http://schemas.openxmlformats.org/officeDocument/2006/relationships/image" Target="../media/image475.png"/><Relationship Id="rId160" Type="http://schemas.openxmlformats.org/officeDocument/2006/relationships/customXml" Target="../ink/ink6001.xml"/><Relationship Id="rId181" Type="http://schemas.openxmlformats.org/officeDocument/2006/relationships/image" Target="../media/image659.png"/><Relationship Id="rId22" Type="http://schemas.openxmlformats.org/officeDocument/2006/relationships/image" Target="../media/image441.png"/><Relationship Id="rId43" Type="http://schemas.openxmlformats.org/officeDocument/2006/relationships/customXml" Target="../ink/ink5942.xml"/><Relationship Id="rId64" Type="http://schemas.openxmlformats.org/officeDocument/2006/relationships/customXml" Target="../ink/ink5953.xml"/><Relationship Id="rId118" Type="http://schemas.openxmlformats.org/officeDocument/2006/relationships/customXml" Target="../ink/ink5980.xml"/><Relationship Id="rId139" Type="http://schemas.openxmlformats.org/officeDocument/2006/relationships/image" Target="../media/image638.png"/><Relationship Id="rId85" Type="http://schemas.openxmlformats.org/officeDocument/2006/relationships/image" Target="../media/image470.png"/><Relationship Id="rId150" Type="http://schemas.openxmlformats.org/officeDocument/2006/relationships/customXml" Target="../ink/ink5996.xml"/><Relationship Id="rId171" Type="http://schemas.openxmlformats.org/officeDocument/2006/relationships/image" Target="../media/image654.png"/><Relationship Id="rId12" Type="http://schemas.openxmlformats.org/officeDocument/2006/relationships/image" Target="../media/image435.png"/><Relationship Id="rId33" Type="http://schemas.openxmlformats.org/officeDocument/2006/relationships/customXml" Target="../ink/ink5937.xml"/><Relationship Id="rId108" Type="http://schemas.openxmlformats.org/officeDocument/2006/relationships/customXml" Target="../ink/ink5975.xml"/><Relationship Id="rId129" Type="http://schemas.openxmlformats.org/officeDocument/2006/relationships/image" Target="../media/image571.png"/><Relationship Id="rId54" Type="http://schemas.openxmlformats.org/officeDocument/2006/relationships/customXml" Target="../ink/ink5948.xml"/><Relationship Id="rId75" Type="http://schemas.openxmlformats.org/officeDocument/2006/relationships/image" Target="../media/image466.png"/><Relationship Id="rId96" Type="http://schemas.openxmlformats.org/officeDocument/2006/relationships/customXml" Target="../ink/ink5969.xml"/><Relationship Id="rId140" Type="http://schemas.openxmlformats.org/officeDocument/2006/relationships/customXml" Target="../ink/ink5991.xml"/><Relationship Id="rId161" Type="http://schemas.openxmlformats.org/officeDocument/2006/relationships/image" Target="../media/image649.png"/><Relationship Id="rId182" Type="http://schemas.openxmlformats.org/officeDocument/2006/relationships/customXml" Target="../ink/ink6012.xml"/><Relationship Id="rId6" Type="http://schemas.openxmlformats.org/officeDocument/2006/relationships/image" Target="../media/image432.png"/><Relationship Id="rId23" Type="http://schemas.openxmlformats.org/officeDocument/2006/relationships/customXml" Target="../ink/ink5932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5964.xml"/><Relationship Id="rId130" Type="http://schemas.openxmlformats.org/officeDocument/2006/relationships/customXml" Target="../ink/ink5986.xml"/><Relationship Id="rId151" Type="http://schemas.openxmlformats.org/officeDocument/2006/relationships/image" Target="../media/image644.png"/><Relationship Id="rId172" Type="http://schemas.openxmlformats.org/officeDocument/2006/relationships/customXml" Target="../ink/ink6007.xml"/><Relationship Id="rId13" Type="http://schemas.openxmlformats.org/officeDocument/2006/relationships/customXml" Target="../ink/ink5927.xml"/><Relationship Id="rId18" Type="http://schemas.openxmlformats.org/officeDocument/2006/relationships/image" Target="../media/image439.png"/><Relationship Id="rId39" Type="http://schemas.openxmlformats.org/officeDocument/2006/relationships/customXml" Target="../ink/ink5940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0" Type="http://schemas.openxmlformats.org/officeDocument/2006/relationships/image" Target="../media/image454.png"/><Relationship Id="rId55" Type="http://schemas.openxmlformats.org/officeDocument/2006/relationships/image" Target="../media/image456.png"/><Relationship Id="rId76" Type="http://schemas.openxmlformats.org/officeDocument/2006/relationships/customXml" Target="../ink/ink5959.xml"/><Relationship Id="rId97" Type="http://schemas.openxmlformats.org/officeDocument/2006/relationships/image" Target="../media/image476.png"/><Relationship Id="rId104" Type="http://schemas.openxmlformats.org/officeDocument/2006/relationships/customXml" Target="../ink/ink5973.xml"/><Relationship Id="rId120" Type="http://schemas.openxmlformats.org/officeDocument/2006/relationships/customXml" Target="../ink/ink5981.xml"/><Relationship Id="rId125" Type="http://schemas.openxmlformats.org/officeDocument/2006/relationships/image" Target="../media/image569.png"/><Relationship Id="rId141" Type="http://schemas.openxmlformats.org/officeDocument/2006/relationships/image" Target="../media/image639.png"/><Relationship Id="rId146" Type="http://schemas.openxmlformats.org/officeDocument/2006/relationships/customXml" Target="../ink/ink5994.xml"/><Relationship Id="rId167" Type="http://schemas.openxmlformats.org/officeDocument/2006/relationships/image" Target="../media/image652.png"/><Relationship Id="rId188" Type="http://schemas.openxmlformats.org/officeDocument/2006/relationships/customXml" Target="../ink/ink6015.xml"/><Relationship Id="rId7" Type="http://schemas.openxmlformats.org/officeDocument/2006/relationships/customXml" Target="../ink/ink5924.xml"/><Relationship Id="rId71" Type="http://schemas.openxmlformats.org/officeDocument/2006/relationships/image" Target="../media/image464.png"/><Relationship Id="rId92" Type="http://schemas.openxmlformats.org/officeDocument/2006/relationships/customXml" Target="../ink/ink5967.xml"/><Relationship Id="rId162" Type="http://schemas.openxmlformats.org/officeDocument/2006/relationships/customXml" Target="../ink/ink6002.xml"/><Relationship Id="rId183" Type="http://schemas.openxmlformats.org/officeDocument/2006/relationships/image" Target="../media/image660.png"/><Relationship Id="rId2" Type="http://schemas.openxmlformats.org/officeDocument/2006/relationships/image" Target="../media/image429.png"/><Relationship Id="rId29" Type="http://schemas.openxmlformats.org/officeDocument/2006/relationships/customXml" Target="../ink/ink5935.xml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5943.xml"/><Relationship Id="rId66" Type="http://schemas.openxmlformats.org/officeDocument/2006/relationships/customXml" Target="../ink/ink5954.xml"/><Relationship Id="rId87" Type="http://schemas.openxmlformats.org/officeDocument/2006/relationships/image" Target="../media/image471.png"/><Relationship Id="rId110" Type="http://schemas.openxmlformats.org/officeDocument/2006/relationships/customXml" Target="../ink/ink5976.xml"/><Relationship Id="rId115" Type="http://schemas.openxmlformats.org/officeDocument/2006/relationships/image" Target="../media/image564.png"/><Relationship Id="rId131" Type="http://schemas.openxmlformats.org/officeDocument/2006/relationships/image" Target="../media/image634.png"/><Relationship Id="rId136" Type="http://schemas.openxmlformats.org/officeDocument/2006/relationships/customXml" Target="../ink/ink5989.xml"/><Relationship Id="rId157" Type="http://schemas.openxmlformats.org/officeDocument/2006/relationships/image" Target="../media/image647.png"/><Relationship Id="rId178" Type="http://schemas.openxmlformats.org/officeDocument/2006/relationships/customXml" Target="../ink/ink6010.xml"/><Relationship Id="rId61" Type="http://schemas.openxmlformats.org/officeDocument/2006/relationships/image" Target="../media/image459.png"/><Relationship Id="rId82" Type="http://schemas.openxmlformats.org/officeDocument/2006/relationships/customXml" Target="../ink/ink5962.xml"/><Relationship Id="rId152" Type="http://schemas.openxmlformats.org/officeDocument/2006/relationships/customXml" Target="../ink/ink5997.xml"/><Relationship Id="rId173" Type="http://schemas.openxmlformats.org/officeDocument/2006/relationships/image" Target="../media/image655.png"/><Relationship Id="rId19" Type="http://schemas.openxmlformats.org/officeDocument/2006/relationships/customXml" Target="../ink/ink5930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5938.xml"/><Relationship Id="rId56" Type="http://schemas.openxmlformats.org/officeDocument/2006/relationships/customXml" Target="../ink/ink5949.xml"/><Relationship Id="rId77" Type="http://schemas.openxmlformats.org/officeDocument/2006/relationships/image" Target="../media/image467.png"/><Relationship Id="rId100" Type="http://schemas.openxmlformats.org/officeDocument/2006/relationships/customXml" Target="../ink/ink5971.xml"/><Relationship Id="rId105" Type="http://schemas.openxmlformats.org/officeDocument/2006/relationships/image" Target="../media/image480.png"/><Relationship Id="rId126" Type="http://schemas.openxmlformats.org/officeDocument/2006/relationships/customXml" Target="../ink/ink5984.xml"/><Relationship Id="rId147" Type="http://schemas.openxmlformats.org/officeDocument/2006/relationships/image" Target="../media/image642.png"/><Relationship Id="rId168" Type="http://schemas.openxmlformats.org/officeDocument/2006/relationships/customXml" Target="../ink/ink6005.xml"/><Relationship Id="rId8" Type="http://schemas.openxmlformats.org/officeDocument/2006/relationships/image" Target="../media/image433.png"/><Relationship Id="rId51" Type="http://schemas.openxmlformats.org/officeDocument/2006/relationships/customXml" Target="../ink/ink5946.xml"/><Relationship Id="rId72" Type="http://schemas.openxmlformats.org/officeDocument/2006/relationships/customXml" Target="../ink/ink5957.xml"/><Relationship Id="rId93" Type="http://schemas.openxmlformats.org/officeDocument/2006/relationships/image" Target="../media/image474.png"/><Relationship Id="rId98" Type="http://schemas.openxmlformats.org/officeDocument/2006/relationships/customXml" Target="../ink/ink5970.xml"/><Relationship Id="rId121" Type="http://schemas.openxmlformats.org/officeDocument/2006/relationships/image" Target="../media/image567.png"/><Relationship Id="rId142" Type="http://schemas.openxmlformats.org/officeDocument/2006/relationships/customXml" Target="../ink/ink5992.xml"/><Relationship Id="rId163" Type="http://schemas.openxmlformats.org/officeDocument/2006/relationships/image" Target="../media/image650.png"/><Relationship Id="rId184" Type="http://schemas.openxmlformats.org/officeDocument/2006/relationships/customXml" Target="../ink/ink6013.xml"/><Relationship Id="rId189" Type="http://schemas.openxmlformats.org/officeDocument/2006/relationships/image" Target="../media/image663.png"/><Relationship Id="rId3" Type="http://schemas.openxmlformats.org/officeDocument/2006/relationships/customXml" Target="../ink/ink5922.xml"/><Relationship Id="rId25" Type="http://schemas.openxmlformats.org/officeDocument/2006/relationships/customXml" Target="../ink/ink5933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5979.xml"/><Relationship Id="rId137" Type="http://schemas.openxmlformats.org/officeDocument/2006/relationships/image" Target="../media/image637.png"/><Relationship Id="rId158" Type="http://schemas.openxmlformats.org/officeDocument/2006/relationships/customXml" Target="../ink/ink6000.xml"/><Relationship Id="rId20" Type="http://schemas.openxmlformats.org/officeDocument/2006/relationships/image" Target="../media/image440.png"/><Relationship Id="rId41" Type="http://schemas.openxmlformats.org/officeDocument/2006/relationships/customXml" Target="../ink/ink5941.xml"/><Relationship Id="rId62" Type="http://schemas.openxmlformats.org/officeDocument/2006/relationships/customXml" Target="../ink/ink5952.xml"/><Relationship Id="rId83" Type="http://schemas.openxmlformats.org/officeDocument/2006/relationships/image" Target="../media/image469.png"/><Relationship Id="rId88" Type="http://schemas.openxmlformats.org/officeDocument/2006/relationships/customXml" Target="../ink/ink5965.xml"/><Relationship Id="rId111" Type="http://schemas.openxmlformats.org/officeDocument/2006/relationships/image" Target="../media/image563.png"/><Relationship Id="rId132" Type="http://schemas.openxmlformats.org/officeDocument/2006/relationships/customXml" Target="../ink/ink5987.xml"/><Relationship Id="rId153" Type="http://schemas.openxmlformats.org/officeDocument/2006/relationships/image" Target="../media/image645.png"/><Relationship Id="rId174" Type="http://schemas.openxmlformats.org/officeDocument/2006/relationships/customXml" Target="../ink/ink6008.xml"/><Relationship Id="rId179" Type="http://schemas.openxmlformats.org/officeDocument/2006/relationships/image" Target="../media/image658.png"/><Relationship Id="rId15" Type="http://schemas.openxmlformats.org/officeDocument/2006/relationships/customXml" Target="../ink/ink5928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5974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5936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5960.xml"/><Relationship Id="rId94" Type="http://schemas.openxmlformats.org/officeDocument/2006/relationships/customXml" Target="../ink/ink5968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5982.xml"/><Relationship Id="rId143" Type="http://schemas.openxmlformats.org/officeDocument/2006/relationships/image" Target="../media/image640.png"/><Relationship Id="rId148" Type="http://schemas.openxmlformats.org/officeDocument/2006/relationships/customXml" Target="../ink/ink5995.xml"/><Relationship Id="rId164" Type="http://schemas.openxmlformats.org/officeDocument/2006/relationships/customXml" Target="../ink/ink6003.xml"/><Relationship Id="rId169" Type="http://schemas.openxmlformats.org/officeDocument/2006/relationships/image" Target="../media/image653.png"/><Relationship Id="rId185" Type="http://schemas.openxmlformats.org/officeDocument/2006/relationships/image" Target="../media/image661.png"/><Relationship Id="rId4" Type="http://schemas.openxmlformats.org/officeDocument/2006/relationships/image" Target="../media/image431.png"/><Relationship Id="rId9" Type="http://schemas.openxmlformats.org/officeDocument/2006/relationships/customXml" Target="../ink/ink5925.xml"/><Relationship Id="rId180" Type="http://schemas.openxmlformats.org/officeDocument/2006/relationships/customXml" Target="../ink/ink6011.xml"/><Relationship Id="rId26" Type="http://schemas.openxmlformats.org/officeDocument/2006/relationships/image" Target="../media/image443.png"/><Relationship Id="rId47" Type="http://schemas.openxmlformats.org/officeDocument/2006/relationships/customXml" Target="../ink/ink5944.xml"/><Relationship Id="rId68" Type="http://schemas.openxmlformats.org/officeDocument/2006/relationships/customXml" Target="../ink/ink5955.xml"/><Relationship Id="rId89" Type="http://schemas.openxmlformats.org/officeDocument/2006/relationships/image" Target="../media/image472.png"/><Relationship Id="rId112" Type="http://schemas.openxmlformats.org/officeDocument/2006/relationships/customXml" Target="../ink/ink5977.xml"/><Relationship Id="rId133" Type="http://schemas.openxmlformats.org/officeDocument/2006/relationships/image" Target="../media/image635.png"/><Relationship Id="rId154" Type="http://schemas.openxmlformats.org/officeDocument/2006/relationships/customXml" Target="../ink/ink5998.xml"/><Relationship Id="rId175" Type="http://schemas.openxmlformats.org/officeDocument/2006/relationships/image" Target="../media/image656.png"/><Relationship Id="rId16" Type="http://schemas.openxmlformats.org/officeDocument/2006/relationships/image" Target="../media/image438.png"/><Relationship Id="rId37" Type="http://schemas.openxmlformats.org/officeDocument/2006/relationships/customXml" Target="../ink/ink5939.xml"/><Relationship Id="rId58" Type="http://schemas.openxmlformats.org/officeDocument/2006/relationships/customXml" Target="../ink/ink5950.xml"/><Relationship Id="rId79" Type="http://schemas.openxmlformats.org/officeDocument/2006/relationships/image" Target="../media/image372.png"/><Relationship Id="rId102" Type="http://schemas.openxmlformats.org/officeDocument/2006/relationships/customXml" Target="../ink/ink5972.xml"/><Relationship Id="rId123" Type="http://schemas.openxmlformats.org/officeDocument/2006/relationships/image" Target="../media/image568.png"/><Relationship Id="rId144" Type="http://schemas.openxmlformats.org/officeDocument/2006/relationships/customXml" Target="../ink/ink5993.xml"/><Relationship Id="rId90" Type="http://schemas.openxmlformats.org/officeDocument/2006/relationships/customXml" Target="../ink/ink5966.xml"/><Relationship Id="rId165" Type="http://schemas.openxmlformats.org/officeDocument/2006/relationships/image" Target="../media/image651.png"/><Relationship Id="rId186" Type="http://schemas.openxmlformats.org/officeDocument/2006/relationships/customXml" Target="../ink/ink6014.xml"/><Relationship Id="rId27" Type="http://schemas.openxmlformats.org/officeDocument/2006/relationships/customXml" Target="../ink/ink5934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5988.xml"/><Relationship Id="rId80" Type="http://schemas.openxmlformats.org/officeDocument/2006/relationships/customXml" Target="../ink/ink5961.xml"/><Relationship Id="rId155" Type="http://schemas.openxmlformats.org/officeDocument/2006/relationships/image" Target="../media/image646.png"/><Relationship Id="rId176" Type="http://schemas.openxmlformats.org/officeDocument/2006/relationships/customXml" Target="../ink/ink6009.xml"/><Relationship Id="rId17" Type="http://schemas.openxmlformats.org/officeDocument/2006/relationships/customXml" Target="../ink/ink5929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5983.xml"/><Relationship Id="rId70" Type="http://schemas.openxmlformats.org/officeDocument/2006/relationships/customXml" Target="../ink/ink5956.xml"/><Relationship Id="rId91" Type="http://schemas.openxmlformats.org/officeDocument/2006/relationships/image" Target="../media/image473.png"/><Relationship Id="rId145" Type="http://schemas.openxmlformats.org/officeDocument/2006/relationships/image" Target="../media/image641.png"/><Relationship Id="rId166" Type="http://schemas.openxmlformats.org/officeDocument/2006/relationships/customXml" Target="../ink/ink6004.xml"/><Relationship Id="rId187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4.png"/><Relationship Id="rId49" Type="http://schemas.openxmlformats.org/officeDocument/2006/relationships/customXml" Target="../ink/ink5945.xml"/><Relationship Id="rId114" Type="http://schemas.openxmlformats.org/officeDocument/2006/relationships/customXml" Target="../ink/ink5978.xml"/><Relationship Id="rId60" Type="http://schemas.openxmlformats.org/officeDocument/2006/relationships/customXml" Target="../ink/ink5951.xml"/><Relationship Id="rId81" Type="http://schemas.openxmlformats.org/officeDocument/2006/relationships/image" Target="../media/image468.png"/><Relationship Id="rId135" Type="http://schemas.openxmlformats.org/officeDocument/2006/relationships/image" Target="../media/image636.png"/><Relationship Id="rId156" Type="http://schemas.openxmlformats.org/officeDocument/2006/relationships/customXml" Target="../ink/ink5999.xml"/><Relationship Id="rId177" Type="http://schemas.openxmlformats.org/officeDocument/2006/relationships/image" Target="../media/image657.png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6025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6057.xml"/><Relationship Id="rId138" Type="http://schemas.openxmlformats.org/officeDocument/2006/relationships/customXml" Target="../ink/ink6084.xml"/><Relationship Id="rId159" Type="http://schemas.openxmlformats.org/officeDocument/2006/relationships/image" Target="../media/image648.png"/><Relationship Id="rId170" Type="http://schemas.openxmlformats.org/officeDocument/2006/relationships/customXml" Target="../ink/ink6100.xml"/><Relationship Id="rId191" Type="http://schemas.openxmlformats.org/officeDocument/2006/relationships/image" Target="../media/image664.png"/><Relationship Id="rId205" Type="http://schemas.openxmlformats.org/officeDocument/2006/relationships/image" Target="../media/image671.png"/><Relationship Id="rId107" Type="http://schemas.openxmlformats.org/officeDocument/2006/relationships/image" Target="../media/image481.png"/><Relationship Id="rId11" Type="http://schemas.openxmlformats.org/officeDocument/2006/relationships/customXml" Target="../ink/ink6020.xml"/><Relationship Id="rId32" Type="http://schemas.openxmlformats.org/officeDocument/2006/relationships/image" Target="../media/image446.png"/><Relationship Id="rId53" Type="http://schemas.openxmlformats.org/officeDocument/2006/relationships/customXml" Target="../ink/ink6041.xml"/><Relationship Id="rId74" Type="http://schemas.openxmlformats.org/officeDocument/2006/relationships/customXml" Target="../ink/ink6052.xml"/><Relationship Id="rId128" Type="http://schemas.openxmlformats.org/officeDocument/2006/relationships/customXml" Target="../ink/ink6079.xml"/><Relationship Id="rId149" Type="http://schemas.openxmlformats.org/officeDocument/2006/relationships/image" Target="../media/image643.png"/><Relationship Id="rId5" Type="http://schemas.openxmlformats.org/officeDocument/2006/relationships/customXml" Target="../ink/ink6017.xml"/><Relationship Id="rId95" Type="http://schemas.openxmlformats.org/officeDocument/2006/relationships/image" Target="../media/image475.png"/><Relationship Id="rId160" Type="http://schemas.openxmlformats.org/officeDocument/2006/relationships/customXml" Target="../ink/ink6095.xml"/><Relationship Id="rId181" Type="http://schemas.openxmlformats.org/officeDocument/2006/relationships/image" Target="../media/image659.png"/><Relationship Id="rId22" Type="http://schemas.openxmlformats.org/officeDocument/2006/relationships/image" Target="../media/image441.png"/><Relationship Id="rId43" Type="http://schemas.openxmlformats.org/officeDocument/2006/relationships/customXml" Target="../ink/ink6036.xml"/><Relationship Id="rId64" Type="http://schemas.openxmlformats.org/officeDocument/2006/relationships/customXml" Target="../ink/ink6047.xml"/><Relationship Id="rId118" Type="http://schemas.openxmlformats.org/officeDocument/2006/relationships/customXml" Target="../ink/ink6074.xml"/><Relationship Id="rId139" Type="http://schemas.openxmlformats.org/officeDocument/2006/relationships/image" Target="../media/image638.png"/><Relationship Id="rId85" Type="http://schemas.openxmlformats.org/officeDocument/2006/relationships/image" Target="../media/image470.png"/><Relationship Id="rId150" Type="http://schemas.openxmlformats.org/officeDocument/2006/relationships/customXml" Target="../ink/ink6090.xml"/><Relationship Id="rId171" Type="http://schemas.openxmlformats.org/officeDocument/2006/relationships/image" Target="../media/image654.png"/><Relationship Id="rId192" Type="http://schemas.openxmlformats.org/officeDocument/2006/relationships/customXml" Target="../ink/ink6111.xml"/><Relationship Id="rId12" Type="http://schemas.openxmlformats.org/officeDocument/2006/relationships/image" Target="../media/image435.png"/><Relationship Id="rId33" Type="http://schemas.openxmlformats.org/officeDocument/2006/relationships/customXml" Target="../ink/ink6031.xml"/><Relationship Id="rId108" Type="http://schemas.openxmlformats.org/officeDocument/2006/relationships/customXml" Target="../ink/ink6069.xml"/><Relationship Id="rId129" Type="http://schemas.openxmlformats.org/officeDocument/2006/relationships/image" Target="../media/image571.png"/><Relationship Id="rId54" Type="http://schemas.openxmlformats.org/officeDocument/2006/relationships/customXml" Target="../ink/ink6042.xml"/><Relationship Id="rId75" Type="http://schemas.openxmlformats.org/officeDocument/2006/relationships/image" Target="../media/image466.png"/><Relationship Id="rId96" Type="http://schemas.openxmlformats.org/officeDocument/2006/relationships/customXml" Target="../ink/ink6063.xml"/><Relationship Id="rId140" Type="http://schemas.openxmlformats.org/officeDocument/2006/relationships/customXml" Target="../ink/ink6085.xml"/><Relationship Id="rId161" Type="http://schemas.openxmlformats.org/officeDocument/2006/relationships/image" Target="../media/image649.png"/><Relationship Id="rId182" Type="http://schemas.openxmlformats.org/officeDocument/2006/relationships/customXml" Target="../ink/ink6106.xml"/><Relationship Id="rId6" Type="http://schemas.openxmlformats.org/officeDocument/2006/relationships/image" Target="../media/image432.png"/><Relationship Id="rId23" Type="http://schemas.openxmlformats.org/officeDocument/2006/relationships/customXml" Target="../ink/ink6026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6058.xml"/><Relationship Id="rId130" Type="http://schemas.openxmlformats.org/officeDocument/2006/relationships/customXml" Target="../ink/ink6080.xml"/><Relationship Id="rId151" Type="http://schemas.openxmlformats.org/officeDocument/2006/relationships/image" Target="../media/image644.png"/><Relationship Id="rId172" Type="http://schemas.openxmlformats.org/officeDocument/2006/relationships/customXml" Target="../ink/ink6101.xml"/><Relationship Id="rId193" Type="http://schemas.openxmlformats.org/officeDocument/2006/relationships/image" Target="../media/image665.png"/><Relationship Id="rId13" Type="http://schemas.openxmlformats.org/officeDocument/2006/relationships/customXml" Target="../ink/ink6021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5" Type="http://schemas.openxmlformats.org/officeDocument/2006/relationships/image" Target="../media/image456.png"/><Relationship Id="rId76" Type="http://schemas.openxmlformats.org/officeDocument/2006/relationships/customXml" Target="../ink/ink6053.xml"/><Relationship Id="rId97" Type="http://schemas.openxmlformats.org/officeDocument/2006/relationships/image" Target="../media/image476.png"/><Relationship Id="rId120" Type="http://schemas.openxmlformats.org/officeDocument/2006/relationships/customXml" Target="../ink/ink6075.xml"/><Relationship Id="rId141" Type="http://schemas.openxmlformats.org/officeDocument/2006/relationships/image" Target="../media/image639.png"/><Relationship Id="rId7" Type="http://schemas.openxmlformats.org/officeDocument/2006/relationships/customXml" Target="../ink/ink6018.xml"/><Relationship Id="rId162" Type="http://schemas.openxmlformats.org/officeDocument/2006/relationships/customXml" Target="../ink/ink6096.xml"/><Relationship Id="rId183" Type="http://schemas.openxmlformats.org/officeDocument/2006/relationships/image" Target="../media/image660.png"/><Relationship Id="rId24" Type="http://schemas.openxmlformats.org/officeDocument/2006/relationships/image" Target="../media/image442.png"/><Relationship Id="rId40" Type="http://schemas.openxmlformats.org/officeDocument/2006/relationships/image" Target="../media/image450.png"/><Relationship Id="rId45" Type="http://schemas.openxmlformats.org/officeDocument/2006/relationships/customXml" Target="../ink/ink6037.xml"/><Relationship Id="rId66" Type="http://schemas.openxmlformats.org/officeDocument/2006/relationships/customXml" Target="../ink/ink6048.xml"/><Relationship Id="rId87" Type="http://schemas.openxmlformats.org/officeDocument/2006/relationships/image" Target="../media/image471.png"/><Relationship Id="rId110" Type="http://schemas.openxmlformats.org/officeDocument/2006/relationships/customXml" Target="../ink/ink6070.xml"/><Relationship Id="rId115" Type="http://schemas.openxmlformats.org/officeDocument/2006/relationships/image" Target="../media/image564.png"/><Relationship Id="rId131" Type="http://schemas.openxmlformats.org/officeDocument/2006/relationships/image" Target="../media/image634.png"/><Relationship Id="rId136" Type="http://schemas.openxmlformats.org/officeDocument/2006/relationships/customXml" Target="../ink/ink6083.xml"/><Relationship Id="rId157" Type="http://schemas.openxmlformats.org/officeDocument/2006/relationships/image" Target="../media/image647.png"/><Relationship Id="rId178" Type="http://schemas.openxmlformats.org/officeDocument/2006/relationships/customXml" Target="../ink/ink6104.xml"/><Relationship Id="rId61" Type="http://schemas.openxmlformats.org/officeDocument/2006/relationships/image" Target="../media/image459.png"/><Relationship Id="rId82" Type="http://schemas.openxmlformats.org/officeDocument/2006/relationships/customXml" Target="../ink/ink6056.xml"/><Relationship Id="rId152" Type="http://schemas.openxmlformats.org/officeDocument/2006/relationships/customXml" Target="../ink/ink6091.xml"/><Relationship Id="rId173" Type="http://schemas.openxmlformats.org/officeDocument/2006/relationships/image" Target="../media/image655.png"/><Relationship Id="rId194" Type="http://schemas.openxmlformats.org/officeDocument/2006/relationships/customXml" Target="../ink/ink6112.xml"/><Relationship Id="rId199" Type="http://schemas.openxmlformats.org/officeDocument/2006/relationships/image" Target="../media/image668.png"/><Relationship Id="rId203" Type="http://schemas.openxmlformats.org/officeDocument/2006/relationships/image" Target="../media/image670.png"/><Relationship Id="rId19" Type="http://schemas.openxmlformats.org/officeDocument/2006/relationships/customXml" Target="../ink/ink6024.xml"/><Relationship Id="rId14" Type="http://schemas.openxmlformats.org/officeDocument/2006/relationships/image" Target="../media/image436.png"/><Relationship Id="rId30" Type="http://schemas.openxmlformats.org/officeDocument/2006/relationships/image" Target="../media/image445.png"/><Relationship Id="rId35" Type="http://schemas.openxmlformats.org/officeDocument/2006/relationships/customXml" Target="../ink/ink6032.xml"/><Relationship Id="rId56" Type="http://schemas.openxmlformats.org/officeDocument/2006/relationships/customXml" Target="../ink/ink6043.xml"/><Relationship Id="rId77" Type="http://schemas.openxmlformats.org/officeDocument/2006/relationships/image" Target="../media/image467.png"/><Relationship Id="rId100" Type="http://schemas.openxmlformats.org/officeDocument/2006/relationships/customXml" Target="../ink/ink6065.xml"/><Relationship Id="rId105" Type="http://schemas.openxmlformats.org/officeDocument/2006/relationships/image" Target="../media/image480.png"/><Relationship Id="rId126" Type="http://schemas.openxmlformats.org/officeDocument/2006/relationships/customXml" Target="../ink/ink6078.xml"/><Relationship Id="rId147" Type="http://schemas.openxmlformats.org/officeDocument/2006/relationships/image" Target="../media/image642.png"/><Relationship Id="rId168" Type="http://schemas.openxmlformats.org/officeDocument/2006/relationships/customXml" Target="../ink/ink6099.xml"/><Relationship Id="rId8" Type="http://schemas.openxmlformats.org/officeDocument/2006/relationships/image" Target="../media/image433.png"/><Relationship Id="rId51" Type="http://schemas.openxmlformats.org/officeDocument/2006/relationships/customXml" Target="../ink/ink6040.xml"/><Relationship Id="rId72" Type="http://schemas.openxmlformats.org/officeDocument/2006/relationships/customXml" Target="../ink/ink6051.xml"/><Relationship Id="rId93" Type="http://schemas.openxmlformats.org/officeDocument/2006/relationships/image" Target="../media/image474.png"/><Relationship Id="rId98" Type="http://schemas.openxmlformats.org/officeDocument/2006/relationships/customXml" Target="../ink/ink6064.xml"/><Relationship Id="rId121" Type="http://schemas.openxmlformats.org/officeDocument/2006/relationships/image" Target="../media/image567.png"/><Relationship Id="rId142" Type="http://schemas.openxmlformats.org/officeDocument/2006/relationships/customXml" Target="../ink/ink6086.xml"/><Relationship Id="rId163" Type="http://schemas.openxmlformats.org/officeDocument/2006/relationships/image" Target="../media/image650.png"/><Relationship Id="rId184" Type="http://schemas.openxmlformats.org/officeDocument/2006/relationships/customXml" Target="../ink/ink6107.xml"/><Relationship Id="rId189" Type="http://schemas.openxmlformats.org/officeDocument/2006/relationships/image" Target="../media/image663.png"/><Relationship Id="rId3" Type="http://schemas.openxmlformats.org/officeDocument/2006/relationships/customXml" Target="../ink/ink6016.xml"/><Relationship Id="rId25" Type="http://schemas.openxmlformats.org/officeDocument/2006/relationships/customXml" Target="../ink/ink6027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6073.xml"/><Relationship Id="rId137" Type="http://schemas.openxmlformats.org/officeDocument/2006/relationships/image" Target="../media/image637.png"/><Relationship Id="rId158" Type="http://schemas.openxmlformats.org/officeDocument/2006/relationships/customXml" Target="../ink/ink6094.xml"/><Relationship Id="rId20" Type="http://schemas.openxmlformats.org/officeDocument/2006/relationships/image" Target="../media/image440.png"/><Relationship Id="rId41" Type="http://schemas.openxmlformats.org/officeDocument/2006/relationships/customXml" Target="../ink/ink6035.xml"/><Relationship Id="rId62" Type="http://schemas.openxmlformats.org/officeDocument/2006/relationships/customXml" Target="../ink/ink6046.xml"/><Relationship Id="rId83" Type="http://schemas.openxmlformats.org/officeDocument/2006/relationships/image" Target="../media/image469.png"/><Relationship Id="rId88" Type="http://schemas.openxmlformats.org/officeDocument/2006/relationships/customXml" Target="../ink/ink6059.xml"/><Relationship Id="rId111" Type="http://schemas.openxmlformats.org/officeDocument/2006/relationships/image" Target="../media/image563.png"/><Relationship Id="rId132" Type="http://schemas.openxmlformats.org/officeDocument/2006/relationships/customXml" Target="../ink/ink6081.xml"/><Relationship Id="rId153" Type="http://schemas.openxmlformats.org/officeDocument/2006/relationships/image" Target="../media/image645.png"/><Relationship Id="rId174" Type="http://schemas.openxmlformats.org/officeDocument/2006/relationships/customXml" Target="../ink/ink6102.xml"/><Relationship Id="rId179" Type="http://schemas.openxmlformats.org/officeDocument/2006/relationships/image" Target="../media/image658.png"/><Relationship Id="rId195" Type="http://schemas.openxmlformats.org/officeDocument/2006/relationships/image" Target="../media/image666.png"/><Relationship Id="rId190" Type="http://schemas.openxmlformats.org/officeDocument/2006/relationships/customXml" Target="../ink/ink6110.xml"/><Relationship Id="rId204" Type="http://schemas.openxmlformats.org/officeDocument/2006/relationships/customXml" Target="../ink/ink6117.xml"/><Relationship Id="rId15" Type="http://schemas.openxmlformats.org/officeDocument/2006/relationships/customXml" Target="../ink/ink6022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6068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6030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6054.xml"/><Relationship Id="rId94" Type="http://schemas.openxmlformats.org/officeDocument/2006/relationships/customXml" Target="../ink/ink6062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6076.xml"/><Relationship Id="rId143" Type="http://schemas.openxmlformats.org/officeDocument/2006/relationships/image" Target="../media/image640.png"/><Relationship Id="rId148" Type="http://schemas.openxmlformats.org/officeDocument/2006/relationships/customXml" Target="../ink/ink6089.xml"/><Relationship Id="rId164" Type="http://schemas.openxmlformats.org/officeDocument/2006/relationships/customXml" Target="../ink/ink6097.xml"/><Relationship Id="rId169" Type="http://schemas.openxmlformats.org/officeDocument/2006/relationships/image" Target="../media/image653.png"/><Relationship Id="rId185" Type="http://schemas.openxmlformats.org/officeDocument/2006/relationships/image" Target="../media/image661.png"/><Relationship Id="rId4" Type="http://schemas.openxmlformats.org/officeDocument/2006/relationships/image" Target="../media/image431.png"/><Relationship Id="rId9" Type="http://schemas.openxmlformats.org/officeDocument/2006/relationships/customXml" Target="../ink/ink6019.xml"/><Relationship Id="rId180" Type="http://schemas.openxmlformats.org/officeDocument/2006/relationships/customXml" Target="../ink/ink6105.xml"/><Relationship Id="rId26" Type="http://schemas.openxmlformats.org/officeDocument/2006/relationships/image" Target="../media/image443.png"/><Relationship Id="rId47" Type="http://schemas.openxmlformats.org/officeDocument/2006/relationships/customXml" Target="../ink/ink6038.xml"/><Relationship Id="rId68" Type="http://schemas.openxmlformats.org/officeDocument/2006/relationships/customXml" Target="../ink/ink6049.xml"/><Relationship Id="rId89" Type="http://schemas.openxmlformats.org/officeDocument/2006/relationships/image" Target="../media/image472.png"/><Relationship Id="rId112" Type="http://schemas.openxmlformats.org/officeDocument/2006/relationships/customXml" Target="../ink/ink6071.xml"/><Relationship Id="rId133" Type="http://schemas.openxmlformats.org/officeDocument/2006/relationships/image" Target="../media/image635.png"/><Relationship Id="rId154" Type="http://schemas.openxmlformats.org/officeDocument/2006/relationships/customXml" Target="../ink/ink6092.xml"/><Relationship Id="rId175" Type="http://schemas.openxmlformats.org/officeDocument/2006/relationships/image" Target="../media/image656.png"/><Relationship Id="rId196" Type="http://schemas.openxmlformats.org/officeDocument/2006/relationships/customXml" Target="../ink/ink6113.xml"/><Relationship Id="rId200" Type="http://schemas.openxmlformats.org/officeDocument/2006/relationships/customXml" Target="../ink/ink6115.xml"/><Relationship Id="rId16" Type="http://schemas.openxmlformats.org/officeDocument/2006/relationships/image" Target="../media/image438.png"/><Relationship Id="rId37" Type="http://schemas.openxmlformats.org/officeDocument/2006/relationships/customXml" Target="../ink/ink6033.xml"/><Relationship Id="rId58" Type="http://schemas.openxmlformats.org/officeDocument/2006/relationships/customXml" Target="../ink/ink6044.xml"/><Relationship Id="rId79" Type="http://schemas.openxmlformats.org/officeDocument/2006/relationships/image" Target="../media/image372.png"/><Relationship Id="rId102" Type="http://schemas.openxmlformats.org/officeDocument/2006/relationships/customXml" Target="../ink/ink6066.xml"/><Relationship Id="rId123" Type="http://schemas.openxmlformats.org/officeDocument/2006/relationships/image" Target="../media/image568.png"/><Relationship Id="rId144" Type="http://schemas.openxmlformats.org/officeDocument/2006/relationships/customXml" Target="../ink/ink6087.xml"/><Relationship Id="rId90" Type="http://schemas.openxmlformats.org/officeDocument/2006/relationships/customXml" Target="../ink/ink6060.xml"/><Relationship Id="rId165" Type="http://schemas.openxmlformats.org/officeDocument/2006/relationships/image" Target="../media/image651.png"/><Relationship Id="rId186" Type="http://schemas.openxmlformats.org/officeDocument/2006/relationships/customXml" Target="../ink/ink6108.xml"/><Relationship Id="rId27" Type="http://schemas.openxmlformats.org/officeDocument/2006/relationships/customXml" Target="../ink/ink6028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6082.xml"/><Relationship Id="rId80" Type="http://schemas.openxmlformats.org/officeDocument/2006/relationships/customXml" Target="../ink/ink6055.xml"/><Relationship Id="rId155" Type="http://schemas.openxmlformats.org/officeDocument/2006/relationships/image" Target="../media/image646.png"/><Relationship Id="rId176" Type="http://schemas.openxmlformats.org/officeDocument/2006/relationships/customXml" Target="../ink/ink6103.xml"/><Relationship Id="rId197" Type="http://schemas.openxmlformats.org/officeDocument/2006/relationships/image" Target="../media/image667.png"/><Relationship Id="rId201" Type="http://schemas.openxmlformats.org/officeDocument/2006/relationships/image" Target="../media/image669.png"/><Relationship Id="rId17" Type="http://schemas.openxmlformats.org/officeDocument/2006/relationships/customXml" Target="../ink/ink6023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6077.xml"/><Relationship Id="rId70" Type="http://schemas.openxmlformats.org/officeDocument/2006/relationships/customXml" Target="../ink/ink6050.xml"/><Relationship Id="rId91" Type="http://schemas.openxmlformats.org/officeDocument/2006/relationships/image" Target="../media/image473.png"/><Relationship Id="rId145" Type="http://schemas.openxmlformats.org/officeDocument/2006/relationships/image" Target="../media/image641.png"/><Relationship Id="rId166" Type="http://schemas.openxmlformats.org/officeDocument/2006/relationships/customXml" Target="../ink/ink6098.xml"/><Relationship Id="rId187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4.png"/><Relationship Id="rId49" Type="http://schemas.openxmlformats.org/officeDocument/2006/relationships/customXml" Target="../ink/ink6039.xml"/><Relationship Id="rId114" Type="http://schemas.openxmlformats.org/officeDocument/2006/relationships/customXml" Target="../ink/ink6072.xml"/><Relationship Id="rId60" Type="http://schemas.openxmlformats.org/officeDocument/2006/relationships/customXml" Target="../ink/ink6045.xml"/><Relationship Id="rId81" Type="http://schemas.openxmlformats.org/officeDocument/2006/relationships/image" Target="../media/image468.png"/><Relationship Id="rId135" Type="http://schemas.openxmlformats.org/officeDocument/2006/relationships/image" Target="../media/image636.png"/><Relationship Id="rId156" Type="http://schemas.openxmlformats.org/officeDocument/2006/relationships/customXml" Target="../ink/ink6093.xml"/><Relationship Id="rId177" Type="http://schemas.openxmlformats.org/officeDocument/2006/relationships/image" Target="../media/image657.png"/><Relationship Id="rId198" Type="http://schemas.openxmlformats.org/officeDocument/2006/relationships/customXml" Target="../ink/ink6114.xml"/><Relationship Id="rId202" Type="http://schemas.openxmlformats.org/officeDocument/2006/relationships/customXml" Target="../ink/ink6116.xml"/><Relationship Id="rId18" Type="http://schemas.openxmlformats.org/officeDocument/2006/relationships/image" Target="../media/image439.png"/><Relationship Id="rId39" Type="http://schemas.openxmlformats.org/officeDocument/2006/relationships/customXml" Target="../ink/ink6034.xml"/><Relationship Id="rId50" Type="http://schemas.openxmlformats.org/officeDocument/2006/relationships/image" Target="../media/image454.png"/><Relationship Id="rId104" Type="http://schemas.openxmlformats.org/officeDocument/2006/relationships/customXml" Target="../ink/ink6067.xml"/><Relationship Id="rId125" Type="http://schemas.openxmlformats.org/officeDocument/2006/relationships/image" Target="../media/image569.png"/><Relationship Id="rId146" Type="http://schemas.openxmlformats.org/officeDocument/2006/relationships/customXml" Target="../ink/ink6088.xml"/><Relationship Id="rId167" Type="http://schemas.openxmlformats.org/officeDocument/2006/relationships/image" Target="../media/image652.png"/><Relationship Id="rId188" Type="http://schemas.openxmlformats.org/officeDocument/2006/relationships/customXml" Target="../ink/ink6109.xml"/><Relationship Id="rId71" Type="http://schemas.openxmlformats.org/officeDocument/2006/relationships/image" Target="../media/image464.png"/><Relationship Id="rId92" Type="http://schemas.openxmlformats.org/officeDocument/2006/relationships/customXml" Target="../ink/ink6061.xml"/><Relationship Id="rId2" Type="http://schemas.openxmlformats.org/officeDocument/2006/relationships/image" Target="../media/image429.png"/><Relationship Id="rId29" Type="http://schemas.openxmlformats.org/officeDocument/2006/relationships/customXml" Target="../ink/ink6029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6127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6159.xml"/><Relationship Id="rId138" Type="http://schemas.openxmlformats.org/officeDocument/2006/relationships/customXml" Target="../ink/ink6186.xml"/><Relationship Id="rId159" Type="http://schemas.openxmlformats.org/officeDocument/2006/relationships/image" Target="../media/image648.png"/><Relationship Id="rId170" Type="http://schemas.openxmlformats.org/officeDocument/2006/relationships/customXml" Target="../ink/ink6202.xml"/><Relationship Id="rId191" Type="http://schemas.openxmlformats.org/officeDocument/2006/relationships/image" Target="../media/image664.png"/><Relationship Id="rId205" Type="http://schemas.openxmlformats.org/officeDocument/2006/relationships/image" Target="../media/image671.png"/><Relationship Id="rId107" Type="http://schemas.openxmlformats.org/officeDocument/2006/relationships/image" Target="../media/image481.png"/><Relationship Id="rId11" Type="http://schemas.openxmlformats.org/officeDocument/2006/relationships/customXml" Target="../ink/ink6122.xml"/><Relationship Id="rId32" Type="http://schemas.openxmlformats.org/officeDocument/2006/relationships/image" Target="../media/image446.png"/><Relationship Id="rId53" Type="http://schemas.openxmlformats.org/officeDocument/2006/relationships/customXml" Target="../ink/ink6143.xml"/><Relationship Id="rId74" Type="http://schemas.openxmlformats.org/officeDocument/2006/relationships/customXml" Target="../ink/ink6154.xml"/><Relationship Id="rId128" Type="http://schemas.openxmlformats.org/officeDocument/2006/relationships/customXml" Target="../ink/ink6181.xml"/><Relationship Id="rId149" Type="http://schemas.openxmlformats.org/officeDocument/2006/relationships/image" Target="../media/image643.png"/><Relationship Id="rId5" Type="http://schemas.openxmlformats.org/officeDocument/2006/relationships/customXml" Target="../ink/ink6119.xml"/><Relationship Id="rId95" Type="http://schemas.openxmlformats.org/officeDocument/2006/relationships/image" Target="../media/image475.png"/><Relationship Id="rId160" Type="http://schemas.openxmlformats.org/officeDocument/2006/relationships/customXml" Target="../ink/ink6197.xml"/><Relationship Id="rId181" Type="http://schemas.openxmlformats.org/officeDocument/2006/relationships/image" Target="../media/image659.png"/><Relationship Id="rId216" Type="http://schemas.openxmlformats.org/officeDocument/2006/relationships/customXml" Target="../ink/ink6225.xml"/><Relationship Id="rId22" Type="http://schemas.openxmlformats.org/officeDocument/2006/relationships/image" Target="../media/image441.png"/><Relationship Id="rId43" Type="http://schemas.openxmlformats.org/officeDocument/2006/relationships/customXml" Target="../ink/ink6138.xml"/><Relationship Id="rId64" Type="http://schemas.openxmlformats.org/officeDocument/2006/relationships/customXml" Target="../ink/ink6149.xml"/><Relationship Id="rId118" Type="http://schemas.openxmlformats.org/officeDocument/2006/relationships/customXml" Target="../ink/ink6176.xml"/><Relationship Id="rId139" Type="http://schemas.openxmlformats.org/officeDocument/2006/relationships/image" Target="../media/image638.png"/><Relationship Id="rId85" Type="http://schemas.openxmlformats.org/officeDocument/2006/relationships/image" Target="../media/image470.png"/><Relationship Id="rId150" Type="http://schemas.openxmlformats.org/officeDocument/2006/relationships/customXml" Target="../ink/ink6192.xml"/><Relationship Id="rId171" Type="http://schemas.openxmlformats.org/officeDocument/2006/relationships/image" Target="../media/image654.png"/><Relationship Id="rId192" Type="http://schemas.openxmlformats.org/officeDocument/2006/relationships/customXml" Target="../ink/ink6213.xml"/><Relationship Id="rId206" Type="http://schemas.openxmlformats.org/officeDocument/2006/relationships/customXml" Target="../ink/ink6220.xml"/><Relationship Id="rId12" Type="http://schemas.openxmlformats.org/officeDocument/2006/relationships/image" Target="../media/image435.png"/><Relationship Id="rId33" Type="http://schemas.openxmlformats.org/officeDocument/2006/relationships/customXml" Target="../ink/ink6133.xml"/><Relationship Id="rId108" Type="http://schemas.openxmlformats.org/officeDocument/2006/relationships/customXml" Target="../ink/ink6171.xml"/><Relationship Id="rId129" Type="http://schemas.openxmlformats.org/officeDocument/2006/relationships/image" Target="../media/image571.png"/><Relationship Id="rId54" Type="http://schemas.openxmlformats.org/officeDocument/2006/relationships/customXml" Target="../ink/ink6144.xml"/><Relationship Id="rId75" Type="http://schemas.openxmlformats.org/officeDocument/2006/relationships/image" Target="../media/image466.png"/><Relationship Id="rId96" Type="http://schemas.openxmlformats.org/officeDocument/2006/relationships/customXml" Target="../ink/ink6165.xml"/><Relationship Id="rId140" Type="http://schemas.openxmlformats.org/officeDocument/2006/relationships/customXml" Target="../ink/ink6187.xml"/><Relationship Id="rId161" Type="http://schemas.openxmlformats.org/officeDocument/2006/relationships/image" Target="../media/image649.png"/><Relationship Id="rId182" Type="http://schemas.openxmlformats.org/officeDocument/2006/relationships/customXml" Target="../ink/ink6208.xml"/><Relationship Id="rId217" Type="http://schemas.openxmlformats.org/officeDocument/2006/relationships/image" Target="../media/image677.png"/><Relationship Id="rId6" Type="http://schemas.openxmlformats.org/officeDocument/2006/relationships/image" Target="../media/image432.png"/><Relationship Id="rId23" Type="http://schemas.openxmlformats.org/officeDocument/2006/relationships/customXml" Target="../ink/ink6128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6160.xml"/><Relationship Id="rId130" Type="http://schemas.openxmlformats.org/officeDocument/2006/relationships/customXml" Target="../ink/ink6182.xml"/><Relationship Id="rId151" Type="http://schemas.openxmlformats.org/officeDocument/2006/relationships/image" Target="../media/image644.png"/><Relationship Id="rId172" Type="http://schemas.openxmlformats.org/officeDocument/2006/relationships/customXml" Target="../ink/ink6203.xml"/><Relationship Id="rId193" Type="http://schemas.openxmlformats.org/officeDocument/2006/relationships/image" Target="../media/image665.png"/><Relationship Id="rId207" Type="http://schemas.openxmlformats.org/officeDocument/2006/relationships/image" Target="../media/image672.png"/><Relationship Id="rId13" Type="http://schemas.openxmlformats.org/officeDocument/2006/relationships/customXml" Target="../ink/ink6123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5" Type="http://schemas.openxmlformats.org/officeDocument/2006/relationships/image" Target="../media/image456.png"/><Relationship Id="rId76" Type="http://schemas.openxmlformats.org/officeDocument/2006/relationships/customXml" Target="../ink/ink6155.xml"/><Relationship Id="rId97" Type="http://schemas.openxmlformats.org/officeDocument/2006/relationships/image" Target="../media/image476.png"/><Relationship Id="rId120" Type="http://schemas.openxmlformats.org/officeDocument/2006/relationships/customXml" Target="../ink/ink6177.xml"/><Relationship Id="rId141" Type="http://schemas.openxmlformats.org/officeDocument/2006/relationships/image" Target="../media/image639.png"/><Relationship Id="rId7" Type="http://schemas.openxmlformats.org/officeDocument/2006/relationships/customXml" Target="../ink/ink6120.xml"/><Relationship Id="rId162" Type="http://schemas.openxmlformats.org/officeDocument/2006/relationships/customXml" Target="../ink/ink6198.xml"/><Relationship Id="rId183" Type="http://schemas.openxmlformats.org/officeDocument/2006/relationships/image" Target="../media/image660.png"/><Relationship Id="rId218" Type="http://schemas.openxmlformats.org/officeDocument/2006/relationships/customXml" Target="../ink/ink6226.xml"/><Relationship Id="rId24" Type="http://schemas.openxmlformats.org/officeDocument/2006/relationships/image" Target="../media/image442.png"/><Relationship Id="rId45" Type="http://schemas.openxmlformats.org/officeDocument/2006/relationships/customXml" Target="../ink/ink6139.xml"/><Relationship Id="rId66" Type="http://schemas.openxmlformats.org/officeDocument/2006/relationships/customXml" Target="../ink/ink6150.xml"/><Relationship Id="rId87" Type="http://schemas.openxmlformats.org/officeDocument/2006/relationships/image" Target="../media/image471.png"/><Relationship Id="rId110" Type="http://schemas.openxmlformats.org/officeDocument/2006/relationships/customXml" Target="../ink/ink6172.xml"/><Relationship Id="rId131" Type="http://schemas.openxmlformats.org/officeDocument/2006/relationships/image" Target="../media/image634.png"/><Relationship Id="rId152" Type="http://schemas.openxmlformats.org/officeDocument/2006/relationships/customXml" Target="../ink/ink6193.xml"/><Relationship Id="rId173" Type="http://schemas.openxmlformats.org/officeDocument/2006/relationships/image" Target="../media/image655.png"/><Relationship Id="rId194" Type="http://schemas.openxmlformats.org/officeDocument/2006/relationships/customXml" Target="../ink/ink6214.xml"/><Relationship Id="rId208" Type="http://schemas.openxmlformats.org/officeDocument/2006/relationships/customXml" Target="../ink/ink6221.xml"/><Relationship Id="rId14" Type="http://schemas.openxmlformats.org/officeDocument/2006/relationships/image" Target="../media/image436.png"/><Relationship Id="rId35" Type="http://schemas.openxmlformats.org/officeDocument/2006/relationships/customXml" Target="../ink/ink6134.xml"/><Relationship Id="rId56" Type="http://schemas.openxmlformats.org/officeDocument/2006/relationships/customXml" Target="../ink/ink6145.xml"/><Relationship Id="rId77" Type="http://schemas.openxmlformats.org/officeDocument/2006/relationships/image" Target="../media/image467.png"/><Relationship Id="rId100" Type="http://schemas.openxmlformats.org/officeDocument/2006/relationships/customXml" Target="../ink/ink6167.xml"/><Relationship Id="rId8" Type="http://schemas.openxmlformats.org/officeDocument/2006/relationships/image" Target="../media/image433.png"/><Relationship Id="rId51" Type="http://schemas.openxmlformats.org/officeDocument/2006/relationships/customXml" Target="../ink/ink6142.xml"/><Relationship Id="rId72" Type="http://schemas.openxmlformats.org/officeDocument/2006/relationships/customXml" Target="../ink/ink6153.xml"/><Relationship Id="rId93" Type="http://schemas.openxmlformats.org/officeDocument/2006/relationships/image" Target="../media/image474.png"/><Relationship Id="rId98" Type="http://schemas.openxmlformats.org/officeDocument/2006/relationships/customXml" Target="../ink/ink6166.xml"/><Relationship Id="rId121" Type="http://schemas.openxmlformats.org/officeDocument/2006/relationships/image" Target="../media/image567.png"/><Relationship Id="rId142" Type="http://schemas.openxmlformats.org/officeDocument/2006/relationships/customXml" Target="../ink/ink6188.xml"/><Relationship Id="rId163" Type="http://schemas.openxmlformats.org/officeDocument/2006/relationships/image" Target="../media/image650.png"/><Relationship Id="rId184" Type="http://schemas.openxmlformats.org/officeDocument/2006/relationships/customXml" Target="../ink/ink6209.xml"/><Relationship Id="rId189" Type="http://schemas.openxmlformats.org/officeDocument/2006/relationships/image" Target="../media/image663.png"/><Relationship Id="rId219" Type="http://schemas.openxmlformats.org/officeDocument/2006/relationships/image" Target="../media/image678.png"/><Relationship Id="rId3" Type="http://schemas.openxmlformats.org/officeDocument/2006/relationships/customXml" Target="../ink/ink6118.xml"/><Relationship Id="rId214" Type="http://schemas.openxmlformats.org/officeDocument/2006/relationships/customXml" Target="../ink/ink6224.xml"/><Relationship Id="rId25" Type="http://schemas.openxmlformats.org/officeDocument/2006/relationships/customXml" Target="../ink/ink6129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6175.xml"/><Relationship Id="rId137" Type="http://schemas.openxmlformats.org/officeDocument/2006/relationships/image" Target="../media/image637.png"/><Relationship Id="rId158" Type="http://schemas.openxmlformats.org/officeDocument/2006/relationships/customXml" Target="../ink/ink6196.xml"/><Relationship Id="rId20" Type="http://schemas.openxmlformats.org/officeDocument/2006/relationships/image" Target="../media/image440.png"/><Relationship Id="rId41" Type="http://schemas.openxmlformats.org/officeDocument/2006/relationships/customXml" Target="../ink/ink6137.xml"/><Relationship Id="rId62" Type="http://schemas.openxmlformats.org/officeDocument/2006/relationships/customXml" Target="../ink/ink6148.xml"/><Relationship Id="rId83" Type="http://schemas.openxmlformats.org/officeDocument/2006/relationships/image" Target="../media/image469.png"/><Relationship Id="rId88" Type="http://schemas.openxmlformats.org/officeDocument/2006/relationships/customXml" Target="../ink/ink6161.xml"/><Relationship Id="rId111" Type="http://schemas.openxmlformats.org/officeDocument/2006/relationships/image" Target="../media/image563.png"/><Relationship Id="rId132" Type="http://schemas.openxmlformats.org/officeDocument/2006/relationships/customXml" Target="../ink/ink6183.xml"/><Relationship Id="rId153" Type="http://schemas.openxmlformats.org/officeDocument/2006/relationships/image" Target="../media/image645.png"/><Relationship Id="rId174" Type="http://schemas.openxmlformats.org/officeDocument/2006/relationships/customXml" Target="../ink/ink6204.xml"/><Relationship Id="rId179" Type="http://schemas.openxmlformats.org/officeDocument/2006/relationships/image" Target="../media/image658.png"/><Relationship Id="rId195" Type="http://schemas.openxmlformats.org/officeDocument/2006/relationships/image" Target="../media/image666.png"/><Relationship Id="rId209" Type="http://schemas.openxmlformats.org/officeDocument/2006/relationships/image" Target="../media/image673.png"/><Relationship Id="rId190" Type="http://schemas.openxmlformats.org/officeDocument/2006/relationships/customXml" Target="../ink/ink6212.xml"/><Relationship Id="rId204" Type="http://schemas.openxmlformats.org/officeDocument/2006/relationships/customXml" Target="../ink/ink6219.xml"/><Relationship Id="rId220" Type="http://schemas.openxmlformats.org/officeDocument/2006/relationships/customXml" Target="../ink/ink6227.xml"/><Relationship Id="rId15" Type="http://schemas.openxmlformats.org/officeDocument/2006/relationships/customXml" Target="../ink/ink6124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6170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6132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6156.xml"/><Relationship Id="rId94" Type="http://schemas.openxmlformats.org/officeDocument/2006/relationships/customXml" Target="../ink/ink6164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6178.xml"/><Relationship Id="rId143" Type="http://schemas.openxmlformats.org/officeDocument/2006/relationships/image" Target="../media/image640.png"/><Relationship Id="rId148" Type="http://schemas.openxmlformats.org/officeDocument/2006/relationships/customXml" Target="../ink/ink6191.xml"/><Relationship Id="rId164" Type="http://schemas.openxmlformats.org/officeDocument/2006/relationships/customXml" Target="../ink/ink6199.xml"/><Relationship Id="rId169" Type="http://schemas.openxmlformats.org/officeDocument/2006/relationships/image" Target="../media/image653.png"/><Relationship Id="rId185" Type="http://schemas.openxmlformats.org/officeDocument/2006/relationships/image" Target="../media/image661.png"/><Relationship Id="rId4" Type="http://schemas.openxmlformats.org/officeDocument/2006/relationships/image" Target="../media/image431.png"/><Relationship Id="rId9" Type="http://schemas.openxmlformats.org/officeDocument/2006/relationships/customXml" Target="../ink/ink6121.xml"/><Relationship Id="rId180" Type="http://schemas.openxmlformats.org/officeDocument/2006/relationships/customXml" Target="../ink/ink6207.xml"/><Relationship Id="rId210" Type="http://schemas.openxmlformats.org/officeDocument/2006/relationships/customXml" Target="../ink/ink6222.xml"/><Relationship Id="rId215" Type="http://schemas.openxmlformats.org/officeDocument/2006/relationships/image" Target="../media/image676.png"/><Relationship Id="rId26" Type="http://schemas.openxmlformats.org/officeDocument/2006/relationships/image" Target="../media/image443.png"/><Relationship Id="rId47" Type="http://schemas.openxmlformats.org/officeDocument/2006/relationships/customXml" Target="../ink/ink6140.xml"/><Relationship Id="rId68" Type="http://schemas.openxmlformats.org/officeDocument/2006/relationships/customXml" Target="../ink/ink6151.xml"/><Relationship Id="rId89" Type="http://schemas.openxmlformats.org/officeDocument/2006/relationships/image" Target="../media/image472.png"/><Relationship Id="rId112" Type="http://schemas.openxmlformats.org/officeDocument/2006/relationships/customXml" Target="../ink/ink6173.xml"/><Relationship Id="rId133" Type="http://schemas.openxmlformats.org/officeDocument/2006/relationships/image" Target="../media/image635.png"/><Relationship Id="rId154" Type="http://schemas.openxmlformats.org/officeDocument/2006/relationships/customXml" Target="../ink/ink6194.xml"/><Relationship Id="rId175" Type="http://schemas.openxmlformats.org/officeDocument/2006/relationships/image" Target="../media/image656.png"/><Relationship Id="rId196" Type="http://schemas.openxmlformats.org/officeDocument/2006/relationships/customXml" Target="../ink/ink6215.xml"/><Relationship Id="rId200" Type="http://schemas.openxmlformats.org/officeDocument/2006/relationships/customXml" Target="../ink/ink6217.xml"/><Relationship Id="rId16" Type="http://schemas.openxmlformats.org/officeDocument/2006/relationships/image" Target="../media/image438.png"/><Relationship Id="rId221" Type="http://schemas.openxmlformats.org/officeDocument/2006/relationships/image" Target="../media/image679.png"/><Relationship Id="rId37" Type="http://schemas.openxmlformats.org/officeDocument/2006/relationships/customXml" Target="../ink/ink6135.xml"/><Relationship Id="rId58" Type="http://schemas.openxmlformats.org/officeDocument/2006/relationships/customXml" Target="../ink/ink6146.xml"/><Relationship Id="rId79" Type="http://schemas.openxmlformats.org/officeDocument/2006/relationships/image" Target="../media/image372.png"/><Relationship Id="rId102" Type="http://schemas.openxmlformats.org/officeDocument/2006/relationships/customXml" Target="../ink/ink6168.xml"/><Relationship Id="rId123" Type="http://schemas.openxmlformats.org/officeDocument/2006/relationships/image" Target="../media/image568.png"/><Relationship Id="rId144" Type="http://schemas.openxmlformats.org/officeDocument/2006/relationships/customXml" Target="../ink/ink6189.xml"/><Relationship Id="rId90" Type="http://schemas.openxmlformats.org/officeDocument/2006/relationships/customXml" Target="../ink/ink6162.xml"/><Relationship Id="rId165" Type="http://schemas.openxmlformats.org/officeDocument/2006/relationships/image" Target="../media/image651.png"/><Relationship Id="rId186" Type="http://schemas.openxmlformats.org/officeDocument/2006/relationships/customXml" Target="../ink/ink6210.xml"/><Relationship Id="rId211" Type="http://schemas.openxmlformats.org/officeDocument/2006/relationships/image" Target="../media/image674.png"/><Relationship Id="rId27" Type="http://schemas.openxmlformats.org/officeDocument/2006/relationships/customXml" Target="../ink/ink6130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6184.xml"/><Relationship Id="rId80" Type="http://schemas.openxmlformats.org/officeDocument/2006/relationships/customXml" Target="../ink/ink6157.xml"/><Relationship Id="rId155" Type="http://schemas.openxmlformats.org/officeDocument/2006/relationships/image" Target="../media/image646.png"/><Relationship Id="rId176" Type="http://schemas.openxmlformats.org/officeDocument/2006/relationships/customXml" Target="../ink/ink6205.xml"/><Relationship Id="rId197" Type="http://schemas.openxmlformats.org/officeDocument/2006/relationships/image" Target="../media/image667.png"/><Relationship Id="rId201" Type="http://schemas.openxmlformats.org/officeDocument/2006/relationships/image" Target="../media/image669.png"/><Relationship Id="rId222" Type="http://schemas.openxmlformats.org/officeDocument/2006/relationships/customXml" Target="../ink/ink6228.xml"/><Relationship Id="rId17" Type="http://schemas.openxmlformats.org/officeDocument/2006/relationships/customXml" Target="../ink/ink6125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6179.xml"/><Relationship Id="rId70" Type="http://schemas.openxmlformats.org/officeDocument/2006/relationships/customXml" Target="../ink/ink6152.xml"/><Relationship Id="rId91" Type="http://schemas.openxmlformats.org/officeDocument/2006/relationships/image" Target="../media/image473.png"/><Relationship Id="rId145" Type="http://schemas.openxmlformats.org/officeDocument/2006/relationships/image" Target="../media/image641.png"/><Relationship Id="rId166" Type="http://schemas.openxmlformats.org/officeDocument/2006/relationships/customXml" Target="../ink/ink6200.xml"/><Relationship Id="rId187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23.xml"/><Relationship Id="rId28" Type="http://schemas.openxmlformats.org/officeDocument/2006/relationships/image" Target="../media/image444.png"/><Relationship Id="rId49" Type="http://schemas.openxmlformats.org/officeDocument/2006/relationships/customXml" Target="../ink/ink6141.xml"/><Relationship Id="rId114" Type="http://schemas.openxmlformats.org/officeDocument/2006/relationships/customXml" Target="../ink/ink6174.xml"/><Relationship Id="rId60" Type="http://schemas.openxmlformats.org/officeDocument/2006/relationships/customXml" Target="../ink/ink6147.xml"/><Relationship Id="rId81" Type="http://schemas.openxmlformats.org/officeDocument/2006/relationships/image" Target="../media/image468.png"/><Relationship Id="rId135" Type="http://schemas.openxmlformats.org/officeDocument/2006/relationships/image" Target="../media/image636.png"/><Relationship Id="rId156" Type="http://schemas.openxmlformats.org/officeDocument/2006/relationships/customXml" Target="../ink/ink6195.xml"/><Relationship Id="rId177" Type="http://schemas.openxmlformats.org/officeDocument/2006/relationships/image" Target="../media/image657.png"/><Relationship Id="rId198" Type="http://schemas.openxmlformats.org/officeDocument/2006/relationships/customXml" Target="../ink/ink6216.xml"/><Relationship Id="rId202" Type="http://schemas.openxmlformats.org/officeDocument/2006/relationships/customXml" Target="../ink/ink6218.xml"/><Relationship Id="rId223" Type="http://schemas.openxmlformats.org/officeDocument/2006/relationships/image" Target="../media/image680.png"/><Relationship Id="rId18" Type="http://schemas.openxmlformats.org/officeDocument/2006/relationships/image" Target="../media/image439.png"/><Relationship Id="rId39" Type="http://schemas.openxmlformats.org/officeDocument/2006/relationships/customXml" Target="../ink/ink6136.xml"/><Relationship Id="rId50" Type="http://schemas.openxmlformats.org/officeDocument/2006/relationships/image" Target="../media/image454.png"/><Relationship Id="rId104" Type="http://schemas.openxmlformats.org/officeDocument/2006/relationships/customXml" Target="../ink/ink6169.xml"/><Relationship Id="rId125" Type="http://schemas.openxmlformats.org/officeDocument/2006/relationships/image" Target="../media/image569.png"/><Relationship Id="rId146" Type="http://schemas.openxmlformats.org/officeDocument/2006/relationships/customXml" Target="../ink/ink6190.xml"/><Relationship Id="rId167" Type="http://schemas.openxmlformats.org/officeDocument/2006/relationships/image" Target="../media/image652.png"/><Relationship Id="rId188" Type="http://schemas.openxmlformats.org/officeDocument/2006/relationships/customXml" Target="../ink/ink6211.xml"/><Relationship Id="rId71" Type="http://schemas.openxmlformats.org/officeDocument/2006/relationships/image" Target="../media/image464.png"/><Relationship Id="rId92" Type="http://schemas.openxmlformats.org/officeDocument/2006/relationships/customXml" Target="../ink/ink6163.xml"/><Relationship Id="rId213" Type="http://schemas.openxmlformats.org/officeDocument/2006/relationships/image" Target="../media/image675.png"/><Relationship Id="rId2" Type="http://schemas.openxmlformats.org/officeDocument/2006/relationships/image" Target="../media/image429.png"/><Relationship Id="rId29" Type="http://schemas.openxmlformats.org/officeDocument/2006/relationships/customXml" Target="../ink/ink6131.xml"/><Relationship Id="rId40" Type="http://schemas.openxmlformats.org/officeDocument/2006/relationships/image" Target="../media/image450.png"/><Relationship Id="rId115" Type="http://schemas.openxmlformats.org/officeDocument/2006/relationships/image" Target="../media/image564.png"/><Relationship Id="rId136" Type="http://schemas.openxmlformats.org/officeDocument/2006/relationships/customXml" Target="../ink/ink6185.xml"/><Relationship Id="rId157" Type="http://schemas.openxmlformats.org/officeDocument/2006/relationships/image" Target="../media/image647.png"/><Relationship Id="rId178" Type="http://schemas.openxmlformats.org/officeDocument/2006/relationships/customXml" Target="../ink/ink6206.xml"/><Relationship Id="rId61" Type="http://schemas.openxmlformats.org/officeDocument/2006/relationships/image" Target="../media/image459.png"/><Relationship Id="rId82" Type="http://schemas.openxmlformats.org/officeDocument/2006/relationships/customXml" Target="../ink/ink6158.xml"/><Relationship Id="rId199" Type="http://schemas.openxmlformats.org/officeDocument/2006/relationships/image" Target="../media/image668.png"/><Relationship Id="rId203" Type="http://schemas.openxmlformats.org/officeDocument/2006/relationships/image" Target="../media/image670.png"/><Relationship Id="rId19" Type="http://schemas.openxmlformats.org/officeDocument/2006/relationships/customXml" Target="../ink/ink6126.xml"/><Relationship Id="rId30" Type="http://schemas.openxmlformats.org/officeDocument/2006/relationships/image" Target="../media/image445.png"/><Relationship Id="rId105" Type="http://schemas.openxmlformats.org/officeDocument/2006/relationships/image" Target="../media/image480.png"/><Relationship Id="rId126" Type="http://schemas.openxmlformats.org/officeDocument/2006/relationships/customXml" Target="../ink/ink6180.xml"/><Relationship Id="rId147" Type="http://schemas.openxmlformats.org/officeDocument/2006/relationships/image" Target="../media/image642.png"/><Relationship Id="rId168" Type="http://schemas.openxmlformats.org/officeDocument/2006/relationships/customXml" Target="../ink/ink6201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5.png"/><Relationship Id="rId21" Type="http://schemas.openxmlformats.org/officeDocument/2006/relationships/customXml" Target="../ink/ink6238.xml"/><Relationship Id="rId42" Type="http://schemas.openxmlformats.org/officeDocument/2006/relationships/image" Target="../media/image451.png"/><Relationship Id="rId63" Type="http://schemas.openxmlformats.org/officeDocument/2006/relationships/image" Target="../media/image460.png"/><Relationship Id="rId84" Type="http://schemas.openxmlformats.org/officeDocument/2006/relationships/customXml" Target="../ink/ink6270.xml"/><Relationship Id="rId138" Type="http://schemas.openxmlformats.org/officeDocument/2006/relationships/customXml" Target="../ink/ink6297.xml"/><Relationship Id="rId159" Type="http://schemas.openxmlformats.org/officeDocument/2006/relationships/image" Target="../media/image648.png"/><Relationship Id="rId170" Type="http://schemas.openxmlformats.org/officeDocument/2006/relationships/customXml" Target="../ink/ink6313.xml"/><Relationship Id="rId191" Type="http://schemas.openxmlformats.org/officeDocument/2006/relationships/image" Target="../media/image664.png"/><Relationship Id="rId205" Type="http://schemas.openxmlformats.org/officeDocument/2006/relationships/image" Target="../media/image671.png"/><Relationship Id="rId226" Type="http://schemas.openxmlformats.org/officeDocument/2006/relationships/customXml" Target="../ink/ink6341.xml"/><Relationship Id="rId107" Type="http://schemas.openxmlformats.org/officeDocument/2006/relationships/image" Target="../media/image481.png"/><Relationship Id="rId11" Type="http://schemas.openxmlformats.org/officeDocument/2006/relationships/customXml" Target="../ink/ink6233.xml"/><Relationship Id="rId32" Type="http://schemas.openxmlformats.org/officeDocument/2006/relationships/image" Target="../media/image446.png"/><Relationship Id="rId53" Type="http://schemas.openxmlformats.org/officeDocument/2006/relationships/customXml" Target="../ink/ink6254.xml"/><Relationship Id="rId74" Type="http://schemas.openxmlformats.org/officeDocument/2006/relationships/customXml" Target="../ink/ink6265.xml"/><Relationship Id="rId128" Type="http://schemas.openxmlformats.org/officeDocument/2006/relationships/customXml" Target="../ink/ink6292.xml"/><Relationship Id="rId149" Type="http://schemas.openxmlformats.org/officeDocument/2006/relationships/image" Target="../media/image643.png"/><Relationship Id="rId5" Type="http://schemas.openxmlformats.org/officeDocument/2006/relationships/customXml" Target="../ink/ink6230.xml"/><Relationship Id="rId95" Type="http://schemas.openxmlformats.org/officeDocument/2006/relationships/image" Target="../media/image475.png"/><Relationship Id="rId160" Type="http://schemas.openxmlformats.org/officeDocument/2006/relationships/customXml" Target="../ink/ink6308.xml"/><Relationship Id="rId181" Type="http://schemas.openxmlformats.org/officeDocument/2006/relationships/image" Target="../media/image659.png"/><Relationship Id="rId216" Type="http://schemas.openxmlformats.org/officeDocument/2006/relationships/customXml" Target="../ink/ink6336.xml"/><Relationship Id="rId22" Type="http://schemas.openxmlformats.org/officeDocument/2006/relationships/image" Target="../media/image441.png"/><Relationship Id="rId43" Type="http://schemas.openxmlformats.org/officeDocument/2006/relationships/customXml" Target="../ink/ink6249.xml"/><Relationship Id="rId64" Type="http://schemas.openxmlformats.org/officeDocument/2006/relationships/customXml" Target="../ink/ink6260.xml"/><Relationship Id="rId118" Type="http://schemas.openxmlformats.org/officeDocument/2006/relationships/customXml" Target="../ink/ink6287.xml"/><Relationship Id="rId139" Type="http://schemas.openxmlformats.org/officeDocument/2006/relationships/image" Target="../media/image638.png"/><Relationship Id="rId85" Type="http://schemas.openxmlformats.org/officeDocument/2006/relationships/image" Target="../media/image470.png"/><Relationship Id="rId150" Type="http://schemas.openxmlformats.org/officeDocument/2006/relationships/customXml" Target="../ink/ink6303.xml"/><Relationship Id="rId171" Type="http://schemas.openxmlformats.org/officeDocument/2006/relationships/image" Target="../media/image654.png"/><Relationship Id="rId192" Type="http://schemas.openxmlformats.org/officeDocument/2006/relationships/customXml" Target="../ink/ink6324.xml"/><Relationship Id="rId206" Type="http://schemas.openxmlformats.org/officeDocument/2006/relationships/customXml" Target="../ink/ink6331.xml"/><Relationship Id="rId227" Type="http://schemas.openxmlformats.org/officeDocument/2006/relationships/image" Target="../media/image682.png"/><Relationship Id="rId12" Type="http://schemas.openxmlformats.org/officeDocument/2006/relationships/image" Target="../media/image435.png"/><Relationship Id="rId33" Type="http://schemas.openxmlformats.org/officeDocument/2006/relationships/customXml" Target="../ink/ink6244.xml"/><Relationship Id="rId108" Type="http://schemas.openxmlformats.org/officeDocument/2006/relationships/customXml" Target="../ink/ink6282.xml"/><Relationship Id="rId129" Type="http://schemas.openxmlformats.org/officeDocument/2006/relationships/image" Target="../media/image571.png"/><Relationship Id="rId54" Type="http://schemas.openxmlformats.org/officeDocument/2006/relationships/customXml" Target="../ink/ink6255.xml"/><Relationship Id="rId75" Type="http://schemas.openxmlformats.org/officeDocument/2006/relationships/image" Target="../media/image466.png"/><Relationship Id="rId96" Type="http://schemas.openxmlformats.org/officeDocument/2006/relationships/customXml" Target="../ink/ink6276.xml"/><Relationship Id="rId140" Type="http://schemas.openxmlformats.org/officeDocument/2006/relationships/customXml" Target="../ink/ink6298.xml"/><Relationship Id="rId161" Type="http://schemas.openxmlformats.org/officeDocument/2006/relationships/image" Target="../media/image649.png"/><Relationship Id="rId182" Type="http://schemas.openxmlformats.org/officeDocument/2006/relationships/customXml" Target="../ink/ink6319.xml"/><Relationship Id="rId217" Type="http://schemas.openxmlformats.org/officeDocument/2006/relationships/image" Target="../media/image677.png"/><Relationship Id="rId6" Type="http://schemas.openxmlformats.org/officeDocument/2006/relationships/image" Target="../media/image432.png"/><Relationship Id="rId23" Type="http://schemas.openxmlformats.org/officeDocument/2006/relationships/customXml" Target="../ink/ink6239.xml"/><Relationship Id="rId119" Type="http://schemas.openxmlformats.org/officeDocument/2006/relationships/image" Target="../media/image566.png"/><Relationship Id="rId44" Type="http://schemas.openxmlformats.org/officeDocument/2006/relationships/image" Target="../media/image452.png"/><Relationship Id="rId65" Type="http://schemas.openxmlformats.org/officeDocument/2006/relationships/image" Target="../media/image461.png"/><Relationship Id="rId86" Type="http://schemas.openxmlformats.org/officeDocument/2006/relationships/customXml" Target="../ink/ink6271.xml"/><Relationship Id="rId130" Type="http://schemas.openxmlformats.org/officeDocument/2006/relationships/customXml" Target="../ink/ink6293.xml"/><Relationship Id="rId151" Type="http://schemas.openxmlformats.org/officeDocument/2006/relationships/image" Target="../media/image644.png"/><Relationship Id="rId172" Type="http://schemas.openxmlformats.org/officeDocument/2006/relationships/customXml" Target="../ink/ink6314.xml"/><Relationship Id="rId193" Type="http://schemas.openxmlformats.org/officeDocument/2006/relationships/image" Target="../media/image665.png"/><Relationship Id="rId207" Type="http://schemas.openxmlformats.org/officeDocument/2006/relationships/image" Target="../media/image672.png"/><Relationship Id="rId13" Type="http://schemas.openxmlformats.org/officeDocument/2006/relationships/customXml" Target="../ink/ink6234.xml"/><Relationship Id="rId109" Type="http://schemas.openxmlformats.org/officeDocument/2006/relationships/image" Target="../media/image562.png"/><Relationship Id="rId34" Type="http://schemas.openxmlformats.org/officeDocument/2006/relationships/image" Target="../media/image447.png"/><Relationship Id="rId55" Type="http://schemas.openxmlformats.org/officeDocument/2006/relationships/image" Target="../media/image456.png"/><Relationship Id="rId76" Type="http://schemas.openxmlformats.org/officeDocument/2006/relationships/customXml" Target="../ink/ink6266.xml"/><Relationship Id="rId97" Type="http://schemas.openxmlformats.org/officeDocument/2006/relationships/image" Target="../media/image476.png"/><Relationship Id="rId120" Type="http://schemas.openxmlformats.org/officeDocument/2006/relationships/customXml" Target="../ink/ink6288.xml"/><Relationship Id="rId141" Type="http://schemas.openxmlformats.org/officeDocument/2006/relationships/image" Target="../media/image639.png"/><Relationship Id="rId7" Type="http://schemas.openxmlformats.org/officeDocument/2006/relationships/customXml" Target="../ink/ink6231.xml"/><Relationship Id="rId162" Type="http://schemas.openxmlformats.org/officeDocument/2006/relationships/customXml" Target="../ink/ink6309.xml"/><Relationship Id="rId183" Type="http://schemas.openxmlformats.org/officeDocument/2006/relationships/image" Target="../media/image660.png"/><Relationship Id="rId218" Type="http://schemas.openxmlformats.org/officeDocument/2006/relationships/customXml" Target="../ink/ink6337.xml"/><Relationship Id="rId24" Type="http://schemas.openxmlformats.org/officeDocument/2006/relationships/image" Target="../media/image442.png"/><Relationship Id="rId45" Type="http://schemas.openxmlformats.org/officeDocument/2006/relationships/customXml" Target="../ink/ink6250.xml"/><Relationship Id="rId66" Type="http://schemas.openxmlformats.org/officeDocument/2006/relationships/customXml" Target="../ink/ink6261.xml"/><Relationship Id="rId87" Type="http://schemas.openxmlformats.org/officeDocument/2006/relationships/image" Target="../media/image471.png"/><Relationship Id="rId110" Type="http://schemas.openxmlformats.org/officeDocument/2006/relationships/customXml" Target="../ink/ink6283.xml"/><Relationship Id="rId131" Type="http://schemas.openxmlformats.org/officeDocument/2006/relationships/image" Target="../media/image634.png"/><Relationship Id="rId152" Type="http://schemas.openxmlformats.org/officeDocument/2006/relationships/customXml" Target="../ink/ink6304.xml"/><Relationship Id="rId173" Type="http://schemas.openxmlformats.org/officeDocument/2006/relationships/image" Target="../media/image655.png"/><Relationship Id="rId194" Type="http://schemas.openxmlformats.org/officeDocument/2006/relationships/customXml" Target="../ink/ink6325.xml"/><Relationship Id="rId208" Type="http://schemas.openxmlformats.org/officeDocument/2006/relationships/customXml" Target="../ink/ink6332.xml"/><Relationship Id="rId14" Type="http://schemas.openxmlformats.org/officeDocument/2006/relationships/image" Target="../media/image436.png"/><Relationship Id="rId35" Type="http://schemas.openxmlformats.org/officeDocument/2006/relationships/customXml" Target="../ink/ink6245.xml"/><Relationship Id="rId56" Type="http://schemas.openxmlformats.org/officeDocument/2006/relationships/customXml" Target="../ink/ink6256.xml"/><Relationship Id="rId77" Type="http://schemas.openxmlformats.org/officeDocument/2006/relationships/image" Target="../media/image467.png"/><Relationship Id="rId100" Type="http://schemas.openxmlformats.org/officeDocument/2006/relationships/customXml" Target="../ink/ink6278.xml"/><Relationship Id="rId8" Type="http://schemas.openxmlformats.org/officeDocument/2006/relationships/image" Target="../media/image433.png"/><Relationship Id="rId98" Type="http://schemas.openxmlformats.org/officeDocument/2006/relationships/customXml" Target="../ink/ink6277.xml"/><Relationship Id="rId121" Type="http://schemas.openxmlformats.org/officeDocument/2006/relationships/image" Target="../media/image567.png"/><Relationship Id="rId142" Type="http://schemas.openxmlformats.org/officeDocument/2006/relationships/customXml" Target="../ink/ink6299.xml"/><Relationship Id="rId163" Type="http://schemas.openxmlformats.org/officeDocument/2006/relationships/image" Target="../media/image650.png"/><Relationship Id="rId184" Type="http://schemas.openxmlformats.org/officeDocument/2006/relationships/customXml" Target="../ink/ink6320.xml"/><Relationship Id="rId219" Type="http://schemas.openxmlformats.org/officeDocument/2006/relationships/image" Target="../media/image678.png"/><Relationship Id="rId3" Type="http://schemas.openxmlformats.org/officeDocument/2006/relationships/customXml" Target="../ink/ink6229.xml"/><Relationship Id="rId214" Type="http://schemas.openxmlformats.org/officeDocument/2006/relationships/customXml" Target="../ink/ink6335.xml"/><Relationship Id="rId25" Type="http://schemas.openxmlformats.org/officeDocument/2006/relationships/customXml" Target="../ink/ink6240.xml"/><Relationship Id="rId46" Type="http://schemas.openxmlformats.org/officeDocument/2006/relationships/image" Target="../media/image453.png"/><Relationship Id="rId67" Type="http://schemas.openxmlformats.org/officeDocument/2006/relationships/image" Target="../media/image462.png"/><Relationship Id="rId116" Type="http://schemas.openxmlformats.org/officeDocument/2006/relationships/customXml" Target="../ink/ink6286.xml"/><Relationship Id="rId137" Type="http://schemas.openxmlformats.org/officeDocument/2006/relationships/image" Target="../media/image637.png"/><Relationship Id="rId158" Type="http://schemas.openxmlformats.org/officeDocument/2006/relationships/customXml" Target="../ink/ink6307.xml"/><Relationship Id="rId20" Type="http://schemas.openxmlformats.org/officeDocument/2006/relationships/image" Target="../media/image440.png"/><Relationship Id="rId41" Type="http://schemas.openxmlformats.org/officeDocument/2006/relationships/customXml" Target="../ink/ink6248.xml"/><Relationship Id="rId62" Type="http://schemas.openxmlformats.org/officeDocument/2006/relationships/customXml" Target="../ink/ink6259.xml"/><Relationship Id="rId83" Type="http://schemas.openxmlformats.org/officeDocument/2006/relationships/image" Target="../media/image469.png"/><Relationship Id="rId88" Type="http://schemas.openxmlformats.org/officeDocument/2006/relationships/customXml" Target="../ink/ink6272.xml"/><Relationship Id="rId111" Type="http://schemas.openxmlformats.org/officeDocument/2006/relationships/image" Target="../media/image563.png"/><Relationship Id="rId132" Type="http://schemas.openxmlformats.org/officeDocument/2006/relationships/customXml" Target="../ink/ink6294.xml"/><Relationship Id="rId153" Type="http://schemas.openxmlformats.org/officeDocument/2006/relationships/image" Target="../media/image645.png"/><Relationship Id="rId174" Type="http://schemas.openxmlformats.org/officeDocument/2006/relationships/customXml" Target="../ink/ink6315.xml"/><Relationship Id="rId179" Type="http://schemas.openxmlformats.org/officeDocument/2006/relationships/image" Target="../media/image658.png"/><Relationship Id="rId195" Type="http://schemas.openxmlformats.org/officeDocument/2006/relationships/image" Target="../media/image666.png"/><Relationship Id="rId209" Type="http://schemas.openxmlformats.org/officeDocument/2006/relationships/image" Target="../media/image673.png"/><Relationship Id="rId190" Type="http://schemas.openxmlformats.org/officeDocument/2006/relationships/customXml" Target="../ink/ink6323.xml"/><Relationship Id="rId204" Type="http://schemas.openxmlformats.org/officeDocument/2006/relationships/customXml" Target="../ink/ink6330.xml"/><Relationship Id="rId220" Type="http://schemas.openxmlformats.org/officeDocument/2006/relationships/customXml" Target="../ink/ink6338.xml"/><Relationship Id="rId225" Type="http://schemas.openxmlformats.org/officeDocument/2006/relationships/image" Target="../media/image681.png"/><Relationship Id="rId15" Type="http://schemas.openxmlformats.org/officeDocument/2006/relationships/customXml" Target="../ink/ink6235.xml"/><Relationship Id="rId36" Type="http://schemas.openxmlformats.org/officeDocument/2006/relationships/image" Target="../media/image448.png"/><Relationship Id="rId57" Type="http://schemas.openxmlformats.org/officeDocument/2006/relationships/image" Target="../media/image457.png"/><Relationship Id="rId106" Type="http://schemas.openxmlformats.org/officeDocument/2006/relationships/customXml" Target="../ink/ink6281.xml"/><Relationship Id="rId127" Type="http://schemas.openxmlformats.org/officeDocument/2006/relationships/image" Target="../media/image570.png"/><Relationship Id="rId10" Type="http://schemas.openxmlformats.org/officeDocument/2006/relationships/image" Target="../media/image434.png"/><Relationship Id="rId31" Type="http://schemas.openxmlformats.org/officeDocument/2006/relationships/customXml" Target="../ink/ink6243.xml"/><Relationship Id="rId52" Type="http://schemas.openxmlformats.org/officeDocument/2006/relationships/image" Target="../media/image455.png"/><Relationship Id="rId73" Type="http://schemas.openxmlformats.org/officeDocument/2006/relationships/image" Target="../media/image465.png"/><Relationship Id="rId78" Type="http://schemas.openxmlformats.org/officeDocument/2006/relationships/customXml" Target="../ink/ink6267.xml"/><Relationship Id="rId94" Type="http://schemas.openxmlformats.org/officeDocument/2006/relationships/customXml" Target="../ink/ink6275.xml"/><Relationship Id="rId99" Type="http://schemas.openxmlformats.org/officeDocument/2006/relationships/image" Target="../media/image477.png"/><Relationship Id="rId101" Type="http://schemas.openxmlformats.org/officeDocument/2006/relationships/image" Target="../media/image478.png"/><Relationship Id="rId122" Type="http://schemas.openxmlformats.org/officeDocument/2006/relationships/customXml" Target="../ink/ink6289.xml"/><Relationship Id="rId143" Type="http://schemas.openxmlformats.org/officeDocument/2006/relationships/image" Target="../media/image640.png"/><Relationship Id="rId148" Type="http://schemas.openxmlformats.org/officeDocument/2006/relationships/customXml" Target="../ink/ink6302.xml"/><Relationship Id="rId164" Type="http://schemas.openxmlformats.org/officeDocument/2006/relationships/customXml" Target="../ink/ink6310.xml"/><Relationship Id="rId169" Type="http://schemas.openxmlformats.org/officeDocument/2006/relationships/image" Target="../media/image653.png"/><Relationship Id="rId185" Type="http://schemas.openxmlformats.org/officeDocument/2006/relationships/image" Target="../media/image661.png"/><Relationship Id="rId4" Type="http://schemas.openxmlformats.org/officeDocument/2006/relationships/image" Target="../media/image431.png"/><Relationship Id="rId9" Type="http://schemas.openxmlformats.org/officeDocument/2006/relationships/customXml" Target="../ink/ink6232.xml"/><Relationship Id="rId180" Type="http://schemas.openxmlformats.org/officeDocument/2006/relationships/customXml" Target="../ink/ink6318.xml"/><Relationship Id="rId210" Type="http://schemas.openxmlformats.org/officeDocument/2006/relationships/customXml" Target="../ink/ink6333.xml"/><Relationship Id="rId215" Type="http://schemas.openxmlformats.org/officeDocument/2006/relationships/image" Target="../media/image676.png"/><Relationship Id="rId26" Type="http://schemas.openxmlformats.org/officeDocument/2006/relationships/image" Target="../media/image443.png"/><Relationship Id="rId47" Type="http://schemas.openxmlformats.org/officeDocument/2006/relationships/customXml" Target="../ink/ink6251.xml"/><Relationship Id="rId68" Type="http://schemas.openxmlformats.org/officeDocument/2006/relationships/customXml" Target="../ink/ink6262.xml"/><Relationship Id="rId89" Type="http://schemas.openxmlformats.org/officeDocument/2006/relationships/image" Target="../media/image472.png"/><Relationship Id="rId112" Type="http://schemas.openxmlformats.org/officeDocument/2006/relationships/customXml" Target="../ink/ink6284.xml"/><Relationship Id="rId133" Type="http://schemas.openxmlformats.org/officeDocument/2006/relationships/image" Target="../media/image635.png"/><Relationship Id="rId154" Type="http://schemas.openxmlformats.org/officeDocument/2006/relationships/customXml" Target="../ink/ink6305.xml"/><Relationship Id="rId175" Type="http://schemas.openxmlformats.org/officeDocument/2006/relationships/image" Target="../media/image656.png"/><Relationship Id="rId196" Type="http://schemas.openxmlformats.org/officeDocument/2006/relationships/customXml" Target="../ink/ink6326.xml"/><Relationship Id="rId200" Type="http://schemas.openxmlformats.org/officeDocument/2006/relationships/customXml" Target="../ink/ink6328.xml"/><Relationship Id="rId16" Type="http://schemas.openxmlformats.org/officeDocument/2006/relationships/image" Target="../media/image438.png"/><Relationship Id="rId221" Type="http://schemas.openxmlformats.org/officeDocument/2006/relationships/image" Target="../media/image679.png"/><Relationship Id="rId37" Type="http://schemas.openxmlformats.org/officeDocument/2006/relationships/customXml" Target="../ink/ink6246.xml"/><Relationship Id="rId58" Type="http://schemas.openxmlformats.org/officeDocument/2006/relationships/customXml" Target="../ink/ink6257.xml"/><Relationship Id="rId79" Type="http://schemas.openxmlformats.org/officeDocument/2006/relationships/image" Target="../media/image372.png"/><Relationship Id="rId102" Type="http://schemas.openxmlformats.org/officeDocument/2006/relationships/customXml" Target="../ink/ink6279.xml"/><Relationship Id="rId123" Type="http://schemas.openxmlformats.org/officeDocument/2006/relationships/image" Target="../media/image568.png"/><Relationship Id="rId144" Type="http://schemas.openxmlformats.org/officeDocument/2006/relationships/customXml" Target="../ink/ink6300.xml"/><Relationship Id="rId90" Type="http://schemas.openxmlformats.org/officeDocument/2006/relationships/customXml" Target="../ink/ink6273.xml"/><Relationship Id="rId165" Type="http://schemas.openxmlformats.org/officeDocument/2006/relationships/image" Target="../media/image651.png"/><Relationship Id="rId186" Type="http://schemas.openxmlformats.org/officeDocument/2006/relationships/customXml" Target="../ink/ink6321.xml"/><Relationship Id="rId211" Type="http://schemas.openxmlformats.org/officeDocument/2006/relationships/image" Target="../media/image674.png"/><Relationship Id="rId27" Type="http://schemas.openxmlformats.org/officeDocument/2006/relationships/customXml" Target="../ink/ink6241.xml"/><Relationship Id="rId48" Type="http://schemas.openxmlformats.org/officeDocument/2006/relationships/image" Target="../media/image437.png"/><Relationship Id="rId69" Type="http://schemas.openxmlformats.org/officeDocument/2006/relationships/image" Target="../media/image463.png"/><Relationship Id="rId113" Type="http://schemas.openxmlformats.org/officeDocument/2006/relationships/image" Target="../media/image6510.png"/><Relationship Id="rId134" Type="http://schemas.openxmlformats.org/officeDocument/2006/relationships/customXml" Target="../ink/ink6295.xml"/><Relationship Id="rId80" Type="http://schemas.openxmlformats.org/officeDocument/2006/relationships/customXml" Target="../ink/ink6268.xml"/><Relationship Id="rId155" Type="http://schemas.openxmlformats.org/officeDocument/2006/relationships/image" Target="../media/image646.png"/><Relationship Id="rId176" Type="http://schemas.openxmlformats.org/officeDocument/2006/relationships/customXml" Target="../ink/ink6316.xml"/><Relationship Id="rId197" Type="http://schemas.openxmlformats.org/officeDocument/2006/relationships/image" Target="../media/image667.png"/><Relationship Id="rId201" Type="http://schemas.openxmlformats.org/officeDocument/2006/relationships/image" Target="../media/image669.png"/><Relationship Id="rId222" Type="http://schemas.openxmlformats.org/officeDocument/2006/relationships/customXml" Target="../ink/ink6339.xml"/><Relationship Id="rId17" Type="http://schemas.openxmlformats.org/officeDocument/2006/relationships/customXml" Target="../ink/ink6236.xml"/><Relationship Id="rId38" Type="http://schemas.openxmlformats.org/officeDocument/2006/relationships/image" Target="../media/image449.png"/><Relationship Id="rId59" Type="http://schemas.openxmlformats.org/officeDocument/2006/relationships/image" Target="../media/image458.png"/><Relationship Id="rId103" Type="http://schemas.openxmlformats.org/officeDocument/2006/relationships/image" Target="../media/image479.png"/><Relationship Id="rId124" Type="http://schemas.openxmlformats.org/officeDocument/2006/relationships/customXml" Target="../ink/ink6290.xml"/><Relationship Id="rId70" Type="http://schemas.openxmlformats.org/officeDocument/2006/relationships/customXml" Target="../ink/ink6263.xml"/><Relationship Id="rId91" Type="http://schemas.openxmlformats.org/officeDocument/2006/relationships/image" Target="../media/image473.png"/><Relationship Id="rId145" Type="http://schemas.openxmlformats.org/officeDocument/2006/relationships/image" Target="../media/image641.png"/><Relationship Id="rId166" Type="http://schemas.openxmlformats.org/officeDocument/2006/relationships/customXml" Target="../ink/ink6311.xml"/><Relationship Id="rId187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334.xml"/><Relationship Id="rId28" Type="http://schemas.openxmlformats.org/officeDocument/2006/relationships/image" Target="../media/image444.png"/><Relationship Id="rId49" Type="http://schemas.openxmlformats.org/officeDocument/2006/relationships/customXml" Target="../ink/ink6252.xml"/><Relationship Id="rId114" Type="http://schemas.openxmlformats.org/officeDocument/2006/relationships/customXml" Target="../ink/ink6285.xml"/><Relationship Id="rId60" Type="http://schemas.openxmlformats.org/officeDocument/2006/relationships/customXml" Target="../ink/ink6258.xml"/><Relationship Id="rId81" Type="http://schemas.openxmlformats.org/officeDocument/2006/relationships/image" Target="../media/image468.png"/><Relationship Id="rId135" Type="http://schemas.openxmlformats.org/officeDocument/2006/relationships/image" Target="../media/image636.png"/><Relationship Id="rId156" Type="http://schemas.openxmlformats.org/officeDocument/2006/relationships/customXml" Target="../ink/ink6306.xml"/><Relationship Id="rId177" Type="http://schemas.openxmlformats.org/officeDocument/2006/relationships/image" Target="../media/image657.png"/><Relationship Id="rId198" Type="http://schemas.openxmlformats.org/officeDocument/2006/relationships/customXml" Target="../ink/ink6327.xml"/><Relationship Id="rId202" Type="http://schemas.openxmlformats.org/officeDocument/2006/relationships/customXml" Target="../ink/ink6329.xml"/><Relationship Id="rId223" Type="http://schemas.openxmlformats.org/officeDocument/2006/relationships/image" Target="../media/image680.png"/><Relationship Id="rId18" Type="http://schemas.openxmlformats.org/officeDocument/2006/relationships/image" Target="../media/image439.png"/><Relationship Id="rId39" Type="http://schemas.openxmlformats.org/officeDocument/2006/relationships/customXml" Target="../ink/ink6247.xml"/><Relationship Id="rId50" Type="http://schemas.openxmlformats.org/officeDocument/2006/relationships/image" Target="../media/image454.png"/><Relationship Id="rId104" Type="http://schemas.openxmlformats.org/officeDocument/2006/relationships/customXml" Target="../ink/ink6280.xml"/><Relationship Id="rId125" Type="http://schemas.openxmlformats.org/officeDocument/2006/relationships/image" Target="../media/image569.png"/><Relationship Id="rId146" Type="http://schemas.openxmlformats.org/officeDocument/2006/relationships/customXml" Target="../ink/ink6301.xml"/><Relationship Id="rId167" Type="http://schemas.openxmlformats.org/officeDocument/2006/relationships/image" Target="../media/image652.png"/><Relationship Id="rId188" Type="http://schemas.openxmlformats.org/officeDocument/2006/relationships/customXml" Target="../ink/ink6322.xml"/><Relationship Id="rId71" Type="http://schemas.openxmlformats.org/officeDocument/2006/relationships/image" Target="../media/image464.png"/><Relationship Id="rId92" Type="http://schemas.openxmlformats.org/officeDocument/2006/relationships/customXml" Target="../ink/ink6274.xml"/><Relationship Id="rId213" Type="http://schemas.openxmlformats.org/officeDocument/2006/relationships/image" Target="../media/image675.png"/><Relationship Id="rId2" Type="http://schemas.openxmlformats.org/officeDocument/2006/relationships/image" Target="../media/image429.png"/><Relationship Id="rId29" Type="http://schemas.openxmlformats.org/officeDocument/2006/relationships/customXml" Target="../ink/ink6242.xml"/><Relationship Id="rId40" Type="http://schemas.openxmlformats.org/officeDocument/2006/relationships/image" Target="../media/image450.png"/><Relationship Id="rId115" Type="http://schemas.openxmlformats.org/officeDocument/2006/relationships/image" Target="../media/image564.png"/><Relationship Id="rId136" Type="http://schemas.openxmlformats.org/officeDocument/2006/relationships/customXml" Target="../ink/ink6296.xml"/><Relationship Id="rId157" Type="http://schemas.openxmlformats.org/officeDocument/2006/relationships/image" Target="../media/image647.png"/><Relationship Id="rId178" Type="http://schemas.openxmlformats.org/officeDocument/2006/relationships/customXml" Target="../ink/ink6317.xml"/><Relationship Id="rId61" Type="http://schemas.openxmlformats.org/officeDocument/2006/relationships/image" Target="../media/image459.png"/><Relationship Id="rId82" Type="http://schemas.openxmlformats.org/officeDocument/2006/relationships/customXml" Target="../ink/ink6269.xml"/><Relationship Id="rId199" Type="http://schemas.openxmlformats.org/officeDocument/2006/relationships/image" Target="../media/image668.png"/><Relationship Id="rId203" Type="http://schemas.openxmlformats.org/officeDocument/2006/relationships/image" Target="../media/image670.png"/><Relationship Id="rId19" Type="http://schemas.openxmlformats.org/officeDocument/2006/relationships/customXml" Target="../ink/ink6237.xml"/><Relationship Id="rId224" Type="http://schemas.openxmlformats.org/officeDocument/2006/relationships/customXml" Target="../ink/ink6340.xml"/><Relationship Id="rId30" Type="http://schemas.openxmlformats.org/officeDocument/2006/relationships/image" Target="../media/image445.png"/><Relationship Id="rId105" Type="http://schemas.openxmlformats.org/officeDocument/2006/relationships/image" Target="../media/image480.png"/><Relationship Id="rId126" Type="http://schemas.openxmlformats.org/officeDocument/2006/relationships/customXml" Target="../ink/ink6291.xml"/><Relationship Id="rId147" Type="http://schemas.openxmlformats.org/officeDocument/2006/relationships/image" Target="../media/image642.png"/><Relationship Id="rId168" Type="http://schemas.openxmlformats.org/officeDocument/2006/relationships/customXml" Target="../ink/ink6312.xml"/><Relationship Id="rId51" Type="http://schemas.openxmlformats.org/officeDocument/2006/relationships/customXml" Target="../ink/ink6253.xml"/><Relationship Id="rId72" Type="http://schemas.openxmlformats.org/officeDocument/2006/relationships/customXml" Target="../ink/ink6264.xml"/><Relationship Id="rId93" Type="http://schemas.openxmlformats.org/officeDocument/2006/relationships/image" Target="../media/image474.png"/><Relationship Id="rId189" Type="http://schemas.openxmlformats.org/officeDocument/2006/relationships/image" Target="../media/image663.png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0.png"/><Relationship Id="rId2" Type="http://schemas.openxmlformats.org/officeDocument/2006/relationships/customXml" Target="../ink/ink2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.png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347.xml"/><Relationship Id="rId18" Type="http://schemas.openxmlformats.org/officeDocument/2006/relationships/image" Target="../media/image691.png"/><Relationship Id="rId26" Type="http://schemas.openxmlformats.org/officeDocument/2006/relationships/image" Target="../media/image695.png"/><Relationship Id="rId3" Type="http://schemas.openxmlformats.org/officeDocument/2006/relationships/customXml" Target="../ink/ink6342.xml"/><Relationship Id="rId21" Type="http://schemas.openxmlformats.org/officeDocument/2006/relationships/customXml" Target="../ink/ink6351.xml"/><Relationship Id="rId34" Type="http://schemas.openxmlformats.org/officeDocument/2006/relationships/image" Target="../media/image699.png"/><Relationship Id="rId7" Type="http://schemas.openxmlformats.org/officeDocument/2006/relationships/customXml" Target="../ink/ink6344.xml"/><Relationship Id="rId12" Type="http://schemas.openxmlformats.org/officeDocument/2006/relationships/image" Target="../media/image688.png"/><Relationship Id="rId17" Type="http://schemas.openxmlformats.org/officeDocument/2006/relationships/customXml" Target="../ink/ink6349.xml"/><Relationship Id="rId25" Type="http://schemas.openxmlformats.org/officeDocument/2006/relationships/customXml" Target="../ink/ink6353.xml"/><Relationship Id="rId33" Type="http://schemas.openxmlformats.org/officeDocument/2006/relationships/customXml" Target="../ink/ink6357.xml"/><Relationship Id="rId2" Type="http://schemas.openxmlformats.org/officeDocument/2006/relationships/image" Target="../media/image683.png"/><Relationship Id="rId16" Type="http://schemas.openxmlformats.org/officeDocument/2006/relationships/image" Target="../media/image690.png"/><Relationship Id="rId20" Type="http://schemas.openxmlformats.org/officeDocument/2006/relationships/image" Target="../media/image692.png"/><Relationship Id="rId29" Type="http://schemas.openxmlformats.org/officeDocument/2006/relationships/customXml" Target="../ink/ink63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5.png"/><Relationship Id="rId11" Type="http://schemas.openxmlformats.org/officeDocument/2006/relationships/customXml" Target="../ink/ink6346.xml"/><Relationship Id="rId24" Type="http://schemas.openxmlformats.org/officeDocument/2006/relationships/image" Target="../media/image694.png"/><Relationship Id="rId32" Type="http://schemas.openxmlformats.org/officeDocument/2006/relationships/image" Target="../media/image698.png"/><Relationship Id="rId5" Type="http://schemas.openxmlformats.org/officeDocument/2006/relationships/customXml" Target="../ink/ink6343.xml"/><Relationship Id="rId15" Type="http://schemas.openxmlformats.org/officeDocument/2006/relationships/customXml" Target="../ink/ink6348.xml"/><Relationship Id="rId23" Type="http://schemas.openxmlformats.org/officeDocument/2006/relationships/customXml" Target="../ink/ink6352.xml"/><Relationship Id="rId28" Type="http://schemas.openxmlformats.org/officeDocument/2006/relationships/image" Target="../media/image696.png"/><Relationship Id="rId36" Type="http://schemas.openxmlformats.org/officeDocument/2006/relationships/image" Target="../media/image700.png"/><Relationship Id="rId10" Type="http://schemas.openxmlformats.org/officeDocument/2006/relationships/image" Target="../media/image687.png"/><Relationship Id="rId19" Type="http://schemas.openxmlformats.org/officeDocument/2006/relationships/customXml" Target="../ink/ink6350.xml"/><Relationship Id="rId31" Type="http://schemas.openxmlformats.org/officeDocument/2006/relationships/customXml" Target="../ink/ink6356.xml"/><Relationship Id="rId4" Type="http://schemas.openxmlformats.org/officeDocument/2006/relationships/image" Target="../media/image684.png"/><Relationship Id="rId9" Type="http://schemas.openxmlformats.org/officeDocument/2006/relationships/customXml" Target="../ink/ink6345.xml"/><Relationship Id="rId14" Type="http://schemas.openxmlformats.org/officeDocument/2006/relationships/image" Target="../media/image689.png"/><Relationship Id="rId22" Type="http://schemas.openxmlformats.org/officeDocument/2006/relationships/image" Target="../media/image693.png"/><Relationship Id="rId27" Type="http://schemas.openxmlformats.org/officeDocument/2006/relationships/customXml" Target="../ink/ink6354.xml"/><Relationship Id="rId30" Type="http://schemas.openxmlformats.org/officeDocument/2006/relationships/image" Target="../media/image697.png"/><Relationship Id="rId35" Type="http://schemas.openxmlformats.org/officeDocument/2006/relationships/customXml" Target="../ink/ink6358.xml"/><Relationship Id="rId8" Type="http://schemas.openxmlformats.org/officeDocument/2006/relationships/image" Target="../media/image686.png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364.xml"/><Relationship Id="rId18" Type="http://schemas.openxmlformats.org/officeDocument/2006/relationships/image" Target="../media/image693.png"/><Relationship Id="rId26" Type="http://schemas.openxmlformats.org/officeDocument/2006/relationships/image" Target="../media/image697.png"/><Relationship Id="rId39" Type="http://schemas.openxmlformats.org/officeDocument/2006/relationships/customXml" Target="../ink/ink6377.xml"/><Relationship Id="rId21" Type="http://schemas.openxmlformats.org/officeDocument/2006/relationships/customXml" Target="../ink/ink6368.xml"/><Relationship Id="rId34" Type="http://schemas.openxmlformats.org/officeDocument/2006/relationships/image" Target="../media/image701.png"/><Relationship Id="rId42" Type="http://schemas.openxmlformats.org/officeDocument/2006/relationships/image" Target="../media/image705.png"/><Relationship Id="rId47" Type="http://schemas.openxmlformats.org/officeDocument/2006/relationships/customXml" Target="../ink/ink6381.xml"/><Relationship Id="rId50" Type="http://schemas.openxmlformats.org/officeDocument/2006/relationships/image" Target="../media/image709.png"/><Relationship Id="rId55" Type="http://schemas.openxmlformats.org/officeDocument/2006/relationships/customXml" Target="../ink/ink6385.xml"/><Relationship Id="rId7" Type="http://schemas.openxmlformats.org/officeDocument/2006/relationships/customXml" Target="../ink/ink6361.xml"/><Relationship Id="rId2" Type="http://schemas.openxmlformats.org/officeDocument/2006/relationships/image" Target="../media/image683.png"/><Relationship Id="rId16" Type="http://schemas.openxmlformats.org/officeDocument/2006/relationships/image" Target="../media/image692.png"/><Relationship Id="rId29" Type="http://schemas.openxmlformats.org/officeDocument/2006/relationships/customXml" Target="../ink/ink6372.xml"/><Relationship Id="rId11" Type="http://schemas.openxmlformats.org/officeDocument/2006/relationships/customXml" Target="../ink/ink6363.xml"/><Relationship Id="rId24" Type="http://schemas.openxmlformats.org/officeDocument/2006/relationships/image" Target="../media/image696.png"/><Relationship Id="rId32" Type="http://schemas.openxmlformats.org/officeDocument/2006/relationships/image" Target="../media/image700.png"/><Relationship Id="rId37" Type="http://schemas.openxmlformats.org/officeDocument/2006/relationships/customXml" Target="../ink/ink6376.xml"/><Relationship Id="rId40" Type="http://schemas.openxmlformats.org/officeDocument/2006/relationships/image" Target="../media/image704.png"/><Relationship Id="rId45" Type="http://schemas.openxmlformats.org/officeDocument/2006/relationships/customXml" Target="../ink/ink6380.xml"/><Relationship Id="rId53" Type="http://schemas.openxmlformats.org/officeDocument/2006/relationships/customXml" Target="../ink/ink6384.xml"/><Relationship Id="rId58" Type="http://schemas.openxmlformats.org/officeDocument/2006/relationships/image" Target="../media/image713.png"/><Relationship Id="rId5" Type="http://schemas.openxmlformats.org/officeDocument/2006/relationships/customXml" Target="../ink/ink6360.xml"/><Relationship Id="rId19" Type="http://schemas.openxmlformats.org/officeDocument/2006/relationships/customXml" Target="../ink/ink6367.xml"/><Relationship Id="rId4" Type="http://schemas.openxmlformats.org/officeDocument/2006/relationships/image" Target="../media/image686.png"/><Relationship Id="rId9" Type="http://schemas.openxmlformats.org/officeDocument/2006/relationships/customXml" Target="../ink/ink6362.xml"/><Relationship Id="rId14" Type="http://schemas.openxmlformats.org/officeDocument/2006/relationships/image" Target="../media/image691.png"/><Relationship Id="rId22" Type="http://schemas.openxmlformats.org/officeDocument/2006/relationships/image" Target="../media/image695.png"/><Relationship Id="rId27" Type="http://schemas.openxmlformats.org/officeDocument/2006/relationships/customXml" Target="../ink/ink6371.xml"/><Relationship Id="rId30" Type="http://schemas.openxmlformats.org/officeDocument/2006/relationships/image" Target="../media/image699.png"/><Relationship Id="rId35" Type="http://schemas.openxmlformats.org/officeDocument/2006/relationships/customXml" Target="../ink/ink6375.xml"/><Relationship Id="rId43" Type="http://schemas.openxmlformats.org/officeDocument/2006/relationships/customXml" Target="../ink/ink6379.xml"/><Relationship Id="rId48" Type="http://schemas.openxmlformats.org/officeDocument/2006/relationships/image" Target="../media/image708.png"/><Relationship Id="rId56" Type="http://schemas.openxmlformats.org/officeDocument/2006/relationships/image" Target="../media/image712.png"/><Relationship Id="rId8" Type="http://schemas.openxmlformats.org/officeDocument/2006/relationships/image" Target="../media/image688.png"/><Relationship Id="rId51" Type="http://schemas.openxmlformats.org/officeDocument/2006/relationships/customXml" Target="../ink/ink6383.xml"/><Relationship Id="rId3" Type="http://schemas.openxmlformats.org/officeDocument/2006/relationships/customXml" Target="../ink/ink6359.xml"/><Relationship Id="rId12" Type="http://schemas.openxmlformats.org/officeDocument/2006/relationships/image" Target="../media/image690.png"/><Relationship Id="rId17" Type="http://schemas.openxmlformats.org/officeDocument/2006/relationships/customXml" Target="../ink/ink6366.xml"/><Relationship Id="rId25" Type="http://schemas.openxmlformats.org/officeDocument/2006/relationships/customXml" Target="../ink/ink6370.xml"/><Relationship Id="rId33" Type="http://schemas.openxmlformats.org/officeDocument/2006/relationships/customXml" Target="../ink/ink6374.xml"/><Relationship Id="rId38" Type="http://schemas.openxmlformats.org/officeDocument/2006/relationships/image" Target="../media/image703.png"/><Relationship Id="rId46" Type="http://schemas.openxmlformats.org/officeDocument/2006/relationships/image" Target="../media/image707.png"/><Relationship Id="rId59" Type="http://schemas.openxmlformats.org/officeDocument/2006/relationships/customXml" Target="../ink/ink6387.xml"/><Relationship Id="rId20" Type="http://schemas.openxmlformats.org/officeDocument/2006/relationships/image" Target="../media/image694.png"/><Relationship Id="rId41" Type="http://schemas.openxmlformats.org/officeDocument/2006/relationships/customXml" Target="../ink/ink6378.xml"/><Relationship Id="rId54" Type="http://schemas.openxmlformats.org/officeDocument/2006/relationships/image" Target="../media/image7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15" Type="http://schemas.openxmlformats.org/officeDocument/2006/relationships/customXml" Target="../ink/ink6365.xml"/><Relationship Id="rId23" Type="http://schemas.openxmlformats.org/officeDocument/2006/relationships/customXml" Target="../ink/ink6369.xml"/><Relationship Id="rId28" Type="http://schemas.openxmlformats.org/officeDocument/2006/relationships/image" Target="../media/image698.png"/><Relationship Id="rId36" Type="http://schemas.openxmlformats.org/officeDocument/2006/relationships/image" Target="../media/image702.png"/><Relationship Id="rId49" Type="http://schemas.openxmlformats.org/officeDocument/2006/relationships/customXml" Target="../ink/ink6382.xml"/><Relationship Id="rId57" Type="http://schemas.openxmlformats.org/officeDocument/2006/relationships/customXml" Target="../ink/ink6386.xml"/><Relationship Id="rId10" Type="http://schemas.openxmlformats.org/officeDocument/2006/relationships/image" Target="../media/image689.png"/><Relationship Id="rId31" Type="http://schemas.openxmlformats.org/officeDocument/2006/relationships/customXml" Target="../ink/ink6373.xml"/><Relationship Id="rId44" Type="http://schemas.openxmlformats.org/officeDocument/2006/relationships/image" Target="../media/image706.png"/><Relationship Id="rId52" Type="http://schemas.openxmlformats.org/officeDocument/2006/relationships/image" Target="../media/image710.png"/><Relationship Id="rId60" Type="http://schemas.openxmlformats.org/officeDocument/2006/relationships/image" Target="../media/image714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97.png"/><Relationship Id="rId21" Type="http://schemas.openxmlformats.org/officeDocument/2006/relationships/customXml" Target="../ink/ink6397.xml"/><Relationship Id="rId42" Type="http://schemas.openxmlformats.org/officeDocument/2006/relationships/image" Target="../media/image707.png"/><Relationship Id="rId47" Type="http://schemas.openxmlformats.org/officeDocument/2006/relationships/customXml" Target="../ink/ink6410.xml"/><Relationship Id="rId63" Type="http://schemas.openxmlformats.org/officeDocument/2006/relationships/customXml" Target="../ink/ink6418.xml"/><Relationship Id="rId68" Type="http://schemas.openxmlformats.org/officeDocument/2006/relationships/image" Target="../media/image720.png"/><Relationship Id="rId16" Type="http://schemas.openxmlformats.org/officeDocument/2006/relationships/image" Target="../media/image692.png"/><Relationship Id="rId11" Type="http://schemas.openxmlformats.org/officeDocument/2006/relationships/customXml" Target="../ink/ink6392.xml"/><Relationship Id="rId24" Type="http://schemas.openxmlformats.org/officeDocument/2006/relationships/image" Target="../media/image696.png"/><Relationship Id="rId32" Type="http://schemas.openxmlformats.org/officeDocument/2006/relationships/image" Target="../media/image700.png"/><Relationship Id="rId37" Type="http://schemas.openxmlformats.org/officeDocument/2006/relationships/customXml" Target="../ink/ink6405.xml"/><Relationship Id="rId40" Type="http://schemas.openxmlformats.org/officeDocument/2006/relationships/image" Target="../media/image706.png"/><Relationship Id="rId45" Type="http://schemas.openxmlformats.org/officeDocument/2006/relationships/customXml" Target="../ink/ink6409.xml"/><Relationship Id="rId53" Type="http://schemas.openxmlformats.org/officeDocument/2006/relationships/customXml" Target="../ink/ink6413.xml"/><Relationship Id="rId58" Type="http://schemas.openxmlformats.org/officeDocument/2006/relationships/image" Target="../media/image715.png"/><Relationship Id="rId66" Type="http://schemas.openxmlformats.org/officeDocument/2006/relationships/image" Target="../media/image719.png"/><Relationship Id="rId74" Type="http://schemas.openxmlformats.org/officeDocument/2006/relationships/image" Target="../media/image723.png"/><Relationship Id="rId5" Type="http://schemas.openxmlformats.org/officeDocument/2006/relationships/customXml" Target="../ink/ink6389.xml"/><Relationship Id="rId61" Type="http://schemas.openxmlformats.org/officeDocument/2006/relationships/customXml" Target="../ink/ink6417.xml"/><Relationship Id="rId19" Type="http://schemas.openxmlformats.org/officeDocument/2006/relationships/customXml" Target="../ink/ink6396.xml"/><Relationship Id="rId14" Type="http://schemas.openxmlformats.org/officeDocument/2006/relationships/image" Target="../media/image691.png"/><Relationship Id="rId22" Type="http://schemas.openxmlformats.org/officeDocument/2006/relationships/image" Target="../media/image695.png"/><Relationship Id="rId27" Type="http://schemas.openxmlformats.org/officeDocument/2006/relationships/customXml" Target="../ink/ink6400.xml"/><Relationship Id="rId30" Type="http://schemas.openxmlformats.org/officeDocument/2006/relationships/image" Target="../media/image699.png"/><Relationship Id="rId35" Type="http://schemas.openxmlformats.org/officeDocument/2006/relationships/customXml" Target="../ink/ink6404.xml"/><Relationship Id="rId43" Type="http://schemas.openxmlformats.org/officeDocument/2006/relationships/customXml" Target="../ink/ink6408.xml"/><Relationship Id="rId48" Type="http://schemas.openxmlformats.org/officeDocument/2006/relationships/image" Target="../media/image710.png"/><Relationship Id="rId56" Type="http://schemas.openxmlformats.org/officeDocument/2006/relationships/image" Target="../media/image714.png"/><Relationship Id="rId64" Type="http://schemas.openxmlformats.org/officeDocument/2006/relationships/image" Target="../media/image718.png"/><Relationship Id="rId69" Type="http://schemas.openxmlformats.org/officeDocument/2006/relationships/customXml" Target="../ink/ink6421.xml"/><Relationship Id="rId77" Type="http://schemas.openxmlformats.org/officeDocument/2006/relationships/customXml" Target="../ink/ink6425.xml"/><Relationship Id="rId8" Type="http://schemas.openxmlformats.org/officeDocument/2006/relationships/image" Target="../media/image688.png"/><Relationship Id="rId51" Type="http://schemas.openxmlformats.org/officeDocument/2006/relationships/customXml" Target="../ink/ink6412.xml"/><Relationship Id="rId72" Type="http://schemas.openxmlformats.org/officeDocument/2006/relationships/image" Target="../media/image722.png"/><Relationship Id="rId3" Type="http://schemas.openxmlformats.org/officeDocument/2006/relationships/customXml" Target="../ink/ink6388.xml"/><Relationship Id="rId12" Type="http://schemas.openxmlformats.org/officeDocument/2006/relationships/image" Target="../media/image690.png"/><Relationship Id="rId17" Type="http://schemas.openxmlformats.org/officeDocument/2006/relationships/customXml" Target="../ink/ink6395.xml"/><Relationship Id="rId25" Type="http://schemas.openxmlformats.org/officeDocument/2006/relationships/customXml" Target="../ink/ink6399.xml"/><Relationship Id="rId33" Type="http://schemas.openxmlformats.org/officeDocument/2006/relationships/customXml" Target="../ink/ink6403.xml"/><Relationship Id="rId38" Type="http://schemas.openxmlformats.org/officeDocument/2006/relationships/image" Target="../media/image705.png"/><Relationship Id="rId46" Type="http://schemas.openxmlformats.org/officeDocument/2006/relationships/image" Target="../media/image709.png"/><Relationship Id="rId59" Type="http://schemas.openxmlformats.org/officeDocument/2006/relationships/customXml" Target="../ink/ink6416.xml"/><Relationship Id="rId67" Type="http://schemas.openxmlformats.org/officeDocument/2006/relationships/customXml" Target="../ink/ink6420.xml"/><Relationship Id="rId20" Type="http://schemas.openxmlformats.org/officeDocument/2006/relationships/image" Target="../media/image694.png"/><Relationship Id="rId41" Type="http://schemas.openxmlformats.org/officeDocument/2006/relationships/customXml" Target="../ink/ink6407.xml"/><Relationship Id="rId54" Type="http://schemas.openxmlformats.org/officeDocument/2006/relationships/image" Target="../media/image713.png"/><Relationship Id="rId62" Type="http://schemas.openxmlformats.org/officeDocument/2006/relationships/image" Target="../media/image717.png"/><Relationship Id="rId70" Type="http://schemas.openxmlformats.org/officeDocument/2006/relationships/image" Target="../media/image721.png"/><Relationship Id="rId75" Type="http://schemas.openxmlformats.org/officeDocument/2006/relationships/customXml" Target="../ink/ink64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15" Type="http://schemas.openxmlformats.org/officeDocument/2006/relationships/customXml" Target="../ink/ink6394.xml"/><Relationship Id="rId23" Type="http://schemas.openxmlformats.org/officeDocument/2006/relationships/customXml" Target="../ink/ink6398.xml"/><Relationship Id="rId28" Type="http://schemas.openxmlformats.org/officeDocument/2006/relationships/image" Target="../media/image698.png"/><Relationship Id="rId36" Type="http://schemas.openxmlformats.org/officeDocument/2006/relationships/image" Target="../media/image704.png"/><Relationship Id="rId49" Type="http://schemas.openxmlformats.org/officeDocument/2006/relationships/customXml" Target="../ink/ink6411.xml"/><Relationship Id="rId57" Type="http://schemas.openxmlformats.org/officeDocument/2006/relationships/customXml" Target="../ink/ink6415.xml"/><Relationship Id="rId10" Type="http://schemas.openxmlformats.org/officeDocument/2006/relationships/image" Target="../media/image689.png"/><Relationship Id="rId31" Type="http://schemas.openxmlformats.org/officeDocument/2006/relationships/customXml" Target="../ink/ink6402.xml"/><Relationship Id="rId44" Type="http://schemas.openxmlformats.org/officeDocument/2006/relationships/image" Target="../media/image708.png"/><Relationship Id="rId52" Type="http://schemas.openxmlformats.org/officeDocument/2006/relationships/image" Target="../media/image712.png"/><Relationship Id="rId60" Type="http://schemas.openxmlformats.org/officeDocument/2006/relationships/image" Target="../media/image716.png"/><Relationship Id="rId65" Type="http://schemas.openxmlformats.org/officeDocument/2006/relationships/customXml" Target="../ink/ink6419.xml"/><Relationship Id="rId73" Type="http://schemas.openxmlformats.org/officeDocument/2006/relationships/customXml" Target="../ink/ink6423.xml"/><Relationship Id="rId78" Type="http://schemas.openxmlformats.org/officeDocument/2006/relationships/image" Target="../media/image725.png"/><Relationship Id="rId4" Type="http://schemas.openxmlformats.org/officeDocument/2006/relationships/image" Target="../media/image686.png"/><Relationship Id="rId9" Type="http://schemas.openxmlformats.org/officeDocument/2006/relationships/customXml" Target="../ink/ink6391.xml"/><Relationship Id="rId13" Type="http://schemas.openxmlformats.org/officeDocument/2006/relationships/customXml" Target="../ink/ink6393.xml"/><Relationship Id="rId18" Type="http://schemas.openxmlformats.org/officeDocument/2006/relationships/image" Target="../media/image693.png"/><Relationship Id="rId39" Type="http://schemas.openxmlformats.org/officeDocument/2006/relationships/customXml" Target="../ink/ink6406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414.xml"/><Relationship Id="rId76" Type="http://schemas.openxmlformats.org/officeDocument/2006/relationships/image" Target="../media/image724.png"/><Relationship Id="rId7" Type="http://schemas.openxmlformats.org/officeDocument/2006/relationships/customXml" Target="../ink/ink6390.xml"/><Relationship Id="rId71" Type="http://schemas.openxmlformats.org/officeDocument/2006/relationships/customXml" Target="../ink/ink6422.xml"/><Relationship Id="rId2" Type="http://schemas.openxmlformats.org/officeDocument/2006/relationships/image" Target="../media/image683.png"/><Relationship Id="rId29" Type="http://schemas.openxmlformats.org/officeDocument/2006/relationships/customXml" Target="../ink/ink6401.xml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97.png"/><Relationship Id="rId21" Type="http://schemas.openxmlformats.org/officeDocument/2006/relationships/customXml" Target="../ink/ink6435.xml"/><Relationship Id="rId42" Type="http://schemas.openxmlformats.org/officeDocument/2006/relationships/image" Target="../media/image707.png"/><Relationship Id="rId47" Type="http://schemas.openxmlformats.org/officeDocument/2006/relationships/customXml" Target="../ink/ink6448.xml"/><Relationship Id="rId63" Type="http://schemas.openxmlformats.org/officeDocument/2006/relationships/customXml" Target="../ink/ink6456.xml"/><Relationship Id="rId68" Type="http://schemas.openxmlformats.org/officeDocument/2006/relationships/image" Target="../media/image720.png"/><Relationship Id="rId84" Type="http://schemas.openxmlformats.org/officeDocument/2006/relationships/image" Target="../media/image728.png"/><Relationship Id="rId89" Type="http://schemas.openxmlformats.org/officeDocument/2006/relationships/customXml" Target="../ink/ink6469.xml"/><Relationship Id="rId16" Type="http://schemas.openxmlformats.org/officeDocument/2006/relationships/image" Target="../media/image692.png"/><Relationship Id="rId107" Type="http://schemas.openxmlformats.org/officeDocument/2006/relationships/customXml" Target="../ink/ink6478.xml"/><Relationship Id="rId11" Type="http://schemas.openxmlformats.org/officeDocument/2006/relationships/customXml" Target="../ink/ink6430.xml"/><Relationship Id="rId32" Type="http://schemas.openxmlformats.org/officeDocument/2006/relationships/image" Target="../media/image700.png"/><Relationship Id="rId37" Type="http://schemas.openxmlformats.org/officeDocument/2006/relationships/customXml" Target="../ink/ink6443.xml"/><Relationship Id="rId53" Type="http://schemas.openxmlformats.org/officeDocument/2006/relationships/customXml" Target="../ink/ink6451.xml"/><Relationship Id="rId58" Type="http://schemas.openxmlformats.org/officeDocument/2006/relationships/image" Target="../media/image715.png"/><Relationship Id="rId74" Type="http://schemas.openxmlformats.org/officeDocument/2006/relationships/image" Target="../media/image723.png"/><Relationship Id="rId79" Type="http://schemas.openxmlformats.org/officeDocument/2006/relationships/customXml" Target="../ink/ink6464.xml"/><Relationship Id="rId102" Type="http://schemas.openxmlformats.org/officeDocument/2006/relationships/image" Target="../media/image736.png"/><Relationship Id="rId5" Type="http://schemas.openxmlformats.org/officeDocument/2006/relationships/customXml" Target="../ink/ink6427.xml"/><Relationship Id="rId90" Type="http://schemas.openxmlformats.org/officeDocument/2006/relationships/image" Target="../media/image731.png"/><Relationship Id="rId95" Type="http://schemas.openxmlformats.org/officeDocument/2006/relationships/customXml" Target="../ink/ink6472.xml"/><Relationship Id="rId22" Type="http://schemas.openxmlformats.org/officeDocument/2006/relationships/image" Target="../media/image695.png"/><Relationship Id="rId27" Type="http://schemas.openxmlformats.org/officeDocument/2006/relationships/customXml" Target="../ink/ink6438.xml"/><Relationship Id="rId43" Type="http://schemas.openxmlformats.org/officeDocument/2006/relationships/customXml" Target="../ink/ink6446.xml"/><Relationship Id="rId48" Type="http://schemas.openxmlformats.org/officeDocument/2006/relationships/image" Target="../media/image710.png"/><Relationship Id="rId64" Type="http://schemas.openxmlformats.org/officeDocument/2006/relationships/image" Target="../media/image718.png"/><Relationship Id="rId69" Type="http://schemas.openxmlformats.org/officeDocument/2006/relationships/customXml" Target="../ink/ink6459.xml"/><Relationship Id="rId80" Type="http://schemas.openxmlformats.org/officeDocument/2006/relationships/image" Target="../media/image725.png"/><Relationship Id="rId85" Type="http://schemas.openxmlformats.org/officeDocument/2006/relationships/customXml" Target="../ink/ink6467.xml"/><Relationship Id="rId12" Type="http://schemas.openxmlformats.org/officeDocument/2006/relationships/image" Target="../media/image690.png"/><Relationship Id="rId17" Type="http://schemas.openxmlformats.org/officeDocument/2006/relationships/customXml" Target="../ink/ink6433.xml"/><Relationship Id="rId33" Type="http://schemas.openxmlformats.org/officeDocument/2006/relationships/customXml" Target="../ink/ink6441.xml"/><Relationship Id="rId38" Type="http://schemas.openxmlformats.org/officeDocument/2006/relationships/image" Target="../media/image705.png"/><Relationship Id="rId59" Type="http://schemas.openxmlformats.org/officeDocument/2006/relationships/customXml" Target="../ink/ink6454.xml"/><Relationship Id="rId103" Type="http://schemas.openxmlformats.org/officeDocument/2006/relationships/customXml" Target="../ink/ink6476.xml"/><Relationship Id="rId108" Type="http://schemas.openxmlformats.org/officeDocument/2006/relationships/image" Target="../media/image739.png"/><Relationship Id="rId20" Type="http://schemas.openxmlformats.org/officeDocument/2006/relationships/image" Target="../media/image694.png"/><Relationship Id="rId41" Type="http://schemas.openxmlformats.org/officeDocument/2006/relationships/customXml" Target="../ink/ink6445.xml"/><Relationship Id="rId54" Type="http://schemas.openxmlformats.org/officeDocument/2006/relationships/image" Target="../media/image713.png"/><Relationship Id="rId62" Type="http://schemas.openxmlformats.org/officeDocument/2006/relationships/image" Target="../media/image717.png"/><Relationship Id="rId70" Type="http://schemas.openxmlformats.org/officeDocument/2006/relationships/image" Target="../media/image721.png"/><Relationship Id="rId75" Type="http://schemas.openxmlformats.org/officeDocument/2006/relationships/customXml" Target="../ink/ink6462.xml"/><Relationship Id="rId83" Type="http://schemas.openxmlformats.org/officeDocument/2006/relationships/customXml" Target="../ink/ink6466.xml"/><Relationship Id="rId88" Type="http://schemas.openxmlformats.org/officeDocument/2006/relationships/image" Target="../media/image730.png"/><Relationship Id="rId91" Type="http://schemas.openxmlformats.org/officeDocument/2006/relationships/customXml" Target="../ink/ink6470.xml"/><Relationship Id="rId96" Type="http://schemas.openxmlformats.org/officeDocument/2006/relationships/image" Target="../media/image7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15" Type="http://schemas.openxmlformats.org/officeDocument/2006/relationships/customXml" Target="../ink/ink6432.xml"/><Relationship Id="rId23" Type="http://schemas.openxmlformats.org/officeDocument/2006/relationships/customXml" Target="../ink/ink6436.xml"/><Relationship Id="rId28" Type="http://schemas.openxmlformats.org/officeDocument/2006/relationships/image" Target="../media/image698.png"/><Relationship Id="rId36" Type="http://schemas.openxmlformats.org/officeDocument/2006/relationships/image" Target="../media/image704.png"/><Relationship Id="rId49" Type="http://schemas.openxmlformats.org/officeDocument/2006/relationships/customXml" Target="../ink/ink6449.xml"/><Relationship Id="rId57" Type="http://schemas.openxmlformats.org/officeDocument/2006/relationships/customXml" Target="../ink/ink6453.xml"/><Relationship Id="rId106" Type="http://schemas.openxmlformats.org/officeDocument/2006/relationships/image" Target="../media/image738.png"/><Relationship Id="rId10" Type="http://schemas.openxmlformats.org/officeDocument/2006/relationships/image" Target="../media/image689.png"/><Relationship Id="rId31" Type="http://schemas.openxmlformats.org/officeDocument/2006/relationships/customXml" Target="../ink/ink6440.xml"/><Relationship Id="rId44" Type="http://schemas.openxmlformats.org/officeDocument/2006/relationships/image" Target="../media/image708.png"/><Relationship Id="rId52" Type="http://schemas.openxmlformats.org/officeDocument/2006/relationships/image" Target="../media/image712.png"/><Relationship Id="rId60" Type="http://schemas.openxmlformats.org/officeDocument/2006/relationships/image" Target="../media/image716.png"/><Relationship Id="rId65" Type="http://schemas.openxmlformats.org/officeDocument/2006/relationships/customXml" Target="../ink/ink6457.xml"/><Relationship Id="rId73" Type="http://schemas.openxmlformats.org/officeDocument/2006/relationships/customXml" Target="../ink/ink6461.xml"/><Relationship Id="rId78" Type="http://schemas.openxmlformats.org/officeDocument/2006/relationships/image" Target="../media/image726.png"/><Relationship Id="rId81" Type="http://schemas.openxmlformats.org/officeDocument/2006/relationships/customXml" Target="../ink/ink6465.xml"/><Relationship Id="rId86" Type="http://schemas.openxmlformats.org/officeDocument/2006/relationships/image" Target="../media/image729.png"/><Relationship Id="rId94" Type="http://schemas.openxmlformats.org/officeDocument/2006/relationships/image" Target="../media/image733.png"/><Relationship Id="rId99" Type="http://schemas.openxmlformats.org/officeDocument/2006/relationships/customXml" Target="../ink/ink6474.xml"/><Relationship Id="rId101" Type="http://schemas.openxmlformats.org/officeDocument/2006/relationships/customXml" Target="../ink/ink6475.xml"/><Relationship Id="rId4" Type="http://schemas.openxmlformats.org/officeDocument/2006/relationships/image" Target="../media/image686.png"/><Relationship Id="rId9" Type="http://schemas.openxmlformats.org/officeDocument/2006/relationships/customXml" Target="../ink/ink6429.xml"/><Relationship Id="rId13" Type="http://schemas.openxmlformats.org/officeDocument/2006/relationships/customXml" Target="../ink/ink6431.xml"/><Relationship Id="rId18" Type="http://schemas.openxmlformats.org/officeDocument/2006/relationships/image" Target="../media/image693.png"/><Relationship Id="rId39" Type="http://schemas.openxmlformats.org/officeDocument/2006/relationships/customXml" Target="../ink/ink6444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452.xml"/><Relationship Id="rId76" Type="http://schemas.openxmlformats.org/officeDocument/2006/relationships/image" Target="../media/image724.png"/><Relationship Id="rId97" Type="http://schemas.openxmlformats.org/officeDocument/2006/relationships/customXml" Target="../ink/ink6473.xml"/><Relationship Id="rId104" Type="http://schemas.openxmlformats.org/officeDocument/2006/relationships/image" Target="../media/image737.png"/><Relationship Id="rId7" Type="http://schemas.openxmlformats.org/officeDocument/2006/relationships/customXml" Target="../ink/ink6428.xml"/><Relationship Id="rId71" Type="http://schemas.openxmlformats.org/officeDocument/2006/relationships/customXml" Target="../ink/ink6460.xml"/><Relationship Id="rId92" Type="http://schemas.openxmlformats.org/officeDocument/2006/relationships/image" Target="../media/image732.png"/><Relationship Id="rId2" Type="http://schemas.openxmlformats.org/officeDocument/2006/relationships/image" Target="../media/image683.png"/><Relationship Id="rId29" Type="http://schemas.openxmlformats.org/officeDocument/2006/relationships/customXml" Target="../ink/ink6439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447.xml"/><Relationship Id="rId66" Type="http://schemas.openxmlformats.org/officeDocument/2006/relationships/image" Target="../media/image719.png"/><Relationship Id="rId87" Type="http://schemas.openxmlformats.org/officeDocument/2006/relationships/customXml" Target="../ink/ink6468.xml"/><Relationship Id="rId61" Type="http://schemas.openxmlformats.org/officeDocument/2006/relationships/customXml" Target="../ink/ink6455.xml"/><Relationship Id="rId82" Type="http://schemas.openxmlformats.org/officeDocument/2006/relationships/image" Target="../media/image727.png"/><Relationship Id="rId19" Type="http://schemas.openxmlformats.org/officeDocument/2006/relationships/customXml" Target="../ink/ink6434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442.xml"/><Relationship Id="rId56" Type="http://schemas.openxmlformats.org/officeDocument/2006/relationships/image" Target="../media/image714.png"/><Relationship Id="rId77" Type="http://schemas.openxmlformats.org/officeDocument/2006/relationships/customXml" Target="../ink/ink6463.xml"/><Relationship Id="rId100" Type="http://schemas.openxmlformats.org/officeDocument/2006/relationships/image" Target="../media/image511.png"/><Relationship Id="rId105" Type="http://schemas.openxmlformats.org/officeDocument/2006/relationships/customXml" Target="../ink/ink6477.xml"/><Relationship Id="rId8" Type="http://schemas.openxmlformats.org/officeDocument/2006/relationships/image" Target="../media/image688.png"/><Relationship Id="rId51" Type="http://schemas.openxmlformats.org/officeDocument/2006/relationships/customXml" Target="../ink/ink6450.xml"/><Relationship Id="rId72" Type="http://schemas.openxmlformats.org/officeDocument/2006/relationships/image" Target="../media/image722.png"/><Relationship Id="rId93" Type="http://schemas.openxmlformats.org/officeDocument/2006/relationships/customXml" Target="../ink/ink6471.xml"/><Relationship Id="rId98" Type="http://schemas.openxmlformats.org/officeDocument/2006/relationships/image" Target="../media/image735.png"/><Relationship Id="rId3" Type="http://schemas.openxmlformats.org/officeDocument/2006/relationships/customXml" Target="../ink/ink6426.xml"/><Relationship Id="rId25" Type="http://schemas.openxmlformats.org/officeDocument/2006/relationships/customXml" Target="../ink/ink6437.xml"/><Relationship Id="rId46" Type="http://schemas.openxmlformats.org/officeDocument/2006/relationships/image" Target="../media/image709.png"/><Relationship Id="rId67" Type="http://schemas.openxmlformats.org/officeDocument/2006/relationships/customXml" Target="../ink/ink6458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536.xml"/><Relationship Id="rId21" Type="http://schemas.openxmlformats.org/officeDocument/2006/relationships/customXml" Target="../ink/ink6488.xml"/><Relationship Id="rId42" Type="http://schemas.openxmlformats.org/officeDocument/2006/relationships/image" Target="../media/image707.png"/><Relationship Id="rId47" Type="http://schemas.openxmlformats.org/officeDocument/2006/relationships/customXml" Target="../ink/ink6501.xml"/><Relationship Id="rId63" Type="http://schemas.openxmlformats.org/officeDocument/2006/relationships/customXml" Target="../ink/ink6509.xml"/><Relationship Id="rId68" Type="http://schemas.openxmlformats.org/officeDocument/2006/relationships/image" Target="../media/image720.png"/><Relationship Id="rId84" Type="http://schemas.openxmlformats.org/officeDocument/2006/relationships/image" Target="../media/image728.png"/><Relationship Id="rId89" Type="http://schemas.openxmlformats.org/officeDocument/2006/relationships/customXml" Target="../ink/ink6522.xml"/><Relationship Id="rId112" Type="http://schemas.openxmlformats.org/officeDocument/2006/relationships/image" Target="../media/image741.png"/><Relationship Id="rId16" Type="http://schemas.openxmlformats.org/officeDocument/2006/relationships/image" Target="../media/image692.png"/><Relationship Id="rId107" Type="http://schemas.openxmlformats.org/officeDocument/2006/relationships/customXml" Target="../ink/ink6531.xml"/><Relationship Id="rId11" Type="http://schemas.openxmlformats.org/officeDocument/2006/relationships/customXml" Target="../ink/ink6483.xml"/><Relationship Id="rId32" Type="http://schemas.openxmlformats.org/officeDocument/2006/relationships/image" Target="../media/image700.png"/><Relationship Id="rId37" Type="http://schemas.openxmlformats.org/officeDocument/2006/relationships/customXml" Target="../ink/ink6496.xml"/><Relationship Id="rId53" Type="http://schemas.openxmlformats.org/officeDocument/2006/relationships/customXml" Target="../ink/ink6504.xml"/><Relationship Id="rId58" Type="http://schemas.openxmlformats.org/officeDocument/2006/relationships/image" Target="../media/image715.png"/><Relationship Id="rId74" Type="http://schemas.openxmlformats.org/officeDocument/2006/relationships/image" Target="../media/image723.png"/><Relationship Id="rId79" Type="http://schemas.openxmlformats.org/officeDocument/2006/relationships/customXml" Target="../ink/ink6517.xml"/><Relationship Id="rId102" Type="http://schemas.openxmlformats.org/officeDocument/2006/relationships/image" Target="../media/image736.png"/><Relationship Id="rId123" Type="http://schemas.openxmlformats.org/officeDocument/2006/relationships/customXml" Target="../ink/ink6539.xml"/><Relationship Id="rId128" Type="http://schemas.openxmlformats.org/officeDocument/2006/relationships/image" Target="../media/image749.png"/><Relationship Id="rId5" Type="http://schemas.openxmlformats.org/officeDocument/2006/relationships/customXml" Target="../ink/ink6480.xml"/><Relationship Id="rId90" Type="http://schemas.openxmlformats.org/officeDocument/2006/relationships/image" Target="../media/image731.png"/><Relationship Id="rId95" Type="http://schemas.openxmlformats.org/officeDocument/2006/relationships/customXml" Target="../ink/ink6525.xml"/><Relationship Id="rId22" Type="http://schemas.openxmlformats.org/officeDocument/2006/relationships/image" Target="../media/image695.png"/><Relationship Id="rId27" Type="http://schemas.openxmlformats.org/officeDocument/2006/relationships/customXml" Target="../ink/ink6491.xml"/><Relationship Id="rId43" Type="http://schemas.openxmlformats.org/officeDocument/2006/relationships/customXml" Target="../ink/ink6499.xml"/><Relationship Id="rId48" Type="http://schemas.openxmlformats.org/officeDocument/2006/relationships/image" Target="../media/image710.png"/><Relationship Id="rId64" Type="http://schemas.openxmlformats.org/officeDocument/2006/relationships/image" Target="../media/image718.png"/><Relationship Id="rId69" Type="http://schemas.openxmlformats.org/officeDocument/2006/relationships/customXml" Target="../ink/ink6512.xml"/><Relationship Id="rId113" Type="http://schemas.openxmlformats.org/officeDocument/2006/relationships/customXml" Target="../ink/ink6534.xml"/><Relationship Id="rId118" Type="http://schemas.openxmlformats.org/officeDocument/2006/relationships/image" Target="../media/image744.png"/><Relationship Id="rId80" Type="http://schemas.openxmlformats.org/officeDocument/2006/relationships/image" Target="../media/image725.png"/><Relationship Id="rId85" Type="http://schemas.openxmlformats.org/officeDocument/2006/relationships/customXml" Target="../ink/ink6520.xml"/><Relationship Id="rId12" Type="http://schemas.openxmlformats.org/officeDocument/2006/relationships/image" Target="../media/image690.png"/><Relationship Id="rId17" Type="http://schemas.openxmlformats.org/officeDocument/2006/relationships/customXml" Target="../ink/ink6486.xml"/><Relationship Id="rId33" Type="http://schemas.openxmlformats.org/officeDocument/2006/relationships/customXml" Target="../ink/ink6494.xml"/><Relationship Id="rId38" Type="http://schemas.openxmlformats.org/officeDocument/2006/relationships/image" Target="../media/image705.png"/><Relationship Id="rId59" Type="http://schemas.openxmlformats.org/officeDocument/2006/relationships/customXml" Target="../ink/ink6507.xml"/><Relationship Id="rId103" Type="http://schemas.openxmlformats.org/officeDocument/2006/relationships/customXml" Target="../ink/ink6529.xml"/><Relationship Id="rId108" Type="http://schemas.openxmlformats.org/officeDocument/2006/relationships/image" Target="../media/image739.png"/><Relationship Id="rId124" Type="http://schemas.openxmlformats.org/officeDocument/2006/relationships/image" Target="../media/image747.png"/><Relationship Id="rId129" Type="http://schemas.openxmlformats.org/officeDocument/2006/relationships/customXml" Target="../ink/ink6542.xml"/><Relationship Id="rId54" Type="http://schemas.openxmlformats.org/officeDocument/2006/relationships/image" Target="../media/image713.png"/><Relationship Id="rId70" Type="http://schemas.openxmlformats.org/officeDocument/2006/relationships/image" Target="../media/image721.png"/><Relationship Id="rId75" Type="http://schemas.openxmlformats.org/officeDocument/2006/relationships/customXml" Target="../ink/ink6515.xml"/><Relationship Id="rId91" Type="http://schemas.openxmlformats.org/officeDocument/2006/relationships/customXml" Target="../ink/ink6523.xml"/><Relationship Id="rId96" Type="http://schemas.openxmlformats.org/officeDocument/2006/relationships/image" Target="../media/image7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23" Type="http://schemas.openxmlformats.org/officeDocument/2006/relationships/customXml" Target="../ink/ink6489.xml"/><Relationship Id="rId28" Type="http://schemas.openxmlformats.org/officeDocument/2006/relationships/image" Target="../media/image698.png"/><Relationship Id="rId49" Type="http://schemas.openxmlformats.org/officeDocument/2006/relationships/customXml" Target="../ink/ink6502.xml"/><Relationship Id="rId114" Type="http://schemas.openxmlformats.org/officeDocument/2006/relationships/image" Target="../media/image742.png"/><Relationship Id="rId119" Type="http://schemas.openxmlformats.org/officeDocument/2006/relationships/customXml" Target="../ink/ink6537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510.xml"/><Relationship Id="rId81" Type="http://schemas.openxmlformats.org/officeDocument/2006/relationships/customXml" Target="../ink/ink6518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" Type="http://schemas.openxmlformats.org/officeDocument/2006/relationships/customXml" Target="../ink/ink6484.xml"/><Relationship Id="rId18" Type="http://schemas.openxmlformats.org/officeDocument/2006/relationships/image" Target="../media/image693.png"/><Relationship Id="rId39" Type="http://schemas.openxmlformats.org/officeDocument/2006/relationships/customXml" Target="../ink/ink6497.xml"/><Relationship Id="rId109" Type="http://schemas.openxmlformats.org/officeDocument/2006/relationships/customXml" Target="../ink/ink6532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505.xml"/><Relationship Id="rId76" Type="http://schemas.openxmlformats.org/officeDocument/2006/relationships/image" Target="../media/image724.png"/><Relationship Id="rId97" Type="http://schemas.openxmlformats.org/officeDocument/2006/relationships/customXml" Target="../ink/ink6526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6540.xml"/><Relationship Id="rId7" Type="http://schemas.openxmlformats.org/officeDocument/2006/relationships/customXml" Target="../ink/ink6481.xml"/><Relationship Id="rId71" Type="http://schemas.openxmlformats.org/officeDocument/2006/relationships/customXml" Target="../ink/ink6513.xml"/><Relationship Id="rId92" Type="http://schemas.openxmlformats.org/officeDocument/2006/relationships/image" Target="../media/image732.png"/><Relationship Id="rId2" Type="http://schemas.openxmlformats.org/officeDocument/2006/relationships/image" Target="../media/image683.png"/><Relationship Id="rId29" Type="http://schemas.openxmlformats.org/officeDocument/2006/relationships/customXml" Target="../ink/ink6492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500.xml"/><Relationship Id="rId66" Type="http://schemas.openxmlformats.org/officeDocument/2006/relationships/image" Target="../media/image719.png"/><Relationship Id="rId87" Type="http://schemas.openxmlformats.org/officeDocument/2006/relationships/customXml" Target="../ink/ink6521.xml"/><Relationship Id="rId110" Type="http://schemas.openxmlformats.org/officeDocument/2006/relationships/image" Target="../media/image740.png"/><Relationship Id="rId115" Type="http://schemas.openxmlformats.org/officeDocument/2006/relationships/customXml" Target="../ink/ink6535.xml"/><Relationship Id="rId61" Type="http://schemas.openxmlformats.org/officeDocument/2006/relationships/customXml" Target="../ink/ink6508.xml"/><Relationship Id="rId82" Type="http://schemas.openxmlformats.org/officeDocument/2006/relationships/image" Target="../media/image727.png"/><Relationship Id="rId19" Type="http://schemas.openxmlformats.org/officeDocument/2006/relationships/customXml" Target="../ink/ink6487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495.xml"/><Relationship Id="rId56" Type="http://schemas.openxmlformats.org/officeDocument/2006/relationships/image" Target="../media/image714.png"/><Relationship Id="rId77" Type="http://schemas.openxmlformats.org/officeDocument/2006/relationships/customXml" Target="../ink/ink6516.xml"/><Relationship Id="rId100" Type="http://schemas.openxmlformats.org/officeDocument/2006/relationships/image" Target="../media/image511.png"/><Relationship Id="rId105" Type="http://schemas.openxmlformats.org/officeDocument/2006/relationships/customXml" Target="../ink/ink6530.xml"/><Relationship Id="rId126" Type="http://schemas.openxmlformats.org/officeDocument/2006/relationships/image" Target="../media/image748.png"/><Relationship Id="rId8" Type="http://schemas.openxmlformats.org/officeDocument/2006/relationships/image" Target="../media/image688.png"/><Relationship Id="rId51" Type="http://schemas.openxmlformats.org/officeDocument/2006/relationships/customXml" Target="../ink/ink6503.xml"/><Relationship Id="rId72" Type="http://schemas.openxmlformats.org/officeDocument/2006/relationships/image" Target="../media/image722.png"/><Relationship Id="rId93" Type="http://schemas.openxmlformats.org/officeDocument/2006/relationships/customXml" Target="../ink/ink6524.xml"/><Relationship Id="rId98" Type="http://schemas.openxmlformats.org/officeDocument/2006/relationships/image" Target="../media/image735.png"/><Relationship Id="rId121" Type="http://schemas.openxmlformats.org/officeDocument/2006/relationships/customXml" Target="../ink/ink6538.xml"/><Relationship Id="rId3" Type="http://schemas.openxmlformats.org/officeDocument/2006/relationships/customXml" Target="../ink/ink6479.xml"/><Relationship Id="rId25" Type="http://schemas.openxmlformats.org/officeDocument/2006/relationships/customXml" Target="../ink/ink6490.xml"/><Relationship Id="rId46" Type="http://schemas.openxmlformats.org/officeDocument/2006/relationships/image" Target="../media/image709.png"/><Relationship Id="rId67" Type="http://schemas.openxmlformats.org/officeDocument/2006/relationships/customXml" Target="../ink/ink6511.xml"/><Relationship Id="rId116" Type="http://schemas.openxmlformats.org/officeDocument/2006/relationships/image" Target="../media/image743.png"/><Relationship Id="rId20" Type="http://schemas.openxmlformats.org/officeDocument/2006/relationships/image" Target="../media/image694.png"/><Relationship Id="rId41" Type="http://schemas.openxmlformats.org/officeDocument/2006/relationships/customXml" Target="../ink/ink6498.xml"/><Relationship Id="rId62" Type="http://schemas.openxmlformats.org/officeDocument/2006/relationships/image" Target="../media/image717.png"/><Relationship Id="rId83" Type="http://schemas.openxmlformats.org/officeDocument/2006/relationships/customXml" Target="../ink/ink6519.xml"/><Relationship Id="rId88" Type="http://schemas.openxmlformats.org/officeDocument/2006/relationships/image" Target="../media/image730.png"/><Relationship Id="rId111" Type="http://schemas.openxmlformats.org/officeDocument/2006/relationships/customXml" Target="../ink/ink6533.xml"/><Relationship Id="rId15" Type="http://schemas.openxmlformats.org/officeDocument/2006/relationships/customXml" Target="../ink/ink6485.xml"/><Relationship Id="rId36" Type="http://schemas.openxmlformats.org/officeDocument/2006/relationships/image" Target="../media/image704.png"/><Relationship Id="rId57" Type="http://schemas.openxmlformats.org/officeDocument/2006/relationships/customXml" Target="../ink/ink6506.xml"/><Relationship Id="rId106" Type="http://schemas.openxmlformats.org/officeDocument/2006/relationships/image" Target="../media/image738.png"/><Relationship Id="rId127" Type="http://schemas.openxmlformats.org/officeDocument/2006/relationships/customXml" Target="../ink/ink6541.xml"/><Relationship Id="rId10" Type="http://schemas.openxmlformats.org/officeDocument/2006/relationships/image" Target="../media/image689.png"/><Relationship Id="rId31" Type="http://schemas.openxmlformats.org/officeDocument/2006/relationships/customXml" Target="../ink/ink6493.xml"/><Relationship Id="rId52" Type="http://schemas.openxmlformats.org/officeDocument/2006/relationships/image" Target="../media/image712.png"/><Relationship Id="rId73" Type="http://schemas.openxmlformats.org/officeDocument/2006/relationships/customXml" Target="../ink/ink6514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527.xml"/><Relationship Id="rId101" Type="http://schemas.openxmlformats.org/officeDocument/2006/relationships/customXml" Target="../ink/ink6528.xml"/><Relationship Id="rId122" Type="http://schemas.openxmlformats.org/officeDocument/2006/relationships/image" Target="../media/image746.png"/><Relationship Id="rId4" Type="http://schemas.openxmlformats.org/officeDocument/2006/relationships/image" Target="../media/image686.png"/><Relationship Id="rId9" Type="http://schemas.openxmlformats.org/officeDocument/2006/relationships/customXml" Target="../ink/ink6482.xml"/><Relationship Id="rId26" Type="http://schemas.openxmlformats.org/officeDocument/2006/relationships/image" Target="../media/image697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600.xml"/><Relationship Id="rId21" Type="http://schemas.openxmlformats.org/officeDocument/2006/relationships/customXml" Target="../ink/ink6552.xml"/><Relationship Id="rId42" Type="http://schemas.openxmlformats.org/officeDocument/2006/relationships/image" Target="../media/image707.png"/><Relationship Id="rId63" Type="http://schemas.openxmlformats.org/officeDocument/2006/relationships/customXml" Target="../ink/ink6573.xml"/><Relationship Id="rId84" Type="http://schemas.openxmlformats.org/officeDocument/2006/relationships/image" Target="../media/image728.png"/><Relationship Id="rId16" Type="http://schemas.openxmlformats.org/officeDocument/2006/relationships/image" Target="../media/image692.png"/><Relationship Id="rId107" Type="http://schemas.openxmlformats.org/officeDocument/2006/relationships/customXml" Target="../ink/ink6595.xml"/><Relationship Id="rId11" Type="http://schemas.openxmlformats.org/officeDocument/2006/relationships/customXml" Target="../ink/ink6547.xml"/><Relationship Id="rId32" Type="http://schemas.openxmlformats.org/officeDocument/2006/relationships/image" Target="../media/image700.png"/><Relationship Id="rId37" Type="http://schemas.openxmlformats.org/officeDocument/2006/relationships/customXml" Target="../ink/ink6560.xml"/><Relationship Id="rId53" Type="http://schemas.openxmlformats.org/officeDocument/2006/relationships/customXml" Target="../ink/ink6568.xml"/><Relationship Id="rId58" Type="http://schemas.openxmlformats.org/officeDocument/2006/relationships/image" Target="../media/image715.png"/><Relationship Id="rId74" Type="http://schemas.openxmlformats.org/officeDocument/2006/relationships/image" Target="../media/image723.png"/><Relationship Id="rId79" Type="http://schemas.openxmlformats.org/officeDocument/2006/relationships/customXml" Target="../ink/ink6581.xml"/><Relationship Id="rId102" Type="http://schemas.openxmlformats.org/officeDocument/2006/relationships/image" Target="../media/image736.png"/><Relationship Id="rId123" Type="http://schemas.openxmlformats.org/officeDocument/2006/relationships/customXml" Target="../ink/ink6603.xml"/><Relationship Id="rId128" Type="http://schemas.openxmlformats.org/officeDocument/2006/relationships/image" Target="../media/image749.png"/><Relationship Id="rId5" Type="http://schemas.openxmlformats.org/officeDocument/2006/relationships/customXml" Target="../ink/ink6544.xml"/><Relationship Id="rId90" Type="http://schemas.openxmlformats.org/officeDocument/2006/relationships/image" Target="../media/image731.png"/><Relationship Id="rId95" Type="http://schemas.openxmlformats.org/officeDocument/2006/relationships/customXml" Target="../ink/ink6589.xml"/><Relationship Id="rId22" Type="http://schemas.openxmlformats.org/officeDocument/2006/relationships/image" Target="../media/image695.png"/><Relationship Id="rId27" Type="http://schemas.openxmlformats.org/officeDocument/2006/relationships/customXml" Target="../ink/ink6555.xml"/><Relationship Id="rId43" Type="http://schemas.openxmlformats.org/officeDocument/2006/relationships/customXml" Target="../ink/ink6563.xml"/><Relationship Id="rId48" Type="http://schemas.openxmlformats.org/officeDocument/2006/relationships/image" Target="../media/image710.png"/><Relationship Id="rId64" Type="http://schemas.openxmlformats.org/officeDocument/2006/relationships/image" Target="../media/image718.png"/><Relationship Id="rId69" Type="http://schemas.openxmlformats.org/officeDocument/2006/relationships/customXml" Target="../ink/ink6576.xml"/><Relationship Id="rId113" Type="http://schemas.openxmlformats.org/officeDocument/2006/relationships/customXml" Target="../ink/ink6598.xml"/><Relationship Id="rId118" Type="http://schemas.openxmlformats.org/officeDocument/2006/relationships/image" Target="../media/image744.png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85" Type="http://schemas.openxmlformats.org/officeDocument/2006/relationships/customXml" Target="../ink/ink6584.xml"/><Relationship Id="rId12" Type="http://schemas.openxmlformats.org/officeDocument/2006/relationships/image" Target="../media/image690.png"/><Relationship Id="rId17" Type="http://schemas.openxmlformats.org/officeDocument/2006/relationships/customXml" Target="../ink/ink6550.xml"/><Relationship Id="rId33" Type="http://schemas.openxmlformats.org/officeDocument/2006/relationships/customXml" Target="../ink/ink6558.xml"/><Relationship Id="rId38" Type="http://schemas.openxmlformats.org/officeDocument/2006/relationships/image" Target="../media/image705.png"/><Relationship Id="rId59" Type="http://schemas.openxmlformats.org/officeDocument/2006/relationships/customXml" Target="../ink/ink6571.xml"/><Relationship Id="rId103" Type="http://schemas.openxmlformats.org/officeDocument/2006/relationships/customXml" Target="../ink/ink6593.xml"/><Relationship Id="rId108" Type="http://schemas.openxmlformats.org/officeDocument/2006/relationships/image" Target="../media/image739.png"/><Relationship Id="rId124" Type="http://schemas.openxmlformats.org/officeDocument/2006/relationships/image" Target="../media/image747.png"/><Relationship Id="rId129" Type="http://schemas.openxmlformats.org/officeDocument/2006/relationships/customXml" Target="../ink/ink6606.xml"/><Relationship Id="rId54" Type="http://schemas.openxmlformats.org/officeDocument/2006/relationships/image" Target="../media/image713.png"/><Relationship Id="rId70" Type="http://schemas.openxmlformats.org/officeDocument/2006/relationships/image" Target="../media/image721.png"/><Relationship Id="rId75" Type="http://schemas.openxmlformats.org/officeDocument/2006/relationships/customXml" Target="../ink/ink6579.xml"/><Relationship Id="rId91" Type="http://schemas.openxmlformats.org/officeDocument/2006/relationships/customXml" Target="../ink/ink6587.xml"/><Relationship Id="rId96" Type="http://schemas.openxmlformats.org/officeDocument/2006/relationships/image" Target="../media/image7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23" Type="http://schemas.openxmlformats.org/officeDocument/2006/relationships/customXml" Target="../ink/ink6553.xml"/><Relationship Id="rId28" Type="http://schemas.openxmlformats.org/officeDocument/2006/relationships/image" Target="../media/image698.png"/><Relationship Id="rId49" Type="http://schemas.openxmlformats.org/officeDocument/2006/relationships/customXml" Target="../ink/ink6566.xml"/><Relationship Id="rId114" Type="http://schemas.openxmlformats.org/officeDocument/2006/relationships/image" Target="../media/image742.png"/><Relationship Id="rId119" Type="http://schemas.openxmlformats.org/officeDocument/2006/relationships/customXml" Target="../ink/ink6601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574.xml"/><Relationship Id="rId81" Type="http://schemas.openxmlformats.org/officeDocument/2006/relationships/customXml" Target="../ink/ink6582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" Type="http://schemas.openxmlformats.org/officeDocument/2006/relationships/customXml" Target="../ink/ink6548.xml"/><Relationship Id="rId18" Type="http://schemas.openxmlformats.org/officeDocument/2006/relationships/image" Target="../media/image693.png"/><Relationship Id="rId39" Type="http://schemas.openxmlformats.org/officeDocument/2006/relationships/customXml" Target="../ink/ink6561.xml"/><Relationship Id="rId109" Type="http://schemas.openxmlformats.org/officeDocument/2006/relationships/customXml" Target="../ink/ink6596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569.xml"/><Relationship Id="rId76" Type="http://schemas.openxmlformats.org/officeDocument/2006/relationships/image" Target="../media/image724.png"/><Relationship Id="rId97" Type="http://schemas.openxmlformats.org/officeDocument/2006/relationships/customXml" Target="../ink/ink6590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6604.xml"/><Relationship Id="rId7" Type="http://schemas.openxmlformats.org/officeDocument/2006/relationships/customXml" Target="../ink/ink6545.xml"/><Relationship Id="rId71" Type="http://schemas.openxmlformats.org/officeDocument/2006/relationships/customXml" Target="../ink/ink6577.xml"/><Relationship Id="rId92" Type="http://schemas.openxmlformats.org/officeDocument/2006/relationships/image" Target="../media/image732.png"/><Relationship Id="rId2" Type="http://schemas.openxmlformats.org/officeDocument/2006/relationships/image" Target="../media/image683.png"/><Relationship Id="rId29" Type="http://schemas.openxmlformats.org/officeDocument/2006/relationships/customXml" Target="../ink/ink6556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564.xml"/><Relationship Id="rId66" Type="http://schemas.openxmlformats.org/officeDocument/2006/relationships/image" Target="../media/image719.png"/><Relationship Id="rId87" Type="http://schemas.openxmlformats.org/officeDocument/2006/relationships/customXml" Target="../ink/ink6585.xml"/><Relationship Id="rId110" Type="http://schemas.openxmlformats.org/officeDocument/2006/relationships/image" Target="../media/image740.png"/><Relationship Id="rId115" Type="http://schemas.openxmlformats.org/officeDocument/2006/relationships/customXml" Target="../ink/ink6599.xml"/><Relationship Id="rId131" Type="http://schemas.openxmlformats.org/officeDocument/2006/relationships/customXml" Target="../ink/ink6607.xml"/><Relationship Id="rId61" Type="http://schemas.openxmlformats.org/officeDocument/2006/relationships/customXml" Target="../ink/ink6572.xml"/><Relationship Id="rId82" Type="http://schemas.openxmlformats.org/officeDocument/2006/relationships/image" Target="../media/image727.png"/><Relationship Id="rId19" Type="http://schemas.openxmlformats.org/officeDocument/2006/relationships/customXml" Target="../ink/ink6551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559.xml"/><Relationship Id="rId56" Type="http://schemas.openxmlformats.org/officeDocument/2006/relationships/image" Target="../media/image714.png"/><Relationship Id="rId77" Type="http://schemas.openxmlformats.org/officeDocument/2006/relationships/customXml" Target="../ink/ink6580.xml"/><Relationship Id="rId100" Type="http://schemas.openxmlformats.org/officeDocument/2006/relationships/image" Target="../media/image511.png"/><Relationship Id="rId105" Type="http://schemas.openxmlformats.org/officeDocument/2006/relationships/customXml" Target="../ink/ink6594.xml"/><Relationship Id="rId126" Type="http://schemas.openxmlformats.org/officeDocument/2006/relationships/image" Target="../media/image748.png"/><Relationship Id="rId8" Type="http://schemas.openxmlformats.org/officeDocument/2006/relationships/image" Target="../media/image688.png"/><Relationship Id="rId51" Type="http://schemas.openxmlformats.org/officeDocument/2006/relationships/customXml" Target="../ink/ink6567.xml"/><Relationship Id="rId72" Type="http://schemas.openxmlformats.org/officeDocument/2006/relationships/image" Target="../media/image722.png"/><Relationship Id="rId93" Type="http://schemas.openxmlformats.org/officeDocument/2006/relationships/customXml" Target="../ink/ink6588.xml"/><Relationship Id="rId98" Type="http://schemas.openxmlformats.org/officeDocument/2006/relationships/image" Target="../media/image735.png"/><Relationship Id="rId121" Type="http://schemas.openxmlformats.org/officeDocument/2006/relationships/customXml" Target="../ink/ink6602.xml"/><Relationship Id="rId3" Type="http://schemas.openxmlformats.org/officeDocument/2006/relationships/customXml" Target="../ink/ink6543.xml"/><Relationship Id="rId25" Type="http://schemas.openxmlformats.org/officeDocument/2006/relationships/customXml" Target="../ink/ink6554.xml"/><Relationship Id="rId46" Type="http://schemas.openxmlformats.org/officeDocument/2006/relationships/image" Target="../media/image709.png"/><Relationship Id="rId67" Type="http://schemas.openxmlformats.org/officeDocument/2006/relationships/customXml" Target="../ink/ink6575.xml"/><Relationship Id="rId116" Type="http://schemas.openxmlformats.org/officeDocument/2006/relationships/image" Target="../media/image743.png"/><Relationship Id="rId20" Type="http://schemas.openxmlformats.org/officeDocument/2006/relationships/image" Target="../media/image694.png"/><Relationship Id="rId41" Type="http://schemas.openxmlformats.org/officeDocument/2006/relationships/customXml" Target="../ink/ink6562.xml"/><Relationship Id="rId62" Type="http://schemas.openxmlformats.org/officeDocument/2006/relationships/image" Target="../media/image717.png"/><Relationship Id="rId83" Type="http://schemas.openxmlformats.org/officeDocument/2006/relationships/customXml" Target="../ink/ink6583.xml"/><Relationship Id="rId88" Type="http://schemas.openxmlformats.org/officeDocument/2006/relationships/image" Target="../media/image730.png"/><Relationship Id="rId111" Type="http://schemas.openxmlformats.org/officeDocument/2006/relationships/customXml" Target="../ink/ink6597.xml"/><Relationship Id="rId132" Type="http://schemas.openxmlformats.org/officeDocument/2006/relationships/image" Target="../media/image751.png"/><Relationship Id="rId15" Type="http://schemas.openxmlformats.org/officeDocument/2006/relationships/customXml" Target="../ink/ink6549.xml"/><Relationship Id="rId36" Type="http://schemas.openxmlformats.org/officeDocument/2006/relationships/image" Target="../media/image704.png"/><Relationship Id="rId57" Type="http://schemas.openxmlformats.org/officeDocument/2006/relationships/customXml" Target="../ink/ink6570.xml"/><Relationship Id="rId106" Type="http://schemas.openxmlformats.org/officeDocument/2006/relationships/image" Target="../media/image738.png"/><Relationship Id="rId127" Type="http://schemas.openxmlformats.org/officeDocument/2006/relationships/customXml" Target="../ink/ink6605.xml"/><Relationship Id="rId10" Type="http://schemas.openxmlformats.org/officeDocument/2006/relationships/image" Target="../media/image689.png"/><Relationship Id="rId31" Type="http://schemas.openxmlformats.org/officeDocument/2006/relationships/customXml" Target="../ink/ink6557.xml"/><Relationship Id="rId52" Type="http://schemas.openxmlformats.org/officeDocument/2006/relationships/image" Target="../media/image712.png"/><Relationship Id="rId73" Type="http://schemas.openxmlformats.org/officeDocument/2006/relationships/customXml" Target="../ink/ink6578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591.xml"/><Relationship Id="rId101" Type="http://schemas.openxmlformats.org/officeDocument/2006/relationships/customXml" Target="../ink/ink6592.xml"/><Relationship Id="rId122" Type="http://schemas.openxmlformats.org/officeDocument/2006/relationships/image" Target="../media/image746.png"/><Relationship Id="rId4" Type="http://schemas.openxmlformats.org/officeDocument/2006/relationships/image" Target="../media/image686.png"/><Relationship Id="rId9" Type="http://schemas.openxmlformats.org/officeDocument/2006/relationships/customXml" Target="../ink/ink6546.xml"/><Relationship Id="rId26" Type="http://schemas.openxmlformats.org/officeDocument/2006/relationships/image" Target="../media/image697.png"/><Relationship Id="rId47" Type="http://schemas.openxmlformats.org/officeDocument/2006/relationships/customXml" Target="../ink/ink6565.xml"/><Relationship Id="rId68" Type="http://schemas.openxmlformats.org/officeDocument/2006/relationships/image" Target="../media/image720.png"/><Relationship Id="rId89" Type="http://schemas.openxmlformats.org/officeDocument/2006/relationships/customXml" Target="../ink/ink6586.xml"/><Relationship Id="rId112" Type="http://schemas.openxmlformats.org/officeDocument/2006/relationships/image" Target="../media/image741.png"/><Relationship Id="rId133" Type="http://schemas.openxmlformats.org/officeDocument/2006/relationships/customXml" Target="../ink/ink6608.xm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666.xml"/><Relationship Id="rId21" Type="http://schemas.openxmlformats.org/officeDocument/2006/relationships/customXml" Target="../ink/ink6618.xml"/><Relationship Id="rId42" Type="http://schemas.openxmlformats.org/officeDocument/2006/relationships/image" Target="../media/image707.png"/><Relationship Id="rId63" Type="http://schemas.openxmlformats.org/officeDocument/2006/relationships/customXml" Target="../ink/ink6639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07" Type="http://schemas.openxmlformats.org/officeDocument/2006/relationships/customXml" Target="../ink/ink6661.xml"/><Relationship Id="rId11" Type="http://schemas.openxmlformats.org/officeDocument/2006/relationships/customXml" Target="../ink/ink6613.xml"/><Relationship Id="rId32" Type="http://schemas.openxmlformats.org/officeDocument/2006/relationships/image" Target="../media/image700.png"/><Relationship Id="rId53" Type="http://schemas.openxmlformats.org/officeDocument/2006/relationships/customXml" Target="../ink/ink6634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6682.xml"/><Relationship Id="rId5" Type="http://schemas.openxmlformats.org/officeDocument/2006/relationships/customXml" Target="../ink/ink6610.xml"/><Relationship Id="rId95" Type="http://schemas.openxmlformats.org/officeDocument/2006/relationships/customXml" Target="../ink/ink6655.xml"/><Relationship Id="rId22" Type="http://schemas.openxmlformats.org/officeDocument/2006/relationships/image" Target="../media/image695.png"/><Relationship Id="rId27" Type="http://schemas.openxmlformats.org/officeDocument/2006/relationships/customXml" Target="../ink/ink6621.xml"/><Relationship Id="rId43" Type="http://schemas.openxmlformats.org/officeDocument/2006/relationships/customXml" Target="../ink/ink6629.xml"/><Relationship Id="rId48" Type="http://schemas.openxmlformats.org/officeDocument/2006/relationships/image" Target="../media/image710.png"/><Relationship Id="rId64" Type="http://schemas.openxmlformats.org/officeDocument/2006/relationships/image" Target="../media/image718.png"/><Relationship Id="rId69" Type="http://schemas.openxmlformats.org/officeDocument/2006/relationships/customXml" Target="../ink/ink6642.xml"/><Relationship Id="rId113" Type="http://schemas.openxmlformats.org/officeDocument/2006/relationships/customXml" Target="../ink/ink6664.xml"/><Relationship Id="rId118" Type="http://schemas.openxmlformats.org/officeDocument/2006/relationships/image" Target="../media/image744.png"/><Relationship Id="rId134" Type="http://schemas.openxmlformats.org/officeDocument/2006/relationships/image" Target="../media/image752.png"/><Relationship Id="rId139" Type="http://schemas.openxmlformats.org/officeDocument/2006/relationships/customXml" Target="../ink/ink6677.xml"/><Relationship Id="rId80" Type="http://schemas.openxmlformats.org/officeDocument/2006/relationships/image" Target="../media/image725.png"/><Relationship Id="rId85" Type="http://schemas.openxmlformats.org/officeDocument/2006/relationships/customXml" Target="../ink/ink6650.xml"/><Relationship Id="rId150" Type="http://schemas.openxmlformats.org/officeDocument/2006/relationships/image" Target="../media/image760.png"/><Relationship Id="rId12" Type="http://schemas.openxmlformats.org/officeDocument/2006/relationships/image" Target="../media/image690.png"/><Relationship Id="rId17" Type="http://schemas.openxmlformats.org/officeDocument/2006/relationships/customXml" Target="../ink/ink6616.xml"/><Relationship Id="rId33" Type="http://schemas.openxmlformats.org/officeDocument/2006/relationships/customXml" Target="../ink/ink6624.xml"/><Relationship Id="rId38" Type="http://schemas.openxmlformats.org/officeDocument/2006/relationships/image" Target="../media/image705.png"/><Relationship Id="rId59" Type="http://schemas.openxmlformats.org/officeDocument/2006/relationships/customXml" Target="../ink/ink6637.xml"/><Relationship Id="rId103" Type="http://schemas.openxmlformats.org/officeDocument/2006/relationships/customXml" Target="../ink/ink6659.xml"/><Relationship Id="rId108" Type="http://schemas.openxmlformats.org/officeDocument/2006/relationships/image" Target="../media/image739.png"/><Relationship Id="rId124" Type="http://schemas.openxmlformats.org/officeDocument/2006/relationships/image" Target="../media/image747.png"/><Relationship Id="rId129" Type="http://schemas.openxmlformats.org/officeDocument/2006/relationships/customXml" Target="../ink/ink6672.xml"/><Relationship Id="rId54" Type="http://schemas.openxmlformats.org/officeDocument/2006/relationships/image" Target="../media/image713.png"/><Relationship Id="rId70" Type="http://schemas.openxmlformats.org/officeDocument/2006/relationships/image" Target="../media/image721.png"/><Relationship Id="rId75" Type="http://schemas.openxmlformats.org/officeDocument/2006/relationships/customXml" Target="../ink/ink6645.xml"/><Relationship Id="rId91" Type="http://schemas.openxmlformats.org/officeDocument/2006/relationships/customXml" Target="../ink/ink6653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45" Type="http://schemas.openxmlformats.org/officeDocument/2006/relationships/customXml" Target="../ink/ink66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23" Type="http://schemas.openxmlformats.org/officeDocument/2006/relationships/customXml" Target="../ink/ink6619.xml"/><Relationship Id="rId28" Type="http://schemas.openxmlformats.org/officeDocument/2006/relationships/image" Target="../media/image698.png"/><Relationship Id="rId49" Type="http://schemas.openxmlformats.org/officeDocument/2006/relationships/customXml" Target="../ink/ink6632.xml"/><Relationship Id="rId114" Type="http://schemas.openxmlformats.org/officeDocument/2006/relationships/image" Target="../media/image742.png"/><Relationship Id="rId119" Type="http://schemas.openxmlformats.org/officeDocument/2006/relationships/customXml" Target="../ink/ink6667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640.xml"/><Relationship Id="rId81" Type="http://schemas.openxmlformats.org/officeDocument/2006/relationships/customXml" Target="../ink/ink6648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5" Type="http://schemas.openxmlformats.org/officeDocument/2006/relationships/customXml" Target="../ink/ink6675.xml"/><Relationship Id="rId151" Type="http://schemas.openxmlformats.org/officeDocument/2006/relationships/customXml" Target="../ink/ink6683.xml"/><Relationship Id="rId13" Type="http://schemas.openxmlformats.org/officeDocument/2006/relationships/customXml" Target="../ink/ink6614.xml"/><Relationship Id="rId18" Type="http://schemas.openxmlformats.org/officeDocument/2006/relationships/image" Target="../media/image693.png"/><Relationship Id="rId39" Type="http://schemas.openxmlformats.org/officeDocument/2006/relationships/customXml" Target="../ink/ink6627.xml"/><Relationship Id="rId109" Type="http://schemas.openxmlformats.org/officeDocument/2006/relationships/customXml" Target="../ink/ink6662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635.xml"/><Relationship Id="rId76" Type="http://schemas.openxmlformats.org/officeDocument/2006/relationships/image" Target="../media/image724.png"/><Relationship Id="rId97" Type="http://schemas.openxmlformats.org/officeDocument/2006/relationships/customXml" Target="../ink/ink6656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6670.xml"/><Relationship Id="rId141" Type="http://schemas.openxmlformats.org/officeDocument/2006/relationships/customXml" Target="../ink/ink6678.xml"/><Relationship Id="rId146" Type="http://schemas.openxmlformats.org/officeDocument/2006/relationships/image" Target="../media/image758.png"/><Relationship Id="rId7" Type="http://schemas.openxmlformats.org/officeDocument/2006/relationships/customXml" Target="../ink/ink6611.xml"/><Relationship Id="rId71" Type="http://schemas.openxmlformats.org/officeDocument/2006/relationships/customXml" Target="../ink/ink6643.xml"/><Relationship Id="rId92" Type="http://schemas.openxmlformats.org/officeDocument/2006/relationships/image" Target="../media/image732.png"/><Relationship Id="rId2" Type="http://schemas.openxmlformats.org/officeDocument/2006/relationships/image" Target="../media/image683.png"/><Relationship Id="rId29" Type="http://schemas.openxmlformats.org/officeDocument/2006/relationships/customXml" Target="../ink/ink6622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630.xml"/><Relationship Id="rId66" Type="http://schemas.openxmlformats.org/officeDocument/2006/relationships/image" Target="../media/image719.png"/><Relationship Id="rId87" Type="http://schemas.openxmlformats.org/officeDocument/2006/relationships/customXml" Target="../ink/ink6651.xml"/><Relationship Id="rId110" Type="http://schemas.openxmlformats.org/officeDocument/2006/relationships/image" Target="../media/image740.png"/><Relationship Id="rId115" Type="http://schemas.openxmlformats.org/officeDocument/2006/relationships/customXml" Target="../ink/ink6665.xml"/><Relationship Id="rId131" Type="http://schemas.openxmlformats.org/officeDocument/2006/relationships/customXml" Target="../ink/ink6673.xml"/><Relationship Id="rId136" Type="http://schemas.openxmlformats.org/officeDocument/2006/relationships/image" Target="../media/image753.png"/><Relationship Id="rId61" Type="http://schemas.openxmlformats.org/officeDocument/2006/relationships/customXml" Target="../ink/ink6638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9" Type="http://schemas.openxmlformats.org/officeDocument/2006/relationships/customXml" Target="../ink/ink6617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625.xml"/><Relationship Id="rId56" Type="http://schemas.openxmlformats.org/officeDocument/2006/relationships/image" Target="../media/image714.png"/><Relationship Id="rId77" Type="http://schemas.openxmlformats.org/officeDocument/2006/relationships/customXml" Target="../ink/ink6646.xml"/><Relationship Id="rId100" Type="http://schemas.openxmlformats.org/officeDocument/2006/relationships/image" Target="../media/image511.png"/><Relationship Id="rId105" Type="http://schemas.openxmlformats.org/officeDocument/2006/relationships/customXml" Target="../ink/ink6660.xml"/><Relationship Id="rId126" Type="http://schemas.openxmlformats.org/officeDocument/2006/relationships/image" Target="../media/image748.png"/><Relationship Id="rId147" Type="http://schemas.openxmlformats.org/officeDocument/2006/relationships/customXml" Target="../ink/ink6681.xml"/><Relationship Id="rId8" Type="http://schemas.openxmlformats.org/officeDocument/2006/relationships/image" Target="../media/image688.png"/><Relationship Id="rId51" Type="http://schemas.openxmlformats.org/officeDocument/2006/relationships/customXml" Target="../ink/ink6633.xml"/><Relationship Id="rId72" Type="http://schemas.openxmlformats.org/officeDocument/2006/relationships/image" Target="../media/image722.png"/><Relationship Id="rId93" Type="http://schemas.openxmlformats.org/officeDocument/2006/relationships/customXml" Target="../ink/ink6654.xml"/><Relationship Id="rId98" Type="http://schemas.openxmlformats.org/officeDocument/2006/relationships/image" Target="../media/image735.png"/><Relationship Id="rId121" Type="http://schemas.openxmlformats.org/officeDocument/2006/relationships/customXml" Target="../ink/ink6668.xml"/><Relationship Id="rId142" Type="http://schemas.openxmlformats.org/officeDocument/2006/relationships/image" Target="../media/image756.png"/><Relationship Id="rId3" Type="http://schemas.openxmlformats.org/officeDocument/2006/relationships/customXml" Target="../ink/ink6609.xml"/><Relationship Id="rId25" Type="http://schemas.openxmlformats.org/officeDocument/2006/relationships/customXml" Target="../ink/ink6620.xml"/><Relationship Id="rId46" Type="http://schemas.openxmlformats.org/officeDocument/2006/relationships/image" Target="../media/image709.png"/><Relationship Id="rId67" Type="http://schemas.openxmlformats.org/officeDocument/2006/relationships/customXml" Target="../ink/ink6641.xml"/><Relationship Id="rId116" Type="http://schemas.openxmlformats.org/officeDocument/2006/relationships/image" Target="../media/image743.png"/><Relationship Id="rId137" Type="http://schemas.openxmlformats.org/officeDocument/2006/relationships/customXml" Target="../ink/ink6676.xml"/><Relationship Id="rId20" Type="http://schemas.openxmlformats.org/officeDocument/2006/relationships/image" Target="../media/image694.png"/><Relationship Id="rId41" Type="http://schemas.openxmlformats.org/officeDocument/2006/relationships/customXml" Target="../ink/ink6628.xml"/><Relationship Id="rId62" Type="http://schemas.openxmlformats.org/officeDocument/2006/relationships/image" Target="../media/image717.png"/><Relationship Id="rId83" Type="http://schemas.openxmlformats.org/officeDocument/2006/relationships/customXml" Target="../ink/ink6649.xml"/><Relationship Id="rId88" Type="http://schemas.openxmlformats.org/officeDocument/2006/relationships/image" Target="../media/image730.png"/><Relationship Id="rId111" Type="http://schemas.openxmlformats.org/officeDocument/2006/relationships/customXml" Target="../ink/ink6663.xml"/><Relationship Id="rId132" Type="http://schemas.openxmlformats.org/officeDocument/2006/relationships/image" Target="../media/image751.png"/><Relationship Id="rId153" Type="http://schemas.openxmlformats.org/officeDocument/2006/relationships/customXml" Target="../ink/ink6684.xml"/><Relationship Id="rId15" Type="http://schemas.openxmlformats.org/officeDocument/2006/relationships/customXml" Target="../ink/ink6615.xml"/><Relationship Id="rId36" Type="http://schemas.openxmlformats.org/officeDocument/2006/relationships/image" Target="../media/image704.png"/><Relationship Id="rId57" Type="http://schemas.openxmlformats.org/officeDocument/2006/relationships/customXml" Target="../ink/ink6636.xml"/><Relationship Id="rId106" Type="http://schemas.openxmlformats.org/officeDocument/2006/relationships/image" Target="../media/image738.png"/><Relationship Id="rId127" Type="http://schemas.openxmlformats.org/officeDocument/2006/relationships/customXml" Target="../ink/ink6671.xml"/><Relationship Id="rId10" Type="http://schemas.openxmlformats.org/officeDocument/2006/relationships/image" Target="../media/image689.png"/><Relationship Id="rId31" Type="http://schemas.openxmlformats.org/officeDocument/2006/relationships/customXml" Target="../ink/ink6623.xml"/><Relationship Id="rId52" Type="http://schemas.openxmlformats.org/officeDocument/2006/relationships/image" Target="../media/image712.png"/><Relationship Id="rId73" Type="http://schemas.openxmlformats.org/officeDocument/2006/relationships/customXml" Target="../ink/ink6644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657.xml"/><Relationship Id="rId101" Type="http://schemas.openxmlformats.org/officeDocument/2006/relationships/customXml" Target="../ink/ink6658.xml"/><Relationship Id="rId122" Type="http://schemas.openxmlformats.org/officeDocument/2006/relationships/image" Target="../media/image746.png"/><Relationship Id="rId143" Type="http://schemas.openxmlformats.org/officeDocument/2006/relationships/customXml" Target="../ink/ink6679.xml"/><Relationship Id="rId148" Type="http://schemas.openxmlformats.org/officeDocument/2006/relationships/image" Target="../media/image759.png"/><Relationship Id="rId4" Type="http://schemas.openxmlformats.org/officeDocument/2006/relationships/image" Target="../media/image686.png"/><Relationship Id="rId9" Type="http://schemas.openxmlformats.org/officeDocument/2006/relationships/customXml" Target="../ink/ink6612.xml"/><Relationship Id="rId26" Type="http://schemas.openxmlformats.org/officeDocument/2006/relationships/image" Target="../media/image697.png"/><Relationship Id="rId47" Type="http://schemas.openxmlformats.org/officeDocument/2006/relationships/customXml" Target="../ink/ink6631.xml"/><Relationship Id="rId68" Type="http://schemas.openxmlformats.org/officeDocument/2006/relationships/image" Target="../media/image720.png"/><Relationship Id="rId89" Type="http://schemas.openxmlformats.org/officeDocument/2006/relationships/customXml" Target="../ink/ink6652.xml"/><Relationship Id="rId112" Type="http://schemas.openxmlformats.org/officeDocument/2006/relationships/image" Target="../media/image741.png"/><Relationship Id="rId133" Type="http://schemas.openxmlformats.org/officeDocument/2006/relationships/customXml" Target="../ink/ink6674.xml"/><Relationship Id="rId154" Type="http://schemas.openxmlformats.org/officeDocument/2006/relationships/image" Target="../media/image762.png"/><Relationship Id="rId16" Type="http://schemas.openxmlformats.org/officeDocument/2006/relationships/image" Target="../media/image692.png"/><Relationship Id="rId37" Type="http://schemas.openxmlformats.org/officeDocument/2006/relationships/customXml" Target="../ink/ink6626.xml"/><Relationship Id="rId58" Type="http://schemas.openxmlformats.org/officeDocument/2006/relationships/image" Target="../media/image715.png"/><Relationship Id="rId79" Type="http://schemas.openxmlformats.org/officeDocument/2006/relationships/customXml" Target="../ink/ink6647.xml"/><Relationship Id="rId102" Type="http://schemas.openxmlformats.org/officeDocument/2006/relationships/image" Target="../media/image736.png"/><Relationship Id="rId123" Type="http://schemas.openxmlformats.org/officeDocument/2006/relationships/customXml" Target="../ink/ink6669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742.xml"/><Relationship Id="rId21" Type="http://schemas.openxmlformats.org/officeDocument/2006/relationships/customXml" Target="../ink/ink6694.xml"/><Relationship Id="rId42" Type="http://schemas.openxmlformats.org/officeDocument/2006/relationships/image" Target="../media/image707.png"/><Relationship Id="rId63" Type="http://schemas.openxmlformats.org/officeDocument/2006/relationships/customXml" Target="../ink/ink6715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07" Type="http://schemas.openxmlformats.org/officeDocument/2006/relationships/customXml" Target="../ink/ink6737.xml"/><Relationship Id="rId11" Type="http://schemas.openxmlformats.org/officeDocument/2006/relationships/customXml" Target="../ink/ink6689.xml"/><Relationship Id="rId32" Type="http://schemas.openxmlformats.org/officeDocument/2006/relationships/image" Target="../media/image700.png"/><Relationship Id="rId53" Type="http://schemas.openxmlformats.org/officeDocument/2006/relationships/customXml" Target="../ink/ink6710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6758.xml"/><Relationship Id="rId5" Type="http://schemas.openxmlformats.org/officeDocument/2006/relationships/customXml" Target="../ink/ink6686.xml"/><Relationship Id="rId95" Type="http://schemas.openxmlformats.org/officeDocument/2006/relationships/customXml" Target="../ink/ink6731.xml"/><Relationship Id="rId22" Type="http://schemas.openxmlformats.org/officeDocument/2006/relationships/image" Target="../media/image695.png"/><Relationship Id="rId43" Type="http://schemas.openxmlformats.org/officeDocument/2006/relationships/customXml" Target="../ink/ink6705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6753.xml"/><Relationship Id="rId80" Type="http://schemas.openxmlformats.org/officeDocument/2006/relationships/image" Target="../media/image725.png"/><Relationship Id="rId85" Type="http://schemas.openxmlformats.org/officeDocument/2006/relationships/customXml" Target="../ink/ink6726.xml"/><Relationship Id="rId150" Type="http://schemas.openxmlformats.org/officeDocument/2006/relationships/image" Target="../media/image760.png"/><Relationship Id="rId155" Type="http://schemas.openxmlformats.org/officeDocument/2006/relationships/customXml" Target="../ink/ink6761.xml"/><Relationship Id="rId12" Type="http://schemas.openxmlformats.org/officeDocument/2006/relationships/image" Target="../media/image690.png"/><Relationship Id="rId17" Type="http://schemas.openxmlformats.org/officeDocument/2006/relationships/customXml" Target="../ink/ink6692.xml"/><Relationship Id="rId33" Type="http://schemas.openxmlformats.org/officeDocument/2006/relationships/customXml" Target="../ink/ink6700.xml"/><Relationship Id="rId38" Type="http://schemas.openxmlformats.org/officeDocument/2006/relationships/image" Target="../media/image705.png"/><Relationship Id="rId59" Type="http://schemas.openxmlformats.org/officeDocument/2006/relationships/customXml" Target="../ink/ink6713.xml"/><Relationship Id="rId103" Type="http://schemas.openxmlformats.org/officeDocument/2006/relationships/customXml" Target="../ink/ink6735.xml"/><Relationship Id="rId108" Type="http://schemas.openxmlformats.org/officeDocument/2006/relationships/image" Target="../media/image739.png"/><Relationship Id="rId124" Type="http://schemas.openxmlformats.org/officeDocument/2006/relationships/image" Target="../media/image747.png"/><Relationship Id="rId129" Type="http://schemas.openxmlformats.org/officeDocument/2006/relationships/customXml" Target="../ink/ink6748.xml"/><Relationship Id="rId54" Type="http://schemas.openxmlformats.org/officeDocument/2006/relationships/image" Target="../media/image713.png"/><Relationship Id="rId70" Type="http://schemas.openxmlformats.org/officeDocument/2006/relationships/image" Target="../media/image721.png"/><Relationship Id="rId75" Type="http://schemas.openxmlformats.org/officeDocument/2006/relationships/customXml" Target="../ink/ink6721.xml"/><Relationship Id="rId91" Type="http://schemas.openxmlformats.org/officeDocument/2006/relationships/customXml" Target="../ink/ink6729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45" Type="http://schemas.openxmlformats.org/officeDocument/2006/relationships/customXml" Target="../ink/ink67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23" Type="http://schemas.openxmlformats.org/officeDocument/2006/relationships/customXml" Target="../ink/ink6695.xml"/><Relationship Id="rId28" Type="http://schemas.openxmlformats.org/officeDocument/2006/relationships/image" Target="../media/image698.png"/><Relationship Id="rId49" Type="http://schemas.openxmlformats.org/officeDocument/2006/relationships/customXml" Target="../ink/ink6708.xml"/><Relationship Id="rId114" Type="http://schemas.openxmlformats.org/officeDocument/2006/relationships/image" Target="../media/image742.png"/><Relationship Id="rId119" Type="http://schemas.openxmlformats.org/officeDocument/2006/relationships/customXml" Target="../ink/ink6743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716.xml"/><Relationship Id="rId81" Type="http://schemas.openxmlformats.org/officeDocument/2006/relationships/customXml" Target="../ink/ink6724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5" Type="http://schemas.openxmlformats.org/officeDocument/2006/relationships/customXml" Target="../ink/ink6751.xml"/><Relationship Id="rId151" Type="http://schemas.openxmlformats.org/officeDocument/2006/relationships/customXml" Target="../ink/ink6759.xml"/><Relationship Id="rId156" Type="http://schemas.openxmlformats.org/officeDocument/2006/relationships/image" Target="../media/image763.png"/><Relationship Id="rId13" Type="http://schemas.openxmlformats.org/officeDocument/2006/relationships/customXml" Target="../ink/ink6690.xml"/><Relationship Id="rId18" Type="http://schemas.openxmlformats.org/officeDocument/2006/relationships/image" Target="../media/image693.png"/><Relationship Id="rId39" Type="http://schemas.openxmlformats.org/officeDocument/2006/relationships/customXml" Target="../ink/ink6703.xml"/><Relationship Id="rId109" Type="http://schemas.openxmlformats.org/officeDocument/2006/relationships/customXml" Target="../ink/ink6738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711.xml"/><Relationship Id="rId76" Type="http://schemas.openxmlformats.org/officeDocument/2006/relationships/image" Target="../media/image724.png"/><Relationship Id="rId97" Type="http://schemas.openxmlformats.org/officeDocument/2006/relationships/customXml" Target="../ink/ink6732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6746.xml"/><Relationship Id="rId141" Type="http://schemas.openxmlformats.org/officeDocument/2006/relationships/customXml" Target="../ink/ink6754.xml"/><Relationship Id="rId146" Type="http://schemas.openxmlformats.org/officeDocument/2006/relationships/image" Target="../media/image758.png"/><Relationship Id="rId7" Type="http://schemas.openxmlformats.org/officeDocument/2006/relationships/customXml" Target="../ink/ink6687.xml"/><Relationship Id="rId71" Type="http://schemas.openxmlformats.org/officeDocument/2006/relationships/customXml" Target="../ink/ink6719.xml"/><Relationship Id="rId92" Type="http://schemas.openxmlformats.org/officeDocument/2006/relationships/image" Target="../media/image732.png"/><Relationship Id="rId2" Type="http://schemas.openxmlformats.org/officeDocument/2006/relationships/image" Target="../media/image683.png"/><Relationship Id="rId29" Type="http://schemas.openxmlformats.org/officeDocument/2006/relationships/customXml" Target="../ink/ink6698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706.xml"/><Relationship Id="rId66" Type="http://schemas.openxmlformats.org/officeDocument/2006/relationships/image" Target="../media/image719.png"/><Relationship Id="rId87" Type="http://schemas.openxmlformats.org/officeDocument/2006/relationships/customXml" Target="../ink/ink6727.xml"/><Relationship Id="rId110" Type="http://schemas.openxmlformats.org/officeDocument/2006/relationships/image" Target="../media/image740.png"/><Relationship Id="rId115" Type="http://schemas.openxmlformats.org/officeDocument/2006/relationships/customXml" Target="../ink/ink6741.xml"/><Relationship Id="rId131" Type="http://schemas.openxmlformats.org/officeDocument/2006/relationships/customXml" Target="../ink/ink6749.xml"/><Relationship Id="rId136" Type="http://schemas.openxmlformats.org/officeDocument/2006/relationships/image" Target="../media/image753.png"/><Relationship Id="rId157" Type="http://schemas.openxmlformats.org/officeDocument/2006/relationships/customXml" Target="../ink/ink6762.xml"/><Relationship Id="rId61" Type="http://schemas.openxmlformats.org/officeDocument/2006/relationships/customXml" Target="../ink/ink6714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9" Type="http://schemas.openxmlformats.org/officeDocument/2006/relationships/customXml" Target="../ink/ink6693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701.xml"/><Relationship Id="rId56" Type="http://schemas.openxmlformats.org/officeDocument/2006/relationships/image" Target="../media/image714.png"/><Relationship Id="rId77" Type="http://schemas.openxmlformats.org/officeDocument/2006/relationships/customXml" Target="../ink/ink6722.xml"/><Relationship Id="rId100" Type="http://schemas.openxmlformats.org/officeDocument/2006/relationships/image" Target="../media/image511.png"/><Relationship Id="rId105" Type="http://schemas.openxmlformats.org/officeDocument/2006/relationships/customXml" Target="../ink/ink6736.xml"/><Relationship Id="rId126" Type="http://schemas.openxmlformats.org/officeDocument/2006/relationships/image" Target="../media/image748.png"/><Relationship Id="rId147" Type="http://schemas.openxmlformats.org/officeDocument/2006/relationships/customXml" Target="../ink/ink6757.xml"/><Relationship Id="rId8" Type="http://schemas.openxmlformats.org/officeDocument/2006/relationships/image" Target="../media/image688.png"/><Relationship Id="rId51" Type="http://schemas.openxmlformats.org/officeDocument/2006/relationships/customXml" Target="../ink/ink6709.xml"/><Relationship Id="rId72" Type="http://schemas.openxmlformats.org/officeDocument/2006/relationships/image" Target="../media/image722.png"/><Relationship Id="rId93" Type="http://schemas.openxmlformats.org/officeDocument/2006/relationships/customXml" Target="../ink/ink6730.xml"/><Relationship Id="rId98" Type="http://schemas.openxmlformats.org/officeDocument/2006/relationships/image" Target="../media/image735.png"/><Relationship Id="rId121" Type="http://schemas.openxmlformats.org/officeDocument/2006/relationships/customXml" Target="../ink/ink6744.xml"/><Relationship Id="rId142" Type="http://schemas.openxmlformats.org/officeDocument/2006/relationships/image" Target="../media/image756.png"/><Relationship Id="rId3" Type="http://schemas.openxmlformats.org/officeDocument/2006/relationships/customXml" Target="../ink/ink6685.xml"/><Relationship Id="rId25" Type="http://schemas.openxmlformats.org/officeDocument/2006/relationships/customXml" Target="../ink/ink6696.xml"/><Relationship Id="rId46" Type="http://schemas.openxmlformats.org/officeDocument/2006/relationships/image" Target="../media/image709.png"/><Relationship Id="rId67" Type="http://schemas.openxmlformats.org/officeDocument/2006/relationships/customXml" Target="../ink/ink6717.xml"/><Relationship Id="rId116" Type="http://schemas.openxmlformats.org/officeDocument/2006/relationships/image" Target="../media/image743.png"/><Relationship Id="rId137" Type="http://schemas.openxmlformats.org/officeDocument/2006/relationships/customXml" Target="../ink/ink6752.xml"/><Relationship Id="rId158" Type="http://schemas.openxmlformats.org/officeDocument/2006/relationships/image" Target="../media/image764.png"/><Relationship Id="rId20" Type="http://schemas.openxmlformats.org/officeDocument/2006/relationships/image" Target="../media/image694.png"/><Relationship Id="rId41" Type="http://schemas.openxmlformats.org/officeDocument/2006/relationships/customXml" Target="../ink/ink6704.xml"/><Relationship Id="rId62" Type="http://schemas.openxmlformats.org/officeDocument/2006/relationships/image" Target="../media/image717.png"/><Relationship Id="rId83" Type="http://schemas.openxmlformats.org/officeDocument/2006/relationships/customXml" Target="../ink/ink6725.xml"/><Relationship Id="rId88" Type="http://schemas.openxmlformats.org/officeDocument/2006/relationships/image" Target="../media/image730.png"/><Relationship Id="rId111" Type="http://schemas.openxmlformats.org/officeDocument/2006/relationships/customXml" Target="../ink/ink6739.xml"/><Relationship Id="rId132" Type="http://schemas.openxmlformats.org/officeDocument/2006/relationships/image" Target="../media/image751.png"/><Relationship Id="rId153" Type="http://schemas.openxmlformats.org/officeDocument/2006/relationships/customXml" Target="../ink/ink6760.xml"/><Relationship Id="rId15" Type="http://schemas.openxmlformats.org/officeDocument/2006/relationships/customXml" Target="../ink/ink6691.xml"/><Relationship Id="rId36" Type="http://schemas.openxmlformats.org/officeDocument/2006/relationships/image" Target="../media/image704.png"/><Relationship Id="rId57" Type="http://schemas.openxmlformats.org/officeDocument/2006/relationships/customXml" Target="../ink/ink6712.xml"/><Relationship Id="rId106" Type="http://schemas.openxmlformats.org/officeDocument/2006/relationships/image" Target="../media/image738.png"/><Relationship Id="rId127" Type="http://schemas.openxmlformats.org/officeDocument/2006/relationships/customXml" Target="../ink/ink6747.xml"/><Relationship Id="rId10" Type="http://schemas.openxmlformats.org/officeDocument/2006/relationships/image" Target="../media/image689.png"/><Relationship Id="rId31" Type="http://schemas.openxmlformats.org/officeDocument/2006/relationships/customXml" Target="../ink/ink6699.xml"/><Relationship Id="rId52" Type="http://schemas.openxmlformats.org/officeDocument/2006/relationships/image" Target="../media/image712.png"/><Relationship Id="rId73" Type="http://schemas.openxmlformats.org/officeDocument/2006/relationships/customXml" Target="../ink/ink6720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733.xml"/><Relationship Id="rId101" Type="http://schemas.openxmlformats.org/officeDocument/2006/relationships/customXml" Target="../ink/ink6734.xml"/><Relationship Id="rId122" Type="http://schemas.openxmlformats.org/officeDocument/2006/relationships/image" Target="../media/image746.png"/><Relationship Id="rId143" Type="http://schemas.openxmlformats.org/officeDocument/2006/relationships/customXml" Target="../ink/ink6755.xml"/><Relationship Id="rId148" Type="http://schemas.openxmlformats.org/officeDocument/2006/relationships/image" Target="../media/image759.png"/><Relationship Id="rId4" Type="http://schemas.openxmlformats.org/officeDocument/2006/relationships/image" Target="../media/image686.png"/><Relationship Id="rId9" Type="http://schemas.openxmlformats.org/officeDocument/2006/relationships/customXml" Target="../ink/ink6688.xml"/><Relationship Id="rId26" Type="http://schemas.openxmlformats.org/officeDocument/2006/relationships/image" Target="../media/image697.png"/><Relationship Id="rId47" Type="http://schemas.openxmlformats.org/officeDocument/2006/relationships/customXml" Target="../ink/ink6707.xml"/><Relationship Id="rId68" Type="http://schemas.openxmlformats.org/officeDocument/2006/relationships/image" Target="../media/image720.png"/><Relationship Id="rId89" Type="http://schemas.openxmlformats.org/officeDocument/2006/relationships/customXml" Target="../ink/ink6728.xml"/><Relationship Id="rId112" Type="http://schemas.openxmlformats.org/officeDocument/2006/relationships/image" Target="../media/image741.png"/><Relationship Id="rId133" Type="http://schemas.openxmlformats.org/officeDocument/2006/relationships/customXml" Target="../ink/ink6750.xml"/><Relationship Id="rId154" Type="http://schemas.openxmlformats.org/officeDocument/2006/relationships/image" Target="../media/image762.png"/><Relationship Id="rId16" Type="http://schemas.openxmlformats.org/officeDocument/2006/relationships/image" Target="../media/image692.png"/><Relationship Id="rId37" Type="http://schemas.openxmlformats.org/officeDocument/2006/relationships/customXml" Target="../ink/ink6702.xml"/><Relationship Id="rId58" Type="http://schemas.openxmlformats.org/officeDocument/2006/relationships/image" Target="../media/image715.png"/><Relationship Id="rId79" Type="http://schemas.openxmlformats.org/officeDocument/2006/relationships/customXml" Target="../ink/ink6723.xml"/><Relationship Id="rId102" Type="http://schemas.openxmlformats.org/officeDocument/2006/relationships/image" Target="../media/image736.png"/><Relationship Id="rId123" Type="http://schemas.openxmlformats.org/officeDocument/2006/relationships/customXml" Target="../ink/ink6745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27" Type="http://schemas.openxmlformats.org/officeDocument/2006/relationships/customXml" Target="../ink/ink6697.xml"/><Relationship Id="rId48" Type="http://schemas.openxmlformats.org/officeDocument/2006/relationships/image" Target="../media/image710.png"/><Relationship Id="rId69" Type="http://schemas.openxmlformats.org/officeDocument/2006/relationships/customXml" Target="../ink/ink6718.xml"/><Relationship Id="rId113" Type="http://schemas.openxmlformats.org/officeDocument/2006/relationships/customXml" Target="../ink/ink6740.xml"/><Relationship Id="rId134" Type="http://schemas.openxmlformats.org/officeDocument/2006/relationships/image" Target="../media/image752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820.xml"/><Relationship Id="rId21" Type="http://schemas.openxmlformats.org/officeDocument/2006/relationships/customXml" Target="../ink/ink6772.xml"/><Relationship Id="rId42" Type="http://schemas.openxmlformats.org/officeDocument/2006/relationships/image" Target="../media/image707.png"/><Relationship Id="rId63" Type="http://schemas.openxmlformats.org/officeDocument/2006/relationships/customXml" Target="../ink/ink6793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6841.xml"/><Relationship Id="rId170" Type="http://schemas.openxmlformats.org/officeDocument/2006/relationships/image" Target="../media/image770.png"/><Relationship Id="rId107" Type="http://schemas.openxmlformats.org/officeDocument/2006/relationships/customXml" Target="../ink/ink6815.xml"/><Relationship Id="rId11" Type="http://schemas.openxmlformats.org/officeDocument/2006/relationships/customXml" Target="../ink/ink6767.xml"/><Relationship Id="rId32" Type="http://schemas.openxmlformats.org/officeDocument/2006/relationships/image" Target="../media/image700.png"/><Relationship Id="rId53" Type="http://schemas.openxmlformats.org/officeDocument/2006/relationships/customXml" Target="../ink/ink6788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6836.xml"/><Relationship Id="rId5" Type="http://schemas.openxmlformats.org/officeDocument/2006/relationships/customXml" Target="../ink/ink6764.xml"/><Relationship Id="rId95" Type="http://schemas.openxmlformats.org/officeDocument/2006/relationships/customXml" Target="../ink/ink6809.xml"/><Relationship Id="rId160" Type="http://schemas.openxmlformats.org/officeDocument/2006/relationships/image" Target="../media/image765.png"/><Relationship Id="rId22" Type="http://schemas.openxmlformats.org/officeDocument/2006/relationships/image" Target="../media/image695.png"/><Relationship Id="rId43" Type="http://schemas.openxmlformats.org/officeDocument/2006/relationships/customXml" Target="../ink/ink6783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6831.xml"/><Relationship Id="rId85" Type="http://schemas.openxmlformats.org/officeDocument/2006/relationships/customXml" Target="../ink/ink6804.xml"/><Relationship Id="rId150" Type="http://schemas.openxmlformats.org/officeDocument/2006/relationships/image" Target="../media/image760.png"/><Relationship Id="rId171" Type="http://schemas.openxmlformats.org/officeDocument/2006/relationships/customXml" Target="../ink/ink6847.xml"/><Relationship Id="rId12" Type="http://schemas.openxmlformats.org/officeDocument/2006/relationships/image" Target="../media/image690.png"/><Relationship Id="rId33" Type="http://schemas.openxmlformats.org/officeDocument/2006/relationships/customXml" Target="../ink/ink6778.xml"/><Relationship Id="rId108" Type="http://schemas.openxmlformats.org/officeDocument/2006/relationships/image" Target="../media/image739.png"/><Relationship Id="rId129" Type="http://schemas.openxmlformats.org/officeDocument/2006/relationships/customXml" Target="../ink/ink6826.xml"/><Relationship Id="rId54" Type="http://schemas.openxmlformats.org/officeDocument/2006/relationships/image" Target="../media/image713.png"/><Relationship Id="rId75" Type="http://schemas.openxmlformats.org/officeDocument/2006/relationships/customXml" Target="../ink/ink6799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68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23" Type="http://schemas.openxmlformats.org/officeDocument/2006/relationships/customXml" Target="../ink/ink6773.xml"/><Relationship Id="rId28" Type="http://schemas.openxmlformats.org/officeDocument/2006/relationships/image" Target="../media/image698.png"/><Relationship Id="rId49" Type="http://schemas.openxmlformats.org/officeDocument/2006/relationships/customXml" Target="../ink/ink6786.xml"/><Relationship Id="rId114" Type="http://schemas.openxmlformats.org/officeDocument/2006/relationships/image" Target="../media/image742.png"/><Relationship Id="rId119" Type="http://schemas.openxmlformats.org/officeDocument/2006/relationships/customXml" Target="../ink/ink6821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794.xml"/><Relationship Id="rId81" Type="http://schemas.openxmlformats.org/officeDocument/2006/relationships/customXml" Target="../ink/ink6802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5" Type="http://schemas.openxmlformats.org/officeDocument/2006/relationships/customXml" Target="../ink/ink6829.xml"/><Relationship Id="rId151" Type="http://schemas.openxmlformats.org/officeDocument/2006/relationships/customXml" Target="../ink/ink6837.xml"/><Relationship Id="rId156" Type="http://schemas.openxmlformats.org/officeDocument/2006/relationships/image" Target="../media/image763.png"/><Relationship Id="rId172" Type="http://schemas.openxmlformats.org/officeDocument/2006/relationships/image" Target="../media/image771.png"/><Relationship Id="rId13" Type="http://schemas.openxmlformats.org/officeDocument/2006/relationships/customXml" Target="../ink/ink6768.xml"/><Relationship Id="rId18" Type="http://schemas.openxmlformats.org/officeDocument/2006/relationships/image" Target="../media/image693.png"/><Relationship Id="rId39" Type="http://schemas.openxmlformats.org/officeDocument/2006/relationships/customXml" Target="../ink/ink6781.xml"/><Relationship Id="rId109" Type="http://schemas.openxmlformats.org/officeDocument/2006/relationships/customXml" Target="../ink/ink6816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789.xml"/><Relationship Id="rId76" Type="http://schemas.openxmlformats.org/officeDocument/2006/relationships/image" Target="../media/image724.png"/><Relationship Id="rId97" Type="http://schemas.openxmlformats.org/officeDocument/2006/relationships/customXml" Target="../ink/ink6810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6824.xml"/><Relationship Id="rId141" Type="http://schemas.openxmlformats.org/officeDocument/2006/relationships/customXml" Target="../ink/ink6832.xml"/><Relationship Id="rId146" Type="http://schemas.openxmlformats.org/officeDocument/2006/relationships/image" Target="../media/image758.png"/><Relationship Id="rId167" Type="http://schemas.openxmlformats.org/officeDocument/2006/relationships/customXml" Target="../ink/ink6845.xml"/><Relationship Id="rId7" Type="http://schemas.openxmlformats.org/officeDocument/2006/relationships/customXml" Target="../ink/ink6765.xml"/><Relationship Id="rId71" Type="http://schemas.openxmlformats.org/officeDocument/2006/relationships/customXml" Target="../ink/ink6797.xml"/><Relationship Id="rId92" Type="http://schemas.openxmlformats.org/officeDocument/2006/relationships/image" Target="../media/image732.png"/><Relationship Id="rId162" Type="http://schemas.openxmlformats.org/officeDocument/2006/relationships/image" Target="../media/image766.png"/><Relationship Id="rId2" Type="http://schemas.openxmlformats.org/officeDocument/2006/relationships/image" Target="../media/image683.png"/><Relationship Id="rId29" Type="http://schemas.openxmlformats.org/officeDocument/2006/relationships/customXml" Target="../ink/ink6776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784.xml"/><Relationship Id="rId66" Type="http://schemas.openxmlformats.org/officeDocument/2006/relationships/image" Target="../media/image719.png"/><Relationship Id="rId87" Type="http://schemas.openxmlformats.org/officeDocument/2006/relationships/customXml" Target="../ink/ink6805.xml"/><Relationship Id="rId110" Type="http://schemas.openxmlformats.org/officeDocument/2006/relationships/image" Target="../media/image740.png"/><Relationship Id="rId115" Type="http://schemas.openxmlformats.org/officeDocument/2006/relationships/customXml" Target="../ink/ink6819.xml"/><Relationship Id="rId131" Type="http://schemas.openxmlformats.org/officeDocument/2006/relationships/customXml" Target="../ink/ink6827.xml"/><Relationship Id="rId136" Type="http://schemas.openxmlformats.org/officeDocument/2006/relationships/image" Target="../media/image753.png"/><Relationship Id="rId157" Type="http://schemas.openxmlformats.org/officeDocument/2006/relationships/customXml" Target="../ink/ink6840.xml"/><Relationship Id="rId61" Type="http://schemas.openxmlformats.org/officeDocument/2006/relationships/customXml" Target="../ink/ink6792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73" Type="http://schemas.openxmlformats.org/officeDocument/2006/relationships/customXml" Target="../ink/ink6848.xml"/><Relationship Id="rId19" Type="http://schemas.openxmlformats.org/officeDocument/2006/relationships/customXml" Target="../ink/ink6771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779.xml"/><Relationship Id="rId56" Type="http://schemas.openxmlformats.org/officeDocument/2006/relationships/image" Target="../media/image714.png"/><Relationship Id="rId77" Type="http://schemas.openxmlformats.org/officeDocument/2006/relationships/customXml" Target="../ink/ink6800.xml"/><Relationship Id="rId100" Type="http://schemas.openxmlformats.org/officeDocument/2006/relationships/image" Target="../media/image511.png"/><Relationship Id="rId105" Type="http://schemas.openxmlformats.org/officeDocument/2006/relationships/customXml" Target="../ink/ink6814.xml"/><Relationship Id="rId126" Type="http://schemas.openxmlformats.org/officeDocument/2006/relationships/image" Target="../media/image748.png"/><Relationship Id="rId147" Type="http://schemas.openxmlformats.org/officeDocument/2006/relationships/customXml" Target="../ink/ink6835.xml"/><Relationship Id="rId168" Type="http://schemas.openxmlformats.org/officeDocument/2006/relationships/image" Target="../media/image769.png"/><Relationship Id="rId8" Type="http://schemas.openxmlformats.org/officeDocument/2006/relationships/image" Target="../media/image688.png"/><Relationship Id="rId51" Type="http://schemas.openxmlformats.org/officeDocument/2006/relationships/customXml" Target="../ink/ink6787.xml"/><Relationship Id="rId72" Type="http://schemas.openxmlformats.org/officeDocument/2006/relationships/image" Target="../media/image722.png"/><Relationship Id="rId93" Type="http://schemas.openxmlformats.org/officeDocument/2006/relationships/customXml" Target="../ink/ink6808.xml"/><Relationship Id="rId98" Type="http://schemas.openxmlformats.org/officeDocument/2006/relationships/image" Target="../media/image735.png"/><Relationship Id="rId121" Type="http://schemas.openxmlformats.org/officeDocument/2006/relationships/customXml" Target="../ink/ink6822.xml"/><Relationship Id="rId142" Type="http://schemas.openxmlformats.org/officeDocument/2006/relationships/image" Target="../media/image756.png"/><Relationship Id="rId163" Type="http://schemas.openxmlformats.org/officeDocument/2006/relationships/customXml" Target="../ink/ink6843.xml"/><Relationship Id="rId3" Type="http://schemas.openxmlformats.org/officeDocument/2006/relationships/customXml" Target="../ink/ink6763.xml"/><Relationship Id="rId25" Type="http://schemas.openxmlformats.org/officeDocument/2006/relationships/customXml" Target="../ink/ink6774.xml"/><Relationship Id="rId46" Type="http://schemas.openxmlformats.org/officeDocument/2006/relationships/image" Target="../media/image709.png"/><Relationship Id="rId67" Type="http://schemas.openxmlformats.org/officeDocument/2006/relationships/customXml" Target="../ink/ink6795.xml"/><Relationship Id="rId116" Type="http://schemas.openxmlformats.org/officeDocument/2006/relationships/image" Target="../media/image743.png"/><Relationship Id="rId137" Type="http://schemas.openxmlformats.org/officeDocument/2006/relationships/customXml" Target="../ink/ink6830.xml"/><Relationship Id="rId158" Type="http://schemas.openxmlformats.org/officeDocument/2006/relationships/image" Target="../media/image764.png"/><Relationship Id="rId20" Type="http://schemas.openxmlformats.org/officeDocument/2006/relationships/image" Target="../media/image694.png"/><Relationship Id="rId41" Type="http://schemas.openxmlformats.org/officeDocument/2006/relationships/customXml" Target="../ink/ink6782.xml"/><Relationship Id="rId62" Type="http://schemas.openxmlformats.org/officeDocument/2006/relationships/image" Target="../media/image717.png"/><Relationship Id="rId83" Type="http://schemas.openxmlformats.org/officeDocument/2006/relationships/customXml" Target="../ink/ink6803.xml"/><Relationship Id="rId88" Type="http://schemas.openxmlformats.org/officeDocument/2006/relationships/image" Target="../media/image730.png"/><Relationship Id="rId111" Type="http://schemas.openxmlformats.org/officeDocument/2006/relationships/customXml" Target="../ink/ink6817.xml"/><Relationship Id="rId132" Type="http://schemas.openxmlformats.org/officeDocument/2006/relationships/image" Target="../media/image751.png"/><Relationship Id="rId153" Type="http://schemas.openxmlformats.org/officeDocument/2006/relationships/customXml" Target="../ink/ink6838.xml"/><Relationship Id="rId174" Type="http://schemas.openxmlformats.org/officeDocument/2006/relationships/image" Target="../media/image772.png"/><Relationship Id="rId15" Type="http://schemas.openxmlformats.org/officeDocument/2006/relationships/customXml" Target="../ink/ink6769.xml"/><Relationship Id="rId36" Type="http://schemas.openxmlformats.org/officeDocument/2006/relationships/image" Target="../media/image704.png"/><Relationship Id="rId57" Type="http://schemas.openxmlformats.org/officeDocument/2006/relationships/customXml" Target="../ink/ink6790.xml"/><Relationship Id="rId106" Type="http://schemas.openxmlformats.org/officeDocument/2006/relationships/image" Target="../media/image738.png"/><Relationship Id="rId127" Type="http://schemas.openxmlformats.org/officeDocument/2006/relationships/customXml" Target="../ink/ink6825.xml"/><Relationship Id="rId10" Type="http://schemas.openxmlformats.org/officeDocument/2006/relationships/image" Target="../media/image689.png"/><Relationship Id="rId31" Type="http://schemas.openxmlformats.org/officeDocument/2006/relationships/customXml" Target="../ink/ink6777.xml"/><Relationship Id="rId52" Type="http://schemas.openxmlformats.org/officeDocument/2006/relationships/image" Target="../media/image712.png"/><Relationship Id="rId73" Type="http://schemas.openxmlformats.org/officeDocument/2006/relationships/customXml" Target="../ink/ink6798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811.xml"/><Relationship Id="rId101" Type="http://schemas.openxmlformats.org/officeDocument/2006/relationships/customXml" Target="../ink/ink6812.xml"/><Relationship Id="rId122" Type="http://schemas.openxmlformats.org/officeDocument/2006/relationships/image" Target="../media/image746.png"/><Relationship Id="rId143" Type="http://schemas.openxmlformats.org/officeDocument/2006/relationships/customXml" Target="../ink/ink6833.xml"/><Relationship Id="rId148" Type="http://schemas.openxmlformats.org/officeDocument/2006/relationships/image" Target="../media/image759.png"/><Relationship Id="rId164" Type="http://schemas.openxmlformats.org/officeDocument/2006/relationships/image" Target="../media/image767.png"/><Relationship Id="rId169" Type="http://schemas.openxmlformats.org/officeDocument/2006/relationships/customXml" Target="../ink/ink6846.xml"/><Relationship Id="rId4" Type="http://schemas.openxmlformats.org/officeDocument/2006/relationships/image" Target="../media/image686.png"/><Relationship Id="rId9" Type="http://schemas.openxmlformats.org/officeDocument/2006/relationships/customXml" Target="../ink/ink6766.xml"/><Relationship Id="rId26" Type="http://schemas.openxmlformats.org/officeDocument/2006/relationships/image" Target="../media/image697.png"/><Relationship Id="rId47" Type="http://schemas.openxmlformats.org/officeDocument/2006/relationships/customXml" Target="../ink/ink6785.xml"/><Relationship Id="rId68" Type="http://schemas.openxmlformats.org/officeDocument/2006/relationships/image" Target="../media/image720.png"/><Relationship Id="rId89" Type="http://schemas.openxmlformats.org/officeDocument/2006/relationships/customXml" Target="../ink/ink6806.xml"/><Relationship Id="rId112" Type="http://schemas.openxmlformats.org/officeDocument/2006/relationships/image" Target="../media/image741.png"/><Relationship Id="rId133" Type="http://schemas.openxmlformats.org/officeDocument/2006/relationships/customXml" Target="../ink/ink6828.xml"/><Relationship Id="rId154" Type="http://schemas.openxmlformats.org/officeDocument/2006/relationships/image" Target="../media/image762.png"/><Relationship Id="rId175" Type="http://schemas.openxmlformats.org/officeDocument/2006/relationships/customXml" Target="../ink/ink6849.xml"/><Relationship Id="rId16" Type="http://schemas.openxmlformats.org/officeDocument/2006/relationships/image" Target="../media/image692.png"/><Relationship Id="rId37" Type="http://schemas.openxmlformats.org/officeDocument/2006/relationships/customXml" Target="../ink/ink6780.xml"/><Relationship Id="rId58" Type="http://schemas.openxmlformats.org/officeDocument/2006/relationships/image" Target="../media/image715.png"/><Relationship Id="rId79" Type="http://schemas.openxmlformats.org/officeDocument/2006/relationships/customXml" Target="../ink/ink6801.xml"/><Relationship Id="rId102" Type="http://schemas.openxmlformats.org/officeDocument/2006/relationships/image" Target="../media/image736.png"/><Relationship Id="rId123" Type="http://schemas.openxmlformats.org/officeDocument/2006/relationships/customXml" Target="../ink/ink6823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6844.xml"/><Relationship Id="rId27" Type="http://schemas.openxmlformats.org/officeDocument/2006/relationships/customXml" Target="../ink/ink6775.xml"/><Relationship Id="rId48" Type="http://schemas.openxmlformats.org/officeDocument/2006/relationships/image" Target="../media/image710.png"/><Relationship Id="rId69" Type="http://schemas.openxmlformats.org/officeDocument/2006/relationships/customXml" Target="../ink/ink6796.xml"/><Relationship Id="rId113" Type="http://schemas.openxmlformats.org/officeDocument/2006/relationships/customXml" Target="../ink/ink6818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6839.xml"/><Relationship Id="rId176" Type="http://schemas.openxmlformats.org/officeDocument/2006/relationships/image" Target="../media/image773.png"/><Relationship Id="rId17" Type="http://schemas.openxmlformats.org/officeDocument/2006/relationships/customXml" Target="../ink/ink6770.xml"/><Relationship Id="rId38" Type="http://schemas.openxmlformats.org/officeDocument/2006/relationships/image" Target="../media/image705.png"/><Relationship Id="rId59" Type="http://schemas.openxmlformats.org/officeDocument/2006/relationships/customXml" Target="../ink/ink6791.xml"/><Relationship Id="rId103" Type="http://schemas.openxmlformats.org/officeDocument/2006/relationships/customXml" Target="../ink/ink6813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6807.xml"/><Relationship Id="rId145" Type="http://schemas.openxmlformats.org/officeDocument/2006/relationships/customXml" Target="../ink/ink6834.xml"/><Relationship Id="rId166" Type="http://schemas.openxmlformats.org/officeDocument/2006/relationships/image" Target="../media/image768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907.xml"/><Relationship Id="rId21" Type="http://schemas.openxmlformats.org/officeDocument/2006/relationships/customXml" Target="../ink/ink6859.xml"/><Relationship Id="rId42" Type="http://schemas.openxmlformats.org/officeDocument/2006/relationships/image" Target="../media/image707.png"/><Relationship Id="rId63" Type="http://schemas.openxmlformats.org/officeDocument/2006/relationships/customXml" Target="../ink/ink6880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6928.xml"/><Relationship Id="rId170" Type="http://schemas.openxmlformats.org/officeDocument/2006/relationships/image" Target="../media/image770.png"/><Relationship Id="rId107" Type="http://schemas.openxmlformats.org/officeDocument/2006/relationships/customXml" Target="../ink/ink6902.xml"/><Relationship Id="rId11" Type="http://schemas.openxmlformats.org/officeDocument/2006/relationships/customXml" Target="../ink/ink6854.xml"/><Relationship Id="rId32" Type="http://schemas.openxmlformats.org/officeDocument/2006/relationships/image" Target="../media/image700.png"/><Relationship Id="rId53" Type="http://schemas.openxmlformats.org/officeDocument/2006/relationships/customXml" Target="../ink/ink6875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6923.xml"/><Relationship Id="rId5" Type="http://schemas.openxmlformats.org/officeDocument/2006/relationships/customXml" Target="../ink/ink6851.xml"/><Relationship Id="rId95" Type="http://schemas.openxmlformats.org/officeDocument/2006/relationships/customXml" Target="../ink/ink6896.xml"/><Relationship Id="rId160" Type="http://schemas.openxmlformats.org/officeDocument/2006/relationships/image" Target="../media/image765.png"/><Relationship Id="rId181" Type="http://schemas.openxmlformats.org/officeDocument/2006/relationships/customXml" Target="../ink/ink6939.xml"/><Relationship Id="rId22" Type="http://schemas.openxmlformats.org/officeDocument/2006/relationships/image" Target="../media/image695.png"/><Relationship Id="rId43" Type="http://schemas.openxmlformats.org/officeDocument/2006/relationships/customXml" Target="../ink/ink6870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6918.xml"/><Relationship Id="rId85" Type="http://schemas.openxmlformats.org/officeDocument/2006/relationships/customXml" Target="../ink/ink6891.xml"/><Relationship Id="rId150" Type="http://schemas.openxmlformats.org/officeDocument/2006/relationships/image" Target="../media/image760.png"/><Relationship Id="rId171" Type="http://schemas.openxmlformats.org/officeDocument/2006/relationships/customXml" Target="../ink/ink6934.xml"/><Relationship Id="rId12" Type="http://schemas.openxmlformats.org/officeDocument/2006/relationships/image" Target="../media/image690.png"/><Relationship Id="rId33" Type="http://schemas.openxmlformats.org/officeDocument/2006/relationships/customXml" Target="../ink/ink6865.xml"/><Relationship Id="rId108" Type="http://schemas.openxmlformats.org/officeDocument/2006/relationships/image" Target="../media/image739.png"/><Relationship Id="rId129" Type="http://schemas.openxmlformats.org/officeDocument/2006/relationships/customXml" Target="../ink/ink6913.xml"/><Relationship Id="rId54" Type="http://schemas.openxmlformats.org/officeDocument/2006/relationships/image" Target="../media/image713.png"/><Relationship Id="rId75" Type="http://schemas.openxmlformats.org/officeDocument/2006/relationships/customXml" Target="../ink/ink6886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6929.xml"/><Relationship Id="rId182" Type="http://schemas.openxmlformats.org/officeDocument/2006/relationships/image" Target="../media/image776.png"/><Relationship Id="rId6" Type="http://schemas.openxmlformats.org/officeDocument/2006/relationships/image" Target="../media/image687.png"/><Relationship Id="rId23" Type="http://schemas.openxmlformats.org/officeDocument/2006/relationships/customXml" Target="../ink/ink6860.xml"/><Relationship Id="rId119" Type="http://schemas.openxmlformats.org/officeDocument/2006/relationships/customXml" Target="../ink/ink6908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881.xml"/><Relationship Id="rId81" Type="http://schemas.openxmlformats.org/officeDocument/2006/relationships/customXml" Target="../ink/ink6889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5" Type="http://schemas.openxmlformats.org/officeDocument/2006/relationships/customXml" Target="../ink/ink6916.xml"/><Relationship Id="rId151" Type="http://schemas.openxmlformats.org/officeDocument/2006/relationships/customXml" Target="../ink/ink6924.xml"/><Relationship Id="rId156" Type="http://schemas.openxmlformats.org/officeDocument/2006/relationships/image" Target="../media/image763.png"/><Relationship Id="rId177" Type="http://schemas.openxmlformats.org/officeDocument/2006/relationships/customXml" Target="../ink/ink6937.xml"/><Relationship Id="rId172" Type="http://schemas.openxmlformats.org/officeDocument/2006/relationships/image" Target="../media/image771.png"/><Relationship Id="rId13" Type="http://schemas.openxmlformats.org/officeDocument/2006/relationships/customXml" Target="../ink/ink6855.xml"/><Relationship Id="rId18" Type="http://schemas.openxmlformats.org/officeDocument/2006/relationships/image" Target="../media/image693.png"/><Relationship Id="rId39" Type="http://schemas.openxmlformats.org/officeDocument/2006/relationships/customXml" Target="../ink/ink6868.xml"/><Relationship Id="rId109" Type="http://schemas.openxmlformats.org/officeDocument/2006/relationships/customXml" Target="../ink/ink6903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876.xml"/><Relationship Id="rId76" Type="http://schemas.openxmlformats.org/officeDocument/2006/relationships/image" Target="../media/image724.png"/><Relationship Id="rId97" Type="http://schemas.openxmlformats.org/officeDocument/2006/relationships/customXml" Target="../ink/ink6897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6911.xml"/><Relationship Id="rId141" Type="http://schemas.openxmlformats.org/officeDocument/2006/relationships/customXml" Target="../ink/ink6919.xml"/><Relationship Id="rId146" Type="http://schemas.openxmlformats.org/officeDocument/2006/relationships/image" Target="../media/image758.png"/><Relationship Id="rId167" Type="http://schemas.openxmlformats.org/officeDocument/2006/relationships/customXml" Target="../ink/ink6932.xml"/><Relationship Id="rId7" Type="http://schemas.openxmlformats.org/officeDocument/2006/relationships/customXml" Target="../ink/ink6852.xml"/><Relationship Id="rId71" Type="http://schemas.openxmlformats.org/officeDocument/2006/relationships/customXml" Target="../ink/ink6884.xml"/><Relationship Id="rId92" Type="http://schemas.openxmlformats.org/officeDocument/2006/relationships/image" Target="../media/image732.png"/><Relationship Id="rId162" Type="http://schemas.openxmlformats.org/officeDocument/2006/relationships/image" Target="../media/image766.png"/><Relationship Id="rId183" Type="http://schemas.openxmlformats.org/officeDocument/2006/relationships/customXml" Target="../ink/ink6940.xml"/><Relationship Id="rId2" Type="http://schemas.openxmlformats.org/officeDocument/2006/relationships/image" Target="../media/image683.png"/><Relationship Id="rId29" Type="http://schemas.openxmlformats.org/officeDocument/2006/relationships/customXml" Target="../ink/ink6863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871.xml"/><Relationship Id="rId66" Type="http://schemas.openxmlformats.org/officeDocument/2006/relationships/image" Target="../media/image719.png"/><Relationship Id="rId87" Type="http://schemas.openxmlformats.org/officeDocument/2006/relationships/customXml" Target="../ink/ink6892.xml"/><Relationship Id="rId110" Type="http://schemas.openxmlformats.org/officeDocument/2006/relationships/image" Target="../media/image740.png"/><Relationship Id="rId115" Type="http://schemas.openxmlformats.org/officeDocument/2006/relationships/customXml" Target="../ink/ink6906.xml"/><Relationship Id="rId131" Type="http://schemas.openxmlformats.org/officeDocument/2006/relationships/customXml" Target="../ink/ink6914.xml"/><Relationship Id="rId136" Type="http://schemas.openxmlformats.org/officeDocument/2006/relationships/image" Target="../media/image753.png"/><Relationship Id="rId157" Type="http://schemas.openxmlformats.org/officeDocument/2006/relationships/customXml" Target="../ink/ink6927.xml"/><Relationship Id="rId178" Type="http://schemas.openxmlformats.org/officeDocument/2006/relationships/image" Target="../media/image774.png"/><Relationship Id="rId61" Type="http://schemas.openxmlformats.org/officeDocument/2006/relationships/customXml" Target="../ink/ink6879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73" Type="http://schemas.openxmlformats.org/officeDocument/2006/relationships/customXml" Target="../ink/ink6935.xml"/><Relationship Id="rId19" Type="http://schemas.openxmlformats.org/officeDocument/2006/relationships/customXml" Target="../ink/ink6858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866.xml"/><Relationship Id="rId56" Type="http://schemas.openxmlformats.org/officeDocument/2006/relationships/image" Target="../media/image714.png"/><Relationship Id="rId77" Type="http://schemas.openxmlformats.org/officeDocument/2006/relationships/customXml" Target="../ink/ink6887.xml"/><Relationship Id="rId100" Type="http://schemas.openxmlformats.org/officeDocument/2006/relationships/image" Target="../media/image511.png"/><Relationship Id="rId105" Type="http://schemas.openxmlformats.org/officeDocument/2006/relationships/customXml" Target="../ink/ink6901.xml"/><Relationship Id="rId126" Type="http://schemas.openxmlformats.org/officeDocument/2006/relationships/image" Target="../media/image748.png"/><Relationship Id="rId147" Type="http://schemas.openxmlformats.org/officeDocument/2006/relationships/customXml" Target="../ink/ink6922.xml"/><Relationship Id="rId168" Type="http://schemas.openxmlformats.org/officeDocument/2006/relationships/image" Target="../media/image769.png"/><Relationship Id="rId8" Type="http://schemas.openxmlformats.org/officeDocument/2006/relationships/image" Target="../media/image688.png"/><Relationship Id="rId51" Type="http://schemas.openxmlformats.org/officeDocument/2006/relationships/customXml" Target="../ink/ink6874.xml"/><Relationship Id="rId72" Type="http://schemas.openxmlformats.org/officeDocument/2006/relationships/image" Target="../media/image722.png"/><Relationship Id="rId93" Type="http://schemas.openxmlformats.org/officeDocument/2006/relationships/customXml" Target="../ink/ink6895.xml"/><Relationship Id="rId98" Type="http://schemas.openxmlformats.org/officeDocument/2006/relationships/image" Target="../media/image735.png"/><Relationship Id="rId121" Type="http://schemas.openxmlformats.org/officeDocument/2006/relationships/customXml" Target="../ink/ink6909.xml"/><Relationship Id="rId142" Type="http://schemas.openxmlformats.org/officeDocument/2006/relationships/image" Target="../media/image756.png"/><Relationship Id="rId163" Type="http://schemas.openxmlformats.org/officeDocument/2006/relationships/customXml" Target="../ink/ink6930.xml"/><Relationship Id="rId184" Type="http://schemas.openxmlformats.org/officeDocument/2006/relationships/image" Target="../media/image777.png"/><Relationship Id="rId3" Type="http://schemas.openxmlformats.org/officeDocument/2006/relationships/customXml" Target="../ink/ink6850.xml"/><Relationship Id="rId25" Type="http://schemas.openxmlformats.org/officeDocument/2006/relationships/customXml" Target="../ink/ink6861.xml"/><Relationship Id="rId46" Type="http://schemas.openxmlformats.org/officeDocument/2006/relationships/image" Target="../media/image709.png"/><Relationship Id="rId67" Type="http://schemas.openxmlformats.org/officeDocument/2006/relationships/customXml" Target="../ink/ink6882.xml"/><Relationship Id="rId116" Type="http://schemas.openxmlformats.org/officeDocument/2006/relationships/image" Target="../media/image743.png"/><Relationship Id="rId137" Type="http://schemas.openxmlformats.org/officeDocument/2006/relationships/customXml" Target="../ink/ink6917.xml"/><Relationship Id="rId158" Type="http://schemas.openxmlformats.org/officeDocument/2006/relationships/image" Target="../media/image764.png"/><Relationship Id="rId20" Type="http://schemas.openxmlformats.org/officeDocument/2006/relationships/image" Target="../media/image694.png"/><Relationship Id="rId41" Type="http://schemas.openxmlformats.org/officeDocument/2006/relationships/customXml" Target="../ink/ink6869.xml"/><Relationship Id="rId62" Type="http://schemas.openxmlformats.org/officeDocument/2006/relationships/image" Target="../media/image717.png"/><Relationship Id="rId83" Type="http://schemas.openxmlformats.org/officeDocument/2006/relationships/customXml" Target="../ink/ink6890.xml"/><Relationship Id="rId88" Type="http://schemas.openxmlformats.org/officeDocument/2006/relationships/image" Target="../media/image730.png"/><Relationship Id="rId111" Type="http://schemas.openxmlformats.org/officeDocument/2006/relationships/customXml" Target="../ink/ink6904.xml"/><Relationship Id="rId132" Type="http://schemas.openxmlformats.org/officeDocument/2006/relationships/image" Target="../media/image751.png"/><Relationship Id="rId153" Type="http://schemas.openxmlformats.org/officeDocument/2006/relationships/customXml" Target="../ink/ink6925.xml"/><Relationship Id="rId174" Type="http://schemas.openxmlformats.org/officeDocument/2006/relationships/image" Target="../media/image772.png"/><Relationship Id="rId179" Type="http://schemas.openxmlformats.org/officeDocument/2006/relationships/customXml" Target="../ink/ink6938.xml"/><Relationship Id="rId15" Type="http://schemas.openxmlformats.org/officeDocument/2006/relationships/customXml" Target="../ink/ink6856.xml"/><Relationship Id="rId36" Type="http://schemas.openxmlformats.org/officeDocument/2006/relationships/image" Target="../media/image704.png"/><Relationship Id="rId57" Type="http://schemas.openxmlformats.org/officeDocument/2006/relationships/customXml" Target="../ink/ink6877.xml"/><Relationship Id="rId106" Type="http://schemas.openxmlformats.org/officeDocument/2006/relationships/image" Target="../media/image738.png"/><Relationship Id="rId127" Type="http://schemas.openxmlformats.org/officeDocument/2006/relationships/customXml" Target="../ink/ink6912.xml"/><Relationship Id="rId10" Type="http://schemas.openxmlformats.org/officeDocument/2006/relationships/image" Target="../media/image689.png"/><Relationship Id="rId31" Type="http://schemas.openxmlformats.org/officeDocument/2006/relationships/customXml" Target="../ink/ink6864.xml"/><Relationship Id="rId52" Type="http://schemas.openxmlformats.org/officeDocument/2006/relationships/image" Target="../media/image712.png"/><Relationship Id="rId73" Type="http://schemas.openxmlformats.org/officeDocument/2006/relationships/customXml" Target="../ink/ink6885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898.xml"/><Relationship Id="rId101" Type="http://schemas.openxmlformats.org/officeDocument/2006/relationships/customXml" Target="../ink/ink6899.xml"/><Relationship Id="rId122" Type="http://schemas.openxmlformats.org/officeDocument/2006/relationships/image" Target="../media/image746.png"/><Relationship Id="rId143" Type="http://schemas.openxmlformats.org/officeDocument/2006/relationships/customXml" Target="../ink/ink6920.xml"/><Relationship Id="rId148" Type="http://schemas.openxmlformats.org/officeDocument/2006/relationships/image" Target="../media/image759.png"/><Relationship Id="rId164" Type="http://schemas.openxmlformats.org/officeDocument/2006/relationships/image" Target="../media/image767.png"/><Relationship Id="rId169" Type="http://schemas.openxmlformats.org/officeDocument/2006/relationships/customXml" Target="../ink/ink6933.xml"/><Relationship Id="rId4" Type="http://schemas.openxmlformats.org/officeDocument/2006/relationships/image" Target="../media/image686.png"/><Relationship Id="rId9" Type="http://schemas.openxmlformats.org/officeDocument/2006/relationships/customXml" Target="../ink/ink6853.xml"/><Relationship Id="rId180" Type="http://schemas.openxmlformats.org/officeDocument/2006/relationships/image" Target="../media/image775.png"/><Relationship Id="rId26" Type="http://schemas.openxmlformats.org/officeDocument/2006/relationships/image" Target="../media/image697.png"/><Relationship Id="rId47" Type="http://schemas.openxmlformats.org/officeDocument/2006/relationships/customXml" Target="../ink/ink6872.xml"/><Relationship Id="rId68" Type="http://schemas.openxmlformats.org/officeDocument/2006/relationships/image" Target="../media/image720.png"/><Relationship Id="rId89" Type="http://schemas.openxmlformats.org/officeDocument/2006/relationships/customXml" Target="../ink/ink6893.xml"/><Relationship Id="rId112" Type="http://schemas.openxmlformats.org/officeDocument/2006/relationships/image" Target="../media/image741.png"/><Relationship Id="rId133" Type="http://schemas.openxmlformats.org/officeDocument/2006/relationships/customXml" Target="../ink/ink6915.xml"/><Relationship Id="rId154" Type="http://schemas.openxmlformats.org/officeDocument/2006/relationships/image" Target="../media/image762.png"/><Relationship Id="rId175" Type="http://schemas.openxmlformats.org/officeDocument/2006/relationships/customXml" Target="../ink/ink6936.xml"/><Relationship Id="rId16" Type="http://schemas.openxmlformats.org/officeDocument/2006/relationships/image" Target="../media/image692.png"/><Relationship Id="rId37" Type="http://schemas.openxmlformats.org/officeDocument/2006/relationships/customXml" Target="../ink/ink6867.xml"/><Relationship Id="rId58" Type="http://schemas.openxmlformats.org/officeDocument/2006/relationships/image" Target="../media/image715.png"/><Relationship Id="rId79" Type="http://schemas.openxmlformats.org/officeDocument/2006/relationships/customXml" Target="../ink/ink6888.xml"/><Relationship Id="rId102" Type="http://schemas.openxmlformats.org/officeDocument/2006/relationships/image" Target="../media/image736.png"/><Relationship Id="rId123" Type="http://schemas.openxmlformats.org/officeDocument/2006/relationships/customXml" Target="../ink/ink6910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6931.xml"/><Relationship Id="rId27" Type="http://schemas.openxmlformats.org/officeDocument/2006/relationships/customXml" Target="../ink/ink6862.xml"/><Relationship Id="rId48" Type="http://schemas.openxmlformats.org/officeDocument/2006/relationships/image" Target="../media/image710.png"/><Relationship Id="rId69" Type="http://schemas.openxmlformats.org/officeDocument/2006/relationships/customXml" Target="../ink/ink6883.xml"/><Relationship Id="rId113" Type="http://schemas.openxmlformats.org/officeDocument/2006/relationships/customXml" Target="../ink/ink6905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6926.xml"/><Relationship Id="rId176" Type="http://schemas.openxmlformats.org/officeDocument/2006/relationships/image" Target="../media/image773.png"/><Relationship Id="rId17" Type="http://schemas.openxmlformats.org/officeDocument/2006/relationships/customXml" Target="../ink/ink6857.xml"/><Relationship Id="rId38" Type="http://schemas.openxmlformats.org/officeDocument/2006/relationships/image" Target="../media/image705.png"/><Relationship Id="rId59" Type="http://schemas.openxmlformats.org/officeDocument/2006/relationships/customXml" Target="../ink/ink6878.xml"/><Relationship Id="rId103" Type="http://schemas.openxmlformats.org/officeDocument/2006/relationships/customXml" Target="../ink/ink6900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6894.xml"/><Relationship Id="rId145" Type="http://schemas.openxmlformats.org/officeDocument/2006/relationships/customXml" Target="../ink/ink6921.xml"/><Relationship Id="rId166" Type="http://schemas.openxmlformats.org/officeDocument/2006/relationships/image" Target="../media/image768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98.png"/><Relationship Id="rId49" Type="http://schemas.openxmlformats.org/officeDocument/2006/relationships/customXml" Target="../ink/ink6873.xml"/><Relationship Id="rId114" Type="http://schemas.openxmlformats.org/officeDocument/2006/relationships/image" Target="../media/image74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0.png"/><Relationship Id="rId2" Type="http://schemas.openxmlformats.org/officeDocument/2006/relationships/customXml" Target="../ink/ink212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998.xml"/><Relationship Id="rId21" Type="http://schemas.openxmlformats.org/officeDocument/2006/relationships/customXml" Target="../ink/ink6950.xml"/><Relationship Id="rId42" Type="http://schemas.openxmlformats.org/officeDocument/2006/relationships/image" Target="../media/image707.png"/><Relationship Id="rId63" Type="http://schemas.openxmlformats.org/officeDocument/2006/relationships/customXml" Target="../ink/ink6971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7019.xml"/><Relationship Id="rId107" Type="http://schemas.openxmlformats.org/officeDocument/2006/relationships/customXml" Target="../ink/ink6993.xml"/><Relationship Id="rId11" Type="http://schemas.openxmlformats.org/officeDocument/2006/relationships/customXml" Target="../ink/ink6945.xml"/><Relationship Id="rId32" Type="http://schemas.openxmlformats.org/officeDocument/2006/relationships/image" Target="../media/image700.png"/><Relationship Id="rId53" Type="http://schemas.openxmlformats.org/officeDocument/2006/relationships/customXml" Target="../ink/ink6966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7014.xml"/><Relationship Id="rId5" Type="http://schemas.openxmlformats.org/officeDocument/2006/relationships/customXml" Target="../ink/ink6942.xml"/><Relationship Id="rId95" Type="http://schemas.openxmlformats.org/officeDocument/2006/relationships/customXml" Target="../ink/ink6987.xml"/><Relationship Id="rId160" Type="http://schemas.openxmlformats.org/officeDocument/2006/relationships/image" Target="../media/image780.png"/><Relationship Id="rId22" Type="http://schemas.openxmlformats.org/officeDocument/2006/relationships/image" Target="../media/image695.png"/><Relationship Id="rId43" Type="http://schemas.openxmlformats.org/officeDocument/2006/relationships/customXml" Target="../ink/ink6961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009.xml"/><Relationship Id="rId85" Type="http://schemas.openxmlformats.org/officeDocument/2006/relationships/customXml" Target="../ink/ink6982.xml"/><Relationship Id="rId150" Type="http://schemas.openxmlformats.org/officeDocument/2006/relationships/image" Target="../media/image760.png"/><Relationship Id="rId12" Type="http://schemas.openxmlformats.org/officeDocument/2006/relationships/image" Target="../media/image690.png"/><Relationship Id="rId17" Type="http://schemas.openxmlformats.org/officeDocument/2006/relationships/customXml" Target="../ink/ink6948.xml"/><Relationship Id="rId33" Type="http://schemas.openxmlformats.org/officeDocument/2006/relationships/customXml" Target="../ink/ink6956.xml"/><Relationship Id="rId38" Type="http://schemas.openxmlformats.org/officeDocument/2006/relationships/image" Target="../media/image705.png"/><Relationship Id="rId59" Type="http://schemas.openxmlformats.org/officeDocument/2006/relationships/customXml" Target="../ink/ink6969.xml"/><Relationship Id="rId103" Type="http://schemas.openxmlformats.org/officeDocument/2006/relationships/customXml" Target="../ink/ink6991.xml"/><Relationship Id="rId108" Type="http://schemas.openxmlformats.org/officeDocument/2006/relationships/image" Target="../media/image739.png"/><Relationship Id="rId124" Type="http://schemas.openxmlformats.org/officeDocument/2006/relationships/image" Target="../media/image747.png"/><Relationship Id="rId129" Type="http://schemas.openxmlformats.org/officeDocument/2006/relationships/customXml" Target="../ink/ink7004.xml"/><Relationship Id="rId54" Type="http://schemas.openxmlformats.org/officeDocument/2006/relationships/image" Target="../media/image713.png"/><Relationship Id="rId70" Type="http://schemas.openxmlformats.org/officeDocument/2006/relationships/image" Target="../media/image721.png"/><Relationship Id="rId75" Type="http://schemas.openxmlformats.org/officeDocument/2006/relationships/customXml" Target="../ink/ink6977.xml"/><Relationship Id="rId91" Type="http://schemas.openxmlformats.org/officeDocument/2006/relationships/customXml" Target="../ink/ink6985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45" Type="http://schemas.openxmlformats.org/officeDocument/2006/relationships/customXml" Target="../ink/ink7012.xml"/><Relationship Id="rId161" Type="http://schemas.openxmlformats.org/officeDocument/2006/relationships/customXml" Target="../ink/ink7020.xml"/><Relationship Id="rId166" Type="http://schemas.openxmlformats.org/officeDocument/2006/relationships/image" Target="../media/image78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7.png"/><Relationship Id="rId23" Type="http://schemas.openxmlformats.org/officeDocument/2006/relationships/customXml" Target="../ink/ink6951.xml"/><Relationship Id="rId28" Type="http://schemas.openxmlformats.org/officeDocument/2006/relationships/image" Target="../media/image698.png"/><Relationship Id="rId49" Type="http://schemas.openxmlformats.org/officeDocument/2006/relationships/customXml" Target="../ink/ink6964.xml"/><Relationship Id="rId114" Type="http://schemas.openxmlformats.org/officeDocument/2006/relationships/image" Target="../media/image742.png"/><Relationship Id="rId119" Type="http://schemas.openxmlformats.org/officeDocument/2006/relationships/customXml" Target="../ink/ink6999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6972.xml"/><Relationship Id="rId81" Type="http://schemas.openxmlformats.org/officeDocument/2006/relationships/customXml" Target="../ink/ink6980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5" Type="http://schemas.openxmlformats.org/officeDocument/2006/relationships/customXml" Target="../ink/ink7007.xml"/><Relationship Id="rId151" Type="http://schemas.openxmlformats.org/officeDocument/2006/relationships/customXml" Target="../ink/ink7015.xml"/><Relationship Id="rId156" Type="http://schemas.openxmlformats.org/officeDocument/2006/relationships/image" Target="../media/image778.png"/><Relationship Id="rId13" Type="http://schemas.openxmlformats.org/officeDocument/2006/relationships/customXml" Target="../ink/ink6946.xml"/><Relationship Id="rId18" Type="http://schemas.openxmlformats.org/officeDocument/2006/relationships/image" Target="../media/image693.png"/><Relationship Id="rId39" Type="http://schemas.openxmlformats.org/officeDocument/2006/relationships/customXml" Target="../ink/ink6959.xml"/><Relationship Id="rId109" Type="http://schemas.openxmlformats.org/officeDocument/2006/relationships/customXml" Target="../ink/ink6994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6967.xml"/><Relationship Id="rId76" Type="http://schemas.openxmlformats.org/officeDocument/2006/relationships/image" Target="../media/image724.png"/><Relationship Id="rId97" Type="http://schemas.openxmlformats.org/officeDocument/2006/relationships/customXml" Target="../ink/ink6988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7002.xml"/><Relationship Id="rId141" Type="http://schemas.openxmlformats.org/officeDocument/2006/relationships/customXml" Target="../ink/ink7010.xml"/><Relationship Id="rId146" Type="http://schemas.openxmlformats.org/officeDocument/2006/relationships/image" Target="../media/image758.png"/><Relationship Id="rId167" Type="http://schemas.openxmlformats.org/officeDocument/2006/relationships/customXml" Target="../ink/ink7023.xml"/><Relationship Id="rId7" Type="http://schemas.openxmlformats.org/officeDocument/2006/relationships/customXml" Target="../ink/ink6943.xml"/><Relationship Id="rId71" Type="http://schemas.openxmlformats.org/officeDocument/2006/relationships/customXml" Target="../ink/ink6975.xml"/><Relationship Id="rId92" Type="http://schemas.openxmlformats.org/officeDocument/2006/relationships/image" Target="../media/image732.png"/><Relationship Id="rId162" Type="http://schemas.openxmlformats.org/officeDocument/2006/relationships/image" Target="../media/image781.png"/><Relationship Id="rId2" Type="http://schemas.openxmlformats.org/officeDocument/2006/relationships/image" Target="../media/image683.png"/><Relationship Id="rId29" Type="http://schemas.openxmlformats.org/officeDocument/2006/relationships/customXml" Target="../ink/ink6954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6962.xml"/><Relationship Id="rId66" Type="http://schemas.openxmlformats.org/officeDocument/2006/relationships/image" Target="../media/image719.png"/><Relationship Id="rId87" Type="http://schemas.openxmlformats.org/officeDocument/2006/relationships/customXml" Target="../ink/ink6983.xml"/><Relationship Id="rId110" Type="http://schemas.openxmlformats.org/officeDocument/2006/relationships/image" Target="../media/image740.png"/><Relationship Id="rId115" Type="http://schemas.openxmlformats.org/officeDocument/2006/relationships/customXml" Target="../ink/ink6997.xml"/><Relationship Id="rId131" Type="http://schemas.openxmlformats.org/officeDocument/2006/relationships/customXml" Target="../ink/ink7005.xml"/><Relationship Id="rId136" Type="http://schemas.openxmlformats.org/officeDocument/2006/relationships/image" Target="../media/image753.png"/><Relationship Id="rId157" Type="http://schemas.openxmlformats.org/officeDocument/2006/relationships/customXml" Target="../ink/ink7018.xml"/><Relationship Id="rId61" Type="http://schemas.openxmlformats.org/officeDocument/2006/relationships/customXml" Target="../ink/ink6970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9" Type="http://schemas.openxmlformats.org/officeDocument/2006/relationships/customXml" Target="../ink/ink6949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6957.xml"/><Relationship Id="rId56" Type="http://schemas.openxmlformats.org/officeDocument/2006/relationships/image" Target="../media/image714.png"/><Relationship Id="rId77" Type="http://schemas.openxmlformats.org/officeDocument/2006/relationships/customXml" Target="../ink/ink6978.xml"/><Relationship Id="rId100" Type="http://schemas.openxmlformats.org/officeDocument/2006/relationships/image" Target="../media/image511.png"/><Relationship Id="rId105" Type="http://schemas.openxmlformats.org/officeDocument/2006/relationships/customXml" Target="../ink/ink6992.xml"/><Relationship Id="rId126" Type="http://schemas.openxmlformats.org/officeDocument/2006/relationships/image" Target="../media/image748.png"/><Relationship Id="rId147" Type="http://schemas.openxmlformats.org/officeDocument/2006/relationships/customXml" Target="../ink/ink7013.xml"/><Relationship Id="rId168" Type="http://schemas.openxmlformats.org/officeDocument/2006/relationships/image" Target="../media/image784.png"/><Relationship Id="rId8" Type="http://schemas.openxmlformats.org/officeDocument/2006/relationships/image" Target="../media/image688.png"/><Relationship Id="rId51" Type="http://schemas.openxmlformats.org/officeDocument/2006/relationships/customXml" Target="../ink/ink6965.xml"/><Relationship Id="rId72" Type="http://schemas.openxmlformats.org/officeDocument/2006/relationships/image" Target="../media/image722.png"/><Relationship Id="rId93" Type="http://schemas.openxmlformats.org/officeDocument/2006/relationships/customXml" Target="../ink/ink6986.xml"/><Relationship Id="rId98" Type="http://schemas.openxmlformats.org/officeDocument/2006/relationships/image" Target="../media/image735.png"/><Relationship Id="rId121" Type="http://schemas.openxmlformats.org/officeDocument/2006/relationships/customXml" Target="../ink/ink7000.xml"/><Relationship Id="rId142" Type="http://schemas.openxmlformats.org/officeDocument/2006/relationships/image" Target="../media/image756.png"/><Relationship Id="rId163" Type="http://schemas.openxmlformats.org/officeDocument/2006/relationships/customXml" Target="../ink/ink7021.xml"/><Relationship Id="rId3" Type="http://schemas.openxmlformats.org/officeDocument/2006/relationships/customXml" Target="../ink/ink6941.xml"/><Relationship Id="rId25" Type="http://schemas.openxmlformats.org/officeDocument/2006/relationships/customXml" Target="../ink/ink6952.xml"/><Relationship Id="rId46" Type="http://schemas.openxmlformats.org/officeDocument/2006/relationships/image" Target="../media/image709.png"/><Relationship Id="rId67" Type="http://schemas.openxmlformats.org/officeDocument/2006/relationships/customXml" Target="../ink/ink6973.xml"/><Relationship Id="rId116" Type="http://schemas.openxmlformats.org/officeDocument/2006/relationships/image" Target="../media/image743.png"/><Relationship Id="rId137" Type="http://schemas.openxmlformats.org/officeDocument/2006/relationships/customXml" Target="../ink/ink7008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6960.xml"/><Relationship Id="rId62" Type="http://schemas.openxmlformats.org/officeDocument/2006/relationships/image" Target="../media/image717.png"/><Relationship Id="rId83" Type="http://schemas.openxmlformats.org/officeDocument/2006/relationships/customXml" Target="../ink/ink6981.xml"/><Relationship Id="rId88" Type="http://schemas.openxmlformats.org/officeDocument/2006/relationships/image" Target="../media/image730.png"/><Relationship Id="rId111" Type="http://schemas.openxmlformats.org/officeDocument/2006/relationships/customXml" Target="../ink/ink6995.xml"/><Relationship Id="rId132" Type="http://schemas.openxmlformats.org/officeDocument/2006/relationships/image" Target="../media/image751.png"/><Relationship Id="rId153" Type="http://schemas.openxmlformats.org/officeDocument/2006/relationships/customXml" Target="../ink/ink7016.xml"/><Relationship Id="rId15" Type="http://schemas.openxmlformats.org/officeDocument/2006/relationships/customXml" Target="../ink/ink6947.xml"/><Relationship Id="rId36" Type="http://schemas.openxmlformats.org/officeDocument/2006/relationships/image" Target="../media/image704.png"/><Relationship Id="rId57" Type="http://schemas.openxmlformats.org/officeDocument/2006/relationships/customXml" Target="../ink/ink6968.xml"/><Relationship Id="rId106" Type="http://schemas.openxmlformats.org/officeDocument/2006/relationships/image" Target="../media/image738.png"/><Relationship Id="rId127" Type="http://schemas.openxmlformats.org/officeDocument/2006/relationships/customXml" Target="../ink/ink7003.xml"/><Relationship Id="rId10" Type="http://schemas.openxmlformats.org/officeDocument/2006/relationships/image" Target="../media/image689.png"/><Relationship Id="rId31" Type="http://schemas.openxmlformats.org/officeDocument/2006/relationships/customXml" Target="../ink/ink6955.xml"/><Relationship Id="rId52" Type="http://schemas.openxmlformats.org/officeDocument/2006/relationships/image" Target="../media/image712.png"/><Relationship Id="rId73" Type="http://schemas.openxmlformats.org/officeDocument/2006/relationships/customXml" Target="../ink/ink6976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6989.xml"/><Relationship Id="rId101" Type="http://schemas.openxmlformats.org/officeDocument/2006/relationships/customXml" Target="../ink/ink6990.xml"/><Relationship Id="rId122" Type="http://schemas.openxmlformats.org/officeDocument/2006/relationships/image" Target="../media/image746.png"/><Relationship Id="rId143" Type="http://schemas.openxmlformats.org/officeDocument/2006/relationships/customXml" Target="../ink/ink7011.xml"/><Relationship Id="rId148" Type="http://schemas.openxmlformats.org/officeDocument/2006/relationships/image" Target="../media/image759.png"/><Relationship Id="rId164" Type="http://schemas.openxmlformats.org/officeDocument/2006/relationships/image" Target="../media/image782.png"/><Relationship Id="rId4" Type="http://schemas.openxmlformats.org/officeDocument/2006/relationships/image" Target="../media/image686.png"/><Relationship Id="rId9" Type="http://schemas.openxmlformats.org/officeDocument/2006/relationships/customXml" Target="../ink/ink6944.xml"/><Relationship Id="rId26" Type="http://schemas.openxmlformats.org/officeDocument/2006/relationships/image" Target="../media/image697.png"/><Relationship Id="rId47" Type="http://schemas.openxmlformats.org/officeDocument/2006/relationships/customXml" Target="../ink/ink6963.xml"/><Relationship Id="rId68" Type="http://schemas.openxmlformats.org/officeDocument/2006/relationships/image" Target="../media/image720.png"/><Relationship Id="rId89" Type="http://schemas.openxmlformats.org/officeDocument/2006/relationships/customXml" Target="../ink/ink6984.xml"/><Relationship Id="rId112" Type="http://schemas.openxmlformats.org/officeDocument/2006/relationships/image" Target="../media/image741.png"/><Relationship Id="rId133" Type="http://schemas.openxmlformats.org/officeDocument/2006/relationships/customXml" Target="../ink/ink7006.xml"/><Relationship Id="rId154" Type="http://schemas.openxmlformats.org/officeDocument/2006/relationships/image" Target="../media/image762.png"/><Relationship Id="rId16" Type="http://schemas.openxmlformats.org/officeDocument/2006/relationships/image" Target="../media/image692.png"/><Relationship Id="rId37" Type="http://schemas.openxmlformats.org/officeDocument/2006/relationships/customXml" Target="../ink/ink6958.xml"/><Relationship Id="rId58" Type="http://schemas.openxmlformats.org/officeDocument/2006/relationships/image" Target="../media/image715.png"/><Relationship Id="rId79" Type="http://schemas.openxmlformats.org/officeDocument/2006/relationships/customXml" Target="../ink/ink6979.xml"/><Relationship Id="rId102" Type="http://schemas.openxmlformats.org/officeDocument/2006/relationships/image" Target="../media/image736.png"/><Relationship Id="rId123" Type="http://schemas.openxmlformats.org/officeDocument/2006/relationships/customXml" Target="../ink/ink7001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022.xml"/><Relationship Id="rId27" Type="http://schemas.openxmlformats.org/officeDocument/2006/relationships/customXml" Target="../ink/ink6953.xml"/><Relationship Id="rId48" Type="http://schemas.openxmlformats.org/officeDocument/2006/relationships/image" Target="../media/image710.png"/><Relationship Id="rId69" Type="http://schemas.openxmlformats.org/officeDocument/2006/relationships/customXml" Target="../ink/ink6974.xml"/><Relationship Id="rId113" Type="http://schemas.openxmlformats.org/officeDocument/2006/relationships/customXml" Target="../ink/ink6996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017.xml"/></Relationships>
</file>

<file path=ppt/slides/_rels/slide13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81.xml"/><Relationship Id="rId21" Type="http://schemas.openxmlformats.org/officeDocument/2006/relationships/customXml" Target="../ink/ink7033.xml"/><Relationship Id="rId42" Type="http://schemas.openxmlformats.org/officeDocument/2006/relationships/image" Target="../media/image707.png"/><Relationship Id="rId63" Type="http://schemas.openxmlformats.org/officeDocument/2006/relationships/customXml" Target="../ink/ink7054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7102.xml"/><Relationship Id="rId170" Type="http://schemas.openxmlformats.org/officeDocument/2006/relationships/image" Target="../media/image785.png"/><Relationship Id="rId107" Type="http://schemas.openxmlformats.org/officeDocument/2006/relationships/customXml" Target="../ink/ink7076.xml"/><Relationship Id="rId11" Type="http://schemas.openxmlformats.org/officeDocument/2006/relationships/customXml" Target="../ink/ink7028.xml"/><Relationship Id="rId32" Type="http://schemas.openxmlformats.org/officeDocument/2006/relationships/image" Target="../media/image700.png"/><Relationship Id="rId53" Type="http://schemas.openxmlformats.org/officeDocument/2006/relationships/customXml" Target="../ink/ink7049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7097.xml"/><Relationship Id="rId5" Type="http://schemas.openxmlformats.org/officeDocument/2006/relationships/customXml" Target="../ink/ink7025.xml"/><Relationship Id="rId95" Type="http://schemas.openxmlformats.org/officeDocument/2006/relationships/customXml" Target="../ink/ink7070.xml"/><Relationship Id="rId160" Type="http://schemas.openxmlformats.org/officeDocument/2006/relationships/image" Target="../media/image780.png"/><Relationship Id="rId181" Type="http://schemas.openxmlformats.org/officeDocument/2006/relationships/customXml" Target="../ink/ink7113.xml"/><Relationship Id="rId22" Type="http://schemas.openxmlformats.org/officeDocument/2006/relationships/image" Target="../media/image695.png"/><Relationship Id="rId43" Type="http://schemas.openxmlformats.org/officeDocument/2006/relationships/customXml" Target="../ink/ink7044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092.xml"/><Relationship Id="rId85" Type="http://schemas.openxmlformats.org/officeDocument/2006/relationships/customXml" Target="../ink/ink7065.xml"/><Relationship Id="rId150" Type="http://schemas.openxmlformats.org/officeDocument/2006/relationships/image" Target="../media/image760.png"/><Relationship Id="rId171" Type="http://schemas.openxmlformats.org/officeDocument/2006/relationships/customXml" Target="../ink/ink7108.xml"/><Relationship Id="rId12" Type="http://schemas.openxmlformats.org/officeDocument/2006/relationships/image" Target="../media/image690.png"/><Relationship Id="rId33" Type="http://schemas.openxmlformats.org/officeDocument/2006/relationships/customXml" Target="../ink/ink7039.xml"/><Relationship Id="rId108" Type="http://schemas.openxmlformats.org/officeDocument/2006/relationships/image" Target="../media/image739.png"/><Relationship Id="rId129" Type="http://schemas.openxmlformats.org/officeDocument/2006/relationships/customXml" Target="../ink/ink7087.xml"/><Relationship Id="rId54" Type="http://schemas.openxmlformats.org/officeDocument/2006/relationships/image" Target="../media/image713.png"/><Relationship Id="rId75" Type="http://schemas.openxmlformats.org/officeDocument/2006/relationships/customXml" Target="../ink/ink7060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7103.xml"/><Relationship Id="rId182" Type="http://schemas.openxmlformats.org/officeDocument/2006/relationships/image" Target="../media/image791.png"/><Relationship Id="rId6" Type="http://schemas.openxmlformats.org/officeDocument/2006/relationships/image" Target="../media/image687.png"/><Relationship Id="rId23" Type="http://schemas.openxmlformats.org/officeDocument/2006/relationships/customXml" Target="../ink/ink7034.xml"/><Relationship Id="rId119" Type="http://schemas.openxmlformats.org/officeDocument/2006/relationships/customXml" Target="../ink/ink7082.xml"/><Relationship Id="rId44" Type="http://schemas.openxmlformats.org/officeDocument/2006/relationships/image" Target="../media/image708.png"/><Relationship Id="rId60" Type="http://schemas.openxmlformats.org/officeDocument/2006/relationships/image" Target="../media/image716.png"/><Relationship Id="rId65" Type="http://schemas.openxmlformats.org/officeDocument/2006/relationships/customXml" Target="../ink/ink7055.xml"/><Relationship Id="rId81" Type="http://schemas.openxmlformats.org/officeDocument/2006/relationships/customXml" Target="../ink/ink7063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35" Type="http://schemas.openxmlformats.org/officeDocument/2006/relationships/customXml" Target="../ink/ink7090.xml"/><Relationship Id="rId151" Type="http://schemas.openxmlformats.org/officeDocument/2006/relationships/customXml" Target="../ink/ink7098.xml"/><Relationship Id="rId156" Type="http://schemas.openxmlformats.org/officeDocument/2006/relationships/image" Target="../media/image778.png"/><Relationship Id="rId177" Type="http://schemas.openxmlformats.org/officeDocument/2006/relationships/customXml" Target="../ink/ink7111.xml"/><Relationship Id="rId172" Type="http://schemas.openxmlformats.org/officeDocument/2006/relationships/image" Target="../media/image786.png"/><Relationship Id="rId13" Type="http://schemas.openxmlformats.org/officeDocument/2006/relationships/customXml" Target="../ink/ink7029.xml"/><Relationship Id="rId18" Type="http://schemas.openxmlformats.org/officeDocument/2006/relationships/image" Target="../media/image693.png"/><Relationship Id="rId39" Type="http://schemas.openxmlformats.org/officeDocument/2006/relationships/customXml" Target="../ink/ink7042.xml"/><Relationship Id="rId109" Type="http://schemas.openxmlformats.org/officeDocument/2006/relationships/customXml" Target="../ink/ink7077.xml"/><Relationship Id="rId34" Type="http://schemas.openxmlformats.org/officeDocument/2006/relationships/image" Target="../media/image703.png"/><Relationship Id="rId50" Type="http://schemas.openxmlformats.org/officeDocument/2006/relationships/image" Target="../media/image711.png"/><Relationship Id="rId55" Type="http://schemas.openxmlformats.org/officeDocument/2006/relationships/customXml" Target="../ink/ink7050.xml"/><Relationship Id="rId76" Type="http://schemas.openxmlformats.org/officeDocument/2006/relationships/image" Target="../media/image724.png"/><Relationship Id="rId97" Type="http://schemas.openxmlformats.org/officeDocument/2006/relationships/customXml" Target="../ink/ink7071.xml"/><Relationship Id="rId104" Type="http://schemas.openxmlformats.org/officeDocument/2006/relationships/image" Target="../media/image737.png"/><Relationship Id="rId120" Type="http://schemas.openxmlformats.org/officeDocument/2006/relationships/image" Target="../media/image745.png"/><Relationship Id="rId125" Type="http://schemas.openxmlformats.org/officeDocument/2006/relationships/customXml" Target="../ink/ink7085.xml"/><Relationship Id="rId141" Type="http://schemas.openxmlformats.org/officeDocument/2006/relationships/customXml" Target="../ink/ink7093.xml"/><Relationship Id="rId146" Type="http://schemas.openxmlformats.org/officeDocument/2006/relationships/image" Target="../media/image758.png"/><Relationship Id="rId167" Type="http://schemas.openxmlformats.org/officeDocument/2006/relationships/customXml" Target="../ink/ink7106.xml"/><Relationship Id="rId7" Type="http://schemas.openxmlformats.org/officeDocument/2006/relationships/customXml" Target="../ink/ink7026.xml"/><Relationship Id="rId71" Type="http://schemas.openxmlformats.org/officeDocument/2006/relationships/customXml" Target="../ink/ink7058.xml"/><Relationship Id="rId92" Type="http://schemas.openxmlformats.org/officeDocument/2006/relationships/image" Target="../media/image732.png"/><Relationship Id="rId162" Type="http://schemas.openxmlformats.org/officeDocument/2006/relationships/image" Target="../media/image781.png"/><Relationship Id="rId183" Type="http://schemas.openxmlformats.org/officeDocument/2006/relationships/customXml" Target="../ink/ink7114.xml"/><Relationship Id="rId2" Type="http://schemas.openxmlformats.org/officeDocument/2006/relationships/image" Target="../media/image683.png"/><Relationship Id="rId29" Type="http://schemas.openxmlformats.org/officeDocument/2006/relationships/customXml" Target="../ink/ink7037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7045.xml"/><Relationship Id="rId66" Type="http://schemas.openxmlformats.org/officeDocument/2006/relationships/image" Target="../media/image719.png"/><Relationship Id="rId87" Type="http://schemas.openxmlformats.org/officeDocument/2006/relationships/customXml" Target="../ink/ink7066.xml"/><Relationship Id="rId110" Type="http://schemas.openxmlformats.org/officeDocument/2006/relationships/image" Target="../media/image740.png"/><Relationship Id="rId115" Type="http://schemas.openxmlformats.org/officeDocument/2006/relationships/customXml" Target="../ink/ink7080.xml"/><Relationship Id="rId131" Type="http://schemas.openxmlformats.org/officeDocument/2006/relationships/customXml" Target="../ink/ink7088.xml"/><Relationship Id="rId136" Type="http://schemas.openxmlformats.org/officeDocument/2006/relationships/image" Target="../media/image753.png"/><Relationship Id="rId157" Type="http://schemas.openxmlformats.org/officeDocument/2006/relationships/customXml" Target="../ink/ink7101.xml"/><Relationship Id="rId178" Type="http://schemas.openxmlformats.org/officeDocument/2006/relationships/image" Target="../media/image789.png"/><Relationship Id="rId61" Type="http://schemas.openxmlformats.org/officeDocument/2006/relationships/customXml" Target="../ink/ink7053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73" Type="http://schemas.openxmlformats.org/officeDocument/2006/relationships/customXml" Target="../ink/ink7109.xml"/><Relationship Id="rId19" Type="http://schemas.openxmlformats.org/officeDocument/2006/relationships/customXml" Target="../ink/ink7032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7040.xml"/><Relationship Id="rId56" Type="http://schemas.openxmlformats.org/officeDocument/2006/relationships/image" Target="../media/image714.png"/><Relationship Id="rId77" Type="http://schemas.openxmlformats.org/officeDocument/2006/relationships/customXml" Target="../ink/ink7061.xml"/><Relationship Id="rId100" Type="http://schemas.openxmlformats.org/officeDocument/2006/relationships/image" Target="../media/image511.png"/><Relationship Id="rId105" Type="http://schemas.openxmlformats.org/officeDocument/2006/relationships/customXml" Target="../ink/ink7075.xml"/><Relationship Id="rId126" Type="http://schemas.openxmlformats.org/officeDocument/2006/relationships/image" Target="../media/image748.png"/><Relationship Id="rId147" Type="http://schemas.openxmlformats.org/officeDocument/2006/relationships/customXml" Target="../ink/ink7096.xml"/><Relationship Id="rId168" Type="http://schemas.openxmlformats.org/officeDocument/2006/relationships/image" Target="../media/image784.png"/><Relationship Id="rId8" Type="http://schemas.openxmlformats.org/officeDocument/2006/relationships/image" Target="../media/image688.png"/><Relationship Id="rId51" Type="http://schemas.openxmlformats.org/officeDocument/2006/relationships/customXml" Target="../ink/ink7048.xml"/><Relationship Id="rId72" Type="http://schemas.openxmlformats.org/officeDocument/2006/relationships/image" Target="../media/image722.png"/><Relationship Id="rId93" Type="http://schemas.openxmlformats.org/officeDocument/2006/relationships/customXml" Target="../ink/ink7069.xml"/><Relationship Id="rId98" Type="http://schemas.openxmlformats.org/officeDocument/2006/relationships/image" Target="../media/image735.png"/><Relationship Id="rId121" Type="http://schemas.openxmlformats.org/officeDocument/2006/relationships/customXml" Target="../ink/ink7083.xml"/><Relationship Id="rId142" Type="http://schemas.openxmlformats.org/officeDocument/2006/relationships/image" Target="../media/image756.png"/><Relationship Id="rId163" Type="http://schemas.openxmlformats.org/officeDocument/2006/relationships/customXml" Target="../ink/ink7104.xml"/><Relationship Id="rId184" Type="http://schemas.openxmlformats.org/officeDocument/2006/relationships/image" Target="../media/image792.png"/><Relationship Id="rId3" Type="http://schemas.openxmlformats.org/officeDocument/2006/relationships/customXml" Target="../ink/ink7024.xml"/><Relationship Id="rId25" Type="http://schemas.openxmlformats.org/officeDocument/2006/relationships/customXml" Target="../ink/ink7035.xml"/><Relationship Id="rId46" Type="http://schemas.openxmlformats.org/officeDocument/2006/relationships/image" Target="../media/image709.png"/><Relationship Id="rId67" Type="http://schemas.openxmlformats.org/officeDocument/2006/relationships/customXml" Target="../ink/ink7056.xml"/><Relationship Id="rId116" Type="http://schemas.openxmlformats.org/officeDocument/2006/relationships/image" Target="../media/image743.png"/><Relationship Id="rId137" Type="http://schemas.openxmlformats.org/officeDocument/2006/relationships/customXml" Target="../ink/ink7091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7043.xml"/><Relationship Id="rId62" Type="http://schemas.openxmlformats.org/officeDocument/2006/relationships/image" Target="../media/image717.png"/><Relationship Id="rId83" Type="http://schemas.openxmlformats.org/officeDocument/2006/relationships/customXml" Target="../ink/ink7064.xml"/><Relationship Id="rId88" Type="http://schemas.openxmlformats.org/officeDocument/2006/relationships/image" Target="../media/image730.png"/><Relationship Id="rId111" Type="http://schemas.openxmlformats.org/officeDocument/2006/relationships/customXml" Target="../ink/ink7078.xml"/><Relationship Id="rId132" Type="http://schemas.openxmlformats.org/officeDocument/2006/relationships/image" Target="../media/image751.png"/><Relationship Id="rId153" Type="http://schemas.openxmlformats.org/officeDocument/2006/relationships/customXml" Target="../ink/ink7099.xml"/><Relationship Id="rId174" Type="http://schemas.openxmlformats.org/officeDocument/2006/relationships/image" Target="../media/image787.png"/><Relationship Id="rId179" Type="http://schemas.openxmlformats.org/officeDocument/2006/relationships/customXml" Target="../ink/ink7112.xml"/><Relationship Id="rId15" Type="http://schemas.openxmlformats.org/officeDocument/2006/relationships/customXml" Target="../ink/ink7030.xml"/><Relationship Id="rId36" Type="http://schemas.openxmlformats.org/officeDocument/2006/relationships/image" Target="../media/image704.png"/><Relationship Id="rId57" Type="http://schemas.openxmlformats.org/officeDocument/2006/relationships/customXml" Target="../ink/ink7051.xml"/><Relationship Id="rId106" Type="http://schemas.openxmlformats.org/officeDocument/2006/relationships/image" Target="../media/image738.png"/><Relationship Id="rId127" Type="http://schemas.openxmlformats.org/officeDocument/2006/relationships/customXml" Target="../ink/ink7086.xml"/><Relationship Id="rId10" Type="http://schemas.openxmlformats.org/officeDocument/2006/relationships/image" Target="../media/image689.png"/><Relationship Id="rId31" Type="http://schemas.openxmlformats.org/officeDocument/2006/relationships/customXml" Target="../ink/ink7038.xml"/><Relationship Id="rId52" Type="http://schemas.openxmlformats.org/officeDocument/2006/relationships/image" Target="../media/image712.png"/><Relationship Id="rId73" Type="http://schemas.openxmlformats.org/officeDocument/2006/relationships/customXml" Target="../ink/ink7059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7072.xml"/><Relationship Id="rId101" Type="http://schemas.openxmlformats.org/officeDocument/2006/relationships/customXml" Target="../ink/ink7073.xml"/><Relationship Id="rId122" Type="http://schemas.openxmlformats.org/officeDocument/2006/relationships/image" Target="../media/image746.png"/><Relationship Id="rId143" Type="http://schemas.openxmlformats.org/officeDocument/2006/relationships/customXml" Target="../ink/ink7094.xml"/><Relationship Id="rId148" Type="http://schemas.openxmlformats.org/officeDocument/2006/relationships/image" Target="../media/image759.png"/><Relationship Id="rId164" Type="http://schemas.openxmlformats.org/officeDocument/2006/relationships/image" Target="../media/image782.png"/><Relationship Id="rId169" Type="http://schemas.openxmlformats.org/officeDocument/2006/relationships/customXml" Target="../ink/ink7107.xml"/><Relationship Id="rId4" Type="http://schemas.openxmlformats.org/officeDocument/2006/relationships/image" Target="../media/image686.png"/><Relationship Id="rId9" Type="http://schemas.openxmlformats.org/officeDocument/2006/relationships/customXml" Target="../ink/ink7027.xml"/><Relationship Id="rId180" Type="http://schemas.openxmlformats.org/officeDocument/2006/relationships/image" Target="../media/image790.png"/><Relationship Id="rId26" Type="http://schemas.openxmlformats.org/officeDocument/2006/relationships/image" Target="../media/image697.png"/><Relationship Id="rId47" Type="http://schemas.openxmlformats.org/officeDocument/2006/relationships/customXml" Target="../ink/ink7046.xml"/><Relationship Id="rId68" Type="http://schemas.openxmlformats.org/officeDocument/2006/relationships/image" Target="../media/image720.png"/><Relationship Id="rId89" Type="http://schemas.openxmlformats.org/officeDocument/2006/relationships/customXml" Target="../ink/ink7067.xml"/><Relationship Id="rId112" Type="http://schemas.openxmlformats.org/officeDocument/2006/relationships/image" Target="../media/image741.png"/><Relationship Id="rId133" Type="http://schemas.openxmlformats.org/officeDocument/2006/relationships/customXml" Target="../ink/ink7089.xml"/><Relationship Id="rId154" Type="http://schemas.openxmlformats.org/officeDocument/2006/relationships/image" Target="../media/image762.png"/><Relationship Id="rId175" Type="http://schemas.openxmlformats.org/officeDocument/2006/relationships/customXml" Target="../ink/ink7110.xml"/><Relationship Id="rId16" Type="http://schemas.openxmlformats.org/officeDocument/2006/relationships/image" Target="../media/image692.png"/><Relationship Id="rId37" Type="http://schemas.openxmlformats.org/officeDocument/2006/relationships/customXml" Target="../ink/ink7041.xml"/><Relationship Id="rId58" Type="http://schemas.openxmlformats.org/officeDocument/2006/relationships/image" Target="../media/image715.png"/><Relationship Id="rId79" Type="http://schemas.openxmlformats.org/officeDocument/2006/relationships/customXml" Target="../ink/ink7062.xml"/><Relationship Id="rId102" Type="http://schemas.openxmlformats.org/officeDocument/2006/relationships/image" Target="../media/image736.png"/><Relationship Id="rId123" Type="http://schemas.openxmlformats.org/officeDocument/2006/relationships/customXml" Target="../ink/ink7084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105.xml"/><Relationship Id="rId27" Type="http://schemas.openxmlformats.org/officeDocument/2006/relationships/customXml" Target="../ink/ink7036.xml"/><Relationship Id="rId48" Type="http://schemas.openxmlformats.org/officeDocument/2006/relationships/image" Target="../media/image710.png"/><Relationship Id="rId69" Type="http://schemas.openxmlformats.org/officeDocument/2006/relationships/customXml" Target="../ink/ink7057.xml"/><Relationship Id="rId113" Type="http://schemas.openxmlformats.org/officeDocument/2006/relationships/customXml" Target="../ink/ink7079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100.xml"/><Relationship Id="rId176" Type="http://schemas.openxmlformats.org/officeDocument/2006/relationships/image" Target="../media/image788.png"/><Relationship Id="rId17" Type="http://schemas.openxmlformats.org/officeDocument/2006/relationships/customXml" Target="../ink/ink7031.xml"/><Relationship Id="rId38" Type="http://schemas.openxmlformats.org/officeDocument/2006/relationships/image" Target="../media/image705.png"/><Relationship Id="rId59" Type="http://schemas.openxmlformats.org/officeDocument/2006/relationships/customXml" Target="../ink/ink7052.xml"/><Relationship Id="rId103" Type="http://schemas.openxmlformats.org/officeDocument/2006/relationships/customXml" Target="../ink/ink7074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7068.xml"/><Relationship Id="rId145" Type="http://schemas.openxmlformats.org/officeDocument/2006/relationships/customXml" Target="../ink/ink7095.xml"/><Relationship Id="rId166" Type="http://schemas.openxmlformats.org/officeDocument/2006/relationships/image" Target="../media/image783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98.png"/><Relationship Id="rId49" Type="http://schemas.openxmlformats.org/officeDocument/2006/relationships/customXml" Target="../ink/ink7047.xml"/><Relationship Id="rId114" Type="http://schemas.openxmlformats.org/officeDocument/2006/relationships/image" Target="../media/image742.png"/></Relationships>
</file>

<file path=ppt/slides/_rels/slide13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72.xml"/><Relationship Id="rId21" Type="http://schemas.openxmlformats.org/officeDocument/2006/relationships/customXml" Target="../ink/ink7124.xml"/><Relationship Id="rId42" Type="http://schemas.openxmlformats.org/officeDocument/2006/relationships/image" Target="../media/image707.png"/><Relationship Id="rId63" Type="http://schemas.openxmlformats.org/officeDocument/2006/relationships/customXml" Target="../ink/ink7145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7193.xml"/><Relationship Id="rId170" Type="http://schemas.openxmlformats.org/officeDocument/2006/relationships/image" Target="../media/image785.png"/><Relationship Id="rId191" Type="http://schemas.openxmlformats.org/officeDocument/2006/relationships/customXml" Target="../ink/ink7209.xml"/><Relationship Id="rId205" Type="http://schemas.openxmlformats.org/officeDocument/2006/relationships/customXml" Target="../ink/ink7216.xml"/><Relationship Id="rId107" Type="http://schemas.openxmlformats.org/officeDocument/2006/relationships/customXml" Target="../ink/ink7167.xml"/><Relationship Id="rId11" Type="http://schemas.openxmlformats.org/officeDocument/2006/relationships/customXml" Target="../ink/ink7119.xml"/><Relationship Id="rId32" Type="http://schemas.openxmlformats.org/officeDocument/2006/relationships/image" Target="../media/image700.png"/><Relationship Id="rId53" Type="http://schemas.openxmlformats.org/officeDocument/2006/relationships/customXml" Target="../ink/ink7140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7188.xml"/><Relationship Id="rId5" Type="http://schemas.openxmlformats.org/officeDocument/2006/relationships/customXml" Target="../ink/ink7116.xml"/><Relationship Id="rId95" Type="http://schemas.openxmlformats.org/officeDocument/2006/relationships/customXml" Target="../ink/ink7161.xml"/><Relationship Id="rId160" Type="http://schemas.openxmlformats.org/officeDocument/2006/relationships/image" Target="../media/image780.png"/><Relationship Id="rId181" Type="http://schemas.openxmlformats.org/officeDocument/2006/relationships/customXml" Target="../ink/ink7204.xml"/><Relationship Id="rId22" Type="http://schemas.openxmlformats.org/officeDocument/2006/relationships/image" Target="../media/image695.png"/><Relationship Id="rId43" Type="http://schemas.openxmlformats.org/officeDocument/2006/relationships/customXml" Target="../ink/ink7135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183.xml"/><Relationship Id="rId85" Type="http://schemas.openxmlformats.org/officeDocument/2006/relationships/customXml" Target="../ink/ink7156.xml"/><Relationship Id="rId150" Type="http://schemas.openxmlformats.org/officeDocument/2006/relationships/image" Target="../media/image760.png"/><Relationship Id="rId171" Type="http://schemas.openxmlformats.org/officeDocument/2006/relationships/customXml" Target="../ink/ink7199.xml"/><Relationship Id="rId192" Type="http://schemas.openxmlformats.org/officeDocument/2006/relationships/image" Target="../media/image796.png"/><Relationship Id="rId206" Type="http://schemas.openxmlformats.org/officeDocument/2006/relationships/image" Target="../media/image803.png"/><Relationship Id="rId12" Type="http://schemas.openxmlformats.org/officeDocument/2006/relationships/image" Target="../media/image690.png"/><Relationship Id="rId33" Type="http://schemas.openxmlformats.org/officeDocument/2006/relationships/customXml" Target="../ink/ink7130.xml"/><Relationship Id="rId108" Type="http://schemas.openxmlformats.org/officeDocument/2006/relationships/image" Target="../media/image739.png"/><Relationship Id="rId129" Type="http://schemas.openxmlformats.org/officeDocument/2006/relationships/customXml" Target="../ink/ink7178.xml"/><Relationship Id="rId54" Type="http://schemas.openxmlformats.org/officeDocument/2006/relationships/image" Target="../media/image713.png"/><Relationship Id="rId75" Type="http://schemas.openxmlformats.org/officeDocument/2006/relationships/customXml" Target="../ink/ink7151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7194.xml"/><Relationship Id="rId182" Type="http://schemas.openxmlformats.org/officeDocument/2006/relationships/image" Target="../media/image791.png"/><Relationship Id="rId6" Type="http://schemas.openxmlformats.org/officeDocument/2006/relationships/image" Target="../media/image687.png"/><Relationship Id="rId23" Type="http://schemas.openxmlformats.org/officeDocument/2006/relationships/customXml" Target="../ink/ink7125.xml"/><Relationship Id="rId119" Type="http://schemas.openxmlformats.org/officeDocument/2006/relationships/customXml" Target="../ink/ink7173.xml"/><Relationship Id="rId44" Type="http://schemas.openxmlformats.org/officeDocument/2006/relationships/image" Target="../media/image708.png"/><Relationship Id="rId65" Type="http://schemas.openxmlformats.org/officeDocument/2006/relationships/customXml" Target="../ink/ink7146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51" Type="http://schemas.openxmlformats.org/officeDocument/2006/relationships/customXml" Target="../ink/ink7189.xml"/><Relationship Id="rId172" Type="http://schemas.openxmlformats.org/officeDocument/2006/relationships/image" Target="../media/image786.png"/><Relationship Id="rId193" Type="http://schemas.openxmlformats.org/officeDocument/2006/relationships/customXml" Target="../ink/ink7210.xml"/><Relationship Id="rId13" Type="http://schemas.openxmlformats.org/officeDocument/2006/relationships/customXml" Target="../ink/ink7120.xml"/><Relationship Id="rId109" Type="http://schemas.openxmlformats.org/officeDocument/2006/relationships/customXml" Target="../ink/ink7168.xml"/><Relationship Id="rId34" Type="http://schemas.openxmlformats.org/officeDocument/2006/relationships/image" Target="../media/image703.png"/><Relationship Id="rId55" Type="http://schemas.openxmlformats.org/officeDocument/2006/relationships/customXml" Target="../ink/ink7141.xml"/><Relationship Id="rId76" Type="http://schemas.openxmlformats.org/officeDocument/2006/relationships/image" Target="../media/image724.png"/><Relationship Id="rId97" Type="http://schemas.openxmlformats.org/officeDocument/2006/relationships/customXml" Target="../ink/ink7162.xml"/><Relationship Id="rId120" Type="http://schemas.openxmlformats.org/officeDocument/2006/relationships/image" Target="../media/image745.png"/><Relationship Id="rId141" Type="http://schemas.openxmlformats.org/officeDocument/2006/relationships/customXml" Target="../ink/ink7184.xml"/><Relationship Id="rId7" Type="http://schemas.openxmlformats.org/officeDocument/2006/relationships/customXml" Target="../ink/ink7117.xml"/><Relationship Id="rId162" Type="http://schemas.openxmlformats.org/officeDocument/2006/relationships/image" Target="../media/image781.png"/><Relationship Id="rId183" Type="http://schemas.openxmlformats.org/officeDocument/2006/relationships/customXml" Target="../ink/ink7205.xml"/><Relationship Id="rId24" Type="http://schemas.openxmlformats.org/officeDocument/2006/relationships/image" Target="../media/image696.png"/><Relationship Id="rId40" Type="http://schemas.openxmlformats.org/officeDocument/2006/relationships/image" Target="../media/image706.png"/><Relationship Id="rId45" Type="http://schemas.openxmlformats.org/officeDocument/2006/relationships/customXml" Target="../ink/ink7136.xml"/><Relationship Id="rId66" Type="http://schemas.openxmlformats.org/officeDocument/2006/relationships/image" Target="../media/image719.png"/><Relationship Id="rId87" Type="http://schemas.openxmlformats.org/officeDocument/2006/relationships/customXml" Target="../ink/ink7157.xml"/><Relationship Id="rId110" Type="http://schemas.openxmlformats.org/officeDocument/2006/relationships/image" Target="../media/image740.png"/><Relationship Id="rId115" Type="http://schemas.openxmlformats.org/officeDocument/2006/relationships/customXml" Target="../ink/ink7171.xml"/><Relationship Id="rId131" Type="http://schemas.openxmlformats.org/officeDocument/2006/relationships/customXml" Target="../ink/ink7179.xml"/><Relationship Id="rId136" Type="http://schemas.openxmlformats.org/officeDocument/2006/relationships/image" Target="../media/image753.png"/><Relationship Id="rId157" Type="http://schemas.openxmlformats.org/officeDocument/2006/relationships/customXml" Target="../ink/ink7192.xml"/><Relationship Id="rId178" Type="http://schemas.openxmlformats.org/officeDocument/2006/relationships/image" Target="../media/image789.png"/><Relationship Id="rId61" Type="http://schemas.openxmlformats.org/officeDocument/2006/relationships/customXml" Target="../ink/ink7144.xml"/><Relationship Id="rId82" Type="http://schemas.openxmlformats.org/officeDocument/2006/relationships/image" Target="../media/image727.png"/><Relationship Id="rId152" Type="http://schemas.openxmlformats.org/officeDocument/2006/relationships/image" Target="../media/image761.png"/><Relationship Id="rId173" Type="http://schemas.openxmlformats.org/officeDocument/2006/relationships/customXml" Target="../ink/ink7200.xml"/><Relationship Id="rId194" Type="http://schemas.openxmlformats.org/officeDocument/2006/relationships/image" Target="../media/image797.png"/><Relationship Id="rId199" Type="http://schemas.openxmlformats.org/officeDocument/2006/relationships/customXml" Target="../ink/ink7213.xml"/><Relationship Id="rId203" Type="http://schemas.openxmlformats.org/officeDocument/2006/relationships/customXml" Target="../ink/ink7215.xml"/><Relationship Id="rId19" Type="http://schemas.openxmlformats.org/officeDocument/2006/relationships/customXml" Target="../ink/ink7123.xml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7131.xml"/><Relationship Id="rId56" Type="http://schemas.openxmlformats.org/officeDocument/2006/relationships/image" Target="../media/image714.png"/><Relationship Id="rId77" Type="http://schemas.openxmlformats.org/officeDocument/2006/relationships/customXml" Target="../ink/ink7152.xml"/><Relationship Id="rId100" Type="http://schemas.openxmlformats.org/officeDocument/2006/relationships/image" Target="../media/image511.png"/><Relationship Id="rId105" Type="http://schemas.openxmlformats.org/officeDocument/2006/relationships/customXml" Target="../ink/ink7166.xml"/><Relationship Id="rId126" Type="http://schemas.openxmlformats.org/officeDocument/2006/relationships/image" Target="../media/image748.png"/><Relationship Id="rId147" Type="http://schemas.openxmlformats.org/officeDocument/2006/relationships/customXml" Target="../ink/ink7187.xml"/><Relationship Id="rId168" Type="http://schemas.openxmlformats.org/officeDocument/2006/relationships/image" Target="../media/image784.png"/><Relationship Id="rId8" Type="http://schemas.openxmlformats.org/officeDocument/2006/relationships/image" Target="../media/image688.png"/><Relationship Id="rId51" Type="http://schemas.openxmlformats.org/officeDocument/2006/relationships/customXml" Target="../ink/ink7139.xml"/><Relationship Id="rId72" Type="http://schemas.openxmlformats.org/officeDocument/2006/relationships/image" Target="../media/image722.png"/><Relationship Id="rId93" Type="http://schemas.openxmlformats.org/officeDocument/2006/relationships/customXml" Target="../ink/ink7160.xml"/><Relationship Id="rId98" Type="http://schemas.openxmlformats.org/officeDocument/2006/relationships/image" Target="../media/image735.png"/><Relationship Id="rId121" Type="http://schemas.openxmlformats.org/officeDocument/2006/relationships/customXml" Target="../ink/ink7174.xml"/><Relationship Id="rId142" Type="http://schemas.openxmlformats.org/officeDocument/2006/relationships/image" Target="../media/image756.png"/><Relationship Id="rId163" Type="http://schemas.openxmlformats.org/officeDocument/2006/relationships/customXml" Target="../ink/ink7195.xml"/><Relationship Id="rId184" Type="http://schemas.openxmlformats.org/officeDocument/2006/relationships/image" Target="../media/image792.png"/><Relationship Id="rId189" Type="http://schemas.openxmlformats.org/officeDocument/2006/relationships/customXml" Target="../ink/ink7208.xml"/><Relationship Id="rId3" Type="http://schemas.openxmlformats.org/officeDocument/2006/relationships/customXml" Target="../ink/ink7115.xml"/><Relationship Id="rId25" Type="http://schemas.openxmlformats.org/officeDocument/2006/relationships/customXml" Target="../ink/ink7126.xml"/><Relationship Id="rId46" Type="http://schemas.openxmlformats.org/officeDocument/2006/relationships/image" Target="../media/image709.png"/><Relationship Id="rId67" Type="http://schemas.openxmlformats.org/officeDocument/2006/relationships/customXml" Target="../ink/ink7147.xml"/><Relationship Id="rId116" Type="http://schemas.openxmlformats.org/officeDocument/2006/relationships/image" Target="../media/image743.png"/><Relationship Id="rId137" Type="http://schemas.openxmlformats.org/officeDocument/2006/relationships/customXml" Target="../ink/ink7182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7134.xml"/><Relationship Id="rId62" Type="http://schemas.openxmlformats.org/officeDocument/2006/relationships/image" Target="../media/image717.png"/><Relationship Id="rId83" Type="http://schemas.openxmlformats.org/officeDocument/2006/relationships/customXml" Target="../ink/ink7155.xml"/><Relationship Id="rId88" Type="http://schemas.openxmlformats.org/officeDocument/2006/relationships/image" Target="../media/image730.png"/><Relationship Id="rId111" Type="http://schemas.openxmlformats.org/officeDocument/2006/relationships/customXml" Target="../ink/ink7169.xml"/><Relationship Id="rId132" Type="http://schemas.openxmlformats.org/officeDocument/2006/relationships/image" Target="../media/image751.png"/><Relationship Id="rId153" Type="http://schemas.openxmlformats.org/officeDocument/2006/relationships/customXml" Target="../ink/ink7190.xml"/><Relationship Id="rId174" Type="http://schemas.openxmlformats.org/officeDocument/2006/relationships/image" Target="../media/image787.png"/><Relationship Id="rId179" Type="http://schemas.openxmlformats.org/officeDocument/2006/relationships/customXml" Target="../ink/ink7203.xml"/><Relationship Id="rId195" Type="http://schemas.openxmlformats.org/officeDocument/2006/relationships/customXml" Target="../ink/ink7211.xml"/><Relationship Id="rId190" Type="http://schemas.openxmlformats.org/officeDocument/2006/relationships/image" Target="../media/image795.png"/><Relationship Id="rId204" Type="http://schemas.openxmlformats.org/officeDocument/2006/relationships/image" Target="../media/image802.png"/><Relationship Id="rId15" Type="http://schemas.openxmlformats.org/officeDocument/2006/relationships/customXml" Target="../ink/ink7121.xml"/><Relationship Id="rId36" Type="http://schemas.openxmlformats.org/officeDocument/2006/relationships/image" Target="../media/image704.png"/><Relationship Id="rId57" Type="http://schemas.openxmlformats.org/officeDocument/2006/relationships/customXml" Target="../ink/ink7142.xml"/><Relationship Id="rId106" Type="http://schemas.openxmlformats.org/officeDocument/2006/relationships/image" Target="../media/image738.png"/><Relationship Id="rId127" Type="http://schemas.openxmlformats.org/officeDocument/2006/relationships/customXml" Target="../ink/ink7177.xml"/><Relationship Id="rId10" Type="http://schemas.openxmlformats.org/officeDocument/2006/relationships/image" Target="../media/image689.png"/><Relationship Id="rId31" Type="http://schemas.openxmlformats.org/officeDocument/2006/relationships/customXml" Target="../ink/ink7129.xml"/><Relationship Id="rId52" Type="http://schemas.openxmlformats.org/officeDocument/2006/relationships/image" Target="../media/image712.png"/><Relationship Id="rId73" Type="http://schemas.openxmlformats.org/officeDocument/2006/relationships/customXml" Target="../ink/ink7150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7163.xml"/><Relationship Id="rId101" Type="http://schemas.openxmlformats.org/officeDocument/2006/relationships/customXml" Target="../ink/ink7164.xml"/><Relationship Id="rId122" Type="http://schemas.openxmlformats.org/officeDocument/2006/relationships/image" Target="../media/image746.png"/><Relationship Id="rId143" Type="http://schemas.openxmlformats.org/officeDocument/2006/relationships/customXml" Target="../ink/ink7185.xml"/><Relationship Id="rId148" Type="http://schemas.openxmlformats.org/officeDocument/2006/relationships/image" Target="../media/image759.png"/><Relationship Id="rId164" Type="http://schemas.openxmlformats.org/officeDocument/2006/relationships/image" Target="../media/image782.png"/><Relationship Id="rId169" Type="http://schemas.openxmlformats.org/officeDocument/2006/relationships/customXml" Target="../ink/ink7198.xml"/><Relationship Id="rId185" Type="http://schemas.openxmlformats.org/officeDocument/2006/relationships/customXml" Target="../ink/ink7206.xml"/><Relationship Id="rId4" Type="http://schemas.openxmlformats.org/officeDocument/2006/relationships/image" Target="../media/image686.png"/><Relationship Id="rId9" Type="http://schemas.openxmlformats.org/officeDocument/2006/relationships/customXml" Target="../ink/ink7118.xml"/><Relationship Id="rId180" Type="http://schemas.openxmlformats.org/officeDocument/2006/relationships/image" Target="../media/image790.png"/><Relationship Id="rId26" Type="http://schemas.openxmlformats.org/officeDocument/2006/relationships/image" Target="../media/image697.png"/><Relationship Id="rId47" Type="http://schemas.openxmlformats.org/officeDocument/2006/relationships/customXml" Target="../ink/ink7137.xml"/><Relationship Id="rId68" Type="http://schemas.openxmlformats.org/officeDocument/2006/relationships/image" Target="../media/image720.png"/><Relationship Id="rId89" Type="http://schemas.openxmlformats.org/officeDocument/2006/relationships/customXml" Target="../ink/ink7158.xml"/><Relationship Id="rId112" Type="http://schemas.openxmlformats.org/officeDocument/2006/relationships/image" Target="../media/image741.png"/><Relationship Id="rId133" Type="http://schemas.openxmlformats.org/officeDocument/2006/relationships/customXml" Target="../ink/ink7180.xml"/><Relationship Id="rId154" Type="http://schemas.openxmlformats.org/officeDocument/2006/relationships/image" Target="../media/image762.png"/><Relationship Id="rId175" Type="http://schemas.openxmlformats.org/officeDocument/2006/relationships/customXml" Target="../ink/ink7201.xml"/><Relationship Id="rId196" Type="http://schemas.openxmlformats.org/officeDocument/2006/relationships/image" Target="../media/image798.png"/><Relationship Id="rId200" Type="http://schemas.openxmlformats.org/officeDocument/2006/relationships/image" Target="../media/image800.png"/><Relationship Id="rId16" Type="http://schemas.openxmlformats.org/officeDocument/2006/relationships/image" Target="../media/image692.png"/><Relationship Id="rId37" Type="http://schemas.openxmlformats.org/officeDocument/2006/relationships/customXml" Target="../ink/ink7132.xml"/><Relationship Id="rId58" Type="http://schemas.openxmlformats.org/officeDocument/2006/relationships/image" Target="../media/image715.png"/><Relationship Id="rId79" Type="http://schemas.openxmlformats.org/officeDocument/2006/relationships/customXml" Target="../ink/ink7153.xml"/><Relationship Id="rId102" Type="http://schemas.openxmlformats.org/officeDocument/2006/relationships/image" Target="../media/image736.png"/><Relationship Id="rId123" Type="http://schemas.openxmlformats.org/officeDocument/2006/relationships/customXml" Target="../ink/ink7175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196.xml"/><Relationship Id="rId186" Type="http://schemas.openxmlformats.org/officeDocument/2006/relationships/image" Target="../media/image793.png"/><Relationship Id="rId27" Type="http://schemas.openxmlformats.org/officeDocument/2006/relationships/customXml" Target="../ink/ink7127.xml"/><Relationship Id="rId48" Type="http://schemas.openxmlformats.org/officeDocument/2006/relationships/image" Target="../media/image710.png"/><Relationship Id="rId69" Type="http://schemas.openxmlformats.org/officeDocument/2006/relationships/customXml" Target="../ink/ink7148.xml"/><Relationship Id="rId113" Type="http://schemas.openxmlformats.org/officeDocument/2006/relationships/customXml" Target="../ink/ink7170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191.xml"/><Relationship Id="rId176" Type="http://schemas.openxmlformats.org/officeDocument/2006/relationships/image" Target="../media/image788.png"/><Relationship Id="rId197" Type="http://schemas.openxmlformats.org/officeDocument/2006/relationships/customXml" Target="../ink/ink7212.xml"/><Relationship Id="rId201" Type="http://schemas.openxmlformats.org/officeDocument/2006/relationships/customXml" Target="../ink/ink7214.xml"/><Relationship Id="rId17" Type="http://schemas.openxmlformats.org/officeDocument/2006/relationships/customXml" Target="../ink/ink7122.xml"/><Relationship Id="rId38" Type="http://schemas.openxmlformats.org/officeDocument/2006/relationships/image" Target="../media/image705.png"/><Relationship Id="rId59" Type="http://schemas.openxmlformats.org/officeDocument/2006/relationships/customXml" Target="../ink/ink7143.xml"/><Relationship Id="rId103" Type="http://schemas.openxmlformats.org/officeDocument/2006/relationships/customXml" Target="../ink/ink7165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7159.xml"/><Relationship Id="rId145" Type="http://schemas.openxmlformats.org/officeDocument/2006/relationships/customXml" Target="../ink/ink7186.xml"/><Relationship Id="rId166" Type="http://schemas.openxmlformats.org/officeDocument/2006/relationships/image" Target="../media/image783.png"/><Relationship Id="rId187" Type="http://schemas.openxmlformats.org/officeDocument/2006/relationships/customXml" Target="../ink/ink7207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98.png"/><Relationship Id="rId49" Type="http://schemas.openxmlformats.org/officeDocument/2006/relationships/customXml" Target="../ink/ink7138.xml"/><Relationship Id="rId114" Type="http://schemas.openxmlformats.org/officeDocument/2006/relationships/image" Target="../media/image742.png"/><Relationship Id="rId60" Type="http://schemas.openxmlformats.org/officeDocument/2006/relationships/image" Target="../media/image716.png"/><Relationship Id="rId81" Type="http://schemas.openxmlformats.org/officeDocument/2006/relationships/customXml" Target="../ink/ink7154.xml"/><Relationship Id="rId135" Type="http://schemas.openxmlformats.org/officeDocument/2006/relationships/customXml" Target="../ink/ink7181.xml"/><Relationship Id="rId156" Type="http://schemas.openxmlformats.org/officeDocument/2006/relationships/image" Target="../media/image778.png"/><Relationship Id="rId177" Type="http://schemas.openxmlformats.org/officeDocument/2006/relationships/customXml" Target="../ink/ink7202.xml"/><Relationship Id="rId198" Type="http://schemas.openxmlformats.org/officeDocument/2006/relationships/image" Target="../media/image799.png"/><Relationship Id="rId202" Type="http://schemas.openxmlformats.org/officeDocument/2006/relationships/image" Target="../media/image801.png"/><Relationship Id="rId18" Type="http://schemas.openxmlformats.org/officeDocument/2006/relationships/image" Target="../media/image693.png"/><Relationship Id="rId39" Type="http://schemas.openxmlformats.org/officeDocument/2006/relationships/customXml" Target="../ink/ink7133.xml"/><Relationship Id="rId50" Type="http://schemas.openxmlformats.org/officeDocument/2006/relationships/image" Target="../media/image711.png"/><Relationship Id="rId104" Type="http://schemas.openxmlformats.org/officeDocument/2006/relationships/image" Target="../media/image737.png"/><Relationship Id="rId125" Type="http://schemas.openxmlformats.org/officeDocument/2006/relationships/customXml" Target="../ink/ink7176.xml"/><Relationship Id="rId146" Type="http://schemas.openxmlformats.org/officeDocument/2006/relationships/image" Target="../media/image758.png"/><Relationship Id="rId167" Type="http://schemas.openxmlformats.org/officeDocument/2006/relationships/customXml" Target="../ink/ink7197.xml"/><Relationship Id="rId188" Type="http://schemas.openxmlformats.org/officeDocument/2006/relationships/image" Target="../media/image794.png"/><Relationship Id="rId71" Type="http://schemas.openxmlformats.org/officeDocument/2006/relationships/customXml" Target="../ink/ink7149.xml"/><Relationship Id="rId92" Type="http://schemas.openxmlformats.org/officeDocument/2006/relationships/image" Target="../media/image732.png"/><Relationship Id="rId2" Type="http://schemas.openxmlformats.org/officeDocument/2006/relationships/image" Target="../media/image683.png"/><Relationship Id="rId29" Type="http://schemas.openxmlformats.org/officeDocument/2006/relationships/customXml" Target="../ink/ink7128.xml"/></Relationships>
</file>

<file path=ppt/slides/_rels/slide13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274.xml"/><Relationship Id="rId21" Type="http://schemas.openxmlformats.org/officeDocument/2006/relationships/customXml" Target="../ink/ink7226.xml"/><Relationship Id="rId42" Type="http://schemas.openxmlformats.org/officeDocument/2006/relationships/image" Target="../media/image707.png"/><Relationship Id="rId63" Type="http://schemas.openxmlformats.org/officeDocument/2006/relationships/customXml" Target="../ink/ink7247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7295.xml"/><Relationship Id="rId170" Type="http://schemas.openxmlformats.org/officeDocument/2006/relationships/image" Target="../media/image785.png"/><Relationship Id="rId191" Type="http://schemas.openxmlformats.org/officeDocument/2006/relationships/customXml" Target="../ink/ink7311.xml"/><Relationship Id="rId205" Type="http://schemas.openxmlformats.org/officeDocument/2006/relationships/customXml" Target="../ink/ink7318.xml"/><Relationship Id="rId107" Type="http://schemas.openxmlformats.org/officeDocument/2006/relationships/customXml" Target="../ink/ink7269.xml"/><Relationship Id="rId11" Type="http://schemas.openxmlformats.org/officeDocument/2006/relationships/customXml" Target="../ink/ink7221.xml"/><Relationship Id="rId32" Type="http://schemas.openxmlformats.org/officeDocument/2006/relationships/image" Target="../media/image700.png"/><Relationship Id="rId53" Type="http://schemas.openxmlformats.org/officeDocument/2006/relationships/customXml" Target="../ink/ink7242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7290.xml"/><Relationship Id="rId5" Type="http://schemas.openxmlformats.org/officeDocument/2006/relationships/customXml" Target="../ink/ink7218.xml"/><Relationship Id="rId95" Type="http://schemas.openxmlformats.org/officeDocument/2006/relationships/customXml" Target="../ink/ink7263.xml"/><Relationship Id="rId160" Type="http://schemas.openxmlformats.org/officeDocument/2006/relationships/image" Target="../media/image780.png"/><Relationship Id="rId181" Type="http://schemas.openxmlformats.org/officeDocument/2006/relationships/customXml" Target="../ink/ink7306.xml"/><Relationship Id="rId216" Type="http://schemas.openxmlformats.org/officeDocument/2006/relationships/image" Target="../media/image807.png"/><Relationship Id="rId22" Type="http://schemas.openxmlformats.org/officeDocument/2006/relationships/image" Target="../media/image695.png"/><Relationship Id="rId43" Type="http://schemas.openxmlformats.org/officeDocument/2006/relationships/customXml" Target="../ink/ink7237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285.xml"/><Relationship Id="rId85" Type="http://schemas.openxmlformats.org/officeDocument/2006/relationships/customXml" Target="../ink/ink7258.xml"/><Relationship Id="rId150" Type="http://schemas.openxmlformats.org/officeDocument/2006/relationships/image" Target="../media/image760.png"/><Relationship Id="rId171" Type="http://schemas.openxmlformats.org/officeDocument/2006/relationships/customXml" Target="../ink/ink7301.xml"/><Relationship Id="rId192" Type="http://schemas.openxmlformats.org/officeDocument/2006/relationships/image" Target="../media/image796.png"/><Relationship Id="rId206" Type="http://schemas.openxmlformats.org/officeDocument/2006/relationships/image" Target="../media/image803.png"/><Relationship Id="rId12" Type="http://schemas.openxmlformats.org/officeDocument/2006/relationships/image" Target="../media/image690.png"/><Relationship Id="rId33" Type="http://schemas.openxmlformats.org/officeDocument/2006/relationships/customXml" Target="../ink/ink7232.xml"/><Relationship Id="rId108" Type="http://schemas.openxmlformats.org/officeDocument/2006/relationships/image" Target="../media/image739.png"/><Relationship Id="rId129" Type="http://schemas.openxmlformats.org/officeDocument/2006/relationships/customXml" Target="../ink/ink7280.xml"/><Relationship Id="rId54" Type="http://schemas.openxmlformats.org/officeDocument/2006/relationships/image" Target="../media/image713.png"/><Relationship Id="rId75" Type="http://schemas.openxmlformats.org/officeDocument/2006/relationships/customXml" Target="../ink/ink7253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7296.xml"/><Relationship Id="rId182" Type="http://schemas.openxmlformats.org/officeDocument/2006/relationships/image" Target="../media/image791.png"/><Relationship Id="rId217" Type="http://schemas.openxmlformats.org/officeDocument/2006/relationships/customXml" Target="../ink/ink7324.xml"/><Relationship Id="rId6" Type="http://schemas.openxmlformats.org/officeDocument/2006/relationships/image" Target="../media/image687.png"/><Relationship Id="rId23" Type="http://schemas.openxmlformats.org/officeDocument/2006/relationships/customXml" Target="../ink/ink7227.xml"/><Relationship Id="rId119" Type="http://schemas.openxmlformats.org/officeDocument/2006/relationships/customXml" Target="../ink/ink7275.xml"/><Relationship Id="rId44" Type="http://schemas.openxmlformats.org/officeDocument/2006/relationships/image" Target="../media/image708.png"/><Relationship Id="rId65" Type="http://schemas.openxmlformats.org/officeDocument/2006/relationships/customXml" Target="../ink/ink7248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51" Type="http://schemas.openxmlformats.org/officeDocument/2006/relationships/customXml" Target="../ink/ink7291.xml"/><Relationship Id="rId172" Type="http://schemas.openxmlformats.org/officeDocument/2006/relationships/image" Target="../media/image786.png"/><Relationship Id="rId193" Type="http://schemas.openxmlformats.org/officeDocument/2006/relationships/customXml" Target="../ink/ink7312.xml"/><Relationship Id="rId207" Type="http://schemas.openxmlformats.org/officeDocument/2006/relationships/customXml" Target="../ink/ink7319.xml"/><Relationship Id="rId13" Type="http://schemas.openxmlformats.org/officeDocument/2006/relationships/customXml" Target="../ink/ink7222.xml"/><Relationship Id="rId109" Type="http://schemas.openxmlformats.org/officeDocument/2006/relationships/customXml" Target="../ink/ink7270.xml"/><Relationship Id="rId34" Type="http://schemas.openxmlformats.org/officeDocument/2006/relationships/image" Target="../media/image703.png"/><Relationship Id="rId55" Type="http://schemas.openxmlformats.org/officeDocument/2006/relationships/customXml" Target="../ink/ink7243.xml"/><Relationship Id="rId76" Type="http://schemas.openxmlformats.org/officeDocument/2006/relationships/image" Target="../media/image724.png"/><Relationship Id="rId97" Type="http://schemas.openxmlformats.org/officeDocument/2006/relationships/customXml" Target="../ink/ink7264.xml"/><Relationship Id="rId120" Type="http://schemas.openxmlformats.org/officeDocument/2006/relationships/image" Target="../media/image745.png"/><Relationship Id="rId141" Type="http://schemas.openxmlformats.org/officeDocument/2006/relationships/customXml" Target="../ink/ink7286.xml"/><Relationship Id="rId7" Type="http://schemas.openxmlformats.org/officeDocument/2006/relationships/customXml" Target="../ink/ink7219.xml"/><Relationship Id="rId162" Type="http://schemas.openxmlformats.org/officeDocument/2006/relationships/image" Target="../media/image781.png"/><Relationship Id="rId183" Type="http://schemas.openxmlformats.org/officeDocument/2006/relationships/customXml" Target="../ink/ink7307.xml"/><Relationship Id="rId218" Type="http://schemas.openxmlformats.org/officeDocument/2006/relationships/image" Target="../media/image808.png"/><Relationship Id="rId24" Type="http://schemas.openxmlformats.org/officeDocument/2006/relationships/image" Target="../media/image696.png"/><Relationship Id="rId45" Type="http://schemas.openxmlformats.org/officeDocument/2006/relationships/customXml" Target="../ink/ink7238.xml"/><Relationship Id="rId66" Type="http://schemas.openxmlformats.org/officeDocument/2006/relationships/image" Target="../media/image719.png"/><Relationship Id="rId87" Type="http://schemas.openxmlformats.org/officeDocument/2006/relationships/customXml" Target="../ink/ink7259.xml"/><Relationship Id="rId110" Type="http://schemas.openxmlformats.org/officeDocument/2006/relationships/image" Target="../media/image740.png"/><Relationship Id="rId131" Type="http://schemas.openxmlformats.org/officeDocument/2006/relationships/customXml" Target="../ink/ink7281.xml"/><Relationship Id="rId152" Type="http://schemas.openxmlformats.org/officeDocument/2006/relationships/image" Target="../media/image761.png"/><Relationship Id="rId173" Type="http://schemas.openxmlformats.org/officeDocument/2006/relationships/customXml" Target="../ink/ink7302.xml"/><Relationship Id="rId194" Type="http://schemas.openxmlformats.org/officeDocument/2006/relationships/image" Target="../media/image797.png"/><Relationship Id="rId208" Type="http://schemas.openxmlformats.org/officeDocument/2006/relationships/image" Target="../media/image804.png"/><Relationship Id="rId14" Type="http://schemas.openxmlformats.org/officeDocument/2006/relationships/image" Target="../media/image691.png"/><Relationship Id="rId30" Type="http://schemas.openxmlformats.org/officeDocument/2006/relationships/image" Target="../media/image699.png"/><Relationship Id="rId35" Type="http://schemas.openxmlformats.org/officeDocument/2006/relationships/customXml" Target="../ink/ink7233.xml"/><Relationship Id="rId56" Type="http://schemas.openxmlformats.org/officeDocument/2006/relationships/image" Target="../media/image714.png"/><Relationship Id="rId77" Type="http://schemas.openxmlformats.org/officeDocument/2006/relationships/customXml" Target="../ink/ink7254.xml"/><Relationship Id="rId100" Type="http://schemas.openxmlformats.org/officeDocument/2006/relationships/image" Target="../media/image511.png"/><Relationship Id="rId105" Type="http://schemas.openxmlformats.org/officeDocument/2006/relationships/customXml" Target="../ink/ink7268.xml"/><Relationship Id="rId126" Type="http://schemas.openxmlformats.org/officeDocument/2006/relationships/image" Target="../media/image748.png"/><Relationship Id="rId147" Type="http://schemas.openxmlformats.org/officeDocument/2006/relationships/customXml" Target="../ink/ink7289.xml"/><Relationship Id="rId168" Type="http://schemas.openxmlformats.org/officeDocument/2006/relationships/image" Target="../media/image784.png"/><Relationship Id="rId8" Type="http://schemas.openxmlformats.org/officeDocument/2006/relationships/image" Target="../media/image688.png"/><Relationship Id="rId51" Type="http://schemas.openxmlformats.org/officeDocument/2006/relationships/customXml" Target="../ink/ink7241.xml"/><Relationship Id="rId72" Type="http://schemas.openxmlformats.org/officeDocument/2006/relationships/image" Target="../media/image722.png"/><Relationship Id="rId93" Type="http://schemas.openxmlformats.org/officeDocument/2006/relationships/customXml" Target="../ink/ink7262.xml"/><Relationship Id="rId98" Type="http://schemas.openxmlformats.org/officeDocument/2006/relationships/image" Target="../media/image735.png"/><Relationship Id="rId121" Type="http://schemas.openxmlformats.org/officeDocument/2006/relationships/customXml" Target="../ink/ink7276.xml"/><Relationship Id="rId142" Type="http://schemas.openxmlformats.org/officeDocument/2006/relationships/image" Target="../media/image756.png"/><Relationship Id="rId163" Type="http://schemas.openxmlformats.org/officeDocument/2006/relationships/customXml" Target="../ink/ink7297.xml"/><Relationship Id="rId184" Type="http://schemas.openxmlformats.org/officeDocument/2006/relationships/image" Target="../media/image792.png"/><Relationship Id="rId189" Type="http://schemas.openxmlformats.org/officeDocument/2006/relationships/customXml" Target="../ink/ink7310.xml"/><Relationship Id="rId219" Type="http://schemas.openxmlformats.org/officeDocument/2006/relationships/customXml" Target="../ink/ink7325.xml"/><Relationship Id="rId3" Type="http://schemas.openxmlformats.org/officeDocument/2006/relationships/customXml" Target="../ink/ink7217.xml"/><Relationship Id="rId214" Type="http://schemas.openxmlformats.org/officeDocument/2006/relationships/image" Target="../media/image806.png"/><Relationship Id="rId25" Type="http://schemas.openxmlformats.org/officeDocument/2006/relationships/customXml" Target="../ink/ink7228.xml"/><Relationship Id="rId46" Type="http://schemas.openxmlformats.org/officeDocument/2006/relationships/image" Target="../media/image709.png"/><Relationship Id="rId67" Type="http://schemas.openxmlformats.org/officeDocument/2006/relationships/customXml" Target="../ink/ink7249.xml"/><Relationship Id="rId116" Type="http://schemas.openxmlformats.org/officeDocument/2006/relationships/image" Target="../media/image743.png"/><Relationship Id="rId137" Type="http://schemas.openxmlformats.org/officeDocument/2006/relationships/customXml" Target="../ink/ink7284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7236.xml"/><Relationship Id="rId62" Type="http://schemas.openxmlformats.org/officeDocument/2006/relationships/image" Target="../media/image717.png"/><Relationship Id="rId83" Type="http://schemas.openxmlformats.org/officeDocument/2006/relationships/customXml" Target="../ink/ink7257.xml"/><Relationship Id="rId88" Type="http://schemas.openxmlformats.org/officeDocument/2006/relationships/image" Target="../media/image730.png"/><Relationship Id="rId111" Type="http://schemas.openxmlformats.org/officeDocument/2006/relationships/customXml" Target="../ink/ink7271.xml"/><Relationship Id="rId132" Type="http://schemas.openxmlformats.org/officeDocument/2006/relationships/image" Target="../media/image751.png"/><Relationship Id="rId153" Type="http://schemas.openxmlformats.org/officeDocument/2006/relationships/customXml" Target="../ink/ink7292.xml"/><Relationship Id="rId174" Type="http://schemas.openxmlformats.org/officeDocument/2006/relationships/image" Target="../media/image787.png"/><Relationship Id="rId179" Type="http://schemas.openxmlformats.org/officeDocument/2006/relationships/customXml" Target="../ink/ink7305.xml"/><Relationship Id="rId195" Type="http://schemas.openxmlformats.org/officeDocument/2006/relationships/customXml" Target="../ink/ink7313.xml"/><Relationship Id="rId209" Type="http://schemas.openxmlformats.org/officeDocument/2006/relationships/customXml" Target="../ink/ink7320.xml"/><Relationship Id="rId190" Type="http://schemas.openxmlformats.org/officeDocument/2006/relationships/image" Target="../media/image795.png"/><Relationship Id="rId204" Type="http://schemas.openxmlformats.org/officeDocument/2006/relationships/image" Target="../media/image802.png"/><Relationship Id="rId220" Type="http://schemas.openxmlformats.org/officeDocument/2006/relationships/image" Target="../media/image809.png"/><Relationship Id="rId15" Type="http://schemas.openxmlformats.org/officeDocument/2006/relationships/customXml" Target="../ink/ink7223.xml"/><Relationship Id="rId36" Type="http://schemas.openxmlformats.org/officeDocument/2006/relationships/image" Target="../media/image704.png"/><Relationship Id="rId57" Type="http://schemas.openxmlformats.org/officeDocument/2006/relationships/customXml" Target="../ink/ink7244.xml"/><Relationship Id="rId106" Type="http://schemas.openxmlformats.org/officeDocument/2006/relationships/image" Target="../media/image738.png"/><Relationship Id="rId127" Type="http://schemas.openxmlformats.org/officeDocument/2006/relationships/customXml" Target="../ink/ink7279.xml"/><Relationship Id="rId10" Type="http://schemas.openxmlformats.org/officeDocument/2006/relationships/image" Target="../media/image689.png"/><Relationship Id="rId31" Type="http://schemas.openxmlformats.org/officeDocument/2006/relationships/customXml" Target="../ink/ink7231.xml"/><Relationship Id="rId52" Type="http://schemas.openxmlformats.org/officeDocument/2006/relationships/image" Target="../media/image712.png"/><Relationship Id="rId73" Type="http://schemas.openxmlformats.org/officeDocument/2006/relationships/customXml" Target="../ink/ink7252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7265.xml"/><Relationship Id="rId101" Type="http://schemas.openxmlformats.org/officeDocument/2006/relationships/customXml" Target="../ink/ink7266.xml"/><Relationship Id="rId122" Type="http://schemas.openxmlformats.org/officeDocument/2006/relationships/image" Target="../media/image746.png"/><Relationship Id="rId143" Type="http://schemas.openxmlformats.org/officeDocument/2006/relationships/customXml" Target="../ink/ink7287.xml"/><Relationship Id="rId148" Type="http://schemas.openxmlformats.org/officeDocument/2006/relationships/image" Target="../media/image759.png"/><Relationship Id="rId164" Type="http://schemas.openxmlformats.org/officeDocument/2006/relationships/image" Target="../media/image782.png"/><Relationship Id="rId169" Type="http://schemas.openxmlformats.org/officeDocument/2006/relationships/customXml" Target="../ink/ink7300.xml"/><Relationship Id="rId185" Type="http://schemas.openxmlformats.org/officeDocument/2006/relationships/customXml" Target="../ink/ink7308.xml"/><Relationship Id="rId4" Type="http://schemas.openxmlformats.org/officeDocument/2006/relationships/image" Target="../media/image686.png"/><Relationship Id="rId9" Type="http://schemas.openxmlformats.org/officeDocument/2006/relationships/customXml" Target="../ink/ink7220.xml"/><Relationship Id="rId180" Type="http://schemas.openxmlformats.org/officeDocument/2006/relationships/image" Target="../media/image790.png"/><Relationship Id="rId210" Type="http://schemas.openxmlformats.org/officeDocument/2006/relationships/image" Target="../media/image598.png"/><Relationship Id="rId215" Type="http://schemas.openxmlformats.org/officeDocument/2006/relationships/customXml" Target="../ink/ink7323.xml"/><Relationship Id="rId26" Type="http://schemas.openxmlformats.org/officeDocument/2006/relationships/image" Target="../media/image697.png"/><Relationship Id="rId47" Type="http://schemas.openxmlformats.org/officeDocument/2006/relationships/customXml" Target="../ink/ink7239.xml"/><Relationship Id="rId68" Type="http://schemas.openxmlformats.org/officeDocument/2006/relationships/image" Target="../media/image720.png"/><Relationship Id="rId89" Type="http://schemas.openxmlformats.org/officeDocument/2006/relationships/customXml" Target="../ink/ink7260.xml"/><Relationship Id="rId112" Type="http://schemas.openxmlformats.org/officeDocument/2006/relationships/image" Target="../media/image741.png"/><Relationship Id="rId133" Type="http://schemas.openxmlformats.org/officeDocument/2006/relationships/customXml" Target="../ink/ink7282.xml"/><Relationship Id="rId154" Type="http://schemas.openxmlformats.org/officeDocument/2006/relationships/image" Target="../media/image762.png"/><Relationship Id="rId175" Type="http://schemas.openxmlformats.org/officeDocument/2006/relationships/customXml" Target="../ink/ink7303.xml"/><Relationship Id="rId196" Type="http://schemas.openxmlformats.org/officeDocument/2006/relationships/image" Target="../media/image798.png"/><Relationship Id="rId200" Type="http://schemas.openxmlformats.org/officeDocument/2006/relationships/image" Target="../media/image800.png"/><Relationship Id="rId16" Type="http://schemas.openxmlformats.org/officeDocument/2006/relationships/image" Target="../media/image692.png"/><Relationship Id="rId37" Type="http://schemas.openxmlformats.org/officeDocument/2006/relationships/customXml" Target="../ink/ink7234.xml"/><Relationship Id="rId58" Type="http://schemas.openxmlformats.org/officeDocument/2006/relationships/image" Target="../media/image715.png"/><Relationship Id="rId79" Type="http://schemas.openxmlformats.org/officeDocument/2006/relationships/customXml" Target="../ink/ink7255.xml"/><Relationship Id="rId102" Type="http://schemas.openxmlformats.org/officeDocument/2006/relationships/image" Target="../media/image736.png"/><Relationship Id="rId123" Type="http://schemas.openxmlformats.org/officeDocument/2006/relationships/customXml" Target="../ink/ink7277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298.xml"/><Relationship Id="rId186" Type="http://schemas.openxmlformats.org/officeDocument/2006/relationships/image" Target="../media/image793.png"/><Relationship Id="rId211" Type="http://schemas.openxmlformats.org/officeDocument/2006/relationships/customXml" Target="../ink/ink7321.xml"/><Relationship Id="rId27" Type="http://schemas.openxmlformats.org/officeDocument/2006/relationships/customXml" Target="../ink/ink7229.xml"/><Relationship Id="rId48" Type="http://schemas.openxmlformats.org/officeDocument/2006/relationships/image" Target="../media/image710.png"/><Relationship Id="rId69" Type="http://schemas.openxmlformats.org/officeDocument/2006/relationships/customXml" Target="../ink/ink7250.xml"/><Relationship Id="rId113" Type="http://schemas.openxmlformats.org/officeDocument/2006/relationships/customXml" Target="../ink/ink7272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293.xml"/><Relationship Id="rId176" Type="http://schemas.openxmlformats.org/officeDocument/2006/relationships/image" Target="../media/image788.png"/><Relationship Id="rId197" Type="http://schemas.openxmlformats.org/officeDocument/2006/relationships/customXml" Target="../ink/ink7314.xml"/><Relationship Id="rId201" Type="http://schemas.openxmlformats.org/officeDocument/2006/relationships/customXml" Target="../ink/ink7316.xml"/><Relationship Id="rId17" Type="http://schemas.openxmlformats.org/officeDocument/2006/relationships/customXml" Target="../ink/ink7224.xml"/><Relationship Id="rId38" Type="http://schemas.openxmlformats.org/officeDocument/2006/relationships/image" Target="../media/image705.png"/><Relationship Id="rId59" Type="http://schemas.openxmlformats.org/officeDocument/2006/relationships/customXml" Target="../ink/ink7245.xml"/><Relationship Id="rId103" Type="http://schemas.openxmlformats.org/officeDocument/2006/relationships/customXml" Target="../ink/ink7267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7261.xml"/><Relationship Id="rId145" Type="http://schemas.openxmlformats.org/officeDocument/2006/relationships/customXml" Target="../ink/ink7288.xml"/><Relationship Id="rId166" Type="http://schemas.openxmlformats.org/officeDocument/2006/relationships/image" Target="../media/image783.png"/><Relationship Id="rId187" Type="http://schemas.openxmlformats.org/officeDocument/2006/relationships/customXml" Target="../ink/ink730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05.png"/><Relationship Id="rId28" Type="http://schemas.openxmlformats.org/officeDocument/2006/relationships/image" Target="../media/image698.png"/><Relationship Id="rId49" Type="http://schemas.openxmlformats.org/officeDocument/2006/relationships/customXml" Target="../ink/ink7240.xml"/><Relationship Id="rId114" Type="http://schemas.openxmlformats.org/officeDocument/2006/relationships/image" Target="../media/image742.png"/><Relationship Id="rId60" Type="http://schemas.openxmlformats.org/officeDocument/2006/relationships/image" Target="../media/image716.png"/><Relationship Id="rId81" Type="http://schemas.openxmlformats.org/officeDocument/2006/relationships/customXml" Target="../ink/ink7256.xml"/><Relationship Id="rId135" Type="http://schemas.openxmlformats.org/officeDocument/2006/relationships/customXml" Target="../ink/ink7283.xml"/><Relationship Id="rId156" Type="http://schemas.openxmlformats.org/officeDocument/2006/relationships/image" Target="../media/image778.png"/><Relationship Id="rId177" Type="http://schemas.openxmlformats.org/officeDocument/2006/relationships/customXml" Target="../ink/ink7304.xml"/><Relationship Id="rId198" Type="http://schemas.openxmlformats.org/officeDocument/2006/relationships/image" Target="../media/image799.png"/><Relationship Id="rId202" Type="http://schemas.openxmlformats.org/officeDocument/2006/relationships/image" Target="../media/image801.png"/><Relationship Id="rId18" Type="http://schemas.openxmlformats.org/officeDocument/2006/relationships/image" Target="../media/image693.png"/><Relationship Id="rId39" Type="http://schemas.openxmlformats.org/officeDocument/2006/relationships/customXml" Target="../ink/ink7235.xml"/><Relationship Id="rId50" Type="http://schemas.openxmlformats.org/officeDocument/2006/relationships/image" Target="../media/image711.png"/><Relationship Id="rId104" Type="http://schemas.openxmlformats.org/officeDocument/2006/relationships/image" Target="../media/image737.png"/><Relationship Id="rId125" Type="http://schemas.openxmlformats.org/officeDocument/2006/relationships/customXml" Target="../ink/ink7278.xml"/><Relationship Id="rId146" Type="http://schemas.openxmlformats.org/officeDocument/2006/relationships/image" Target="../media/image758.png"/><Relationship Id="rId167" Type="http://schemas.openxmlformats.org/officeDocument/2006/relationships/customXml" Target="../ink/ink7299.xml"/><Relationship Id="rId188" Type="http://schemas.openxmlformats.org/officeDocument/2006/relationships/image" Target="../media/image794.png"/><Relationship Id="rId71" Type="http://schemas.openxmlformats.org/officeDocument/2006/relationships/customXml" Target="../ink/ink7251.xml"/><Relationship Id="rId92" Type="http://schemas.openxmlformats.org/officeDocument/2006/relationships/image" Target="../media/image732.png"/><Relationship Id="rId213" Type="http://schemas.openxmlformats.org/officeDocument/2006/relationships/customXml" Target="../ink/ink7322.xml"/><Relationship Id="rId2" Type="http://schemas.openxmlformats.org/officeDocument/2006/relationships/image" Target="../media/image683.png"/><Relationship Id="rId29" Type="http://schemas.openxmlformats.org/officeDocument/2006/relationships/customXml" Target="../ink/ink7230.xml"/><Relationship Id="rId40" Type="http://schemas.openxmlformats.org/officeDocument/2006/relationships/image" Target="../media/image706.png"/><Relationship Id="rId115" Type="http://schemas.openxmlformats.org/officeDocument/2006/relationships/customXml" Target="../ink/ink7273.xml"/><Relationship Id="rId136" Type="http://schemas.openxmlformats.org/officeDocument/2006/relationships/image" Target="../media/image753.png"/><Relationship Id="rId157" Type="http://schemas.openxmlformats.org/officeDocument/2006/relationships/customXml" Target="../ink/ink7294.xml"/><Relationship Id="rId178" Type="http://schemas.openxmlformats.org/officeDocument/2006/relationships/image" Target="../media/image789.png"/><Relationship Id="rId61" Type="http://schemas.openxmlformats.org/officeDocument/2006/relationships/customXml" Target="../ink/ink7246.xml"/><Relationship Id="rId82" Type="http://schemas.openxmlformats.org/officeDocument/2006/relationships/image" Target="../media/image727.png"/><Relationship Id="rId199" Type="http://schemas.openxmlformats.org/officeDocument/2006/relationships/customXml" Target="../ink/ink7315.xml"/><Relationship Id="rId203" Type="http://schemas.openxmlformats.org/officeDocument/2006/relationships/customXml" Target="../ink/ink7317.xml"/><Relationship Id="rId19" Type="http://schemas.openxmlformats.org/officeDocument/2006/relationships/customXml" Target="../ink/ink7225.xml"/></Relationships>
</file>

<file path=ppt/slides/_rels/slide1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83.xml"/><Relationship Id="rId21" Type="http://schemas.openxmlformats.org/officeDocument/2006/relationships/customXml" Target="../ink/ink7335.xml"/><Relationship Id="rId42" Type="http://schemas.openxmlformats.org/officeDocument/2006/relationships/image" Target="../media/image707.png"/><Relationship Id="rId63" Type="http://schemas.openxmlformats.org/officeDocument/2006/relationships/customXml" Target="../ink/ink7356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7404.xml"/><Relationship Id="rId170" Type="http://schemas.openxmlformats.org/officeDocument/2006/relationships/image" Target="../media/image785.png"/><Relationship Id="rId191" Type="http://schemas.openxmlformats.org/officeDocument/2006/relationships/customXml" Target="../ink/ink7420.xml"/><Relationship Id="rId205" Type="http://schemas.openxmlformats.org/officeDocument/2006/relationships/customXml" Target="../ink/ink7427.xml"/><Relationship Id="rId226" Type="http://schemas.openxmlformats.org/officeDocument/2006/relationships/image" Target="../media/image812.png"/><Relationship Id="rId107" Type="http://schemas.openxmlformats.org/officeDocument/2006/relationships/customXml" Target="../ink/ink7378.xml"/><Relationship Id="rId11" Type="http://schemas.openxmlformats.org/officeDocument/2006/relationships/customXml" Target="../ink/ink7330.xml"/><Relationship Id="rId32" Type="http://schemas.openxmlformats.org/officeDocument/2006/relationships/image" Target="../media/image700.png"/><Relationship Id="rId53" Type="http://schemas.openxmlformats.org/officeDocument/2006/relationships/customXml" Target="../ink/ink7351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7399.xml"/><Relationship Id="rId5" Type="http://schemas.openxmlformats.org/officeDocument/2006/relationships/customXml" Target="../ink/ink7327.xml"/><Relationship Id="rId95" Type="http://schemas.openxmlformats.org/officeDocument/2006/relationships/customXml" Target="../ink/ink7372.xml"/><Relationship Id="rId160" Type="http://schemas.openxmlformats.org/officeDocument/2006/relationships/image" Target="../media/image780.png"/><Relationship Id="rId181" Type="http://schemas.openxmlformats.org/officeDocument/2006/relationships/customXml" Target="../ink/ink7415.xml"/><Relationship Id="rId216" Type="http://schemas.openxmlformats.org/officeDocument/2006/relationships/image" Target="../media/image807.png"/><Relationship Id="rId237" Type="http://schemas.openxmlformats.org/officeDocument/2006/relationships/customXml" Target="../ink/ink7443.xml"/><Relationship Id="rId22" Type="http://schemas.openxmlformats.org/officeDocument/2006/relationships/image" Target="../media/image695.png"/><Relationship Id="rId43" Type="http://schemas.openxmlformats.org/officeDocument/2006/relationships/customXml" Target="../ink/ink7346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394.xml"/><Relationship Id="rId85" Type="http://schemas.openxmlformats.org/officeDocument/2006/relationships/customXml" Target="../ink/ink7367.xml"/><Relationship Id="rId150" Type="http://schemas.openxmlformats.org/officeDocument/2006/relationships/image" Target="../media/image760.png"/><Relationship Id="rId171" Type="http://schemas.openxmlformats.org/officeDocument/2006/relationships/customXml" Target="../ink/ink7410.xml"/><Relationship Id="rId192" Type="http://schemas.openxmlformats.org/officeDocument/2006/relationships/image" Target="../media/image796.png"/><Relationship Id="rId206" Type="http://schemas.openxmlformats.org/officeDocument/2006/relationships/image" Target="../media/image803.png"/><Relationship Id="rId227" Type="http://schemas.openxmlformats.org/officeDocument/2006/relationships/customXml" Target="../ink/ink7438.xml"/><Relationship Id="rId12" Type="http://schemas.openxmlformats.org/officeDocument/2006/relationships/image" Target="../media/image690.png"/><Relationship Id="rId33" Type="http://schemas.openxmlformats.org/officeDocument/2006/relationships/customXml" Target="../ink/ink7341.xml"/><Relationship Id="rId108" Type="http://schemas.openxmlformats.org/officeDocument/2006/relationships/image" Target="../media/image739.png"/><Relationship Id="rId129" Type="http://schemas.openxmlformats.org/officeDocument/2006/relationships/customXml" Target="../ink/ink7389.xml"/><Relationship Id="rId54" Type="http://schemas.openxmlformats.org/officeDocument/2006/relationships/image" Target="../media/image713.png"/><Relationship Id="rId75" Type="http://schemas.openxmlformats.org/officeDocument/2006/relationships/customXml" Target="../ink/ink7362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7405.xml"/><Relationship Id="rId182" Type="http://schemas.openxmlformats.org/officeDocument/2006/relationships/image" Target="../media/image791.png"/><Relationship Id="rId217" Type="http://schemas.openxmlformats.org/officeDocument/2006/relationships/customXml" Target="../ink/ink7433.xml"/><Relationship Id="rId6" Type="http://schemas.openxmlformats.org/officeDocument/2006/relationships/image" Target="../media/image687.png"/><Relationship Id="rId238" Type="http://schemas.openxmlformats.org/officeDocument/2006/relationships/image" Target="../media/image818.png"/><Relationship Id="rId23" Type="http://schemas.openxmlformats.org/officeDocument/2006/relationships/customXml" Target="../ink/ink7336.xml"/><Relationship Id="rId119" Type="http://schemas.openxmlformats.org/officeDocument/2006/relationships/customXml" Target="../ink/ink7384.xml"/><Relationship Id="rId44" Type="http://schemas.openxmlformats.org/officeDocument/2006/relationships/image" Target="../media/image708.png"/><Relationship Id="rId65" Type="http://schemas.openxmlformats.org/officeDocument/2006/relationships/customXml" Target="../ink/ink7357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51" Type="http://schemas.openxmlformats.org/officeDocument/2006/relationships/customXml" Target="../ink/ink7400.xml"/><Relationship Id="rId172" Type="http://schemas.openxmlformats.org/officeDocument/2006/relationships/image" Target="../media/image786.png"/><Relationship Id="rId193" Type="http://schemas.openxmlformats.org/officeDocument/2006/relationships/customXml" Target="../ink/ink7421.xml"/><Relationship Id="rId207" Type="http://schemas.openxmlformats.org/officeDocument/2006/relationships/customXml" Target="../ink/ink7428.xml"/><Relationship Id="rId228" Type="http://schemas.openxmlformats.org/officeDocument/2006/relationships/image" Target="../media/image813.png"/><Relationship Id="rId13" Type="http://schemas.openxmlformats.org/officeDocument/2006/relationships/customXml" Target="../ink/ink7331.xml"/><Relationship Id="rId109" Type="http://schemas.openxmlformats.org/officeDocument/2006/relationships/customXml" Target="../ink/ink7379.xml"/><Relationship Id="rId34" Type="http://schemas.openxmlformats.org/officeDocument/2006/relationships/image" Target="../media/image703.png"/><Relationship Id="rId55" Type="http://schemas.openxmlformats.org/officeDocument/2006/relationships/customXml" Target="../ink/ink7352.xml"/><Relationship Id="rId76" Type="http://schemas.openxmlformats.org/officeDocument/2006/relationships/image" Target="../media/image724.png"/><Relationship Id="rId97" Type="http://schemas.openxmlformats.org/officeDocument/2006/relationships/customXml" Target="../ink/ink7373.xml"/><Relationship Id="rId120" Type="http://schemas.openxmlformats.org/officeDocument/2006/relationships/image" Target="../media/image745.png"/><Relationship Id="rId141" Type="http://schemas.openxmlformats.org/officeDocument/2006/relationships/customXml" Target="../ink/ink7395.xml"/><Relationship Id="rId7" Type="http://schemas.openxmlformats.org/officeDocument/2006/relationships/customXml" Target="../ink/ink7328.xml"/><Relationship Id="rId162" Type="http://schemas.openxmlformats.org/officeDocument/2006/relationships/image" Target="../media/image781.png"/><Relationship Id="rId183" Type="http://schemas.openxmlformats.org/officeDocument/2006/relationships/customXml" Target="../ink/ink7416.xml"/><Relationship Id="rId218" Type="http://schemas.openxmlformats.org/officeDocument/2006/relationships/image" Target="../media/image808.png"/><Relationship Id="rId24" Type="http://schemas.openxmlformats.org/officeDocument/2006/relationships/image" Target="../media/image696.png"/><Relationship Id="rId45" Type="http://schemas.openxmlformats.org/officeDocument/2006/relationships/customXml" Target="../ink/ink7347.xml"/><Relationship Id="rId66" Type="http://schemas.openxmlformats.org/officeDocument/2006/relationships/image" Target="../media/image719.png"/><Relationship Id="rId87" Type="http://schemas.openxmlformats.org/officeDocument/2006/relationships/customXml" Target="../ink/ink7368.xml"/><Relationship Id="rId110" Type="http://schemas.openxmlformats.org/officeDocument/2006/relationships/image" Target="../media/image740.png"/><Relationship Id="rId131" Type="http://schemas.openxmlformats.org/officeDocument/2006/relationships/customXml" Target="../ink/ink7390.xml"/><Relationship Id="rId152" Type="http://schemas.openxmlformats.org/officeDocument/2006/relationships/image" Target="../media/image761.png"/><Relationship Id="rId173" Type="http://schemas.openxmlformats.org/officeDocument/2006/relationships/customXml" Target="../ink/ink7411.xml"/><Relationship Id="rId194" Type="http://schemas.openxmlformats.org/officeDocument/2006/relationships/image" Target="../media/image797.png"/><Relationship Id="rId208" Type="http://schemas.openxmlformats.org/officeDocument/2006/relationships/image" Target="../media/image804.png"/><Relationship Id="rId229" Type="http://schemas.openxmlformats.org/officeDocument/2006/relationships/customXml" Target="../ink/ink7439.xml"/><Relationship Id="rId14" Type="http://schemas.openxmlformats.org/officeDocument/2006/relationships/image" Target="../media/image691.png"/><Relationship Id="rId35" Type="http://schemas.openxmlformats.org/officeDocument/2006/relationships/customXml" Target="../ink/ink7342.xml"/><Relationship Id="rId56" Type="http://schemas.openxmlformats.org/officeDocument/2006/relationships/image" Target="../media/image714.png"/><Relationship Id="rId77" Type="http://schemas.openxmlformats.org/officeDocument/2006/relationships/customXml" Target="../ink/ink7363.xml"/><Relationship Id="rId100" Type="http://schemas.openxmlformats.org/officeDocument/2006/relationships/image" Target="../media/image511.png"/><Relationship Id="rId8" Type="http://schemas.openxmlformats.org/officeDocument/2006/relationships/image" Target="../media/image688.png"/><Relationship Id="rId98" Type="http://schemas.openxmlformats.org/officeDocument/2006/relationships/image" Target="../media/image735.png"/><Relationship Id="rId121" Type="http://schemas.openxmlformats.org/officeDocument/2006/relationships/customXml" Target="../ink/ink7385.xml"/><Relationship Id="rId142" Type="http://schemas.openxmlformats.org/officeDocument/2006/relationships/image" Target="../media/image756.png"/><Relationship Id="rId163" Type="http://schemas.openxmlformats.org/officeDocument/2006/relationships/customXml" Target="../ink/ink7406.xml"/><Relationship Id="rId184" Type="http://schemas.openxmlformats.org/officeDocument/2006/relationships/image" Target="../media/image792.png"/><Relationship Id="rId219" Type="http://schemas.openxmlformats.org/officeDocument/2006/relationships/customXml" Target="../ink/ink7434.xml"/><Relationship Id="rId230" Type="http://schemas.openxmlformats.org/officeDocument/2006/relationships/image" Target="../media/image814.png"/><Relationship Id="rId25" Type="http://schemas.openxmlformats.org/officeDocument/2006/relationships/customXml" Target="../ink/ink7337.xml"/><Relationship Id="rId46" Type="http://schemas.openxmlformats.org/officeDocument/2006/relationships/image" Target="../media/image709.png"/><Relationship Id="rId67" Type="http://schemas.openxmlformats.org/officeDocument/2006/relationships/customXml" Target="../ink/ink7358.xml"/><Relationship Id="rId88" Type="http://schemas.openxmlformats.org/officeDocument/2006/relationships/image" Target="../media/image730.png"/><Relationship Id="rId111" Type="http://schemas.openxmlformats.org/officeDocument/2006/relationships/customXml" Target="../ink/ink7380.xml"/><Relationship Id="rId132" Type="http://schemas.openxmlformats.org/officeDocument/2006/relationships/image" Target="../media/image751.png"/><Relationship Id="rId153" Type="http://schemas.openxmlformats.org/officeDocument/2006/relationships/customXml" Target="../ink/ink7401.xml"/><Relationship Id="rId174" Type="http://schemas.openxmlformats.org/officeDocument/2006/relationships/image" Target="../media/image787.png"/><Relationship Id="rId195" Type="http://schemas.openxmlformats.org/officeDocument/2006/relationships/customXml" Target="../ink/ink7422.xml"/><Relationship Id="rId209" Type="http://schemas.openxmlformats.org/officeDocument/2006/relationships/customXml" Target="../ink/ink7429.xml"/><Relationship Id="rId190" Type="http://schemas.openxmlformats.org/officeDocument/2006/relationships/image" Target="../media/image795.png"/><Relationship Id="rId204" Type="http://schemas.openxmlformats.org/officeDocument/2006/relationships/image" Target="../media/image802.png"/><Relationship Id="rId220" Type="http://schemas.openxmlformats.org/officeDocument/2006/relationships/image" Target="../media/image809.png"/><Relationship Id="rId225" Type="http://schemas.openxmlformats.org/officeDocument/2006/relationships/customXml" Target="../ink/ink7437.xml"/><Relationship Id="rId15" Type="http://schemas.openxmlformats.org/officeDocument/2006/relationships/customXml" Target="../ink/ink7332.xml"/><Relationship Id="rId36" Type="http://schemas.openxmlformats.org/officeDocument/2006/relationships/image" Target="../media/image704.png"/><Relationship Id="rId57" Type="http://schemas.openxmlformats.org/officeDocument/2006/relationships/customXml" Target="../ink/ink7353.xml"/><Relationship Id="rId106" Type="http://schemas.openxmlformats.org/officeDocument/2006/relationships/image" Target="../media/image738.png"/><Relationship Id="rId127" Type="http://schemas.openxmlformats.org/officeDocument/2006/relationships/customXml" Target="../ink/ink7388.xml"/><Relationship Id="rId10" Type="http://schemas.openxmlformats.org/officeDocument/2006/relationships/image" Target="../media/image689.png"/><Relationship Id="rId31" Type="http://schemas.openxmlformats.org/officeDocument/2006/relationships/customXml" Target="../ink/ink7340.xml"/><Relationship Id="rId52" Type="http://schemas.openxmlformats.org/officeDocument/2006/relationships/image" Target="../media/image712.png"/><Relationship Id="rId73" Type="http://schemas.openxmlformats.org/officeDocument/2006/relationships/customXml" Target="../ink/ink7361.xml"/><Relationship Id="rId78" Type="http://schemas.openxmlformats.org/officeDocument/2006/relationships/image" Target="../media/image726.png"/><Relationship Id="rId94" Type="http://schemas.openxmlformats.org/officeDocument/2006/relationships/image" Target="../media/image733.png"/><Relationship Id="rId99" Type="http://schemas.openxmlformats.org/officeDocument/2006/relationships/customXml" Target="../ink/ink7374.xml"/><Relationship Id="rId101" Type="http://schemas.openxmlformats.org/officeDocument/2006/relationships/customXml" Target="../ink/ink7375.xml"/><Relationship Id="rId122" Type="http://schemas.openxmlformats.org/officeDocument/2006/relationships/image" Target="../media/image746.png"/><Relationship Id="rId143" Type="http://schemas.openxmlformats.org/officeDocument/2006/relationships/customXml" Target="../ink/ink7396.xml"/><Relationship Id="rId148" Type="http://schemas.openxmlformats.org/officeDocument/2006/relationships/image" Target="../media/image759.png"/><Relationship Id="rId164" Type="http://schemas.openxmlformats.org/officeDocument/2006/relationships/image" Target="../media/image782.png"/><Relationship Id="rId169" Type="http://schemas.openxmlformats.org/officeDocument/2006/relationships/customXml" Target="../ink/ink7409.xml"/><Relationship Id="rId185" Type="http://schemas.openxmlformats.org/officeDocument/2006/relationships/customXml" Target="../ink/ink7417.xml"/><Relationship Id="rId4" Type="http://schemas.openxmlformats.org/officeDocument/2006/relationships/image" Target="../media/image686.png"/><Relationship Id="rId9" Type="http://schemas.openxmlformats.org/officeDocument/2006/relationships/customXml" Target="../ink/ink7329.xml"/><Relationship Id="rId180" Type="http://schemas.openxmlformats.org/officeDocument/2006/relationships/image" Target="../media/image790.png"/><Relationship Id="rId210" Type="http://schemas.openxmlformats.org/officeDocument/2006/relationships/image" Target="../media/image598.png"/><Relationship Id="rId215" Type="http://schemas.openxmlformats.org/officeDocument/2006/relationships/customXml" Target="../ink/ink7432.xml"/><Relationship Id="rId236" Type="http://schemas.openxmlformats.org/officeDocument/2006/relationships/image" Target="../media/image817.png"/><Relationship Id="rId26" Type="http://schemas.openxmlformats.org/officeDocument/2006/relationships/image" Target="../media/image697.png"/><Relationship Id="rId231" Type="http://schemas.openxmlformats.org/officeDocument/2006/relationships/customXml" Target="../ink/ink7440.xml"/><Relationship Id="rId47" Type="http://schemas.openxmlformats.org/officeDocument/2006/relationships/customXml" Target="../ink/ink7348.xml"/><Relationship Id="rId68" Type="http://schemas.openxmlformats.org/officeDocument/2006/relationships/image" Target="../media/image720.png"/><Relationship Id="rId89" Type="http://schemas.openxmlformats.org/officeDocument/2006/relationships/customXml" Target="../ink/ink7369.xml"/><Relationship Id="rId112" Type="http://schemas.openxmlformats.org/officeDocument/2006/relationships/image" Target="../media/image741.png"/><Relationship Id="rId133" Type="http://schemas.openxmlformats.org/officeDocument/2006/relationships/customXml" Target="../ink/ink7391.xml"/><Relationship Id="rId154" Type="http://schemas.openxmlformats.org/officeDocument/2006/relationships/image" Target="../media/image762.png"/><Relationship Id="rId175" Type="http://schemas.openxmlformats.org/officeDocument/2006/relationships/customXml" Target="../ink/ink7412.xml"/><Relationship Id="rId196" Type="http://schemas.openxmlformats.org/officeDocument/2006/relationships/image" Target="../media/image798.png"/><Relationship Id="rId200" Type="http://schemas.openxmlformats.org/officeDocument/2006/relationships/image" Target="../media/image800.png"/><Relationship Id="rId16" Type="http://schemas.openxmlformats.org/officeDocument/2006/relationships/image" Target="../media/image692.png"/><Relationship Id="rId221" Type="http://schemas.openxmlformats.org/officeDocument/2006/relationships/customXml" Target="../ink/ink7435.xml"/><Relationship Id="rId37" Type="http://schemas.openxmlformats.org/officeDocument/2006/relationships/customXml" Target="../ink/ink7343.xml"/><Relationship Id="rId58" Type="http://schemas.openxmlformats.org/officeDocument/2006/relationships/image" Target="../media/image715.png"/><Relationship Id="rId79" Type="http://schemas.openxmlformats.org/officeDocument/2006/relationships/customXml" Target="../ink/ink7364.xml"/><Relationship Id="rId102" Type="http://schemas.openxmlformats.org/officeDocument/2006/relationships/image" Target="../media/image736.png"/><Relationship Id="rId123" Type="http://schemas.openxmlformats.org/officeDocument/2006/relationships/customXml" Target="../ink/ink7386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407.xml"/><Relationship Id="rId186" Type="http://schemas.openxmlformats.org/officeDocument/2006/relationships/image" Target="../media/image793.png"/><Relationship Id="rId211" Type="http://schemas.openxmlformats.org/officeDocument/2006/relationships/customXml" Target="../ink/ink7430.xml"/><Relationship Id="rId232" Type="http://schemas.openxmlformats.org/officeDocument/2006/relationships/image" Target="../media/image815.png"/><Relationship Id="rId27" Type="http://schemas.openxmlformats.org/officeDocument/2006/relationships/customXml" Target="../ink/ink7338.xml"/><Relationship Id="rId48" Type="http://schemas.openxmlformats.org/officeDocument/2006/relationships/image" Target="../media/image710.png"/><Relationship Id="rId69" Type="http://schemas.openxmlformats.org/officeDocument/2006/relationships/customXml" Target="../ink/ink7359.xml"/><Relationship Id="rId113" Type="http://schemas.openxmlformats.org/officeDocument/2006/relationships/customXml" Target="../ink/ink7381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402.xml"/><Relationship Id="rId176" Type="http://schemas.openxmlformats.org/officeDocument/2006/relationships/image" Target="../media/image788.png"/><Relationship Id="rId197" Type="http://schemas.openxmlformats.org/officeDocument/2006/relationships/customXml" Target="../ink/ink7423.xml"/><Relationship Id="rId201" Type="http://schemas.openxmlformats.org/officeDocument/2006/relationships/customXml" Target="../ink/ink7425.xml"/><Relationship Id="rId222" Type="http://schemas.openxmlformats.org/officeDocument/2006/relationships/image" Target="../media/image810.png"/><Relationship Id="rId17" Type="http://schemas.openxmlformats.org/officeDocument/2006/relationships/customXml" Target="../ink/ink7333.xml"/><Relationship Id="rId38" Type="http://schemas.openxmlformats.org/officeDocument/2006/relationships/image" Target="../media/image705.png"/><Relationship Id="rId59" Type="http://schemas.openxmlformats.org/officeDocument/2006/relationships/customXml" Target="../ink/ink7354.xml"/><Relationship Id="rId103" Type="http://schemas.openxmlformats.org/officeDocument/2006/relationships/customXml" Target="../ink/ink7376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7370.xml"/><Relationship Id="rId145" Type="http://schemas.openxmlformats.org/officeDocument/2006/relationships/customXml" Target="../ink/ink7397.xml"/><Relationship Id="rId166" Type="http://schemas.openxmlformats.org/officeDocument/2006/relationships/image" Target="../media/image783.png"/><Relationship Id="rId187" Type="http://schemas.openxmlformats.org/officeDocument/2006/relationships/customXml" Target="../ink/ink741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05.png"/><Relationship Id="rId233" Type="http://schemas.openxmlformats.org/officeDocument/2006/relationships/customXml" Target="../ink/ink7441.xml"/><Relationship Id="rId28" Type="http://schemas.openxmlformats.org/officeDocument/2006/relationships/image" Target="../media/image698.png"/><Relationship Id="rId49" Type="http://schemas.openxmlformats.org/officeDocument/2006/relationships/customXml" Target="../ink/ink7349.xml"/><Relationship Id="rId114" Type="http://schemas.openxmlformats.org/officeDocument/2006/relationships/image" Target="../media/image742.png"/><Relationship Id="rId60" Type="http://schemas.openxmlformats.org/officeDocument/2006/relationships/image" Target="../media/image716.png"/><Relationship Id="rId81" Type="http://schemas.openxmlformats.org/officeDocument/2006/relationships/customXml" Target="../ink/ink7365.xml"/><Relationship Id="rId135" Type="http://schemas.openxmlformats.org/officeDocument/2006/relationships/customXml" Target="../ink/ink7392.xml"/><Relationship Id="rId156" Type="http://schemas.openxmlformats.org/officeDocument/2006/relationships/image" Target="../media/image778.png"/><Relationship Id="rId177" Type="http://schemas.openxmlformats.org/officeDocument/2006/relationships/customXml" Target="../ink/ink7413.xml"/><Relationship Id="rId198" Type="http://schemas.openxmlformats.org/officeDocument/2006/relationships/image" Target="../media/image799.png"/><Relationship Id="rId202" Type="http://schemas.openxmlformats.org/officeDocument/2006/relationships/image" Target="../media/image801.png"/><Relationship Id="rId223" Type="http://schemas.openxmlformats.org/officeDocument/2006/relationships/customXml" Target="../ink/ink7436.xml"/><Relationship Id="rId18" Type="http://schemas.openxmlformats.org/officeDocument/2006/relationships/image" Target="../media/image693.png"/><Relationship Id="rId39" Type="http://schemas.openxmlformats.org/officeDocument/2006/relationships/customXml" Target="../ink/ink7344.xml"/><Relationship Id="rId50" Type="http://schemas.openxmlformats.org/officeDocument/2006/relationships/image" Target="../media/image711.png"/><Relationship Id="rId104" Type="http://schemas.openxmlformats.org/officeDocument/2006/relationships/image" Target="../media/image737.png"/><Relationship Id="rId125" Type="http://schemas.openxmlformats.org/officeDocument/2006/relationships/customXml" Target="../ink/ink7387.xml"/><Relationship Id="rId146" Type="http://schemas.openxmlformats.org/officeDocument/2006/relationships/image" Target="../media/image758.png"/><Relationship Id="rId167" Type="http://schemas.openxmlformats.org/officeDocument/2006/relationships/customXml" Target="../ink/ink7408.xml"/><Relationship Id="rId188" Type="http://schemas.openxmlformats.org/officeDocument/2006/relationships/image" Target="../media/image794.png"/><Relationship Id="rId71" Type="http://schemas.openxmlformats.org/officeDocument/2006/relationships/customXml" Target="../ink/ink7360.xml"/><Relationship Id="rId92" Type="http://schemas.openxmlformats.org/officeDocument/2006/relationships/image" Target="../media/image732.png"/><Relationship Id="rId213" Type="http://schemas.openxmlformats.org/officeDocument/2006/relationships/customXml" Target="../ink/ink7431.xml"/><Relationship Id="rId234" Type="http://schemas.openxmlformats.org/officeDocument/2006/relationships/image" Target="../media/image816.png"/><Relationship Id="rId2" Type="http://schemas.openxmlformats.org/officeDocument/2006/relationships/image" Target="../media/image683.png"/><Relationship Id="rId29" Type="http://schemas.openxmlformats.org/officeDocument/2006/relationships/customXml" Target="../ink/ink7339.xml"/><Relationship Id="rId40" Type="http://schemas.openxmlformats.org/officeDocument/2006/relationships/image" Target="../media/image706.png"/><Relationship Id="rId115" Type="http://schemas.openxmlformats.org/officeDocument/2006/relationships/customXml" Target="../ink/ink7382.xml"/><Relationship Id="rId136" Type="http://schemas.openxmlformats.org/officeDocument/2006/relationships/image" Target="../media/image753.png"/><Relationship Id="rId157" Type="http://schemas.openxmlformats.org/officeDocument/2006/relationships/customXml" Target="../ink/ink7403.xml"/><Relationship Id="rId178" Type="http://schemas.openxmlformats.org/officeDocument/2006/relationships/image" Target="../media/image789.png"/><Relationship Id="rId61" Type="http://schemas.openxmlformats.org/officeDocument/2006/relationships/customXml" Target="../ink/ink7355.xml"/><Relationship Id="rId82" Type="http://schemas.openxmlformats.org/officeDocument/2006/relationships/image" Target="../media/image727.png"/><Relationship Id="rId199" Type="http://schemas.openxmlformats.org/officeDocument/2006/relationships/customXml" Target="../ink/ink7424.xml"/><Relationship Id="rId203" Type="http://schemas.openxmlformats.org/officeDocument/2006/relationships/customXml" Target="../ink/ink7426.xml"/><Relationship Id="rId19" Type="http://schemas.openxmlformats.org/officeDocument/2006/relationships/customXml" Target="../ink/ink7334.xml"/><Relationship Id="rId224" Type="http://schemas.openxmlformats.org/officeDocument/2006/relationships/image" Target="../media/image811.png"/><Relationship Id="rId30" Type="http://schemas.openxmlformats.org/officeDocument/2006/relationships/image" Target="../media/image699.png"/><Relationship Id="rId105" Type="http://schemas.openxmlformats.org/officeDocument/2006/relationships/customXml" Target="../ink/ink7377.xml"/><Relationship Id="rId126" Type="http://schemas.openxmlformats.org/officeDocument/2006/relationships/image" Target="../media/image748.png"/><Relationship Id="rId147" Type="http://schemas.openxmlformats.org/officeDocument/2006/relationships/customXml" Target="../ink/ink7398.xml"/><Relationship Id="rId168" Type="http://schemas.openxmlformats.org/officeDocument/2006/relationships/image" Target="../media/image784.png"/><Relationship Id="rId51" Type="http://schemas.openxmlformats.org/officeDocument/2006/relationships/customXml" Target="../ink/ink7350.xml"/><Relationship Id="rId72" Type="http://schemas.openxmlformats.org/officeDocument/2006/relationships/image" Target="../media/image722.png"/><Relationship Id="rId93" Type="http://schemas.openxmlformats.org/officeDocument/2006/relationships/customXml" Target="../ink/ink7371.xml"/><Relationship Id="rId189" Type="http://schemas.openxmlformats.org/officeDocument/2006/relationships/customXml" Target="../ink/ink7419.xml"/><Relationship Id="rId3" Type="http://schemas.openxmlformats.org/officeDocument/2006/relationships/customXml" Target="../ink/ink7326.xml"/><Relationship Id="rId214" Type="http://schemas.openxmlformats.org/officeDocument/2006/relationships/image" Target="../media/image806.png"/><Relationship Id="rId235" Type="http://schemas.openxmlformats.org/officeDocument/2006/relationships/customXml" Target="../ink/ink7442.xml"/><Relationship Id="rId116" Type="http://schemas.openxmlformats.org/officeDocument/2006/relationships/image" Target="../media/image743.png"/><Relationship Id="rId137" Type="http://schemas.openxmlformats.org/officeDocument/2006/relationships/customXml" Target="../ink/ink7393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7345.xml"/><Relationship Id="rId62" Type="http://schemas.openxmlformats.org/officeDocument/2006/relationships/image" Target="../media/image717.png"/><Relationship Id="rId83" Type="http://schemas.openxmlformats.org/officeDocument/2006/relationships/customXml" Target="../ink/ink7366.xml"/><Relationship Id="rId179" Type="http://schemas.openxmlformats.org/officeDocument/2006/relationships/customXml" Target="../ink/ink7414.xm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501.xml"/><Relationship Id="rId21" Type="http://schemas.openxmlformats.org/officeDocument/2006/relationships/customXml" Target="../ink/ink7453.xml"/><Relationship Id="rId42" Type="http://schemas.openxmlformats.org/officeDocument/2006/relationships/image" Target="../media/image707.png"/><Relationship Id="rId63" Type="http://schemas.openxmlformats.org/officeDocument/2006/relationships/customXml" Target="../ink/ink7474.xml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59" Type="http://schemas.openxmlformats.org/officeDocument/2006/relationships/customXml" Target="../ink/ink7522.xml"/><Relationship Id="rId170" Type="http://schemas.openxmlformats.org/officeDocument/2006/relationships/image" Target="../media/image785.png"/><Relationship Id="rId191" Type="http://schemas.openxmlformats.org/officeDocument/2006/relationships/customXml" Target="../ink/ink7538.xml"/><Relationship Id="rId205" Type="http://schemas.openxmlformats.org/officeDocument/2006/relationships/customXml" Target="../ink/ink7545.xml"/><Relationship Id="rId226" Type="http://schemas.openxmlformats.org/officeDocument/2006/relationships/image" Target="../media/image812.png"/><Relationship Id="rId247" Type="http://schemas.openxmlformats.org/officeDocument/2006/relationships/customXml" Target="../ink/ink7566.xml"/><Relationship Id="rId107" Type="http://schemas.openxmlformats.org/officeDocument/2006/relationships/customXml" Target="../ink/ink7496.xml"/><Relationship Id="rId11" Type="http://schemas.openxmlformats.org/officeDocument/2006/relationships/customXml" Target="../ink/ink7448.xml"/><Relationship Id="rId32" Type="http://schemas.openxmlformats.org/officeDocument/2006/relationships/image" Target="../media/image700.png"/><Relationship Id="rId53" Type="http://schemas.openxmlformats.org/officeDocument/2006/relationships/customXml" Target="../ink/ink7469.xml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149" Type="http://schemas.openxmlformats.org/officeDocument/2006/relationships/customXml" Target="../ink/ink7517.xml"/><Relationship Id="rId5" Type="http://schemas.openxmlformats.org/officeDocument/2006/relationships/customXml" Target="../ink/ink7445.xml"/><Relationship Id="rId95" Type="http://schemas.openxmlformats.org/officeDocument/2006/relationships/customXml" Target="../ink/ink7490.xml"/><Relationship Id="rId160" Type="http://schemas.openxmlformats.org/officeDocument/2006/relationships/image" Target="../media/image780.png"/><Relationship Id="rId181" Type="http://schemas.openxmlformats.org/officeDocument/2006/relationships/customXml" Target="../ink/ink7533.xml"/><Relationship Id="rId216" Type="http://schemas.openxmlformats.org/officeDocument/2006/relationships/image" Target="../media/image807.png"/><Relationship Id="rId237" Type="http://schemas.openxmlformats.org/officeDocument/2006/relationships/customXml" Target="../ink/ink7561.xml"/><Relationship Id="rId22" Type="http://schemas.openxmlformats.org/officeDocument/2006/relationships/image" Target="../media/image695.png"/><Relationship Id="rId43" Type="http://schemas.openxmlformats.org/officeDocument/2006/relationships/customXml" Target="../ink/ink7464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512.xml"/><Relationship Id="rId85" Type="http://schemas.openxmlformats.org/officeDocument/2006/relationships/customXml" Target="../ink/ink7485.xml"/><Relationship Id="rId150" Type="http://schemas.openxmlformats.org/officeDocument/2006/relationships/image" Target="../media/image760.png"/><Relationship Id="rId171" Type="http://schemas.openxmlformats.org/officeDocument/2006/relationships/customXml" Target="../ink/ink7528.xml"/><Relationship Id="rId192" Type="http://schemas.openxmlformats.org/officeDocument/2006/relationships/image" Target="../media/image796.png"/><Relationship Id="rId206" Type="http://schemas.openxmlformats.org/officeDocument/2006/relationships/image" Target="../media/image803.png"/><Relationship Id="rId227" Type="http://schemas.openxmlformats.org/officeDocument/2006/relationships/customXml" Target="../ink/ink7556.xml"/><Relationship Id="rId248" Type="http://schemas.openxmlformats.org/officeDocument/2006/relationships/image" Target="../media/image823.png"/><Relationship Id="rId12" Type="http://schemas.openxmlformats.org/officeDocument/2006/relationships/image" Target="../media/image690.png"/><Relationship Id="rId33" Type="http://schemas.openxmlformats.org/officeDocument/2006/relationships/customXml" Target="../ink/ink7459.xml"/><Relationship Id="rId108" Type="http://schemas.openxmlformats.org/officeDocument/2006/relationships/image" Target="../media/image739.png"/><Relationship Id="rId129" Type="http://schemas.openxmlformats.org/officeDocument/2006/relationships/customXml" Target="../ink/ink7507.xml"/><Relationship Id="rId54" Type="http://schemas.openxmlformats.org/officeDocument/2006/relationships/image" Target="../media/image713.png"/><Relationship Id="rId75" Type="http://schemas.openxmlformats.org/officeDocument/2006/relationships/customXml" Target="../ink/ink7480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7523.xml"/><Relationship Id="rId182" Type="http://schemas.openxmlformats.org/officeDocument/2006/relationships/image" Target="../media/image791.png"/><Relationship Id="rId217" Type="http://schemas.openxmlformats.org/officeDocument/2006/relationships/customXml" Target="../ink/ink7551.xml"/><Relationship Id="rId6" Type="http://schemas.openxmlformats.org/officeDocument/2006/relationships/image" Target="../media/image687.png"/><Relationship Id="rId238" Type="http://schemas.openxmlformats.org/officeDocument/2006/relationships/image" Target="../media/image818.png"/><Relationship Id="rId23" Type="http://schemas.openxmlformats.org/officeDocument/2006/relationships/customXml" Target="../ink/ink7454.xml"/><Relationship Id="rId119" Type="http://schemas.openxmlformats.org/officeDocument/2006/relationships/customXml" Target="../ink/ink7502.xml"/><Relationship Id="rId44" Type="http://schemas.openxmlformats.org/officeDocument/2006/relationships/image" Target="../media/image708.png"/><Relationship Id="rId65" Type="http://schemas.openxmlformats.org/officeDocument/2006/relationships/customXml" Target="../ink/ink7475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51" Type="http://schemas.openxmlformats.org/officeDocument/2006/relationships/customXml" Target="../ink/ink7518.xml"/><Relationship Id="rId172" Type="http://schemas.openxmlformats.org/officeDocument/2006/relationships/image" Target="../media/image786.png"/><Relationship Id="rId193" Type="http://schemas.openxmlformats.org/officeDocument/2006/relationships/customXml" Target="../ink/ink7539.xml"/><Relationship Id="rId207" Type="http://schemas.openxmlformats.org/officeDocument/2006/relationships/customXml" Target="../ink/ink7546.xml"/><Relationship Id="rId228" Type="http://schemas.openxmlformats.org/officeDocument/2006/relationships/image" Target="../media/image813.png"/><Relationship Id="rId249" Type="http://schemas.openxmlformats.org/officeDocument/2006/relationships/customXml" Target="../ink/ink7567.xml"/><Relationship Id="rId13" Type="http://schemas.openxmlformats.org/officeDocument/2006/relationships/customXml" Target="../ink/ink7449.xml"/><Relationship Id="rId109" Type="http://schemas.openxmlformats.org/officeDocument/2006/relationships/customXml" Target="../ink/ink7497.xml"/><Relationship Id="rId34" Type="http://schemas.openxmlformats.org/officeDocument/2006/relationships/image" Target="../media/image703.png"/><Relationship Id="rId55" Type="http://schemas.openxmlformats.org/officeDocument/2006/relationships/customXml" Target="../ink/ink7470.xml"/><Relationship Id="rId76" Type="http://schemas.openxmlformats.org/officeDocument/2006/relationships/image" Target="../media/image724.png"/><Relationship Id="rId97" Type="http://schemas.openxmlformats.org/officeDocument/2006/relationships/customXml" Target="../ink/ink7491.xml"/><Relationship Id="rId120" Type="http://schemas.openxmlformats.org/officeDocument/2006/relationships/image" Target="../media/image745.png"/><Relationship Id="rId141" Type="http://schemas.openxmlformats.org/officeDocument/2006/relationships/customXml" Target="../ink/ink7513.xml"/><Relationship Id="rId7" Type="http://schemas.openxmlformats.org/officeDocument/2006/relationships/customXml" Target="../ink/ink7446.xml"/><Relationship Id="rId162" Type="http://schemas.openxmlformats.org/officeDocument/2006/relationships/image" Target="../media/image781.png"/><Relationship Id="rId183" Type="http://schemas.openxmlformats.org/officeDocument/2006/relationships/customXml" Target="../ink/ink7534.xml"/><Relationship Id="rId218" Type="http://schemas.openxmlformats.org/officeDocument/2006/relationships/image" Target="../media/image808.png"/><Relationship Id="rId239" Type="http://schemas.openxmlformats.org/officeDocument/2006/relationships/customXml" Target="../ink/ink7562.xml"/><Relationship Id="rId250" Type="http://schemas.openxmlformats.org/officeDocument/2006/relationships/image" Target="../media/image824.png"/><Relationship Id="rId24" Type="http://schemas.openxmlformats.org/officeDocument/2006/relationships/image" Target="../media/image696.png"/><Relationship Id="rId45" Type="http://schemas.openxmlformats.org/officeDocument/2006/relationships/customXml" Target="../ink/ink7465.xml"/><Relationship Id="rId66" Type="http://schemas.openxmlformats.org/officeDocument/2006/relationships/image" Target="../media/image719.png"/><Relationship Id="rId87" Type="http://schemas.openxmlformats.org/officeDocument/2006/relationships/customXml" Target="../ink/ink7486.xml"/><Relationship Id="rId110" Type="http://schemas.openxmlformats.org/officeDocument/2006/relationships/image" Target="../media/image740.png"/><Relationship Id="rId131" Type="http://schemas.openxmlformats.org/officeDocument/2006/relationships/customXml" Target="../ink/ink7508.xml"/><Relationship Id="rId152" Type="http://schemas.openxmlformats.org/officeDocument/2006/relationships/image" Target="../media/image761.png"/><Relationship Id="rId173" Type="http://schemas.openxmlformats.org/officeDocument/2006/relationships/customXml" Target="../ink/ink7529.xml"/><Relationship Id="rId194" Type="http://schemas.openxmlformats.org/officeDocument/2006/relationships/image" Target="../media/image797.png"/><Relationship Id="rId208" Type="http://schemas.openxmlformats.org/officeDocument/2006/relationships/image" Target="../media/image804.png"/><Relationship Id="rId229" Type="http://schemas.openxmlformats.org/officeDocument/2006/relationships/customXml" Target="../ink/ink7557.xml"/><Relationship Id="rId240" Type="http://schemas.openxmlformats.org/officeDocument/2006/relationships/image" Target="../media/image819.png"/><Relationship Id="rId14" Type="http://schemas.openxmlformats.org/officeDocument/2006/relationships/image" Target="../media/image691.png"/><Relationship Id="rId35" Type="http://schemas.openxmlformats.org/officeDocument/2006/relationships/customXml" Target="../ink/ink7460.xml"/><Relationship Id="rId56" Type="http://schemas.openxmlformats.org/officeDocument/2006/relationships/image" Target="../media/image714.png"/><Relationship Id="rId77" Type="http://schemas.openxmlformats.org/officeDocument/2006/relationships/customXml" Target="../ink/ink7481.xml"/><Relationship Id="rId100" Type="http://schemas.openxmlformats.org/officeDocument/2006/relationships/image" Target="../media/image511.png"/><Relationship Id="rId8" Type="http://schemas.openxmlformats.org/officeDocument/2006/relationships/image" Target="../media/image688.png"/><Relationship Id="rId98" Type="http://schemas.openxmlformats.org/officeDocument/2006/relationships/image" Target="../media/image735.png"/><Relationship Id="rId121" Type="http://schemas.openxmlformats.org/officeDocument/2006/relationships/customXml" Target="../ink/ink7503.xml"/><Relationship Id="rId142" Type="http://schemas.openxmlformats.org/officeDocument/2006/relationships/image" Target="../media/image756.png"/><Relationship Id="rId163" Type="http://schemas.openxmlformats.org/officeDocument/2006/relationships/customXml" Target="../ink/ink7524.xml"/><Relationship Id="rId184" Type="http://schemas.openxmlformats.org/officeDocument/2006/relationships/image" Target="../media/image792.png"/><Relationship Id="rId219" Type="http://schemas.openxmlformats.org/officeDocument/2006/relationships/customXml" Target="../ink/ink7552.xml"/><Relationship Id="rId230" Type="http://schemas.openxmlformats.org/officeDocument/2006/relationships/image" Target="../media/image814.png"/><Relationship Id="rId251" Type="http://schemas.openxmlformats.org/officeDocument/2006/relationships/customXml" Target="../ink/ink7568.xml"/><Relationship Id="rId25" Type="http://schemas.openxmlformats.org/officeDocument/2006/relationships/customXml" Target="../ink/ink7455.xml"/><Relationship Id="rId46" Type="http://schemas.openxmlformats.org/officeDocument/2006/relationships/image" Target="../media/image709.png"/><Relationship Id="rId67" Type="http://schemas.openxmlformats.org/officeDocument/2006/relationships/customXml" Target="../ink/ink7476.xml"/><Relationship Id="rId88" Type="http://schemas.openxmlformats.org/officeDocument/2006/relationships/image" Target="../media/image730.png"/><Relationship Id="rId111" Type="http://schemas.openxmlformats.org/officeDocument/2006/relationships/customXml" Target="../ink/ink7498.xml"/><Relationship Id="rId132" Type="http://schemas.openxmlformats.org/officeDocument/2006/relationships/image" Target="../media/image751.png"/><Relationship Id="rId153" Type="http://schemas.openxmlformats.org/officeDocument/2006/relationships/customXml" Target="../ink/ink7519.xml"/><Relationship Id="rId174" Type="http://schemas.openxmlformats.org/officeDocument/2006/relationships/image" Target="../media/image787.png"/><Relationship Id="rId195" Type="http://schemas.openxmlformats.org/officeDocument/2006/relationships/customXml" Target="../ink/ink7540.xml"/><Relationship Id="rId209" Type="http://schemas.openxmlformats.org/officeDocument/2006/relationships/customXml" Target="../ink/ink7547.xml"/><Relationship Id="rId220" Type="http://schemas.openxmlformats.org/officeDocument/2006/relationships/image" Target="../media/image809.png"/><Relationship Id="rId241" Type="http://schemas.openxmlformats.org/officeDocument/2006/relationships/customXml" Target="../ink/ink7563.xml"/><Relationship Id="rId15" Type="http://schemas.openxmlformats.org/officeDocument/2006/relationships/customXml" Target="../ink/ink7450.xml"/><Relationship Id="rId36" Type="http://schemas.openxmlformats.org/officeDocument/2006/relationships/image" Target="../media/image704.png"/><Relationship Id="rId57" Type="http://schemas.openxmlformats.org/officeDocument/2006/relationships/customXml" Target="../ink/ink7471.xml"/><Relationship Id="rId78" Type="http://schemas.openxmlformats.org/officeDocument/2006/relationships/image" Target="../media/image726.png"/><Relationship Id="rId99" Type="http://schemas.openxmlformats.org/officeDocument/2006/relationships/customXml" Target="../ink/ink7492.xml"/><Relationship Id="rId101" Type="http://schemas.openxmlformats.org/officeDocument/2006/relationships/customXml" Target="../ink/ink7493.xml"/><Relationship Id="rId122" Type="http://schemas.openxmlformats.org/officeDocument/2006/relationships/image" Target="../media/image746.png"/><Relationship Id="rId143" Type="http://schemas.openxmlformats.org/officeDocument/2006/relationships/customXml" Target="../ink/ink7514.xml"/><Relationship Id="rId164" Type="http://schemas.openxmlformats.org/officeDocument/2006/relationships/image" Target="../media/image782.png"/><Relationship Id="rId185" Type="http://schemas.openxmlformats.org/officeDocument/2006/relationships/customXml" Target="../ink/ink7535.xml"/><Relationship Id="rId9" Type="http://schemas.openxmlformats.org/officeDocument/2006/relationships/customXml" Target="../ink/ink7447.xml"/><Relationship Id="rId210" Type="http://schemas.openxmlformats.org/officeDocument/2006/relationships/image" Target="../media/image598.png"/><Relationship Id="rId26" Type="http://schemas.openxmlformats.org/officeDocument/2006/relationships/image" Target="../media/image697.png"/><Relationship Id="rId231" Type="http://schemas.openxmlformats.org/officeDocument/2006/relationships/customXml" Target="../ink/ink7558.xml"/><Relationship Id="rId252" Type="http://schemas.openxmlformats.org/officeDocument/2006/relationships/image" Target="../media/image825.png"/><Relationship Id="rId47" Type="http://schemas.openxmlformats.org/officeDocument/2006/relationships/customXml" Target="../ink/ink7466.xml"/><Relationship Id="rId68" Type="http://schemas.openxmlformats.org/officeDocument/2006/relationships/image" Target="../media/image720.png"/><Relationship Id="rId89" Type="http://schemas.openxmlformats.org/officeDocument/2006/relationships/customXml" Target="../ink/ink7487.xml"/><Relationship Id="rId112" Type="http://schemas.openxmlformats.org/officeDocument/2006/relationships/image" Target="../media/image741.png"/><Relationship Id="rId133" Type="http://schemas.openxmlformats.org/officeDocument/2006/relationships/customXml" Target="../ink/ink7509.xml"/><Relationship Id="rId154" Type="http://schemas.openxmlformats.org/officeDocument/2006/relationships/image" Target="../media/image762.png"/><Relationship Id="rId175" Type="http://schemas.openxmlformats.org/officeDocument/2006/relationships/customXml" Target="../ink/ink7530.xml"/><Relationship Id="rId196" Type="http://schemas.openxmlformats.org/officeDocument/2006/relationships/image" Target="../media/image798.png"/><Relationship Id="rId200" Type="http://schemas.openxmlformats.org/officeDocument/2006/relationships/image" Target="../media/image800.png"/><Relationship Id="rId16" Type="http://schemas.openxmlformats.org/officeDocument/2006/relationships/image" Target="../media/image692.png"/><Relationship Id="rId221" Type="http://schemas.openxmlformats.org/officeDocument/2006/relationships/customXml" Target="../ink/ink7553.xml"/><Relationship Id="rId242" Type="http://schemas.openxmlformats.org/officeDocument/2006/relationships/image" Target="../media/image820.png"/><Relationship Id="rId37" Type="http://schemas.openxmlformats.org/officeDocument/2006/relationships/customXml" Target="../ink/ink7461.xml"/><Relationship Id="rId58" Type="http://schemas.openxmlformats.org/officeDocument/2006/relationships/image" Target="../media/image715.png"/><Relationship Id="rId79" Type="http://schemas.openxmlformats.org/officeDocument/2006/relationships/customXml" Target="../ink/ink7482.xml"/><Relationship Id="rId102" Type="http://schemas.openxmlformats.org/officeDocument/2006/relationships/image" Target="../media/image736.png"/><Relationship Id="rId123" Type="http://schemas.openxmlformats.org/officeDocument/2006/relationships/customXml" Target="../ink/ink7504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525.xml"/><Relationship Id="rId186" Type="http://schemas.openxmlformats.org/officeDocument/2006/relationships/image" Target="../media/image793.png"/><Relationship Id="rId211" Type="http://schemas.openxmlformats.org/officeDocument/2006/relationships/customXml" Target="../ink/ink7548.xml"/><Relationship Id="rId232" Type="http://schemas.openxmlformats.org/officeDocument/2006/relationships/image" Target="../media/image815.png"/><Relationship Id="rId253" Type="http://schemas.openxmlformats.org/officeDocument/2006/relationships/customXml" Target="../ink/ink7569.xml"/><Relationship Id="rId27" Type="http://schemas.openxmlformats.org/officeDocument/2006/relationships/customXml" Target="../ink/ink7456.xml"/><Relationship Id="rId48" Type="http://schemas.openxmlformats.org/officeDocument/2006/relationships/image" Target="../media/image710.png"/><Relationship Id="rId69" Type="http://schemas.openxmlformats.org/officeDocument/2006/relationships/customXml" Target="../ink/ink7477.xml"/><Relationship Id="rId113" Type="http://schemas.openxmlformats.org/officeDocument/2006/relationships/customXml" Target="../ink/ink7499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520.xml"/><Relationship Id="rId176" Type="http://schemas.openxmlformats.org/officeDocument/2006/relationships/image" Target="../media/image788.png"/><Relationship Id="rId197" Type="http://schemas.openxmlformats.org/officeDocument/2006/relationships/customXml" Target="../ink/ink7541.xml"/><Relationship Id="rId201" Type="http://schemas.openxmlformats.org/officeDocument/2006/relationships/customXml" Target="../ink/ink7543.xml"/><Relationship Id="rId222" Type="http://schemas.openxmlformats.org/officeDocument/2006/relationships/image" Target="../media/image810.png"/><Relationship Id="rId243" Type="http://schemas.openxmlformats.org/officeDocument/2006/relationships/customXml" Target="../ink/ink7564.xml"/><Relationship Id="rId17" Type="http://schemas.openxmlformats.org/officeDocument/2006/relationships/customXml" Target="../ink/ink7451.xml"/><Relationship Id="rId38" Type="http://schemas.openxmlformats.org/officeDocument/2006/relationships/image" Target="../media/image705.png"/><Relationship Id="rId59" Type="http://schemas.openxmlformats.org/officeDocument/2006/relationships/customXml" Target="../ink/ink7472.xml"/><Relationship Id="rId103" Type="http://schemas.openxmlformats.org/officeDocument/2006/relationships/customXml" Target="../ink/ink7494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7488.xml"/><Relationship Id="rId145" Type="http://schemas.openxmlformats.org/officeDocument/2006/relationships/customXml" Target="../ink/ink7515.xml"/><Relationship Id="rId166" Type="http://schemas.openxmlformats.org/officeDocument/2006/relationships/image" Target="../media/image783.png"/><Relationship Id="rId187" Type="http://schemas.openxmlformats.org/officeDocument/2006/relationships/customXml" Target="../ink/ink753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05.png"/><Relationship Id="rId233" Type="http://schemas.openxmlformats.org/officeDocument/2006/relationships/customXml" Target="../ink/ink7559.xml"/><Relationship Id="rId254" Type="http://schemas.openxmlformats.org/officeDocument/2006/relationships/image" Target="../media/image826.png"/><Relationship Id="rId28" Type="http://schemas.openxmlformats.org/officeDocument/2006/relationships/image" Target="../media/image698.png"/><Relationship Id="rId49" Type="http://schemas.openxmlformats.org/officeDocument/2006/relationships/customXml" Target="../ink/ink7467.xml"/><Relationship Id="rId114" Type="http://schemas.openxmlformats.org/officeDocument/2006/relationships/image" Target="../media/image742.png"/><Relationship Id="rId60" Type="http://schemas.openxmlformats.org/officeDocument/2006/relationships/image" Target="../media/image716.png"/><Relationship Id="rId81" Type="http://schemas.openxmlformats.org/officeDocument/2006/relationships/customXml" Target="../ink/ink7483.xml"/><Relationship Id="rId135" Type="http://schemas.openxmlformats.org/officeDocument/2006/relationships/customXml" Target="../ink/ink7510.xml"/><Relationship Id="rId156" Type="http://schemas.openxmlformats.org/officeDocument/2006/relationships/image" Target="../media/image778.png"/><Relationship Id="rId177" Type="http://schemas.openxmlformats.org/officeDocument/2006/relationships/customXml" Target="../ink/ink7531.xml"/><Relationship Id="rId198" Type="http://schemas.openxmlformats.org/officeDocument/2006/relationships/image" Target="../media/image799.png"/><Relationship Id="rId202" Type="http://schemas.openxmlformats.org/officeDocument/2006/relationships/image" Target="../media/image801.png"/><Relationship Id="rId223" Type="http://schemas.openxmlformats.org/officeDocument/2006/relationships/customXml" Target="../ink/ink7554.xml"/><Relationship Id="rId244" Type="http://schemas.openxmlformats.org/officeDocument/2006/relationships/image" Target="../media/image821.png"/><Relationship Id="rId18" Type="http://schemas.openxmlformats.org/officeDocument/2006/relationships/image" Target="../media/image693.png"/><Relationship Id="rId39" Type="http://schemas.openxmlformats.org/officeDocument/2006/relationships/customXml" Target="../ink/ink7462.xml"/><Relationship Id="rId50" Type="http://schemas.openxmlformats.org/officeDocument/2006/relationships/image" Target="../media/image711.png"/><Relationship Id="rId104" Type="http://schemas.openxmlformats.org/officeDocument/2006/relationships/image" Target="../media/image737.png"/><Relationship Id="rId125" Type="http://schemas.openxmlformats.org/officeDocument/2006/relationships/customXml" Target="../ink/ink7505.xml"/><Relationship Id="rId146" Type="http://schemas.openxmlformats.org/officeDocument/2006/relationships/image" Target="../media/image758.png"/><Relationship Id="rId167" Type="http://schemas.openxmlformats.org/officeDocument/2006/relationships/customXml" Target="../ink/ink7526.xml"/><Relationship Id="rId188" Type="http://schemas.openxmlformats.org/officeDocument/2006/relationships/image" Target="../media/image794.png"/><Relationship Id="rId71" Type="http://schemas.openxmlformats.org/officeDocument/2006/relationships/customXml" Target="../ink/ink7478.xml"/><Relationship Id="rId92" Type="http://schemas.openxmlformats.org/officeDocument/2006/relationships/image" Target="../media/image732.png"/><Relationship Id="rId213" Type="http://schemas.openxmlformats.org/officeDocument/2006/relationships/customXml" Target="../ink/ink7549.xml"/><Relationship Id="rId234" Type="http://schemas.openxmlformats.org/officeDocument/2006/relationships/image" Target="../media/image816.png"/><Relationship Id="rId2" Type="http://schemas.openxmlformats.org/officeDocument/2006/relationships/image" Target="../media/image683.png"/><Relationship Id="rId29" Type="http://schemas.openxmlformats.org/officeDocument/2006/relationships/customXml" Target="../ink/ink7457.xml"/><Relationship Id="rId255" Type="http://schemas.openxmlformats.org/officeDocument/2006/relationships/customXml" Target="../ink/ink7570.xml"/><Relationship Id="rId40" Type="http://schemas.openxmlformats.org/officeDocument/2006/relationships/image" Target="../media/image706.png"/><Relationship Id="rId115" Type="http://schemas.openxmlformats.org/officeDocument/2006/relationships/customXml" Target="../ink/ink7500.xml"/><Relationship Id="rId136" Type="http://schemas.openxmlformats.org/officeDocument/2006/relationships/image" Target="../media/image753.png"/><Relationship Id="rId157" Type="http://schemas.openxmlformats.org/officeDocument/2006/relationships/customXml" Target="../ink/ink7521.xml"/><Relationship Id="rId178" Type="http://schemas.openxmlformats.org/officeDocument/2006/relationships/image" Target="../media/image789.png"/><Relationship Id="rId61" Type="http://schemas.openxmlformats.org/officeDocument/2006/relationships/customXml" Target="../ink/ink7473.xml"/><Relationship Id="rId82" Type="http://schemas.openxmlformats.org/officeDocument/2006/relationships/image" Target="../media/image727.png"/><Relationship Id="rId199" Type="http://schemas.openxmlformats.org/officeDocument/2006/relationships/customXml" Target="../ink/ink7542.xml"/><Relationship Id="rId203" Type="http://schemas.openxmlformats.org/officeDocument/2006/relationships/customXml" Target="../ink/ink7544.xml"/><Relationship Id="rId19" Type="http://schemas.openxmlformats.org/officeDocument/2006/relationships/customXml" Target="../ink/ink7452.xml"/><Relationship Id="rId224" Type="http://schemas.openxmlformats.org/officeDocument/2006/relationships/image" Target="../media/image811.png"/><Relationship Id="rId245" Type="http://schemas.openxmlformats.org/officeDocument/2006/relationships/customXml" Target="../ink/ink7565.xml"/><Relationship Id="rId30" Type="http://schemas.openxmlformats.org/officeDocument/2006/relationships/image" Target="../media/image699.png"/><Relationship Id="rId105" Type="http://schemas.openxmlformats.org/officeDocument/2006/relationships/customXml" Target="../ink/ink7495.xml"/><Relationship Id="rId126" Type="http://schemas.openxmlformats.org/officeDocument/2006/relationships/image" Target="../media/image748.png"/><Relationship Id="rId147" Type="http://schemas.openxmlformats.org/officeDocument/2006/relationships/customXml" Target="../ink/ink7516.xml"/><Relationship Id="rId168" Type="http://schemas.openxmlformats.org/officeDocument/2006/relationships/image" Target="../media/image784.png"/><Relationship Id="rId51" Type="http://schemas.openxmlformats.org/officeDocument/2006/relationships/customXml" Target="../ink/ink7468.xml"/><Relationship Id="rId72" Type="http://schemas.openxmlformats.org/officeDocument/2006/relationships/image" Target="../media/image722.png"/><Relationship Id="rId93" Type="http://schemas.openxmlformats.org/officeDocument/2006/relationships/customXml" Target="../ink/ink7489.xml"/><Relationship Id="rId189" Type="http://schemas.openxmlformats.org/officeDocument/2006/relationships/customXml" Target="../ink/ink7537.xml"/><Relationship Id="rId3" Type="http://schemas.openxmlformats.org/officeDocument/2006/relationships/customXml" Target="../ink/ink7444.xml"/><Relationship Id="rId214" Type="http://schemas.openxmlformats.org/officeDocument/2006/relationships/image" Target="../media/image806.png"/><Relationship Id="rId235" Type="http://schemas.openxmlformats.org/officeDocument/2006/relationships/customXml" Target="../ink/ink7560.xml"/><Relationship Id="rId256" Type="http://schemas.openxmlformats.org/officeDocument/2006/relationships/image" Target="../media/image827.png"/><Relationship Id="rId116" Type="http://schemas.openxmlformats.org/officeDocument/2006/relationships/image" Target="../media/image743.png"/><Relationship Id="rId137" Type="http://schemas.openxmlformats.org/officeDocument/2006/relationships/customXml" Target="../ink/ink7511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7463.xml"/><Relationship Id="rId62" Type="http://schemas.openxmlformats.org/officeDocument/2006/relationships/image" Target="../media/image717.png"/><Relationship Id="rId83" Type="http://schemas.openxmlformats.org/officeDocument/2006/relationships/customXml" Target="../ink/ink7484.xml"/><Relationship Id="rId179" Type="http://schemas.openxmlformats.org/officeDocument/2006/relationships/customXml" Target="../ink/ink7532.xml"/><Relationship Id="rId190" Type="http://schemas.openxmlformats.org/officeDocument/2006/relationships/image" Target="../media/image795.png"/><Relationship Id="rId204" Type="http://schemas.openxmlformats.org/officeDocument/2006/relationships/image" Target="../media/image802.png"/><Relationship Id="rId225" Type="http://schemas.openxmlformats.org/officeDocument/2006/relationships/customXml" Target="../ink/ink7555.xml"/><Relationship Id="rId246" Type="http://schemas.openxmlformats.org/officeDocument/2006/relationships/image" Target="../media/image822.png"/><Relationship Id="rId106" Type="http://schemas.openxmlformats.org/officeDocument/2006/relationships/image" Target="../media/image738.png"/><Relationship Id="rId127" Type="http://schemas.openxmlformats.org/officeDocument/2006/relationships/customXml" Target="../ink/ink7506.xml"/><Relationship Id="rId10" Type="http://schemas.openxmlformats.org/officeDocument/2006/relationships/image" Target="../media/image689.png"/><Relationship Id="rId31" Type="http://schemas.openxmlformats.org/officeDocument/2006/relationships/customXml" Target="../ink/ink7458.xml"/><Relationship Id="rId52" Type="http://schemas.openxmlformats.org/officeDocument/2006/relationships/image" Target="../media/image712.png"/><Relationship Id="rId73" Type="http://schemas.openxmlformats.org/officeDocument/2006/relationships/customXml" Target="../ink/ink7479.xml"/><Relationship Id="rId94" Type="http://schemas.openxmlformats.org/officeDocument/2006/relationships/image" Target="../media/image733.png"/><Relationship Id="rId148" Type="http://schemas.openxmlformats.org/officeDocument/2006/relationships/image" Target="../media/image759.png"/><Relationship Id="rId169" Type="http://schemas.openxmlformats.org/officeDocument/2006/relationships/customXml" Target="../ink/ink7527.xml"/><Relationship Id="rId4" Type="http://schemas.openxmlformats.org/officeDocument/2006/relationships/image" Target="../media/image686.png"/><Relationship Id="rId180" Type="http://schemas.openxmlformats.org/officeDocument/2006/relationships/image" Target="../media/image790.png"/><Relationship Id="rId215" Type="http://schemas.openxmlformats.org/officeDocument/2006/relationships/customXml" Target="../ink/ink7550.xml"/><Relationship Id="rId236" Type="http://schemas.openxmlformats.org/officeDocument/2006/relationships/image" Target="../media/image817.png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628.xml"/><Relationship Id="rId21" Type="http://schemas.openxmlformats.org/officeDocument/2006/relationships/customXml" Target="../ink/ink7580.xml"/><Relationship Id="rId63" Type="http://schemas.openxmlformats.org/officeDocument/2006/relationships/customXml" Target="../ink/ink7601.xml"/><Relationship Id="rId159" Type="http://schemas.openxmlformats.org/officeDocument/2006/relationships/customXml" Target="../ink/ink7649.xml"/><Relationship Id="rId170" Type="http://schemas.openxmlformats.org/officeDocument/2006/relationships/image" Target="../media/image785.png"/><Relationship Id="rId226" Type="http://schemas.openxmlformats.org/officeDocument/2006/relationships/image" Target="../media/image812.png"/><Relationship Id="rId268" Type="http://schemas.openxmlformats.org/officeDocument/2006/relationships/image" Target="../media/image833.png"/><Relationship Id="rId32" Type="http://schemas.openxmlformats.org/officeDocument/2006/relationships/image" Target="../media/image700.png"/><Relationship Id="rId74" Type="http://schemas.openxmlformats.org/officeDocument/2006/relationships/image" Target="../media/image723.png"/><Relationship Id="rId128" Type="http://schemas.openxmlformats.org/officeDocument/2006/relationships/image" Target="../media/image749.png"/><Relationship Id="rId5" Type="http://schemas.openxmlformats.org/officeDocument/2006/relationships/customXml" Target="../ink/ink7572.xml"/><Relationship Id="rId95" Type="http://schemas.openxmlformats.org/officeDocument/2006/relationships/customXml" Target="../ink/ink7617.xml"/><Relationship Id="rId160" Type="http://schemas.openxmlformats.org/officeDocument/2006/relationships/image" Target="../media/image780.png"/><Relationship Id="rId181" Type="http://schemas.openxmlformats.org/officeDocument/2006/relationships/customXml" Target="../ink/ink7660.xml"/><Relationship Id="rId216" Type="http://schemas.openxmlformats.org/officeDocument/2006/relationships/image" Target="../media/image807.png"/><Relationship Id="rId237" Type="http://schemas.openxmlformats.org/officeDocument/2006/relationships/customXml" Target="../ink/ink7688.xml"/><Relationship Id="rId258" Type="http://schemas.openxmlformats.org/officeDocument/2006/relationships/image" Target="../media/image828.png"/><Relationship Id="rId22" Type="http://schemas.openxmlformats.org/officeDocument/2006/relationships/image" Target="../media/image695.png"/><Relationship Id="rId43" Type="http://schemas.openxmlformats.org/officeDocument/2006/relationships/customXml" Target="../ink/ink7591.xml"/><Relationship Id="rId64" Type="http://schemas.openxmlformats.org/officeDocument/2006/relationships/image" Target="../media/image718.png"/><Relationship Id="rId118" Type="http://schemas.openxmlformats.org/officeDocument/2006/relationships/image" Target="../media/image744.png"/><Relationship Id="rId139" Type="http://schemas.openxmlformats.org/officeDocument/2006/relationships/customXml" Target="../ink/ink7639.xml"/><Relationship Id="rId85" Type="http://schemas.openxmlformats.org/officeDocument/2006/relationships/customXml" Target="../ink/ink7612.xml"/><Relationship Id="rId150" Type="http://schemas.openxmlformats.org/officeDocument/2006/relationships/image" Target="../media/image760.png"/><Relationship Id="rId171" Type="http://schemas.openxmlformats.org/officeDocument/2006/relationships/customXml" Target="../ink/ink7655.xml"/><Relationship Id="rId192" Type="http://schemas.openxmlformats.org/officeDocument/2006/relationships/image" Target="../media/image796.png"/><Relationship Id="rId206" Type="http://schemas.openxmlformats.org/officeDocument/2006/relationships/image" Target="../media/image803.png"/><Relationship Id="rId227" Type="http://schemas.openxmlformats.org/officeDocument/2006/relationships/customXml" Target="../ink/ink7683.xml"/><Relationship Id="rId248" Type="http://schemas.openxmlformats.org/officeDocument/2006/relationships/image" Target="../media/image823.png"/><Relationship Id="rId269" Type="http://schemas.openxmlformats.org/officeDocument/2006/relationships/customXml" Target="../ink/ink7704.xml"/><Relationship Id="rId12" Type="http://schemas.openxmlformats.org/officeDocument/2006/relationships/image" Target="../media/image690.png"/><Relationship Id="rId33" Type="http://schemas.openxmlformats.org/officeDocument/2006/relationships/customXml" Target="../ink/ink7586.xml"/><Relationship Id="rId108" Type="http://schemas.openxmlformats.org/officeDocument/2006/relationships/image" Target="../media/image739.png"/><Relationship Id="rId129" Type="http://schemas.openxmlformats.org/officeDocument/2006/relationships/customXml" Target="../ink/ink7634.xml"/><Relationship Id="rId54" Type="http://schemas.openxmlformats.org/officeDocument/2006/relationships/image" Target="../media/image713.png"/><Relationship Id="rId75" Type="http://schemas.openxmlformats.org/officeDocument/2006/relationships/customXml" Target="../ink/ink7607.xml"/><Relationship Id="rId96" Type="http://schemas.openxmlformats.org/officeDocument/2006/relationships/image" Target="../media/image734.png"/><Relationship Id="rId140" Type="http://schemas.openxmlformats.org/officeDocument/2006/relationships/image" Target="../media/image755.png"/><Relationship Id="rId161" Type="http://schemas.openxmlformats.org/officeDocument/2006/relationships/customXml" Target="../ink/ink7650.xml"/><Relationship Id="rId182" Type="http://schemas.openxmlformats.org/officeDocument/2006/relationships/image" Target="../media/image791.png"/><Relationship Id="rId217" Type="http://schemas.openxmlformats.org/officeDocument/2006/relationships/customXml" Target="../ink/ink7678.xml"/><Relationship Id="rId6" Type="http://schemas.openxmlformats.org/officeDocument/2006/relationships/image" Target="../media/image687.png"/><Relationship Id="rId238" Type="http://schemas.openxmlformats.org/officeDocument/2006/relationships/image" Target="../media/image818.png"/><Relationship Id="rId259" Type="http://schemas.openxmlformats.org/officeDocument/2006/relationships/customXml" Target="../ink/ink7699.xml"/><Relationship Id="rId23" Type="http://schemas.openxmlformats.org/officeDocument/2006/relationships/customXml" Target="../ink/ink7581.xml"/><Relationship Id="rId119" Type="http://schemas.openxmlformats.org/officeDocument/2006/relationships/customXml" Target="../ink/ink7629.xml"/><Relationship Id="rId270" Type="http://schemas.openxmlformats.org/officeDocument/2006/relationships/image" Target="../media/image834.png"/><Relationship Id="rId44" Type="http://schemas.openxmlformats.org/officeDocument/2006/relationships/image" Target="../media/image708.png"/><Relationship Id="rId65" Type="http://schemas.openxmlformats.org/officeDocument/2006/relationships/customXml" Target="../ink/ink7602.xml"/><Relationship Id="rId86" Type="http://schemas.openxmlformats.org/officeDocument/2006/relationships/image" Target="../media/image729.png"/><Relationship Id="rId130" Type="http://schemas.openxmlformats.org/officeDocument/2006/relationships/image" Target="../media/image750.png"/><Relationship Id="rId151" Type="http://schemas.openxmlformats.org/officeDocument/2006/relationships/customXml" Target="../ink/ink7645.xml"/><Relationship Id="rId172" Type="http://schemas.openxmlformats.org/officeDocument/2006/relationships/image" Target="../media/image786.png"/><Relationship Id="rId193" Type="http://schemas.openxmlformats.org/officeDocument/2006/relationships/customXml" Target="../ink/ink7666.xml"/><Relationship Id="rId207" Type="http://schemas.openxmlformats.org/officeDocument/2006/relationships/customXml" Target="../ink/ink7673.xml"/><Relationship Id="rId228" Type="http://schemas.openxmlformats.org/officeDocument/2006/relationships/image" Target="../media/image813.png"/><Relationship Id="rId249" Type="http://schemas.openxmlformats.org/officeDocument/2006/relationships/customXml" Target="../ink/ink7694.xml"/><Relationship Id="rId13" Type="http://schemas.openxmlformats.org/officeDocument/2006/relationships/customXml" Target="../ink/ink7576.xml"/><Relationship Id="rId109" Type="http://schemas.openxmlformats.org/officeDocument/2006/relationships/customXml" Target="../ink/ink7624.xml"/><Relationship Id="rId260" Type="http://schemas.openxmlformats.org/officeDocument/2006/relationships/image" Target="../media/image829.png"/><Relationship Id="rId34" Type="http://schemas.openxmlformats.org/officeDocument/2006/relationships/image" Target="../media/image703.png"/><Relationship Id="rId55" Type="http://schemas.openxmlformats.org/officeDocument/2006/relationships/customXml" Target="../ink/ink7597.xml"/><Relationship Id="rId76" Type="http://schemas.openxmlformats.org/officeDocument/2006/relationships/image" Target="../media/image724.png"/><Relationship Id="rId97" Type="http://schemas.openxmlformats.org/officeDocument/2006/relationships/customXml" Target="../ink/ink7618.xml"/><Relationship Id="rId120" Type="http://schemas.openxmlformats.org/officeDocument/2006/relationships/image" Target="../media/image745.png"/><Relationship Id="rId141" Type="http://schemas.openxmlformats.org/officeDocument/2006/relationships/customXml" Target="../ink/ink7640.xml"/><Relationship Id="rId7" Type="http://schemas.openxmlformats.org/officeDocument/2006/relationships/customXml" Target="../ink/ink7573.xml"/><Relationship Id="rId162" Type="http://schemas.openxmlformats.org/officeDocument/2006/relationships/image" Target="../media/image781.png"/><Relationship Id="rId183" Type="http://schemas.openxmlformats.org/officeDocument/2006/relationships/customXml" Target="../ink/ink7661.xml"/><Relationship Id="rId218" Type="http://schemas.openxmlformats.org/officeDocument/2006/relationships/image" Target="../media/image808.png"/><Relationship Id="rId239" Type="http://schemas.openxmlformats.org/officeDocument/2006/relationships/customXml" Target="../ink/ink7689.xml"/><Relationship Id="rId250" Type="http://schemas.openxmlformats.org/officeDocument/2006/relationships/image" Target="../media/image824.png"/><Relationship Id="rId271" Type="http://schemas.openxmlformats.org/officeDocument/2006/relationships/customXml" Target="../ink/ink7705.xml"/><Relationship Id="rId24" Type="http://schemas.openxmlformats.org/officeDocument/2006/relationships/image" Target="../media/image696.png"/><Relationship Id="rId45" Type="http://schemas.openxmlformats.org/officeDocument/2006/relationships/customXml" Target="../ink/ink7592.xml"/><Relationship Id="rId66" Type="http://schemas.openxmlformats.org/officeDocument/2006/relationships/image" Target="../media/image719.png"/><Relationship Id="rId87" Type="http://schemas.openxmlformats.org/officeDocument/2006/relationships/customXml" Target="../ink/ink7613.xml"/><Relationship Id="rId110" Type="http://schemas.openxmlformats.org/officeDocument/2006/relationships/image" Target="../media/image740.png"/><Relationship Id="rId131" Type="http://schemas.openxmlformats.org/officeDocument/2006/relationships/customXml" Target="../ink/ink7635.xml"/><Relationship Id="rId152" Type="http://schemas.openxmlformats.org/officeDocument/2006/relationships/image" Target="../media/image761.png"/><Relationship Id="rId173" Type="http://schemas.openxmlformats.org/officeDocument/2006/relationships/customXml" Target="../ink/ink7656.xml"/><Relationship Id="rId194" Type="http://schemas.openxmlformats.org/officeDocument/2006/relationships/image" Target="../media/image797.png"/><Relationship Id="rId208" Type="http://schemas.openxmlformats.org/officeDocument/2006/relationships/image" Target="../media/image804.png"/><Relationship Id="rId229" Type="http://schemas.openxmlformats.org/officeDocument/2006/relationships/customXml" Target="../ink/ink7684.xml"/><Relationship Id="rId240" Type="http://schemas.openxmlformats.org/officeDocument/2006/relationships/image" Target="../media/image819.png"/><Relationship Id="rId261" Type="http://schemas.openxmlformats.org/officeDocument/2006/relationships/customXml" Target="../ink/ink7700.xml"/><Relationship Id="rId14" Type="http://schemas.openxmlformats.org/officeDocument/2006/relationships/image" Target="../media/image691.png"/><Relationship Id="rId35" Type="http://schemas.openxmlformats.org/officeDocument/2006/relationships/customXml" Target="../ink/ink7587.xml"/><Relationship Id="rId56" Type="http://schemas.openxmlformats.org/officeDocument/2006/relationships/image" Target="../media/image714.png"/><Relationship Id="rId77" Type="http://schemas.openxmlformats.org/officeDocument/2006/relationships/customXml" Target="../ink/ink7608.xml"/><Relationship Id="rId100" Type="http://schemas.openxmlformats.org/officeDocument/2006/relationships/image" Target="../media/image511.png"/><Relationship Id="rId8" Type="http://schemas.openxmlformats.org/officeDocument/2006/relationships/image" Target="../media/image688.png"/><Relationship Id="rId98" Type="http://schemas.openxmlformats.org/officeDocument/2006/relationships/image" Target="../media/image735.png"/><Relationship Id="rId121" Type="http://schemas.openxmlformats.org/officeDocument/2006/relationships/customXml" Target="../ink/ink7630.xml"/><Relationship Id="rId142" Type="http://schemas.openxmlformats.org/officeDocument/2006/relationships/image" Target="../media/image756.png"/><Relationship Id="rId163" Type="http://schemas.openxmlformats.org/officeDocument/2006/relationships/customXml" Target="../ink/ink7651.xml"/><Relationship Id="rId184" Type="http://schemas.openxmlformats.org/officeDocument/2006/relationships/image" Target="../media/image792.png"/><Relationship Id="rId219" Type="http://schemas.openxmlformats.org/officeDocument/2006/relationships/customXml" Target="../ink/ink7679.xml"/><Relationship Id="rId230" Type="http://schemas.openxmlformats.org/officeDocument/2006/relationships/image" Target="../media/image814.png"/><Relationship Id="rId251" Type="http://schemas.openxmlformats.org/officeDocument/2006/relationships/customXml" Target="../ink/ink7695.xml"/><Relationship Id="rId25" Type="http://schemas.openxmlformats.org/officeDocument/2006/relationships/customXml" Target="../ink/ink7582.xml"/><Relationship Id="rId46" Type="http://schemas.openxmlformats.org/officeDocument/2006/relationships/image" Target="../media/image709.png"/><Relationship Id="rId67" Type="http://schemas.openxmlformats.org/officeDocument/2006/relationships/customXml" Target="../ink/ink7603.xml"/><Relationship Id="rId272" Type="http://schemas.openxmlformats.org/officeDocument/2006/relationships/image" Target="../media/image835.png"/><Relationship Id="rId88" Type="http://schemas.openxmlformats.org/officeDocument/2006/relationships/image" Target="../media/image730.png"/><Relationship Id="rId111" Type="http://schemas.openxmlformats.org/officeDocument/2006/relationships/customXml" Target="../ink/ink7625.xml"/><Relationship Id="rId132" Type="http://schemas.openxmlformats.org/officeDocument/2006/relationships/image" Target="../media/image751.png"/><Relationship Id="rId153" Type="http://schemas.openxmlformats.org/officeDocument/2006/relationships/customXml" Target="../ink/ink7646.xml"/><Relationship Id="rId174" Type="http://schemas.openxmlformats.org/officeDocument/2006/relationships/image" Target="../media/image787.png"/><Relationship Id="rId195" Type="http://schemas.openxmlformats.org/officeDocument/2006/relationships/customXml" Target="../ink/ink7667.xml"/><Relationship Id="rId209" Type="http://schemas.openxmlformats.org/officeDocument/2006/relationships/customXml" Target="../ink/ink7674.xml"/><Relationship Id="rId220" Type="http://schemas.openxmlformats.org/officeDocument/2006/relationships/image" Target="../media/image809.png"/><Relationship Id="rId241" Type="http://schemas.openxmlformats.org/officeDocument/2006/relationships/customXml" Target="../ink/ink7690.xml"/><Relationship Id="rId15" Type="http://schemas.openxmlformats.org/officeDocument/2006/relationships/customXml" Target="../ink/ink7577.xml"/><Relationship Id="rId36" Type="http://schemas.openxmlformats.org/officeDocument/2006/relationships/image" Target="../media/image704.png"/><Relationship Id="rId57" Type="http://schemas.openxmlformats.org/officeDocument/2006/relationships/customXml" Target="../ink/ink7598.xml"/><Relationship Id="rId262" Type="http://schemas.openxmlformats.org/officeDocument/2006/relationships/image" Target="../media/image830.png"/><Relationship Id="rId78" Type="http://schemas.openxmlformats.org/officeDocument/2006/relationships/image" Target="../media/image726.png"/><Relationship Id="rId99" Type="http://schemas.openxmlformats.org/officeDocument/2006/relationships/customXml" Target="../ink/ink7619.xml"/><Relationship Id="rId101" Type="http://schemas.openxmlformats.org/officeDocument/2006/relationships/customXml" Target="../ink/ink7620.xml"/><Relationship Id="rId122" Type="http://schemas.openxmlformats.org/officeDocument/2006/relationships/image" Target="../media/image746.png"/><Relationship Id="rId143" Type="http://schemas.openxmlformats.org/officeDocument/2006/relationships/customXml" Target="../ink/ink7641.xml"/><Relationship Id="rId164" Type="http://schemas.openxmlformats.org/officeDocument/2006/relationships/image" Target="../media/image782.png"/><Relationship Id="rId185" Type="http://schemas.openxmlformats.org/officeDocument/2006/relationships/customXml" Target="../ink/ink7662.xml"/><Relationship Id="rId9" Type="http://schemas.openxmlformats.org/officeDocument/2006/relationships/customXml" Target="../ink/ink7574.xml"/><Relationship Id="rId210" Type="http://schemas.openxmlformats.org/officeDocument/2006/relationships/image" Target="../media/image598.png"/><Relationship Id="rId26" Type="http://schemas.openxmlformats.org/officeDocument/2006/relationships/image" Target="../media/image697.png"/><Relationship Id="rId231" Type="http://schemas.openxmlformats.org/officeDocument/2006/relationships/customXml" Target="../ink/ink7685.xml"/><Relationship Id="rId252" Type="http://schemas.openxmlformats.org/officeDocument/2006/relationships/image" Target="../media/image825.png"/><Relationship Id="rId273" Type="http://schemas.openxmlformats.org/officeDocument/2006/relationships/customXml" Target="../ink/ink7706.xml"/><Relationship Id="rId47" Type="http://schemas.openxmlformats.org/officeDocument/2006/relationships/customXml" Target="../ink/ink7593.xml"/><Relationship Id="rId68" Type="http://schemas.openxmlformats.org/officeDocument/2006/relationships/image" Target="../media/image720.png"/><Relationship Id="rId89" Type="http://schemas.openxmlformats.org/officeDocument/2006/relationships/customXml" Target="../ink/ink7614.xml"/><Relationship Id="rId112" Type="http://schemas.openxmlformats.org/officeDocument/2006/relationships/image" Target="../media/image741.png"/><Relationship Id="rId133" Type="http://schemas.openxmlformats.org/officeDocument/2006/relationships/customXml" Target="../ink/ink7636.xml"/><Relationship Id="rId154" Type="http://schemas.openxmlformats.org/officeDocument/2006/relationships/image" Target="../media/image762.png"/><Relationship Id="rId175" Type="http://schemas.openxmlformats.org/officeDocument/2006/relationships/customXml" Target="../ink/ink7657.xml"/><Relationship Id="rId196" Type="http://schemas.openxmlformats.org/officeDocument/2006/relationships/image" Target="../media/image798.png"/><Relationship Id="rId200" Type="http://schemas.openxmlformats.org/officeDocument/2006/relationships/image" Target="../media/image800.png"/><Relationship Id="rId16" Type="http://schemas.openxmlformats.org/officeDocument/2006/relationships/image" Target="../media/image692.png"/><Relationship Id="rId221" Type="http://schemas.openxmlformats.org/officeDocument/2006/relationships/customXml" Target="../ink/ink7680.xml"/><Relationship Id="rId242" Type="http://schemas.openxmlformats.org/officeDocument/2006/relationships/image" Target="../media/image820.png"/><Relationship Id="rId263" Type="http://schemas.openxmlformats.org/officeDocument/2006/relationships/customXml" Target="../ink/ink7701.xml"/><Relationship Id="rId37" Type="http://schemas.openxmlformats.org/officeDocument/2006/relationships/customXml" Target="../ink/ink7588.xml"/><Relationship Id="rId58" Type="http://schemas.openxmlformats.org/officeDocument/2006/relationships/image" Target="../media/image715.png"/><Relationship Id="rId79" Type="http://schemas.openxmlformats.org/officeDocument/2006/relationships/customXml" Target="../ink/ink7609.xml"/><Relationship Id="rId102" Type="http://schemas.openxmlformats.org/officeDocument/2006/relationships/image" Target="../media/image736.png"/><Relationship Id="rId123" Type="http://schemas.openxmlformats.org/officeDocument/2006/relationships/customXml" Target="../ink/ink7631.xml"/><Relationship Id="rId144" Type="http://schemas.openxmlformats.org/officeDocument/2006/relationships/image" Target="../media/image757.png"/><Relationship Id="rId90" Type="http://schemas.openxmlformats.org/officeDocument/2006/relationships/image" Target="../media/image731.png"/><Relationship Id="rId165" Type="http://schemas.openxmlformats.org/officeDocument/2006/relationships/customXml" Target="../ink/ink7652.xml"/><Relationship Id="rId186" Type="http://schemas.openxmlformats.org/officeDocument/2006/relationships/image" Target="../media/image793.png"/><Relationship Id="rId211" Type="http://schemas.openxmlformats.org/officeDocument/2006/relationships/customXml" Target="../ink/ink7675.xml"/><Relationship Id="rId232" Type="http://schemas.openxmlformats.org/officeDocument/2006/relationships/image" Target="../media/image815.png"/><Relationship Id="rId253" Type="http://schemas.openxmlformats.org/officeDocument/2006/relationships/customXml" Target="../ink/ink7696.xml"/><Relationship Id="rId274" Type="http://schemas.openxmlformats.org/officeDocument/2006/relationships/image" Target="../media/image836.png"/><Relationship Id="rId27" Type="http://schemas.openxmlformats.org/officeDocument/2006/relationships/customXml" Target="../ink/ink7583.xml"/><Relationship Id="rId48" Type="http://schemas.openxmlformats.org/officeDocument/2006/relationships/image" Target="../media/image710.png"/><Relationship Id="rId69" Type="http://schemas.openxmlformats.org/officeDocument/2006/relationships/customXml" Target="../ink/ink7604.xml"/><Relationship Id="rId113" Type="http://schemas.openxmlformats.org/officeDocument/2006/relationships/customXml" Target="../ink/ink7626.xml"/><Relationship Id="rId134" Type="http://schemas.openxmlformats.org/officeDocument/2006/relationships/image" Target="../media/image752.png"/><Relationship Id="rId80" Type="http://schemas.openxmlformats.org/officeDocument/2006/relationships/image" Target="../media/image725.png"/><Relationship Id="rId155" Type="http://schemas.openxmlformats.org/officeDocument/2006/relationships/customXml" Target="../ink/ink7647.xml"/><Relationship Id="rId176" Type="http://schemas.openxmlformats.org/officeDocument/2006/relationships/image" Target="../media/image788.png"/><Relationship Id="rId197" Type="http://schemas.openxmlformats.org/officeDocument/2006/relationships/customXml" Target="../ink/ink7668.xml"/><Relationship Id="rId201" Type="http://schemas.openxmlformats.org/officeDocument/2006/relationships/customXml" Target="../ink/ink7670.xml"/><Relationship Id="rId222" Type="http://schemas.openxmlformats.org/officeDocument/2006/relationships/image" Target="../media/image810.png"/><Relationship Id="rId243" Type="http://schemas.openxmlformats.org/officeDocument/2006/relationships/customXml" Target="../ink/ink7691.xml"/><Relationship Id="rId264" Type="http://schemas.openxmlformats.org/officeDocument/2006/relationships/image" Target="../media/image831.png"/><Relationship Id="rId17" Type="http://schemas.openxmlformats.org/officeDocument/2006/relationships/customXml" Target="../ink/ink7578.xml"/><Relationship Id="rId38" Type="http://schemas.openxmlformats.org/officeDocument/2006/relationships/image" Target="../media/image705.png"/><Relationship Id="rId59" Type="http://schemas.openxmlformats.org/officeDocument/2006/relationships/customXml" Target="../ink/ink7599.xml"/><Relationship Id="rId103" Type="http://schemas.openxmlformats.org/officeDocument/2006/relationships/customXml" Target="../ink/ink7621.xml"/><Relationship Id="rId124" Type="http://schemas.openxmlformats.org/officeDocument/2006/relationships/image" Target="../media/image747.png"/><Relationship Id="rId70" Type="http://schemas.openxmlformats.org/officeDocument/2006/relationships/image" Target="../media/image721.png"/><Relationship Id="rId91" Type="http://schemas.openxmlformats.org/officeDocument/2006/relationships/customXml" Target="../ink/ink7615.xml"/><Relationship Id="rId145" Type="http://schemas.openxmlformats.org/officeDocument/2006/relationships/customXml" Target="../ink/ink7642.xml"/><Relationship Id="rId166" Type="http://schemas.openxmlformats.org/officeDocument/2006/relationships/image" Target="../media/image783.png"/><Relationship Id="rId187" Type="http://schemas.openxmlformats.org/officeDocument/2006/relationships/customXml" Target="../ink/ink766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05.png"/><Relationship Id="rId233" Type="http://schemas.openxmlformats.org/officeDocument/2006/relationships/customXml" Target="../ink/ink7686.xml"/><Relationship Id="rId254" Type="http://schemas.openxmlformats.org/officeDocument/2006/relationships/image" Target="../media/image826.png"/><Relationship Id="rId28" Type="http://schemas.openxmlformats.org/officeDocument/2006/relationships/image" Target="../media/image698.png"/><Relationship Id="rId49" Type="http://schemas.openxmlformats.org/officeDocument/2006/relationships/customXml" Target="../ink/ink7594.xml"/><Relationship Id="rId114" Type="http://schemas.openxmlformats.org/officeDocument/2006/relationships/image" Target="../media/image742.png"/><Relationship Id="rId275" Type="http://schemas.openxmlformats.org/officeDocument/2006/relationships/customXml" Target="../ink/ink7707.xml"/><Relationship Id="rId60" Type="http://schemas.openxmlformats.org/officeDocument/2006/relationships/image" Target="../media/image716.png"/><Relationship Id="rId81" Type="http://schemas.openxmlformats.org/officeDocument/2006/relationships/customXml" Target="../ink/ink7610.xml"/><Relationship Id="rId135" Type="http://schemas.openxmlformats.org/officeDocument/2006/relationships/customXml" Target="../ink/ink7637.xml"/><Relationship Id="rId156" Type="http://schemas.openxmlformats.org/officeDocument/2006/relationships/image" Target="../media/image778.png"/><Relationship Id="rId177" Type="http://schemas.openxmlformats.org/officeDocument/2006/relationships/customXml" Target="../ink/ink7658.xml"/><Relationship Id="rId198" Type="http://schemas.openxmlformats.org/officeDocument/2006/relationships/image" Target="../media/image799.png"/><Relationship Id="rId202" Type="http://schemas.openxmlformats.org/officeDocument/2006/relationships/image" Target="../media/image801.png"/><Relationship Id="rId223" Type="http://schemas.openxmlformats.org/officeDocument/2006/relationships/customXml" Target="../ink/ink7681.xml"/><Relationship Id="rId244" Type="http://schemas.openxmlformats.org/officeDocument/2006/relationships/image" Target="../media/image821.png"/><Relationship Id="rId18" Type="http://schemas.openxmlformats.org/officeDocument/2006/relationships/image" Target="../media/image693.png"/><Relationship Id="rId39" Type="http://schemas.openxmlformats.org/officeDocument/2006/relationships/customXml" Target="../ink/ink7589.xml"/><Relationship Id="rId265" Type="http://schemas.openxmlformats.org/officeDocument/2006/relationships/customXml" Target="../ink/ink7702.xml"/><Relationship Id="rId50" Type="http://schemas.openxmlformats.org/officeDocument/2006/relationships/image" Target="../media/image711.png"/><Relationship Id="rId104" Type="http://schemas.openxmlformats.org/officeDocument/2006/relationships/image" Target="../media/image737.png"/><Relationship Id="rId125" Type="http://schemas.openxmlformats.org/officeDocument/2006/relationships/customXml" Target="../ink/ink7632.xml"/><Relationship Id="rId146" Type="http://schemas.openxmlformats.org/officeDocument/2006/relationships/image" Target="../media/image758.png"/><Relationship Id="rId167" Type="http://schemas.openxmlformats.org/officeDocument/2006/relationships/customXml" Target="../ink/ink7653.xml"/><Relationship Id="rId188" Type="http://schemas.openxmlformats.org/officeDocument/2006/relationships/image" Target="../media/image794.png"/><Relationship Id="rId71" Type="http://schemas.openxmlformats.org/officeDocument/2006/relationships/customXml" Target="../ink/ink7605.xml"/><Relationship Id="rId92" Type="http://schemas.openxmlformats.org/officeDocument/2006/relationships/image" Target="../media/image732.png"/><Relationship Id="rId213" Type="http://schemas.openxmlformats.org/officeDocument/2006/relationships/customXml" Target="../ink/ink7676.xml"/><Relationship Id="rId234" Type="http://schemas.openxmlformats.org/officeDocument/2006/relationships/image" Target="../media/image816.png"/><Relationship Id="rId2" Type="http://schemas.openxmlformats.org/officeDocument/2006/relationships/image" Target="../media/image683.png"/><Relationship Id="rId29" Type="http://schemas.openxmlformats.org/officeDocument/2006/relationships/customXml" Target="../ink/ink7584.xml"/><Relationship Id="rId255" Type="http://schemas.openxmlformats.org/officeDocument/2006/relationships/customXml" Target="../ink/ink7697.xml"/><Relationship Id="rId276" Type="http://schemas.openxmlformats.org/officeDocument/2006/relationships/image" Target="../media/image837.png"/><Relationship Id="rId40" Type="http://schemas.openxmlformats.org/officeDocument/2006/relationships/image" Target="../media/image706.png"/><Relationship Id="rId115" Type="http://schemas.openxmlformats.org/officeDocument/2006/relationships/customXml" Target="../ink/ink7627.xml"/><Relationship Id="rId136" Type="http://schemas.openxmlformats.org/officeDocument/2006/relationships/image" Target="../media/image753.png"/><Relationship Id="rId157" Type="http://schemas.openxmlformats.org/officeDocument/2006/relationships/customXml" Target="../ink/ink7648.xml"/><Relationship Id="rId178" Type="http://schemas.openxmlformats.org/officeDocument/2006/relationships/image" Target="../media/image789.png"/><Relationship Id="rId61" Type="http://schemas.openxmlformats.org/officeDocument/2006/relationships/customXml" Target="../ink/ink7600.xml"/><Relationship Id="rId82" Type="http://schemas.openxmlformats.org/officeDocument/2006/relationships/image" Target="../media/image727.png"/><Relationship Id="rId199" Type="http://schemas.openxmlformats.org/officeDocument/2006/relationships/customXml" Target="../ink/ink7669.xml"/><Relationship Id="rId203" Type="http://schemas.openxmlformats.org/officeDocument/2006/relationships/customXml" Target="../ink/ink7671.xml"/><Relationship Id="rId19" Type="http://schemas.openxmlformats.org/officeDocument/2006/relationships/customXml" Target="../ink/ink7579.xml"/><Relationship Id="rId224" Type="http://schemas.openxmlformats.org/officeDocument/2006/relationships/image" Target="../media/image811.png"/><Relationship Id="rId245" Type="http://schemas.openxmlformats.org/officeDocument/2006/relationships/customXml" Target="../ink/ink7692.xml"/><Relationship Id="rId266" Type="http://schemas.openxmlformats.org/officeDocument/2006/relationships/image" Target="../media/image832.png"/><Relationship Id="rId30" Type="http://schemas.openxmlformats.org/officeDocument/2006/relationships/image" Target="../media/image699.png"/><Relationship Id="rId105" Type="http://schemas.openxmlformats.org/officeDocument/2006/relationships/customXml" Target="../ink/ink7622.xml"/><Relationship Id="rId126" Type="http://schemas.openxmlformats.org/officeDocument/2006/relationships/image" Target="../media/image748.png"/><Relationship Id="rId147" Type="http://schemas.openxmlformats.org/officeDocument/2006/relationships/customXml" Target="../ink/ink7643.xml"/><Relationship Id="rId168" Type="http://schemas.openxmlformats.org/officeDocument/2006/relationships/image" Target="../media/image784.png"/><Relationship Id="rId51" Type="http://schemas.openxmlformats.org/officeDocument/2006/relationships/customXml" Target="../ink/ink7595.xml"/><Relationship Id="rId72" Type="http://schemas.openxmlformats.org/officeDocument/2006/relationships/image" Target="../media/image722.png"/><Relationship Id="rId93" Type="http://schemas.openxmlformats.org/officeDocument/2006/relationships/customXml" Target="../ink/ink7616.xml"/><Relationship Id="rId189" Type="http://schemas.openxmlformats.org/officeDocument/2006/relationships/customXml" Target="../ink/ink7664.xml"/><Relationship Id="rId3" Type="http://schemas.openxmlformats.org/officeDocument/2006/relationships/customXml" Target="../ink/ink7571.xml"/><Relationship Id="rId214" Type="http://schemas.openxmlformats.org/officeDocument/2006/relationships/image" Target="../media/image806.png"/><Relationship Id="rId235" Type="http://schemas.openxmlformats.org/officeDocument/2006/relationships/customXml" Target="../ink/ink7687.xml"/><Relationship Id="rId256" Type="http://schemas.openxmlformats.org/officeDocument/2006/relationships/image" Target="../media/image827.png"/><Relationship Id="rId116" Type="http://schemas.openxmlformats.org/officeDocument/2006/relationships/image" Target="../media/image743.png"/><Relationship Id="rId137" Type="http://schemas.openxmlformats.org/officeDocument/2006/relationships/customXml" Target="../ink/ink7638.xml"/><Relationship Id="rId158" Type="http://schemas.openxmlformats.org/officeDocument/2006/relationships/image" Target="../media/image779.png"/><Relationship Id="rId20" Type="http://schemas.openxmlformats.org/officeDocument/2006/relationships/image" Target="../media/image694.png"/><Relationship Id="rId41" Type="http://schemas.openxmlformats.org/officeDocument/2006/relationships/customXml" Target="../ink/ink7590.xml"/><Relationship Id="rId62" Type="http://schemas.openxmlformats.org/officeDocument/2006/relationships/image" Target="../media/image717.png"/><Relationship Id="rId83" Type="http://schemas.openxmlformats.org/officeDocument/2006/relationships/customXml" Target="../ink/ink7611.xml"/><Relationship Id="rId179" Type="http://schemas.openxmlformats.org/officeDocument/2006/relationships/customXml" Target="../ink/ink7659.xml"/><Relationship Id="rId190" Type="http://schemas.openxmlformats.org/officeDocument/2006/relationships/image" Target="../media/image795.png"/><Relationship Id="rId204" Type="http://schemas.openxmlformats.org/officeDocument/2006/relationships/image" Target="../media/image802.png"/><Relationship Id="rId225" Type="http://schemas.openxmlformats.org/officeDocument/2006/relationships/customXml" Target="../ink/ink7682.xml"/><Relationship Id="rId246" Type="http://schemas.openxmlformats.org/officeDocument/2006/relationships/image" Target="../media/image822.png"/><Relationship Id="rId267" Type="http://schemas.openxmlformats.org/officeDocument/2006/relationships/customXml" Target="../ink/ink7703.xml"/><Relationship Id="rId106" Type="http://schemas.openxmlformats.org/officeDocument/2006/relationships/image" Target="../media/image738.png"/><Relationship Id="rId127" Type="http://schemas.openxmlformats.org/officeDocument/2006/relationships/customXml" Target="../ink/ink7633.xml"/><Relationship Id="rId10" Type="http://schemas.openxmlformats.org/officeDocument/2006/relationships/image" Target="../media/image689.png"/><Relationship Id="rId31" Type="http://schemas.openxmlformats.org/officeDocument/2006/relationships/customXml" Target="../ink/ink7585.xml"/><Relationship Id="rId52" Type="http://schemas.openxmlformats.org/officeDocument/2006/relationships/image" Target="../media/image712.png"/><Relationship Id="rId73" Type="http://schemas.openxmlformats.org/officeDocument/2006/relationships/customXml" Target="../ink/ink7606.xml"/><Relationship Id="rId94" Type="http://schemas.openxmlformats.org/officeDocument/2006/relationships/image" Target="../media/image733.png"/><Relationship Id="rId148" Type="http://schemas.openxmlformats.org/officeDocument/2006/relationships/image" Target="../media/image759.png"/><Relationship Id="rId169" Type="http://schemas.openxmlformats.org/officeDocument/2006/relationships/customXml" Target="../ink/ink7654.xml"/><Relationship Id="rId4" Type="http://schemas.openxmlformats.org/officeDocument/2006/relationships/image" Target="../media/image686.png"/><Relationship Id="rId180" Type="http://schemas.openxmlformats.org/officeDocument/2006/relationships/image" Target="../media/image790.png"/><Relationship Id="rId215" Type="http://schemas.openxmlformats.org/officeDocument/2006/relationships/customXml" Target="../ink/ink7677.xml"/><Relationship Id="rId236" Type="http://schemas.openxmlformats.org/officeDocument/2006/relationships/image" Target="../media/image817.png"/><Relationship Id="rId257" Type="http://schemas.openxmlformats.org/officeDocument/2006/relationships/customXml" Target="../ink/ink7698.xml"/><Relationship Id="rId42" Type="http://schemas.openxmlformats.org/officeDocument/2006/relationships/image" Target="../media/image707.png"/><Relationship Id="rId84" Type="http://schemas.openxmlformats.org/officeDocument/2006/relationships/image" Target="../media/image728.png"/><Relationship Id="rId138" Type="http://schemas.openxmlformats.org/officeDocument/2006/relationships/image" Target="../media/image754.png"/><Relationship Id="rId191" Type="http://schemas.openxmlformats.org/officeDocument/2006/relationships/customXml" Target="../ink/ink7665.xml"/><Relationship Id="rId205" Type="http://schemas.openxmlformats.org/officeDocument/2006/relationships/customXml" Target="../ink/ink7672.xml"/><Relationship Id="rId247" Type="http://schemas.openxmlformats.org/officeDocument/2006/relationships/customXml" Target="../ink/ink7693.xml"/><Relationship Id="rId107" Type="http://schemas.openxmlformats.org/officeDocument/2006/relationships/customXml" Target="../ink/ink7623.xml"/><Relationship Id="rId11" Type="http://schemas.openxmlformats.org/officeDocument/2006/relationships/customXml" Target="../ink/ink7575.xml"/><Relationship Id="rId53" Type="http://schemas.openxmlformats.org/officeDocument/2006/relationships/customXml" Target="../ink/ink7596.xml"/><Relationship Id="rId149" Type="http://schemas.openxmlformats.org/officeDocument/2006/relationships/customXml" Target="../ink/ink7644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6.xml"/><Relationship Id="rId13" Type="http://schemas.openxmlformats.org/officeDocument/2006/relationships/image" Target="../media/image2711.png"/><Relationship Id="rId3" Type="http://schemas.openxmlformats.org/officeDocument/2006/relationships/image" Target="../media/image2210.png"/><Relationship Id="rId7" Type="http://schemas.openxmlformats.org/officeDocument/2006/relationships/image" Target="../media/image2411.png"/><Relationship Id="rId12" Type="http://schemas.openxmlformats.org/officeDocument/2006/relationships/customXml" Target="../ink/ink218.xml"/><Relationship Id="rId2" Type="http://schemas.openxmlformats.org/officeDocument/2006/relationships/customXml" Target="../ink/ink2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.xml"/><Relationship Id="rId11" Type="http://schemas.openxmlformats.org/officeDocument/2006/relationships/image" Target="../media/image2611.png"/><Relationship Id="rId5" Type="http://schemas.openxmlformats.org/officeDocument/2006/relationships/image" Target="../media/image2310.png"/><Relationship Id="rId15" Type="http://schemas.openxmlformats.org/officeDocument/2006/relationships/image" Target="../media/image2812.png"/><Relationship Id="rId10" Type="http://schemas.openxmlformats.org/officeDocument/2006/relationships/customXml" Target="../ink/ink217.xml"/><Relationship Id="rId4" Type="http://schemas.openxmlformats.org/officeDocument/2006/relationships/customXml" Target="../ink/ink214.xml"/><Relationship Id="rId9" Type="http://schemas.openxmlformats.org/officeDocument/2006/relationships/image" Target="../media/image2511.png"/><Relationship Id="rId14" Type="http://schemas.openxmlformats.org/officeDocument/2006/relationships/customXml" Target="../ink/ink219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11.png"/><Relationship Id="rId18" Type="http://schemas.openxmlformats.org/officeDocument/2006/relationships/customXml" Target="../ink/ink228.xml"/><Relationship Id="rId26" Type="http://schemas.openxmlformats.org/officeDocument/2006/relationships/customXml" Target="../ink/ink232.xml"/><Relationship Id="rId3" Type="http://schemas.openxmlformats.org/officeDocument/2006/relationships/image" Target="../media/image2210.png"/><Relationship Id="rId21" Type="http://schemas.openxmlformats.org/officeDocument/2006/relationships/image" Target="../media/image3111.png"/><Relationship Id="rId7" Type="http://schemas.openxmlformats.org/officeDocument/2006/relationships/image" Target="../media/image2411.png"/><Relationship Id="rId12" Type="http://schemas.openxmlformats.org/officeDocument/2006/relationships/customXml" Target="../ink/ink225.xml"/><Relationship Id="rId17" Type="http://schemas.openxmlformats.org/officeDocument/2006/relationships/image" Target="../media/image2912.png"/><Relationship Id="rId25" Type="http://schemas.openxmlformats.org/officeDocument/2006/relationships/image" Target="../media/image3311.png"/><Relationship Id="rId33" Type="http://schemas.openxmlformats.org/officeDocument/2006/relationships/image" Target="../media/image3711.png"/><Relationship Id="rId2" Type="http://schemas.openxmlformats.org/officeDocument/2006/relationships/customXml" Target="../ink/ink220.xml"/><Relationship Id="rId16" Type="http://schemas.openxmlformats.org/officeDocument/2006/relationships/customXml" Target="../ink/ink227.xml"/><Relationship Id="rId20" Type="http://schemas.openxmlformats.org/officeDocument/2006/relationships/customXml" Target="../ink/ink229.xml"/><Relationship Id="rId29" Type="http://schemas.openxmlformats.org/officeDocument/2006/relationships/image" Target="../media/image35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.xml"/><Relationship Id="rId11" Type="http://schemas.openxmlformats.org/officeDocument/2006/relationships/image" Target="../media/image2611.png"/><Relationship Id="rId24" Type="http://schemas.openxmlformats.org/officeDocument/2006/relationships/customXml" Target="../ink/ink231.xml"/><Relationship Id="rId32" Type="http://schemas.openxmlformats.org/officeDocument/2006/relationships/customXml" Target="../ink/ink235.xml"/><Relationship Id="rId5" Type="http://schemas.openxmlformats.org/officeDocument/2006/relationships/image" Target="../media/image2310.png"/><Relationship Id="rId15" Type="http://schemas.openxmlformats.org/officeDocument/2006/relationships/image" Target="../media/image2812.png"/><Relationship Id="rId23" Type="http://schemas.openxmlformats.org/officeDocument/2006/relationships/image" Target="../media/image3211.png"/><Relationship Id="rId28" Type="http://schemas.openxmlformats.org/officeDocument/2006/relationships/customXml" Target="../ink/ink233.xml"/><Relationship Id="rId10" Type="http://schemas.openxmlformats.org/officeDocument/2006/relationships/customXml" Target="../ink/ink224.xml"/><Relationship Id="rId19" Type="http://schemas.openxmlformats.org/officeDocument/2006/relationships/image" Target="../media/image3012.png"/><Relationship Id="rId31" Type="http://schemas.openxmlformats.org/officeDocument/2006/relationships/image" Target="../media/image3611.png"/><Relationship Id="rId4" Type="http://schemas.openxmlformats.org/officeDocument/2006/relationships/customXml" Target="../ink/ink221.xml"/><Relationship Id="rId9" Type="http://schemas.openxmlformats.org/officeDocument/2006/relationships/image" Target="../media/image2511.png"/><Relationship Id="rId14" Type="http://schemas.openxmlformats.org/officeDocument/2006/relationships/customXml" Target="../ink/ink226.xml"/><Relationship Id="rId22" Type="http://schemas.openxmlformats.org/officeDocument/2006/relationships/customXml" Target="../ink/ink230.xml"/><Relationship Id="rId27" Type="http://schemas.openxmlformats.org/officeDocument/2006/relationships/image" Target="../media/image3411.png"/><Relationship Id="rId30" Type="http://schemas.openxmlformats.org/officeDocument/2006/relationships/customXml" Target="../ink/ink234.xml"/><Relationship Id="rId8" Type="http://schemas.openxmlformats.org/officeDocument/2006/relationships/customXml" Target="../ink/ink223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11.png"/><Relationship Id="rId18" Type="http://schemas.openxmlformats.org/officeDocument/2006/relationships/customXml" Target="../ink/ink244.xml"/><Relationship Id="rId26" Type="http://schemas.openxmlformats.org/officeDocument/2006/relationships/customXml" Target="../ink/ink248.xml"/><Relationship Id="rId39" Type="http://schemas.openxmlformats.org/officeDocument/2006/relationships/image" Target="../media/image4011.png"/><Relationship Id="rId21" Type="http://schemas.openxmlformats.org/officeDocument/2006/relationships/image" Target="../media/image3111.png"/><Relationship Id="rId34" Type="http://schemas.openxmlformats.org/officeDocument/2006/relationships/customXml" Target="../ink/ink252.xml"/><Relationship Id="rId42" Type="http://schemas.openxmlformats.org/officeDocument/2006/relationships/customXml" Target="../ink/ink256.xml"/><Relationship Id="rId7" Type="http://schemas.openxmlformats.org/officeDocument/2006/relationships/image" Target="../media/image2411.png"/><Relationship Id="rId2" Type="http://schemas.openxmlformats.org/officeDocument/2006/relationships/customXml" Target="../ink/ink236.xml"/><Relationship Id="rId16" Type="http://schemas.openxmlformats.org/officeDocument/2006/relationships/customXml" Target="../ink/ink243.xml"/><Relationship Id="rId20" Type="http://schemas.openxmlformats.org/officeDocument/2006/relationships/customXml" Target="../ink/ink245.xml"/><Relationship Id="rId29" Type="http://schemas.openxmlformats.org/officeDocument/2006/relationships/image" Target="../media/image3511.png"/><Relationship Id="rId41" Type="http://schemas.openxmlformats.org/officeDocument/2006/relationships/image" Target="../media/image41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.xml"/><Relationship Id="rId11" Type="http://schemas.openxmlformats.org/officeDocument/2006/relationships/image" Target="../media/image2611.png"/><Relationship Id="rId24" Type="http://schemas.openxmlformats.org/officeDocument/2006/relationships/customXml" Target="../ink/ink247.xml"/><Relationship Id="rId32" Type="http://schemas.openxmlformats.org/officeDocument/2006/relationships/customXml" Target="../ink/ink251.xml"/><Relationship Id="rId37" Type="http://schemas.openxmlformats.org/officeDocument/2006/relationships/image" Target="../media/image3911.png"/><Relationship Id="rId40" Type="http://schemas.openxmlformats.org/officeDocument/2006/relationships/customXml" Target="../ink/ink255.xml"/><Relationship Id="rId5" Type="http://schemas.openxmlformats.org/officeDocument/2006/relationships/image" Target="../media/image2310.png"/><Relationship Id="rId15" Type="http://schemas.openxmlformats.org/officeDocument/2006/relationships/image" Target="../media/image2812.png"/><Relationship Id="rId23" Type="http://schemas.openxmlformats.org/officeDocument/2006/relationships/image" Target="../media/image3211.png"/><Relationship Id="rId28" Type="http://schemas.openxmlformats.org/officeDocument/2006/relationships/customXml" Target="../ink/ink249.xml"/><Relationship Id="rId36" Type="http://schemas.openxmlformats.org/officeDocument/2006/relationships/customXml" Target="../ink/ink253.xml"/><Relationship Id="rId10" Type="http://schemas.openxmlformats.org/officeDocument/2006/relationships/customXml" Target="../ink/ink240.xml"/><Relationship Id="rId19" Type="http://schemas.openxmlformats.org/officeDocument/2006/relationships/image" Target="../media/image3012.png"/><Relationship Id="rId31" Type="http://schemas.openxmlformats.org/officeDocument/2006/relationships/image" Target="../media/image3611.png"/><Relationship Id="rId4" Type="http://schemas.openxmlformats.org/officeDocument/2006/relationships/customXml" Target="../ink/ink237.xml"/><Relationship Id="rId9" Type="http://schemas.openxmlformats.org/officeDocument/2006/relationships/image" Target="../media/image2511.png"/><Relationship Id="rId14" Type="http://schemas.openxmlformats.org/officeDocument/2006/relationships/customXml" Target="../ink/ink242.xml"/><Relationship Id="rId22" Type="http://schemas.openxmlformats.org/officeDocument/2006/relationships/customXml" Target="../ink/ink246.xml"/><Relationship Id="rId27" Type="http://schemas.openxmlformats.org/officeDocument/2006/relationships/image" Target="../media/image3411.png"/><Relationship Id="rId30" Type="http://schemas.openxmlformats.org/officeDocument/2006/relationships/customXml" Target="../ink/ink250.xml"/><Relationship Id="rId35" Type="http://schemas.openxmlformats.org/officeDocument/2006/relationships/image" Target="../media/image3811.png"/><Relationship Id="rId43" Type="http://schemas.openxmlformats.org/officeDocument/2006/relationships/image" Target="../media/image4211.png"/><Relationship Id="rId8" Type="http://schemas.openxmlformats.org/officeDocument/2006/relationships/customXml" Target="../ink/ink239.xml"/><Relationship Id="rId3" Type="http://schemas.openxmlformats.org/officeDocument/2006/relationships/image" Target="../media/image2210.png"/><Relationship Id="rId12" Type="http://schemas.openxmlformats.org/officeDocument/2006/relationships/customXml" Target="../ink/ink241.xml"/><Relationship Id="rId17" Type="http://schemas.openxmlformats.org/officeDocument/2006/relationships/image" Target="../media/image2912.png"/><Relationship Id="rId25" Type="http://schemas.openxmlformats.org/officeDocument/2006/relationships/image" Target="../media/image3311.png"/><Relationship Id="rId33" Type="http://schemas.openxmlformats.org/officeDocument/2006/relationships/image" Target="../media/image3711.png"/><Relationship Id="rId38" Type="http://schemas.openxmlformats.org/officeDocument/2006/relationships/customXml" Target="../ink/ink254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11.png"/><Relationship Id="rId18" Type="http://schemas.openxmlformats.org/officeDocument/2006/relationships/customXml" Target="../ink/ink265.xml"/><Relationship Id="rId26" Type="http://schemas.openxmlformats.org/officeDocument/2006/relationships/customXml" Target="../ink/ink269.xml"/><Relationship Id="rId39" Type="http://schemas.openxmlformats.org/officeDocument/2006/relationships/image" Target="../media/image4011.png"/><Relationship Id="rId21" Type="http://schemas.openxmlformats.org/officeDocument/2006/relationships/image" Target="../media/image3111.png"/><Relationship Id="rId34" Type="http://schemas.openxmlformats.org/officeDocument/2006/relationships/customXml" Target="../ink/ink273.xml"/><Relationship Id="rId42" Type="http://schemas.openxmlformats.org/officeDocument/2006/relationships/customXml" Target="../ink/ink277.xml"/><Relationship Id="rId47" Type="http://schemas.openxmlformats.org/officeDocument/2006/relationships/image" Target="../media/image4411.png"/><Relationship Id="rId50" Type="http://schemas.openxmlformats.org/officeDocument/2006/relationships/customXml" Target="../ink/ink281.xml"/><Relationship Id="rId7" Type="http://schemas.openxmlformats.org/officeDocument/2006/relationships/image" Target="../media/image2411.png"/><Relationship Id="rId2" Type="http://schemas.openxmlformats.org/officeDocument/2006/relationships/customXml" Target="../ink/ink257.xml"/><Relationship Id="rId16" Type="http://schemas.openxmlformats.org/officeDocument/2006/relationships/customXml" Target="../ink/ink264.xml"/><Relationship Id="rId29" Type="http://schemas.openxmlformats.org/officeDocument/2006/relationships/image" Target="../media/image3511.png"/><Relationship Id="rId11" Type="http://schemas.openxmlformats.org/officeDocument/2006/relationships/image" Target="../media/image2611.png"/><Relationship Id="rId24" Type="http://schemas.openxmlformats.org/officeDocument/2006/relationships/customXml" Target="../ink/ink268.xml"/><Relationship Id="rId32" Type="http://schemas.openxmlformats.org/officeDocument/2006/relationships/customXml" Target="../ink/ink272.xml"/><Relationship Id="rId37" Type="http://schemas.openxmlformats.org/officeDocument/2006/relationships/image" Target="../media/image3911.png"/><Relationship Id="rId40" Type="http://schemas.openxmlformats.org/officeDocument/2006/relationships/customXml" Target="../ink/ink276.xml"/><Relationship Id="rId45" Type="http://schemas.openxmlformats.org/officeDocument/2006/relationships/image" Target="../media/image4311.png"/><Relationship Id="rId53" Type="http://schemas.openxmlformats.org/officeDocument/2006/relationships/image" Target="../media/image4711.png"/><Relationship Id="rId5" Type="http://schemas.openxmlformats.org/officeDocument/2006/relationships/image" Target="../media/image2310.png"/><Relationship Id="rId10" Type="http://schemas.openxmlformats.org/officeDocument/2006/relationships/customXml" Target="../ink/ink261.xml"/><Relationship Id="rId19" Type="http://schemas.openxmlformats.org/officeDocument/2006/relationships/image" Target="../media/image3012.png"/><Relationship Id="rId31" Type="http://schemas.openxmlformats.org/officeDocument/2006/relationships/image" Target="../media/image3611.png"/><Relationship Id="rId44" Type="http://schemas.openxmlformats.org/officeDocument/2006/relationships/customXml" Target="../ink/ink278.xml"/><Relationship Id="rId52" Type="http://schemas.openxmlformats.org/officeDocument/2006/relationships/customXml" Target="../ink/ink282.xml"/><Relationship Id="rId4" Type="http://schemas.openxmlformats.org/officeDocument/2006/relationships/customXml" Target="../ink/ink258.xml"/><Relationship Id="rId9" Type="http://schemas.openxmlformats.org/officeDocument/2006/relationships/image" Target="../media/image2511.png"/><Relationship Id="rId14" Type="http://schemas.openxmlformats.org/officeDocument/2006/relationships/customXml" Target="../ink/ink263.xml"/><Relationship Id="rId22" Type="http://schemas.openxmlformats.org/officeDocument/2006/relationships/customXml" Target="../ink/ink267.xml"/><Relationship Id="rId27" Type="http://schemas.openxmlformats.org/officeDocument/2006/relationships/image" Target="../media/image3411.png"/><Relationship Id="rId30" Type="http://schemas.openxmlformats.org/officeDocument/2006/relationships/customXml" Target="../ink/ink271.xml"/><Relationship Id="rId35" Type="http://schemas.openxmlformats.org/officeDocument/2006/relationships/image" Target="../media/image3811.png"/><Relationship Id="rId43" Type="http://schemas.openxmlformats.org/officeDocument/2006/relationships/image" Target="../media/image4211.png"/><Relationship Id="rId48" Type="http://schemas.openxmlformats.org/officeDocument/2006/relationships/customXml" Target="../ink/ink280.xml"/><Relationship Id="rId8" Type="http://schemas.openxmlformats.org/officeDocument/2006/relationships/customXml" Target="../ink/ink260.xml"/><Relationship Id="rId51" Type="http://schemas.openxmlformats.org/officeDocument/2006/relationships/image" Target="../media/image4611.png"/><Relationship Id="rId3" Type="http://schemas.openxmlformats.org/officeDocument/2006/relationships/image" Target="../media/image2210.png"/><Relationship Id="rId12" Type="http://schemas.openxmlformats.org/officeDocument/2006/relationships/customXml" Target="../ink/ink262.xml"/><Relationship Id="rId17" Type="http://schemas.openxmlformats.org/officeDocument/2006/relationships/image" Target="../media/image2912.png"/><Relationship Id="rId25" Type="http://schemas.openxmlformats.org/officeDocument/2006/relationships/image" Target="../media/image3311.png"/><Relationship Id="rId33" Type="http://schemas.openxmlformats.org/officeDocument/2006/relationships/image" Target="../media/image3711.png"/><Relationship Id="rId38" Type="http://schemas.openxmlformats.org/officeDocument/2006/relationships/customXml" Target="../ink/ink275.xml"/><Relationship Id="rId46" Type="http://schemas.openxmlformats.org/officeDocument/2006/relationships/customXml" Target="../ink/ink279.xml"/><Relationship Id="rId20" Type="http://schemas.openxmlformats.org/officeDocument/2006/relationships/customXml" Target="../ink/ink266.xml"/><Relationship Id="rId41" Type="http://schemas.openxmlformats.org/officeDocument/2006/relationships/image" Target="../media/image41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.xml"/><Relationship Id="rId15" Type="http://schemas.openxmlformats.org/officeDocument/2006/relationships/image" Target="../media/image2812.png"/><Relationship Id="rId23" Type="http://schemas.openxmlformats.org/officeDocument/2006/relationships/image" Target="../media/image3211.png"/><Relationship Id="rId28" Type="http://schemas.openxmlformats.org/officeDocument/2006/relationships/customXml" Target="../ink/ink270.xml"/><Relationship Id="rId36" Type="http://schemas.openxmlformats.org/officeDocument/2006/relationships/customXml" Target="../ink/ink274.xml"/><Relationship Id="rId49" Type="http://schemas.openxmlformats.org/officeDocument/2006/relationships/image" Target="../media/image4511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5.xml"/><Relationship Id="rId21" Type="http://schemas.openxmlformats.org/officeDocument/2006/relationships/image" Target="../media/image3111.png"/><Relationship Id="rId34" Type="http://schemas.openxmlformats.org/officeDocument/2006/relationships/customXml" Target="../ink/ink299.xml"/><Relationship Id="rId42" Type="http://schemas.openxmlformats.org/officeDocument/2006/relationships/customXml" Target="../ink/ink303.xml"/><Relationship Id="rId47" Type="http://schemas.openxmlformats.org/officeDocument/2006/relationships/image" Target="../media/image4411.png"/><Relationship Id="rId50" Type="http://schemas.openxmlformats.org/officeDocument/2006/relationships/customXml" Target="../ink/ink307.xml"/><Relationship Id="rId55" Type="http://schemas.openxmlformats.org/officeDocument/2006/relationships/image" Target="../media/image4811.png"/><Relationship Id="rId63" Type="http://schemas.openxmlformats.org/officeDocument/2006/relationships/image" Target="../media/image5211.png"/><Relationship Id="rId7" Type="http://schemas.openxmlformats.org/officeDocument/2006/relationships/image" Target="../media/image2411.png"/><Relationship Id="rId2" Type="http://schemas.openxmlformats.org/officeDocument/2006/relationships/customXml" Target="../ink/ink283.xml"/><Relationship Id="rId16" Type="http://schemas.openxmlformats.org/officeDocument/2006/relationships/customXml" Target="../ink/ink290.xml"/><Relationship Id="rId29" Type="http://schemas.openxmlformats.org/officeDocument/2006/relationships/image" Target="../media/image3511.png"/><Relationship Id="rId11" Type="http://schemas.openxmlformats.org/officeDocument/2006/relationships/image" Target="../media/image2611.png"/><Relationship Id="rId24" Type="http://schemas.openxmlformats.org/officeDocument/2006/relationships/customXml" Target="../ink/ink294.xml"/><Relationship Id="rId32" Type="http://schemas.openxmlformats.org/officeDocument/2006/relationships/customXml" Target="../ink/ink298.xml"/><Relationship Id="rId37" Type="http://schemas.openxmlformats.org/officeDocument/2006/relationships/image" Target="../media/image3911.png"/><Relationship Id="rId40" Type="http://schemas.openxmlformats.org/officeDocument/2006/relationships/customXml" Target="../ink/ink302.xml"/><Relationship Id="rId45" Type="http://schemas.openxmlformats.org/officeDocument/2006/relationships/image" Target="../media/image4311.png"/><Relationship Id="rId53" Type="http://schemas.openxmlformats.org/officeDocument/2006/relationships/image" Target="../media/image4711.png"/><Relationship Id="rId58" Type="http://schemas.openxmlformats.org/officeDocument/2006/relationships/customXml" Target="../ink/ink311.xml"/><Relationship Id="rId66" Type="http://schemas.openxmlformats.org/officeDocument/2006/relationships/customXml" Target="../ink/ink315.xml"/><Relationship Id="rId5" Type="http://schemas.openxmlformats.org/officeDocument/2006/relationships/image" Target="../media/image2310.png"/><Relationship Id="rId61" Type="http://schemas.openxmlformats.org/officeDocument/2006/relationships/image" Target="../media/image5111.png"/><Relationship Id="rId19" Type="http://schemas.openxmlformats.org/officeDocument/2006/relationships/image" Target="../media/image3012.png"/><Relationship Id="rId14" Type="http://schemas.openxmlformats.org/officeDocument/2006/relationships/customXml" Target="../ink/ink289.xml"/><Relationship Id="rId22" Type="http://schemas.openxmlformats.org/officeDocument/2006/relationships/customXml" Target="../ink/ink293.xml"/><Relationship Id="rId27" Type="http://schemas.openxmlformats.org/officeDocument/2006/relationships/image" Target="../media/image3411.png"/><Relationship Id="rId30" Type="http://schemas.openxmlformats.org/officeDocument/2006/relationships/customXml" Target="../ink/ink297.xml"/><Relationship Id="rId35" Type="http://schemas.openxmlformats.org/officeDocument/2006/relationships/image" Target="../media/image3811.png"/><Relationship Id="rId43" Type="http://schemas.openxmlformats.org/officeDocument/2006/relationships/image" Target="../media/image4211.png"/><Relationship Id="rId48" Type="http://schemas.openxmlformats.org/officeDocument/2006/relationships/customXml" Target="../ink/ink306.xml"/><Relationship Id="rId56" Type="http://schemas.openxmlformats.org/officeDocument/2006/relationships/customXml" Target="../ink/ink310.xml"/><Relationship Id="rId64" Type="http://schemas.openxmlformats.org/officeDocument/2006/relationships/customXml" Target="../ink/ink314.xml"/><Relationship Id="rId8" Type="http://schemas.openxmlformats.org/officeDocument/2006/relationships/customXml" Target="../ink/ink286.xml"/><Relationship Id="rId51" Type="http://schemas.openxmlformats.org/officeDocument/2006/relationships/image" Target="../media/image4611.png"/><Relationship Id="rId3" Type="http://schemas.openxmlformats.org/officeDocument/2006/relationships/image" Target="../media/image2210.png"/><Relationship Id="rId12" Type="http://schemas.openxmlformats.org/officeDocument/2006/relationships/customXml" Target="../ink/ink288.xml"/><Relationship Id="rId17" Type="http://schemas.openxmlformats.org/officeDocument/2006/relationships/image" Target="../media/image2912.png"/><Relationship Id="rId25" Type="http://schemas.openxmlformats.org/officeDocument/2006/relationships/image" Target="../media/image3311.png"/><Relationship Id="rId33" Type="http://schemas.openxmlformats.org/officeDocument/2006/relationships/image" Target="../media/image3711.png"/><Relationship Id="rId38" Type="http://schemas.openxmlformats.org/officeDocument/2006/relationships/customXml" Target="../ink/ink301.xml"/><Relationship Id="rId46" Type="http://schemas.openxmlformats.org/officeDocument/2006/relationships/customXml" Target="../ink/ink305.xml"/><Relationship Id="rId59" Type="http://schemas.openxmlformats.org/officeDocument/2006/relationships/image" Target="../media/image5011.png"/><Relationship Id="rId67" Type="http://schemas.openxmlformats.org/officeDocument/2006/relationships/image" Target="../media/image5411.png"/><Relationship Id="rId20" Type="http://schemas.openxmlformats.org/officeDocument/2006/relationships/customXml" Target="../ink/ink292.xml"/><Relationship Id="rId41" Type="http://schemas.openxmlformats.org/officeDocument/2006/relationships/image" Target="../media/image4111.png"/><Relationship Id="rId54" Type="http://schemas.openxmlformats.org/officeDocument/2006/relationships/customXml" Target="../ink/ink309.xml"/><Relationship Id="rId62" Type="http://schemas.openxmlformats.org/officeDocument/2006/relationships/customXml" Target="../ink/ink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.xml"/><Relationship Id="rId15" Type="http://schemas.openxmlformats.org/officeDocument/2006/relationships/image" Target="../media/image2812.png"/><Relationship Id="rId23" Type="http://schemas.openxmlformats.org/officeDocument/2006/relationships/image" Target="../media/image3211.png"/><Relationship Id="rId28" Type="http://schemas.openxmlformats.org/officeDocument/2006/relationships/customXml" Target="../ink/ink296.xml"/><Relationship Id="rId36" Type="http://schemas.openxmlformats.org/officeDocument/2006/relationships/customXml" Target="../ink/ink300.xml"/><Relationship Id="rId49" Type="http://schemas.openxmlformats.org/officeDocument/2006/relationships/image" Target="../media/image4511.png"/><Relationship Id="rId57" Type="http://schemas.openxmlformats.org/officeDocument/2006/relationships/image" Target="../media/image4911.png"/><Relationship Id="rId10" Type="http://schemas.openxmlformats.org/officeDocument/2006/relationships/customXml" Target="../ink/ink287.xml"/><Relationship Id="rId31" Type="http://schemas.openxmlformats.org/officeDocument/2006/relationships/image" Target="../media/image3611.png"/><Relationship Id="rId44" Type="http://schemas.openxmlformats.org/officeDocument/2006/relationships/customXml" Target="../ink/ink304.xml"/><Relationship Id="rId52" Type="http://schemas.openxmlformats.org/officeDocument/2006/relationships/customXml" Target="../ink/ink308.xml"/><Relationship Id="rId60" Type="http://schemas.openxmlformats.org/officeDocument/2006/relationships/customXml" Target="../ink/ink312.xml"/><Relationship Id="rId65" Type="http://schemas.openxmlformats.org/officeDocument/2006/relationships/image" Target="../media/image5311.png"/><Relationship Id="rId4" Type="http://schemas.openxmlformats.org/officeDocument/2006/relationships/customXml" Target="../ink/ink284.xml"/><Relationship Id="rId9" Type="http://schemas.openxmlformats.org/officeDocument/2006/relationships/image" Target="../media/image2511.png"/><Relationship Id="rId13" Type="http://schemas.openxmlformats.org/officeDocument/2006/relationships/image" Target="../media/image2711.png"/><Relationship Id="rId18" Type="http://schemas.openxmlformats.org/officeDocument/2006/relationships/customXml" Target="../ink/ink291.xml"/><Relationship Id="rId39" Type="http://schemas.openxmlformats.org/officeDocument/2006/relationships/image" Target="../media/image4011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8.xml"/><Relationship Id="rId21" Type="http://schemas.openxmlformats.org/officeDocument/2006/relationships/image" Target="../media/image3111.png"/><Relationship Id="rId42" Type="http://schemas.openxmlformats.org/officeDocument/2006/relationships/customXml" Target="../ink/ink336.xml"/><Relationship Id="rId47" Type="http://schemas.openxmlformats.org/officeDocument/2006/relationships/image" Target="../media/image4411.png"/><Relationship Id="rId63" Type="http://schemas.openxmlformats.org/officeDocument/2006/relationships/image" Target="../media/image5211.png"/><Relationship Id="rId68" Type="http://schemas.openxmlformats.org/officeDocument/2006/relationships/customXml" Target="../ink/ink349.xml"/><Relationship Id="rId2" Type="http://schemas.openxmlformats.org/officeDocument/2006/relationships/customXml" Target="../ink/ink316.xml"/><Relationship Id="rId16" Type="http://schemas.openxmlformats.org/officeDocument/2006/relationships/customXml" Target="../ink/ink323.xml"/><Relationship Id="rId29" Type="http://schemas.openxmlformats.org/officeDocument/2006/relationships/image" Target="../media/image3511.png"/><Relationship Id="rId11" Type="http://schemas.openxmlformats.org/officeDocument/2006/relationships/image" Target="../media/image2611.png"/><Relationship Id="rId24" Type="http://schemas.openxmlformats.org/officeDocument/2006/relationships/customXml" Target="../ink/ink327.xml"/><Relationship Id="rId32" Type="http://schemas.openxmlformats.org/officeDocument/2006/relationships/customXml" Target="../ink/ink331.xml"/><Relationship Id="rId37" Type="http://schemas.openxmlformats.org/officeDocument/2006/relationships/image" Target="../media/image3911.png"/><Relationship Id="rId40" Type="http://schemas.openxmlformats.org/officeDocument/2006/relationships/customXml" Target="../ink/ink335.xml"/><Relationship Id="rId45" Type="http://schemas.openxmlformats.org/officeDocument/2006/relationships/image" Target="../media/image4311.png"/><Relationship Id="rId53" Type="http://schemas.openxmlformats.org/officeDocument/2006/relationships/image" Target="../media/image4711.png"/><Relationship Id="rId58" Type="http://schemas.openxmlformats.org/officeDocument/2006/relationships/customXml" Target="../ink/ink344.xml"/><Relationship Id="rId66" Type="http://schemas.openxmlformats.org/officeDocument/2006/relationships/customXml" Target="../ink/ink348.xml"/><Relationship Id="rId5" Type="http://schemas.openxmlformats.org/officeDocument/2006/relationships/image" Target="../media/image2310.png"/><Relationship Id="rId61" Type="http://schemas.openxmlformats.org/officeDocument/2006/relationships/image" Target="../media/image5111.png"/><Relationship Id="rId19" Type="http://schemas.openxmlformats.org/officeDocument/2006/relationships/image" Target="../media/image3012.png"/><Relationship Id="rId14" Type="http://schemas.openxmlformats.org/officeDocument/2006/relationships/customXml" Target="../ink/ink322.xml"/><Relationship Id="rId22" Type="http://schemas.openxmlformats.org/officeDocument/2006/relationships/customXml" Target="../ink/ink326.xml"/><Relationship Id="rId27" Type="http://schemas.openxmlformats.org/officeDocument/2006/relationships/image" Target="../media/image3411.png"/><Relationship Id="rId30" Type="http://schemas.openxmlformats.org/officeDocument/2006/relationships/customXml" Target="../ink/ink330.xml"/><Relationship Id="rId35" Type="http://schemas.openxmlformats.org/officeDocument/2006/relationships/image" Target="../media/image3811.png"/><Relationship Id="rId43" Type="http://schemas.openxmlformats.org/officeDocument/2006/relationships/image" Target="../media/image4211.png"/><Relationship Id="rId48" Type="http://schemas.openxmlformats.org/officeDocument/2006/relationships/customXml" Target="../ink/ink339.xml"/><Relationship Id="rId56" Type="http://schemas.openxmlformats.org/officeDocument/2006/relationships/customXml" Target="../ink/ink343.xml"/><Relationship Id="rId64" Type="http://schemas.openxmlformats.org/officeDocument/2006/relationships/customXml" Target="../ink/ink347.xml"/><Relationship Id="rId69" Type="http://schemas.openxmlformats.org/officeDocument/2006/relationships/image" Target="../media/image5511.png"/><Relationship Id="rId8" Type="http://schemas.openxmlformats.org/officeDocument/2006/relationships/customXml" Target="../ink/ink319.xml"/><Relationship Id="rId51" Type="http://schemas.openxmlformats.org/officeDocument/2006/relationships/image" Target="../media/image4611.png"/><Relationship Id="rId72" Type="http://schemas.openxmlformats.org/officeDocument/2006/relationships/customXml" Target="../ink/ink351.xml"/><Relationship Id="rId3" Type="http://schemas.openxmlformats.org/officeDocument/2006/relationships/image" Target="../media/image2210.png"/><Relationship Id="rId12" Type="http://schemas.openxmlformats.org/officeDocument/2006/relationships/customXml" Target="../ink/ink321.xml"/><Relationship Id="rId17" Type="http://schemas.openxmlformats.org/officeDocument/2006/relationships/image" Target="../media/image2912.png"/><Relationship Id="rId25" Type="http://schemas.openxmlformats.org/officeDocument/2006/relationships/image" Target="../media/image3311.png"/><Relationship Id="rId33" Type="http://schemas.openxmlformats.org/officeDocument/2006/relationships/image" Target="../media/image3711.png"/><Relationship Id="rId38" Type="http://schemas.openxmlformats.org/officeDocument/2006/relationships/customXml" Target="../ink/ink334.xml"/><Relationship Id="rId46" Type="http://schemas.openxmlformats.org/officeDocument/2006/relationships/customXml" Target="../ink/ink338.xml"/><Relationship Id="rId59" Type="http://schemas.openxmlformats.org/officeDocument/2006/relationships/image" Target="../media/image5011.png"/><Relationship Id="rId67" Type="http://schemas.openxmlformats.org/officeDocument/2006/relationships/image" Target="../media/image5411.png"/><Relationship Id="rId20" Type="http://schemas.openxmlformats.org/officeDocument/2006/relationships/customXml" Target="../ink/ink325.xml"/><Relationship Id="rId41" Type="http://schemas.openxmlformats.org/officeDocument/2006/relationships/image" Target="../media/image4111.png"/><Relationship Id="rId54" Type="http://schemas.openxmlformats.org/officeDocument/2006/relationships/customXml" Target="../ink/ink342.xml"/><Relationship Id="rId62" Type="http://schemas.openxmlformats.org/officeDocument/2006/relationships/customXml" Target="../ink/ink346.xml"/><Relationship Id="rId70" Type="http://schemas.openxmlformats.org/officeDocument/2006/relationships/customXml" Target="../ink/ink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.xml"/><Relationship Id="rId15" Type="http://schemas.openxmlformats.org/officeDocument/2006/relationships/image" Target="../media/image2812.png"/><Relationship Id="rId23" Type="http://schemas.openxmlformats.org/officeDocument/2006/relationships/image" Target="../media/image3211.png"/><Relationship Id="rId28" Type="http://schemas.openxmlformats.org/officeDocument/2006/relationships/customXml" Target="../ink/ink329.xml"/><Relationship Id="rId36" Type="http://schemas.openxmlformats.org/officeDocument/2006/relationships/customXml" Target="../ink/ink333.xml"/><Relationship Id="rId49" Type="http://schemas.openxmlformats.org/officeDocument/2006/relationships/image" Target="../media/image4511.png"/><Relationship Id="rId57" Type="http://schemas.openxmlformats.org/officeDocument/2006/relationships/image" Target="../media/image4911.png"/><Relationship Id="rId10" Type="http://schemas.openxmlformats.org/officeDocument/2006/relationships/customXml" Target="../ink/ink320.xml"/><Relationship Id="rId31" Type="http://schemas.openxmlformats.org/officeDocument/2006/relationships/image" Target="../media/image3611.png"/><Relationship Id="rId44" Type="http://schemas.openxmlformats.org/officeDocument/2006/relationships/customXml" Target="../ink/ink337.xml"/><Relationship Id="rId52" Type="http://schemas.openxmlformats.org/officeDocument/2006/relationships/customXml" Target="../ink/ink341.xml"/><Relationship Id="rId60" Type="http://schemas.openxmlformats.org/officeDocument/2006/relationships/customXml" Target="../ink/ink345.xml"/><Relationship Id="rId65" Type="http://schemas.openxmlformats.org/officeDocument/2006/relationships/image" Target="../media/image5311.png"/><Relationship Id="rId73" Type="http://schemas.openxmlformats.org/officeDocument/2006/relationships/image" Target="../media/image57.png"/><Relationship Id="rId4" Type="http://schemas.openxmlformats.org/officeDocument/2006/relationships/customXml" Target="../ink/ink317.xml"/><Relationship Id="rId9" Type="http://schemas.openxmlformats.org/officeDocument/2006/relationships/image" Target="../media/image2511.png"/><Relationship Id="rId13" Type="http://schemas.openxmlformats.org/officeDocument/2006/relationships/image" Target="../media/image2711.png"/><Relationship Id="rId18" Type="http://schemas.openxmlformats.org/officeDocument/2006/relationships/customXml" Target="../ink/ink324.xml"/><Relationship Id="rId39" Type="http://schemas.openxmlformats.org/officeDocument/2006/relationships/image" Target="../media/image4011.png"/><Relationship Id="rId34" Type="http://schemas.openxmlformats.org/officeDocument/2006/relationships/customXml" Target="../ink/ink332.xml"/><Relationship Id="rId50" Type="http://schemas.openxmlformats.org/officeDocument/2006/relationships/customXml" Target="../ink/ink340.xml"/><Relationship Id="rId55" Type="http://schemas.openxmlformats.org/officeDocument/2006/relationships/image" Target="../media/image4811.png"/><Relationship Id="rId7" Type="http://schemas.openxmlformats.org/officeDocument/2006/relationships/image" Target="../media/image2411.png"/><Relationship Id="rId71" Type="http://schemas.openxmlformats.org/officeDocument/2006/relationships/image" Target="../media/image561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.xml"/><Relationship Id="rId13" Type="http://schemas.openxmlformats.org/officeDocument/2006/relationships/image" Target="../media/image8.png"/><Relationship Id="rId18" Type="http://schemas.openxmlformats.org/officeDocument/2006/relationships/customXml" Target="../ink/ink1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1.xml"/><Relationship Id="rId17" Type="http://schemas.openxmlformats.org/officeDocument/2006/relationships/image" Target="../media/image10.png"/><Relationship Id="rId2" Type="http://schemas.openxmlformats.org/officeDocument/2006/relationships/customXml" Target="../ink/ink6.xml"/><Relationship Id="rId16" Type="http://schemas.openxmlformats.org/officeDocument/2006/relationships/customXml" Target="../ink/ink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0.xml"/><Relationship Id="rId19" Type="http://schemas.openxmlformats.org/officeDocument/2006/relationships/image" Target="../media/image11.png"/><Relationship Id="rId4" Type="http://schemas.openxmlformats.org/officeDocument/2006/relationships/customXml" Target="../ink/ink7.xml"/><Relationship Id="rId9" Type="http://schemas.openxmlformats.org/officeDocument/2006/relationships/image" Target="../media/image6.png"/><Relationship Id="rId14" Type="http://schemas.openxmlformats.org/officeDocument/2006/relationships/customXml" Target="../ink/ink12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4.xml"/><Relationship Id="rId21" Type="http://schemas.openxmlformats.org/officeDocument/2006/relationships/image" Target="../media/image3111.png"/><Relationship Id="rId42" Type="http://schemas.openxmlformats.org/officeDocument/2006/relationships/customXml" Target="../ink/ink372.xml"/><Relationship Id="rId47" Type="http://schemas.openxmlformats.org/officeDocument/2006/relationships/image" Target="../media/image4411.png"/><Relationship Id="rId63" Type="http://schemas.openxmlformats.org/officeDocument/2006/relationships/image" Target="../media/image5211.png"/><Relationship Id="rId68" Type="http://schemas.openxmlformats.org/officeDocument/2006/relationships/customXml" Target="../ink/ink385.xml"/><Relationship Id="rId16" Type="http://schemas.openxmlformats.org/officeDocument/2006/relationships/customXml" Target="../ink/ink359.xml"/><Relationship Id="rId11" Type="http://schemas.openxmlformats.org/officeDocument/2006/relationships/image" Target="../media/image2611.png"/><Relationship Id="rId24" Type="http://schemas.openxmlformats.org/officeDocument/2006/relationships/customXml" Target="../ink/ink363.xml"/><Relationship Id="rId32" Type="http://schemas.openxmlformats.org/officeDocument/2006/relationships/customXml" Target="../ink/ink367.xml"/><Relationship Id="rId37" Type="http://schemas.openxmlformats.org/officeDocument/2006/relationships/image" Target="../media/image3911.png"/><Relationship Id="rId40" Type="http://schemas.openxmlformats.org/officeDocument/2006/relationships/customXml" Target="../ink/ink371.xml"/><Relationship Id="rId45" Type="http://schemas.openxmlformats.org/officeDocument/2006/relationships/image" Target="../media/image4311.png"/><Relationship Id="rId53" Type="http://schemas.openxmlformats.org/officeDocument/2006/relationships/image" Target="../media/image4711.png"/><Relationship Id="rId58" Type="http://schemas.openxmlformats.org/officeDocument/2006/relationships/customXml" Target="../ink/ink380.xml"/><Relationship Id="rId66" Type="http://schemas.openxmlformats.org/officeDocument/2006/relationships/customXml" Target="../ink/ink384.xml"/><Relationship Id="rId74" Type="http://schemas.openxmlformats.org/officeDocument/2006/relationships/customXml" Target="../ink/ink388.xml"/><Relationship Id="rId79" Type="http://schemas.openxmlformats.org/officeDocument/2006/relationships/image" Target="../media/image60.png"/><Relationship Id="rId5" Type="http://schemas.openxmlformats.org/officeDocument/2006/relationships/image" Target="../media/image2310.png"/><Relationship Id="rId61" Type="http://schemas.openxmlformats.org/officeDocument/2006/relationships/image" Target="../media/image5111.png"/><Relationship Id="rId19" Type="http://schemas.openxmlformats.org/officeDocument/2006/relationships/image" Target="../media/image3012.png"/><Relationship Id="rId14" Type="http://schemas.openxmlformats.org/officeDocument/2006/relationships/customXml" Target="../ink/ink358.xml"/><Relationship Id="rId22" Type="http://schemas.openxmlformats.org/officeDocument/2006/relationships/customXml" Target="../ink/ink362.xml"/><Relationship Id="rId27" Type="http://schemas.openxmlformats.org/officeDocument/2006/relationships/image" Target="../media/image3411.png"/><Relationship Id="rId30" Type="http://schemas.openxmlformats.org/officeDocument/2006/relationships/customXml" Target="../ink/ink366.xml"/><Relationship Id="rId35" Type="http://schemas.openxmlformats.org/officeDocument/2006/relationships/image" Target="../media/image3811.png"/><Relationship Id="rId43" Type="http://schemas.openxmlformats.org/officeDocument/2006/relationships/image" Target="../media/image4211.png"/><Relationship Id="rId48" Type="http://schemas.openxmlformats.org/officeDocument/2006/relationships/customXml" Target="../ink/ink375.xml"/><Relationship Id="rId56" Type="http://schemas.openxmlformats.org/officeDocument/2006/relationships/customXml" Target="../ink/ink379.xml"/><Relationship Id="rId64" Type="http://schemas.openxmlformats.org/officeDocument/2006/relationships/customXml" Target="../ink/ink383.xml"/><Relationship Id="rId69" Type="http://schemas.openxmlformats.org/officeDocument/2006/relationships/image" Target="../media/image5511.png"/><Relationship Id="rId77" Type="http://schemas.openxmlformats.org/officeDocument/2006/relationships/image" Target="../media/image59.png"/><Relationship Id="rId8" Type="http://schemas.openxmlformats.org/officeDocument/2006/relationships/customXml" Target="../ink/ink355.xml"/><Relationship Id="rId51" Type="http://schemas.openxmlformats.org/officeDocument/2006/relationships/image" Target="../media/image4611.png"/><Relationship Id="rId72" Type="http://schemas.openxmlformats.org/officeDocument/2006/relationships/customXml" Target="../ink/ink387.xml"/><Relationship Id="rId3" Type="http://schemas.openxmlformats.org/officeDocument/2006/relationships/image" Target="../media/image2210.png"/><Relationship Id="rId12" Type="http://schemas.openxmlformats.org/officeDocument/2006/relationships/customXml" Target="../ink/ink357.xml"/><Relationship Id="rId17" Type="http://schemas.openxmlformats.org/officeDocument/2006/relationships/image" Target="../media/image2912.png"/><Relationship Id="rId25" Type="http://schemas.openxmlformats.org/officeDocument/2006/relationships/image" Target="../media/image3311.png"/><Relationship Id="rId33" Type="http://schemas.openxmlformats.org/officeDocument/2006/relationships/image" Target="../media/image3711.png"/><Relationship Id="rId38" Type="http://schemas.openxmlformats.org/officeDocument/2006/relationships/customXml" Target="../ink/ink370.xml"/><Relationship Id="rId46" Type="http://schemas.openxmlformats.org/officeDocument/2006/relationships/customXml" Target="../ink/ink374.xml"/><Relationship Id="rId59" Type="http://schemas.openxmlformats.org/officeDocument/2006/relationships/image" Target="../media/image5011.png"/><Relationship Id="rId67" Type="http://schemas.openxmlformats.org/officeDocument/2006/relationships/image" Target="../media/image5411.png"/><Relationship Id="rId20" Type="http://schemas.openxmlformats.org/officeDocument/2006/relationships/customXml" Target="../ink/ink361.xml"/><Relationship Id="rId41" Type="http://schemas.openxmlformats.org/officeDocument/2006/relationships/image" Target="../media/image4111.png"/><Relationship Id="rId54" Type="http://schemas.openxmlformats.org/officeDocument/2006/relationships/customXml" Target="../ink/ink378.xml"/><Relationship Id="rId62" Type="http://schemas.openxmlformats.org/officeDocument/2006/relationships/customXml" Target="../ink/ink382.xml"/><Relationship Id="rId70" Type="http://schemas.openxmlformats.org/officeDocument/2006/relationships/customXml" Target="../ink/ink386.xml"/><Relationship Id="rId75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4.xml"/><Relationship Id="rId15" Type="http://schemas.openxmlformats.org/officeDocument/2006/relationships/image" Target="../media/image2812.png"/><Relationship Id="rId23" Type="http://schemas.openxmlformats.org/officeDocument/2006/relationships/image" Target="../media/image3211.png"/><Relationship Id="rId28" Type="http://schemas.openxmlformats.org/officeDocument/2006/relationships/customXml" Target="../ink/ink365.xml"/><Relationship Id="rId36" Type="http://schemas.openxmlformats.org/officeDocument/2006/relationships/customXml" Target="../ink/ink369.xml"/><Relationship Id="rId49" Type="http://schemas.openxmlformats.org/officeDocument/2006/relationships/image" Target="../media/image4511.png"/><Relationship Id="rId57" Type="http://schemas.openxmlformats.org/officeDocument/2006/relationships/image" Target="../media/image4911.png"/><Relationship Id="rId10" Type="http://schemas.openxmlformats.org/officeDocument/2006/relationships/customXml" Target="../ink/ink356.xml"/><Relationship Id="rId31" Type="http://schemas.openxmlformats.org/officeDocument/2006/relationships/image" Target="../media/image3611.png"/><Relationship Id="rId44" Type="http://schemas.openxmlformats.org/officeDocument/2006/relationships/customXml" Target="../ink/ink373.xml"/><Relationship Id="rId52" Type="http://schemas.openxmlformats.org/officeDocument/2006/relationships/customXml" Target="../ink/ink377.xml"/><Relationship Id="rId60" Type="http://schemas.openxmlformats.org/officeDocument/2006/relationships/customXml" Target="../ink/ink381.xml"/><Relationship Id="rId65" Type="http://schemas.openxmlformats.org/officeDocument/2006/relationships/image" Target="../media/image5311.png"/><Relationship Id="rId73" Type="http://schemas.openxmlformats.org/officeDocument/2006/relationships/image" Target="../media/image57.png"/><Relationship Id="rId78" Type="http://schemas.openxmlformats.org/officeDocument/2006/relationships/customXml" Target="../ink/ink390.xml"/><Relationship Id="rId4" Type="http://schemas.openxmlformats.org/officeDocument/2006/relationships/customXml" Target="../ink/ink353.xml"/><Relationship Id="rId9" Type="http://schemas.openxmlformats.org/officeDocument/2006/relationships/image" Target="../media/image2511.png"/><Relationship Id="rId13" Type="http://schemas.openxmlformats.org/officeDocument/2006/relationships/image" Target="../media/image2711.png"/><Relationship Id="rId18" Type="http://schemas.openxmlformats.org/officeDocument/2006/relationships/customXml" Target="../ink/ink360.xml"/><Relationship Id="rId39" Type="http://schemas.openxmlformats.org/officeDocument/2006/relationships/image" Target="../media/image4011.png"/><Relationship Id="rId34" Type="http://schemas.openxmlformats.org/officeDocument/2006/relationships/customXml" Target="../ink/ink368.xml"/><Relationship Id="rId50" Type="http://schemas.openxmlformats.org/officeDocument/2006/relationships/customXml" Target="../ink/ink376.xml"/><Relationship Id="rId55" Type="http://schemas.openxmlformats.org/officeDocument/2006/relationships/image" Target="../media/image4811.png"/><Relationship Id="rId76" Type="http://schemas.openxmlformats.org/officeDocument/2006/relationships/customXml" Target="../ink/ink389.xml"/><Relationship Id="rId7" Type="http://schemas.openxmlformats.org/officeDocument/2006/relationships/image" Target="../media/image2411.png"/><Relationship Id="rId71" Type="http://schemas.openxmlformats.org/officeDocument/2006/relationships/image" Target="../media/image5611.png"/><Relationship Id="rId2" Type="http://schemas.openxmlformats.org/officeDocument/2006/relationships/customXml" Target="../ink/ink352.xml"/><Relationship Id="rId29" Type="http://schemas.openxmlformats.org/officeDocument/2006/relationships/image" Target="../media/image351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customXml" Target="../ink/ink39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5.xml"/><Relationship Id="rId13" Type="http://schemas.openxmlformats.org/officeDocument/2006/relationships/image" Target="../media/image66.png"/><Relationship Id="rId3" Type="http://schemas.openxmlformats.org/officeDocument/2006/relationships/image" Target="../media/image61.png"/><Relationship Id="rId7" Type="http://schemas.openxmlformats.org/officeDocument/2006/relationships/image" Target="../media/image63.png"/><Relationship Id="rId12" Type="http://schemas.openxmlformats.org/officeDocument/2006/relationships/customXml" Target="../ink/ink397.xml"/><Relationship Id="rId17" Type="http://schemas.openxmlformats.org/officeDocument/2006/relationships/image" Target="../media/image68.png"/><Relationship Id="rId2" Type="http://schemas.openxmlformats.org/officeDocument/2006/relationships/customXml" Target="../ink/ink392.xml"/><Relationship Id="rId16" Type="http://schemas.openxmlformats.org/officeDocument/2006/relationships/customXml" Target="../ink/ink3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.xml"/><Relationship Id="rId11" Type="http://schemas.openxmlformats.org/officeDocument/2006/relationships/image" Target="../media/image65.png"/><Relationship Id="rId5" Type="http://schemas.openxmlformats.org/officeDocument/2006/relationships/image" Target="../media/image62.png"/><Relationship Id="rId15" Type="http://schemas.openxmlformats.org/officeDocument/2006/relationships/image" Target="../media/image67.png"/><Relationship Id="rId10" Type="http://schemas.openxmlformats.org/officeDocument/2006/relationships/customXml" Target="../ink/ink396.xml"/><Relationship Id="rId4" Type="http://schemas.openxmlformats.org/officeDocument/2006/relationships/customXml" Target="../ink/ink393.xml"/><Relationship Id="rId9" Type="http://schemas.openxmlformats.org/officeDocument/2006/relationships/image" Target="../media/image64.png"/><Relationship Id="rId14" Type="http://schemas.openxmlformats.org/officeDocument/2006/relationships/customXml" Target="../ink/ink398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3.xml"/><Relationship Id="rId13" Type="http://schemas.openxmlformats.org/officeDocument/2006/relationships/image" Target="../media/image66.png"/><Relationship Id="rId18" Type="http://schemas.openxmlformats.org/officeDocument/2006/relationships/customXml" Target="../ink/ink408.xml"/><Relationship Id="rId3" Type="http://schemas.openxmlformats.org/officeDocument/2006/relationships/image" Target="../media/image61.png"/><Relationship Id="rId21" Type="http://schemas.openxmlformats.org/officeDocument/2006/relationships/image" Target="../media/image70.png"/><Relationship Id="rId7" Type="http://schemas.openxmlformats.org/officeDocument/2006/relationships/image" Target="../media/image63.png"/><Relationship Id="rId12" Type="http://schemas.openxmlformats.org/officeDocument/2006/relationships/customXml" Target="../ink/ink405.xml"/><Relationship Id="rId17" Type="http://schemas.openxmlformats.org/officeDocument/2006/relationships/image" Target="../media/image68.png"/><Relationship Id="rId2" Type="http://schemas.openxmlformats.org/officeDocument/2006/relationships/customXml" Target="../ink/ink400.xml"/><Relationship Id="rId16" Type="http://schemas.openxmlformats.org/officeDocument/2006/relationships/customXml" Target="../ink/ink407.xml"/><Relationship Id="rId20" Type="http://schemas.openxmlformats.org/officeDocument/2006/relationships/customXml" Target="../ink/ink4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.xml"/><Relationship Id="rId11" Type="http://schemas.openxmlformats.org/officeDocument/2006/relationships/image" Target="../media/image65.png"/><Relationship Id="rId5" Type="http://schemas.openxmlformats.org/officeDocument/2006/relationships/image" Target="../media/image62.png"/><Relationship Id="rId15" Type="http://schemas.openxmlformats.org/officeDocument/2006/relationships/image" Target="../media/image67.png"/><Relationship Id="rId10" Type="http://schemas.openxmlformats.org/officeDocument/2006/relationships/customXml" Target="../ink/ink404.xml"/><Relationship Id="rId19" Type="http://schemas.openxmlformats.org/officeDocument/2006/relationships/image" Target="../media/image69.png"/><Relationship Id="rId4" Type="http://schemas.openxmlformats.org/officeDocument/2006/relationships/customXml" Target="../ink/ink401.xml"/><Relationship Id="rId9" Type="http://schemas.openxmlformats.org/officeDocument/2006/relationships/image" Target="../media/image64.png"/><Relationship Id="rId14" Type="http://schemas.openxmlformats.org/officeDocument/2006/relationships/customXml" Target="../ink/ink406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3.xml"/><Relationship Id="rId13" Type="http://schemas.openxmlformats.org/officeDocument/2006/relationships/image" Target="../media/image66.png"/><Relationship Id="rId18" Type="http://schemas.openxmlformats.org/officeDocument/2006/relationships/customXml" Target="../ink/ink418.xml"/><Relationship Id="rId26" Type="http://schemas.openxmlformats.org/officeDocument/2006/relationships/customXml" Target="../ink/ink422.xml"/><Relationship Id="rId3" Type="http://schemas.openxmlformats.org/officeDocument/2006/relationships/image" Target="../media/image61.png"/><Relationship Id="rId21" Type="http://schemas.openxmlformats.org/officeDocument/2006/relationships/image" Target="../media/image70.png"/><Relationship Id="rId7" Type="http://schemas.openxmlformats.org/officeDocument/2006/relationships/image" Target="../media/image63.png"/><Relationship Id="rId12" Type="http://schemas.openxmlformats.org/officeDocument/2006/relationships/customXml" Target="../ink/ink415.xml"/><Relationship Id="rId17" Type="http://schemas.openxmlformats.org/officeDocument/2006/relationships/image" Target="../media/image68.png"/><Relationship Id="rId25" Type="http://schemas.openxmlformats.org/officeDocument/2006/relationships/image" Target="../media/image72.png"/><Relationship Id="rId2" Type="http://schemas.openxmlformats.org/officeDocument/2006/relationships/customXml" Target="../ink/ink410.xml"/><Relationship Id="rId16" Type="http://schemas.openxmlformats.org/officeDocument/2006/relationships/customXml" Target="../ink/ink417.xml"/><Relationship Id="rId20" Type="http://schemas.openxmlformats.org/officeDocument/2006/relationships/customXml" Target="../ink/ink419.xml"/><Relationship Id="rId29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.xml"/><Relationship Id="rId11" Type="http://schemas.openxmlformats.org/officeDocument/2006/relationships/image" Target="../media/image65.png"/><Relationship Id="rId24" Type="http://schemas.openxmlformats.org/officeDocument/2006/relationships/customXml" Target="../ink/ink421.xml"/><Relationship Id="rId5" Type="http://schemas.openxmlformats.org/officeDocument/2006/relationships/image" Target="../media/image62.png"/><Relationship Id="rId15" Type="http://schemas.openxmlformats.org/officeDocument/2006/relationships/image" Target="../media/image67.png"/><Relationship Id="rId23" Type="http://schemas.openxmlformats.org/officeDocument/2006/relationships/image" Target="../media/image71.png"/><Relationship Id="rId28" Type="http://schemas.openxmlformats.org/officeDocument/2006/relationships/customXml" Target="../ink/ink423.xml"/><Relationship Id="rId10" Type="http://schemas.openxmlformats.org/officeDocument/2006/relationships/customXml" Target="../ink/ink414.xml"/><Relationship Id="rId19" Type="http://schemas.openxmlformats.org/officeDocument/2006/relationships/image" Target="../media/image69.png"/><Relationship Id="rId4" Type="http://schemas.openxmlformats.org/officeDocument/2006/relationships/customXml" Target="../ink/ink411.xml"/><Relationship Id="rId9" Type="http://schemas.openxmlformats.org/officeDocument/2006/relationships/image" Target="../media/image64.png"/><Relationship Id="rId14" Type="http://schemas.openxmlformats.org/officeDocument/2006/relationships/customXml" Target="../ink/ink416.xml"/><Relationship Id="rId22" Type="http://schemas.openxmlformats.org/officeDocument/2006/relationships/customXml" Target="../ink/ink420.xml"/><Relationship Id="rId27" Type="http://schemas.openxmlformats.org/officeDocument/2006/relationships/image" Target="../media/image73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.png"/><Relationship Id="rId18" Type="http://schemas.openxmlformats.org/officeDocument/2006/relationships/customXml" Target="../ink/ink432.xml"/><Relationship Id="rId26" Type="http://schemas.openxmlformats.org/officeDocument/2006/relationships/customXml" Target="../ink/ink436.xml"/><Relationship Id="rId39" Type="http://schemas.openxmlformats.org/officeDocument/2006/relationships/image" Target="../media/image79.png"/><Relationship Id="rId21" Type="http://schemas.openxmlformats.org/officeDocument/2006/relationships/image" Target="../media/image70.png"/><Relationship Id="rId34" Type="http://schemas.openxmlformats.org/officeDocument/2006/relationships/customXml" Target="../ink/ink440.xml"/><Relationship Id="rId7" Type="http://schemas.openxmlformats.org/officeDocument/2006/relationships/image" Target="../media/image63.png"/><Relationship Id="rId12" Type="http://schemas.openxmlformats.org/officeDocument/2006/relationships/customXml" Target="../ink/ink429.xml"/><Relationship Id="rId17" Type="http://schemas.openxmlformats.org/officeDocument/2006/relationships/image" Target="../media/image68.png"/><Relationship Id="rId25" Type="http://schemas.openxmlformats.org/officeDocument/2006/relationships/image" Target="../media/image72.png"/><Relationship Id="rId33" Type="http://schemas.openxmlformats.org/officeDocument/2006/relationships/image" Target="../media/image76.png"/><Relationship Id="rId38" Type="http://schemas.openxmlformats.org/officeDocument/2006/relationships/customXml" Target="../ink/ink442.xml"/><Relationship Id="rId2" Type="http://schemas.openxmlformats.org/officeDocument/2006/relationships/customXml" Target="../ink/ink424.xml"/><Relationship Id="rId16" Type="http://schemas.openxmlformats.org/officeDocument/2006/relationships/customXml" Target="../ink/ink431.xml"/><Relationship Id="rId20" Type="http://schemas.openxmlformats.org/officeDocument/2006/relationships/customXml" Target="../ink/ink433.xml"/><Relationship Id="rId29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.xml"/><Relationship Id="rId11" Type="http://schemas.openxmlformats.org/officeDocument/2006/relationships/image" Target="../media/image65.png"/><Relationship Id="rId24" Type="http://schemas.openxmlformats.org/officeDocument/2006/relationships/customXml" Target="../ink/ink435.xml"/><Relationship Id="rId32" Type="http://schemas.openxmlformats.org/officeDocument/2006/relationships/customXml" Target="../ink/ink439.xml"/><Relationship Id="rId37" Type="http://schemas.openxmlformats.org/officeDocument/2006/relationships/image" Target="../media/image78.png"/><Relationship Id="rId5" Type="http://schemas.openxmlformats.org/officeDocument/2006/relationships/image" Target="../media/image62.png"/><Relationship Id="rId15" Type="http://schemas.openxmlformats.org/officeDocument/2006/relationships/image" Target="../media/image67.png"/><Relationship Id="rId23" Type="http://schemas.openxmlformats.org/officeDocument/2006/relationships/image" Target="../media/image71.png"/><Relationship Id="rId28" Type="http://schemas.openxmlformats.org/officeDocument/2006/relationships/customXml" Target="../ink/ink437.xml"/><Relationship Id="rId36" Type="http://schemas.openxmlformats.org/officeDocument/2006/relationships/customXml" Target="../ink/ink441.xml"/><Relationship Id="rId10" Type="http://schemas.openxmlformats.org/officeDocument/2006/relationships/customXml" Target="../ink/ink428.xml"/><Relationship Id="rId19" Type="http://schemas.openxmlformats.org/officeDocument/2006/relationships/image" Target="../media/image69.png"/><Relationship Id="rId31" Type="http://schemas.openxmlformats.org/officeDocument/2006/relationships/image" Target="../media/image75.png"/><Relationship Id="rId4" Type="http://schemas.openxmlformats.org/officeDocument/2006/relationships/customXml" Target="../ink/ink425.xml"/><Relationship Id="rId9" Type="http://schemas.openxmlformats.org/officeDocument/2006/relationships/image" Target="../media/image64.png"/><Relationship Id="rId14" Type="http://schemas.openxmlformats.org/officeDocument/2006/relationships/customXml" Target="../ink/ink430.xml"/><Relationship Id="rId22" Type="http://schemas.openxmlformats.org/officeDocument/2006/relationships/customXml" Target="../ink/ink434.xml"/><Relationship Id="rId27" Type="http://schemas.openxmlformats.org/officeDocument/2006/relationships/image" Target="../media/image73.png"/><Relationship Id="rId30" Type="http://schemas.openxmlformats.org/officeDocument/2006/relationships/customXml" Target="../ink/ink438.xml"/><Relationship Id="rId35" Type="http://schemas.openxmlformats.org/officeDocument/2006/relationships/image" Target="../media/image77.png"/><Relationship Id="rId8" Type="http://schemas.openxmlformats.org/officeDocument/2006/relationships/customXml" Target="../ink/ink427.xml"/><Relationship Id="rId3" Type="http://schemas.openxmlformats.org/officeDocument/2006/relationships/image" Target="../media/image6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6.xml"/><Relationship Id="rId13" Type="http://schemas.openxmlformats.org/officeDocument/2006/relationships/image" Target="../media/image84.png"/><Relationship Id="rId3" Type="http://schemas.openxmlformats.org/officeDocument/2006/relationships/image" Target="../media/image61.png"/><Relationship Id="rId7" Type="http://schemas.openxmlformats.org/officeDocument/2006/relationships/image" Target="../media/image81.png"/><Relationship Id="rId12" Type="http://schemas.openxmlformats.org/officeDocument/2006/relationships/customXml" Target="../ink/ink448.xml"/><Relationship Id="rId2" Type="http://schemas.openxmlformats.org/officeDocument/2006/relationships/customXml" Target="../ink/ink4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.xml"/><Relationship Id="rId11" Type="http://schemas.openxmlformats.org/officeDocument/2006/relationships/image" Target="../media/image83.png"/><Relationship Id="rId5" Type="http://schemas.openxmlformats.org/officeDocument/2006/relationships/image" Target="../media/image80.png"/><Relationship Id="rId10" Type="http://schemas.openxmlformats.org/officeDocument/2006/relationships/customXml" Target="../ink/ink447.xml"/><Relationship Id="rId4" Type="http://schemas.openxmlformats.org/officeDocument/2006/relationships/customXml" Target="../ink/ink444.xml"/><Relationship Id="rId9" Type="http://schemas.openxmlformats.org/officeDocument/2006/relationships/image" Target="../media/image8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2.xml"/><Relationship Id="rId13" Type="http://schemas.openxmlformats.org/officeDocument/2006/relationships/image" Target="../media/image84.png"/><Relationship Id="rId18" Type="http://schemas.openxmlformats.org/officeDocument/2006/relationships/customXml" Target="../ink/ink457.xml"/><Relationship Id="rId3" Type="http://schemas.openxmlformats.org/officeDocument/2006/relationships/image" Target="../media/image61.png"/><Relationship Id="rId21" Type="http://schemas.openxmlformats.org/officeDocument/2006/relationships/image" Target="../media/image88.png"/><Relationship Id="rId7" Type="http://schemas.openxmlformats.org/officeDocument/2006/relationships/image" Target="../media/image81.png"/><Relationship Id="rId12" Type="http://schemas.openxmlformats.org/officeDocument/2006/relationships/customXml" Target="../ink/ink454.xml"/><Relationship Id="rId17" Type="http://schemas.openxmlformats.org/officeDocument/2006/relationships/image" Target="../media/image86.png"/><Relationship Id="rId2" Type="http://schemas.openxmlformats.org/officeDocument/2006/relationships/customXml" Target="../ink/ink449.xml"/><Relationship Id="rId16" Type="http://schemas.openxmlformats.org/officeDocument/2006/relationships/customXml" Target="../ink/ink456.xml"/><Relationship Id="rId20" Type="http://schemas.openxmlformats.org/officeDocument/2006/relationships/customXml" Target="../ink/ink4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1.xml"/><Relationship Id="rId11" Type="http://schemas.openxmlformats.org/officeDocument/2006/relationships/image" Target="../media/image83.png"/><Relationship Id="rId5" Type="http://schemas.openxmlformats.org/officeDocument/2006/relationships/image" Target="../media/image80.png"/><Relationship Id="rId15" Type="http://schemas.openxmlformats.org/officeDocument/2006/relationships/image" Target="../media/image85.png"/><Relationship Id="rId23" Type="http://schemas.openxmlformats.org/officeDocument/2006/relationships/image" Target="../media/image89.png"/><Relationship Id="rId10" Type="http://schemas.openxmlformats.org/officeDocument/2006/relationships/customXml" Target="../ink/ink453.xml"/><Relationship Id="rId19" Type="http://schemas.openxmlformats.org/officeDocument/2006/relationships/image" Target="../media/image87.png"/><Relationship Id="rId4" Type="http://schemas.openxmlformats.org/officeDocument/2006/relationships/customXml" Target="../ink/ink450.xml"/><Relationship Id="rId9" Type="http://schemas.openxmlformats.org/officeDocument/2006/relationships/image" Target="../media/image82.png"/><Relationship Id="rId14" Type="http://schemas.openxmlformats.org/officeDocument/2006/relationships/customXml" Target="../ink/ink455.xml"/><Relationship Id="rId22" Type="http://schemas.openxmlformats.org/officeDocument/2006/relationships/customXml" Target="../ink/ink459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png"/><Relationship Id="rId18" Type="http://schemas.openxmlformats.org/officeDocument/2006/relationships/customXml" Target="../ink/ink468.xml"/><Relationship Id="rId26" Type="http://schemas.openxmlformats.org/officeDocument/2006/relationships/customXml" Target="../ink/ink472.xml"/><Relationship Id="rId21" Type="http://schemas.openxmlformats.org/officeDocument/2006/relationships/image" Target="../media/image88.png"/><Relationship Id="rId34" Type="http://schemas.openxmlformats.org/officeDocument/2006/relationships/customXml" Target="../ink/ink476.xml"/><Relationship Id="rId7" Type="http://schemas.openxmlformats.org/officeDocument/2006/relationships/image" Target="../media/image81.png"/><Relationship Id="rId12" Type="http://schemas.openxmlformats.org/officeDocument/2006/relationships/customXml" Target="../ink/ink465.xml"/><Relationship Id="rId17" Type="http://schemas.openxmlformats.org/officeDocument/2006/relationships/image" Target="../media/image86.png"/><Relationship Id="rId25" Type="http://schemas.openxmlformats.org/officeDocument/2006/relationships/image" Target="../media/image90.png"/><Relationship Id="rId33" Type="http://schemas.openxmlformats.org/officeDocument/2006/relationships/image" Target="../media/image94.png"/><Relationship Id="rId2" Type="http://schemas.openxmlformats.org/officeDocument/2006/relationships/customXml" Target="../ink/ink460.xml"/><Relationship Id="rId16" Type="http://schemas.openxmlformats.org/officeDocument/2006/relationships/customXml" Target="../ink/ink467.xml"/><Relationship Id="rId20" Type="http://schemas.openxmlformats.org/officeDocument/2006/relationships/customXml" Target="../ink/ink469.xml"/><Relationship Id="rId29" Type="http://schemas.openxmlformats.org/officeDocument/2006/relationships/image" Target="../media/image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2.xml"/><Relationship Id="rId11" Type="http://schemas.openxmlformats.org/officeDocument/2006/relationships/image" Target="../media/image83.png"/><Relationship Id="rId24" Type="http://schemas.openxmlformats.org/officeDocument/2006/relationships/customXml" Target="../ink/ink471.xml"/><Relationship Id="rId32" Type="http://schemas.openxmlformats.org/officeDocument/2006/relationships/customXml" Target="../ink/ink475.xml"/><Relationship Id="rId37" Type="http://schemas.openxmlformats.org/officeDocument/2006/relationships/image" Target="../media/image96.png"/><Relationship Id="rId5" Type="http://schemas.openxmlformats.org/officeDocument/2006/relationships/image" Target="../media/image80.png"/><Relationship Id="rId15" Type="http://schemas.openxmlformats.org/officeDocument/2006/relationships/image" Target="../media/image85.png"/><Relationship Id="rId23" Type="http://schemas.openxmlformats.org/officeDocument/2006/relationships/image" Target="../media/image89.png"/><Relationship Id="rId28" Type="http://schemas.openxmlformats.org/officeDocument/2006/relationships/customXml" Target="../ink/ink473.xml"/><Relationship Id="rId36" Type="http://schemas.openxmlformats.org/officeDocument/2006/relationships/customXml" Target="../ink/ink477.xml"/><Relationship Id="rId10" Type="http://schemas.openxmlformats.org/officeDocument/2006/relationships/customXml" Target="../ink/ink464.xml"/><Relationship Id="rId19" Type="http://schemas.openxmlformats.org/officeDocument/2006/relationships/image" Target="../media/image87.png"/><Relationship Id="rId31" Type="http://schemas.openxmlformats.org/officeDocument/2006/relationships/image" Target="../media/image93.png"/><Relationship Id="rId4" Type="http://schemas.openxmlformats.org/officeDocument/2006/relationships/customXml" Target="../ink/ink461.xml"/><Relationship Id="rId9" Type="http://schemas.openxmlformats.org/officeDocument/2006/relationships/image" Target="../media/image82.png"/><Relationship Id="rId14" Type="http://schemas.openxmlformats.org/officeDocument/2006/relationships/customXml" Target="../ink/ink466.xml"/><Relationship Id="rId22" Type="http://schemas.openxmlformats.org/officeDocument/2006/relationships/customXml" Target="../ink/ink470.xml"/><Relationship Id="rId27" Type="http://schemas.openxmlformats.org/officeDocument/2006/relationships/image" Target="../media/image91.png"/><Relationship Id="rId30" Type="http://schemas.openxmlformats.org/officeDocument/2006/relationships/customXml" Target="../ink/ink474.xml"/><Relationship Id="rId35" Type="http://schemas.openxmlformats.org/officeDocument/2006/relationships/image" Target="../media/image95.png"/><Relationship Id="rId8" Type="http://schemas.openxmlformats.org/officeDocument/2006/relationships/customXml" Target="../ink/ink463.xml"/><Relationship Id="rId3" Type="http://schemas.openxmlformats.org/officeDocument/2006/relationships/image" Target="../media/image61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png"/><Relationship Id="rId18" Type="http://schemas.openxmlformats.org/officeDocument/2006/relationships/customXml" Target="../ink/ink486.xml"/><Relationship Id="rId26" Type="http://schemas.openxmlformats.org/officeDocument/2006/relationships/customXml" Target="../ink/ink490.xml"/><Relationship Id="rId39" Type="http://schemas.openxmlformats.org/officeDocument/2006/relationships/image" Target="../media/image97.png"/><Relationship Id="rId21" Type="http://schemas.openxmlformats.org/officeDocument/2006/relationships/image" Target="../media/image88.png"/><Relationship Id="rId34" Type="http://schemas.openxmlformats.org/officeDocument/2006/relationships/customXml" Target="../ink/ink494.xml"/><Relationship Id="rId42" Type="http://schemas.openxmlformats.org/officeDocument/2006/relationships/customXml" Target="../ink/ink498.xml"/><Relationship Id="rId47" Type="http://schemas.openxmlformats.org/officeDocument/2006/relationships/image" Target="../media/image101.png"/><Relationship Id="rId50" Type="http://schemas.openxmlformats.org/officeDocument/2006/relationships/customXml" Target="../ink/ink502.xml"/><Relationship Id="rId7" Type="http://schemas.openxmlformats.org/officeDocument/2006/relationships/image" Target="../media/image81.png"/><Relationship Id="rId2" Type="http://schemas.openxmlformats.org/officeDocument/2006/relationships/customXml" Target="../ink/ink478.xml"/><Relationship Id="rId16" Type="http://schemas.openxmlformats.org/officeDocument/2006/relationships/customXml" Target="../ink/ink485.xml"/><Relationship Id="rId29" Type="http://schemas.openxmlformats.org/officeDocument/2006/relationships/image" Target="../media/image92.png"/><Relationship Id="rId11" Type="http://schemas.openxmlformats.org/officeDocument/2006/relationships/image" Target="../media/image83.png"/><Relationship Id="rId24" Type="http://schemas.openxmlformats.org/officeDocument/2006/relationships/customXml" Target="../ink/ink489.xml"/><Relationship Id="rId32" Type="http://schemas.openxmlformats.org/officeDocument/2006/relationships/customXml" Target="../ink/ink493.xml"/><Relationship Id="rId37" Type="http://schemas.openxmlformats.org/officeDocument/2006/relationships/image" Target="../media/image96.png"/><Relationship Id="rId40" Type="http://schemas.openxmlformats.org/officeDocument/2006/relationships/customXml" Target="../ink/ink497.xml"/><Relationship Id="rId45" Type="http://schemas.openxmlformats.org/officeDocument/2006/relationships/image" Target="../media/image100.png"/><Relationship Id="rId53" Type="http://schemas.openxmlformats.org/officeDocument/2006/relationships/image" Target="../media/image104.png"/><Relationship Id="rId5" Type="http://schemas.openxmlformats.org/officeDocument/2006/relationships/image" Target="../media/image80.png"/><Relationship Id="rId10" Type="http://schemas.openxmlformats.org/officeDocument/2006/relationships/customXml" Target="../ink/ink482.xml"/><Relationship Id="rId19" Type="http://schemas.openxmlformats.org/officeDocument/2006/relationships/image" Target="../media/image87.png"/><Relationship Id="rId31" Type="http://schemas.openxmlformats.org/officeDocument/2006/relationships/image" Target="../media/image93.png"/><Relationship Id="rId44" Type="http://schemas.openxmlformats.org/officeDocument/2006/relationships/customXml" Target="../ink/ink499.xml"/><Relationship Id="rId52" Type="http://schemas.openxmlformats.org/officeDocument/2006/relationships/customXml" Target="../ink/ink503.xml"/><Relationship Id="rId4" Type="http://schemas.openxmlformats.org/officeDocument/2006/relationships/customXml" Target="../ink/ink479.xml"/><Relationship Id="rId9" Type="http://schemas.openxmlformats.org/officeDocument/2006/relationships/image" Target="../media/image82.png"/><Relationship Id="rId14" Type="http://schemas.openxmlformats.org/officeDocument/2006/relationships/customXml" Target="../ink/ink484.xml"/><Relationship Id="rId22" Type="http://schemas.openxmlformats.org/officeDocument/2006/relationships/customXml" Target="../ink/ink488.xml"/><Relationship Id="rId27" Type="http://schemas.openxmlformats.org/officeDocument/2006/relationships/image" Target="../media/image91.png"/><Relationship Id="rId30" Type="http://schemas.openxmlformats.org/officeDocument/2006/relationships/customXml" Target="../ink/ink492.xml"/><Relationship Id="rId35" Type="http://schemas.openxmlformats.org/officeDocument/2006/relationships/image" Target="../media/image95.png"/><Relationship Id="rId43" Type="http://schemas.openxmlformats.org/officeDocument/2006/relationships/image" Target="../media/image99.png"/><Relationship Id="rId48" Type="http://schemas.openxmlformats.org/officeDocument/2006/relationships/customXml" Target="../ink/ink501.xml"/><Relationship Id="rId8" Type="http://schemas.openxmlformats.org/officeDocument/2006/relationships/customXml" Target="../ink/ink481.xml"/><Relationship Id="rId51" Type="http://schemas.openxmlformats.org/officeDocument/2006/relationships/image" Target="../media/image103.png"/><Relationship Id="rId3" Type="http://schemas.openxmlformats.org/officeDocument/2006/relationships/image" Target="../media/image61.png"/><Relationship Id="rId12" Type="http://schemas.openxmlformats.org/officeDocument/2006/relationships/customXml" Target="../ink/ink483.xml"/><Relationship Id="rId17" Type="http://schemas.openxmlformats.org/officeDocument/2006/relationships/image" Target="../media/image86.png"/><Relationship Id="rId25" Type="http://schemas.openxmlformats.org/officeDocument/2006/relationships/image" Target="../media/image90.png"/><Relationship Id="rId33" Type="http://schemas.openxmlformats.org/officeDocument/2006/relationships/image" Target="../media/image94.png"/><Relationship Id="rId38" Type="http://schemas.openxmlformats.org/officeDocument/2006/relationships/customXml" Target="../ink/ink496.xml"/><Relationship Id="rId46" Type="http://schemas.openxmlformats.org/officeDocument/2006/relationships/customXml" Target="../ink/ink500.xml"/><Relationship Id="rId20" Type="http://schemas.openxmlformats.org/officeDocument/2006/relationships/customXml" Target="../ink/ink487.xml"/><Relationship Id="rId41" Type="http://schemas.openxmlformats.org/officeDocument/2006/relationships/image" Target="../media/image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0.xml"/><Relationship Id="rId15" Type="http://schemas.openxmlformats.org/officeDocument/2006/relationships/image" Target="../media/image85.png"/><Relationship Id="rId23" Type="http://schemas.openxmlformats.org/officeDocument/2006/relationships/image" Target="../media/image89.png"/><Relationship Id="rId28" Type="http://schemas.openxmlformats.org/officeDocument/2006/relationships/customXml" Target="../ink/ink491.xml"/><Relationship Id="rId36" Type="http://schemas.openxmlformats.org/officeDocument/2006/relationships/customXml" Target="../ink/ink495.xml"/><Relationship Id="rId49" Type="http://schemas.openxmlformats.org/officeDocument/2006/relationships/image" Target="../media/image10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12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0.xml"/><Relationship Id="rId2" Type="http://schemas.openxmlformats.org/officeDocument/2006/relationships/customXml" Target="../ink/ink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customXml" Target="../ink/ink19.xml"/><Relationship Id="rId4" Type="http://schemas.openxmlformats.org/officeDocument/2006/relationships/customXml" Target="../ink/ink16.xml"/><Relationship Id="rId9" Type="http://schemas.openxmlformats.org/officeDocument/2006/relationships/image" Target="../media/image6.png"/><Relationship Id="rId14" Type="http://schemas.openxmlformats.org/officeDocument/2006/relationships/customXml" Target="../ink/ink21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png"/><Relationship Id="rId18" Type="http://schemas.openxmlformats.org/officeDocument/2006/relationships/customXml" Target="../ink/ink512.xml"/><Relationship Id="rId26" Type="http://schemas.openxmlformats.org/officeDocument/2006/relationships/customXml" Target="../ink/ink516.xml"/><Relationship Id="rId39" Type="http://schemas.openxmlformats.org/officeDocument/2006/relationships/image" Target="../media/image97.png"/><Relationship Id="rId21" Type="http://schemas.openxmlformats.org/officeDocument/2006/relationships/image" Target="../media/image88.png"/><Relationship Id="rId34" Type="http://schemas.openxmlformats.org/officeDocument/2006/relationships/customXml" Target="../ink/ink520.xml"/><Relationship Id="rId42" Type="http://schemas.openxmlformats.org/officeDocument/2006/relationships/customXml" Target="../ink/ink524.xml"/><Relationship Id="rId47" Type="http://schemas.openxmlformats.org/officeDocument/2006/relationships/image" Target="../media/image101.png"/><Relationship Id="rId50" Type="http://schemas.openxmlformats.org/officeDocument/2006/relationships/customXml" Target="../ink/ink528.xml"/><Relationship Id="rId55" Type="http://schemas.openxmlformats.org/officeDocument/2006/relationships/image" Target="../media/image105.png"/><Relationship Id="rId63" Type="http://schemas.openxmlformats.org/officeDocument/2006/relationships/image" Target="../media/image109.png"/><Relationship Id="rId7" Type="http://schemas.openxmlformats.org/officeDocument/2006/relationships/image" Target="../media/image81.png"/><Relationship Id="rId2" Type="http://schemas.openxmlformats.org/officeDocument/2006/relationships/customXml" Target="../ink/ink504.xml"/><Relationship Id="rId16" Type="http://schemas.openxmlformats.org/officeDocument/2006/relationships/customXml" Target="../ink/ink511.xml"/><Relationship Id="rId29" Type="http://schemas.openxmlformats.org/officeDocument/2006/relationships/image" Target="../media/image92.png"/><Relationship Id="rId11" Type="http://schemas.openxmlformats.org/officeDocument/2006/relationships/image" Target="../media/image83.png"/><Relationship Id="rId24" Type="http://schemas.openxmlformats.org/officeDocument/2006/relationships/customXml" Target="../ink/ink515.xml"/><Relationship Id="rId32" Type="http://schemas.openxmlformats.org/officeDocument/2006/relationships/customXml" Target="../ink/ink519.xml"/><Relationship Id="rId37" Type="http://schemas.openxmlformats.org/officeDocument/2006/relationships/image" Target="../media/image96.png"/><Relationship Id="rId40" Type="http://schemas.openxmlformats.org/officeDocument/2006/relationships/customXml" Target="../ink/ink523.xml"/><Relationship Id="rId45" Type="http://schemas.openxmlformats.org/officeDocument/2006/relationships/image" Target="../media/image100.png"/><Relationship Id="rId53" Type="http://schemas.openxmlformats.org/officeDocument/2006/relationships/image" Target="../media/image104.png"/><Relationship Id="rId58" Type="http://schemas.openxmlformats.org/officeDocument/2006/relationships/customXml" Target="../ink/ink532.xml"/><Relationship Id="rId5" Type="http://schemas.openxmlformats.org/officeDocument/2006/relationships/image" Target="../media/image80.png"/><Relationship Id="rId61" Type="http://schemas.openxmlformats.org/officeDocument/2006/relationships/image" Target="../media/image108.png"/><Relationship Id="rId19" Type="http://schemas.openxmlformats.org/officeDocument/2006/relationships/image" Target="../media/image87.png"/><Relationship Id="rId14" Type="http://schemas.openxmlformats.org/officeDocument/2006/relationships/customXml" Target="../ink/ink510.xml"/><Relationship Id="rId22" Type="http://schemas.openxmlformats.org/officeDocument/2006/relationships/customXml" Target="../ink/ink514.xml"/><Relationship Id="rId27" Type="http://schemas.openxmlformats.org/officeDocument/2006/relationships/image" Target="../media/image91.png"/><Relationship Id="rId30" Type="http://schemas.openxmlformats.org/officeDocument/2006/relationships/customXml" Target="../ink/ink518.xml"/><Relationship Id="rId35" Type="http://schemas.openxmlformats.org/officeDocument/2006/relationships/image" Target="../media/image95.png"/><Relationship Id="rId43" Type="http://schemas.openxmlformats.org/officeDocument/2006/relationships/image" Target="../media/image99.png"/><Relationship Id="rId48" Type="http://schemas.openxmlformats.org/officeDocument/2006/relationships/customXml" Target="../ink/ink527.xml"/><Relationship Id="rId56" Type="http://schemas.openxmlformats.org/officeDocument/2006/relationships/customXml" Target="../ink/ink531.xml"/><Relationship Id="rId8" Type="http://schemas.openxmlformats.org/officeDocument/2006/relationships/customXml" Target="../ink/ink507.xml"/><Relationship Id="rId51" Type="http://schemas.openxmlformats.org/officeDocument/2006/relationships/image" Target="../media/image103.png"/><Relationship Id="rId3" Type="http://schemas.openxmlformats.org/officeDocument/2006/relationships/image" Target="../media/image61.png"/><Relationship Id="rId12" Type="http://schemas.openxmlformats.org/officeDocument/2006/relationships/customXml" Target="../ink/ink509.xml"/><Relationship Id="rId17" Type="http://schemas.openxmlformats.org/officeDocument/2006/relationships/image" Target="../media/image86.png"/><Relationship Id="rId25" Type="http://schemas.openxmlformats.org/officeDocument/2006/relationships/image" Target="../media/image90.png"/><Relationship Id="rId33" Type="http://schemas.openxmlformats.org/officeDocument/2006/relationships/image" Target="../media/image94.png"/><Relationship Id="rId38" Type="http://schemas.openxmlformats.org/officeDocument/2006/relationships/customXml" Target="../ink/ink522.xml"/><Relationship Id="rId46" Type="http://schemas.openxmlformats.org/officeDocument/2006/relationships/customXml" Target="../ink/ink526.xml"/><Relationship Id="rId59" Type="http://schemas.openxmlformats.org/officeDocument/2006/relationships/image" Target="../media/image107.png"/><Relationship Id="rId20" Type="http://schemas.openxmlformats.org/officeDocument/2006/relationships/customXml" Target="../ink/ink513.xml"/><Relationship Id="rId41" Type="http://schemas.openxmlformats.org/officeDocument/2006/relationships/image" Target="../media/image98.png"/><Relationship Id="rId54" Type="http://schemas.openxmlformats.org/officeDocument/2006/relationships/customXml" Target="../ink/ink530.xml"/><Relationship Id="rId62" Type="http://schemas.openxmlformats.org/officeDocument/2006/relationships/customXml" Target="../ink/ink5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6.xml"/><Relationship Id="rId15" Type="http://schemas.openxmlformats.org/officeDocument/2006/relationships/image" Target="../media/image85.png"/><Relationship Id="rId23" Type="http://schemas.openxmlformats.org/officeDocument/2006/relationships/image" Target="../media/image89.png"/><Relationship Id="rId28" Type="http://schemas.openxmlformats.org/officeDocument/2006/relationships/customXml" Target="../ink/ink517.xml"/><Relationship Id="rId36" Type="http://schemas.openxmlformats.org/officeDocument/2006/relationships/customXml" Target="../ink/ink521.xml"/><Relationship Id="rId49" Type="http://schemas.openxmlformats.org/officeDocument/2006/relationships/image" Target="../media/image102.png"/><Relationship Id="rId57" Type="http://schemas.openxmlformats.org/officeDocument/2006/relationships/image" Target="../media/image106.png"/><Relationship Id="rId10" Type="http://schemas.openxmlformats.org/officeDocument/2006/relationships/customXml" Target="../ink/ink508.xml"/><Relationship Id="rId31" Type="http://schemas.openxmlformats.org/officeDocument/2006/relationships/image" Target="../media/image93.png"/><Relationship Id="rId44" Type="http://schemas.openxmlformats.org/officeDocument/2006/relationships/customXml" Target="../ink/ink525.xml"/><Relationship Id="rId52" Type="http://schemas.openxmlformats.org/officeDocument/2006/relationships/customXml" Target="../ink/ink529.xml"/><Relationship Id="rId60" Type="http://schemas.openxmlformats.org/officeDocument/2006/relationships/customXml" Target="../ink/ink533.xml"/><Relationship Id="rId4" Type="http://schemas.openxmlformats.org/officeDocument/2006/relationships/customXml" Target="../ink/ink505.xml"/><Relationship Id="rId9" Type="http://schemas.openxmlformats.org/officeDocument/2006/relationships/image" Target="../media/image82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7.xml"/><Relationship Id="rId21" Type="http://schemas.openxmlformats.org/officeDocument/2006/relationships/image" Target="../media/image88.png"/><Relationship Id="rId42" Type="http://schemas.openxmlformats.org/officeDocument/2006/relationships/customXml" Target="../ink/ink555.xml"/><Relationship Id="rId47" Type="http://schemas.openxmlformats.org/officeDocument/2006/relationships/image" Target="../media/image101.png"/><Relationship Id="rId63" Type="http://schemas.openxmlformats.org/officeDocument/2006/relationships/image" Target="../media/image109.png"/><Relationship Id="rId68" Type="http://schemas.openxmlformats.org/officeDocument/2006/relationships/customXml" Target="../ink/ink568.xml"/><Relationship Id="rId84" Type="http://schemas.openxmlformats.org/officeDocument/2006/relationships/customXml" Target="../ink/ink576.xml"/><Relationship Id="rId16" Type="http://schemas.openxmlformats.org/officeDocument/2006/relationships/customXml" Target="../ink/ink542.xml"/><Relationship Id="rId11" Type="http://schemas.openxmlformats.org/officeDocument/2006/relationships/image" Target="../media/image83.png"/><Relationship Id="rId32" Type="http://schemas.openxmlformats.org/officeDocument/2006/relationships/customXml" Target="../ink/ink550.xml"/><Relationship Id="rId37" Type="http://schemas.openxmlformats.org/officeDocument/2006/relationships/image" Target="../media/image96.png"/><Relationship Id="rId53" Type="http://schemas.openxmlformats.org/officeDocument/2006/relationships/image" Target="../media/image104.png"/><Relationship Id="rId58" Type="http://schemas.openxmlformats.org/officeDocument/2006/relationships/customXml" Target="../ink/ink563.xml"/><Relationship Id="rId74" Type="http://schemas.openxmlformats.org/officeDocument/2006/relationships/customXml" Target="../ink/ink571.xml"/><Relationship Id="rId79" Type="http://schemas.openxmlformats.org/officeDocument/2006/relationships/image" Target="../media/image117.png"/><Relationship Id="rId5" Type="http://schemas.openxmlformats.org/officeDocument/2006/relationships/image" Target="../media/image80.png"/><Relationship Id="rId19" Type="http://schemas.openxmlformats.org/officeDocument/2006/relationships/image" Target="../media/image87.png"/><Relationship Id="rId14" Type="http://schemas.openxmlformats.org/officeDocument/2006/relationships/customXml" Target="../ink/ink541.xml"/><Relationship Id="rId22" Type="http://schemas.openxmlformats.org/officeDocument/2006/relationships/customXml" Target="../ink/ink545.xml"/><Relationship Id="rId27" Type="http://schemas.openxmlformats.org/officeDocument/2006/relationships/image" Target="../media/image91.png"/><Relationship Id="rId30" Type="http://schemas.openxmlformats.org/officeDocument/2006/relationships/customXml" Target="../ink/ink549.xml"/><Relationship Id="rId35" Type="http://schemas.openxmlformats.org/officeDocument/2006/relationships/image" Target="../media/image95.png"/><Relationship Id="rId43" Type="http://schemas.openxmlformats.org/officeDocument/2006/relationships/image" Target="../media/image99.png"/><Relationship Id="rId48" Type="http://schemas.openxmlformats.org/officeDocument/2006/relationships/customXml" Target="../ink/ink558.xml"/><Relationship Id="rId56" Type="http://schemas.openxmlformats.org/officeDocument/2006/relationships/customXml" Target="../ink/ink562.xml"/><Relationship Id="rId64" Type="http://schemas.openxmlformats.org/officeDocument/2006/relationships/customXml" Target="../ink/ink566.xml"/><Relationship Id="rId69" Type="http://schemas.openxmlformats.org/officeDocument/2006/relationships/image" Target="../media/image112.png"/><Relationship Id="rId77" Type="http://schemas.openxmlformats.org/officeDocument/2006/relationships/image" Target="../media/image116.png"/><Relationship Id="rId8" Type="http://schemas.openxmlformats.org/officeDocument/2006/relationships/customXml" Target="../ink/ink538.xml"/><Relationship Id="rId51" Type="http://schemas.openxmlformats.org/officeDocument/2006/relationships/image" Target="../media/image103.png"/><Relationship Id="rId72" Type="http://schemas.openxmlformats.org/officeDocument/2006/relationships/customXml" Target="../ink/ink570.xml"/><Relationship Id="rId80" Type="http://schemas.openxmlformats.org/officeDocument/2006/relationships/customXml" Target="../ink/ink574.xml"/><Relationship Id="rId85" Type="http://schemas.openxmlformats.org/officeDocument/2006/relationships/image" Target="../media/image120.png"/><Relationship Id="rId3" Type="http://schemas.openxmlformats.org/officeDocument/2006/relationships/image" Target="../media/image61.png"/><Relationship Id="rId12" Type="http://schemas.openxmlformats.org/officeDocument/2006/relationships/customXml" Target="../ink/ink540.xml"/><Relationship Id="rId17" Type="http://schemas.openxmlformats.org/officeDocument/2006/relationships/image" Target="../media/image86.png"/><Relationship Id="rId25" Type="http://schemas.openxmlformats.org/officeDocument/2006/relationships/image" Target="../media/image90.png"/><Relationship Id="rId33" Type="http://schemas.openxmlformats.org/officeDocument/2006/relationships/image" Target="../media/image94.png"/><Relationship Id="rId38" Type="http://schemas.openxmlformats.org/officeDocument/2006/relationships/customXml" Target="../ink/ink553.xml"/><Relationship Id="rId46" Type="http://schemas.openxmlformats.org/officeDocument/2006/relationships/customXml" Target="../ink/ink557.xml"/><Relationship Id="rId59" Type="http://schemas.openxmlformats.org/officeDocument/2006/relationships/image" Target="../media/image107.png"/><Relationship Id="rId67" Type="http://schemas.openxmlformats.org/officeDocument/2006/relationships/image" Target="../media/image111.png"/><Relationship Id="rId20" Type="http://schemas.openxmlformats.org/officeDocument/2006/relationships/customXml" Target="../ink/ink544.xml"/><Relationship Id="rId41" Type="http://schemas.openxmlformats.org/officeDocument/2006/relationships/image" Target="../media/image98.png"/><Relationship Id="rId54" Type="http://schemas.openxmlformats.org/officeDocument/2006/relationships/customXml" Target="../ink/ink561.xml"/><Relationship Id="rId62" Type="http://schemas.openxmlformats.org/officeDocument/2006/relationships/customXml" Target="../ink/ink565.xml"/><Relationship Id="rId70" Type="http://schemas.openxmlformats.org/officeDocument/2006/relationships/customXml" Target="../ink/ink569.xml"/><Relationship Id="rId75" Type="http://schemas.openxmlformats.org/officeDocument/2006/relationships/image" Target="../media/image115.png"/><Relationship Id="rId83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7.xml"/><Relationship Id="rId15" Type="http://schemas.openxmlformats.org/officeDocument/2006/relationships/image" Target="../media/image85.png"/><Relationship Id="rId23" Type="http://schemas.openxmlformats.org/officeDocument/2006/relationships/image" Target="../media/image89.png"/><Relationship Id="rId28" Type="http://schemas.openxmlformats.org/officeDocument/2006/relationships/customXml" Target="../ink/ink548.xml"/><Relationship Id="rId36" Type="http://schemas.openxmlformats.org/officeDocument/2006/relationships/customXml" Target="../ink/ink552.xml"/><Relationship Id="rId49" Type="http://schemas.openxmlformats.org/officeDocument/2006/relationships/image" Target="../media/image102.png"/><Relationship Id="rId57" Type="http://schemas.openxmlformats.org/officeDocument/2006/relationships/image" Target="../media/image106.png"/><Relationship Id="rId10" Type="http://schemas.openxmlformats.org/officeDocument/2006/relationships/customXml" Target="../ink/ink539.xml"/><Relationship Id="rId31" Type="http://schemas.openxmlformats.org/officeDocument/2006/relationships/image" Target="../media/image93.png"/><Relationship Id="rId44" Type="http://schemas.openxmlformats.org/officeDocument/2006/relationships/customXml" Target="../ink/ink556.xml"/><Relationship Id="rId52" Type="http://schemas.openxmlformats.org/officeDocument/2006/relationships/customXml" Target="../ink/ink560.xml"/><Relationship Id="rId60" Type="http://schemas.openxmlformats.org/officeDocument/2006/relationships/customXml" Target="../ink/ink564.xml"/><Relationship Id="rId65" Type="http://schemas.openxmlformats.org/officeDocument/2006/relationships/image" Target="../media/image110.png"/><Relationship Id="rId73" Type="http://schemas.openxmlformats.org/officeDocument/2006/relationships/image" Target="../media/image114.png"/><Relationship Id="rId78" Type="http://schemas.openxmlformats.org/officeDocument/2006/relationships/customXml" Target="../ink/ink573.xml"/><Relationship Id="rId81" Type="http://schemas.openxmlformats.org/officeDocument/2006/relationships/image" Target="../media/image118.png"/><Relationship Id="rId4" Type="http://schemas.openxmlformats.org/officeDocument/2006/relationships/customXml" Target="../ink/ink536.xml"/><Relationship Id="rId9" Type="http://schemas.openxmlformats.org/officeDocument/2006/relationships/image" Target="../media/image82.png"/><Relationship Id="rId13" Type="http://schemas.openxmlformats.org/officeDocument/2006/relationships/image" Target="../media/image84.png"/><Relationship Id="rId18" Type="http://schemas.openxmlformats.org/officeDocument/2006/relationships/customXml" Target="../ink/ink543.xml"/><Relationship Id="rId39" Type="http://schemas.openxmlformats.org/officeDocument/2006/relationships/image" Target="../media/image97.png"/><Relationship Id="rId34" Type="http://schemas.openxmlformats.org/officeDocument/2006/relationships/customXml" Target="../ink/ink551.xml"/><Relationship Id="rId50" Type="http://schemas.openxmlformats.org/officeDocument/2006/relationships/customXml" Target="../ink/ink559.xml"/><Relationship Id="rId55" Type="http://schemas.openxmlformats.org/officeDocument/2006/relationships/image" Target="../media/image105.png"/><Relationship Id="rId76" Type="http://schemas.openxmlformats.org/officeDocument/2006/relationships/customXml" Target="../ink/ink572.xml"/><Relationship Id="rId7" Type="http://schemas.openxmlformats.org/officeDocument/2006/relationships/image" Target="../media/image81.png"/><Relationship Id="rId71" Type="http://schemas.openxmlformats.org/officeDocument/2006/relationships/image" Target="../media/image113.png"/><Relationship Id="rId2" Type="http://schemas.openxmlformats.org/officeDocument/2006/relationships/customXml" Target="../ink/ink535.xml"/><Relationship Id="rId29" Type="http://schemas.openxmlformats.org/officeDocument/2006/relationships/image" Target="../media/image92.png"/><Relationship Id="rId24" Type="http://schemas.openxmlformats.org/officeDocument/2006/relationships/customXml" Target="../ink/ink546.xml"/><Relationship Id="rId40" Type="http://schemas.openxmlformats.org/officeDocument/2006/relationships/customXml" Target="../ink/ink554.xml"/><Relationship Id="rId45" Type="http://schemas.openxmlformats.org/officeDocument/2006/relationships/image" Target="../media/image100.png"/><Relationship Id="rId66" Type="http://schemas.openxmlformats.org/officeDocument/2006/relationships/customXml" Target="../ink/ink567.xml"/><Relationship Id="rId61" Type="http://schemas.openxmlformats.org/officeDocument/2006/relationships/image" Target="../media/image108.png"/><Relationship Id="rId82" Type="http://schemas.openxmlformats.org/officeDocument/2006/relationships/customXml" Target="../ink/ink575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9.xml"/><Relationship Id="rId21" Type="http://schemas.openxmlformats.org/officeDocument/2006/relationships/image" Target="../media/image88.png"/><Relationship Id="rId42" Type="http://schemas.openxmlformats.org/officeDocument/2006/relationships/customXml" Target="../ink/ink597.xml"/><Relationship Id="rId47" Type="http://schemas.openxmlformats.org/officeDocument/2006/relationships/image" Target="../media/image101.png"/><Relationship Id="rId63" Type="http://schemas.openxmlformats.org/officeDocument/2006/relationships/image" Target="../media/image109.png"/><Relationship Id="rId68" Type="http://schemas.openxmlformats.org/officeDocument/2006/relationships/customXml" Target="../ink/ink610.xml"/><Relationship Id="rId84" Type="http://schemas.openxmlformats.org/officeDocument/2006/relationships/customXml" Target="../ink/ink618.xml"/><Relationship Id="rId89" Type="http://schemas.openxmlformats.org/officeDocument/2006/relationships/image" Target="../media/image123.png"/><Relationship Id="rId16" Type="http://schemas.openxmlformats.org/officeDocument/2006/relationships/customXml" Target="../ink/ink584.xml"/><Relationship Id="rId11" Type="http://schemas.openxmlformats.org/officeDocument/2006/relationships/image" Target="../media/image83.png"/><Relationship Id="rId32" Type="http://schemas.openxmlformats.org/officeDocument/2006/relationships/customXml" Target="../ink/ink592.xml"/><Relationship Id="rId37" Type="http://schemas.openxmlformats.org/officeDocument/2006/relationships/image" Target="../media/image96.png"/><Relationship Id="rId53" Type="http://schemas.openxmlformats.org/officeDocument/2006/relationships/image" Target="../media/image104.png"/><Relationship Id="rId58" Type="http://schemas.openxmlformats.org/officeDocument/2006/relationships/customXml" Target="../ink/ink605.xml"/><Relationship Id="rId74" Type="http://schemas.openxmlformats.org/officeDocument/2006/relationships/customXml" Target="../ink/ink613.xml"/><Relationship Id="rId79" Type="http://schemas.openxmlformats.org/officeDocument/2006/relationships/image" Target="../media/image117.png"/><Relationship Id="rId5" Type="http://schemas.openxmlformats.org/officeDocument/2006/relationships/image" Target="../media/image80.png"/><Relationship Id="rId90" Type="http://schemas.openxmlformats.org/officeDocument/2006/relationships/customXml" Target="../ink/ink621.xml"/><Relationship Id="rId95" Type="http://schemas.openxmlformats.org/officeDocument/2006/relationships/image" Target="../media/image126.png"/><Relationship Id="rId22" Type="http://schemas.openxmlformats.org/officeDocument/2006/relationships/customXml" Target="../ink/ink587.xml"/><Relationship Id="rId27" Type="http://schemas.openxmlformats.org/officeDocument/2006/relationships/image" Target="../media/image91.png"/><Relationship Id="rId43" Type="http://schemas.openxmlformats.org/officeDocument/2006/relationships/image" Target="../media/image99.png"/><Relationship Id="rId48" Type="http://schemas.openxmlformats.org/officeDocument/2006/relationships/customXml" Target="../ink/ink600.xml"/><Relationship Id="rId64" Type="http://schemas.openxmlformats.org/officeDocument/2006/relationships/customXml" Target="../ink/ink608.xml"/><Relationship Id="rId69" Type="http://schemas.openxmlformats.org/officeDocument/2006/relationships/image" Target="../media/image112.png"/><Relationship Id="rId80" Type="http://schemas.openxmlformats.org/officeDocument/2006/relationships/customXml" Target="../ink/ink616.xml"/><Relationship Id="rId85" Type="http://schemas.openxmlformats.org/officeDocument/2006/relationships/image" Target="../media/image121.png"/><Relationship Id="rId12" Type="http://schemas.openxmlformats.org/officeDocument/2006/relationships/customXml" Target="../ink/ink582.xml"/><Relationship Id="rId17" Type="http://schemas.openxmlformats.org/officeDocument/2006/relationships/image" Target="../media/image86.png"/><Relationship Id="rId25" Type="http://schemas.openxmlformats.org/officeDocument/2006/relationships/image" Target="../media/image90.png"/><Relationship Id="rId33" Type="http://schemas.openxmlformats.org/officeDocument/2006/relationships/image" Target="../media/image94.png"/><Relationship Id="rId38" Type="http://schemas.openxmlformats.org/officeDocument/2006/relationships/customXml" Target="../ink/ink595.xml"/><Relationship Id="rId46" Type="http://schemas.openxmlformats.org/officeDocument/2006/relationships/customXml" Target="../ink/ink599.xml"/><Relationship Id="rId59" Type="http://schemas.openxmlformats.org/officeDocument/2006/relationships/image" Target="../media/image107.png"/><Relationship Id="rId67" Type="http://schemas.openxmlformats.org/officeDocument/2006/relationships/image" Target="../media/image111.png"/><Relationship Id="rId20" Type="http://schemas.openxmlformats.org/officeDocument/2006/relationships/customXml" Target="../ink/ink586.xml"/><Relationship Id="rId41" Type="http://schemas.openxmlformats.org/officeDocument/2006/relationships/image" Target="../media/image98.png"/><Relationship Id="rId54" Type="http://schemas.openxmlformats.org/officeDocument/2006/relationships/customXml" Target="../ink/ink603.xml"/><Relationship Id="rId62" Type="http://schemas.openxmlformats.org/officeDocument/2006/relationships/customXml" Target="../ink/ink607.xml"/><Relationship Id="rId70" Type="http://schemas.openxmlformats.org/officeDocument/2006/relationships/customXml" Target="../ink/ink611.xml"/><Relationship Id="rId75" Type="http://schemas.openxmlformats.org/officeDocument/2006/relationships/image" Target="../media/image115.png"/><Relationship Id="rId83" Type="http://schemas.openxmlformats.org/officeDocument/2006/relationships/image" Target="../media/image119.png"/><Relationship Id="rId88" Type="http://schemas.openxmlformats.org/officeDocument/2006/relationships/customXml" Target="../ink/ink620.xml"/><Relationship Id="rId91" Type="http://schemas.openxmlformats.org/officeDocument/2006/relationships/image" Target="../media/image124.png"/><Relationship Id="rId96" Type="http://schemas.openxmlformats.org/officeDocument/2006/relationships/customXml" Target="../ink/ink6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9.xml"/><Relationship Id="rId15" Type="http://schemas.openxmlformats.org/officeDocument/2006/relationships/image" Target="../media/image85.png"/><Relationship Id="rId23" Type="http://schemas.openxmlformats.org/officeDocument/2006/relationships/image" Target="../media/image89.png"/><Relationship Id="rId28" Type="http://schemas.openxmlformats.org/officeDocument/2006/relationships/customXml" Target="../ink/ink590.xml"/><Relationship Id="rId36" Type="http://schemas.openxmlformats.org/officeDocument/2006/relationships/customXml" Target="../ink/ink594.xml"/><Relationship Id="rId49" Type="http://schemas.openxmlformats.org/officeDocument/2006/relationships/image" Target="../media/image102.png"/><Relationship Id="rId57" Type="http://schemas.openxmlformats.org/officeDocument/2006/relationships/image" Target="../media/image106.png"/><Relationship Id="rId10" Type="http://schemas.openxmlformats.org/officeDocument/2006/relationships/customXml" Target="../ink/ink581.xml"/><Relationship Id="rId31" Type="http://schemas.openxmlformats.org/officeDocument/2006/relationships/image" Target="../media/image93.png"/><Relationship Id="rId44" Type="http://schemas.openxmlformats.org/officeDocument/2006/relationships/customXml" Target="../ink/ink598.xml"/><Relationship Id="rId52" Type="http://schemas.openxmlformats.org/officeDocument/2006/relationships/customXml" Target="../ink/ink602.xml"/><Relationship Id="rId60" Type="http://schemas.openxmlformats.org/officeDocument/2006/relationships/customXml" Target="../ink/ink606.xml"/><Relationship Id="rId65" Type="http://schemas.openxmlformats.org/officeDocument/2006/relationships/image" Target="../media/image110.png"/><Relationship Id="rId73" Type="http://schemas.openxmlformats.org/officeDocument/2006/relationships/image" Target="../media/image114.png"/><Relationship Id="rId78" Type="http://schemas.openxmlformats.org/officeDocument/2006/relationships/customXml" Target="../ink/ink615.xml"/><Relationship Id="rId81" Type="http://schemas.openxmlformats.org/officeDocument/2006/relationships/image" Target="../media/image118.png"/><Relationship Id="rId86" Type="http://schemas.openxmlformats.org/officeDocument/2006/relationships/customXml" Target="../ink/ink619.xml"/><Relationship Id="rId94" Type="http://schemas.openxmlformats.org/officeDocument/2006/relationships/customXml" Target="../ink/ink623.xml"/><Relationship Id="rId99" Type="http://schemas.openxmlformats.org/officeDocument/2006/relationships/image" Target="../media/image128.png"/><Relationship Id="rId101" Type="http://schemas.openxmlformats.org/officeDocument/2006/relationships/image" Target="../media/image129.png"/><Relationship Id="rId4" Type="http://schemas.openxmlformats.org/officeDocument/2006/relationships/customXml" Target="../ink/ink578.xml"/><Relationship Id="rId9" Type="http://schemas.openxmlformats.org/officeDocument/2006/relationships/image" Target="../media/image82.png"/><Relationship Id="rId13" Type="http://schemas.openxmlformats.org/officeDocument/2006/relationships/image" Target="../media/image84.png"/><Relationship Id="rId18" Type="http://schemas.openxmlformats.org/officeDocument/2006/relationships/customXml" Target="../ink/ink585.xml"/><Relationship Id="rId39" Type="http://schemas.openxmlformats.org/officeDocument/2006/relationships/image" Target="../media/image97.png"/><Relationship Id="rId34" Type="http://schemas.openxmlformats.org/officeDocument/2006/relationships/customXml" Target="../ink/ink593.xml"/><Relationship Id="rId50" Type="http://schemas.openxmlformats.org/officeDocument/2006/relationships/customXml" Target="../ink/ink601.xml"/><Relationship Id="rId55" Type="http://schemas.openxmlformats.org/officeDocument/2006/relationships/image" Target="../media/image105.png"/><Relationship Id="rId76" Type="http://schemas.openxmlformats.org/officeDocument/2006/relationships/customXml" Target="../ink/ink614.xml"/><Relationship Id="rId97" Type="http://schemas.openxmlformats.org/officeDocument/2006/relationships/image" Target="../media/image127.png"/><Relationship Id="rId7" Type="http://schemas.openxmlformats.org/officeDocument/2006/relationships/image" Target="../media/image81.png"/><Relationship Id="rId71" Type="http://schemas.openxmlformats.org/officeDocument/2006/relationships/image" Target="../media/image113.png"/><Relationship Id="rId92" Type="http://schemas.openxmlformats.org/officeDocument/2006/relationships/customXml" Target="../ink/ink622.xml"/><Relationship Id="rId2" Type="http://schemas.openxmlformats.org/officeDocument/2006/relationships/customXml" Target="../ink/ink577.xml"/><Relationship Id="rId29" Type="http://schemas.openxmlformats.org/officeDocument/2006/relationships/image" Target="../media/image92.png"/><Relationship Id="rId24" Type="http://schemas.openxmlformats.org/officeDocument/2006/relationships/customXml" Target="../ink/ink588.xml"/><Relationship Id="rId40" Type="http://schemas.openxmlformats.org/officeDocument/2006/relationships/customXml" Target="../ink/ink596.xml"/><Relationship Id="rId45" Type="http://schemas.openxmlformats.org/officeDocument/2006/relationships/image" Target="../media/image100.png"/><Relationship Id="rId66" Type="http://schemas.openxmlformats.org/officeDocument/2006/relationships/customXml" Target="../ink/ink609.xml"/><Relationship Id="rId87" Type="http://schemas.openxmlformats.org/officeDocument/2006/relationships/image" Target="../media/image122.png"/><Relationship Id="rId61" Type="http://schemas.openxmlformats.org/officeDocument/2006/relationships/image" Target="../media/image108.png"/><Relationship Id="rId82" Type="http://schemas.openxmlformats.org/officeDocument/2006/relationships/customXml" Target="../ink/ink617.xml"/><Relationship Id="rId19" Type="http://schemas.openxmlformats.org/officeDocument/2006/relationships/image" Target="../media/image87.png"/><Relationship Id="rId14" Type="http://schemas.openxmlformats.org/officeDocument/2006/relationships/customXml" Target="../ink/ink583.xml"/><Relationship Id="rId30" Type="http://schemas.openxmlformats.org/officeDocument/2006/relationships/customXml" Target="../ink/ink591.xml"/><Relationship Id="rId35" Type="http://schemas.openxmlformats.org/officeDocument/2006/relationships/image" Target="../media/image95.png"/><Relationship Id="rId56" Type="http://schemas.openxmlformats.org/officeDocument/2006/relationships/customXml" Target="../ink/ink604.xml"/><Relationship Id="rId77" Type="http://schemas.openxmlformats.org/officeDocument/2006/relationships/image" Target="../media/image116.png"/><Relationship Id="rId100" Type="http://schemas.openxmlformats.org/officeDocument/2006/relationships/customXml" Target="../ink/ink626.xml"/><Relationship Id="rId8" Type="http://schemas.openxmlformats.org/officeDocument/2006/relationships/customXml" Target="../ink/ink580.xml"/><Relationship Id="rId51" Type="http://schemas.openxmlformats.org/officeDocument/2006/relationships/image" Target="../media/image103.png"/><Relationship Id="rId72" Type="http://schemas.openxmlformats.org/officeDocument/2006/relationships/customXml" Target="../ink/ink612.xml"/><Relationship Id="rId93" Type="http://schemas.openxmlformats.org/officeDocument/2006/relationships/image" Target="../media/image125.png"/><Relationship Id="rId98" Type="http://schemas.openxmlformats.org/officeDocument/2006/relationships/customXml" Target="../ink/ink625.xml"/><Relationship Id="rId3" Type="http://schemas.openxmlformats.org/officeDocument/2006/relationships/image" Target="../media/image61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0.png"/><Relationship Id="rId13" Type="http://schemas.openxmlformats.org/officeDocument/2006/relationships/customXml" Target="../ink/ink632.xml"/><Relationship Id="rId18" Type="http://schemas.openxmlformats.org/officeDocument/2006/relationships/image" Target="../media/image3110.png"/><Relationship Id="rId3" Type="http://schemas.openxmlformats.org/officeDocument/2006/relationships/customXml" Target="../ink/ink627.xml"/><Relationship Id="rId7" Type="http://schemas.openxmlformats.org/officeDocument/2006/relationships/customXml" Target="../ink/ink629.xml"/><Relationship Id="rId12" Type="http://schemas.openxmlformats.org/officeDocument/2006/relationships/image" Target="../media/image2810.png"/><Relationship Id="rId17" Type="http://schemas.openxmlformats.org/officeDocument/2006/relationships/customXml" Target="../ink/ink634.xml"/><Relationship Id="rId2" Type="http://schemas.openxmlformats.org/officeDocument/2006/relationships/image" Target="../media/image130.png"/><Relationship Id="rId16" Type="http://schemas.openxmlformats.org/officeDocument/2006/relationships/image" Target="../media/image30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10.png"/><Relationship Id="rId11" Type="http://schemas.openxmlformats.org/officeDocument/2006/relationships/customXml" Target="../ink/ink631.xml"/><Relationship Id="rId5" Type="http://schemas.openxmlformats.org/officeDocument/2006/relationships/customXml" Target="../ink/ink628.xml"/><Relationship Id="rId15" Type="http://schemas.openxmlformats.org/officeDocument/2006/relationships/customXml" Target="../ink/ink633.xml"/><Relationship Id="rId10" Type="http://schemas.openxmlformats.org/officeDocument/2006/relationships/image" Target="../media/image2710.png"/><Relationship Id="rId4" Type="http://schemas.openxmlformats.org/officeDocument/2006/relationships/image" Target="../media/image2410.png"/><Relationship Id="rId9" Type="http://schemas.openxmlformats.org/officeDocument/2006/relationships/customXml" Target="../ink/ink630.xml"/><Relationship Id="rId14" Type="http://schemas.openxmlformats.org/officeDocument/2006/relationships/image" Target="../media/image2910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10.png"/><Relationship Id="rId13" Type="http://schemas.openxmlformats.org/officeDocument/2006/relationships/customXml" Target="../ink/ink640.xml"/><Relationship Id="rId18" Type="http://schemas.openxmlformats.org/officeDocument/2006/relationships/image" Target="../media/image2610.png"/><Relationship Id="rId26" Type="http://schemas.openxmlformats.org/officeDocument/2006/relationships/image" Target="../media/image3010.png"/><Relationship Id="rId3" Type="http://schemas.openxmlformats.org/officeDocument/2006/relationships/customXml" Target="../ink/ink635.xml"/><Relationship Id="rId21" Type="http://schemas.openxmlformats.org/officeDocument/2006/relationships/customXml" Target="../ink/ink644.xml"/><Relationship Id="rId7" Type="http://schemas.openxmlformats.org/officeDocument/2006/relationships/customXml" Target="../ink/ink637.xml"/><Relationship Id="rId12" Type="http://schemas.openxmlformats.org/officeDocument/2006/relationships/image" Target="../media/image3610.png"/><Relationship Id="rId17" Type="http://schemas.openxmlformats.org/officeDocument/2006/relationships/customXml" Target="../ink/ink642.xml"/><Relationship Id="rId25" Type="http://schemas.openxmlformats.org/officeDocument/2006/relationships/customXml" Target="../ink/ink646.xml"/><Relationship Id="rId2" Type="http://schemas.openxmlformats.org/officeDocument/2006/relationships/image" Target="../media/image130.png"/><Relationship Id="rId16" Type="http://schemas.openxmlformats.org/officeDocument/2006/relationships/image" Target="../media/image2510.png"/><Relationship Id="rId20" Type="http://schemas.openxmlformats.org/officeDocument/2006/relationships/image" Target="../media/image27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10.png"/><Relationship Id="rId11" Type="http://schemas.openxmlformats.org/officeDocument/2006/relationships/customXml" Target="../ink/ink639.xml"/><Relationship Id="rId24" Type="http://schemas.openxmlformats.org/officeDocument/2006/relationships/image" Target="../media/image2910.png"/><Relationship Id="rId5" Type="http://schemas.openxmlformats.org/officeDocument/2006/relationships/customXml" Target="../ink/ink636.xml"/><Relationship Id="rId15" Type="http://schemas.openxmlformats.org/officeDocument/2006/relationships/customXml" Target="../ink/ink641.xml"/><Relationship Id="rId23" Type="http://schemas.openxmlformats.org/officeDocument/2006/relationships/customXml" Target="../ink/ink645.xml"/><Relationship Id="rId28" Type="http://schemas.openxmlformats.org/officeDocument/2006/relationships/image" Target="../media/image3110.png"/><Relationship Id="rId10" Type="http://schemas.openxmlformats.org/officeDocument/2006/relationships/image" Target="../media/image3510.png"/><Relationship Id="rId19" Type="http://schemas.openxmlformats.org/officeDocument/2006/relationships/customXml" Target="../ink/ink643.xml"/><Relationship Id="rId4" Type="http://schemas.openxmlformats.org/officeDocument/2006/relationships/image" Target="../media/image3210.png"/><Relationship Id="rId9" Type="http://schemas.openxmlformats.org/officeDocument/2006/relationships/customXml" Target="../ink/ink638.xml"/><Relationship Id="rId14" Type="http://schemas.openxmlformats.org/officeDocument/2006/relationships/image" Target="../media/image3710.png"/><Relationship Id="rId22" Type="http://schemas.openxmlformats.org/officeDocument/2006/relationships/image" Target="../media/image2810.png"/><Relationship Id="rId27" Type="http://schemas.openxmlformats.org/officeDocument/2006/relationships/customXml" Target="../ink/ink647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53.xml"/><Relationship Id="rId18" Type="http://schemas.openxmlformats.org/officeDocument/2006/relationships/image" Target="../media/image3910.png"/><Relationship Id="rId26" Type="http://schemas.openxmlformats.org/officeDocument/2006/relationships/image" Target="../media/image4310.png"/><Relationship Id="rId39" Type="http://schemas.openxmlformats.org/officeDocument/2006/relationships/customXml" Target="../ink/ink666.xml"/><Relationship Id="rId21" Type="http://schemas.openxmlformats.org/officeDocument/2006/relationships/customXml" Target="../ink/ink657.xml"/><Relationship Id="rId34" Type="http://schemas.openxmlformats.org/officeDocument/2006/relationships/image" Target="../media/image4710.png"/><Relationship Id="rId42" Type="http://schemas.openxmlformats.org/officeDocument/2006/relationships/image" Target="../media/image2810.png"/><Relationship Id="rId47" Type="http://schemas.openxmlformats.org/officeDocument/2006/relationships/customXml" Target="../ink/ink670.xml"/><Relationship Id="rId7" Type="http://schemas.openxmlformats.org/officeDocument/2006/relationships/customXml" Target="../ink/ink650.xml"/><Relationship Id="rId2" Type="http://schemas.openxmlformats.org/officeDocument/2006/relationships/image" Target="../media/image130.png"/><Relationship Id="rId16" Type="http://schemas.openxmlformats.org/officeDocument/2006/relationships/image" Target="../media/image3810.png"/><Relationship Id="rId29" Type="http://schemas.openxmlformats.org/officeDocument/2006/relationships/customXml" Target="../ink/ink6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10.png"/><Relationship Id="rId11" Type="http://schemas.openxmlformats.org/officeDocument/2006/relationships/customXml" Target="../ink/ink652.xml"/><Relationship Id="rId24" Type="http://schemas.openxmlformats.org/officeDocument/2006/relationships/image" Target="../media/image4210.png"/><Relationship Id="rId32" Type="http://schemas.openxmlformats.org/officeDocument/2006/relationships/image" Target="../media/image4610.png"/><Relationship Id="rId37" Type="http://schemas.openxmlformats.org/officeDocument/2006/relationships/customXml" Target="../ink/ink665.xml"/><Relationship Id="rId40" Type="http://schemas.openxmlformats.org/officeDocument/2006/relationships/image" Target="../media/image2710.png"/><Relationship Id="rId45" Type="http://schemas.openxmlformats.org/officeDocument/2006/relationships/customXml" Target="../ink/ink669.xml"/><Relationship Id="rId5" Type="http://schemas.openxmlformats.org/officeDocument/2006/relationships/customXml" Target="../ink/ink649.xml"/><Relationship Id="rId15" Type="http://schemas.openxmlformats.org/officeDocument/2006/relationships/customXml" Target="../ink/ink654.xml"/><Relationship Id="rId23" Type="http://schemas.openxmlformats.org/officeDocument/2006/relationships/customXml" Target="../ink/ink658.xml"/><Relationship Id="rId28" Type="http://schemas.openxmlformats.org/officeDocument/2006/relationships/image" Target="../media/image4410.png"/><Relationship Id="rId36" Type="http://schemas.openxmlformats.org/officeDocument/2006/relationships/image" Target="../media/image2510.png"/><Relationship Id="rId10" Type="http://schemas.openxmlformats.org/officeDocument/2006/relationships/image" Target="../media/image3510.png"/><Relationship Id="rId19" Type="http://schemas.openxmlformats.org/officeDocument/2006/relationships/customXml" Target="../ink/ink656.xml"/><Relationship Id="rId31" Type="http://schemas.openxmlformats.org/officeDocument/2006/relationships/customXml" Target="../ink/ink662.xml"/><Relationship Id="rId44" Type="http://schemas.openxmlformats.org/officeDocument/2006/relationships/image" Target="../media/image2910.png"/><Relationship Id="rId4" Type="http://schemas.openxmlformats.org/officeDocument/2006/relationships/image" Target="../media/image3210.png"/><Relationship Id="rId9" Type="http://schemas.openxmlformats.org/officeDocument/2006/relationships/customXml" Target="../ink/ink651.xml"/><Relationship Id="rId14" Type="http://schemas.openxmlformats.org/officeDocument/2006/relationships/image" Target="../media/image3710.png"/><Relationship Id="rId22" Type="http://schemas.openxmlformats.org/officeDocument/2006/relationships/image" Target="../media/image4110.png"/><Relationship Id="rId27" Type="http://schemas.openxmlformats.org/officeDocument/2006/relationships/customXml" Target="../ink/ink660.xml"/><Relationship Id="rId30" Type="http://schemas.openxmlformats.org/officeDocument/2006/relationships/image" Target="../media/image4510.png"/><Relationship Id="rId35" Type="http://schemas.openxmlformats.org/officeDocument/2006/relationships/customXml" Target="../ink/ink664.xml"/><Relationship Id="rId43" Type="http://schemas.openxmlformats.org/officeDocument/2006/relationships/customXml" Target="../ink/ink668.xml"/><Relationship Id="rId48" Type="http://schemas.openxmlformats.org/officeDocument/2006/relationships/image" Target="../media/image3110.png"/><Relationship Id="rId8" Type="http://schemas.openxmlformats.org/officeDocument/2006/relationships/image" Target="../media/image3410.png"/><Relationship Id="rId3" Type="http://schemas.openxmlformats.org/officeDocument/2006/relationships/customXml" Target="../ink/ink648.xml"/><Relationship Id="rId12" Type="http://schemas.openxmlformats.org/officeDocument/2006/relationships/image" Target="../media/image3610.png"/><Relationship Id="rId17" Type="http://schemas.openxmlformats.org/officeDocument/2006/relationships/customXml" Target="../ink/ink655.xml"/><Relationship Id="rId25" Type="http://schemas.openxmlformats.org/officeDocument/2006/relationships/customXml" Target="../ink/ink659.xml"/><Relationship Id="rId33" Type="http://schemas.openxmlformats.org/officeDocument/2006/relationships/customXml" Target="../ink/ink663.xml"/><Relationship Id="rId38" Type="http://schemas.openxmlformats.org/officeDocument/2006/relationships/image" Target="../media/image2610.png"/><Relationship Id="rId46" Type="http://schemas.openxmlformats.org/officeDocument/2006/relationships/image" Target="../media/image3010.png"/><Relationship Id="rId20" Type="http://schemas.openxmlformats.org/officeDocument/2006/relationships/image" Target="../media/image4010.png"/><Relationship Id="rId41" Type="http://schemas.openxmlformats.org/officeDocument/2006/relationships/customXml" Target="../ink/ink667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510.png"/><Relationship Id="rId21" Type="http://schemas.openxmlformats.org/officeDocument/2006/relationships/customXml" Target="../ink/ink680.xml"/><Relationship Id="rId42" Type="http://schemas.openxmlformats.org/officeDocument/2006/relationships/image" Target="../media/image5310.png"/><Relationship Id="rId47" Type="http://schemas.openxmlformats.org/officeDocument/2006/relationships/customXml" Target="../ink/ink693.xml"/><Relationship Id="rId63" Type="http://schemas.openxmlformats.org/officeDocument/2006/relationships/customXml" Target="../ink/ink701.xml"/><Relationship Id="rId68" Type="http://schemas.openxmlformats.org/officeDocument/2006/relationships/image" Target="../media/image3010.png"/><Relationship Id="rId7" Type="http://schemas.openxmlformats.org/officeDocument/2006/relationships/customXml" Target="../ink/ink673.xml"/><Relationship Id="rId2" Type="http://schemas.openxmlformats.org/officeDocument/2006/relationships/image" Target="../media/image130.png"/><Relationship Id="rId16" Type="http://schemas.openxmlformats.org/officeDocument/2006/relationships/image" Target="../media/image4010.png"/><Relationship Id="rId29" Type="http://schemas.openxmlformats.org/officeDocument/2006/relationships/customXml" Target="../ink/ink684.xml"/><Relationship Id="rId11" Type="http://schemas.openxmlformats.org/officeDocument/2006/relationships/customXml" Target="../ink/ink675.xml"/><Relationship Id="rId24" Type="http://schemas.openxmlformats.org/officeDocument/2006/relationships/image" Target="../media/image4410.png"/><Relationship Id="rId32" Type="http://schemas.openxmlformats.org/officeDocument/2006/relationships/image" Target="../media/image4810.png"/><Relationship Id="rId37" Type="http://schemas.openxmlformats.org/officeDocument/2006/relationships/customXml" Target="../ink/ink688.xml"/><Relationship Id="rId40" Type="http://schemas.openxmlformats.org/officeDocument/2006/relationships/image" Target="../media/image5210.png"/><Relationship Id="rId45" Type="http://schemas.openxmlformats.org/officeDocument/2006/relationships/customXml" Target="../ink/ink692.xml"/><Relationship Id="rId53" Type="http://schemas.openxmlformats.org/officeDocument/2006/relationships/customXml" Target="../ink/ink696.xml"/><Relationship Id="rId58" Type="http://schemas.openxmlformats.org/officeDocument/2006/relationships/image" Target="../media/image2510.png"/><Relationship Id="rId66" Type="http://schemas.openxmlformats.org/officeDocument/2006/relationships/image" Target="../media/image2910.png"/><Relationship Id="rId5" Type="http://schemas.openxmlformats.org/officeDocument/2006/relationships/customXml" Target="../ink/ink672.xml"/><Relationship Id="rId61" Type="http://schemas.openxmlformats.org/officeDocument/2006/relationships/customXml" Target="../ink/ink700.xml"/><Relationship Id="rId19" Type="http://schemas.openxmlformats.org/officeDocument/2006/relationships/customXml" Target="../ink/ink679.xml"/><Relationship Id="rId14" Type="http://schemas.openxmlformats.org/officeDocument/2006/relationships/image" Target="../media/image3910.png"/><Relationship Id="rId22" Type="http://schemas.openxmlformats.org/officeDocument/2006/relationships/image" Target="../media/image4310.png"/><Relationship Id="rId27" Type="http://schemas.openxmlformats.org/officeDocument/2006/relationships/customXml" Target="../ink/ink683.xml"/><Relationship Id="rId30" Type="http://schemas.openxmlformats.org/officeDocument/2006/relationships/image" Target="../media/image4710.png"/><Relationship Id="rId35" Type="http://schemas.openxmlformats.org/officeDocument/2006/relationships/customXml" Target="../ink/ink687.xml"/><Relationship Id="rId43" Type="http://schemas.openxmlformats.org/officeDocument/2006/relationships/customXml" Target="../ink/ink691.xml"/><Relationship Id="rId48" Type="http://schemas.openxmlformats.org/officeDocument/2006/relationships/image" Target="../media/image5610.png"/><Relationship Id="rId56" Type="http://schemas.openxmlformats.org/officeDocument/2006/relationships/image" Target="../media/image6010.png"/><Relationship Id="rId64" Type="http://schemas.openxmlformats.org/officeDocument/2006/relationships/image" Target="../media/image2810.png"/><Relationship Id="rId69" Type="http://schemas.openxmlformats.org/officeDocument/2006/relationships/customXml" Target="../ink/ink704.xml"/><Relationship Id="rId8" Type="http://schemas.openxmlformats.org/officeDocument/2006/relationships/image" Target="../media/image3610.png"/><Relationship Id="rId51" Type="http://schemas.openxmlformats.org/officeDocument/2006/relationships/customXml" Target="../ink/ink695.xml"/><Relationship Id="rId3" Type="http://schemas.openxmlformats.org/officeDocument/2006/relationships/customXml" Target="../ink/ink671.xml"/><Relationship Id="rId12" Type="http://schemas.openxmlformats.org/officeDocument/2006/relationships/image" Target="../media/image3810.png"/><Relationship Id="rId17" Type="http://schemas.openxmlformats.org/officeDocument/2006/relationships/customXml" Target="../ink/ink678.xml"/><Relationship Id="rId25" Type="http://schemas.openxmlformats.org/officeDocument/2006/relationships/customXml" Target="../ink/ink682.xml"/><Relationship Id="rId33" Type="http://schemas.openxmlformats.org/officeDocument/2006/relationships/customXml" Target="../ink/ink686.xml"/><Relationship Id="rId38" Type="http://schemas.openxmlformats.org/officeDocument/2006/relationships/image" Target="../media/image5110.png"/><Relationship Id="rId46" Type="http://schemas.openxmlformats.org/officeDocument/2006/relationships/image" Target="../media/image5510.png"/><Relationship Id="rId59" Type="http://schemas.openxmlformats.org/officeDocument/2006/relationships/customXml" Target="../ink/ink699.xml"/><Relationship Id="rId67" Type="http://schemas.openxmlformats.org/officeDocument/2006/relationships/customXml" Target="../ink/ink703.xml"/><Relationship Id="rId20" Type="http://schemas.openxmlformats.org/officeDocument/2006/relationships/image" Target="../media/image4210.png"/><Relationship Id="rId41" Type="http://schemas.openxmlformats.org/officeDocument/2006/relationships/customXml" Target="../ink/ink690.xml"/><Relationship Id="rId54" Type="http://schemas.openxmlformats.org/officeDocument/2006/relationships/image" Target="../media/image5910.png"/><Relationship Id="rId62" Type="http://schemas.openxmlformats.org/officeDocument/2006/relationships/image" Target="../media/image2710.png"/><Relationship Id="rId70" Type="http://schemas.openxmlformats.org/officeDocument/2006/relationships/image" Target="../media/image31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10.png"/><Relationship Id="rId15" Type="http://schemas.openxmlformats.org/officeDocument/2006/relationships/customXml" Target="../ink/ink677.xml"/><Relationship Id="rId23" Type="http://schemas.openxmlformats.org/officeDocument/2006/relationships/customXml" Target="../ink/ink681.xml"/><Relationship Id="rId28" Type="http://schemas.openxmlformats.org/officeDocument/2006/relationships/image" Target="../media/image4610.png"/><Relationship Id="rId36" Type="http://schemas.openxmlformats.org/officeDocument/2006/relationships/image" Target="../media/image5010.png"/><Relationship Id="rId49" Type="http://schemas.openxmlformats.org/officeDocument/2006/relationships/customXml" Target="../ink/ink694.xml"/><Relationship Id="rId57" Type="http://schemas.openxmlformats.org/officeDocument/2006/relationships/customXml" Target="../ink/ink698.xml"/><Relationship Id="rId10" Type="http://schemas.openxmlformats.org/officeDocument/2006/relationships/image" Target="../media/image3710.png"/><Relationship Id="rId31" Type="http://schemas.openxmlformats.org/officeDocument/2006/relationships/customXml" Target="../ink/ink685.xml"/><Relationship Id="rId44" Type="http://schemas.openxmlformats.org/officeDocument/2006/relationships/image" Target="../media/image5410.png"/><Relationship Id="rId52" Type="http://schemas.openxmlformats.org/officeDocument/2006/relationships/image" Target="../media/image5810.png"/><Relationship Id="rId60" Type="http://schemas.openxmlformats.org/officeDocument/2006/relationships/image" Target="../media/image2610.png"/><Relationship Id="rId65" Type="http://schemas.openxmlformats.org/officeDocument/2006/relationships/customXml" Target="../ink/ink702.xml"/><Relationship Id="rId4" Type="http://schemas.openxmlformats.org/officeDocument/2006/relationships/image" Target="../media/image3410.png"/><Relationship Id="rId9" Type="http://schemas.openxmlformats.org/officeDocument/2006/relationships/customXml" Target="../ink/ink674.xml"/><Relationship Id="rId13" Type="http://schemas.openxmlformats.org/officeDocument/2006/relationships/customXml" Target="../ink/ink676.xml"/><Relationship Id="rId18" Type="http://schemas.openxmlformats.org/officeDocument/2006/relationships/image" Target="../media/image4110.png"/><Relationship Id="rId39" Type="http://schemas.openxmlformats.org/officeDocument/2006/relationships/customXml" Target="../ink/ink689.xml"/><Relationship Id="rId34" Type="http://schemas.openxmlformats.org/officeDocument/2006/relationships/image" Target="../media/image4910.png"/><Relationship Id="rId50" Type="http://schemas.openxmlformats.org/officeDocument/2006/relationships/image" Target="../media/image5710.png"/><Relationship Id="rId55" Type="http://schemas.openxmlformats.org/officeDocument/2006/relationships/customXml" Target="../ink/ink697.xml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510.png"/><Relationship Id="rId21" Type="http://schemas.openxmlformats.org/officeDocument/2006/relationships/customXml" Target="../ink/ink714.xml"/><Relationship Id="rId42" Type="http://schemas.openxmlformats.org/officeDocument/2006/relationships/image" Target="../media/image5310.png"/><Relationship Id="rId47" Type="http://schemas.openxmlformats.org/officeDocument/2006/relationships/customXml" Target="../ink/ink727.xml"/><Relationship Id="rId63" Type="http://schemas.openxmlformats.org/officeDocument/2006/relationships/customXml" Target="../ink/ink735.xml"/><Relationship Id="rId68" Type="http://schemas.openxmlformats.org/officeDocument/2006/relationships/image" Target="../media/image2710.png"/><Relationship Id="rId2" Type="http://schemas.openxmlformats.org/officeDocument/2006/relationships/image" Target="../media/image130.png"/><Relationship Id="rId16" Type="http://schemas.openxmlformats.org/officeDocument/2006/relationships/image" Target="../media/image4010.png"/><Relationship Id="rId29" Type="http://schemas.openxmlformats.org/officeDocument/2006/relationships/customXml" Target="../ink/ink718.xml"/><Relationship Id="rId11" Type="http://schemas.openxmlformats.org/officeDocument/2006/relationships/customXml" Target="../ink/ink709.xml"/><Relationship Id="rId24" Type="http://schemas.openxmlformats.org/officeDocument/2006/relationships/image" Target="../media/image4410.png"/><Relationship Id="rId32" Type="http://schemas.openxmlformats.org/officeDocument/2006/relationships/image" Target="../media/image4810.png"/><Relationship Id="rId37" Type="http://schemas.openxmlformats.org/officeDocument/2006/relationships/customXml" Target="../ink/ink722.xml"/><Relationship Id="rId40" Type="http://schemas.openxmlformats.org/officeDocument/2006/relationships/image" Target="../media/image5210.png"/><Relationship Id="rId45" Type="http://schemas.openxmlformats.org/officeDocument/2006/relationships/customXml" Target="../ink/ink726.xml"/><Relationship Id="rId53" Type="http://schemas.openxmlformats.org/officeDocument/2006/relationships/customXml" Target="../ink/ink730.xml"/><Relationship Id="rId58" Type="http://schemas.openxmlformats.org/officeDocument/2006/relationships/image" Target="../media/image6110.png"/><Relationship Id="rId66" Type="http://schemas.openxmlformats.org/officeDocument/2006/relationships/image" Target="../media/image2610.png"/><Relationship Id="rId74" Type="http://schemas.openxmlformats.org/officeDocument/2006/relationships/image" Target="../media/image3010.png"/><Relationship Id="rId5" Type="http://schemas.openxmlformats.org/officeDocument/2006/relationships/customXml" Target="../ink/ink706.xml"/><Relationship Id="rId61" Type="http://schemas.openxmlformats.org/officeDocument/2006/relationships/customXml" Target="../ink/ink734.xml"/><Relationship Id="rId19" Type="http://schemas.openxmlformats.org/officeDocument/2006/relationships/customXml" Target="../ink/ink713.xml"/><Relationship Id="rId14" Type="http://schemas.openxmlformats.org/officeDocument/2006/relationships/image" Target="../media/image3910.png"/><Relationship Id="rId22" Type="http://schemas.openxmlformats.org/officeDocument/2006/relationships/image" Target="../media/image4310.png"/><Relationship Id="rId27" Type="http://schemas.openxmlformats.org/officeDocument/2006/relationships/customXml" Target="../ink/ink717.xml"/><Relationship Id="rId30" Type="http://schemas.openxmlformats.org/officeDocument/2006/relationships/image" Target="../media/image4710.png"/><Relationship Id="rId35" Type="http://schemas.openxmlformats.org/officeDocument/2006/relationships/customXml" Target="../ink/ink721.xml"/><Relationship Id="rId43" Type="http://schemas.openxmlformats.org/officeDocument/2006/relationships/customXml" Target="../ink/ink725.xml"/><Relationship Id="rId48" Type="http://schemas.openxmlformats.org/officeDocument/2006/relationships/image" Target="../media/image5610.png"/><Relationship Id="rId56" Type="http://schemas.openxmlformats.org/officeDocument/2006/relationships/image" Target="../media/image6010.png"/><Relationship Id="rId64" Type="http://schemas.openxmlformats.org/officeDocument/2006/relationships/image" Target="../media/image2510.png"/><Relationship Id="rId69" Type="http://schemas.openxmlformats.org/officeDocument/2006/relationships/customXml" Target="../ink/ink738.xml"/><Relationship Id="rId8" Type="http://schemas.openxmlformats.org/officeDocument/2006/relationships/image" Target="../media/image3610.png"/><Relationship Id="rId51" Type="http://schemas.openxmlformats.org/officeDocument/2006/relationships/customXml" Target="../ink/ink729.xml"/><Relationship Id="rId72" Type="http://schemas.openxmlformats.org/officeDocument/2006/relationships/image" Target="../media/image2910.png"/><Relationship Id="rId3" Type="http://schemas.openxmlformats.org/officeDocument/2006/relationships/customXml" Target="../ink/ink705.xml"/><Relationship Id="rId12" Type="http://schemas.openxmlformats.org/officeDocument/2006/relationships/image" Target="../media/image3810.png"/><Relationship Id="rId17" Type="http://schemas.openxmlformats.org/officeDocument/2006/relationships/customXml" Target="../ink/ink712.xml"/><Relationship Id="rId25" Type="http://schemas.openxmlformats.org/officeDocument/2006/relationships/customXml" Target="../ink/ink716.xml"/><Relationship Id="rId33" Type="http://schemas.openxmlformats.org/officeDocument/2006/relationships/customXml" Target="../ink/ink720.xml"/><Relationship Id="rId38" Type="http://schemas.openxmlformats.org/officeDocument/2006/relationships/image" Target="../media/image5110.png"/><Relationship Id="rId46" Type="http://schemas.openxmlformats.org/officeDocument/2006/relationships/image" Target="../media/image5510.png"/><Relationship Id="rId59" Type="http://schemas.openxmlformats.org/officeDocument/2006/relationships/customXml" Target="../ink/ink733.xml"/><Relationship Id="rId67" Type="http://schemas.openxmlformats.org/officeDocument/2006/relationships/customXml" Target="../ink/ink737.xml"/><Relationship Id="rId20" Type="http://schemas.openxmlformats.org/officeDocument/2006/relationships/image" Target="../media/image4210.png"/><Relationship Id="rId41" Type="http://schemas.openxmlformats.org/officeDocument/2006/relationships/customXml" Target="../ink/ink724.xml"/><Relationship Id="rId54" Type="http://schemas.openxmlformats.org/officeDocument/2006/relationships/image" Target="../media/image5910.png"/><Relationship Id="rId62" Type="http://schemas.openxmlformats.org/officeDocument/2006/relationships/image" Target="../media/image6310.png"/><Relationship Id="rId70" Type="http://schemas.openxmlformats.org/officeDocument/2006/relationships/image" Target="../media/image2810.png"/><Relationship Id="rId75" Type="http://schemas.openxmlformats.org/officeDocument/2006/relationships/customXml" Target="../ink/ink7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10.png"/><Relationship Id="rId15" Type="http://schemas.openxmlformats.org/officeDocument/2006/relationships/customXml" Target="../ink/ink711.xml"/><Relationship Id="rId23" Type="http://schemas.openxmlformats.org/officeDocument/2006/relationships/customXml" Target="../ink/ink715.xml"/><Relationship Id="rId28" Type="http://schemas.openxmlformats.org/officeDocument/2006/relationships/image" Target="../media/image4610.png"/><Relationship Id="rId36" Type="http://schemas.openxmlformats.org/officeDocument/2006/relationships/image" Target="../media/image5010.png"/><Relationship Id="rId49" Type="http://schemas.openxmlformats.org/officeDocument/2006/relationships/customXml" Target="../ink/ink728.xml"/><Relationship Id="rId57" Type="http://schemas.openxmlformats.org/officeDocument/2006/relationships/customXml" Target="../ink/ink732.xml"/><Relationship Id="rId10" Type="http://schemas.openxmlformats.org/officeDocument/2006/relationships/image" Target="../media/image3710.png"/><Relationship Id="rId31" Type="http://schemas.openxmlformats.org/officeDocument/2006/relationships/customXml" Target="../ink/ink719.xml"/><Relationship Id="rId44" Type="http://schemas.openxmlformats.org/officeDocument/2006/relationships/image" Target="../media/image5410.png"/><Relationship Id="rId52" Type="http://schemas.openxmlformats.org/officeDocument/2006/relationships/image" Target="../media/image5810.png"/><Relationship Id="rId60" Type="http://schemas.openxmlformats.org/officeDocument/2006/relationships/image" Target="../media/image6210.png"/><Relationship Id="rId65" Type="http://schemas.openxmlformats.org/officeDocument/2006/relationships/customXml" Target="../ink/ink736.xml"/><Relationship Id="rId73" Type="http://schemas.openxmlformats.org/officeDocument/2006/relationships/customXml" Target="../ink/ink740.xml"/><Relationship Id="rId4" Type="http://schemas.openxmlformats.org/officeDocument/2006/relationships/image" Target="../media/image3410.png"/><Relationship Id="rId9" Type="http://schemas.openxmlformats.org/officeDocument/2006/relationships/customXml" Target="../ink/ink708.xml"/><Relationship Id="rId13" Type="http://schemas.openxmlformats.org/officeDocument/2006/relationships/customXml" Target="../ink/ink710.xml"/><Relationship Id="rId18" Type="http://schemas.openxmlformats.org/officeDocument/2006/relationships/image" Target="../media/image4110.png"/><Relationship Id="rId39" Type="http://schemas.openxmlformats.org/officeDocument/2006/relationships/customXml" Target="../ink/ink723.xml"/><Relationship Id="rId34" Type="http://schemas.openxmlformats.org/officeDocument/2006/relationships/image" Target="../media/image4910.png"/><Relationship Id="rId50" Type="http://schemas.openxmlformats.org/officeDocument/2006/relationships/image" Target="../media/image5710.png"/><Relationship Id="rId55" Type="http://schemas.openxmlformats.org/officeDocument/2006/relationships/customXml" Target="../ink/ink731.xml"/><Relationship Id="rId76" Type="http://schemas.openxmlformats.org/officeDocument/2006/relationships/image" Target="../media/image3110.png"/><Relationship Id="rId7" Type="http://schemas.openxmlformats.org/officeDocument/2006/relationships/customXml" Target="../ink/ink707.xml"/><Relationship Id="rId71" Type="http://schemas.openxmlformats.org/officeDocument/2006/relationships/customXml" Target="../ink/ink739.xml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510.png"/><Relationship Id="rId21" Type="http://schemas.openxmlformats.org/officeDocument/2006/relationships/customXml" Target="../ink/ink751.xml"/><Relationship Id="rId42" Type="http://schemas.openxmlformats.org/officeDocument/2006/relationships/image" Target="../media/image5310.png"/><Relationship Id="rId47" Type="http://schemas.openxmlformats.org/officeDocument/2006/relationships/customXml" Target="../ink/ink764.xml"/><Relationship Id="rId63" Type="http://schemas.openxmlformats.org/officeDocument/2006/relationships/customXml" Target="../ink/ink772.xml"/><Relationship Id="rId68" Type="http://schemas.openxmlformats.org/officeDocument/2006/relationships/image" Target="../media/image6610.png"/><Relationship Id="rId84" Type="http://schemas.openxmlformats.org/officeDocument/2006/relationships/image" Target="../media/image2710.png"/><Relationship Id="rId89" Type="http://schemas.openxmlformats.org/officeDocument/2006/relationships/customXml" Target="../ink/ink785.xml"/><Relationship Id="rId16" Type="http://schemas.openxmlformats.org/officeDocument/2006/relationships/image" Target="../media/image4010.png"/><Relationship Id="rId11" Type="http://schemas.openxmlformats.org/officeDocument/2006/relationships/customXml" Target="../ink/ink746.xml"/><Relationship Id="rId32" Type="http://schemas.openxmlformats.org/officeDocument/2006/relationships/image" Target="../media/image4810.png"/><Relationship Id="rId37" Type="http://schemas.openxmlformats.org/officeDocument/2006/relationships/customXml" Target="../ink/ink759.xml"/><Relationship Id="rId53" Type="http://schemas.openxmlformats.org/officeDocument/2006/relationships/customXml" Target="../ink/ink767.xml"/><Relationship Id="rId58" Type="http://schemas.openxmlformats.org/officeDocument/2006/relationships/image" Target="../media/image6110.png"/><Relationship Id="rId74" Type="http://schemas.openxmlformats.org/officeDocument/2006/relationships/image" Target="../media/image6910.png"/><Relationship Id="rId79" Type="http://schemas.openxmlformats.org/officeDocument/2006/relationships/customXml" Target="../ink/ink780.xml"/><Relationship Id="rId5" Type="http://schemas.openxmlformats.org/officeDocument/2006/relationships/customXml" Target="../ink/ink743.xml"/><Relationship Id="rId90" Type="http://schemas.openxmlformats.org/officeDocument/2006/relationships/image" Target="../media/image3010.png"/><Relationship Id="rId14" Type="http://schemas.openxmlformats.org/officeDocument/2006/relationships/image" Target="../media/image3910.png"/><Relationship Id="rId22" Type="http://schemas.openxmlformats.org/officeDocument/2006/relationships/image" Target="../media/image4310.png"/><Relationship Id="rId27" Type="http://schemas.openxmlformats.org/officeDocument/2006/relationships/customXml" Target="../ink/ink754.xml"/><Relationship Id="rId30" Type="http://schemas.openxmlformats.org/officeDocument/2006/relationships/image" Target="../media/image4710.png"/><Relationship Id="rId35" Type="http://schemas.openxmlformats.org/officeDocument/2006/relationships/customXml" Target="../ink/ink758.xml"/><Relationship Id="rId43" Type="http://schemas.openxmlformats.org/officeDocument/2006/relationships/customXml" Target="../ink/ink762.xml"/><Relationship Id="rId48" Type="http://schemas.openxmlformats.org/officeDocument/2006/relationships/image" Target="../media/image5610.png"/><Relationship Id="rId56" Type="http://schemas.openxmlformats.org/officeDocument/2006/relationships/image" Target="../media/image6010.png"/><Relationship Id="rId64" Type="http://schemas.openxmlformats.org/officeDocument/2006/relationships/image" Target="../media/image6410.png"/><Relationship Id="rId69" Type="http://schemas.openxmlformats.org/officeDocument/2006/relationships/customXml" Target="../ink/ink775.xml"/><Relationship Id="rId77" Type="http://schemas.openxmlformats.org/officeDocument/2006/relationships/customXml" Target="../ink/ink779.xml"/><Relationship Id="rId8" Type="http://schemas.openxmlformats.org/officeDocument/2006/relationships/image" Target="../media/image3610.png"/><Relationship Id="rId51" Type="http://schemas.openxmlformats.org/officeDocument/2006/relationships/customXml" Target="../ink/ink766.xml"/><Relationship Id="rId72" Type="http://schemas.openxmlformats.org/officeDocument/2006/relationships/image" Target="../media/image6810.png"/><Relationship Id="rId80" Type="http://schemas.openxmlformats.org/officeDocument/2006/relationships/image" Target="../media/image2510.png"/><Relationship Id="rId85" Type="http://schemas.openxmlformats.org/officeDocument/2006/relationships/customXml" Target="../ink/ink783.xml"/><Relationship Id="rId3" Type="http://schemas.openxmlformats.org/officeDocument/2006/relationships/customXml" Target="../ink/ink742.xml"/><Relationship Id="rId12" Type="http://schemas.openxmlformats.org/officeDocument/2006/relationships/image" Target="../media/image3810.png"/><Relationship Id="rId17" Type="http://schemas.openxmlformats.org/officeDocument/2006/relationships/customXml" Target="../ink/ink749.xml"/><Relationship Id="rId25" Type="http://schemas.openxmlformats.org/officeDocument/2006/relationships/customXml" Target="../ink/ink753.xml"/><Relationship Id="rId33" Type="http://schemas.openxmlformats.org/officeDocument/2006/relationships/customXml" Target="../ink/ink757.xml"/><Relationship Id="rId38" Type="http://schemas.openxmlformats.org/officeDocument/2006/relationships/image" Target="../media/image5110.png"/><Relationship Id="rId46" Type="http://schemas.openxmlformats.org/officeDocument/2006/relationships/image" Target="../media/image5510.png"/><Relationship Id="rId59" Type="http://schemas.openxmlformats.org/officeDocument/2006/relationships/customXml" Target="../ink/ink770.xml"/><Relationship Id="rId67" Type="http://schemas.openxmlformats.org/officeDocument/2006/relationships/customXml" Target="../ink/ink774.xml"/><Relationship Id="rId20" Type="http://schemas.openxmlformats.org/officeDocument/2006/relationships/image" Target="../media/image4210.png"/><Relationship Id="rId41" Type="http://schemas.openxmlformats.org/officeDocument/2006/relationships/customXml" Target="../ink/ink761.xml"/><Relationship Id="rId54" Type="http://schemas.openxmlformats.org/officeDocument/2006/relationships/image" Target="../media/image5910.png"/><Relationship Id="rId62" Type="http://schemas.openxmlformats.org/officeDocument/2006/relationships/image" Target="../media/image6310.png"/><Relationship Id="rId70" Type="http://schemas.openxmlformats.org/officeDocument/2006/relationships/image" Target="../media/image6710.png"/><Relationship Id="rId75" Type="http://schemas.openxmlformats.org/officeDocument/2006/relationships/customXml" Target="../ink/ink778.xml"/><Relationship Id="rId83" Type="http://schemas.openxmlformats.org/officeDocument/2006/relationships/customXml" Target="../ink/ink782.xml"/><Relationship Id="rId88" Type="http://schemas.openxmlformats.org/officeDocument/2006/relationships/image" Target="../media/image2910.png"/><Relationship Id="rId91" Type="http://schemas.openxmlformats.org/officeDocument/2006/relationships/customXml" Target="../ink/ink78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10.png"/><Relationship Id="rId15" Type="http://schemas.openxmlformats.org/officeDocument/2006/relationships/customXml" Target="../ink/ink748.xml"/><Relationship Id="rId23" Type="http://schemas.openxmlformats.org/officeDocument/2006/relationships/customXml" Target="../ink/ink752.xml"/><Relationship Id="rId28" Type="http://schemas.openxmlformats.org/officeDocument/2006/relationships/image" Target="../media/image4610.png"/><Relationship Id="rId36" Type="http://schemas.openxmlformats.org/officeDocument/2006/relationships/image" Target="../media/image5010.png"/><Relationship Id="rId49" Type="http://schemas.openxmlformats.org/officeDocument/2006/relationships/customXml" Target="../ink/ink765.xml"/><Relationship Id="rId57" Type="http://schemas.openxmlformats.org/officeDocument/2006/relationships/customXml" Target="../ink/ink769.xml"/><Relationship Id="rId10" Type="http://schemas.openxmlformats.org/officeDocument/2006/relationships/image" Target="../media/image3710.png"/><Relationship Id="rId31" Type="http://schemas.openxmlformats.org/officeDocument/2006/relationships/customXml" Target="../ink/ink756.xml"/><Relationship Id="rId44" Type="http://schemas.openxmlformats.org/officeDocument/2006/relationships/image" Target="../media/image5410.png"/><Relationship Id="rId52" Type="http://schemas.openxmlformats.org/officeDocument/2006/relationships/image" Target="../media/image5810.png"/><Relationship Id="rId60" Type="http://schemas.openxmlformats.org/officeDocument/2006/relationships/image" Target="../media/image6210.png"/><Relationship Id="rId65" Type="http://schemas.openxmlformats.org/officeDocument/2006/relationships/customXml" Target="../ink/ink773.xml"/><Relationship Id="rId73" Type="http://schemas.openxmlformats.org/officeDocument/2006/relationships/customXml" Target="../ink/ink777.xml"/><Relationship Id="rId78" Type="http://schemas.openxmlformats.org/officeDocument/2006/relationships/image" Target="../media/image7110.png"/><Relationship Id="rId81" Type="http://schemas.openxmlformats.org/officeDocument/2006/relationships/customXml" Target="../ink/ink781.xml"/><Relationship Id="rId86" Type="http://schemas.openxmlformats.org/officeDocument/2006/relationships/image" Target="../media/image2810.png"/><Relationship Id="rId4" Type="http://schemas.openxmlformats.org/officeDocument/2006/relationships/image" Target="../media/image3410.png"/><Relationship Id="rId9" Type="http://schemas.openxmlformats.org/officeDocument/2006/relationships/customXml" Target="../ink/ink745.xml"/><Relationship Id="rId13" Type="http://schemas.openxmlformats.org/officeDocument/2006/relationships/customXml" Target="../ink/ink747.xml"/><Relationship Id="rId18" Type="http://schemas.openxmlformats.org/officeDocument/2006/relationships/image" Target="../media/image4110.png"/><Relationship Id="rId39" Type="http://schemas.openxmlformats.org/officeDocument/2006/relationships/customXml" Target="../ink/ink760.xml"/><Relationship Id="rId34" Type="http://schemas.openxmlformats.org/officeDocument/2006/relationships/image" Target="../media/image4910.png"/><Relationship Id="rId50" Type="http://schemas.openxmlformats.org/officeDocument/2006/relationships/image" Target="../media/image5710.png"/><Relationship Id="rId55" Type="http://schemas.openxmlformats.org/officeDocument/2006/relationships/customXml" Target="../ink/ink768.xml"/><Relationship Id="rId76" Type="http://schemas.openxmlformats.org/officeDocument/2006/relationships/image" Target="../media/image7010.png"/><Relationship Id="rId7" Type="http://schemas.openxmlformats.org/officeDocument/2006/relationships/customXml" Target="../ink/ink744.xml"/><Relationship Id="rId71" Type="http://schemas.openxmlformats.org/officeDocument/2006/relationships/customXml" Target="../ink/ink776.xml"/><Relationship Id="rId92" Type="http://schemas.openxmlformats.org/officeDocument/2006/relationships/image" Target="../media/image3110.png"/><Relationship Id="rId2" Type="http://schemas.openxmlformats.org/officeDocument/2006/relationships/image" Target="../media/image130.png"/><Relationship Id="rId29" Type="http://schemas.openxmlformats.org/officeDocument/2006/relationships/customXml" Target="../ink/ink755.xml"/><Relationship Id="rId24" Type="http://schemas.openxmlformats.org/officeDocument/2006/relationships/image" Target="../media/image4410.png"/><Relationship Id="rId40" Type="http://schemas.openxmlformats.org/officeDocument/2006/relationships/image" Target="../media/image5210.png"/><Relationship Id="rId45" Type="http://schemas.openxmlformats.org/officeDocument/2006/relationships/customXml" Target="../ink/ink763.xml"/><Relationship Id="rId66" Type="http://schemas.openxmlformats.org/officeDocument/2006/relationships/image" Target="../media/image6510.png"/><Relationship Id="rId87" Type="http://schemas.openxmlformats.org/officeDocument/2006/relationships/customXml" Target="../ink/ink784.xml"/><Relationship Id="rId61" Type="http://schemas.openxmlformats.org/officeDocument/2006/relationships/customXml" Target="../ink/ink771.xml"/><Relationship Id="rId82" Type="http://schemas.openxmlformats.org/officeDocument/2006/relationships/image" Target="../media/image2610.png"/><Relationship Id="rId19" Type="http://schemas.openxmlformats.org/officeDocument/2006/relationships/customXml" Target="../ink/ink75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.xml"/><Relationship Id="rId13" Type="http://schemas.openxmlformats.org/officeDocument/2006/relationships/image" Target="../media/image14.png"/><Relationship Id="rId18" Type="http://schemas.openxmlformats.org/officeDocument/2006/relationships/customXml" Target="../ink/ink30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7.xml"/><Relationship Id="rId17" Type="http://schemas.openxmlformats.org/officeDocument/2006/relationships/image" Target="../media/image16.png"/><Relationship Id="rId2" Type="http://schemas.openxmlformats.org/officeDocument/2006/relationships/customXml" Target="../ink/ink22.xml"/><Relationship Id="rId16" Type="http://schemas.openxmlformats.org/officeDocument/2006/relationships/customXml" Target="../ink/ink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10" Type="http://schemas.openxmlformats.org/officeDocument/2006/relationships/customXml" Target="../ink/ink26.xml"/><Relationship Id="rId19" Type="http://schemas.openxmlformats.org/officeDocument/2006/relationships/image" Target="../media/image17.png"/><Relationship Id="rId4" Type="http://schemas.openxmlformats.org/officeDocument/2006/relationships/customXml" Target="../ink/ink23.xml"/><Relationship Id="rId9" Type="http://schemas.openxmlformats.org/officeDocument/2006/relationships/image" Target="../media/image6.png"/><Relationship Id="rId14" Type="http://schemas.openxmlformats.org/officeDocument/2006/relationships/customXml" Target="../ink/ink28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10.png"/><Relationship Id="rId21" Type="http://schemas.openxmlformats.org/officeDocument/2006/relationships/customXml" Target="../ink/ink796.xml"/><Relationship Id="rId42" Type="http://schemas.openxmlformats.org/officeDocument/2006/relationships/image" Target="../media/image5210.png"/><Relationship Id="rId47" Type="http://schemas.openxmlformats.org/officeDocument/2006/relationships/customXml" Target="../ink/ink809.xml"/><Relationship Id="rId63" Type="http://schemas.openxmlformats.org/officeDocument/2006/relationships/customXml" Target="../ink/ink817.xml"/><Relationship Id="rId68" Type="http://schemas.openxmlformats.org/officeDocument/2006/relationships/image" Target="../media/image6510.png"/><Relationship Id="rId84" Type="http://schemas.openxmlformats.org/officeDocument/2006/relationships/image" Target="../media/image7410.png"/><Relationship Id="rId89" Type="http://schemas.openxmlformats.org/officeDocument/2006/relationships/customXml" Target="../ink/ink830.xml"/><Relationship Id="rId112" Type="http://schemas.openxmlformats.org/officeDocument/2006/relationships/image" Target="../media/image3110.png"/><Relationship Id="rId16" Type="http://schemas.openxmlformats.org/officeDocument/2006/relationships/image" Target="../media/image3910.png"/><Relationship Id="rId107" Type="http://schemas.openxmlformats.org/officeDocument/2006/relationships/customXml" Target="../ink/ink839.xml"/><Relationship Id="rId11" Type="http://schemas.openxmlformats.org/officeDocument/2006/relationships/customXml" Target="../ink/ink791.xml"/><Relationship Id="rId32" Type="http://schemas.openxmlformats.org/officeDocument/2006/relationships/image" Target="../media/image4710.png"/><Relationship Id="rId37" Type="http://schemas.openxmlformats.org/officeDocument/2006/relationships/customXml" Target="../ink/ink804.xml"/><Relationship Id="rId53" Type="http://schemas.openxmlformats.org/officeDocument/2006/relationships/customXml" Target="../ink/ink812.xml"/><Relationship Id="rId58" Type="http://schemas.openxmlformats.org/officeDocument/2006/relationships/image" Target="../media/image6010.png"/><Relationship Id="rId74" Type="http://schemas.openxmlformats.org/officeDocument/2006/relationships/image" Target="../media/image6810.png"/><Relationship Id="rId79" Type="http://schemas.openxmlformats.org/officeDocument/2006/relationships/customXml" Target="../ink/ink825.xml"/><Relationship Id="rId102" Type="http://schemas.openxmlformats.org/officeDocument/2006/relationships/image" Target="../media/image2610.png"/><Relationship Id="rId5" Type="http://schemas.openxmlformats.org/officeDocument/2006/relationships/customXml" Target="../ink/ink788.xml"/><Relationship Id="rId90" Type="http://schemas.openxmlformats.org/officeDocument/2006/relationships/image" Target="../media/image7710.png"/><Relationship Id="rId95" Type="http://schemas.openxmlformats.org/officeDocument/2006/relationships/customXml" Target="../ink/ink833.xml"/><Relationship Id="rId22" Type="http://schemas.openxmlformats.org/officeDocument/2006/relationships/image" Target="../media/image4210.png"/><Relationship Id="rId27" Type="http://schemas.openxmlformats.org/officeDocument/2006/relationships/customXml" Target="../ink/ink799.xml"/><Relationship Id="rId43" Type="http://schemas.openxmlformats.org/officeDocument/2006/relationships/customXml" Target="../ink/ink807.xml"/><Relationship Id="rId48" Type="http://schemas.openxmlformats.org/officeDocument/2006/relationships/image" Target="../media/image5510.png"/><Relationship Id="rId64" Type="http://schemas.openxmlformats.org/officeDocument/2006/relationships/image" Target="../media/image6310.png"/><Relationship Id="rId69" Type="http://schemas.openxmlformats.org/officeDocument/2006/relationships/customXml" Target="../ink/ink820.xml"/><Relationship Id="rId80" Type="http://schemas.openxmlformats.org/officeDocument/2006/relationships/image" Target="../media/image7110.png"/><Relationship Id="rId85" Type="http://schemas.openxmlformats.org/officeDocument/2006/relationships/customXml" Target="../ink/ink828.xml"/><Relationship Id="rId12" Type="http://schemas.openxmlformats.org/officeDocument/2006/relationships/image" Target="../media/image3710.png"/><Relationship Id="rId17" Type="http://schemas.openxmlformats.org/officeDocument/2006/relationships/customXml" Target="../ink/ink794.xml"/><Relationship Id="rId33" Type="http://schemas.openxmlformats.org/officeDocument/2006/relationships/customXml" Target="../ink/ink802.xml"/><Relationship Id="rId38" Type="http://schemas.openxmlformats.org/officeDocument/2006/relationships/image" Target="../media/image5010.png"/><Relationship Id="rId59" Type="http://schemas.openxmlformats.org/officeDocument/2006/relationships/customXml" Target="../ink/ink815.xml"/><Relationship Id="rId103" Type="http://schemas.openxmlformats.org/officeDocument/2006/relationships/customXml" Target="../ink/ink837.xml"/><Relationship Id="rId108" Type="http://schemas.openxmlformats.org/officeDocument/2006/relationships/image" Target="../media/image2910.png"/><Relationship Id="rId54" Type="http://schemas.openxmlformats.org/officeDocument/2006/relationships/image" Target="../media/image5810.png"/><Relationship Id="rId70" Type="http://schemas.openxmlformats.org/officeDocument/2006/relationships/image" Target="../media/image6610.png"/><Relationship Id="rId75" Type="http://schemas.openxmlformats.org/officeDocument/2006/relationships/customXml" Target="../ink/ink823.xml"/><Relationship Id="rId91" Type="http://schemas.openxmlformats.org/officeDocument/2006/relationships/customXml" Target="../ink/ink831.xml"/><Relationship Id="rId96" Type="http://schemas.openxmlformats.org/officeDocument/2006/relationships/image" Target="../media/image80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0.png"/><Relationship Id="rId15" Type="http://schemas.openxmlformats.org/officeDocument/2006/relationships/customXml" Target="../ink/ink793.xml"/><Relationship Id="rId23" Type="http://schemas.openxmlformats.org/officeDocument/2006/relationships/customXml" Target="../ink/ink797.xml"/><Relationship Id="rId28" Type="http://schemas.openxmlformats.org/officeDocument/2006/relationships/image" Target="../media/image4510.png"/><Relationship Id="rId36" Type="http://schemas.openxmlformats.org/officeDocument/2006/relationships/image" Target="../media/image4910.png"/><Relationship Id="rId49" Type="http://schemas.openxmlformats.org/officeDocument/2006/relationships/customXml" Target="../ink/ink810.xml"/><Relationship Id="rId57" Type="http://schemas.openxmlformats.org/officeDocument/2006/relationships/customXml" Target="../ink/ink814.xml"/><Relationship Id="rId106" Type="http://schemas.openxmlformats.org/officeDocument/2006/relationships/image" Target="../media/image2810.png"/><Relationship Id="rId10" Type="http://schemas.openxmlformats.org/officeDocument/2006/relationships/image" Target="../media/image3610.png"/><Relationship Id="rId31" Type="http://schemas.openxmlformats.org/officeDocument/2006/relationships/customXml" Target="../ink/ink801.xml"/><Relationship Id="rId44" Type="http://schemas.openxmlformats.org/officeDocument/2006/relationships/image" Target="../media/image5310.png"/><Relationship Id="rId52" Type="http://schemas.openxmlformats.org/officeDocument/2006/relationships/image" Target="../media/image5710.png"/><Relationship Id="rId60" Type="http://schemas.openxmlformats.org/officeDocument/2006/relationships/image" Target="../media/image6110.png"/><Relationship Id="rId65" Type="http://schemas.openxmlformats.org/officeDocument/2006/relationships/customXml" Target="../ink/ink818.xml"/><Relationship Id="rId73" Type="http://schemas.openxmlformats.org/officeDocument/2006/relationships/customXml" Target="../ink/ink822.xml"/><Relationship Id="rId78" Type="http://schemas.openxmlformats.org/officeDocument/2006/relationships/image" Target="../media/image7010.png"/><Relationship Id="rId81" Type="http://schemas.openxmlformats.org/officeDocument/2006/relationships/customXml" Target="../ink/ink826.xml"/><Relationship Id="rId86" Type="http://schemas.openxmlformats.org/officeDocument/2006/relationships/image" Target="../media/image7510.png"/><Relationship Id="rId94" Type="http://schemas.openxmlformats.org/officeDocument/2006/relationships/image" Target="../media/image7910.png"/><Relationship Id="rId99" Type="http://schemas.openxmlformats.org/officeDocument/2006/relationships/customXml" Target="../ink/ink835.xml"/><Relationship Id="rId101" Type="http://schemas.openxmlformats.org/officeDocument/2006/relationships/customXml" Target="../ink/ink836.xml"/><Relationship Id="rId4" Type="http://schemas.openxmlformats.org/officeDocument/2006/relationships/image" Target="../media/image7210.png"/><Relationship Id="rId9" Type="http://schemas.openxmlformats.org/officeDocument/2006/relationships/customXml" Target="../ink/ink790.xml"/><Relationship Id="rId13" Type="http://schemas.openxmlformats.org/officeDocument/2006/relationships/customXml" Target="../ink/ink792.xml"/><Relationship Id="rId18" Type="http://schemas.openxmlformats.org/officeDocument/2006/relationships/image" Target="../media/image4010.png"/><Relationship Id="rId39" Type="http://schemas.openxmlformats.org/officeDocument/2006/relationships/customXml" Target="../ink/ink805.xml"/><Relationship Id="rId109" Type="http://schemas.openxmlformats.org/officeDocument/2006/relationships/customXml" Target="../ink/ink840.xml"/><Relationship Id="rId34" Type="http://schemas.openxmlformats.org/officeDocument/2006/relationships/image" Target="../media/image4810.png"/><Relationship Id="rId50" Type="http://schemas.openxmlformats.org/officeDocument/2006/relationships/image" Target="../media/image5610.png"/><Relationship Id="rId55" Type="http://schemas.openxmlformats.org/officeDocument/2006/relationships/customXml" Target="../ink/ink813.xml"/><Relationship Id="rId76" Type="http://schemas.openxmlformats.org/officeDocument/2006/relationships/image" Target="../media/image6910.png"/><Relationship Id="rId97" Type="http://schemas.openxmlformats.org/officeDocument/2006/relationships/customXml" Target="../ink/ink834.xml"/><Relationship Id="rId104" Type="http://schemas.openxmlformats.org/officeDocument/2006/relationships/image" Target="../media/image2710.png"/><Relationship Id="rId7" Type="http://schemas.openxmlformats.org/officeDocument/2006/relationships/customXml" Target="../ink/ink789.xml"/><Relationship Id="rId71" Type="http://schemas.openxmlformats.org/officeDocument/2006/relationships/customXml" Target="../ink/ink821.xml"/><Relationship Id="rId92" Type="http://schemas.openxmlformats.org/officeDocument/2006/relationships/image" Target="../media/image7810.png"/><Relationship Id="rId2" Type="http://schemas.openxmlformats.org/officeDocument/2006/relationships/image" Target="../media/image130.png"/><Relationship Id="rId29" Type="http://schemas.openxmlformats.org/officeDocument/2006/relationships/customXml" Target="../ink/ink800.xml"/><Relationship Id="rId24" Type="http://schemas.openxmlformats.org/officeDocument/2006/relationships/image" Target="../media/image4310.png"/><Relationship Id="rId40" Type="http://schemas.openxmlformats.org/officeDocument/2006/relationships/image" Target="../media/image5110.png"/><Relationship Id="rId45" Type="http://schemas.openxmlformats.org/officeDocument/2006/relationships/customXml" Target="../ink/ink808.xml"/><Relationship Id="rId66" Type="http://schemas.openxmlformats.org/officeDocument/2006/relationships/image" Target="../media/image6410.png"/><Relationship Id="rId87" Type="http://schemas.openxmlformats.org/officeDocument/2006/relationships/customXml" Target="../ink/ink829.xml"/><Relationship Id="rId110" Type="http://schemas.openxmlformats.org/officeDocument/2006/relationships/image" Target="../media/image3010.png"/><Relationship Id="rId61" Type="http://schemas.openxmlformats.org/officeDocument/2006/relationships/customXml" Target="../ink/ink816.xml"/><Relationship Id="rId82" Type="http://schemas.openxmlformats.org/officeDocument/2006/relationships/image" Target="../media/image7310.png"/><Relationship Id="rId19" Type="http://schemas.openxmlformats.org/officeDocument/2006/relationships/customXml" Target="../ink/ink795.xml"/><Relationship Id="rId14" Type="http://schemas.openxmlformats.org/officeDocument/2006/relationships/image" Target="../media/image3810.png"/><Relationship Id="rId30" Type="http://schemas.openxmlformats.org/officeDocument/2006/relationships/image" Target="../media/image4610.png"/><Relationship Id="rId35" Type="http://schemas.openxmlformats.org/officeDocument/2006/relationships/customXml" Target="../ink/ink803.xml"/><Relationship Id="rId56" Type="http://schemas.openxmlformats.org/officeDocument/2006/relationships/image" Target="../media/image5910.png"/><Relationship Id="rId77" Type="http://schemas.openxmlformats.org/officeDocument/2006/relationships/customXml" Target="../ink/ink824.xml"/><Relationship Id="rId100" Type="http://schemas.openxmlformats.org/officeDocument/2006/relationships/image" Target="../media/image2510.png"/><Relationship Id="rId105" Type="http://schemas.openxmlformats.org/officeDocument/2006/relationships/customXml" Target="../ink/ink838.xml"/><Relationship Id="rId8" Type="http://schemas.openxmlformats.org/officeDocument/2006/relationships/image" Target="../media/image3510.png"/><Relationship Id="rId51" Type="http://schemas.openxmlformats.org/officeDocument/2006/relationships/customXml" Target="../ink/ink811.xml"/><Relationship Id="rId72" Type="http://schemas.openxmlformats.org/officeDocument/2006/relationships/image" Target="../media/image6710.png"/><Relationship Id="rId93" Type="http://schemas.openxmlformats.org/officeDocument/2006/relationships/customXml" Target="../ink/ink832.xml"/><Relationship Id="rId98" Type="http://schemas.openxmlformats.org/officeDocument/2006/relationships/image" Target="../media/image8110.png"/><Relationship Id="rId3" Type="http://schemas.openxmlformats.org/officeDocument/2006/relationships/customXml" Target="../ink/ink787.xml"/><Relationship Id="rId25" Type="http://schemas.openxmlformats.org/officeDocument/2006/relationships/customXml" Target="../ink/ink798.xml"/><Relationship Id="rId46" Type="http://schemas.openxmlformats.org/officeDocument/2006/relationships/image" Target="../media/image5410.png"/><Relationship Id="rId67" Type="http://schemas.openxmlformats.org/officeDocument/2006/relationships/customXml" Target="../ink/ink819.xml"/><Relationship Id="rId20" Type="http://schemas.openxmlformats.org/officeDocument/2006/relationships/image" Target="../media/image4110.png"/><Relationship Id="rId41" Type="http://schemas.openxmlformats.org/officeDocument/2006/relationships/customXml" Target="../ink/ink806.xml"/><Relationship Id="rId62" Type="http://schemas.openxmlformats.org/officeDocument/2006/relationships/image" Target="../media/image6210.png"/><Relationship Id="rId83" Type="http://schemas.openxmlformats.org/officeDocument/2006/relationships/customXml" Target="../ink/ink827.xml"/><Relationship Id="rId88" Type="http://schemas.openxmlformats.org/officeDocument/2006/relationships/image" Target="../media/image7610.png"/><Relationship Id="rId111" Type="http://schemas.openxmlformats.org/officeDocument/2006/relationships/customXml" Target="../ink/ink841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99.xml"/><Relationship Id="rId21" Type="http://schemas.openxmlformats.org/officeDocument/2006/relationships/customXml" Target="../ink/ink851.xml"/><Relationship Id="rId42" Type="http://schemas.openxmlformats.org/officeDocument/2006/relationships/image" Target="../media/image5310.png"/><Relationship Id="rId63" Type="http://schemas.openxmlformats.org/officeDocument/2006/relationships/customXml" Target="../ink/ink872.xml"/><Relationship Id="rId84" Type="http://schemas.openxmlformats.org/officeDocument/2006/relationships/image" Target="../media/image7510.png"/><Relationship Id="rId138" Type="http://schemas.openxmlformats.org/officeDocument/2006/relationships/image" Target="../media/image950.png"/><Relationship Id="rId16" Type="http://schemas.openxmlformats.org/officeDocument/2006/relationships/image" Target="../media/image4010.png"/><Relationship Id="rId107" Type="http://schemas.openxmlformats.org/officeDocument/2006/relationships/customXml" Target="../ink/ink894.xml"/><Relationship Id="rId11" Type="http://schemas.openxmlformats.org/officeDocument/2006/relationships/customXml" Target="../ink/ink846.xml"/><Relationship Id="rId32" Type="http://schemas.openxmlformats.org/officeDocument/2006/relationships/image" Target="../media/image4810.png"/><Relationship Id="rId37" Type="http://schemas.openxmlformats.org/officeDocument/2006/relationships/customXml" Target="../ink/ink859.xml"/><Relationship Id="rId53" Type="http://schemas.openxmlformats.org/officeDocument/2006/relationships/customXml" Target="../ink/ink867.xml"/><Relationship Id="rId58" Type="http://schemas.openxmlformats.org/officeDocument/2006/relationships/image" Target="../media/image6110.png"/><Relationship Id="rId74" Type="http://schemas.openxmlformats.org/officeDocument/2006/relationships/image" Target="../media/image6910.png"/><Relationship Id="rId79" Type="http://schemas.openxmlformats.org/officeDocument/2006/relationships/customXml" Target="../ink/ink880.xml"/><Relationship Id="rId102" Type="http://schemas.openxmlformats.org/officeDocument/2006/relationships/image" Target="../media/image840.png"/><Relationship Id="rId123" Type="http://schemas.openxmlformats.org/officeDocument/2006/relationships/customXml" Target="../ink/ink902.xml"/><Relationship Id="rId128" Type="http://schemas.openxmlformats.org/officeDocument/2006/relationships/image" Target="../media/image900.png"/><Relationship Id="rId5" Type="http://schemas.openxmlformats.org/officeDocument/2006/relationships/customXml" Target="../ink/ink843.xml"/><Relationship Id="rId90" Type="http://schemas.openxmlformats.org/officeDocument/2006/relationships/image" Target="../media/image7810.png"/><Relationship Id="rId95" Type="http://schemas.openxmlformats.org/officeDocument/2006/relationships/customXml" Target="../ink/ink888.xml"/><Relationship Id="rId22" Type="http://schemas.openxmlformats.org/officeDocument/2006/relationships/image" Target="../media/image4310.png"/><Relationship Id="rId27" Type="http://schemas.openxmlformats.org/officeDocument/2006/relationships/customXml" Target="../ink/ink854.xml"/><Relationship Id="rId43" Type="http://schemas.openxmlformats.org/officeDocument/2006/relationships/customXml" Target="../ink/ink862.xml"/><Relationship Id="rId48" Type="http://schemas.openxmlformats.org/officeDocument/2006/relationships/image" Target="../media/image5610.png"/><Relationship Id="rId64" Type="http://schemas.openxmlformats.org/officeDocument/2006/relationships/image" Target="../media/image6410.png"/><Relationship Id="rId69" Type="http://schemas.openxmlformats.org/officeDocument/2006/relationships/customXml" Target="../ink/ink875.xml"/><Relationship Id="rId113" Type="http://schemas.openxmlformats.org/officeDocument/2006/relationships/customXml" Target="../ink/ink897.xml"/><Relationship Id="rId118" Type="http://schemas.openxmlformats.org/officeDocument/2006/relationships/image" Target="../media/image2910.png"/><Relationship Id="rId134" Type="http://schemas.openxmlformats.org/officeDocument/2006/relationships/image" Target="../media/image930.png"/><Relationship Id="rId139" Type="http://schemas.openxmlformats.org/officeDocument/2006/relationships/customXml" Target="../ink/ink910.xml"/><Relationship Id="rId80" Type="http://schemas.openxmlformats.org/officeDocument/2006/relationships/image" Target="../media/image7310.png"/><Relationship Id="rId85" Type="http://schemas.openxmlformats.org/officeDocument/2006/relationships/customXml" Target="../ink/ink883.xml"/><Relationship Id="rId12" Type="http://schemas.openxmlformats.org/officeDocument/2006/relationships/image" Target="../media/image3810.png"/><Relationship Id="rId17" Type="http://schemas.openxmlformats.org/officeDocument/2006/relationships/customXml" Target="../ink/ink849.xml"/><Relationship Id="rId33" Type="http://schemas.openxmlformats.org/officeDocument/2006/relationships/customXml" Target="../ink/ink857.xml"/><Relationship Id="rId38" Type="http://schemas.openxmlformats.org/officeDocument/2006/relationships/image" Target="../media/image5110.png"/><Relationship Id="rId59" Type="http://schemas.openxmlformats.org/officeDocument/2006/relationships/customXml" Target="../ink/ink870.xml"/><Relationship Id="rId103" Type="http://schemas.openxmlformats.org/officeDocument/2006/relationships/customXml" Target="../ink/ink892.xml"/><Relationship Id="rId108" Type="http://schemas.openxmlformats.org/officeDocument/2006/relationships/image" Target="../media/image870.png"/><Relationship Id="rId124" Type="http://schemas.openxmlformats.org/officeDocument/2006/relationships/image" Target="../media/image880.png"/><Relationship Id="rId129" Type="http://schemas.openxmlformats.org/officeDocument/2006/relationships/customXml" Target="../ink/ink905.xml"/><Relationship Id="rId54" Type="http://schemas.openxmlformats.org/officeDocument/2006/relationships/image" Target="../media/image5910.png"/><Relationship Id="rId70" Type="http://schemas.openxmlformats.org/officeDocument/2006/relationships/image" Target="../media/image6710.png"/><Relationship Id="rId75" Type="http://schemas.openxmlformats.org/officeDocument/2006/relationships/customXml" Target="../ink/ink878.xml"/><Relationship Id="rId91" Type="http://schemas.openxmlformats.org/officeDocument/2006/relationships/customXml" Target="../ink/ink886.xml"/><Relationship Id="rId96" Type="http://schemas.openxmlformats.org/officeDocument/2006/relationships/image" Target="../media/image8110.png"/><Relationship Id="rId140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10.png"/><Relationship Id="rId23" Type="http://schemas.openxmlformats.org/officeDocument/2006/relationships/customXml" Target="../ink/ink852.xml"/><Relationship Id="rId28" Type="http://schemas.openxmlformats.org/officeDocument/2006/relationships/image" Target="../media/image4610.png"/><Relationship Id="rId49" Type="http://schemas.openxmlformats.org/officeDocument/2006/relationships/customXml" Target="../ink/ink865.xml"/><Relationship Id="rId114" Type="http://schemas.openxmlformats.org/officeDocument/2006/relationships/image" Target="../media/image2710.png"/><Relationship Id="rId119" Type="http://schemas.openxmlformats.org/officeDocument/2006/relationships/customXml" Target="../ink/ink900.xml"/><Relationship Id="rId44" Type="http://schemas.openxmlformats.org/officeDocument/2006/relationships/image" Target="../media/image5410.png"/><Relationship Id="rId60" Type="http://schemas.openxmlformats.org/officeDocument/2006/relationships/image" Target="../media/image6210.png"/><Relationship Id="rId65" Type="http://schemas.openxmlformats.org/officeDocument/2006/relationships/customXml" Target="../ink/ink873.xml"/><Relationship Id="rId81" Type="http://schemas.openxmlformats.org/officeDocument/2006/relationships/customXml" Target="../ink/ink881.xml"/><Relationship Id="rId86" Type="http://schemas.openxmlformats.org/officeDocument/2006/relationships/image" Target="../media/image7610.png"/><Relationship Id="rId130" Type="http://schemas.openxmlformats.org/officeDocument/2006/relationships/image" Target="../media/image910.png"/><Relationship Id="rId135" Type="http://schemas.openxmlformats.org/officeDocument/2006/relationships/customXml" Target="../ink/ink908.xml"/><Relationship Id="rId13" Type="http://schemas.openxmlformats.org/officeDocument/2006/relationships/customXml" Target="../ink/ink847.xml"/><Relationship Id="rId18" Type="http://schemas.openxmlformats.org/officeDocument/2006/relationships/image" Target="../media/image4110.png"/><Relationship Id="rId39" Type="http://schemas.openxmlformats.org/officeDocument/2006/relationships/customXml" Target="../ink/ink860.xml"/><Relationship Id="rId109" Type="http://schemas.openxmlformats.org/officeDocument/2006/relationships/customXml" Target="../ink/ink895.xml"/><Relationship Id="rId34" Type="http://schemas.openxmlformats.org/officeDocument/2006/relationships/image" Target="../media/image4910.png"/><Relationship Id="rId50" Type="http://schemas.openxmlformats.org/officeDocument/2006/relationships/image" Target="../media/image5710.png"/><Relationship Id="rId55" Type="http://schemas.openxmlformats.org/officeDocument/2006/relationships/customXml" Target="../ink/ink868.xml"/><Relationship Id="rId76" Type="http://schemas.openxmlformats.org/officeDocument/2006/relationships/image" Target="../media/image7010.png"/><Relationship Id="rId97" Type="http://schemas.openxmlformats.org/officeDocument/2006/relationships/customXml" Target="../ink/ink889.xml"/><Relationship Id="rId104" Type="http://schemas.openxmlformats.org/officeDocument/2006/relationships/image" Target="../media/image850.png"/><Relationship Id="rId120" Type="http://schemas.openxmlformats.org/officeDocument/2006/relationships/image" Target="../media/image3010.png"/><Relationship Id="rId125" Type="http://schemas.openxmlformats.org/officeDocument/2006/relationships/customXml" Target="../ink/ink903.xml"/><Relationship Id="rId7" Type="http://schemas.openxmlformats.org/officeDocument/2006/relationships/customXml" Target="../ink/ink844.xml"/><Relationship Id="rId71" Type="http://schemas.openxmlformats.org/officeDocument/2006/relationships/customXml" Target="../ink/ink876.xml"/><Relationship Id="rId92" Type="http://schemas.openxmlformats.org/officeDocument/2006/relationships/image" Target="../media/image7910.png"/><Relationship Id="rId2" Type="http://schemas.openxmlformats.org/officeDocument/2006/relationships/image" Target="../media/image130.png"/><Relationship Id="rId29" Type="http://schemas.openxmlformats.org/officeDocument/2006/relationships/customXml" Target="../ink/ink855.xml"/><Relationship Id="rId24" Type="http://schemas.openxmlformats.org/officeDocument/2006/relationships/image" Target="../media/image4410.png"/><Relationship Id="rId40" Type="http://schemas.openxmlformats.org/officeDocument/2006/relationships/image" Target="../media/image5210.png"/><Relationship Id="rId45" Type="http://schemas.openxmlformats.org/officeDocument/2006/relationships/customXml" Target="../ink/ink863.xml"/><Relationship Id="rId66" Type="http://schemas.openxmlformats.org/officeDocument/2006/relationships/image" Target="../media/image6510.png"/><Relationship Id="rId87" Type="http://schemas.openxmlformats.org/officeDocument/2006/relationships/customXml" Target="../ink/ink884.xml"/><Relationship Id="rId110" Type="http://schemas.openxmlformats.org/officeDocument/2006/relationships/image" Target="../media/image2510.png"/><Relationship Id="rId115" Type="http://schemas.openxmlformats.org/officeDocument/2006/relationships/customXml" Target="../ink/ink898.xml"/><Relationship Id="rId131" Type="http://schemas.openxmlformats.org/officeDocument/2006/relationships/customXml" Target="../ink/ink906.xml"/><Relationship Id="rId136" Type="http://schemas.openxmlformats.org/officeDocument/2006/relationships/image" Target="../media/image940.png"/><Relationship Id="rId61" Type="http://schemas.openxmlformats.org/officeDocument/2006/relationships/customXml" Target="../ink/ink871.xml"/><Relationship Id="rId82" Type="http://schemas.openxmlformats.org/officeDocument/2006/relationships/image" Target="../media/image7410.png"/><Relationship Id="rId19" Type="http://schemas.openxmlformats.org/officeDocument/2006/relationships/customXml" Target="../ink/ink850.xml"/><Relationship Id="rId14" Type="http://schemas.openxmlformats.org/officeDocument/2006/relationships/image" Target="../media/image3910.png"/><Relationship Id="rId30" Type="http://schemas.openxmlformats.org/officeDocument/2006/relationships/image" Target="../media/image4710.png"/><Relationship Id="rId35" Type="http://schemas.openxmlformats.org/officeDocument/2006/relationships/customXml" Target="../ink/ink858.xml"/><Relationship Id="rId56" Type="http://schemas.openxmlformats.org/officeDocument/2006/relationships/image" Target="../media/image6010.png"/><Relationship Id="rId77" Type="http://schemas.openxmlformats.org/officeDocument/2006/relationships/customXml" Target="../ink/ink879.xml"/><Relationship Id="rId100" Type="http://schemas.openxmlformats.org/officeDocument/2006/relationships/image" Target="../media/image838.png"/><Relationship Id="rId105" Type="http://schemas.openxmlformats.org/officeDocument/2006/relationships/customXml" Target="../ink/ink893.xml"/><Relationship Id="rId126" Type="http://schemas.openxmlformats.org/officeDocument/2006/relationships/image" Target="../media/image890.png"/><Relationship Id="rId8" Type="http://schemas.openxmlformats.org/officeDocument/2006/relationships/image" Target="../media/image3610.png"/><Relationship Id="rId51" Type="http://schemas.openxmlformats.org/officeDocument/2006/relationships/customXml" Target="../ink/ink866.xml"/><Relationship Id="rId72" Type="http://schemas.openxmlformats.org/officeDocument/2006/relationships/image" Target="../media/image6810.png"/><Relationship Id="rId93" Type="http://schemas.openxmlformats.org/officeDocument/2006/relationships/customXml" Target="../ink/ink887.xml"/><Relationship Id="rId98" Type="http://schemas.openxmlformats.org/officeDocument/2006/relationships/image" Target="../media/image8210.png"/><Relationship Id="rId121" Type="http://schemas.openxmlformats.org/officeDocument/2006/relationships/customXml" Target="../ink/ink901.xml"/><Relationship Id="rId3" Type="http://schemas.openxmlformats.org/officeDocument/2006/relationships/customXml" Target="../ink/ink842.xml"/><Relationship Id="rId25" Type="http://schemas.openxmlformats.org/officeDocument/2006/relationships/customXml" Target="../ink/ink853.xml"/><Relationship Id="rId46" Type="http://schemas.openxmlformats.org/officeDocument/2006/relationships/image" Target="../media/image5510.png"/><Relationship Id="rId67" Type="http://schemas.openxmlformats.org/officeDocument/2006/relationships/customXml" Target="../ink/ink874.xml"/><Relationship Id="rId116" Type="http://schemas.openxmlformats.org/officeDocument/2006/relationships/image" Target="../media/image2810.png"/><Relationship Id="rId137" Type="http://schemas.openxmlformats.org/officeDocument/2006/relationships/customXml" Target="../ink/ink909.xml"/><Relationship Id="rId20" Type="http://schemas.openxmlformats.org/officeDocument/2006/relationships/image" Target="../media/image4210.png"/><Relationship Id="rId41" Type="http://schemas.openxmlformats.org/officeDocument/2006/relationships/customXml" Target="../ink/ink861.xml"/><Relationship Id="rId62" Type="http://schemas.openxmlformats.org/officeDocument/2006/relationships/image" Target="../media/image6310.png"/><Relationship Id="rId83" Type="http://schemas.openxmlformats.org/officeDocument/2006/relationships/customXml" Target="../ink/ink882.xml"/><Relationship Id="rId88" Type="http://schemas.openxmlformats.org/officeDocument/2006/relationships/image" Target="../media/image7710.png"/><Relationship Id="rId111" Type="http://schemas.openxmlformats.org/officeDocument/2006/relationships/customXml" Target="../ink/ink896.xml"/><Relationship Id="rId132" Type="http://schemas.openxmlformats.org/officeDocument/2006/relationships/image" Target="../media/image920.png"/><Relationship Id="rId15" Type="http://schemas.openxmlformats.org/officeDocument/2006/relationships/customXml" Target="../ink/ink848.xml"/><Relationship Id="rId36" Type="http://schemas.openxmlformats.org/officeDocument/2006/relationships/image" Target="../media/image5010.png"/><Relationship Id="rId57" Type="http://schemas.openxmlformats.org/officeDocument/2006/relationships/customXml" Target="../ink/ink869.xml"/><Relationship Id="rId106" Type="http://schemas.openxmlformats.org/officeDocument/2006/relationships/image" Target="../media/image860.png"/><Relationship Id="rId127" Type="http://schemas.openxmlformats.org/officeDocument/2006/relationships/customXml" Target="../ink/ink904.xml"/><Relationship Id="rId10" Type="http://schemas.openxmlformats.org/officeDocument/2006/relationships/image" Target="../media/image3710.png"/><Relationship Id="rId31" Type="http://schemas.openxmlformats.org/officeDocument/2006/relationships/customXml" Target="../ink/ink856.xml"/><Relationship Id="rId52" Type="http://schemas.openxmlformats.org/officeDocument/2006/relationships/image" Target="../media/image5810.png"/><Relationship Id="rId73" Type="http://schemas.openxmlformats.org/officeDocument/2006/relationships/customXml" Target="../ink/ink877.xml"/><Relationship Id="rId78" Type="http://schemas.openxmlformats.org/officeDocument/2006/relationships/image" Target="../media/image7110.png"/><Relationship Id="rId94" Type="http://schemas.openxmlformats.org/officeDocument/2006/relationships/image" Target="../media/image8010.png"/><Relationship Id="rId99" Type="http://schemas.openxmlformats.org/officeDocument/2006/relationships/customXml" Target="../ink/ink890.xml"/><Relationship Id="rId101" Type="http://schemas.openxmlformats.org/officeDocument/2006/relationships/customXml" Target="../ink/ink891.xml"/><Relationship Id="rId122" Type="http://schemas.openxmlformats.org/officeDocument/2006/relationships/image" Target="../media/image3110.png"/><Relationship Id="rId4" Type="http://schemas.openxmlformats.org/officeDocument/2006/relationships/image" Target="../media/image3410.png"/><Relationship Id="rId9" Type="http://schemas.openxmlformats.org/officeDocument/2006/relationships/customXml" Target="../ink/ink845.xml"/><Relationship Id="rId26" Type="http://schemas.openxmlformats.org/officeDocument/2006/relationships/image" Target="../media/image4510.png"/><Relationship Id="rId47" Type="http://schemas.openxmlformats.org/officeDocument/2006/relationships/customXml" Target="../ink/ink864.xml"/><Relationship Id="rId68" Type="http://schemas.openxmlformats.org/officeDocument/2006/relationships/image" Target="../media/image6610.png"/><Relationship Id="rId89" Type="http://schemas.openxmlformats.org/officeDocument/2006/relationships/customXml" Target="../ink/ink885.xml"/><Relationship Id="rId112" Type="http://schemas.openxmlformats.org/officeDocument/2006/relationships/image" Target="../media/image2610.png"/><Relationship Id="rId133" Type="http://schemas.openxmlformats.org/officeDocument/2006/relationships/customXml" Target="../ink/ink907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68.xml"/><Relationship Id="rId21" Type="http://schemas.openxmlformats.org/officeDocument/2006/relationships/customXml" Target="../ink/ink920.xml"/><Relationship Id="rId42" Type="http://schemas.openxmlformats.org/officeDocument/2006/relationships/image" Target="../media/image5310.png"/><Relationship Id="rId63" Type="http://schemas.openxmlformats.org/officeDocument/2006/relationships/customXml" Target="../ink/ink941.xml"/><Relationship Id="rId84" Type="http://schemas.openxmlformats.org/officeDocument/2006/relationships/image" Target="../media/image7510.png"/><Relationship Id="rId138" Type="http://schemas.openxmlformats.org/officeDocument/2006/relationships/image" Target="../media/image950.png"/><Relationship Id="rId107" Type="http://schemas.openxmlformats.org/officeDocument/2006/relationships/customXml" Target="../ink/ink963.xml"/><Relationship Id="rId11" Type="http://schemas.openxmlformats.org/officeDocument/2006/relationships/customXml" Target="../ink/ink915.xml"/><Relationship Id="rId32" Type="http://schemas.openxmlformats.org/officeDocument/2006/relationships/image" Target="../media/image4810.png"/><Relationship Id="rId53" Type="http://schemas.openxmlformats.org/officeDocument/2006/relationships/customXml" Target="../ink/ink936.xml"/><Relationship Id="rId74" Type="http://schemas.openxmlformats.org/officeDocument/2006/relationships/image" Target="../media/image6910.png"/><Relationship Id="rId128" Type="http://schemas.openxmlformats.org/officeDocument/2006/relationships/image" Target="../media/image900.png"/><Relationship Id="rId149" Type="http://schemas.openxmlformats.org/officeDocument/2006/relationships/customXml" Target="../ink/ink984.xml"/><Relationship Id="rId5" Type="http://schemas.openxmlformats.org/officeDocument/2006/relationships/customXml" Target="../ink/ink912.xml"/><Relationship Id="rId95" Type="http://schemas.openxmlformats.org/officeDocument/2006/relationships/customXml" Target="../ink/ink957.xml"/><Relationship Id="rId22" Type="http://schemas.openxmlformats.org/officeDocument/2006/relationships/image" Target="../media/image4310.png"/><Relationship Id="rId27" Type="http://schemas.openxmlformats.org/officeDocument/2006/relationships/customXml" Target="../ink/ink923.xml"/><Relationship Id="rId43" Type="http://schemas.openxmlformats.org/officeDocument/2006/relationships/customXml" Target="../ink/ink931.xml"/><Relationship Id="rId48" Type="http://schemas.openxmlformats.org/officeDocument/2006/relationships/image" Target="../media/image5610.png"/><Relationship Id="rId64" Type="http://schemas.openxmlformats.org/officeDocument/2006/relationships/image" Target="../media/image6410.png"/><Relationship Id="rId69" Type="http://schemas.openxmlformats.org/officeDocument/2006/relationships/customXml" Target="../ink/ink944.xml"/><Relationship Id="rId113" Type="http://schemas.openxmlformats.org/officeDocument/2006/relationships/customXml" Target="../ink/ink966.xml"/><Relationship Id="rId118" Type="http://schemas.openxmlformats.org/officeDocument/2006/relationships/image" Target="../media/image2910.png"/><Relationship Id="rId134" Type="http://schemas.openxmlformats.org/officeDocument/2006/relationships/image" Target="../media/image930.png"/><Relationship Id="rId139" Type="http://schemas.openxmlformats.org/officeDocument/2006/relationships/customXml" Target="../ink/ink979.xml"/><Relationship Id="rId80" Type="http://schemas.openxmlformats.org/officeDocument/2006/relationships/image" Target="../media/image7310.png"/><Relationship Id="rId85" Type="http://schemas.openxmlformats.org/officeDocument/2006/relationships/customXml" Target="../ink/ink952.xml"/><Relationship Id="rId150" Type="http://schemas.openxmlformats.org/officeDocument/2006/relationships/image" Target="../media/image1010.png"/><Relationship Id="rId155" Type="http://schemas.openxmlformats.org/officeDocument/2006/relationships/customXml" Target="../ink/ink987.xml"/><Relationship Id="rId12" Type="http://schemas.openxmlformats.org/officeDocument/2006/relationships/image" Target="../media/image3810.png"/><Relationship Id="rId17" Type="http://schemas.openxmlformats.org/officeDocument/2006/relationships/customXml" Target="../ink/ink918.xml"/><Relationship Id="rId33" Type="http://schemas.openxmlformats.org/officeDocument/2006/relationships/customXml" Target="../ink/ink926.xml"/><Relationship Id="rId38" Type="http://schemas.openxmlformats.org/officeDocument/2006/relationships/image" Target="../media/image5110.png"/><Relationship Id="rId59" Type="http://schemas.openxmlformats.org/officeDocument/2006/relationships/customXml" Target="../ink/ink939.xml"/><Relationship Id="rId103" Type="http://schemas.openxmlformats.org/officeDocument/2006/relationships/customXml" Target="../ink/ink961.xml"/><Relationship Id="rId108" Type="http://schemas.openxmlformats.org/officeDocument/2006/relationships/image" Target="../media/image870.png"/><Relationship Id="rId124" Type="http://schemas.openxmlformats.org/officeDocument/2006/relationships/image" Target="../media/image880.png"/><Relationship Id="rId129" Type="http://schemas.openxmlformats.org/officeDocument/2006/relationships/customXml" Target="../ink/ink974.xml"/><Relationship Id="rId54" Type="http://schemas.openxmlformats.org/officeDocument/2006/relationships/image" Target="../media/image5910.png"/><Relationship Id="rId70" Type="http://schemas.openxmlformats.org/officeDocument/2006/relationships/image" Target="../media/image6710.png"/><Relationship Id="rId75" Type="http://schemas.openxmlformats.org/officeDocument/2006/relationships/customXml" Target="../ink/ink947.xml"/><Relationship Id="rId91" Type="http://schemas.openxmlformats.org/officeDocument/2006/relationships/customXml" Target="../ink/ink955.xml"/><Relationship Id="rId96" Type="http://schemas.openxmlformats.org/officeDocument/2006/relationships/image" Target="../media/image8110.png"/><Relationship Id="rId140" Type="http://schemas.openxmlformats.org/officeDocument/2006/relationships/image" Target="../media/image960.png"/><Relationship Id="rId145" Type="http://schemas.openxmlformats.org/officeDocument/2006/relationships/customXml" Target="../ink/ink98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10.png"/><Relationship Id="rId23" Type="http://schemas.openxmlformats.org/officeDocument/2006/relationships/customXml" Target="../ink/ink921.xml"/><Relationship Id="rId28" Type="http://schemas.openxmlformats.org/officeDocument/2006/relationships/image" Target="../media/image4610.png"/><Relationship Id="rId49" Type="http://schemas.openxmlformats.org/officeDocument/2006/relationships/customXml" Target="../ink/ink934.xml"/><Relationship Id="rId114" Type="http://schemas.openxmlformats.org/officeDocument/2006/relationships/image" Target="../media/image2710.png"/><Relationship Id="rId119" Type="http://schemas.openxmlformats.org/officeDocument/2006/relationships/customXml" Target="../ink/ink969.xml"/><Relationship Id="rId44" Type="http://schemas.openxmlformats.org/officeDocument/2006/relationships/image" Target="../media/image5410.png"/><Relationship Id="rId60" Type="http://schemas.openxmlformats.org/officeDocument/2006/relationships/image" Target="../media/image6210.png"/><Relationship Id="rId65" Type="http://schemas.openxmlformats.org/officeDocument/2006/relationships/customXml" Target="../ink/ink942.xml"/><Relationship Id="rId81" Type="http://schemas.openxmlformats.org/officeDocument/2006/relationships/customXml" Target="../ink/ink950.xml"/><Relationship Id="rId86" Type="http://schemas.openxmlformats.org/officeDocument/2006/relationships/image" Target="../media/image7610.png"/><Relationship Id="rId130" Type="http://schemas.openxmlformats.org/officeDocument/2006/relationships/image" Target="../media/image910.png"/><Relationship Id="rId135" Type="http://schemas.openxmlformats.org/officeDocument/2006/relationships/customXml" Target="../ink/ink977.xml"/><Relationship Id="rId151" Type="http://schemas.openxmlformats.org/officeDocument/2006/relationships/customXml" Target="../ink/ink985.xml"/><Relationship Id="rId156" Type="http://schemas.openxmlformats.org/officeDocument/2006/relationships/image" Target="../media/image1040.png"/><Relationship Id="rId13" Type="http://schemas.openxmlformats.org/officeDocument/2006/relationships/customXml" Target="../ink/ink916.xml"/><Relationship Id="rId18" Type="http://schemas.openxmlformats.org/officeDocument/2006/relationships/image" Target="../media/image4110.png"/><Relationship Id="rId39" Type="http://schemas.openxmlformats.org/officeDocument/2006/relationships/customXml" Target="../ink/ink929.xml"/><Relationship Id="rId109" Type="http://schemas.openxmlformats.org/officeDocument/2006/relationships/customXml" Target="../ink/ink964.xml"/><Relationship Id="rId34" Type="http://schemas.openxmlformats.org/officeDocument/2006/relationships/image" Target="../media/image4910.png"/><Relationship Id="rId50" Type="http://schemas.openxmlformats.org/officeDocument/2006/relationships/image" Target="../media/image5710.png"/><Relationship Id="rId55" Type="http://schemas.openxmlformats.org/officeDocument/2006/relationships/customXml" Target="../ink/ink937.xml"/><Relationship Id="rId76" Type="http://schemas.openxmlformats.org/officeDocument/2006/relationships/image" Target="../media/image7010.png"/><Relationship Id="rId97" Type="http://schemas.openxmlformats.org/officeDocument/2006/relationships/customXml" Target="../ink/ink958.xml"/><Relationship Id="rId104" Type="http://schemas.openxmlformats.org/officeDocument/2006/relationships/image" Target="../media/image850.png"/><Relationship Id="rId120" Type="http://schemas.openxmlformats.org/officeDocument/2006/relationships/image" Target="../media/image3010.png"/><Relationship Id="rId125" Type="http://schemas.openxmlformats.org/officeDocument/2006/relationships/customXml" Target="../ink/ink972.xml"/><Relationship Id="rId141" Type="http://schemas.openxmlformats.org/officeDocument/2006/relationships/customXml" Target="../ink/ink980.xml"/><Relationship Id="rId146" Type="http://schemas.openxmlformats.org/officeDocument/2006/relationships/image" Target="../media/image990.png"/><Relationship Id="rId7" Type="http://schemas.openxmlformats.org/officeDocument/2006/relationships/customXml" Target="../ink/ink913.xml"/><Relationship Id="rId71" Type="http://schemas.openxmlformats.org/officeDocument/2006/relationships/customXml" Target="../ink/ink945.xml"/><Relationship Id="rId92" Type="http://schemas.openxmlformats.org/officeDocument/2006/relationships/image" Target="../media/image7910.png"/><Relationship Id="rId2" Type="http://schemas.openxmlformats.org/officeDocument/2006/relationships/image" Target="../media/image130.png"/><Relationship Id="rId29" Type="http://schemas.openxmlformats.org/officeDocument/2006/relationships/customXml" Target="../ink/ink924.xml"/><Relationship Id="rId24" Type="http://schemas.openxmlformats.org/officeDocument/2006/relationships/image" Target="../media/image4410.png"/><Relationship Id="rId40" Type="http://schemas.openxmlformats.org/officeDocument/2006/relationships/image" Target="../media/image5210.png"/><Relationship Id="rId45" Type="http://schemas.openxmlformats.org/officeDocument/2006/relationships/customXml" Target="../ink/ink932.xml"/><Relationship Id="rId66" Type="http://schemas.openxmlformats.org/officeDocument/2006/relationships/image" Target="../media/image6510.png"/><Relationship Id="rId87" Type="http://schemas.openxmlformats.org/officeDocument/2006/relationships/customXml" Target="../ink/ink953.xml"/><Relationship Id="rId110" Type="http://schemas.openxmlformats.org/officeDocument/2006/relationships/image" Target="../media/image2510.png"/><Relationship Id="rId115" Type="http://schemas.openxmlformats.org/officeDocument/2006/relationships/customXml" Target="../ink/ink967.xml"/><Relationship Id="rId131" Type="http://schemas.openxmlformats.org/officeDocument/2006/relationships/customXml" Target="../ink/ink975.xml"/><Relationship Id="rId136" Type="http://schemas.openxmlformats.org/officeDocument/2006/relationships/image" Target="../media/image940.png"/><Relationship Id="rId61" Type="http://schemas.openxmlformats.org/officeDocument/2006/relationships/customXml" Target="../ink/ink940.xml"/><Relationship Id="rId82" Type="http://schemas.openxmlformats.org/officeDocument/2006/relationships/image" Target="../media/image7410.png"/><Relationship Id="rId152" Type="http://schemas.openxmlformats.org/officeDocument/2006/relationships/image" Target="../media/image1020.png"/><Relationship Id="rId19" Type="http://schemas.openxmlformats.org/officeDocument/2006/relationships/customXml" Target="../ink/ink919.xml"/><Relationship Id="rId14" Type="http://schemas.openxmlformats.org/officeDocument/2006/relationships/image" Target="../media/image3910.png"/><Relationship Id="rId30" Type="http://schemas.openxmlformats.org/officeDocument/2006/relationships/image" Target="../media/image4710.png"/><Relationship Id="rId35" Type="http://schemas.openxmlformats.org/officeDocument/2006/relationships/customXml" Target="../ink/ink927.xml"/><Relationship Id="rId56" Type="http://schemas.openxmlformats.org/officeDocument/2006/relationships/image" Target="../media/image6010.png"/><Relationship Id="rId77" Type="http://schemas.openxmlformats.org/officeDocument/2006/relationships/customXml" Target="../ink/ink948.xml"/><Relationship Id="rId100" Type="http://schemas.openxmlformats.org/officeDocument/2006/relationships/image" Target="../media/image838.png"/><Relationship Id="rId105" Type="http://schemas.openxmlformats.org/officeDocument/2006/relationships/customXml" Target="../ink/ink962.xml"/><Relationship Id="rId126" Type="http://schemas.openxmlformats.org/officeDocument/2006/relationships/image" Target="../media/image890.png"/><Relationship Id="rId147" Type="http://schemas.openxmlformats.org/officeDocument/2006/relationships/customXml" Target="../ink/ink983.xml"/><Relationship Id="rId8" Type="http://schemas.openxmlformats.org/officeDocument/2006/relationships/image" Target="../media/image3610.png"/><Relationship Id="rId51" Type="http://schemas.openxmlformats.org/officeDocument/2006/relationships/customXml" Target="../ink/ink935.xml"/><Relationship Id="rId72" Type="http://schemas.openxmlformats.org/officeDocument/2006/relationships/image" Target="../media/image6810.png"/><Relationship Id="rId93" Type="http://schemas.openxmlformats.org/officeDocument/2006/relationships/customXml" Target="../ink/ink956.xml"/><Relationship Id="rId98" Type="http://schemas.openxmlformats.org/officeDocument/2006/relationships/image" Target="../media/image8210.png"/><Relationship Id="rId121" Type="http://schemas.openxmlformats.org/officeDocument/2006/relationships/customXml" Target="../ink/ink970.xml"/><Relationship Id="rId142" Type="http://schemas.openxmlformats.org/officeDocument/2006/relationships/image" Target="../media/image970.png"/><Relationship Id="rId3" Type="http://schemas.openxmlformats.org/officeDocument/2006/relationships/customXml" Target="../ink/ink911.xml"/><Relationship Id="rId25" Type="http://schemas.openxmlformats.org/officeDocument/2006/relationships/customXml" Target="../ink/ink922.xml"/><Relationship Id="rId46" Type="http://schemas.openxmlformats.org/officeDocument/2006/relationships/image" Target="../media/image5510.png"/><Relationship Id="rId67" Type="http://schemas.openxmlformats.org/officeDocument/2006/relationships/customXml" Target="../ink/ink943.xml"/><Relationship Id="rId116" Type="http://schemas.openxmlformats.org/officeDocument/2006/relationships/image" Target="../media/image2810.png"/><Relationship Id="rId137" Type="http://schemas.openxmlformats.org/officeDocument/2006/relationships/customXml" Target="../ink/ink978.xml"/><Relationship Id="rId20" Type="http://schemas.openxmlformats.org/officeDocument/2006/relationships/image" Target="../media/image4210.png"/><Relationship Id="rId41" Type="http://schemas.openxmlformats.org/officeDocument/2006/relationships/customXml" Target="../ink/ink930.xml"/><Relationship Id="rId62" Type="http://schemas.openxmlformats.org/officeDocument/2006/relationships/image" Target="../media/image6310.png"/><Relationship Id="rId83" Type="http://schemas.openxmlformats.org/officeDocument/2006/relationships/customXml" Target="../ink/ink951.xml"/><Relationship Id="rId88" Type="http://schemas.openxmlformats.org/officeDocument/2006/relationships/image" Target="../media/image7710.png"/><Relationship Id="rId111" Type="http://schemas.openxmlformats.org/officeDocument/2006/relationships/customXml" Target="../ink/ink965.xml"/><Relationship Id="rId132" Type="http://schemas.openxmlformats.org/officeDocument/2006/relationships/image" Target="../media/image920.png"/><Relationship Id="rId153" Type="http://schemas.openxmlformats.org/officeDocument/2006/relationships/customXml" Target="../ink/ink986.xml"/><Relationship Id="rId15" Type="http://schemas.openxmlformats.org/officeDocument/2006/relationships/customXml" Target="../ink/ink917.xml"/><Relationship Id="rId36" Type="http://schemas.openxmlformats.org/officeDocument/2006/relationships/image" Target="../media/image5010.png"/><Relationship Id="rId57" Type="http://schemas.openxmlformats.org/officeDocument/2006/relationships/customXml" Target="../ink/ink938.xml"/><Relationship Id="rId106" Type="http://schemas.openxmlformats.org/officeDocument/2006/relationships/image" Target="../media/image860.png"/><Relationship Id="rId127" Type="http://schemas.openxmlformats.org/officeDocument/2006/relationships/customXml" Target="../ink/ink973.xml"/><Relationship Id="rId10" Type="http://schemas.openxmlformats.org/officeDocument/2006/relationships/image" Target="../media/image3710.png"/><Relationship Id="rId31" Type="http://schemas.openxmlformats.org/officeDocument/2006/relationships/customXml" Target="../ink/ink925.xml"/><Relationship Id="rId52" Type="http://schemas.openxmlformats.org/officeDocument/2006/relationships/image" Target="../media/image5810.png"/><Relationship Id="rId73" Type="http://schemas.openxmlformats.org/officeDocument/2006/relationships/customXml" Target="../ink/ink946.xml"/><Relationship Id="rId78" Type="http://schemas.openxmlformats.org/officeDocument/2006/relationships/image" Target="../media/image7110.png"/><Relationship Id="rId94" Type="http://schemas.openxmlformats.org/officeDocument/2006/relationships/image" Target="../media/image8010.png"/><Relationship Id="rId99" Type="http://schemas.openxmlformats.org/officeDocument/2006/relationships/customXml" Target="../ink/ink959.xml"/><Relationship Id="rId101" Type="http://schemas.openxmlformats.org/officeDocument/2006/relationships/customXml" Target="../ink/ink960.xml"/><Relationship Id="rId122" Type="http://schemas.openxmlformats.org/officeDocument/2006/relationships/image" Target="../media/image3110.png"/><Relationship Id="rId143" Type="http://schemas.openxmlformats.org/officeDocument/2006/relationships/customXml" Target="../ink/ink981.xml"/><Relationship Id="rId148" Type="http://schemas.openxmlformats.org/officeDocument/2006/relationships/image" Target="../media/image1000.png"/><Relationship Id="rId4" Type="http://schemas.openxmlformats.org/officeDocument/2006/relationships/image" Target="../media/image3410.png"/><Relationship Id="rId9" Type="http://schemas.openxmlformats.org/officeDocument/2006/relationships/customXml" Target="../ink/ink914.xml"/><Relationship Id="rId26" Type="http://schemas.openxmlformats.org/officeDocument/2006/relationships/image" Target="../media/image4510.png"/><Relationship Id="rId47" Type="http://schemas.openxmlformats.org/officeDocument/2006/relationships/customXml" Target="../ink/ink933.xml"/><Relationship Id="rId68" Type="http://schemas.openxmlformats.org/officeDocument/2006/relationships/image" Target="../media/image6610.png"/><Relationship Id="rId89" Type="http://schemas.openxmlformats.org/officeDocument/2006/relationships/customXml" Target="../ink/ink954.xml"/><Relationship Id="rId112" Type="http://schemas.openxmlformats.org/officeDocument/2006/relationships/image" Target="../media/image2610.png"/><Relationship Id="rId133" Type="http://schemas.openxmlformats.org/officeDocument/2006/relationships/customXml" Target="../ink/ink976.xml"/><Relationship Id="rId154" Type="http://schemas.openxmlformats.org/officeDocument/2006/relationships/image" Target="../media/image1030.png"/><Relationship Id="rId16" Type="http://schemas.openxmlformats.org/officeDocument/2006/relationships/image" Target="../media/image4010.png"/><Relationship Id="rId37" Type="http://schemas.openxmlformats.org/officeDocument/2006/relationships/customXml" Target="../ink/ink928.xml"/><Relationship Id="rId58" Type="http://schemas.openxmlformats.org/officeDocument/2006/relationships/image" Target="../media/image6110.png"/><Relationship Id="rId79" Type="http://schemas.openxmlformats.org/officeDocument/2006/relationships/customXml" Target="../ink/ink949.xml"/><Relationship Id="rId102" Type="http://schemas.openxmlformats.org/officeDocument/2006/relationships/image" Target="../media/image840.png"/><Relationship Id="rId123" Type="http://schemas.openxmlformats.org/officeDocument/2006/relationships/customXml" Target="../ink/ink971.xml"/><Relationship Id="rId144" Type="http://schemas.openxmlformats.org/officeDocument/2006/relationships/image" Target="../media/image980.png"/><Relationship Id="rId90" Type="http://schemas.openxmlformats.org/officeDocument/2006/relationships/image" Target="../media/image7810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45.xml"/><Relationship Id="rId21" Type="http://schemas.openxmlformats.org/officeDocument/2006/relationships/customXml" Target="../ink/ink997.xml"/><Relationship Id="rId42" Type="http://schemas.openxmlformats.org/officeDocument/2006/relationships/image" Target="../media/image5310.png"/><Relationship Id="rId63" Type="http://schemas.openxmlformats.org/officeDocument/2006/relationships/customXml" Target="../ink/ink1018.xml"/><Relationship Id="rId84" Type="http://schemas.openxmlformats.org/officeDocument/2006/relationships/image" Target="../media/image7510.png"/><Relationship Id="rId138" Type="http://schemas.openxmlformats.org/officeDocument/2006/relationships/image" Target="../media/image950.png"/><Relationship Id="rId159" Type="http://schemas.openxmlformats.org/officeDocument/2006/relationships/customXml" Target="../ink/ink1066.xml"/><Relationship Id="rId170" Type="http://schemas.openxmlformats.org/officeDocument/2006/relationships/image" Target="../media/image1110.png"/><Relationship Id="rId107" Type="http://schemas.openxmlformats.org/officeDocument/2006/relationships/customXml" Target="../ink/ink1040.xml"/><Relationship Id="rId11" Type="http://schemas.openxmlformats.org/officeDocument/2006/relationships/customXml" Target="../ink/ink992.xml"/><Relationship Id="rId32" Type="http://schemas.openxmlformats.org/officeDocument/2006/relationships/image" Target="../media/image4810.png"/><Relationship Id="rId53" Type="http://schemas.openxmlformats.org/officeDocument/2006/relationships/customXml" Target="../ink/ink1013.xml"/><Relationship Id="rId74" Type="http://schemas.openxmlformats.org/officeDocument/2006/relationships/image" Target="../media/image6910.png"/><Relationship Id="rId128" Type="http://schemas.openxmlformats.org/officeDocument/2006/relationships/image" Target="../media/image900.png"/><Relationship Id="rId149" Type="http://schemas.openxmlformats.org/officeDocument/2006/relationships/customXml" Target="../ink/ink1061.xml"/><Relationship Id="rId5" Type="http://schemas.openxmlformats.org/officeDocument/2006/relationships/customXml" Target="../ink/ink989.xml"/><Relationship Id="rId95" Type="http://schemas.openxmlformats.org/officeDocument/2006/relationships/customXml" Target="../ink/ink1034.xml"/><Relationship Id="rId160" Type="http://schemas.openxmlformats.org/officeDocument/2006/relationships/image" Target="../media/image1060.png"/><Relationship Id="rId22" Type="http://schemas.openxmlformats.org/officeDocument/2006/relationships/image" Target="../media/image4310.png"/><Relationship Id="rId43" Type="http://schemas.openxmlformats.org/officeDocument/2006/relationships/customXml" Target="../ink/ink1008.xml"/><Relationship Id="rId64" Type="http://schemas.openxmlformats.org/officeDocument/2006/relationships/image" Target="../media/image6410.png"/><Relationship Id="rId118" Type="http://schemas.openxmlformats.org/officeDocument/2006/relationships/image" Target="../media/image2910.png"/><Relationship Id="rId139" Type="http://schemas.openxmlformats.org/officeDocument/2006/relationships/customXml" Target="../ink/ink1056.xml"/><Relationship Id="rId85" Type="http://schemas.openxmlformats.org/officeDocument/2006/relationships/customXml" Target="../ink/ink1029.xml"/><Relationship Id="rId150" Type="http://schemas.openxmlformats.org/officeDocument/2006/relationships/image" Target="../media/image1010.png"/><Relationship Id="rId12" Type="http://schemas.openxmlformats.org/officeDocument/2006/relationships/image" Target="../media/image3810.png"/><Relationship Id="rId33" Type="http://schemas.openxmlformats.org/officeDocument/2006/relationships/customXml" Target="../ink/ink1003.xml"/><Relationship Id="rId108" Type="http://schemas.openxmlformats.org/officeDocument/2006/relationships/image" Target="../media/image870.png"/><Relationship Id="rId129" Type="http://schemas.openxmlformats.org/officeDocument/2006/relationships/customXml" Target="../ink/ink1051.xml"/><Relationship Id="rId54" Type="http://schemas.openxmlformats.org/officeDocument/2006/relationships/image" Target="../media/image5910.png"/><Relationship Id="rId70" Type="http://schemas.openxmlformats.org/officeDocument/2006/relationships/image" Target="../media/image6710.png"/><Relationship Id="rId75" Type="http://schemas.openxmlformats.org/officeDocument/2006/relationships/customXml" Target="../ink/ink1024.xml"/><Relationship Id="rId91" Type="http://schemas.openxmlformats.org/officeDocument/2006/relationships/customXml" Target="../ink/ink1032.xml"/><Relationship Id="rId96" Type="http://schemas.openxmlformats.org/officeDocument/2006/relationships/image" Target="../media/image8110.png"/><Relationship Id="rId140" Type="http://schemas.openxmlformats.org/officeDocument/2006/relationships/image" Target="../media/image960.png"/><Relationship Id="rId145" Type="http://schemas.openxmlformats.org/officeDocument/2006/relationships/customXml" Target="../ink/ink1059.xml"/><Relationship Id="rId161" Type="http://schemas.openxmlformats.org/officeDocument/2006/relationships/customXml" Target="../ink/ink1067.xml"/><Relationship Id="rId166" Type="http://schemas.openxmlformats.org/officeDocument/2006/relationships/image" Target="../media/image10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10.png"/><Relationship Id="rId23" Type="http://schemas.openxmlformats.org/officeDocument/2006/relationships/customXml" Target="../ink/ink998.xml"/><Relationship Id="rId28" Type="http://schemas.openxmlformats.org/officeDocument/2006/relationships/image" Target="../media/image4610.png"/><Relationship Id="rId49" Type="http://schemas.openxmlformats.org/officeDocument/2006/relationships/customXml" Target="../ink/ink1011.xml"/><Relationship Id="rId114" Type="http://schemas.openxmlformats.org/officeDocument/2006/relationships/image" Target="../media/image2710.png"/><Relationship Id="rId119" Type="http://schemas.openxmlformats.org/officeDocument/2006/relationships/customXml" Target="../ink/ink1046.xml"/><Relationship Id="rId44" Type="http://schemas.openxmlformats.org/officeDocument/2006/relationships/image" Target="../media/image5410.png"/><Relationship Id="rId60" Type="http://schemas.openxmlformats.org/officeDocument/2006/relationships/image" Target="../media/image6210.png"/><Relationship Id="rId65" Type="http://schemas.openxmlformats.org/officeDocument/2006/relationships/customXml" Target="../ink/ink1019.xml"/><Relationship Id="rId81" Type="http://schemas.openxmlformats.org/officeDocument/2006/relationships/customXml" Target="../ink/ink1027.xml"/><Relationship Id="rId86" Type="http://schemas.openxmlformats.org/officeDocument/2006/relationships/image" Target="../media/image7610.png"/><Relationship Id="rId130" Type="http://schemas.openxmlformats.org/officeDocument/2006/relationships/image" Target="../media/image910.png"/><Relationship Id="rId135" Type="http://schemas.openxmlformats.org/officeDocument/2006/relationships/customXml" Target="../ink/ink1054.xml"/><Relationship Id="rId151" Type="http://schemas.openxmlformats.org/officeDocument/2006/relationships/customXml" Target="../ink/ink1062.xml"/><Relationship Id="rId156" Type="http://schemas.openxmlformats.org/officeDocument/2006/relationships/image" Target="../media/image1040.png"/><Relationship Id="rId13" Type="http://schemas.openxmlformats.org/officeDocument/2006/relationships/customXml" Target="../ink/ink993.xml"/><Relationship Id="rId18" Type="http://schemas.openxmlformats.org/officeDocument/2006/relationships/image" Target="../media/image4110.png"/><Relationship Id="rId39" Type="http://schemas.openxmlformats.org/officeDocument/2006/relationships/customXml" Target="../ink/ink1006.xml"/><Relationship Id="rId109" Type="http://schemas.openxmlformats.org/officeDocument/2006/relationships/customXml" Target="../ink/ink1041.xml"/><Relationship Id="rId34" Type="http://schemas.openxmlformats.org/officeDocument/2006/relationships/image" Target="../media/image4910.png"/><Relationship Id="rId50" Type="http://schemas.openxmlformats.org/officeDocument/2006/relationships/image" Target="../media/image5710.png"/><Relationship Id="rId55" Type="http://schemas.openxmlformats.org/officeDocument/2006/relationships/customXml" Target="../ink/ink1014.xml"/><Relationship Id="rId76" Type="http://schemas.openxmlformats.org/officeDocument/2006/relationships/image" Target="../media/image7010.png"/><Relationship Id="rId97" Type="http://schemas.openxmlformats.org/officeDocument/2006/relationships/customXml" Target="../ink/ink1035.xml"/><Relationship Id="rId104" Type="http://schemas.openxmlformats.org/officeDocument/2006/relationships/image" Target="../media/image850.png"/><Relationship Id="rId120" Type="http://schemas.openxmlformats.org/officeDocument/2006/relationships/image" Target="../media/image3010.png"/><Relationship Id="rId125" Type="http://schemas.openxmlformats.org/officeDocument/2006/relationships/customXml" Target="../ink/ink1049.xml"/><Relationship Id="rId141" Type="http://schemas.openxmlformats.org/officeDocument/2006/relationships/customXml" Target="../ink/ink1057.xml"/><Relationship Id="rId146" Type="http://schemas.openxmlformats.org/officeDocument/2006/relationships/image" Target="../media/image990.png"/><Relationship Id="rId167" Type="http://schemas.openxmlformats.org/officeDocument/2006/relationships/customXml" Target="../ink/ink1070.xml"/><Relationship Id="rId7" Type="http://schemas.openxmlformats.org/officeDocument/2006/relationships/customXml" Target="../ink/ink990.xml"/><Relationship Id="rId71" Type="http://schemas.openxmlformats.org/officeDocument/2006/relationships/customXml" Target="../ink/ink1022.xml"/><Relationship Id="rId92" Type="http://schemas.openxmlformats.org/officeDocument/2006/relationships/image" Target="../media/image7910.png"/><Relationship Id="rId162" Type="http://schemas.openxmlformats.org/officeDocument/2006/relationships/image" Target="../media/image1070.png"/><Relationship Id="rId2" Type="http://schemas.openxmlformats.org/officeDocument/2006/relationships/image" Target="../media/image130.png"/><Relationship Id="rId29" Type="http://schemas.openxmlformats.org/officeDocument/2006/relationships/customXml" Target="../ink/ink1001.xml"/><Relationship Id="rId24" Type="http://schemas.openxmlformats.org/officeDocument/2006/relationships/image" Target="../media/image4410.png"/><Relationship Id="rId40" Type="http://schemas.openxmlformats.org/officeDocument/2006/relationships/image" Target="../media/image5210.png"/><Relationship Id="rId45" Type="http://schemas.openxmlformats.org/officeDocument/2006/relationships/customXml" Target="../ink/ink1009.xml"/><Relationship Id="rId66" Type="http://schemas.openxmlformats.org/officeDocument/2006/relationships/image" Target="../media/image6510.png"/><Relationship Id="rId87" Type="http://schemas.openxmlformats.org/officeDocument/2006/relationships/customXml" Target="../ink/ink1030.xml"/><Relationship Id="rId110" Type="http://schemas.openxmlformats.org/officeDocument/2006/relationships/image" Target="../media/image2510.png"/><Relationship Id="rId115" Type="http://schemas.openxmlformats.org/officeDocument/2006/relationships/customXml" Target="../ink/ink1044.xml"/><Relationship Id="rId131" Type="http://schemas.openxmlformats.org/officeDocument/2006/relationships/customXml" Target="../ink/ink1052.xml"/><Relationship Id="rId136" Type="http://schemas.openxmlformats.org/officeDocument/2006/relationships/image" Target="../media/image940.png"/><Relationship Id="rId157" Type="http://schemas.openxmlformats.org/officeDocument/2006/relationships/customXml" Target="../ink/ink1065.xml"/><Relationship Id="rId61" Type="http://schemas.openxmlformats.org/officeDocument/2006/relationships/customXml" Target="../ink/ink1017.xml"/><Relationship Id="rId82" Type="http://schemas.openxmlformats.org/officeDocument/2006/relationships/image" Target="../media/image7410.png"/><Relationship Id="rId152" Type="http://schemas.openxmlformats.org/officeDocument/2006/relationships/image" Target="../media/image1020.png"/><Relationship Id="rId19" Type="http://schemas.openxmlformats.org/officeDocument/2006/relationships/customXml" Target="../ink/ink996.xml"/><Relationship Id="rId14" Type="http://schemas.openxmlformats.org/officeDocument/2006/relationships/image" Target="../media/image3910.png"/><Relationship Id="rId30" Type="http://schemas.openxmlformats.org/officeDocument/2006/relationships/image" Target="../media/image4710.png"/><Relationship Id="rId35" Type="http://schemas.openxmlformats.org/officeDocument/2006/relationships/customXml" Target="../ink/ink1004.xml"/><Relationship Id="rId56" Type="http://schemas.openxmlformats.org/officeDocument/2006/relationships/image" Target="../media/image6010.png"/><Relationship Id="rId77" Type="http://schemas.openxmlformats.org/officeDocument/2006/relationships/customXml" Target="../ink/ink1025.xml"/><Relationship Id="rId100" Type="http://schemas.openxmlformats.org/officeDocument/2006/relationships/image" Target="../media/image838.png"/><Relationship Id="rId105" Type="http://schemas.openxmlformats.org/officeDocument/2006/relationships/customXml" Target="../ink/ink1039.xml"/><Relationship Id="rId126" Type="http://schemas.openxmlformats.org/officeDocument/2006/relationships/image" Target="../media/image890.png"/><Relationship Id="rId147" Type="http://schemas.openxmlformats.org/officeDocument/2006/relationships/customXml" Target="../ink/ink1060.xml"/><Relationship Id="rId168" Type="http://schemas.openxmlformats.org/officeDocument/2006/relationships/image" Target="../media/image1100.png"/><Relationship Id="rId8" Type="http://schemas.openxmlformats.org/officeDocument/2006/relationships/image" Target="../media/image3610.png"/><Relationship Id="rId51" Type="http://schemas.openxmlformats.org/officeDocument/2006/relationships/customXml" Target="../ink/ink1012.xml"/><Relationship Id="rId72" Type="http://schemas.openxmlformats.org/officeDocument/2006/relationships/image" Target="../media/image6810.png"/><Relationship Id="rId93" Type="http://schemas.openxmlformats.org/officeDocument/2006/relationships/customXml" Target="../ink/ink1033.xml"/><Relationship Id="rId98" Type="http://schemas.openxmlformats.org/officeDocument/2006/relationships/image" Target="../media/image8210.png"/><Relationship Id="rId121" Type="http://schemas.openxmlformats.org/officeDocument/2006/relationships/customXml" Target="../ink/ink1047.xml"/><Relationship Id="rId142" Type="http://schemas.openxmlformats.org/officeDocument/2006/relationships/image" Target="../media/image970.png"/><Relationship Id="rId163" Type="http://schemas.openxmlformats.org/officeDocument/2006/relationships/customXml" Target="../ink/ink1068.xml"/><Relationship Id="rId3" Type="http://schemas.openxmlformats.org/officeDocument/2006/relationships/customXml" Target="../ink/ink988.xml"/><Relationship Id="rId25" Type="http://schemas.openxmlformats.org/officeDocument/2006/relationships/customXml" Target="../ink/ink999.xml"/><Relationship Id="rId46" Type="http://schemas.openxmlformats.org/officeDocument/2006/relationships/image" Target="../media/image5510.png"/><Relationship Id="rId67" Type="http://schemas.openxmlformats.org/officeDocument/2006/relationships/customXml" Target="../ink/ink1020.xml"/><Relationship Id="rId116" Type="http://schemas.openxmlformats.org/officeDocument/2006/relationships/image" Target="../media/image2810.png"/><Relationship Id="rId137" Type="http://schemas.openxmlformats.org/officeDocument/2006/relationships/customXml" Target="../ink/ink1055.xml"/><Relationship Id="rId158" Type="http://schemas.openxmlformats.org/officeDocument/2006/relationships/image" Target="../media/image1050.png"/><Relationship Id="rId20" Type="http://schemas.openxmlformats.org/officeDocument/2006/relationships/image" Target="../media/image4210.png"/><Relationship Id="rId41" Type="http://schemas.openxmlformats.org/officeDocument/2006/relationships/customXml" Target="../ink/ink1007.xml"/><Relationship Id="rId62" Type="http://schemas.openxmlformats.org/officeDocument/2006/relationships/image" Target="../media/image6310.png"/><Relationship Id="rId83" Type="http://schemas.openxmlformats.org/officeDocument/2006/relationships/customXml" Target="../ink/ink1028.xml"/><Relationship Id="rId88" Type="http://schemas.openxmlformats.org/officeDocument/2006/relationships/image" Target="../media/image7710.png"/><Relationship Id="rId111" Type="http://schemas.openxmlformats.org/officeDocument/2006/relationships/customXml" Target="../ink/ink1042.xml"/><Relationship Id="rId132" Type="http://schemas.openxmlformats.org/officeDocument/2006/relationships/image" Target="../media/image920.png"/><Relationship Id="rId153" Type="http://schemas.openxmlformats.org/officeDocument/2006/relationships/customXml" Target="../ink/ink1063.xml"/><Relationship Id="rId15" Type="http://schemas.openxmlformats.org/officeDocument/2006/relationships/customXml" Target="../ink/ink994.xml"/><Relationship Id="rId36" Type="http://schemas.openxmlformats.org/officeDocument/2006/relationships/image" Target="../media/image5010.png"/><Relationship Id="rId57" Type="http://schemas.openxmlformats.org/officeDocument/2006/relationships/customXml" Target="../ink/ink1015.xml"/><Relationship Id="rId106" Type="http://schemas.openxmlformats.org/officeDocument/2006/relationships/image" Target="../media/image860.png"/><Relationship Id="rId127" Type="http://schemas.openxmlformats.org/officeDocument/2006/relationships/customXml" Target="../ink/ink1050.xml"/><Relationship Id="rId10" Type="http://schemas.openxmlformats.org/officeDocument/2006/relationships/image" Target="../media/image3710.png"/><Relationship Id="rId31" Type="http://schemas.openxmlformats.org/officeDocument/2006/relationships/customXml" Target="../ink/ink1002.xml"/><Relationship Id="rId52" Type="http://schemas.openxmlformats.org/officeDocument/2006/relationships/image" Target="../media/image5810.png"/><Relationship Id="rId73" Type="http://schemas.openxmlformats.org/officeDocument/2006/relationships/customXml" Target="../ink/ink1023.xml"/><Relationship Id="rId78" Type="http://schemas.openxmlformats.org/officeDocument/2006/relationships/image" Target="../media/image7110.png"/><Relationship Id="rId94" Type="http://schemas.openxmlformats.org/officeDocument/2006/relationships/image" Target="../media/image8010.png"/><Relationship Id="rId99" Type="http://schemas.openxmlformats.org/officeDocument/2006/relationships/customXml" Target="../ink/ink1036.xml"/><Relationship Id="rId101" Type="http://schemas.openxmlformats.org/officeDocument/2006/relationships/customXml" Target="../ink/ink1037.xml"/><Relationship Id="rId122" Type="http://schemas.openxmlformats.org/officeDocument/2006/relationships/image" Target="../media/image3110.png"/><Relationship Id="rId143" Type="http://schemas.openxmlformats.org/officeDocument/2006/relationships/customXml" Target="../ink/ink1058.xml"/><Relationship Id="rId148" Type="http://schemas.openxmlformats.org/officeDocument/2006/relationships/image" Target="../media/image1000.png"/><Relationship Id="rId164" Type="http://schemas.openxmlformats.org/officeDocument/2006/relationships/image" Target="../media/image1080.png"/><Relationship Id="rId169" Type="http://schemas.openxmlformats.org/officeDocument/2006/relationships/customXml" Target="../ink/ink1071.xml"/><Relationship Id="rId4" Type="http://schemas.openxmlformats.org/officeDocument/2006/relationships/image" Target="../media/image3410.png"/><Relationship Id="rId9" Type="http://schemas.openxmlformats.org/officeDocument/2006/relationships/customXml" Target="../ink/ink991.xml"/><Relationship Id="rId26" Type="http://schemas.openxmlformats.org/officeDocument/2006/relationships/image" Target="../media/image4510.png"/><Relationship Id="rId47" Type="http://schemas.openxmlformats.org/officeDocument/2006/relationships/customXml" Target="../ink/ink1010.xml"/><Relationship Id="rId68" Type="http://schemas.openxmlformats.org/officeDocument/2006/relationships/image" Target="../media/image6610.png"/><Relationship Id="rId89" Type="http://schemas.openxmlformats.org/officeDocument/2006/relationships/customXml" Target="../ink/ink1031.xml"/><Relationship Id="rId112" Type="http://schemas.openxmlformats.org/officeDocument/2006/relationships/image" Target="../media/image2610.png"/><Relationship Id="rId133" Type="http://schemas.openxmlformats.org/officeDocument/2006/relationships/customXml" Target="../ink/ink1053.xml"/><Relationship Id="rId154" Type="http://schemas.openxmlformats.org/officeDocument/2006/relationships/image" Target="../media/image1030.png"/><Relationship Id="rId16" Type="http://schemas.openxmlformats.org/officeDocument/2006/relationships/image" Target="../media/image4010.png"/><Relationship Id="rId37" Type="http://schemas.openxmlformats.org/officeDocument/2006/relationships/customXml" Target="../ink/ink1005.xml"/><Relationship Id="rId58" Type="http://schemas.openxmlformats.org/officeDocument/2006/relationships/image" Target="../media/image6110.png"/><Relationship Id="rId79" Type="http://schemas.openxmlformats.org/officeDocument/2006/relationships/customXml" Target="../ink/ink1026.xml"/><Relationship Id="rId102" Type="http://schemas.openxmlformats.org/officeDocument/2006/relationships/image" Target="../media/image840.png"/><Relationship Id="rId123" Type="http://schemas.openxmlformats.org/officeDocument/2006/relationships/customXml" Target="../ink/ink1048.xml"/><Relationship Id="rId144" Type="http://schemas.openxmlformats.org/officeDocument/2006/relationships/image" Target="../media/image980.png"/><Relationship Id="rId90" Type="http://schemas.openxmlformats.org/officeDocument/2006/relationships/image" Target="../media/image7810.png"/><Relationship Id="rId165" Type="http://schemas.openxmlformats.org/officeDocument/2006/relationships/customXml" Target="../ink/ink1069.xml"/><Relationship Id="rId27" Type="http://schemas.openxmlformats.org/officeDocument/2006/relationships/customXml" Target="../ink/ink1000.xml"/><Relationship Id="rId48" Type="http://schemas.openxmlformats.org/officeDocument/2006/relationships/image" Target="../media/image5610.png"/><Relationship Id="rId69" Type="http://schemas.openxmlformats.org/officeDocument/2006/relationships/customXml" Target="../ink/ink1021.xml"/><Relationship Id="rId113" Type="http://schemas.openxmlformats.org/officeDocument/2006/relationships/customXml" Target="../ink/ink1043.xml"/><Relationship Id="rId134" Type="http://schemas.openxmlformats.org/officeDocument/2006/relationships/image" Target="../media/image930.png"/><Relationship Id="rId80" Type="http://schemas.openxmlformats.org/officeDocument/2006/relationships/image" Target="../media/image7310.png"/><Relationship Id="rId155" Type="http://schemas.openxmlformats.org/officeDocument/2006/relationships/customXml" Target="../ink/ink1064.xml"/><Relationship Id="rId17" Type="http://schemas.openxmlformats.org/officeDocument/2006/relationships/customXml" Target="../ink/ink995.xml"/><Relationship Id="rId38" Type="http://schemas.openxmlformats.org/officeDocument/2006/relationships/image" Target="../media/image5110.png"/><Relationship Id="rId59" Type="http://schemas.openxmlformats.org/officeDocument/2006/relationships/customXml" Target="../ink/ink1016.xml"/><Relationship Id="rId103" Type="http://schemas.openxmlformats.org/officeDocument/2006/relationships/customXml" Target="../ink/ink1038.xml"/><Relationship Id="rId124" Type="http://schemas.openxmlformats.org/officeDocument/2006/relationships/image" Target="../media/image880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29.xml"/><Relationship Id="rId21" Type="http://schemas.openxmlformats.org/officeDocument/2006/relationships/customXml" Target="../ink/ink1081.xml"/><Relationship Id="rId42" Type="http://schemas.openxmlformats.org/officeDocument/2006/relationships/image" Target="../media/image5510.png"/><Relationship Id="rId63" Type="http://schemas.openxmlformats.org/officeDocument/2006/relationships/customXml" Target="../ink/ink1102.xml"/><Relationship Id="rId84" Type="http://schemas.openxmlformats.org/officeDocument/2006/relationships/image" Target="../media/image7710.png"/><Relationship Id="rId138" Type="http://schemas.openxmlformats.org/officeDocument/2006/relationships/image" Target="../media/image970.png"/><Relationship Id="rId159" Type="http://schemas.openxmlformats.org/officeDocument/2006/relationships/customXml" Target="../ink/ink1150.xml"/><Relationship Id="rId170" Type="http://schemas.openxmlformats.org/officeDocument/2006/relationships/image" Target="../media/image1130.png"/><Relationship Id="rId107" Type="http://schemas.openxmlformats.org/officeDocument/2006/relationships/customXml" Target="../ink/ink1124.xml"/><Relationship Id="rId11" Type="http://schemas.openxmlformats.org/officeDocument/2006/relationships/customXml" Target="../ink/ink1076.xml"/><Relationship Id="rId32" Type="http://schemas.openxmlformats.org/officeDocument/2006/relationships/image" Target="../media/image4810.png"/><Relationship Id="rId53" Type="http://schemas.openxmlformats.org/officeDocument/2006/relationships/customXml" Target="../ink/ink1097.xml"/><Relationship Id="rId74" Type="http://schemas.openxmlformats.org/officeDocument/2006/relationships/image" Target="../media/image7110.png"/><Relationship Id="rId128" Type="http://schemas.openxmlformats.org/officeDocument/2006/relationships/image" Target="../media/image920.png"/><Relationship Id="rId149" Type="http://schemas.openxmlformats.org/officeDocument/2006/relationships/customXml" Target="../ink/ink1145.xml"/><Relationship Id="rId5" Type="http://schemas.openxmlformats.org/officeDocument/2006/relationships/customXml" Target="../ink/ink1073.xml"/><Relationship Id="rId95" Type="http://schemas.openxmlformats.org/officeDocument/2006/relationships/customXml" Target="../ink/ink1118.xml"/><Relationship Id="rId160" Type="http://schemas.openxmlformats.org/officeDocument/2006/relationships/image" Target="../media/image1080.png"/><Relationship Id="rId181" Type="http://schemas.openxmlformats.org/officeDocument/2006/relationships/customXml" Target="../ink/ink1161.xml"/><Relationship Id="rId22" Type="http://schemas.openxmlformats.org/officeDocument/2006/relationships/image" Target="../media/image4310.png"/><Relationship Id="rId43" Type="http://schemas.openxmlformats.org/officeDocument/2006/relationships/customXml" Target="../ink/ink1092.xml"/><Relationship Id="rId64" Type="http://schemas.openxmlformats.org/officeDocument/2006/relationships/image" Target="../media/image6610.png"/><Relationship Id="rId118" Type="http://schemas.openxmlformats.org/officeDocument/2006/relationships/image" Target="../media/image3110.png"/><Relationship Id="rId139" Type="http://schemas.openxmlformats.org/officeDocument/2006/relationships/customXml" Target="../ink/ink1140.xml"/><Relationship Id="rId85" Type="http://schemas.openxmlformats.org/officeDocument/2006/relationships/customXml" Target="../ink/ink1113.xml"/><Relationship Id="rId150" Type="http://schemas.openxmlformats.org/officeDocument/2006/relationships/image" Target="../media/image1030.png"/><Relationship Id="rId171" Type="http://schemas.openxmlformats.org/officeDocument/2006/relationships/customXml" Target="../ink/ink1156.xml"/><Relationship Id="rId12" Type="http://schemas.openxmlformats.org/officeDocument/2006/relationships/image" Target="../media/image3810.png"/><Relationship Id="rId33" Type="http://schemas.openxmlformats.org/officeDocument/2006/relationships/customXml" Target="../ink/ink1087.xml"/><Relationship Id="rId108" Type="http://schemas.openxmlformats.org/officeDocument/2006/relationships/image" Target="../media/image2610.png"/><Relationship Id="rId129" Type="http://schemas.openxmlformats.org/officeDocument/2006/relationships/customXml" Target="../ink/ink1135.xml"/><Relationship Id="rId54" Type="http://schemas.openxmlformats.org/officeDocument/2006/relationships/image" Target="../media/image6110.png"/><Relationship Id="rId75" Type="http://schemas.openxmlformats.org/officeDocument/2006/relationships/customXml" Target="../ink/ink1108.xml"/><Relationship Id="rId96" Type="http://schemas.openxmlformats.org/officeDocument/2006/relationships/image" Target="../media/image838.png"/><Relationship Id="rId140" Type="http://schemas.openxmlformats.org/officeDocument/2006/relationships/image" Target="../media/image980.png"/><Relationship Id="rId161" Type="http://schemas.openxmlformats.org/officeDocument/2006/relationships/customXml" Target="../ink/ink1151.xml"/><Relationship Id="rId182" Type="http://schemas.openxmlformats.org/officeDocument/2006/relationships/image" Target="../media/image1190.png"/><Relationship Id="rId6" Type="http://schemas.openxmlformats.org/officeDocument/2006/relationships/image" Target="../media/image3510.png"/><Relationship Id="rId23" Type="http://schemas.openxmlformats.org/officeDocument/2006/relationships/customXml" Target="../ink/ink1082.xml"/><Relationship Id="rId119" Type="http://schemas.openxmlformats.org/officeDocument/2006/relationships/customXml" Target="../ink/ink1130.xml"/><Relationship Id="rId44" Type="http://schemas.openxmlformats.org/officeDocument/2006/relationships/image" Target="../media/image5610.png"/><Relationship Id="rId65" Type="http://schemas.openxmlformats.org/officeDocument/2006/relationships/customXml" Target="../ink/ink1103.xml"/><Relationship Id="rId86" Type="http://schemas.openxmlformats.org/officeDocument/2006/relationships/image" Target="../media/image7810.png"/><Relationship Id="rId130" Type="http://schemas.openxmlformats.org/officeDocument/2006/relationships/image" Target="../media/image930.png"/><Relationship Id="rId151" Type="http://schemas.openxmlformats.org/officeDocument/2006/relationships/customXml" Target="../ink/ink1146.xml"/><Relationship Id="rId172" Type="http://schemas.openxmlformats.org/officeDocument/2006/relationships/image" Target="../media/image1140.png"/><Relationship Id="rId13" Type="http://schemas.openxmlformats.org/officeDocument/2006/relationships/customXml" Target="../ink/ink1077.xml"/><Relationship Id="rId18" Type="http://schemas.openxmlformats.org/officeDocument/2006/relationships/image" Target="../media/image4110.png"/><Relationship Id="rId39" Type="http://schemas.openxmlformats.org/officeDocument/2006/relationships/customXml" Target="../ink/ink1090.xml"/><Relationship Id="rId109" Type="http://schemas.openxmlformats.org/officeDocument/2006/relationships/customXml" Target="../ink/ink1125.xml"/><Relationship Id="rId34" Type="http://schemas.openxmlformats.org/officeDocument/2006/relationships/image" Target="../media/image4910.png"/><Relationship Id="rId50" Type="http://schemas.openxmlformats.org/officeDocument/2006/relationships/image" Target="../media/image5910.png"/><Relationship Id="rId55" Type="http://schemas.openxmlformats.org/officeDocument/2006/relationships/customXml" Target="../ink/ink1098.xml"/><Relationship Id="rId76" Type="http://schemas.openxmlformats.org/officeDocument/2006/relationships/image" Target="../media/image7310.png"/><Relationship Id="rId97" Type="http://schemas.openxmlformats.org/officeDocument/2006/relationships/customXml" Target="../ink/ink1119.xml"/><Relationship Id="rId104" Type="http://schemas.openxmlformats.org/officeDocument/2006/relationships/image" Target="../media/image870.png"/><Relationship Id="rId120" Type="http://schemas.openxmlformats.org/officeDocument/2006/relationships/image" Target="../media/image880.png"/><Relationship Id="rId125" Type="http://schemas.openxmlformats.org/officeDocument/2006/relationships/customXml" Target="../ink/ink1133.xml"/><Relationship Id="rId141" Type="http://schemas.openxmlformats.org/officeDocument/2006/relationships/customXml" Target="../ink/ink1141.xml"/><Relationship Id="rId146" Type="http://schemas.openxmlformats.org/officeDocument/2006/relationships/image" Target="../media/image1010.png"/><Relationship Id="rId167" Type="http://schemas.openxmlformats.org/officeDocument/2006/relationships/customXml" Target="../ink/ink1154.xml"/><Relationship Id="rId188" Type="http://schemas.openxmlformats.org/officeDocument/2006/relationships/image" Target="../media/image1220.png"/><Relationship Id="rId7" Type="http://schemas.openxmlformats.org/officeDocument/2006/relationships/customXml" Target="../ink/ink1074.xml"/><Relationship Id="rId71" Type="http://schemas.openxmlformats.org/officeDocument/2006/relationships/customXml" Target="../ink/ink1106.xml"/><Relationship Id="rId92" Type="http://schemas.openxmlformats.org/officeDocument/2006/relationships/image" Target="../media/image8110.png"/><Relationship Id="rId162" Type="http://schemas.openxmlformats.org/officeDocument/2006/relationships/image" Target="../media/image1090.png"/><Relationship Id="rId183" Type="http://schemas.openxmlformats.org/officeDocument/2006/relationships/customXml" Target="../ink/ink1162.xml"/><Relationship Id="rId2" Type="http://schemas.openxmlformats.org/officeDocument/2006/relationships/image" Target="../media/image130.png"/><Relationship Id="rId29" Type="http://schemas.openxmlformats.org/officeDocument/2006/relationships/customXml" Target="../ink/ink1085.xml"/><Relationship Id="rId24" Type="http://schemas.openxmlformats.org/officeDocument/2006/relationships/image" Target="../media/image4410.png"/><Relationship Id="rId40" Type="http://schemas.openxmlformats.org/officeDocument/2006/relationships/image" Target="../media/image5210.png"/><Relationship Id="rId45" Type="http://schemas.openxmlformats.org/officeDocument/2006/relationships/customXml" Target="../ink/ink1093.xml"/><Relationship Id="rId66" Type="http://schemas.openxmlformats.org/officeDocument/2006/relationships/image" Target="../media/image6710.png"/><Relationship Id="rId87" Type="http://schemas.openxmlformats.org/officeDocument/2006/relationships/customXml" Target="../ink/ink1114.xml"/><Relationship Id="rId110" Type="http://schemas.openxmlformats.org/officeDocument/2006/relationships/image" Target="../media/image2710.png"/><Relationship Id="rId115" Type="http://schemas.openxmlformats.org/officeDocument/2006/relationships/customXml" Target="../ink/ink1128.xml"/><Relationship Id="rId131" Type="http://schemas.openxmlformats.org/officeDocument/2006/relationships/customXml" Target="../ink/ink1136.xml"/><Relationship Id="rId136" Type="http://schemas.openxmlformats.org/officeDocument/2006/relationships/image" Target="../media/image960.png"/><Relationship Id="rId157" Type="http://schemas.openxmlformats.org/officeDocument/2006/relationships/customXml" Target="../ink/ink1149.xml"/><Relationship Id="rId178" Type="http://schemas.openxmlformats.org/officeDocument/2006/relationships/image" Target="../media/image1170.png"/><Relationship Id="rId61" Type="http://schemas.openxmlformats.org/officeDocument/2006/relationships/customXml" Target="../ink/ink1101.xml"/><Relationship Id="rId82" Type="http://schemas.openxmlformats.org/officeDocument/2006/relationships/image" Target="../media/image7610.png"/><Relationship Id="rId152" Type="http://schemas.openxmlformats.org/officeDocument/2006/relationships/image" Target="../media/image1040.png"/><Relationship Id="rId173" Type="http://schemas.openxmlformats.org/officeDocument/2006/relationships/customXml" Target="../ink/ink1157.xml"/><Relationship Id="rId19" Type="http://schemas.openxmlformats.org/officeDocument/2006/relationships/customXml" Target="../ink/ink1080.xml"/><Relationship Id="rId14" Type="http://schemas.openxmlformats.org/officeDocument/2006/relationships/image" Target="../media/image3910.png"/><Relationship Id="rId30" Type="http://schemas.openxmlformats.org/officeDocument/2006/relationships/image" Target="../media/image4710.png"/><Relationship Id="rId35" Type="http://schemas.openxmlformats.org/officeDocument/2006/relationships/customXml" Target="../ink/ink1088.xml"/><Relationship Id="rId56" Type="http://schemas.openxmlformats.org/officeDocument/2006/relationships/image" Target="../media/image6210.png"/><Relationship Id="rId77" Type="http://schemas.openxmlformats.org/officeDocument/2006/relationships/customXml" Target="../ink/ink1109.xml"/><Relationship Id="rId100" Type="http://schemas.openxmlformats.org/officeDocument/2006/relationships/image" Target="../media/image850.png"/><Relationship Id="rId105" Type="http://schemas.openxmlformats.org/officeDocument/2006/relationships/customXml" Target="../ink/ink1123.xml"/><Relationship Id="rId126" Type="http://schemas.openxmlformats.org/officeDocument/2006/relationships/image" Target="../media/image910.png"/><Relationship Id="rId147" Type="http://schemas.openxmlformats.org/officeDocument/2006/relationships/customXml" Target="../ink/ink1144.xml"/><Relationship Id="rId168" Type="http://schemas.openxmlformats.org/officeDocument/2006/relationships/image" Target="../media/image1120.png"/><Relationship Id="rId8" Type="http://schemas.openxmlformats.org/officeDocument/2006/relationships/image" Target="../media/image3610.png"/><Relationship Id="rId51" Type="http://schemas.openxmlformats.org/officeDocument/2006/relationships/customXml" Target="../ink/ink1096.xml"/><Relationship Id="rId72" Type="http://schemas.openxmlformats.org/officeDocument/2006/relationships/image" Target="../media/image7010.png"/><Relationship Id="rId93" Type="http://schemas.openxmlformats.org/officeDocument/2006/relationships/customXml" Target="../ink/ink1117.xml"/><Relationship Id="rId98" Type="http://schemas.openxmlformats.org/officeDocument/2006/relationships/image" Target="../media/image840.png"/><Relationship Id="rId121" Type="http://schemas.openxmlformats.org/officeDocument/2006/relationships/customXml" Target="../ink/ink1131.xml"/><Relationship Id="rId142" Type="http://schemas.openxmlformats.org/officeDocument/2006/relationships/image" Target="../media/image990.png"/><Relationship Id="rId163" Type="http://schemas.openxmlformats.org/officeDocument/2006/relationships/customXml" Target="../ink/ink1152.xml"/><Relationship Id="rId184" Type="http://schemas.openxmlformats.org/officeDocument/2006/relationships/image" Target="../media/image1200.png"/><Relationship Id="rId3" Type="http://schemas.openxmlformats.org/officeDocument/2006/relationships/customXml" Target="../ink/ink1072.xml"/><Relationship Id="rId25" Type="http://schemas.openxmlformats.org/officeDocument/2006/relationships/customXml" Target="../ink/ink1083.xml"/><Relationship Id="rId46" Type="http://schemas.openxmlformats.org/officeDocument/2006/relationships/image" Target="../media/image5710.png"/><Relationship Id="rId67" Type="http://schemas.openxmlformats.org/officeDocument/2006/relationships/customXml" Target="../ink/ink1104.xml"/><Relationship Id="rId116" Type="http://schemas.openxmlformats.org/officeDocument/2006/relationships/image" Target="../media/image3010.png"/><Relationship Id="rId137" Type="http://schemas.openxmlformats.org/officeDocument/2006/relationships/customXml" Target="../ink/ink1139.xml"/><Relationship Id="rId158" Type="http://schemas.openxmlformats.org/officeDocument/2006/relationships/image" Target="../media/image1070.png"/><Relationship Id="rId20" Type="http://schemas.openxmlformats.org/officeDocument/2006/relationships/image" Target="../media/image4210.png"/><Relationship Id="rId41" Type="http://schemas.openxmlformats.org/officeDocument/2006/relationships/customXml" Target="../ink/ink1091.xml"/><Relationship Id="rId62" Type="http://schemas.openxmlformats.org/officeDocument/2006/relationships/image" Target="../media/image6510.png"/><Relationship Id="rId83" Type="http://schemas.openxmlformats.org/officeDocument/2006/relationships/customXml" Target="../ink/ink1112.xml"/><Relationship Id="rId88" Type="http://schemas.openxmlformats.org/officeDocument/2006/relationships/image" Target="../media/image7910.png"/><Relationship Id="rId111" Type="http://schemas.openxmlformats.org/officeDocument/2006/relationships/customXml" Target="../ink/ink1126.xml"/><Relationship Id="rId132" Type="http://schemas.openxmlformats.org/officeDocument/2006/relationships/image" Target="../media/image940.png"/><Relationship Id="rId153" Type="http://schemas.openxmlformats.org/officeDocument/2006/relationships/customXml" Target="../ink/ink1147.xml"/><Relationship Id="rId174" Type="http://schemas.openxmlformats.org/officeDocument/2006/relationships/image" Target="../media/image1150.png"/><Relationship Id="rId179" Type="http://schemas.openxmlformats.org/officeDocument/2006/relationships/customXml" Target="../ink/ink1160.xml"/><Relationship Id="rId15" Type="http://schemas.openxmlformats.org/officeDocument/2006/relationships/customXml" Target="../ink/ink1078.xml"/><Relationship Id="rId36" Type="http://schemas.openxmlformats.org/officeDocument/2006/relationships/image" Target="../media/image5010.png"/><Relationship Id="rId57" Type="http://schemas.openxmlformats.org/officeDocument/2006/relationships/customXml" Target="../ink/ink1099.xml"/><Relationship Id="rId106" Type="http://schemas.openxmlformats.org/officeDocument/2006/relationships/image" Target="../media/image2510.png"/><Relationship Id="rId127" Type="http://schemas.openxmlformats.org/officeDocument/2006/relationships/customXml" Target="../ink/ink1134.xml"/><Relationship Id="rId10" Type="http://schemas.openxmlformats.org/officeDocument/2006/relationships/image" Target="../media/image3710.png"/><Relationship Id="rId31" Type="http://schemas.openxmlformats.org/officeDocument/2006/relationships/customXml" Target="../ink/ink1086.xml"/><Relationship Id="rId52" Type="http://schemas.openxmlformats.org/officeDocument/2006/relationships/image" Target="../media/image6010.png"/><Relationship Id="rId73" Type="http://schemas.openxmlformats.org/officeDocument/2006/relationships/customXml" Target="../ink/ink1107.xml"/><Relationship Id="rId78" Type="http://schemas.openxmlformats.org/officeDocument/2006/relationships/image" Target="../media/image7410.png"/><Relationship Id="rId94" Type="http://schemas.openxmlformats.org/officeDocument/2006/relationships/image" Target="../media/image8210.png"/><Relationship Id="rId99" Type="http://schemas.openxmlformats.org/officeDocument/2006/relationships/customXml" Target="../ink/ink1120.xml"/><Relationship Id="rId101" Type="http://schemas.openxmlformats.org/officeDocument/2006/relationships/customXml" Target="../ink/ink1121.xml"/><Relationship Id="rId122" Type="http://schemas.openxmlformats.org/officeDocument/2006/relationships/image" Target="../media/image890.png"/><Relationship Id="rId143" Type="http://schemas.openxmlformats.org/officeDocument/2006/relationships/customXml" Target="../ink/ink1142.xml"/><Relationship Id="rId148" Type="http://schemas.openxmlformats.org/officeDocument/2006/relationships/image" Target="../media/image1020.png"/><Relationship Id="rId164" Type="http://schemas.openxmlformats.org/officeDocument/2006/relationships/image" Target="../media/image1100.png"/><Relationship Id="rId169" Type="http://schemas.openxmlformats.org/officeDocument/2006/relationships/customXml" Target="../ink/ink1155.xml"/><Relationship Id="rId185" Type="http://schemas.openxmlformats.org/officeDocument/2006/relationships/customXml" Target="../ink/ink1163.xml"/><Relationship Id="rId4" Type="http://schemas.openxmlformats.org/officeDocument/2006/relationships/image" Target="../media/image3410.png"/><Relationship Id="rId9" Type="http://schemas.openxmlformats.org/officeDocument/2006/relationships/customXml" Target="../ink/ink1075.xml"/><Relationship Id="rId180" Type="http://schemas.openxmlformats.org/officeDocument/2006/relationships/image" Target="../media/image1180.png"/><Relationship Id="rId26" Type="http://schemas.openxmlformats.org/officeDocument/2006/relationships/image" Target="../media/image4510.png"/><Relationship Id="rId47" Type="http://schemas.openxmlformats.org/officeDocument/2006/relationships/customXml" Target="../ink/ink1094.xml"/><Relationship Id="rId68" Type="http://schemas.openxmlformats.org/officeDocument/2006/relationships/image" Target="../media/image6810.png"/><Relationship Id="rId89" Type="http://schemas.openxmlformats.org/officeDocument/2006/relationships/customXml" Target="../ink/ink1115.xml"/><Relationship Id="rId112" Type="http://schemas.openxmlformats.org/officeDocument/2006/relationships/image" Target="../media/image2810.png"/><Relationship Id="rId133" Type="http://schemas.openxmlformats.org/officeDocument/2006/relationships/customXml" Target="../ink/ink1137.xml"/><Relationship Id="rId154" Type="http://schemas.openxmlformats.org/officeDocument/2006/relationships/image" Target="../media/image1050.png"/><Relationship Id="rId175" Type="http://schemas.openxmlformats.org/officeDocument/2006/relationships/customXml" Target="../ink/ink1158.xml"/><Relationship Id="rId16" Type="http://schemas.openxmlformats.org/officeDocument/2006/relationships/image" Target="../media/image4010.png"/><Relationship Id="rId37" Type="http://schemas.openxmlformats.org/officeDocument/2006/relationships/customXml" Target="../ink/ink1089.xml"/><Relationship Id="rId58" Type="http://schemas.openxmlformats.org/officeDocument/2006/relationships/image" Target="../media/image6310.png"/><Relationship Id="rId79" Type="http://schemas.openxmlformats.org/officeDocument/2006/relationships/customXml" Target="../ink/ink1110.xml"/><Relationship Id="rId102" Type="http://schemas.openxmlformats.org/officeDocument/2006/relationships/image" Target="../media/image860.png"/><Relationship Id="rId123" Type="http://schemas.openxmlformats.org/officeDocument/2006/relationships/customXml" Target="../ink/ink1132.xml"/><Relationship Id="rId144" Type="http://schemas.openxmlformats.org/officeDocument/2006/relationships/image" Target="../media/image1000.png"/><Relationship Id="rId90" Type="http://schemas.openxmlformats.org/officeDocument/2006/relationships/image" Target="../media/image8010.png"/><Relationship Id="rId165" Type="http://schemas.openxmlformats.org/officeDocument/2006/relationships/customXml" Target="../ink/ink1153.xml"/><Relationship Id="rId186" Type="http://schemas.openxmlformats.org/officeDocument/2006/relationships/image" Target="../media/image1210.png"/><Relationship Id="rId27" Type="http://schemas.openxmlformats.org/officeDocument/2006/relationships/customXml" Target="../ink/ink1084.xml"/><Relationship Id="rId48" Type="http://schemas.openxmlformats.org/officeDocument/2006/relationships/image" Target="../media/image5810.png"/><Relationship Id="rId69" Type="http://schemas.openxmlformats.org/officeDocument/2006/relationships/customXml" Target="../ink/ink1105.xml"/><Relationship Id="rId113" Type="http://schemas.openxmlformats.org/officeDocument/2006/relationships/customXml" Target="../ink/ink1127.xml"/><Relationship Id="rId134" Type="http://schemas.openxmlformats.org/officeDocument/2006/relationships/image" Target="../media/image950.png"/><Relationship Id="rId80" Type="http://schemas.openxmlformats.org/officeDocument/2006/relationships/image" Target="../media/image7510.png"/><Relationship Id="rId155" Type="http://schemas.openxmlformats.org/officeDocument/2006/relationships/customXml" Target="../ink/ink1148.xml"/><Relationship Id="rId176" Type="http://schemas.openxmlformats.org/officeDocument/2006/relationships/image" Target="../media/image1160.png"/><Relationship Id="rId17" Type="http://schemas.openxmlformats.org/officeDocument/2006/relationships/customXml" Target="../ink/ink1079.xml"/><Relationship Id="rId38" Type="http://schemas.openxmlformats.org/officeDocument/2006/relationships/image" Target="../media/image5110.png"/><Relationship Id="rId59" Type="http://schemas.openxmlformats.org/officeDocument/2006/relationships/customXml" Target="../ink/ink1100.xml"/><Relationship Id="rId103" Type="http://schemas.openxmlformats.org/officeDocument/2006/relationships/customXml" Target="../ink/ink1122.xml"/><Relationship Id="rId124" Type="http://schemas.openxmlformats.org/officeDocument/2006/relationships/image" Target="../media/image900.png"/><Relationship Id="rId70" Type="http://schemas.openxmlformats.org/officeDocument/2006/relationships/image" Target="../media/image6910.png"/><Relationship Id="rId91" Type="http://schemas.openxmlformats.org/officeDocument/2006/relationships/customXml" Target="../ink/ink1116.xml"/><Relationship Id="rId145" Type="http://schemas.openxmlformats.org/officeDocument/2006/relationships/customXml" Target="../ink/ink1143.xml"/><Relationship Id="rId166" Type="http://schemas.openxmlformats.org/officeDocument/2006/relationships/image" Target="../media/image1110.png"/><Relationship Id="rId187" Type="http://schemas.openxmlformats.org/officeDocument/2006/relationships/customXml" Target="../ink/ink1164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610.png"/><Relationship Id="rId49" Type="http://schemas.openxmlformats.org/officeDocument/2006/relationships/customXml" Target="../ink/ink1095.xml"/><Relationship Id="rId114" Type="http://schemas.openxmlformats.org/officeDocument/2006/relationships/image" Target="../media/image2910.png"/><Relationship Id="rId60" Type="http://schemas.openxmlformats.org/officeDocument/2006/relationships/image" Target="../media/image6410.png"/><Relationship Id="rId81" Type="http://schemas.openxmlformats.org/officeDocument/2006/relationships/customXml" Target="../ink/ink1111.xml"/><Relationship Id="rId135" Type="http://schemas.openxmlformats.org/officeDocument/2006/relationships/customXml" Target="../ink/ink1138.xml"/><Relationship Id="rId156" Type="http://schemas.openxmlformats.org/officeDocument/2006/relationships/image" Target="../media/image1060.png"/><Relationship Id="rId177" Type="http://schemas.openxmlformats.org/officeDocument/2006/relationships/customXml" Target="../ink/ink1159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22.xml"/><Relationship Id="rId21" Type="http://schemas.openxmlformats.org/officeDocument/2006/relationships/customXml" Target="../ink/ink1174.xml"/><Relationship Id="rId42" Type="http://schemas.openxmlformats.org/officeDocument/2006/relationships/image" Target="../media/image5510.png"/><Relationship Id="rId63" Type="http://schemas.openxmlformats.org/officeDocument/2006/relationships/customXml" Target="../ink/ink1195.xml"/><Relationship Id="rId84" Type="http://schemas.openxmlformats.org/officeDocument/2006/relationships/image" Target="../media/image7710.png"/><Relationship Id="rId138" Type="http://schemas.openxmlformats.org/officeDocument/2006/relationships/image" Target="../media/image970.png"/><Relationship Id="rId159" Type="http://schemas.openxmlformats.org/officeDocument/2006/relationships/customXml" Target="../ink/ink1243.xml"/><Relationship Id="rId170" Type="http://schemas.openxmlformats.org/officeDocument/2006/relationships/image" Target="../media/image1130.png"/><Relationship Id="rId191" Type="http://schemas.openxmlformats.org/officeDocument/2006/relationships/customXml" Target="../ink/ink1259.xml"/><Relationship Id="rId107" Type="http://schemas.openxmlformats.org/officeDocument/2006/relationships/customXml" Target="../ink/ink1217.xml"/><Relationship Id="rId11" Type="http://schemas.openxmlformats.org/officeDocument/2006/relationships/customXml" Target="../ink/ink1169.xml"/><Relationship Id="rId32" Type="http://schemas.openxmlformats.org/officeDocument/2006/relationships/image" Target="../media/image4810.png"/><Relationship Id="rId53" Type="http://schemas.openxmlformats.org/officeDocument/2006/relationships/customXml" Target="../ink/ink1190.xml"/><Relationship Id="rId74" Type="http://schemas.openxmlformats.org/officeDocument/2006/relationships/image" Target="../media/image7110.png"/><Relationship Id="rId128" Type="http://schemas.openxmlformats.org/officeDocument/2006/relationships/image" Target="../media/image920.png"/><Relationship Id="rId149" Type="http://schemas.openxmlformats.org/officeDocument/2006/relationships/customXml" Target="../ink/ink1238.xml"/><Relationship Id="rId5" Type="http://schemas.openxmlformats.org/officeDocument/2006/relationships/customXml" Target="../ink/ink1166.xml"/><Relationship Id="rId95" Type="http://schemas.openxmlformats.org/officeDocument/2006/relationships/customXml" Target="../ink/ink1211.xml"/><Relationship Id="rId160" Type="http://schemas.openxmlformats.org/officeDocument/2006/relationships/image" Target="../media/image1080.png"/><Relationship Id="rId181" Type="http://schemas.openxmlformats.org/officeDocument/2006/relationships/customXml" Target="../ink/ink1254.xml"/><Relationship Id="rId22" Type="http://schemas.openxmlformats.org/officeDocument/2006/relationships/image" Target="../media/image4310.png"/><Relationship Id="rId43" Type="http://schemas.openxmlformats.org/officeDocument/2006/relationships/customXml" Target="../ink/ink1185.xml"/><Relationship Id="rId64" Type="http://schemas.openxmlformats.org/officeDocument/2006/relationships/image" Target="../media/image6610.png"/><Relationship Id="rId118" Type="http://schemas.openxmlformats.org/officeDocument/2006/relationships/image" Target="../media/image3110.png"/><Relationship Id="rId139" Type="http://schemas.openxmlformats.org/officeDocument/2006/relationships/customXml" Target="../ink/ink1233.xml"/><Relationship Id="rId85" Type="http://schemas.openxmlformats.org/officeDocument/2006/relationships/customXml" Target="../ink/ink1206.xml"/><Relationship Id="rId150" Type="http://schemas.openxmlformats.org/officeDocument/2006/relationships/image" Target="../media/image1030.png"/><Relationship Id="rId171" Type="http://schemas.openxmlformats.org/officeDocument/2006/relationships/customXml" Target="../ink/ink1249.xml"/><Relationship Id="rId192" Type="http://schemas.openxmlformats.org/officeDocument/2006/relationships/image" Target="../media/image1240.png"/><Relationship Id="rId12" Type="http://schemas.openxmlformats.org/officeDocument/2006/relationships/image" Target="../media/image3810.png"/><Relationship Id="rId33" Type="http://schemas.openxmlformats.org/officeDocument/2006/relationships/customXml" Target="../ink/ink1180.xml"/><Relationship Id="rId108" Type="http://schemas.openxmlformats.org/officeDocument/2006/relationships/image" Target="../media/image2610.png"/><Relationship Id="rId129" Type="http://schemas.openxmlformats.org/officeDocument/2006/relationships/customXml" Target="../ink/ink1228.xml"/><Relationship Id="rId54" Type="http://schemas.openxmlformats.org/officeDocument/2006/relationships/image" Target="../media/image6110.png"/><Relationship Id="rId75" Type="http://schemas.openxmlformats.org/officeDocument/2006/relationships/customXml" Target="../ink/ink1201.xml"/><Relationship Id="rId96" Type="http://schemas.openxmlformats.org/officeDocument/2006/relationships/image" Target="../media/image838.png"/><Relationship Id="rId140" Type="http://schemas.openxmlformats.org/officeDocument/2006/relationships/image" Target="../media/image980.png"/><Relationship Id="rId161" Type="http://schemas.openxmlformats.org/officeDocument/2006/relationships/customXml" Target="../ink/ink1244.xml"/><Relationship Id="rId182" Type="http://schemas.openxmlformats.org/officeDocument/2006/relationships/image" Target="../media/image1190.png"/><Relationship Id="rId6" Type="http://schemas.openxmlformats.org/officeDocument/2006/relationships/image" Target="../media/image3510.png"/><Relationship Id="rId23" Type="http://schemas.openxmlformats.org/officeDocument/2006/relationships/customXml" Target="../ink/ink1175.xml"/><Relationship Id="rId119" Type="http://schemas.openxmlformats.org/officeDocument/2006/relationships/customXml" Target="../ink/ink1223.xml"/><Relationship Id="rId44" Type="http://schemas.openxmlformats.org/officeDocument/2006/relationships/image" Target="../media/image5610.png"/><Relationship Id="rId65" Type="http://schemas.openxmlformats.org/officeDocument/2006/relationships/customXml" Target="../ink/ink1196.xml"/><Relationship Id="rId86" Type="http://schemas.openxmlformats.org/officeDocument/2006/relationships/image" Target="../media/image7810.png"/><Relationship Id="rId130" Type="http://schemas.openxmlformats.org/officeDocument/2006/relationships/image" Target="../media/image930.png"/><Relationship Id="rId151" Type="http://schemas.openxmlformats.org/officeDocument/2006/relationships/customXml" Target="../ink/ink1239.xml"/><Relationship Id="rId172" Type="http://schemas.openxmlformats.org/officeDocument/2006/relationships/image" Target="../media/image1140.png"/><Relationship Id="rId193" Type="http://schemas.openxmlformats.org/officeDocument/2006/relationships/customXml" Target="../ink/ink1260.xml"/><Relationship Id="rId13" Type="http://schemas.openxmlformats.org/officeDocument/2006/relationships/customXml" Target="../ink/ink1170.xml"/><Relationship Id="rId109" Type="http://schemas.openxmlformats.org/officeDocument/2006/relationships/customXml" Target="../ink/ink1218.xml"/><Relationship Id="rId34" Type="http://schemas.openxmlformats.org/officeDocument/2006/relationships/image" Target="../media/image4910.png"/><Relationship Id="rId55" Type="http://schemas.openxmlformats.org/officeDocument/2006/relationships/customXml" Target="../ink/ink1191.xml"/><Relationship Id="rId76" Type="http://schemas.openxmlformats.org/officeDocument/2006/relationships/image" Target="../media/image7310.png"/><Relationship Id="rId97" Type="http://schemas.openxmlformats.org/officeDocument/2006/relationships/customXml" Target="../ink/ink1212.xml"/><Relationship Id="rId120" Type="http://schemas.openxmlformats.org/officeDocument/2006/relationships/image" Target="../media/image880.png"/><Relationship Id="rId141" Type="http://schemas.openxmlformats.org/officeDocument/2006/relationships/customXml" Target="../ink/ink1234.xml"/><Relationship Id="rId7" Type="http://schemas.openxmlformats.org/officeDocument/2006/relationships/customXml" Target="../ink/ink1167.xml"/><Relationship Id="rId162" Type="http://schemas.openxmlformats.org/officeDocument/2006/relationships/image" Target="../media/image1090.png"/><Relationship Id="rId183" Type="http://schemas.openxmlformats.org/officeDocument/2006/relationships/customXml" Target="../ink/ink1255.xml"/><Relationship Id="rId2" Type="http://schemas.openxmlformats.org/officeDocument/2006/relationships/image" Target="../media/image130.png"/><Relationship Id="rId29" Type="http://schemas.openxmlformats.org/officeDocument/2006/relationships/customXml" Target="../ink/ink1178.xml"/><Relationship Id="rId24" Type="http://schemas.openxmlformats.org/officeDocument/2006/relationships/image" Target="../media/image4410.png"/><Relationship Id="rId40" Type="http://schemas.openxmlformats.org/officeDocument/2006/relationships/image" Target="../media/image5210.png"/><Relationship Id="rId45" Type="http://schemas.openxmlformats.org/officeDocument/2006/relationships/customXml" Target="../ink/ink1186.xml"/><Relationship Id="rId66" Type="http://schemas.openxmlformats.org/officeDocument/2006/relationships/image" Target="../media/image6710.png"/><Relationship Id="rId87" Type="http://schemas.openxmlformats.org/officeDocument/2006/relationships/customXml" Target="../ink/ink1207.xml"/><Relationship Id="rId110" Type="http://schemas.openxmlformats.org/officeDocument/2006/relationships/image" Target="../media/image2710.png"/><Relationship Id="rId115" Type="http://schemas.openxmlformats.org/officeDocument/2006/relationships/customXml" Target="../ink/ink1221.xml"/><Relationship Id="rId131" Type="http://schemas.openxmlformats.org/officeDocument/2006/relationships/customXml" Target="../ink/ink1229.xml"/><Relationship Id="rId136" Type="http://schemas.openxmlformats.org/officeDocument/2006/relationships/image" Target="../media/image960.png"/><Relationship Id="rId157" Type="http://schemas.openxmlformats.org/officeDocument/2006/relationships/customXml" Target="../ink/ink1242.xml"/><Relationship Id="rId178" Type="http://schemas.openxmlformats.org/officeDocument/2006/relationships/image" Target="../media/image1170.png"/><Relationship Id="rId61" Type="http://schemas.openxmlformats.org/officeDocument/2006/relationships/customXml" Target="../ink/ink1194.xml"/><Relationship Id="rId82" Type="http://schemas.openxmlformats.org/officeDocument/2006/relationships/image" Target="../media/image7610.png"/><Relationship Id="rId152" Type="http://schemas.openxmlformats.org/officeDocument/2006/relationships/image" Target="../media/image1040.png"/><Relationship Id="rId173" Type="http://schemas.openxmlformats.org/officeDocument/2006/relationships/customXml" Target="../ink/ink1250.xml"/><Relationship Id="rId194" Type="http://schemas.openxmlformats.org/officeDocument/2006/relationships/image" Target="../media/image1250.png"/><Relationship Id="rId199" Type="http://schemas.openxmlformats.org/officeDocument/2006/relationships/customXml" Target="../ink/ink1263.xml"/><Relationship Id="rId203" Type="http://schemas.openxmlformats.org/officeDocument/2006/relationships/customXml" Target="../ink/ink1265.xml"/><Relationship Id="rId19" Type="http://schemas.openxmlformats.org/officeDocument/2006/relationships/customXml" Target="../ink/ink1173.xml"/><Relationship Id="rId14" Type="http://schemas.openxmlformats.org/officeDocument/2006/relationships/image" Target="../media/image3910.png"/><Relationship Id="rId30" Type="http://schemas.openxmlformats.org/officeDocument/2006/relationships/image" Target="../media/image4710.png"/><Relationship Id="rId35" Type="http://schemas.openxmlformats.org/officeDocument/2006/relationships/customXml" Target="../ink/ink1181.xml"/><Relationship Id="rId56" Type="http://schemas.openxmlformats.org/officeDocument/2006/relationships/image" Target="../media/image6210.png"/><Relationship Id="rId77" Type="http://schemas.openxmlformats.org/officeDocument/2006/relationships/customXml" Target="../ink/ink1202.xml"/><Relationship Id="rId100" Type="http://schemas.openxmlformats.org/officeDocument/2006/relationships/image" Target="../media/image850.png"/><Relationship Id="rId105" Type="http://schemas.openxmlformats.org/officeDocument/2006/relationships/customXml" Target="../ink/ink1216.xml"/><Relationship Id="rId126" Type="http://schemas.openxmlformats.org/officeDocument/2006/relationships/image" Target="../media/image910.png"/><Relationship Id="rId147" Type="http://schemas.openxmlformats.org/officeDocument/2006/relationships/customXml" Target="../ink/ink1237.xml"/><Relationship Id="rId168" Type="http://schemas.openxmlformats.org/officeDocument/2006/relationships/image" Target="../media/image1120.png"/><Relationship Id="rId8" Type="http://schemas.openxmlformats.org/officeDocument/2006/relationships/image" Target="../media/image3610.png"/><Relationship Id="rId51" Type="http://schemas.openxmlformats.org/officeDocument/2006/relationships/customXml" Target="../ink/ink1189.xml"/><Relationship Id="rId72" Type="http://schemas.openxmlformats.org/officeDocument/2006/relationships/image" Target="../media/image7010.png"/><Relationship Id="rId93" Type="http://schemas.openxmlformats.org/officeDocument/2006/relationships/customXml" Target="../ink/ink1210.xml"/><Relationship Id="rId98" Type="http://schemas.openxmlformats.org/officeDocument/2006/relationships/image" Target="../media/image840.png"/><Relationship Id="rId121" Type="http://schemas.openxmlformats.org/officeDocument/2006/relationships/customXml" Target="../ink/ink1224.xml"/><Relationship Id="rId142" Type="http://schemas.openxmlformats.org/officeDocument/2006/relationships/image" Target="../media/image990.png"/><Relationship Id="rId163" Type="http://schemas.openxmlformats.org/officeDocument/2006/relationships/customXml" Target="../ink/ink1245.xml"/><Relationship Id="rId184" Type="http://schemas.openxmlformats.org/officeDocument/2006/relationships/image" Target="../media/image1200.png"/><Relationship Id="rId189" Type="http://schemas.openxmlformats.org/officeDocument/2006/relationships/customXml" Target="../ink/ink1258.xml"/><Relationship Id="rId3" Type="http://schemas.openxmlformats.org/officeDocument/2006/relationships/customXml" Target="../ink/ink1165.xml"/><Relationship Id="rId25" Type="http://schemas.openxmlformats.org/officeDocument/2006/relationships/customXml" Target="../ink/ink1176.xml"/><Relationship Id="rId46" Type="http://schemas.openxmlformats.org/officeDocument/2006/relationships/image" Target="../media/image5710.png"/><Relationship Id="rId67" Type="http://schemas.openxmlformats.org/officeDocument/2006/relationships/customXml" Target="../ink/ink1197.xml"/><Relationship Id="rId116" Type="http://schemas.openxmlformats.org/officeDocument/2006/relationships/image" Target="../media/image3010.png"/><Relationship Id="rId137" Type="http://schemas.openxmlformats.org/officeDocument/2006/relationships/customXml" Target="../ink/ink1232.xml"/><Relationship Id="rId158" Type="http://schemas.openxmlformats.org/officeDocument/2006/relationships/image" Target="../media/image1070.png"/><Relationship Id="rId20" Type="http://schemas.openxmlformats.org/officeDocument/2006/relationships/image" Target="../media/image4210.png"/><Relationship Id="rId41" Type="http://schemas.openxmlformats.org/officeDocument/2006/relationships/customXml" Target="../ink/ink1184.xml"/><Relationship Id="rId62" Type="http://schemas.openxmlformats.org/officeDocument/2006/relationships/image" Target="../media/image6510.png"/><Relationship Id="rId83" Type="http://schemas.openxmlformats.org/officeDocument/2006/relationships/customXml" Target="../ink/ink1205.xml"/><Relationship Id="rId88" Type="http://schemas.openxmlformats.org/officeDocument/2006/relationships/image" Target="../media/image7910.png"/><Relationship Id="rId111" Type="http://schemas.openxmlformats.org/officeDocument/2006/relationships/customXml" Target="../ink/ink1219.xml"/><Relationship Id="rId132" Type="http://schemas.openxmlformats.org/officeDocument/2006/relationships/image" Target="../media/image940.png"/><Relationship Id="rId153" Type="http://schemas.openxmlformats.org/officeDocument/2006/relationships/customXml" Target="../ink/ink1240.xml"/><Relationship Id="rId174" Type="http://schemas.openxmlformats.org/officeDocument/2006/relationships/image" Target="../media/image1150.png"/><Relationship Id="rId179" Type="http://schemas.openxmlformats.org/officeDocument/2006/relationships/customXml" Target="../ink/ink1253.xml"/><Relationship Id="rId195" Type="http://schemas.openxmlformats.org/officeDocument/2006/relationships/customXml" Target="../ink/ink1261.xml"/><Relationship Id="rId190" Type="http://schemas.openxmlformats.org/officeDocument/2006/relationships/image" Target="../media/image1230.png"/><Relationship Id="rId204" Type="http://schemas.openxmlformats.org/officeDocument/2006/relationships/image" Target="../media/image1300.png"/><Relationship Id="rId15" Type="http://schemas.openxmlformats.org/officeDocument/2006/relationships/customXml" Target="../ink/ink1171.xml"/><Relationship Id="rId36" Type="http://schemas.openxmlformats.org/officeDocument/2006/relationships/image" Target="../media/image5010.png"/><Relationship Id="rId57" Type="http://schemas.openxmlformats.org/officeDocument/2006/relationships/customXml" Target="../ink/ink1192.xml"/><Relationship Id="rId106" Type="http://schemas.openxmlformats.org/officeDocument/2006/relationships/image" Target="../media/image2510.png"/><Relationship Id="rId127" Type="http://schemas.openxmlformats.org/officeDocument/2006/relationships/customXml" Target="../ink/ink1227.xml"/><Relationship Id="rId10" Type="http://schemas.openxmlformats.org/officeDocument/2006/relationships/image" Target="../media/image3710.png"/><Relationship Id="rId31" Type="http://schemas.openxmlformats.org/officeDocument/2006/relationships/customXml" Target="../ink/ink1179.xml"/><Relationship Id="rId52" Type="http://schemas.openxmlformats.org/officeDocument/2006/relationships/image" Target="../media/image6010.png"/><Relationship Id="rId73" Type="http://schemas.openxmlformats.org/officeDocument/2006/relationships/customXml" Target="../ink/ink1200.xml"/><Relationship Id="rId78" Type="http://schemas.openxmlformats.org/officeDocument/2006/relationships/image" Target="../media/image7410.png"/><Relationship Id="rId94" Type="http://schemas.openxmlformats.org/officeDocument/2006/relationships/image" Target="../media/image8210.png"/><Relationship Id="rId99" Type="http://schemas.openxmlformats.org/officeDocument/2006/relationships/customXml" Target="../ink/ink1213.xml"/><Relationship Id="rId101" Type="http://schemas.openxmlformats.org/officeDocument/2006/relationships/customXml" Target="../ink/ink1214.xml"/><Relationship Id="rId122" Type="http://schemas.openxmlformats.org/officeDocument/2006/relationships/image" Target="../media/image890.png"/><Relationship Id="rId143" Type="http://schemas.openxmlformats.org/officeDocument/2006/relationships/customXml" Target="../ink/ink1235.xml"/><Relationship Id="rId148" Type="http://schemas.openxmlformats.org/officeDocument/2006/relationships/image" Target="../media/image1020.png"/><Relationship Id="rId164" Type="http://schemas.openxmlformats.org/officeDocument/2006/relationships/image" Target="../media/image1100.png"/><Relationship Id="rId169" Type="http://schemas.openxmlformats.org/officeDocument/2006/relationships/customXml" Target="../ink/ink1248.xml"/><Relationship Id="rId185" Type="http://schemas.openxmlformats.org/officeDocument/2006/relationships/customXml" Target="../ink/ink1256.xml"/><Relationship Id="rId4" Type="http://schemas.openxmlformats.org/officeDocument/2006/relationships/image" Target="../media/image3410.png"/><Relationship Id="rId9" Type="http://schemas.openxmlformats.org/officeDocument/2006/relationships/customXml" Target="../ink/ink1168.xml"/><Relationship Id="rId180" Type="http://schemas.openxmlformats.org/officeDocument/2006/relationships/image" Target="../media/image1180.png"/><Relationship Id="rId26" Type="http://schemas.openxmlformats.org/officeDocument/2006/relationships/image" Target="../media/image4510.png"/><Relationship Id="rId47" Type="http://schemas.openxmlformats.org/officeDocument/2006/relationships/customXml" Target="../ink/ink1187.xml"/><Relationship Id="rId68" Type="http://schemas.openxmlformats.org/officeDocument/2006/relationships/image" Target="../media/image6810.png"/><Relationship Id="rId89" Type="http://schemas.openxmlformats.org/officeDocument/2006/relationships/customXml" Target="../ink/ink1208.xml"/><Relationship Id="rId112" Type="http://schemas.openxmlformats.org/officeDocument/2006/relationships/image" Target="../media/image2810.png"/><Relationship Id="rId133" Type="http://schemas.openxmlformats.org/officeDocument/2006/relationships/customXml" Target="../ink/ink1230.xml"/><Relationship Id="rId154" Type="http://schemas.openxmlformats.org/officeDocument/2006/relationships/image" Target="../media/image1050.png"/><Relationship Id="rId175" Type="http://schemas.openxmlformats.org/officeDocument/2006/relationships/customXml" Target="../ink/ink1251.xml"/><Relationship Id="rId196" Type="http://schemas.openxmlformats.org/officeDocument/2006/relationships/image" Target="../media/image1260.png"/><Relationship Id="rId200" Type="http://schemas.openxmlformats.org/officeDocument/2006/relationships/image" Target="../media/image1280.png"/><Relationship Id="rId16" Type="http://schemas.openxmlformats.org/officeDocument/2006/relationships/image" Target="../media/image4010.png"/><Relationship Id="rId37" Type="http://schemas.openxmlformats.org/officeDocument/2006/relationships/customXml" Target="../ink/ink1182.xml"/><Relationship Id="rId58" Type="http://schemas.openxmlformats.org/officeDocument/2006/relationships/image" Target="../media/image6310.png"/><Relationship Id="rId79" Type="http://schemas.openxmlformats.org/officeDocument/2006/relationships/customXml" Target="../ink/ink1203.xml"/><Relationship Id="rId102" Type="http://schemas.openxmlformats.org/officeDocument/2006/relationships/image" Target="../media/image860.png"/><Relationship Id="rId123" Type="http://schemas.openxmlformats.org/officeDocument/2006/relationships/customXml" Target="../ink/ink1225.xml"/><Relationship Id="rId144" Type="http://schemas.openxmlformats.org/officeDocument/2006/relationships/image" Target="../media/image1000.png"/><Relationship Id="rId90" Type="http://schemas.openxmlformats.org/officeDocument/2006/relationships/image" Target="../media/image8010.png"/><Relationship Id="rId165" Type="http://schemas.openxmlformats.org/officeDocument/2006/relationships/customXml" Target="../ink/ink1246.xml"/><Relationship Id="rId186" Type="http://schemas.openxmlformats.org/officeDocument/2006/relationships/image" Target="../media/image1210.png"/><Relationship Id="rId27" Type="http://schemas.openxmlformats.org/officeDocument/2006/relationships/customXml" Target="../ink/ink1177.xml"/><Relationship Id="rId48" Type="http://schemas.openxmlformats.org/officeDocument/2006/relationships/image" Target="../media/image5810.png"/><Relationship Id="rId69" Type="http://schemas.openxmlformats.org/officeDocument/2006/relationships/customXml" Target="../ink/ink1198.xml"/><Relationship Id="rId113" Type="http://schemas.openxmlformats.org/officeDocument/2006/relationships/customXml" Target="../ink/ink1220.xml"/><Relationship Id="rId134" Type="http://schemas.openxmlformats.org/officeDocument/2006/relationships/image" Target="../media/image950.png"/><Relationship Id="rId80" Type="http://schemas.openxmlformats.org/officeDocument/2006/relationships/image" Target="../media/image7510.png"/><Relationship Id="rId155" Type="http://schemas.openxmlformats.org/officeDocument/2006/relationships/customXml" Target="../ink/ink1241.xml"/><Relationship Id="rId176" Type="http://schemas.openxmlformats.org/officeDocument/2006/relationships/image" Target="../media/image1160.png"/><Relationship Id="rId197" Type="http://schemas.openxmlformats.org/officeDocument/2006/relationships/customXml" Target="../ink/ink1262.xml"/><Relationship Id="rId201" Type="http://schemas.openxmlformats.org/officeDocument/2006/relationships/customXml" Target="../ink/ink1264.xml"/><Relationship Id="rId17" Type="http://schemas.openxmlformats.org/officeDocument/2006/relationships/customXml" Target="../ink/ink1172.xml"/><Relationship Id="rId38" Type="http://schemas.openxmlformats.org/officeDocument/2006/relationships/image" Target="../media/image5110.png"/><Relationship Id="rId59" Type="http://schemas.openxmlformats.org/officeDocument/2006/relationships/customXml" Target="../ink/ink1193.xml"/><Relationship Id="rId103" Type="http://schemas.openxmlformats.org/officeDocument/2006/relationships/customXml" Target="../ink/ink1215.xml"/><Relationship Id="rId124" Type="http://schemas.openxmlformats.org/officeDocument/2006/relationships/image" Target="../media/image900.png"/><Relationship Id="rId70" Type="http://schemas.openxmlformats.org/officeDocument/2006/relationships/image" Target="../media/image6910.png"/><Relationship Id="rId91" Type="http://schemas.openxmlformats.org/officeDocument/2006/relationships/customXml" Target="../ink/ink1209.xml"/><Relationship Id="rId145" Type="http://schemas.openxmlformats.org/officeDocument/2006/relationships/customXml" Target="../ink/ink1236.xml"/><Relationship Id="rId166" Type="http://schemas.openxmlformats.org/officeDocument/2006/relationships/image" Target="../media/image1110.png"/><Relationship Id="rId187" Type="http://schemas.openxmlformats.org/officeDocument/2006/relationships/customXml" Target="../ink/ink1257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610.png"/><Relationship Id="rId49" Type="http://schemas.openxmlformats.org/officeDocument/2006/relationships/customXml" Target="../ink/ink1188.xml"/><Relationship Id="rId114" Type="http://schemas.openxmlformats.org/officeDocument/2006/relationships/image" Target="../media/image2910.png"/><Relationship Id="rId60" Type="http://schemas.openxmlformats.org/officeDocument/2006/relationships/image" Target="../media/image6410.png"/><Relationship Id="rId81" Type="http://schemas.openxmlformats.org/officeDocument/2006/relationships/customXml" Target="../ink/ink1204.xml"/><Relationship Id="rId135" Type="http://schemas.openxmlformats.org/officeDocument/2006/relationships/customXml" Target="../ink/ink1231.xml"/><Relationship Id="rId156" Type="http://schemas.openxmlformats.org/officeDocument/2006/relationships/image" Target="../media/image1060.png"/><Relationship Id="rId177" Type="http://schemas.openxmlformats.org/officeDocument/2006/relationships/customXml" Target="../ink/ink1252.xml"/><Relationship Id="rId198" Type="http://schemas.openxmlformats.org/officeDocument/2006/relationships/image" Target="../media/image1270.png"/><Relationship Id="rId202" Type="http://schemas.openxmlformats.org/officeDocument/2006/relationships/image" Target="../media/image1290.png"/><Relationship Id="rId18" Type="http://schemas.openxmlformats.org/officeDocument/2006/relationships/image" Target="../media/image4110.png"/><Relationship Id="rId39" Type="http://schemas.openxmlformats.org/officeDocument/2006/relationships/customXml" Target="../ink/ink1183.xml"/><Relationship Id="rId50" Type="http://schemas.openxmlformats.org/officeDocument/2006/relationships/image" Target="../media/image5910.png"/><Relationship Id="rId104" Type="http://schemas.openxmlformats.org/officeDocument/2006/relationships/image" Target="../media/image870.png"/><Relationship Id="rId125" Type="http://schemas.openxmlformats.org/officeDocument/2006/relationships/customXml" Target="../ink/ink1226.xml"/><Relationship Id="rId146" Type="http://schemas.openxmlformats.org/officeDocument/2006/relationships/image" Target="../media/image1010.png"/><Relationship Id="rId167" Type="http://schemas.openxmlformats.org/officeDocument/2006/relationships/customXml" Target="../ink/ink1247.xml"/><Relationship Id="rId188" Type="http://schemas.openxmlformats.org/officeDocument/2006/relationships/image" Target="../media/image1220.png"/><Relationship Id="rId71" Type="http://schemas.openxmlformats.org/officeDocument/2006/relationships/customXml" Target="../ink/ink1199.xml"/><Relationship Id="rId92" Type="http://schemas.openxmlformats.org/officeDocument/2006/relationships/image" Target="../media/image8110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23.xml"/><Relationship Id="rId21" Type="http://schemas.openxmlformats.org/officeDocument/2006/relationships/customXml" Target="../ink/ink1275.xml"/><Relationship Id="rId42" Type="http://schemas.openxmlformats.org/officeDocument/2006/relationships/image" Target="../media/image5510.png"/><Relationship Id="rId63" Type="http://schemas.openxmlformats.org/officeDocument/2006/relationships/customXml" Target="../ink/ink1296.xml"/><Relationship Id="rId84" Type="http://schemas.openxmlformats.org/officeDocument/2006/relationships/image" Target="../media/image7710.png"/><Relationship Id="rId138" Type="http://schemas.openxmlformats.org/officeDocument/2006/relationships/image" Target="../media/image970.png"/><Relationship Id="rId159" Type="http://schemas.openxmlformats.org/officeDocument/2006/relationships/customXml" Target="../ink/ink1344.xml"/><Relationship Id="rId170" Type="http://schemas.openxmlformats.org/officeDocument/2006/relationships/image" Target="../media/image1130.png"/><Relationship Id="rId191" Type="http://schemas.openxmlformats.org/officeDocument/2006/relationships/customXml" Target="../ink/ink1360.xml"/><Relationship Id="rId205" Type="http://schemas.openxmlformats.org/officeDocument/2006/relationships/customXml" Target="../ink/ink1367.xml"/><Relationship Id="rId107" Type="http://schemas.openxmlformats.org/officeDocument/2006/relationships/customXml" Target="../ink/ink1318.xml"/><Relationship Id="rId11" Type="http://schemas.openxmlformats.org/officeDocument/2006/relationships/customXml" Target="../ink/ink1270.xml"/><Relationship Id="rId32" Type="http://schemas.openxmlformats.org/officeDocument/2006/relationships/image" Target="../media/image4810.png"/><Relationship Id="rId53" Type="http://schemas.openxmlformats.org/officeDocument/2006/relationships/customXml" Target="../ink/ink1291.xml"/><Relationship Id="rId74" Type="http://schemas.openxmlformats.org/officeDocument/2006/relationships/image" Target="../media/image7110.png"/><Relationship Id="rId128" Type="http://schemas.openxmlformats.org/officeDocument/2006/relationships/image" Target="../media/image920.png"/><Relationship Id="rId149" Type="http://schemas.openxmlformats.org/officeDocument/2006/relationships/customXml" Target="../ink/ink1339.xml"/><Relationship Id="rId5" Type="http://schemas.openxmlformats.org/officeDocument/2006/relationships/customXml" Target="../ink/ink1267.xml"/><Relationship Id="rId95" Type="http://schemas.openxmlformats.org/officeDocument/2006/relationships/customXml" Target="../ink/ink1312.xml"/><Relationship Id="rId160" Type="http://schemas.openxmlformats.org/officeDocument/2006/relationships/image" Target="../media/image1080.png"/><Relationship Id="rId181" Type="http://schemas.openxmlformats.org/officeDocument/2006/relationships/customXml" Target="../ink/ink1355.xml"/><Relationship Id="rId216" Type="http://schemas.openxmlformats.org/officeDocument/2006/relationships/image" Target="../media/image136.png"/><Relationship Id="rId22" Type="http://schemas.openxmlformats.org/officeDocument/2006/relationships/image" Target="../media/image4310.png"/><Relationship Id="rId43" Type="http://schemas.openxmlformats.org/officeDocument/2006/relationships/customXml" Target="../ink/ink1286.xml"/><Relationship Id="rId64" Type="http://schemas.openxmlformats.org/officeDocument/2006/relationships/image" Target="../media/image6610.png"/><Relationship Id="rId118" Type="http://schemas.openxmlformats.org/officeDocument/2006/relationships/image" Target="../media/image3110.png"/><Relationship Id="rId139" Type="http://schemas.openxmlformats.org/officeDocument/2006/relationships/customXml" Target="../ink/ink1334.xml"/><Relationship Id="rId85" Type="http://schemas.openxmlformats.org/officeDocument/2006/relationships/customXml" Target="../ink/ink1307.xml"/><Relationship Id="rId150" Type="http://schemas.openxmlformats.org/officeDocument/2006/relationships/image" Target="../media/image1030.png"/><Relationship Id="rId171" Type="http://schemas.openxmlformats.org/officeDocument/2006/relationships/customXml" Target="../ink/ink1350.xml"/><Relationship Id="rId192" Type="http://schemas.openxmlformats.org/officeDocument/2006/relationships/image" Target="../media/image1240.png"/><Relationship Id="rId206" Type="http://schemas.openxmlformats.org/officeDocument/2006/relationships/image" Target="../media/image131.png"/><Relationship Id="rId12" Type="http://schemas.openxmlformats.org/officeDocument/2006/relationships/image" Target="../media/image3810.png"/><Relationship Id="rId33" Type="http://schemas.openxmlformats.org/officeDocument/2006/relationships/customXml" Target="../ink/ink1281.xml"/><Relationship Id="rId108" Type="http://schemas.openxmlformats.org/officeDocument/2006/relationships/image" Target="../media/image2610.png"/><Relationship Id="rId129" Type="http://schemas.openxmlformats.org/officeDocument/2006/relationships/customXml" Target="../ink/ink1329.xml"/><Relationship Id="rId54" Type="http://schemas.openxmlformats.org/officeDocument/2006/relationships/image" Target="../media/image6110.png"/><Relationship Id="rId75" Type="http://schemas.openxmlformats.org/officeDocument/2006/relationships/customXml" Target="../ink/ink1302.xml"/><Relationship Id="rId96" Type="http://schemas.openxmlformats.org/officeDocument/2006/relationships/image" Target="../media/image838.png"/><Relationship Id="rId140" Type="http://schemas.openxmlformats.org/officeDocument/2006/relationships/image" Target="../media/image980.png"/><Relationship Id="rId161" Type="http://schemas.openxmlformats.org/officeDocument/2006/relationships/customXml" Target="../ink/ink1345.xml"/><Relationship Id="rId182" Type="http://schemas.openxmlformats.org/officeDocument/2006/relationships/image" Target="../media/image1190.png"/><Relationship Id="rId217" Type="http://schemas.openxmlformats.org/officeDocument/2006/relationships/customXml" Target="../ink/ink1373.xml"/><Relationship Id="rId6" Type="http://schemas.openxmlformats.org/officeDocument/2006/relationships/image" Target="../media/image3510.png"/><Relationship Id="rId23" Type="http://schemas.openxmlformats.org/officeDocument/2006/relationships/customXml" Target="../ink/ink1276.xml"/><Relationship Id="rId119" Type="http://schemas.openxmlformats.org/officeDocument/2006/relationships/customXml" Target="../ink/ink1324.xml"/><Relationship Id="rId44" Type="http://schemas.openxmlformats.org/officeDocument/2006/relationships/image" Target="../media/image5610.png"/><Relationship Id="rId65" Type="http://schemas.openxmlformats.org/officeDocument/2006/relationships/customXml" Target="../ink/ink1297.xml"/><Relationship Id="rId86" Type="http://schemas.openxmlformats.org/officeDocument/2006/relationships/image" Target="../media/image7810.png"/><Relationship Id="rId130" Type="http://schemas.openxmlformats.org/officeDocument/2006/relationships/image" Target="../media/image930.png"/><Relationship Id="rId151" Type="http://schemas.openxmlformats.org/officeDocument/2006/relationships/customXml" Target="../ink/ink1340.xml"/><Relationship Id="rId172" Type="http://schemas.openxmlformats.org/officeDocument/2006/relationships/image" Target="../media/image1140.png"/><Relationship Id="rId193" Type="http://schemas.openxmlformats.org/officeDocument/2006/relationships/customXml" Target="../ink/ink1361.xml"/><Relationship Id="rId207" Type="http://schemas.openxmlformats.org/officeDocument/2006/relationships/customXml" Target="../ink/ink1368.xml"/><Relationship Id="rId13" Type="http://schemas.openxmlformats.org/officeDocument/2006/relationships/customXml" Target="../ink/ink1271.xml"/><Relationship Id="rId109" Type="http://schemas.openxmlformats.org/officeDocument/2006/relationships/customXml" Target="../ink/ink1319.xml"/><Relationship Id="rId34" Type="http://schemas.openxmlformats.org/officeDocument/2006/relationships/image" Target="../media/image4910.png"/><Relationship Id="rId55" Type="http://schemas.openxmlformats.org/officeDocument/2006/relationships/customXml" Target="../ink/ink1292.xml"/><Relationship Id="rId76" Type="http://schemas.openxmlformats.org/officeDocument/2006/relationships/image" Target="../media/image7310.png"/><Relationship Id="rId97" Type="http://schemas.openxmlformats.org/officeDocument/2006/relationships/customXml" Target="../ink/ink1313.xml"/><Relationship Id="rId120" Type="http://schemas.openxmlformats.org/officeDocument/2006/relationships/image" Target="../media/image880.png"/><Relationship Id="rId141" Type="http://schemas.openxmlformats.org/officeDocument/2006/relationships/customXml" Target="../ink/ink1335.xml"/><Relationship Id="rId7" Type="http://schemas.openxmlformats.org/officeDocument/2006/relationships/customXml" Target="../ink/ink1268.xml"/><Relationship Id="rId162" Type="http://schemas.openxmlformats.org/officeDocument/2006/relationships/image" Target="../media/image1090.png"/><Relationship Id="rId183" Type="http://schemas.openxmlformats.org/officeDocument/2006/relationships/customXml" Target="../ink/ink1356.xml"/><Relationship Id="rId218" Type="http://schemas.openxmlformats.org/officeDocument/2006/relationships/image" Target="../media/image137.png"/><Relationship Id="rId24" Type="http://schemas.openxmlformats.org/officeDocument/2006/relationships/image" Target="../media/image4410.png"/><Relationship Id="rId45" Type="http://schemas.openxmlformats.org/officeDocument/2006/relationships/customXml" Target="../ink/ink1287.xml"/><Relationship Id="rId66" Type="http://schemas.openxmlformats.org/officeDocument/2006/relationships/image" Target="../media/image6710.png"/><Relationship Id="rId87" Type="http://schemas.openxmlformats.org/officeDocument/2006/relationships/customXml" Target="../ink/ink1308.xml"/><Relationship Id="rId110" Type="http://schemas.openxmlformats.org/officeDocument/2006/relationships/image" Target="../media/image2710.png"/><Relationship Id="rId131" Type="http://schemas.openxmlformats.org/officeDocument/2006/relationships/customXml" Target="../ink/ink1330.xml"/><Relationship Id="rId152" Type="http://schemas.openxmlformats.org/officeDocument/2006/relationships/image" Target="../media/image1040.png"/><Relationship Id="rId173" Type="http://schemas.openxmlformats.org/officeDocument/2006/relationships/customXml" Target="../ink/ink1351.xml"/><Relationship Id="rId194" Type="http://schemas.openxmlformats.org/officeDocument/2006/relationships/image" Target="../media/image1250.png"/><Relationship Id="rId208" Type="http://schemas.openxmlformats.org/officeDocument/2006/relationships/image" Target="../media/image132.png"/><Relationship Id="rId14" Type="http://schemas.openxmlformats.org/officeDocument/2006/relationships/image" Target="../media/image3910.png"/><Relationship Id="rId35" Type="http://schemas.openxmlformats.org/officeDocument/2006/relationships/customXml" Target="../ink/ink1282.xml"/><Relationship Id="rId56" Type="http://schemas.openxmlformats.org/officeDocument/2006/relationships/image" Target="../media/image6210.png"/><Relationship Id="rId77" Type="http://schemas.openxmlformats.org/officeDocument/2006/relationships/customXml" Target="../ink/ink1303.xml"/><Relationship Id="rId100" Type="http://schemas.openxmlformats.org/officeDocument/2006/relationships/image" Target="../media/image850.png"/><Relationship Id="rId8" Type="http://schemas.openxmlformats.org/officeDocument/2006/relationships/image" Target="../media/image3610.png"/><Relationship Id="rId51" Type="http://schemas.openxmlformats.org/officeDocument/2006/relationships/customXml" Target="../ink/ink1290.xml"/><Relationship Id="rId72" Type="http://schemas.openxmlformats.org/officeDocument/2006/relationships/image" Target="../media/image7010.png"/><Relationship Id="rId93" Type="http://schemas.openxmlformats.org/officeDocument/2006/relationships/customXml" Target="../ink/ink1311.xml"/><Relationship Id="rId98" Type="http://schemas.openxmlformats.org/officeDocument/2006/relationships/image" Target="../media/image840.png"/><Relationship Id="rId121" Type="http://schemas.openxmlformats.org/officeDocument/2006/relationships/customXml" Target="../ink/ink1325.xml"/><Relationship Id="rId142" Type="http://schemas.openxmlformats.org/officeDocument/2006/relationships/image" Target="../media/image990.png"/><Relationship Id="rId163" Type="http://schemas.openxmlformats.org/officeDocument/2006/relationships/customXml" Target="../ink/ink1346.xml"/><Relationship Id="rId184" Type="http://schemas.openxmlformats.org/officeDocument/2006/relationships/image" Target="../media/image1200.png"/><Relationship Id="rId189" Type="http://schemas.openxmlformats.org/officeDocument/2006/relationships/customXml" Target="../ink/ink1359.xml"/><Relationship Id="rId219" Type="http://schemas.openxmlformats.org/officeDocument/2006/relationships/customXml" Target="../ink/ink1374.xml"/><Relationship Id="rId3" Type="http://schemas.openxmlformats.org/officeDocument/2006/relationships/customXml" Target="../ink/ink1266.xml"/><Relationship Id="rId214" Type="http://schemas.openxmlformats.org/officeDocument/2006/relationships/image" Target="../media/image135.png"/><Relationship Id="rId25" Type="http://schemas.openxmlformats.org/officeDocument/2006/relationships/customXml" Target="../ink/ink1277.xml"/><Relationship Id="rId46" Type="http://schemas.openxmlformats.org/officeDocument/2006/relationships/image" Target="../media/image5710.png"/><Relationship Id="rId67" Type="http://schemas.openxmlformats.org/officeDocument/2006/relationships/customXml" Target="../ink/ink1298.xml"/><Relationship Id="rId116" Type="http://schemas.openxmlformats.org/officeDocument/2006/relationships/image" Target="../media/image3010.png"/><Relationship Id="rId137" Type="http://schemas.openxmlformats.org/officeDocument/2006/relationships/customXml" Target="../ink/ink1333.xml"/><Relationship Id="rId158" Type="http://schemas.openxmlformats.org/officeDocument/2006/relationships/image" Target="../media/image1070.png"/><Relationship Id="rId20" Type="http://schemas.openxmlformats.org/officeDocument/2006/relationships/image" Target="../media/image4210.png"/><Relationship Id="rId41" Type="http://schemas.openxmlformats.org/officeDocument/2006/relationships/customXml" Target="../ink/ink1285.xml"/><Relationship Id="rId62" Type="http://schemas.openxmlformats.org/officeDocument/2006/relationships/image" Target="../media/image6510.png"/><Relationship Id="rId83" Type="http://schemas.openxmlformats.org/officeDocument/2006/relationships/customXml" Target="../ink/ink1306.xml"/><Relationship Id="rId88" Type="http://schemas.openxmlformats.org/officeDocument/2006/relationships/image" Target="../media/image7910.png"/><Relationship Id="rId111" Type="http://schemas.openxmlformats.org/officeDocument/2006/relationships/customXml" Target="../ink/ink1320.xml"/><Relationship Id="rId132" Type="http://schemas.openxmlformats.org/officeDocument/2006/relationships/image" Target="../media/image940.png"/><Relationship Id="rId153" Type="http://schemas.openxmlformats.org/officeDocument/2006/relationships/customXml" Target="../ink/ink1341.xml"/><Relationship Id="rId174" Type="http://schemas.openxmlformats.org/officeDocument/2006/relationships/image" Target="../media/image1150.png"/><Relationship Id="rId179" Type="http://schemas.openxmlformats.org/officeDocument/2006/relationships/customXml" Target="../ink/ink1354.xml"/><Relationship Id="rId195" Type="http://schemas.openxmlformats.org/officeDocument/2006/relationships/customXml" Target="../ink/ink1362.xml"/><Relationship Id="rId209" Type="http://schemas.openxmlformats.org/officeDocument/2006/relationships/customXml" Target="../ink/ink1369.xml"/><Relationship Id="rId190" Type="http://schemas.openxmlformats.org/officeDocument/2006/relationships/image" Target="../media/image1230.png"/><Relationship Id="rId204" Type="http://schemas.openxmlformats.org/officeDocument/2006/relationships/image" Target="../media/image1300.png"/><Relationship Id="rId220" Type="http://schemas.openxmlformats.org/officeDocument/2006/relationships/image" Target="../media/image138.png"/><Relationship Id="rId15" Type="http://schemas.openxmlformats.org/officeDocument/2006/relationships/customXml" Target="../ink/ink1272.xml"/><Relationship Id="rId36" Type="http://schemas.openxmlformats.org/officeDocument/2006/relationships/image" Target="../media/image5010.png"/><Relationship Id="rId57" Type="http://schemas.openxmlformats.org/officeDocument/2006/relationships/customXml" Target="../ink/ink1293.xml"/><Relationship Id="rId106" Type="http://schemas.openxmlformats.org/officeDocument/2006/relationships/image" Target="../media/image2510.png"/><Relationship Id="rId127" Type="http://schemas.openxmlformats.org/officeDocument/2006/relationships/customXml" Target="../ink/ink1328.xml"/><Relationship Id="rId10" Type="http://schemas.openxmlformats.org/officeDocument/2006/relationships/image" Target="../media/image3710.png"/><Relationship Id="rId31" Type="http://schemas.openxmlformats.org/officeDocument/2006/relationships/customXml" Target="../ink/ink1280.xml"/><Relationship Id="rId52" Type="http://schemas.openxmlformats.org/officeDocument/2006/relationships/image" Target="../media/image6010.png"/><Relationship Id="rId73" Type="http://schemas.openxmlformats.org/officeDocument/2006/relationships/customXml" Target="../ink/ink1301.xml"/><Relationship Id="rId78" Type="http://schemas.openxmlformats.org/officeDocument/2006/relationships/image" Target="../media/image7410.png"/><Relationship Id="rId94" Type="http://schemas.openxmlformats.org/officeDocument/2006/relationships/image" Target="../media/image8210.png"/><Relationship Id="rId99" Type="http://schemas.openxmlformats.org/officeDocument/2006/relationships/customXml" Target="../ink/ink1314.xml"/><Relationship Id="rId101" Type="http://schemas.openxmlformats.org/officeDocument/2006/relationships/customXml" Target="../ink/ink1315.xml"/><Relationship Id="rId122" Type="http://schemas.openxmlformats.org/officeDocument/2006/relationships/image" Target="../media/image890.png"/><Relationship Id="rId143" Type="http://schemas.openxmlformats.org/officeDocument/2006/relationships/customXml" Target="../ink/ink1336.xml"/><Relationship Id="rId148" Type="http://schemas.openxmlformats.org/officeDocument/2006/relationships/image" Target="../media/image1020.png"/><Relationship Id="rId164" Type="http://schemas.openxmlformats.org/officeDocument/2006/relationships/image" Target="../media/image1100.png"/><Relationship Id="rId169" Type="http://schemas.openxmlformats.org/officeDocument/2006/relationships/customXml" Target="../ink/ink1349.xml"/><Relationship Id="rId185" Type="http://schemas.openxmlformats.org/officeDocument/2006/relationships/customXml" Target="../ink/ink1357.xml"/><Relationship Id="rId4" Type="http://schemas.openxmlformats.org/officeDocument/2006/relationships/image" Target="../media/image3410.png"/><Relationship Id="rId9" Type="http://schemas.openxmlformats.org/officeDocument/2006/relationships/customXml" Target="../ink/ink1269.xml"/><Relationship Id="rId180" Type="http://schemas.openxmlformats.org/officeDocument/2006/relationships/image" Target="../media/image1180.png"/><Relationship Id="rId210" Type="http://schemas.openxmlformats.org/officeDocument/2006/relationships/image" Target="../media/image133.png"/><Relationship Id="rId215" Type="http://schemas.openxmlformats.org/officeDocument/2006/relationships/customXml" Target="../ink/ink1372.xml"/><Relationship Id="rId26" Type="http://schemas.openxmlformats.org/officeDocument/2006/relationships/image" Target="../media/image4510.png"/><Relationship Id="rId47" Type="http://schemas.openxmlformats.org/officeDocument/2006/relationships/customXml" Target="../ink/ink1288.xml"/><Relationship Id="rId68" Type="http://schemas.openxmlformats.org/officeDocument/2006/relationships/image" Target="../media/image6810.png"/><Relationship Id="rId89" Type="http://schemas.openxmlformats.org/officeDocument/2006/relationships/customXml" Target="../ink/ink1309.xml"/><Relationship Id="rId112" Type="http://schemas.openxmlformats.org/officeDocument/2006/relationships/image" Target="../media/image2810.png"/><Relationship Id="rId133" Type="http://schemas.openxmlformats.org/officeDocument/2006/relationships/customXml" Target="../ink/ink1331.xml"/><Relationship Id="rId154" Type="http://schemas.openxmlformats.org/officeDocument/2006/relationships/image" Target="../media/image1050.png"/><Relationship Id="rId175" Type="http://schemas.openxmlformats.org/officeDocument/2006/relationships/customXml" Target="../ink/ink1352.xml"/><Relationship Id="rId196" Type="http://schemas.openxmlformats.org/officeDocument/2006/relationships/image" Target="../media/image1260.png"/><Relationship Id="rId200" Type="http://schemas.openxmlformats.org/officeDocument/2006/relationships/image" Target="../media/image1280.png"/><Relationship Id="rId16" Type="http://schemas.openxmlformats.org/officeDocument/2006/relationships/image" Target="../media/image4010.png"/><Relationship Id="rId221" Type="http://schemas.openxmlformats.org/officeDocument/2006/relationships/customXml" Target="../ink/ink1375.xml"/><Relationship Id="rId37" Type="http://schemas.openxmlformats.org/officeDocument/2006/relationships/customXml" Target="../ink/ink1283.xml"/><Relationship Id="rId58" Type="http://schemas.openxmlformats.org/officeDocument/2006/relationships/image" Target="../media/image6310.png"/><Relationship Id="rId79" Type="http://schemas.openxmlformats.org/officeDocument/2006/relationships/customXml" Target="../ink/ink1304.xml"/><Relationship Id="rId102" Type="http://schemas.openxmlformats.org/officeDocument/2006/relationships/image" Target="../media/image860.png"/><Relationship Id="rId123" Type="http://schemas.openxmlformats.org/officeDocument/2006/relationships/customXml" Target="../ink/ink1326.xml"/><Relationship Id="rId144" Type="http://schemas.openxmlformats.org/officeDocument/2006/relationships/image" Target="../media/image1000.png"/><Relationship Id="rId90" Type="http://schemas.openxmlformats.org/officeDocument/2006/relationships/image" Target="../media/image8010.png"/><Relationship Id="rId165" Type="http://schemas.openxmlformats.org/officeDocument/2006/relationships/customXml" Target="../ink/ink1347.xml"/><Relationship Id="rId186" Type="http://schemas.openxmlformats.org/officeDocument/2006/relationships/image" Target="../media/image1210.png"/><Relationship Id="rId211" Type="http://schemas.openxmlformats.org/officeDocument/2006/relationships/customXml" Target="../ink/ink1370.xml"/><Relationship Id="rId27" Type="http://schemas.openxmlformats.org/officeDocument/2006/relationships/customXml" Target="../ink/ink1278.xml"/><Relationship Id="rId48" Type="http://schemas.openxmlformats.org/officeDocument/2006/relationships/image" Target="../media/image5810.png"/><Relationship Id="rId69" Type="http://schemas.openxmlformats.org/officeDocument/2006/relationships/customXml" Target="../ink/ink1299.xml"/><Relationship Id="rId113" Type="http://schemas.openxmlformats.org/officeDocument/2006/relationships/customXml" Target="../ink/ink1321.xml"/><Relationship Id="rId134" Type="http://schemas.openxmlformats.org/officeDocument/2006/relationships/image" Target="../media/image950.png"/><Relationship Id="rId80" Type="http://schemas.openxmlformats.org/officeDocument/2006/relationships/image" Target="../media/image7510.png"/><Relationship Id="rId155" Type="http://schemas.openxmlformats.org/officeDocument/2006/relationships/customXml" Target="../ink/ink1342.xml"/><Relationship Id="rId176" Type="http://schemas.openxmlformats.org/officeDocument/2006/relationships/image" Target="../media/image1160.png"/><Relationship Id="rId197" Type="http://schemas.openxmlformats.org/officeDocument/2006/relationships/customXml" Target="../ink/ink1363.xml"/><Relationship Id="rId201" Type="http://schemas.openxmlformats.org/officeDocument/2006/relationships/customXml" Target="../ink/ink1365.xml"/><Relationship Id="rId222" Type="http://schemas.openxmlformats.org/officeDocument/2006/relationships/image" Target="../media/image139.png"/><Relationship Id="rId17" Type="http://schemas.openxmlformats.org/officeDocument/2006/relationships/customXml" Target="../ink/ink1273.xml"/><Relationship Id="rId38" Type="http://schemas.openxmlformats.org/officeDocument/2006/relationships/image" Target="../media/image5110.png"/><Relationship Id="rId59" Type="http://schemas.openxmlformats.org/officeDocument/2006/relationships/customXml" Target="../ink/ink1294.xml"/><Relationship Id="rId103" Type="http://schemas.openxmlformats.org/officeDocument/2006/relationships/customXml" Target="../ink/ink1316.xml"/><Relationship Id="rId124" Type="http://schemas.openxmlformats.org/officeDocument/2006/relationships/image" Target="../media/image900.png"/><Relationship Id="rId70" Type="http://schemas.openxmlformats.org/officeDocument/2006/relationships/image" Target="../media/image6910.png"/><Relationship Id="rId91" Type="http://schemas.openxmlformats.org/officeDocument/2006/relationships/customXml" Target="../ink/ink1310.xml"/><Relationship Id="rId145" Type="http://schemas.openxmlformats.org/officeDocument/2006/relationships/customXml" Target="../ink/ink1337.xml"/><Relationship Id="rId166" Type="http://schemas.openxmlformats.org/officeDocument/2006/relationships/image" Target="../media/image1110.png"/><Relationship Id="rId187" Type="http://schemas.openxmlformats.org/officeDocument/2006/relationships/customXml" Target="../ink/ink135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34.png"/><Relationship Id="rId28" Type="http://schemas.openxmlformats.org/officeDocument/2006/relationships/image" Target="../media/image4610.png"/><Relationship Id="rId49" Type="http://schemas.openxmlformats.org/officeDocument/2006/relationships/customXml" Target="../ink/ink1289.xml"/><Relationship Id="rId114" Type="http://schemas.openxmlformats.org/officeDocument/2006/relationships/image" Target="../media/image2910.png"/><Relationship Id="rId60" Type="http://schemas.openxmlformats.org/officeDocument/2006/relationships/image" Target="../media/image6410.png"/><Relationship Id="rId81" Type="http://schemas.openxmlformats.org/officeDocument/2006/relationships/customXml" Target="../ink/ink1305.xml"/><Relationship Id="rId135" Type="http://schemas.openxmlformats.org/officeDocument/2006/relationships/customXml" Target="../ink/ink1332.xml"/><Relationship Id="rId156" Type="http://schemas.openxmlformats.org/officeDocument/2006/relationships/image" Target="../media/image1060.png"/><Relationship Id="rId177" Type="http://schemas.openxmlformats.org/officeDocument/2006/relationships/customXml" Target="../ink/ink1353.xml"/><Relationship Id="rId198" Type="http://schemas.openxmlformats.org/officeDocument/2006/relationships/image" Target="../media/image1270.png"/><Relationship Id="rId202" Type="http://schemas.openxmlformats.org/officeDocument/2006/relationships/image" Target="../media/image1290.png"/><Relationship Id="rId223" Type="http://schemas.openxmlformats.org/officeDocument/2006/relationships/customXml" Target="../ink/ink1376.xml"/><Relationship Id="rId18" Type="http://schemas.openxmlformats.org/officeDocument/2006/relationships/image" Target="../media/image4110.png"/><Relationship Id="rId39" Type="http://schemas.openxmlformats.org/officeDocument/2006/relationships/customXml" Target="../ink/ink1284.xml"/><Relationship Id="rId50" Type="http://schemas.openxmlformats.org/officeDocument/2006/relationships/image" Target="../media/image5910.png"/><Relationship Id="rId104" Type="http://schemas.openxmlformats.org/officeDocument/2006/relationships/image" Target="../media/image870.png"/><Relationship Id="rId125" Type="http://schemas.openxmlformats.org/officeDocument/2006/relationships/customXml" Target="../ink/ink1327.xml"/><Relationship Id="rId146" Type="http://schemas.openxmlformats.org/officeDocument/2006/relationships/image" Target="../media/image1010.png"/><Relationship Id="rId167" Type="http://schemas.openxmlformats.org/officeDocument/2006/relationships/customXml" Target="../ink/ink1348.xml"/><Relationship Id="rId188" Type="http://schemas.openxmlformats.org/officeDocument/2006/relationships/image" Target="../media/image1220.png"/><Relationship Id="rId71" Type="http://schemas.openxmlformats.org/officeDocument/2006/relationships/customXml" Target="../ink/ink1300.xml"/><Relationship Id="rId92" Type="http://schemas.openxmlformats.org/officeDocument/2006/relationships/image" Target="../media/image8110.png"/><Relationship Id="rId213" Type="http://schemas.openxmlformats.org/officeDocument/2006/relationships/customXml" Target="../ink/ink1371.xml"/><Relationship Id="rId2" Type="http://schemas.openxmlformats.org/officeDocument/2006/relationships/image" Target="../media/image130.png"/><Relationship Id="rId29" Type="http://schemas.openxmlformats.org/officeDocument/2006/relationships/customXml" Target="../ink/ink1279.xml"/><Relationship Id="rId40" Type="http://schemas.openxmlformats.org/officeDocument/2006/relationships/image" Target="../media/image5210.png"/><Relationship Id="rId115" Type="http://schemas.openxmlformats.org/officeDocument/2006/relationships/customXml" Target="../ink/ink1322.xml"/><Relationship Id="rId136" Type="http://schemas.openxmlformats.org/officeDocument/2006/relationships/image" Target="../media/image960.png"/><Relationship Id="rId157" Type="http://schemas.openxmlformats.org/officeDocument/2006/relationships/customXml" Target="../ink/ink1343.xml"/><Relationship Id="rId178" Type="http://schemas.openxmlformats.org/officeDocument/2006/relationships/image" Target="../media/image1170.png"/><Relationship Id="rId61" Type="http://schemas.openxmlformats.org/officeDocument/2006/relationships/customXml" Target="../ink/ink1295.xml"/><Relationship Id="rId82" Type="http://schemas.openxmlformats.org/officeDocument/2006/relationships/image" Target="../media/image7610.png"/><Relationship Id="rId199" Type="http://schemas.openxmlformats.org/officeDocument/2006/relationships/customXml" Target="../ink/ink1364.xml"/><Relationship Id="rId203" Type="http://schemas.openxmlformats.org/officeDocument/2006/relationships/customXml" Target="../ink/ink1366.xml"/><Relationship Id="rId19" Type="http://schemas.openxmlformats.org/officeDocument/2006/relationships/customXml" Target="../ink/ink1274.xml"/><Relationship Id="rId224" Type="http://schemas.openxmlformats.org/officeDocument/2006/relationships/image" Target="../media/image140.png"/><Relationship Id="rId30" Type="http://schemas.openxmlformats.org/officeDocument/2006/relationships/image" Target="../media/image4710.png"/><Relationship Id="rId105" Type="http://schemas.openxmlformats.org/officeDocument/2006/relationships/customXml" Target="../ink/ink1317.xml"/><Relationship Id="rId126" Type="http://schemas.openxmlformats.org/officeDocument/2006/relationships/image" Target="../media/image910.png"/><Relationship Id="rId147" Type="http://schemas.openxmlformats.org/officeDocument/2006/relationships/customXml" Target="../ink/ink1338.xml"/><Relationship Id="rId168" Type="http://schemas.openxmlformats.org/officeDocument/2006/relationships/image" Target="../media/image1120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434.xml"/><Relationship Id="rId21" Type="http://schemas.openxmlformats.org/officeDocument/2006/relationships/customXml" Target="../ink/ink1386.xml"/><Relationship Id="rId42" Type="http://schemas.openxmlformats.org/officeDocument/2006/relationships/image" Target="../media/image5510.png"/><Relationship Id="rId63" Type="http://schemas.openxmlformats.org/officeDocument/2006/relationships/customXml" Target="../ink/ink1407.xml"/><Relationship Id="rId84" Type="http://schemas.openxmlformats.org/officeDocument/2006/relationships/image" Target="../media/image7710.png"/><Relationship Id="rId138" Type="http://schemas.openxmlformats.org/officeDocument/2006/relationships/image" Target="../media/image970.png"/><Relationship Id="rId159" Type="http://schemas.openxmlformats.org/officeDocument/2006/relationships/customXml" Target="../ink/ink1455.xml"/><Relationship Id="rId170" Type="http://schemas.openxmlformats.org/officeDocument/2006/relationships/image" Target="../media/image1130.png"/><Relationship Id="rId191" Type="http://schemas.openxmlformats.org/officeDocument/2006/relationships/customXml" Target="../ink/ink1471.xml"/><Relationship Id="rId205" Type="http://schemas.openxmlformats.org/officeDocument/2006/relationships/customXml" Target="../ink/ink1478.xml"/><Relationship Id="rId226" Type="http://schemas.openxmlformats.org/officeDocument/2006/relationships/image" Target="../media/image141.png"/><Relationship Id="rId107" Type="http://schemas.openxmlformats.org/officeDocument/2006/relationships/customXml" Target="../ink/ink1429.xml"/><Relationship Id="rId11" Type="http://schemas.openxmlformats.org/officeDocument/2006/relationships/customXml" Target="../ink/ink1381.xml"/><Relationship Id="rId32" Type="http://schemas.openxmlformats.org/officeDocument/2006/relationships/image" Target="../media/image4810.png"/><Relationship Id="rId53" Type="http://schemas.openxmlformats.org/officeDocument/2006/relationships/customXml" Target="../ink/ink1402.xml"/><Relationship Id="rId74" Type="http://schemas.openxmlformats.org/officeDocument/2006/relationships/image" Target="../media/image7110.png"/><Relationship Id="rId128" Type="http://schemas.openxmlformats.org/officeDocument/2006/relationships/image" Target="../media/image920.png"/><Relationship Id="rId149" Type="http://schemas.openxmlformats.org/officeDocument/2006/relationships/customXml" Target="../ink/ink1450.xml"/><Relationship Id="rId5" Type="http://schemas.openxmlformats.org/officeDocument/2006/relationships/customXml" Target="../ink/ink1378.xml"/><Relationship Id="rId95" Type="http://schemas.openxmlformats.org/officeDocument/2006/relationships/customXml" Target="../ink/ink1423.xml"/><Relationship Id="rId160" Type="http://schemas.openxmlformats.org/officeDocument/2006/relationships/image" Target="../media/image1080.png"/><Relationship Id="rId181" Type="http://schemas.openxmlformats.org/officeDocument/2006/relationships/customXml" Target="../ink/ink1466.xml"/><Relationship Id="rId216" Type="http://schemas.openxmlformats.org/officeDocument/2006/relationships/image" Target="../media/image136.png"/><Relationship Id="rId237" Type="http://schemas.openxmlformats.org/officeDocument/2006/relationships/customXml" Target="../ink/ink1494.xml"/><Relationship Id="rId22" Type="http://schemas.openxmlformats.org/officeDocument/2006/relationships/image" Target="../media/image4310.png"/><Relationship Id="rId43" Type="http://schemas.openxmlformats.org/officeDocument/2006/relationships/customXml" Target="../ink/ink1397.xml"/><Relationship Id="rId64" Type="http://schemas.openxmlformats.org/officeDocument/2006/relationships/image" Target="../media/image6610.png"/><Relationship Id="rId118" Type="http://schemas.openxmlformats.org/officeDocument/2006/relationships/image" Target="../media/image3110.png"/><Relationship Id="rId139" Type="http://schemas.openxmlformats.org/officeDocument/2006/relationships/customXml" Target="../ink/ink1445.xml"/><Relationship Id="rId85" Type="http://schemas.openxmlformats.org/officeDocument/2006/relationships/customXml" Target="../ink/ink1418.xml"/><Relationship Id="rId150" Type="http://schemas.openxmlformats.org/officeDocument/2006/relationships/image" Target="../media/image1030.png"/><Relationship Id="rId171" Type="http://schemas.openxmlformats.org/officeDocument/2006/relationships/customXml" Target="../ink/ink1461.xml"/><Relationship Id="rId192" Type="http://schemas.openxmlformats.org/officeDocument/2006/relationships/image" Target="../media/image1240.png"/><Relationship Id="rId206" Type="http://schemas.openxmlformats.org/officeDocument/2006/relationships/image" Target="../media/image131.png"/><Relationship Id="rId227" Type="http://schemas.openxmlformats.org/officeDocument/2006/relationships/customXml" Target="../ink/ink1489.xml"/><Relationship Id="rId12" Type="http://schemas.openxmlformats.org/officeDocument/2006/relationships/image" Target="../media/image3810.png"/><Relationship Id="rId33" Type="http://schemas.openxmlformats.org/officeDocument/2006/relationships/customXml" Target="../ink/ink1392.xml"/><Relationship Id="rId108" Type="http://schemas.openxmlformats.org/officeDocument/2006/relationships/image" Target="../media/image2610.png"/><Relationship Id="rId129" Type="http://schemas.openxmlformats.org/officeDocument/2006/relationships/customXml" Target="../ink/ink1440.xml"/><Relationship Id="rId54" Type="http://schemas.openxmlformats.org/officeDocument/2006/relationships/image" Target="../media/image6110.png"/><Relationship Id="rId75" Type="http://schemas.openxmlformats.org/officeDocument/2006/relationships/customXml" Target="../ink/ink1413.xml"/><Relationship Id="rId96" Type="http://schemas.openxmlformats.org/officeDocument/2006/relationships/image" Target="../media/image838.png"/><Relationship Id="rId140" Type="http://schemas.openxmlformats.org/officeDocument/2006/relationships/image" Target="../media/image980.png"/><Relationship Id="rId161" Type="http://schemas.openxmlformats.org/officeDocument/2006/relationships/customXml" Target="../ink/ink1456.xml"/><Relationship Id="rId182" Type="http://schemas.openxmlformats.org/officeDocument/2006/relationships/image" Target="../media/image1190.png"/><Relationship Id="rId217" Type="http://schemas.openxmlformats.org/officeDocument/2006/relationships/customXml" Target="../ink/ink1484.xml"/><Relationship Id="rId6" Type="http://schemas.openxmlformats.org/officeDocument/2006/relationships/image" Target="../media/image3510.png"/><Relationship Id="rId238" Type="http://schemas.openxmlformats.org/officeDocument/2006/relationships/image" Target="../media/image147.png"/><Relationship Id="rId23" Type="http://schemas.openxmlformats.org/officeDocument/2006/relationships/customXml" Target="../ink/ink1387.xml"/><Relationship Id="rId119" Type="http://schemas.openxmlformats.org/officeDocument/2006/relationships/customXml" Target="../ink/ink1435.xml"/><Relationship Id="rId44" Type="http://schemas.openxmlformats.org/officeDocument/2006/relationships/image" Target="../media/image5610.png"/><Relationship Id="rId65" Type="http://schemas.openxmlformats.org/officeDocument/2006/relationships/customXml" Target="../ink/ink1408.xml"/><Relationship Id="rId86" Type="http://schemas.openxmlformats.org/officeDocument/2006/relationships/image" Target="../media/image7810.png"/><Relationship Id="rId130" Type="http://schemas.openxmlformats.org/officeDocument/2006/relationships/image" Target="../media/image930.png"/><Relationship Id="rId151" Type="http://schemas.openxmlformats.org/officeDocument/2006/relationships/customXml" Target="../ink/ink1451.xml"/><Relationship Id="rId172" Type="http://schemas.openxmlformats.org/officeDocument/2006/relationships/image" Target="../media/image1140.png"/><Relationship Id="rId193" Type="http://schemas.openxmlformats.org/officeDocument/2006/relationships/customXml" Target="../ink/ink1472.xml"/><Relationship Id="rId207" Type="http://schemas.openxmlformats.org/officeDocument/2006/relationships/customXml" Target="../ink/ink1479.xml"/><Relationship Id="rId228" Type="http://schemas.openxmlformats.org/officeDocument/2006/relationships/image" Target="../media/image142.png"/><Relationship Id="rId13" Type="http://schemas.openxmlformats.org/officeDocument/2006/relationships/customXml" Target="../ink/ink1382.xml"/><Relationship Id="rId109" Type="http://schemas.openxmlformats.org/officeDocument/2006/relationships/customXml" Target="../ink/ink1430.xml"/><Relationship Id="rId34" Type="http://schemas.openxmlformats.org/officeDocument/2006/relationships/image" Target="../media/image4910.png"/><Relationship Id="rId55" Type="http://schemas.openxmlformats.org/officeDocument/2006/relationships/customXml" Target="../ink/ink1403.xml"/><Relationship Id="rId76" Type="http://schemas.openxmlformats.org/officeDocument/2006/relationships/image" Target="../media/image7310.png"/><Relationship Id="rId97" Type="http://schemas.openxmlformats.org/officeDocument/2006/relationships/customXml" Target="../ink/ink1424.xml"/><Relationship Id="rId120" Type="http://schemas.openxmlformats.org/officeDocument/2006/relationships/image" Target="../media/image880.png"/><Relationship Id="rId141" Type="http://schemas.openxmlformats.org/officeDocument/2006/relationships/customXml" Target="../ink/ink1446.xml"/><Relationship Id="rId7" Type="http://schemas.openxmlformats.org/officeDocument/2006/relationships/customXml" Target="../ink/ink1379.xml"/><Relationship Id="rId162" Type="http://schemas.openxmlformats.org/officeDocument/2006/relationships/image" Target="../media/image1090.png"/><Relationship Id="rId183" Type="http://schemas.openxmlformats.org/officeDocument/2006/relationships/customXml" Target="../ink/ink1467.xml"/><Relationship Id="rId218" Type="http://schemas.openxmlformats.org/officeDocument/2006/relationships/image" Target="../media/image137.png"/><Relationship Id="rId239" Type="http://schemas.openxmlformats.org/officeDocument/2006/relationships/customXml" Target="../ink/ink1495.xml"/><Relationship Id="rId24" Type="http://schemas.openxmlformats.org/officeDocument/2006/relationships/image" Target="../media/image4410.png"/><Relationship Id="rId45" Type="http://schemas.openxmlformats.org/officeDocument/2006/relationships/customXml" Target="../ink/ink1398.xml"/><Relationship Id="rId66" Type="http://schemas.openxmlformats.org/officeDocument/2006/relationships/image" Target="../media/image6710.png"/><Relationship Id="rId87" Type="http://schemas.openxmlformats.org/officeDocument/2006/relationships/customXml" Target="../ink/ink1419.xml"/><Relationship Id="rId110" Type="http://schemas.openxmlformats.org/officeDocument/2006/relationships/image" Target="../media/image2710.png"/><Relationship Id="rId131" Type="http://schemas.openxmlformats.org/officeDocument/2006/relationships/customXml" Target="../ink/ink1441.xml"/><Relationship Id="rId152" Type="http://schemas.openxmlformats.org/officeDocument/2006/relationships/image" Target="../media/image1040.png"/><Relationship Id="rId173" Type="http://schemas.openxmlformats.org/officeDocument/2006/relationships/customXml" Target="../ink/ink1462.xml"/><Relationship Id="rId194" Type="http://schemas.openxmlformats.org/officeDocument/2006/relationships/image" Target="../media/image1250.png"/><Relationship Id="rId208" Type="http://schemas.openxmlformats.org/officeDocument/2006/relationships/image" Target="../media/image132.png"/><Relationship Id="rId229" Type="http://schemas.openxmlformats.org/officeDocument/2006/relationships/customXml" Target="../ink/ink1490.xml"/><Relationship Id="rId240" Type="http://schemas.openxmlformats.org/officeDocument/2006/relationships/image" Target="../media/image148.png"/><Relationship Id="rId14" Type="http://schemas.openxmlformats.org/officeDocument/2006/relationships/image" Target="../media/image3910.png"/><Relationship Id="rId35" Type="http://schemas.openxmlformats.org/officeDocument/2006/relationships/customXml" Target="../ink/ink1393.xml"/><Relationship Id="rId56" Type="http://schemas.openxmlformats.org/officeDocument/2006/relationships/image" Target="../media/image6210.png"/><Relationship Id="rId77" Type="http://schemas.openxmlformats.org/officeDocument/2006/relationships/customXml" Target="../ink/ink1414.xml"/><Relationship Id="rId100" Type="http://schemas.openxmlformats.org/officeDocument/2006/relationships/image" Target="../media/image850.png"/><Relationship Id="rId8" Type="http://schemas.openxmlformats.org/officeDocument/2006/relationships/image" Target="../media/image3610.png"/><Relationship Id="rId98" Type="http://schemas.openxmlformats.org/officeDocument/2006/relationships/image" Target="../media/image840.png"/><Relationship Id="rId121" Type="http://schemas.openxmlformats.org/officeDocument/2006/relationships/customXml" Target="../ink/ink1436.xml"/><Relationship Id="rId142" Type="http://schemas.openxmlformats.org/officeDocument/2006/relationships/image" Target="../media/image990.png"/><Relationship Id="rId163" Type="http://schemas.openxmlformats.org/officeDocument/2006/relationships/customXml" Target="../ink/ink1457.xml"/><Relationship Id="rId184" Type="http://schemas.openxmlformats.org/officeDocument/2006/relationships/image" Target="../media/image1200.png"/><Relationship Id="rId219" Type="http://schemas.openxmlformats.org/officeDocument/2006/relationships/customXml" Target="../ink/ink1485.xml"/><Relationship Id="rId230" Type="http://schemas.openxmlformats.org/officeDocument/2006/relationships/image" Target="../media/image143.png"/><Relationship Id="rId25" Type="http://schemas.openxmlformats.org/officeDocument/2006/relationships/customXml" Target="../ink/ink1388.xml"/><Relationship Id="rId46" Type="http://schemas.openxmlformats.org/officeDocument/2006/relationships/image" Target="../media/image5710.png"/><Relationship Id="rId67" Type="http://schemas.openxmlformats.org/officeDocument/2006/relationships/customXml" Target="../ink/ink1409.xml"/><Relationship Id="rId88" Type="http://schemas.openxmlformats.org/officeDocument/2006/relationships/image" Target="../media/image7910.png"/><Relationship Id="rId111" Type="http://schemas.openxmlformats.org/officeDocument/2006/relationships/customXml" Target="../ink/ink1431.xml"/><Relationship Id="rId132" Type="http://schemas.openxmlformats.org/officeDocument/2006/relationships/image" Target="../media/image940.png"/><Relationship Id="rId153" Type="http://schemas.openxmlformats.org/officeDocument/2006/relationships/customXml" Target="../ink/ink1452.xml"/><Relationship Id="rId174" Type="http://schemas.openxmlformats.org/officeDocument/2006/relationships/image" Target="../media/image1150.png"/><Relationship Id="rId195" Type="http://schemas.openxmlformats.org/officeDocument/2006/relationships/customXml" Target="../ink/ink1473.xml"/><Relationship Id="rId209" Type="http://schemas.openxmlformats.org/officeDocument/2006/relationships/customXml" Target="../ink/ink1480.xml"/><Relationship Id="rId220" Type="http://schemas.openxmlformats.org/officeDocument/2006/relationships/image" Target="../media/image138.png"/><Relationship Id="rId241" Type="http://schemas.openxmlformats.org/officeDocument/2006/relationships/customXml" Target="../ink/ink1496.xml"/><Relationship Id="rId15" Type="http://schemas.openxmlformats.org/officeDocument/2006/relationships/customXml" Target="../ink/ink1383.xml"/><Relationship Id="rId36" Type="http://schemas.openxmlformats.org/officeDocument/2006/relationships/image" Target="../media/image5010.png"/><Relationship Id="rId57" Type="http://schemas.openxmlformats.org/officeDocument/2006/relationships/customXml" Target="../ink/ink1404.xml"/><Relationship Id="rId10" Type="http://schemas.openxmlformats.org/officeDocument/2006/relationships/image" Target="../media/image3710.png"/><Relationship Id="rId31" Type="http://schemas.openxmlformats.org/officeDocument/2006/relationships/customXml" Target="../ink/ink1391.xml"/><Relationship Id="rId52" Type="http://schemas.openxmlformats.org/officeDocument/2006/relationships/image" Target="../media/image6010.png"/><Relationship Id="rId73" Type="http://schemas.openxmlformats.org/officeDocument/2006/relationships/customXml" Target="../ink/ink1412.xml"/><Relationship Id="rId78" Type="http://schemas.openxmlformats.org/officeDocument/2006/relationships/image" Target="../media/image7410.png"/><Relationship Id="rId94" Type="http://schemas.openxmlformats.org/officeDocument/2006/relationships/image" Target="../media/image8210.png"/><Relationship Id="rId99" Type="http://schemas.openxmlformats.org/officeDocument/2006/relationships/customXml" Target="../ink/ink1425.xml"/><Relationship Id="rId101" Type="http://schemas.openxmlformats.org/officeDocument/2006/relationships/customXml" Target="../ink/ink1426.xml"/><Relationship Id="rId122" Type="http://schemas.openxmlformats.org/officeDocument/2006/relationships/image" Target="../media/image890.png"/><Relationship Id="rId143" Type="http://schemas.openxmlformats.org/officeDocument/2006/relationships/customXml" Target="../ink/ink1447.xml"/><Relationship Id="rId148" Type="http://schemas.openxmlformats.org/officeDocument/2006/relationships/image" Target="../media/image1020.png"/><Relationship Id="rId164" Type="http://schemas.openxmlformats.org/officeDocument/2006/relationships/image" Target="../media/image1100.png"/><Relationship Id="rId169" Type="http://schemas.openxmlformats.org/officeDocument/2006/relationships/customXml" Target="../ink/ink1460.xml"/><Relationship Id="rId185" Type="http://schemas.openxmlformats.org/officeDocument/2006/relationships/customXml" Target="../ink/ink1468.xml"/><Relationship Id="rId4" Type="http://schemas.openxmlformats.org/officeDocument/2006/relationships/image" Target="../media/image3410.png"/><Relationship Id="rId9" Type="http://schemas.openxmlformats.org/officeDocument/2006/relationships/customXml" Target="../ink/ink1380.xml"/><Relationship Id="rId180" Type="http://schemas.openxmlformats.org/officeDocument/2006/relationships/image" Target="../media/image1180.png"/><Relationship Id="rId210" Type="http://schemas.openxmlformats.org/officeDocument/2006/relationships/image" Target="../media/image133.png"/><Relationship Id="rId215" Type="http://schemas.openxmlformats.org/officeDocument/2006/relationships/customXml" Target="../ink/ink1483.xml"/><Relationship Id="rId236" Type="http://schemas.openxmlformats.org/officeDocument/2006/relationships/image" Target="../media/image146.png"/><Relationship Id="rId26" Type="http://schemas.openxmlformats.org/officeDocument/2006/relationships/image" Target="../media/image4510.png"/><Relationship Id="rId231" Type="http://schemas.openxmlformats.org/officeDocument/2006/relationships/customXml" Target="../ink/ink1491.xml"/><Relationship Id="rId47" Type="http://schemas.openxmlformats.org/officeDocument/2006/relationships/customXml" Target="../ink/ink1399.xml"/><Relationship Id="rId68" Type="http://schemas.openxmlformats.org/officeDocument/2006/relationships/image" Target="../media/image6810.png"/><Relationship Id="rId89" Type="http://schemas.openxmlformats.org/officeDocument/2006/relationships/customXml" Target="../ink/ink1420.xml"/><Relationship Id="rId112" Type="http://schemas.openxmlformats.org/officeDocument/2006/relationships/image" Target="../media/image2810.png"/><Relationship Id="rId133" Type="http://schemas.openxmlformats.org/officeDocument/2006/relationships/customXml" Target="../ink/ink1442.xml"/><Relationship Id="rId154" Type="http://schemas.openxmlformats.org/officeDocument/2006/relationships/image" Target="../media/image1050.png"/><Relationship Id="rId175" Type="http://schemas.openxmlformats.org/officeDocument/2006/relationships/customXml" Target="../ink/ink1463.xml"/><Relationship Id="rId196" Type="http://schemas.openxmlformats.org/officeDocument/2006/relationships/image" Target="../media/image1260.png"/><Relationship Id="rId200" Type="http://schemas.openxmlformats.org/officeDocument/2006/relationships/image" Target="../media/image1280.png"/><Relationship Id="rId16" Type="http://schemas.openxmlformats.org/officeDocument/2006/relationships/image" Target="../media/image4010.png"/><Relationship Id="rId221" Type="http://schemas.openxmlformats.org/officeDocument/2006/relationships/customXml" Target="../ink/ink1486.xml"/><Relationship Id="rId242" Type="http://schemas.openxmlformats.org/officeDocument/2006/relationships/image" Target="../media/image149.png"/><Relationship Id="rId37" Type="http://schemas.openxmlformats.org/officeDocument/2006/relationships/customXml" Target="../ink/ink1394.xml"/><Relationship Id="rId58" Type="http://schemas.openxmlformats.org/officeDocument/2006/relationships/image" Target="../media/image6310.png"/><Relationship Id="rId79" Type="http://schemas.openxmlformats.org/officeDocument/2006/relationships/customXml" Target="../ink/ink1415.xml"/><Relationship Id="rId102" Type="http://schemas.openxmlformats.org/officeDocument/2006/relationships/image" Target="../media/image860.png"/><Relationship Id="rId123" Type="http://schemas.openxmlformats.org/officeDocument/2006/relationships/customXml" Target="../ink/ink1437.xml"/><Relationship Id="rId144" Type="http://schemas.openxmlformats.org/officeDocument/2006/relationships/image" Target="../media/image1000.png"/><Relationship Id="rId90" Type="http://schemas.openxmlformats.org/officeDocument/2006/relationships/image" Target="../media/image8010.png"/><Relationship Id="rId165" Type="http://schemas.openxmlformats.org/officeDocument/2006/relationships/customXml" Target="../ink/ink1458.xml"/><Relationship Id="rId186" Type="http://schemas.openxmlformats.org/officeDocument/2006/relationships/image" Target="../media/image1210.png"/><Relationship Id="rId211" Type="http://schemas.openxmlformats.org/officeDocument/2006/relationships/customXml" Target="../ink/ink1481.xml"/><Relationship Id="rId232" Type="http://schemas.openxmlformats.org/officeDocument/2006/relationships/image" Target="../media/image144.png"/><Relationship Id="rId27" Type="http://schemas.openxmlformats.org/officeDocument/2006/relationships/customXml" Target="../ink/ink1389.xml"/><Relationship Id="rId48" Type="http://schemas.openxmlformats.org/officeDocument/2006/relationships/image" Target="../media/image5810.png"/><Relationship Id="rId69" Type="http://schemas.openxmlformats.org/officeDocument/2006/relationships/customXml" Target="../ink/ink1410.xml"/><Relationship Id="rId113" Type="http://schemas.openxmlformats.org/officeDocument/2006/relationships/customXml" Target="../ink/ink1432.xml"/><Relationship Id="rId134" Type="http://schemas.openxmlformats.org/officeDocument/2006/relationships/image" Target="../media/image950.png"/><Relationship Id="rId80" Type="http://schemas.openxmlformats.org/officeDocument/2006/relationships/image" Target="../media/image7510.png"/><Relationship Id="rId155" Type="http://schemas.openxmlformats.org/officeDocument/2006/relationships/customXml" Target="../ink/ink1453.xml"/><Relationship Id="rId176" Type="http://schemas.openxmlformats.org/officeDocument/2006/relationships/image" Target="../media/image1160.png"/><Relationship Id="rId197" Type="http://schemas.openxmlformats.org/officeDocument/2006/relationships/customXml" Target="../ink/ink1474.xml"/><Relationship Id="rId201" Type="http://schemas.openxmlformats.org/officeDocument/2006/relationships/customXml" Target="../ink/ink1476.xml"/><Relationship Id="rId222" Type="http://schemas.openxmlformats.org/officeDocument/2006/relationships/image" Target="../media/image139.png"/><Relationship Id="rId243" Type="http://schemas.openxmlformats.org/officeDocument/2006/relationships/customXml" Target="../ink/ink1497.xml"/><Relationship Id="rId17" Type="http://schemas.openxmlformats.org/officeDocument/2006/relationships/customXml" Target="../ink/ink1384.xml"/><Relationship Id="rId38" Type="http://schemas.openxmlformats.org/officeDocument/2006/relationships/image" Target="../media/image5110.png"/><Relationship Id="rId59" Type="http://schemas.openxmlformats.org/officeDocument/2006/relationships/customXml" Target="../ink/ink1405.xml"/><Relationship Id="rId103" Type="http://schemas.openxmlformats.org/officeDocument/2006/relationships/customXml" Target="../ink/ink1427.xml"/><Relationship Id="rId124" Type="http://schemas.openxmlformats.org/officeDocument/2006/relationships/image" Target="../media/image900.png"/><Relationship Id="rId70" Type="http://schemas.openxmlformats.org/officeDocument/2006/relationships/image" Target="../media/image6910.png"/><Relationship Id="rId91" Type="http://schemas.openxmlformats.org/officeDocument/2006/relationships/customXml" Target="../ink/ink1421.xml"/><Relationship Id="rId145" Type="http://schemas.openxmlformats.org/officeDocument/2006/relationships/customXml" Target="../ink/ink1448.xml"/><Relationship Id="rId166" Type="http://schemas.openxmlformats.org/officeDocument/2006/relationships/image" Target="../media/image1110.png"/><Relationship Id="rId187" Type="http://schemas.openxmlformats.org/officeDocument/2006/relationships/customXml" Target="../ink/ink146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34.png"/><Relationship Id="rId233" Type="http://schemas.openxmlformats.org/officeDocument/2006/relationships/customXml" Target="../ink/ink1492.xml"/><Relationship Id="rId28" Type="http://schemas.openxmlformats.org/officeDocument/2006/relationships/image" Target="../media/image4610.png"/><Relationship Id="rId49" Type="http://schemas.openxmlformats.org/officeDocument/2006/relationships/customXml" Target="../ink/ink1400.xml"/><Relationship Id="rId114" Type="http://schemas.openxmlformats.org/officeDocument/2006/relationships/image" Target="../media/image2910.png"/><Relationship Id="rId60" Type="http://schemas.openxmlformats.org/officeDocument/2006/relationships/image" Target="../media/image6410.png"/><Relationship Id="rId81" Type="http://schemas.openxmlformats.org/officeDocument/2006/relationships/customXml" Target="../ink/ink1416.xml"/><Relationship Id="rId135" Type="http://schemas.openxmlformats.org/officeDocument/2006/relationships/customXml" Target="../ink/ink1443.xml"/><Relationship Id="rId156" Type="http://schemas.openxmlformats.org/officeDocument/2006/relationships/image" Target="../media/image1060.png"/><Relationship Id="rId177" Type="http://schemas.openxmlformats.org/officeDocument/2006/relationships/customXml" Target="../ink/ink1464.xml"/><Relationship Id="rId198" Type="http://schemas.openxmlformats.org/officeDocument/2006/relationships/image" Target="../media/image1270.png"/><Relationship Id="rId202" Type="http://schemas.openxmlformats.org/officeDocument/2006/relationships/image" Target="../media/image1290.png"/><Relationship Id="rId223" Type="http://schemas.openxmlformats.org/officeDocument/2006/relationships/customXml" Target="../ink/ink1487.xml"/><Relationship Id="rId244" Type="http://schemas.openxmlformats.org/officeDocument/2006/relationships/image" Target="../media/image150.png"/><Relationship Id="rId18" Type="http://schemas.openxmlformats.org/officeDocument/2006/relationships/image" Target="../media/image4110.png"/><Relationship Id="rId39" Type="http://schemas.openxmlformats.org/officeDocument/2006/relationships/customXml" Target="../ink/ink1395.xml"/><Relationship Id="rId50" Type="http://schemas.openxmlformats.org/officeDocument/2006/relationships/image" Target="../media/image5910.png"/><Relationship Id="rId104" Type="http://schemas.openxmlformats.org/officeDocument/2006/relationships/image" Target="../media/image870.png"/><Relationship Id="rId125" Type="http://schemas.openxmlformats.org/officeDocument/2006/relationships/customXml" Target="../ink/ink1438.xml"/><Relationship Id="rId146" Type="http://schemas.openxmlformats.org/officeDocument/2006/relationships/image" Target="../media/image1010.png"/><Relationship Id="rId167" Type="http://schemas.openxmlformats.org/officeDocument/2006/relationships/customXml" Target="../ink/ink1459.xml"/><Relationship Id="rId188" Type="http://schemas.openxmlformats.org/officeDocument/2006/relationships/image" Target="../media/image1220.png"/><Relationship Id="rId71" Type="http://schemas.openxmlformats.org/officeDocument/2006/relationships/customXml" Target="../ink/ink1411.xml"/><Relationship Id="rId92" Type="http://schemas.openxmlformats.org/officeDocument/2006/relationships/image" Target="../media/image8110.png"/><Relationship Id="rId213" Type="http://schemas.openxmlformats.org/officeDocument/2006/relationships/customXml" Target="../ink/ink1482.xml"/><Relationship Id="rId234" Type="http://schemas.openxmlformats.org/officeDocument/2006/relationships/image" Target="../media/image145.png"/><Relationship Id="rId2" Type="http://schemas.openxmlformats.org/officeDocument/2006/relationships/image" Target="../media/image130.png"/><Relationship Id="rId29" Type="http://schemas.openxmlformats.org/officeDocument/2006/relationships/customXml" Target="../ink/ink1390.xml"/><Relationship Id="rId40" Type="http://schemas.openxmlformats.org/officeDocument/2006/relationships/image" Target="../media/image5210.png"/><Relationship Id="rId115" Type="http://schemas.openxmlformats.org/officeDocument/2006/relationships/customXml" Target="../ink/ink1433.xml"/><Relationship Id="rId136" Type="http://schemas.openxmlformats.org/officeDocument/2006/relationships/image" Target="../media/image960.png"/><Relationship Id="rId157" Type="http://schemas.openxmlformats.org/officeDocument/2006/relationships/customXml" Target="../ink/ink1454.xml"/><Relationship Id="rId178" Type="http://schemas.openxmlformats.org/officeDocument/2006/relationships/image" Target="../media/image1170.png"/><Relationship Id="rId61" Type="http://schemas.openxmlformats.org/officeDocument/2006/relationships/customXml" Target="../ink/ink1406.xml"/><Relationship Id="rId82" Type="http://schemas.openxmlformats.org/officeDocument/2006/relationships/image" Target="../media/image7610.png"/><Relationship Id="rId199" Type="http://schemas.openxmlformats.org/officeDocument/2006/relationships/customXml" Target="../ink/ink1475.xml"/><Relationship Id="rId203" Type="http://schemas.openxmlformats.org/officeDocument/2006/relationships/customXml" Target="../ink/ink1477.xml"/><Relationship Id="rId19" Type="http://schemas.openxmlformats.org/officeDocument/2006/relationships/customXml" Target="../ink/ink1385.xml"/><Relationship Id="rId224" Type="http://schemas.openxmlformats.org/officeDocument/2006/relationships/image" Target="../media/image140.png"/><Relationship Id="rId245" Type="http://schemas.openxmlformats.org/officeDocument/2006/relationships/customXml" Target="../ink/ink1498.xml"/><Relationship Id="rId30" Type="http://schemas.openxmlformats.org/officeDocument/2006/relationships/image" Target="../media/image4710.png"/><Relationship Id="rId105" Type="http://schemas.openxmlformats.org/officeDocument/2006/relationships/customXml" Target="../ink/ink1428.xml"/><Relationship Id="rId126" Type="http://schemas.openxmlformats.org/officeDocument/2006/relationships/image" Target="../media/image910.png"/><Relationship Id="rId147" Type="http://schemas.openxmlformats.org/officeDocument/2006/relationships/customXml" Target="../ink/ink1449.xml"/><Relationship Id="rId168" Type="http://schemas.openxmlformats.org/officeDocument/2006/relationships/image" Target="../media/image1120.png"/><Relationship Id="rId51" Type="http://schemas.openxmlformats.org/officeDocument/2006/relationships/customXml" Target="../ink/ink1401.xml"/><Relationship Id="rId72" Type="http://schemas.openxmlformats.org/officeDocument/2006/relationships/image" Target="../media/image7010.png"/><Relationship Id="rId93" Type="http://schemas.openxmlformats.org/officeDocument/2006/relationships/customXml" Target="../ink/ink1422.xml"/><Relationship Id="rId189" Type="http://schemas.openxmlformats.org/officeDocument/2006/relationships/customXml" Target="../ink/ink1470.xml"/><Relationship Id="rId3" Type="http://schemas.openxmlformats.org/officeDocument/2006/relationships/customXml" Target="../ink/ink1377.xml"/><Relationship Id="rId214" Type="http://schemas.openxmlformats.org/officeDocument/2006/relationships/image" Target="../media/image135.png"/><Relationship Id="rId235" Type="http://schemas.openxmlformats.org/officeDocument/2006/relationships/customXml" Target="../ink/ink1493.xml"/><Relationship Id="rId116" Type="http://schemas.openxmlformats.org/officeDocument/2006/relationships/image" Target="../media/image3010.png"/><Relationship Id="rId137" Type="http://schemas.openxmlformats.org/officeDocument/2006/relationships/customXml" Target="../ink/ink1444.xml"/><Relationship Id="rId158" Type="http://schemas.openxmlformats.org/officeDocument/2006/relationships/image" Target="../media/image1070.png"/><Relationship Id="rId20" Type="http://schemas.openxmlformats.org/officeDocument/2006/relationships/image" Target="../media/image4210.png"/><Relationship Id="rId41" Type="http://schemas.openxmlformats.org/officeDocument/2006/relationships/customXml" Target="../ink/ink1396.xml"/><Relationship Id="rId62" Type="http://schemas.openxmlformats.org/officeDocument/2006/relationships/image" Target="../media/image6510.png"/><Relationship Id="rId83" Type="http://schemas.openxmlformats.org/officeDocument/2006/relationships/customXml" Target="../ink/ink1417.xml"/><Relationship Id="rId179" Type="http://schemas.openxmlformats.org/officeDocument/2006/relationships/customXml" Target="../ink/ink1465.xml"/><Relationship Id="rId190" Type="http://schemas.openxmlformats.org/officeDocument/2006/relationships/image" Target="../media/image1230.png"/><Relationship Id="rId204" Type="http://schemas.openxmlformats.org/officeDocument/2006/relationships/image" Target="../media/image1300.png"/><Relationship Id="rId225" Type="http://schemas.openxmlformats.org/officeDocument/2006/relationships/customXml" Target="../ink/ink1488.xml"/><Relationship Id="rId246" Type="http://schemas.openxmlformats.org/officeDocument/2006/relationships/image" Target="../media/image151.png"/><Relationship Id="rId106" Type="http://schemas.openxmlformats.org/officeDocument/2006/relationships/image" Target="../media/image2510.png"/><Relationship Id="rId127" Type="http://schemas.openxmlformats.org/officeDocument/2006/relationships/customXml" Target="../ink/ink1439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56.xml"/><Relationship Id="rId21" Type="http://schemas.openxmlformats.org/officeDocument/2006/relationships/customXml" Target="../ink/ink1508.xml"/><Relationship Id="rId42" Type="http://schemas.openxmlformats.org/officeDocument/2006/relationships/image" Target="../media/image5510.png"/><Relationship Id="rId63" Type="http://schemas.openxmlformats.org/officeDocument/2006/relationships/customXml" Target="../ink/ink1529.xml"/><Relationship Id="rId84" Type="http://schemas.openxmlformats.org/officeDocument/2006/relationships/image" Target="../media/image7710.png"/><Relationship Id="rId138" Type="http://schemas.openxmlformats.org/officeDocument/2006/relationships/image" Target="../media/image970.png"/><Relationship Id="rId159" Type="http://schemas.openxmlformats.org/officeDocument/2006/relationships/customXml" Target="../ink/ink1577.xml"/><Relationship Id="rId170" Type="http://schemas.openxmlformats.org/officeDocument/2006/relationships/image" Target="../media/image1130.png"/><Relationship Id="rId191" Type="http://schemas.openxmlformats.org/officeDocument/2006/relationships/customXml" Target="../ink/ink1593.xml"/><Relationship Id="rId205" Type="http://schemas.openxmlformats.org/officeDocument/2006/relationships/customXml" Target="../ink/ink1600.xml"/><Relationship Id="rId226" Type="http://schemas.openxmlformats.org/officeDocument/2006/relationships/image" Target="../media/image141.png"/><Relationship Id="rId247" Type="http://schemas.openxmlformats.org/officeDocument/2006/relationships/customXml" Target="../ink/ink1621.xml"/><Relationship Id="rId107" Type="http://schemas.openxmlformats.org/officeDocument/2006/relationships/customXml" Target="../ink/ink1551.xml"/><Relationship Id="rId11" Type="http://schemas.openxmlformats.org/officeDocument/2006/relationships/customXml" Target="../ink/ink1503.xml"/><Relationship Id="rId32" Type="http://schemas.openxmlformats.org/officeDocument/2006/relationships/image" Target="../media/image4810.png"/><Relationship Id="rId53" Type="http://schemas.openxmlformats.org/officeDocument/2006/relationships/customXml" Target="../ink/ink1524.xml"/><Relationship Id="rId74" Type="http://schemas.openxmlformats.org/officeDocument/2006/relationships/image" Target="../media/image7110.png"/><Relationship Id="rId128" Type="http://schemas.openxmlformats.org/officeDocument/2006/relationships/image" Target="../media/image920.png"/><Relationship Id="rId149" Type="http://schemas.openxmlformats.org/officeDocument/2006/relationships/customXml" Target="../ink/ink1572.xml"/><Relationship Id="rId5" Type="http://schemas.openxmlformats.org/officeDocument/2006/relationships/customXml" Target="../ink/ink1500.xml"/><Relationship Id="rId95" Type="http://schemas.openxmlformats.org/officeDocument/2006/relationships/customXml" Target="../ink/ink1545.xml"/><Relationship Id="rId160" Type="http://schemas.openxmlformats.org/officeDocument/2006/relationships/image" Target="../media/image1080.png"/><Relationship Id="rId181" Type="http://schemas.openxmlformats.org/officeDocument/2006/relationships/customXml" Target="../ink/ink1588.xml"/><Relationship Id="rId216" Type="http://schemas.openxmlformats.org/officeDocument/2006/relationships/image" Target="../media/image136.png"/><Relationship Id="rId237" Type="http://schemas.openxmlformats.org/officeDocument/2006/relationships/customXml" Target="../ink/ink1616.xml"/><Relationship Id="rId22" Type="http://schemas.openxmlformats.org/officeDocument/2006/relationships/image" Target="../media/image4310.png"/><Relationship Id="rId43" Type="http://schemas.openxmlformats.org/officeDocument/2006/relationships/customXml" Target="../ink/ink1519.xml"/><Relationship Id="rId64" Type="http://schemas.openxmlformats.org/officeDocument/2006/relationships/image" Target="../media/image6610.png"/><Relationship Id="rId118" Type="http://schemas.openxmlformats.org/officeDocument/2006/relationships/image" Target="../media/image3110.png"/><Relationship Id="rId139" Type="http://schemas.openxmlformats.org/officeDocument/2006/relationships/customXml" Target="../ink/ink1567.xml"/><Relationship Id="rId85" Type="http://schemas.openxmlformats.org/officeDocument/2006/relationships/customXml" Target="../ink/ink1540.xml"/><Relationship Id="rId150" Type="http://schemas.openxmlformats.org/officeDocument/2006/relationships/image" Target="../media/image1030.png"/><Relationship Id="rId171" Type="http://schemas.openxmlformats.org/officeDocument/2006/relationships/customXml" Target="../ink/ink1583.xml"/><Relationship Id="rId192" Type="http://schemas.openxmlformats.org/officeDocument/2006/relationships/image" Target="../media/image1240.png"/><Relationship Id="rId206" Type="http://schemas.openxmlformats.org/officeDocument/2006/relationships/image" Target="../media/image131.png"/><Relationship Id="rId227" Type="http://schemas.openxmlformats.org/officeDocument/2006/relationships/customXml" Target="../ink/ink1611.xml"/><Relationship Id="rId248" Type="http://schemas.openxmlformats.org/officeDocument/2006/relationships/image" Target="../media/image152.png"/><Relationship Id="rId12" Type="http://schemas.openxmlformats.org/officeDocument/2006/relationships/image" Target="../media/image3810.png"/><Relationship Id="rId33" Type="http://schemas.openxmlformats.org/officeDocument/2006/relationships/customXml" Target="../ink/ink1514.xml"/><Relationship Id="rId108" Type="http://schemas.openxmlformats.org/officeDocument/2006/relationships/image" Target="../media/image2610.png"/><Relationship Id="rId129" Type="http://schemas.openxmlformats.org/officeDocument/2006/relationships/customXml" Target="../ink/ink1562.xml"/><Relationship Id="rId54" Type="http://schemas.openxmlformats.org/officeDocument/2006/relationships/image" Target="../media/image6110.png"/><Relationship Id="rId75" Type="http://schemas.openxmlformats.org/officeDocument/2006/relationships/customXml" Target="../ink/ink1535.xml"/><Relationship Id="rId96" Type="http://schemas.openxmlformats.org/officeDocument/2006/relationships/image" Target="../media/image838.png"/><Relationship Id="rId140" Type="http://schemas.openxmlformats.org/officeDocument/2006/relationships/image" Target="../media/image980.png"/><Relationship Id="rId161" Type="http://schemas.openxmlformats.org/officeDocument/2006/relationships/customXml" Target="../ink/ink1578.xml"/><Relationship Id="rId182" Type="http://schemas.openxmlformats.org/officeDocument/2006/relationships/image" Target="../media/image1190.png"/><Relationship Id="rId217" Type="http://schemas.openxmlformats.org/officeDocument/2006/relationships/customXml" Target="../ink/ink1606.xml"/><Relationship Id="rId6" Type="http://schemas.openxmlformats.org/officeDocument/2006/relationships/image" Target="../media/image3510.png"/><Relationship Id="rId238" Type="http://schemas.openxmlformats.org/officeDocument/2006/relationships/image" Target="../media/image147.png"/><Relationship Id="rId23" Type="http://schemas.openxmlformats.org/officeDocument/2006/relationships/customXml" Target="../ink/ink1509.xml"/><Relationship Id="rId119" Type="http://schemas.openxmlformats.org/officeDocument/2006/relationships/customXml" Target="../ink/ink1557.xml"/><Relationship Id="rId44" Type="http://schemas.openxmlformats.org/officeDocument/2006/relationships/image" Target="../media/image5610.png"/><Relationship Id="rId65" Type="http://schemas.openxmlformats.org/officeDocument/2006/relationships/customXml" Target="../ink/ink1530.xml"/><Relationship Id="rId86" Type="http://schemas.openxmlformats.org/officeDocument/2006/relationships/image" Target="../media/image7810.png"/><Relationship Id="rId130" Type="http://schemas.openxmlformats.org/officeDocument/2006/relationships/image" Target="../media/image930.png"/><Relationship Id="rId151" Type="http://schemas.openxmlformats.org/officeDocument/2006/relationships/customXml" Target="../ink/ink1573.xml"/><Relationship Id="rId172" Type="http://schemas.openxmlformats.org/officeDocument/2006/relationships/image" Target="../media/image1140.png"/><Relationship Id="rId193" Type="http://schemas.openxmlformats.org/officeDocument/2006/relationships/customXml" Target="../ink/ink1594.xml"/><Relationship Id="rId207" Type="http://schemas.openxmlformats.org/officeDocument/2006/relationships/customXml" Target="../ink/ink1601.xml"/><Relationship Id="rId228" Type="http://schemas.openxmlformats.org/officeDocument/2006/relationships/image" Target="../media/image142.png"/><Relationship Id="rId249" Type="http://schemas.openxmlformats.org/officeDocument/2006/relationships/customXml" Target="../ink/ink1622.xml"/><Relationship Id="rId13" Type="http://schemas.openxmlformats.org/officeDocument/2006/relationships/customXml" Target="../ink/ink1504.xml"/><Relationship Id="rId109" Type="http://schemas.openxmlformats.org/officeDocument/2006/relationships/customXml" Target="../ink/ink1552.xml"/><Relationship Id="rId34" Type="http://schemas.openxmlformats.org/officeDocument/2006/relationships/image" Target="../media/image4910.png"/><Relationship Id="rId55" Type="http://schemas.openxmlformats.org/officeDocument/2006/relationships/customXml" Target="../ink/ink1525.xml"/><Relationship Id="rId76" Type="http://schemas.openxmlformats.org/officeDocument/2006/relationships/image" Target="../media/image7310.png"/><Relationship Id="rId97" Type="http://schemas.openxmlformats.org/officeDocument/2006/relationships/customXml" Target="../ink/ink1546.xml"/><Relationship Id="rId120" Type="http://schemas.openxmlformats.org/officeDocument/2006/relationships/image" Target="../media/image880.png"/><Relationship Id="rId141" Type="http://schemas.openxmlformats.org/officeDocument/2006/relationships/customXml" Target="../ink/ink1568.xml"/><Relationship Id="rId7" Type="http://schemas.openxmlformats.org/officeDocument/2006/relationships/customXml" Target="../ink/ink1501.xml"/><Relationship Id="rId162" Type="http://schemas.openxmlformats.org/officeDocument/2006/relationships/image" Target="../media/image1090.png"/><Relationship Id="rId183" Type="http://schemas.openxmlformats.org/officeDocument/2006/relationships/customXml" Target="../ink/ink1589.xml"/><Relationship Id="rId218" Type="http://schemas.openxmlformats.org/officeDocument/2006/relationships/image" Target="../media/image137.png"/><Relationship Id="rId239" Type="http://schemas.openxmlformats.org/officeDocument/2006/relationships/customXml" Target="../ink/ink1617.xml"/><Relationship Id="rId250" Type="http://schemas.openxmlformats.org/officeDocument/2006/relationships/customXml" Target="../ink/ink1623.xml"/><Relationship Id="rId24" Type="http://schemas.openxmlformats.org/officeDocument/2006/relationships/image" Target="../media/image4410.png"/><Relationship Id="rId45" Type="http://schemas.openxmlformats.org/officeDocument/2006/relationships/customXml" Target="../ink/ink1520.xml"/><Relationship Id="rId66" Type="http://schemas.openxmlformats.org/officeDocument/2006/relationships/image" Target="../media/image6710.png"/><Relationship Id="rId87" Type="http://schemas.openxmlformats.org/officeDocument/2006/relationships/customXml" Target="../ink/ink1541.xml"/><Relationship Id="rId110" Type="http://schemas.openxmlformats.org/officeDocument/2006/relationships/image" Target="../media/image2710.png"/><Relationship Id="rId131" Type="http://schemas.openxmlformats.org/officeDocument/2006/relationships/customXml" Target="../ink/ink1563.xml"/><Relationship Id="rId152" Type="http://schemas.openxmlformats.org/officeDocument/2006/relationships/image" Target="../media/image1040.png"/><Relationship Id="rId173" Type="http://schemas.openxmlformats.org/officeDocument/2006/relationships/customXml" Target="../ink/ink1584.xml"/><Relationship Id="rId194" Type="http://schemas.openxmlformats.org/officeDocument/2006/relationships/image" Target="../media/image1250.png"/><Relationship Id="rId208" Type="http://schemas.openxmlformats.org/officeDocument/2006/relationships/image" Target="../media/image132.png"/><Relationship Id="rId229" Type="http://schemas.openxmlformats.org/officeDocument/2006/relationships/customXml" Target="../ink/ink1612.xml"/><Relationship Id="rId240" Type="http://schemas.openxmlformats.org/officeDocument/2006/relationships/image" Target="../media/image148.png"/><Relationship Id="rId14" Type="http://schemas.openxmlformats.org/officeDocument/2006/relationships/image" Target="../media/image3910.png"/><Relationship Id="rId35" Type="http://schemas.openxmlformats.org/officeDocument/2006/relationships/customXml" Target="../ink/ink1515.xml"/><Relationship Id="rId56" Type="http://schemas.openxmlformats.org/officeDocument/2006/relationships/image" Target="../media/image6210.png"/><Relationship Id="rId77" Type="http://schemas.openxmlformats.org/officeDocument/2006/relationships/customXml" Target="../ink/ink1536.xml"/><Relationship Id="rId100" Type="http://schemas.openxmlformats.org/officeDocument/2006/relationships/image" Target="../media/image850.png"/><Relationship Id="rId8" Type="http://schemas.openxmlformats.org/officeDocument/2006/relationships/image" Target="../media/image3610.png"/><Relationship Id="rId98" Type="http://schemas.openxmlformats.org/officeDocument/2006/relationships/image" Target="../media/image840.png"/><Relationship Id="rId121" Type="http://schemas.openxmlformats.org/officeDocument/2006/relationships/customXml" Target="../ink/ink1558.xml"/><Relationship Id="rId142" Type="http://schemas.openxmlformats.org/officeDocument/2006/relationships/image" Target="../media/image990.png"/><Relationship Id="rId163" Type="http://schemas.openxmlformats.org/officeDocument/2006/relationships/customXml" Target="../ink/ink1579.xml"/><Relationship Id="rId184" Type="http://schemas.openxmlformats.org/officeDocument/2006/relationships/image" Target="../media/image1200.png"/><Relationship Id="rId219" Type="http://schemas.openxmlformats.org/officeDocument/2006/relationships/customXml" Target="../ink/ink1607.xml"/><Relationship Id="rId230" Type="http://schemas.openxmlformats.org/officeDocument/2006/relationships/image" Target="../media/image143.png"/><Relationship Id="rId251" Type="http://schemas.openxmlformats.org/officeDocument/2006/relationships/image" Target="../media/image153.png"/><Relationship Id="rId25" Type="http://schemas.openxmlformats.org/officeDocument/2006/relationships/customXml" Target="../ink/ink1510.xml"/><Relationship Id="rId46" Type="http://schemas.openxmlformats.org/officeDocument/2006/relationships/image" Target="../media/image5710.png"/><Relationship Id="rId67" Type="http://schemas.openxmlformats.org/officeDocument/2006/relationships/customXml" Target="../ink/ink1531.xml"/><Relationship Id="rId88" Type="http://schemas.openxmlformats.org/officeDocument/2006/relationships/image" Target="../media/image7910.png"/><Relationship Id="rId111" Type="http://schemas.openxmlformats.org/officeDocument/2006/relationships/customXml" Target="../ink/ink1553.xml"/><Relationship Id="rId132" Type="http://schemas.openxmlformats.org/officeDocument/2006/relationships/image" Target="../media/image940.png"/><Relationship Id="rId153" Type="http://schemas.openxmlformats.org/officeDocument/2006/relationships/customXml" Target="../ink/ink1574.xml"/><Relationship Id="rId174" Type="http://schemas.openxmlformats.org/officeDocument/2006/relationships/image" Target="../media/image1150.png"/><Relationship Id="rId195" Type="http://schemas.openxmlformats.org/officeDocument/2006/relationships/customXml" Target="../ink/ink1595.xml"/><Relationship Id="rId209" Type="http://schemas.openxmlformats.org/officeDocument/2006/relationships/customXml" Target="../ink/ink1602.xml"/><Relationship Id="rId220" Type="http://schemas.openxmlformats.org/officeDocument/2006/relationships/image" Target="../media/image138.png"/><Relationship Id="rId241" Type="http://schemas.openxmlformats.org/officeDocument/2006/relationships/customXml" Target="../ink/ink1618.xml"/><Relationship Id="rId15" Type="http://schemas.openxmlformats.org/officeDocument/2006/relationships/customXml" Target="../ink/ink1505.xml"/><Relationship Id="rId36" Type="http://schemas.openxmlformats.org/officeDocument/2006/relationships/image" Target="../media/image5010.png"/><Relationship Id="rId57" Type="http://schemas.openxmlformats.org/officeDocument/2006/relationships/customXml" Target="../ink/ink1526.xml"/><Relationship Id="rId78" Type="http://schemas.openxmlformats.org/officeDocument/2006/relationships/image" Target="../media/image7410.png"/><Relationship Id="rId99" Type="http://schemas.openxmlformats.org/officeDocument/2006/relationships/customXml" Target="../ink/ink1547.xml"/><Relationship Id="rId101" Type="http://schemas.openxmlformats.org/officeDocument/2006/relationships/customXml" Target="../ink/ink1548.xml"/><Relationship Id="rId122" Type="http://schemas.openxmlformats.org/officeDocument/2006/relationships/image" Target="../media/image890.png"/><Relationship Id="rId143" Type="http://schemas.openxmlformats.org/officeDocument/2006/relationships/customXml" Target="../ink/ink1569.xml"/><Relationship Id="rId164" Type="http://schemas.openxmlformats.org/officeDocument/2006/relationships/image" Target="../media/image1100.png"/><Relationship Id="rId185" Type="http://schemas.openxmlformats.org/officeDocument/2006/relationships/customXml" Target="../ink/ink1590.xml"/><Relationship Id="rId9" Type="http://schemas.openxmlformats.org/officeDocument/2006/relationships/customXml" Target="../ink/ink1502.xml"/><Relationship Id="rId210" Type="http://schemas.openxmlformats.org/officeDocument/2006/relationships/image" Target="../media/image133.png"/><Relationship Id="rId26" Type="http://schemas.openxmlformats.org/officeDocument/2006/relationships/image" Target="../media/image4510.png"/><Relationship Id="rId231" Type="http://schemas.openxmlformats.org/officeDocument/2006/relationships/customXml" Target="../ink/ink1613.xml"/><Relationship Id="rId252" Type="http://schemas.openxmlformats.org/officeDocument/2006/relationships/customXml" Target="../ink/ink1624.xml"/><Relationship Id="rId47" Type="http://schemas.openxmlformats.org/officeDocument/2006/relationships/customXml" Target="../ink/ink1521.xml"/><Relationship Id="rId68" Type="http://schemas.openxmlformats.org/officeDocument/2006/relationships/image" Target="../media/image6810.png"/><Relationship Id="rId89" Type="http://schemas.openxmlformats.org/officeDocument/2006/relationships/customXml" Target="../ink/ink1542.xml"/><Relationship Id="rId112" Type="http://schemas.openxmlformats.org/officeDocument/2006/relationships/image" Target="../media/image2810.png"/><Relationship Id="rId133" Type="http://schemas.openxmlformats.org/officeDocument/2006/relationships/customXml" Target="../ink/ink1564.xml"/><Relationship Id="rId154" Type="http://schemas.openxmlformats.org/officeDocument/2006/relationships/image" Target="../media/image1050.png"/><Relationship Id="rId175" Type="http://schemas.openxmlformats.org/officeDocument/2006/relationships/customXml" Target="../ink/ink1585.xml"/><Relationship Id="rId196" Type="http://schemas.openxmlformats.org/officeDocument/2006/relationships/image" Target="../media/image1260.png"/><Relationship Id="rId200" Type="http://schemas.openxmlformats.org/officeDocument/2006/relationships/image" Target="../media/image1280.png"/><Relationship Id="rId16" Type="http://schemas.openxmlformats.org/officeDocument/2006/relationships/image" Target="../media/image4010.png"/><Relationship Id="rId221" Type="http://schemas.openxmlformats.org/officeDocument/2006/relationships/customXml" Target="../ink/ink1608.xml"/><Relationship Id="rId242" Type="http://schemas.openxmlformats.org/officeDocument/2006/relationships/image" Target="../media/image149.png"/><Relationship Id="rId37" Type="http://schemas.openxmlformats.org/officeDocument/2006/relationships/customXml" Target="../ink/ink1516.xml"/><Relationship Id="rId58" Type="http://schemas.openxmlformats.org/officeDocument/2006/relationships/image" Target="../media/image6310.png"/><Relationship Id="rId79" Type="http://schemas.openxmlformats.org/officeDocument/2006/relationships/customXml" Target="../ink/ink1537.xml"/><Relationship Id="rId102" Type="http://schemas.openxmlformats.org/officeDocument/2006/relationships/image" Target="../media/image860.png"/><Relationship Id="rId123" Type="http://schemas.openxmlformats.org/officeDocument/2006/relationships/customXml" Target="../ink/ink1559.xml"/><Relationship Id="rId144" Type="http://schemas.openxmlformats.org/officeDocument/2006/relationships/image" Target="../media/image1000.png"/><Relationship Id="rId90" Type="http://schemas.openxmlformats.org/officeDocument/2006/relationships/image" Target="../media/image8010.png"/><Relationship Id="rId165" Type="http://schemas.openxmlformats.org/officeDocument/2006/relationships/customXml" Target="../ink/ink1580.xml"/><Relationship Id="rId186" Type="http://schemas.openxmlformats.org/officeDocument/2006/relationships/image" Target="../media/image1210.png"/><Relationship Id="rId211" Type="http://schemas.openxmlformats.org/officeDocument/2006/relationships/customXml" Target="../ink/ink1603.xml"/><Relationship Id="rId232" Type="http://schemas.openxmlformats.org/officeDocument/2006/relationships/image" Target="../media/image144.png"/><Relationship Id="rId253" Type="http://schemas.openxmlformats.org/officeDocument/2006/relationships/image" Target="../media/image154.png"/><Relationship Id="rId27" Type="http://schemas.openxmlformats.org/officeDocument/2006/relationships/customXml" Target="../ink/ink1511.xml"/><Relationship Id="rId48" Type="http://schemas.openxmlformats.org/officeDocument/2006/relationships/image" Target="../media/image5810.png"/><Relationship Id="rId69" Type="http://schemas.openxmlformats.org/officeDocument/2006/relationships/customXml" Target="../ink/ink1532.xml"/><Relationship Id="rId113" Type="http://schemas.openxmlformats.org/officeDocument/2006/relationships/customXml" Target="../ink/ink1554.xml"/><Relationship Id="rId134" Type="http://schemas.openxmlformats.org/officeDocument/2006/relationships/image" Target="../media/image950.png"/><Relationship Id="rId80" Type="http://schemas.openxmlformats.org/officeDocument/2006/relationships/image" Target="../media/image7510.png"/><Relationship Id="rId155" Type="http://schemas.openxmlformats.org/officeDocument/2006/relationships/customXml" Target="../ink/ink1575.xml"/><Relationship Id="rId176" Type="http://schemas.openxmlformats.org/officeDocument/2006/relationships/image" Target="../media/image1160.png"/><Relationship Id="rId197" Type="http://schemas.openxmlformats.org/officeDocument/2006/relationships/customXml" Target="../ink/ink1596.xml"/><Relationship Id="rId201" Type="http://schemas.openxmlformats.org/officeDocument/2006/relationships/customXml" Target="../ink/ink1598.xml"/><Relationship Id="rId222" Type="http://schemas.openxmlformats.org/officeDocument/2006/relationships/image" Target="../media/image139.png"/><Relationship Id="rId243" Type="http://schemas.openxmlformats.org/officeDocument/2006/relationships/customXml" Target="../ink/ink1619.xml"/><Relationship Id="rId17" Type="http://schemas.openxmlformats.org/officeDocument/2006/relationships/customXml" Target="../ink/ink1506.xml"/><Relationship Id="rId38" Type="http://schemas.openxmlformats.org/officeDocument/2006/relationships/image" Target="../media/image5110.png"/><Relationship Id="rId59" Type="http://schemas.openxmlformats.org/officeDocument/2006/relationships/customXml" Target="../ink/ink1527.xml"/><Relationship Id="rId103" Type="http://schemas.openxmlformats.org/officeDocument/2006/relationships/customXml" Target="../ink/ink1549.xml"/><Relationship Id="rId124" Type="http://schemas.openxmlformats.org/officeDocument/2006/relationships/image" Target="../media/image900.png"/><Relationship Id="rId70" Type="http://schemas.openxmlformats.org/officeDocument/2006/relationships/image" Target="../media/image6910.png"/><Relationship Id="rId91" Type="http://schemas.openxmlformats.org/officeDocument/2006/relationships/customXml" Target="../ink/ink1543.xml"/><Relationship Id="rId145" Type="http://schemas.openxmlformats.org/officeDocument/2006/relationships/customXml" Target="../ink/ink1570.xml"/><Relationship Id="rId166" Type="http://schemas.openxmlformats.org/officeDocument/2006/relationships/image" Target="../media/image1110.png"/><Relationship Id="rId187" Type="http://schemas.openxmlformats.org/officeDocument/2006/relationships/customXml" Target="../ink/ink159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34.png"/><Relationship Id="rId233" Type="http://schemas.openxmlformats.org/officeDocument/2006/relationships/customXml" Target="../ink/ink1614.xml"/><Relationship Id="rId254" Type="http://schemas.openxmlformats.org/officeDocument/2006/relationships/customXml" Target="../ink/ink1625.xml"/><Relationship Id="rId28" Type="http://schemas.openxmlformats.org/officeDocument/2006/relationships/image" Target="../media/image4610.png"/><Relationship Id="rId49" Type="http://schemas.openxmlformats.org/officeDocument/2006/relationships/customXml" Target="../ink/ink1522.xml"/><Relationship Id="rId114" Type="http://schemas.openxmlformats.org/officeDocument/2006/relationships/image" Target="../media/image2910.png"/><Relationship Id="rId60" Type="http://schemas.openxmlformats.org/officeDocument/2006/relationships/image" Target="../media/image6410.png"/><Relationship Id="rId81" Type="http://schemas.openxmlformats.org/officeDocument/2006/relationships/customXml" Target="../ink/ink1538.xml"/><Relationship Id="rId135" Type="http://schemas.openxmlformats.org/officeDocument/2006/relationships/customXml" Target="../ink/ink1565.xml"/><Relationship Id="rId156" Type="http://schemas.openxmlformats.org/officeDocument/2006/relationships/image" Target="../media/image1060.png"/><Relationship Id="rId177" Type="http://schemas.openxmlformats.org/officeDocument/2006/relationships/customXml" Target="../ink/ink1586.xml"/><Relationship Id="rId198" Type="http://schemas.openxmlformats.org/officeDocument/2006/relationships/image" Target="../media/image1270.png"/><Relationship Id="rId202" Type="http://schemas.openxmlformats.org/officeDocument/2006/relationships/image" Target="../media/image1290.png"/><Relationship Id="rId223" Type="http://schemas.openxmlformats.org/officeDocument/2006/relationships/customXml" Target="../ink/ink1609.xml"/><Relationship Id="rId244" Type="http://schemas.openxmlformats.org/officeDocument/2006/relationships/image" Target="../media/image150.png"/><Relationship Id="rId18" Type="http://schemas.openxmlformats.org/officeDocument/2006/relationships/image" Target="../media/image4110.png"/><Relationship Id="rId39" Type="http://schemas.openxmlformats.org/officeDocument/2006/relationships/customXml" Target="../ink/ink1517.xml"/><Relationship Id="rId50" Type="http://schemas.openxmlformats.org/officeDocument/2006/relationships/image" Target="../media/image5910.png"/><Relationship Id="rId104" Type="http://schemas.openxmlformats.org/officeDocument/2006/relationships/image" Target="../media/image870.png"/><Relationship Id="rId125" Type="http://schemas.openxmlformats.org/officeDocument/2006/relationships/customXml" Target="../ink/ink1560.xml"/><Relationship Id="rId146" Type="http://schemas.openxmlformats.org/officeDocument/2006/relationships/image" Target="../media/image1010.png"/><Relationship Id="rId167" Type="http://schemas.openxmlformats.org/officeDocument/2006/relationships/customXml" Target="../ink/ink1581.xml"/><Relationship Id="rId188" Type="http://schemas.openxmlformats.org/officeDocument/2006/relationships/image" Target="../media/image1220.png"/><Relationship Id="rId71" Type="http://schemas.openxmlformats.org/officeDocument/2006/relationships/customXml" Target="../ink/ink1533.xml"/><Relationship Id="rId92" Type="http://schemas.openxmlformats.org/officeDocument/2006/relationships/image" Target="../media/image8110.png"/><Relationship Id="rId213" Type="http://schemas.openxmlformats.org/officeDocument/2006/relationships/customXml" Target="../ink/ink1604.xml"/><Relationship Id="rId234" Type="http://schemas.openxmlformats.org/officeDocument/2006/relationships/image" Target="../media/image145.png"/><Relationship Id="rId2" Type="http://schemas.openxmlformats.org/officeDocument/2006/relationships/image" Target="../media/image130.png"/><Relationship Id="rId29" Type="http://schemas.openxmlformats.org/officeDocument/2006/relationships/customXml" Target="../ink/ink1512.xml"/><Relationship Id="rId255" Type="http://schemas.openxmlformats.org/officeDocument/2006/relationships/image" Target="../media/image155.png"/><Relationship Id="rId40" Type="http://schemas.openxmlformats.org/officeDocument/2006/relationships/image" Target="../media/image5210.png"/><Relationship Id="rId115" Type="http://schemas.openxmlformats.org/officeDocument/2006/relationships/customXml" Target="../ink/ink1555.xml"/><Relationship Id="rId136" Type="http://schemas.openxmlformats.org/officeDocument/2006/relationships/image" Target="../media/image960.png"/><Relationship Id="rId157" Type="http://schemas.openxmlformats.org/officeDocument/2006/relationships/customXml" Target="../ink/ink1576.xml"/><Relationship Id="rId178" Type="http://schemas.openxmlformats.org/officeDocument/2006/relationships/image" Target="../media/image1170.png"/><Relationship Id="rId61" Type="http://schemas.openxmlformats.org/officeDocument/2006/relationships/customXml" Target="../ink/ink1528.xml"/><Relationship Id="rId82" Type="http://schemas.openxmlformats.org/officeDocument/2006/relationships/image" Target="../media/image7610.png"/><Relationship Id="rId199" Type="http://schemas.openxmlformats.org/officeDocument/2006/relationships/customXml" Target="../ink/ink1597.xml"/><Relationship Id="rId203" Type="http://schemas.openxmlformats.org/officeDocument/2006/relationships/customXml" Target="../ink/ink1599.xml"/><Relationship Id="rId19" Type="http://schemas.openxmlformats.org/officeDocument/2006/relationships/customXml" Target="../ink/ink1507.xml"/><Relationship Id="rId224" Type="http://schemas.openxmlformats.org/officeDocument/2006/relationships/image" Target="../media/image140.png"/><Relationship Id="rId245" Type="http://schemas.openxmlformats.org/officeDocument/2006/relationships/customXml" Target="../ink/ink1620.xml"/><Relationship Id="rId30" Type="http://schemas.openxmlformats.org/officeDocument/2006/relationships/image" Target="../media/image4710.png"/><Relationship Id="rId105" Type="http://schemas.openxmlformats.org/officeDocument/2006/relationships/customXml" Target="../ink/ink1550.xml"/><Relationship Id="rId126" Type="http://schemas.openxmlformats.org/officeDocument/2006/relationships/image" Target="../media/image910.png"/><Relationship Id="rId147" Type="http://schemas.openxmlformats.org/officeDocument/2006/relationships/customXml" Target="../ink/ink1571.xml"/><Relationship Id="rId168" Type="http://schemas.openxmlformats.org/officeDocument/2006/relationships/image" Target="../media/image1120.png"/><Relationship Id="rId51" Type="http://schemas.openxmlformats.org/officeDocument/2006/relationships/customXml" Target="../ink/ink1523.xml"/><Relationship Id="rId72" Type="http://schemas.openxmlformats.org/officeDocument/2006/relationships/image" Target="../media/image7010.png"/><Relationship Id="rId93" Type="http://schemas.openxmlformats.org/officeDocument/2006/relationships/customXml" Target="../ink/ink1544.xml"/><Relationship Id="rId189" Type="http://schemas.openxmlformats.org/officeDocument/2006/relationships/customXml" Target="../ink/ink1592.xml"/><Relationship Id="rId3" Type="http://schemas.openxmlformats.org/officeDocument/2006/relationships/customXml" Target="../ink/ink1499.xml"/><Relationship Id="rId214" Type="http://schemas.openxmlformats.org/officeDocument/2006/relationships/image" Target="../media/image135.png"/><Relationship Id="rId235" Type="http://schemas.openxmlformats.org/officeDocument/2006/relationships/customXml" Target="../ink/ink1615.xml"/><Relationship Id="rId116" Type="http://schemas.openxmlformats.org/officeDocument/2006/relationships/image" Target="../media/image3010.png"/><Relationship Id="rId137" Type="http://schemas.openxmlformats.org/officeDocument/2006/relationships/customXml" Target="../ink/ink1566.xml"/><Relationship Id="rId158" Type="http://schemas.openxmlformats.org/officeDocument/2006/relationships/image" Target="../media/image1070.png"/><Relationship Id="rId20" Type="http://schemas.openxmlformats.org/officeDocument/2006/relationships/image" Target="../media/image4210.png"/><Relationship Id="rId41" Type="http://schemas.openxmlformats.org/officeDocument/2006/relationships/customXml" Target="../ink/ink1518.xml"/><Relationship Id="rId62" Type="http://schemas.openxmlformats.org/officeDocument/2006/relationships/image" Target="../media/image6510.png"/><Relationship Id="rId83" Type="http://schemas.openxmlformats.org/officeDocument/2006/relationships/customXml" Target="../ink/ink1539.xml"/><Relationship Id="rId179" Type="http://schemas.openxmlformats.org/officeDocument/2006/relationships/customXml" Target="../ink/ink1587.xml"/><Relationship Id="rId190" Type="http://schemas.openxmlformats.org/officeDocument/2006/relationships/image" Target="../media/image1230.png"/><Relationship Id="rId204" Type="http://schemas.openxmlformats.org/officeDocument/2006/relationships/image" Target="../media/image1300.png"/><Relationship Id="rId225" Type="http://schemas.openxmlformats.org/officeDocument/2006/relationships/customXml" Target="../ink/ink1610.xml"/><Relationship Id="rId246" Type="http://schemas.openxmlformats.org/officeDocument/2006/relationships/image" Target="../media/image151.png"/><Relationship Id="rId106" Type="http://schemas.openxmlformats.org/officeDocument/2006/relationships/image" Target="../media/image2510.png"/><Relationship Id="rId127" Type="http://schemas.openxmlformats.org/officeDocument/2006/relationships/customXml" Target="../ink/ink1561.xml"/><Relationship Id="rId10" Type="http://schemas.openxmlformats.org/officeDocument/2006/relationships/image" Target="../media/image3710.png"/><Relationship Id="rId31" Type="http://schemas.openxmlformats.org/officeDocument/2006/relationships/customXml" Target="../ink/ink1513.xml"/><Relationship Id="rId52" Type="http://schemas.openxmlformats.org/officeDocument/2006/relationships/image" Target="../media/image6010.png"/><Relationship Id="rId73" Type="http://schemas.openxmlformats.org/officeDocument/2006/relationships/customXml" Target="../ink/ink1534.xml"/><Relationship Id="rId94" Type="http://schemas.openxmlformats.org/officeDocument/2006/relationships/image" Target="../media/image8210.png"/><Relationship Id="rId148" Type="http://schemas.openxmlformats.org/officeDocument/2006/relationships/image" Target="../media/image1020.png"/><Relationship Id="rId169" Type="http://schemas.openxmlformats.org/officeDocument/2006/relationships/customXml" Target="../ink/ink1582.xml"/><Relationship Id="rId4" Type="http://schemas.openxmlformats.org/officeDocument/2006/relationships/image" Target="../media/image3410.png"/><Relationship Id="rId180" Type="http://schemas.openxmlformats.org/officeDocument/2006/relationships/image" Target="../media/image1180.png"/><Relationship Id="rId215" Type="http://schemas.openxmlformats.org/officeDocument/2006/relationships/customXml" Target="../ink/ink1605.xml"/><Relationship Id="rId236" Type="http://schemas.openxmlformats.org/officeDocument/2006/relationships/image" Target="../media/image146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.xml"/><Relationship Id="rId13" Type="http://schemas.openxmlformats.org/officeDocument/2006/relationships/image" Target="../media/image14.png"/><Relationship Id="rId18" Type="http://schemas.openxmlformats.org/officeDocument/2006/relationships/customXml" Target="../ink/ink39.xml"/><Relationship Id="rId3" Type="http://schemas.openxmlformats.org/officeDocument/2006/relationships/image" Target="../media/image3.png"/><Relationship Id="rId21" Type="http://schemas.openxmlformats.org/officeDocument/2006/relationships/image" Target="../media/image18.png"/><Relationship Id="rId7" Type="http://schemas.openxmlformats.org/officeDocument/2006/relationships/image" Target="../media/image5.png"/><Relationship Id="rId12" Type="http://schemas.openxmlformats.org/officeDocument/2006/relationships/customXml" Target="../ink/ink36.xml"/><Relationship Id="rId17" Type="http://schemas.openxmlformats.org/officeDocument/2006/relationships/image" Target="../media/image16.png"/><Relationship Id="rId2" Type="http://schemas.openxmlformats.org/officeDocument/2006/relationships/customXml" Target="../ink/ink31.xml"/><Relationship Id="rId16" Type="http://schemas.openxmlformats.org/officeDocument/2006/relationships/customXml" Target="../ink/ink38.xml"/><Relationship Id="rId20" Type="http://schemas.openxmlformats.org/officeDocument/2006/relationships/customXml" Target="../ink/ink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23" Type="http://schemas.openxmlformats.org/officeDocument/2006/relationships/image" Target="../media/image19.png"/><Relationship Id="rId10" Type="http://schemas.openxmlformats.org/officeDocument/2006/relationships/customXml" Target="../ink/ink35.xml"/><Relationship Id="rId19" Type="http://schemas.openxmlformats.org/officeDocument/2006/relationships/image" Target="../media/image17.png"/><Relationship Id="rId4" Type="http://schemas.openxmlformats.org/officeDocument/2006/relationships/customXml" Target="../ink/ink32.xml"/><Relationship Id="rId9" Type="http://schemas.openxmlformats.org/officeDocument/2006/relationships/image" Target="../media/image6.png"/><Relationship Id="rId14" Type="http://schemas.openxmlformats.org/officeDocument/2006/relationships/customXml" Target="../ink/ink37.xml"/><Relationship Id="rId22" Type="http://schemas.openxmlformats.org/officeDocument/2006/relationships/customXml" Target="../ink/ink41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13" Type="http://schemas.openxmlformats.org/officeDocument/2006/relationships/customXml" Target="../ink/ink1631.xml"/><Relationship Id="rId3" Type="http://schemas.openxmlformats.org/officeDocument/2006/relationships/customXml" Target="../ink/ink1626.xml"/><Relationship Id="rId7" Type="http://schemas.openxmlformats.org/officeDocument/2006/relationships/customXml" Target="../ink/ink1628.xml"/><Relationship Id="rId12" Type="http://schemas.openxmlformats.org/officeDocument/2006/relationships/image" Target="../media/image160.png"/><Relationship Id="rId2" Type="http://schemas.openxmlformats.org/officeDocument/2006/relationships/image" Target="../media/image156.png"/><Relationship Id="rId16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8.png"/><Relationship Id="rId11" Type="http://schemas.openxmlformats.org/officeDocument/2006/relationships/customXml" Target="../ink/ink1630.xml"/><Relationship Id="rId5" Type="http://schemas.openxmlformats.org/officeDocument/2006/relationships/customXml" Target="../ink/ink1627.xml"/><Relationship Id="rId15" Type="http://schemas.openxmlformats.org/officeDocument/2006/relationships/customXml" Target="../ink/ink1632.xml"/><Relationship Id="rId10" Type="http://schemas.openxmlformats.org/officeDocument/2006/relationships/image" Target="../media/image6510.png"/><Relationship Id="rId4" Type="http://schemas.openxmlformats.org/officeDocument/2006/relationships/image" Target="../media/image157.png"/><Relationship Id="rId9" Type="http://schemas.openxmlformats.org/officeDocument/2006/relationships/customXml" Target="../ink/ink1629.xml"/><Relationship Id="rId14" Type="http://schemas.openxmlformats.org/officeDocument/2006/relationships/image" Target="../media/image161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638.xml"/><Relationship Id="rId18" Type="http://schemas.openxmlformats.org/officeDocument/2006/relationships/image" Target="../media/image164.png"/><Relationship Id="rId26" Type="http://schemas.openxmlformats.org/officeDocument/2006/relationships/image" Target="../media/image168.png"/><Relationship Id="rId39" Type="http://schemas.openxmlformats.org/officeDocument/2006/relationships/customXml" Target="../ink/ink1651.xml"/><Relationship Id="rId21" Type="http://schemas.openxmlformats.org/officeDocument/2006/relationships/customXml" Target="../ink/ink1642.xml"/><Relationship Id="rId34" Type="http://schemas.openxmlformats.org/officeDocument/2006/relationships/image" Target="../media/image172.png"/><Relationship Id="rId7" Type="http://schemas.openxmlformats.org/officeDocument/2006/relationships/customXml" Target="../ink/ink1635.xml"/><Relationship Id="rId12" Type="http://schemas.openxmlformats.org/officeDocument/2006/relationships/image" Target="../media/image161.png"/><Relationship Id="rId17" Type="http://schemas.openxmlformats.org/officeDocument/2006/relationships/customXml" Target="../ink/ink1640.xml"/><Relationship Id="rId25" Type="http://schemas.openxmlformats.org/officeDocument/2006/relationships/customXml" Target="../ink/ink1644.xml"/><Relationship Id="rId33" Type="http://schemas.openxmlformats.org/officeDocument/2006/relationships/customXml" Target="../ink/ink1648.xml"/><Relationship Id="rId38" Type="http://schemas.openxmlformats.org/officeDocument/2006/relationships/image" Target="../media/image174.png"/><Relationship Id="rId2" Type="http://schemas.openxmlformats.org/officeDocument/2006/relationships/image" Target="../media/image156.png"/><Relationship Id="rId16" Type="http://schemas.openxmlformats.org/officeDocument/2006/relationships/image" Target="../media/image163.png"/><Relationship Id="rId20" Type="http://schemas.openxmlformats.org/officeDocument/2006/relationships/image" Target="../media/image165.png"/><Relationship Id="rId29" Type="http://schemas.openxmlformats.org/officeDocument/2006/relationships/customXml" Target="../ink/ink164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1" Type="http://schemas.openxmlformats.org/officeDocument/2006/relationships/customXml" Target="../ink/ink1637.xml"/><Relationship Id="rId24" Type="http://schemas.openxmlformats.org/officeDocument/2006/relationships/image" Target="../media/image167.png"/><Relationship Id="rId32" Type="http://schemas.openxmlformats.org/officeDocument/2006/relationships/image" Target="../media/image171.png"/><Relationship Id="rId37" Type="http://schemas.openxmlformats.org/officeDocument/2006/relationships/customXml" Target="../ink/ink1650.xml"/><Relationship Id="rId40" Type="http://schemas.openxmlformats.org/officeDocument/2006/relationships/image" Target="../media/image175.png"/><Relationship Id="rId5" Type="http://schemas.openxmlformats.org/officeDocument/2006/relationships/customXml" Target="../ink/ink1634.xml"/><Relationship Id="rId15" Type="http://schemas.openxmlformats.org/officeDocument/2006/relationships/customXml" Target="../ink/ink1639.xml"/><Relationship Id="rId23" Type="http://schemas.openxmlformats.org/officeDocument/2006/relationships/customXml" Target="../ink/ink1643.xml"/><Relationship Id="rId28" Type="http://schemas.openxmlformats.org/officeDocument/2006/relationships/image" Target="../media/image169.png"/><Relationship Id="rId36" Type="http://schemas.openxmlformats.org/officeDocument/2006/relationships/image" Target="../media/image173.png"/><Relationship Id="rId10" Type="http://schemas.openxmlformats.org/officeDocument/2006/relationships/image" Target="../media/image160.png"/><Relationship Id="rId19" Type="http://schemas.openxmlformats.org/officeDocument/2006/relationships/customXml" Target="../ink/ink1641.xml"/><Relationship Id="rId31" Type="http://schemas.openxmlformats.org/officeDocument/2006/relationships/customXml" Target="../ink/ink1647.xml"/><Relationship Id="rId4" Type="http://schemas.openxmlformats.org/officeDocument/2006/relationships/image" Target="../media/image158.png"/><Relationship Id="rId9" Type="http://schemas.openxmlformats.org/officeDocument/2006/relationships/customXml" Target="../ink/ink1636.xml"/><Relationship Id="rId14" Type="http://schemas.openxmlformats.org/officeDocument/2006/relationships/image" Target="../media/image162.png"/><Relationship Id="rId22" Type="http://schemas.openxmlformats.org/officeDocument/2006/relationships/image" Target="../media/image166.png"/><Relationship Id="rId27" Type="http://schemas.openxmlformats.org/officeDocument/2006/relationships/customXml" Target="../ink/ink1645.xml"/><Relationship Id="rId30" Type="http://schemas.openxmlformats.org/officeDocument/2006/relationships/image" Target="../media/image170.png"/><Relationship Id="rId35" Type="http://schemas.openxmlformats.org/officeDocument/2006/relationships/customXml" Target="../ink/ink1649.xml"/><Relationship Id="rId8" Type="http://schemas.openxmlformats.org/officeDocument/2006/relationships/image" Target="../media/image6510.png"/><Relationship Id="rId3" Type="http://schemas.openxmlformats.org/officeDocument/2006/relationships/customXml" Target="../ink/ink1633.xml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657.xml"/><Relationship Id="rId18" Type="http://schemas.openxmlformats.org/officeDocument/2006/relationships/image" Target="../media/image166.png"/><Relationship Id="rId26" Type="http://schemas.openxmlformats.org/officeDocument/2006/relationships/image" Target="../media/image170.png"/><Relationship Id="rId39" Type="http://schemas.openxmlformats.org/officeDocument/2006/relationships/customXml" Target="../ink/ink1670.xml"/><Relationship Id="rId21" Type="http://schemas.openxmlformats.org/officeDocument/2006/relationships/customXml" Target="../ink/ink1661.xml"/><Relationship Id="rId34" Type="http://schemas.openxmlformats.org/officeDocument/2006/relationships/image" Target="../media/image174.png"/><Relationship Id="rId42" Type="http://schemas.openxmlformats.org/officeDocument/2006/relationships/image" Target="../media/image179.png"/><Relationship Id="rId47" Type="http://schemas.openxmlformats.org/officeDocument/2006/relationships/customXml" Target="../ink/ink1674.xml"/><Relationship Id="rId50" Type="http://schemas.openxmlformats.org/officeDocument/2006/relationships/image" Target="../media/image183.png"/><Relationship Id="rId55" Type="http://schemas.openxmlformats.org/officeDocument/2006/relationships/customXml" Target="../ink/ink1678.xml"/><Relationship Id="rId7" Type="http://schemas.openxmlformats.org/officeDocument/2006/relationships/customXml" Target="../ink/ink1654.xml"/><Relationship Id="rId2" Type="http://schemas.openxmlformats.org/officeDocument/2006/relationships/image" Target="../media/image156.png"/><Relationship Id="rId16" Type="http://schemas.openxmlformats.org/officeDocument/2006/relationships/image" Target="../media/image165.png"/><Relationship Id="rId29" Type="http://schemas.openxmlformats.org/officeDocument/2006/relationships/customXml" Target="../ink/ink1665.xml"/><Relationship Id="rId11" Type="http://schemas.openxmlformats.org/officeDocument/2006/relationships/customXml" Target="../ink/ink1656.xml"/><Relationship Id="rId24" Type="http://schemas.openxmlformats.org/officeDocument/2006/relationships/image" Target="../media/image169.png"/><Relationship Id="rId32" Type="http://schemas.openxmlformats.org/officeDocument/2006/relationships/image" Target="../media/image173.png"/><Relationship Id="rId37" Type="http://schemas.openxmlformats.org/officeDocument/2006/relationships/customXml" Target="../ink/ink1669.xml"/><Relationship Id="rId40" Type="http://schemas.openxmlformats.org/officeDocument/2006/relationships/image" Target="../media/image178.png"/><Relationship Id="rId45" Type="http://schemas.openxmlformats.org/officeDocument/2006/relationships/customXml" Target="../ink/ink1673.xml"/><Relationship Id="rId53" Type="http://schemas.openxmlformats.org/officeDocument/2006/relationships/customXml" Target="../ink/ink1677.xml"/><Relationship Id="rId58" Type="http://schemas.openxmlformats.org/officeDocument/2006/relationships/image" Target="../media/image187.png"/><Relationship Id="rId5" Type="http://schemas.openxmlformats.org/officeDocument/2006/relationships/customXml" Target="../ink/ink1653.xml"/><Relationship Id="rId61" Type="http://schemas.openxmlformats.org/officeDocument/2006/relationships/customXml" Target="../ink/ink1681.xml"/><Relationship Id="rId19" Type="http://schemas.openxmlformats.org/officeDocument/2006/relationships/customXml" Target="../ink/ink1660.xml"/><Relationship Id="rId14" Type="http://schemas.openxmlformats.org/officeDocument/2006/relationships/image" Target="../media/image162.png"/><Relationship Id="rId22" Type="http://schemas.openxmlformats.org/officeDocument/2006/relationships/image" Target="../media/image168.png"/><Relationship Id="rId27" Type="http://schemas.openxmlformats.org/officeDocument/2006/relationships/customXml" Target="../ink/ink1664.xml"/><Relationship Id="rId30" Type="http://schemas.openxmlformats.org/officeDocument/2006/relationships/image" Target="../media/image172.png"/><Relationship Id="rId35" Type="http://schemas.openxmlformats.org/officeDocument/2006/relationships/customXml" Target="../ink/ink1668.xml"/><Relationship Id="rId43" Type="http://schemas.openxmlformats.org/officeDocument/2006/relationships/customXml" Target="../ink/ink1672.xml"/><Relationship Id="rId48" Type="http://schemas.openxmlformats.org/officeDocument/2006/relationships/image" Target="../media/image182.png"/><Relationship Id="rId56" Type="http://schemas.openxmlformats.org/officeDocument/2006/relationships/image" Target="../media/image186.png"/><Relationship Id="rId8" Type="http://schemas.openxmlformats.org/officeDocument/2006/relationships/image" Target="../media/image6510.png"/><Relationship Id="rId51" Type="http://schemas.openxmlformats.org/officeDocument/2006/relationships/customXml" Target="../ink/ink1676.xml"/><Relationship Id="rId3" Type="http://schemas.openxmlformats.org/officeDocument/2006/relationships/customXml" Target="../ink/ink1652.xml"/><Relationship Id="rId12" Type="http://schemas.openxmlformats.org/officeDocument/2006/relationships/image" Target="../media/image161.png"/><Relationship Id="rId17" Type="http://schemas.openxmlformats.org/officeDocument/2006/relationships/customXml" Target="../ink/ink1659.xml"/><Relationship Id="rId25" Type="http://schemas.openxmlformats.org/officeDocument/2006/relationships/customXml" Target="../ink/ink1663.xml"/><Relationship Id="rId33" Type="http://schemas.openxmlformats.org/officeDocument/2006/relationships/customXml" Target="../ink/ink1667.xml"/><Relationship Id="rId38" Type="http://schemas.openxmlformats.org/officeDocument/2006/relationships/image" Target="../media/image177.png"/><Relationship Id="rId46" Type="http://schemas.openxmlformats.org/officeDocument/2006/relationships/image" Target="../media/image181.png"/><Relationship Id="rId59" Type="http://schemas.openxmlformats.org/officeDocument/2006/relationships/customXml" Target="../ink/ink1680.xml"/><Relationship Id="rId20" Type="http://schemas.openxmlformats.org/officeDocument/2006/relationships/image" Target="../media/image167.png"/><Relationship Id="rId41" Type="http://schemas.openxmlformats.org/officeDocument/2006/relationships/customXml" Target="../ink/ink1671.xml"/><Relationship Id="rId54" Type="http://schemas.openxmlformats.org/officeDocument/2006/relationships/image" Target="../media/image185.png"/><Relationship Id="rId62" Type="http://schemas.openxmlformats.org/officeDocument/2006/relationships/image" Target="../media/image1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658.xml"/><Relationship Id="rId23" Type="http://schemas.openxmlformats.org/officeDocument/2006/relationships/customXml" Target="../ink/ink1662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675.xml"/><Relationship Id="rId57" Type="http://schemas.openxmlformats.org/officeDocument/2006/relationships/customXml" Target="../ink/ink1679.xml"/><Relationship Id="rId10" Type="http://schemas.openxmlformats.org/officeDocument/2006/relationships/image" Target="../media/image160.png"/><Relationship Id="rId31" Type="http://schemas.openxmlformats.org/officeDocument/2006/relationships/customXml" Target="../ink/ink1666.xml"/><Relationship Id="rId44" Type="http://schemas.openxmlformats.org/officeDocument/2006/relationships/image" Target="../media/image180.png"/><Relationship Id="rId52" Type="http://schemas.openxmlformats.org/officeDocument/2006/relationships/image" Target="../media/image184.png"/><Relationship Id="rId60" Type="http://schemas.openxmlformats.org/officeDocument/2006/relationships/image" Target="../media/image188.png"/><Relationship Id="rId4" Type="http://schemas.openxmlformats.org/officeDocument/2006/relationships/image" Target="../media/image158.png"/><Relationship Id="rId9" Type="http://schemas.openxmlformats.org/officeDocument/2006/relationships/customXml" Target="../ink/ink1655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691.xml"/><Relationship Id="rId42" Type="http://schemas.openxmlformats.org/officeDocument/2006/relationships/image" Target="../media/image179.png"/><Relationship Id="rId47" Type="http://schemas.openxmlformats.org/officeDocument/2006/relationships/customXml" Target="../ink/ink1704.xml"/><Relationship Id="rId63" Type="http://schemas.openxmlformats.org/officeDocument/2006/relationships/customXml" Target="../ink/ink1712.xml"/><Relationship Id="rId68" Type="http://schemas.openxmlformats.org/officeDocument/2006/relationships/image" Target="../media/image192.png"/><Relationship Id="rId16" Type="http://schemas.openxmlformats.org/officeDocument/2006/relationships/image" Target="../media/image165.png"/><Relationship Id="rId11" Type="http://schemas.openxmlformats.org/officeDocument/2006/relationships/customXml" Target="../ink/ink1686.xml"/><Relationship Id="rId24" Type="http://schemas.openxmlformats.org/officeDocument/2006/relationships/image" Target="../media/image169.png"/><Relationship Id="rId32" Type="http://schemas.openxmlformats.org/officeDocument/2006/relationships/image" Target="../media/image173.png"/><Relationship Id="rId37" Type="http://schemas.openxmlformats.org/officeDocument/2006/relationships/customXml" Target="../ink/ink1699.xml"/><Relationship Id="rId40" Type="http://schemas.openxmlformats.org/officeDocument/2006/relationships/image" Target="../media/image178.png"/><Relationship Id="rId45" Type="http://schemas.openxmlformats.org/officeDocument/2006/relationships/customXml" Target="../ink/ink1703.xml"/><Relationship Id="rId53" Type="http://schemas.openxmlformats.org/officeDocument/2006/relationships/customXml" Target="../ink/ink1707.xml"/><Relationship Id="rId58" Type="http://schemas.openxmlformats.org/officeDocument/2006/relationships/image" Target="../media/image187.png"/><Relationship Id="rId66" Type="http://schemas.openxmlformats.org/officeDocument/2006/relationships/image" Target="../media/image191.png"/><Relationship Id="rId74" Type="http://schemas.openxmlformats.org/officeDocument/2006/relationships/image" Target="../media/image195.png"/><Relationship Id="rId5" Type="http://schemas.openxmlformats.org/officeDocument/2006/relationships/customXml" Target="../ink/ink1683.xml"/><Relationship Id="rId61" Type="http://schemas.openxmlformats.org/officeDocument/2006/relationships/customXml" Target="../ink/ink1711.xml"/><Relationship Id="rId19" Type="http://schemas.openxmlformats.org/officeDocument/2006/relationships/customXml" Target="../ink/ink1690.xml"/><Relationship Id="rId14" Type="http://schemas.openxmlformats.org/officeDocument/2006/relationships/image" Target="../media/image162.png"/><Relationship Id="rId22" Type="http://schemas.openxmlformats.org/officeDocument/2006/relationships/image" Target="../media/image168.png"/><Relationship Id="rId27" Type="http://schemas.openxmlformats.org/officeDocument/2006/relationships/customXml" Target="../ink/ink1694.xml"/><Relationship Id="rId30" Type="http://schemas.openxmlformats.org/officeDocument/2006/relationships/image" Target="../media/image172.png"/><Relationship Id="rId35" Type="http://schemas.openxmlformats.org/officeDocument/2006/relationships/customXml" Target="../ink/ink1698.xml"/><Relationship Id="rId43" Type="http://schemas.openxmlformats.org/officeDocument/2006/relationships/customXml" Target="../ink/ink1702.xml"/><Relationship Id="rId48" Type="http://schemas.openxmlformats.org/officeDocument/2006/relationships/image" Target="../media/image182.png"/><Relationship Id="rId56" Type="http://schemas.openxmlformats.org/officeDocument/2006/relationships/image" Target="../media/image186.png"/><Relationship Id="rId64" Type="http://schemas.openxmlformats.org/officeDocument/2006/relationships/image" Target="../media/image190.png"/><Relationship Id="rId69" Type="http://schemas.openxmlformats.org/officeDocument/2006/relationships/customXml" Target="../ink/ink1715.xml"/><Relationship Id="rId77" Type="http://schemas.openxmlformats.org/officeDocument/2006/relationships/customXml" Target="../ink/ink1719.xml"/><Relationship Id="rId8" Type="http://schemas.openxmlformats.org/officeDocument/2006/relationships/image" Target="../media/image6510.png"/><Relationship Id="rId51" Type="http://schemas.openxmlformats.org/officeDocument/2006/relationships/customXml" Target="../ink/ink1706.xml"/><Relationship Id="rId72" Type="http://schemas.openxmlformats.org/officeDocument/2006/relationships/image" Target="../media/image194.png"/><Relationship Id="rId3" Type="http://schemas.openxmlformats.org/officeDocument/2006/relationships/customXml" Target="../ink/ink1682.xml"/><Relationship Id="rId12" Type="http://schemas.openxmlformats.org/officeDocument/2006/relationships/image" Target="../media/image161.png"/><Relationship Id="rId17" Type="http://schemas.openxmlformats.org/officeDocument/2006/relationships/customXml" Target="../ink/ink1689.xml"/><Relationship Id="rId25" Type="http://schemas.openxmlformats.org/officeDocument/2006/relationships/customXml" Target="../ink/ink1693.xml"/><Relationship Id="rId33" Type="http://schemas.openxmlformats.org/officeDocument/2006/relationships/customXml" Target="../ink/ink1697.xml"/><Relationship Id="rId38" Type="http://schemas.openxmlformats.org/officeDocument/2006/relationships/image" Target="../media/image177.png"/><Relationship Id="rId46" Type="http://schemas.openxmlformats.org/officeDocument/2006/relationships/image" Target="../media/image181.png"/><Relationship Id="rId59" Type="http://schemas.openxmlformats.org/officeDocument/2006/relationships/customXml" Target="../ink/ink1710.xml"/><Relationship Id="rId67" Type="http://schemas.openxmlformats.org/officeDocument/2006/relationships/customXml" Target="../ink/ink1714.xml"/><Relationship Id="rId20" Type="http://schemas.openxmlformats.org/officeDocument/2006/relationships/image" Target="../media/image167.png"/><Relationship Id="rId41" Type="http://schemas.openxmlformats.org/officeDocument/2006/relationships/customXml" Target="../ink/ink1701.xml"/><Relationship Id="rId54" Type="http://schemas.openxmlformats.org/officeDocument/2006/relationships/image" Target="../media/image185.png"/><Relationship Id="rId62" Type="http://schemas.openxmlformats.org/officeDocument/2006/relationships/image" Target="../media/image189.png"/><Relationship Id="rId70" Type="http://schemas.openxmlformats.org/officeDocument/2006/relationships/image" Target="../media/image193.png"/><Relationship Id="rId75" Type="http://schemas.openxmlformats.org/officeDocument/2006/relationships/customXml" Target="../ink/ink17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688.xml"/><Relationship Id="rId23" Type="http://schemas.openxmlformats.org/officeDocument/2006/relationships/customXml" Target="../ink/ink1692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705.xml"/><Relationship Id="rId57" Type="http://schemas.openxmlformats.org/officeDocument/2006/relationships/customXml" Target="../ink/ink1709.xml"/><Relationship Id="rId10" Type="http://schemas.openxmlformats.org/officeDocument/2006/relationships/image" Target="../media/image160.png"/><Relationship Id="rId31" Type="http://schemas.openxmlformats.org/officeDocument/2006/relationships/customXml" Target="../ink/ink1696.xml"/><Relationship Id="rId44" Type="http://schemas.openxmlformats.org/officeDocument/2006/relationships/image" Target="../media/image180.png"/><Relationship Id="rId52" Type="http://schemas.openxmlformats.org/officeDocument/2006/relationships/image" Target="../media/image184.png"/><Relationship Id="rId60" Type="http://schemas.openxmlformats.org/officeDocument/2006/relationships/image" Target="../media/image188.png"/><Relationship Id="rId65" Type="http://schemas.openxmlformats.org/officeDocument/2006/relationships/customXml" Target="../ink/ink1713.xml"/><Relationship Id="rId73" Type="http://schemas.openxmlformats.org/officeDocument/2006/relationships/customXml" Target="../ink/ink1717.xml"/><Relationship Id="rId78" Type="http://schemas.openxmlformats.org/officeDocument/2006/relationships/image" Target="../media/image197.png"/><Relationship Id="rId4" Type="http://schemas.openxmlformats.org/officeDocument/2006/relationships/image" Target="../media/image158.png"/><Relationship Id="rId9" Type="http://schemas.openxmlformats.org/officeDocument/2006/relationships/customXml" Target="../ink/ink1685.xml"/><Relationship Id="rId13" Type="http://schemas.openxmlformats.org/officeDocument/2006/relationships/customXml" Target="../ink/ink1687.xml"/><Relationship Id="rId18" Type="http://schemas.openxmlformats.org/officeDocument/2006/relationships/image" Target="../media/image166.png"/><Relationship Id="rId39" Type="http://schemas.openxmlformats.org/officeDocument/2006/relationships/customXml" Target="../ink/ink1700.xml"/><Relationship Id="rId34" Type="http://schemas.openxmlformats.org/officeDocument/2006/relationships/image" Target="../media/image174.png"/><Relationship Id="rId50" Type="http://schemas.openxmlformats.org/officeDocument/2006/relationships/image" Target="../media/image183.png"/><Relationship Id="rId55" Type="http://schemas.openxmlformats.org/officeDocument/2006/relationships/customXml" Target="../ink/ink1708.xml"/><Relationship Id="rId76" Type="http://schemas.openxmlformats.org/officeDocument/2006/relationships/image" Target="../media/image196.png"/><Relationship Id="rId7" Type="http://schemas.openxmlformats.org/officeDocument/2006/relationships/customXml" Target="../ink/ink1684.xml"/><Relationship Id="rId71" Type="http://schemas.openxmlformats.org/officeDocument/2006/relationships/customXml" Target="../ink/ink1716.xml"/><Relationship Id="rId2" Type="http://schemas.openxmlformats.org/officeDocument/2006/relationships/image" Target="../media/image156.png"/><Relationship Id="rId29" Type="http://schemas.openxmlformats.org/officeDocument/2006/relationships/customXml" Target="../ink/ink1695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729.xml"/><Relationship Id="rId42" Type="http://schemas.openxmlformats.org/officeDocument/2006/relationships/image" Target="../media/image179.png"/><Relationship Id="rId47" Type="http://schemas.openxmlformats.org/officeDocument/2006/relationships/customXml" Target="../ink/ink1742.xml"/><Relationship Id="rId63" Type="http://schemas.openxmlformats.org/officeDocument/2006/relationships/customXml" Target="../ink/ink1750.xml"/><Relationship Id="rId68" Type="http://schemas.openxmlformats.org/officeDocument/2006/relationships/image" Target="../media/image192.png"/><Relationship Id="rId84" Type="http://schemas.openxmlformats.org/officeDocument/2006/relationships/image" Target="../media/image200.png"/><Relationship Id="rId16" Type="http://schemas.openxmlformats.org/officeDocument/2006/relationships/image" Target="../media/image165.png"/><Relationship Id="rId11" Type="http://schemas.openxmlformats.org/officeDocument/2006/relationships/customXml" Target="../ink/ink1724.xml"/><Relationship Id="rId32" Type="http://schemas.openxmlformats.org/officeDocument/2006/relationships/image" Target="../media/image173.png"/><Relationship Id="rId37" Type="http://schemas.openxmlformats.org/officeDocument/2006/relationships/customXml" Target="../ink/ink1737.xml"/><Relationship Id="rId53" Type="http://schemas.openxmlformats.org/officeDocument/2006/relationships/customXml" Target="../ink/ink1745.xml"/><Relationship Id="rId58" Type="http://schemas.openxmlformats.org/officeDocument/2006/relationships/image" Target="../media/image187.png"/><Relationship Id="rId74" Type="http://schemas.openxmlformats.org/officeDocument/2006/relationships/image" Target="../media/image195.png"/><Relationship Id="rId79" Type="http://schemas.openxmlformats.org/officeDocument/2006/relationships/customXml" Target="../ink/ink1758.xml"/><Relationship Id="rId5" Type="http://schemas.openxmlformats.org/officeDocument/2006/relationships/customXml" Target="../ink/ink1721.xml"/><Relationship Id="rId61" Type="http://schemas.openxmlformats.org/officeDocument/2006/relationships/customXml" Target="../ink/ink1749.xml"/><Relationship Id="rId82" Type="http://schemas.openxmlformats.org/officeDocument/2006/relationships/image" Target="../media/image199.png"/><Relationship Id="rId19" Type="http://schemas.openxmlformats.org/officeDocument/2006/relationships/customXml" Target="../ink/ink1728.xml"/><Relationship Id="rId14" Type="http://schemas.openxmlformats.org/officeDocument/2006/relationships/image" Target="../media/image162.png"/><Relationship Id="rId22" Type="http://schemas.openxmlformats.org/officeDocument/2006/relationships/image" Target="../media/image168.png"/><Relationship Id="rId27" Type="http://schemas.openxmlformats.org/officeDocument/2006/relationships/customXml" Target="../ink/ink1732.xml"/><Relationship Id="rId30" Type="http://schemas.openxmlformats.org/officeDocument/2006/relationships/image" Target="../media/image172.png"/><Relationship Id="rId35" Type="http://schemas.openxmlformats.org/officeDocument/2006/relationships/customXml" Target="../ink/ink1736.xml"/><Relationship Id="rId43" Type="http://schemas.openxmlformats.org/officeDocument/2006/relationships/customXml" Target="../ink/ink1740.xml"/><Relationship Id="rId48" Type="http://schemas.openxmlformats.org/officeDocument/2006/relationships/image" Target="../media/image182.png"/><Relationship Id="rId56" Type="http://schemas.openxmlformats.org/officeDocument/2006/relationships/image" Target="../media/image186.png"/><Relationship Id="rId64" Type="http://schemas.openxmlformats.org/officeDocument/2006/relationships/image" Target="../media/image190.png"/><Relationship Id="rId69" Type="http://schemas.openxmlformats.org/officeDocument/2006/relationships/customXml" Target="../ink/ink1753.xml"/><Relationship Id="rId77" Type="http://schemas.openxmlformats.org/officeDocument/2006/relationships/customXml" Target="../ink/ink1757.xml"/><Relationship Id="rId8" Type="http://schemas.openxmlformats.org/officeDocument/2006/relationships/image" Target="../media/image6510.png"/><Relationship Id="rId51" Type="http://schemas.openxmlformats.org/officeDocument/2006/relationships/customXml" Target="../ink/ink1744.xml"/><Relationship Id="rId72" Type="http://schemas.openxmlformats.org/officeDocument/2006/relationships/image" Target="../media/image194.png"/><Relationship Id="rId80" Type="http://schemas.openxmlformats.org/officeDocument/2006/relationships/image" Target="../media/image198.png"/><Relationship Id="rId3" Type="http://schemas.openxmlformats.org/officeDocument/2006/relationships/customXml" Target="../ink/ink1720.xml"/><Relationship Id="rId12" Type="http://schemas.openxmlformats.org/officeDocument/2006/relationships/image" Target="../media/image161.png"/><Relationship Id="rId17" Type="http://schemas.openxmlformats.org/officeDocument/2006/relationships/customXml" Target="../ink/ink1727.xml"/><Relationship Id="rId25" Type="http://schemas.openxmlformats.org/officeDocument/2006/relationships/customXml" Target="../ink/ink1731.xml"/><Relationship Id="rId33" Type="http://schemas.openxmlformats.org/officeDocument/2006/relationships/customXml" Target="../ink/ink1735.xml"/><Relationship Id="rId38" Type="http://schemas.openxmlformats.org/officeDocument/2006/relationships/image" Target="../media/image177.png"/><Relationship Id="rId46" Type="http://schemas.openxmlformats.org/officeDocument/2006/relationships/image" Target="../media/image181.png"/><Relationship Id="rId59" Type="http://schemas.openxmlformats.org/officeDocument/2006/relationships/customXml" Target="../ink/ink1748.xml"/><Relationship Id="rId67" Type="http://schemas.openxmlformats.org/officeDocument/2006/relationships/customXml" Target="../ink/ink1752.xml"/><Relationship Id="rId20" Type="http://schemas.openxmlformats.org/officeDocument/2006/relationships/image" Target="../media/image167.png"/><Relationship Id="rId41" Type="http://schemas.openxmlformats.org/officeDocument/2006/relationships/customXml" Target="../ink/ink1739.xml"/><Relationship Id="rId54" Type="http://schemas.openxmlformats.org/officeDocument/2006/relationships/image" Target="../media/image185.png"/><Relationship Id="rId62" Type="http://schemas.openxmlformats.org/officeDocument/2006/relationships/image" Target="../media/image189.png"/><Relationship Id="rId70" Type="http://schemas.openxmlformats.org/officeDocument/2006/relationships/image" Target="../media/image193.png"/><Relationship Id="rId75" Type="http://schemas.openxmlformats.org/officeDocument/2006/relationships/customXml" Target="../ink/ink1756.xml"/><Relationship Id="rId83" Type="http://schemas.openxmlformats.org/officeDocument/2006/relationships/customXml" Target="../ink/ink17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726.xml"/><Relationship Id="rId23" Type="http://schemas.openxmlformats.org/officeDocument/2006/relationships/customXml" Target="../ink/ink1730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743.xml"/><Relationship Id="rId57" Type="http://schemas.openxmlformats.org/officeDocument/2006/relationships/customXml" Target="../ink/ink1747.xml"/><Relationship Id="rId10" Type="http://schemas.openxmlformats.org/officeDocument/2006/relationships/image" Target="../media/image160.png"/><Relationship Id="rId31" Type="http://schemas.openxmlformats.org/officeDocument/2006/relationships/customXml" Target="../ink/ink1734.xml"/><Relationship Id="rId44" Type="http://schemas.openxmlformats.org/officeDocument/2006/relationships/image" Target="../media/image180.png"/><Relationship Id="rId52" Type="http://schemas.openxmlformats.org/officeDocument/2006/relationships/image" Target="../media/image184.png"/><Relationship Id="rId60" Type="http://schemas.openxmlformats.org/officeDocument/2006/relationships/image" Target="../media/image188.png"/><Relationship Id="rId65" Type="http://schemas.openxmlformats.org/officeDocument/2006/relationships/customXml" Target="../ink/ink1751.xml"/><Relationship Id="rId73" Type="http://schemas.openxmlformats.org/officeDocument/2006/relationships/customXml" Target="../ink/ink1755.xml"/><Relationship Id="rId78" Type="http://schemas.openxmlformats.org/officeDocument/2006/relationships/image" Target="../media/image197.png"/><Relationship Id="rId81" Type="http://schemas.openxmlformats.org/officeDocument/2006/relationships/customXml" Target="../ink/ink1759.xml"/><Relationship Id="rId4" Type="http://schemas.openxmlformats.org/officeDocument/2006/relationships/image" Target="../media/image158.png"/><Relationship Id="rId9" Type="http://schemas.openxmlformats.org/officeDocument/2006/relationships/customXml" Target="../ink/ink1723.xml"/><Relationship Id="rId13" Type="http://schemas.openxmlformats.org/officeDocument/2006/relationships/customXml" Target="../ink/ink1725.xml"/><Relationship Id="rId18" Type="http://schemas.openxmlformats.org/officeDocument/2006/relationships/image" Target="../media/image166.png"/><Relationship Id="rId39" Type="http://schemas.openxmlformats.org/officeDocument/2006/relationships/customXml" Target="../ink/ink1738.xml"/><Relationship Id="rId34" Type="http://schemas.openxmlformats.org/officeDocument/2006/relationships/image" Target="../media/image174.png"/><Relationship Id="rId50" Type="http://schemas.openxmlformats.org/officeDocument/2006/relationships/image" Target="../media/image183.png"/><Relationship Id="rId55" Type="http://schemas.openxmlformats.org/officeDocument/2006/relationships/customXml" Target="../ink/ink1746.xml"/><Relationship Id="rId76" Type="http://schemas.openxmlformats.org/officeDocument/2006/relationships/image" Target="../media/image196.png"/><Relationship Id="rId7" Type="http://schemas.openxmlformats.org/officeDocument/2006/relationships/customXml" Target="../ink/ink1722.xml"/><Relationship Id="rId71" Type="http://schemas.openxmlformats.org/officeDocument/2006/relationships/customXml" Target="../ink/ink1754.xml"/><Relationship Id="rId2" Type="http://schemas.openxmlformats.org/officeDocument/2006/relationships/image" Target="../media/image156.png"/><Relationship Id="rId29" Type="http://schemas.openxmlformats.org/officeDocument/2006/relationships/customXml" Target="../ink/ink1733.xml"/><Relationship Id="rId24" Type="http://schemas.openxmlformats.org/officeDocument/2006/relationships/image" Target="../media/image169.png"/><Relationship Id="rId40" Type="http://schemas.openxmlformats.org/officeDocument/2006/relationships/image" Target="../media/image178.png"/><Relationship Id="rId45" Type="http://schemas.openxmlformats.org/officeDocument/2006/relationships/customXml" Target="../ink/ink1741.xml"/><Relationship Id="rId66" Type="http://schemas.openxmlformats.org/officeDocument/2006/relationships/image" Target="../media/image191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770.xml"/><Relationship Id="rId42" Type="http://schemas.openxmlformats.org/officeDocument/2006/relationships/image" Target="../media/image179.png"/><Relationship Id="rId47" Type="http://schemas.openxmlformats.org/officeDocument/2006/relationships/customXml" Target="../ink/ink1783.xml"/><Relationship Id="rId63" Type="http://schemas.openxmlformats.org/officeDocument/2006/relationships/customXml" Target="../ink/ink1791.xml"/><Relationship Id="rId68" Type="http://schemas.openxmlformats.org/officeDocument/2006/relationships/image" Target="../media/image192.png"/><Relationship Id="rId84" Type="http://schemas.openxmlformats.org/officeDocument/2006/relationships/image" Target="../media/image200.png"/><Relationship Id="rId89" Type="http://schemas.openxmlformats.org/officeDocument/2006/relationships/customXml" Target="../ink/ink1804.xml"/><Relationship Id="rId16" Type="http://schemas.openxmlformats.org/officeDocument/2006/relationships/image" Target="../media/image165.png"/><Relationship Id="rId11" Type="http://schemas.openxmlformats.org/officeDocument/2006/relationships/customXml" Target="../ink/ink1765.xml"/><Relationship Id="rId32" Type="http://schemas.openxmlformats.org/officeDocument/2006/relationships/image" Target="../media/image173.png"/><Relationship Id="rId37" Type="http://schemas.openxmlformats.org/officeDocument/2006/relationships/customXml" Target="../ink/ink1778.xml"/><Relationship Id="rId53" Type="http://schemas.openxmlformats.org/officeDocument/2006/relationships/customXml" Target="../ink/ink1786.xml"/><Relationship Id="rId58" Type="http://schemas.openxmlformats.org/officeDocument/2006/relationships/image" Target="../media/image187.png"/><Relationship Id="rId74" Type="http://schemas.openxmlformats.org/officeDocument/2006/relationships/image" Target="../media/image195.png"/><Relationship Id="rId79" Type="http://schemas.openxmlformats.org/officeDocument/2006/relationships/customXml" Target="../ink/ink1799.xml"/><Relationship Id="rId102" Type="http://schemas.openxmlformats.org/officeDocument/2006/relationships/image" Target="../media/image209.png"/><Relationship Id="rId5" Type="http://schemas.openxmlformats.org/officeDocument/2006/relationships/customXml" Target="../ink/ink1762.xml"/><Relationship Id="rId90" Type="http://schemas.openxmlformats.org/officeDocument/2006/relationships/image" Target="../media/image203.png"/><Relationship Id="rId95" Type="http://schemas.openxmlformats.org/officeDocument/2006/relationships/customXml" Target="../ink/ink1807.xml"/><Relationship Id="rId22" Type="http://schemas.openxmlformats.org/officeDocument/2006/relationships/image" Target="../media/image168.png"/><Relationship Id="rId27" Type="http://schemas.openxmlformats.org/officeDocument/2006/relationships/customXml" Target="../ink/ink1773.xml"/><Relationship Id="rId43" Type="http://schemas.openxmlformats.org/officeDocument/2006/relationships/customXml" Target="../ink/ink1781.xml"/><Relationship Id="rId48" Type="http://schemas.openxmlformats.org/officeDocument/2006/relationships/image" Target="../media/image182.png"/><Relationship Id="rId64" Type="http://schemas.openxmlformats.org/officeDocument/2006/relationships/image" Target="../media/image190.png"/><Relationship Id="rId69" Type="http://schemas.openxmlformats.org/officeDocument/2006/relationships/customXml" Target="../ink/ink1794.xml"/><Relationship Id="rId80" Type="http://schemas.openxmlformats.org/officeDocument/2006/relationships/image" Target="../media/image198.png"/><Relationship Id="rId85" Type="http://schemas.openxmlformats.org/officeDocument/2006/relationships/customXml" Target="../ink/ink1802.xml"/><Relationship Id="rId12" Type="http://schemas.openxmlformats.org/officeDocument/2006/relationships/image" Target="../media/image161.png"/><Relationship Id="rId17" Type="http://schemas.openxmlformats.org/officeDocument/2006/relationships/customXml" Target="../ink/ink1768.xml"/><Relationship Id="rId25" Type="http://schemas.openxmlformats.org/officeDocument/2006/relationships/customXml" Target="../ink/ink1772.xml"/><Relationship Id="rId33" Type="http://schemas.openxmlformats.org/officeDocument/2006/relationships/customXml" Target="../ink/ink1776.xml"/><Relationship Id="rId38" Type="http://schemas.openxmlformats.org/officeDocument/2006/relationships/image" Target="../media/image177.png"/><Relationship Id="rId46" Type="http://schemas.openxmlformats.org/officeDocument/2006/relationships/image" Target="../media/image181.png"/><Relationship Id="rId59" Type="http://schemas.openxmlformats.org/officeDocument/2006/relationships/customXml" Target="../ink/ink1789.xml"/><Relationship Id="rId67" Type="http://schemas.openxmlformats.org/officeDocument/2006/relationships/customXml" Target="../ink/ink1793.xml"/><Relationship Id="rId20" Type="http://schemas.openxmlformats.org/officeDocument/2006/relationships/image" Target="../media/image167.png"/><Relationship Id="rId41" Type="http://schemas.openxmlformats.org/officeDocument/2006/relationships/customXml" Target="../ink/ink1780.xml"/><Relationship Id="rId54" Type="http://schemas.openxmlformats.org/officeDocument/2006/relationships/image" Target="../media/image185.png"/><Relationship Id="rId62" Type="http://schemas.openxmlformats.org/officeDocument/2006/relationships/image" Target="../media/image189.png"/><Relationship Id="rId70" Type="http://schemas.openxmlformats.org/officeDocument/2006/relationships/image" Target="../media/image193.png"/><Relationship Id="rId75" Type="http://schemas.openxmlformats.org/officeDocument/2006/relationships/customXml" Target="../ink/ink1797.xml"/><Relationship Id="rId83" Type="http://schemas.openxmlformats.org/officeDocument/2006/relationships/customXml" Target="../ink/ink1801.xml"/><Relationship Id="rId88" Type="http://schemas.openxmlformats.org/officeDocument/2006/relationships/image" Target="../media/image202.png"/><Relationship Id="rId91" Type="http://schemas.openxmlformats.org/officeDocument/2006/relationships/customXml" Target="../ink/ink1805.xml"/><Relationship Id="rId96" Type="http://schemas.openxmlformats.org/officeDocument/2006/relationships/image" Target="../media/image2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767.xml"/><Relationship Id="rId23" Type="http://schemas.openxmlformats.org/officeDocument/2006/relationships/customXml" Target="../ink/ink1771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784.xml"/><Relationship Id="rId57" Type="http://schemas.openxmlformats.org/officeDocument/2006/relationships/customXml" Target="../ink/ink1788.xml"/><Relationship Id="rId10" Type="http://schemas.openxmlformats.org/officeDocument/2006/relationships/image" Target="../media/image160.png"/><Relationship Id="rId31" Type="http://schemas.openxmlformats.org/officeDocument/2006/relationships/customXml" Target="../ink/ink1775.xml"/><Relationship Id="rId44" Type="http://schemas.openxmlformats.org/officeDocument/2006/relationships/image" Target="../media/image180.png"/><Relationship Id="rId52" Type="http://schemas.openxmlformats.org/officeDocument/2006/relationships/image" Target="../media/image184.png"/><Relationship Id="rId60" Type="http://schemas.openxmlformats.org/officeDocument/2006/relationships/image" Target="../media/image188.png"/><Relationship Id="rId65" Type="http://schemas.openxmlformats.org/officeDocument/2006/relationships/customXml" Target="../ink/ink1792.xml"/><Relationship Id="rId73" Type="http://schemas.openxmlformats.org/officeDocument/2006/relationships/customXml" Target="../ink/ink1796.xml"/><Relationship Id="rId78" Type="http://schemas.openxmlformats.org/officeDocument/2006/relationships/image" Target="../media/image197.png"/><Relationship Id="rId81" Type="http://schemas.openxmlformats.org/officeDocument/2006/relationships/customXml" Target="../ink/ink1800.xml"/><Relationship Id="rId86" Type="http://schemas.openxmlformats.org/officeDocument/2006/relationships/image" Target="../media/image201.png"/><Relationship Id="rId94" Type="http://schemas.openxmlformats.org/officeDocument/2006/relationships/image" Target="../media/image205.png"/><Relationship Id="rId99" Type="http://schemas.openxmlformats.org/officeDocument/2006/relationships/customXml" Target="../ink/ink1809.xml"/><Relationship Id="rId101" Type="http://schemas.openxmlformats.org/officeDocument/2006/relationships/customXml" Target="../ink/ink1810.xml"/><Relationship Id="rId4" Type="http://schemas.openxmlformats.org/officeDocument/2006/relationships/image" Target="../media/image158.png"/><Relationship Id="rId9" Type="http://schemas.openxmlformats.org/officeDocument/2006/relationships/customXml" Target="../ink/ink1764.xml"/><Relationship Id="rId13" Type="http://schemas.openxmlformats.org/officeDocument/2006/relationships/customXml" Target="../ink/ink1766.xml"/><Relationship Id="rId18" Type="http://schemas.openxmlformats.org/officeDocument/2006/relationships/image" Target="../media/image166.png"/><Relationship Id="rId39" Type="http://schemas.openxmlformats.org/officeDocument/2006/relationships/customXml" Target="../ink/ink1779.xml"/><Relationship Id="rId34" Type="http://schemas.openxmlformats.org/officeDocument/2006/relationships/image" Target="../media/image174.png"/><Relationship Id="rId50" Type="http://schemas.openxmlformats.org/officeDocument/2006/relationships/image" Target="../media/image183.png"/><Relationship Id="rId55" Type="http://schemas.openxmlformats.org/officeDocument/2006/relationships/customXml" Target="../ink/ink1787.xml"/><Relationship Id="rId76" Type="http://schemas.openxmlformats.org/officeDocument/2006/relationships/image" Target="../media/image196.png"/><Relationship Id="rId97" Type="http://schemas.openxmlformats.org/officeDocument/2006/relationships/customXml" Target="../ink/ink1808.xml"/><Relationship Id="rId7" Type="http://schemas.openxmlformats.org/officeDocument/2006/relationships/customXml" Target="../ink/ink1763.xml"/><Relationship Id="rId71" Type="http://schemas.openxmlformats.org/officeDocument/2006/relationships/customXml" Target="../ink/ink1795.xml"/><Relationship Id="rId92" Type="http://schemas.openxmlformats.org/officeDocument/2006/relationships/image" Target="../media/image204.png"/><Relationship Id="rId2" Type="http://schemas.openxmlformats.org/officeDocument/2006/relationships/image" Target="../media/image156.png"/><Relationship Id="rId29" Type="http://schemas.openxmlformats.org/officeDocument/2006/relationships/customXml" Target="../ink/ink1774.xml"/><Relationship Id="rId24" Type="http://schemas.openxmlformats.org/officeDocument/2006/relationships/image" Target="../media/image169.png"/><Relationship Id="rId40" Type="http://schemas.openxmlformats.org/officeDocument/2006/relationships/image" Target="../media/image178.png"/><Relationship Id="rId45" Type="http://schemas.openxmlformats.org/officeDocument/2006/relationships/customXml" Target="../ink/ink1782.xml"/><Relationship Id="rId66" Type="http://schemas.openxmlformats.org/officeDocument/2006/relationships/image" Target="../media/image191.png"/><Relationship Id="rId87" Type="http://schemas.openxmlformats.org/officeDocument/2006/relationships/customXml" Target="../ink/ink1803.xml"/><Relationship Id="rId61" Type="http://schemas.openxmlformats.org/officeDocument/2006/relationships/customXml" Target="../ink/ink1790.xml"/><Relationship Id="rId82" Type="http://schemas.openxmlformats.org/officeDocument/2006/relationships/image" Target="../media/image199.png"/><Relationship Id="rId19" Type="http://schemas.openxmlformats.org/officeDocument/2006/relationships/customXml" Target="../ink/ink1769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1777.xml"/><Relationship Id="rId56" Type="http://schemas.openxmlformats.org/officeDocument/2006/relationships/image" Target="../media/image186.png"/><Relationship Id="rId77" Type="http://schemas.openxmlformats.org/officeDocument/2006/relationships/customXml" Target="../ink/ink1798.xml"/><Relationship Id="rId100" Type="http://schemas.openxmlformats.org/officeDocument/2006/relationships/image" Target="../media/image208.png"/><Relationship Id="rId8" Type="http://schemas.openxmlformats.org/officeDocument/2006/relationships/image" Target="../media/image6510.png"/><Relationship Id="rId51" Type="http://schemas.openxmlformats.org/officeDocument/2006/relationships/customXml" Target="../ink/ink1785.xml"/><Relationship Id="rId72" Type="http://schemas.openxmlformats.org/officeDocument/2006/relationships/image" Target="../media/image194.png"/><Relationship Id="rId93" Type="http://schemas.openxmlformats.org/officeDocument/2006/relationships/customXml" Target="../ink/ink1806.xml"/><Relationship Id="rId98" Type="http://schemas.openxmlformats.org/officeDocument/2006/relationships/image" Target="../media/image207.png"/><Relationship Id="rId3" Type="http://schemas.openxmlformats.org/officeDocument/2006/relationships/customXml" Target="../ink/ink1761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820.xml"/><Relationship Id="rId42" Type="http://schemas.openxmlformats.org/officeDocument/2006/relationships/image" Target="../media/image179.png"/><Relationship Id="rId47" Type="http://schemas.openxmlformats.org/officeDocument/2006/relationships/customXml" Target="../ink/ink1833.xml"/><Relationship Id="rId63" Type="http://schemas.openxmlformats.org/officeDocument/2006/relationships/customXml" Target="../ink/ink1841.xml"/><Relationship Id="rId68" Type="http://schemas.openxmlformats.org/officeDocument/2006/relationships/image" Target="../media/image192.png"/><Relationship Id="rId84" Type="http://schemas.openxmlformats.org/officeDocument/2006/relationships/image" Target="../media/image200.png"/><Relationship Id="rId89" Type="http://schemas.openxmlformats.org/officeDocument/2006/relationships/customXml" Target="../ink/ink1854.xml"/><Relationship Id="rId16" Type="http://schemas.openxmlformats.org/officeDocument/2006/relationships/image" Target="../media/image165.png"/><Relationship Id="rId107" Type="http://schemas.openxmlformats.org/officeDocument/2006/relationships/customXml" Target="../ink/ink1863.xml"/><Relationship Id="rId11" Type="http://schemas.openxmlformats.org/officeDocument/2006/relationships/customXml" Target="../ink/ink1815.xml"/><Relationship Id="rId32" Type="http://schemas.openxmlformats.org/officeDocument/2006/relationships/image" Target="../media/image173.png"/><Relationship Id="rId37" Type="http://schemas.openxmlformats.org/officeDocument/2006/relationships/customXml" Target="../ink/ink1828.xml"/><Relationship Id="rId53" Type="http://schemas.openxmlformats.org/officeDocument/2006/relationships/customXml" Target="../ink/ink1836.xml"/><Relationship Id="rId58" Type="http://schemas.openxmlformats.org/officeDocument/2006/relationships/image" Target="../media/image187.png"/><Relationship Id="rId74" Type="http://schemas.openxmlformats.org/officeDocument/2006/relationships/image" Target="../media/image195.png"/><Relationship Id="rId79" Type="http://schemas.openxmlformats.org/officeDocument/2006/relationships/customXml" Target="../ink/ink1849.xml"/><Relationship Id="rId102" Type="http://schemas.openxmlformats.org/officeDocument/2006/relationships/image" Target="../media/image209.png"/><Relationship Id="rId5" Type="http://schemas.openxmlformats.org/officeDocument/2006/relationships/customXml" Target="../ink/ink1812.xml"/><Relationship Id="rId90" Type="http://schemas.openxmlformats.org/officeDocument/2006/relationships/image" Target="../media/image203.png"/><Relationship Id="rId95" Type="http://schemas.openxmlformats.org/officeDocument/2006/relationships/customXml" Target="../ink/ink1857.xml"/><Relationship Id="rId22" Type="http://schemas.openxmlformats.org/officeDocument/2006/relationships/image" Target="../media/image168.png"/><Relationship Id="rId27" Type="http://schemas.openxmlformats.org/officeDocument/2006/relationships/customXml" Target="../ink/ink1823.xml"/><Relationship Id="rId43" Type="http://schemas.openxmlformats.org/officeDocument/2006/relationships/customXml" Target="../ink/ink1831.xml"/><Relationship Id="rId48" Type="http://schemas.openxmlformats.org/officeDocument/2006/relationships/image" Target="../media/image182.png"/><Relationship Id="rId64" Type="http://schemas.openxmlformats.org/officeDocument/2006/relationships/image" Target="../media/image190.png"/><Relationship Id="rId69" Type="http://schemas.openxmlformats.org/officeDocument/2006/relationships/customXml" Target="../ink/ink1844.xml"/><Relationship Id="rId80" Type="http://schemas.openxmlformats.org/officeDocument/2006/relationships/image" Target="../media/image198.png"/><Relationship Id="rId85" Type="http://schemas.openxmlformats.org/officeDocument/2006/relationships/customXml" Target="../ink/ink1852.xml"/><Relationship Id="rId12" Type="http://schemas.openxmlformats.org/officeDocument/2006/relationships/image" Target="../media/image161.png"/><Relationship Id="rId17" Type="http://schemas.openxmlformats.org/officeDocument/2006/relationships/customXml" Target="../ink/ink1818.xml"/><Relationship Id="rId33" Type="http://schemas.openxmlformats.org/officeDocument/2006/relationships/customXml" Target="../ink/ink1826.xml"/><Relationship Id="rId38" Type="http://schemas.openxmlformats.org/officeDocument/2006/relationships/image" Target="../media/image177.png"/><Relationship Id="rId59" Type="http://schemas.openxmlformats.org/officeDocument/2006/relationships/customXml" Target="../ink/ink1839.xml"/><Relationship Id="rId103" Type="http://schemas.openxmlformats.org/officeDocument/2006/relationships/customXml" Target="../ink/ink1861.xml"/><Relationship Id="rId108" Type="http://schemas.openxmlformats.org/officeDocument/2006/relationships/image" Target="../media/image212.png"/><Relationship Id="rId20" Type="http://schemas.openxmlformats.org/officeDocument/2006/relationships/image" Target="../media/image167.png"/><Relationship Id="rId41" Type="http://schemas.openxmlformats.org/officeDocument/2006/relationships/customXml" Target="../ink/ink1830.xml"/><Relationship Id="rId54" Type="http://schemas.openxmlformats.org/officeDocument/2006/relationships/image" Target="../media/image185.png"/><Relationship Id="rId62" Type="http://schemas.openxmlformats.org/officeDocument/2006/relationships/image" Target="../media/image189.png"/><Relationship Id="rId70" Type="http://schemas.openxmlformats.org/officeDocument/2006/relationships/image" Target="../media/image193.png"/><Relationship Id="rId75" Type="http://schemas.openxmlformats.org/officeDocument/2006/relationships/customXml" Target="../ink/ink1847.xml"/><Relationship Id="rId83" Type="http://schemas.openxmlformats.org/officeDocument/2006/relationships/customXml" Target="../ink/ink1851.xml"/><Relationship Id="rId88" Type="http://schemas.openxmlformats.org/officeDocument/2006/relationships/image" Target="../media/image202.png"/><Relationship Id="rId91" Type="http://schemas.openxmlformats.org/officeDocument/2006/relationships/customXml" Target="../ink/ink1855.xml"/><Relationship Id="rId96" Type="http://schemas.openxmlformats.org/officeDocument/2006/relationships/image" Target="../media/image2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817.xml"/><Relationship Id="rId23" Type="http://schemas.openxmlformats.org/officeDocument/2006/relationships/customXml" Target="../ink/ink1821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834.xml"/><Relationship Id="rId57" Type="http://schemas.openxmlformats.org/officeDocument/2006/relationships/customXml" Target="../ink/ink1838.xml"/><Relationship Id="rId106" Type="http://schemas.openxmlformats.org/officeDocument/2006/relationships/image" Target="../media/image211.png"/><Relationship Id="rId10" Type="http://schemas.openxmlformats.org/officeDocument/2006/relationships/image" Target="../media/image160.png"/><Relationship Id="rId31" Type="http://schemas.openxmlformats.org/officeDocument/2006/relationships/customXml" Target="../ink/ink1825.xml"/><Relationship Id="rId44" Type="http://schemas.openxmlformats.org/officeDocument/2006/relationships/image" Target="../media/image180.png"/><Relationship Id="rId52" Type="http://schemas.openxmlformats.org/officeDocument/2006/relationships/image" Target="../media/image184.png"/><Relationship Id="rId60" Type="http://schemas.openxmlformats.org/officeDocument/2006/relationships/image" Target="../media/image188.png"/><Relationship Id="rId65" Type="http://schemas.openxmlformats.org/officeDocument/2006/relationships/customXml" Target="../ink/ink1842.xml"/><Relationship Id="rId73" Type="http://schemas.openxmlformats.org/officeDocument/2006/relationships/customXml" Target="../ink/ink1846.xml"/><Relationship Id="rId78" Type="http://schemas.openxmlformats.org/officeDocument/2006/relationships/image" Target="../media/image197.png"/><Relationship Id="rId81" Type="http://schemas.openxmlformats.org/officeDocument/2006/relationships/customXml" Target="../ink/ink1850.xml"/><Relationship Id="rId86" Type="http://schemas.openxmlformats.org/officeDocument/2006/relationships/image" Target="../media/image201.png"/><Relationship Id="rId94" Type="http://schemas.openxmlformats.org/officeDocument/2006/relationships/image" Target="../media/image205.png"/><Relationship Id="rId99" Type="http://schemas.openxmlformats.org/officeDocument/2006/relationships/customXml" Target="../ink/ink1859.xml"/><Relationship Id="rId101" Type="http://schemas.openxmlformats.org/officeDocument/2006/relationships/customXml" Target="../ink/ink1860.xml"/><Relationship Id="rId4" Type="http://schemas.openxmlformats.org/officeDocument/2006/relationships/image" Target="../media/image158.png"/><Relationship Id="rId9" Type="http://schemas.openxmlformats.org/officeDocument/2006/relationships/customXml" Target="../ink/ink1814.xml"/><Relationship Id="rId13" Type="http://schemas.openxmlformats.org/officeDocument/2006/relationships/customXml" Target="../ink/ink1816.xml"/><Relationship Id="rId18" Type="http://schemas.openxmlformats.org/officeDocument/2006/relationships/image" Target="../media/image166.png"/><Relationship Id="rId39" Type="http://schemas.openxmlformats.org/officeDocument/2006/relationships/customXml" Target="../ink/ink1829.xml"/><Relationship Id="rId34" Type="http://schemas.openxmlformats.org/officeDocument/2006/relationships/image" Target="../media/image174.png"/><Relationship Id="rId50" Type="http://schemas.openxmlformats.org/officeDocument/2006/relationships/image" Target="../media/image183.png"/><Relationship Id="rId55" Type="http://schemas.openxmlformats.org/officeDocument/2006/relationships/customXml" Target="../ink/ink1837.xml"/><Relationship Id="rId76" Type="http://schemas.openxmlformats.org/officeDocument/2006/relationships/image" Target="../media/image196.png"/><Relationship Id="rId97" Type="http://schemas.openxmlformats.org/officeDocument/2006/relationships/customXml" Target="../ink/ink1858.xml"/><Relationship Id="rId104" Type="http://schemas.openxmlformats.org/officeDocument/2006/relationships/image" Target="../media/image210.png"/><Relationship Id="rId7" Type="http://schemas.openxmlformats.org/officeDocument/2006/relationships/customXml" Target="../ink/ink1813.xml"/><Relationship Id="rId71" Type="http://schemas.openxmlformats.org/officeDocument/2006/relationships/customXml" Target="../ink/ink1845.xml"/><Relationship Id="rId92" Type="http://schemas.openxmlformats.org/officeDocument/2006/relationships/image" Target="../media/image204.png"/><Relationship Id="rId2" Type="http://schemas.openxmlformats.org/officeDocument/2006/relationships/image" Target="../media/image156.png"/><Relationship Id="rId29" Type="http://schemas.openxmlformats.org/officeDocument/2006/relationships/customXml" Target="../ink/ink1824.xml"/><Relationship Id="rId24" Type="http://schemas.openxmlformats.org/officeDocument/2006/relationships/image" Target="../media/image169.png"/><Relationship Id="rId40" Type="http://schemas.openxmlformats.org/officeDocument/2006/relationships/image" Target="../media/image178.png"/><Relationship Id="rId45" Type="http://schemas.openxmlformats.org/officeDocument/2006/relationships/customXml" Target="../ink/ink1832.xml"/><Relationship Id="rId66" Type="http://schemas.openxmlformats.org/officeDocument/2006/relationships/image" Target="../media/image191.png"/><Relationship Id="rId87" Type="http://schemas.openxmlformats.org/officeDocument/2006/relationships/customXml" Target="../ink/ink1853.xml"/><Relationship Id="rId61" Type="http://schemas.openxmlformats.org/officeDocument/2006/relationships/customXml" Target="../ink/ink1840.xml"/><Relationship Id="rId82" Type="http://schemas.openxmlformats.org/officeDocument/2006/relationships/image" Target="../media/image199.png"/><Relationship Id="rId19" Type="http://schemas.openxmlformats.org/officeDocument/2006/relationships/customXml" Target="../ink/ink1819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1827.xml"/><Relationship Id="rId56" Type="http://schemas.openxmlformats.org/officeDocument/2006/relationships/image" Target="../media/image186.png"/><Relationship Id="rId77" Type="http://schemas.openxmlformats.org/officeDocument/2006/relationships/customXml" Target="../ink/ink1848.xml"/><Relationship Id="rId100" Type="http://schemas.openxmlformats.org/officeDocument/2006/relationships/image" Target="../media/image208.png"/><Relationship Id="rId105" Type="http://schemas.openxmlformats.org/officeDocument/2006/relationships/customXml" Target="../ink/ink1862.xml"/><Relationship Id="rId8" Type="http://schemas.openxmlformats.org/officeDocument/2006/relationships/image" Target="../media/image6510.png"/><Relationship Id="rId51" Type="http://schemas.openxmlformats.org/officeDocument/2006/relationships/customXml" Target="../ink/ink1835.xml"/><Relationship Id="rId72" Type="http://schemas.openxmlformats.org/officeDocument/2006/relationships/image" Target="../media/image194.png"/><Relationship Id="rId93" Type="http://schemas.openxmlformats.org/officeDocument/2006/relationships/customXml" Target="../ink/ink1856.xml"/><Relationship Id="rId98" Type="http://schemas.openxmlformats.org/officeDocument/2006/relationships/image" Target="../media/image207.png"/><Relationship Id="rId3" Type="http://schemas.openxmlformats.org/officeDocument/2006/relationships/customXml" Target="../ink/ink1811.xml"/><Relationship Id="rId25" Type="http://schemas.openxmlformats.org/officeDocument/2006/relationships/customXml" Target="../ink/ink1822.xml"/><Relationship Id="rId46" Type="http://schemas.openxmlformats.org/officeDocument/2006/relationships/image" Target="../media/image181.png"/><Relationship Id="rId67" Type="http://schemas.openxmlformats.org/officeDocument/2006/relationships/customXml" Target="../ink/ink1843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873.xml"/><Relationship Id="rId42" Type="http://schemas.openxmlformats.org/officeDocument/2006/relationships/image" Target="../media/image179.png"/><Relationship Id="rId47" Type="http://schemas.openxmlformats.org/officeDocument/2006/relationships/customXml" Target="../ink/ink1886.xml"/><Relationship Id="rId63" Type="http://schemas.openxmlformats.org/officeDocument/2006/relationships/customXml" Target="../ink/ink1894.xml"/><Relationship Id="rId68" Type="http://schemas.openxmlformats.org/officeDocument/2006/relationships/image" Target="../media/image192.png"/><Relationship Id="rId84" Type="http://schemas.openxmlformats.org/officeDocument/2006/relationships/image" Target="../media/image200.png"/><Relationship Id="rId89" Type="http://schemas.openxmlformats.org/officeDocument/2006/relationships/customXml" Target="../ink/ink1907.xml"/><Relationship Id="rId16" Type="http://schemas.openxmlformats.org/officeDocument/2006/relationships/image" Target="../media/image165.png"/><Relationship Id="rId107" Type="http://schemas.openxmlformats.org/officeDocument/2006/relationships/customXml" Target="../ink/ink1916.xml"/><Relationship Id="rId11" Type="http://schemas.openxmlformats.org/officeDocument/2006/relationships/customXml" Target="../ink/ink1868.xml"/><Relationship Id="rId32" Type="http://schemas.openxmlformats.org/officeDocument/2006/relationships/image" Target="../media/image173.png"/><Relationship Id="rId37" Type="http://schemas.openxmlformats.org/officeDocument/2006/relationships/customXml" Target="../ink/ink1881.xml"/><Relationship Id="rId53" Type="http://schemas.openxmlformats.org/officeDocument/2006/relationships/customXml" Target="../ink/ink1889.xml"/><Relationship Id="rId58" Type="http://schemas.openxmlformats.org/officeDocument/2006/relationships/image" Target="../media/image187.png"/><Relationship Id="rId74" Type="http://schemas.openxmlformats.org/officeDocument/2006/relationships/image" Target="../media/image195.png"/><Relationship Id="rId79" Type="http://schemas.openxmlformats.org/officeDocument/2006/relationships/customXml" Target="../ink/ink1902.xml"/><Relationship Id="rId102" Type="http://schemas.openxmlformats.org/officeDocument/2006/relationships/image" Target="../media/image209.png"/><Relationship Id="rId5" Type="http://schemas.openxmlformats.org/officeDocument/2006/relationships/customXml" Target="../ink/ink1865.xml"/><Relationship Id="rId90" Type="http://schemas.openxmlformats.org/officeDocument/2006/relationships/image" Target="../media/image203.png"/><Relationship Id="rId95" Type="http://schemas.openxmlformats.org/officeDocument/2006/relationships/customXml" Target="../ink/ink1910.xml"/><Relationship Id="rId22" Type="http://schemas.openxmlformats.org/officeDocument/2006/relationships/image" Target="../media/image168.png"/><Relationship Id="rId27" Type="http://schemas.openxmlformats.org/officeDocument/2006/relationships/customXml" Target="../ink/ink1876.xml"/><Relationship Id="rId43" Type="http://schemas.openxmlformats.org/officeDocument/2006/relationships/customXml" Target="../ink/ink1884.xml"/><Relationship Id="rId48" Type="http://schemas.openxmlformats.org/officeDocument/2006/relationships/image" Target="../media/image182.png"/><Relationship Id="rId64" Type="http://schemas.openxmlformats.org/officeDocument/2006/relationships/image" Target="../media/image190.png"/><Relationship Id="rId69" Type="http://schemas.openxmlformats.org/officeDocument/2006/relationships/customXml" Target="../ink/ink1897.xml"/><Relationship Id="rId80" Type="http://schemas.openxmlformats.org/officeDocument/2006/relationships/image" Target="../media/image198.png"/><Relationship Id="rId85" Type="http://schemas.openxmlformats.org/officeDocument/2006/relationships/customXml" Target="../ink/ink1905.xml"/><Relationship Id="rId12" Type="http://schemas.openxmlformats.org/officeDocument/2006/relationships/image" Target="../media/image161.png"/><Relationship Id="rId17" Type="http://schemas.openxmlformats.org/officeDocument/2006/relationships/customXml" Target="../ink/ink1871.xml"/><Relationship Id="rId33" Type="http://schemas.openxmlformats.org/officeDocument/2006/relationships/customXml" Target="../ink/ink1879.xml"/><Relationship Id="rId38" Type="http://schemas.openxmlformats.org/officeDocument/2006/relationships/image" Target="../media/image177.png"/><Relationship Id="rId59" Type="http://schemas.openxmlformats.org/officeDocument/2006/relationships/customXml" Target="../ink/ink1892.xml"/><Relationship Id="rId103" Type="http://schemas.openxmlformats.org/officeDocument/2006/relationships/customXml" Target="../ink/ink1914.xml"/><Relationship Id="rId108" Type="http://schemas.openxmlformats.org/officeDocument/2006/relationships/image" Target="../media/image212.png"/><Relationship Id="rId54" Type="http://schemas.openxmlformats.org/officeDocument/2006/relationships/image" Target="../media/image185.png"/><Relationship Id="rId70" Type="http://schemas.openxmlformats.org/officeDocument/2006/relationships/image" Target="../media/image193.png"/><Relationship Id="rId75" Type="http://schemas.openxmlformats.org/officeDocument/2006/relationships/customXml" Target="../ink/ink1900.xml"/><Relationship Id="rId91" Type="http://schemas.openxmlformats.org/officeDocument/2006/relationships/customXml" Target="../ink/ink1908.xml"/><Relationship Id="rId96" Type="http://schemas.openxmlformats.org/officeDocument/2006/relationships/image" Target="../media/image2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870.xml"/><Relationship Id="rId23" Type="http://schemas.openxmlformats.org/officeDocument/2006/relationships/customXml" Target="../ink/ink1874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887.xml"/><Relationship Id="rId57" Type="http://schemas.openxmlformats.org/officeDocument/2006/relationships/customXml" Target="../ink/ink1891.xml"/><Relationship Id="rId106" Type="http://schemas.openxmlformats.org/officeDocument/2006/relationships/image" Target="../media/image211.png"/><Relationship Id="rId10" Type="http://schemas.openxmlformats.org/officeDocument/2006/relationships/image" Target="../media/image160.png"/><Relationship Id="rId31" Type="http://schemas.openxmlformats.org/officeDocument/2006/relationships/customXml" Target="../ink/ink1878.xml"/><Relationship Id="rId44" Type="http://schemas.openxmlformats.org/officeDocument/2006/relationships/image" Target="../media/image180.png"/><Relationship Id="rId52" Type="http://schemas.openxmlformats.org/officeDocument/2006/relationships/image" Target="../media/image184.png"/><Relationship Id="rId60" Type="http://schemas.openxmlformats.org/officeDocument/2006/relationships/image" Target="../media/image188.png"/><Relationship Id="rId65" Type="http://schemas.openxmlformats.org/officeDocument/2006/relationships/customXml" Target="../ink/ink1895.xml"/><Relationship Id="rId73" Type="http://schemas.openxmlformats.org/officeDocument/2006/relationships/customXml" Target="../ink/ink1899.xml"/><Relationship Id="rId78" Type="http://schemas.openxmlformats.org/officeDocument/2006/relationships/image" Target="../media/image197.png"/><Relationship Id="rId81" Type="http://schemas.openxmlformats.org/officeDocument/2006/relationships/customXml" Target="../ink/ink1903.xml"/><Relationship Id="rId86" Type="http://schemas.openxmlformats.org/officeDocument/2006/relationships/image" Target="../media/image201.png"/><Relationship Id="rId94" Type="http://schemas.openxmlformats.org/officeDocument/2006/relationships/image" Target="../media/image205.png"/><Relationship Id="rId99" Type="http://schemas.openxmlformats.org/officeDocument/2006/relationships/customXml" Target="../ink/ink1912.xml"/><Relationship Id="rId101" Type="http://schemas.openxmlformats.org/officeDocument/2006/relationships/customXml" Target="../ink/ink1913.xml"/><Relationship Id="rId4" Type="http://schemas.openxmlformats.org/officeDocument/2006/relationships/image" Target="../media/image158.png"/><Relationship Id="rId9" Type="http://schemas.openxmlformats.org/officeDocument/2006/relationships/customXml" Target="../ink/ink1867.xml"/><Relationship Id="rId13" Type="http://schemas.openxmlformats.org/officeDocument/2006/relationships/customXml" Target="../ink/ink1869.xml"/><Relationship Id="rId18" Type="http://schemas.openxmlformats.org/officeDocument/2006/relationships/image" Target="../media/image166.png"/><Relationship Id="rId39" Type="http://schemas.openxmlformats.org/officeDocument/2006/relationships/customXml" Target="../ink/ink1882.xml"/><Relationship Id="rId109" Type="http://schemas.openxmlformats.org/officeDocument/2006/relationships/customXml" Target="../ink/ink1917.xml"/><Relationship Id="rId34" Type="http://schemas.openxmlformats.org/officeDocument/2006/relationships/image" Target="../media/image174.png"/><Relationship Id="rId50" Type="http://schemas.openxmlformats.org/officeDocument/2006/relationships/image" Target="../media/image183.png"/><Relationship Id="rId55" Type="http://schemas.openxmlformats.org/officeDocument/2006/relationships/customXml" Target="../ink/ink1890.xml"/><Relationship Id="rId76" Type="http://schemas.openxmlformats.org/officeDocument/2006/relationships/image" Target="../media/image196.png"/><Relationship Id="rId97" Type="http://schemas.openxmlformats.org/officeDocument/2006/relationships/customXml" Target="../ink/ink1911.xml"/><Relationship Id="rId104" Type="http://schemas.openxmlformats.org/officeDocument/2006/relationships/image" Target="../media/image210.png"/><Relationship Id="rId7" Type="http://schemas.openxmlformats.org/officeDocument/2006/relationships/customXml" Target="../ink/ink1866.xml"/><Relationship Id="rId71" Type="http://schemas.openxmlformats.org/officeDocument/2006/relationships/customXml" Target="../ink/ink1898.xml"/><Relationship Id="rId92" Type="http://schemas.openxmlformats.org/officeDocument/2006/relationships/image" Target="../media/image204.png"/><Relationship Id="rId2" Type="http://schemas.openxmlformats.org/officeDocument/2006/relationships/image" Target="../media/image156.png"/><Relationship Id="rId29" Type="http://schemas.openxmlformats.org/officeDocument/2006/relationships/customXml" Target="../ink/ink1877.xml"/><Relationship Id="rId24" Type="http://schemas.openxmlformats.org/officeDocument/2006/relationships/image" Target="../media/image169.png"/><Relationship Id="rId40" Type="http://schemas.openxmlformats.org/officeDocument/2006/relationships/image" Target="../media/image178.png"/><Relationship Id="rId45" Type="http://schemas.openxmlformats.org/officeDocument/2006/relationships/customXml" Target="../ink/ink1885.xml"/><Relationship Id="rId66" Type="http://schemas.openxmlformats.org/officeDocument/2006/relationships/image" Target="../media/image191.png"/><Relationship Id="rId87" Type="http://schemas.openxmlformats.org/officeDocument/2006/relationships/customXml" Target="../ink/ink1906.xml"/><Relationship Id="rId110" Type="http://schemas.openxmlformats.org/officeDocument/2006/relationships/image" Target="../media/image213.png"/><Relationship Id="rId61" Type="http://schemas.openxmlformats.org/officeDocument/2006/relationships/customXml" Target="../ink/ink1893.xml"/><Relationship Id="rId82" Type="http://schemas.openxmlformats.org/officeDocument/2006/relationships/image" Target="../media/image199.png"/><Relationship Id="rId19" Type="http://schemas.openxmlformats.org/officeDocument/2006/relationships/customXml" Target="../ink/ink1872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1880.xml"/><Relationship Id="rId56" Type="http://schemas.openxmlformats.org/officeDocument/2006/relationships/image" Target="../media/image186.png"/><Relationship Id="rId77" Type="http://schemas.openxmlformats.org/officeDocument/2006/relationships/customXml" Target="../ink/ink1901.xml"/><Relationship Id="rId100" Type="http://schemas.openxmlformats.org/officeDocument/2006/relationships/image" Target="../media/image208.png"/><Relationship Id="rId105" Type="http://schemas.openxmlformats.org/officeDocument/2006/relationships/customXml" Target="../ink/ink1915.xml"/><Relationship Id="rId8" Type="http://schemas.openxmlformats.org/officeDocument/2006/relationships/image" Target="../media/image6510.png"/><Relationship Id="rId51" Type="http://schemas.openxmlformats.org/officeDocument/2006/relationships/customXml" Target="../ink/ink1888.xml"/><Relationship Id="rId72" Type="http://schemas.openxmlformats.org/officeDocument/2006/relationships/image" Target="../media/image194.png"/><Relationship Id="rId93" Type="http://schemas.openxmlformats.org/officeDocument/2006/relationships/customXml" Target="../ink/ink1909.xml"/><Relationship Id="rId98" Type="http://schemas.openxmlformats.org/officeDocument/2006/relationships/image" Target="../media/image207.png"/><Relationship Id="rId3" Type="http://schemas.openxmlformats.org/officeDocument/2006/relationships/customXml" Target="../ink/ink1864.xml"/><Relationship Id="rId25" Type="http://schemas.openxmlformats.org/officeDocument/2006/relationships/customXml" Target="../ink/ink1875.xml"/><Relationship Id="rId46" Type="http://schemas.openxmlformats.org/officeDocument/2006/relationships/image" Target="../media/image181.png"/><Relationship Id="rId67" Type="http://schemas.openxmlformats.org/officeDocument/2006/relationships/customXml" Target="../ink/ink1896.xml"/><Relationship Id="rId20" Type="http://schemas.openxmlformats.org/officeDocument/2006/relationships/image" Target="../media/image167.png"/><Relationship Id="rId41" Type="http://schemas.openxmlformats.org/officeDocument/2006/relationships/customXml" Target="../ink/ink1883.xml"/><Relationship Id="rId62" Type="http://schemas.openxmlformats.org/officeDocument/2006/relationships/image" Target="../media/image189.png"/><Relationship Id="rId83" Type="http://schemas.openxmlformats.org/officeDocument/2006/relationships/customXml" Target="../ink/ink1904.xml"/><Relationship Id="rId88" Type="http://schemas.openxmlformats.org/officeDocument/2006/relationships/image" Target="../media/image202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927.xml"/><Relationship Id="rId42" Type="http://schemas.openxmlformats.org/officeDocument/2006/relationships/image" Target="../media/image180.png"/><Relationship Id="rId47" Type="http://schemas.openxmlformats.org/officeDocument/2006/relationships/customXml" Target="../ink/ink1940.xml"/><Relationship Id="rId63" Type="http://schemas.openxmlformats.org/officeDocument/2006/relationships/customXml" Target="../ink/ink1948.xml"/><Relationship Id="rId68" Type="http://schemas.openxmlformats.org/officeDocument/2006/relationships/image" Target="../media/image193.png"/><Relationship Id="rId16" Type="http://schemas.openxmlformats.org/officeDocument/2006/relationships/image" Target="../media/image165.png"/><Relationship Id="rId11" Type="http://schemas.openxmlformats.org/officeDocument/2006/relationships/customXml" Target="../ink/ink1922.xml"/><Relationship Id="rId32" Type="http://schemas.openxmlformats.org/officeDocument/2006/relationships/image" Target="../media/image173.png"/><Relationship Id="rId37" Type="http://schemas.openxmlformats.org/officeDocument/2006/relationships/customXml" Target="../ink/ink1935.xml"/><Relationship Id="rId53" Type="http://schemas.openxmlformats.org/officeDocument/2006/relationships/customXml" Target="../ink/ink1943.xml"/><Relationship Id="rId58" Type="http://schemas.openxmlformats.org/officeDocument/2006/relationships/image" Target="../media/image188.png"/><Relationship Id="rId74" Type="http://schemas.openxmlformats.org/officeDocument/2006/relationships/image" Target="../media/image196.png"/><Relationship Id="rId79" Type="http://schemas.openxmlformats.org/officeDocument/2006/relationships/customXml" Target="../ink/ink1956.xml"/><Relationship Id="rId5" Type="http://schemas.openxmlformats.org/officeDocument/2006/relationships/customXml" Target="../ink/ink1919.xml"/><Relationship Id="rId61" Type="http://schemas.openxmlformats.org/officeDocument/2006/relationships/customXml" Target="../ink/ink1947.xml"/><Relationship Id="rId82" Type="http://schemas.openxmlformats.org/officeDocument/2006/relationships/image" Target="../media/image216.png"/><Relationship Id="rId19" Type="http://schemas.openxmlformats.org/officeDocument/2006/relationships/customXml" Target="../ink/ink1926.xml"/><Relationship Id="rId14" Type="http://schemas.openxmlformats.org/officeDocument/2006/relationships/image" Target="../media/image162.png"/><Relationship Id="rId22" Type="http://schemas.openxmlformats.org/officeDocument/2006/relationships/image" Target="../media/image168.png"/><Relationship Id="rId27" Type="http://schemas.openxmlformats.org/officeDocument/2006/relationships/customXml" Target="../ink/ink1930.xml"/><Relationship Id="rId30" Type="http://schemas.openxmlformats.org/officeDocument/2006/relationships/image" Target="../media/image172.png"/><Relationship Id="rId35" Type="http://schemas.openxmlformats.org/officeDocument/2006/relationships/customXml" Target="../ink/ink1934.xml"/><Relationship Id="rId43" Type="http://schemas.openxmlformats.org/officeDocument/2006/relationships/customXml" Target="../ink/ink1938.xml"/><Relationship Id="rId48" Type="http://schemas.openxmlformats.org/officeDocument/2006/relationships/image" Target="../media/image183.png"/><Relationship Id="rId56" Type="http://schemas.openxmlformats.org/officeDocument/2006/relationships/image" Target="../media/image187.png"/><Relationship Id="rId64" Type="http://schemas.openxmlformats.org/officeDocument/2006/relationships/image" Target="../media/image191.png"/><Relationship Id="rId69" Type="http://schemas.openxmlformats.org/officeDocument/2006/relationships/customXml" Target="../ink/ink1951.xml"/><Relationship Id="rId77" Type="http://schemas.openxmlformats.org/officeDocument/2006/relationships/customXml" Target="../ink/ink1955.xml"/><Relationship Id="rId8" Type="http://schemas.openxmlformats.org/officeDocument/2006/relationships/image" Target="../media/image6510.png"/><Relationship Id="rId51" Type="http://schemas.openxmlformats.org/officeDocument/2006/relationships/customXml" Target="../ink/ink1942.xml"/><Relationship Id="rId72" Type="http://schemas.openxmlformats.org/officeDocument/2006/relationships/image" Target="../media/image195.png"/><Relationship Id="rId80" Type="http://schemas.openxmlformats.org/officeDocument/2006/relationships/image" Target="../media/image215.png"/><Relationship Id="rId3" Type="http://schemas.openxmlformats.org/officeDocument/2006/relationships/customXml" Target="../ink/ink1918.xml"/><Relationship Id="rId12" Type="http://schemas.openxmlformats.org/officeDocument/2006/relationships/image" Target="../media/image161.png"/><Relationship Id="rId17" Type="http://schemas.openxmlformats.org/officeDocument/2006/relationships/customXml" Target="../ink/ink1925.xml"/><Relationship Id="rId25" Type="http://schemas.openxmlformats.org/officeDocument/2006/relationships/customXml" Target="../ink/ink1929.xml"/><Relationship Id="rId33" Type="http://schemas.openxmlformats.org/officeDocument/2006/relationships/customXml" Target="../ink/ink1933.xml"/><Relationship Id="rId38" Type="http://schemas.openxmlformats.org/officeDocument/2006/relationships/image" Target="../media/image177.png"/><Relationship Id="rId46" Type="http://schemas.openxmlformats.org/officeDocument/2006/relationships/image" Target="../media/image182.png"/><Relationship Id="rId59" Type="http://schemas.openxmlformats.org/officeDocument/2006/relationships/customXml" Target="../ink/ink1946.xml"/><Relationship Id="rId67" Type="http://schemas.openxmlformats.org/officeDocument/2006/relationships/customXml" Target="../ink/ink1950.xml"/><Relationship Id="rId20" Type="http://schemas.openxmlformats.org/officeDocument/2006/relationships/image" Target="../media/image167.png"/><Relationship Id="rId41" Type="http://schemas.openxmlformats.org/officeDocument/2006/relationships/customXml" Target="../ink/ink1937.xml"/><Relationship Id="rId54" Type="http://schemas.openxmlformats.org/officeDocument/2006/relationships/image" Target="../media/image186.png"/><Relationship Id="rId62" Type="http://schemas.openxmlformats.org/officeDocument/2006/relationships/image" Target="../media/image190.png"/><Relationship Id="rId70" Type="http://schemas.openxmlformats.org/officeDocument/2006/relationships/image" Target="../media/image194.png"/><Relationship Id="rId75" Type="http://schemas.openxmlformats.org/officeDocument/2006/relationships/customXml" Target="../ink/ink19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924.xml"/><Relationship Id="rId23" Type="http://schemas.openxmlformats.org/officeDocument/2006/relationships/customXml" Target="../ink/ink1928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941.xml"/><Relationship Id="rId57" Type="http://schemas.openxmlformats.org/officeDocument/2006/relationships/customXml" Target="../ink/ink1945.xml"/><Relationship Id="rId10" Type="http://schemas.openxmlformats.org/officeDocument/2006/relationships/image" Target="../media/image160.png"/><Relationship Id="rId31" Type="http://schemas.openxmlformats.org/officeDocument/2006/relationships/customXml" Target="../ink/ink1932.xml"/><Relationship Id="rId44" Type="http://schemas.openxmlformats.org/officeDocument/2006/relationships/image" Target="../media/image181.png"/><Relationship Id="rId52" Type="http://schemas.openxmlformats.org/officeDocument/2006/relationships/image" Target="../media/image185.png"/><Relationship Id="rId60" Type="http://schemas.openxmlformats.org/officeDocument/2006/relationships/image" Target="../media/image189.png"/><Relationship Id="rId65" Type="http://schemas.openxmlformats.org/officeDocument/2006/relationships/customXml" Target="../ink/ink1949.xml"/><Relationship Id="rId73" Type="http://schemas.openxmlformats.org/officeDocument/2006/relationships/customXml" Target="../ink/ink1953.xml"/><Relationship Id="rId78" Type="http://schemas.openxmlformats.org/officeDocument/2006/relationships/image" Target="../media/image214.png"/><Relationship Id="rId81" Type="http://schemas.openxmlformats.org/officeDocument/2006/relationships/customXml" Target="../ink/ink1957.xml"/><Relationship Id="rId4" Type="http://schemas.openxmlformats.org/officeDocument/2006/relationships/image" Target="../media/image158.png"/><Relationship Id="rId9" Type="http://schemas.openxmlformats.org/officeDocument/2006/relationships/customXml" Target="../ink/ink1921.xml"/><Relationship Id="rId13" Type="http://schemas.openxmlformats.org/officeDocument/2006/relationships/customXml" Target="../ink/ink1923.xml"/><Relationship Id="rId18" Type="http://schemas.openxmlformats.org/officeDocument/2006/relationships/image" Target="../media/image166.png"/><Relationship Id="rId39" Type="http://schemas.openxmlformats.org/officeDocument/2006/relationships/customXml" Target="../ink/ink1936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1944.xml"/><Relationship Id="rId76" Type="http://schemas.openxmlformats.org/officeDocument/2006/relationships/image" Target="../media/image197.png"/><Relationship Id="rId7" Type="http://schemas.openxmlformats.org/officeDocument/2006/relationships/customXml" Target="../ink/ink1920.xml"/><Relationship Id="rId71" Type="http://schemas.openxmlformats.org/officeDocument/2006/relationships/customXml" Target="../ink/ink1952.xml"/><Relationship Id="rId2" Type="http://schemas.openxmlformats.org/officeDocument/2006/relationships/image" Target="../media/image156.png"/><Relationship Id="rId29" Type="http://schemas.openxmlformats.org/officeDocument/2006/relationships/customXml" Target="../ink/ink1931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1939.xml"/><Relationship Id="rId66" Type="http://schemas.openxmlformats.org/officeDocument/2006/relationships/image" Target="../media/image192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1967.xml"/><Relationship Id="rId42" Type="http://schemas.openxmlformats.org/officeDocument/2006/relationships/image" Target="../media/image180.png"/><Relationship Id="rId47" Type="http://schemas.openxmlformats.org/officeDocument/2006/relationships/customXml" Target="../ink/ink1980.xml"/><Relationship Id="rId63" Type="http://schemas.openxmlformats.org/officeDocument/2006/relationships/customXml" Target="../ink/ink1988.xml"/><Relationship Id="rId68" Type="http://schemas.openxmlformats.org/officeDocument/2006/relationships/image" Target="../media/image193.png"/><Relationship Id="rId84" Type="http://schemas.openxmlformats.org/officeDocument/2006/relationships/image" Target="../media/image217.png"/><Relationship Id="rId89" Type="http://schemas.openxmlformats.org/officeDocument/2006/relationships/customXml" Target="../ink/ink2001.xml"/><Relationship Id="rId16" Type="http://schemas.openxmlformats.org/officeDocument/2006/relationships/image" Target="../media/image165.png"/><Relationship Id="rId11" Type="http://schemas.openxmlformats.org/officeDocument/2006/relationships/customXml" Target="../ink/ink1962.xml"/><Relationship Id="rId32" Type="http://schemas.openxmlformats.org/officeDocument/2006/relationships/image" Target="../media/image173.png"/><Relationship Id="rId37" Type="http://schemas.openxmlformats.org/officeDocument/2006/relationships/customXml" Target="../ink/ink1975.xml"/><Relationship Id="rId53" Type="http://schemas.openxmlformats.org/officeDocument/2006/relationships/customXml" Target="../ink/ink1983.xml"/><Relationship Id="rId58" Type="http://schemas.openxmlformats.org/officeDocument/2006/relationships/image" Target="../media/image188.png"/><Relationship Id="rId74" Type="http://schemas.openxmlformats.org/officeDocument/2006/relationships/image" Target="../media/image196.png"/><Relationship Id="rId79" Type="http://schemas.openxmlformats.org/officeDocument/2006/relationships/customXml" Target="../ink/ink1996.xml"/><Relationship Id="rId102" Type="http://schemas.openxmlformats.org/officeDocument/2006/relationships/image" Target="../media/image226.png"/><Relationship Id="rId5" Type="http://schemas.openxmlformats.org/officeDocument/2006/relationships/customXml" Target="../ink/ink1959.xml"/><Relationship Id="rId90" Type="http://schemas.openxmlformats.org/officeDocument/2006/relationships/image" Target="../media/image220.png"/><Relationship Id="rId95" Type="http://schemas.openxmlformats.org/officeDocument/2006/relationships/customXml" Target="../ink/ink2004.xml"/><Relationship Id="rId22" Type="http://schemas.openxmlformats.org/officeDocument/2006/relationships/image" Target="../media/image168.png"/><Relationship Id="rId27" Type="http://schemas.openxmlformats.org/officeDocument/2006/relationships/customXml" Target="../ink/ink1970.xml"/><Relationship Id="rId43" Type="http://schemas.openxmlformats.org/officeDocument/2006/relationships/customXml" Target="../ink/ink1978.xml"/><Relationship Id="rId48" Type="http://schemas.openxmlformats.org/officeDocument/2006/relationships/image" Target="../media/image183.png"/><Relationship Id="rId64" Type="http://schemas.openxmlformats.org/officeDocument/2006/relationships/image" Target="../media/image191.png"/><Relationship Id="rId69" Type="http://schemas.openxmlformats.org/officeDocument/2006/relationships/customXml" Target="../ink/ink1991.xml"/><Relationship Id="rId80" Type="http://schemas.openxmlformats.org/officeDocument/2006/relationships/image" Target="../media/image215.png"/><Relationship Id="rId85" Type="http://schemas.openxmlformats.org/officeDocument/2006/relationships/customXml" Target="../ink/ink1999.xml"/><Relationship Id="rId12" Type="http://schemas.openxmlformats.org/officeDocument/2006/relationships/image" Target="../media/image161.png"/><Relationship Id="rId17" Type="http://schemas.openxmlformats.org/officeDocument/2006/relationships/customXml" Target="../ink/ink1965.xml"/><Relationship Id="rId25" Type="http://schemas.openxmlformats.org/officeDocument/2006/relationships/customXml" Target="../ink/ink1969.xml"/><Relationship Id="rId33" Type="http://schemas.openxmlformats.org/officeDocument/2006/relationships/customXml" Target="../ink/ink1973.xml"/><Relationship Id="rId38" Type="http://schemas.openxmlformats.org/officeDocument/2006/relationships/image" Target="../media/image177.png"/><Relationship Id="rId46" Type="http://schemas.openxmlformats.org/officeDocument/2006/relationships/image" Target="../media/image182.png"/><Relationship Id="rId59" Type="http://schemas.openxmlformats.org/officeDocument/2006/relationships/customXml" Target="../ink/ink1986.xml"/><Relationship Id="rId67" Type="http://schemas.openxmlformats.org/officeDocument/2006/relationships/customXml" Target="../ink/ink1990.xml"/><Relationship Id="rId20" Type="http://schemas.openxmlformats.org/officeDocument/2006/relationships/image" Target="../media/image167.png"/><Relationship Id="rId41" Type="http://schemas.openxmlformats.org/officeDocument/2006/relationships/customXml" Target="../ink/ink1977.xml"/><Relationship Id="rId54" Type="http://schemas.openxmlformats.org/officeDocument/2006/relationships/image" Target="../media/image186.png"/><Relationship Id="rId62" Type="http://schemas.openxmlformats.org/officeDocument/2006/relationships/image" Target="../media/image190.png"/><Relationship Id="rId70" Type="http://schemas.openxmlformats.org/officeDocument/2006/relationships/image" Target="../media/image194.png"/><Relationship Id="rId75" Type="http://schemas.openxmlformats.org/officeDocument/2006/relationships/customXml" Target="../ink/ink1994.xml"/><Relationship Id="rId83" Type="http://schemas.openxmlformats.org/officeDocument/2006/relationships/customXml" Target="../ink/ink1998.xml"/><Relationship Id="rId88" Type="http://schemas.openxmlformats.org/officeDocument/2006/relationships/image" Target="../media/image219.png"/><Relationship Id="rId91" Type="http://schemas.openxmlformats.org/officeDocument/2006/relationships/customXml" Target="../ink/ink2002.xml"/><Relationship Id="rId96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1964.xml"/><Relationship Id="rId23" Type="http://schemas.openxmlformats.org/officeDocument/2006/relationships/customXml" Target="../ink/ink1968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1981.xml"/><Relationship Id="rId57" Type="http://schemas.openxmlformats.org/officeDocument/2006/relationships/customXml" Target="../ink/ink1985.xml"/><Relationship Id="rId10" Type="http://schemas.openxmlformats.org/officeDocument/2006/relationships/image" Target="../media/image160.png"/><Relationship Id="rId31" Type="http://schemas.openxmlformats.org/officeDocument/2006/relationships/customXml" Target="../ink/ink1972.xml"/><Relationship Id="rId44" Type="http://schemas.openxmlformats.org/officeDocument/2006/relationships/image" Target="../media/image181.png"/><Relationship Id="rId52" Type="http://schemas.openxmlformats.org/officeDocument/2006/relationships/image" Target="../media/image185.png"/><Relationship Id="rId60" Type="http://schemas.openxmlformats.org/officeDocument/2006/relationships/image" Target="../media/image189.png"/><Relationship Id="rId65" Type="http://schemas.openxmlformats.org/officeDocument/2006/relationships/customXml" Target="../ink/ink1989.xml"/><Relationship Id="rId73" Type="http://schemas.openxmlformats.org/officeDocument/2006/relationships/customXml" Target="../ink/ink1993.xml"/><Relationship Id="rId78" Type="http://schemas.openxmlformats.org/officeDocument/2006/relationships/image" Target="../media/image214.png"/><Relationship Id="rId81" Type="http://schemas.openxmlformats.org/officeDocument/2006/relationships/customXml" Target="../ink/ink1997.xml"/><Relationship Id="rId86" Type="http://schemas.openxmlformats.org/officeDocument/2006/relationships/image" Target="../media/image218.png"/><Relationship Id="rId94" Type="http://schemas.openxmlformats.org/officeDocument/2006/relationships/image" Target="../media/image222.png"/><Relationship Id="rId99" Type="http://schemas.openxmlformats.org/officeDocument/2006/relationships/customXml" Target="../ink/ink2006.xml"/><Relationship Id="rId101" Type="http://schemas.openxmlformats.org/officeDocument/2006/relationships/customXml" Target="../ink/ink2007.xml"/><Relationship Id="rId4" Type="http://schemas.openxmlformats.org/officeDocument/2006/relationships/image" Target="../media/image158.png"/><Relationship Id="rId9" Type="http://schemas.openxmlformats.org/officeDocument/2006/relationships/customXml" Target="../ink/ink1961.xml"/><Relationship Id="rId13" Type="http://schemas.openxmlformats.org/officeDocument/2006/relationships/customXml" Target="../ink/ink1963.xml"/><Relationship Id="rId18" Type="http://schemas.openxmlformats.org/officeDocument/2006/relationships/image" Target="../media/image166.png"/><Relationship Id="rId39" Type="http://schemas.openxmlformats.org/officeDocument/2006/relationships/customXml" Target="../ink/ink1976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1984.xml"/><Relationship Id="rId76" Type="http://schemas.openxmlformats.org/officeDocument/2006/relationships/image" Target="../media/image197.png"/><Relationship Id="rId97" Type="http://schemas.openxmlformats.org/officeDocument/2006/relationships/customXml" Target="../ink/ink2005.xml"/><Relationship Id="rId7" Type="http://schemas.openxmlformats.org/officeDocument/2006/relationships/customXml" Target="../ink/ink1960.xml"/><Relationship Id="rId71" Type="http://schemas.openxmlformats.org/officeDocument/2006/relationships/customXml" Target="../ink/ink1992.xml"/><Relationship Id="rId92" Type="http://schemas.openxmlformats.org/officeDocument/2006/relationships/image" Target="../media/image221.png"/><Relationship Id="rId2" Type="http://schemas.openxmlformats.org/officeDocument/2006/relationships/image" Target="../media/image156.png"/><Relationship Id="rId29" Type="http://schemas.openxmlformats.org/officeDocument/2006/relationships/customXml" Target="../ink/ink1971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1979.xml"/><Relationship Id="rId66" Type="http://schemas.openxmlformats.org/officeDocument/2006/relationships/image" Target="../media/image192.png"/><Relationship Id="rId87" Type="http://schemas.openxmlformats.org/officeDocument/2006/relationships/customXml" Target="../ink/ink2000.xml"/><Relationship Id="rId61" Type="http://schemas.openxmlformats.org/officeDocument/2006/relationships/customXml" Target="../ink/ink1987.xml"/><Relationship Id="rId82" Type="http://schemas.openxmlformats.org/officeDocument/2006/relationships/image" Target="../media/image216.png"/><Relationship Id="rId19" Type="http://schemas.openxmlformats.org/officeDocument/2006/relationships/customXml" Target="../ink/ink1966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1974.xml"/><Relationship Id="rId56" Type="http://schemas.openxmlformats.org/officeDocument/2006/relationships/image" Target="../media/image187.png"/><Relationship Id="rId77" Type="http://schemas.openxmlformats.org/officeDocument/2006/relationships/customXml" Target="../ink/ink1995.xml"/><Relationship Id="rId100" Type="http://schemas.openxmlformats.org/officeDocument/2006/relationships/image" Target="../media/image225.png"/><Relationship Id="rId8" Type="http://schemas.openxmlformats.org/officeDocument/2006/relationships/image" Target="../media/image6510.png"/><Relationship Id="rId51" Type="http://schemas.openxmlformats.org/officeDocument/2006/relationships/customXml" Target="../ink/ink1982.xml"/><Relationship Id="rId72" Type="http://schemas.openxmlformats.org/officeDocument/2006/relationships/image" Target="../media/image195.png"/><Relationship Id="rId93" Type="http://schemas.openxmlformats.org/officeDocument/2006/relationships/customXml" Target="../ink/ink2003.xml"/><Relationship Id="rId98" Type="http://schemas.openxmlformats.org/officeDocument/2006/relationships/image" Target="../media/image224.png"/><Relationship Id="rId3" Type="http://schemas.openxmlformats.org/officeDocument/2006/relationships/customXml" Target="../ink/ink195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.xml"/><Relationship Id="rId13" Type="http://schemas.openxmlformats.org/officeDocument/2006/relationships/image" Target="../media/image14.png"/><Relationship Id="rId18" Type="http://schemas.openxmlformats.org/officeDocument/2006/relationships/customXml" Target="../ink/ink50.xml"/><Relationship Id="rId3" Type="http://schemas.openxmlformats.org/officeDocument/2006/relationships/image" Target="../media/image3.png"/><Relationship Id="rId21" Type="http://schemas.openxmlformats.org/officeDocument/2006/relationships/image" Target="../media/image20.png"/><Relationship Id="rId7" Type="http://schemas.openxmlformats.org/officeDocument/2006/relationships/image" Target="../media/image5.png"/><Relationship Id="rId12" Type="http://schemas.openxmlformats.org/officeDocument/2006/relationships/customXml" Target="../ink/ink47.xml"/><Relationship Id="rId17" Type="http://schemas.openxmlformats.org/officeDocument/2006/relationships/image" Target="../media/image16.png"/><Relationship Id="rId2" Type="http://schemas.openxmlformats.org/officeDocument/2006/relationships/customXml" Target="../ink/ink42.xml"/><Relationship Id="rId16" Type="http://schemas.openxmlformats.org/officeDocument/2006/relationships/customXml" Target="../ink/ink49.xml"/><Relationship Id="rId20" Type="http://schemas.openxmlformats.org/officeDocument/2006/relationships/customXml" Target="../ink/ink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23" Type="http://schemas.openxmlformats.org/officeDocument/2006/relationships/image" Target="../media/image21.png"/><Relationship Id="rId10" Type="http://schemas.openxmlformats.org/officeDocument/2006/relationships/customXml" Target="../ink/ink46.xml"/><Relationship Id="rId19" Type="http://schemas.openxmlformats.org/officeDocument/2006/relationships/image" Target="../media/image17.png"/><Relationship Id="rId4" Type="http://schemas.openxmlformats.org/officeDocument/2006/relationships/customXml" Target="../ink/ink43.xml"/><Relationship Id="rId9" Type="http://schemas.openxmlformats.org/officeDocument/2006/relationships/image" Target="../media/image6.png"/><Relationship Id="rId14" Type="http://schemas.openxmlformats.org/officeDocument/2006/relationships/customXml" Target="../ink/ink48.xml"/><Relationship Id="rId22" Type="http://schemas.openxmlformats.org/officeDocument/2006/relationships/customXml" Target="../ink/ink5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21" Type="http://schemas.openxmlformats.org/officeDocument/2006/relationships/customXml" Target="../ink/ink2017.xml"/><Relationship Id="rId42" Type="http://schemas.openxmlformats.org/officeDocument/2006/relationships/image" Target="../media/image180.png"/><Relationship Id="rId47" Type="http://schemas.openxmlformats.org/officeDocument/2006/relationships/customXml" Target="../ink/ink2030.xml"/><Relationship Id="rId63" Type="http://schemas.openxmlformats.org/officeDocument/2006/relationships/customXml" Target="../ink/ink2038.xml"/><Relationship Id="rId68" Type="http://schemas.openxmlformats.org/officeDocument/2006/relationships/image" Target="../media/image193.png"/><Relationship Id="rId84" Type="http://schemas.openxmlformats.org/officeDocument/2006/relationships/image" Target="../media/image217.png"/><Relationship Id="rId89" Type="http://schemas.openxmlformats.org/officeDocument/2006/relationships/customXml" Target="../ink/ink2051.xml"/><Relationship Id="rId112" Type="http://schemas.openxmlformats.org/officeDocument/2006/relationships/image" Target="../media/image231.png"/><Relationship Id="rId16" Type="http://schemas.openxmlformats.org/officeDocument/2006/relationships/image" Target="../media/image165.png"/><Relationship Id="rId107" Type="http://schemas.openxmlformats.org/officeDocument/2006/relationships/customXml" Target="../ink/ink2060.xml"/><Relationship Id="rId11" Type="http://schemas.openxmlformats.org/officeDocument/2006/relationships/customXml" Target="../ink/ink2012.xml"/><Relationship Id="rId32" Type="http://schemas.openxmlformats.org/officeDocument/2006/relationships/image" Target="../media/image173.png"/><Relationship Id="rId37" Type="http://schemas.openxmlformats.org/officeDocument/2006/relationships/customXml" Target="../ink/ink2025.xml"/><Relationship Id="rId53" Type="http://schemas.openxmlformats.org/officeDocument/2006/relationships/customXml" Target="../ink/ink2033.xml"/><Relationship Id="rId58" Type="http://schemas.openxmlformats.org/officeDocument/2006/relationships/image" Target="../media/image188.png"/><Relationship Id="rId74" Type="http://schemas.openxmlformats.org/officeDocument/2006/relationships/image" Target="../media/image196.png"/><Relationship Id="rId79" Type="http://schemas.openxmlformats.org/officeDocument/2006/relationships/customXml" Target="../ink/ink2046.xml"/><Relationship Id="rId102" Type="http://schemas.openxmlformats.org/officeDocument/2006/relationships/image" Target="../media/image226.png"/><Relationship Id="rId5" Type="http://schemas.openxmlformats.org/officeDocument/2006/relationships/customXml" Target="../ink/ink2009.xml"/><Relationship Id="rId90" Type="http://schemas.openxmlformats.org/officeDocument/2006/relationships/image" Target="../media/image220.png"/><Relationship Id="rId95" Type="http://schemas.openxmlformats.org/officeDocument/2006/relationships/customXml" Target="../ink/ink2054.xml"/><Relationship Id="rId22" Type="http://schemas.openxmlformats.org/officeDocument/2006/relationships/image" Target="../media/image168.png"/><Relationship Id="rId27" Type="http://schemas.openxmlformats.org/officeDocument/2006/relationships/customXml" Target="../ink/ink2020.xml"/><Relationship Id="rId43" Type="http://schemas.openxmlformats.org/officeDocument/2006/relationships/customXml" Target="../ink/ink2028.xml"/><Relationship Id="rId48" Type="http://schemas.openxmlformats.org/officeDocument/2006/relationships/image" Target="../media/image183.png"/><Relationship Id="rId64" Type="http://schemas.openxmlformats.org/officeDocument/2006/relationships/image" Target="../media/image191.png"/><Relationship Id="rId69" Type="http://schemas.openxmlformats.org/officeDocument/2006/relationships/customXml" Target="../ink/ink2041.xml"/><Relationship Id="rId80" Type="http://schemas.openxmlformats.org/officeDocument/2006/relationships/image" Target="../media/image215.png"/><Relationship Id="rId85" Type="http://schemas.openxmlformats.org/officeDocument/2006/relationships/customXml" Target="../ink/ink2049.xml"/><Relationship Id="rId12" Type="http://schemas.openxmlformats.org/officeDocument/2006/relationships/image" Target="../media/image161.png"/><Relationship Id="rId17" Type="http://schemas.openxmlformats.org/officeDocument/2006/relationships/customXml" Target="../ink/ink2015.xml"/><Relationship Id="rId33" Type="http://schemas.openxmlformats.org/officeDocument/2006/relationships/customXml" Target="../ink/ink2023.xml"/><Relationship Id="rId38" Type="http://schemas.openxmlformats.org/officeDocument/2006/relationships/image" Target="../media/image177.png"/><Relationship Id="rId59" Type="http://schemas.openxmlformats.org/officeDocument/2006/relationships/customXml" Target="../ink/ink2036.xml"/><Relationship Id="rId103" Type="http://schemas.openxmlformats.org/officeDocument/2006/relationships/customXml" Target="../ink/ink2058.xml"/><Relationship Id="rId108" Type="http://schemas.openxmlformats.org/officeDocument/2006/relationships/image" Target="../media/image229.png"/><Relationship Id="rId54" Type="http://schemas.openxmlformats.org/officeDocument/2006/relationships/image" Target="../media/image186.png"/><Relationship Id="rId70" Type="http://schemas.openxmlformats.org/officeDocument/2006/relationships/image" Target="../media/image194.png"/><Relationship Id="rId75" Type="http://schemas.openxmlformats.org/officeDocument/2006/relationships/customXml" Target="../ink/ink2044.xml"/><Relationship Id="rId91" Type="http://schemas.openxmlformats.org/officeDocument/2006/relationships/customXml" Target="../ink/ink2052.xml"/><Relationship Id="rId96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15" Type="http://schemas.openxmlformats.org/officeDocument/2006/relationships/customXml" Target="../ink/ink2014.xml"/><Relationship Id="rId23" Type="http://schemas.openxmlformats.org/officeDocument/2006/relationships/customXml" Target="../ink/ink2018.xml"/><Relationship Id="rId28" Type="http://schemas.openxmlformats.org/officeDocument/2006/relationships/image" Target="../media/image171.png"/><Relationship Id="rId36" Type="http://schemas.openxmlformats.org/officeDocument/2006/relationships/image" Target="../media/image176.png"/><Relationship Id="rId49" Type="http://schemas.openxmlformats.org/officeDocument/2006/relationships/customXml" Target="../ink/ink2031.xml"/><Relationship Id="rId57" Type="http://schemas.openxmlformats.org/officeDocument/2006/relationships/customXml" Target="../ink/ink2035.xml"/><Relationship Id="rId106" Type="http://schemas.openxmlformats.org/officeDocument/2006/relationships/image" Target="../media/image228.png"/><Relationship Id="rId10" Type="http://schemas.openxmlformats.org/officeDocument/2006/relationships/image" Target="../media/image160.png"/><Relationship Id="rId31" Type="http://schemas.openxmlformats.org/officeDocument/2006/relationships/customXml" Target="../ink/ink2022.xml"/><Relationship Id="rId44" Type="http://schemas.openxmlformats.org/officeDocument/2006/relationships/image" Target="../media/image181.png"/><Relationship Id="rId52" Type="http://schemas.openxmlformats.org/officeDocument/2006/relationships/image" Target="../media/image185.png"/><Relationship Id="rId60" Type="http://schemas.openxmlformats.org/officeDocument/2006/relationships/image" Target="../media/image189.png"/><Relationship Id="rId65" Type="http://schemas.openxmlformats.org/officeDocument/2006/relationships/customXml" Target="../ink/ink2039.xml"/><Relationship Id="rId73" Type="http://schemas.openxmlformats.org/officeDocument/2006/relationships/customXml" Target="../ink/ink2043.xml"/><Relationship Id="rId78" Type="http://schemas.openxmlformats.org/officeDocument/2006/relationships/image" Target="../media/image214.png"/><Relationship Id="rId81" Type="http://schemas.openxmlformats.org/officeDocument/2006/relationships/customXml" Target="../ink/ink2047.xml"/><Relationship Id="rId86" Type="http://schemas.openxmlformats.org/officeDocument/2006/relationships/image" Target="../media/image218.png"/><Relationship Id="rId94" Type="http://schemas.openxmlformats.org/officeDocument/2006/relationships/image" Target="../media/image222.png"/><Relationship Id="rId99" Type="http://schemas.openxmlformats.org/officeDocument/2006/relationships/customXml" Target="../ink/ink2056.xml"/><Relationship Id="rId101" Type="http://schemas.openxmlformats.org/officeDocument/2006/relationships/customXml" Target="../ink/ink2057.xml"/><Relationship Id="rId4" Type="http://schemas.openxmlformats.org/officeDocument/2006/relationships/image" Target="../media/image158.png"/><Relationship Id="rId9" Type="http://schemas.openxmlformats.org/officeDocument/2006/relationships/customXml" Target="../ink/ink2011.xml"/><Relationship Id="rId13" Type="http://schemas.openxmlformats.org/officeDocument/2006/relationships/customXml" Target="../ink/ink2013.xml"/><Relationship Id="rId18" Type="http://schemas.openxmlformats.org/officeDocument/2006/relationships/image" Target="../media/image166.png"/><Relationship Id="rId39" Type="http://schemas.openxmlformats.org/officeDocument/2006/relationships/customXml" Target="../ink/ink2026.xml"/><Relationship Id="rId109" Type="http://schemas.openxmlformats.org/officeDocument/2006/relationships/customXml" Target="../ink/ink2061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2034.xml"/><Relationship Id="rId76" Type="http://schemas.openxmlformats.org/officeDocument/2006/relationships/image" Target="../media/image197.png"/><Relationship Id="rId97" Type="http://schemas.openxmlformats.org/officeDocument/2006/relationships/customXml" Target="../ink/ink2055.xml"/><Relationship Id="rId104" Type="http://schemas.openxmlformats.org/officeDocument/2006/relationships/image" Target="../media/image227.png"/><Relationship Id="rId7" Type="http://schemas.openxmlformats.org/officeDocument/2006/relationships/customXml" Target="../ink/ink2010.xml"/><Relationship Id="rId71" Type="http://schemas.openxmlformats.org/officeDocument/2006/relationships/customXml" Target="../ink/ink2042.xml"/><Relationship Id="rId92" Type="http://schemas.openxmlformats.org/officeDocument/2006/relationships/image" Target="../media/image221.png"/><Relationship Id="rId2" Type="http://schemas.openxmlformats.org/officeDocument/2006/relationships/image" Target="../media/image156.png"/><Relationship Id="rId29" Type="http://schemas.openxmlformats.org/officeDocument/2006/relationships/customXml" Target="../ink/ink2021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2029.xml"/><Relationship Id="rId66" Type="http://schemas.openxmlformats.org/officeDocument/2006/relationships/image" Target="../media/image192.png"/><Relationship Id="rId87" Type="http://schemas.openxmlformats.org/officeDocument/2006/relationships/customXml" Target="../ink/ink2050.xml"/><Relationship Id="rId110" Type="http://schemas.openxmlformats.org/officeDocument/2006/relationships/image" Target="../media/image230.png"/><Relationship Id="rId61" Type="http://schemas.openxmlformats.org/officeDocument/2006/relationships/customXml" Target="../ink/ink2037.xml"/><Relationship Id="rId82" Type="http://schemas.openxmlformats.org/officeDocument/2006/relationships/image" Target="../media/image216.png"/><Relationship Id="rId19" Type="http://schemas.openxmlformats.org/officeDocument/2006/relationships/customXml" Target="../ink/ink2016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2024.xml"/><Relationship Id="rId56" Type="http://schemas.openxmlformats.org/officeDocument/2006/relationships/image" Target="../media/image187.png"/><Relationship Id="rId77" Type="http://schemas.openxmlformats.org/officeDocument/2006/relationships/customXml" Target="../ink/ink2045.xml"/><Relationship Id="rId100" Type="http://schemas.openxmlformats.org/officeDocument/2006/relationships/image" Target="../media/image225.png"/><Relationship Id="rId105" Type="http://schemas.openxmlformats.org/officeDocument/2006/relationships/customXml" Target="../ink/ink2059.xml"/><Relationship Id="rId8" Type="http://schemas.openxmlformats.org/officeDocument/2006/relationships/image" Target="../media/image6510.png"/><Relationship Id="rId51" Type="http://schemas.openxmlformats.org/officeDocument/2006/relationships/customXml" Target="../ink/ink2032.xml"/><Relationship Id="rId72" Type="http://schemas.openxmlformats.org/officeDocument/2006/relationships/image" Target="../media/image195.png"/><Relationship Id="rId93" Type="http://schemas.openxmlformats.org/officeDocument/2006/relationships/customXml" Target="../ink/ink2053.xml"/><Relationship Id="rId98" Type="http://schemas.openxmlformats.org/officeDocument/2006/relationships/image" Target="../media/image224.png"/><Relationship Id="rId3" Type="http://schemas.openxmlformats.org/officeDocument/2006/relationships/customXml" Target="../ink/ink2008.xml"/><Relationship Id="rId25" Type="http://schemas.openxmlformats.org/officeDocument/2006/relationships/customXml" Target="../ink/ink2019.xml"/><Relationship Id="rId46" Type="http://schemas.openxmlformats.org/officeDocument/2006/relationships/image" Target="../media/image182.png"/><Relationship Id="rId67" Type="http://schemas.openxmlformats.org/officeDocument/2006/relationships/customXml" Target="../ink/ink2040.xml"/><Relationship Id="rId20" Type="http://schemas.openxmlformats.org/officeDocument/2006/relationships/image" Target="../media/image167.png"/><Relationship Id="rId41" Type="http://schemas.openxmlformats.org/officeDocument/2006/relationships/customXml" Target="../ink/ink2027.xml"/><Relationship Id="rId62" Type="http://schemas.openxmlformats.org/officeDocument/2006/relationships/image" Target="../media/image190.png"/><Relationship Id="rId83" Type="http://schemas.openxmlformats.org/officeDocument/2006/relationships/customXml" Target="../ink/ink2048.xml"/><Relationship Id="rId88" Type="http://schemas.openxmlformats.org/officeDocument/2006/relationships/image" Target="../media/image219.png"/><Relationship Id="rId111" Type="http://schemas.openxmlformats.org/officeDocument/2006/relationships/customXml" Target="../ink/ink2062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0.png"/><Relationship Id="rId117" Type="http://schemas.openxmlformats.org/officeDocument/2006/relationships/customXml" Target="../ink/ink2120.xml"/><Relationship Id="rId21" Type="http://schemas.openxmlformats.org/officeDocument/2006/relationships/customXml" Target="../ink/ink2072.xml"/><Relationship Id="rId42" Type="http://schemas.openxmlformats.org/officeDocument/2006/relationships/image" Target="../media/image180.png"/><Relationship Id="rId47" Type="http://schemas.openxmlformats.org/officeDocument/2006/relationships/customXml" Target="../ink/ink2085.xml"/><Relationship Id="rId63" Type="http://schemas.openxmlformats.org/officeDocument/2006/relationships/customXml" Target="../ink/ink2093.xml"/><Relationship Id="rId68" Type="http://schemas.openxmlformats.org/officeDocument/2006/relationships/image" Target="../media/image193.png"/><Relationship Id="rId84" Type="http://schemas.openxmlformats.org/officeDocument/2006/relationships/image" Target="../media/image217.png"/><Relationship Id="rId89" Type="http://schemas.openxmlformats.org/officeDocument/2006/relationships/customXml" Target="../ink/ink2106.xml"/><Relationship Id="rId112" Type="http://schemas.openxmlformats.org/officeDocument/2006/relationships/image" Target="../media/image231.png"/><Relationship Id="rId16" Type="http://schemas.openxmlformats.org/officeDocument/2006/relationships/image" Target="../media/image165.png"/><Relationship Id="rId107" Type="http://schemas.openxmlformats.org/officeDocument/2006/relationships/customXml" Target="../ink/ink2115.xml"/><Relationship Id="rId11" Type="http://schemas.openxmlformats.org/officeDocument/2006/relationships/customXml" Target="../ink/ink2067.xml"/><Relationship Id="rId32" Type="http://schemas.openxmlformats.org/officeDocument/2006/relationships/image" Target="../media/image173.png"/><Relationship Id="rId37" Type="http://schemas.openxmlformats.org/officeDocument/2006/relationships/customXml" Target="../ink/ink2080.xml"/><Relationship Id="rId53" Type="http://schemas.openxmlformats.org/officeDocument/2006/relationships/customXml" Target="../ink/ink2088.xml"/><Relationship Id="rId58" Type="http://schemas.openxmlformats.org/officeDocument/2006/relationships/image" Target="../media/image188.png"/><Relationship Id="rId74" Type="http://schemas.openxmlformats.org/officeDocument/2006/relationships/image" Target="../media/image196.png"/><Relationship Id="rId79" Type="http://schemas.openxmlformats.org/officeDocument/2006/relationships/customXml" Target="../ink/ink2101.xml"/><Relationship Id="rId102" Type="http://schemas.openxmlformats.org/officeDocument/2006/relationships/image" Target="../media/image226.png"/><Relationship Id="rId123" Type="http://schemas.openxmlformats.org/officeDocument/2006/relationships/customXml" Target="../ink/ink2123.xml"/><Relationship Id="rId5" Type="http://schemas.openxmlformats.org/officeDocument/2006/relationships/customXml" Target="../ink/ink2064.xml"/><Relationship Id="rId90" Type="http://schemas.openxmlformats.org/officeDocument/2006/relationships/image" Target="../media/image220.png"/><Relationship Id="rId95" Type="http://schemas.openxmlformats.org/officeDocument/2006/relationships/customXml" Target="../ink/ink2109.xml"/><Relationship Id="rId22" Type="http://schemas.openxmlformats.org/officeDocument/2006/relationships/image" Target="../media/image168.png"/><Relationship Id="rId27" Type="http://schemas.openxmlformats.org/officeDocument/2006/relationships/customXml" Target="../ink/ink2075.xml"/><Relationship Id="rId43" Type="http://schemas.openxmlformats.org/officeDocument/2006/relationships/customXml" Target="../ink/ink2083.xml"/><Relationship Id="rId48" Type="http://schemas.openxmlformats.org/officeDocument/2006/relationships/image" Target="../media/image183.png"/><Relationship Id="rId64" Type="http://schemas.openxmlformats.org/officeDocument/2006/relationships/image" Target="../media/image191.png"/><Relationship Id="rId69" Type="http://schemas.openxmlformats.org/officeDocument/2006/relationships/customXml" Target="../ink/ink2096.xml"/><Relationship Id="rId113" Type="http://schemas.openxmlformats.org/officeDocument/2006/relationships/customXml" Target="../ink/ink2118.xml"/><Relationship Id="rId118" Type="http://schemas.openxmlformats.org/officeDocument/2006/relationships/image" Target="../media/image234.png"/><Relationship Id="rId80" Type="http://schemas.openxmlformats.org/officeDocument/2006/relationships/image" Target="../media/image215.png"/><Relationship Id="rId85" Type="http://schemas.openxmlformats.org/officeDocument/2006/relationships/customXml" Target="../ink/ink2104.xml"/><Relationship Id="rId12" Type="http://schemas.openxmlformats.org/officeDocument/2006/relationships/image" Target="../media/image161.png"/><Relationship Id="rId17" Type="http://schemas.openxmlformats.org/officeDocument/2006/relationships/customXml" Target="../ink/ink2070.xml"/><Relationship Id="rId33" Type="http://schemas.openxmlformats.org/officeDocument/2006/relationships/customXml" Target="../ink/ink2078.xml"/><Relationship Id="rId38" Type="http://schemas.openxmlformats.org/officeDocument/2006/relationships/image" Target="../media/image177.png"/><Relationship Id="rId59" Type="http://schemas.openxmlformats.org/officeDocument/2006/relationships/customXml" Target="../ink/ink2091.xml"/><Relationship Id="rId103" Type="http://schemas.openxmlformats.org/officeDocument/2006/relationships/customXml" Target="../ink/ink2113.xml"/><Relationship Id="rId108" Type="http://schemas.openxmlformats.org/officeDocument/2006/relationships/image" Target="../media/image229.png"/><Relationship Id="rId124" Type="http://schemas.openxmlformats.org/officeDocument/2006/relationships/image" Target="../media/image237.png"/><Relationship Id="rId54" Type="http://schemas.openxmlformats.org/officeDocument/2006/relationships/image" Target="../media/image186.png"/><Relationship Id="rId70" Type="http://schemas.openxmlformats.org/officeDocument/2006/relationships/image" Target="../media/image194.png"/><Relationship Id="rId75" Type="http://schemas.openxmlformats.org/officeDocument/2006/relationships/customXml" Target="../ink/ink2099.xml"/><Relationship Id="rId91" Type="http://schemas.openxmlformats.org/officeDocument/2006/relationships/customXml" Target="../ink/ink2107.xml"/><Relationship Id="rId96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23" Type="http://schemas.openxmlformats.org/officeDocument/2006/relationships/customXml" Target="../ink/ink2073.xml"/><Relationship Id="rId28" Type="http://schemas.openxmlformats.org/officeDocument/2006/relationships/image" Target="../media/image171.png"/><Relationship Id="rId49" Type="http://schemas.openxmlformats.org/officeDocument/2006/relationships/customXml" Target="../ink/ink2086.xml"/><Relationship Id="rId114" Type="http://schemas.openxmlformats.org/officeDocument/2006/relationships/image" Target="../media/image232.png"/><Relationship Id="rId119" Type="http://schemas.openxmlformats.org/officeDocument/2006/relationships/customXml" Target="../ink/ink2121.xml"/><Relationship Id="rId44" Type="http://schemas.openxmlformats.org/officeDocument/2006/relationships/image" Target="../media/image181.png"/><Relationship Id="rId60" Type="http://schemas.openxmlformats.org/officeDocument/2006/relationships/image" Target="../media/image189.png"/><Relationship Id="rId65" Type="http://schemas.openxmlformats.org/officeDocument/2006/relationships/customXml" Target="../ink/ink2094.xml"/><Relationship Id="rId81" Type="http://schemas.openxmlformats.org/officeDocument/2006/relationships/customXml" Target="../ink/ink2102.xml"/><Relationship Id="rId86" Type="http://schemas.openxmlformats.org/officeDocument/2006/relationships/image" Target="../media/image218.png"/><Relationship Id="rId13" Type="http://schemas.openxmlformats.org/officeDocument/2006/relationships/customXml" Target="../ink/ink2068.xml"/><Relationship Id="rId18" Type="http://schemas.openxmlformats.org/officeDocument/2006/relationships/image" Target="../media/image166.png"/><Relationship Id="rId39" Type="http://schemas.openxmlformats.org/officeDocument/2006/relationships/customXml" Target="../ink/ink2081.xml"/><Relationship Id="rId109" Type="http://schemas.openxmlformats.org/officeDocument/2006/relationships/customXml" Target="../ink/ink2116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2089.xml"/><Relationship Id="rId76" Type="http://schemas.openxmlformats.org/officeDocument/2006/relationships/image" Target="../media/image197.png"/><Relationship Id="rId97" Type="http://schemas.openxmlformats.org/officeDocument/2006/relationships/customXml" Target="../ink/ink2110.xml"/><Relationship Id="rId104" Type="http://schemas.openxmlformats.org/officeDocument/2006/relationships/image" Target="../media/image227.png"/><Relationship Id="rId120" Type="http://schemas.openxmlformats.org/officeDocument/2006/relationships/image" Target="../media/image235.png"/><Relationship Id="rId125" Type="http://schemas.openxmlformats.org/officeDocument/2006/relationships/customXml" Target="../ink/ink2124.xml"/><Relationship Id="rId7" Type="http://schemas.openxmlformats.org/officeDocument/2006/relationships/customXml" Target="../ink/ink2065.xml"/><Relationship Id="rId71" Type="http://schemas.openxmlformats.org/officeDocument/2006/relationships/customXml" Target="../ink/ink2097.xml"/><Relationship Id="rId92" Type="http://schemas.openxmlformats.org/officeDocument/2006/relationships/image" Target="../media/image221.png"/><Relationship Id="rId2" Type="http://schemas.openxmlformats.org/officeDocument/2006/relationships/image" Target="../media/image156.png"/><Relationship Id="rId29" Type="http://schemas.openxmlformats.org/officeDocument/2006/relationships/customXml" Target="../ink/ink2076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2084.xml"/><Relationship Id="rId66" Type="http://schemas.openxmlformats.org/officeDocument/2006/relationships/image" Target="../media/image192.png"/><Relationship Id="rId87" Type="http://schemas.openxmlformats.org/officeDocument/2006/relationships/customXml" Target="../ink/ink2105.xml"/><Relationship Id="rId110" Type="http://schemas.openxmlformats.org/officeDocument/2006/relationships/image" Target="../media/image230.png"/><Relationship Id="rId115" Type="http://schemas.openxmlformats.org/officeDocument/2006/relationships/customXml" Target="../ink/ink2119.xml"/><Relationship Id="rId61" Type="http://schemas.openxmlformats.org/officeDocument/2006/relationships/customXml" Target="../ink/ink2092.xml"/><Relationship Id="rId82" Type="http://schemas.openxmlformats.org/officeDocument/2006/relationships/image" Target="../media/image216.png"/><Relationship Id="rId19" Type="http://schemas.openxmlformats.org/officeDocument/2006/relationships/customXml" Target="../ink/ink2071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2079.xml"/><Relationship Id="rId56" Type="http://schemas.openxmlformats.org/officeDocument/2006/relationships/image" Target="../media/image187.png"/><Relationship Id="rId77" Type="http://schemas.openxmlformats.org/officeDocument/2006/relationships/customXml" Target="../ink/ink2100.xml"/><Relationship Id="rId100" Type="http://schemas.openxmlformats.org/officeDocument/2006/relationships/image" Target="../media/image225.png"/><Relationship Id="rId105" Type="http://schemas.openxmlformats.org/officeDocument/2006/relationships/customXml" Target="../ink/ink2114.xml"/><Relationship Id="rId126" Type="http://schemas.openxmlformats.org/officeDocument/2006/relationships/image" Target="../media/image238.png"/><Relationship Id="rId8" Type="http://schemas.openxmlformats.org/officeDocument/2006/relationships/image" Target="../media/image6510.png"/><Relationship Id="rId51" Type="http://schemas.openxmlformats.org/officeDocument/2006/relationships/customXml" Target="../ink/ink2087.xml"/><Relationship Id="rId72" Type="http://schemas.openxmlformats.org/officeDocument/2006/relationships/image" Target="../media/image195.png"/><Relationship Id="rId93" Type="http://schemas.openxmlformats.org/officeDocument/2006/relationships/customXml" Target="../ink/ink2108.xml"/><Relationship Id="rId98" Type="http://schemas.openxmlformats.org/officeDocument/2006/relationships/image" Target="../media/image224.png"/><Relationship Id="rId121" Type="http://schemas.openxmlformats.org/officeDocument/2006/relationships/customXml" Target="../ink/ink2122.xml"/><Relationship Id="rId3" Type="http://schemas.openxmlformats.org/officeDocument/2006/relationships/customXml" Target="../ink/ink2063.xml"/><Relationship Id="rId25" Type="http://schemas.openxmlformats.org/officeDocument/2006/relationships/customXml" Target="../ink/ink2074.xml"/><Relationship Id="rId46" Type="http://schemas.openxmlformats.org/officeDocument/2006/relationships/image" Target="../media/image182.png"/><Relationship Id="rId67" Type="http://schemas.openxmlformats.org/officeDocument/2006/relationships/customXml" Target="../ink/ink2095.xml"/><Relationship Id="rId116" Type="http://schemas.openxmlformats.org/officeDocument/2006/relationships/image" Target="../media/image233.png"/><Relationship Id="rId20" Type="http://schemas.openxmlformats.org/officeDocument/2006/relationships/image" Target="../media/image167.png"/><Relationship Id="rId41" Type="http://schemas.openxmlformats.org/officeDocument/2006/relationships/customXml" Target="../ink/ink2082.xml"/><Relationship Id="rId62" Type="http://schemas.openxmlformats.org/officeDocument/2006/relationships/image" Target="../media/image190.png"/><Relationship Id="rId83" Type="http://schemas.openxmlformats.org/officeDocument/2006/relationships/customXml" Target="../ink/ink2103.xml"/><Relationship Id="rId88" Type="http://schemas.openxmlformats.org/officeDocument/2006/relationships/image" Target="../media/image219.png"/><Relationship Id="rId111" Type="http://schemas.openxmlformats.org/officeDocument/2006/relationships/customXml" Target="../ink/ink2117.xml"/><Relationship Id="rId15" Type="http://schemas.openxmlformats.org/officeDocument/2006/relationships/customXml" Target="../ink/ink2069.xml"/><Relationship Id="rId36" Type="http://schemas.openxmlformats.org/officeDocument/2006/relationships/image" Target="../media/image176.png"/><Relationship Id="rId57" Type="http://schemas.openxmlformats.org/officeDocument/2006/relationships/customXml" Target="../ink/ink2090.xml"/><Relationship Id="rId106" Type="http://schemas.openxmlformats.org/officeDocument/2006/relationships/image" Target="../media/image228.png"/><Relationship Id="rId10" Type="http://schemas.openxmlformats.org/officeDocument/2006/relationships/image" Target="../media/image160.png"/><Relationship Id="rId31" Type="http://schemas.openxmlformats.org/officeDocument/2006/relationships/customXml" Target="../ink/ink2077.xml"/><Relationship Id="rId52" Type="http://schemas.openxmlformats.org/officeDocument/2006/relationships/image" Target="../media/image185.png"/><Relationship Id="rId73" Type="http://schemas.openxmlformats.org/officeDocument/2006/relationships/customXml" Target="../ink/ink2098.xml"/><Relationship Id="rId78" Type="http://schemas.openxmlformats.org/officeDocument/2006/relationships/image" Target="../media/image214.png"/><Relationship Id="rId94" Type="http://schemas.openxmlformats.org/officeDocument/2006/relationships/image" Target="../media/image222.png"/><Relationship Id="rId99" Type="http://schemas.openxmlformats.org/officeDocument/2006/relationships/customXml" Target="../ink/ink2111.xml"/><Relationship Id="rId101" Type="http://schemas.openxmlformats.org/officeDocument/2006/relationships/customXml" Target="../ink/ink2112.xml"/><Relationship Id="rId122" Type="http://schemas.openxmlformats.org/officeDocument/2006/relationships/image" Target="../media/image236.png"/><Relationship Id="rId4" Type="http://schemas.openxmlformats.org/officeDocument/2006/relationships/image" Target="../media/image158.png"/><Relationship Id="rId9" Type="http://schemas.openxmlformats.org/officeDocument/2006/relationships/customXml" Target="../ink/ink2066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82.xml"/><Relationship Id="rId21" Type="http://schemas.openxmlformats.org/officeDocument/2006/relationships/customXml" Target="../ink/ink2134.xml"/><Relationship Id="rId42" Type="http://schemas.openxmlformats.org/officeDocument/2006/relationships/image" Target="../media/image180.png"/><Relationship Id="rId63" Type="http://schemas.openxmlformats.org/officeDocument/2006/relationships/customXml" Target="../ink/ink2155.xml"/><Relationship Id="rId84" Type="http://schemas.openxmlformats.org/officeDocument/2006/relationships/image" Target="../media/image217.png"/><Relationship Id="rId138" Type="http://schemas.openxmlformats.org/officeDocument/2006/relationships/image" Target="../media/image245.png"/><Relationship Id="rId107" Type="http://schemas.openxmlformats.org/officeDocument/2006/relationships/customXml" Target="../ink/ink2177.xml"/><Relationship Id="rId11" Type="http://schemas.openxmlformats.org/officeDocument/2006/relationships/customXml" Target="../ink/ink2129.xml"/><Relationship Id="rId32" Type="http://schemas.openxmlformats.org/officeDocument/2006/relationships/image" Target="../media/image173.png"/><Relationship Id="rId53" Type="http://schemas.openxmlformats.org/officeDocument/2006/relationships/customXml" Target="../ink/ink2150.xml"/><Relationship Id="rId74" Type="http://schemas.openxmlformats.org/officeDocument/2006/relationships/image" Target="../media/image196.png"/><Relationship Id="rId128" Type="http://schemas.openxmlformats.org/officeDocument/2006/relationships/image" Target="../media/image240.png"/><Relationship Id="rId149" Type="http://schemas.openxmlformats.org/officeDocument/2006/relationships/customXml" Target="../ink/ink2198.xml"/><Relationship Id="rId5" Type="http://schemas.openxmlformats.org/officeDocument/2006/relationships/customXml" Target="../ink/ink2126.xml"/><Relationship Id="rId95" Type="http://schemas.openxmlformats.org/officeDocument/2006/relationships/customXml" Target="../ink/ink2171.xml"/><Relationship Id="rId22" Type="http://schemas.openxmlformats.org/officeDocument/2006/relationships/image" Target="../media/image168.png"/><Relationship Id="rId43" Type="http://schemas.openxmlformats.org/officeDocument/2006/relationships/customXml" Target="../ink/ink2145.xml"/><Relationship Id="rId64" Type="http://schemas.openxmlformats.org/officeDocument/2006/relationships/image" Target="../media/image191.png"/><Relationship Id="rId118" Type="http://schemas.openxmlformats.org/officeDocument/2006/relationships/image" Target="../media/image234.png"/><Relationship Id="rId139" Type="http://schemas.openxmlformats.org/officeDocument/2006/relationships/customXml" Target="../ink/ink2193.xml"/><Relationship Id="rId80" Type="http://schemas.openxmlformats.org/officeDocument/2006/relationships/image" Target="../media/image215.png"/><Relationship Id="rId85" Type="http://schemas.openxmlformats.org/officeDocument/2006/relationships/customXml" Target="../ink/ink2166.xml"/><Relationship Id="rId150" Type="http://schemas.openxmlformats.org/officeDocument/2006/relationships/image" Target="../media/image251.png"/><Relationship Id="rId155" Type="http://schemas.openxmlformats.org/officeDocument/2006/relationships/customXml" Target="../ink/ink2201.xml"/><Relationship Id="rId12" Type="http://schemas.openxmlformats.org/officeDocument/2006/relationships/image" Target="../media/image161.png"/><Relationship Id="rId17" Type="http://schemas.openxmlformats.org/officeDocument/2006/relationships/customXml" Target="../ink/ink2132.xml"/><Relationship Id="rId33" Type="http://schemas.openxmlformats.org/officeDocument/2006/relationships/customXml" Target="../ink/ink2140.xml"/><Relationship Id="rId38" Type="http://schemas.openxmlformats.org/officeDocument/2006/relationships/image" Target="../media/image177.png"/><Relationship Id="rId59" Type="http://schemas.openxmlformats.org/officeDocument/2006/relationships/customXml" Target="../ink/ink2153.xml"/><Relationship Id="rId103" Type="http://schemas.openxmlformats.org/officeDocument/2006/relationships/customXml" Target="../ink/ink2175.xml"/><Relationship Id="rId108" Type="http://schemas.openxmlformats.org/officeDocument/2006/relationships/image" Target="../media/image229.png"/><Relationship Id="rId124" Type="http://schemas.openxmlformats.org/officeDocument/2006/relationships/image" Target="../media/image237.png"/><Relationship Id="rId129" Type="http://schemas.openxmlformats.org/officeDocument/2006/relationships/customXml" Target="../ink/ink2188.xml"/><Relationship Id="rId54" Type="http://schemas.openxmlformats.org/officeDocument/2006/relationships/image" Target="../media/image186.png"/><Relationship Id="rId70" Type="http://schemas.openxmlformats.org/officeDocument/2006/relationships/image" Target="../media/image194.png"/><Relationship Id="rId75" Type="http://schemas.openxmlformats.org/officeDocument/2006/relationships/customXml" Target="../ink/ink2161.xml"/><Relationship Id="rId91" Type="http://schemas.openxmlformats.org/officeDocument/2006/relationships/customXml" Target="../ink/ink2169.xml"/><Relationship Id="rId96" Type="http://schemas.openxmlformats.org/officeDocument/2006/relationships/image" Target="../media/image223.png"/><Relationship Id="rId140" Type="http://schemas.openxmlformats.org/officeDocument/2006/relationships/image" Target="../media/image246.png"/><Relationship Id="rId145" Type="http://schemas.openxmlformats.org/officeDocument/2006/relationships/customXml" Target="../ink/ink21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23" Type="http://schemas.openxmlformats.org/officeDocument/2006/relationships/customXml" Target="../ink/ink2135.xml"/><Relationship Id="rId28" Type="http://schemas.openxmlformats.org/officeDocument/2006/relationships/image" Target="../media/image171.png"/><Relationship Id="rId49" Type="http://schemas.openxmlformats.org/officeDocument/2006/relationships/customXml" Target="../ink/ink2148.xml"/><Relationship Id="rId114" Type="http://schemas.openxmlformats.org/officeDocument/2006/relationships/image" Target="../media/image232.png"/><Relationship Id="rId119" Type="http://schemas.openxmlformats.org/officeDocument/2006/relationships/customXml" Target="../ink/ink2183.xml"/><Relationship Id="rId44" Type="http://schemas.openxmlformats.org/officeDocument/2006/relationships/image" Target="../media/image181.png"/><Relationship Id="rId60" Type="http://schemas.openxmlformats.org/officeDocument/2006/relationships/image" Target="../media/image189.png"/><Relationship Id="rId65" Type="http://schemas.openxmlformats.org/officeDocument/2006/relationships/customXml" Target="../ink/ink2156.xml"/><Relationship Id="rId81" Type="http://schemas.openxmlformats.org/officeDocument/2006/relationships/customXml" Target="../ink/ink2164.xml"/><Relationship Id="rId86" Type="http://schemas.openxmlformats.org/officeDocument/2006/relationships/image" Target="../media/image218.png"/><Relationship Id="rId130" Type="http://schemas.openxmlformats.org/officeDocument/2006/relationships/image" Target="../media/image241.png"/><Relationship Id="rId135" Type="http://schemas.openxmlformats.org/officeDocument/2006/relationships/customXml" Target="../ink/ink2191.xml"/><Relationship Id="rId151" Type="http://schemas.openxmlformats.org/officeDocument/2006/relationships/customXml" Target="../ink/ink2199.xml"/><Relationship Id="rId156" Type="http://schemas.openxmlformats.org/officeDocument/2006/relationships/image" Target="../media/image254.png"/><Relationship Id="rId13" Type="http://schemas.openxmlformats.org/officeDocument/2006/relationships/customXml" Target="../ink/ink2130.xml"/><Relationship Id="rId18" Type="http://schemas.openxmlformats.org/officeDocument/2006/relationships/image" Target="../media/image166.png"/><Relationship Id="rId39" Type="http://schemas.openxmlformats.org/officeDocument/2006/relationships/customXml" Target="../ink/ink2143.xml"/><Relationship Id="rId109" Type="http://schemas.openxmlformats.org/officeDocument/2006/relationships/customXml" Target="../ink/ink2178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2151.xml"/><Relationship Id="rId76" Type="http://schemas.openxmlformats.org/officeDocument/2006/relationships/image" Target="../media/image197.png"/><Relationship Id="rId97" Type="http://schemas.openxmlformats.org/officeDocument/2006/relationships/customXml" Target="../ink/ink2172.xml"/><Relationship Id="rId104" Type="http://schemas.openxmlformats.org/officeDocument/2006/relationships/image" Target="../media/image227.png"/><Relationship Id="rId120" Type="http://schemas.openxmlformats.org/officeDocument/2006/relationships/image" Target="../media/image235.png"/><Relationship Id="rId125" Type="http://schemas.openxmlformats.org/officeDocument/2006/relationships/customXml" Target="../ink/ink2186.xml"/><Relationship Id="rId141" Type="http://schemas.openxmlformats.org/officeDocument/2006/relationships/customXml" Target="../ink/ink2194.xml"/><Relationship Id="rId146" Type="http://schemas.openxmlformats.org/officeDocument/2006/relationships/image" Target="../media/image249.png"/><Relationship Id="rId7" Type="http://schemas.openxmlformats.org/officeDocument/2006/relationships/customXml" Target="../ink/ink2127.xml"/><Relationship Id="rId71" Type="http://schemas.openxmlformats.org/officeDocument/2006/relationships/customXml" Target="../ink/ink2159.xml"/><Relationship Id="rId92" Type="http://schemas.openxmlformats.org/officeDocument/2006/relationships/image" Target="../media/image221.png"/><Relationship Id="rId2" Type="http://schemas.openxmlformats.org/officeDocument/2006/relationships/image" Target="../media/image156.png"/><Relationship Id="rId29" Type="http://schemas.openxmlformats.org/officeDocument/2006/relationships/customXml" Target="../ink/ink2138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2146.xml"/><Relationship Id="rId66" Type="http://schemas.openxmlformats.org/officeDocument/2006/relationships/image" Target="../media/image192.png"/><Relationship Id="rId87" Type="http://schemas.openxmlformats.org/officeDocument/2006/relationships/customXml" Target="../ink/ink2167.xml"/><Relationship Id="rId110" Type="http://schemas.openxmlformats.org/officeDocument/2006/relationships/image" Target="../media/image230.png"/><Relationship Id="rId115" Type="http://schemas.openxmlformats.org/officeDocument/2006/relationships/customXml" Target="../ink/ink2181.xml"/><Relationship Id="rId131" Type="http://schemas.openxmlformats.org/officeDocument/2006/relationships/customXml" Target="../ink/ink2189.xml"/><Relationship Id="rId136" Type="http://schemas.openxmlformats.org/officeDocument/2006/relationships/image" Target="../media/image244.png"/><Relationship Id="rId157" Type="http://schemas.openxmlformats.org/officeDocument/2006/relationships/customXml" Target="../ink/ink2202.xml"/><Relationship Id="rId61" Type="http://schemas.openxmlformats.org/officeDocument/2006/relationships/customXml" Target="../ink/ink2154.xml"/><Relationship Id="rId82" Type="http://schemas.openxmlformats.org/officeDocument/2006/relationships/image" Target="../media/image216.png"/><Relationship Id="rId152" Type="http://schemas.openxmlformats.org/officeDocument/2006/relationships/image" Target="../media/image252.png"/><Relationship Id="rId19" Type="http://schemas.openxmlformats.org/officeDocument/2006/relationships/customXml" Target="../ink/ink2133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2141.xml"/><Relationship Id="rId56" Type="http://schemas.openxmlformats.org/officeDocument/2006/relationships/image" Target="../media/image187.png"/><Relationship Id="rId77" Type="http://schemas.openxmlformats.org/officeDocument/2006/relationships/customXml" Target="../ink/ink2162.xml"/><Relationship Id="rId100" Type="http://schemas.openxmlformats.org/officeDocument/2006/relationships/image" Target="../media/image225.png"/><Relationship Id="rId105" Type="http://schemas.openxmlformats.org/officeDocument/2006/relationships/customXml" Target="../ink/ink2176.xml"/><Relationship Id="rId126" Type="http://schemas.openxmlformats.org/officeDocument/2006/relationships/image" Target="../media/image239.png"/><Relationship Id="rId147" Type="http://schemas.openxmlformats.org/officeDocument/2006/relationships/customXml" Target="../ink/ink2197.xml"/><Relationship Id="rId8" Type="http://schemas.openxmlformats.org/officeDocument/2006/relationships/image" Target="../media/image6510.png"/><Relationship Id="rId51" Type="http://schemas.openxmlformats.org/officeDocument/2006/relationships/customXml" Target="../ink/ink2149.xml"/><Relationship Id="rId72" Type="http://schemas.openxmlformats.org/officeDocument/2006/relationships/image" Target="../media/image195.png"/><Relationship Id="rId93" Type="http://schemas.openxmlformats.org/officeDocument/2006/relationships/customXml" Target="../ink/ink2170.xml"/><Relationship Id="rId98" Type="http://schemas.openxmlformats.org/officeDocument/2006/relationships/image" Target="../media/image224.png"/><Relationship Id="rId121" Type="http://schemas.openxmlformats.org/officeDocument/2006/relationships/customXml" Target="../ink/ink2184.xml"/><Relationship Id="rId142" Type="http://schemas.openxmlformats.org/officeDocument/2006/relationships/image" Target="../media/image247.png"/><Relationship Id="rId3" Type="http://schemas.openxmlformats.org/officeDocument/2006/relationships/customXml" Target="../ink/ink2125.xml"/><Relationship Id="rId25" Type="http://schemas.openxmlformats.org/officeDocument/2006/relationships/customXml" Target="../ink/ink2136.xml"/><Relationship Id="rId46" Type="http://schemas.openxmlformats.org/officeDocument/2006/relationships/image" Target="../media/image182.png"/><Relationship Id="rId67" Type="http://schemas.openxmlformats.org/officeDocument/2006/relationships/customXml" Target="../ink/ink2157.xml"/><Relationship Id="rId116" Type="http://schemas.openxmlformats.org/officeDocument/2006/relationships/image" Target="../media/image233.png"/><Relationship Id="rId137" Type="http://schemas.openxmlformats.org/officeDocument/2006/relationships/customXml" Target="../ink/ink2192.xml"/><Relationship Id="rId158" Type="http://schemas.openxmlformats.org/officeDocument/2006/relationships/image" Target="../media/image255.png"/><Relationship Id="rId20" Type="http://schemas.openxmlformats.org/officeDocument/2006/relationships/image" Target="../media/image167.png"/><Relationship Id="rId41" Type="http://schemas.openxmlformats.org/officeDocument/2006/relationships/customXml" Target="../ink/ink2144.xml"/><Relationship Id="rId62" Type="http://schemas.openxmlformats.org/officeDocument/2006/relationships/image" Target="../media/image190.png"/><Relationship Id="rId83" Type="http://schemas.openxmlformats.org/officeDocument/2006/relationships/customXml" Target="../ink/ink2165.xml"/><Relationship Id="rId88" Type="http://schemas.openxmlformats.org/officeDocument/2006/relationships/image" Target="../media/image219.png"/><Relationship Id="rId111" Type="http://schemas.openxmlformats.org/officeDocument/2006/relationships/customXml" Target="../ink/ink2179.xml"/><Relationship Id="rId132" Type="http://schemas.openxmlformats.org/officeDocument/2006/relationships/image" Target="../media/image242.png"/><Relationship Id="rId153" Type="http://schemas.openxmlformats.org/officeDocument/2006/relationships/customXml" Target="../ink/ink2200.xml"/><Relationship Id="rId15" Type="http://schemas.openxmlformats.org/officeDocument/2006/relationships/customXml" Target="../ink/ink2131.xml"/><Relationship Id="rId36" Type="http://schemas.openxmlformats.org/officeDocument/2006/relationships/image" Target="../media/image176.png"/><Relationship Id="rId57" Type="http://schemas.openxmlformats.org/officeDocument/2006/relationships/customXml" Target="../ink/ink2152.xml"/><Relationship Id="rId106" Type="http://schemas.openxmlformats.org/officeDocument/2006/relationships/image" Target="../media/image228.png"/><Relationship Id="rId127" Type="http://schemas.openxmlformats.org/officeDocument/2006/relationships/customXml" Target="../ink/ink2187.xml"/><Relationship Id="rId10" Type="http://schemas.openxmlformats.org/officeDocument/2006/relationships/image" Target="../media/image160.png"/><Relationship Id="rId31" Type="http://schemas.openxmlformats.org/officeDocument/2006/relationships/customXml" Target="../ink/ink2139.xml"/><Relationship Id="rId52" Type="http://schemas.openxmlformats.org/officeDocument/2006/relationships/image" Target="../media/image185.png"/><Relationship Id="rId73" Type="http://schemas.openxmlformats.org/officeDocument/2006/relationships/customXml" Target="../ink/ink2160.xml"/><Relationship Id="rId78" Type="http://schemas.openxmlformats.org/officeDocument/2006/relationships/image" Target="../media/image214.png"/><Relationship Id="rId94" Type="http://schemas.openxmlformats.org/officeDocument/2006/relationships/image" Target="../media/image222.png"/><Relationship Id="rId99" Type="http://schemas.openxmlformats.org/officeDocument/2006/relationships/customXml" Target="../ink/ink2173.xml"/><Relationship Id="rId101" Type="http://schemas.openxmlformats.org/officeDocument/2006/relationships/customXml" Target="../ink/ink2174.xml"/><Relationship Id="rId122" Type="http://schemas.openxmlformats.org/officeDocument/2006/relationships/image" Target="../media/image236.png"/><Relationship Id="rId143" Type="http://schemas.openxmlformats.org/officeDocument/2006/relationships/customXml" Target="../ink/ink2195.xml"/><Relationship Id="rId148" Type="http://schemas.openxmlformats.org/officeDocument/2006/relationships/image" Target="../media/image250.png"/><Relationship Id="rId4" Type="http://schemas.openxmlformats.org/officeDocument/2006/relationships/image" Target="../media/image158.png"/><Relationship Id="rId9" Type="http://schemas.openxmlformats.org/officeDocument/2006/relationships/customXml" Target="../ink/ink2128.xml"/><Relationship Id="rId26" Type="http://schemas.openxmlformats.org/officeDocument/2006/relationships/image" Target="../media/image170.png"/><Relationship Id="rId47" Type="http://schemas.openxmlformats.org/officeDocument/2006/relationships/customXml" Target="../ink/ink2147.xml"/><Relationship Id="rId68" Type="http://schemas.openxmlformats.org/officeDocument/2006/relationships/image" Target="../media/image193.png"/><Relationship Id="rId89" Type="http://schemas.openxmlformats.org/officeDocument/2006/relationships/customXml" Target="../ink/ink2168.xml"/><Relationship Id="rId112" Type="http://schemas.openxmlformats.org/officeDocument/2006/relationships/image" Target="../media/image231.png"/><Relationship Id="rId133" Type="http://schemas.openxmlformats.org/officeDocument/2006/relationships/customXml" Target="../ink/ink2190.xml"/><Relationship Id="rId154" Type="http://schemas.openxmlformats.org/officeDocument/2006/relationships/image" Target="../media/image253.png"/><Relationship Id="rId16" Type="http://schemas.openxmlformats.org/officeDocument/2006/relationships/image" Target="../media/image165.png"/><Relationship Id="rId37" Type="http://schemas.openxmlformats.org/officeDocument/2006/relationships/customXml" Target="../ink/ink2142.xml"/><Relationship Id="rId58" Type="http://schemas.openxmlformats.org/officeDocument/2006/relationships/image" Target="../media/image188.png"/><Relationship Id="rId79" Type="http://schemas.openxmlformats.org/officeDocument/2006/relationships/customXml" Target="../ink/ink2163.xml"/><Relationship Id="rId102" Type="http://schemas.openxmlformats.org/officeDocument/2006/relationships/image" Target="../media/image226.png"/><Relationship Id="rId123" Type="http://schemas.openxmlformats.org/officeDocument/2006/relationships/customXml" Target="../ink/ink2185.xml"/><Relationship Id="rId144" Type="http://schemas.openxmlformats.org/officeDocument/2006/relationships/image" Target="../media/image248.png"/><Relationship Id="rId90" Type="http://schemas.openxmlformats.org/officeDocument/2006/relationships/image" Target="../media/image220.png"/><Relationship Id="rId27" Type="http://schemas.openxmlformats.org/officeDocument/2006/relationships/customXml" Target="../ink/ink2137.xml"/><Relationship Id="rId48" Type="http://schemas.openxmlformats.org/officeDocument/2006/relationships/image" Target="../media/image183.png"/><Relationship Id="rId69" Type="http://schemas.openxmlformats.org/officeDocument/2006/relationships/customXml" Target="../ink/ink2158.xml"/><Relationship Id="rId113" Type="http://schemas.openxmlformats.org/officeDocument/2006/relationships/customXml" Target="../ink/ink2180.xml"/><Relationship Id="rId134" Type="http://schemas.openxmlformats.org/officeDocument/2006/relationships/image" Target="../media/image243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60.xml"/><Relationship Id="rId21" Type="http://schemas.openxmlformats.org/officeDocument/2006/relationships/customXml" Target="../ink/ink2212.xml"/><Relationship Id="rId42" Type="http://schemas.openxmlformats.org/officeDocument/2006/relationships/image" Target="../media/image180.png"/><Relationship Id="rId63" Type="http://schemas.openxmlformats.org/officeDocument/2006/relationships/customXml" Target="../ink/ink2233.xml"/><Relationship Id="rId84" Type="http://schemas.openxmlformats.org/officeDocument/2006/relationships/image" Target="../media/image218.png"/><Relationship Id="rId138" Type="http://schemas.openxmlformats.org/officeDocument/2006/relationships/image" Target="../media/image246.png"/><Relationship Id="rId159" Type="http://schemas.openxmlformats.org/officeDocument/2006/relationships/customXml" Target="../ink/ink2281.xml"/><Relationship Id="rId170" Type="http://schemas.openxmlformats.org/officeDocument/2006/relationships/image" Target="../media/image255.png"/><Relationship Id="rId107" Type="http://schemas.openxmlformats.org/officeDocument/2006/relationships/customXml" Target="../ink/ink2255.xml"/><Relationship Id="rId11" Type="http://schemas.openxmlformats.org/officeDocument/2006/relationships/customXml" Target="../ink/ink2207.xml"/><Relationship Id="rId32" Type="http://schemas.openxmlformats.org/officeDocument/2006/relationships/image" Target="../media/image173.png"/><Relationship Id="rId53" Type="http://schemas.openxmlformats.org/officeDocument/2006/relationships/customXml" Target="../ink/ink2228.xml"/><Relationship Id="rId74" Type="http://schemas.openxmlformats.org/officeDocument/2006/relationships/image" Target="../media/image196.png"/><Relationship Id="rId128" Type="http://schemas.openxmlformats.org/officeDocument/2006/relationships/image" Target="../media/image241.png"/><Relationship Id="rId149" Type="http://schemas.openxmlformats.org/officeDocument/2006/relationships/customXml" Target="../ink/ink2276.xml"/><Relationship Id="rId5" Type="http://schemas.openxmlformats.org/officeDocument/2006/relationships/customXml" Target="../ink/ink2204.xml"/><Relationship Id="rId95" Type="http://schemas.openxmlformats.org/officeDocument/2006/relationships/customXml" Target="../ink/ink2249.xml"/><Relationship Id="rId160" Type="http://schemas.openxmlformats.org/officeDocument/2006/relationships/image" Target="../media/image259.png"/><Relationship Id="rId22" Type="http://schemas.openxmlformats.org/officeDocument/2006/relationships/image" Target="../media/image168.png"/><Relationship Id="rId43" Type="http://schemas.openxmlformats.org/officeDocument/2006/relationships/customXml" Target="../ink/ink2223.xml"/><Relationship Id="rId64" Type="http://schemas.openxmlformats.org/officeDocument/2006/relationships/image" Target="../media/image191.png"/><Relationship Id="rId118" Type="http://schemas.openxmlformats.org/officeDocument/2006/relationships/image" Target="../media/image235.png"/><Relationship Id="rId139" Type="http://schemas.openxmlformats.org/officeDocument/2006/relationships/customXml" Target="../ink/ink2271.xml"/><Relationship Id="rId85" Type="http://schemas.openxmlformats.org/officeDocument/2006/relationships/customXml" Target="../ink/ink2244.xml"/><Relationship Id="rId150" Type="http://schemas.openxmlformats.org/officeDocument/2006/relationships/image" Target="../media/image252.png"/><Relationship Id="rId12" Type="http://schemas.openxmlformats.org/officeDocument/2006/relationships/image" Target="../media/image161.png"/><Relationship Id="rId33" Type="http://schemas.openxmlformats.org/officeDocument/2006/relationships/customXml" Target="../ink/ink2218.xml"/><Relationship Id="rId108" Type="http://schemas.openxmlformats.org/officeDocument/2006/relationships/image" Target="../media/image230.png"/><Relationship Id="rId129" Type="http://schemas.openxmlformats.org/officeDocument/2006/relationships/customXml" Target="../ink/ink2266.xml"/><Relationship Id="rId54" Type="http://schemas.openxmlformats.org/officeDocument/2006/relationships/image" Target="../media/image186.png"/><Relationship Id="rId70" Type="http://schemas.openxmlformats.org/officeDocument/2006/relationships/image" Target="../media/image194.png"/><Relationship Id="rId75" Type="http://schemas.openxmlformats.org/officeDocument/2006/relationships/customXml" Target="../ink/ink2239.xml"/><Relationship Id="rId91" Type="http://schemas.openxmlformats.org/officeDocument/2006/relationships/customXml" Target="../ink/ink2247.xml"/><Relationship Id="rId96" Type="http://schemas.openxmlformats.org/officeDocument/2006/relationships/image" Target="../media/image224.png"/><Relationship Id="rId140" Type="http://schemas.openxmlformats.org/officeDocument/2006/relationships/image" Target="../media/image247.png"/><Relationship Id="rId145" Type="http://schemas.openxmlformats.org/officeDocument/2006/relationships/customXml" Target="../ink/ink2274.xml"/><Relationship Id="rId161" Type="http://schemas.openxmlformats.org/officeDocument/2006/relationships/customXml" Target="../ink/ink2282.xml"/><Relationship Id="rId166" Type="http://schemas.openxmlformats.org/officeDocument/2006/relationships/image" Target="../media/image2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9.png"/><Relationship Id="rId23" Type="http://schemas.openxmlformats.org/officeDocument/2006/relationships/customXml" Target="../ink/ink2213.xml"/><Relationship Id="rId28" Type="http://schemas.openxmlformats.org/officeDocument/2006/relationships/image" Target="../media/image171.png"/><Relationship Id="rId49" Type="http://schemas.openxmlformats.org/officeDocument/2006/relationships/customXml" Target="../ink/ink2226.xml"/><Relationship Id="rId114" Type="http://schemas.openxmlformats.org/officeDocument/2006/relationships/image" Target="../media/image233.png"/><Relationship Id="rId119" Type="http://schemas.openxmlformats.org/officeDocument/2006/relationships/customXml" Target="../ink/ink2261.xml"/><Relationship Id="rId44" Type="http://schemas.openxmlformats.org/officeDocument/2006/relationships/image" Target="../media/image181.png"/><Relationship Id="rId60" Type="http://schemas.openxmlformats.org/officeDocument/2006/relationships/image" Target="../media/image189.png"/><Relationship Id="rId65" Type="http://schemas.openxmlformats.org/officeDocument/2006/relationships/customXml" Target="../ink/ink2234.xml"/><Relationship Id="rId81" Type="http://schemas.openxmlformats.org/officeDocument/2006/relationships/customXml" Target="../ink/ink2242.xml"/><Relationship Id="rId86" Type="http://schemas.openxmlformats.org/officeDocument/2006/relationships/image" Target="../media/image219.png"/><Relationship Id="rId130" Type="http://schemas.openxmlformats.org/officeDocument/2006/relationships/image" Target="../media/image242.png"/><Relationship Id="rId135" Type="http://schemas.openxmlformats.org/officeDocument/2006/relationships/customXml" Target="../ink/ink2269.xml"/><Relationship Id="rId151" Type="http://schemas.openxmlformats.org/officeDocument/2006/relationships/customXml" Target="../ink/ink2277.xml"/><Relationship Id="rId156" Type="http://schemas.openxmlformats.org/officeDocument/2006/relationships/image" Target="../media/image257.png"/><Relationship Id="rId13" Type="http://schemas.openxmlformats.org/officeDocument/2006/relationships/customXml" Target="../ink/ink2208.xml"/><Relationship Id="rId18" Type="http://schemas.openxmlformats.org/officeDocument/2006/relationships/image" Target="../media/image166.png"/><Relationship Id="rId39" Type="http://schemas.openxmlformats.org/officeDocument/2006/relationships/customXml" Target="../ink/ink2221.xml"/><Relationship Id="rId109" Type="http://schemas.openxmlformats.org/officeDocument/2006/relationships/customXml" Target="../ink/ink2256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2229.xml"/><Relationship Id="rId76" Type="http://schemas.openxmlformats.org/officeDocument/2006/relationships/image" Target="../media/image197.png"/><Relationship Id="rId97" Type="http://schemas.openxmlformats.org/officeDocument/2006/relationships/customXml" Target="../ink/ink2250.xml"/><Relationship Id="rId104" Type="http://schemas.openxmlformats.org/officeDocument/2006/relationships/image" Target="../media/image228.png"/><Relationship Id="rId120" Type="http://schemas.openxmlformats.org/officeDocument/2006/relationships/image" Target="../media/image236.png"/><Relationship Id="rId125" Type="http://schemas.openxmlformats.org/officeDocument/2006/relationships/customXml" Target="../ink/ink2264.xml"/><Relationship Id="rId141" Type="http://schemas.openxmlformats.org/officeDocument/2006/relationships/customXml" Target="../ink/ink2272.xml"/><Relationship Id="rId146" Type="http://schemas.openxmlformats.org/officeDocument/2006/relationships/image" Target="../media/image250.png"/><Relationship Id="rId167" Type="http://schemas.openxmlformats.org/officeDocument/2006/relationships/customXml" Target="../ink/ink2285.xml"/><Relationship Id="rId7" Type="http://schemas.openxmlformats.org/officeDocument/2006/relationships/customXml" Target="../ink/ink2205.xml"/><Relationship Id="rId71" Type="http://schemas.openxmlformats.org/officeDocument/2006/relationships/customXml" Target="../ink/ink2237.xml"/><Relationship Id="rId92" Type="http://schemas.openxmlformats.org/officeDocument/2006/relationships/image" Target="../media/image222.png"/><Relationship Id="rId162" Type="http://schemas.openxmlformats.org/officeDocument/2006/relationships/image" Target="../media/image260.png"/><Relationship Id="rId2" Type="http://schemas.openxmlformats.org/officeDocument/2006/relationships/image" Target="../media/image156.png"/><Relationship Id="rId29" Type="http://schemas.openxmlformats.org/officeDocument/2006/relationships/customXml" Target="../ink/ink2216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2224.xml"/><Relationship Id="rId66" Type="http://schemas.openxmlformats.org/officeDocument/2006/relationships/image" Target="../media/image192.png"/><Relationship Id="rId87" Type="http://schemas.openxmlformats.org/officeDocument/2006/relationships/customXml" Target="../ink/ink2245.xml"/><Relationship Id="rId110" Type="http://schemas.openxmlformats.org/officeDocument/2006/relationships/image" Target="../media/image231.png"/><Relationship Id="rId115" Type="http://schemas.openxmlformats.org/officeDocument/2006/relationships/customXml" Target="../ink/ink2259.xml"/><Relationship Id="rId131" Type="http://schemas.openxmlformats.org/officeDocument/2006/relationships/customXml" Target="../ink/ink2267.xml"/><Relationship Id="rId136" Type="http://schemas.openxmlformats.org/officeDocument/2006/relationships/image" Target="../media/image245.png"/><Relationship Id="rId157" Type="http://schemas.openxmlformats.org/officeDocument/2006/relationships/customXml" Target="../ink/ink2280.xml"/><Relationship Id="rId61" Type="http://schemas.openxmlformats.org/officeDocument/2006/relationships/customXml" Target="../ink/ink2232.xml"/><Relationship Id="rId82" Type="http://schemas.openxmlformats.org/officeDocument/2006/relationships/image" Target="../media/image217.png"/><Relationship Id="rId152" Type="http://schemas.openxmlformats.org/officeDocument/2006/relationships/image" Target="../media/image253.png"/><Relationship Id="rId19" Type="http://schemas.openxmlformats.org/officeDocument/2006/relationships/customXml" Target="../ink/ink2211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2219.xml"/><Relationship Id="rId56" Type="http://schemas.openxmlformats.org/officeDocument/2006/relationships/image" Target="../media/image187.png"/><Relationship Id="rId77" Type="http://schemas.openxmlformats.org/officeDocument/2006/relationships/customXml" Target="../ink/ink2240.xml"/><Relationship Id="rId100" Type="http://schemas.openxmlformats.org/officeDocument/2006/relationships/image" Target="../media/image226.png"/><Relationship Id="rId105" Type="http://schemas.openxmlformats.org/officeDocument/2006/relationships/customXml" Target="../ink/ink2254.xml"/><Relationship Id="rId126" Type="http://schemas.openxmlformats.org/officeDocument/2006/relationships/image" Target="../media/image240.png"/><Relationship Id="rId147" Type="http://schemas.openxmlformats.org/officeDocument/2006/relationships/customXml" Target="../ink/ink2275.xml"/><Relationship Id="rId168" Type="http://schemas.openxmlformats.org/officeDocument/2006/relationships/image" Target="../media/image254.png"/><Relationship Id="rId8" Type="http://schemas.openxmlformats.org/officeDocument/2006/relationships/image" Target="../media/image6510.png"/><Relationship Id="rId51" Type="http://schemas.openxmlformats.org/officeDocument/2006/relationships/customXml" Target="../ink/ink2227.xml"/><Relationship Id="rId72" Type="http://schemas.openxmlformats.org/officeDocument/2006/relationships/image" Target="../media/image195.png"/><Relationship Id="rId93" Type="http://schemas.openxmlformats.org/officeDocument/2006/relationships/customXml" Target="../ink/ink2248.xml"/><Relationship Id="rId98" Type="http://schemas.openxmlformats.org/officeDocument/2006/relationships/image" Target="../media/image225.png"/><Relationship Id="rId121" Type="http://schemas.openxmlformats.org/officeDocument/2006/relationships/customXml" Target="../ink/ink2262.xml"/><Relationship Id="rId142" Type="http://schemas.openxmlformats.org/officeDocument/2006/relationships/image" Target="../media/image248.png"/><Relationship Id="rId163" Type="http://schemas.openxmlformats.org/officeDocument/2006/relationships/customXml" Target="../ink/ink2283.xml"/><Relationship Id="rId3" Type="http://schemas.openxmlformats.org/officeDocument/2006/relationships/customXml" Target="../ink/ink2203.xml"/><Relationship Id="rId25" Type="http://schemas.openxmlformats.org/officeDocument/2006/relationships/customXml" Target="../ink/ink2214.xml"/><Relationship Id="rId46" Type="http://schemas.openxmlformats.org/officeDocument/2006/relationships/image" Target="../media/image182.png"/><Relationship Id="rId67" Type="http://schemas.openxmlformats.org/officeDocument/2006/relationships/customXml" Target="../ink/ink2235.xml"/><Relationship Id="rId116" Type="http://schemas.openxmlformats.org/officeDocument/2006/relationships/image" Target="../media/image234.png"/><Relationship Id="rId137" Type="http://schemas.openxmlformats.org/officeDocument/2006/relationships/customXml" Target="../ink/ink2270.xml"/><Relationship Id="rId158" Type="http://schemas.openxmlformats.org/officeDocument/2006/relationships/image" Target="../media/image258.png"/><Relationship Id="rId20" Type="http://schemas.openxmlformats.org/officeDocument/2006/relationships/image" Target="../media/image167.png"/><Relationship Id="rId41" Type="http://schemas.openxmlformats.org/officeDocument/2006/relationships/customXml" Target="../ink/ink2222.xml"/><Relationship Id="rId62" Type="http://schemas.openxmlformats.org/officeDocument/2006/relationships/image" Target="../media/image190.png"/><Relationship Id="rId83" Type="http://schemas.openxmlformats.org/officeDocument/2006/relationships/customXml" Target="../ink/ink2243.xml"/><Relationship Id="rId88" Type="http://schemas.openxmlformats.org/officeDocument/2006/relationships/image" Target="../media/image220.png"/><Relationship Id="rId111" Type="http://schemas.openxmlformats.org/officeDocument/2006/relationships/customXml" Target="../ink/ink2257.xml"/><Relationship Id="rId132" Type="http://schemas.openxmlformats.org/officeDocument/2006/relationships/image" Target="../media/image243.png"/><Relationship Id="rId153" Type="http://schemas.openxmlformats.org/officeDocument/2006/relationships/customXml" Target="../ink/ink2278.xml"/><Relationship Id="rId15" Type="http://schemas.openxmlformats.org/officeDocument/2006/relationships/customXml" Target="../ink/ink2209.xml"/><Relationship Id="rId36" Type="http://schemas.openxmlformats.org/officeDocument/2006/relationships/image" Target="../media/image176.png"/><Relationship Id="rId57" Type="http://schemas.openxmlformats.org/officeDocument/2006/relationships/customXml" Target="../ink/ink2230.xml"/><Relationship Id="rId106" Type="http://schemas.openxmlformats.org/officeDocument/2006/relationships/image" Target="../media/image229.png"/><Relationship Id="rId127" Type="http://schemas.openxmlformats.org/officeDocument/2006/relationships/customXml" Target="../ink/ink2265.xml"/><Relationship Id="rId10" Type="http://schemas.openxmlformats.org/officeDocument/2006/relationships/image" Target="../media/image160.png"/><Relationship Id="rId31" Type="http://schemas.openxmlformats.org/officeDocument/2006/relationships/customXml" Target="../ink/ink2217.xml"/><Relationship Id="rId52" Type="http://schemas.openxmlformats.org/officeDocument/2006/relationships/image" Target="../media/image185.png"/><Relationship Id="rId73" Type="http://schemas.openxmlformats.org/officeDocument/2006/relationships/customXml" Target="../ink/ink2238.xml"/><Relationship Id="rId78" Type="http://schemas.openxmlformats.org/officeDocument/2006/relationships/image" Target="../media/image215.png"/><Relationship Id="rId94" Type="http://schemas.openxmlformats.org/officeDocument/2006/relationships/image" Target="../media/image223.png"/><Relationship Id="rId99" Type="http://schemas.openxmlformats.org/officeDocument/2006/relationships/customXml" Target="../ink/ink2251.xml"/><Relationship Id="rId101" Type="http://schemas.openxmlformats.org/officeDocument/2006/relationships/customXml" Target="../ink/ink2252.xml"/><Relationship Id="rId122" Type="http://schemas.openxmlformats.org/officeDocument/2006/relationships/image" Target="../media/image237.png"/><Relationship Id="rId143" Type="http://schemas.openxmlformats.org/officeDocument/2006/relationships/customXml" Target="../ink/ink2273.xml"/><Relationship Id="rId148" Type="http://schemas.openxmlformats.org/officeDocument/2006/relationships/image" Target="../media/image251.png"/><Relationship Id="rId164" Type="http://schemas.openxmlformats.org/officeDocument/2006/relationships/image" Target="../media/image261.png"/><Relationship Id="rId169" Type="http://schemas.openxmlformats.org/officeDocument/2006/relationships/customXml" Target="../ink/ink2286.xml"/><Relationship Id="rId4" Type="http://schemas.openxmlformats.org/officeDocument/2006/relationships/image" Target="../media/image158.png"/><Relationship Id="rId9" Type="http://schemas.openxmlformats.org/officeDocument/2006/relationships/customXml" Target="../ink/ink2206.xml"/><Relationship Id="rId26" Type="http://schemas.openxmlformats.org/officeDocument/2006/relationships/image" Target="../media/image170.png"/><Relationship Id="rId47" Type="http://schemas.openxmlformats.org/officeDocument/2006/relationships/customXml" Target="../ink/ink2225.xml"/><Relationship Id="rId68" Type="http://schemas.openxmlformats.org/officeDocument/2006/relationships/image" Target="../media/image193.png"/><Relationship Id="rId89" Type="http://schemas.openxmlformats.org/officeDocument/2006/relationships/customXml" Target="../ink/ink2246.xml"/><Relationship Id="rId112" Type="http://schemas.openxmlformats.org/officeDocument/2006/relationships/image" Target="../media/image232.png"/><Relationship Id="rId133" Type="http://schemas.openxmlformats.org/officeDocument/2006/relationships/customXml" Target="../ink/ink2268.xml"/><Relationship Id="rId154" Type="http://schemas.openxmlformats.org/officeDocument/2006/relationships/image" Target="../media/image256.png"/><Relationship Id="rId16" Type="http://schemas.openxmlformats.org/officeDocument/2006/relationships/image" Target="../media/image165.png"/><Relationship Id="rId37" Type="http://schemas.openxmlformats.org/officeDocument/2006/relationships/customXml" Target="../ink/ink2220.xml"/><Relationship Id="rId58" Type="http://schemas.openxmlformats.org/officeDocument/2006/relationships/image" Target="../media/image188.png"/><Relationship Id="rId79" Type="http://schemas.openxmlformats.org/officeDocument/2006/relationships/customXml" Target="../ink/ink2241.xml"/><Relationship Id="rId102" Type="http://schemas.openxmlformats.org/officeDocument/2006/relationships/image" Target="../media/image227.png"/><Relationship Id="rId123" Type="http://schemas.openxmlformats.org/officeDocument/2006/relationships/customXml" Target="../ink/ink2263.xml"/><Relationship Id="rId144" Type="http://schemas.openxmlformats.org/officeDocument/2006/relationships/image" Target="../media/image249.png"/><Relationship Id="rId90" Type="http://schemas.openxmlformats.org/officeDocument/2006/relationships/image" Target="../media/image221.png"/><Relationship Id="rId165" Type="http://schemas.openxmlformats.org/officeDocument/2006/relationships/customXml" Target="../ink/ink2284.xml"/><Relationship Id="rId27" Type="http://schemas.openxmlformats.org/officeDocument/2006/relationships/customXml" Target="../ink/ink2215.xml"/><Relationship Id="rId48" Type="http://schemas.openxmlformats.org/officeDocument/2006/relationships/image" Target="../media/image183.png"/><Relationship Id="rId69" Type="http://schemas.openxmlformats.org/officeDocument/2006/relationships/customXml" Target="../ink/ink2236.xml"/><Relationship Id="rId113" Type="http://schemas.openxmlformats.org/officeDocument/2006/relationships/customXml" Target="../ink/ink2258.xml"/><Relationship Id="rId134" Type="http://schemas.openxmlformats.org/officeDocument/2006/relationships/image" Target="../media/image244.png"/><Relationship Id="rId80" Type="http://schemas.openxmlformats.org/officeDocument/2006/relationships/image" Target="../media/image216.png"/><Relationship Id="rId155" Type="http://schemas.openxmlformats.org/officeDocument/2006/relationships/customXml" Target="../ink/ink2279.xml"/><Relationship Id="rId17" Type="http://schemas.openxmlformats.org/officeDocument/2006/relationships/customXml" Target="../ink/ink2210.xml"/><Relationship Id="rId38" Type="http://schemas.openxmlformats.org/officeDocument/2006/relationships/image" Target="../media/image177.png"/><Relationship Id="rId59" Type="http://schemas.openxmlformats.org/officeDocument/2006/relationships/customXml" Target="../ink/ink2231.xml"/><Relationship Id="rId103" Type="http://schemas.openxmlformats.org/officeDocument/2006/relationships/customXml" Target="../ink/ink2253.xml"/><Relationship Id="rId124" Type="http://schemas.openxmlformats.org/officeDocument/2006/relationships/image" Target="../media/image239.png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44.xml"/><Relationship Id="rId21" Type="http://schemas.openxmlformats.org/officeDocument/2006/relationships/customXml" Target="../ink/ink2296.xml"/><Relationship Id="rId42" Type="http://schemas.openxmlformats.org/officeDocument/2006/relationships/image" Target="../media/image180.png"/><Relationship Id="rId63" Type="http://schemas.openxmlformats.org/officeDocument/2006/relationships/customXml" Target="../ink/ink2317.xml"/><Relationship Id="rId84" Type="http://schemas.openxmlformats.org/officeDocument/2006/relationships/image" Target="../media/image218.png"/><Relationship Id="rId138" Type="http://schemas.openxmlformats.org/officeDocument/2006/relationships/image" Target="../media/image246.png"/><Relationship Id="rId159" Type="http://schemas.openxmlformats.org/officeDocument/2006/relationships/customXml" Target="../ink/ink2365.xml"/><Relationship Id="rId170" Type="http://schemas.openxmlformats.org/officeDocument/2006/relationships/image" Target="../media/image264.png"/><Relationship Id="rId107" Type="http://schemas.openxmlformats.org/officeDocument/2006/relationships/customXml" Target="../ink/ink2339.xml"/><Relationship Id="rId11" Type="http://schemas.openxmlformats.org/officeDocument/2006/relationships/customXml" Target="../ink/ink2291.xml"/><Relationship Id="rId32" Type="http://schemas.openxmlformats.org/officeDocument/2006/relationships/image" Target="../media/image173.png"/><Relationship Id="rId53" Type="http://schemas.openxmlformats.org/officeDocument/2006/relationships/customXml" Target="../ink/ink2312.xml"/><Relationship Id="rId74" Type="http://schemas.openxmlformats.org/officeDocument/2006/relationships/image" Target="../media/image196.png"/><Relationship Id="rId128" Type="http://schemas.openxmlformats.org/officeDocument/2006/relationships/image" Target="../media/image241.png"/><Relationship Id="rId149" Type="http://schemas.openxmlformats.org/officeDocument/2006/relationships/customXml" Target="../ink/ink2360.xml"/><Relationship Id="rId5" Type="http://schemas.openxmlformats.org/officeDocument/2006/relationships/customXml" Target="../ink/ink2288.xml"/><Relationship Id="rId95" Type="http://schemas.openxmlformats.org/officeDocument/2006/relationships/customXml" Target="../ink/ink2333.xml"/><Relationship Id="rId160" Type="http://schemas.openxmlformats.org/officeDocument/2006/relationships/image" Target="../media/image259.png"/><Relationship Id="rId181" Type="http://schemas.openxmlformats.org/officeDocument/2006/relationships/customXml" Target="../ink/ink2376.xml"/><Relationship Id="rId22" Type="http://schemas.openxmlformats.org/officeDocument/2006/relationships/image" Target="../media/image168.png"/><Relationship Id="rId43" Type="http://schemas.openxmlformats.org/officeDocument/2006/relationships/customXml" Target="../ink/ink2307.xml"/><Relationship Id="rId64" Type="http://schemas.openxmlformats.org/officeDocument/2006/relationships/image" Target="../media/image191.png"/><Relationship Id="rId118" Type="http://schemas.openxmlformats.org/officeDocument/2006/relationships/image" Target="../media/image235.png"/><Relationship Id="rId139" Type="http://schemas.openxmlformats.org/officeDocument/2006/relationships/customXml" Target="../ink/ink2355.xml"/><Relationship Id="rId85" Type="http://schemas.openxmlformats.org/officeDocument/2006/relationships/customXml" Target="../ink/ink2328.xml"/><Relationship Id="rId150" Type="http://schemas.openxmlformats.org/officeDocument/2006/relationships/image" Target="../media/image252.png"/><Relationship Id="rId171" Type="http://schemas.openxmlformats.org/officeDocument/2006/relationships/customXml" Target="../ink/ink2371.xml"/><Relationship Id="rId12" Type="http://schemas.openxmlformats.org/officeDocument/2006/relationships/image" Target="../media/image161.png"/><Relationship Id="rId33" Type="http://schemas.openxmlformats.org/officeDocument/2006/relationships/customXml" Target="../ink/ink2302.xml"/><Relationship Id="rId108" Type="http://schemas.openxmlformats.org/officeDocument/2006/relationships/image" Target="../media/image230.png"/><Relationship Id="rId129" Type="http://schemas.openxmlformats.org/officeDocument/2006/relationships/customXml" Target="../ink/ink2350.xml"/><Relationship Id="rId54" Type="http://schemas.openxmlformats.org/officeDocument/2006/relationships/image" Target="../media/image186.png"/><Relationship Id="rId75" Type="http://schemas.openxmlformats.org/officeDocument/2006/relationships/customXml" Target="../ink/ink2323.xml"/><Relationship Id="rId96" Type="http://schemas.openxmlformats.org/officeDocument/2006/relationships/image" Target="../media/image224.png"/><Relationship Id="rId140" Type="http://schemas.openxmlformats.org/officeDocument/2006/relationships/image" Target="../media/image247.png"/><Relationship Id="rId161" Type="http://schemas.openxmlformats.org/officeDocument/2006/relationships/customXml" Target="../ink/ink2366.xml"/><Relationship Id="rId182" Type="http://schemas.openxmlformats.org/officeDocument/2006/relationships/image" Target="../media/image255.png"/><Relationship Id="rId6" Type="http://schemas.openxmlformats.org/officeDocument/2006/relationships/image" Target="../media/image159.png"/><Relationship Id="rId23" Type="http://schemas.openxmlformats.org/officeDocument/2006/relationships/customXml" Target="../ink/ink2297.xml"/><Relationship Id="rId119" Type="http://schemas.openxmlformats.org/officeDocument/2006/relationships/customXml" Target="../ink/ink2345.xml"/><Relationship Id="rId44" Type="http://schemas.openxmlformats.org/officeDocument/2006/relationships/image" Target="../media/image181.png"/><Relationship Id="rId60" Type="http://schemas.openxmlformats.org/officeDocument/2006/relationships/image" Target="../media/image189.png"/><Relationship Id="rId65" Type="http://schemas.openxmlformats.org/officeDocument/2006/relationships/customXml" Target="../ink/ink2318.xml"/><Relationship Id="rId81" Type="http://schemas.openxmlformats.org/officeDocument/2006/relationships/customXml" Target="../ink/ink2326.xml"/><Relationship Id="rId86" Type="http://schemas.openxmlformats.org/officeDocument/2006/relationships/image" Target="../media/image219.png"/><Relationship Id="rId130" Type="http://schemas.openxmlformats.org/officeDocument/2006/relationships/image" Target="../media/image242.png"/><Relationship Id="rId135" Type="http://schemas.openxmlformats.org/officeDocument/2006/relationships/customXml" Target="../ink/ink2353.xml"/><Relationship Id="rId151" Type="http://schemas.openxmlformats.org/officeDocument/2006/relationships/customXml" Target="../ink/ink2361.xml"/><Relationship Id="rId156" Type="http://schemas.openxmlformats.org/officeDocument/2006/relationships/image" Target="../media/image257.png"/><Relationship Id="rId177" Type="http://schemas.openxmlformats.org/officeDocument/2006/relationships/customXml" Target="../ink/ink2374.xml"/><Relationship Id="rId172" Type="http://schemas.openxmlformats.org/officeDocument/2006/relationships/image" Target="../media/image265.png"/><Relationship Id="rId13" Type="http://schemas.openxmlformats.org/officeDocument/2006/relationships/customXml" Target="../ink/ink2292.xml"/><Relationship Id="rId18" Type="http://schemas.openxmlformats.org/officeDocument/2006/relationships/image" Target="../media/image166.png"/><Relationship Id="rId39" Type="http://schemas.openxmlformats.org/officeDocument/2006/relationships/customXml" Target="../ink/ink2305.xml"/><Relationship Id="rId109" Type="http://schemas.openxmlformats.org/officeDocument/2006/relationships/customXml" Target="../ink/ink2340.xml"/><Relationship Id="rId34" Type="http://schemas.openxmlformats.org/officeDocument/2006/relationships/image" Target="../media/image174.png"/><Relationship Id="rId50" Type="http://schemas.openxmlformats.org/officeDocument/2006/relationships/image" Target="../media/image184.png"/><Relationship Id="rId55" Type="http://schemas.openxmlformats.org/officeDocument/2006/relationships/customXml" Target="../ink/ink2313.xml"/><Relationship Id="rId76" Type="http://schemas.openxmlformats.org/officeDocument/2006/relationships/image" Target="../media/image197.png"/><Relationship Id="rId97" Type="http://schemas.openxmlformats.org/officeDocument/2006/relationships/customXml" Target="../ink/ink2334.xml"/><Relationship Id="rId104" Type="http://schemas.openxmlformats.org/officeDocument/2006/relationships/image" Target="../media/image228.png"/><Relationship Id="rId120" Type="http://schemas.openxmlformats.org/officeDocument/2006/relationships/image" Target="../media/image236.png"/><Relationship Id="rId125" Type="http://schemas.openxmlformats.org/officeDocument/2006/relationships/customXml" Target="../ink/ink2348.xml"/><Relationship Id="rId141" Type="http://schemas.openxmlformats.org/officeDocument/2006/relationships/customXml" Target="../ink/ink2356.xml"/><Relationship Id="rId146" Type="http://schemas.openxmlformats.org/officeDocument/2006/relationships/image" Target="../media/image250.png"/><Relationship Id="rId167" Type="http://schemas.openxmlformats.org/officeDocument/2006/relationships/customXml" Target="../ink/ink2369.xml"/><Relationship Id="rId7" Type="http://schemas.openxmlformats.org/officeDocument/2006/relationships/customXml" Target="../ink/ink2289.xml"/><Relationship Id="rId71" Type="http://schemas.openxmlformats.org/officeDocument/2006/relationships/customXml" Target="../ink/ink2321.xml"/><Relationship Id="rId92" Type="http://schemas.openxmlformats.org/officeDocument/2006/relationships/image" Target="../media/image222.png"/><Relationship Id="rId162" Type="http://schemas.openxmlformats.org/officeDocument/2006/relationships/image" Target="../media/image260.png"/><Relationship Id="rId2" Type="http://schemas.openxmlformats.org/officeDocument/2006/relationships/image" Target="../media/image156.png"/><Relationship Id="rId29" Type="http://schemas.openxmlformats.org/officeDocument/2006/relationships/customXml" Target="../ink/ink2300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2308.xml"/><Relationship Id="rId66" Type="http://schemas.openxmlformats.org/officeDocument/2006/relationships/image" Target="../media/image192.png"/><Relationship Id="rId87" Type="http://schemas.openxmlformats.org/officeDocument/2006/relationships/customXml" Target="../ink/ink2329.xml"/><Relationship Id="rId110" Type="http://schemas.openxmlformats.org/officeDocument/2006/relationships/image" Target="../media/image231.png"/><Relationship Id="rId115" Type="http://schemas.openxmlformats.org/officeDocument/2006/relationships/customXml" Target="../ink/ink2343.xml"/><Relationship Id="rId131" Type="http://schemas.openxmlformats.org/officeDocument/2006/relationships/customXml" Target="../ink/ink2351.xml"/><Relationship Id="rId136" Type="http://schemas.openxmlformats.org/officeDocument/2006/relationships/image" Target="../media/image245.png"/><Relationship Id="rId157" Type="http://schemas.openxmlformats.org/officeDocument/2006/relationships/customXml" Target="../ink/ink2364.xml"/><Relationship Id="rId178" Type="http://schemas.openxmlformats.org/officeDocument/2006/relationships/image" Target="../media/image268.png"/><Relationship Id="rId61" Type="http://schemas.openxmlformats.org/officeDocument/2006/relationships/customXml" Target="../ink/ink2316.xml"/><Relationship Id="rId82" Type="http://schemas.openxmlformats.org/officeDocument/2006/relationships/image" Target="../media/image217.png"/><Relationship Id="rId152" Type="http://schemas.openxmlformats.org/officeDocument/2006/relationships/image" Target="../media/image253.png"/><Relationship Id="rId173" Type="http://schemas.openxmlformats.org/officeDocument/2006/relationships/customXml" Target="../ink/ink2372.xml"/><Relationship Id="rId19" Type="http://schemas.openxmlformats.org/officeDocument/2006/relationships/customXml" Target="../ink/ink2295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2303.xml"/><Relationship Id="rId56" Type="http://schemas.openxmlformats.org/officeDocument/2006/relationships/image" Target="../media/image187.png"/><Relationship Id="rId77" Type="http://schemas.openxmlformats.org/officeDocument/2006/relationships/customXml" Target="../ink/ink2324.xml"/><Relationship Id="rId100" Type="http://schemas.openxmlformats.org/officeDocument/2006/relationships/image" Target="../media/image226.png"/><Relationship Id="rId105" Type="http://schemas.openxmlformats.org/officeDocument/2006/relationships/customXml" Target="../ink/ink2338.xml"/><Relationship Id="rId126" Type="http://schemas.openxmlformats.org/officeDocument/2006/relationships/image" Target="../media/image240.png"/><Relationship Id="rId147" Type="http://schemas.openxmlformats.org/officeDocument/2006/relationships/customXml" Target="../ink/ink2359.xml"/><Relationship Id="rId168" Type="http://schemas.openxmlformats.org/officeDocument/2006/relationships/image" Target="../media/image263.png"/><Relationship Id="rId8" Type="http://schemas.openxmlformats.org/officeDocument/2006/relationships/image" Target="../media/image6510.png"/><Relationship Id="rId51" Type="http://schemas.openxmlformats.org/officeDocument/2006/relationships/customXml" Target="../ink/ink2311.xml"/><Relationship Id="rId72" Type="http://schemas.openxmlformats.org/officeDocument/2006/relationships/image" Target="../media/image195.png"/><Relationship Id="rId93" Type="http://schemas.openxmlformats.org/officeDocument/2006/relationships/customXml" Target="../ink/ink2332.xml"/><Relationship Id="rId98" Type="http://schemas.openxmlformats.org/officeDocument/2006/relationships/image" Target="../media/image225.png"/><Relationship Id="rId121" Type="http://schemas.openxmlformats.org/officeDocument/2006/relationships/customXml" Target="../ink/ink2346.xml"/><Relationship Id="rId142" Type="http://schemas.openxmlformats.org/officeDocument/2006/relationships/image" Target="../media/image248.png"/><Relationship Id="rId163" Type="http://schemas.openxmlformats.org/officeDocument/2006/relationships/customXml" Target="../ink/ink2367.xml"/><Relationship Id="rId3" Type="http://schemas.openxmlformats.org/officeDocument/2006/relationships/customXml" Target="../ink/ink2287.xml"/><Relationship Id="rId25" Type="http://schemas.openxmlformats.org/officeDocument/2006/relationships/customXml" Target="../ink/ink2298.xml"/><Relationship Id="rId46" Type="http://schemas.openxmlformats.org/officeDocument/2006/relationships/image" Target="../media/image182.png"/><Relationship Id="rId67" Type="http://schemas.openxmlformats.org/officeDocument/2006/relationships/customXml" Target="../ink/ink2319.xml"/><Relationship Id="rId116" Type="http://schemas.openxmlformats.org/officeDocument/2006/relationships/image" Target="../media/image234.png"/><Relationship Id="rId137" Type="http://schemas.openxmlformats.org/officeDocument/2006/relationships/customXml" Target="../ink/ink2354.xml"/><Relationship Id="rId158" Type="http://schemas.openxmlformats.org/officeDocument/2006/relationships/image" Target="../media/image258.png"/><Relationship Id="rId20" Type="http://schemas.openxmlformats.org/officeDocument/2006/relationships/image" Target="../media/image167.png"/><Relationship Id="rId41" Type="http://schemas.openxmlformats.org/officeDocument/2006/relationships/customXml" Target="../ink/ink2306.xml"/><Relationship Id="rId62" Type="http://schemas.openxmlformats.org/officeDocument/2006/relationships/image" Target="../media/image190.png"/><Relationship Id="rId83" Type="http://schemas.openxmlformats.org/officeDocument/2006/relationships/customXml" Target="../ink/ink2327.xml"/><Relationship Id="rId88" Type="http://schemas.openxmlformats.org/officeDocument/2006/relationships/image" Target="../media/image220.png"/><Relationship Id="rId111" Type="http://schemas.openxmlformats.org/officeDocument/2006/relationships/customXml" Target="../ink/ink2341.xml"/><Relationship Id="rId132" Type="http://schemas.openxmlformats.org/officeDocument/2006/relationships/image" Target="../media/image243.png"/><Relationship Id="rId153" Type="http://schemas.openxmlformats.org/officeDocument/2006/relationships/customXml" Target="../ink/ink2362.xml"/><Relationship Id="rId174" Type="http://schemas.openxmlformats.org/officeDocument/2006/relationships/image" Target="../media/image266.png"/><Relationship Id="rId179" Type="http://schemas.openxmlformats.org/officeDocument/2006/relationships/customXml" Target="../ink/ink2375.xml"/><Relationship Id="rId15" Type="http://schemas.openxmlformats.org/officeDocument/2006/relationships/customXml" Target="../ink/ink2293.xml"/><Relationship Id="rId36" Type="http://schemas.openxmlformats.org/officeDocument/2006/relationships/image" Target="../media/image176.png"/><Relationship Id="rId57" Type="http://schemas.openxmlformats.org/officeDocument/2006/relationships/customXml" Target="../ink/ink2314.xml"/><Relationship Id="rId106" Type="http://schemas.openxmlformats.org/officeDocument/2006/relationships/image" Target="../media/image229.png"/><Relationship Id="rId127" Type="http://schemas.openxmlformats.org/officeDocument/2006/relationships/customXml" Target="../ink/ink2349.xml"/><Relationship Id="rId10" Type="http://schemas.openxmlformats.org/officeDocument/2006/relationships/image" Target="../media/image160.png"/><Relationship Id="rId31" Type="http://schemas.openxmlformats.org/officeDocument/2006/relationships/customXml" Target="../ink/ink2301.xml"/><Relationship Id="rId52" Type="http://schemas.openxmlformats.org/officeDocument/2006/relationships/image" Target="../media/image185.png"/><Relationship Id="rId73" Type="http://schemas.openxmlformats.org/officeDocument/2006/relationships/customXml" Target="../ink/ink2322.xml"/><Relationship Id="rId78" Type="http://schemas.openxmlformats.org/officeDocument/2006/relationships/image" Target="../media/image215.png"/><Relationship Id="rId94" Type="http://schemas.openxmlformats.org/officeDocument/2006/relationships/image" Target="../media/image223.png"/><Relationship Id="rId99" Type="http://schemas.openxmlformats.org/officeDocument/2006/relationships/customXml" Target="../ink/ink2335.xml"/><Relationship Id="rId101" Type="http://schemas.openxmlformats.org/officeDocument/2006/relationships/customXml" Target="../ink/ink2336.xml"/><Relationship Id="rId122" Type="http://schemas.openxmlformats.org/officeDocument/2006/relationships/image" Target="../media/image237.png"/><Relationship Id="rId143" Type="http://schemas.openxmlformats.org/officeDocument/2006/relationships/customXml" Target="../ink/ink2357.xml"/><Relationship Id="rId148" Type="http://schemas.openxmlformats.org/officeDocument/2006/relationships/image" Target="../media/image251.png"/><Relationship Id="rId164" Type="http://schemas.openxmlformats.org/officeDocument/2006/relationships/image" Target="../media/image261.png"/><Relationship Id="rId169" Type="http://schemas.openxmlformats.org/officeDocument/2006/relationships/customXml" Target="../ink/ink2370.xml"/><Relationship Id="rId4" Type="http://schemas.openxmlformats.org/officeDocument/2006/relationships/image" Target="../media/image158.png"/><Relationship Id="rId9" Type="http://schemas.openxmlformats.org/officeDocument/2006/relationships/customXml" Target="../ink/ink2290.xml"/><Relationship Id="rId180" Type="http://schemas.openxmlformats.org/officeDocument/2006/relationships/image" Target="../media/image254.png"/><Relationship Id="rId26" Type="http://schemas.openxmlformats.org/officeDocument/2006/relationships/image" Target="../media/image170.png"/><Relationship Id="rId47" Type="http://schemas.openxmlformats.org/officeDocument/2006/relationships/customXml" Target="../ink/ink2309.xml"/><Relationship Id="rId68" Type="http://schemas.openxmlformats.org/officeDocument/2006/relationships/image" Target="../media/image193.png"/><Relationship Id="rId89" Type="http://schemas.openxmlformats.org/officeDocument/2006/relationships/customXml" Target="../ink/ink2330.xml"/><Relationship Id="rId112" Type="http://schemas.openxmlformats.org/officeDocument/2006/relationships/image" Target="../media/image232.png"/><Relationship Id="rId133" Type="http://schemas.openxmlformats.org/officeDocument/2006/relationships/customXml" Target="../ink/ink2352.xml"/><Relationship Id="rId154" Type="http://schemas.openxmlformats.org/officeDocument/2006/relationships/image" Target="../media/image256.png"/><Relationship Id="rId175" Type="http://schemas.openxmlformats.org/officeDocument/2006/relationships/customXml" Target="../ink/ink2373.xml"/><Relationship Id="rId16" Type="http://schemas.openxmlformats.org/officeDocument/2006/relationships/image" Target="../media/image165.png"/><Relationship Id="rId37" Type="http://schemas.openxmlformats.org/officeDocument/2006/relationships/customXml" Target="../ink/ink2304.xml"/><Relationship Id="rId58" Type="http://schemas.openxmlformats.org/officeDocument/2006/relationships/image" Target="../media/image188.png"/><Relationship Id="rId79" Type="http://schemas.openxmlformats.org/officeDocument/2006/relationships/customXml" Target="../ink/ink2325.xml"/><Relationship Id="rId102" Type="http://schemas.openxmlformats.org/officeDocument/2006/relationships/image" Target="../media/image227.png"/><Relationship Id="rId123" Type="http://schemas.openxmlformats.org/officeDocument/2006/relationships/customXml" Target="../ink/ink2347.xml"/><Relationship Id="rId144" Type="http://schemas.openxmlformats.org/officeDocument/2006/relationships/image" Target="../media/image249.png"/><Relationship Id="rId90" Type="http://schemas.openxmlformats.org/officeDocument/2006/relationships/image" Target="../media/image221.png"/><Relationship Id="rId165" Type="http://schemas.openxmlformats.org/officeDocument/2006/relationships/customXml" Target="../ink/ink2368.xml"/><Relationship Id="rId27" Type="http://schemas.openxmlformats.org/officeDocument/2006/relationships/customXml" Target="../ink/ink2299.xml"/><Relationship Id="rId48" Type="http://schemas.openxmlformats.org/officeDocument/2006/relationships/image" Target="../media/image183.png"/><Relationship Id="rId69" Type="http://schemas.openxmlformats.org/officeDocument/2006/relationships/customXml" Target="../ink/ink2320.xml"/><Relationship Id="rId113" Type="http://schemas.openxmlformats.org/officeDocument/2006/relationships/customXml" Target="../ink/ink2342.xml"/><Relationship Id="rId134" Type="http://schemas.openxmlformats.org/officeDocument/2006/relationships/image" Target="../media/image244.png"/><Relationship Id="rId80" Type="http://schemas.openxmlformats.org/officeDocument/2006/relationships/image" Target="../media/image216.png"/><Relationship Id="rId155" Type="http://schemas.openxmlformats.org/officeDocument/2006/relationships/customXml" Target="../ink/ink2363.xml"/><Relationship Id="rId176" Type="http://schemas.openxmlformats.org/officeDocument/2006/relationships/image" Target="../media/image267.png"/><Relationship Id="rId17" Type="http://schemas.openxmlformats.org/officeDocument/2006/relationships/customXml" Target="../ink/ink2294.xml"/><Relationship Id="rId38" Type="http://schemas.openxmlformats.org/officeDocument/2006/relationships/image" Target="../media/image177.png"/><Relationship Id="rId59" Type="http://schemas.openxmlformats.org/officeDocument/2006/relationships/customXml" Target="../ink/ink2315.xml"/><Relationship Id="rId103" Type="http://schemas.openxmlformats.org/officeDocument/2006/relationships/customXml" Target="../ink/ink2337.xml"/><Relationship Id="rId124" Type="http://schemas.openxmlformats.org/officeDocument/2006/relationships/image" Target="../media/image239.png"/><Relationship Id="rId70" Type="http://schemas.openxmlformats.org/officeDocument/2006/relationships/image" Target="../media/image194.png"/><Relationship Id="rId91" Type="http://schemas.openxmlformats.org/officeDocument/2006/relationships/customXml" Target="../ink/ink2331.xml"/><Relationship Id="rId145" Type="http://schemas.openxmlformats.org/officeDocument/2006/relationships/customXml" Target="../ink/ink2358.xml"/><Relationship Id="rId166" Type="http://schemas.openxmlformats.org/officeDocument/2006/relationships/image" Target="../media/image262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171.png"/><Relationship Id="rId49" Type="http://schemas.openxmlformats.org/officeDocument/2006/relationships/customXml" Target="../ink/ink2310.xml"/><Relationship Id="rId114" Type="http://schemas.openxmlformats.org/officeDocument/2006/relationships/image" Target="../media/image233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34.xml"/><Relationship Id="rId21" Type="http://schemas.openxmlformats.org/officeDocument/2006/relationships/customXml" Target="../ink/ink2386.xml"/><Relationship Id="rId42" Type="http://schemas.openxmlformats.org/officeDocument/2006/relationships/image" Target="../media/image180.png"/><Relationship Id="rId63" Type="http://schemas.openxmlformats.org/officeDocument/2006/relationships/customXml" Target="../ink/ink2407.xml"/><Relationship Id="rId84" Type="http://schemas.openxmlformats.org/officeDocument/2006/relationships/image" Target="../media/image218.png"/><Relationship Id="rId138" Type="http://schemas.openxmlformats.org/officeDocument/2006/relationships/image" Target="../media/image246.png"/><Relationship Id="rId159" Type="http://schemas.openxmlformats.org/officeDocument/2006/relationships/customXml" Target="../ink/ink2455.xml"/><Relationship Id="rId170" Type="http://schemas.openxmlformats.org/officeDocument/2006/relationships/image" Target="../media/image264.png"/><Relationship Id="rId191" Type="http://schemas.openxmlformats.org/officeDocument/2006/relationships/customXml" Target="../ink/ink2471.xml"/><Relationship Id="rId107" Type="http://schemas.openxmlformats.org/officeDocument/2006/relationships/customXml" Target="../ink/ink2429.xml"/><Relationship Id="rId11" Type="http://schemas.openxmlformats.org/officeDocument/2006/relationships/customXml" Target="../ink/ink2381.xml"/><Relationship Id="rId32" Type="http://schemas.openxmlformats.org/officeDocument/2006/relationships/image" Target="../media/image173.png"/><Relationship Id="rId53" Type="http://schemas.openxmlformats.org/officeDocument/2006/relationships/customXml" Target="../ink/ink2402.xml"/><Relationship Id="rId74" Type="http://schemas.openxmlformats.org/officeDocument/2006/relationships/image" Target="../media/image196.png"/><Relationship Id="rId128" Type="http://schemas.openxmlformats.org/officeDocument/2006/relationships/image" Target="../media/image241.png"/><Relationship Id="rId149" Type="http://schemas.openxmlformats.org/officeDocument/2006/relationships/customXml" Target="../ink/ink2450.xml"/><Relationship Id="rId5" Type="http://schemas.openxmlformats.org/officeDocument/2006/relationships/customXml" Target="../ink/ink2378.xml"/><Relationship Id="rId95" Type="http://schemas.openxmlformats.org/officeDocument/2006/relationships/customXml" Target="../ink/ink2423.xml"/><Relationship Id="rId160" Type="http://schemas.openxmlformats.org/officeDocument/2006/relationships/image" Target="../media/image259.png"/><Relationship Id="rId181" Type="http://schemas.openxmlformats.org/officeDocument/2006/relationships/customXml" Target="../ink/ink2466.xml"/><Relationship Id="rId22" Type="http://schemas.openxmlformats.org/officeDocument/2006/relationships/image" Target="../media/image168.png"/><Relationship Id="rId43" Type="http://schemas.openxmlformats.org/officeDocument/2006/relationships/customXml" Target="../ink/ink2397.xml"/><Relationship Id="rId64" Type="http://schemas.openxmlformats.org/officeDocument/2006/relationships/image" Target="../media/image191.png"/><Relationship Id="rId118" Type="http://schemas.openxmlformats.org/officeDocument/2006/relationships/image" Target="../media/image235.png"/><Relationship Id="rId139" Type="http://schemas.openxmlformats.org/officeDocument/2006/relationships/customXml" Target="../ink/ink2445.xml"/><Relationship Id="rId85" Type="http://schemas.openxmlformats.org/officeDocument/2006/relationships/customXml" Target="../ink/ink2418.xml"/><Relationship Id="rId150" Type="http://schemas.openxmlformats.org/officeDocument/2006/relationships/image" Target="../media/image252.png"/><Relationship Id="rId171" Type="http://schemas.openxmlformats.org/officeDocument/2006/relationships/customXml" Target="../ink/ink2461.xml"/><Relationship Id="rId192" Type="http://schemas.openxmlformats.org/officeDocument/2006/relationships/image" Target="../media/image275.png"/><Relationship Id="rId12" Type="http://schemas.openxmlformats.org/officeDocument/2006/relationships/image" Target="../media/image161.png"/><Relationship Id="rId33" Type="http://schemas.openxmlformats.org/officeDocument/2006/relationships/customXml" Target="../ink/ink2392.xml"/><Relationship Id="rId108" Type="http://schemas.openxmlformats.org/officeDocument/2006/relationships/image" Target="../media/image230.png"/><Relationship Id="rId129" Type="http://schemas.openxmlformats.org/officeDocument/2006/relationships/customXml" Target="../ink/ink2440.xml"/><Relationship Id="rId54" Type="http://schemas.openxmlformats.org/officeDocument/2006/relationships/image" Target="../media/image186.png"/><Relationship Id="rId75" Type="http://schemas.openxmlformats.org/officeDocument/2006/relationships/customXml" Target="../ink/ink2413.xml"/><Relationship Id="rId96" Type="http://schemas.openxmlformats.org/officeDocument/2006/relationships/image" Target="../media/image224.png"/><Relationship Id="rId140" Type="http://schemas.openxmlformats.org/officeDocument/2006/relationships/image" Target="../media/image247.png"/><Relationship Id="rId161" Type="http://schemas.openxmlformats.org/officeDocument/2006/relationships/customXml" Target="../ink/ink2456.xml"/><Relationship Id="rId182" Type="http://schemas.openxmlformats.org/officeDocument/2006/relationships/image" Target="../media/image268.png"/><Relationship Id="rId6" Type="http://schemas.openxmlformats.org/officeDocument/2006/relationships/image" Target="../media/image159.png"/><Relationship Id="rId23" Type="http://schemas.openxmlformats.org/officeDocument/2006/relationships/customXml" Target="../ink/ink2387.xml"/><Relationship Id="rId119" Type="http://schemas.openxmlformats.org/officeDocument/2006/relationships/customXml" Target="../ink/ink2435.xml"/><Relationship Id="rId44" Type="http://schemas.openxmlformats.org/officeDocument/2006/relationships/image" Target="../media/image181.png"/><Relationship Id="rId65" Type="http://schemas.openxmlformats.org/officeDocument/2006/relationships/customXml" Target="../ink/ink2408.xml"/><Relationship Id="rId86" Type="http://schemas.openxmlformats.org/officeDocument/2006/relationships/image" Target="../media/image219.png"/><Relationship Id="rId130" Type="http://schemas.openxmlformats.org/officeDocument/2006/relationships/image" Target="../media/image242.png"/><Relationship Id="rId151" Type="http://schemas.openxmlformats.org/officeDocument/2006/relationships/customXml" Target="../ink/ink2451.xml"/><Relationship Id="rId172" Type="http://schemas.openxmlformats.org/officeDocument/2006/relationships/image" Target="../media/image265.png"/><Relationship Id="rId193" Type="http://schemas.openxmlformats.org/officeDocument/2006/relationships/customXml" Target="../ink/ink2472.xml"/><Relationship Id="rId13" Type="http://schemas.openxmlformats.org/officeDocument/2006/relationships/customXml" Target="../ink/ink2382.xml"/><Relationship Id="rId109" Type="http://schemas.openxmlformats.org/officeDocument/2006/relationships/customXml" Target="../ink/ink2430.xml"/><Relationship Id="rId34" Type="http://schemas.openxmlformats.org/officeDocument/2006/relationships/image" Target="../media/image174.png"/><Relationship Id="rId55" Type="http://schemas.openxmlformats.org/officeDocument/2006/relationships/customXml" Target="../ink/ink2403.xml"/><Relationship Id="rId76" Type="http://schemas.openxmlformats.org/officeDocument/2006/relationships/image" Target="../media/image197.png"/><Relationship Id="rId97" Type="http://schemas.openxmlformats.org/officeDocument/2006/relationships/customXml" Target="../ink/ink2424.xml"/><Relationship Id="rId120" Type="http://schemas.openxmlformats.org/officeDocument/2006/relationships/image" Target="../media/image236.png"/><Relationship Id="rId141" Type="http://schemas.openxmlformats.org/officeDocument/2006/relationships/customXml" Target="../ink/ink2446.xml"/><Relationship Id="rId7" Type="http://schemas.openxmlformats.org/officeDocument/2006/relationships/customXml" Target="../ink/ink2379.xml"/><Relationship Id="rId71" Type="http://schemas.openxmlformats.org/officeDocument/2006/relationships/customXml" Target="../ink/ink2411.xml"/><Relationship Id="rId92" Type="http://schemas.openxmlformats.org/officeDocument/2006/relationships/image" Target="../media/image222.png"/><Relationship Id="rId162" Type="http://schemas.openxmlformats.org/officeDocument/2006/relationships/image" Target="../media/image260.png"/><Relationship Id="rId183" Type="http://schemas.openxmlformats.org/officeDocument/2006/relationships/customXml" Target="../ink/ink2467.xml"/><Relationship Id="rId2" Type="http://schemas.openxmlformats.org/officeDocument/2006/relationships/image" Target="../media/image156.png"/><Relationship Id="rId29" Type="http://schemas.openxmlformats.org/officeDocument/2006/relationships/customXml" Target="../ink/ink2390.xml"/><Relationship Id="rId24" Type="http://schemas.openxmlformats.org/officeDocument/2006/relationships/image" Target="../media/image169.png"/><Relationship Id="rId40" Type="http://schemas.openxmlformats.org/officeDocument/2006/relationships/image" Target="../media/image179.png"/><Relationship Id="rId45" Type="http://schemas.openxmlformats.org/officeDocument/2006/relationships/customXml" Target="../ink/ink2398.xml"/><Relationship Id="rId66" Type="http://schemas.openxmlformats.org/officeDocument/2006/relationships/image" Target="../media/image192.png"/><Relationship Id="rId87" Type="http://schemas.openxmlformats.org/officeDocument/2006/relationships/customXml" Target="../ink/ink2419.xml"/><Relationship Id="rId110" Type="http://schemas.openxmlformats.org/officeDocument/2006/relationships/image" Target="../media/image231.png"/><Relationship Id="rId115" Type="http://schemas.openxmlformats.org/officeDocument/2006/relationships/customXml" Target="../ink/ink2433.xml"/><Relationship Id="rId131" Type="http://schemas.openxmlformats.org/officeDocument/2006/relationships/customXml" Target="../ink/ink2441.xml"/><Relationship Id="rId136" Type="http://schemas.openxmlformats.org/officeDocument/2006/relationships/image" Target="../media/image245.png"/><Relationship Id="rId157" Type="http://schemas.openxmlformats.org/officeDocument/2006/relationships/customXml" Target="../ink/ink2454.xml"/><Relationship Id="rId178" Type="http://schemas.openxmlformats.org/officeDocument/2006/relationships/image" Target="../media/image270.png"/><Relationship Id="rId61" Type="http://schemas.openxmlformats.org/officeDocument/2006/relationships/customXml" Target="../ink/ink2406.xml"/><Relationship Id="rId82" Type="http://schemas.openxmlformats.org/officeDocument/2006/relationships/image" Target="../media/image217.png"/><Relationship Id="rId152" Type="http://schemas.openxmlformats.org/officeDocument/2006/relationships/image" Target="../media/image253.png"/><Relationship Id="rId173" Type="http://schemas.openxmlformats.org/officeDocument/2006/relationships/customXml" Target="../ink/ink2462.xml"/><Relationship Id="rId194" Type="http://schemas.openxmlformats.org/officeDocument/2006/relationships/image" Target="../media/image254.png"/><Relationship Id="rId19" Type="http://schemas.openxmlformats.org/officeDocument/2006/relationships/customXml" Target="../ink/ink2385.xml"/><Relationship Id="rId14" Type="http://schemas.openxmlformats.org/officeDocument/2006/relationships/image" Target="../media/image162.png"/><Relationship Id="rId30" Type="http://schemas.openxmlformats.org/officeDocument/2006/relationships/image" Target="../media/image172.png"/><Relationship Id="rId35" Type="http://schemas.openxmlformats.org/officeDocument/2006/relationships/customXml" Target="../ink/ink2393.xml"/><Relationship Id="rId56" Type="http://schemas.openxmlformats.org/officeDocument/2006/relationships/image" Target="../media/image187.png"/><Relationship Id="rId77" Type="http://schemas.openxmlformats.org/officeDocument/2006/relationships/customXml" Target="../ink/ink2414.xml"/><Relationship Id="rId100" Type="http://schemas.openxmlformats.org/officeDocument/2006/relationships/image" Target="../media/image226.png"/><Relationship Id="rId105" Type="http://schemas.openxmlformats.org/officeDocument/2006/relationships/customXml" Target="../ink/ink2428.xml"/><Relationship Id="rId126" Type="http://schemas.openxmlformats.org/officeDocument/2006/relationships/image" Target="../media/image240.png"/><Relationship Id="rId147" Type="http://schemas.openxmlformats.org/officeDocument/2006/relationships/customXml" Target="../ink/ink2449.xml"/><Relationship Id="rId168" Type="http://schemas.openxmlformats.org/officeDocument/2006/relationships/image" Target="../media/image263.png"/><Relationship Id="rId8" Type="http://schemas.openxmlformats.org/officeDocument/2006/relationships/image" Target="../media/image6510.png"/><Relationship Id="rId51" Type="http://schemas.openxmlformats.org/officeDocument/2006/relationships/customXml" Target="../ink/ink2401.xml"/><Relationship Id="rId72" Type="http://schemas.openxmlformats.org/officeDocument/2006/relationships/image" Target="../media/image195.png"/><Relationship Id="rId93" Type="http://schemas.openxmlformats.org/officeDocument/2006/relationships/customXml" Target="../ink/ink2422.xml"/><Relationship Id="rId98" Type="http://schemas.openxmlformats.org/officeDocument/2006/relationships/image" Target="../media/image225.png"/><Relationship Id="rId121" Type="http://schemas.openxmlformats.org/officeDocument/2006/relationships/customXml" Target="../ink/ink2436.xml"/><Relationship Id="rId142" Type="http://schemas.openxmlformats.org/officeDocument/2006/relationships/image" Target="../media/image248.png"/><Relationship Id="rId163" Type="http://schemas.openxmlformats.org/officeDocument/2006/relationships/customXml" Target="../ink/ink2457.xml"/><Relationship Id="rId184" Type="http://schemas.openxmlformats.org/officeDocument/2006/relationships/image" Target="../media/image271.png"/><Relationship Id="rId189" Type="http://schemas.openxmlformats.org/officeDocument/2006/relationships/customXml" Target="../ink/ink2470.xml"/><Relationship Id="rId3" Type="http://schemas.openxmlformats.org/officeDocument/2006/relationships/customXml" Target="../ink/ink2377.xml"/><Relationship Id="rId25" Type="http://schemas.openxmlformats.org/officeDocument/2006/relationships/customXml" Target="../ink/ink2388.xml"/><Relationship Id="rId46" Type="http://schemas.openxmlformats.org/officeDocument/2006/relationships/image" Target="../media/image182.png"/><Relationship Id="rId67" Type="http://schemas.openxmlformats.org/officeDocument/2006/relationships/customXml" Target="../ink/ink2409.xml"/><Relationship Id="rId116" Type="http://schemas.openxmlformats.org/officeDocument/2006/relationships/image" Target="../media/image234.png"/><Relationship Id="rId137" Type="http://schemas.openxmlformats.org/officeDocument/2006/relationships/customXml" Target="../ink/ink2444.xml"/><Relationship Id="rId158" Type="http://schemas.openxmlformats.org/officeDocument/2006/relationships/image" Target="../media/image258.png"/><Relationship Id="rId20" Type="http://schemas.openxmlformats.org/officeDocument/2006/relationships/image" Target="../media/image167.png"/><Relationship Id="rId41" Type="http://schemas.openxmlformats.org/officeDocument/2006/relationships/customXml" Target="../ink/ink2396.xml"/><Relationship Id="rId62" Type="http://schemas.openxmlformats.org/officeDocument/2006/relationships/image" Target="../media/image190.png"/><Relationship Id="rId83" Type="http://schemas.openxmlformats.org/officeDocument/2006/relationships/customXml" Target="../ink/ink2417.xml"/><Relationship Id="rId88" Type="http://schemas.openxmlformats.org/officeDocument/2006/relationships/image" Target="../media/image220.png"/><Relationship Id="rId111" Type="http://schemas.openxmlformats.org/officeDocument/2006/relationships/customXml" Target="../ink/ink2431.xml"/><Relationship Id="rId132" Type="http://schemas.openxmlformats.org/officeDocument/2006/relationships/image" Target="../media/image243.png"/><Relationship Id="rId153" Type="http://schemas.openxmlformats.org/officeDocument/2006/relationships/customXml" Target="../ink/ink2452.xml"/><Relationship Id="rId174" Type="http://schemas.openxmlformats.org/officeDocument/2006/relationships/image" Target="../media/image266.png"/><Relationship Id="rId179" Type="http://schemas.openxmlformats.org/officeDocument/2006/relationships/customXml" Target="../ink/ink2465.xml"/><Relationship Id="rId195" Type="http://schemas.openxmlformats.org/officeDocument/2006/relationships/customXml" Target="../ink/ink2473.xml"/><Relationship Id="rId190" Type="http://schemas.openxmlformats.org/officeDocument/2006/relationships/image" Target="../media/image274.png"/><Relationship Id="rId15" Type="http://schemas.openxmlformats.org/officeDocument/2006/relationships/customXml" Target="../ink/ink2383.xml"/><Relationship Id="rId36" Type="http://schemas.openxmlformats.org/officeDocument/2006/relationships/image" Target="../media/image176.png"/><Relationship Id="rId57" Type="http://schemas.openxmlformats.org/officeDocument/2006/relationships/customXml" Target="../ink/ink2404.xml"/><Relationship Id="rId106" Type="http://schemas.openxmlformats.org/officeDocument/2006/relationships/image" Target="../media/image229.png"/><Relationship Id="rId127" Type="http://schemas.openxmlformats.org/officeDocument/2006/relationships/customXml" Target="../ink/ink2439.xml"/><Relationship Id="rId10" Type="http://schemas.openxmlformats.org/officeDocument/2006/relationships/image" Target="../media/image160.png"/><Relationship Id="rId31" Type="http://schemas.openxmlformats.org/officeDocument/2006/relationships/customXml" Target="../ink/ink2391.xml"/><Relationship Id="rId52" Type="http://schemas.openxmlformats.org/officeDocument/2006/relationships/image" Target="../media/image185.png"/><Relationship Id="rId73" Type="http://schemas.openxmlformats.org/officeDocument/2006/relationships/customXml" Target="../ink/ink2412.xml"/><Relationship Id="rId78" Type="http://schemas.openxmlformats.org/officeDocument/2006/relationships/image" Target="../media/image215.png"/><Relationship Id="rId94" Type="http://schemas.openxmlformats.org/officeDocument/2006/relationships/image" Target="../media/image223.png"/><Relationship Id="rId99" Type="http://schemas.openxmlformats.org/officeDocument/2006/relationships/customXml" Target="../ink/ink2425.xml"/><Relationship Id="rId101" Type="http://schemas.openxmlformats.org/officeDocument/2006/relationships/customXml" Target="../ink/ink2426.xml"/><Relationship Id="rId122" Type="http://schemas.openxmlformats.org/officeDocument/2006/relationships/image" Target="../media/image237.png"/><Relationship Id="rId143" Type="http://schemas.openxmlformats.org/officeDocument/2006/relationships/customXml" Target="../ink/ink2447.xml"/><Relationship Id="rId148" Type="http://schemas.openxmlformats.org/officeDocument/2006/relationships/image" Target="../media/image251.png"/><Relationship Id="rId164" Type="http://schemas.openxmlformats.org/officeDocument/2006/relationships/image" Target="../media/image261.png"/><Relationship Id="rId169" Type="http://schemas.openxmlformats.org/officeDocument/2006/relationships/customXml" Target="../ink/ink2460.xml"/><Relationship Id="rId185" Type="http://schemas.openxmlformats.org/officeDocument/2006/relationships/customXml" Target="../ink/ink2468.xml"/><Relationship Id="rId4" Type="http://schemas.openxmlformats.org/officeDocument/2006/relationships/image" Target="../media/image158.png"/><Relationship Id="rId9" Type="http://schemas.openxmlformats.org/officeDocument/2006/relationships/customXml" Target="../ink/ink2380.xml"/><Relationship Id="rId180" Type="http://schemas.openxmlformats.org/officeDocument/2006/relationships/image" Target="../media/image267.png"/><Relationship Id="rId26" Type="http://schemas.openxmlformats.org/officeDocument/2006/relationships/image" Target="../media/image170.png"/><Relationship Id="rId47" Type="http://schemas.openxmlformats.org/officeDocument/2006/relationships/customXml" Target="../ink/ink2399.xml"/><Relationship Id="rId68" Type="http://schemas.openxmlformats.org/officeDocument/2006/relationships/image" Target="../media/image193.png"/><Relationship Id="rId89" Type="http://schemas.openxmlformats.org/officeDocument/2006/relationships/customXml" Target="../ink/ink2420.xml"/><Relationship Id="rId112" Type="http://schemas.openxmlformats.org/officeDocument/2006/relationships/image" Target="../media/image232.png"/><Relationship Id="rId133" Type="http://schemas.openxmlformats.org/officeDocument/2006/relationships/customXml" Target="../ink/ink2442.xml"/><Relationship Id="rId154" Type="http://schemas.openxmlformats.org/officeDocument/2006/relationships/image" Target="../media/image256.png"/><Relationship Id="rId175" Type="http://schemas.openxmlformats.org/officeDocument/2006/relationships/customXml" Target="../ink/ink2463.xml"/><Relationship Id="rId196" Type="http://schemas.openxmlformats.org/officeDocument/2006/relationships/image" Target="../media/image255.png"/><Relationship Id="rId16" Type="http://schemas.openxmlformats.org/officeDocument/2006/relationships/image" Target="../media/image165.png"/><Relationship Id="rId37" Type="http://schemas.openxmlformats.org/officeDocument/2006/relationships/customXml" Target="../ink/ink2394.xml"/><Relationship Id="rId58" Type="http://schemas.openxmlformats.org/officeDocument/2006/relationships/image" Target="../media/image188.png"/><Relationship Id="rId79" Type="http://schemas.openxmlformats.org/officeDocument/2006/relationships/customXml" Target="../ink/ink2415.xml"/><Relationship Id="rId102" Type="http://schemas.openxmlformats.org/officeDocument/2006/relationships/image" Target="../media/image227.png"/><Relationship Id="rId123" Type="http://schemas.openxmlformats.org/officeDocument/2006/relationships/customXml" Target="../ink/ink2437.xml"/><Relationship Id="rId144" Type="http://schemas.openxmlformats.org/officeDocument/2006/relationships/image" Target="../media/image249.png"/><Relationship Id="rId90" Type="http://schemas.openxmlformats.org/officeDocument/2006/relationships/image" Target="../media/image221.png"/><Relationship Id="rId165" Type="http://schemas.openxmlformats.org/officeDocument/2006/relationships/customXml" Target="../ink/ink2458.xml"/><Relationship Id="rId186" Type="http://schemas.openxmlformats.org/officeDocument/2006/relationships/image" Target="../media/image272.png"/><Relationship Id="rId27" Type="http://schemas.openxmlformats.org/officeDocument/2006/relationships/customXml" Target="../ink/ink2389.xml"/><Relationship Id="rId48" Type="http://schemas.openxmlformats.org/officeDocument/2006/relationships/image" Target="../media/image183.png"/><Relationship Id="rId69" Type="http://schemas.openxmlformats.org/officeDocument/2006/relationships/customXml" Target="../ink/ink2410.xml"/><Relationship Id="rId113" Type="http://schemas.openxmlformats.org/officeDocument/2006/relationships/customXml" Target="../ink/ink2432.xml"/><Relationship Id="rId134" Type="http://schemas.openxmlformats.org/officeDocument/2006/relationships/image" Target="../media/image244.png"/><Relationship Id="rId80" Type="http://schemas.openxmlformats.org/officeDocument/2006/relationships/image" Target="../media/image216.png"/><Relationship Id="rId155" Type="http://schemas.openxmlformats.org/officeDocument/2006/relationships/customXml" Target="../ink/ink2453.xml"/><Relationship Id="rId176" Type="http://schemas.openxmlformats.org/officeDocument/2006/relationships/image" Target="../media/image269.png"/><Relationship Id="rId197" Type="http://schemas.openxmlformats.org/officeDocument/2006/relationships/customXml" Target="../ink/ink2474.xml"/><Relationship Id="rId17" Type="http://schemas.openxmlformats.org/officeDocument/2006/relationships/customXml" Target="../ink/ink2384.xml"/><Relationship Id="rId38" Type="http://schemas.openxmlformats.org/officeDocument/2006/relationships/image" Target="../media/image177.png"/><Relationship Id="rId59" Type="http://schemas.openxmlformats.org/officeDocument/2006/relationships/customXml" Target="../ink/ink2405.xml"/><Relationship Id="rId103" Type="http://schemas.openxmlformats.org/officeDocument/2006/relationships/customXml" Target="../ink/ink2427.xml"/><Relationship Id="rId124" Type="http://schemas.openxmlformats.org/officeDocument/2006/relationships/image" Target="../media/image239.png"/><Relationship Id="rId70" Type="http://schemas.openxmlformats.org/officeDocument/2006/relationships/image" Target="../media/image194.png"/><Relationship Id="rId91" Type="http://schemas.openxmlformats.org/officeDocument/2006/relationships/customXml" Target="../ink/ink2421.xml"/><Relationship Id="rId145" Type="http://schemas.openxmlformats.org/officeDocument/2006/relationships/customXml" Target="../ink/ink2448.xml"/><Relationship Id="rId166" Type="http://schemas.openxmlformats.org/officeDocument/2006/relationships/image" Target="../media/image262.png"/><Relationship Id="rId187" Type="http://schemas.openxmlformats.org/officeDocument/2006/relationships/customXml" Target="../ink/ink2469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171.png"/><Relationship Id="rId49" Type="http://schemas.openxmlformats.org/officeDocument/2006/relationships/customXml" Target="../ink/ink2400.xml"/><Relationship Id="rId114" Type="http://schemas.openxmlformats.org/officeDocument/2006/relationships/image" Target="../media/image233.png"/><Relationship Id="rId60" Type="http://schemas.openxmlformats.org/officeDocument/2006/relationships/image" Target="../media/image189.png"/><Relationship Id="rId81" Type="http://schemas.openxmlformats.org/officeDocument/2006/relationships/customXml" Target="../ink/ink2416.xml"/><Relationship Id="rId135" Type="http://schemas.openxmlformats.org/officeDocument/2006/relationships/customXml" Target="../ink/ink2443.xml"/><Relationship Id="rId156" Type="http://schemas.openxmlformats.org/officeDocument/2006/relationships/image" Target="../media/image257.png"/><Relationship Id="rId177" Type="http://schemas.openxmlformats.org/officeDocument/2006/relationships/customXml" Target="../ink/ink2464.xml"/><Relationship Id="rId198" Type="http://schemas.openxmlformats.org/officeDocument/2006/relationships/image" Target="../media/image276.png"/><Relationship Id="rId18" Type="http://schemas.openxmlformats.org/officeDocument/2006/relationships/image" Target="../media/image166.png"/><Relationship Id="rId39" Type="http://schemas.openxmlformats.org/officeDocument/2006/relationships/customXml" Target="../ink/ink2395.xml"/><Relationship Id="rId50" Type="http://schemas.openxmlformats.org/officeDocument/2006/relationships/image" Target="../media/image184.png"/><Relationship Id="rId104" Type="http://schemas.openxmlformats.org/officeDocument/2006/relationships/image" Target="../media/image228.png"/><Relationship Id="rId125" Type="http://schemas.openxmlformats.org/officeDocument/2006/relationships/customXml" Target="../ink/ink2438.xml"/><Relationship Id="rId146" Type="http://schemas.openxmlformats.org/officeDocument/2006/relationships/image" Target="../media/image250.png"/><Relationship Id="rId167" Type="http://schemas.openxmlformats.org/officeDocument/2006/relationships/customXml" Target="../ink/ink2459.xml"/><Relationship Id="rId188" Type="http://schemas.openxmlformats.org/officeDocument/2006/relationships/image" Target="../media/image273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2" Type="http://schemas.openxmlformats.org/officeDocument/2006/relationships/customXml" Target="../ink/ink2475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79.xml"/><Relationship Id="rId13" Type="http://schemas.openxmlformats.org/officeDocument/2006/relationships/image" Target="../media/image282.png"/><Relationship Id="rId3" Type="http://schemas.openxmlformats.org/officeDocument/2006/relationships/image" Target="../media/image277.png"/><Relationship Id="rId7" Type="http://schemas.openxmlformats.org/officeDocument/2006/relationships/image" Target="../media/image279.png"/><Relationship Id="rId12" Type="http://schemas.openxmlformats.org/officeDocument/2006/relationships/customXml" Target="../ink/ink2481.xml"/><Relationship Id="rId2" Type="http://schemas.openxmlformats.org/officeDocument/2006/relationships/customXml" Target="../ink/ink2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8.xml"/><Relationship Id="rId11" Type="http://schemas.openxmlformats.org/officeDocument/2006/relationships/image" Target="../media/image281.png"/><Relationship Id="rId5" Type="http://schemas.openxmlformats.org/officeDocument/2006/relationships/image" Target="../media/image278.png"/><Relationship Id="rId10" Type="http://schemas.openxmlformats.org/officeDocument/2006/relationships/customXml" Target="../ink/ink2480.xml"/><Relationship Id="rId4" Type="http://schemas.openxmlformats.org/officeDocument/2006/relationships/customXml" Target="../ink/ink2477.xml"/><Relationship Id="rId9" Type="http://schemas.openxmlformats.org/officeDocument/2006/relationships/image" Target="../media/image280.png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1.png"/><Relationship Id="rId18" Type="http://schemas.openxmlformats.org/officeDocument/2006/relationships/customXml" Target="../ink/ink2490.xml"/><Relationship Id="rId26" Type="http://schemas.openxmlformats.org/officeDocument/2006/relationships/customXml" Target="../ink/ink2494.xml"/><Relationship Id="rId39" Type="http://schemas.openxmlformats.org/officeDocument/2006/relationships/image" Target="../media/image295.png"/><Relationship Id="rId21" Type="http://schemas.openxmlformats.org/officeDocument/2006/relationships/image" Target="../media/image286.png"/><Relationship Id="rId34" Type="http://schemas.openxmlformats.org/officeDocument/2006/relationships/customXml" Target="../ink/ink2498.xml"/><Relationship Id="rId42" Type="http://schemas.openxmlformats.org/officeDocument/2006/relationships/customXml" Target="../ink/ink2502.xml"/><Relationship Id="rId47" Type="http://schemas.openxmlformats.org/officeDocument/2006/relationships/image" Target="../media/image299.png"/><Relationship Id="rId7" Type="http://schemas.openxmlformats.org/officeDocument/2006/relationships/image" Target="../media/image279.png"/><Relationship Id="rId2" Type="http://schemas.openxmlformats.org/officeDocument/2006/relationships/customXml" Target="../ink/ink2482.xml"/><Relationship Id="rId16" Type="http://schemas.openxmlformats.org/officeDocument/2006/relationships/customXml" Target="../ink/ink2489.xml"/><Relationship Id="rId29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4.xml"/><Relationship Id="rId11" Type="http://schemas.openxmlformats.org/officeDocument/2006/relationships/image" Target="../media/image283.png"/><Relationship Id="rId24" Type="http://schemas.openxmlformats.org/officeDocument/2006/relationships/customXml" Target="../ink/ink2493.xml"/><Relationship Id="rId32" Type="http://schemas.openxmlformats.org/officeDocument/2006/relationships/customXml" Target="../ink/ink2497.xml"/><Relationship Id="rId37" Type="http://schemas.openxmlformats.org/officeDocument/2006/relationships/image" Target="../media/image294.png"/><Relationship Id="rId40" Type="http://schemas.openxmlformats.org/officeDocument/2006/relationships/customXml" Target="../ink/ink2501.xml"/><Relationship Id="rId45" Type="http://schemas.openxmlformats.org/officeDocument/2006/relationships/image" Target="../media/image298.png"/><Relationship Id="rId5" Type="http://schemas.openxmlformats.org/officeDocument/2006/relationships/image" Target="../media/image278.png"/><Relationship Id="rId15" Type="http://schemas.openxmlformats.org/officeDocument/2006/relationships/image" Target="../media/image282.png"/><Relationship Id="rId23" Type="http://schemas.openxmlformats.org/officeDocument/2006/relationships/image" Target="../media/image287.png"/><Relationship Id="rId28" Type="http://schemas.openxmlformats.org/officeDocument/2006/relationships/customXml" Target="../ink/ink2495.xml"/><Relationship Id="rId36" Type="http://schemas.openxmlformats.org/officeDocument/2006/relationships/customXml" Target="../ink/ink2499.xml"/><Relationship Id="rId10" Type="http://schemas.openxmlformats.org/officeDocument/2006/relationships/customXml" Target="../ink/ink2486.xml"/><Relationship Id="rId19" Type="http://schemas.openxmlformats.org/officeDocument/2006/relationships/image" Target="../media/image285.png"/><Relationship Id="rId31" Type="http://schemas.openxmlformats.org/officeDocument/2006/relationships/image" Target="../media/image291.png"/><Relationship Id="rId44" Type="http://schemas.openxmlformats.org/officeDocument/2006/relationships/customXml" Target="../ink/ink2503.xml"/><Relationship Id="rId4" Type="http://schemas.openxmlformats.org/officeDocument/2006/relationships/customXml" Target="../ink/ink2483.xml"/><Relationship Id="rId9" Type="http://schemas.openxmlformats.org/officeDocument/2006/relationships/image" Target="../media/image280.png"/><Relationship Id="rId14" Type="http://schemas.openxmlformats.org/officeDocument/2006/relationships/customXml" Target="../ink/ink2488.xml"/><Relationship Id="rId22" Type="http://schemas.openxmlformats.org/officeDocument/2006/relationships/customXml" Target="../ink/ink2492.xml"/><Relationship Id="rId27" Type="http://schemas.openxmlformats.org/officeDocument/2006/relationships/image" Target="../media/image289.png"/><Relationship Id="rId30" Type="http://schemas.openxmlformats.org/officeDocument/2006/relationships/customXml" Target="../ink/ink2496.xml"/><Relationship Id="rId35" Type="http://schemas.openxmlformats.org/officeDocument/2006/relationships/image" Target="../media/image293.png"/><Relationship Id="rId43" Type="http://schemas.openxmlformats.org/officeDocument/2006/relationships/image" Target="../media/image297.png"/><Relationship Id="rId8" Type="http://schemas.openxmlformats.org/officeDocument/2006/relationships/customXml" Target="../ink/ink2485.xml"/><Relationship Id="rId3" Type="http://schemas.openxmlformats.org/officeDocument/2006/relationships/image" Target="../media/image277.png"/><Relationship Id="rId12" Type="http://schemas.openxmlformats.org/officeDocument/2006/relationships/customXml" Target="../ink/ink2487.xml"/><Relationship Id="rId17" Type="http://schemas.openxmlformats.org/officeDocument/2006/relationships/image" Target="../media/image284.png"/><Relationship Id="rId25" Type="http://schemas.openxmlformats.org/officeDocument/2006/relationships/image" Target="../media/image288.png"/><Relationship Id="rId33" Type="http://schemas.openxmlformats.org/officeDocument/2006/relationships/image" Target="../media/image292.png"/><Relationship Id="rId38" Type="http://schemas.openxmlformats.org/officeDocument/2006/relationships/customXml" Target="../ink/ink2500.xml"/><Relationship Id="rId46" Type="http://schemas.openxmlformats.org/officeDocument/2006/relationships/customXml" Target="../ink/ink2504.xml"/><Relationship Id="rId20" Type="http://schemas.openxmlformats.org/officeDocument/2006/relationships/customXml" Target="../ink/ink2491.xml"/><Relationship Id="rId41" Type="http://schemas.openxmlformats.org/officeDocument/2006/relationships/image" Target="../media/image296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1.png"/><Relationship Id="rId18" Type="http://schemas.openxmlformats.org/officeDocument/2006/relationships/customXml" Target="../ink/ink2513.xml"/><Relationship Id="rId26" Type="http://schemas.openxmlformats.org/officeDocument/2006/relationships/customXml" Target="../ink/ink2517.xml"/><Relationship Id="rId39" Type="http://schemas.openxmlformats.org/officeDocument/2006/relationships/image" Target="../media/image295.png"/><Relationship Id="rId21" Type="http://schemas.openxmlformats.org/officeDocument/2006/relationships/image" Target="../media/image286.png"/><Relationship Id="rId34" Type="http://schemas.openxmlformats.org/officeDocument/2006/relationships/customXml" Target="../ink/ink2521.xml"/><Relationship Id="rId42" Type="http://schemas.openxmlformats.org/officeDocument/2006/relationships/customXml" Target="../ink/ink2525.xml"/><Relationship Id="rId47" Type="http://schemas.openxmlformats.org/officeDocument/2006/relationships/image" Target="../media/image299.png"/><Relationship Id="rId50" Type="http://schemas.openxmlformats.org/officeDocument/2006/relationships/customXml" Target="../ink/ink2529.xml"/><Relationship Id="rId55" Type="http://schemas.openxmlformats.org/officeDocument/2006/relationships/image" Target="../media/image303.png"/><Relationship Id="rId7" Type="http://schemas.openxmlformats.org/officeDocument/2006/relationships/image" Target="../media/image279.png"/><Relationship Id="rId2" Type="http://schemas.openxmlformats.org/officeDocument/2006/relationships/customXml" Target="../ink/ink2505.xml"/><Relationship Id="rId16" Type="http://schemas.openxmlformats.org/officeDocument/2006/relationships/customXml" Target="../ink/ink2512.xml"/><Relationship Id="rId29" Type="http://schemas.openxmlformats.org/officeDocument/2006/relationships/image" Target="../media/image290.png"/><Relationship Id="rId11" Type="http://schemas.openxmlformats.org/officeDocument/2006/relationships/image" Target="../media/image283.png"/><Relationship Id="rId24" Type="http://schemas.openxmlformats.org/officeDocument/2006/relationships/customXml" Target="../ink/ink2516.xml"/><Relationship Id="rId32" Type="http://schemas.openxmlformats.org/officeDocument/2006/relationships/customXml" Target="../ink/ink2520.xml"/><Relationship Id="rId37" Type="http://schemas.openxmlformats.org/officeDocument/2006/relationships/image" Target="../media/image294.png"/><Relationship Id="rId40" Type="http://schemas.openxmlformats.org/officeDocument/2006/relationships/customXml" Target="../ink/ink2524.xml"/><Relationship Id="rId45" Type="http://schemas.openxmlformats.org/officeDocument/2006/relationships/image" Target="../media/image298.png"/><Relationship Id="rId53" Type="http://schemas.openxmlformats.org/officeDocument/2006/relationships/image" Target="../media/image302.png"/><Relationship Id="rId58" Type="http://schemas.openxmlformats.org/officeDocument/2006/relationships/customXml" Target="../ink/ink2533.xml"/><Relationship Id="rId5" Type="http://schemas.openxmlformats.org/officeDocument/2006/relationships/image" Target="../media/image278.png"/><Relationship Id="rId19" Type="http://schemas.openxmlformats.org/officeDocument/2006/relationships/image" Target="../media/image285.png"/><Relationship Id="rId4" Type="http://schemas.openxmlformats.org/officeDocument/2006/relationships/customXml" Target="../ink/ink2506.xml"/><Relationship Id="rId9" Type="http://schemas.openxmlformats.org/officeDocument/2006/relationships/image" Target="../media/image280.png"/><Relationship Id="rId14" Type="http://schemas.openxmlformats.org/officeDocument/2006/relationships/customXml" Target="../ink/ink2511.xml"/><Relationship Id="rId22" Type="http://schemas.openxmlformats.org/officeDocument/2006/relationships/customXml" Target="../ink/ink2515.xml"/><Relationship Id="rId27" Type="http://schemas.openxmlformats.org/officeDocument/2006/relationships/image" Target="../media/image289.png"/><Relationship Id="rId30" Type="http://schemas.openxmlformats.org/officeDocument/2006/relationships/customXml" Target="../ink/ink2519.xml"/><Relationship Id="rId35" Type="http://schemas.openxmlformats.org/officeDocument/2006/relationships/image" Target="../media/image293.png"/><Relationship Id="rId43" Type="http://schemas.openxmlformats.org/officeDocument/2006/relationships/image" Target="../media/image297.png"/><Relationship Id="rId48" Type="http://schemas.openxmlformats.org/officeDocument/2006/relationships/customXml" Target="../ink/ink2528.xml"/><Relationship Id="rId56" Type="http://schemas.openxmlformats.org/officeDocument/2006/relationships/customXml" Target="../ink/ink2532.xml"/><Relationship Id="rId8" Type="http://schemas.openxmlformats.org/officeDocument/2006/relationships/customXml" Target="../ink/ink2508.xml"/><Relationship Id="rId51" Type="http://schemas.openxmlformats.org/officeDocument/2006/relationships/image" Target="../media/image301.png"/><Relationship Id="rId3" Type="http://schemas.openxmlformats.org/officeDocument/2006/relationships/image" Target="../media/image277.png"/><Relationship Id="rId12" Type="http://schemas.openxmlformats.org/officeDocument/2006/relationships/customXml" Target="../ink/ink2510.xml"/><Relationship Id="rId17" Type="http://schemas.openxmlformats.org/officeDocument/2006/relationships/image" Target="../media/image284.png"/><Relationship Id="rId25" Type="http://schemas.openxmlformats.org/officeDocument/2006/relationships/image" Target="../media/image288.png"/><Relationship Id="rId33" Type="http://schemas.openxmlformats.org/officeDocument/2006/relationships/image" Target="../media/image292.png"/><Relationship Id="rId38" Type="http://schemas.openxmlformats.org/officeDocument/2006/relationships/customXml" Target="../ink/ink2523.xml"/><Relationship Id="rId46" Type="http://schemas.openxmlformats.org/officeDocument/2006/relationships/customXml" Target="../ink/ink2527.xml"/><Relationship Id="rId59" Type="http://schemas.openxmlformats.org/officeDocument/2006/relationships/image" Target="../media/image305.png"/><Relationship Id="rId20" Type="http://schemas.openxmlformats.org/officeDocument/2006/relationships/customXml" Target="../ink/ink2514.xml"/><Relationship Id="rId41" Type="http://schemas.openxmlformats.org/officeDocument/2006/relationships/image" Target="../media/image296.png"/><Relationship Id="rId54" Type="http://schemas.openxmlformats.org/officeDocument/2006/relationships/customXml" Target="../ink/ink25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7.xml"/><Relationship Id="rId15" Type="http://schemas.openxmlformats.org/officeDocument/2006/relationships/image" Target="../media/image282.png"/><Relationship Id="rId23" Type="http://schemas.openxmlformats.org/officeDocument/2006/relationships/image" Target="../media/image287.png"/><Relationship Id="rId28" Type="http://schemas.openxmlformats.org/officeDocument/2006/relationships/customXml" Target="../ink/ink2518.xml"/><Relationship Id="rId36" Type="http://schemas.openxmlformats.org/officeDocument/2006/relationships/customXml" Target="../ink/ink2522.xml"/><Relationship Id="rId49" Type="http://schemas.openxmlformats.org/officeDocument/2006/relationships/image" Target="../media/image300.png"/><Relationship Id="rId57" Type="http://schemas.openxmlformats.org/officeDocument/2006/relationships/image" Target="../media/image304.png"/><Relationship Id="rId10" Type="http://schemas.openxmlformats.org/officeDocument/2006/relationships/customXml" Target="../ink/ink2509.xml"/><Relationship Id="rId31" Type="http://schemas.openxmlformats.org/officeDocument/2006/relationships/image" Target="../media/image291.png"/><Relationship Id="rId44" Type="http://schemas.openxmlformats.org/officeDocument/2006/relationships/customXml" Target="../ink/ink2526.xml"/><Relationship Id="rId52" Type="http://schemas.openxmlformats.org/officeDocument/2006/relationships/customXml" Target="../ink/ink2530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png"/><Relationship Id="rId18" Type="http://schemas.openxmlformats.org/officeDocument/2006/relationships/customXml" Target="../ink/ink61.xml"/><Relationship Id="rId26" Type="http://schemas.openxmlformats.org/officeDocument/2006/relationships/customXml" Target="../ink/ink65.xml"/><Relationship Id="rId3" Type="http://schemas.openxmlformats.org/officeDocument/2006/relationships/image" Target="../media/image3.png"/><Relationship Id="rId21" Type="http://schemas.openxmlformats.org/officeDocument/2006/relationships/image" Target="../media/image22.png"/><Relationship Id="rId34" Type="http://schemas.openxmlformats.org/officeDocument/2006/relationships/customXml" Target="../ink/ink69.xml"/><Relationship Id="rId7" Type="http://schemas.openxmlformats.org/officeDocument/2006/relationships/image" Target="../media/image5.png"/><Relationship Id="rId12" Type="http://schemas.openxmlformats.org/officeDocument/2006/relationships/customXml" Target="../ink/ink58.xml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28.png"/><Relationship Id="rId2" Type="http://schemas.openxmlformats.org/officeDocument/2006/relationships/customXml" Target="../ink/ink53.xml"/><Relationship Id="rId16" Type="http://schemas.openxmlformats.org/officeDocument/2006/relationships/customXml" Target="../ink/ink60.xml"/><Relationship Id="rId20" Type="http://schemas.openxmlformats.org/officeDocument/2006/relationships/customXml" Target="../ink/ink62.xml"/><Relationship Id="rId29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.xml"/><Relationship Id="rId11" Type="http://schemas.openxmlformats.org/officeDocument/2006/relationships/image" Target="../media/image7.png"/><Relationship Id="rId24" Type="http://schemas.openxmlformats.org/officeDocument/2006/relationships/customXml" Target="../ink/ink64.xml"/><Relationship Id="rId32" Type="http://schemas.openxmlformats.org/officeDocument/2006/relationships/customXml" Target="../ink/ink68.xml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customXml" Target="../ink/ink66.xml"/><Relationship Id="rId10" Type="http://schemas.openxmlformats.org/officeDocument/2006/relationships/customXml" Target="../ink/ink57.xml"/><Relationship Id="rId19" Type="http://schemas.openxmlformats.org/officeDocument/2006/relationships/image" Target="../media/image17.png"/><Relationship Id="rId31" Type="http://schemas.openxmlformats.org/officeDocument/2006/relationships/image" Target="../media/image27.png"/><Relationship Id="rId4" Type="http://schemas.openxmlformats.org/officeDocument/2006/relationships/customXml" Target="../ink/ink54.xml"/><Relationship Id="rId9" Type="http://schemas.openxmlformats.org/officeDocument/2006/relationships/image" Target="../media/image6.png"/><Relationship Id="rId14" Type="http://schemas.openxmlformats.org/officeDocument/2006/relationships/customXml" Target="../ink/ink59.xml"/><Relationship Id="rId22" Type="http://schemas.openxmlformats.org/officeDocument/2006/relationships/customXml" Target="../ink/ink63.xml"/><Relationship Id="rId27" Type="http://schemas.openxmlformats.org/officeDocument/2006/relationships/image" Target="../media/image25.png"/><Relationship Id="rId30" Type="http://schemas.openxmlformats.org/officeDocument/2006/relationships/customXml" Target="../ink/ink67.xml"/><Relationship Id="rId35" Type="http://schemas.openxmlformats.org/officeDocument/2006/relationships/image" Target="../media/image29.png"/><Relationship Id="rId8" Type="http://schemas.openxmlformats.org/officeDocument/2006/relationships/customXml" Target="../ink/ink5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20.png"/><Relationship Id="rId13" Type="http://schemas.openxmlformats.org/officeDocument/2006/relationships/customXml" Target="../ink/ink2539.xml"/><Relationship Id="rId3" Type="http://schemas.openxmlformats.org/officeDocument/2006/relationships/customXml" Target="../ink/ink2534.xml"/><Relationship Id="rId7" Type="http://schemas.openxmlformats.org/officeDocument/2006/relationships/customXml" Target="../ink/ink2536.xml"/><Relationship Id="rId12" Type="http://schemas.openxmlformats.org/officeDocument/2006/relationships/image" Target="../media/image2840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1.png"/><Relationship Id="rId11" Type="http://schemas.openxmlformats.org/officeDocument/2006/relationships/customXml" Target="../ink/ink2538.xml"/><Relationship Id="rId5" Type="http://schemas.openxmlformats.org/officeDocument/2006/relationships/customXml" Target="../ink/ink2535.xml"/><Relationship Id="rId10" Type="http://schemas.openxmlformats.org/officeDocument/2006/relationships/image" Target="../media/image2830.png"/><Relationship Id="rId4" Type="http://schemas.openxmlformats.org/officeDocument/2006/relationships/image" Target="../media/image2800.png"/><Relationship Id="rId9" Type="http://schemas.openxmlformats.org/officeDocument/2006/relationships/customXml" Target="../ink/ink2537.xml"/><Relationship Id="rId14" Type="http://schemas.openxmlformats.org/officeDocument/2006/relationships/image" Target="../media/image2850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20.png"/><Relationship Id="rId13" Type="http://schemas.openxmlformats.org/officeDocument/2006/relationships/customXml" Target="../ink/ink2545.xml"/><Relationship Id="rId18" Type="http://schemas.openxmlformats.org/officeDocument/2006/relationships/image" Target="../media/image2880.png"/><Relationship Id="rId26" Type="http://schemas.openxmlformats.org/officeDocument/2006/relationships/image" Target="../media/image2911.png"/><Relationship Id="rId3" Type="http://schemas.openxmlformats.org/officeDocument/2006/relationships/customXml" Target="../ink/ink2540.xml"/><Relationship Id="rId21" Type="http://schemas.openxmlformats.org/officeDocument/2006/relationships/customXml" Target="../ink/ink2549.xml"/><Relationship Id="rId7" Type="http://schemas.openxmlformats.org/officeDocument/2006/relationships/customXml" Target="../ink/ink2542.xml"/><Relationship Id="rId12" Type="http://schemas.openxmlformats.org/officeDocument/2006/relationships/image" Target="../media/image2840.png"/><Relationship Id="rId17" Type="http://schemas.openxmlformats.org/officeDocument/2006/relationships/customXml" Target="../ink/ink2547.xml"/><Relationship Id="rId25" Type="http://schemas.openxmlformats.org/officeDocument/2006/relationships/customXml" Target="../ink/ink2551.xml"/><Relationship Id="rId2" Type="http://schemas.openxmlformats.org/officeDocument/2006/relationships/image" Target="../media/image306.png"/><Relationship Id="rId16" Type="http://schemas.openxmlformats.org/officeDocument/2006/relationships/image" Target="../media/image2870.png"/><Relationship Id="rId20" Type="http://schemas.openxmlformats.org/officeDocument/2006/relationships/image" Target="../media/image65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1.png"/><Relationship Id="rId11" Type="http://schemas.openxmlformats.org/officeDocument/2006/relationships/customXml" Target="../ink/ink2544.xml"/><Relationship Id="rId24" Type="http://schemas.openxmlformats.org/officeDocument/2006/relationships/image" Target="../media/image2900.png"/><Relationship Id="rId5" Type="http://schemas.openxmlformats.org/officeDocument/2006/relationships/customXml" Target="../ink/ink2541.xml"/><Relationship Id="rId15" Type="http://schemas.openxmlformats.org/officeDocument/2006/relationships/customXml" Target="../ink/ink2546.xml"/><Relationship Id="rId23" Type="http://schemas.openxmlformats.org/officeDocument/2006/relationships/customXml" Target="../ink/ink2550.xml"/><Relationship Id="rId10" Type="http://schemas.openxmlformats.org/officeDocument/2006/relationships/image" Target="../media/image2830.png"/><Relationship Id="rId19" Type="http://schemas.openxmlformats.org/officeDocument/2006/relationships/customXml" Target="../ink/ink2548.xml"/><Relationship Id="rId4" Type="http://schemas.openxmlformats.org/officeDocument/2006/relationships/image" Target="../media/image2860.png"/><Relationship Id="rId9" Type="http://schemas.openxmlformats.org/officeDocument/2006/relationships/customXml" Target="../ink/ink2543.xml"/><Relationship Id="rId14" Type="http://schemas.openxmlformats.org/officeDocument/2006/relationships/image" Target="../media/image2850.png"/><Relationship Id="rId22" Type="http://schemas.openxmlformats.org/officeDocument/2006/relationships/image" Target="../media/image2890.png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557.xml"/><Relationship Id="rId18" Type="http://schemas.openxmlformats.org/officeDocument/2006/relationships/image" Target="../media/image2880.png"/><Relationship Id="rId26" Type="http://schemas.openxmlformats.org/officeDocument/2006/relationships/image" Target="../media/image2930.png"/><Relationship Id="rId39" Type="http://schemas.openxmlformats.org/officeDocument/2006/relationships/customXml" Target="../ink/ink2570.xml"/><Relationship Id="rId21" Type="http://schemas.openxmlformats.org/officeDocument/2006/relationships/customXml" Target="../ink/ink2561.xml"/><Relationship Id="rId34" Type="http://schemas.openxmlformats.org/officeDocument/2006/relationships/image" Target="../media/image2970.png"/><Relationship Id="rId7" Type="http://schemas.openxmlformats.org/officeDocument/2006/relationships/customXml" Target="../ink/ink2554.xml"/><Relationship Id="rId12" Type="http://schemas.openxmlformats.org/officeDocument/2006/relationships/image" Target="../media/image2840.png"/><Relationship Id="rId17" Type="http://schemas.openxmlformats.org/officeDocument/2006/relationships/customXml" Target="../ink/ink2559.xml"/><Relationship Id="rId25" Type="http://schemas.openxmlformats.org/officeDocument/2006/relationships/customXml" Target="../ink/ink2563.xml"/><Relationship Id="rId33" Type="http://schemas.openxmlformats.org/officeDocument/2006/relationships/customXml" Target="../ink/ink2567.xml"/><Relationship Id="rId38" Type="http://schemas.openxmlformats.org/officeDocument/2006/relationships/image" Target="../media/image2900.png"/><Relationship Id="rId2" Type="http://schemas.openxmlformats.org/officeDocument/2006/relationships/image" Target="../media/image306.png"/><Relationship Id="rId16" Type="http://schemas.openxmlformats.org/officeDocument/2006/relationships/image" Target="../media/image2870.png"/><Relationship Id="rId20" Type="http://schemas.openxmlformats.org/officeDocument/2006/relationships/image" Target="../media/image6510.png"/><Relationship Id="rId29" Type="http://schemas.openxmlformats.org/officeDocument/2006/relationships/customXml" Target="../ink/ink25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1.png"/><Relationship Id="rId11" Type="http://schemas.openxmlformats.org/officeDocument/2006/relationships/customXml" Target="../ink/ink2556.xml"/><Relationship Id="rId24" Type="http://schemas.openxmlformats.org/officeDocument/2006/relationships/image" Target="../media/image2920.png"/><Relationship Id="rId32" Type="http://schemas.openxmlformats.org/officeDocument/2006/relationships/image" Target="../media/image2960.png"/><Relationship Id="rId37" Type="http://schemas.openxmlformats.org/officeDocument/2006/relationships/customXml" Target="../ink/ink2569.xml"/><Relationship Id="rId40" Type="http://schemas.openxmlformats.org/officeDocument/2006/relationships/image" Target="../media/image2911.png"/><Relationship Id="rId5" Type="http://schemas.openxmlformats.org/officeDocument/2006/relationships/customXml" Target="../ink/ink2553.xml"/><Relationship Id="rId15" Type="http://schemas.openxmlformats.org/officeDocument/2006/relationships/customXml" Target="../ink/ink2558.xml"/><Relationship Id="rId23" Type="http://schemas.openxmlformats.org/officeDocument/2006/relationships/customXml" Target="../ink/ink2562.xml"/><Relationship Id="rId28" Type="http://schemas.openxmlformats.org/officeDocument/2006/relationships/image" Target="../media/image2940.png"/><Relationship Id="rId36" Type="http://schemas.openxmlformats.org/officeDocument/2006/relationships/image" Target="../media/image2980.png"/><Relationship Id="rId10" Type="http://schemas.openxmlformats.org/officeDocument/2006/relationships/image" Target="../media/image2830.png"/><Relationship Id="rId19" Type="http://schemas.openxmlformats.org/officeDocument/2006/relationships/customXml" Target="../ink/ink2560.xml"/><Relationship Id="rId31" Type="http://schemas.openxmlformats.org/officeDocument/2006/relationships/customXml" Target="../ink/ink2566.xml"/><Relationship Id="rId4" Type="http://schemas.openxmlformats.org/officeDocument/2006/relationships/image" Target="../media/image2860.png"/><Relationship Id="rId9" Type="http://schemas.openxmlformats.org/officeDocument/2006/relationships/customXml" Target="../ink/ink2555.xml"/><Relationship Id="rId14" Type="http://schemas.openxmlformats.org/officeDocument/2006/relationships/image" Target="../media/image2850.png"/><Relationship Id="rId22" Type="http://schemas.openxmlformats.org/officeDocument/2006/relationships/image" Target="../media/image2890.png"/><Relationship Id="rId27" Type="http://schemas.openxmlformats.org/officeDocument/2006/relationships/customXml" Target="../ink/ink2564.xml"/><Relationship Id="rId30" Type="http://schemas.openxmlformats.org/officeDocument/2006/relationships/image" Target="../media/image2950.png"/><Relationship Id="rId35" Type="http://schemas.openxmlformats.org/officeDocument/2006/relationships/customXml" Target="../ink/ink2568.xml"/><Relationship Id="rId8" Type="http://schemas.openxmlformats.org/officeDocument/2006/relationships/image" Target="../media/image2820.png"/><Relationship Id="rId3" Type="http://schemas.openxmlformats.org/officeDocument/2006/relationships/customXml" Target="../ink/ink2552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576.xml"/><Relationship Id="rId18" Type="http://schemas.openxmlformats.org/officeDocument/2006/relationships/image" Target="../media/image6510.png"/><Relationship Id="rId26" Type="http://schemas.openxmlformats.org/officeDocument/2006/relationships/image" Target="../media/image2960.png"/><Relationship Id="rId39" Type="http://schemas.openxmlformats.org/officeDocument/2006/relationships/customXml" Target="../ink/ink2589.xml"/><Relationship Id="rId21" Type="http://schemas.openxmlformats.org/officeDocument/2006/relationships/customXml" Target="../ink/ink2580.xml"/><Relationship Id="rId34" Type="http://schemas.openxmlformats.org/officeDocument/2006/relationships/image" Target="../media/image3000.png"/><Relationship Id="rId42" Type="http://schemas.openxmlformats.org/officeDocument/2006/relationships/image" Target="../media/image3040.png"/><Relationship Id="rId47" Type="http://schemas.openxmlformats.org/officeDocument/2006/relationships/customXml" Target="../ink/ink2593.xml"/><Relationship Id="rId50" Type="http://schemas.openxmlformats.org/officeDocument/2006/relationships/image" Target="../media/image2911.png"/><Relationship Id="rId7" Type="http://schemas.openxmlformats.org/officeDocument/2006/relationships/customXml" Target="../ink/ink2573.xml"/><Relationship Id="rId2" Type="http://schemas.openxmlformats.org/officeDocument/2006/relationships/image" Target="../media/image306.png"/><Relationship Id="rId16" Type="http://schemas.openxmlformats.org/officeDocument/2006/relationships/image" Target="../media/image2880.png"/><Relationship Id="rId29" Type="http://schemas.openxmlformats.org/officeDocument/2006/relationships/customXml" Target="../ink/ink2584.xml"/><Relationship Id="rId11" Type="http://schemas.openxmlformats.org/officeDocument/2006/relationships/customXml" Target="../ink/ink2575.xml"/><Relationship Id="rId24" Type="http://schemas.openxmlformats.org/officeDocument/2006/relationships/image" Target="../media/image2950.png"/><Relationship Id="rId32" Type="http://schemas.openxmlformats.org/officeDocument/2006/relationships/image" Target="../media/image2990.png"/><Relationship Id="rId37" Type="http://schemas.openxmlformats.org/officeDocument/2006/relationships/customXml" Target="../ink/ink2588.xml"/><Relationship Id="rId40" Type="http://schemas.openxmlformats.org/officeDocument/2006/relationships/image" Target="../media/image3030.png"/><Relationship Id="rId45" Type="http://schemas.openxmlformats.org/officeDocument/2006/relationships/customXml" Target="../ink/ink2592.xml"/><Relationship Id="rId5" Type="http://schemas.openxmlformats.org/officeDocument/2006/relationships/customXml" Target="../ink/ink2572.xml"/><Relationship Id="rId15" Type="http://schemas.openxmlformats.org/officeDocument/2006/relationships/customXml" Target="../ink/ink2577.xml"/><Relationship Id="rId23" Type="http://schemas.openxmlformats.org/officeDocument/2006/relationships/customXml" Target="../ink/ink2581.xml"/><Relationship Id="rId28" Type="http://schemas.openxmlformats.org/officeDocument/2006/relationships/image" Target="../media/image2970.png"/><Relationship Id="rId36" Type="http://schemas.openxmlformats.org/officeDocument/2006/relationships/image" Target="../media/image3011.png"/><Relationship Id="rId49" Type="http://schemas.openxmlformats.org/officeDocument/2006/relationships/customXml" Target="../ink/ink2594.xml"/><Relationship Id="rId10" Type="http://schemas.openxmlformats.org/officeDocument/2006/relationships/image" Target="../media/image2840.png"/><Relationship Id="rId19" Type="http://schemas.openxmlformats.org/officeDocument/2006/relationships/customXml" Target="../ink/ink2579.xml"/><Relationship Id="rId31" Type="http://schemas.openxmlformats.org/officeDocument/2006/relationships/customXml" Target="../ink/ink2585.xml"/><Relationship Id="rId44" Type="http://schemas.openxmlformats.org/officeDocument/2006/relationships/image" Target="../media/image3050.png"/><Relationship Id="rId4" Type="http://schemas.openxmlformats.org/officeDocument/2006/relationships/image" Target="../media/image2811.png"/><Relationship Id="rId9" Type="http://schemas.openxmlformats.org/officeDocument/2006/relationships/customXml" Target="../ink/ink2574.xml"/><Relationship Id="rId14" Type="http://schemas.openxmlformats.org/officeDocument/2006/relationships/image" Target="../media/image2870.png"/><Relationship Id="rId22" Type="http://schemas.openxmlformats.org/officeDocument/2006/relationships/image" Target="../media/image2940.png"/><Relationship Id="rId27" Type="http://schemas.openxmlformats.org/officeDocument/2006/relationships/customXml" Target="../ink/ink2583.xml"/><Relationship Id="rId30" Type="http://schemas.openxmlformats.org/officeDocument/2006/relationships/image" Target="../media/image2980.png"/><Relationship Id="rId35" Type="http://schemas.openxmlformats.org/officeDocument/2006/relationships/customXml" Target="../ink/ink2587.xml"/><Relationship Id="rId43" Type="http://schemas.openxmlformats.org/officeDocument/2006/relationships/customXml" Target="../ink/ink2591.xml"/><Relationship Id="rId48" Type="http://schemas.openxmlformats.org/officeDocument/2006/relationships/image" Target="../media/image2900.png"/><Relationship Id="rId8" Type="http://schemas.openxmlformats.org/officeDocument/2006/relationships/image" Target="../media/image2830.png"/><Relationship Id="rId3" Type="http://schemas.openxmlformats.org/officeDocument/2006/relationships/customXml" Target="../ink/ink2571.xml"/><Relationship Id="rId12" Type="http://schemas.openxmlformats.org/officeDocument/2006/relationships/image" Target="../media/image2850.png"/><Relationship Id="rId17" Type="http://schemas.openxmlformats.org/officeDocument/2006/relationships/customXml" Target="../ink/ink2578.xml"/><Relationship Id="rId25" Type="http://schemas.openxmlformats.org/officeDocument/2006/relationships/customXml" Target="../ink/ink2582.xml"/><Relationship Id="rId33" Type="http://schemas.openxmlformats.org/officeDocument/2006/relationships/customXml" Target="../ink/ink2586.xml"/><Relationship Id="rId38" Type="http://schemas.openxmlformats.org/officeDocument/2006/relationships/image" Target="../media/image3020.png"/><Relationship Id="rId46" Type="http://schemas.openxmlformats.org/officeDocument/2006/relationships/image" Target="../media/image3060.png"/><Relationship Id="rId20" Type="http://schemas.openxmlformats.org/officeDocument/2006/relationships/image" Target="../media/image2890.png"/><Relationship Id="rId41" Type="http://schemas.openxmlformats.org/officeDocument/2006/relationships/customXml" Target="../ink/ink259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600.xml"/><Relationship Id="rId18" Type="http://schemas.openxmlformats.org/officeDocument/2006/relationships/image" Target="../media/image6510.png"/><Relationship Id="rId26" Type="http://schemas.openxmlformats.org/officeDocument/2006/relationships/image" Target="../media/image2960.png"/><Relationship Id="rId39" Type="http://schemas.openxmlformats.org/officeDocument/2006/relationships/customXml" Target="../ink/ink2613.xml"/><Relationship Id="rId21" Type="http://schemas.openxmlformats.org/officeDocument/2006/relationships/customXml" Target="../ink/ink2604.xml"/><Relationship Id="rId34" Type="http://schemas.openxmlformats.org/officeDocument/2006/relationships/image" Target="../media/image3000.png"/><Relationship Id="rId42" Type="http://schemas.openxmlformats.org/officeDocument/2006/relationships/image" Target="../media/image3040.png"/><Relationship Id="rId47" Type="http://schemas.openxmlformats.org/officeDocument/2006/relationships/customXml" Target="../ink/ink2617.xml"/><Relationship Id="rId50" Type="http://schemas.openxmlformats.org/officeDocument/2006/relationships/image" Target="../media/image3050.png"/><Relationship Id="rId55" Type="http://schemas.openxmlformats.org/officeDocument/2006/relationships/customXml" Target="../ink/ink2621.xml"/><Relationship Id="rId7" Type="http://schemas.openxmlformats.org/officeDocument/2006/relationships/customXml" Target="../ink/ink2597.xml"/><Relationship Id="rId2" Type="http://schemas.openxmlformats.org/officeDocument/2006/relationships/image" Target="../media/image306.png"/><Relationship Id="rId16" Type="http://schemas.openxmlformats.org/officeDocument/2006/relationships/image" Target="../media/image2880.png"/><Relationship Id="rId29" Type="http://schemas.openxmlformats.org/officeDocument/2006/relationships/customXml" Target="../ink/ink2608.xml"/><Relationship Id="rId11" Type="http://schemas.openxmlformats.org/officeDocument/2006/relationships/customXml" Target="../ink/ink2599.xml"/><Relationship Id="rId24" Type="http://schemas.openxmlformats.org/officeDocument/2006/relationships/image" Target="../media/image2950.png"/><Relationship Id="rId32" Type="http://schemas.openxmlformats.org/officeDocument/2006/relationships/image" Target="../media/image2990.png"/><Relationship Id="rId37" Type="http://schemas.openxmlformats.org/officeDocument/2006/relationships/customXml" Target="../ink/ink2612.xml"/><Relationship Id="rId40" Type="http://schemas.openxmlformats.org/officeDocument/2006/relationships/image" Target="../media/image3030.png"/><Relationship Id="rId45" Type="http://schemas.openxmlformats.org/officeDocument/2006/relationships/customXml" Target="../ink/ink2616.xml"/><Relationship Id="rId53" Type="http://schemas.openxmlformats.org/officeDocument/2006/relationships/customXml" Target="../ink/ink2620.xml"/><Relationship Id="rId5" Type="http://schemas.openxmlformats.org/officeDocument/2006/relationships/customXml" Target="../ink/ink2596.xml"/><Relationship Id="rId10" Type="http://schemas.openxmlformats.org/officeDocument/2006/relationships/image" Target="../media/image2840.png"/><Relationship Id="rId19" Type="http://schemas.openxmlformats.org/officeDocument/2006/relationships/customXml" Target="../ink/ink2603.xml"/><Relationship Id="rId31" Type="http://schemas.openxmlformats.org/officeDocument/2006/relationships/customXml" Target="../ink/ink2609.xml"/><Relationship Id="rId44" Type="http://schemas.openxmlformats.org/officeDocument/2006/relationships/image" Target="../media/image307.png"/><Relationship Id="rId52" Type="http://schemas.openxmlformats.org/officeDocument/2006/relationships/image" Target="../media/image3060.png"/><Relationship Id="rId4" Type="http://schemas.openxmlformats.org/officeDocument/2006/relationships/image" Target="../media/image2811.png"/><Relationship Id="rId9" Type="http://schemas.openxmlformats.org/officeDocument/2006/relationships/customXml" Target="../ink/ink2598.xml"/><Relationship Id="rId14" Type="http://schemas.openxmlformats.org/officeDocument/2006/relationships/image" Target="../media/image2870.png"/><Relationship Id="rId22" Type="http://schemas.openxmlformats.org/officeDocument/2006/relationships/image" Target="../media/image2940.png"/><Relationship Id="rId27" Type="http://schemas.openxmlformats.org/officeDocument/2006/relationships/customXml" Target="../ink/ink2607.xml"/><Relationship Id="rId30" Type="http://schemas.openxmlformats.org/officeDocument/2006/relationships/image" Target="../media/image2980.png"/><Relationship Id="rId35" Type="http://schemas.openxmlformats.org/officeDocument/2006/relationships/customXml" Target="../ink/ink2611.xml"/><Relationship Id="rId43" Type="http://schemas.openxmlformats.org/officeDocument/2006/relationships/customXml" Target="../ink/ink2615.xml"/><Relationship Id="rId48" Type="http://schemas.openxmlformats.org/officeDocument/2006/relationships/image" Target="../media/image309.png"/><Relationship Id="rId56" Type="http://schemas.openxmlformats.org/officeDocument/2006/relationships/image" Target="../media/image2911.png"/><Relationship Id="rId8" Type="http://schemas.openxmlformats.org/officeDocument/2006/relationships/image" Target="../media/image2830.png"/><Relationship Id="rId51" Type="http://schemas.openxmlformats.org/officeDocument/2006/relationships/customXml" Target="../ink/ink2619.xml"/><Relationship Id="rId3" Type="http://schemas.openxmlformats.org/officeDocument/2006/relationships/customXml" Target="../ink/ink2595.xml"/><Relationship Id="rId12" Type="http://schemas.openxmlformats.org/officeDocument/2006/relationships/image" Target="../media/image2850.png"/><Relationship Id="rId17" Type="http://schemas.openxmlformats.org/officeDocument/2006/relationships/customXml" Target="../ink/ink2602.xml"/><Relationship Id="rId25" Type="http://schemas.openxmlformats.org/officeDocument/2006/relationships/customXml" Target="../ink/ink2606.xml"/><Relationship Id="rId33" Type="http://schemas.openxmlformats.org/officeDocument/2006/relationships/customXml" Target="../ink/ink2610.xml"/><Relationship Id="rId38" Type="http://schemas.openxmlformats.org/officeDocument/2006/relationships/image" Target="../media/image3020.png"/><Relationship Id="rId46" Type="http://schemas.openxmlformats.org/officeDocument/2006/relationships/image" Target="../media/image308.png"/><Relationship Id="rId20" Type="http://schemas.openxmlformats.org/officeDocument/2006/relationships/image" Target="../media/image2890.png"/><Relationship Id="rId41" Type="http://schemas.openxmlformats.org/officeDocument/2006/relationships/customXml" Target="../ink/ink2614.xml"/><Relationship Id="rId54" Type="http://schemas.openxmlformats.org/officeDocument/2006/relationships/image" Target="../media/image29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15" Type="http://schemas.openxmlformats.org/officeDocument/2006/relationships/customXml" Target="../ink/ink2601.xml"/><Relationship Id="rId23" Type="http://schemas.openxmlformats.org/officeDocument/2006/relationships/customXml" Target="../ink/ink2605.xml"/><Relationship Id="rId28" Type="http://schemas.openxmlformats.org/officeDocument/2006/relationships/image" Target="../media/image2970.png"/><Relationship Id="rId36" Type="http://schemas.openxmlformats.org/officeDocument/2006/relationships/image" Target="../media/image3011.png"/><Relationship Id="rId49" Type="http://schemas.openxmlformats.org/officeDocument/2006/relationships/customXml" Target="../ink/ink2618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960.png"/><Relationship Id="rId21" Type="http://schemas.openxmlformats.org/officeDocument/2006/relationships/customXml" Target="../ink/ink2631.xml"/><Relationship Id="rId42" Type="http://schemas.openxmlformats.org/officeDocument/2006/relationships/image" Target="../media/image3040.png"/><Relationship Id="rId47" Type="http://schemas.openxmlformats.org/officeDocument/2006/relationships/customXml" Target="../ink/ink2644.xml"/><Relationship Id="rId63" Type="http://schemas.openxmlformats.org/officeDocument/2006/relationships/customXml" Target="../ink/ink2652.xml"/><Relationship Id="rId68" Type="http://schemas.openxmlformats.org/officeDocument/2006/relationships/image" Target="../media/image319.png"/><Relationship Id="rId2" Type="http://schemas.openxmlformats.org/officeDocument/2006/relationships/image" Target="../media/image306.png"/><Relationship Id="rId16" Type="http://schemas.openxmlformats.org/officeDocument/2006/relationships/image" Target="../media/image2880.png"/><Relationship Id="rId29" Type="http://schemas.openxmlformats.org/officeDocument/2006/relationships/customXml" Target="../ink/ink2635.xml"/><Relationship Id="rId11" Type="http://schemas.openxmlformats.org/officeDocument/2006/relationships/customXml" Target="../ink/ink2626.xml"/><Relationship Id="rId24" Type="http://schemas.openxmlformats.org/officeDocument/2006/relationships/image" Target="../media/image2950.png"/><Relationship Id="rId32" Type="http://schemas.openxmlformats.org/officeDocument/2006/relationships/image" Target="../media/image2990.png"/><Relationship Id="rId37" Type="http://schemas.openxmlformats.org/officeDocument/2006/relationships/customXml" Target="../ink/ink2639.xml"/><Relationship Id="rId40" Type="http://schemas.openxmlformats.org/officeDocument/2006/relationships/image" Target="../media/image3030.png"/><Relationship Id="rId45" Type="http://schemas.openxmlformats.org/officeDocument/2006/relationships/customXml" Target="../ink/ink2643.xml"/><Relationship Id="rId53" Type="http://schemas.openxmlformats.org/officeDocument/2006/relationships/customXml" Target="../ink/ink2647.xml"/><Relationship Id="rId58" Type="http://schemas.openxmlformats.org/officeDocument/2006/relationships/image" Target="../media/image314.png"/><Relationship Id="rId66" Type="http://schemas.openxmlformats.org/officeDocument/2006/relationships/image" Target="../media/image318.png"/><Relationship Id="rId74" Type="http://schemas.openxmlformats.org/officeDocument/2006/relationships/image" Target="../media/image2900.png"/><Relationship Id="rId5" Type="http://schemas.openxmlformats.org/officeDocument/2006/relationships/customXml" Target="../ink/ink2623.xml"/><Relationship Id="rId61" Type="http://schemas.openxmlformats.org/officeDocument/2006/relationships/customXml" Target="../ink/ink2651.xml"/><Relationship Id="rId19" Type="http://schemas.openxmlformats.org/officeDocument/2006/relationships/customXml" Target="../ink/ink2630.xml"/><Relationship Id="rId14" Type="http://schemas.openxmlformats.org/officeDocument/2006/relationships/image" Target="../media/image2870.png"/><Relationship Id="rId22" Type="http://schemas.openxmlformats.org/officeDocument/2006/relationships/image" Target="../media/image2940.png"/><Relationship Id="rId27" Type="http://schemas.openxmlformats.org/officeDocument/2006/relationships/customXml" Target="../ink/ink2634.xml"/><Relationship Id="rId30" Type="http://schemas.openxmlformats.org/officeDocument/2006/relationships/image" Target="../media/image2980.png"/><Relationship Id="rId35" Type="http://schemas.openxmlformats.org/officeDocument/2006/relationships/customXml" Target="../ink/ink2638.xml"/><Relationship Id="rId43" Type="http://schemas.openxmlformats.org/officeDocument/2006/relationships/customXml" Target="../ink/ink2642.xml"/><Relationship Id="rId48" Type="http://schemas.openxmlformats.org/officeDocument/2006/relationships/image" Target="../media/image309.png"/><Relationship Id="rId56" Type="http://schemas.openxmlformats.org/officeDocument/2006/relationships/image" Target="../media/image313.png"/><Relationship Id="rId64" Type="http://schemas.openxmlformats.org/officeDocument/2006/relationships/image" Target="../media/image317.png"/><Relationship Id="rId69" Type="http://schemas.openxmlformats.org/officeDocument/2006/relationships/customXml" Target="../ink/ink2655.xml"/><Relationship Id="rId8" Type="http://schemas.openxmlformats.org/officeDocument/2006/relationships/image" Target="../media/image2830.png"/><Relationship Id="rId51" Type="http://schemas.openxmlformats.org/officeDocument/2006/relationships/customXml" Target="../ink/ink2646.xml"/><Relationship Id="rId72" Type="http://schemas.openxmlformats.org/officeDocument/2006/relationships/image" Target="../media/image3060.png"/><Relationship Id="rId3" Type="http://schemas.openxmlformats.org/officeDocument/2006/relationships/customXml" Target="../ink/ink2622.xml"/><Relationship Id="rId12" Type="http://schemas.openxmlformats.org/officeDocument/2006/relationships/image" Target="../media/image2850.png"/><Relationship Id="rId17" Type="http://schemas.openxmlformats.org/officeDocument/2006/relationships/customXml" Target="../ink/ink2629.xml"/><Relationship Id="rId25" Type="http://schemas.openxmlformats.org/officeDocument/2006/relationships/customXml" Target="../ink/ink2633.xml"/><Relationship Id="rId33" Type="http://schemas.openxmlformats.org/officeDocument/2006/relationships/customXml" Target="../ink/ink2637.xml"/><Relationship Id="rId38" Type="http://schemas.openxmlformats.org/officeDocument/2006/relationships/image" Target="../media/image3020.png"/><Relationship Id="rId46" Type="http://schemas.openxmlformats.org/officeDocument/2006/relationships/image" Target="../media/image308.png"/><Relationship Id="rId59" Type="http://schemas.openxmlformats.org/officeDocument/2006/relationships/customXml" Target="../ink/ink2650.xml"/><Relationship Id="rId67" Type="http://schemas.openxmlformats.org/officeDocument/2006/relationships/customXml" Target="../ink/ink2654.xml"/><Relationship Id="rId20" Type="http://schemas.openxmlformats.org/officeDocument/2006/relationships/image" Target="../media/image2890.png"/><Relationship Id="rId41" Type="http://schemas.openxmlformats.org/officeDocument/2006/relationships/customXml" Target="../ink/ink2641.xml"/><Relationship Id="rId54" Type="http://schemas.openxmlformats.org/officeDocument/2006/relationships/image" Target="../media/image312.png"/><Relationship Id="rId62" Type="http://schemas.openxmlformats.org/officeDocument/2006/relationships/image" Target="../media/image316.png"/><Relationship Id="rId70" Type="http://schemas.openxmlformats.org/officeDocument/2006/relationships/image" Target="../media/image3050.png"/><Relationship Id="rId75" Type="http://schemas.openxmlformats.org/officeDocument/2006/relationships/customXml" Target="../ink/ink26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15" Type="http://schemas.openxmlformats.org/officeDocument/2006/relationships/customXml" Target="../ink/ink2628.xml"/><Relationship Id="rId23" Type="http://schemas.openxmlformats.org/officeDocument/2006/relationships/customXml" Target="../ink/ink2632.xml"/><Relationship Id="rId28" Type="http://schemas.openxmlformats.org/officeDocument/2006/relationships/image" Target="../media/image2970.png"/><Relationship Id="rId36" Type="http://schemas.openxmlformats.org/officeDocument/2006/relationships/image" Target="../media/image3011.png"/><Relationship Id="rId49" Type="http://schemas.openxmlformats.org/officeDocument/2006/relationships/customXml" Target="../ink/ink2645.xml"/><Relationship Id="rId57" Type="http://schemas.openxmlformats.org/officeDocument/2006/relationships/customXml" Target="../ink/ink2649.xml"/><Relationship Id="rId10" Type="http://schemas.openxmlformats.org/officeDocument/2006/relationships/image" Target="../media/image2840.png"/><Relationship Id="rId31" Type="http://schemas.openxmlformats.org/officeDocument/2006/relationships/customXml" Target="../ink/ink2636.xml"/><Relationship Id="rId44" Type="http://schemas.openxmlformats.org/officeDocument/2006/relationships/image" Target="../media/image307.png"/><Relationship Id="rId52" Type="http://schemas.openxmlformats.org/officeDocument/2006/relationships/image" Target="../media/image311.png"/><Relationship Id="rId60" Type="http://schemas.openxmlformats.org/officeDocument/2006/relationships/image" Target="../media/image315.png"/><Relationship Id="rId65" Type="http://schemas.openxmlformats.org/officeDocument/2006/relationships/customXml" Target="../ink/ink2653.xml"/><Relationship Id="rId73" Type="http://schemas.openxmlformats.org/officeDocument/2006/relationships/customXml" Target="../ink/ink2657.xml"/><Relationship Id="rId4" Type="http://schemas.openxmlformats.org/officeDocument/2006/relationships/image" Target="../media/image2811.png"/><Relationship Id="rId9" Type="http://schemas.openxmlformats.org/officeDocument/2006/relationships/customXml" Target="../ink/ink2625.xml"/><Relationship Id="rId13" Type="http://schemas.openxmlformats.org/officeDocument/2006/relationships/customXml" Target="../ink/ink2627.xml"/><Relationship Id="rId18" Type="http://schemas.openxmlformats.org/officeDocument/2006/relationships/image" Target="../media/image6510.png"/><Relationship Id="rId39" Type="http://schemas.openxmlformats.org/officeDocument/2006/relationships/customXml" Target="../ink/ink2640.xml"/><Relationship Id="rId34" Type="http://schemas.openxmlformats.org/officeDocument/2006/relationships/image" Target="../media/image3000.png"/><Relationship Id="rId50" Type="http://schemas.openxmlformats.org/officeDocument/2006/relationships/image" Target="../media/image310.png"/><Relationship Id="rId55" Type="http://schemas.openxmlformats.org/officeDocument/2006/relationships/customXml" Target="../ink/ink2648.xml"/><Relationship Id="rId76" Type="http://schemas.openxmlformats.org/officeDocument/2006/relationships/image" Target="../media/image2911.png"/><Relationship Id="rId7" Type="http://schemas.openxmlformats.org/officeDocument/2006/relationships/customXml" Target="../ink/ink2624.xml"/><Relationship Id="rId71" Type="http://schemas.openxmlformats.org/officeDocument/2006/relationships/customXml" Target="../ink/ink2656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960.png"/><Relationship Id="rId21" Type="http://schemas.openxmlformats.org/officeDocument/2006/relationships/customXml" Target="../ink/ink2668.xml"/><Relationship Id="rId42" Type="http://schemas.openxmlformats.org/officeDocument/2006/relationships/image" Target="../media/image3040.png"/><Relationship Id="rId47" Type="http://schemas.openxmlformats.org/officeDocument/2006/relationships/customXml" Target="../ink/ink2681.xml"/><Relationship Id="rId63" Type="http://schemas.openxmlformats.org/officeDocument/2006/relationships/customXml" Target="../ink/ink2689.xml"/><Relationship Id="rId68" Type="http://schemas.openxmlformats.org/officeDocument/2006/relationships/image" Target="../media/image319.png"/><Relationship Id="rId84" Type="http://schemas.openxmlformats.org/officeDocument/2006/relationships/image" Target="../media/image327.png"/><Relationship Id="rId89" Type="http://schemas.openxmlformats.org/officeDocument/2006/relationships/customXml" Target="../ink/ink2702.xml"/><Relationship Id="rId16" Type="http://schemas.openxmlformats.org/officeDocument/2006/relationships/image" Target="../media/image2880.png"/><Relationship Id="rId11" Type="http://schemas.openxmlformats.org/officeDocument/2006/relationships/customXml" Target="../ink/ink2663.xml"/><Relationship Id="rId32" Type="http://schemas.openxmlformats.org/officeDocument/2006/relationships/image" Target="../media/image2990.png"/><Relationship Id="rId37" Type="http://schemas.openxmlformats.org/officeDocument/2006/relationships/customXml" Target="../ink/ink2676.xml"/><Relationship Id="rId53" Type="http://schemas.openxmlformats.org/officeDocument/2006/relationships/customXml" Target="../ink/ink2684.xml"/><Relationship Id="rId58" Type="http://schemas.openxmlformats.org/officeDocument/2006/relationships/image" Target="../media/image314.png"/><Relationship Id="rId74" Type="http://schemas.openxmlformats.org/officeDocument/2006/relationships/image" Target="../media/image322.png"/><Relationship Id="rId79" Type="http://schemas.openxmlformats.org/officeDocument/2006/relationships/customXml" Target="../ink/ink2697.xml"/><Relationship Id="rId5" Type="http://schemas.openxmlformats.org/officeDocument/2006/relationships/customXml" Target="../ink/ink2660.xml"/><Relationship Id="rId90" Type="http://schemas.openxmlformats.org/officeDocument/2006/relationships/image" Target="../media/image2900.png"/><Relationship Id="rId14" Type="http://schemas.openxmlformats.org/officeDocument/2006/relationships/image" Target="../media/image2870.png"/><Relationship Id="rId22" Type="http://schemas.openxmlformats.org/officeDocument/2006/relationships/image" Target="../media/image2940.png"/><Relationship Id="rId27" Type="http://schemas.openxmlformats.org/officeDocument/2006/relationships/customXml" Target="../ink/ink2671.xml"/><Relationship Id="rId30" Type="http://schemas.openxmlformats.org/officeDocument/2006/relationships/image" Target="../media/image2980.png"/><Relationship Id="rId35" Type="http://schemas.openxmlformats.org/officeDocument/2006/relationships/customXml" Target="../ink/ink2675.xml"/><Relationship Id="rId43" Type="http://schemas.openxmlformats.org/officeDocument/2006/relationships/customXml" Target="../ink/ink2679.xml"/><Relationship Id="rId48" Type="http://schemas.openxmlformats.org/officeDocument/2006/relationships/image" Target="../media/image309.png"/><Relationship Id="rId56" Type="http://schemas.openxmlformats.org/officeDocument/2006/relationships/image" Target="../media/image313.png"/><Relationship Id="rId64" Type="http://schemas.openxmlformats.org/officeDocument/2006/relationships/image" Target="../media/image317.png"/><Relationship Id="rId69" Type="http://schemas.openxmlformats.org/officeDocument/2006/relationships/customXml" Target="../ink/ink2692.xml"/><Relationship Id="rId77" Type="http://schemas.openxmlformats.org/officeDocument/2006/relationships/customXml" Target="../ink/ink2696.xml"/><Relationship Id="rId8" Type="http://schemas.openxmlformats.org/officeDocument/2006/relationships/image" Target="../media/image2830.png"/><Relationship Id="rId51" Type="http://schemas.openxmlformats.org/officeDocument/2006/relationships/customXml" Target="../ink/ink2683.xml"/><Relationship Id="rId72" Type="http://schemas.openxmlformats.org/officeDocument/2006/relationships/image" Target="../media/image321.png"/><Relationship Id="rId80" Type="http://schemas.openxmlformats.org/officeDocument/2006/relationships/image" Target="../media/image325.png"/><Relationship Id="rId85" Type="http://schemas.openxmlformats.org/officeDocument/2006/relationships/customXml" Target="../ink/ink2700.xml"/><Relationship Id="rId3" Type="http://schemas.openxmlformats.org/officeDocument/2006/relationships/customXml" Target="../ink/ink2659.xml"/><Relationship Id="rId12" Type="http://schemas.openxmlformats.org/officeDocument/2006/relationships/image" Target="../media/image2850.png"/><Relationship Id="rId17" Type="http://schemas.openxmlformats.org/officeDocument/2006/relationships/customXml" Target="../ink/ink2666.xml"/><Relationship Id="rId25" Type="http://schemas.openxmlformats.org/officeDocument/2006/relationships/customXml" Target="../ink/ink2670.xml"/><Relationship Id="rId33" Type="http://schemas.openxmlformats.org/officeDocument/2006/relationships/customXml" Target="../ink/ink2674.xml"/><Relationship Id="rId38" Type="http://schemas.openxmlformats.org/officeDocument/2006/relationships/image" Target="../media/image3020.png"/><Relationship Id="rId46" Type="http://schemas.openxmlformats.org/officeDocument/2006/relationships/image" Target="../media/image308.png"/><Relationship Id="rId59" Type="http://schemas.openxmlformats.org/officeDocument/2006/relationships/customXml" Target="../ink/ink2687.xml"/><Relationship Id="rId67" Type="http://schemas.openxmlformats.org/officeDocument/2006/relationships/customXml" Target="../ink/ink2691.xml"/><Relationship Id="rId20" Type="http://schemas.openxmlformats.org/officeDocument/2006/relationships/image" Target="../media/image2890.png"/><Relationship Id="rId41" Type="http://schemas.openxmlformats.org/officeDocument/2006/relationships/customXml" Target="../ink/ink2678.xml"/><Relationship Id="rId54" Type="http://schemas.openxmlformats.org/officeDocument/2006/relationships/image" Target="../media/image312.png"/><Relationship Id="rId62" Type="http://schemas.openxmlformats.org/officeDocument/2006/relationships/image" Target="../media/image316.png"/><Relationship Id="rId70" Type="http://schemas.openxmlformats.org/officeDocument/2006/relationships/image" Target="../media/image320.png"/><Relationship Id="rId75" Type="http://schemas.openxmlformats.org/officeDocument/2006/relationships/customXml" Target="../ink/ink2695.xml"/><Relationship Id="rId83" Type="http://schemas.openxmlformats.org/officeDocument/2006/relationships/customXml" Target="../ink/ink2699.xml"/><Relationship Id="rId88" Type="http://schemas.openxmlformats.org/officeDocument/2006/relationships/image" Target="../media/image3060.png"/><Relationship Id="rId91" Type="http://schemas.openxmlformats.org/officeDocument/2006/relationships/customXml" Target="../ink/ink27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15" Type="http://schemas.openxmlformats.org/officeDocument/2006/relationships/customXml" Target="../ink/ink2665.xml"/><Relationship Id="rId23" Type="http://schemas.openxmlformats.org/officeDocument/2006/relationships/customXml" Target="../ink/ink2669.xml"/><Relationship Id="rId28" Type="http://schemas.openxmlformats.org/officeDocument/2006/relationships/image" Target="../media/image2970.png"/><Relationship Id="rId36" Type="http://schemas.openxmlformats.org/officeDocument/2006/relationships/image" Target="../media/image3011.png"/><Relationship Id="rId49" Type="http://schemas.openxmlformats.org/officeDocument/2006/relationships/customXml" Target="../ink/ink2682.xml"/><Relationship Id="rId57" Type="http://schemas.openxmlformats.org/officeDocument/2006/relationships/customXml" Target="../ink/ink2686.xml"/><Relationship Id="rId10" Type="http://schemas.openxmlformats.org/officeDocument/2006/relationships/image" Target="../media/image2840.png"/><Relationship Id="rId31" Type="http://schemas.openxmlformats.org/officeDocument/2006/relationships/customXml" Target="../ink/ink2673.xml"/><Relationship Id="rId44" Type="http://schemas.openxmlformats.org/officeDocument/2006/relationships/image" Target="../media/image307.png"/><Relationship Id="rId52" Type="http://schemas.openxmlformats.org/officeDocument/2006/relationships/image" Target="../media/image311.png"/><Relationship Id="rId60" Type="http://schemas.openxmlformats.org/officeDocument/2006/relationships/image" Target="../media/image315.png"/><Relationship Id="rId65" Type="http://schemas.openxmlformats.org/officeDocument/2006/relationships/customXml" Target="../ink/ink2690.xml"/><Relationship Id="rId73" Type="http://schemas.openxmlformats.org/officeDocument/2006/relationships/customXml" Target="../ink/ink2694.xml"/><Relationship Id="rId78" Type="http://schemas.openxmlformats.org/officeDocument/2006/relationships/image" Target="../media/image324.png"/><Relationship Id="rId81" Type="http://schemas.openxmlformats.org/officeDocument/2006/relationships/customXml" Target="../ink/ink2698.xml"/><Relationship Id="rId86" Type="http://schemas.openxmlformats.org/officeDocument/2006/relationships/image" Target="../media/image3050.png"/><Relationship Id="rId4" Type="http://schemas.openxmlformats.org/officeDocument/2006/relationships/image" Target="../media/image2811.png"/><Relationship Id="rId9" Type="http://schemas.openxmlformats.org/officeDocument/2006/relationships/customXml" Target="../ink/ink2662.xml"/><Relationship Id="rId13" Type="http://schemas.openxmlformats.org/officeDocument/2006/relationships/customXml" Target="../ink/ink2664.xml"/><Relationship Id="rId18" Type="http://schemas.openxmlformats.org/officeDocument/2006/relationships/image" Target="../media/image6510.png"/><Relationship Id="rId39" Type="http://schemas.openxmlformats.org/officeDocument/2006/relationships/customXml" Target="../ink/ink2677.xml"/><Relationship Id="rId34" Type="http://schemas.openxmlformats.org/officeDocument/2006/relationships/image" Target="../media/image3000.png"/><Relationship Id="rId50" Type="http://schemas.openxmlformats.org/officeDocument/2006/relationships/image" Target="../media/image310.png"/><Relationship Id="rId55" Type="http://schemas.openxmlformats.org/officeDocument/2006/relationships/customXml" Target="../ink/ink2685.xml"/><Relationship Id="rId76" Type="http://schemas.openxmlformats.org/officeDocument/2006/relationships/image" Target="../media/image323.png"/><Relationship Id="rId7" Type="http://schemas.openxmlformats.org/officeDocument/2006/relationships/customXml" Target="../ink/ink2661.xml"/><Relationship Id="rId71" Type="http://schemas.openxmlformats.org/officeDocument/2006/relationships/customXml" Target="../ink/ink2693.xml"/><Relationship Id="rId92" Type="http://schemas.openxmlformats.org/officeDocument/2006/relationships/image" Target="../media/image2911.png"/><Relationship Id="rId2" Type="http://schemas.openxmlformats.org/officeDocument/2006/relationships/image" Target="../media/image306.png"/><Relationship Id="rId29" Type="http://schemas.openxmlformats.org/officeDocument/2006/relationships/customXml" Target="../ink/ink2672.xml"/><Relationship Id="rId24" Type="http://schemas.openxmlformats.org/officeDocument/2006/relationships/image" Target="../media/image2950.png"/><Relationship Id="rId40" Type="http://schemas.openxmlformats.org/officeDocument/2006/relationships/image" Target="../media/image3030.png"/><Relationship Id="rId45" Type="http://schemas.openxmlformats.org/officeDocument/2006/relationships/customXml" Target="../ink/ink2680.xml"/><Relationship Id="rId66" Type="http://schemas.openxmlformats.org/officeDocument/2006/relationships/image" Target="../media/image318.png"/><Relationship Id="rId87" Type="http://schemas.openxmlformats.org/officeDocument/2006/relationships/customXml" Target="../ink/ink2701.xml"/><Relationship Id="rId61" Type="http://schemas.openxmlformats.org/officeDocument/2006/relationships/customXml" Target="../ink/ink2688.xml"/><Relationship Id="rId82" Type="http://schemas.openxmlformats.org/officeDocument/2006/relationships/image" Target="../media/image326.png"/><Relationship Id="rId19" Type="http://schemas.openxmlformats.org/officeDocument/2006/relationships/customXml" Target="../ink/ink2667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960.png"/><Relationship Id="rId21" Type="http://schemas.openxmlformats.org/officeDocument/2006/relationships/customXml" Target="../ink/ink2713.xml"/><Relationship Id="rId42" Type="http://schemas.openxmlformats.org/officeDocument/2006/relationships/image" Target="../media/image3040.png"/><Relationship Id="rId47" Type="http://schemas.openxmlformats.org/officeDocument/2006/relationships/customXml" Target="../ink/ink2726.xml"/><Relationship Id="rId63" Type="http://schemas.openxmlformats.org/officeDocument/2006/relationships/customXml" Target="../ink/ink2734.xml"/><Relationship Id="rId68" Type="http://schemas.openxmlformats.org/officeDocument/2006/relationships/image" Target="../media/image319.png"/><Relationship Id="rId84" Type="http://schemas.openxmlformats.org/officeDocument/2006/relationships/image" Target="../media/image327.png"/><Relationship Id="rId89" Type="http://schemas.openxmlformats.org/officeDocument/2006/relationships/customXml" Target="../ink/ink2747.xml"/><Relationship Id="rId16" Type="http://schemas.openxmlformats.org/officeDocument/2006/relationships/image" Target="../media/image2880.png"/><Relationship Id="rId107" Type="http://schemas.openxmlformats.org/officeDocument/2006/relationships/image" Target="../media/image2900.png"/><Relationship Id="rId11" Type="http://schemas.openxmlformats.org/officeDocument/2006/relationships/customXml" Target="../ink/ink2708.xml"/><Relationship Id="rId32" Type="http://schemas.openxmlformats.org/officeDocument/2006/relationships/image" Target="../media/image2990.png"/><Relationship Id="rId37" Type="http://schemas.openxmlformats.org/officeDocument/2006/relationships/customXml" Target="../ink/ink2721.xml"/><Relationship Id="rId53" Type="http://schemas.openxmlformats.org/officeDocument/2006/relationships/customXml" Target="../ink/ink2729.xml"/><Relationship Id="rId58" Type="http://schemas.openxmlformats.org/officeDocument/2006/relationships/image" Target="../media/image314.png"/><Relationship Id="rId74" Type="http://schemas.openxmlformats.org/officeDocument/2006/relationships/image" Target="../media/image322.png"/><Relationship Id="rId79" Type="http://schemas.openxmlformats.org/officeDocument/2006/relationships/customXml" Target="../ink/ink2742.xml"/><Relationship Id="rId102" Type="http://schemas.openxmlformats.org/officeDocument/2006/relationships/customXml" Target="../ink/ink2754.xml"/><Relationship Id="rId5" Type="http://schemas.openxmlformats.org/officeDocument/2006/relationships/customXml" Target="../ink/ink2705.xml"/><Relationship Id="rId90" Type="http://schemas.openxmlformats.org/officeDocument/2006/relationships/image" Target="../media/image3060.png"/><Relationship Id="rId95" Type="http://schemas.openxmlformats.org/officeDocument/2006/relationships/customXml" Target="../ink/ink2750.xml"/><Relationship Id="rId22" Type="http://schemas.openxmlformats.org/officeDocument/2006/relationships/image" Target="../media/image2940.png"/><Relationship Id="rId27" Type="http://schemas.openxmlformats.org/officeDocument/2006/relationships/customXml" Target="../ink/ink2716.xml"/><Relationship Id="rId43" Type="http://schemas.openxmlformats.org/officeDocument/2006/relationships/customXml" Target="../ink/ink2724.xml"/><Relationship Id="rId48" Type="http://schemas.openxmlformats.org/officeDocument/2006/relationships/image" Target="../media/image309.png"/><Relationship Id="rId64" Type="http://schemas.openxmlformats.org/officeDocument/2006/relationships/image" Target="../media/image317.png"/><Relationship Id="rId69" Type="http://schemas.openxmlformats.org/officeDocument/2006/relationships/customXml" Target="../ink/ink2737.xml"/><Relationship Id="rId80" Type="http://schemas.openxmlformats.org/officeDocument/2006/relationships/image" Target="../media/image325.png"/><Relationship Id="rId85" Type="http://schemas.openxmlformats.org/officeDocument/2006/relationships/customXml" Target="../ink/ink2745.xml"/><Relationship Id="rId12" Type="http://schemas.openxmlformats.org/officeDocument/2006/relationships/image" Target="../media/image2850.png"/><Relationship Id="rId17" Type="http://schemas.openxmlformats.org/officeDocument/2006/relationships/customXml" Target="../ink/ink2711.xml"/><Relationship Id="rId33" Type="http://schemas.openxmlformats.org/officeDocument/2006/relationships/customXml" Target="../ink/ink2719.xml"/><Relationship Id="rId38" Type="http://schemas.openxmlformats.org/officeDocument/2006/relationships/image" Target="../media/image3020.png"/><Relationship Id="rId59" Type="http://schemas.openxmlformats.org/officeDocument/2006/relationships/customXml" Target="../ink/ink2732.xml"/><Relationship Id="rId103" Type="http://schemas.openxmlformats.org/officeDocument/2006/relationships/image" Target="../media/image334.png"/><Relationship Id="rId108" Type="http://schemas.openxmlformats.org/officeDocument/2006/relationships/customXml" Target="../ink/ink2757.xml"/><Relationship Id="rId54" Type="http://schemas.openxmlformats.org/officeDocument/2006/relationships/image" Target="../media/image312.png"/><Relationship Id="rId70" Type="http://schemas.openxmlformats.org/officeDocument/2006/relationships/image" Target="../media/image320.png"/><Relationship Id="rId75" Type="http://schemas.openxmlformats.org/officeDocument/2006/relationships/customXml" Target="../ink/ink2740.xml"/><Relationship Id="rId91" Type="http://schemas.openxmlformats.org/officeDocument/2006/relationships/customXml" Target="../ink/ink2748.xml"/><Relationship Id="rId96" Type="http://schemas.openxmlformats.org/officeDocument/2006/relationships/customXml" Target="../ink/ink27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15" Type="http://schemas.openxmlformats.org/officeDocument/2006/relationships/customXml" Target="../ink/ink2710.xml"/><Relationship Id="rId23" Type="http://schemas.openxmlformats.org/officeDocument/2006/relationships/customXml" Target="../ink/ink2714.xml"/><Relationship Id="rId28" Type="http://schemas.openxmlformats.org/officeDocument/2006/relationships/image" Target="../media/image2970.png"/><Relationship Id="rId36" Type="http://schemas.openxmlformats.org/officeDocument/2006/relationships/image" Target="../media/image3011.png"/><Relationship Id="rId49" Type="http://schemas.openxmlformats.org/officeDocument/2006/relationships/customXml" Target="../ink/ink2727.xml"/><Relationship Id="rId57" Type="http://schemas.openxmlformats.org/officeDocument/2006/relationships/customXml" Target="../ink/ink2731.xml"/><Relationship Id="rId106" Type="http://schemas.openxmlformats.org/officeDocument/2006/relationships/customXml" Target="../ink/ink2756.xml"/><Relationship Id="rId10" Type="http://schemas.openxmlformats.org/officeDocument/2006/relationships/image" Target="../media/image2840.png"/><Relationship Id="rId31" Type="http://schemas.openxmlformats.org/officeDocument/2006/relationships/customXml" Target="../ink/ink2718.xml"/><Relationship Id="rId44" Type="http://schemas.openxmlformats.org/officeDocument/2006/relationships/image" Target="../media/image307.png"/><Relationship Id="rId52" Type="http://schemas.openxmlformats.org/officeDocument/2006/relationships/image" Target="../media/image311.png"/><Relationship Id="rId60" Type="http://schemas.openxmlformats.org/officeDocument/2006/relationships/image" Target="../media/image315.png"/><Relationship Id="rId65" Type="http://schemas.openxmlformats.org/officeDocument/2006/relationships/customXml" Target="../ink/ink2735.xml"/><Relationship Id="rId73" Type="http://schemas.openxmlformats.org/officeDocument/2006/relationships/customXml" Target="../ink/ink2739.xml"/><Relationship Id="rId78" Type="http://schemas.openxmlformats.org/officeDocument/2006/relationships/image" Target="../media/image324.png"/><Relationship Id="rId81" Type="http://schemas.openxmlformats.org/officeDocument/2006/relationships/customXml" Target="../ink/ink2743.xml"/><Relationship Id="rId86" Type="http://schemas.openxmlformats.org/officeDocument/2006/relationships/image" Target="../media/image328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4" Type="http://schemas.openxmlformats.org/officeDocument/2006/relationships/image" Target="../media/image2811.png"/><Relationship Id="rId9" Type="http://schemas.openxmlformats.org/officeDocument/2006/relationships/customXml" Target="../ink/ink2707.xml"/><Relationship Id="rId13" Type="http://schemas.openxmlformats.org/officeDocument/2006/relationships/customXml" Target="../ink/ink2709.xml"/><Relationship Id="rId18" Type="http://schemas.openxmlformats.org/officeDocument/2006/relationships/image" Target="../media/image6510.png"/><Relationship Id="rId39" Type="http://schemas.openxmlformats.org/officeDocument/2006/relationships/customXml" Target="../ink/ink2722.xml"/><Relationship Id="rId109" Type="http://schemas.openxmlformats.org/officeDocument/2006/relationships/image" Target="../media/image2911.png"/><Relationship Id="rId34" Type="http://schemas.openxmlformats.org/officeDocument/2006/relationships/image" Target="../media/image3000.png"/><Relationship Id="rId50" Type="http://schemas.openxmlformats.org/officeDocument/2006/relationships/image" Target="../media/image310.png"/><Relationship Id="rId55" Type="http://schemas.openxmlformats.org/officeDocument/2006/relationships/customXml" Target="../ink/ink2730.xml"/><Relationship Id="rId76" Type="http://schemas.openxmlformats.org/officeDocument/2006/relationships/image" Target="../media/image323.png"/><Relationship Id="rId97" Type="http://schemas.openxmlformats.org/officeDocument/2006/relationships/image" Target="../media/image331.png"/><Relationship Id="rId104" Type="http://schemas.openxmlformats.org/officeDocument/2006/relationships/customXml" Target="../ink/ink2755.xml"/><Relationship Id="rId7" Type="http://schemas.openxmlformats.org/officeDocument/2006/relationships/customXml" Target="../ink/ink2706.xml"/><Relationship Id="rId71" Type="http://schemas.openxmlformats.org/officeDocument/2006/relationships/customXml" Target="../ink/ink2738.xml"/><Relationship Id="rId92" Type="http://schemas.openxmlformats.org/officeDocument/2006/relationships/image" Target="../media/image329.png"/><Relationship Id="rId2" Type="http://schemas.openxmlformats.org/officeDocument/2006/relationships/image" Target="../media/image306.png"/><Relationship Id="rId29" Type="http://schemas.openxmlformats.org/officeDocument/2006/relationships/customXml" Target="../ink/ink2717.xml"/><Relationship Id="rId24" Type="http://schemas.openxmlformats.org/officeDocument/2006/relationships/image" Target="../media/image2950.png"/><Relationship Id="rId40" Type="http://schemas.openxmlformats.org/officeDocument/2006/relationships/image" Target="../media/image3030.png"/><Relationship Id="rId45" Type="http://schemas.openxmlformats.org/officeDocument/2006/relationships/customXml" Target="../ink/ink2725.xml"/><Relationship Id="rId66" Type="http://schemas.openxmlformats.org/officeDocument/2006/relationships/image" Target="../media/image318.png"/><Relationship Id="rId87" Type="http://schemas.openxmlformats.org/officeDocument/2006/relationships/customXml" Target="../ink/ink2746.xml"/><Relationship Id="rId61" Type="http://schemas.openxmlformats.org/officeDocument/2006/relationships/customXml" Target="../ink/ink2733.xml"/><Relationship Id="rId82" Type="http://schemas.openxmlformats.org/officeDocument/2006/relationships/image" Target="../media/image326.png"/><Relationship Id="rId19" Type="http://schemas.openxmlformats.org/officeDocument/2006/relationships/customXml" Target="../ink/ink2712.xml"/><Relationship Id="rId14" Type="http://schemas.openxmlformats.org/officeDocument/2006/relationships/image" Target="../media/image2870.png"/><Relationship Id="rId30" Type="http://schemas.openxmlformats.org/officeDocument/2006/relationships/image" Target="../media/image2980.png"/><Relationship Id="rId35" Type="http://schemas.openxmlformats.org/officeDocument/2006/relationships/customXml" Target="../ink/ink2720.xml"/><Relationship Id="rId56" Type="http://schemas.openxmlformats.org/officeDocument/2006/relationships/image" Target="../media/image313.png"/><Relationship Id="rId77" Type="http://schemas.openxmlformats.org/officeDocument/2006/relationships/customXml" Target="../ink/ink2741.xml"/><Relationship Id="rId100" Type="http://schemas.openxmlformats.org/officeDocument/2006/relationships/customXml" Target="../ink/ink2753.xml"/><Relationship Id="rId105" Type="http://schemas.openxmlformats.org/officeDocument/2006/relationships/image" Target="../media/image335.png"/><Relationship Id="rId8" Type="http://schemas.openxmlformats.org/officeDocument/2006/relationships/image" Target="../media/image2830.png"/><Relationship Id="rId51" Type="http://schemas.openxmlformats.org/officeDocument/2006/relationships/customXml" Target="../ink/ink2728.xml"/><Relationship Id="rId72" Type="http://schemas.openxmlformats.org/officeDocument/2006/relationships/image" Target="../media/image321.png"/><Relationship Id="rId93" Type="http://schemas.openxmlformats.org/officeDocument/2006/relationships/customXml" Target="../ink/ink2749.xml"/><Relationship Id="rId98" Type="http://schemas.openxmlformats.org/officeDocument/2006/relationships/customXml" Target="../ink/ink2752.xml"/><Relationship Id="rId3" Type="http://schemas.openxmlformats.org/officeDocument/2006/relationships/customXml" Target="../ink/ink2704.xml"/><Relationship Id="rId25" Type="http://schemas.openxmlformats.org/officeDocument/2006/relationships/customXml" Target="../ink/ink2715.xml"/><Relationship Id="rId46" Type="http://schemas.openxmlformats.org/officeDocument/2006/relationships/image" Target="../media/image308.png"/><Relationship Id="rId67" Type="http://schemas.openxmlformats.org/officeDocument/2006/relationships/customXml" Target="../ink/ink2736.xml"/><Relationship Id="rId20" Type="http://schemas.openxmlformats.org/officeDocument/2006/relationships/image" Target="../media/image2890.png"/><Relationship Id="rId41" Type="http://schemas.openxmlformats.org/officeDocument/2006/relationships/customXml" Target="../ink/ink2723.xml"/><Relationship Id="rId62" Type="http://schemas.openxmlformats.org/officeDocument/2006/relationships/image" Target="../media/image316.png"/><Relationship Id="rId83" Type="http://schemas.openxmlformats.org/officeDocument/2006/relationships/customXml" Target="../ink/ink2744.xml"/><Relationship Id="rId88" Type="http://schemas.openxmlformats.org/officeDocument/2006/relationships/image" Target="../media/image3050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950.png"/><Relationship Id="rId117" Type="http://schemas.openxmlformats.org/officeDocument/2006/relationships/image" Target="../media/image339.png"/><Relationship Id="rId21" Type="http://schemas.openxmlformats.org/officeDocument/2006/relationships/customXml" Target="../ink/ink2767.xml"/><Relationship Id="rId42" Type="http://schemas.openxmlformats.org/officeDocument/2006/relationships/image" Target="../media/image3030.png"/><Relationship Id="rId47" Type="http://schemas.openxmlformats.org/officeDocument/2006/relationships/customXml" Target="../ink/ink2780.xml"/><Relationship Id="rId63" Type="http://schemas.openxmlformats.org/officeDocument/2006/relationships/customXml" Target="../ink/ink2788.xml"/><Relationship Id="rId68" Type="http://schemas.openxmlformats.org/officeDocument/2006/relationships/image" Target="../media/image318.png"/><Relationship Id="rId84" Type="http://schemas.openxmlformats.org/officeDocument/2006/relationships/image" Target="../media/image326.png"/><Relationship Id="rId89" Type="http://schemas.openxmlformats.org/officeDocument/2006/relationships/customXml" Target="../ink/ink2801.xml"/><Relationship Id="rId112" Type="http://schemas.openxmlformats.org/officeDocument/2006/relationships/customXml" Target="../ink/ink2813.xml"/><Relationship Id="rId16" Type="http://schemas.openxmlformats.org/officeDocument/2006/relationships/image" Target="../media/image2880.png"/><Relationship Id="rId107" Type="http://schemas.openxmlformats.org/officeDocument/2006/relationships/image" Target="../media/image335.png"/><Relationship Id="rId11" Type="http://schemas.openxmlformats.org/officeDocument/2006/relationships/customXml" Target="../ink/ink2762.xml"/><Relationship Id="rId32" Type="http://schemas.openxmlformats.org/officeDocument/2006/relationships/image" Target="../media/image2980.png"/><Relationship Id="rId37" Type="http://schemas.openxmlformats.org/officeDocument/2006/relationships/customXml" Target="../ink/ink2775.xml"/><Relationship Id="rId53" Type="http://schemas.openxmlformats.org/officeDocument/2006/relationships/customXml" Target="../ink/ink2783.xml"/><Relationship Id="rId58" Type="http://schemas.openxmlformats.org/officeDocument/2006/relationships/image" Target="../media/image313.png"/><Relationship Id="rId74" Type="http://schemas.openxmlformats.org/officeDocument/2006/relationships/image" Target="../media/image321.png"/><Relationship Id="rId79" Type="http://schemas.openxmlformats.org/officeDocument/2006/relationships/customXml" Target="../ink/ink2796.xml"/><Relationship Id="rId102" Type="http://schemas.openxmlformats.org/officeDocument/2006/relationships/customXml" Target="../ink/ink2808.xml"/><Relationship Id="rId5" Type="http://schemas.openxmlformats.org/officeDocument/2006/relationships/customXml" Target="../ink/ink2759.xml"/><Relationship Id="rId90" Type="http://schemas.openxmlformats.org/officeDocument/2006/relationships/image" Target="../media/image3050.png"/><Relationship Id="rId95" Type="http://schemas.openxmlformats.org/officeDocument/2006/relationships/customXml" Target="../ink/ink2804.xml"/><Relationship Id="rId22" Type="http://schemas.openxmlformats.org/officeDocument/2006/relationships/image" Target="../media/image2890.png"/><Relationship Id="rId27" Type="http://schemas.openxmlformats.org/officeDocument/2006/relationships/customXml" Target="../ink/ink2770.xml"/><Relationship Id="rId43" Type="http://schemas.openxmlformats.org/officeDocument/2006/relationships/customXml" Target="../ink/ink2778.xml"/><Relationship Id="rId48" Type="http://schemas.openxmlformats.org/officeDocument/2006/relationships/image" Target="../media/image308.png"/><Relationship Id="rId64" Type="http://schemas.openxmlformats.org/officeDocument/2006/relationships/image" Target="../media/image316.png"/><Relationship Id="rId69" Type="http://schemas.openxmlformats.org/officeDocument/2006/relationships/customXml" Target="../ink/ink2791.xml"/><Relationship Id="rId113" Type="http://schemas.openxmlformats.org/officeDocument/2006/relationships/image" Target="../media/image2911.png"/><Relationship Id="rId118" Type="http://schemas.openxmlformats.org/officeDocument/2006/relationships/customXml" Target="../ink/ink2816.xml"/><Relationship Id="rId80" Type="http://schemas.openxmlformats.org/officeDocument/2006/relationships/image" Target="../media/image324.png"/><Relationship Id="rId85" Type="http://schemas.openxmlformats.org/officeDocument/2006/relationships/customXml" Target="../ink/ink2799.xml"/><Relationship Id="rId12" Type="http://schemas.openxmlformats.org/officeDocument/2006/relationships/image" Target="../media/image2850.png"/><Relationship Id="rId17" Type="http://schemas.openxmlformats.org/officeDocument/2006/relationships/customXml" Target="../ink/ink2765.xml"/><Relationship Id="rId33" Type="http://schemas.openxmlformats.org/officeDocument/2006/relationships/customXml" Target="../ink/ink2773.xml"/><Relationship Id="rId38" Type="http://schemas.openxmlformats.org/officeDocument/2006/relationships/image" Target="../media/image3011.png"/><Relationship Id="rId59" Type="http://schemas.openxmlformats.org/officeDocument/2006/relationships/customXml" Target="../ink/ink2786.xml"/><Relationship Id="rId103" Type="http://schemas.openxmlformats.org/officeDocument/2006/relationships/image" Target="../media/image333.png"/><Relationship Id="rId108" Type="http://schemas.openxmlformats.org/officeDocument/2006/relationships/customXml" Target="../ink/ink2811.xml"/><Relationship Id="rId54" Type="http://schemas.openxmlformats.org/officeDocument/2006/relationships/image" Target="../media/image311.png"/><Relationship Id="rId70" Type="http://schemas.openxmlformats.org/officeDocument/2006/relationships/image" Target="../media/image319.png"/><Relationship Id="rId75" Type="http://schemas.openxmlformats.org/officeDocument/2006/relationships/customXml" Target="../ink/ink2794.xml"/><Relationship Id="rId91" Type="http://schemas.openxmlformats.org/officeDocument/2006/relationships/customXml" Target="../ink/ink2802.xml"/><Relationship Id="rId96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23" Type="http://schemas.openxmlformats.org/officeDocument/2006/relationships/customXml" Target="../ink/ink2768.xml"/><Relationship Id="rId28" Type="http://schemas.openxmlformats.org/officeDocument/2006/relationships/image" Target="../media/image2960.png"/><Relationship Id="rId49" Type="http://schemas.openxmlformats.org/officeDocument/2006/relationships/customXml" Target="../ink/ink2781.xml"/><Relationship Id="rId114" Type="http://schemas.openxmlformats.org/officeDocument/2006/relationships/customXml" Target="../ink/ink2814.xml"/><Relationship Id="rId119" Type="http://schemas.openxmlformats.org/officeDocument/2006/relationships/image" Target="../media/image340.png"/><Relationship Id="rId10" Type="http://schemas.openxmlformats.org/officeDocument/2006/relationships/image" Target="../media/image2840.png"/><Relationship Id="rId31" Type="http://schemas.openxmlformats.org/officeDocument/2006/relationships/customXml" Target="../ink/ink2772.xml"/><Relationship Id="rId44" Type="http://schemas.openxmlformats.org/officeDocument/2006/relationships/image" Target="../media/image3040.png"/><Relationship Id="rId52" Type="http://schemas.openxmlformats.org/officeDocument/2006/relationships/image" Target="../media/image310.png"/><Relationship Id="rId60" Type="http://schemas.openxmlformats.org/officeDocument/2006/relationships/image" Target="../media/image314.png"/><Relationship Id="rId65" Type="http://schemas.openxmlformats.org/officeDocument/2006/relationships/customXml" Target="../ink/ink2789.xml"/><Relationship Id="rId73" Type="http://schemas.openxmlformats.org/officeDocument/2006/relationships/customXml" Target="../ink/ink2793.xml"/><Relationship Id="rId78" Type="http://schemas.openxmlformats.org/officeDocument/2006/relationships/image" Target="../media/image323.png"/><Relationship Id="rId81" Type="http://schemas.openxmlformats.org/officeDocument/2006/relationships/customXml" Target="../ink/ink2797.xml"/><Relationship Id="rId86" Type="http://schemas.openxmlformats.org/officeDocument/2006/relationships/image" Target="../media/image327.png"/><Relationship Id="rId94" Type="http://schemas.openxmlformats.org/officeDocument/2006/relationships/image" Target="../media/image329.png"/><Relationship Id="rId99" Type="http://schemas.openxmlformats.org/officeDocument/2006/relationships/image" Target="../media/image331.png"/><Relationship Id="rId101" Type="http://schemas.openxmlformats.org/officeDocument/2006/relationships/image" Target="../media/image332.png"/><Relationship Id="rId4" Type="http://schemas.openxmlformats.org/officeDocument/2006/relationships/image" Target="../media/image2811.png"/><Relationship Id="rId9" Type="http://schemas.openxmlformats.org/officeDocument/2006/relationships/customXml" Target="../ink/ink2761.xml"/><Relationship Id="rId13" Type="http://schemas.openxmlformats.org/officeDocument/2006/relationships/customXml" Target="../ink/ink2763.xml"/><Relationship Id="rId18" Type="http://schemas.openxmlformats.org/officeDocument/2006/relationships/image" Target="../media/image6510.png"/><Relationship Id="rId39" Type="http://schemas.openxmlformats.org/officeDocument/2006/relationships/customXml" Target="../ink/ink2776.xml"/><Relationship Id="rId109" Type="http://schemas.openxmlformats.org/officeDocument/2006/relationships/image" Target="../media/image336.png"/><Relationship Id="rId34" Type="http://schemas.openxmlformats.org/officeDocument/2006/relationships/image" Target="../media/image2990.png"/><Relationship Id="rId50" Type="http://schemas.openxmlformats.org/officeDocument/2006/relationships/image" Target="../media/image309.png"/><Relationship Id="rId55" Type="http://schemas.openxmlformats.org/officeDocument/2006/relationships/customXml" Target="../ink/ink2784.xml"/><Relationship Id="rId76" Type="http://schemas.openxmlformats.org/officeDocument/2006/relationships/image" Target="../media/image322.png"/><Relationship Id="rId97" Type="http://schemas.openxmlformats.org/officeDocument/2006/relationships/customXml" Target="../ink/ink2805.xml"/><Relationship Id="rId104" Type="http://schemas.openxmlformats.org/officeDocument/2006/relationships/customXml" Target="../ink/ink2809.xml"/><Relationship Id="rId7" Type="http://schemas.openxmlformats.org/officeDocument/2006/relationships/customXml" Target="../ink/ink2760.xml"/><Relationship Id="rId71" Type="http://schemas.openxmlformats.org/officeDocument/2006/relationships/customXml" Target="../ink/ink2792.xml"/><Relationship Id="rId92" Type="http://schemas.openxmlformats.org/officeDocument/2006/relationships/image" Target="../media/image3060.png"/><Relationship Id="rId2" Type="http://schemas.openxmlformats.org/officeDocument/2006/relationships/image" Target="../media/image306.png"/><Relationship Id="rId29" Type="http://schemas.openxmlformats.org/officeDocument/2006/relationships/customXml" Target="../ink/ink2771.xml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2779.xml"/><Relationship Id="rId66" Type="http://schemas.openxmlformats.org/officeDocument/2006/relationships/image" Target="../media/image317.png"/><Relationship Id="rId87" Type="http://schemas.openxmlformats.org/officeDocument/2006/relationships/customXml" Target="../ink/ink2800.xml"/><Relationship Id="rId110" Type="http://schemas.openxmlformats.org/officeDocument/2006/relationships/customXml" Target="../ink/ink2812.xml"/><Relationship Id="rId115" Type="http://schemas.openxmlformats.org/officeDocument/2006/relationships/image" Target="../media/image338.png"/><Relationship Id="rId61" Type="http://schemas.openxmlformats.org/officeDocument/2006/relationships/customXml" Target="../ink/ink2787.xml"/><Relationship Id="rId82" Type="http://schemas.openxmlformats.org/officeDocument/2006/relationships/image" Target="../media/image325.png"/><Relationship Id="rId19" Type="http://schemas.openxmlformats.org/officeDocument/2006/relationships/customXml" Target="../ink/ink2766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2774.xml"/><Relationship Id="rId56" Type="http://schemas.openxmlformats.org/officeDocument/2006/relationships/image" Target="../media/image312.png"/><Relationship Id="rId77" Type="http://schemas.openxmlformats.org/officeDocument/2006/relationships/customXml" Target="../ink/ink2795.xml"/><Relationship Id="rId100" Type="http://schemas.openxmlformats.org/officeDocument/2006/relationships/customXml" Target="../ink/ink2807.xml"/><Relationship Id="rId105" Type="http://schemas.openxmlformats.org/officeDocument/2006/relationships/image" Target="../media/image334.png"/><Relationship Id="rId8" Type="http://schemas.openxmlformats.org/officeDocument/2006/relationships/image" Target="../media/image2830.png"/><Relationship Id="rId51" Type="http://schemas.openxmlformats.org/officeDocument/2006/relationships/customXml" Target="../ink/ink2782.xml"/><Relationship Id="rId72" Type="http://schemas.openxmlformats.org/officeDocument/2006/relationships/image" Target="../media/image320.png"/><Relationship Id="rId93" Type="http://schemas.openxmlformats.org/officeDocument/2006/relationships/customXml" Target="../ink/ink2803.xml"/><Relationship Id="rId98" Type="http://schemas.openxmlformats.org/officeDocument/2006/relationships/customXml" Target="../ink/ink2806.xml"/><Relationship Id="rId3" Type="http://schemas.openxmlformats.org/officeDocument/2006/relationships/customXml" Target="../ink/ink2758.xml"/><Relationship Id="rId25" Type="http://schemas.openxmlformats.org/officeDocument/2006/relationships/customXml" Target="../ink/ink2769.xml"/><Relationship Id="rId46" Type="http://schemas.openxmlformats.org/officeDocument/2006/relationships/image" Target="../media/image307.png"/><Relationship Id="rId67" Type="http://schemas.openxmlformats.org/officeDocument/2006/relationships/customXml" Target="../ink/ink2790.xml"/><Relationship Id="rId116" Type="http://schemas.openxmlformats.org/officeDocument/2006/relationships/customXml" Target="../ink/ink2815.xml"/><Relationship Id="rId20" Type="http://schemas.openxmlformats.org/officeDocument/2006/relationships/image" Target="../media/image2900.png"/><Relationship Id="rId41" Type="http://schemas.openxmlformats.org/officeDocument/2006/relationships/customXml" Target="../ink/ink2777.xml"/><Relationship Id="rId62" Type="http://schemas.openxmlformats.org/officeDocument/2006/relationships/image" Target="../media/image315.png"/><Relationship Id="rId83" Type="http://schemas.openxmlformats.org/officeDocument/2006/relationships/customXml" Target="../ink/ink2798.xml"/><Relationship Id="rId88" Type="http://schemas.openxmlformats.org/officeDocument/2006/relationships/image" Target="../media/image328.png"/><Relationship Id="rId111" Type="http://schemas.openxmlformats.org/officeDocument/2006/relationships/image" Target="../media/image337.png"/><Relationship Id="rId15" Type="http://schemas.openxmlformats.org/officeDocument/2006/relationships/customXml" Target="../ink/ink2764.xml"/><Relationship Id="rId36" Type="http://schemas.openxmlformats.org/officeDocument/2006/relationships/image" Target="../media/image3000.png"/><Relationship Id="rId57" Type="http://schemas.openxmlformats.org/officeDocument/2006/relationships/customXml" Target="../ink/ink2785.xml"/><Relationship Id="rId106" Type="http://schemas.openxmlformats.org/officeDocument/2006/relationships/customXml" Target="../ink/ink2810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png"/><Relationship Id="rId18" Type="http://schemas.openxmlformats.org/officeDocument/2006/relationships/customXml" Target="../ink/ink78.xml"/><Relationship Id="rId26" Type="http://schemas.openxmlformats.org/officeDocument/2006/relationships/customXml" Target="../ink/ink82.xml"/><Relationship Id="rId39" Type="http://schemas.openxmlformats.org/officeDocument/2006/relationships/image" Target="../media/image31.png"/><Relationship Id="rId21" Type="http://schemas.openxmlformats.org/officeDocument/2006/relationships/image" Target="../media/image22.png"/><Relationship Id="rId34" Type="http://schemas.openxmlformats.org/officeDocument/2006/relationships/customXml" Target="../ink/ink86.xml"/><Relationship Id="rId42" Type="http://schemas.openxmlformats.org/officeDocument/2006/relationships/customXml" Target="../ink/ink90.xml"/><Relationship Id="rId7" Type="http://schemas.openxmlformats.org/officeDocument/2006/relationships/image" Target="../media/image5.png"/><Relationship Id="rId2" Type="http://schemas.openxmlformats.org/officeDocument/2006/relationships/customXml" Target="../ink/ink70.xml"/><Relationship Id="rId16" Type="http://schemas.openxmlformats.org/officeDocument/2006/relationships/customXml" Target="../ink/ink77.xml"/><Relationship Id="rId29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.xml"/><Relationship Id="rId11" Type="http://schemas.openxmlformats.org/officeDocument/2006/relationships/image" Target="../media/image7.png"/><Relationship Id="rId24" Type="http://schemas.openxmlformats.org/officeDocument/2006/relationships/customXml" Target="../ink/ink81.xml"/><Relationship Id="rId32" Type="http://schemas.openxmlformats.org/officeDocument/2006/relationships/customXml" Target="../ink/ink85.xml"/><Relationship Id="rId37" Type="http://schemas.openxmlformats.org/officeDocument/2006/relationships/image" Target="../media/image30.png"/><Relationship Id="rId40" Type="http://schemas.openxmlformats.org/officeDocument/2006/relationships/customXml" Target="../ink/ink89.xml"/><Relationship Id="rId45" Type="http://schemas.openxmlformats.org/officeDocument/2006/relationships/image" Target="../media/image34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customXml" Target="../ink/ink83.xml"/><Relationship Id="rId36" Type="http://schemas.openxmlformats.org/officeDocument/2006/relationships/customXml" Target="../ink/ink87.xml"/><Relationship Id="rId10" Type="http://schemas.openxmlformats.org/officeDocument/2006/relationships/customXml" Target="../ink/ink74.xml"/><Relationship Id="rId19" Type="http://schemas.openxmlformats.org/officeDocument/2006/relationships/image" Target="../media/image17.png"/><Relationship Id="rId31" Type="http://schemas.openxmlformats.org/officeDocument/2006/relationships/image" Target="../media/image27.png"/><Relationship Id="rId44" Type="http://schemas.openxmlformats.org/officeDocument/2006/relationships/customXml" Target="../ink/ink91.xml"/><Relationship Id="rId4" Type="http://schemas.openxmlformats.org/officeDocument/2006/relationships/customXml" Target="../ink/ink71.xml"/><Relationship Id="rId9" Type="http://schemas.openxmlformats.org/officeDocument/2006/relationships/image" Target="../media/image6.png"/><Relationship Id="rId14" Type="http://schemas.openxmlformats.org/officeDocument/2006/relationships/customXml" Target="../ink/ink76.xml"/><Relationship Id="rId22" Type="http://schemas.openxmlformats.org/officeDocument/2006/relationships/customXml" Target="../ink/ink80.xml"/><Relationship Id="rId27" Type="http://schemas.openxmlformats.org/officeDocument/2006/relationships/image" Target="../media/image25.png"/><Relationship Id="rId30" Type="http://schemas.openxmlformats.org/officeDocument/2006/relationships/customXml" Target="../ink/ink84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8" Type="http://schemas.openxmlformats.org/officeDocument/2006/relationships/customXml" Target="../ink/ink73.xml"/><Relationship Id="rId3" Type="http://schemas.openxmlformats.org/officeDocument/2006/relationships/image" Target="../media/image3.png"/><Relationship Id="rId12" Type="http://schemas.openxmlformats.org/officeDocument/2006/relationships/customXml" Target="../ink/ink75.xml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28.png"/><Relationship Id="rId38" Type="http://schemas.openxmlformats.org/officeDocument/2006/relationships/customXml" Target="../ink/ink88.xml"/><Relationship Id="rId20" Type="http://schemas.openxmlformats.org/officeDocument/2006/relationships/customXml" Target="../ink/ink79.xml"/><Relationship Id="rId41" Type="http://schemas.openxmlformats.org/officeDocument/2006/relationships/image" Target="../media/image32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950.png"/><Relationship Id="rId117" Type="http://schemas.openxmlformats.org/officeDocument/2006/relationships/image" Target="../media/image339.png"/><Relationship Id="rId21" Type="http://schemas.openxmlformats.org/officeDocument/2006/relationships/customXml" Target="../ink/ink2826.xml"/><Relationship Id="rId42" Type="http://schemas.openxmlformats.org/officeDocument/2006/relationships/image" Target="../media/image3030.png"/><Relationship Id="rId47" Type="http://schemas.openxmlformats.org/officeDocument/2006/relationships/customXml" Target="../ink/ink2839.xml"/><Relationship Id="rId63" Type="http://schemas.openxmlformats.org/officeDocument/2006/relationships/customXml" Target="../ink/ink2847.xml"/><Relationship Id="rId68" Type="http://schemas.openxmlformats.org/officeDocument/2006/relationships/image" Target="../media/image318.png"/><Relationship Id="rId84" Type="http://schemas.openxmlformats.org/officeDocument/2006/relationships/image" Target="../media/image326.png"/><Relationship Id="rId89" Type="http://schemas.openxmlformats.org/officeDocument/2006/relationships/customXml" Target="../ink/ink2860.xml"/><Relationship Id="rId112" Type="http://schemas.openxmlformats.org/officeDocument/2006/relationships/customXml" Target="../ink/ink2872.xml"/><Relationship Id="rId16" Type="http://schemas.openxmlformats.org/officeDocument/2006/relationships/image" Target="../media/image2880.png"/><Relationship Id="rId107" Type="http://schemas.openxmlformats.org/officeDocument/2006/relationships/image" Target="../media/image335.png"/><Relationship Id="rId11" Type="http://schemas.openxmlformats.org/officeDocument/2006/relationships/customXml" Target="../ink/ink2821.xml"/><Relationship Id="rId32" Type="http://schemas.openxmlformats.org/officeDocument/2006/relationships/image" Target="../media/image2980.png"/><Relationship Id="rId37" Type="http://schemas.openxmlformats.org/officeDocument/2006/relationships/customXml" Target="../ink/ink2834.xml"/><Relationship Id="rId53" Type="http://schemas.openxmlformats.org/officeDocument/2006/relationships/customXml" Target="../ink/ink2842.xml"/><Relationship Id="rId58" Type="http://schemas.openxmlformats.org/officeDocument/2006/relationships/image" Target="../media/image313.png"/><Relationship Id="rId74" Type="http://schemas.openxmlformats.org/officeDocument/2006/relationships/image" Target="../media/image321.png"/><Relationship Id="rId79" Type="http://schemas.openxmlformats.org/officeDocument/2006/relationships/customXml" Target="../ink/ink2855.xml"/><Relationship Id="rId102" Type="http://schemas.openxmlformats.org/officeDocument/2006/relationships/customXml" Target="../ink/ink2867.xml"/><Relationship Id="rId123" Type="http://schemas.openxmlformats.org/officeDocument/2006/relationships/image" Target="../media/image342.png"/><Relationship Id="rId5" Type="http://schemas.openxmlformats.org/officeDocument/2006/relationships/customXml" Target="../ink/ink2818.xml"/><Relationship Id="rId90" Type="http://schemas.openxmlformats.org/officeDocument/2006/relationships/image" Target="../media/image3050.png"/><Relationship Id="rId95" Type="http://schemas.openxmlformats.org/officeDocument/2006/relationships/customXml" Target="../ink/ink2863.xml"/><Relationship Id="rId22" Type="http://schemas.openxmlformats.org/officeDocument/2006/relationships/image" Target="../media/image2890.png"/><Relationship Id="rId27" Type="http://schemas.openxmlformats.org/officeDocument/2006/relationships/customXml" Target="../ink/ink2829.xml"/><Relationship Id="rId43" Type="http://schemas.openxmlformats.org/officeDocument/2006/relationships/customXml" Target="../ink/ink2837.xml"/><Relationship Id="rId48" Type="http://schemas.openxmlformats.org/officeDocument/2006/relationships/image" Target="../media/image308.png"/><Relationship Id="rId64" Type="http://schemas.openxmlformats.org/officeDocument/2006/relationships/image" Target="../media/image316.png"/><Relationship Id="rId69" Type="http://schemas.openxmlformats.org/officeDocument/2006/relationships/customXml" Target="../ink/ink2850.xml"/><Relationship Id="rId113" Type="http://schemas.openxmlformats.org/officeDocument/2006/relationships/image" Target="../media/image2911.png"/><Relationship Id="rId118" Type="http://schemas.openxmlformats.org/officeDocument/2006/relationships/customXml" Target="../ink/ink2875.xml"/><Relationship Id="rId80" Type="http://schemas.openxmlformats.org/officeDocument/2006/relationships/image" Target="../media/image324.png"/><Relationship Id="rId85" Type="http://schemas.openxmlformats.org/officeDocument/2006/relationships/customXml" Target="../ink/ink2858.xml"/><Relationship Id="rId12" Type="http://schemas.openxmlformats.org/officeDocument/2006/relationships/image" Target="../media/image2850.png"/><Relationship Id="rId17" Type="http://schemas.openxmlformats.org/officeDocument/2006/relationships/customXml" Target="../ink/ink2824.xml"/><Relationship Id="rId33" Type="http://schemas.openxmlformats.org/officeDocument/2006/relationships/customXml" Target="../ink/ink2832.xml"/><Relationship Id="rId38" Type="http://schemas.openxmlformats.org/officeDocument/2006/relationships/image" Target="../media/image3011.png"/><Relationship Id="rId59" Type="http://schemas.openxmlformats.org/officeDocument/2006/relationships/customXml" Target="../ink/ink2845.xml"/><Relationship Id="rId103" Type="http://schemas.openxmlformats.org/officeDocument/2006/relationships/image" Target="../media/image333.png"/><Relationship Id="rId108" Type="http://schemas.openxmlformats.org/officeDocument/2006/relationships/customXml" Target="../ink/ink2870.xml"/><Relationship Id="rId54" Type="http://schemas.openxmlformats.org/officeDocument/2006/relationships/image" Target="../media/image311.png"/><Relationship Id="rId70" Type="http://schemas.openxmlformats.org/officeDocument/2006/relationships/image" Target="../media/image319.png"/><Relationship Id="rId75" Type="http://schemas.openxmlformats.org/officeDocument/2006/relationships/customXml" Target="../ink/ink2853.xml"/><Relationship Id="rId91" Type="http://schemas.openxmlformats.org/officeDocument/2006/relationships/customXml" Target="../ink/ink2861.xml"/><Relationship Id="rId96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23" Type="http://schemas.openxmlformats.org/officeDocument/2006/relationships/customXml" Target="../ink/ink2827.xml"/><Relationship Id="rId28" Type="http://schemas.openxmlformats.org/officeDocument/2006/relationships/image" Target="../media/image2960.png"/><Relationship Id="rId49" Type="http://schemas.openxmlformats.org/officeDocument/2006/relationships/customXml" Target="../ink/ink2840.xml"/><Relationship Id="rId114" Type="http://schemas.openxmlformats.org/officeDocument/2006/relationships/customXml" Target="../ink/ink2873.xml"/><Relationship Id="rId119" Type="http://schemas.openxmlformats.org/officeDocument/2006/relationships/image" Target="../media/image340.png"/><Relationship Id="rId44" Type="http://schemas.openxmlformats.org/officeDocument/2006/relationships/image" Target="../media/image3040.png"/><Relationship Id="rId60" Type="http://schemas.openxmlformats.org/officeDocument/2006/relationships/image" Target="../media/image314.png"/><Relationship Id="rId65" Type="http://schemas.openxmlformats.org/officeDocument/2006/relationships/customXml" Target="../ink/ink2848.xml"/><Relationship Id="rId81" Type="http://schemas.openxmlformats.org/officeDocument/2006/relationships/customXml" Target="../ink/ink2856.xml"/><Relationship Id="rId86" Type="http://schemas.openxmlformats.org/officeDocument/2006/relationships/image" Target="../media/image327.png"/><Relationship Id="rId4" Type="http://schemas.openxmlformats.org/officeDocument/2006/relationships/image" Target="../media/image2811.png"/><Relationship Id="rId9" Type="http://schemas.openxmlformats.org/officeDocument/2006/relationships/customXml" Target="../ink/ink2820.xml"/><Relationship Id="rId13" Type="http://schemas.openxmlformats.org/officeDocument/2006/relationships/customXml" Target="../ink/ink2822.xml"/><Relationship Id="rId18" Type="http://schemas.openxmlformats.org/officeDocument/2006/relationships/image" Target="../media/image6510.png"/><Relationship Id="rId39" Type="http://schemas.openxmlformats.org/officeDocument/2006/relationships/customXml" Target="../ink/ink2835.xml"/><Relationship Id="rId109" Type="http://schemas.openxmlformats.org/officeDocument/2006/relationships/image" Target="../media/image336.png"/><Relationship Id="rId34" Type="http://schemas.openxmlformats.org/officeDocument/2006/relationships/image" Target="../media/image2990.png"/><Relationship Id="rId50" Type="http://schemas.openxmlformats.org/officeDocument/2006/relationships/image" Target="../media/image309.png"/><Relationship Id="rId55" Type="http://schemas.openxmlformats.org/officeDocument/2006/relationships/customXml" Target="../ink/ink2843.xml"/><Relationship Id="rId76" Type="http://schemas.openxmlformats.org/officeDocument/2006/relationships/image" Target="../media/image322.png"/><Relationship Id="rId97" Type="http://schemas.openxmlformats.org/officeDocument/2006/relationships/customXml" Target="../ink/ink2864.xml"/><Relationship Id="rId104" Type="http://schemas.openxmlformats.org/officeDocument/2006/relationships/customXml" Target="../ink/ink2868.xml"/><Relationship Id="rId120" Type="http://schemas.openxmlformats.org/officeDocument/2006/relationships/customXml" Target="../ink/ink2876.xml"/><Relationship Id="rId7" Type="http://schemas.openxmlformats.org/officeDocument/2006/relationships/customXml" Target="../ink/ink2819.xml"/><Relationship Id="rId71" Type="http://schemas.openxmlformats.org/officeDocument/2006/relationships/customXml" Target="../ink/ink2851.xml"/><Relationship Id="rId92" Type="http://schemas.openxmlformats.org/officeDocument/2006/relationships/image" Target="../media/image3060.png"/><Relationship Id="rId2" Type="http://schemas.openxmlformats.org/officeDocument/2006/relationships/image" Target="../media/image306.png"/><Relationship Id="rId29" Type="http://schemas.openxmlformats.org/officeDocument/2006/relationships/customXml" Target="../ink/ink2830.xml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2838.xml"/><Relationship Id="rId66" Type="http://schemas.openxmlformats.org/officeDocument/2006/relationships/image" Target="../media/image317.png"/><Relationship Id="rId87" Type="http://schemas.openxmlformats.org/officeDocument/2006/relationships/customXml" Target="../ink/ink2859.xml"/><Relationship Id="rId110" Type="http://schemas.openxmlformats.org/officeDocument/2006/relationships/customXml" Target="../ink/ink2871.xml"/><Relationship Id="rId115" Type="http://schemas.openxmlformats.org/officeDocument/2006/relationships/image" Target="../media/image338.png"/><Relationship Id="rId61" Type="http://schemas.openxmlformats.org/officeDocument/2006/relationships/customXml" Target="../ink/ink2846.xml"/><Relationship Id="rId82" Type="http://schemas.openxmlformats.org/officeDocument/2006/relationships/image" Target="../media/image325.png"/><Relationship Id="rId19" Type="http://schemas.openxmlformats.org/officeDocument/2006/relationships/customXml" Target="../ink/ink2825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2833.xml"/><Relationship Id="rId56" Type="http://schemas.openxmlformats.org/officeDocument/2006/relationships/image" Target="../media/image312.png"/><Relationship Id="rId77" Type="http://schemas.openxmlformats.org/officeDocument/2006/relationships/customXml" Target="../ink/ink2854.xml"/><Relationship Id="rId100" Type="http://schemas.openxmlformats.org/officeDocument/2006/relationships/customXml" Target="../ink/ink2866.xml"/><Relationship Id="rId105" Type="http://schemas.openxmlformats.org/officeDocument/2006/relationships/image" Target="../media/image334.png"/><Relationship Id="rId8" Type="http://schemas.openxmlformats.org/officeDocument/2006/relationships/image" Target="../media/image2830.png"/><Relationship Id="rId51" Type="http://schemas.openxmlformats.org/officeDocument/2006/relationships/customXml" Target="../ink/ink2841.xml"/><Relationship Id="rId72" Type="http://schemas.openxmlformats.org/officeDocument/2006/relationships/image" Target="../media/image320.png"/><Relationship Id="rId93" Type="http://schemas.openxmlformats.org/officeDocument/2006/relationships/customXml" Target="../ink/ink2862.xml"/><Relationship Id="rId98" Type="http://schemas.openxmlformats.org/officeDocument/2006/relationships/customXml" Target="../ink/ink2865.xml"/><Relationship Id="rId121" Type="http://schemas.openxmlformats.org/officeDocument/2006/relationships/image" Target="../media/image341.png"/><Relationship Id="rId3" Type="http://schemas.openxmlformats.org/officeDocument/2006/relationships/customXml" Target="../ink/ink2817.xml"/><Relationship Id="rId25" Type="http://schemas.openxmlformats.org/officeDocument/2006/relationships/customXml" Target="../ink/ink2828.xml"/><Relationship Id="rId46" Type="http://schemas.openxmlformats.org/officeDocument/2006/relationships/image" Target="../media/image307.png"/><Relationship Id="rId67" Type="http://schemas.openxmlformats.org/officeDocument/2006/relationships/customXml" Target="../ink/ink2849.xml"/><Relationship Id="rId116" Type="http://schemas.openxmlformats.org/officeDocument/2006/relationships/customXml" Target="../ink/ink2874.xml"/><Relationship Id="rId20" Type="http://schemas.openxmlformats.org/officeDocument/2006/relationships/image" Target="../media/image2900.png"/><Relationship Id="rId41" Type="http://schemas.openxmlformats.org/officeDocument/2006/relationships/customXml" Target="../ink/ink2836.xml"/><Relationship Id="rId62" Type="http://schemas.openxmlformats.org/officeDocument/2006/relationships/image" Target="../media/image315.png"/><Relationship Id="rId83" Type="http://schemas.openxmlformats.org/officeDocument/2006/relationships/customXml" Target="../ink/ink2857.xml"/><Relationship Id="rId88" Type="http://schemas.openxmlformats.org/officeDocument/2006/relationships/image" Target="../media/image328.png"/><Relationship Id="rId111" Type="http://schemas.openxmlformats.org/officeDocument/2006/relationships/image" Target="../media/image337.png"/><Relationship Id="rId15" Type="http://schemas.openxmlformats.org/officeDocument/2006/relationships/customXml" Target="../ink/ink2823.xml"/><Relationship Id="rId36" Type="http://schemas.openxmlformats.org/officeDocument/2006/relationships/image" Target="../media/image3000.png"/><Relationship Id="rId57" Type="http://schemas.openxmlformats.org/officeDocument/2006/relationships/customXml" Target="../ink/ink2844.xml"/><Relationship Id="rId106" Type="http://schemas.openxmlformats.org/officeDocument/2006/relationships/customXml" Target="../ink/ink2869.xml"/><Relationship Id="rId10" Type="http://schemas.openxmlformats.org/officeDocument/2006/relationships/image" Target="../media/image2840.png"/><Relationship Id="rId31" Type="http://schemas.openxmlformats.org/officeDocument/2006/relationships/customXml" Target="../ink/ink2831.xml"/><Relationship Id="rId52" Type="http://schemas.openxmlformats.org/officeDocument/2006/relationships/image" Target="../media/image310.png"/><Relationship Id="rId73" Type="http://schemas.openxmlformats.org/officeDocument/2006/relationships/customXml" Target="../ink/ink2852.xml"/><Relationship Id="rId78" Type="http://schemas.openxmlformats.org/officeDocument/2006/relationships/image" Target="../media/image323.png"/><Relationship Id="rId94" Type="http://schemas.openxmlformats.org/officeDocument/2006/relationships/image" Target="../media/image329.png"/><Relationship Id="rId99" Type="http://schemas.openxmlformats.org/officeDocument/2006/relationships/image" Target="../media/image331.png"/><Relationship Id="rId101" Type="http://schemas.openxmlformats.org/officeDocument/2006/relationships/image" Target="../media/image332.png"/><Relationship Id="rId122" Type="http://schemas.openxmlformats.org/officeDocument/2006/relationships/customXml" Target="../ink/ink2877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39.png"/><Relationship Id="rId21" Type="http://schemas.openxmlformats.org/officeDocument/2006/relationships/customXml" Target="../ink/ink2887.xml"/><Relationship Id="rId42" Type="http://schemas.openxmlformats.org/officeDocument/2006/relationships/image" Target="../media/image3030.png"/><Relationship Id="rId63" Type="http://schemas.openxmlformats.org/officeDocument/2006/relationships/customXml" Target="../ink/ink2908.xml"/><Relationship Id="rId84" Type="http://schemas.openxmlformats.org/officeDocument/2006/relationships/image" Target="../media/image326.png"/><Relationship Id="rId138" Type="http://schemas.openxmlformats.org/officeDocument/2006/relationships/customXml" Target="../ink/ink2946.xml"/><Relationship Id="rId16" Type="http://schemas.openxmlformats.org/officeDocument/2006/relationships/image" Target="../media/image2880.png"/><Relationship Id="rId107" Type="http://schemas.openxmlformats.org/officeDocument/2006/relationships/image" Target="../media/image335.png"/><Relationship Id="rId11" Type="http://schemas.openxmlformats.org/officeDocument/2006/relationships/customXml" Target="../ink/ink2882.xml"/><Relationship Id="rId32" Type="http://schemas.openxmlformats.org/officeDocument/2006/relationships/image" Target="../media/image2980.png"/><Relationship Id="rId37" Type="http://schemas.openxmlformats.org/officeDocument/2006/relationships/customXml" Target="../ink/ink2895.xml"/><Relationship Id="rId53" Type="http://schemas.openxmlformats.org/officeDocument/2006/relationships/customXml" Target="../ink/ink2903.xml"/><Relationship Id="rId58" Type="http://schemas.openxmlformats.org/officeDocument/2006/relationships/image" Target="../media/image313.png"/><Relationship Id="rId74" Type="http://schemas.openxmlformats.org/officeDocument/2006/relationships/image" Target="../media/image321.png"/><Relationship Id="rId79" Type="http://schemas.openxmlformats.org/officeDocument/2006/relationships/customXml" Target="../ink/ink2916.xml"/><Relationship Id="rId102" Type="http://schemas.openxmlformats.org/officeDocument/2006/relationships/customXml" Target="../ink/ink2928.xml"/><Relationship Id="rId123" Type="http://schemas.openxmlformats.org/officeDocument/2006/relationships/image" Target="../media/image342.png"/><Relationship Id="rId128" Type="http://schemas.openxmlformats.org/officeDocument/2006/relationships/customXml" Target="../ink/ink2941.xml"/><Relationship Id="rId5" Type="http://schemas.openxmlformats.org/officeDocument/2006/relationships/customXml" Target="../ink/ink2879.xml"/><Relationship Id="rId90" Type="http://schemas.openxmlformats.org/officeDocument/2006/relationships/image" Target="../media/image3050.png"/><Relationship Id="rId95" Type="http://schemas.openxmlformats.org/officeDocument/2006/relationships/customXml" Target="../ink/ink2924.xml"/><Relationship Id="rId22" Type="http://schemas.openxmlformats.org/officeDocument/2006/relationships/image" Target="../media/image2890.png"/><Relationship Id="rId27" Type="http://schemas.openxmlformats.org/officeDocument/2006/relationships/customXml" Target="../ink/ink2890.xml"/><Relationship Id="rId43" Type="http://schemas.openxmlformats.org/officeDocument/2006/relationships/customXml" Target="../ink/ink2898.xml"/><Relationship Id="rId48" Type="http://schemas.openxmlformats.org/officeDocument/2006/relationships/image" Target="../media/image308.png"/><Relationship Id="rId64" Type="http://schemas.openxmlformats.org/officeDocument/2006/relationships/image" Target="../media/image316.png"/><Relationship Id="rId69" Type="http://schemas.openxmlformats.org/officeDocument/2006/relationships/customXml" Target="../ink/ink2911.xml"/><Relationship Id="rId113" Type="http://schemas.openxmlformats.org/officeDocument/2006/relationships/image" Target="../media/image2911.png"/><Relationship Id="rId118" Type="http://schemas.openxmlformats.org/officeDocument/2006/relationships/customXml" Target="../ink/ink2936.xml"/><Relationship Id="rId134" Type="http://schemas.openxmlformats.org/officeDocument/2006/relationships/customXml" Target="../ink/ink2944.xml"/><Relationship Id="rId139" Type="http://schemas.openxmlformats.org/officeDocument/2006/relationships/image" Target="../media/image350.png"/><Relationship Id="rId80" Type="http://schemas.openxmlformats.org/officeDocument/2006/relationships/image" Target="../media/image324.png"/><Relationship Id="rId85" Type="http://schemas.openxmlformats.org/officeDocument/2006/relationships/customXml" Target="../ink/ink2919.xml"/><Relationship Id="rId12" Type="http://schemas.openxmlformats.org/officeDocument/2006/relationships/image" Target="../media/image2850.png"/><Relationship Id="rId17" Type="http://schemas.openxmlformats.org/officeDocument/2006/relationships/customXml" Target="../ink/ink2885.xml"/><Relationship Id="rId33" Type="http://schemas.openxmlformats.org/officeDocument/2006/relationships/customXml" Target="../ink/ink2893.xml"/><Relationship Id="rId38" Type="http://schemas.openxmlformats.org/officeDocument/2006/relationships/image" Target="../media/image3011.png"/><Relationship Id="rId59" Type="http://schemas.openxmlformats.org/officeDocument/2006/relationships/customXml" Target="../ink/ink2906.xml"/><Relationship Id="rId103" Type="http://schemas.openxmlformats.org/officeDocument/2006/relationships/image" Target="../media/image333.png"/><Relationship Id="rId108" Type="http://schemas.openxmlformats.org/officeDocument/2006/relationships/customXml" Target="../ink/ink2931.xml"/><Relationship Id="rId124" Type="http://schemas.openxmlformats.org/officeDocument/2006/relationships/customXml" Target="../ink/ink2939.xml"/><Relationship Id="rId129" Type="http://schemas.openxmlformats.org/officeDocument/2006/relationships/image" Target="../media/image345.png"/><Relationship Id="rId54" Type="http://schemas.openxmlformats.org/officeDocument/2006/relationships/image" Target="../media/image311.png"/><Relationship Id="rId70" Type="http://schemas.openxmlformats.org/officeDocument/2006/relationships/image" Target="../media/image319.png"/><Relationship Id="rId75" Type="http://schemas.openxmlformats.org/officeDocument/2006/relationships/customXml" Target="../ink/ink2914.xml"/><Relationship Id="rId91" Type="http://schemas.openxmlformats.org/officeDocument/2006/relationships/customXml" Target="../ink/ink2922.xml"/><Relationship Id="rId96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23" Type="http://schemas.openxmlformats.org/officeDocument/2006/relationships/customXml" Target="../ink/ink2888.xml"/><Relationship Id="rId28" Type="http://schemas.openxmlformats.org/officeDocument/2006/relationships/image" Target="../media/image2960.png"/><Relationship Id="rId49" Type="http://schemas.openxmlformats.org/officeDocument/2006/relationships/customXml" Target="../ink/ink2901.xml"/><Relationship Id="rId114" Type="http://schemas.openxmlformats.org/officeDocument/2006/relationships/customXml" Target="../ink/ink2934.xml"/><Relationship Id="rId119" Type="http://schemas.openxmlformats.org/officeDocument/2006/relationships/image" Target="../media/image340.png"/><Relationship Id="rId44" Type="http://schemas.openxmlformats.org/officeDocument/2006/relationships/image" Target="../media/image3040.png"/><Relationship Id="rId60" Type="http://schemas.openxmlformats.org/officeDocument/2006/relationships/image" Target="../media/image314.png"/><Relationship Id="rId65" Type="http://schemas.openxmlformats.org/officeDocument/2006/relationships/customXml" Target="../ink/ink2909.xml"/><Relationship Id="rId81" Type="http://schemas.openxmlformats.org/officeDocument/2006/relationships/customXml" Target="../ink/ink2917.xml"/><Relationship Id="rId86" Type="http://schemas.openxmlformats.org/officeDocument/2006/relationships/image" Target="../media/image327.png"/><Relationship Id="rId130" Type="http://schemas.openxmlformats.org/officeDocument/2006/relationships/customXml" Target="../ink/ink2942.xml"/><Relationship Id="rId135" Type="http://schemas.openxmlformats.org/officeDocument/2006/relationships/image" Target="../media/image348.png"/><Relationship Id="rId13" Type="http://schemas.openxmlformats.org/officeDocument/2006/relationships/customXml" Target="../ink/ink2883.xml"/><Relationship Id="rId18" Type="http://schemas.openxmlformats.org/officeDocument/2006/relationships/image" Target="../media/image6510.png"/><Relationship Id="rId39" Type="http://schemas.openxmlformats.org/officeDocument/2006/relationships/customXml" Target="../ink/ink2896.xml"/><Relationship Id="rId109" Type="http://schemas.openxmlformats.org/officeDocument/2006/relationships/image" Target="../media/image336.png"/><Relationship Id="rId34" Type="http://schemas.openxmlformats.org/officeDocument/2006/relationships/image" Target="../media/image2990.png"/><Relationship Id="rId50" Type="http://schemas.openxmlformats.org/officeDocument/2006/relationships/image" Target="../media/image309.png"/><Relationship Id="rId55" Type="http://schemas.openxmlformats.org/officeDocument/2006/relationships/customXml" Target="../ink/ink2904.xml"/><Relationship Id="rId76" Type="http://schemas.openxmlformats.org/officeDocument/2006/relationships/image" Target="../media/image322.png"/><Relationship Id="rId97" Type="http://schemas.openxmlformats.org/officeDocument/2006/relationships/customXml" Target="../ink/ink2925.xml"/><Relationship Id="rId104" Type="http://schemas.openxmlformats.org/officeDocument/2006/relationships/customXml" Target="../ink/ink2929.xml"/><Relationship Id="rId120" Type="http://schemas.openxmlformats.org/officeDocument/2006/relationships/customXml" Target="../ink/ink2937.xml"/><Relationship Id="rId125" Type="http://schemas.openxmlformats.org/officeDocument/2006/relationships/image" Target="../media/image343.png"/><Relationship Id="rId7" Type="http://schemas.openxmlformats.org/officeDocument/2006/relationships/customXml" Target="../ink/ink2880.xml"/><Relationship Id="rId71" Type="http://schemas.openxmlformats.org/officeDocument/2006/relationships/customXml" Target="../ink/ink2912.xml"/><Relationship Id="rId92" Type="http://schemas.openxmlformats.org/officeDocument/2006/relationships/image" Target="../media/image3060.png"/><Relationship Id="rId2" Type="http://schemas.openxmlformats.org/officeDocument/2006/relationships/image" Target="../media/image306.png"/><Relationship Id="rId29" Type="http://schemas.openxmlformats.org/officeDocument/2006/relationships/customXml" Target="../ink/ink2891.xml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2899.xml"/><Relationship Id="rId66" Type="http://schemas.openxmlformats.org/officeDocument/2006/relationships/image" Target="../media/image317.png"/><Relationship Id="rId87" Type="http://schemas.openxmlformats.org/officeDocument/2006/relationships/customXml" Target="../ink/ink2920.xml"/><Relationship Id="rId110" Type="http://schemas.openxmlformats.org/officeDocument/2006/relationships/customXml" Target="../ink/ink2932.xml"/><Relationship Id="rId115" Type="http://schemas.openxmlformats.org/officeDocument/2006/relationships/image" Target="../media/image338.png"/><Relationship Id="rId131" Type="http://schemas.openxmlformats.org/officeDocument/2006/relationships/image" Target="../media/image346.png"/><Relationship Id="rId136" Type="http://schemas.openxmlformats.org/officeDocument/2006/relationships/customXml" Target="../ink/ink2945.xml"/><Relationship Id="rId61" Type="http://schemas.openxmlformats.org/officeDocument/2006/relationships/customXml" Target="../ink/ink2907.xml"/><Relationship Id="rId82" Type="http://schemas.openxmlformats.org/officeDocument/2006/relationships/image" Target="../media/image325.png"/><Relationship Id="rId19" Type="http://schemas.openxmlformats.org/officeDocument/2006/relationships/customXml" Target="../ink/ink2886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2894.xml"/><Relationship Id="rId56" Type="http://schemas.openxmlformats.org/officeDocument/2006/relationships/image" Target="../media/image312.png"/><Relationship Id="rId77" Type="http://schemas.openxmlformats.org/officeDocument/2006/relationships/customXml" Target="../ink/ink2915.xml"/><Relationship Id="rId100" Type="http://schemas.openxmlformats.org/officeDocument/2006/relationships/customXml" Target="../ink/ink2927.xml"/><Relationship Id="rId105" Type="http://schemas.openxmlformats.org/officeDocument/2006/relationships/image" Target="../media/image334.png"/><Relationship Id="rId126" Type="http://schemas.openxmlformats.org/officeDocument/2006/relationships/customXml" Target="../ink/ink2940.xml"/><Relationship Id="rId8" Type="http://schemas.openxmlformats.org/officeDocument/2006/relationships/image" Target="../media/image2830.png"/><Relationship Id="rId51" Type="http://schemas.openxmlformats.org/officeDocument/2006/relationships/customXml" Target="../ink/ink2902.xml"/><Relationship Id="rId72" Type="http://schemas.openxmlformats.org/officeDocument/2006/relationships/image" Target="../media/image320.png"/><Relationship Id="rId93" Type="http://schemas.openxmlformats.org/officeDocument/2006/relationships/customXml" Target="../ink/ink2923.xml"/><Relationship Id="rId98" Type="http://schemas.openxmlformats.org/officeDocument/2006/relationships/customXml" Target="../ink/ink2926.xml"/><Relationship Id="rId121" Type="http://schemas.openxmlformats.org/officeDocument/2006/relationships/image" Target="../media/image341.png"/><Relationship Id="rId3" Type="http://schemas.openxmlformats.org/officeDocument/2006/relationships/customXml" Target="../ink/ink2878.xml"/><Relationship Id="rId25" Type="http://schemas.openxmlformats.org/officeDocument/2006/relationships/customXml" Target="../ink/ink2889.xml"/><Relationship Id="rId46" Type="http://schemas.openxmlformats.org/officeDocument/2006/relationships/image" Target="../media/image307.png"/><Relationship Id="rId67" Type="http://schemas.openxmlformats.org/officeDocument/2006/relationships/customXml" Target="../ink/ink2910.xml"/><Relationship Id="rId116" Type="http://schemas.openxmlformats.org/officeDocument/2006/relationships/customXml" Target="../ink/ink2935.xml"/><Relationship Id="rId137" Type="http://schemas.openxmlformats.org/officeDocument/2006/relationships/image" Target="../media/image349.png"/><Relationship Id="rId20" Type="http://schemas.openxmlformats.org/officeDocument/2006/relationships/image" Target="../media/image2900.png"/><Relationship Id="rId41" Type="http://schemas.openxmlformats.org/officeDocument/2006/relationships/customXml" Target="../ink/ink2897.xml"/><Relationship Id="rId62" Type="http://schemas.openxmlformats.org/officeDocument/2006/relationships/image" Target="../media/image315.png"/><Relationship Id="rId83" Type="http://schemas.openxmlformats.org/officeDocument/2006/relationships/customXml" Target="../ink/ink2918.xml"/><Relationship Id="rId88" Type="http://schemas.openxmlformats.org/officeDocument/2006/relationships/image" Target="../media/image328.png"/><Relationship Id="rId111" Type="http://schemas.openxmlformats.org/officeDocument/2006/relationships/image" Target="../media/image337.png"/><Relationship Id="rId132" Type="http://schemas.openxmlformats.org/officeDocument/2006/relationships/customXml" Target="../ink/ink2943.xml"/><Relationship Id="rId15" Type="http://schemas.openxmlformats.org/officeDocument/2006/relationships/customXml" Target="../ink/ink2884.xml"/><Relationship Id="rId36" Type="http://schemas.openxmlformats.org/officeDocument/2006/relationships/image" Target="../media/image3000.png"/><Relationship Id="rId57" Type="http://schemas.openxmlformats.org/officeDocument/2006/relationships/customXml" Target="../ink/ink2905.xml"/><Relationship Id="rId106" Type="http://schemas.openxmlformats.org/officeDocument/2006/relationships/customXml" Target="../ink/ink2930.xml"/><Relationship Id="rId127" Type="http://schemas.openxmlformats.org/officeDocument/2006/relationships/image" Target="../media/image344.png"/><Relationship Id="rId10" Type="http://schemas.openxmlformats.org/officeDocument/2006/relationships/image" Target="../media/image2840.png"/><Relationship Id="rId31" Type="http://schemas.openxmlformats.org/officeDocument/2006/relationships/customXml" Target="../ink/ink2892.xml"/><Relationship Id="rId52" Type="http://schemas.openxmlformats.org/officeDocument/2006/relationships/image" Target="../media/image310.png"/><Relationship Id="rId73" Type="http://schemas.openxmlformats.org/officeDocument/2006/relationships/customXml" Target="../ink/ink2913.xml"/><Relationship Id="rId78" Type="http://schemas.openxmlformats.org/officeDocument/2006/relationships/image" Target="../media/image323.png"/><Relationship Id="rId94" Type="http://schemas.openxmlformats.org/officeDocument/2006/relationships/image" Target="../media/image329.png"/><Relationship Id="rId99" Type="http://schemas.openxmlformats.org/officeDocument/2006/relationships/image" Target="../media/image331.png"/><Relationship Id="rId101" Type="http://schemas.openxmlformats.org/officeDocument/2006/relationships/image" Target="../media/image332.png"/><Relationship Id="rId122" Type="http://schemas.openxmlformats.org/officeDocument/2006/relationships/customXml" Target="../ink/ink2938.xml"/><Relationship Id="rId4" Type="http://schemas.openxmlformats.org/officeDocument/2006/relationships/image" Target="../media/image2811.png"/><Relationship Id="rId9" Type="http://schemas.openxmlformats.org/officeDocument/2006/relationships/customXml" Target="../ink/ink2881.xml"/><Relationship Id="rId26" Type="http://schemas.openxmlformats.org/officeDocument/2006/relationships/image" Target="../media/image2950.png"/><Relationship Id="rId47" Type="http://schemas.openxmlformats.org/officeDocument/2006/relationships/customXml" Target="../ink/ink2900.xml"/><Relationship Id="rId68" Type="http://schemas.openxmlformats.org/officeDocument/2006/relationships/image" Target="../media/image318.png"/><Relationship Id="rId89" Type="http://schemas.openxmlformats.org/officeDocument/2006/relationships/customXml" Target="../ink/ink2921.xml"/><Relationship Id="rId112" Type="http://schemas.openxmlformats.org/officeDocument/2006/relationships/customXml" Target="../ink/ink2933.xml"/><Relationship Id="rId133" Type="http://schemas.openxmlformats.org/officeDocument/2006/relationships/image" Target="../media/image347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2956.xml"/><Relationship Id="rId42" Type="http://schemas.openxmlformats.org/officeDocument/2006/relationships/image" Target="../media/image3030.png"/><Relationship Id="rId63" Type="http://schemas.openxmlformats.org/officeDocument/2006/relationships/customXml" Target="../ink/ink2977.xml"/><Relationship Id="rId84" Type="http://schemas.openxmlformats.org/officeDocument/2006/relationships/image" Target="../media/image326.png"/><Relationship Id="rId138" Type="http://schemas.openxmlformats.org/officeDocument/2006/relationships/customXml" Target="../ink/ink3015.xml"/><Relationship Id="rId159" Type="http://schemas.openxmlformats.org/officeDocument/2006/relationships/image" Target="../media/image361.png"/><Relationship Id="rId107" Type="http://schemas.openxmlformats.org/officeDocument/2006/relationships/image" Target="../media/image336.png"/><Relationship Id="rId11" Type="http://schemas.openxmlformats.org/officeDocument/2006/relationships/customXml" Target="../ink/ink2951.xml"/><Relationship Id="rId32" Type="http://schemas.openxmlformats.org/officeDocument/2006/relationships/image" Target="../media/image2980.png"/><Relationship Id="rId53" Type="http://schemas.openxmlformats.org/officeDocument/2006/relationships/customXml" Target="../ink/ink2972.xml"/><Relationship Id="rId74" Type="http://schemas.openxmlformats.org/officeDocument/2006/relationships/image" Target="../media/image321.png"/><Relationship Id="rId128" Type="http://schemas.openxmlformats.org/officeDocument/2006/relationships/customXml" Target="../ink/ink3010.xml"/><Relationship Id="rId149" Type="http://schemas.openxmlformats.org/officeDocument/2006/relationships/image" Target="../media/image356.png"/><Relationship Id="rId5" Type="http://schemas.openxmlformats.org/officeDocument/2006/relationships/customXml" Target="../ink/ink2948.xml"/><Relationship Id="rId95" Type="http://schemas.openxmlformats.org/officeDocument/2006/relationships/customXml" Target="../ink/ink2993.xml"/><Relationship Id="rId160" Type="http://schemas.openxmlformats.org/officeDocument/2006/relationships/customXml" Target="../ink/ink3026.xml"/><Relationship Id="rId22" Type="http://schemas.openxmlformats.org/officeDocument/2006/relationships/image" Target="../media/image2890.png"/><Relationship Id="rId43" Type="http://schemas.openxmlformats.org/officeDocument/2006/relationships/customXml" Target="../ink/ink2967.xml"/><Relationship Id="rId64" Type="http://schemas.openxmlformats.org/officeDocument/2006/relationships/image" Target="../media/image316.png"/><Relationship Id="rId118" Type="http://schemas.openxmlformats.org/officeDocument/2006/relationships/customXml" Target="../ink/ink3005.xml"/><Relationship Id="rId139" Type="http://schemas.openxmlformats.org/officeDocument/2006/relationships/image" Target="../media/image351.png"/><Relationship Id="rId85" Type="http://schemas.openxmlformats.org/officeDocument/2006/relationships/customXml" Target="../ink/ink2988.xml"/><Relationship Id="rId150" Type="http://schemas.openxmlformats.org/officeDocument/2006/relationships/customXml" Target="../ink/ink3021.xml"/><Relationship Id="rId12" Type="http://schemas.openxmlformats.org/officeDocument/2006/relationships/image" Target="../media/image2850.png"/><Relationship Id="rId17" Type="http://schemas.openxmlformats.org/officeDocument/2006/relationships/customXml" Target="../ink/ink2954.xml"/><Relationship Id="rId33" Type="http://schemas.openxmlformats.org/officeDocument/2006/relationships/customXml" Target="../ink/ink2962.xml"/><Relationship Id="rId38" Type="http://schemas.openxmlformats.org/officeDocument/2006/relationships/image" Target="../media/image3011.png"/><Relationship Id="rId59" Type="http://schemas.openxmlformats.org/officeDocument/2006/relationships/customXml" Target="../ink/ink2975.xml"/><Relationship Id="rId103" Type="http://schemas.openxmlformats.org/officeDocument/2006/relationships/image" Target="../media/image334.png"/><Relationship Id="rId108" Type="http://schemas.openxmlformats.org/officeDocument/2006/relationships/customXml" Target="../ink/ink3000.xml"/><Relationship Id="rId124" Type="http://schemas.openxmlformats.org/officeDocument/2006/relationships/customXml" Target="../ink/ink3008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0" Type="http://schemas.openxmlformats.org/officeDocument/2006/relationships/image" Target="../media/image319.png"/><Relationship Id="rId75" Type="http://schemas.openxmlformats.org/officeDocument/2006/relationships/customXml" Target="../ink/ink2983.xml"/><Relationship Id="rId91" Type="http://schemas.openxmlformats.org/officeDocument/2006/relationships/customXml" Target="../ink/ink2991.xml"/><Relationship Id="rId96" Type="http://schemas.openxmlformats.org/officeDocument/2006/relationships/customXml" Target="../ink/ink2994.xml"/><Relationship Id="rId140" Type="http://schemas.openxmlformats.org/officeDocument/2006/relationships/customXml" Target="../ink/ink3016.xml"/><Relationship Id="rId145" Type="http://schemas.openxmlformats.org/officeDocument/2006/relationships/image" Target="../media/image354.png"/><Relationship Id="rId161" Type="http://schemas.openxmlformats.org/officeDocument/2006/relationships/image" Target="../media/image3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23" Type="http://schemas.openxmlformats.org/officeDocument/2006/relationships/customXml" Target="../ink/ink2957.xml"/><Relationship Id="rId28" Type="http://schemas.openxmlformats.org/officeDocument/2006/relationships/image" Target="../media/image2960.png"/><Relationship Id="rId49" Type="http://schemas.openxmlformats.org/officeDocument/2006/relationships/customXml" Target="../ink/ink2970.xml"/><Relationship Id="rId114" Type="http://schemas.openxmlformats.org/officeDocument/2006/relationships/customXml" Target="../ink/ink3003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0" Type="http://schemas.openxmlformats.org/officeDocument/2006/relationships/image" Target="../media/image314.png"/><Relationship Id="rId65" Type="http://schemas.openxmlformats.org/officeDocument/2006/relationships/customXml" Target="../ink/ink2978.xml"/><Relationship Id="rId81" Type="http://schemas.openxmlformats.org/officeDocument/2006/relationships/customXml" Target="../ink/ink2986.xml"/><Relationship Id="rId86" Type="http://schemas.openxmlformats.org/officeDocument/2006/relationships/image" Target="../media/image327.png"/><Relationship Id="rId130" Type="http://schemas.openxmlformats.org/officeDocument/2006/relationships/customXml" Target="../ink/ink3011.xml"/><Relationship Id="rId135" Type="http://schemas.openxmlformats.org/officeDocument/2006/relationships/image" Target="../media/image349.png"/><Relationship Id="rId151" Type="http://schemas.openxmlformats.org/officeDocument/2006/relationships/image" Target="../media/image357.png"/><Relationship Id="rId156" Type="http://schemas.openxmlformats.org/officeDocument/2006/relationships/customXml" Target="../ink/ink3024.xml"/><Relationship Id="rId13" Type="http://schemas.openxmlformats.org/officeDocument/2006/relationships/customXml" Target="../ink/ink2952.xml"/><Relationship Id="rId18" Type="http://schemas.openxmlformats.org/officeDocument/2006/relationships/image" Target="../media/image6510.png"/><Relationship Id="rId39" Type="http://schemas.openxmlformats.org/officeDocument/2006/relationships/customXml" Target="../ink/ink2965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0" Type="http://schemas.openxmlformats.org/officeDocument/2006/relationships/image" Target="../media/image309.png"/><Relationship Id="rId55" Type="http://schemas.openxmlformats.org/officeDocument/2006/relationships/customXml" Target="../ink/ink2973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04" Type="http://schemas.openxmlformats.org/officeDocument/2006/relationships/customXml" Target="../ink/ink2998.xml"/><Relationship Id="rId120" Type="http://schemas.openxmlformats.org/officeDocument/2006/relationships/customXml" Target="../ink/ink3006.xml"/><Relationship Id="rId125" Type="http://schemas.openxmlformats.org/officeDocument/2006/relationships/image" Target="../media/image344.png"/><Relationship Id="rId141" Type="http://schemas.openxmlformats.org/officeDocument/2006/relationships/image" Target="../media/image352.png"/><Relationship Id="rId146" Type="http://schemas.openxmlformats.org/officeDocument/2006/relationships/customXml" Target="../ink/ink3019.xml"/><Relationship Id="rId7" Type="http://schemas.openxmlformats.org/officeDocument/2006/relationships/customXml" Target="../ink/ink2949.xml"/><Relationship Id="rId71" Type="http://schemas.openxmlformats.org/officeDocument/2006/relationships/customXml" Target="../ink/ink2981.xml"/><Relationship Id="rId92" Type="http://schemas.openxmlformats.org/officeDocument/2006/relationships/image" Target="../media/image329.png"/><Relationship Id="rId162" Type="http://schemas.openxmlformats.org/officeDocument/2006/relationships/customXml" Target="../ink/ink3027.xml"/><Relationship Id="rId2" Type="http://schemas.openxmlformats.org/officeDocument/2006/relationships/image" Target="../media/image306.png"/><Relationship Id="rId29" Type="http://schemas.openxmlformats.org/officeDocument/2006/relationships/customXml" Target="../ink/ink2960.xml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2968.xml"/><Relationship Id="rId66" Type="http://schemas.openxmlformats.org/officeDocument/2006/relationships/image" Target="../media/image317.png"/><Relationship Id="rId87" Type="http://schemas.openxmlformats.org/officeDocument/2006/relationships/customXml" Target="../ink/ink2989.xml"/><Relationship Id="rId110" Type="http://schemas.openxmlformats.org/officeDocument/2006/relationships/customXml" Target="../ink/ink3001.xml"/><Relationship Id="rId115" Type="http://schemas.openxmlformats.org/officeDocument/2006/relationships/image" Target="../media/image339.png"/><Relationship Id="rId131" Type="http://schemas.openxmlformats.org/officeDocument/2006/relationships/image" Target="../media/image347.png"/><Relationship Id="rId136" Type="http://schemas.openxmlformats.org/officeDocument/2006/relationships/customXml" Target="../ink/ink3014.xml"/><Relationship Id="rId157" Type="http://schemas.openxmlformats.org/officeDocument/2006/relationships/image" Target="../media/image360.png"/><Relationship Id="rId61" Type="http://schemas.openxmlformats.org/officeDocument/2006/relationships/customXml" Target="../ink/ink2976.xml"/><Relationship Id="rId82" Type="http://schemas.openxmlformats.org/officeDocument/2006/relationships/image" Target="../media/image325.png"/><Relationship Id="rId152" Type="http://schemas.openxmlformats.org/officeDocument/2006/relationships/customXml" Target="../ink/ink3022.xml"/><Relationship Id="rId19" Type="http://schemas.openxmlformats.org/officeDocument/2006/relationships/customXml" Target="../ink/ink2955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2963.xml"/><Relationship Id="rId56" Type="http://schemas.openxmlformats.org/officeDocument/2006/relationships/image" Target="../media/image312.png"/><Relationship Id="rId77" Type="http://schemas.openxmlformats.org/officeDocument/2006/relationships/customXml" Target="../ink/ink2984.xml"/><Relationship Id="rId100" Type="http://schemas.openxmlformats.org/officeDocument/2006/relationships/customXml" Target="../ink/ink2996.xml"/><Relationship Id="rId105" Type="http://schemas.openxmlformats.org/officeDocument/2006/relationships/image" Target="../media/image335.png"/><Relationship Id="rId126" Type="http://schemas.openxmlformats.org/officeDocument/2006/relationships/customXml" Target="../ink/ink3009.xml"/><Relationship Id="rId147" Type="http://schemas.openxmlformats.org/officeDocument/2006/relationships/image" Target="../media/image355.png"/><Relationship Id="rId8" Type="http://schemas.openxmlformats.org/officeDocument/2006/relationships/image" Target="../media/image2830.png"/><Relationship Id="rId51" Type="http://schemas.openxmlformats.org/officeDocument/2006/relationships/customXml" Target="../ink/ink2971.xml"/><Relationship Id="rId72" Type="http://schemas.openxmlformats.org/officeDocument/2006/relationships/image" Target="../media/image320.png"/><Relationship Id="rId93" Type="http://schemas.openxmlformats.org/officeDocument/2006/relationships/customXml" Target="../ink/ink2992.xml"/><Relationship Id="rId98" Type="http://schemas.openxmlformats.org/officeDocument/2006/relationships/customXml" Target="../ink/ink2995.xml"/><Relationship Id="rId121" Type="http://schemas.openxmlformats.org/officeDocument/2006/relationships/image" Target="../media/image342.png"/><Relationship Id="rId142" Type="http://schemas.openxmlformats.org/officeDocument/2006/relationships/customXml" Target="../ink/ink3017.xml"/><Relationship Id="rId163" Type="http://schemas.openxmlformats.org/officeDocument/2006/relationships/image" Target="../media/image363.png"/><Relationship Id="rId3" Type="http://schemas.openxmlformats.org/officeDocument/2006/relationships/customXml" Target="../ink/ink2947.xml"/><Relationship Id="rId25" Type="http://schemas.openxmlformats.org/officeDocument/2006/relationships/customXml" Target="../ink/ink2958.xml"/><Relationship Id="rId46" Type="http://schemas.openxmlformats.org/officeDocument/2006/relationships/image" Target="../media/image307.png"/><Relationship Id="rId67" Type="http://schemas.openxmlformats.org/officeDocument/2006/relationships/customXml" Target="../ink/ink2979.xml"/><Relationship Id="rId116" Type="http://schemas.openxmlformats.org/officeDocument/2006/relationships/customXml" Target="../ink/ink3004.xml"/><Relationship Id="rId137" Type="http://schemas.openxmlformats.org/officeDocument/2006/relationships/image" Target="../media/image350.png"/><Relationship Id="rId158" Type="http://schemas.openxmlformats.org/officeDocument/2006/relationships/customXml" Target="../ink/ink3025.xml"/><Relationship Id="rId20" Type="http://schemas.openxmlformats.org/officeDocument/2006/relationships/image" Target="../media/image2900.png"/><Relationship Id="rId41" Type="http://schemas.openxmlformats.org/officeDocument/2006/relationships/customXml" Target="../ink/ink2966.xml"/><Relationship Id="rId62" Type="http://schemas.openxmlformats.org/officeDocument/2006/relationships/image" Target="../media/image315.png"/><Relationship Id="rId83" Type="http://schemas.openxmlformats.org/officeDocument/2006/relationships/customXml" Target="../ink/ink2987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012.xml"/><Relationship Id="rId153" Type="http://schemas.openxmlformats.org/officeDocument/2006/relationships/image" Target="../media/image358.png"/><Relationship Id="rId15" Type="http://schemas.openxmlformats.org/officeDocument/2006/relationships/customXml" Target="../ink/ink2953.xml"/><Relationship Id="rId36" Type="http://schemas.openxmlformats.org/officeDocument/2006/relationships/image" Target="../media/image3000.png"/><Relationship Id="rId57" Type="http://schemas.openxmlformats.org/officeDocument/2006/relationships/customXml" Target="../ink/ink2974.xml"/><Relationship Id="rId106" Type="http://schemas.openxmlformats.org/officeDocument/2006/relationships/customXml" Target="../ink/ink2999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2961.xml"/><Relationship Id="rId52" Type="http://schemas.openxmlformats.org/officeDocument/2006/relationships/image" Target="../media/image310.png"/><Relationship Id="rId73" Type="http://schemas.openxmlformats.org/officeDocument/2006/relationships/customXml" Target="../ink/ink2982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007.xml"/><Relationship Id="rId143" Type="http://schemas.openxmlformats.org/officeDocument/2006/relationships/image" Target="../media/image353.png"/><Relationship Id="rId148" Type="http://schemas.openxmlformats.org/officeDocument/2006/relationships/customXml" Target="../ink/ink3020.xml"/><Relationship Id="rId4" Type="http://schemas.openxmlformats.org/officeDocument/2006/relationships/image" Target="../media/image2811.png"/><Relationship Id="rId9" Type="http://schemas.openxmlformats.org/officeDocument/2006/relationships/customXml" Target="../ink/ink2950.xml"/><Relationship Id="rId26" Type="http://schemas.openxmlformats.org/officeDocument/2006/relationships/image" Target="../media/image2950.png"/><Relationship Id="rId47" Type="http://schemas.openxmlformats.org/officeDocument/2006/relationships/customXml" Target="../ink/ink2969.xml"/><Relationship Id="rId68" Type="http://schemas.openxmlformats.org/officeDocument/2006/relationships/image" Target="../media/image318.png"/><Relationship Id="rId89" Type="http://schemas.openxmlformats.org/officeDocument/2006/relationships/customXml" Target="../ink/ink2990.xml"/><Relationship Id="rId112" Type="http://schemas.openxmlformats.org/officeDocument/2006/relationships/customXml" Target="../ink/ink3002.xml"/><Relationship Id="rId133" Type="http://schemas.openxmlformats.org/officeDocument/2006/relationships/image" Target="../media/image348.png"/><Relationship Id="rId154" Type="http://schemas.openxmlformats.org/officeDocument/2006/relationships/customXml" Target="../ink/ink3023.xml"/><Relationship Id="rId16" Type="http://schemas.openxmlformats.org/officeDocument/2006/relationships/image" Target="../media/image2880.png"/><Relationship Id="rId37" Type="http://schemas.openxmlformats.org/officeDocument/2006/relationships/customXml" Target="../ink/ink2964.xml"/><Relationship Id="rId58" Type="http://schemas.openxmlformats.org/officeDocument/2006/relationships/image" Target="../media/image313.png"/><Relationship Id="rId79" Type="http://schemas.openxmlformats.org/officeDocument/2006/relationships/customXml" Target="../ink/ink2985.xml"/><Relationship Id="rId102" Type="http://schemas.openxmlformats.org/officeDocument/2006/relationships/customXml" Target="../ink/ink2997.xml"/><Relationship Id="rId123" Type="http://schemas.openxmlformats.org/officeDocument/2006/relationships/image" Target="../media/image343.png"/><Relationship Id="rId144" Type="http://schemas.openxmlformats.org/officeDocument/2006/relationships/customXml" Target="../ink/ink3018.xml"/><Relationship Id="rId90" Type="http://schemas.openxmlformats.org/officeDocument/2006/relationships/image" Target="../media/image3060.png"/><Relationship Id="rId27" Type="http://schemas.openxmlformats.org/officeDocument/2006/relationships/customXml" Target="../ink/ink2959.xml"/><Relationship Id="rId48" Type="http://schemas.openxmlformats.org/officeDocument/2006/relationships/image" Target="../media/image308.png"/><Relationship Id="rId69" Type="http://schemas.openxmlformats.org/officeDocument/2006/relationships/customXml" Target="../ink/ink2980.xml"/><Relationship Id="rId113" Type="http://schemas.openxmlformats.org/officeDocument/2006/relationships/image" Target="../media/image338.png"/><Relationship Id="rId134" Type="http://schemas.openxmlformats.org/officeDocument/2006/relationships/customXml" Target="../ink/ink3013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037.xml"/><Relationship Id="rId42" Type="http://schemas.openxmlformats.org/officeDocument/2006/relationships/image" Target="../media/image3030.png"/><Relationship Id="rId63" Type="http://schemas.openxmlformats.org/officeDocument/2006/relationships/customXml" Target="../ink/ink3058.xml"/><Relationship Id="rId84" Type="http://schemas.openxmlformats.org/officeDocument/2006/relationships/image" Target="../media/image326.png"/><Relationship Id="rId138" Type="http://schemas.openxmlformats.org/officeDocument/2006/relationships/customXml" Target="../ink/ink3096.xml"/><Relationship Id="rId159" Type="http://schemas.openxmlformats.org/officeDocument/2006/relationships/image" Target="../media/image361.png"/><Relationship Id="rId170" Type="http://schemas.openxmlformats.org/officeDocument/2006/relationships/customXml" Target="../ink/ink3112.xml"/><Relationship Id="rId107" Type="http://schemas.openxmlformats.org/officeDocument/2006/relationships/image" Target="../media/image336.png"/><Relationship Id="rId11" Type="http://schemas.openxmlformats.org/officeDocument/2006/relationships/customXml" Target="../ink/ink3032.xml"/><Relationship Id="rId32" Type="http://schemas.openxmlformats.org/officeDocument/2006/relationships/image" Target="../media/image2980.png"/><Relationship Id="rId53" Type="http://schemas.openxmlformats.org/officeDocument/2006/relationships/customXml" Target="../ink/ink3053.xml"/><Relationship Id="rId74" Type="http://schemas.openxmlformats.org/officeDocument/2006/relationships/image" Target="../media/image321.png"/><Relationship Id="rId128" Type="http://schemas.openxmlformats.org/officeDocument/2006/relationships/customXml" Target="../ink/ink3091.xml"/><Relationship Id="rId149" Type="http://schemas.openxmlformats.org/officeDocument/2006/relationships/image" Target="../media/image356.png"/><Relationship Id="rId5" Type="http://schemas.openxmlformats.org/officeDocument/2006/relationships/customXml" Target="../ink/ink3029.xml"/><Relationship Id="rId95" Type="http://schemas.openxmlformats.org/officeDocument/2006/relationships/customXml" Target="../ink/ink3074.xml"/><Relationship Id="rId160" Type="http://schemas.openxmlformats.org/officeDocument/2006/relationships/customXml" Target="../ink/ink3107.xml"/><Relationship Id="rId22" Type="http://schemas.openxmlformats.org/officeDocument/2006/relationships/image" Target="../media/image2890.png"/><Relationship Id="rId43" Type="http://schemas.openxmlformats.org/officeDocument/2006/relationships/customXml" Target="../ink/ink3048.xml"/><Relationship Id="rId64" Type="http://schemas.openxmlformats.org/officeDocument/2006/relationships/image" Target="../media/image316.png"/><Relationship Id="rId118" Type="http://schemas.openxmlformats.org/officeDocument/2006/relationships/customXml" Target="../ink/ink3086.xml"/><Relationship Id="rId139" Type="http://schemas.openxmlformats.org/officeDocument/2006/relationships/image" Target="../media/image351.png"/><Relationship Id="rId85" Type="http://schemas.openxmlformats.org/officeDocument/2006/relationships/customXml" Target="../ink/ink3069.xml"/><Relationship Id="rId150" Type="http://schemas.openxmlformats.org/officeDocument/2006/relationships/customXml" Target="../ink/ink3102.xml"/><Relationship Id="rId171" Type="http://schemas.openxmlformats.org/officeDocument/2006/relationships/image" Target="../media/image367.png"/><Relationship Id="rId12" Type="http://schemas.openxmlformats.org/officeDocument/2006/relationships/image" Target="../media/image2850.png"/><Relationship Id="rId33" Type="http://schemas.openxmlformats.org/officeDocument/2006/relationships/customXml" Target="../ink/ink3043.xml"/><Relationship Id="rId108" Type="http://schemas.openxmlformats.org/officeDocument/2006/relationships/customXml" Target="../ink/ink3081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064.xml"/><Relationship Id="rId96" Type="http://schemas.openxmlformats.org/officeDocument/2006/relationships/customXml" Target="../ink/ink3075.xml"/><Relationship Id="rId140" Type="http://schemas.openxmlformats.org/officeDocument/2006/relationships/customXml" Target="../ink/ink3097.xml"/><Relationship Id="rId161" Type="http://schemas.openxmlformats.org/officeDocument/2006/relationships/image" Target="../media/image3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20.png"/><Relationship Id="rId23" Type="http://schemas.openxmlformats.org/officeDocument/2006/relationships/customXml" Target="../ink/ink3038.xml"/><Relationship Id="rId28" Type="http://schemas.openxmlformats.org/officeDocument/2006/relationships/image" Target="../media/image2960.png"/><Relationship Id="rId49" Type="http://schemas.openxmlformats.org/officeDocument/2006/relationships/customXml" Target="../ink/ink3051.xml"/><Relationship Id="rId114" Type="http://schemas.openxmlformats.org/officeDocument/2006/relationships/customXml" Target="../ink/ink3084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0" Type="http://schemas.openxmlformats.org/officeDocument/2006/relationships/image" Target="../media/image314.png"/><Relationship Id="rId65" Type="http://schemas.openxmlformats.org/officeDocument/2006/relationships/customXml" Target="../ink/ink3059.xml"/><Relationship Id="rId81" Type="http://schemas.openxmlformats.org/officeDocument/2006/relationships/customXml" Target="../ink/ink3067.xml"/><Relationship Id="rId86" Type="http://schemas.openxmlformats.org/officeDocument/2006/relationships/image" Target="../media/image327.png"/><Relationship Id="rId130" Type="http://schemas.openxmlformats.org/officeDocument/2006/relationships/customXml" Target="../ink/ink3092.xml"/><Relationship Id="rId135" Type="http://schemas.openxmlformats.org/officeDocument/2006/relationships/image" Target="../media/image349.png"/><Relationship Id="rId151" Type="http://schemas.openxmlformats.org/officeDocument/2006/relationships/image" Target="../media/image357.png"/><Relationship Id="rId156" Type="http://schemas.openxmlformats.org/officeDocument/2006/relationships/customXml" Target="../ink/ink3105.xml"/><Relationship Id="rId172" Type="http://schemas.openxmlformats.org/officeDocument/2006/relationships/customXml" Target="../ink/ink3113.xml"/><Relationship Id="rId13" Type="http://schemas.openxmlformats.org/officeDocument/2006/relationships/customXml" Target="../ink/ink3033.xml"/><Relationship Id="rId18" Type="http://schemas.openxmlformats.org/officeDocument/2006/relationships/image" Target="../media/image6510.png"/><Relationship Id="rId39" Type="http://schemas.openxmlformats.org/officeDocument/2006/relationships/customXml" Target="../ink/ink3046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0" Type="http://schemas.openxmlformats.org/officeDocument/2006/relationships/image" Target="../media/image309.png"/><Relationship Id="rId55" Type="http://schemas.openxmlformats.org/officeDocument/2006/relationships/customXml" Target="../ink/ink3054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04" Type="http://schemas.openxmlformats.org/officeDocument/2006/relationships/customXml" Target="../ink/ink3079.xml"/><Relationship Id="rId120" Type="http://schemas.openxmlformats.org/officeDocument/2006/relationships/customXml" Target="../ink/ink3087.xml"/><Relationship Id="rId125" Type="http://schemas.openxmlformats.org/officeDocument/2006/relationships/image" Target="../media/image344.png"/><Relationship Id="rId141" Type="http://schemas.openxmlformats.org/officeDocument/2006/relationships/image" Target="../media/image352.png"/><Relationship Id="rId146" Type="http://schemas.openxmlformats.org/officeDocument/2006/relationships/customXml" Target="../ink/ink3100.xml"/><Relationship Id="rId167" Type="http://schemas.openxmlformats.org/officeDocument/2006/relationships/image" Target="../media/image365.png"/><Relationship Id="rId7" Type="http://schemas.openxmlformats.org/officeDocument/2006/relationships/customXml" Target="../ink/ink3030.xml"/><Relationship Id="rId71" Type="http://schemas.openxmlformats.org/officeDocument/2006/relationships/customXml" Target="../ink/ink3062.xml"/><Relationship Id="rId92" Type="http://schemas.openxmlformats.org/officeDocument/2006/relationships/image" Target="../media/image329.png"/><Relationship Id="rId162" Type="http://schemas.openxmlformats.org/officeDocument/2006/relationships/customXml" Target="../ink/ink3108.xml"/><Relationship Id="rId2" Type="http://schemas.openxmlformats.org/officeDocument/2006/relationships/image" Target="../media/image306.png"/><Relationship Id="rId29" Type="http://schemas.openxmlformats.org/officeDocument/2006/relationships/customXml" Target="../ink/ink3041.xml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3049.xml"/><Relationship Id="rId66" Type="http://schemas.openxmlformats.org/officeDocument/2006/relationships/image" Target="../media/image317.png"/><Relationship Id="rId87" Type="http://schemas.openxmlformats.org/officeDocument/2006/relationships/customXml" Target="../ink/ink3070.xml"/><Relationship Id="rId110" Type="http://schemas.openxmlformats.org/officeDocument/2006/relationships/customXml" Target="../ink/ink3082.xml"/><Relationship Id="rId115" Type="http://schemas.openxmlformats.org/officeDocument/2006/relationships/image" Target="../media/image339.png"/><Relationship Id="rId131" Type="http://schemas.openxmlformats.org/officeDocument/2006/relationships/image" Target="../media/image347.png"/><Relationship Id="rId136" Type="http://schemas.openxmlformats.org/officeDocument/2006/relationships/customXml" Target="../ink/ink3095.xml"/><Relationship Id="rId157" Type="http://schemas.openxmlformats.org/officeDocument/2006/relationships/image" Target="../media/image360.png"/><Relationship Id="rId61" Type="http://schemas.openxmlformats.org/officeDocument/2006/relationships/customXml" Target="../ink/ink3057.xml"/><Relationship Id="rId82" Type="http://schemas.openxmlformats.org/officeDocument/2006/relationships/image" Target="../media/image325.png"/><Relationship Id="rId152" Type="http://schemas.openxmlformats.org/officeDocument/2006/relationships/customXml" Target="../ink/ink3103.xml"/><Relationship Id="rId173" Type="http://schemas.openxmlformats.org/officeDocument/2006/relationships/image" Target="../media/image368.png"/><Relationship Id="rId19" Type="http://schemas.openxmlformats.org/officeDocument/2006/relationships/customXml" Target="../ink/ink3036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3044.xml"/><Relationship Id="rId56" Type="http://schemas.openxmlformats.org/officeDocument/2006/relationships/image" Target="../media/image312.png"/><Relationship Id="rId77" Type="http://schemas.openxmlformats.org/officeDocument/2006/relationships/customXml" Target="../ink/ink3065.xml"/><Relationship Id="rId100" Type="http://schemas.openxmlformats.org/officeDocument/2006/relationships/customXml" Target="../ink/ink3077.xml"/><Relationship Id="rId105" Type="http://schemas.openxmlformats.org/officeDocument/2006/relationships/image" Target="../media/image335.png"/><Relationship Id="rId126" Type="http://schemas.openxmlformats.org/officeDocument/2006/relationships/customXml" Target="../ink/ink3090.xml"/><Relationship Id="rId147" Type="http://schemas.openxmlformats.org/officeDocument/2006/relationships/image" Target="../media/image355.png"/><Relationship Id="rId168" Type="http://schemas.openxmlformats.org/officeDocument/2006/relationships/customXml" Target="../ink/ink3111.xml"/><Relationship Id="rId8" Type="http://schemas.openxmlformats.org/officeDocument/2006/relationships/image" Target="../media/image2830.png"/><Relationship Id="rId51" Type="http://schemas.openxmlformats.org/officeDocument/2006/relationships/customXml" Target="../ink/ink3052.xml"/><Relationship Id="rId72" Type="http://schemas.openxmlformats.org/officeDocument/2006/relationships/image" Target="../media/image320.png"/><Relationship Id="rId93" Type="http://schemas.openxmlformats.org/officeDocument/2006/relationships/customXml" Target="../ink/ink3073.xml"/><Relationship Id="rId98" Type="http://schemas.openxmlformats.org/officeDocument/2006/relationships/customXml" Target="../ink/ink3076.xml"/><Relationship Id="rId121" Type="http://schemas.openxmlformats.org/officeDocument/2006/relationships/image" Target="../media/image342.png"/><Relationship Id="rId142" Type="http://schemas.openxmlformats.org/officeDocument/2006/relationships/customXml" Target="../ink/ink3098.xml"/><Relationship Id="rId163" Type="http://schemas.openxmlformats.org/officeDocument/2006/relationships/image" Target="../media/image363.png"/><Relationship Id="rId3" Type="http://schemas.openxmlformats.org/officeDocument/2006/relationships/customXml" Target="../ink/ink3028.xml"/><Relationship Id="rId25" Type="http://schemas.openxmlformats.org/officeDocument/2006/relationships/customXml" Target="../ink/ink3039.xml"/><Relationship Id="rId46" Type="http://schemas.openxmlformats.org/officeDocument/2006/relationships/image" Target="../media/image307.png"/><Relationship Id="rId67" Type="http://schemas.openxmlformats.org/officeDocument/2006/relationships/customXml" Target="../ink/ink3060.xml"/><Relationship Id="rId116" Type="http://schemas.openxmlformats.org/officeDocument/2006/relationships/customXml" Target="../ink/ink3085.xml"/><Relationship Id="rId137" Type="http://schemas.openxmlformats.org/officeDocument/2006/relationships/image" Target="../media/image350.png"/><Relationship Id="rId158" Type="http://schemas.openxmlformats.org/officeDocument/2006/relationships/customXml" Target="../ink/ink3106.xml"/><Relationship Id="rId20" Type="http://schemas.openxmlformats.org/officeDocument/2006/relationships/image" Target="../media/image2900.png"/><Relationship Id="rId41" Type="http://schemas.openxmlformats.org/officeDocument/2006/relationships/customXml" Target="../ink/ink3047.xml"/><Relationship Id="rId62" Type="http://schemas.openxmlformats.org/officeDocument/2006/relationships/image" Target="../media/image315.png"/><Relationship Id="rId83" Type="http://schemas.openxmlformats.org/officeDocument/2006/relationships/customXml" Target="../ink/ink3068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093.xml"/><Relationship Id="rId153" Type="http://schemas.openxmlformats.org/officeDocument/2006/relationships/image" Target="../media/image358.png"/><Relationship Id="rId174" Type="http://schemas.openxmlformats.org/officeDocument/2006/relationships/customXml" Target="../ink/ink3114.xml"/><Relationship Id="rId15" Type="http://schemas.openxmlformats.org/officeDocument/2006/relationships/customXml" Target="../ink/ink3034.xml"/><Relationship Id="rId36" Type="http://schemas.openxmlformats.org/officeDocument/2006/relationships/image" Target="../media/image3000.png"/><Relationship Id="rId57" Type="http://schemas.openxmlformats.org/officeDocument/2006/relationships/customXml" Target="../ink/ink3055.xml"/><Relationship Id="rId106" Type="http://schemas.openxmlformats.org/officeDocument/2006/relationships/customXml" Target="../ink/ink3080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042.xml"/><Relationship Id="rId52" Type="http://schemas.openxmlformats.org/officeDocument/2006/relationships/image" Target="../media/image310.png"/><Relationship Id="rId73" Type="http://schemas.openxmlformats.org/officeDocument/2006/relationships/customXml" Target="../ink/ink3063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088.xml"/><Relationship Id="rId143" Type="http://schemas.openxmlformats.org/officeDocument/2006/relationships/image" Target="../media/image353.png"/><Relationship Id="rId148" Type="http://schemas.openxmlformats.org/officeDocument/2006/relationships/customXml" Target="../ink/ink3101.xml"/><Relationship Id="rId164" Type="http://schemas.openxmlformats.org/officeDocument/2006/relationships/customXml" Target="../ink/ink3109.xml"/><Relationship Id="rId169" Type="http://schemas.openxmlformats.org/officeDocument/2006/relationships/image" Target="../media/image366.png"/><Relationship Id="rId4" Type="http://schemas.openxmlformats.org/officeDocument/2006/relationships/image" Target="../media/image2811.png"/><Relationship Id="rId9" Type="http://schemas.openxmlformats.org/officeDocument/2006/relationships/customXml" Target="../ink/ink3031.xml"/><Relationship Id="rId26" Type="http://schemas.openxmlformats.org/officeDocument/2006/relationships/image" Target="../media/image2950.png"/><Relationship Id="rId47" Type="http://schemas.openxmlformats.org/officeDocument/2006/relationships/customXml" Target="../ink/ink3050.xml"/><Relationship Id="rId68" Type="http://schemas.openxmlformats.org/officeDocument/2006/relationships/image" Target="../media/image318.png"/><Relationship Id="rId89" Type="http://schemas.openxmlformats.org/officeDocument/2006/relationships/customXml" Target="../ink/ink3071.xml"/><Relationship Id="rId112" Type="http://schemas.openxmlformats.org/officeDocument/2006/relationships/customXml" Target="../ink/ink3083.xml"/><Relationship Id="rId133" Type="http://schemas.openxmlformats.org/officeDocument/2006/relationships/image" Target="../media/image348.png"/><Relationship Id="rId154" Type="http://schemas.openxmlformats.org/officeDocument/2006/relationships/customXml" Target="../ink/ink3104.xml"/><Relationship Id="rId175" Type="http://schemas.openxmlformats.org/officeDocument/2006/relationships/image" Target="../media/image369.png"/><Relationship Id="rId16" Type="http://schemas.openxmlformats.org/officeDocument/2006/relationships/image" Target="../media/image2880.png"/><Relationship Id="rId37" Type="http://schemas.openxmlformats.org/officeDocument/2006/relationships/customXml" Target="../ink/ink3045.xml"/><Relationship Id="rId58" Type="http://schemas.openxmlformats.org/officeDocument/2006/relationships/image" Target="../media/image313.png"/><Relationship Id="rId79" Type="http://schemas.openxmlformats.org/officeDocument/2006/relationships/customXml" Target="../ink/ink3066.xml"/><Relationship Id="rId102" Type="http://schemas.openxmlformats.org/officeDocument/2006/relationships/customXml" Target="../ink/ink3078.xml"/><Relationship Id="rId123" Type="http://schemas.openxmlformats.org/officeDocument/2006/relationships/image" Target="../media/image343.png"/><Relationship Id="rId144" Type="http://schemas.openxmlformats.org/officeDocument/2006/relationships/customXml" Target="../ink/ink3099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27" Type="http://schemas.openxmlformats.org/officeDocument/2006/relationships/customXml" Target="../ink/ink3040.xml"/><Relationship Id="rId48" Type="http://schemas.openxmlformats.org/officeDocument/2006/relationships/image" Target="../media/image308.png"/><Relationship Id="rId69" Type="http://schemas.openxmlformats.org/officeDocument/2006/relationships/customXml" Target="../ink/ink3061.xml"/><Relationship Id="rId113" Type="http://schemas.openxmlformats.org/officeDocument/2006/relationships/image" Target="../media/image338.png"/><Relationship Id="rId134" Type="http://schemas.openxmlformats.org/officeDocument/2006/relationships/customXml" Target="../ink/ink3094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" Type="http://schemas.openxmlformats.org/officeDocument/2006/relationships/customXml" Target="../ink/ink3035.xml"/><Relationship Id="rId38" Type="http://schemas.openxmlformats.org/officeDocument/2006/relationships/image" Target="../media/image3011.png"/><Relationship Id="rId59" Type="http://schemas.openxmlformats.org/officeDocument/2006/relationships/customXml" Target="../ink/ink3056.xml"/><Relationship Id="rId103" Type="http://schemas.openxmlformats.org/officeDocument/2006/relationships/image" Target="../media/image334.png"/><Relationship Id="rId124" Type="http://schemas.openxmlformats.org/officeDocument/2006/relationships/customXml" Target="../ink/ink3089.xml"/><Relationship Id="rId70" Type="http://schemas.openxmlformats.org/officeDocument/2006/relationships/image" Target="../media/image319.png"/><Relationship Id="rId91" Type="http://schemas.openxmlformats.org/officeDocument/2006/relationships/customXml" Target="../ink/ink3072.xml"/><Relationship Id="rId145" Type="http://schemas.openxmlformats.org/officeDocument/2006/relationships/image" Target="../media/image354.png"/><Relationship Id="rId166" Type="http://schemas.openxmlformats.org/officeDocument/2006/relationships/customXml" Target="../ink/ink3110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124.xml"/><Relationship Id="rId42" Type="http://schemas.openxmlformats.org/officeDocument/2006/relationships/image" Target="../media/image3030.png"/><Relationship Id="rId63" Type="http://schemas.openxmlformats.org/officeDocument/2006/relationships/customXml" Target="../ink/ink3145.xml"/><Relationship Id="rId84" Type="http://schemas.openxmlformats.org/officeDocument/2006/relationships/image" Target="../media/image326.png"/><Relationship Id="rId138" Type="http://schemas.openxmlformats.org/officeDocument/2006/relationships/customXml" Target="../ink/ink3183.xml"/><Relationship Id="rId159" Type="http://schemas.openxmlformats.org/officeDocument/2006/relationships/image" Target="../media/image361.png"/><Relationship Id="rId170" Type="http://schemas.openxmlformats.org/officeDocument/2006/relationships/customXml" Target="../ink/ink3199.xml"/><Relationship Id="rId191" Type="http://schemas.openxmlformats.org/officeDocument/2006/relationships/image" Target="../media/image377.png"/><Relationship Id="rId107" Type="http://schemas.openxmlformats.org/officeDocument/2006/relationships/image" Target="../media/image336.png"/><Relationship Id="rId11" Type="http://schemas.openxmlformats.org/officeDocument/2006/relationships/customXml" Target="../ink/ink3119.xml"/><Relationship Id="rId32" Type="http://schemas.openxmlformats.org/officeDocument/2006/relationships/image" Target="../media/image2980.png"/><Relationship Id="rId53" Type="http://schemas.openxmlformats.org/officeDocument/2006/relationships/customXml" Target="../ink/ink3140.xml"/><Relationship Id="rId74" Type="http://schemas.openxmlformats.org/officeDocument/2006/relationships/image" Target="../media/image321.png"/><Relationship Id="rId128" Type="http://schemas.openxmlformats.org/officeDocument/2006/relationships/customXml" Target="../ink/ink3178.xml"/><Relationship Id="rId149" Type="http://schemas.openxmlformats.org/officeDocument/2006/relationships/image" Target="../media/image356.png"/><Relationship Id="rId5" Type="http://schemas.openxmlformats.org/officeDocument/2006/relationships/customXml" Target="../ink/ink3116.xml"/><Relationship Id="rId95" Type="http://schemas.openxmlformats.org/officeDocument/2006/relationships/customXml" Target="../ink/ink3161.xml"/><Relationship Id="rId160" Type="http://schemas.openxmlformats.org/officeDocument/2006/relationships/customXml" Target="../ink/ink3194.xml"/><Relationship Id="rId181" Type="http://schemas.openxmlformats.org/officeDocument/2006/relationships/image" Target="../media/image372.png"/><Relationship Id="rId22" Type="http://schemas.openxmlformats.org/officeDocument/2006/relationships/image" Target="../media/image2890.png"/><Relationship Id="rId43" Type="http://schemas.openxmlformats.org/officeDocument/2006/relationships/customXml" Target="../ink/ink3135.xml"/><Relationship Id="rId64" Type="http://schemas.openxmlformats.org/officeDocument/2006/relationships/image" Target="../media/image316.png"/><Relationship Id="rId118" Type="http://schemas.openxmlformats.org/officeDocument/2006/relationships/customXml" Target="../ink/ink3173.xml"/><Relationship Id="rId139" Type="http://schemas.openxmlformats.org/officeDocument/2006/relationships/image" Target="../media/image351.png"/><Relationship Id="rId85" Type="http://schemas.openxmlformats.org/officeDocument/2006/relationships/customXml" Target="../ink/ink3156.xml"/><Relationship Id="rId150" Type="http://schemas.openxmlformats.org/officeDocument/2006/relationships/customXml" Target="../ink/ink3189.xml"/><Relationship Id="rId171" Type="http://schemas.openxmlformats.org/officeDocument/2006/relationships/image" Target="../media/image367.png"/><Relationship Id="rId192" Type="http://schemas.openxmlformats.org/officeDocument/2006/relationships/customXml" Target="../ink/ink3210.xml"/><Relationship Id="rId12" Type="http://schemas.openxmlformats.org/officeDocument/2006/relationships/image" Target="../media/image2850.png"/><Relationship Id="rId33" Type="http://schemas.openxmlformats.org/officeDocument/2006/relationships/customXml" Target="../ink/ink3130.xml"/><Relationship Id="rId108" Type="http://schemas.openxmlformats.org/officeDocument/2006/relationships/customXml" Target="../ink/ink3168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151.xml"/><Relationship Id="rId96" Type="http://schemas.openxmlformats.org/officeDocument/2006/relationships/customXml" Target="../ink/ink3162.xml"/><Relationship Id="rId140" Type="http://schemas.openxmlformats.org/officeDocument/2006/relationships/customXml" Target="../ink/ink3184.xml"/><Relationship Id="rId161" Type="http://schemas.openxmlformats.org/officeDocument/2006/relationships/image" Target="../media/image362.png"/><Relationship Id="rId182" Type="http://schemas.openxmlformats.org/officeDocument/2006/relationships/customXml" Target="../ink/ink3205.xml"/><Relationship Id="rId6" Type="http://schemas.openxmlformats.org/officeDocument/2006/relationships/image" Target="../media/image2820.png"/><Relationship Id="rId23" Type="http://schemas.openxmlformats.org/officeDocument/2006/relationships/customXml" Target="../ink/ink3125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146.xml"/><Relationship Id="rId86" Type="http://schemas.openxmlformats.org/officeDocument/2006/relationships/image" Target="../media/image327.png"/><Relationship Id="rId130" Type="http://schemas.openxmlformats.org/officeDocument/2006/relationships/customXml" Target="../ink/ink3179.xml"/><Relationship Id="rId151" Type="http://schemas.openxmlformats.org/officeDocument/2006/relationships/image" Target="../media/image357.png"/><Relationship Id="rId172" Type="http://schemas.openxmlformats.org/officeDocument/2006/relationships/customXml" Target="../ink/ink3200.xml"/><Relationship Id="rId193" Type="http://schemas.openxmlformats.org/officeDocument/2006/relationships/image" Target="../media/image378.png"/><Relationship Id="rId13" Type="http://schemas.openxmlformats.org/officeDocument/2006/relationships/customXml" Target="../ink/ink3120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0" Type="http://schemas.openxmlformats.org/officeDocument/2006/relationships/image" Target="../media/image309.png"/><Relationship Id="rId55" Type="http://schemas.openxmlformats.org/officeDocument/2006/relationships/customXml" Target="../ink/ink3141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04" Type="http://schemas.openxmlformats.org/officeDocument/2006/relationships/customXml" Target="../ink/ink3166.xml"/><Relationship Id="rId120" Type="http://schemas.openxmlformats.org/officeDocument/2006/relationships/customXml" Target="../ink/ink3174.xml"/><Relationship Id="rId125" Type="http://schemas.openxmlformats.org/officeDocument/2006/relationships/image" Target="../media/image344.png"/><Relationship Id="rId141" Type="http://schemas.openxmlformats.org/officeDocument/2006/relationships/image" Target="../media/image352.png"/><Relationship Id="rId146" Type="http://schemas.openxmlformats.org/officeDocument/2006/relationships/customXml" Target="../ink/ink3187.xml"/><Relationship Id="rId167" Type="http://schemas.openxmlformats.org/officeDocument/2006/relationships/image" Target="../media/image365.png"/><Relationship Id="rId188" Type="http://schemas.openxmlformats.org/officeDocument/2006/relationships/customXml" Target="../ink/ink3208.xml"/><Relationship Id="rId7" Type="http://schemas.openxmlformats.org/officeDocument/2006/relationships/customXml" Target="../ink/ink3117.xml"/><Relationship Id="rId71" Type="http://schemas.openxmlformats.org/officeDocument/2006/relationships/customXml" Target="../ink/ink3149.xml"/><Relationship Id="rId92" Type="http://schemas.openxmlformats.org/officeDocument/2006/relationships/image" Target="../media/image329.png"/><Relationship Id="rId162" Type="http://schemas.openxmlformats.org/officeDocument/2006/relationships/customXml" Target="../ink/ink3195.xml"/><Relationship Id="rId183" Type="http://schemas.openxmlformats.org/officeDocument/2006/relationships/image" Target="../media/image373.png"/><Relationship Id="rId2" Type="http://schemas.openxmlformats.org/officeDocument/2006/relationships/image" Target="../media/image306.png"/><Relationship Id="rId29" Type="http://schemas.openxmlformats.org/officeDocument/2006/relationships/customXml" Target="../ink/ink3128.xml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3136.xml"/><Relationship Id="rId66" Type="http://schemas.openxmlformats.org/officeDocument/2006/relationships/image" Target="../media/image317.png"/><Relationship Id="rId87" Type="http://schemas.openxmlformats.org/officeDocument/2006/relationships/customXml" Target="../ink/ink3157.xml"/><Relationship Id="rId110" Type="http://schemas.openxmlformats.org/officeDocument/2006/relationships/customXml" Target="../ink/ink3169.xml"/><Relationship Id="rId115" Type="http://schemas.openxmlformats.org/officeDocument/2006/relationships/image" Target="../media/image339.png"/><Relationship Id="rId131" Type="http://schemas.openxmlformats.org/officeDocument/2006/relationships/image" Target="../media/image347.png"/><Relationship Id="rId136" Type="http://schemas.openxmlformats.org/officeDocument/2006/relationships/customXml" Target="../ink/ink3182.xml"/><Relationship Id="rId157" Type="http://schemas.openxmlformats.org/officeDocument/2006/relationships/image" Target="../media/image360.png"/><Relationship Id="rId178" Type="http://schemas.openxmlformats.org/officeDocument/2006/relationships/customXml" Target="../ink/ink3203.xml"/><Relationship Id="rId61" Type="http://schemas.openxmlformats.org/officeDocument/2006/relationships/customXml" Target="../ink/ink3144.xml"/><Relationship Id="rId82" Type="http://schemas.openxmlformats.org/officeDocument/2006/relationships/image" Target="../media/image325.png"/><Relationship Id="rId152" Type="http://schemas.openxmlformats.org/officeDocument/2006/relationships/customXml" Target="../ink/ink3190.xml"/><Relationship Id="rId173" Type="http://schemas.openxmlformats.org/officeDocument/2006/relationships/image" Target="../media/image368.png"/><Relationship Id="rId194" Type="http://schemas.openxmlformats.org/officeDocument/2006/relationships/customXml" Target="../ink/ink3211.xml"/><Relationship Id="rId19" Type="http://schemas.openxmlformats.org/officeDocument/2006/relationships/customXml" Target="../ink/ink3123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3131.xml"/><Relationship Id="rId56" Type="http://schemas.openxmlformats.org/officeDocument/2006/relationships/image" Target="../media/image312.png"/><Relationship Id="rId77" Type="http://schemas.openxmlformats.org/officeDocument/2006/relationships/customXml" Target="../ink/ink3152.xml"/><Relationship Id="rId100" Type="http://schemas.openxmlformats.org/officeDocument/2006/relationships/customXml" Target="../ink/ink3164.xml"/><Relationship Id="rId105" Type="http://schemas.openxmlformats.org/officeDocument/2006/relationships/image" Target="../media/image335.png"/><Relationship Id="rId126" Type="http://schemas.openxmlformats.org/officeDocument/2006/relationships/customXml" Target="../ink/ink3177.xml"/><Relationship Id="rId147" Type="http://schemas.openxmlformats.org/officeDocument/2006/relationships/image" Target="../media/image355.png"/><Relationship Id="rId168" Type="http://schemas.openxmlformats.org/officeDocument/2006/relationships/customXml" Target="../ink/ink3198.xml"/><Relationship Id="rId8" Type="http://schemas.openxmlformats.org/officeDocument/2006/relationships/image" Target="../media/image2830.png"/><Relationship Id="rId51" Type="http://schemas.openxmlformats.org/officeDocument/2006/relationships/customXml" Target="../ink/ink3139.xml"/><Relationship Id="rId72" Type="http://schemas.openxmlformats.org/officeDocument/2006/relationships/image" Target="../media/image320.png"/><Relationship Id="rId93" Type="http://schemas.openxmlformats.org/officeDocument/2006/relationships/customXml" Target="../ink/ink3160.xml"/><Relationship Id="rId98" Type="http://schemas.openxmlformats.org/officeDocument/2006/relationships/customXml" Target="../ink/ink3163.xml"/><Relationship Id="rId121" Type="http://schemas.openxmlformats.org/officeDocument/2006/relationships/image" Target="../media/image342.png"/><Relationship Id="rId142" Type="http://schemas.openxmlformats.org/officeDocument/2006/relationships/customXml" Target="../ink/ink3185.xml"/><Relationship Id="rId163" Type="http://schemas.openxmlformats.org/officeDocument/2006/relationships/image" Target="../media/image363.png"/><Relationship Id="rId184" Type="http://schemas.openxmlformats.org/officeDocument/2006/relationships/customXml" Target="../ink/ink3206.xml"/><Relationship Id="rId189" Type="http://schemas.openxmlformats.org/officeDocument/2006/relationships/image" Target="../media/image376.png"/><Relationship Id="rId3" Type="http://schemas.openxmlformats.org/officeDocument/2006/relationships/customXml" Target="../ink/ink3115.xml"/><Relationship Id="rId25" Type="http://schemas.openxmlformats.org/officeDocument/2006/relationships/customXml" Target="../ink/ink3126.xml"/><Relationship Id="rId46" Type="http://schemas.openxmlformats.org/officeDocument/2006/relationships/image" Target="../media/image307.png"/><Relationship Id="rId67" Type="http://schemas.openxmlformats.org/officeDocument/2006/relationships/customXml" Target="../ink/ink3147.xml"/><Relationship Id="rId116" Type="http://schemas.openxmlformats.org/officeDocument/2006/relationships/customXml" Target="../ink/ink3172.xml"/><Relationship Id="rId137" Type="http://schemas.openxmlformats.org/officeDocument/2006/relationships/image" Target="../media/image350.png"/><Relationship Id="rId158" Type="http://schemas.openxmlformats.org/officeDocument/2006/relationships/customXml" Target="../ink/ink3193.xml"/><Relationship Id="rId20" Type="http://schemas.openxmlformats.org/officeDocument/2006/relationships/image" Target="../media/image2900.png"/><Relationship Id="rId41" Type="http://schemas.openxmlformats.org/officeDocument/2006/relationships/customXml" Target="../ink/ink3134.xml"/><Relationship Id="rId62" Type="http://schemas.openxmlformats.org/officeDocument/2006/relationships/image" Target="../media/image315.png"/><Relationship Id="rId83" Type="http://schemas.openxmlformats.org/officeDocument/2006/relationships/customXml" Target="../ink/ink3155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180.xml"/><Relationship Id="rId153" Type="http://schemas.openxmlformats.org/officeDocument/2006/relationships/image" Target="../media/image358.png"/><Relationship Id="rId174" Type="http://schemas.openxmlformats.org/officeDocument/2006/relationships/customXml" Target="../ink/ink3201.xml"/><Relationship Id="rId179" Type="http://schemas.openxmlformats.org/officeDocument/2006/relationships/image" Target="../media/image371.png"/><Relationship Id="rId195" Type="http://schemas.openxmlformats.org/officeDocument/2006/relationships/image" Target="../media/image379.png"/><Relationship Id="rId190" Type="http://schemas.openxmlformats.org/officeDocument/2006/relationships/customXml" Target="../ink/ink3209.xml"/><Relationship Id="rId15" Type="http://schemas.openxmlformats.org/officeDocument/2006/relationships/customXml" Target="../ink/ink3121.xml"/><Relationship Id="rId36" Type="http://schemas.openxmlformats.org/officeDocument/2006/relationships/image" Target="../media/image3000.png"/><Relationship Id="rId57" Type="http://schemas.openxmlformats.org/officeDocument/2006/relationships/customXml" Target="../ink/ink3142.xml"/><Relationship Id="rId106" Type="http://schemas.openxmlformats.org/officeDocument/2006/relationships/customXml" Target="../ink/ink3167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129.xml"/><Relationship Id="rId52" Type="http://schemas.openxmlformats.org/officeDocument/2006/relationships/image" Target="../media/image310.png"/><Relationship Id="rId73" Type="http://schemas.openxmlformats.org/officeDocument/2006/relationships/customXml" Target="../ink/ink3150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175.xml"/><Relationship Id="rId143" Type="http://schemas.openxmlformats.org/officeDocument/2006/relationships/image" Target="../media/image353.png"/><Relationship Id="rId148" Type="http://schemas.openxmlformats.org/officeDocument/2006/relationships/customXml" Target="../ink/ink3188.xml"/><Relationship Id="rId164" Type="http://schemas.openxmlformats.org/officeDocument/2006/relationships/customXml" Target="../ink/ink3196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4" Type="http://schemas.openxmlformats.org/officeDocument/2006/relationships/image" Target="../media/image2811.png"/><Relationship Id="rId9" Type="http://schemas.openxmlformats.org/officeDocument/2006/relationships/customXml" Target="../ink/ink3118.xml"/><Relationship Id="rId180" Type="http://schemas.openxmlformats.org/officeDocument/2006/relationships/customXml" Target="../ink/ink3204.xml"/><Relationship Id="rId26" Type="http://schemas.openxmlformats.org/officeDocument/2006/relationships/image" Target="../media/image2950.png"/><Relationship Id="rId47" Type="http://schemas.openxmlformats.org/officeDocument/2006/relationships/customXml" Target="../ink/ink3137.xml"/><Relationship Id="rId68" Type="http://schemas.openxmlformats.org/officeDocument/2006/relationships/image" Target="../media/image318.png"/><Relationship Id="rId89" Type="http://schemas.openxmlformats.org/officeDocument/2006/relationships/customXml" Target="../ink/ink3158.xml"/><Relationship Id="rId112" Type="http://schemas.openxmlformats.org/officeDocument/2006/relationships/customXml" Target="../ink/ink3170.xml"/><Relationship Id="rId133" Type="http://schemas.openxmlformats.org/officeDocument/2006/relationships/image" Target="../media/image348.png"/><Relationship Id="rId154" Type="http://schemas.openxmlformats.org/officeDocument/2006/relationships/customXml" Target="../ink/ink3191.xml"/><Relationship Id="rId175" Type="http://schemas.openxmlformats.org/officeDocument/2006/relationships/image" Target="../media/image369.png"/><Relationship Id="rId16" Type="http://schemas.openxmlformats.org/officeDocument/2006/relationships/image" Target="../media/image2880.png"/><Relationship Id="rId37" Type="http://schemas.openxmlformats.org/officeDocument/2006/relationships/customXml" Target="../ink/ink3132.xml"/><Relationship Id="rId58" Type="http://schemas.openxmlformats.org/officeDocument/2006/relationships/image" Target="../media/image313.png"/><Relationship Id="rId79" Type="http://schemas.openxmlformats.org/officeDocument/2006/relationships/customXml" Target="../ink/ink3153.xml"/><Relationship Id="rId102" Type="http://schemas.openxmlformats.org/officeDocument/2006/relationships/customXml" Target="../ink/ink3165.xml"/><Relationship Id="rId123" Type="http://schemas.openxmlformats.org/officeDocument/2006/relationships/image" Target="../media/image343.png"/><Relationship Id="rId144" Type="http://schemas.openxmlformats.org/officeDocument/2006/relationships/customXml" Target="../ink/ink3186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207.xml"/><Relationship Id="rId27" Type="http://schemas.openxmlformats.org/officeDocument/2006/relationships/customXml" Target="../ink/ink3127.xml"/><Relationship Id="rId48" Type="http://schemas.openxmlformats.org/officeDocument/2006/relationships/image" Target="../media/image308.png"/><Relationship Id="rId69" Type="http://schemas.openxmlformats.org/officeDocument/2006/relationships/customXml" Target="../ink/ink3148.xml"/><Relationship Id="rId113" Type="http://schemas.openxmlformats.org/officeDocument/2006/relationships/image" Target="../media/image338.png"/><Relationship Id="rId134" Type="http://schemas.openxmlformats.org/officeDocument/2006/relationships/customXml" Target="../ink/ink3181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202.xml"/><Relationship Id="rId17" Type="http://schemas.openxmlformats.org/officeDocument/2006/relationships/customXml" Target="../ink/ink3122.xml"/><Relationship Id="rId38" Type="http://schemas.openxmlformats.org/officeDocument/2006/relationships/image" Target="../media/image3011.png"/><Relationship Id="rId59" Type="http://schemas.openxmlformats.org/officeDocument/2006/relationships/customXml" Target="../ink/ink3143.xml"/><Relationship Id="rId103" Type="http://schemas.openxmlformats.org/officeDocument/2006/relationships/image" Target="../media/image334.png"/><Relationship Id="rId124" Type="http://schemas.openxmlformats.org/officeDocument/2006/relationships/customXml" Target="../ink/ink3176.xml"/><Relationship Id="rId70" Type="http://schemas.openxmlformats.org/officeDocument/2006/relationships/image" Target="../media/image319.png"/><Relationship Id="rId91" Type="http://schemas.openxmlformats.org/officeDocument/2006/relationships/customXml" Target="../ink/ink3159.xml"/><Relationship Id="rId145" Type="http://schemas.openxmlformats.org/officeDocument/2006/relationships/image" Target="../media/image354.png"/><Relationship Id="rId166" Type="http://schemas.openxmlformats.org/officeDocument/2006/relationships/customXml" Target="../ink/ink3197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2960.png"/><Relationship Id="rId49" Type="http://schemas.openxmlformats.org/officeDocument/2006/relationships/customXml" Target="../ink/ink3138.xml"/><Relationship Id="rId114" Type="http://schemas.openxmlformats.org/officeDocument/2006/relationships/customXml" Target="../ink/ink3171.xml"/><Relationship Id="rId60" Type="http://schemas.openxmlformats.org/officeDocument/2006/relationships/image" Target="../media/image314.png"/><Relationship Id="rId81" Type="http://schemas.openxmlformats.org/officeDocument/2006/relationships/customXml" Target="../ink/ink3154.xml"/><Relationship Id="rId135" Type="http://schemas.openxmlformats.org/officeDocument/2006/relationships/image" Target="../media/image349.png"/><Relationship Id="rId156" Type="http://schemas.openxmlformats.org/officeDocument/2006/relationships/customXml" Target="../ink/ink3192.xml"/><Relationship Id="rId177" Type="http://schemas.openxmlformats.org/officeDocument/2006/relationships/image" Target="../media/image370.png"/><Relationship Id="rId18" Type="http://schemas.openxmlformats.org/officeDocument/2006/relationships/image" Target="../media/image6510.png"/><Relationship Id="rId39" Type="http://schemas.openxmlformats.org/officeDocument/2006/relationships/customXml" Target="../ink/ink3133.xml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221.xml"/><Relationship Id="rId42" Type="http://schemas.openxmlformats.org/officeDocument/2006/relationships/image" Target="../media/image3030.png"/><Relationship Id="rId63" Type="http://schemas.openxmlformats.org/officeDocument/2006/relationships/customXml" Target="../ink/ink3242.xml"/><Relationship Id="rId84" Type="http://schemas.openxmlformats.org/officeDocument/2006/relationships/image" Target="../media/image326.png"/><Relationship Id="rId138" Type="http://schemas.openxmlformats.org/officeDocument/2006/relationships/customXml" Target="../ink/ink3280.xml"/><Relationship Id="rId159" Type="http://schemas.openxmlformats.org/officeDocument/2006/relationships/image" Target="../media/image361.png"/><Relationship Id="rId170" Type="http://schemas.openxmlformats.org/officeDocument/2006/relationships/customXml" Target="../ink/ink3296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107" Type="http://schemas.openxmlformats.org/officeDocument/2006/relationships/image" Target="../media/image336.png"/><Relationship Id="rId11" Type="http://schemas.openxmlformats.org/officeDocument/2006/relationships/customXml" Target="../ink/ink3216.xml"/><Relationship Id="rId32" Type="http://schemas.openxmlformats.org/officeDocument/2006/relationships/image" Target="../media/image2980.png"/><Relationship Id="rId53" Type="http://schemas.openxmlformats.org/officeDocument/2006/relationships/customXml" Target="../ink/ink3237.xml"/><Relationship Id="rId74" Type="http://schemas.openxmlformats.org/officeDocument/2006/relationships/image" Target="../media/image321.png"/><Relationship Id="rId128" Type="http://schemas.openxmlformats.org/officeDocument/2006/relationships/customXml" Target="../ink/ink3275.xml"/><Relationship Id="rId149" Type="http://schemas.openxmlformats.org/officeDocument/2006/relationships/image" Target="../media/image356.png"/><Relationship Id="rId5" Type="http://schemas.openxmlformats.org/officeDocument/2006/relationships/customXml" Target="../ink/ink3213.xml"/><Relationship Id="rId95" Type="http://schemas.openxmlformats.org/officeDocument/2006/relationships/customXml" Target="../ink/ink3258.xml"/><Relationship Id="rId160" Type="http://schemas.openxmlformats.org/officeDocument/2006/relationships/customXml" Target="../ink/ink3291.xml"/><Relationship Id="rId181" Type="http://schemas.openxmlformats.org/officeDocument/2006/relationships/image" Target="../media/image372.png"/><Relationship Id="rId22" Type="http://schemas.openxmlformats.org/officeDocument/2006/relationships/image" Target="../media/image2890.png"/><Relationship Id="rId43" Type="http://schemas.openxmlformats.org/officeDocument/2006/relationships/customXml" Target="../ink/ink3232.xml"/><Relationship Id="rId64" Type="http://schemas.openxmlformats.org/officeDocument/2006/relationships/image" Target="../media/image316.png"/><Relationship Id="rId118" Type="http://schemas.openxmlformats.org/officeDocument/2006/relationships/customXml" Target="../ink/ink3270.xml"/><Relationship Id="rId139" Type="http://schemas.openxmlformats.org/officeDocument/2006/relationships/image" Target="../media/image351.png"/><Relationship Id="rId85" Type="http://schemas.openxmlformats.org/officeDocument/2006/relationships/customXml" Target="../ink/ink3253.xml"/><Relationship Id="rId150" Type="http://schemas.openxmlformats.org/officeDocument/2006/relationships/customXml" Target="../ink/ink3286.xml"/><Relationship Id="rId171" Type="http://schemas.openxmlformats.org/officeDocument/2006/relationships/image" Target="../media/image367.png"/><Relationship Id="rId192" Type="http://schemas.openxmlformats.org/officeDocument/2006/relationships/customXml" Target="../ink/ink3307.xml"/><Relationship Id="rId206" Type="http://schemas.openxmlformats.org/officeDocument/2006/relationships/customXml" Target="../ink/ink3314.xml"/><Relationship Id="rId12" Type="http://schemas.openxmlformats.org/officeDocument/2006/relationships/image" Target="../media/image2850.png"/><Relationship Id="rId33" Type="http://schemas.openxmlformats.org/officeDocument/2006/relationships/customXml" Target="../ink/ink3227.xml"/><Relationship Id="rId108" Type="http://schemas.openxmlformats.org/officeDocument/2006/relationships/customXml" Target="../ink/ink3265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248.xml"/><Relationship Id="rId96" Type="http://schemas.openxmlformats.org/officeDocument/2006/relationships/customXml" Target="../ink/ink3259.xml"/><Relationship Id="rId140" Type="http://schemas.openxmlformats.org/officeDocument/2006/relationships/customXml" Target="../ink/ink3281.xml"/><Relationship Id="rId161" Type="http://schemas.openxmlformats.org/officeDocument/2006/relationships/image" Target="../media/image362.png"/><Relationship Id="rId182" Type="http://schemas.openxmlformats.org/officeDocument/2006/relationships/customXml" Target="../ink/ink3302.xml"/><Relationship Id="rId6" Type="http://schemas.openxmlformats.org/officeDocument/2006/relationships/image" Target="../media/image2820.png"/><Relationship Id="rId23" Type="http://schemas.openxmlformats.org/officeDocument/2006/relationships/customXml" Target="../ink/ink3222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243.xml"/><Relationship Id="rId86" Type="http://schemas.openxmlformats.org/officeDocument/2006/relationships/image" Target="../media/image327.png"/><Relationship Id="rId130" Type="http://schemas.openxmlformats.org/officeDocument/2006/relationships/customXml" Target="../ink/ink3276.xml"/><Relationship Id="rId151" Type="http://schemas.openxmlformats.org/officeDocument/2006/relationships/image" Target="../media/image357.png"/><Relationship Id="rId172" Type="http://schemas.openxmlformats.org/officeDocument/2006/relationships/customXml" Target="../ink/ink3297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13" Type="http://schemas.openxmlformats.org/officeDocument/2006/relationships/customXml" Target="../ink/ink3217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5" Type="http://schemas.openxmlformats.org/officeDocument/2006/relationships/customXml" Target="../ink/ink3238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271.xml"/><Relationship Id="rId141" Type="http://schemas.openxmlformats.org/officeDocument/2006/relationships/image" Target="../media/image352.png"/><Relationship Id="rId7" Type="http://schemas.openxmlformats.org/officeDocument/2006/relationships/customXml" Target="../ink/ink3214.xml"/><Relationship Id="rId162" Type="http://schemas.openxmlformats.org/officeDocument/2006/relationships/customXml" Target="../ink/ink3292.xml"/><Relationship Id="rId183" Type="http://schemas.openxmlformats.org/officeDocument/2006/relationships/image" Target="../media/image373.png"/><Relationship Id="rId24" Type="http://schemas.openxmlformats.org/officeDocument/2006/relationships/image" Target="../media/image2940.png"/><Relationship Id="rId40" Type="http://schemas.openxmlformats.org/officeDocument/2006/relationships/image" Target="../media/image3020.png"/><Relationship Id="rId45" Type="http://schemas.openxmlformats.org/officeDocument/2006/relationships/customXml" Target="../ink/ink3233.xml"/><Relationship Id="rId66" Type="http://schemas.openxmlformats.org/officeDocument/2006/relationships/image" Target="../media/image317.png"/><Relationship Id="rId87" Type="http://schemas.openxmlformats.org/officeDocument/2006/relationships/customXml" Target="../ink/ink3254.xml"/><Relationship Id="rId110" Type="http://schemas.openxmlformats.org/officeDocument/2006/relationships/customXml" Target="../ink/ink3266.xml"/><Relationship Id="rId115" Type="http://schemas.openxmlformats.org/officeDocument/2006/relationships/image" Target="../media/image339.png"/><Relationship Id="rId131" Type="http://schemas.openxmlformats.org/officeDocument/2006/relationships/image" Target="../media/image347.png"/><Relationship Id="rId136" Type="http://schemas.openxmlformats.org/officeDocument/2006/relationships/customXml" Target="../ink/ink3279.xml"/><Relationship Id="rId157" Type="http://schemas.openxmlformats.org/officeDocument/2006/relationships/image" Target="../media/image360.png"/><Relationship Id="rId178" Type="http://schemas.openxmlformats.org/officeDocument/2006/relationships/customXml" Target="../ink/ink3300.xml"/><Relationship Id="rId61" Type="http://schemas.openxmlformats.org/officeDocument/2006/relationships/customXml" Target="../ink/ink3241.xml"/><Relationship Id="rId82" Type="http://schemas.openxmlformats.org/officeDocument/2006/relationships/image" Target="../media/image325.png"/><Relationship Id="rId152" Type="http://schemas.openxmlformats.org/officeDocument/2006/relationships/customXml" Target="../ink/ink3287.xml"/><Relationship Id="rId173" Type="http://schemas.openxmlformats.org/officeDocument/2006/relationships/image" Target="../media/image368.png"/><Relationship Id="rId194" Type="http://schemas.openxmlformats.org/officeDocument/2006/relationships/customXml" Target="../ink/ink3308.xml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3220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3228.xml"/><Relationship Id="rId56" Type="http://schemas.openxmlformats.org/officeDocument/2006/relationships/image" Target="../media/image312.png"/><Relationship Id="rId77" Type="http://schemas.openxmlformats.org/officeDocument/2006/relationships/customXml" Target="../ink/ink3249.xml"/><Relationship Id="rId100" Type="http://schemas.openxmlformats.org/officeDocument/2006/relationships/customXml" Target="../ink/ink3261.xml"/><Relationship Id="rId105" Type="http://schemas.openxmlformats.org/officeDocument/2006/relationships/image" Target="../media/image335.png"/><Relationship Id="rId126" Type="http://schemas.openxmlformats.org/officeDocument/2006/relationships/customXml" Target="../ink/ink3274.xml"/><Relationship Id="rId147" Type="http://schemas.openxmlformats.org/officeDocument/2006/relationships/image" Target="../media/image355.png"/><Relationship Id="rId168" Type="http://schemas.openxmlformats.org/officeDocument/2006/relationships/customXml" Target="../ink/ink3295.xml"/><Relationship Id="rId8" Type="http://schemas.openxmlformats.org/officeDocument/2006/relationships/image" Target="../media/image2830.png"/><Relationship Id="rId51" Type="http://schemas.openxmlformats.org/officeDocument/2006/relationships/customXml" Target="../ink/ink3236.xml"/><Relationship Id="rId72" Type="http://schemas.openxmlformats.org/officeDocument/2006/relationships/image" Target="../media/image320.png"/><Relationship Id="rId93" Type="http://schemas.openxmlformats.org/officeDocument/2006/relationships/customXml" Target="../ink/ink3257.xml"/><Relationship Id="rId98" Type="http://schemas.openxmlformats.org/officeDocument/2006/relationships/customXml" Target="../ink/ink3260.xml"/><Relationship Id="rId121" Type="http://schemas.openxmlformats.org/officeDocument/2006/relationships/image" Target="../media/image342.png"/><Relationship Id="rId142" Type="http://schemas.openxmlformats.org/officeDocument/2006/relationships/customXml" Target="../ink/ink3282.xml"/><Relationship Id="rId163" Type="http://schemas.openxmlformats.org/officeDocument/2006/relationships/image" Target="../media/image363.png"/><Relationship Id="rId184" Type="http://schemas.openxmlformats.org/officeDocument/2006/relationships/customXml" Target="../ink/ink3303.xml"/><Relationship Id="rId189" Type="http://schemas.openxmlformats.org/officeDocument/2006/relationships/image" Target="../media/image376.png"/><Relationship Id="rId3" Type="http://schemas.openxmlformats.org/officeDocument/2006/relationships/customXml" Target="../ink/ink3212.xml"/><Relationship Id="rId25" Type="http://schemas.openxmlformats.org/officeDocument/2006/relationships/customXml" Target="../ink/ink3223.xml"/><Relationship Id="rId46" Type="http://schemas.openxmlformats.org/officeDocument/2006/relationships/image" Target="../media/image307.png"/><Relationship Id="rId67" Type="http://schemas.openxmlformats.org/officeDocument/2006/relationships/customXml" Target="../ink/ink3244.xml"/><Relationship Id="rId116" Type="http://schemas.openxmlformats.org/officeDocument/2006/relationships/customXml" Target="../ink/ink3269.xml"/><Relationship Id="rId137" Type="http://schemas.openxmlformats.org/officeDocument/2006/relationships/image" Target="../media/image350.png"/><Relationship Id="rId158" Type="http://schemas.openxmlformats.org/officeDocument/2006/relationships/customXml" Target="../ink/ink3290.xml"/><Relationship Id="rId20" Type="http://schemas.openxmlformats.org/officeDocument/2006/relationships/image" Target="../media/image2900.png"/><Relationship Id="rId41" Type="http://schemas.openxmlformats.org/officeDocument/2006/relationships/customXml" Target="../ink/ink3231.xml"/><Relationship Id="rId62" Type="http://schemas.openxmlformats.org/officeDocument/2006/relationships/image" Target="../media/image315.png"/><Relationship Id="rId83" Type="http://schemas.openxmlformats.org/officeDocument/2006/relationships/customXml" Target="../ink/ink3252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277.xml"/><Relationship Id="rId153" Type="http://schemas.openxmlformats.org/officeDocument/2006/relationships/image" Target="../media/image358.png"/><Relationship Id="rId174" Type="http://schemas.openxmlformats.org/officeDocument/2006/relationships/customXml" Target="../ink/ink3298.xml"/><Relationship Id="rId179" Type="http://schemas.openxmlformats.org/officeDocument/2006/relationships/image" Target="../media/image371.png"/><Relationship Id="rId195" Type="http://schemas.openxmlformats.org/officeDocument/2006/relationships/image" Target="../media/image379.png"/><Relationship Id="rId190" Type="http://schemas.openxmlformats.org/officeDocument/2006/relationships/customXml" Target="../ink/ink3306.xml"/><Relationship Id="rId204" Type="http://schemas.openxmlformats.org/officeDocument/2006/relationships/customXml" Target="../ink/ink3313.xml"/><Relationship Id="rId15" Type="http://schemas.openxmlformats.org/officeDocument/2006/relationships/customXml" Target="../ink/ink3218.xml"/><Relationship Id="rId36" Type="http://schemas.openxmlformats.org/officeDocument/2006/relationships/image" Target="../media/image3000.png"/><Relationship Id="rId57" Type="http://schemas.openxmlformats.org/officeDocument/2006/relationships/customXml" Target="../ink/ink3239.xml"/><Relationship Id="rId106" Type="http://schemas.openxmlformats.org/officeDocument/2006/relationships/customXml" Target="../ink/ink3264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226.xml"/><Relationship Id="rId52" Type="http://schemas.openxmlformats.org/officeDocument/2006/relationships/image" Target="../media/image310.png"/><Relationship Id="rId73" Type="http://schemas.openxmlformats.org/officeDocument/2006/relationships/customXml" Target="../ink/ink3247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272.xml"/><Relationship Id="rId143" Type="http://schemas.openxmlformats.org/officeDocument/2006/relationships/image" Target="../media/image353.png"/><Relationship Id="rId148" Type="http://schemas.openxmlformats.org/officeDocument/2006/relationships/customXml" Target="../ink/ink3285.xml"/><Relationship Id="rId164" Type="http://schemas.openxmlformats.org/officeDocument/2006/relationships/customXml" Target="../ink/ink3293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4" Type="http://schemas.openxmlformats.org/officeDocument/2006/relationships/image" Target="../media/image2811.png"/><Relationship Id="rId9" Type="http://schemas.openxmlformats.org/officeDocument/2006/relationships/customXml" Target="../ink/ink3215.xml"/><Relationship Id="rId180" Type="http://schemas.openxmlformats.org/officeDocument/2006/relationships/customXml" Target="../ink/ink3301.xml"/><Relationship Id="rId26" Type="http://schemas.openxmlformats.org/officeDocument/2006/relationships/image" Target="../media/image2950.png"/><Relationship Id="rId47" Type="http://schemas.openxmlformats.org/officeDocument/2006/relationships/customXml" Target="../ink/ink3234.xml"/><Relationship Id="rId68" Type="http://schemas.openxmlformats.org/officeDocument/2006/relationships/image" Target="../media/image318.png"/><Relationship Id="rId89" Type="http://schemas.openxmlformats.org/officeDocument/2006/relationships/customXml" Target="../ink/ink3255.xml"/><Relationship Id="rId112" Type="http://schemas.openxmlformats.org/officeDocument/2006/relationships/customXml" Target="../ink/ink3267.xml"/><Relationship Id="rId133" Type="http://schemas.openxmlformats.org/officeDocument/2006/relationships/image" Target="../media/image348.png"/><Relationship Id="rId154" Type="http://schemas.openxmlformats.org/officeDocument/2006/relationships/customXml" Target="../ink/ink3288.xml"/><Relationship Id="rId175" Type="http://schemas.openxmlformats.org/officeDocument/2006/relationships/image" Target="../media/image369.png"/><Relationship Id="rId196" Type="http://schemas.openxmlformats.org/officeDocument/2006/relationships/customXml" Target="../ink/ink3309.xml"/><Relationship Id="rId200" Type="http://schemas.openxmlformats.org/officeDocument/2006/relationships/customXml" Target="../ink/ink3311.xml"/><Relationship Id="rId16" Type="http://schemas.openxmlformats.org/officeDocument/2006/relationships/image" Target="../media/image2880.png"/><Relationship Id="rId37" Type="http://schemas.openxmlformats.org/officeDocument/2006/relationships/customXml" Target="../ink/ink3229.xml"/><Relationship Id="rId58" Type="http://schemas.openxmlformats.org/officeDocument/2006/relationships/image" Target="../media/image313.png"/><Relationship Id="rId79" Type="http://schemas.openxmlformats.org/officeDocument/2006/relationships/customXml" Target="../ink/ink3250.xml"/><Relationship Id="rId102" Type="http://schemas.openxmlformats.org/officeDocument/2006/relationships/customXml" Target="../ink/ink3262.xml"/><Relationship Id="rId123" Type="http://schemas.openxmlformats.org/officeDocument/2006/relationships/image" Target="../media/image343.png"/><Relationship Id="rId144" Type="http://schemas.openxmlformats.org/officeDocument/2006/relationships/customXml" Target="../ink/ink3283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304.xml"/><Relationship Id="rId27" Type="http://schemas.openxmlformats.org/officeDocument/2006/relationships/customXml" Target="../ink/ink3224.xml"/><Relationship Id="rId48" Type="http://schemas.openxmlformats.org/officeDocument/2006/relationships/image" Target="../media/image308.png"/><Relationship Id="rId69" Type="http://schemas.openxmlformats.org/officeDocument/2006/relationships/customXml" Target="../ink/ink3245.xml"/><Relationship Id="rId113" Type="http://schemas.openxmlformats.org/officeDocument/2006/relationships/image" Target="../media/image338.png"/><Relationship Id="rId134" Type="http://schemas.openxmlformats.org/officeDocument/2006/relationships/customXml" Target="../ink/ink3278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299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17" Type="http://schemas.openxmlformats.org/officeDocument/2006/relationships/customXml" Target="../ink/ink3219.xml"/><Relationship Id="rId38" Type="http://schemas.openxmlformats.org/officeDocument/2006/relationships/image" Target="../media/image3011.png"/><Relationship Id="rId59" Type="http://schemas.openxmlformats.org/officeDocument/2006/relationships/customXml" Target="../ink/ink3240.xml"/><Relationship Id="rId103" Type="http://schemas.openxmlformats.org/officeDocument/2006/relationships/image" Target="../media/image334.png"/><Relationship Id="rId124" Type="http://schemas.openxmlformats.org/officeDocument/2006/relationships/customXml" Target="../ink/ink3273.xml"/><Relationship Id="rId70" Type="http://schemas.openxmlformats.org/officeDocument/2006/relationships/image" Target="../media/image319.png"/><Relationship Id="rId91" Type="http://schemas.openxmlformats.org/officeDocument/2006/relationships/customXml" Target="../ink/ink3256.xml"/><Relationship Id="rId145" Type="http://schemas.openxmlformats.org/officeDocument/2006/relationships/image" Target="../media/image354.png"/><Relationship Id="rId166" Type="http://schemas.openxmlformats.org/officeDocument/2006/relationships/customXml" Target="../ink/ink3294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2960.png"/><Relationship Id="rId49" Type="http://schemas.openxmlformats.org/officeDocument/2006/relationships/customXml" Target="../ink/ink3235.xml"/><Relationship Id="rId114" Type="http://schemas.openxmlformats.org/officeDocument/2006/relationships/customXml" Target="../ink/ink3268.xml"/><Relationship Id="rId60" Type="http://schemas.openxmlformats.org/officeDocument/2006/relationships/image" Target="../media/image314.png"/><Relationship Id="rId81" Type="http://schemas.openxmlformats.org/officeDocument/2006/relationships/customXml" Target="../ink/ink3251.xml"/><Relationship Id="rId135" Type="http://schemas.openxmlformats.org/officeDocument/2006/relationships/image" Target="../media/image349.png"/><Relationship Id="rId156" Type="http://schemas.openxmlformats.org/officeDocument/2006/relationships/customXml" Target="../ink/ink3289.xml"/><Relationship Id="rId177" Type="http://schemas.openxmlformats.org/officeDocument/2006/relationships/image" Target="../media/image370.png"/><Relationship Id="rId198" Type="http://schemas.openxmlformats.org/officeDocument/2006/relationships/customXml" Target="../ink/ink3310.xml"/><Relationship Id="rId202" Type="http://schemas.openxmlformats.org/officeDocument/2006/relationships/customXml" Target="../ink/ink3312.xml"/><Relationship Id="rId18" Type="http://schemas.openxmlformats.org/officeDocument/2006/relationships/image" Target="../media/image6510.png"/><Relationship Id="rId39" Type="http://schemas.openxmlformats.org/officeDocument/2006/relationships/customXml" Target="../ink/ink3230.xml"/><Relationship Id="rId50" Type="http://schemas.openxmlformats.org/officeDocument/2006/relationships/image" Target="../media/image309.png"/><Relationship Id="rId104" Type="http://schemas.openxmlformats.org/officeDocument/2006/relationships/customXml" Target="../ink/ink3263.xml"/><Relationship Id="rId125" Type="http://schemas.openxmlformats.org/officeDocument/2006/relationships/image" Target="../media/image344.png"/><Relationship Id="rId146" Type="http://schemas.openxmlformats.org/officeDocument/2006/relationships/customXml" Target="../ink/ink3284.xml"/><Relationship Id="rId167" Type="http://schemas.openxmlformats.org/officeDocument/2006/relationships/image" Target="../media/image365.png"/><Relationship Id="rId188" Type="http://schemas.openxmlformats.org/officeDocument/2006/relationships/customXml" Target="../ink/ink3305.xml"/><Relationship Id="rId71" Type="http://schemas.openxmlformats.org/officeDocument/2006/relationships/customXml" Target="../ink/ink3246.xml"/><Relationship Id="rId92" Type="http://schemas.openxmlformats.org/officeDocument/2006/relationships/image" Target="../media/image329.png"/><Relationship Id="rId2" Type="http://schemas.openxmlformats.org/officeDocument/2006/relationships/image" Target="../media/image306.png"/><Relationship Id="rId29" Type="http://schemas.openxmlformats.org/officeDocument/2006/relationships/customXml" Target="../ink/ink3225.xml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324.xml"/><Relationship Id="rId42" Type="http://schemas.openxmlformats.org/officeDocument/2006/relationships/image" Target="../media/image3030.png"/><Relationship Id="rId63" Type="http://schemas.openxmlformats.org/officeDocument/2006/relationships/customXml" Target="../ink/ink3345.xml"/><Relationship Id="rId84" Type="http://schemas.openxmlformats.org/officeDocument/2006/relationships/image" Target="../media/image326.png"/><Relationship Id="rId138" Type="http://schemas.openxmlformats.org/officeDocument/2006/relationships/customXml" Target="../ink/ink3383.xml"/><Relationship Id="rId159" Type="http://schemas.openxmlformats.org/officeDocument/2006/relationships/image" Target="../media/image361.png"/><Relationship Id="rId170" Type="http://schemas.openxmlformats.org/officeDocument/2006/relationships/customXml" Target="../ink/ink3399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107" Type="http://schemas.openxmlformats.org/officeDocument/2006/relationships/image" Target="../media/image336.png"/><Relationship Id="rId11" Type="http://schemas.openxmlformats.org/officeDocument/2006/relationships/customXml" Target="../ink/ink3319.xml"/><Relationship Id="rId32" Type="http://schemas.openxmlformats.org/officeDocument/2006/relationships/image" Target="../media/image2980.png"/><Relationship Id="rId53" Type="http://schemas.openxmlformats.org/officeDocument/2006/relationships/customXml" Target="../ink/ink3340.xml"/><Relationship Id="rId74" Type="http://schemas.openxmlformats.org/officeDocument/2006/relationships/image" Target="../media/image321.png"/><Relationship Id="rId128" Type="http://schemas.openxmlformats.org/officeDocument/2006/relationships/customXml" Target="../ink/ink3378.xml"/><Relationship Id="rId149" Type="http://schemas.openxmlformats.org/officeDocument/2006/relationships/image" Target="../media/image356.png"/><Relationship Id="rId5" Type="http://schemas.openxmlformats.org/officeDocument/2006/relationships/customXml" Target="../ink/ink3316.xml"/><Relationship Id="rId95" Type="http://schemas.openxmlformats.org/officeDocument/2006/relationships/customXml" Target="../ink/ink3361.xml"/><Relationship Id="rId160" Type="http://schemas.openxmlformats.org/officeDocument/2006/relationships/customXml" Target="../ink/ink3394.xml"/><Relationship Id="rId181" Type="http://schemas.openxmlformats.org/officeDocument/2006/relationships/image" Target="../media/image372.png"/><Relationship Id="rId22" Type="http://schemas.openxmlformats.org/officeDocument/2006/relationships/image" Target="../media/image2890.png"/><Relationship Id="rId43" Type="http://schemas.openxmlformats.org/officeDocument/2006/relationships/customXml" Target="../ink/ink3335.xml"/><Relationship Id="rId64" Type="http://schemas.openxmlformats.org/officeDocument/2006/relationships/image" Target="../media/image316.png"/><Relationship Id="rId118" Type="http://schemas.openxmlformats.org/officeDocument/2006/relationships/customXml" Target="../ink/ink3373.xml"/><Relationship Id="rId139" Type="http://schemas.openxmlformats.org/officeDocument/2006/relationships/image" Target="../media/image351.png"/><Relationship Id="rId85" Type="http://schemas.openxmlformats.org/officeDocument/2006/relationships/customXml" Target="../ink/ink3356.xml"/><Relationship Id="rId150" Type="http://schemas.openxmlformats.org/officeDocument/2006/relationships/customXml" Target="../ink/ink3389.xml"/><Relationship Id="rId171" Type="http://schemas.openxmlformats.org/officeDocument/2006/relationships/image" Target="../media/image367.png"/><Relationship Id="rId192" Type="http://schemas.openxmlformats.org/officeDocument/2006/relationships/customXml" Target="../ink/ink3410.xml"/><Relationship Id="rId206" Type="http://schemas.openxmlformats.org/officeDocument/2006/relationships/customXml" Target="../ink/ink3417.xml"/><Relationship Id="rId12" Type="http://schemas.openxmlformats.org/officeDocument/2006/relationships/image" Target="../media/image2850.png"/><Relationship Id="rId33" Type="http://schemas.openxmlformats.org/officeDocument/2006/relationships/customXml" Target="../ink/ink3330.xml"/><Relationship Id="rId108" Type="http://schemas.openxmlformats.org/officeDocument/2006/relationships/customXml" Target="../ink/ink3368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351.xml"/><Relationship Id="rId96" Type="http://schemas.openxmlformats.org/officeDocument/2006/relationships/customXml" Target="../ink/ink3362.xml"/><Relationship Id="rId140" Type="http://schemas.openxmlformats.org/officeDocument/2006/relationships/customXml" Target="../ink/ink3384.xml"/><Relationship Id="rId161" Type="http://schemas.openxmlformats.org/officeDocument/2006/relationships/image" Target="../media/image362.png"/><Relationship Id="rId182" Type="http://schemas.openxmlformats.org/officeDocument/2006/relationships/customXml" Target="../ink/ink3405.xml"/><Relationship Id="rId6" Type="http://schemas.openxmlformats.org/officeDocument/2006/relationships/image" Target="../media/image2820.png"/><Relationship Id="rId23" Type="http://schemas.openxmlformats.org/officeDocument/2006/relationships/customXml" Target="../ink/ink3325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346.xml"/><Relationship Id="rId86" Type="http://schemas.openxmlformats.org/officeDocument/2006/relationships/image" Target="../media/image327.png"/><Relationship Id="rId130" Type="http://schemas.openxmlformats.org/officeDocument/2006/relationships/customXml" Target="../ink/ink3379.xml"/><Relationship Id="rId151" Type="http://schemas.openxmlformats.org/officeDocument/2006/relationships/image" Target="../media/image357.png"/><Relationship Id="rId172" Type="http://schemas.openxmlformats.org/officeDocument/2006/relationships/customXml" Target="../ink/ink3400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13" Type="http://schemas.openxmlformats.org/officeDocument/2006/relationships/customXml" Target="../ink/ink3320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5" Type="http://schemas.openxmlformats.org/officeDocument/2006/relationships/customXml" Target="../ink/ink3341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374.xml"/><Relationship Id="rId141" Type="http://schemas.openxmlformats.org/officeDocument/2006/relationships/image" Target="../media/image352.png"/><Relationship Id="rId7" Type="http://schemas.openxmlformats.org/officeDocument/2006/relationships/customXml" Target="../ink/ink3317.xml"/><Relationship Id="rId162" Type="http://schemas.openxmlformats.org/officeDocument/2006/relationships/customXml" Target="../ink/ink3395.xml"/><Relationship Id="rId183" Type="http://schemas.openxmlformats.org/officeDocument/2006/relationships/image" Target="../media/image373.png"/><Relationship Id="rId24" Type="http://schemas.openxmlformats.org/officeDocument/2006/relationships/image" Target="../media/image2940.png"/><Relationship Id="rId45" Type="http://schemas.openxmlformats.org/officeDocument/2006/relationships/customXml" Target="../ink/ink3336.xml"/><Relationship Id="rId66" Type="http://schemas.openxmlformats.org/officeDocument/2006/relationships/image" Target="../media/image317.png"/><Relationship Id="rId87" Type="http://schemas.openxmlformats.org/officeDocument/2006/relationships/customXml" Target="../ink/ink3357.xml"/><Relationship Id="rId110" Type="http://schemas.openxmlformats.org/officeDocument/2006/relationships/customXml" Target="../ink/ink3369.xml"/><Relationship Id="rId131" Type="http://schemas.openxmlformats.org/officeDocument/2006/relationships/image" Target="../media/image347.png"/><Relationship Id="rId152" Type="http://schemas.openxmlformats.org/officeDocument/2006/relationships/customXml" Target="../ink/ink3390.xml"/><Relationship Id="rId173" Type="http://schemas.openxmlformats.org/officeDocument/2006/relationships/image" Target="../media/image368.png"/><Relationship Id="rId194" Type="http://schemas.openxmlformats.org/officeDocument/2006/relationships/customXml" Target="../ink/ink3411.xml"/><Relationship Id="rId208" Type="http://schemas.openxmlformats.org/officeDocument/2006/relationships/customXml" Target="../ink/ink3418.xml"/><Relationship Id="rId19" Type="http://schemas.openxmlformats.org/officeDocument/2006/relationships/customXml" Target="../ink/ink3323.xml"/><Relationship Id="rId14" Type="http://schemas.openxmlformats.org/officeDocument/2006/relationships/image" Target="../media/image2870.png"/><Relationship Id="rId30" Type="http://schemas.openxmlformats.org/officeDocument/2006/relationships/image" Target="../media/image2970.png"/><Relationship Id="rId35" Type="http://schemas.openxmlformats.org/officeDocument/2006/relationships/customXml" Target="../ink/ink3331.xml"/><Relationship Id="rId56" Type="http://schemas.openxmlformats.org/officeDocument/2006/relationships/image" Target="../media/image312.png"/><Relationship Id="rId77" Type="http://schemas.openxmlformats.org/officeDocument/2006/relationships/customXml" Target="../ink/ink3352.xml"/><Relationship Id="rId100" Type="http://schemas.openxmlformats.org/officeDocument/2006/relationships/customXml" Target="../ink/ink3364.xml"/><Relationship Id="rId105" Type="http://schemas.openxmlformats.org/officeDocument/2006/relationships/image" Target="../media/image335.png"/><Relationship Id="rId126" Type="http://schemas.openxmlformats.org/officeDocument/2006/relationships/customXml" Target="../ink/ink3377.xml"/><Relationship Id="rId147" Type="http://schemas.openxmlformats.org/officeDocument/2006/relationships/image" Target="../media/image355.png"/><Relationship Id="rId168" Type="http://schemas.openxmlformats.org/officeDocument/2006/relationships/customXml" Target="../ink/ink3398.xml"/><Relationship Id="rId8" Type="http://schemas.openxmlformats.org/officeDocument/2006/relationships/image" Target="../media/image2830.png"/><Relationship Id="rId51" Type="http://schemas.openxmlformats.org/officeDocument/2006/relationships/customXml" Target="../ink/ink3339.xml"/><Relationship Id="rId72" Type="http://schemas.openxmlformats.org/officeDocument/2006/relationships/image" Target="../media/image320.png"/><Relationship Id="rId93" Type="http://schemas.openxmlformats.org/officeDocument/2006/relationships/customXml" Target="../ink/ink3360.xml"/><Relationship Id="rId98" Type="http://schemas.openxmlformats.org/officeDocument/2006/relationships/customXml" Target="../ink/ink3363.xml"/><Relationship Id="rId121" Type="http://schemas.openxmlformats.org/officeDocument/2006/relationships/image" Target="../media/image342.png"/><Relationship Id="rId142" Type="http://schemas.openxmlformats.org/officeDocument/2006/relationships/customXml" Target="../ink/ink3385.xml"/><Relationship Id="rId163" Type="http://schemas.openxmlformats.org/officeDocument/2006/relationships/image" Target="../media/image363.png"/><Relationship Id="rId184" Type="http://schemas.openxmlformats.org/officeDocument/2006/relationships/customXml" Target="../ink/ink3406.xml"/><Relationship Id="rId189" Type="http://schemas.openxmlformats.org/officeDocument/2006/relationships/image" Target="../media/image376.png"/><Relationship Id="rId3" Type="http://schemas.openxmlformats.org/officeDocument/2006/relationships/customXml" Target="../ink/ink3315.xml"/><Relationship Id="rId25" Type="http://schemas.openxmlformats.org/officeDocument/2006/relationships/customXml" Target="../ink/ink3326.xml"/><Relationship Id="rId46" Type="http://schemas.openxmlformats.org/officeDocument/2006/relationships/image" Target="../media/image307.png"/><Relationship Id="rId67" Type="http://schemas.openxmlformats.org/officeDocument/2006/relationships/customXml" Target="../ink/ink3347.xml"/><Relationship Id="rId116" Type="http://schemas.openxmlformats.org/officeDocument/2006/relationships/customXml" Target="../ink/ink3372.xml"/><Relationship Id="rId137" Type="http://schemas.openxmlformats.org/officeDocument/2006/relationships/image" Target="../media/image350.png"/><Relationship Id="rId158" Type="http://schemas.openxmlformats.org/officeDocument/2006/relationships/customXml" Target="../ink/ink3393.xml"/><Relationship Id="rId20" Type="http://schemas.openxmlformats.org/officeDocument/2006/relationships/image" Target="../media/image2900.png"/><Relationship Id="rId41" Type="http://schemas.openxmlformats.org/officeDocument/2006/relationships/customXml" Target="../ink/ink3334.xml"/><Relationship Id="rId62" Type="http://schemas.openxmlformats.org/officeDocument/2006/relationships/image" Target="../media/image315.png"/><Relationship Id="rId83" Type="http://schemas.openxmlformats.org/officeDocument/2006/relationships/customXml" Target="../ink/ink3355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380.xml"/><Relationship Id="rId153" Type="http://schemas.openxmlformats.org/officeDocument/2006/relationships/image" Target="../media/image358.png"/><Relationship Id="rId174" Type="http://schemas.openxmlformats.org/officeDocument/2006/relationships/customXml" Target="../ink/ink3401.xml"/><Relationship Id="rId179" Type="http://schemas.openxmlformats.org/officeDocument/2006/relationships/image" Target="../media/image371.png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190" Type="http://schemas.openxmlformats.org/officeDocument/2006/relationships/customXml" Target="../ink/ink3409.xml"/><Relationship Id="rId204" Type="http://schemas.openxmlformats.org/officeDocument/2006/relationships/customXml" Target="../ink/ink3416.xml"/><Relationship Id="rId15" Type="http://schemas.openxmlformats.org/officeDocument/2006/relationships/customXml" Target="../ink/ink3321.xml"/><Relationship Id="rId36" Type="http://schemas.openxmlformats.org/officeDocument/2006/relationships/image" Target="../media/image3000.png"/><Relationship Id="rId57" Type="http://schemas.openxmlformats.org/officeDocument/2006/relationships/customXml" Target="../ink/ink3342.xml"/><Relationship Id="rId106" Type="http://schemas.openxmlformats.org/officeDocument/2006/relationships/customXml" Target="../ink/ink3367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329.xml"/><Relationship Id="rId52" Type="http://schemas.openxmlformats.org/officeDocument/2006/relationships/image" Target="../media/image310.png"/><Relationship Id="rId73" Type="http://schemas.openxmlformats.org/officeDocument/2006/relationships/customXml" Target="../ink/ink3350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375.xml"/><Relationship Id="rId143" Type="http://schemas.openxmlformats.org/officeDocument/2006/relationships/image" Target="../media/image353.png"/><Relationship Id="rId148" Type="http://schemas.openxmlformats.org/officeDocument/2006/relationships/customXml" Target="../ink/ink3388.xml"/><Relationship Id="rId164" Type="http://schemas.openxmlformats.org/officeDocument/2006/relationships/customXml" Target="../ink/ink3396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4" Type="http://schemas.openxmlformats.org/officeDocument/2006/relationships/image" Target="../media/image2811.png"/><Relationship Id="rId9" Type="http://schemas.openxmlformats.org/officeDocument/2006/relationships/customXml" Target="../ink/ink3318.xml"/><Relationship Id="rId180" Type="http://schemas.openxmlformats.org/officeDocument/2006/relationships/customXml" Target="../ink/ink3404.xml"/><Relationship Id="rId210" Type="http://schemas.openxmlformats.org/officeDocument/2006/relationships/customXml" Target="../ink/ink3419.xml"/><Relationship Id="rId26" Type="http://schemas.openxmlformats.org/officeDocument/2006/relationships/image" Target="../media/image2950.png"/><Relationship Id="rId47" Type="http://schemas.openxmlformats.org/officeDocument/2006/relationships/customXml" Target="../ink/ink3337.xml"/><Relationship Id="rId68" Type="http://schemas.openxmlformats.org/officeDocument/2006/relationships/image" Target="../media/image318.png"/><Relationship Id="rId89" Type="http://schemas.openxmlformats.org/officeDocument/2006/relationships/customXml" Target="../ink/ink3358.xml"/><Relationship Id="rId112" Type="http://schemas.openxmlformats.org/officeDocument/2006/relationships/customXml" Target="../ink/ink3370.xml"/><Relationship Id="rId133" Type="http://schemas.openxmlformats.org/officeDocument/2006/relationships/image" Target="../media/image348.png"/><Relationship Id="rId154" Type="http://schemas.openxmlformats.org/officeDocument/2006/relationships/customXml" Target="../ink/ink3391.xml"/><Relationship Id="rId175" Type="http://schemas.openxmlformats.org/officeDocument/2006/relationships/image" Target="../media/image369.png"/><Relationship Id="rId196" Type="http://schemas.openxmlformats.org/officeDocument/2006/relationships/customXml" Target="../ink/ink3412.xml"/><Relationship Id="rId200" Type="http://schemas.openxmlformats.org/officeDocument/2006/relationships/customXml" Target="../ink/ink3414.xml"/><Relationship Id="rId16" Type="http://schemas.openxmlformats.org/officeDocument/2006/relationships/image" Target="../media/image2880.png"/><Relationship Id="rId37" Type="http://schemas.openxmlformats.org/officeDocument/2006/relationships/customXml" Target="../ink/ink3332.xml"/><Relationship Id="rId58" Type="http://schemas.openxmlformats.org/officeDocument/2006/relationships/image" Target="../media/image313.png"/><Relationship Id="rId79" Type="http://schemas.openxmlformats.org/officeDocument/2006/relationships/customXml" Target="../ink/ink3353.xml"/><Relationship Id="rId102" Type="http://schemas.openxmlformats.org/officeDocument/2006/relationships/customXml" Target="../ink/ink3365.xml"/><Relationship Id="rId123" Type="http://schemas.openxmlformats.org/officeDocument/2006/relationships/image" Target="../media/image343.png"/><Relationship Id="rId144" Type="http://schemas.openxmlformats.org/officeDocument/2006/relationships/customXml" Target="../ink/ink3386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407.xml"/><Relationship Id="rId211" Type="http://schemas.openxmlformats.org/officeDocument/2006/relationships/image" Target="../media/image387.png"/><Relationship Id="rId27" Type="http://schemas.openxmlformats.org/officeDocument/2006/relationships/customXml" Target="../ink/ink3327.xml"/><Relationship Id="rId48" Type="http://schemas.openxmlformats.org/officeDocument/2006/relationships/image" Target="../media/image308.png"/><Relationship Id="rId69" Type="http://schemas.openxmlformats.org/officeDocument/2006/relationships/customXml" Target="../ink/ink3348.xml"/><Relationship Id="rId113" Type="http://schemas.openxmlformats.org/officeDocument/2006/relationships/image" Target="../media/image338.png"/><Relationship Id="rId134" Type="http://schemas.openxmlformats.org/officeDocument/2006/relationships/customXml" Target="../ink/ink3381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402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17" Type="http://schemas.openxmlformats.org/officeDocument/2006/relationships/customXml" Target="../ink/ink3322.xml"/><Relationship Id="rId38" Type="http://schemas.openxmlformats.org/officeDocument/2006/relationships/image" Target="../media/image3011.png"/><Relationship Id="rId59" Type="http://schemas.openxmlformats.org/officeDocument/2006/relationships/customXml" Target="../ink/ink3343.xml"/><Relationship Id="rId103" Type="http://schemas.openxmlformats.org/officeDocument/2006/relationships/image" Target="../media/image334.png"/><Relationship Id="rId124" Type="http://schemas.openxmlformats.org/officeDocument/2006/relationships/customXml" Target="../ink/ink3376.xml"/><Relationship Id="rId70" Type="http://schemas.openxmlformats.org/officeDocument/2006/relationships/image" Target="../media/image319.png"/><Relationship Id="rId91" Type="http://schemas.openxmlformats.org/officeDocument/2006/relationships/customXml" Target="../ink/ink3359.xml"/><Relationship Id="rId145" Type="http://schemas.openxmlformats.org/officeDocument/2006/relationships/image" Target="../media/image354.png"/><Relationship Id="rId166" Type="http://schemas.openxmlformats.org/officeDocument/2006/relationships/customXml" Target="../ink/ink3397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420.xml"/><Relationship Id="rId28" Type="http://schemas.openxmlformats.org/officeDocument/2006/relationships/image" Target="../media/image2960.png"/><Relationship Id="rId49" Type="http://schemas.openxmlformats.org/officeDocument/2006/relationships/customXml" Target="../ink/ink3338.xml"/><Relationship Id="rId114" Type="http://schemas.openxmlformats.org/officeDocument/2006/relationships/customXml" Target="../ink/ink3371.xml"/><Relationship Id="rId60" Type="http://schemas.openxmlformats.org/officeDocument/2006/relationships/image" Target="../media/image314.png"/><Relationship Id="rId81" Type="http://schemas.openxmlformats.org/officeDocument/2006/relationships/customXml" Target="../ink/ink3354.xml"/><Relationship Id="rId135" Type="http://schemas.openxmlformats.org/officeDocument/2006/relationships/image" Target="../media/image349.png"/><Relationship Id="rId156" Type="http://schemas.openxmlformats.org/officeDocument/2006/relationships/customXml" Target="../ink/ink3392.xml"/><Relationship Id="rId177" Type="http://schemas.openxmlformats.org/officeDocument/2006/relationships/image" Target="../media/image370.png"/><Relationship Id="rId198" Type="http://schemas.openxmlformats.org/officeDocument/2006/relationships/customXml" Target="../ink/ink3413.xml"/><Relationship Id="rId202" Type="http://schemas.openxmlformats.org/officeDocument/2006/relationships/customXml" Target="../ink/ink3415.xml"/><Relationship Id="rId18" Type="http://schemas.openxmlformats.org/officeDocument/2006/relationships/image" Target="../media/image6510.png"/><Relationship Id="rId39" Type="http://schemas.openxmlformats.org/officeDocument/2006/relationships/customXml" Target="../ink/ink3333.xml"/><Relationship Id="rId50" Type="http://schemas.openxmlformats.org/officeDocument/2006/relationships/image" Target="../media/image309.png"/><Relationship Id="rId104" Type="http://schemas.openxmlformats.org/officeDocument/2006/relationships/customXml" Target="../ink/ink3366.xml"/><Relationship Id="rId125" Type="http://schemas.openxmlformats.org/officeDocument/2006/relationships/image" Target="../media/image344.png"/><Relationship Id="rId146" Type="http://schemas.openxmlformats.org/officeDocument/2006/relationships/customXml" Target="../ink/ink3387.xml"/><Relationship Id="rId167" Type="http://schemas.openxmlformats.org/officeDocument/2006/relationships/image" Target="../media/image365.png"/><Relationship Id="rId188" Type="http://schemas.openxmlformats.org/officeDocument/2006/relationships/customXml" Target="../ink/ink3408.xml"/><Relationship Id="rId71" Type="http://schemas.openxmlformats.org/officeDocument/2006/relationships/customXml" Target="../ink/ink3349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" Type="http://schemas.openxmlformats.org/officeDocument/2006/relationships/image" Target="../media/image306.png"/><Relationship Id="rId29" Type="http://schemas.openxmlformats.org/officeDocument/2006/relationships/customXml" Target="../ink/ink3328.xml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3382.xml"/><Relationship Id="rId157" Type="http://schemas.openxmlformats.org/officeDocument/2006/relationships/image" Target="../media/image360.png"/><Relationship Id="rId178" Type="http://schemas.openxmlformats.org/officeDocument/2006/relationships/customXml" Target="../ink/ink3403.xml"/><Relationship Id="rId61" Type="http://schemas.openxmlformats.org/officeDocument/2006/relationships/customXml" Target="../ink/ink3344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430.xml"/><Relationship Id="rId42" Type="http://schemas.openxmlformats.org/officeDocument/2006/relationships/image" Target="../media/image3030.png"/><Relationship Id="rId63" Type="http://schemas.openxmlformats.org/officeDocument/2006/relationships/customXml" Target="../ink/ink3451.xml"/><Relationship Id="rId84" Type="http://schemas.openxmlformats.org/officeDocument/2006/relationships/image" Target="../media/image326.png"/><Relationship Id="rId138" Type="http://schemas.openxmlformats.org/officeDocument/2006/relationships/customXml" Target="../ink/ink3489.xml"/><Relationship Id="rId159" Type="http://schemas.openxmlformats.org/officeDocument/2006/relationships/image" Target="../media/image361.png"/><Relationship Id="rId170" Type="http://schemas.openxmlformats.org/officeDocument/2006/relationships/customXml" Target="../ink/ink3505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26" Type="http://schemas.openxmlformats.org/officeDocument/2006/relationships/customXml" Target="../ink/ink3533.xml"/><Relationship Id="rId107" Type="http://schemas.openxmlformats.org/officeDocument/2006/relationships/image" Target="../media/image336.png"/><Relationship Id="rId11" Type="http://schemas.openxmlformats.org/officeDocument/2006/relationships/customXml" Target="../ink/ink3425.xml"/><Relationship Id="rId32" Type="http://schemas.openxmlformats.org/officeDocument/2006/relationships/image" Target="../media/image2980.png"/><Relationship Id="rId53" Type="http://schemas.openxmlformats.org/officeDocument/2006/relationships/customXml" Target="../ink/ink3446.xml"/><Relationship Id="rId74" Type="http://schemas.openxmlformats.org/officeDocument/2006/relationships/image" Target="../media/image321.png"/><Relationship Id="rId128" Type="http://schemas.openxmlformats.org/officeDocument/2006/relationships/customXml" Target="../ink/ink3484.xml"/><Relationship Id="rId149" Type="http://schemas.openxmlformats.org/officeDocument/2006/relationships/image" Target="../media/image356.png"/><Relationship Id="rId5" Type="http://schemas.openxmlformats.org/officeDocument/2006/relationships/customXml" Target="../ink/ink3422.xml"/><Relationship Id="rId95" Type="http://schemas.openxmlformats.org/officeDocument/2006/relationships/customXml" Target="../ink/ink3467.xml"/><Relationship Id="rId160" Type="http://schemas.openxmlformats.org/officeDocument/2006/relationships/customXml" Target="../ink/ink3500.xml"/><Relationship Id="rId181" Type="http://schemas.openxmlformats.org/officeDocument/2006/relationships/image" Target="../media/image372.png"/><Relationship Id="rId216" Type="http://schemas.openxmlformats.org/officeDocument/2006/relationships/customXml" Target="../ink/ink3528.xml"/><Relationship Id="rId22" Type="http://schemas.openxmlformats.org/officeDocument/2006/relationships/image" Target="../media/image2890.png"/><Relationship Id="rId43" Type="http://schemas.openxmlformats.org/officeDocument/2006/relationships/customXml" Target="../ink/ink3441.xml"/><Relationship Id="rId64" Type="http://schemas.openxmlformats.org/officeDocument/2006/relationships/image" Target="../media/image316.png"/><Relationship Id="rId118" Type="http://schemas.openxmlformats.org/officeDocument/2006/relationships/customXml" Target="../ink/ink3479.xml"/><Relationship Id="rId139" Type="http://schemas.openxmlformats.org/officeDocument/2006/relationships/image" Target="../media/image351.png"/><Relationship Id="rId85" Type="http://schemas.openxmlformats.org/officeDocument/2006/relationships/customXml" Target="../ink/ink3462.xml"/><Relationship Id="rId150" Type="http://schemas.openxmlformats.org/officeDocument/2006/relationships/customXml" Target="../ink/ink3495.xml"/><Relationship Id="rId171" Type="http://schemas.openxmlformats.org/officeDocument/2006/relationships/image" Target="../media/image367.png"/><Relationship Id="rId192" Type="http://schemas.openxmlformats.org/officeDocument/2006/relationships/customXml" Target="../ink/ink3516.xml"/><Relationship Id="rId206" Type="http://schemas.openxmlformats.org/officeDocument/2006/relationships/customXml" Target="../ink/ink3523.xml"/><Relationship Id="rId227" Type="http://schemas.openxmlformats.org/officeDocument/2006/relationships/image" Target="../media/image395.png"/><Relationship Id="rId12" Type="http://schemas.openxmlformats.org/officeDocument/2006/relationships/image" Target="../media/image2850.png"/><Relationship Id="rId33" Type="http://schemas.openxmlformats.org/officeDocument/2006/relationships/customXml" Target="../ink/ink3436.xml"/><Relationship Id="rId108" Type="http://schemas.openxmlformats.org/officeDocument/2006/relationships/customXml" Target="../ink/ink3474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457.xml"/><Relationship Id="rId96" Type="http://schemas.openxmlformats.org/officeDocument/2006/relationships/customXml" Target="../ink/ink3468.xml"/><Relationship Id="rId140" Type="http://schemas.openxmlformats.org/officeDocument/2006/relationships/customXml" Target="../ink/ink3490.xml"/><Relationship Id="rId161" Type="http://schemas.openxmlformats.org/officeDocument/2006/relationships/image" Target="../media/image362.png"/><Relationship Id="rId182" Type="http://schemas.openxmlformats.org/officeDocument/2006/relationships/customXml" Target="../ink/ink3511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" Type="http://schemas.openxmlformats.org/officeDocument/2006/relationships/customXml" Target="../ink/ink3431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452.xml"/><Relationship Id="rId86" Type="http://schemas.openxmlformats.org/officeDocument/2006/relationships/image" Target="../media/image327.png"/><Relationship Id="rId130" Type="http://schemas.openxmlformats.org/officeDocument/2006/relationships/customXml" Target="../ink/ink3485.xml"/><Relationship Id="rId151" Type="http://schemas.openxmlformats.org/officeDocument/2006/relationships/image" Target="../media/image357.png"/><Relationship Id="rId172" Type="http://schemas.openxmlformats.org/officeDocument/2006/relationships/customXml" Target="../ink/ink3506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3534.xml"/><Relationship Id="rId13" Type="http://schemas.openxmlformats.org/officeDocument/2006/relationships/customXml" Target="../ink/ink3426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5" Type="http://schemas.openxmlformats.org/officeDocument/2006/relationships/customXml" Target="../ink/ink3447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480.xml"/><Relationship Id="rId141" Type="http://schemas.openxmlformats.org/officeDocument/2006/relationships/image" Target="../media/image352.png"/><Relationship Id="rId7" Type="http://schemas.openxmlformats.org/officeDocument/2006/relationships/customXml" Target="../ink/ink3423.xml"/><Relationship Id="rId162" Type="http://schemas.openxmlformats.org/officeDocument/2006/relationships/customXml" Target="../ink/ink3501.xml"/><Relationship Id="rId183" Type="http://schemas.openxmlformats.org/officeDocument/2006/relationships/image" Target="../media/image373.png"/><Relationship Id="rId218" Type="http://schemas.openxmlformats.org/officeDocument/2006/relationships/customXml" Target="../ink/ink3529.xml"/><Relationship Id="rId24" Type="http://schemas.openxmlformats.org/officeDocument/2006/relationships/image" Target="../media/image2940.png"/><Relationship Id="rId45" Type="http://schemas.openxmlformats.org/officeDocument/2006/relationships/customXml" Target="../ink/ink3442.xml"/><Relationship Id="rId66" Type="http://schemas.openxmlformats.org/officeDocument/2006/relationships/image" Target="../media/image317.png"/><Relationship Id="rId87" Type="http://schemas.openxmlformats.org/officeDocument/2006/relationships/customXml" Target="../ink/ink3463.xml"/><Relationship Id="rId110" Type="http://schemas.openxmlformats.org/officeDocument/2006/relationships/customXml" Target="../ink/ink3475.xml"/><Relationship Id="rId131" Type="http://schemas.openxmlformats.org/officeDocument/2006/relationships/image" Target="../media/image347.png"/><Relationship Id="rId152" Type="http://schemas.openxmlformats.org/officeDocument/2006/relationships/customXml" Target="../ink/ink3496.xml"/><Relationship Id="rId173" Type="http://schemas.openxmlformats.org/officeDocument/2006/relationships/image" Target="../media/image368.png"/><Relationship Id="rId194" Type="http://schemas.openxmlformats.org/officeDocument/2006/relationships/customXml" Target="../ink/ink3517.xml"/><Relationship Id="rId208" Type="http://schemas.openxmlformats.org/officeDocument/2006/relationships/customXml" Target="../ink/ink3524.xml"/><Relationship Id="rId229" Type="http://schemas.openxmlformats.org/officeDocument/2006/relationships/image" Target="../media/image396.png"/><Relationship Id="rId14" Type="http://schemas.openxmlformats.org/officeDocument/2006/relationships/image" Target="../media/image2870.png"/><Relationship Id="rId35" Type="http://schemas.openxmlformats.org/officeDocument/2006/relationships/customXml" Target="../ink/ink3437.xml"/><Relationship Id="rId56" Type="http://schemas.openxmlformats.org/officeDocument/2006/relationships/image" Target="../media/image312.png"/><Relationship Id="rId77" Type="http://schemas.openxmlformats.org/officeDocument/2006/relationships/customXml" Target="../ink/ink3458.xml"/><Relationship Id="rId100" Type="http://schemas.openxmlformats.org/officeDocument/2006/relationships/customXml" Target="../ink/ink3470.xml"/><Relationship Id="rId8" Type="http://schemas.openxmlformats.org/officeDocument/2006/relationships/image" Target="../media/image2830.png"/><Relationship Id="rId98" Type="http://schemas.openxmlformats.org/officeDocument/2006/relationships/customXml" Target="../ink/ink3469.xml"/><Relationship Id="rId121" Type="http://schemas.openxmlformats.org/officeDocument/2006/relationships/image" Target="../media/image342.png"/><Relationship Id="rId142" Type="http://schemas.openxmlformats.org/officeDocument/2006/relationships/customXml" Target="../ink/ink3491.xml"/><Relationship Id="rId163" Type="http://schemas.openxmlformats.org/officeDocument/2006/relationships/image" Target="../media/image363.png"/><Relationship Id="rId184" Type="http://schemas.openxmlformats.org/officeDocument/2006/relationships/customXml" Target="../ink/ink3512.xml"/><Relationship Id="rId219" Type="http://schemas.openxmlformats.org/officeDocument/2006/relationships/image" Target="../media/image391.png"/><Relationship Id="rId230" Type="http://schemas.openxmlformats.org/officeDocument/2006/relationships/customXml" Target="../ink/ink3535.xml"/><Relationship Id="rId25" Type="http://schemas.openxmlformats.org/officeDocument/2006/relationships/customXml" Target="../ink/ink3432.xml"/><Relationship Id="rId46" Type="http://schemas.openxmlformats.org/officeDocument/2006/relationships/image" Target="../media/image307.png"/><Relationship Id="rId67" Type="http://schemas.openxmlformats.org/officeDocument/2006/relationships/customXml" Target="../ink/ink3453.xml"/><Relationship Id="rId116" Type="http://schemas.openxmlformats.org/officeDocument/2006/relationships/customXml" Target="../ink/ink3478.xml"/><Relationship Id="rId137" Type="http://schemas.openxmlformats.org/officeDocument/2006/relationships/image" Target="../media/image350.png"/><Relationship Id="rId158" Type="http://schemas.openxmlformats.org/officeDocument/2006/relationships/customXml" Target="../ink/ink3499.xml"/><Relationship Id="rId20" Type="http://schemas.openxmlformats.org/officeDocument/2006/relationships/image" Target="../media/image2900.png"/><Relationship Id="rId41" Type="http://schemas.openxmlformats.org/officeDocument/2006/relationships/customXml" Target="../ink/ink3440.xml"/><Relationship Id="rId62" Type="http://schemas.openxmlformats.org/officeDocument/2006/relationships/image" Target="../media/image315.png"/><Relationship Id="rId83" Type="http://schemas.openxmlformats.org/officeDocument/2006/relationships/customXml" Target="../ink/ink3461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486.xml"/><Relationship Id="rId153" Type="http://schemas.openxmlformats.org/officeDocument/2006/relationships/image" Target="../media/image358.png"/><Relationship Id="rId174" Type="http://schemas.openxmlformats.org/officeDocument/2006/relationships/customXml" Target="../ink/ink3507.xml"/><Relationship Id="rId179" Type="http://schemas.openxmlformats.org/officeDocument/2006/relationships/image" Target="../media/image371.png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190" Type="http://schemas.openxmlformats.org/officeDocument/2006/relationships/customXml" Target="../ink/ink3515.xml"/><Relationship Id="rId204" Type="http://schemas.openxmlformats.org/officeDocument/2006/relationships/customXml" Target="../ink/ink3522.xml"/><Relationship Id="rId220" Type="http://schemas.openxmlformats.org/officeDocument/2006/relationships/customXml" Target="../ink/ink3530.xml"/><Relationship Id="rId225" Type="http://schemas.openxmlformats.org/officeDocument/2006/relationships/image" Target="../media/image394.png"/><Relationship Id="rId15" Type="http://schemas.openxmlformats.org/officeDocument/2006/relationships/customXml" Target="../ink/ink3427.xml"/><Relationship Id="rId36" Type="http://schemas.openxmlformats.org/officeDocument/2006/relationships/image" Target="../media/image3000.png"/><Relationship Id="rId57" Type="http://schemas.openxmlformats.org/officeDocument/2006/relationships/customXml" Target="../ink/ink3448.xml"/><Relationship Id="rId106" Type="http://schemas.openxmlformats.org/officeDocument/2006/relationships/customXml" Target="../ink/ink3473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435.xml"/><Relationship Id="rId52" Type="http://schemas.openxmlformats.org/officeDocument/2006/relationships/image" Target="../media/image310.png"/><Relationship Id="rId73" Type="http://schemas.openxmlformats.org/officeDocument/2006/relationships/customXml" Target="../ink/ink3456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481.xml"/><Relationship Id="rId143" Type="http://schemas.openxmlformats.org/officeDocument/2006/relationships/image" Target="../media/image353.png"/><Relationship Id="rId148" Type="http://schemas.openxmlformats.org/officeDocument/2006/relationships/customXml" Target="../ink/ink3494.xml"/><Relationship Id="rId164" Type="http://schemas.openxmlformats.org/officeDocument/2006/relationships/customXml" Target="../ink/ink3502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4" Type="http://schemas.openxmlformats.org/officeDocument/2006/relationships/image" Target="../media/image2811.png"/><Relationship Id="rId9" Type="http://schemas.openxmlformats.org/officeDocument/2006/relationships/customXml" Target="../ink/ink3424.xml"/><Relationship Id="rId180" Type="http://schemas.openxmlformats.org/officeDocument/2006/relationships/customXml" Target="../ink/ink3510.xml"/><Relationship Id="rId210" Type="http://schemas.openxmlformats.org/officeDocument/2006/relationships/customXml" Target="../ink/ink3525.xml"/><Relationship Id="rId215" Type="http://schemas.openxmlformats.org/officeDocument/2006/relationships/image" Target="../media/image389.png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47" Type="http://schemas.openxmlformats.org/officeDocument/2006/relationships/customXml" Target="../ink/ink3443.xml"/><Relationship Id="rId68" Type="http://schemas.openxmlformats.org/officeDocument/2006/relationships/image" Target="../media/image318.png"/><Relationship Id="rId89" Type="http://schemas.openxmlformats.org/officeDocument/2006/relationships/customXml" Target="../ink/ink3464.xml"/><Relationship Id="rId112" Type="http://schemas.openxmlformats.org/officeDocument/2006/relationships/customXml" Target="../ink/ink3476.xml"/><Relationship Id="rId133" Type="http://schemas.openxmlformats.org/officeDocument/2006/relationships/image" Target="../media/image348.png"/><Relationship Id="rId154" Type="http://schemas.openxmlformats.org/officeDocument/2006/relationships/customXml" Target="../ink/ink3497.xml"/><Relationship Id="rId175" Type="http://schemas.openxmlformats.org/officeDocument/2006/relationships/image" Target="../media/image369.png"/><Relationship Id="rId196" Type="http://schemas.openxmlformats.org/officeDocument/2006/relationships/customXml" Target="../ink/ink3518.xml"/><Relationship Id="rId200" Type="http://schemas.openxmlformats.org/officeDocument/2006/relationships/customXml" Target="../ink/ink3520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37" Type="http://schemas.openxmlformats.org/officeDocument/2006/relationships/customXml" Target="../ink/ink3438.xml"/><Relationship Id="rId58" Type="http://schemas.openxmlformats.org/officeDocument/2006/relationships/image" Target="../media/image313.png"/><Relationship Id="rId79" Type="http://schemas.openxmlformats.org/officeDocument/2006/relationships/customXml" Target="../ink/ink3459.xml"/><Relationship Id="rId102" Type="http://schemas.openxmlformats.org/officeDocument/2006/relationships/customXml" Target="../ink/ink3471.xml"/><Relationship Id="rId123" Type="http://schemas.openxmlformats.org/officeDocument/2006/relationships/image" Target="../media/image343.png"/><Relationship Id="rId144" Type="http://schemas.openxmlformats.org/officeDocument/2006/relationships/customXml" Target="../ink/ink3492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513.xml"/><Relationship Id="rId211" Type="http://schemas.openxmlformats.org/officeDocument/2006/relationships/image" Target="../media/image387.png"/><Relationship Id="rId27" Type="http://schemas.openxmlformats.org/officeDocument/2006/relationships/customXml" Target="../ink/ink3433.xml"/><Relationship Id="rId48" Type="http://schemas.openxmlformats.org/officeDocument/2006/relationships/image" Target="../media/image308.png"/><Relationship Id="rId69" Type="http://schemas.openxmlformats.org/officeDocument/2006/relationships/customXml" Target="../ink/ink3454.xml"/><Relationship Id="rId113" Type="http://schemas.openxmlformats.org/officeDocument/2006/relationships/image" Target="../media/image338.png"/><Relationship Id="rId134" Type="http://schemas.openxmlformats.org/officeDocument/2006/relationships/customXml" Target="../ink/ink3487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508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3531.xml"/><Relationship Id="rId17" Type="http://schemas.openxmlformats.org/officeDocument/2006/relationships/customXml" Target="../ink/ink3428.xml"/><Relationship Id="rId38" Type="http://schemas.openxmlformats.org/officeDocument/2006/relationships/image" Target="../media/image3011.png"/><Relationship Id="rId59" Type="http://schemas.openxmlformats.org/officeDocument/2006/relationships/customXml" Target="../ink/ink3449.xml"/><Relationship Id="rId103" Type="http://schemas.openxmlformats.org/officeDocument/2006/relationships/image" Target="../media/image334.png"/><Relationship Id="rId124" Type="http://schemas.openxmlformats.org/officeDocument/2006/relationships/customXml" Target="../ink/ink3482.xml"/><Relationship Id="rId70" Type="http://schemas.openxmlformats.org/officeDocument/2006/relationships/image" Target="../media/image319.png"/><Relationship Id="rId91" Type="http://schemas.openxmlformats.org/officeDocument/2006/relationships/customXml" Target="../ink/ink3465.xml"/><Relationship Id="rId145" Type="http://schemas.openxmlformats.org/officeDocument/2006/relationships/image" Target="../media/image354.png"/><Relationship Id="rId166" Type="http://schemas.openxmlformats.org/officeDocument/2006/relationships/customXml" Target="../ink/ink3503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526.xml"/><Relationship Id="rId28" Type="http://schemas.openxmlformats.org/officeDocument/2006/relationships/image" Target="../media/image2960.png"/><Relationship Id="rId49" Type="http://schemas.openxmlformats.org/officeDocument/2006/relationships/customXml" Target="../ink/ink3444.xml"/><Relationship Id="rId114" Type="http://schemas.openxmlformats.org/officeDocument/2006/relationships/customXml" Target="../ink/ink3477.xml"/><Relationship Id="rId60" Type="http://schemas.openxmlformats.org/officeDocument/2006/relationships/image" Target="../media/image314.png"/><Relationship Id="rId81" Type="http://schemas.openxmlformats.org/officeDocument/2006/relationships/customXml" Target="../ink/ink3460.xml"/><Relationship Id="rId135" Type="http://schemas.openxmlformats.org/officeDocument/2006/relationships/image" Target="../media/image349.png"/><Relationship Id="rId156" Type="http://schemas.openxmlformats.org/officeDocument/2006/relationships/customXml" Target="../ink/ink3498.xml"/><Relationship Id="rId177" Type="http://schemas.openxmlformats.org/officeDocument/2006/relationships/image" Target="../media/image370.png"/><Relationship Id="rId198" Type="http://schemas.openxmlformats.org/officeDocument/2006/relationships/customXml" Target="../ink/ink3519.xml"/><Relationship Id="rId202" Type="http://schemas.openxmlformats.org/officeDocument/2006/relationships/customXml" Target="../ink/ink3521.xml"/><Relationship Id="rId223" Type="http://schemas.openxmlformats.org/officeDocument/2006/relationships/image" Target="../media/image393.png"/><Relationship Id="rId18" Type="http://schemas.openxmlformats.org/officeDocument/2006/relationships/image" Target="../media/image6510.png"/><Relationship Id="rId39" Type="http://schemas.openxmlformats.org/officeDocument/2006/relationships/customXml" Target="../ink/ink3439.xml"/><Relationship Id="rId50" Type="http://schemas.openxmlformats.org/officeDocument/2006/relationships/image" Target="../media/image309.png"/><Relationship Id="rId104" Type="http://schemas.openxmlformats.org/officeDocument/2006/relationships/customXml" Target="../ink/ink3472.xml"/><Relationship Id="rId125" Type="http://schemas.openxmlformats.org/officeDocument/2006/relationships/image" Target="../media/image344.png"/><Relationship Id="rId146" Type="http://schemas.openxmlformats.org/officeDocument/2006/relationships/customXml" Target="../ink/ink3493.xml"/><Relationship Id="rId167" Type="http://schemas.openxmlformats.org/officeDocument/2006/relationships/image" Target="../media/image365.png"/><Relationship Id="rId188" Type="http://schemas.openxmlformats.org/officeDocument/2006/relationships/customXml" Target="../ink/ink3514.xml"/><Relationship Id="rId71" Type="http://schemas.openxmlformats.org/officeDocument/2006/relationships/customXml" Target="../ink/ink3455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" Type="http://schemas.openxmlformats.org/officeDocument/2006/relationships/image" Target="../media/image306.png"/><Relationship Id="rId29" Type="http://schemas.openxmlformats.org/officeDocument/2006/relationships/customXml" Target="../ink/ink3434.xml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3488.xml"/><Relationship Id="rId157" Type="http://schemas.openxmlformats.org/officeDocument/2006/relationships/image" Target="../media/image360.png"/><Relationship Id="rId178" Type="http://schemas.openxmlformats.org/officeDocument/2006/relationships/customXml" Target="../ink/ink3509.xml"/><Relationship Id="rId61" Type="http://schemas.openxmlformats.org/officeDocument/2006/relationships/customXml" Target="../ink/ink3450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3429.xml"/><Relationship Id="rId224" Type="http://schemas.openxmlformats.org/officeDocument/2006/relationships/customXml" Target="../ink/ink3532.xml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3483.xml"/><Relationship Id="rId147" Type="http://schemas.openxmlformats.org/officeDocument/2006/relationships/image" Target="../media/image355.png"/><Relationship Id="rId168" Type="http://schemas.openxmlformats.org/officeDocument/2006/relationships/customXml" Target="../ink/ink3504.xml"/><Relationship Id="rId51" Type="http://schemas.openxmlformats.org/officeDocument/2006/relationships/customXml" Target="../ink/ink3445.xml"/><Relationship Id="rId72" Type="http://schemas.openxmlformats.org/officeDocument/2006/relationships/image" Target="../media/image320.png"/><Relationship Id="rId93" Type="http://schemas.openxmlformats.org/officeDocument/2006/relationships/customXml" Target="../ink/ink3466.xml"/><Relationship Id="rId189" Type="http://schemas.openxmlformats.org/officeDocument/2006/relationships/image" Target="../media/image376.png"/><Relationship Id="rId3" Type="http://schemas.openxmlformats.org/officeDocument/2006/relationships/customXml" Target="../ink/ink3421.xml"/><Relationship Id="rId214" Type="http://schemas.openxmlformats.org/officeDocument/2006/relationships/customXml" Target="../ink/ink3527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545.xml"/><Relationship Id="rId42" Type="http://schemas.openxmlformats.org/officeDocument/2006/relationships/image" Target="../media/image3030.png"/><Relationship Id="rId63" Type="http://schemas.openxmlformats.org/officeDocument/2006/relationships/customXml" Target="../ink/ink3566.xml"/><Relationship Id="rId84" Type="http://schemas.openxmlformats.org/officeDocument/2006/relationships/image" Target="../media/image326.png"/><Relationship Id="rId138" Type="http://schemas.openxmlformats.org/officeDocument/2006/relationships/customXml" Target="../ink/ink3604.xml"/><Relationship Id="rId159" Type="http://schemas.openxmlformats.org/officeDocument/2006/relationships/image" Target="../media/image361.png"/><Relationship Id="rId170" Type="http://schemas.openxmlformats.org/officeDocument/2006/relationships/customXml" Target="../ink/ink3620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26" Type="http://schemas.openxmlformats.org/officeDocument/2006/relationships/customXml" Target="../ink/ink3648.xml"/><Relationship Id="rId107" Type="http://schemas.openxmlformats.org/officeDocument/2006/relationships/image" Target="../media/image336.png"/><Relationship Id="rId11" Type="http://schemas.openxmlformats.org/officeDocument/2006/relationships/customXml" Target="../ink/ink3540.xml"/><Relationship Id="rId32" Type="http://schemas.openxmlformats.org/officeDocument/2006/relationships/image" Target="../media/image2980.png"/><Relationship Id="rId53" Type="http://schemas.openxmlformats.org/officeDocument/2006/relationships/customXml" Target="../ink/ink3561.xml"/><Relationship Id="rId74" Type="http://schemas.openxmlformats.org/officeDocument/2006/relationships/image" Target="../media/image321.png"/><Relationship Id="rId128" Type="http://schemas.openxmlformats.org/officeDocument/2006/relationships/customXml" Target="../ink/ink3599.xml"/><Relationship Id="rId149" Type="http://schemas.openxmlformats.org/officeDocument/2006/relationships/image" Target="../media/image356.png"/><Relationship Id="rId5" Type="http://schemas.openxmlformats.org/officeDocument/2006/relationships/customXml" Target="../ink/ink3537.xml"/><Relationship Id="rId95" Type="http://schemas.openxmlformats.org/officeDocument/2006/relationships/customXml" Target="../ink/ink3582.xml"/><Relationship Id="rId160" Type="http://schemas.openxmlformats.org/officeDocument/2006/relationships/customXml" Target="../ink/ink3615.xml"/><Relationship Id="rId181" Type="http://schemas.openxmlformats.org/officeDocument/2006/relationships/image" Target="../media/image372.png"/><Relationship Id="rId216" Type="http://schemas.openxmlformats.org/officeDocument/2006/relationships/customXml" Target="../ink/ink3643.xml"/><Relationship Id="rId237" Type="http://schemas.openxmlformats.org/officeDocument/2006/relationships/image" Target="../media/image399.png"/><Relationship Id="rId22" Type="http://schemas.openxmlformats.org/officeDocument/2006/relationships/image" Target="../media/image2890.png"/><Relationship Id="rId43" Type="http://schemas.openxmlformats.org/officeDocument/2006/relationships/customXml" Target="../ink/ink3556.xml"/><Relationship Id="rId64" Type="http://schemas.openxmlformats.org/officeDocument/2006/relationships/image" Target="../media/image316.png"/><Relationship Id="rId118" Type="http://schemas.openxmlformats.org/officeDocument/2006/relationships/customXml" Target="../ink/ink3594.xml"/><Relationship Id="rId139" Type="http://schemas.openxmlformats.org/officeDocument/2006/relationships/image" Target="../media/image351.png"/><Relationship Id="rId85" Type="http://schemas.openxmlformats.org/officeDocument/2006/relationships/customXml" Target="../ink/ink3577.xml"/><Relationship Id="rId150" Type="http://schemas.openxmlformats.org/officeDocument/2006/relationships/customXml" Target="../ink/ink3610.xml"/><Relationship Id="rId171" Type="http://schemas.openxmlformats.org/officeDocument/2006/relationships/image" Target="../media/image367.png"/><Relationship Id="rId192" Type="http://schemas.openxmlformats.org/officeDocument/2006/relationships/customXml" Target="../ink/ink3631.xml"/><Relationship Id="rId206" Type="http://schemas.openxmlformats.org/officeDocument/2006/relationships/customXml" Target="../ink/ink3638.xml"/><Relationship Id="rId227" Type="http://schemas.openxmlformats.org/officeDocument/2006/relationships/image" Target="../media/image395.png"/><Relationship Id="rId12" Type="http://schemas.openxmlformats.org/officeDocument/2006/relationships/image" Target="../media/image2850.png"/><Relationship Id="rId33" Type="http://schemas.openxmlformats.org/officeDocument/2006/relationships/customXml" Target="../ink/ink3551.xml"/><Relationship Id="rId108" Type="http://schemas.openxmlformats.org/officeDocument/2006/relationships/customXml" Target="../ink/ink3589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572.xml"/><Relationship Id="rId96" Type="http://schemas.openxmlformats.org/officeDocument/2006/relationships/customXml" Target="../ink/ink3583.xml"/><Relationship Id="rId140" Type="http://schemas.openxmlformats.org/officeDocument/2006/relationships/customXml" Target="../ink/ink3605.xml"/><Relationship Id="rId161" Type="http://schemas.openxmlformats.org/officeDocument/2006/relationships/image" Target="../media/image362.png"/><Relationship Id="rId182" Type="http://schemas.openxmlformats.org/officeDocument/2006/relationships/customXml" Target="../ink/ink3626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8" Type="http://schemas.openxmlformats.org/officeDocument/2006/relationships/customXml" Target="../ink/ink3654.xml"/><Relationship Id="rId23" Type="http://schemas.openxmlformats.org/officeDocument/2006/relationships/customXml" Target="../ink/ink3546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567.xml"/><Relationship Id="rId86" Type="http://schemas.openxmlformats.org/officeDocument/2006/relationships/image" Target="../media/image327.png"/><Relationship Id="rId130" Type="http://schemas.openxmlformats.org/officeDocument/2006/relationships/customXml" Target="../ink/ink3600.xml"/><Relationship Id="rId151" Type="http://schemas.openxmlformats.org/officeDocument/2006/relationships/image" Target="../media/image357.png"/><Relationship Id="rId172" Type="http://schemas.openxmlformats.org/officeDocument/2006/relationships/customXml" Target="../ink/ink3621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3649.xml"/><Relationship Id="rId13" Type="http://schemas.openxmlformats.org/officeDocument/2006/relationships/customXml" Target="../ink/ink3541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5" Type="http://schemas.openxmlformats.org/officeDocument/2006/relationships/customXml" Target="../ink/ink3562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595.xml"/><Relationship Id="rId141" Type="http://schemas.openxmlformats.org/officeDocument/2006/relationships/image" Target="../media/image352.png"/><Relationship Id="rId7" Type="http://schemas.openxmlformats.org/officeDocument/2006/relationships/customXml" Target="../ink/ink3538.xml"/><Relationship Id="rId162" Type="http://schemas.openxmlformats.org/officeDocument/2006/relationships/customXml" Target="../ink/ink3616.xml"/><Relationship Id="rId183" Type="http://schemas.openxmlformats.org/officeDocument/2006/relationships/image" Target="../media/image373.png"/><Relationship Id="rId218" Type="http://schemas.openxmlformats.org/officeDocument/2006/relationships/customXml" Target="../ink/ink3644.xml"/><Relationship Id="rId239" Type="http://schemas.openxmlformats.org/officeDocument/2006/relationships/image" Target="../media/image400.png"/><Relationship Id="rId24" Type="http://schemas.openxmlformats.org/officeDocument/2006/relationships/image" Target="../media/image2940.png"/><Relationship Id="rId45" Type="http://schemas.openxmlformats.org/officeDocument/2006/relationships/customXml" Target="../ink/ink3557.xml"/><Relationship Id="rId66" Type="http://schemas.openxmlformats.org/officeDocument/2006/relationships/image" Target="../media/image317.png"/><Relationship Id="rId87" Type="http://schemas.openxmlformats.org/officeDocument/2006/relationships/customXml" Target="../ink/ink3578.xml"/><Relationship Id="rId110" Type="http://schemas.openxmlformats.org/officeDocument/2006/relationships/customXml" Target="../ink/ink3590.xml"/><Relationship Id="rId131" Type="http://schemas.openxmlformats.org/officeDocument/2006/relationships/image" Target="../media/image347.png"/><Relationship Id="rId152" Type="http://schemas.openxmlformats.org/officeDocument/2006/relationships/customXml" Target="../ink/ink3611.xml"/><Relationship Id="rId173" Type="http://schemas.openxmlformats.org/officeDocument/2006/relationships/image" Target="../media/image368.png"/><Relationship Id="rId194" Type="http://schemas.openxmlformats.org/officeDocument/2006/relationships/customXml" Target="../ink/ink3632.xml"/><Relationship Id="rId208" Type="http://schemas.openxmlformats.org/officeDocument/2006/relationships/customXml" Target="../ink/ink3639.xml"/><Relationship Id="rId229" Type="http://schemas.openxmlformats.org/officeDocument/2006/relationships/image" Target="../media/image396.png"/><Relationship Id="rId14" Type="http://schemas.openxmlformats.org/officeDocument/2006/relationships/image" Target="../media/image2870.png"/><Relationship Id="rId35" Type="http://schemas.openxmlformats.org/officeDocument/2006/relationships/customXml" Target="../ink/ink3552.xml"/><Relationship Id="rId56" Type="http://schemas.openxmlformats.org/officeDocument/2006/relationships/image" Target="../media/image312.png"/><Relationship Id="rId77" Type="http://schemas.openxmlformats.org/officeDocument/2006/relationships/customXml" Target="../ink/ink3573.xml"/><Relationship Id="rId100" Type="http://schemas.openxmlformats.org/officeDocument/2006/relationships/customXml" Target="../ink/ink3585.xml"/><Relationship Id="rId8" Type="http://schemas.openxmlformats.org/officeDocument/2006/relationships/image" Target="../media/image2830.png"/><Relationship Id="rId98" Type="http://schemas.openxmlformats.org/officeDocument/2006/relationships/customXml" Target="../ink/ink3584.xml"/><Relationship Id="rId121" Type="http://schemas.openxmlformats.org/officeDocument/2006/relationships/image" Target="../media/image342.png"/><Relationship Id="rId142" Type="http://schemas.openxmlformats.org/officeDocument/2006/relationships/customXml" Target="../ink/ink3606.xml"/><Relationship Id="rId163" Type="http://schemas.openxmlformats.org/officeDocument/2006/relationships/image" Target="../media/image363.png"/><Relationship Id="rId184" Type="http://schemas.openxmlformats.org/officeDocument/2006/relationships/customXml" Target="../ink/ink3627.xml"/><Relationship Id="rId219" Type="http://schemas.openxmlformats.org/officeDocument/2006/relationships/image" Target="../media/image391.png"/><Relationship Id="rId230" Type="http://schemas.openxmlformats.org/officeDocument/2006/relationships/customXml" Target="../ink/ink3650.xml"/><Relationship Id="rId25" Type="http://schemas.openxmlformats.org/officeDocument/2006/relationships/customXml" Target="../ink/ink3547.xml"/><Relationship Id="rId46" Type="http://schemas.openxmlformats.org/officeDocument/2006/relationships/image" Target="../media/image307.png"/><Relationship Id="rId67" Type="http://schemas.openxmlformats.org/officeDocument/2006/relationships/customXml" Target="../ink/ink3568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601.xml"/><Relationship Id="rId153" Type="http://schemas.openxmlformats.org/officeDocument/2006/relationships/image" Target="../media/image358.png"/><Relationship Id="rId174" Type="http://schemas.openxmlformats.org/officeDocument/2006/relationships/customXml" Target="../ink/ink3622.xml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190" Type="http://schemas.openxmlformats.org/officeDocument/2006/relationships/customXml" Target="../ink/ink3630.xml"/><Relationship Id="rId204" Type="http://schemas.openxmlformats.org/officeDocument/2006/relationships/customXml" Target="../ink/ink3637.xml"/><Relationship Id="rId220" Type="http://schemas.openxmlformats.org/officeDocument/2006/relationships/customXml" Target="../ink/ink3645.xml"/><Relationship Id="rId225" Type="http://schemas.openxmlformats.org/officeDocument/2006/relationships/image" Target="../media/image394.png"/><Relationship Id="rId15" Type="http://schemas.openxmlformats.org/officeDocument/2006/relationships/customXml" Target="../ink/ink3542.xml"/><Relationship Id="rId36" Type="http://schemas.openxmlformats.org/officeDocument/2006/relationships/image" Target="../media/image3000.png"/><Relationship Id="rId57" Type="http://schemas.openxmlformats.org/officeDocument/2006/relationships/customXml" Target="../ink/ink3563.xml"/><Relationship Id="rId106" Type="http://schemas.openxmlformats.org/officeDocument/2006/relationships/customXml" Target="../ink/ink3588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550.xml"/><Relationship Id="rId52" Type="http://schemas.openxmlformats.org/officeDocument/2006/relationships/image" Target="../media/image310.png"/><Relationship Id="rId73" Type="http://schemas.openxmlformats.org/officeDocument/2006/relationships/customXml" Target="../ink/ink3571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596.xml"/><Relationship Id="rId143" Type="http://schemas.openxmlformats.org/officeDocument/2006/relationships/image" Target="../media/image353.png"/><Relationship Id="rId148" Type="http://schemas.openxmlformats.org/officeDocument/2006/relationships/customXml" Target="../ink/ink3609.xml"/><Relationship Id="rId164" Type="http://schemas.openxmlformats.org/officeDocument/2006/relationships/customXml" Target="../ink/ink3617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4" Type="http://schemas.openxmlformats.org/officeDocument/2006/relationships/image" Target="../media/image2811.png"/><Relationship Id="rId9" Type="http://schemas.openxmlformats.org/officeDocument/2006/relationships/customXml" Target="../ink/ink3539.xml"/><Relationship Id="rId180" Type="http://schemas.openxmlformats.org/officeDocument/2006/relationships/customXml" Target="../ink/ink3625.xml"/><Relationship Id="rId210" Type="http://schemas.openxmlformats.org/officeDocument/2006/relationships/customXml" Target="../ink/ink3640.xml"/><Relationship Id="rId215" Type="http://schemas.openxmlformats.org/officeDocument/2006/relationships/image" Target="../media/image389.png"/><Relationship Id="rId236" Type="http://schemas.openxmlformats.org/officeDocument/2006/relationships/customXml" Target="../ink/ink3653.xml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47" Type="http://schemas.openxmlformats.org/officeDocument/2006/relationships/customXml" Target="../ink/ink3558.xml"/><Relationship Id="rId68" Type="http://schemas.openxmlformats.org/officeDocument/2006/relationships/image" Target="../media/image318.png"/><Relationship Id="rId89" Type="http://schemas.openxmlformats.org/officeDocument/2006/relationships/customXml" Target="../ink/ink3579.xml"/><Relationship Id="rId112" Type="http://schemas.openxmlformats.org/officeDocument/2006/relationships/customXml" Target="../ink/ink3591.xml"/><Relationship Id="rId133" Type="http://schemas.openxmlformats.org/officeDocument/2006/relationships/image" Target="../media/image348.png"/><Relationship Id="rId154" Type="http://schemas.openxmlformats.org/officeDocument/2006/relationships/customXml" Target="../ink/ink3612.xml"/><Relationship Id="rId175" Type="http://schemas.openxmlformats.org/officeDocument/2006/relationships/image" Target="../media/image369.png"/><Relationship Id="rId196" Type="http://schemas.openxmlformats.org/officeDocument/2006/relationships/customXml" Target="../ink/ink3633.xml"/><Relationship Id="rId200" Type="http://schemas.openxmlformats.org/officeDocument/2006/relationships/customXml" Target="../ink/ink3635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37" Type="http://schemas.openxmlformats.org/officeDocument/2006/relationships/customXml" Target="../ink/ink3553.xml"/><Relationship Id="rId58" Type="http://schemas.openxmlformats.org/officeDocument/2006/relationships/image" Target="../media/image313.png"/><Relationship Id="rId79" Type="http://schemas.openxmlformats.org/officeDocument/2006/relationships/customXml" Target="../ink/ink3574.xml"/><Relationship Id="rId102" Type="http://schemas.openxmlformats.org/officeDocument/2006/relationships/customXml" Target="../ink/ink3586.xml"/><Relationship Id="rId123" Type="http://schemas.openxmlformats.org/officeDocument/2006/relationships/image" Target="../media/image343.png"/><Relationship Id="rId144" Type="http://schemas.openxmlformats.org/officeDocument/2006/relationships/customXml" Target="../ink/ink3607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628.xml"/><Relationship Id="rId211" Type="http://schemas.openxmlformats.org/officeDocument/2006/relationships/image" Target="../media/image387.png"/><Relationship Id="rId232" Type="http://schemas.openxmlformats.org/officeDocument/2006/relationships/customXml" Target="../ink/ink3651.xml"/><Relationship Id="rId27" Type="http://schemas.openxmlformats.org/officeDocument/2006/relationships/customXml" Target="../ink/ink3548.xml"/><Relationship Id="rId48" Type="http://schemas.openxmlformats.org/officeDocument/2006/relationships/image" Target="../media/image308.png"/><Relationship Id="rId69" Type="http://schemas.openxmlformats.org/officeDocument/2006/relationships/customXml" Target="../ink/ink3569.xml"/><Relationship Id="rId113" Type="http://schemas.openxmlformats.org/officeDocument/2006/relationships/image" Target="../media/image338.png"/><Relationship Id="rId134" Type="http://schemas.openxmlformats.org/officeDocument/2006/relationships/customXml" Target="../ink/ink3602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623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3646.xml"/><Relationship Id="rId17" Type="http://schemas.openxmlformats.org/officeDocument/2006/relationships/customXml" Target="../ink/ink3543.xml"/><Relationship Id="rId38" Type="http://schemas.openxmlformats.org/officeDocument/2006/relationships/image" Target="../media/image3011.png"/><Relationship Id="rId59" Type="http://schemas.openxmlformats.org/officeDocument/2006/relationships/customXml" Target="../ink/ink3564.xml"/><Relationship Id="rId103" Type="http://schemas.openxmlformats.org/officeDocument/2006/relationships/image" Target="../media/image334.png"/><Relationship Id="rId124" Type="http://schemas.openxmlformats.org/officeDocument/2006/relationships/customXml" Target="../ink/ink3597.xml"/><Relationship Id="rId70" Type="http://schemas.openxmlformats.org/officeDocument/2006/relationships/image" Target="../media/image319.png"/><Relationship Id="rId91" Type="http://schemas.openxmlformats.org/officeDocument/2006/relationships/customXml" Target="../ink/ink3580.xml"/><Relationship Id="rId145" Type="http://schemas.openxmlformats.org/officeDocument/2006/relationships/image" Target="../media/image354.png"/><Relationship Id="rId166" Type="http://schemas.openxmlformats.org/officeDocument/2006/relationships/customXml" Target="../ink/ink3618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641.xml"/><Relationship Id="rId233" Type="http://schemas.openxmlformats.org/officeDocument/2006/relationships/image" Target="../media/image7310.png"/><Relationship Id="rId28" Type="http://schemas.openxmlformats.org/officeDocument/2006/relationships/image" Target="../media/image2960.png"/><Relationship Id="rId49" Type="http://schemas.openxmlformats.org/officeDocument/2006/relationships/customXml" Target="../ink/ink3559.xml"/><Relationship Id="rId114" Type="http://schemas.openxmlformats.org/officeDocument/2006/relationships/customXml" Target="../ink/ink3592.xml"/><Relationship Id="rId60" Type="http://schemas.openxmlformats.org/officeDocument/2006/relationships/image" Target="../media/image314.png"/><Relationship Id="rId81" Type="http://schemas.openxmlformats.org/officeDocument/2006/relationships/customXml" Target="../ink/ink3575.xml"/><Relationship Id="rId135" Type="http://schemas.openxmlformats.org/officeDocument/2006/relationships/image" Target="../media/image349.png"/><Relationship Id="rId156" Type="http://schemas.openxmlformats.org/officeDocument/2006/relationships/customXml" Target="../ink/ink3613.xml"/><Relationship Id="rId177" Type="http://schemas.openxmlformats.org/officeDocument/2006/relationships/image" Target="../media/image370.png"/><Relationship Id="rId198" Type="http://schemas.openxmlformats.org/officeDocument/2006/relationships/customXml" Target="../ink/ink3634.xml"/><Relationship Id="rId202" Type="http://schemas.openxmlformats.org/officeDocument/2006/relationships/customXml" Target="../ink/ink3636.xml"/><Relationship Id="rId223" Type="http://schemas.openxmlformats.org/officeDocument/2006/relationships/image" Target="../media/image393.png"/><Relationship Id="rId18" Type="http://schemas.openxmlformats.org/officeDocument/2006/relationships/image" Target="../media/image6510.png"/><Relationship Id="rId39" Type="http://schemas.openxmlformats.org/officeDocument/2006/relationships/customXml" Target="../ink/ink3554.xml"/><Relationship Id="rId50" Type="http://schemas.openxmlformats.org/officeDocument/2006/relationships/image" Target="../media/image309.png"/><Relationship Id="rId104" Type="http://schemas.openxmlformats.org/officeDocument/2006/relationships/customXml" Target="../ink/ink3587.xml"/><Relationship Id="rId125" Type="http://schemas.openxmlformats.org/officeDocument/2006/relationships/image" Target="../media/image344.png"/><Relationship Id="rId146" Type="http://schemas.openxmlformats.org/officeDocument/2006/relationships/customXml" Target="../ink/ink3608.xml"/><Relationship Id="rId167" Type="http://schemas.openxmlformats.org/officeDocument/2006/relationships/image" Target="../media/image365.png"/><Relationship Id="rId188" Type="http://schemas.openxmlformats.org/officeDocument/2006/relationships/customXml" Target="../ink/ink3629.xml"/><Relationship Id="rId71" Type="http://schemas.openxmlformats.org/officeDocument/2006/relationships/customXml" Target="../ink/ink3570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34" Type="http://schemas.openxmlformats.org/officeDocument/2006/relationships/customXml" Target="../ink/ink3652.xml"/><Relationship Id="rId2" Type="http://schemas.openxmlformats.org/officeDocument/2006/relationships/image" Target="../media/image306.png"/><Relationship Id="rId29" Type="http://schemas.openxmlformats.org/officeDocument/2006/relationships/customXml" Target="../ink/ink3549.xml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3603.xml"/><Relationship Id="rId157" Type="http://schemas.openxmlformats.org/officeDocument/2006/relationships/image" Target="../media/image360.png"/><Relationship Id="rId178" Type="http://schemas.openxmlformats.org/officeDocument/2006/relationships/customXml" Target="../ink/ink3624.xml"/><Relationship Id="rId61" Type="http://schemas.openxmlformats.org/officeDocument/2006/relationships/customXml" Target="../ink/ink3565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3544.xml"/><Relationship Id="rId224" Type="http://schemas.openxmlformats.org/officeDocument/2006/relationships/customXml" Target="../ink/ink3647.xml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3598.xml"/><Relationship Id="rId147" Type="http://schemas.openxmlformats.org/officeDocument/2006/relationships/image" Target="../media/image355.png"/><Relationship Id="rId168" Type="http://schemas.openxmlformats.org/officeDocument/2006/relationships/customXml" Target="../ink/ink3619.xml"/><Relationship Id="rId51" Type="http://schemas.openxmlformats.org/officeDocument/2006/relationships/customXml" Target="../ink/ink3560.xml"/><Relationship Id="rId72" Type="http://schemas.openxmlformats.org/officeDocument/2006/relationships/image" Target="../media/image320.png"/><Relationship Id="rId93" Type="http://schemas.openxmlformats.org/officeDocument/2006/relationships/customXml" Target="../ink/ink3581.xml"/><Relationship Id="rId189" Type="http://schemas.openxmlformats.org/officeDocument/2006/relationships/image" Target="../media/image376.png"/><Relationship Id="rId3" Type="http://schemas.openxmlformats.org/officeDocument/2006/relationships/customXml" Target="../ink/ink3536.xml"/><Relationship Id="rId214" Type="http://schemas.openxmlformats.org/officeDocument/2006/relationships/customXml" Target="../ink/ink3642.xml"/><Relationship Id="rId235" Type="http://schemas.openxmlformats.org/officeDocument/2006/relationships/image" Target="../media/image398.png"/><Relationship Id="rId116" Type="http://schemas.openxmlformats.org/officeDocument/2006/relationships/customXml" Target="../ink/ink3593.xml"/><Relationship Id="rId137" Type="http://schemas.openxmlformats.org/officeDocument/2006/relationships/image" Target="../media/image350.png"/><Relationship Id="rId158" Type="http://schemas.openxmlformats.org/officeDocument/2006/relationships/customXml" Target="../ink/ink3614.xml"/><Relationship Id="rId20" Type="http://schemas.openxmlformats.org/officeDocument/2006/relationships/image" Target="../media/image2900.png"/><Relationship Id="rId41" Type="http://schemas.openxmlformats.org/officeDocument/2006/relationships/customXml" Target="../ink/ink3555.xml"/><Relationship Id="rId62" Type="http://schemas.openxmlformats.org/officeDocument/2006/relationships/image" Target="../media/image315.png"/><Relationship Id="rId83" Type="http://schemas.openxmlformats.org/officeDocument/2006/relationships/customXml" Target="../ink/ink3576.xml"/><Relationship Id="rId179" Type="http://schemas.openxmlformats.org/officeDocument/2006/relationships/image" Target="../media/image371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664.xml"/><Relationship Id="rId42" Type="http://schemas.openxmlformats.org/officeDocument/2006/relationships/image" Target="../media/image3030.png"/><Relationship Id="rId63" Type="http://schemas.openxmlformats.org/officeDocument/2006/relationships/customXml" Target="../ink/ink3685.xml"/><Relationship Id="rId84" Type="http://schemas.openxmlformats.org/officeDocument/2006/relationships/image" Target="../media/image326.png"/><Relationship Id="rId138" Type="http://schemas.openxmlformats.org/officeDocument/2006/relationships/customXml" Target="../ink/ink3723.xml"/><Relationship Id="rId159" Type="http://schemas.openxmlformats.org/officeDocument/2006/relationships/image" Target="../media/image361.png"/><Relationship Id="rId170" Type="http://schemas.openxmlformats.org/officeDocument/2006/relationships/customXml" Target="../ink/ink3739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26" Type="http://schemas.openxmlformats.org/officeDocument/2006/relationships/customXml" Target="../ink/ink3767.xml"/><Relationship Id="rId247" Type="http://schemas.openxmlformats.org/officeDocument/2006/relationships/image" Target="../media/image404.png"/><Relationship Id="rId107" Type="http://schemas.openxmlformats.org/officeDocument/2006/relationships/image" Target="../media/image336.png"/><Relationship Id="rId11" Type="http://schemas.openxmlformats.org/officeDocument/2006/relationships/customXml" Target="../ink/ink3659.xml"/><Relationship Id="rId32" Type="http://schemas.openxmlformats.org/officeDocument/2006/relationships/image" Target="../media/image2980.png"/><Relationship Id="rId53" Type="http://schemas.openxmlformats.org/officeDocument/2006/relationships/customXml" Target="../ink/ink3680.xml"/><Relationship Id="rId74" Type="http://schemas.openxmlformats.org/officeDocument/2006/relationships/image" Target="../media/image321.png"/><Relationship Id="rId128" Type="http://schemas.openxmlformats.org/officeDocument/2006/relationships/customXml" Target="../ink/ink3718.xml"/><Relationship Id="rId149" Type="http://schemas.openxmlformats.org/officeDocument/2006/relationships/image" Target="../media/image356.png"/><Relationship Id="rId5" Type="http://schemas.openxmlformats.org/officeDocument/2006/relationships/customXml" Target="../ink/ink3656.xml"/><Relationship Id="rId95" Type="http://schemas.openxmlformats.org/officeDocument/2006/relationships/customXml" Target="../ink/ink3701.xml"/><Relationship Id="rId160" Type="http://schemas.openxmlformats.org/officeDocument/2006/relationships/customXml" Target="../ink/ink3734.xml"/><Relationship Id="rId181" Type="http://schemas.openxmlformats.org/officeDocument/2006/relationships/image" Target="../media/image372.png"/><Relationship Id="rId216" Type="http://schemas.openxmlformats.org/officeDocument/2006/relationships/customXml" Target="../ink/ink3762.xml"/><Relationship Id="rId237" Type="http://schemas.openxmlformats.org/officeDocument/2006/relationships/image" Target="../media/image399.png"/><Relationship Id="rId22" Type="http://schemas.openxmlformats.org/officeDocument/2006/relationships/image" Target="../media/image2890.png"/><Relationship Id="rId43" Type="http://schemas.openxmlformats.org/officeDocument/2006/relationships/customXml" Target="../ink/ink3675.xml"/><Relationship Id="rId64" Type="http://schemas.openxmlformats.org/officeDocument/2006/relationships/image" Target="../media/image316.png"/><Relationship Id="rId118" Type="http://schemas.openxmlformats.org/officeDocument/2006/relationships/customXml" Target="../ink/ink3713.xml"/><Relationship Id="rId139" Type="http://schemas.openxmlformats.org/officeDocument/2006/relationships/image" Target="../media/image351.png"/><Relationship Id="rId85" Type="http://schemas.openxmlformats.org/officeDocument/2006/relationships/customXml" Target="../ink/ink3696.xml"/><Relationship Id="rId150" Type="http://schemas.openxmlformats.org/officeDocument/2006/relationships/customXml" Target="../ink/ink3729.xml"/><Relationship Id="rId171" Type="http://schemas.openxmlformats.org/officeDocument/2006/relationships/image" Target="../media/image367.png"/><Relationship Id="rId192" Type="http://schemas.openxmlformats.org/officeDocument/2006/relationships/customXml" Target="../ink/ink3750.xml"/><Relationship Id="rId206" Type="http://schemas.openxmlformats.org/officeDocument/2006/relationships/customXml" Target="../ink/ink3757.xml"/><Relationship Id="rId227" Type="http://schemas.openxmlformats.org/officeDocument/2006/relationships/image" Target="../media/image395.png"/><Relationship Id="rId12" Type="http://schemas.openxmlformats.org/officeDocument/2006/relationships/image" Target="../media/image2850.png"/><Relationship Id="rId33" Type="http://schemas.openxmlformats.org/officeDocument/2006/relationships/customXml" Target="../ink/ink3670.xml"/><Relationship Id="rId108" Type="http://schemas.openxmlformats.org/officeDocument/2006/relationships/customXml" Target="../ink/ink3708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691.xml"/><Relationship Id="rId96" Type="http://schemas.openxmlformats.org/officeDocument/2006/relationships/customXml" Target="../ink/ink3702.xml"/><Relationship Id="rId140" Type="http://schemas.openxmlformats.org/officeDocument/2006/relationships/customXml" Target="../ink/ink3724.xml"/><Relationship Id="rId161" Type="http://schemas.openxmlformats.org/officeDocument/2006/relationships/image" Target="../media/image362.png"/><Relationship Id="rId182" Type="http://schemas.openxmlformats.org/officeDocument/2006/relationships/customXml" Target="../ink/ink3745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8" Type="http://schemas.openxmlformats.org/officeDocument/2006/relationships/customXml" Target="../ink/ink3773.xml"/><Relationship Id="rId23" Type="http://schemas.openxmlformats.org/officeDocument/2006/relationships/customXml" Target="../ink/ink3665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686.xml"/><Relationship Id="rId86" Type="http://schemas.openxmlformats.org/officeDocument/2006/relationships/image" Target="../media/image327.png"/><Relationship Id="rId130" Type="http://schemas.openxmlformats.org/officeDocument/2006/relationships/customXml" Target="../ink/ink3719.xml"/><Relationship Id="rId151" Type="http://schemas.openxmlformats.org/officeDocument/2006/relationships/image" Target="../media/image357.png"/><Relationship Id="rId172" Type="http://schemas.openxmlformats.org/officeDocument/2006/relationships/customXml" Target="../ink/ink3740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3768.xml"/><Relationship Id="rId13" Type="http://schemas.openxmlformats.org/officeDocument/2006/relationships/customXml" Target="../ink/ink3660.xml"/><Relationship Id="rId109" Type="http://schemas.openxmlformats.org/officeDocument/2006/relationships/image" Target="../media/image337.png"/><Relationship Id="rId34" Type="http://schemas.openxmlformats.org/officeDocument/2006/relationships/image" Target="../media/image2990.png"/><Relationship Id="rId55" Type="http://schemas.openxmlformats.org/officeDocument/2006/relationships/customXml" Target="../ink/ink3681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714.xml"/><Relationship Id="rId141" Type="http://schemas.openxmlformats.org/officeDocument/2006/relationships/image" Target="../media/image352.png"/><Relationship Id="rId7" Type="http://schemas.openxmlformats.org/officeDocument/2006/relationships/customXml" Target="../ink/ink3657.xml"/><Relationship Id="rId162" Type="http://schemas.openxmlformats.org/officeDocument/2006/relationships/customXml" Target="../ink/ink3735.xml"/><Relationship Id="rId183" Type="http://schemas.openxmlformats.org/officeDocument/2006/relationships/image" Target="../media/image373.png"/><Relationship Id="rId218" Type="http://schemas.openxmlformats.org/officeDocument/2006/relationships/customXml" Target="../ink/ink3763.xml"/><Relationship Id="rId239" Type="http://schemas.openxmlformats.org/officeDocument/2006/relationships/image" Target="../media/image400.png"/><Relationship Id="rId24" Type="http://schemas.openxmlformats.org/officeDocument/2006/relationships/image" Target="../media/image2940.png"/><Relationship Id="rId45" Type="http://schemas.openxmlformats.org/officeDocument/2006/relationships/customXml" Target="../ink/ink3676.xml"/><Relationship Id="rId66" Type="http://schemas.openxmlformats.org/officeDocument/2006/relationships/image" Target="../media/image317.png"/><Relationship Id="rId87" Type="http://schemas.openxmlformats.org/officeDocument/2006/relationships/customXml" Target="../ink/ink3697.xml"/><Relationship Id="rId110" Type="http://schemas.openxmlformats.org/officeDocument/2006/relationships/customXml" Target="../ink/ink3709.xml"/><Relationship Id="rId131" Type="http://schemas.openxmlformats.org/officeDocument/2006/relationships/image" Target="../media/image347.png"/><Relationship Id="rId152" Type="http://schemas.openxmlformats.org/officeDocument/2006/relationships/customXml" Target="../ink/ink3730.xml"/><Relationship Id="rId173" Type="http://schemas.openxmlformats.org/officeDocument/2006/relationships/image" Target="../media/image368.png"/><Relationship Id="rId194" Type="http://schemas.openxmlformats.org/officeDocument/2006/relationships/customXml" Target="../ink/ink3751.xml"/><Relationship Id="rId208" Type="http://schemas.openxmlformats.org/officeDocument/2006/relationships/customXml" Target="../ink/ink3758.xml"/><Relationship Id="rId229" Type="http://schemas.openxmlformats.org/officeDocument/2006/relationships/image" Target="../media/image396.png"/><Relationship Id="rId240" Type="http://schemas.openxmlformats.org/officeDocument/2006/relationships/customXml" Target="../ink/ink3774.xml"/><Relationship Id="rId14" Type="http://schemas.openxmlformats.org/officeDocument/2006/relationships/image" Target="../media/image2870.png"/><Relationship Id="rId35" Type="http://schemas.openxmlformats.org/officeDocument/2006/relationships/customXml" Target="../ink/ink3671.xml"/><Relationship Id="rId56" Type="http://schemas.openxmlformats.org/officeDocument/2006/relationships/image" Target="../media/image312.png"/><Relationship Id="rId77" Type="http://schemas.openxmlformats.org/officeDocument/2006/relationships/customXml" Target="../ink/ink3692.xml"/><Relationship Id="rId100" Type="http://schemas.openxmlformats.org/officeDocument/2006/relationships/customXml" Target="../ink/ink3704.xml"/><Relationship Id="rId8" Type="http://schemas.openxmlformats.org/officeDocument/2006/relationships/image" Target="../media/image2830.png"/><Relationship Id="rId98" Type="http://schemas.openxmlformats.org/officeDocument/2006/relationships/customXml" Target="../ink/ink3703.xml"/><Relationship Id="rId121" Type="http://schemas.openxmlformats.org/officeDocument/2006/relationships/image" Target="../media/image342.png"/><Relationship Id="rId142" Type="http://schemas.openxmlformats.org/officeDocument/2006/relationships/customXml" Target="../ink/ink3725.xml"/><Relationship Id="rId163" Type="http://schemas.openxmlformats.org/officeDocument/2006/relationships/image" Target="../media/image363.png"/><Relationship Id="rId184" Type="http://schemas.openxmlformats.org/officeDocument/2006/relationships/customXml" Target="../ink/ink3746.xml"/><Relationship Id="rId219" Type="http://schemas.openxmlformats.org/officeDocument/2006/relationships/image" Target="../media/image391.png"/><Relationship Id="rId230" Type="http://schemas.openxmlformats.org/officeDocument/2006/relationships/customXml" Target="../ink/ink3769.xml"/><Relationship Id="rId25" Type="http://schemas.openxmlformats.org/officeDocument/2006/relationships/customXml" Target="../ink/ink3666.xml"/><Relationship Id="rId46" Type="http://schemas.openxmlformats.org/officeDocument/2006/relationships/image" Target="../media/image307.png"/><Relationship Id="rId67" Type="http://schemas.openxmlformats.org/officeDocument/2006/relationships/customXml" Target="../ink/ink3687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720.xml"/><Relationship Id="rId153" Type="http://schemas.openxmlformats.org/officeDocument/2006/relationships/image" Target="../media/image358.png"/><Relationship Id="rId174" Type="http://schemas.openxmlformats.org/officeDocument/2006/relationships/customXml" Target="../ink/ink3741.xml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220" Type="http://schemas.openxmlformats.org/officeDocument/2006/relationships/customXml" Target="../ink/ink3764.xml"/><Relationship Id="rId241" Type="http://schemas.openxmlformats.org/officeDocument/2006/relationships/image" Target="../media/image401.png"/><Relationship Id="rId15" Type="http://schemas.openxmlformats.org/officeDocument/2006/relationships/customXml" Target="../ink/ink3661.xml"/><Relationship Id="rId36" Type="http://schemas.openxmlformats.org/officeDocument/2006/relationships/image" Target="../media/image3000.png"/><Relationship Id="rId57" Type="http://schemas.openxmlformats.org/officeDocument/2006/relationships/customXml" Target="../ink/ink3682.xml"/><Relationship Id="rId10" Type="http://schemas.openxmlformats.org/officeDocument/2006/relationships/image" Target="../media/image2840.png"/><Relationship Id="rId31" Type="http://schemas.openxmlformats.org/officeDocument/2006/relationships/customXml" Target="../ink/ink3669.xml"/><Relationship Id="rId52" Type="http://schemas.openxmlformats.org/officeDocument/2006/relationships/image" Target="../media/image310.png"/><Relationship Id="rId73" Type="http://schemas.openxmlformats.org/officeDocument/2006/relationships/customXml" Target="../ink/ink3690.xml"/><Relationship Id="rId78" Type="http://schemas.openxmlformats.org/officeDocument/2006/relationships/image" Target="../media/image323.png"/><Relationship Id="rId94" Type="http://schemas.openxmlformats.org/officeDocument/2006/relationships/image" Target="../media/image330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715.xml"/><Relationship Id="rId143" Type="http://schemas.openxmlformats.org/officeDocument/2006/relationships/image" Target="../media/image353.png"/><Relationship Id="rId148" Type="http://schemas.openxmlformats.org/officeDocument/2006/relationships/customXml" Target="../ink/ink3728.xml"/><Relationship Id="rId164" Type="http://schemas.openxmlformats.org/officeDocument/2006/relationships/customXml" Target="../ink/ink3736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4" Type="http://schemas.openxmlformats.org/officeDocument/2006/relationships/image" Target="../media/image2811.png"/><Relationship Id="rId9" Type="http://schemas.openxmlformats.org/officeDocument/2006/relationships/customXml" Target="../ink/ink3658.xml"/><Relationship Id="rId180" Type="http://schemas.openxmlformats.org/officeDocument/2006/relationships/customXml" Target="../ink/ink3744.xml"/><Relationship Id="rId210" Type="http://schemas.openxmlformats.org/officeDocument/2006/relationships/customXml" Target="../ink/ink3759.xml"/><Relationship Id="rId215" Type="http://schemas.openxmlformats.org/officeDocument/2006/relationships/image" Target="../media/image389.png"/><Relationship Id="rId236" Type="http://schemas.openxmlformats.org/officeDocument/2006/relationships/customXml" Target="../ink/ink3772.xml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47" Type="http://schemas.openxmlformats.org/officeDocument/2006/relationships/customXml" Target="../ink/ink3677.xml"/><Relationship Id="rId68" Type="http://schemas.openxmlformats.org/officeDocument/2006/relationships/image" Target="../media/image318.png"/><Relationship Id="rId89" Type="http://schemas.openxmlformats.org/officeDocument/2006/relationships/customXml" Target="../ink/ink3698.xml"/><Relationship Id="rId112" Type="http://schemas.openxmlformats.org/officeDocument/2006/relationships/customXml" Target="../ink/ink3710.xml"/><Relationship Id="rId133" Type="http://schemas.openxmlformats.org/officeDocument/2006/relationships/image" Target="../media/image348.png"/><Relationship Id="rId154" Type="http://schemas.openxmlformats.org/officeDocument/2006/relationships/customXml" Target="../ink/ink3731.xml"/><Relationship Id="rId175" Type="http://schemas.openxmlformats.org/officeDocument/2006/relationships/image" Target="../media/image369.png"/><Relationship Id="rId196" Type="http://schemas.openxmlformats.org/officeDocument/2006/relationships/customXml" Target="../ink/ink3752.xml"/><Relationship Id="rId200" Type="http://schemas.openxmlformats.org/officeDocument/2006/relationships/customXml" Target="../ink/ink3754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242" Type="http://schemas.openxmlformats.org/officeDocument/2006/relationships/customXml" Target="../ink/ink3775.xml"/><Relationship Id="rId37" Type="http://schemas.openxmlformats.org/officeDocument/2006/relationships/customXml" Target="../ink/ink3672.xml"/><Relationship Id="rId58" Type="http://schemas.openxmlformats.org/officeDocument/2006/relationships/image" Target="../media/image313.png"/><Relationship Id="rId79" Type="http://schemas.openxmlformats.org/officeDocument/2006/relationships/customXml" Target="../ink/ink3693.xml"/><Relationship Id="rId102" Type="http://schemas.openxmlformats.org/officeDocument/2006/relationships/customXml" Target="../ink/ink3705.xml"/><Relationship Id="rId123" Type="http://schemas.openxmlformats.org/officeDocument/2006/relationships/image" Target="../media/image343.png"/><Relationship Id="rId144" Type="http://schemas.openxmlformats.org/officeDocument/2006/relationships/customXml" Target="../ink/ink3726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747.xml"/><Relationship Id="rId211" Type="http://schemas.openxmlformats.org/officeDocument/2006/relationships/image" Target="../media/image387.png"/><Relationship Id="rId232" Type="http://schemas.openxmlformats.org/officeDocument/2006/relationships/customXml" Target="../ink/ink3770.xml"/><Relationship Id="rId27" Type="http://schemas.openxmlformats.org/officeDocument/2006/relationships/customXml" Target="../ink/ink3667.xml"/><Relationship Id="rId48" Type="http://schemas.openxmlformats.org/officeDocument/2006/relationships/image" Target="../media/image308.png"/><Relationship Id="rId69" Type="http://schemas.openxmlformats.org/officeDocument/2006/relationships/customXml" Target="../ink/ink3688.xml"/><Relationship Id="rId113" Type="http://schemas.openxmlformats.org/officeDocument/2006/relationships/image" Target="../media/image338.png"/><Relationship Id="rId134" Type="http://schemas.openxmlformats.org/officeDocument/2006/relationships/customXml" Target="../ink/ink3721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742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3765.xml"/><Relationship Id="rId243" Type="http://schemas.openxmlformats.org/officeDocument/2006/relationships/image" Target="../media/image402.png"/><Relationship Id="rId17" Type="http://schemas.openxmlformats.org/officeDocument/2006/relationships/customXml" Target="../ink/ink3662.xml"/><Relationship Id="rId38" Type="http://schemas.openxmlformats.org/officeDocument/2006/relationships/image" Target="../media/image3011.png"/><Relationship Id="rId59" Type="http://schemas.openxmlformats.org/officeDocument/2006/relationships/customXml" Target="../ink/ink3683.xml"/><Relationship Id="rId103" Type="http://schemas.openxmlformats.org/officeDocument/2006/relationships/image" Target="../media/image334.png"/><Relationship Id="rId124" Type="http://schemas.openxmlformats.org/officeDocument/2006/relationships/customXml" Target="../ink/ink3716.xml"/><Relationship Id="rId70" Type="http://schemas.openxmlformats.org/officeDocument/2006/relationships/image" Target="../media/image319.png"/><Relationship Id="rId91" Type="http://schemas.openxmlformats.org/officeDocument/2006/relationships/customXml" Target="../ink/ink3699.xml"/><Relationship Id="rId145" Type="http://schemas.openxmlformats.org/officeDocument/2006/relationships/image" Target="../media/image354.png"/><Relationship Id="rId166" Type="http://schemas.openxmlformats.org/officeDocument/2006/relationships/customXml" Target="../ink/ink3737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760.xml"/><Relationship Id="rId233" Type="http://schemas.openxmlformats.org/officeDocument/2006/relationships/image" Target="../media/image7310.png"/><Relationship Id="rId28" Type="http://schemas.openxmlformats.org/officeDocument/2006/relationships/image" Target="../media/image2960.png"/><Relationship Id="rId49" Type="http://schemas.openxmlformats.org/officeDocument/2006/relationships/customXml" Target="../ink/ink3678.xml"/><Relationship Id="rId114" Type="http://schemas.openxmlformats.org/officeDocument/2006/relationships/customXml" Target="../ink/ink3711.xml"/><Relationship Id="rId60" Type="http://schemas.openxmlformats.org/officeDocument/2006/relationships/image" Target="../media/image314.png"/><Relationship Id="rId81" Type="http://schemas.openxmlformats.org/officeDocument/2006/relationships/customXml" Target="../ink/ink3694.xml"/><Relationship Id="rId135" Type="http://schemas.openxmlformats.org/officeDocument/2006/relationships/image" Target="../media/image349.png"/><Relationship Id="rId156" Type="http://schemas.openxmlformats.org/officeDocument/2006/relationships/customXml" Target="../ink/ink3732.xml"/><Relationship Id="rId177" Type="http://schemas.openxmlformats.org/officeDocument/2006/relationships/image" Target="../media/image370.png"/><Relationship Id="rId198" Type="http://schemas.openxmlformats.org/officeDocument/2006/relationships/customXml" Target="../ink/ink3753.xml"/><Relationship Id="rId202" Type="http://schemas.openxmlformats.org/officeDocument/2006/relationships/customXml" Target="../ink/ink3755.xml"/><Relationship Id="rId223" Type="http://schemas.openxmlformats.org/officeDocument/2006/relationships/image" Target="../media/image393.png"/><Relationship Id="rId244" Type="http://schemas.openxmlformats.org/officeDocument/2006/relationships/customXml" Target="../ink/ink3776.xml"/><Relationship Id="rId18" Type="http://schemas.openxmlformats.org/officeDocument/2006/relationships/image" Target="../media/image6510.png"/><Relationship Id="rId39" Type="http://schemas.openxmlformats.org/officeDocument/2006/relationships/customXml" Target="../ink/ink3673.xml"/><Relationship Id="rId50" Type="http://schemas.openxmlformats.org/officeDocument/2006/relationships/image" Target="../media/image309.png"/><Relationship Id="rId104" Type="http://schemas.openxmlformats.org/officeDocument/2006/relationships/customXml" Target="../ink/ink3706.xml"/><Relationship Id="rId125" Type="http://schemas.openxmlformats.org/officeDocument/2006/relationships/image" Target="../media/image344.png"/><Relationship Id="rId146" Type="http://schemas.openxmlformats.org/officeDocument/2006/relationships/customXml" Target="../ink/ink3727.xml"/><Relationship Id="rId167" Type="http://schemas.openxmlformats.org/officeDocument/2006/relationships/image" Target="../media/image365.png"/><Relationship Id="rId188" Type="http://schemas.openxmlformats.org/officeDocument/2006/relationships/customXml" Target="../ink/ink3748.xml"/><Relationship Id="rId71" Type="http://schemas.openxmlformats.org/officeDocument/2006/relationships/customXml" Target="../ink/ink3689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34" Type="http://schemas.openxmlformats.org/officeDocument/2006/relationships/customXml" Target="../ink/ink3771.xml"/><Relationship Id="rId2" Type="http://schemas.openxmlformats.org/officeDocument/2006/relationships/image" Target="../media/image306.png"/><Relationship Id="rId29" Type="http://schemas.openxmlformats.org/officeDocument/2006/relationships/customXml" Target="../ink/ink3668.xml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3722.xml"/><Relationship Id="rId157" Type="http://schemas.openxmlformats.org/officeDocument/2006/relationships/image" Target="../media/image360.png"/><Relationship Id="rId178" Type="http://schemas.openxmlformats.org/officeDocument/2006/relationships/customXml" Target="../ink/ink3743.xml"/><Relationship Id="rId61" Type="http://schemas.openxmlformats.org/officeDocument/2006/relationships/customXml" Target="../ink/ink3684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3663.xml"/><Relationship Id="rId224" Type="http://schemas.openxmlformats.org/officeDocument/2006/relationships/customXml" Target="../ink/ink3766.xml"/><Relationship Id="rId245" Type="http://schemas.openxmlformats.org/officeDocument/2006/relationships/image" Target="../media/image403.png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3717.xml"/><Relationship Id="rId147" Type="http://schemas.openxmlformats.org/officeDocument/2006/relationships/image" Target="../media/image355.png"/><Relationship Id="rId168" Type="http://schemas.openxmlformats.org/officeDocument/2006/relationships/customXml" Target="../ink/ink3738.xml"/><Relationship Id="rId51" Type="http://schemas.openxmlformats.org/officeDocument/2006/relationships/customXml" Target="../ink/ink3679.xml"/><Relationship Id="rId72" Type="http://schemas.openxmlformats.org/officeDocument/2006/relationships/image" Target="../media/image320.png"/><Relationship Id="rId93" Type="http://schemas.openxmlformats.org/officeDocument/2006/relationships/customXml" Target="../ink/ink3700.xml"/><Relationship Id="rId189" Type="http://schemas.openxmlformats.org/officeDocument/2006/relationships/image" Target="../media/image376.png"/><Relationship Id="rId3" Type="http://schemas.openxmlformats.org/officeDocument/2006/relationships/customXml" Target="../ink/ink3655.xml"/><Relationship Id="rId214" Type="http://schemas.openxmlformats.org/officeDocument/2006/relationships/customXml" Target="../ink/ink3761.xml"/><Relationship Id="rId235" Type="http://schemas.openxmlformats.org/officeDocument/2006/relationships/image" Target="../media/image398.png"/><Relationship Id="rId116" Type="http://schemas.openxmlformats.org/officeDocument/2006/relationships/customXml" Target="../ink/ink3712.xml"/><Relationship Id="rId137" Type="http://schemas.openxmlformats.org/officeDocument/2006/relationships/image" Target="../media/image350.png"/><Relationship Id="rId158" Type="http://schemas.openxmlformats.org/officeDocument/2006/relationships/customXml" Target="../ink/ink3733.xml"/><Relationship Id="rId20" Type="http://schemas.openxmlformats.org/officeDocument/2006/relationships/image" Target="../media/image2900.png"/><Relationship Id="rId41" Type="http://schemas.openxmlformats.org/officeDocument/2006/relationships/customXml" Target="../ink/ink3674.xml"/><Relationship Id="rId62" Type="http://schemas.openxmlformats.org/officeDocument/2006/relationships/image" Target="../media/image315.png"/><Relationship Id="rId83" Type="http://schemas.openxmlformats.org/officeDocument/2006/relationships/customXml" Target="../ink/ink3695.xml"/><Relationship Id="rId179" Type="http://schemas.openxmlformats.org/officeDocument/2006/relationships/image" Target="../media/image371.png"/><Relationship Id="rId190" Type="http://schemas.openxmlformats.org/officeDocument/2006/relationships/customXml" Target="../ink/ink3749.xml"/><Relationship Id="rId204" Type="http://schemas.openxmlformats.org/officeDocument/2006/relationships/customXml" Target="../ink/ink3756.xml"/><Relationship Id="rId225" Type="http://schemas.openxmlformats.org/officeDocument/2006/relationships/image" Target="../media/image394.png"/><Relationship Id="rId246" Type="http://schemas.openxmlformats.org/officeDocument/2006/relationships/customXml" Target="../ink/ink3777.xml"/><Relationship Id="rId106" Type="http://schemas.openxmlformats.org/officeDocument/2006/relationships/customXml" Target="../ink/ink3707.xml"/><Relationship Id="rId127" Type="http://schemas.openxmlformats.org/officeDocument/2006/relationships/image" Target="../media/image345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4.xml"/><Relationship Id="rId21" Type="http://schemas.openxmlformats.org/officeDocument/2006/relationships/image" Target="../media/image22.png"/><Relationship Id="rId42" Type="http://schemas.openxmlformats.org/officeDocument/2006/relationships/customXml" Target="../ink/ink112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125.xml"/><Relationship Id="rId2" Type="http://schemas.openxmlformats.org/officeDocument/2006/relationships/customXml" Target="../ink/ink92.xml"/><Relationship Id="rId16" Type="http://schemas.openxmlformats.org/officeDocument/2006/relationships/customXml" Target="../ink/ink99.xml"/><Relationship Id="rId29" Type="http://schemas.openxmlformats.org/officeDocument/2006/relationships/image" Target="../media/image26.png"/><Relationship Id="rId11" Type="http://schemas.openxmlformats.org/officeDocument/2006/relationships/image" Target="../media/image7.png"/><Relationship Id="rId24" Type="http://schemas.openxmlformats.org/officeDocument/2006/relationships/customXml" Target="../ink/ink103.xml"/><Relationship Id="rId32" Type="http://schemas.openxmlformats.org/officeDocument/2006/relationships/customXml" Target="../ink/ink107.xml"/><Relationship Id="rId37" Type="http://schemas.openxmlformats.org/officeDocument/2006/relationships/image" Target="../media/image30.png"/><Relationship Id="rId40" Type="http://schemas.openxmlformats.org/officeDocument/2006/relationships/customXml" Target="../ink/ink111.xml"/><Relationship Id="rId45" Type="http://schemas.openxmlformats.org/officeDocument/2006/relationships/image" Target="../media/image34.png"/><Relationship Id="rId53" Type="http://schemas.openxmlformats.org/officeDocument/2006/relationships/image" Target="../media/image38.png"/><Relationship Id="rId58" Type="http://schemas.openxmlformats.org/officeDocument/2006/relationships/customXml" Target="../ink/ink120.xml"/><Relationship Id="rId66" Type="http://schemas.openxmlformats.org/officeDocument/2006/relationships/customXml" Target="../ink/ink124.xml"/><Relationship Id="rId74" Type="http://schemas.openxmlformats.org/officeDocument/2006/relationships/customXml" Target="../ink/ink128.xml"/><Relationship Id="rId5" Type="http://schemas.openxmlformats.org/officeDocument/2006/relationships/image" Target="../media/image4.png"/><Relationship Id="rId61" Type="http://schemas.openxmlformats.org/officeDocument/2006/relationships/image" Target="../media/image42.png"/><Relationship Id="rId19" Type="http://schemas.openxmlformats.org/officeDocument/2006/relationships/image" Target="../media/image17.png"/><Relationship Id="rId14" Type="http://schemas.openxmlformats.org/officeDocument/2006/relationships/customXml" Target="../ink/ink98.xml"/><Relationship Id="rId22" Type="http://schemas.openxmlformats.org/officeDocument/2006/relationships/customXml" Target="../ink/ink102.xml"/><Relationship Id="rId27" Type="http://schemas.openxmlformats.org/officeDocument/2006/relationships/image" Target="../media/image25.png"/><Relationship Id="rId30" Type="http://schemas.openxmlformats.org/officeDocument/2006/relationships/customXml" Target="../ink/ink106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115.xml"/><Relationship Id="rId56" Type="http://schemas.openxmlformats.org/officeDocument/2006/relationships/customXml" Target="../ink/ink119.xml"/><Relationship Id="rId64" Type="http://schemas.openxmlformats.org/officeDocument/2006/relationships/customXml" Target="../ink/ink123.xml"/><Relationship Id="rId69" Type="http://schemas.openxmlformats.org/officeDocument/2006/relationships/image" Target="../media/image46.png"/><Relationship Id="rId8" Type="http://schemas.openxmlformats.org/officeDocument/2006/relationships/customXml" Target="../ink/ink95.xml"/><Relationship Id="rId51" Type="http://schemas.openxmlformats.org/officeDocument/2006/relationships/image" Target="../media/image37.png"/><Relationship Id="rId72" Type="http://schemas.openxmlformats.org/officeDocument/2006/relationships/customXml" Target="../ink/ink127.xml"/><Relationship Id="rId3" Type="http://schemas.openxmlformats.org/officeDocument/2006/relationships/image" Target="../media/image3.png"/><Relationship Id="rId12" Type="http://schemas.openxmlformats.org/officeDocument/2006/relationships/customXml" Target="../ink/ink97.xml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28.png"/><Relationship Id="rId38" Type="http://schemas.openxmlformats.org/officeDocument/2006/relationships/customXml" Target="../ink/ink110.xml"/><Relationship Id="rId46" Type="http://schemas.openxmlformats.org/officeDocument/2006/relationships/customXml" Target="../ink/ink114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101.xml"/><Relationship Id="rId41" Type="http://schemas.openxmlformats.org/officeDocument/2006/relationships/image" Target="../media/image32.png"/><Relationship Id="rId54" Type="http://schemas.openxmlformats.org/officeDocument/2006/relationships/customXml" Target="../ink/ink118.xml"/><Relationship Id="rId62" Type="http://schemas.openxmlformats.org/officeDocument/2006/relationships/customXml" Target="../ink/ink122.xml"/><Relationship Id="rId70" Type="http://schemas.openxmlformats.org/officeDocument/2006/relationships/customXml" Target="../ink/ink126.xml"/><Relationship Id="rId75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.xml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customXml" Target="../ink/ink105.xml"/><Relationship Id="rId36" Type="http://schemas.openxmlformats.org/officeDocument/2006/relationships/customXml" Target="../ink/ink109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96.xml"/><Relationship Id="rId31" Type="http://schemas.openxmlformats.org/officeDocument/2006/relationships/image" Target="../media/image27.png"/><Relationship Id="rId44" Type="http://schemas.openxmlformats.org/officeDocument/2006/relationships/customXml" Target="../ink/ink113.xml"/><Relationship Id="rId52" Type="http://schemas.openxmlformats.org/officeDocument/2006/relationships/customXml" Target="../ink/ink117.xml"/><Relationship Id="rId60" Type="http://schemas.openxmlformats.org/officeDocument/2006/relationships/customXml" Target="../ink/ink121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4" Type="http://schemas.openxmlformats.org/officeDocument/2006/relationships/customXml" Target="../ink/ink93.xml"/><Relationship Id="rId9" Type="http://schemas.openxmlformats.org/officeDocument/2006/relationships/image" Target="../media/image6.png"/><Relationship Id="rId13" Type="http://schemas.openxmlformats.org/officeDocument/2006/relationships/image" Target="../media/image14.png"/><Relationship Id="rId18" Type="http://schemas.openxmlformats.org/officeDocument/2006/relationships/customXml" Target="../ink/ink100.xml"/><Relationship Id="rId39" Type="http://schemas.openxmlformats.org/officeDocument/2006/relationships/image" Target="../media/image31.png"/><Relationship Id="rId34" Type="http://schemas.openxmlformats.org/officeDocument/2006/relationships/customXml" Target="../ink/ink108.xml"/><Relationship Id="rId50" Type="http://schemas.openxmlformats.org/officeDocument/2006/relationships/customXml" Target="../ink/ink116.xml"/><Relationship Id="rId55" Type="http://schemas.openxmlformats.org/officeDocument/2006/relationships/image" Target="../media/image39.png"/><Relationship Id="rId7" Type="http://schemas.openxmlformats.org/officeDocument/2006/relationships/image" Target="../media/image5.png"/><Relationship Id="rId71" Type="http://schemas.openxmlformats.org/officeDocument/2006/relationships/image" Target="../media/image47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787.xml"/><Relationship Id="rId63" Type="http://schemas.openxmlformats.org/officeDocument/2006/relationships/customXml" Target="../ink/ink3808.xml"/><Relationship Id="rId159" Type="http://schemas.openxmlformats.org/officeDocument/2006/relationships/image" Target="../media/image361.png"/><Relationship Id="rId170" Type="http://schemas.openxmlformats.org/officeDocument/2006/relationships/customXml" Target="../ink/ink3862.xml"/><Relationship Id="rId226" Type="http://schemas.openxmlformats.org/officeDocument/2006/relationships/customXml" Target="../ink/ink3890.xml"/><Relationship Id="rId107" Type="http://schemas.openxmlformats.org/officeDocument/2006/relationships/image" Target="../media/image336.png"/><Relationship Id="rId11" Type="http://schemas.openxmlformats.org/officeDocument/2006/relationships/customXml" Target="../ink/ink3782.xml"/><Relationship Id="rId32" Type="http://schemas.openxmlformats.org/officeDocument/2006/relationships/image" Target="../media/image2980.png"/><Relationship Id="rId53" Type="http://schemas.openxmlformats.org/officeDocument/2006/relationships/customXml" Target="../ink/ink3803.xml"/><Relationship Id="rId74" Type="http://schemas.openxmlformats.org/officeDocument/2006/relationships/image" Target="../media/image321.png"/><Relationship Id="rId128" Type="http://schemas.openxmlformats.org/officeDocument/2006/relationships/customXml" Target="../ink/ink3841.xml"/><Relationship Id="rId149" Type="http://schemas.openxmlformats.org/officeDocument/2006/relationships/image" Target="../media/image356.png"/><Relationship Id="rId5" Type="http://schemas.openxmlformats.org/officeDocument/2006/relationships/customXml" Target="../ink/ink3779.xml"/><Relationship Id="rId95" Type="http://schemas.openxmlformats.org/officeDocument/2006/relationships/customXml" Target="../ink/ink3824.xml"/><Relationship Id="rId160" Type="http://schemas.openxmlformats.org/officeDocument/2006/relationships/customXml" Target="../ink/ink3857.xml"/><Relationship Id="rId181" Type="http://schemas.openxmlformats.org/officeDocument/2006/relationships/image" Target="../media/image372.png"/><Relationship Id="rId216" Type="http://schemas.openxmlformats.org/officeDocument/2006/relationships/customXml" Target="../ink/ink3885.xml"/><Relationship Id="rId237" Type="http://schemas.openxmlformats.org/officeDocument/2006/relationships/image" Target="../media/image399.png"/><Relationship Id="rId258" Type="http://schemas.openxmlformats.org/officeDocument/2006/relationships/customXml" Target="../ink/ink3906.xml"/><Relationship Id="rId22" Type="http://schemas.openxmlformats.org/officeDocument/2006/relationships/image" Target="../media/image2890.png"/><Relationship Id="rId43" Type="http://schemas.openxmlformats.org/officeDocument/2006/relationships/customXml" Target="../ink/ink3798.xml"/><Relationship Id="rId64" Type="http://schemas.openxmlformats.org/officeDocument/2006/relationships/image" Target="../media/image316.png"/><Relationship Id="rId118" Type="http://schemas.openxmlformats.org/officeDocument/2006/relationships/customXml" Target="../ink/ink3836.xml"/><Relationship Id="rId139" Type="http://schemas.openxmlformats.org/officeDocument/2006/relationships/image" Target="../media/image351.png"/><Relationship Id="rId85" Type="http://schemas.openxmlformats.org/officeDocument/2006/relationships/customXml" Target="../ink/ink3819.xml"/><Relationship Id="rId150" Type="http://schemas.openxmlformats.org/officeDocument/2006/relationships/customXml" Target="../ink/ink3852.xml"/><Relationship Id="rId171" Type="http://schemas.openxmlformats.org/officeDocument/2006/relationships/image" Target="../media/image367.png"/><Relationship Id="rId192" Type="http://schemas.openxmlformats.org/officeDocument/2006/relationships/customXml" Target="../ink/ink3873.xml"/><Relationship Id="rId206" Type="http://schemas.openxmlformats.org/officeDocument/2006/relationships/customXml" Target="../ink/ink3880.xml"/><Relationship Id="rId227" Type="http://schemas.openxmlformats.org/officeDocument/2006/relationships/image" Target="../media/image395.png"/><Relationship Id="rId248" Type="http://schemas.openxmlformats.org/officeDocument/2006/relationships/customXml" Target="../ink/ink3901.xml"/><Relationship Id="rId12" Type="http://schemas.openxmlformats.org/officeDocument/2006/relationships/image" Target="../media/image2850.png"/><Relationship Id="rId33" Type="http://schemas.openxmlformats.org/officeDocument/2006/relationships/customXml" Target="../ink/ink3793.xml"/><Relationship Id="rId108" Type="http://schemas.openxmlformats.org/officeDocument/2006/relationships/customXml" Target="../ink/ink3831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814.xml"/><Relationship Id="rId96" Type="http://schemas.openxmlformats.org/officeDocument/2006/relationships/customXml" Target="../ink/ink3825.xml"/><Relationship Id="rId140" Type="http://schemas.openxmlformats.org/officeDocument/2006/relationships/customXml" Target="../ink/ink3847.xml"/><Relationship Id="rId161" Type="http://schemas.openxmlformats.org/officeDocument/2006/relationships/image" Target="../media/image362.png"/><Relationship Id="rId182" Type="http://schemas.openxmlformats.org/officeDocument/2006/relationships/customXml" Target="../ink/ink3868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8" Type="http://schemas.openxmlformats.org/officeDocument/2006/relationships/customXml" Target="../ink/ink3896.xml"/><Relationship Id="rId259" Type="http://schemas.openxmlformats.org/officeDocument/2006/relationships/image" Target="../media/image410.png"/><Relationship Id="rId23" Type="http://schemas.openxmlformats.org/officeDocument/2006/relationships/customXml" Target="../ink/ink3788.xml"/><Relationship Id="rId119" Type="http://schemas.openxmlformats.org/officeDocument/2006/relationships/image" Target="../media/image341.png"/><Relationship Id="rId44" Type="http://schemas.openxmlformats.org/officeDocument/2006/relationships/image" Target="../media/image3040.png"/><Relationship Id="rId65" Type="http://schemas.openxmlformats.org/officeDocument/2006/relationships/customXml" Target="../ink/ink3809.xml"/><Relationship Id="rId86" Type="http://schemas.openxmlformats.org/officeDocument/2006/relationships/image" Target="../media/image327.png"/><Relationship Id="rId130" Type="http://schemas.openxmlformats.org/officeDocument/2006/relationships/customXml" Target="../ink/ink3842.xml"/><Relationship Id="rId151" Type="http://schemas.openxmlformats.org/officeDocument/2006/relationships/image" Target="../media/image357.png"/><Relationship Id="rId172" Type="http://schemas.openxmlformats.org/officeDocument/2006/relationships/customXml" Target="../ink/ink3863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3891.xml"/><Relationship Id="rId249" Type="http://schemas.openxmlformats.org/officeDocument/2006/relationships/image" Target="../media/image405.png"/><Relationship Id="rId13" Type="http://schemas.openxmlformats.org/officeDocument/2006/relationships/customXml" Target="../ink/ink3783.xml"/><Relationship Id="rId109" Type="http://schemas.openxmlformats.org/officeDocument/2006/relationships/image" Target="../media/image337.png"/><Relationship Id="rId260" Type="http://schemas.openxmlformats.org/officeDocument/2006/relationships/customXml" Target="../ink/ink3907.xml"/><Relationship Id="rId34" Type="http://schemas.openxmlformats.org/officeDocument/2006/relationships/image" Target="../media/image2990.png"/><Relationship Id="rId55" Type="http://schemas.openxmlformats.org/officeDocument/2006/relationships/customXml" Target="../ink/ink3804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837.xml"/><Relationship Id="rId141" Type="http://schemas.openxmlformats.org/officeDocument/2006/relationships/image" Target="../media/image352.png"/><Relationship Id="rId7" Type="http://schemas.openxmlformats.org/officeDocument/2006/relationships/customXml" Target="../ink/ink3780.xml"/><Relationship Id="rId162" Type="http://schemas.openxmlformats.org/officeDocument/2006/relationships/customXml" Target="../ink/ink3858.xml"/><Relationship Id="rId183" Type="http://schemas.openxmlformats.org/officeDocument/2006/relationships/image" Target="../media/image373.png"/><Relationship Id="rId218" Type="http://schemas.openxmlformats.org/officeDocument/2006/relationships/customXml" Target="../ink/ink3886.xml"/><Relationship Id="rId239" Type="http://schemas.openxmlformats.org/officeDocument/2006/relationships/image" Target="../media/image400.png"/><Relationship Id="rId250" Type="http://schemas.openxmlformats.org/officeDocument/2006/relationships/customXml" Target="../ink/ink3902.xml"/><Relationship Id="rId24" Type="http://schemas.openxmlformats.org/officeDocument/2006/relationships/image" Target="../media/image2940.png"/><Relationship Id="rId45" Type="http://schemas.openxmlformats.org/officeDocument/2006/relationships/customXml" Target="../ink/ink3799.xml"/><Relationship Id="rId66" Type="http://schemas.openxmlformats.org/officeDocument/2006/relationships/image" Target="../media/image317.png"/><Relationship Id="rId87" Type="http://schemas.openxmlformats.org/officeDocument/2006/relationships/customXml" Target="../ink/ink3820.xml"/><Relationship Id="rId110" Type="http://schemas.openxmlformats.org/officeDocument/2006/relationships/customXml" Target="../ink/ink3832.xml"/><Relationship Id="rId131" Type="http://schemas.openxmlformats.org/officeDocument/2006/relationships/image" Target="../media/image347.png"/><Relationship Id="rId152" Type="http://schemas.openxmlformats.org/officeDocument/2006/relationships/customXml" Target="../ink/ink3853.xml"/><Relationship Id="rId173" Type="http://schemas.openxmlformats.org/officeDocument/2006/relationships/image" Target="../media/image368.png"/><Relationship Id="rId194" Type="http://schemas.openxmlformats.org/officeDocument/2006/relationships/customXml" Target="../ink/ink3874.xml"/><Relationship Id="rId208" Type="http://schemas.openxmlformats.org/officeDocument/2006/relationships/customXml" Target="../ink/ink3881.xml"/><Relationship Id="rId229" Type="http://schemas.openxmlformats.org/officeDocument/2006/relationships/image" Target="../media/image396.png"/><Relationship Id="rId240" Type="http://schemas.openxmlformats.org/officeDocument/2006/relationships/customXml" Target="../ink/ink3897.xml"/><Relationship Id="rId261" Type="http://schemas.openxmlformats.org/officeDocument/2006/relationships/image" Target="../media/image411.png"/><Relationship Id="rId14" Type="http://schemas.openxmlformats.org/officeDocument/2006/relationships/image" Target="../media/image2870.png"/><Relationship Id="rId35" Type="http://schemas.openxmlformats.org/officeDocument/2006/relationships/customXml" Target="../ink/ink3794.xml"/><Relationship Id="rId56" Type="http://schemas.openxmlformats.org/officeDocument/2006/relationships/image" Target="../media/image312.png"/><Relationship Id="rId77" Type="http://schemas.openxmlformats.org/officeDocument/2006/relationships/customXml" Target="../ink/ink3815.xml"/><Relationship Id="rId100" Type="http://schemas.openxmlformats.org/officeDocument/2006/relationships/customXml" Target="../ink/ink3827.xml"/><Relationship Id="rId8" Type="http://schemas.openxmlformats.org/officeDocument/2006/relationships/image" Target="../media/image2830.png"/><Relationship Id="rId98" Type="http://schemas.openxmlformats.org/officeDocument/2006/relationships/customXml" Target="../ink/ink3826.xml"/><Relationship Id="rId121" Type="http://schemas.openxmlformats.org/officeDocument/2006/relationships/image" Target="../media/image342.png"/><Relationship Id="rId142" Type="http://schemas.openxmlformats.org/officeDocument/2006/relationships/customXml" Target="../ink/ink3848.xml"/><Relationship Id="rId163" Type="http://schemas.openxmlformats.org/officeDocument/2006/relationships/image" Target="../media/image363.png"/><Relationship Id="rId184" Type="http://schemas.openxmlformats.org/officeDocument/2006/relationships/customXml" Target="../ink/ink3869.xml"/><Relationship Id="rId219" Type="http://schemas.openxmlformats.org/officeDocument/2006/relationships/image" Target="../media/image391.png"/><Relationship Id="rId230" Type="http://schemas.openxmlformats.org/officeDocument/2006/relationships/customXml" Target="../ink/ink3892.xml"/><Relationship Id="rId251" Type="http://schemas.openxmlformats.org/officeDocument/2006/relationships/image" Target="../media/image406.png"/><Relationship Id="rId25" Type="http://schemas.openxmlformats.org/officeDocument/2006/relationships/customXml" Target="../ink/ink3789.xml"/><Relationship Id="rId46" Type="http://schemas.openxmlformats.org/officeDocument/2006/relationships/image" Target="../media/image307.png"/><Relationship Id="rId67" Type="http://schemas.openxmlformats.org/officeDocument/2006/relationships/customXml" Target="../ink/ink3810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843.xml"/><Relationship Id="rId153" Type="http://schemas.openxmlformats.org/officeDocument/2006/relationships/image" Target="../media/image358.png"/><Relationship Id="rId174" Type="http://schemas.openxmlformats.org/officeDocument/2006/relationships/customXml" Target="../ink/ink3864.xml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220" Type="http://schemas.openxmlformats.org/officeDocument/2006/relationships/customXml" Target="../ink/ink3887.xml"/><Relationship Id="rId241" Type="http://schemas.openxmlformats.org/officeDocument/2006/relationships/image" Target="../media/image401.png"/><Relationship Id="rId15" Type="http://schemas.openxmlformats.org/officeDocument/2006/relationships/customXml" Target="../ink/ink3784.xml"/><Relationship Id="rId36" Type="http://schemas.openxmlformats.org/officeDocument/2006/relationships/image" Target="../media/image3000.png"/><Relationship Id="rId57" Type="http://schemas.openxmlformats.org/officeDocument/2006/relationships/customXml" Target="../ink/ink3805.xml"/><Relationship Id="rId262" Type="http://schemas.openxmlformats.org/officeDocument/2006/relationships/customXml" Target="../ink/ink3908.xml"/><Relationship Id="rId78" Type="http://schemas.openxmlformats.org/officeDocument/2006/relationships/image" Target="../media/image323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838.xml"/><Relationship Id="rId143" Type="http://schemas.openxmlformats.org/officeDocument/2006/relationships/image" Target="../media/image353.png"/><Relationship Id="rId164" Type="http://schemas.openxmlformats.org/officeDocument/2006/relationships/customXml" Target="../ink/ink3859.xml"/><Relationship Id="rId185" Type="http://schemas.openxmlformats.org/officeDocument/2006/relationships/image" Target="../media/image374.png"/><Relationship Id="rId9" Type="http://schemas.openxmlformats.org/officeDocument/2006/relationships/customXml" Target="../ink/ink3781.xml"/><Relationship Id="rId210" Type="http://schemas.openxmlformats.org/officeDocument/2006/relationships/customXml" Target="../ink/ink3882.xml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252" Type="http://schemas.openxmlformats.org/officeDocument/2006/relationships/customXml" Target="../ink/ink3903.xml"/><Relationship Id="rId47" Type="http://schemas.openxmlformats.org/officeDocument/2006/relationships/customXml" Target="../ink/ink3800.xml"/><Relationship Id="rId68" Type="http://schemas.openxmlformats.org/officeDocument/2006/relationships/image" Target="../media/image318.png"/><Relationship Id="rId89" Type="http://schemas.openxmlformats.org/officeDocument/2006/relationships/customXml" Target="../ink/ink3821.xml"/><Relationship Id="rId112" Type="http://schemas.openxmlformats.org/officeDocument/2006/relationships/customXml" Target="../ink/ink3833.xml"/><Relationship Id="rId133" Type="http://schemas.openxmlformats.org/officeDocument/2006/relationships/image" Target="../media/image348.png"/><Relationship Id="rId154" Type="http://schemas.openxmlformats.org/officeDocument/2006/relationships/customXml" Target="../ink/ink3854.xml"/><Relationship Id="rId175" Type="http://schemas.openxmlformats.org/officeDocument/2006/relationships/image" Target="../media/image369.png"/><Relationship Id="rId196" Type="http://schemas.openxmlformats.org/officeDocument/2006/relationships/customXml" Target="../ink/ink3875.xml"/><Relationship Id="rId200" Type="http://schemas.openxmlformats.org/officeDocument/2006/relationships/customXml" Target="../ink/ink3877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242" Type="http://schemas.openxmlformats.org/officeDocument/2006/relationships/customXml" Target="../ink/ink3898.xml"/><Relationship Id="rId263" Type="http://schemas.openxmlformats.org/officeDocument/2006/relationships/image" Target="../media/image412.png"/><Relationship Id="rId37" Type="http://schemas.openxmlformats.org/officeDocument/2006/relationships/customXml" Target="../ink/ink3795.xml"/><Relationship Id="rId58" Type="http://schemas.openxmlformats.org/officeDocument/2006/relationships/image" Target="../media/image313.png"/><Relationship Id="rId79" Type="http://schemas.openxmlformats.org/officeDocument/2006/relationships/customXml" Target="../ink/ink3816.xml"/><Relationship Id="rId102" Type="http://schemas.openxmlformats.org/officeDocument/2006/relationships/customXml" Target="../ink/ink3828.xml"/><Relationship Id="rId123" Type="http://schemas.openxmlformats.org/officeDocument/2006/relationships/image" Target="../media/image343.png"/><Relationship Id="rId144" Type="http://schemas.openxmlformats.org/officeDocument/2006/relationships/customXml" Target="../ink/ink3849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3870.xml"/><Relationship Id="rId211" Type="http://schemas.openxmlformats.org/officeDocument/2006/relationships/image" Target="../media/image387.png"/><Relationship Id="rId232" Type="http://schemas.openxmlformats.org/officeDocument/2006/relationships/customXml" Target="../ink/ink3893.xml"/><Relationship Id="rId253" Type="http://schemas.openxmlformats.org/officeDocument/2006/relationships/image" Target="../media/image407.png"/><Relationship Id="rId27" Type="http://schemas.openxmlformats.org/officeDocument/2006/relationships/customXml" Target="../ink/ink3790.xml"/><Relationship Id="rId48" Type="http://schemas.openxmlformats.org/officeDocument/2006/relationships/image" Target="../media/image308.png"/><Relationship Id="rId69" Type="http://schemas.openxmlformats.org/officeDocument/2006/relationships/customXml" Target="../ink/ink3811.xml"/><Relationship Id="rId113" Type="http://schemas.openxmlformats.org/officeDocument/2006/relationships/image" Target="../media/image338.png"/><Relationship Id="rId134" Type="http://schemas.openxmlformats.org/officeDocument/2006/relationships/customXml" Target="../ink/ink3844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865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3888.xml"/><Relationship Id="rId243" Type="http://schemas.openxmlformats.org/officeDocument/2006/relationships/image" Target="../media/image402.png"/><Relationship Id="rId264" Type="http://schemas.openxmlformats.org/officeDocument/2006/relationships/customXml" Target="../ink/ink3909.xml"/><Relationship Id="rId17" Type="http://schemas.openxmlformats.org/officeDocument/2006/relationships/customXml" Target="../ink/ink3785.xml"/><Relationship Id="rId38" Type="http://schemas.openxmlformats.org/officeDocument/2006/relationships/image" Target="../media/image3011.png"/><Relationship Id="rId59" Type="http://schemas.openxmlformats.org/officeDocument/2006/relationships/customXml" Target="../ink/ink3806.xml"/><Relationship Id="rId103" Type="http://schemas.openxmlformats.org/officeDocument/2006/relationships/image" Target="../media/image334.png"/><Relationship Id="rId124" Type="http://schemas.openxmlformats.org/officeDocument/2006/relationships/customXml" Target="../ink/ink3839.xml"/><Relationship Id="rId70" Type="http://schemas.openxmlformats.org/officeDocument/2006/relationships/image" Target="../media/image319.png"/><Relationship Id="rId91" Type="http://schemas.openxmlformats.org/officeDocument/2006/relationships/customXml" Target="../ink/ink3822.xml"/><Relationship Id="rId145" Type="http://schemas.openxmlformats.org/officeDocument/2006/relationships/image" Target="../media/image354.png"/><Relationship Id="rId166" Type="http://schemas.openxmlformats.org/officeDocument/2006/relationships/customXml" Target="../ink/ink3860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883.xml"/><Relationship Id="rId233" Type="http://schemas.openxmlformats.org/officeDocument/2006/relationships/image" Target="../media/image7310.png"/><Relationship Id="rId254" Type="http://schemas.openxmlformats.org/officeDocument/2006/relationships/customXml" Target="../ink/ink3904.xml"/><Relationship Id="rId28" Type="http://schemas.openxmlformats.org/officeDocument/2006/relationships/image" Target="../media/image2960.png"/><Relationship Id="rId49" Type="http://schemas.openxmlformats.org/officeDocument/2006/relationships/customXml" Target="../ink/ink3801.xml"/><Relationship Id="rId114" Type="http://schemas.openxmlformats.org/officeDocument/2006/relationships/customXml" Target="../ink/ink3834.xml"/><Relationship Id="rId60" Type="http://schemas.openxmlformats.org/officeDocument/2006/relationships/image" Target="../media/image314.png"/><Relationship Id="rId81" Type="http://schemas.openxmlformats.org/officeDocument/2006/relationships/customXml" Target="../ink/ink3817.xml"/><Relationship Id="rId135" Type="http://schemas.openxmlformats.org/officeDocument/2006/relationships/image" Target="../media/image349.png"/><Relationship Id="rId156" Type="http://schemas.openxmlformats.org/officeDocument/2006/relationships/customXml" Target="../ink/ink3855.xml"/><Relationship Id="rId177" Type="http://schemas.openxmlformats.org/officeDocument/2006/relationships/image" Target="../media/image370.png"/><Relationship Id="rId198" Type="http://schemas.openxmlformats.org/officeDocument/2006/relationships/customXml" Target="../ink/ink3876.xml"/><Relationship Id="rId202" Type="http://schemas.openxmlformats.org/officeDocument/2006/relationships/customXml" Target="../ink/ink3878.xml"/><Relationship Id="rId223" Type="http://schemas.openxmlformats.org/officeDocument/2006/relationships/image" Target="../media/image393.png"/><Relationship Id="rId244" Type="http://schemas.openxmlformats.org/officeDocument/2006/relationships/customXml" Target="../ink/ink3899.xml"/><Relationship Id="rId18" Type="http://schemas.openxmlformats.org/officeDocument/2006/relationships/image" Target="../media/image6510.png"/><Relationship Id="rId39" Type="http://schemas.openxmlformats.org/officeDocument/2006/relationships/customXml" Target="../ink/ink3796.xml"/><Relationship Id="rId265" Type="http://schemas.openxmlformats.org/officeDocument/2006/relationships/image" Target="../media/image413.png"/><Relationship Id="rId50" Type="http://schemas.openxmlformats.org/officeDocument/2006/relationships/image" Target="../media/image309.png"/><Relationship Id="rId104" Type="http://schemas.openxmlformats.org/officeDocument/2006/relationships/customXml" Target="../ink/ink3829.xml"/><Relationship Id="rId125" Type="http://schemas.openxmlformats.org/officeDocument/2006/relationships/image" Target="../media/image344.png"/><Relationship Id="rId146" Type="http://schemas.openxmlformats.org/officeDocument/2006/relationships/customXml" Target="../ink/ink3850.xml"/><Relationship Id="rId167" Type="http://schemas.openxmlformats.org/officeDocument/2006/relationships/image" Target="../media/image365.png"/><Relationship Id="rId188" Type="http://schemas.openxmlformats.org/officeDocument/2006/relationships/customXml" Target="../ink/ink3871.xml"/><Relationship Id="rId71" Type="http://schemas.openxmlformats.org/officeDocument/2006/relationships/customXml" Target="../ink/ink3812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34" Type="http://schemas.openxmlformats.org/officeDocument/2006/relationships/customXml" Target="../ink/ink3894.xml"/><Relationship Id="rId2" Type="http://schemas.openxmlformats.org/officeDocument/2006/relationships/image" Target="../media/image306.png"/><Relationship Id="rId29" Type="http://schemas.openxmlformats.org/officeDocument/2006/relationships/customXml" Target="../ink/ink3791.xml"/><Relationship Id="rId255" Type="http://schemas.openxmlformats.org/officeDocument/2006/relationships/image" Target="../media/image408.png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3845.xml"/><Relationship Id="rId157" Type="http://schemas.openxmlformats.org/officeDocument/2006/relationships/image" Target="../media/image360.png"/><Relationship Id="rId178" Type="http://schemas.openxmlformats.org/officeDocument/2006/relationships/customXml" Target="../ink/ink3866.xml"/><Relationship Id="rId61" Type="http://schemas.openxmlformats.org/officeDocument/2006/relationships/customXml" Target="../ink/ink3807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3786.xml"/><Relationship Id="rId224" Type="http://schemas.openxmlformats.org/officeDocument/2006/relationships/customXml" Target="../ink/ink3889.xml"/><Relationship Id="rId245" Type="http://schemas.openxmlformats.org/officeDocument/2006/relationships/image" Target="../media/image403.png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3840.xml"/><Relationship Id="rId147" Type="http://schemas.openxmlformats.org/officeDocument/2006/relationships/image" Target="../media/image355.png"/><Relationship Id="rId168" Type="http://schemas.openxmlformats.org/officeDocument/2006/relationships/customXml" Target="../ink/ink3861.xml"/><Relationship Id="rId51" Type="http://schemas.openxmlformats.org/officeDocument/2006/relationships/customXml" Target="../ink/ink3802.xml"/><Relationship Id="rId72" Type="http://schemas.openxmlformats.org/officeDocument/2006/relationships/image" Target="../media/image320.png"/><Relationship Id="rId93" Type="http://schemas.openxmlformats.org/officeDocument/2006/relationships/customXml" Target="../ink/ink3823.xml"/><Relationship Id="rId189" Type="http://schemas.openxmlformats.org/officeDocument/2006/relationships/image" Target="../media/image376.png"/><Relationship Id="rId3" Type="http://schemas.openxmlformats.org/officeDocument/2006/relationships/customXml" Target="../ink/ink3778.xml"/><Relationship Id="rId214" Type="http://schemas.openxmlformats.org/officeDocument/2006/relationships/customXml" Target="../ink/ink3884.xml"/><Relationship Id="rId235" Type="http://schemas.openxmlformats.org/officeDocument/2006/relationships/image" Target="../media/image398.png"/><Relationship Id="rId256" Type="http://schemas.openxmlformats.org/officeDocument/2006/relationships/customXml" Target="../ink/ink3905.xml"/><Relationship Id="rId116" Type="http://schemas.openxmlformats.org/officeDocument/2006/relationships/customXml" Target="../ink/ink3835.xml"/><Relationship Id="rId137" Type="http://schemas.openxmlformats.org/officeDocument/2006/relationships/image" Target="../media/image350.png"/><Relationship Id="rId158" Type="http://schemas.openxmlformats.org/officeDocument/2006/relationships/customXml" Target="../ink/ink3856.xml"/><Relationship Id="rId20" Type="http://schemas.openxmlformats.org/officeDocument/2006/relationships/image" Target="../media/image2900.png"/><Relationship Id="rId41" Type="http://schemas.openxmlformats.org/officeDocument/2006/relationships/customXml" Target="../ink/ink3797.xml"/><Relationship Id="rId62" Type="http://schemas.openxmlformats.org/officeDocument/2006/relationships/image" Target="../media/image315.png"/><Relationship Id="rId83" Type="http://schemas.openxmlformats.org/officeDocument/2006/relationships/customXml" Target="../ink/ink3818.xml"/><Relationship Id="rId179" Type="http://schemas.openxmlformats.org/officeDocument/2006/relationships/image" Target="../media/image371.png"/><Relationship Id="rId190" Type="http://schemas.openxmlformats.org/officeDocument/2006/relationships/customXml" Target="../ink/ink3872.xml"/><Relationship Id="rId204" Type="http://schemas.openxmlformats.org/officeDocument/2006/relationships/customXml" Target="../ink/ink3879.xml"/><Relationship Id="rId225" Type="http://schemas.openxmlformats.org/officeDocument/2006/relationships/image" Target="../media/image394.png"/><Relationship Id="rId246" Type="http://schemas.openxmlformats.org/officeDocument/2006/relationships/customXml" Target="../ink/ink3900.xml"/><Relationship Id="rId106" Type="http://schemas.openxmlformats.org/officeDocument/2006/relationships/customXml" Target="../ink/ink3830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792.xml"/><Relationship Id="rId52" Type="http://schemas.openxmlformats.org/officeDocument/2006/relationships/image" Target="../media/image310.png"/><Relationship Id="rId73" Type="http://schemas.openxmlformats.org/officeDocument/2006/relationships/customXml" Target="../ink/ink3813.xml"/><Relationship Id="rId94" Type="http://schemas.openxmlformats.org/officeDocument/2006/relationships/image" Target="../media/image330.png"/><Relationship Id="rId148" Type="http://schemas.openxmlformats.org/officeDocument/2006/relationships/customXml" Target="../ink/ink3851.xml"/><Relationship Id="rId169" Type="http://schemas.openxmlformats.org/officeDocument/2006/relationships/image" Target="../media/image366.png"/><Relationship Id="rId4" Type="http://schemas.openxmlformats.org/officeDocument/2006/relationships/image" Target="../media/image2811.png"/><Relationship Id="rId180" Type="http://schemas.openxmlformats.org/officeDocument/2006/relationships/customXml" Target="../ink/ink3867.xml"/><Relationship Id="rId215" Type="http://schemas.openxmlformats.org/officeDocument/2006/relationships/image" Target="../media/image389.png"/><Relationship Id="rId236" Type="http://schemas.openxmlformats.org/officeDocument/2006/relationships/customXml" Target="../ink/ink3895.xml"/><Relationship Id="rId257" Type="http://schemas.openxmlformats.org/officeDocument/2006/relationships/image" Target="../media/image409.png"/><Relationship Id="rId42" Type="http://schemas.openxmlformats.org/officeDocument/2006/relationships/image" Target="../media/image3030.png"/><Relationship Id="rId84" Type="http://schemas.openxmlformats.org/officeDocument/2006/relationships/image" Target="../media/image326.png"/><Relationship Id="rId138" Type="http://schemas.openxmlformats.org/officeDocument/2006/relationships/customXml" Target="../ink/ink3846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47" Type="http://schemas.openxmlformats.org/officeDocument/2006/relationships/image" Target="../media/image404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3919.xml"/><Relationship Id="rId63" Type="http://schemas.openxmlformats.org/officeDocument/2006/relationships/customXml" Target="../ink/ink3940.xml"/><Relationship Id="rId159" Type="http://schemas.openxmlformats.org/officeDocument/2006/relationships/image" Target="../media/image361.png"/><Relationship Id="rId170" Type="http://schemas.openxmlformats.org/officeDocument/2006/relationships/customXml" Target="../ink/ink3994.xml"/><Relationship Id="rId226" Type="http://schemas.openxmlformats.org/officeDocument/2006/relationships/customXml" Target="../ink/ink4022.xml"/><Relationship Id="rId268" Type="http://schemas.openxmlformats.org/officeDocument/2006/relationships/customXml" Target="../ink/ink4043.xml"/><Relationship Id="rId32" Type="http://schemas.openxmlformats.org/officeDocument/2006/relationships/image" Target="../media/image2980.png"/><Relationship Id="rId74" Type="http://schemas.openxmlformats.org/officeDocument/2006/relationships/image" Target="../media/image321.png"/><Relationship Id="rId128" Type="http://schemas.openxmlformats.org/officeDocument/2006/relationships/customXml" Target="../ink/ink3973.xml"/><Relationship Id="rId5" Type="http://schemas.openxmlformats.org/officeDocument/2006/relationships/customXml" Target="../ink/ink3911.xml"/><Relationship Id="rId95" Type="http://schemas.openxmlformats.org/officeDocument/2006/relationships/customXml" Target="../ink/ink3956.xml"/><Relationship Id="rId160" Type="http://schemas.openxmlformats.org/officeDocument/2006/relationships/customXml" Target="../ink/ink3989.xml"/><Relationship Id="rId181" Type="http://schemas.openxmlformats.org/officeDocument/2006/relationships/image" Target="../media/image372.png"/><Relationship Id="rId216" Type="http://schemas.openxmlformats.org/officeDocument/2006/relationships/customXml" Target="../ink/ink4017.xml"/><Relationship Id="rId237" Type="http://schemas.openxmlformats.org/officeDocument/2006/relationships/image" Target="../media/image399.png"/><Relationship Id="rId258" Type="http://schemas.openxmlformats.org/officeDocument/2006/relationships/customXml" Target="../ink/ink4038.xml"/><Relationship Id="rId22" Type="http://schemas.openxmlformats.org/officeDocument/2006/relationships/image" Target="../media/image2890.png"/><Relationship Id="rId43" Type="http://schemas.openxmlformats.org/officeDocument/2006/relationships/customXml" Target="../ink/ink3930.xml"/><Relationship Id="rId64" Type="http://schemas.openxmlformats.org/officeDocument/2006/relationships/image" Target="../media/image316.png"/><Relationship Id="rId118" Type="http://schemas.openxmlformats.org/officeDocument/2006/relationships/customXml" Target="../ink/ink3968.xml"/><Relationship Id="rId139" Type="http://schemas.openxmlformats.org/officeDocument/2006/relationships/image" Target="../media/image351.png"/><Relationship Id="rId85" Type="http://schemas.openxmlformats.org/officeDocument/2006/relationships/customXml" Target="../ink/ink3951.xml"/><Relationship Id="rId150" Type="http://schemas.openxmlformats.org/officeDocument/2006/relationships/customXml" Target="../ink/ink3984.xml"/><Relationship Id="rId171" Type="http://schemas.openxmlformats.org/officeDocument/2006/relationships/image" Target="../media/image367.png"/><Relationship Id="rId192" Type="http://schemas.openxmlformats.org/officeDocument/2006/relationships/customXml" Target="../ink/ink4005.xml"/><Relationship Id="rId206" Type="http://schemas.openxmlformats.org/officeDocument/2006/relationships/customXml" Target="../ink/ink4012.xml"/><Relationship Id="rId227" Type="http://schemas.openxmlformats.org/officeDocument/2006/relationships/image" Target="../media/image395.png"/><Relationship Id="rId248" Type="http://schemas.openxmlformats.org/officeDocument/2006/relationships/customXml" Target="../ink/ink4033.xml"/><Relationship Id="rId269" Type="http://schemas.openxmlformats.org/officeDocument/2006/relationships/image" Target="../media/image415.png"/><Relationship Id="rId12" Type="http://schemas.openxmlformats.org/officeDocument/2006/relationships/image" Target="../media/image2850.png"/><Relationship Id="rId33" Type="http://schemas.openxmlformats.org/officeDocument/2006/relationships/customXml" Target="../ink/ink3925.xml"/><Relationship Id="rId108" Type="http://schemas.openxmlformats.org/officeDocument/2006/relationships/customXml" Target="../ink/ink3963.xml"/><Relationship Id="rId129" Type="http://schemas.openxmlformats.org/officeDocument/2006/relationships/image" Target="../media/image346.png"/><Relationship Id="rId54" Type="http://schemas.openxmlformats.org/officeDocument/2006/relationships/image" Target="../media/image311.png"/><Relationship Id="rId75" Type="http://schemas.openxmlformats.org/officeDocument/2006/relationships/customXml" Target="../ink/ink3946.xml"/><Relationship Id="rId96" Type="http://schemas.openxmlformats.org/officeDocument/2006/relationships/customXml" Target="../ink/ink3957.xml"/><Relationship Id="rId140" Type="http://schemas.openxmlformats.org/officeDocument/2006/relationships/customXml" Target="../ink/ink3979.xml"/><Relationship Id="rId161" Type="http://schemas.openxmlformats.org/officeDocument/2006/relationships/image" Target="../media/image362.png"/><Relationship Id="rId182" Type="http://schemas.openxmlformats.org/officeDocument/2006/relationships/customXml" Target="../ink/ink4000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8" Type="http://schemas.openxmlformats.org/officeDocument/2006/relationships/customXml" Target="../ink/ink4028.xml"/><Relationship Id="rId259" Type="http://schemas.openxmlformats.org/officeDocument/2006/relationships/image" Target="../media/image410.png"/><Relationship Id="rId23" Type="http://schemas.openxmlformats.org/officeDocument/2006/relationships/customXml" Target="../ink/ink3920.xml"/><Relationship Id="rId119" Type="http://schemas.openxmlformats.org/officeDocument/2006/relationships/image" Target="../media/image341.png"/><Relationship Id="rId270" Type="http://schemas.openxmlformats.org/officeDocument/2006/relationships/customXml" Target="../ink/ink4044.xml"/><Relationship Id="rId44" Type="http://schemas.openxmlformats.org/officeDocument/2006/relationships/image" Target="../media/image3040.png"/><Relationship Id="rId65" Type="http://schemas.openxmlformats.org/officeDocument/2006/relationships/customXml" Target="../ink/ink3941.xml"/><Relationship Id="rId86" Type="http://schemas.openxmlformats.org/officeDocument/2006/relationships/image" Target="../media/image327.png"/><Relationship Id="rId130" Type="http://schemas.openxmlformats.org/officeDocument/2006/relationships/customXml" Target="../ink/ink3974.xml"/><Relationship Id="rId151" Type="http://schemas.openxmlformats.org/officeDocument/2006/relationships/image" Target="../media/image357.png"/><Relationship Id="rId172" Type="http://schemas.openxmlformats.org/officeDocument/2006/relationships/customXml" Target="../ink/ink3995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4023.xml"/><Relationship Id="rId249" Type="http://schemas.openxmlformats.org/officeDocument/2006/relationships/image" Target="../media/image405.png"/><Relationship Id="rId13" Type="http://schemas.openxmlformats.org/officeDocument/2006/relationships/customXml" Target="../ink/ink3915.xml"/><Relationship Id="rId109" Type="http://schemas.openxmlformats.org/officeDocument/2006/relationships/image" Target="../media/image337.png"/><Relationship Id="rId260" Type="http://schemas.openxmlformats.org/officeDocument/2006/relationships/customXml" Target="../ink/ink4039.xml"/><Relationship Id="rId34" Type="http://schemas.openxmlformats.org/officeDocument/2006/relationships/image" Target="../media/image2990.png"/><Relationship Id="rId55" Type="http://schemas.openxmlformats.org/officeDocument/2006/relationships/customXml" Target="../ink/ink3936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3969.xml"/><Relationship Id="rId141" Type="http://schemas.openxmlformats.org/officeDocument/2006/relationships/image" Target="../media/image352.png"/><Relationship Id="rId7" Type="http://schemas.openxmlformats.org/officeDocument/2006/relationships/customXml" Target="../ink/ink3912.xml"/><Relationship Id="rId162" Type="http://schemas.openxmlformats.org/officeDocument/2006/relationships/customXml" Target="../ink/ink3990.xml"/><Relationship Id="rId183" Type="http://schemas.openxmlformats.org/officeDocument/2006/relationships/image" Target="../media/image373.png"/><Relationship Id="rId218" Type="http://schemas.openxmlformats.org/officeDocument/2006/relationships/customXml" Target="../ink/ink4018.xml"/><Relationship Id="rId239" Type="http://schemas.openxmlformats.org/officeDocument/2006/relationships/image" Target="../media/image400.png"/><Relationship Id="rId250" Type="http://schemas.openxmlformats.org/officeDocument/2006/relationships/customXml" Target="../ink/ink4034.xml"/><Relationship Id="rId271" Type="http://schemas.openxmlformats.org/officeDocument/2006/relationships/image" Target="../media/image416.png"/><Relationship Id="rId24" Type="http://schemas.openxmlformats.org/officeDocument/2006/relationships/image" Target="../media/image2940.png"/><Relationship Id="rId45" Type="http://schemas.openxmlformats.org/officeDocument/2006/relationships/customXml" Target="../ink/ink3931.xml"/><Relationship Id="rId66" Type="http://schemas.openxmlformats.org/officeDocument/2006/relationships/image" Target="../media/image317.png"/><Relationship Id="rId87" Type="http://schemas.openxmlformats.org/officeDocument/2006/relationships/customXml" Target="../ink/ink3952.xml"/><Relationship Id="rId110" Type="http://schemas.openxmlformats.org/officeDocument/2006/relationships/customXml" Target="../ink/ink3964.xml"/><Relationship Id="rId131" Type="http://schemas.openxmlformats.org/officeDocument/2006/relationships/image" Target="../media/image347.png"/><Relationship Id="rId152" Type="http://schemas.openxmlformats.org/officeDocument/2006/relationships/customXml" Target="../ink/ink3985.xml"/><Relationship Id="rId173" Type="http://schemas.openxmlformats.org/officeDocument/2006/relationships/image" Target="../media/image368.png"/><Relationship Id="rId194" Type="http://schemas.openxmlformats.org/officeDocument/2006/relationships/customXml" Target="../ink/ink4006.xml"/><Relationship Id="rId208" Type="http://schemas.openxmlformats.org/officeDocument/2006/relationships/customXml" Target="../ink/ink4013.xml"/><Relationship Id="rId229" Type="http://schemas.openxmlformats.org/officeDocument/2006/relationships/image" Target="../media/image396.png"/><Relationship Id="rId240" Type="http://schemas.openxmlformats.org/officeDocument/2006/relationships/customXml" Target="../ink/ink4029.xml"/><Relationship Id="rId261" Type="http://schemas.openxmlformats.org/officeDocument/2006/relationships/image" Target="../media/image411.png"/><Relationship Id="rId14" Type="http://schemas.openxmlformats.org/officeDocument/2006/relationships/image" Target="../media/image2870.png"/><Relationship Id="rId35" Type="http://schemas.openxmlformats.org/officeDocument/2006/relationships/customXml" Target="../ink/ink3926.xml"/><Relationship Id="rId56" Type="http://schemas.openxmlformats.org/officeDocument/2006/relationships/image" Target="../media/image312.png"/><Relationship Id="rId77" Type="http://schemas.openxmlformats.org/officeDocument/2006/relationships/customXml" Target="../ink/ink3947.xml"/><Relationship Id="rId100" Type="http://schemas.openxmlformats.org/officeDocument/2006/relationships/customXml" Target="../ink/ink3959.xml"/><Relationship Id="rId8" Type="http://schemas.openxmlformats.org/officeDocument/2006/relationships/image" Target="../media/image2830.png"/><Relationship Id="rId98" Type="http://schemas.openxmlformats.org/officeDocument/2006/relationships/customXml" Target="../ink/ink3958.xml"/><Relationship Id="rId121" Type="http://schemas.openxmlformats.org/officeDocument/2006/relationships/image" Target="../media/image342.png"/><Relationship Id="rId142" Type="http://schemas.openxmlformats.org/officeDocument/2006/relationships/customXml" Target="../ink/ink3980.xml"/><Relationship Id="rId163" Type="http://schemas.openxmlformats.org/officeDocument/2006/relationships/image" Target="../media/image363.png"/><Relationship Id="rId184" Type="http://schemas.openxmlformats.org/officeDocument/2006/relationships/customXml" Target="../ink/ink4001.xml"/><Relationship Id="rId219" Type="http://schemas.openxmlformats.org/officeDocument/2006/relationships/image" Target="../media/image391.png"/><Relationship Id="rId230" Type="http://schemas.openxmlformats.org/officeDocument/2006/relationships/customXml" Target="../ink/ink4024.xml"/><Relationship Id="rId251" Type="http://schemas.openxmlformats.org/officeDocument/2006/relationships/image" Target="../media/image406.png"/><Relationship Id="rId25" Type="http://schemas.openxmlformats.org/officeDocument/2006/relationships/customXml" Target="../ink/ink3921.xml"/><Relationship Id="rId46" Type="http://schemas.openxmlformats.org/officeDocument/2006/relationships/image" Target="../media/image307.png"/><Relationship Id="rId67" Type="http://schemas.openxmlformats.org/officeDocument/2006/relationships/customXml" Target="../ink/ink3942.xml"/><Relationship Id="rId272" Type="http://schemas.openxmlformats.org/officeDocument/2006/relationships/customXml" Target="../ink/ink4045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3975.xml"/><Relationship Id="rId153" Type="http://schemas.openxmlformats.org/officeDocument/2006/relationships/image" Target="../media/image358.png"/><Relationship Id="rId174" Type="http://schemas.openxmlformats.org/officeDocument/2006/relationships/customXml" Target="../ink/ink3996.xml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220" Type="http://schemas.openxmlformats.org/officeDocument/2006/relationships/customXml" Target="../ink/ink4019.xml"/><Relationship Id="rId241" Type="http://schemas.openxmlformats.org/officeDocument/2006/relationships/image" Target="../media/image401.png"/><Relationship Id="rId15" Type="http://schemas.openxmlformats.org/officeDocument/2006/relationships/customXml" Target="../ink/ink3916.xml"/><Relationship Id="rId36" Type="http://schemas.openxmlformats.org/officeDocument/2006/relationships/image" Target="../media/image3000.png"/><Relationship Id="rId57" Type="http://schemas.openxmlformats.org/officeDocument/2006/relationships/customXml" Target="../ink/ink3937.xml"/><Relationship Id="rId262" Type="http://schemas.openxmlformats.org/officeDocument/2006/relationships/customXml" Target="../ink/ink4040.xml"/><Relationship Id="rId78" Type="http://schemas.openxmlformats.org/officeDocument/2006/relationships/image" Target="../media/image323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3970.xml"/><Relationship Id="rId143" Type="http://schemas.openxmlformats.org/officeDocument/2006/relationships/image" Target="../media/image353.png"/><Relationship Id="rId164" Type="http://schemas.openxmlformats.org/officeDocument/2006/relationships/customXml" Target="../ink/ink3991.xml"/><Relationship Id="rId185" Type="http://schemas.openxmlformats.org/officeDocument/2006/relationships/image" Target="../media/image374.png"/><Relationship Id="rId9" Type="http://schemas.openxmlformats.org/officeDocument/2006/relationships/customXml" Target="../ink/ink3913.xml"/><Relationship Id="rId210" Type="http://schemas.openxmlformats.org/officeDocument/2006/relationships/customXml" Target="../ink/ink4014.xml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252" Type="http://schemas.openxmlformats.org/officeDocument/2006/relationships/customXml" Target="../ink/ink4035.xml"/><Relationship Id="rId273" Type="http://schemas.openxmlformats.org/officeDocument/2006/relationships/image" Target="../media/image417.png"/><Relationship Id="rId47" Type="http://schemas.openxmlformats.org/officeDocument/2006/relationships/customXml" Target="../ink/ink3932.xml"/><Relationship Id="rId68" Type="http://schemas.openxmlformats.org/officeDocument/2006/relationships/image" Target="../media/image318.png"/><Relationship Id="rId89" Type="http://schemas.openxmlformats.org/officeDocument/2006/relationships/customXml" Target="../ink/ink3953.xml"/><Relationship Id="rId112" Type="http://schemas.openxmlformats.org/officeDocument/2006/relationships/customXml" Target="../ink/ink3965.xml"/><Relationship Id="rId133" Type="http://schemas.openxmlformats.org/officeDocument/2006/relationships/image" Target="../media/image348.png"/><Relationship Id="rId154" Type="http://schemas.openxmlformats.org/officeDocument/2006/relationships/customXml" Target="../ink/ink3986.xml"/><Relationship Id="rId175" Type="http://schemas.openxmlformats.org/officeDocument/2006/relationships/image" Target="../media/image369.png"/><Relationship Id="rId196" Type="http://schemas.openxmlformats.org/officeDocument/2006/relationships/customXml" Target="../ink/ink4007.xml"/><Relationship Id="rId200" Type="http://schemas.openxmlformats.org/officeDocument/2006/relationships/customXml" Target="../ink/ink4009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242" Type="http://schemas.openxmlformats.org/officeDocument/2006/relationships/customXml" Target="../ink/ink4030.xml"/><Relationship Id="rId263" Type="http://schemas.openxmlformats.org/officeDocument/2006/relationships/image" Target="../media/image412.png"/><Relationship Id="rId37" Type="http://schemas.openxmlformats.org/officeDocument/2006/relationships/customXml" Target="../ink/ink3927.xml"/><Relationship Id="rId58" Type="http://schemas.openxmlformats.org/officeDocument/2006/relationships/image" Target="../media/image313.png"/><Relationship Id="rId79" Type="http://schemas.openxmlformats.org/officeDocument/2006/relationships/customXml" Target="../ink/ink3948.xml"/><Relationship Id="rId102" Type="http://schemas.openxmlformats.org/officeDocument/2006/relationships/customXml" Target="../ink/ink3960.xml"/><Relationship Id="rId123" Type="http://schemas.openxmlformats.org/officeDocument/2006/relationships/image" Target="../media/image343.png"/><Relationship Id="rId144" Type="http://schemas.openxmlformats.org/officeDocument/2006/relationships/customXml" Target="../ink/ink3981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4002.xml"/><Relationship Id="rId211" Type="http://schemas.openxmlformats.org/officeDocument/2006/relationships/image" Target="../media/image387.png"/><Relationship Id="rId232" Type="http://schemas.openxmlformats.org/officeDocument/2006/relationships/customXml" Target="../ink/ink4025.xml"/><Relationship Id="rId253" Type="http://schemas.openxmlformats.org/officeDocument/2006/relationships/image" Target="../media/image407.png"/><Relationship Id="rId274" Type="http://schemas.openxmlformats.org/officeDocument/2006/relationships/customXml" Target="../ink/ink4046.xml"/><Relationship Id="rId27" Type="http://schemas.openxmlformats.org/officeDocument/2006/relationships/customXml" Target="../ink/ink3922.xml"/><Relationship Id="rId48" Type="http://schemas.openxmlformats.org/officeDocument/2006/relationships/image" Target="../media/image308.png"/><Relationship Id="rId69" Type="http://schemas.openxmlformats.org/officeDocument/2006/relationships/customXml" Target="../ink/ink3943.xml"/><Relationship Id="rId113" Type="http://schemas.openxmlformats.org/officeDocument/2006/relationships/image" Target="../media/image338.png"/><Relationship Id="rId134" Type="http://schemas.openxmlformats.org/officeDocument/2006/relationships/customXml" Target="../ink/ink3976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3997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4020.xml"/><Relationship Id="rId243" Type="http://schemas.openxmlformats.org/officeDocument/2006/relationships/image" Target="../media/image402.png"/><Relationship Id="rId264" Type="http://schemas.openxmlformats.org/officeDocument/2006/relationships/customXml" Target="../ink/ink4041.xml"/><Relationship Id="rId17" Type="http://schemas.openxmlformats.org/officeDocument/2006/relationships/customXml" Target="../ink/ink3917.xml"/><Relationship Id="rId38" Type="http://schemas.openxmlformats.org/officeDocument/2006/relationships/image" Target="../media/image3011.png"/><Relationship Id="rId59" Type="http://schemas.openxmlformats.org/officeDocument/2006/relationships/customXml" Target="../ink/ink3938.xml"/><Relationship Id="rId103" Type="http://schemas.openxmlformats.org/officeDocument/2006/relationships/image" Target="../media/image334.png"/><Relationship Id="rId124" Type="http://schemas.openxmlformats.org/officeDocument/2006/relationships/customXml" Target="../ink/ink3971.xml"/><Relationship Id="rId70" Type="http://schemas.openxmlformats.org/officeDocument/2006/relationships/image" Target="../media/image319.png"/><Relationship Id="rId91" Type="http://schemas.openxmlformats.org/officeDocument/2006/relationships/customXml" Target="../ink/ink3954.xml"/><Relationship Id="rId145" Type="http://schemas.openxmlformats.org/officeDocument/2006/relationships/image" Target="../media/image354.png"/><Relationship Id="rId166" Type="http://schemas.openxmlformats.org/officeDocument/2006/relationships/customXml" Target="../ink/ink3992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015.xml"/><Relationship Id="rId233" Type="http://schemas.openxmlformats.org/officeDocument/2006/relationships/image" Target="../media/image7310.png"/><Relationship Id="rId254" Type="http://schemas.openxmlformats.org/officeDocument/2006/relationships/customXml" Target="../ink/ink4036.xml"/><Relationship Id="rId28" Type="http://schemas.openxmlformats.org/officeDocument/2006/relationships/image" Target="../media/image2960.png"/><Relationship Id="rId49" Type="http://schemas.openxmlformats.org/officeDocument/2006/relationships/customXml" Target="../ink/ink3933.xml"/><Relationship Id="rId114" Type="http://schemas.openxmlformats.org/officeDocument/2006/relationships/customXml" Target="../ink/ink3966.xml"/><Relationship Id="rId275" Type="http://schemas.openxmlformats.org/officeDocument/2006/relationships/image" Target="../media/image418.png"/><Relationship Id="rId60" Type="http://schemas.openxmlformats.org/officeDocument/2006/relationships/image" Target="../media/image314.png"/><Relationship Id="rId81" Type="http://schemas.openxmlformats.org/officeDocument/2006/relationships/customXml" Target="../ink/ink3949.xml"/><Relationship Id="rId135" Type="http://schemas.openxmlformats.org/officeDocument/2006/relationships/image" Target="../media/image349.png"/><Relationship Id="rId156" Type="http://schemas.openxmlformats.org/officeDocument/2006/relationships/customXml" Target="../ink/ink3987.xml"/><Relationship Id="rId177" Type="http://schemas.openxmlformats.org/officeDocument/2006/relationships/image" Target="../media/image370.png"/><Relationship Id="rId198" Type="http://schemas.openxmlformats.org/officeDocument/2006/relationships/customXml" Target="../ink/ink4008.xml"/><Relationship Id="rId202" Type="http://schemas.openxmlformats.org/officeDocument/2006/relationships/customXml" Target="../ink/ink4010.xml"/><Relationship Id="rId223" Type="http://schemas.openxmlformats.org/officeDocument/2006/relationships/image" Target="../media/image393.png"/><Relationship Id="rId244" Type="http://schemas.openxmlformats.org/officeDocument/2006/relationships/customXml" Target="../ink/ink4031.xml"/><Relationship Id="rId18" Type="http://schemas.openxmlformats.org/officeDocument/2006/relationships/image" Target="../media/image6510.png"/><Relationship Id="rId39" Type="http://schemas.openxmlformats.org/officeDocument/2006/relationships/customXml" Target="../ink/ink3928.xml"/><Relationship Id="rId265" Type="http://schemas.openxmlformats.org/officeDocument/2006/relationships/image" Target="../media/image413.png"/><Relationship Id="rId50" Type="http://schemas.openxmlformats.org/officeDocument/2006/relationships/image" Target="../media/image309.png"/><Relationship Id="rId104" Type="http://schemas.openxmlformats.org/officeDocument/2006/relationships/customXml" Target="../ink/ink3961.xml"/><Relationship Id="rId125" Type="http://schemas.openxmlformats.org/officeDocument/2006/relationships/image" Target="../media/image344.png"/><Relationship Id="rId146" Type="http://schemas.openxmlformats.org/officeDocument/2006/relationships/customXml" Target="../ink/ink3982.xml"/><Relationship Id="rId167" Type="http://schemas.openxmlformats.org/officeDocument/2006/relationships/image" Target="../media/image365.png"/><Relationship Id="rId188" Type="http://schemas.openxmlformats.org/officeDocument/2006/relationships/customXml" Target="../ink/ink4003.xml"/><Relationship Id="rId71" Type="http://schemas.openxmlformats.org/officeDocument/2006/relationships/customXml" Target="../ink/ink3944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34" Type="http://schemas.openxmlformats.org/officeDocument/2006/relationships/customXml" Target="../ink/ink4026.xml"/><Relationship Id="rId2" Type="http://schemas.openxmlformats.org/officeDocument/2006/relationships/image" Target="../media/image306.png"/><Relationship Id="rId29" Type="http://schemas.openxmlformats.org/officeDocument/2006/relationships/customXml" Target="../ink/ink3923.xml"/><Relationship Id="rId255" Type="http://schemas.openxmlformats.org/officeDocument/2006/relationships/image" Target="../media/image408.png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3977.xml"/><Relationship Id="rId157" Type="http://schemas.openxmlformats.org/officeDocument/2006/relationships/image" Target="../media/image360.png"/><Relationship Id="rId178" Type="http://schemas.openxmlformats.org/officeDocument/2006/relationships/customXml" Target="../ink/ink3998.xml"/><Relationship Id="rId61" Type="http://schemas.openxmlformats.org/officeDocument/2006/relationships/customXml" Target="../ink/ink3939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3918.xml"/><Relationship Id="rId224" Type="http://schemas.openxmlformats.org/officeDocument/2006/relationships/customXml" Target="../ink/ink4021.xml"/><Relationship Id="rId245" Type="http://schemas.openxmlformats.org/officeDocument/2006/relationships/image" Target="../media/image403.png"/><Relationship Id="rId266" Type="http://schemas.openxmlformats.org/officeDocument/2006/relationships/customXml" Target="../ink/ink4042.xml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3972.xml"/><Relationship Id="rId147" Type="http://schemas.openxmlformats.org/officeDocument/2006/relationships/image" Target="../media/image355.png"/><Relationship Id="rId168" Type="http://schemas.openxmlformats.org/officeDocument/2006/relationships/customXml" Target="../ink/ink3993.xml"/><Relationship Id="rId51" Type="http://schemas.openxmlformats.org/officeDocument/2006/relationships/customXml" Target="../ink/ink3934.xml"/><Relationship Id="rId72" Type="http://schemas.openxmlformats.org/officeDocument/2006/relationships/image" Target="../media/image320.png"/><Relationship Id="rId93" Type="http://schemas.openxmlformats.org/officeDocument/2006/relationships/customXml" Target="../ink/ink3955.xml"/><Relationship Id="rId189" Type="http://schemas.openxmlformats.org/officeDocument/2006/relationships/image" Target="../media/image376.png"/><Relationship Id="rId3" Type="http://schemas.openxmlformats.org/officeDocument/2006/relationships/customXml" Target="../ink/ink3910.xml"/><Relationship Id="rId214" Type="http://schemas.openxmlformats.org/officeDocument/2006/relationships/customXml" Target="../ink/ink4016.xml"/><Relationship Id="rId235" Type="http://schemas.openxmlformats.org/officeDocument/2006/relationships/image" Target="../media/image398.png"/><Relationship Id="rId256" Type="http://schemas.openxmlformats.org/officeDocument/2006/relationships/customXml" Target="../ink/ink4037.xml"/><Relationship Id="rId116" Type="http://schemas.openxmlformats.org/officeDocument/2006/relationships/customXml" Target="../ink/ink3967.xml"/><Relationship Id="rId137" Type="http://schemas.openxmlformats.org/officeDocument/2006/relationships/image" Target="../media/image350.png"/><Relationship Id="rId158" Type="http://schemas.openxmlformats.org/officeDocument/2006/relationships/customXml" Target="../ink/ink3988.xml"/><Relationship Id="rId20" Type="http://schemas.openxmlformats.org/officeDocument/2006/relationships/image" Target="../media/image2900.png"/><Relationship Id="rId41" Type="http://schemas.openxmlformats.org/officeDocument/2006/relationships/customXml" Target="../ink/ink3929.xml"/><Relationship Id="rId62" Type="http://schemas.openxmlformats.org/officeDocument/2006/relationships/image" Target="../media/image315.png"/><Relationship Id="rId83" Type="http://schemas.openxmlformats.org/officeDocument/2006/relationships/customXml" Target="../ink/ink3950.xml"/><Relationship Id="rId179" Type="http://schemas.openxmlformats.org/officeDocument/2006/relationships/image" Target="../media/image371.png"/><Relationship Id="rId190" Type="http://schemas.openxmlformats.org/officeDocument/2006/relationships/customXml" Target="../ink/ink4004.xml"/><Relationship Id="rId204" Type="http://schemas.openxmlformats.org/officeDocument/2006/relationships/customXml" Target="../ink/ink4011.xml"/><Relationship Id="rId225" Type="http://schemas.openxmlformats.org/officeDocument/2006/relationships/image" Target="../media/image394.png"/><Relationship Id="rId246" Type="http://schemas.openxmlformats.org/officeDocument/2006/relationships/customXml" Target="../ink/ink4032.xml"/><Relationship Id="rId267" Type="http://schemas.openxmlformats.org/officeDocument/2006/relationships/image" Target="../media/image414.png"/><Relationship Id="rId106" Type="http://schemas.openxmlformats.org/officeDocument/2006/relationships/customXml" Target="../ink/ink3962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3924.xml"/><Relationship Id="rId52" Type="http://schemas.openxmlformats.org/officeDocument/2006/relationships/image" Target="../media/image310.png"/><Relationship Id="rId73" Type="http://schemas.openxmlformats.org/officeDocument/2006/relationships/customXml" Target="../ink/ink3945.xml"/><Relationship Id="rId94" Type="http://schemas.openxmlformats.org/officeDocument/2006/relationships/image" Target="../media/image330.png"/><Relationship Id="rId148" Type="http://schemas.openxmlformats.org/officeDocument/2006/relationships/customXml" Target="../ink/ink3983.xml"/><Relationship Id="rId169" Type="http://schemas.openxmlformats.org/officeDocument/2006/relationships/image" Target="../media/image366.png"/><Relationship Id="rId4" Type="http://schemas.openxmlformats.org/officeDocument/2006/relationships/image" Target="../media/image2811.png"/><Relationship Id="rId180" Type="http://schemas.openxmlformats.org/officeDocument/2006/relationships/customXml" Target="../ink/ink3999.xml"/><Relationship Id="rId215" Type="http://schemas.openxmlformats.org/officeDocument/2006/relationships/image" Target="../media/image389.png"/><Relationship Id="rId236" Type="http://schemas.openxmlformats.org/officeDocument/2006/relationships/customXml" Target="../ink/ink4027.xml"/><Relationship Id="rId257" Type="http://schemas.openxmlformats.org/officeDocument/2006/relationships/image" Target="../media/image409.png"/><Relationship Id="rId42" Type="http://schemas.openxmlformats.org/officeDocument/2006/relationships/image" Target="../media/image3030.png"/><Relationship Id="rId84" Type="http://schemas.openxmlformats.org/officeDocument/2006/relationships/image" Target="../media/image326.png"/><Relationship Id="rId138" Type="http://schemas.openxmlformats.org/officeDocument/2006/relationships/customXml" Target="../ink/ink3978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47" Type="http://schemas.openxmlformats.org/officeDocument/2006/relationships/image" Target="../media/image404.png"/><Relationship Id="rId107" Type="http://schemas.openxmlformats.org/officeDocument/2006/relationships/image" Target="../media/image336.png"/><Relationship Id="rId11" Type="http://schemas.openxmlformats.org/officeDocument/2006/relationships/customXml" Target="../ink/ink3914.xml"/><Relationship Id="rId53" Type="http://schemas.openxmlformats.org/officeDocument/2006/relationships/customXml" Target="../ink/ink3935.xml"/><Relationship Id="rId149" Type="http://schemas.openxmlformats.org/officeDocument/2006/relationships/image" Target="../media/image356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4056.xml"/><Relationship Id="rId63" Type="http://schemas.openxmlformats.org/officeDocument/2006/relationships/customXml" Target="../ink/ink4077.xml"/><Relationship Id="rId159" Type="http://schemas.openxmlformats.org/officeDocument/2006/relationships/image" Target="../media/image361.png"/><Relationship Id="rId170" Type="http://schemas.openxmlformats.org/officeDocument/2006/relationships/customXml" Target="../ink/ink4131.xml"/><Relationship Id="rId226" Type="http://schemas.openxmlformats.org/officeDocument/2006/relationships/customXml" Target="../ink/ink4159.xml"/><Relationship Id="rId268" Type="http://schemas.openxmlformats.org/officeDocument/2006/relationships/customXml" Target="../ink/ink4180.xml"/><Relationship Id="rId32" Type="http://schemas.openxmlformats.org/officeDocument/2006/relationships/image" Target="../media/image2980.png"/><Relationship Id="rId74" Type="http://schemas.openxmlformats.org/officeDocument/2006/relationships/image" Target="../media/image321.png"/><Relationship Id="rId128" Type="http://schemas.openxmlformats.org/officeDocument/2006/relationships/customXml" Target="../ink/ink4110.xml"/><Relationship Id="rId5" Type="http://schemas.openxmlformats.org/officeDocument/2006/relationships/customXml" Target="../ink/ink4048.xml"/><Relationship Id="rId181" Type="http://schemas.openxmlformats.org/officeDocument/2006/relationships/image" Target="../media/image372.png"/><Relationship Id="rId237" Type="http://schemas.openxmlformats.org/officeDocument/2006/relationships/image" Target="../media/image399.png"/><Relationship Id="rId279" Type="http://schemas.openxmlformats.org/officeDocument/2006/relationships/image" Target="../media/image420.png"/><Relationship Id="rId43" Type="http://schemas.openxmlformats.org/officeDocument/2006/relationships/customXml" Target="../ink/ink4067.xml"/><Relationship Id="rId139" Type="http://schemas.openxmlformats.org/officeDocument/2006/relationships/image" Target="../media/image351.png"/><Relationship Id="rId85" Type="http://schemas.openxmlformats.org/officeDocument/2006/relationships/customXml" Target="../ink/ink4088.xml"/><Relationship Id="rId150" Type="http://schemas.openxmlformats.org/officeDocument/2006/relationships/customXml" Target="../ink/ink4121.xml"/><Relationship Id="rId171" Type="http://schemas.openxmlformats.org/officeDocument/2006/relationships/image" Target="../media/image367.png"/><Relationship Id="rId192" Type="http://schemas.openxmlformats.org/officeDocument/2006/relationships/customXml" Target="../ink/ink4142.xml"/><Relationship Id="rId206" Type="http://schemas.openxmlformats.org/officeDocument/2006/relationships/customXml" Target="../ink/ink4149.xml"/><Relationship Id="rId227" Type="http://schemas.openxmlformats.org/officeDocument/2006/relationships/image" Target="../media/image395.png"/><Relationship Id="rId248" Type="http://schemas.openxmlformats.org/officeDocument/2006/relationships/customXml" Target="../ink/ink4170.xml"/><Relationship Id="rId269" Type="http://schemas.openxmlformats.org/officeDocument/2006/relationships/image" Target="../media/image415.png"/><Relationship Id="rId12" Type="http://schemas.openxmlformats.org/officeDocument/2006/relationships/image" Target="../media/image2850.png"/><Relationship Id="rId33" Type="http://schemas.openxmlformats.org/officeDocument/2006/relationships/customXml" Target="../ink/ink4062.xml"/><Relationship Id="rId108" Type="http://schemas.openxmlformats.org/officeDocument/2006/relationships/customXml" Target="../ink/ink4100.xml"/><Relationship Id="rId129" Type="http://schemas.openxmlformats.org/officeDocument/2006/relationships/image" Target="../media/image346.png"/><Relationship Id="rId280" Type="http://schemas.openxmlformats.org/officeDocument/2006/relationships/customXml" Target="../ink/ink4186.xml"/><Relationship Id="rId54" Type="http://schemas.openxmlformats.org/officeDocument/2006/relationships/image" Target="../media/image311.png"/><Relationship Id="rId75" Type="http://schemas.openxmlformats.org/officeDocument/2006/relationships/customXml" Target="../ink/ink4083.xml"/><Relationship Id="rId96" Type="http://schemas.openxmlformats.org/officeDocument/2006/relationships/customXml" Target="../ink/ink4094.xml"/><Relationship Id="rId140" Type="http://schemas.openxmlformats.org/officeDocument/2006/relationships/customXml" Target="../ink/ink4116.xml"/><Relationship Id="rId161" Type="http://schemas.openxmlformats.org/officeDocument/2006/relationships/image" Target="../media/image362.png"/><Relationship Id="rId182" Type="http://schemas.openxmlformats.org/officeDocument/2006/relationships/customXml" Target="../ink/ink4137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8" Type="http://schemas.openxmlformats.org/officeDocument/2006/relationships/customXml" Target="../ink/ink4165.xml"/><Relationship Id="rId259" Type="http://schemas.openxmlformats.org/officeDocument/2006/relationships/image" Target="../media/image410.png"/><Relationship Id="rId23" Type="http://schemas.openxmlformats.org/officeDocument/2006/relationships/customXml" Target="../ink/ink4057.xml"/><Relationship Id="rId119" Type="http://schemas.openxmlformats.org/officeDocument/2006/relationships/image" Target="../media/image341.png"/><Relationship Id="rId270" Type="http://schemas.openxmlformats.org/officeDocument/2006/relationships/customXml" Target="../ink/ink4181.xml"/><Relationship Id="rId44" Type="http://schemas.openxmlformats.org/officeDocument/2006/relationships/image" Target="../media/image3040.png"/><Relationship Id="rId65" Type="http://schemas.openxmlformats.org/officeDocument/2006/relationships/customXml" Target="../ink/ink4078.xml"/><Relationship Id="rId86" Type="http://schemas.openxmlformats.org/officeDocument/2006/relationships/image" Target="../media/image327.png"/><Relationship Id="rId130" Type="http://schemas.openxmlformats.org/officeDocument/2006/relationships/customXml" Target="../ink/ink4111.xml"/><Relationship Id="rId151" Type="http://schemas.openxmlformats.org/officeDocument/2006/relationships/image" Target="../media/image357.png"/><Relationship Id="rId172" Type="http://schemas.openxmlformats.org/officeDocument/2006/relationships/customXml" Target="../ink/ink4132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4160.xml"/><Relationship Id="rId249" Type="http://schemas.openxmlformats.org/officeDocument/2006/relationships/image" Target="../media/image405.png"/><Relationship Id="rId13" Type="http://schemas.openxmlformats.org/officeDocument/2006/relationships/customXml" Target="../ink/ink4052.xml"/><Relationship Id="rId109" Type="http://schemas.openxmlformats.org/officeDocument/2006/relationships/image" Target="../media/image337.png"/><Relationship Id="rId260" Type="http://schemas.openxmlformats.org/officeDocument/2006/relationships/customXml" Target="../ink/ink4176.xml"/><Relationship Id="rId281" Type="http://schemas.openxmlformats.org/officeDocument/2006/relationships/image" Target="../media/image421.png"/><Relationship Id="rId34" Type="http://schemas.openxmlformats.org/officeDocument/2006/relationships/image" Target="../media/image2990.png"/><Relationship Id="rId55" Type="http://schemas.openxmlformats.org/officeDocument/2006/relationships/customXml" Target="../ink/ink4073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4106.xml"/><Relationship Id="rId141" Type="http://schemas.openxmlformats.org/officeDocument/2006/relationships/image" Target="../media/image352.png"/><Relationship Id="rId7" Type="http://schemas.openxmlformats.org/officeDocument/2006/relationships/customXml" Target="../ink/ink4049.xml"/><Relationship Id="rId162" Type="http://schemas.openxmlformats.org/officeDocument/2006/relationships/customXml" Target="../ink/ink4127.xml"/><Relationship Id="rId183" Type="http://schemas.openxmlformats.org/officeDocument/2006/relationships/image" Target="../media/image373.png"/><Relationship Id="rId218" Type="http://schemas.openxmlformats.org/officeDocument/2006/relationships/customXml" Target="../ink/ink4155.xml"/><Relationship Id="rId239" Type="http://schemas.openxmlformats.org/officeDocument/2006/relationships/image" Target="../media/image400.png"/><Relationship Id="rId250" Type="http://schemas.openxmlformats.org/officeDocument/2006/relationships/customXml" Target="../ink/ink4171.xml"/><Relationship Id="rId271" Type="http://schemas.openxmlformats.org/officeDocument/2006/relationships/image" Target="../media/image416.png"/><Relationship Id="rId24" Type="http://schemas.openxmlformats.org/officeDocument/2006/relationships/image" Target="../media/image2940.png"/><Relationship Id="rId45" Type="http://schemas.openxmlformats.org/officeDocument/2006/relationships/customXml" Target="../ink/ink4068.xml"/><Relationship Id="rId66" Type="http://schemas.openxmlformats.org/officeDocument/2006/relationships/image" Target="../media/image317.png"/><Relationship Id="rId87" Type="http://schemas.openxmlformats.org/officeDocument/2006/relationships/customXml" Target="../ink/ink4089.xml"/><Relationship Id="rId110" Type="http://schemas.openxmlformats.org/officeDocument/2006/relationships/customXml" Target="../ink/ink4101.xml"/><Relationship Id="rId131" Type="http://schemas.openxmlformats.org/officeDocument/2006/relationships/image" Target="../media/image347.png"/><Relationship Id="rId152" Type="http://schemas.openxmlformats.org/officeDocument/2006/relationships/customXml" Target="../ink/ink4122.xml"/><Relationship Id="rId173" Type="http://schemas.openxmlformats.org/officeDocument/2006/relationships/image" Target="../media/image368.png"/><Relationship Id="rId194" Type="http://schemas.openxmlformats.org/officeDocument/2006/relationships/customXml" Target="../ink/ink4143.xml"/><Relationship Id="rId208" Type="http://schemas.openxmlformats.org/officeDocument/2006/relationships/customXml" Target="../ink/ink4150.xml"/><Relationship Id="rId229" Type="http://schemas.openxmlformats.org/officeDocument/2006/relationships/image" Target="../media/image396.png"/><Relationship Id="rId240" Type="http://schemas.openxmlformats.org/officeDocument/2006/relationships/customXml" Target="../ink/ink4166.xml"/><Relationship Id="rId261" Type="http://schemas.openxmlformats.org/officeDocument/2006/relationships/image" Target="../media/image411.png"/><Relationship Id="rId14" Type="http://schemas.openxmlformats.org/officeDocument/2006/relationships/image" Target="../media/image2870.png"/><Relationship Id="rId35" Type="http://schemas.openxmlformats.org/officeDocument/2006/relationships/customXml" Target="../ink/ink4063.xml"/><Relationship Id="rId56" Type="http://schemas.openxmlformats.org/officeDocument/2006/relationships/image" Target="../media/image312.png"/><Relationship Id="rId77" Type="http://schemas.openxmlformats.org/officeDocument/2006/relationships/customXml" Target="../ink/ink4084.xml"/><Relationship Id="rId100" Type="http://schemas.openxmlformats.org/officeDocument/2006/relationships/customXml" Target="../ink/ink4096.xml"/><Relationship Id="rId282" Type="http://schemas.openxmlformats.org/officeDocument/2006/relationships/customXml" Target="../ink/ink4187.xml"/><Relationship Id="rId8" Type="http://schemas.openxmlformats.org/officeDocument/2006/relationships/image" Target="../media/image2830.png"/><Relationship Id="rId98" Type="http://schemas.openxmlformats.org/officeDocument/2006/relationships/customXml" Target="../ink/ink4095.xml"/><Relationship Id="rId121" Type="http://schemas.openxmlformats.org/officeDocument/2006/relationships/image" Target="../media/image342.png"/><Relationship Id="rId142" Type="http://schemas.openxmlformats.org/officeDocument/2006/relationships/customXml" Target="../ink/ink4117.xml"/><Relationship Id="rId163" Type="http://schemas.openxmlformats.org/officeDocument/2006/relationships/image" Target="../media/image363.png"/><Relationship Id="rId184" Type="http://schemas.openxmlformats.org/officeDocument/2006/relationships/customXml" Target="../ink/ink4138.xml"/><Relationship Id="rId219" Type="http://schemas.openxmlformats.org/officeDocument/2006/relationships/image" Target="../media/image391.png"/><Relationship Id="rId230" Type="http://schemas.openxmlformats.org/officeDocument/2006/relationships/customXml" Target="../ink/ink4161.xml"/><Relationship Id="rId251" Type="http://schemas.openxmlformats.org/officeDocument/2006/relationships/image" Target="../media/image406.png"/><Relationship Id="rId25" Type="http://schemas.openxmlformats.org/officeDocument/2006/relationships/customXml" Target="../ink/ink4058.xml"/><Relationship Id="rId46" Type="http://schemas.openxmlformats.org/officeDocument/2006/relationships/image" Target="../media/image307.png"/><Relationship Id="rId67" Type="http://schemas.openxmlformats.org/officeDocument/2006/relationships/customXml" Target="../ink/ink4079.xml"/><Relationship Id="rId272" Type="http://schemas.openxmlformats.org/officeDocument/2006/relationships/customXml" Target="../ink/ink4182.xml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4112.xml"/><Relationship Id="rId153" Type="http://schemas.openxmlformats.org/officeDocument/2006/relationships/image" Target="../media/image358.png"/><Relationship Id="rId174" Type="http://schemas.openxmlformats.org/officeDocument/2006/relationships/customXml" Target="../ink/ink4133.xml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220" Type="http://schemas.openxmlformats.org/officeDocument/2006/relationships/customXml" Target="../ink/ink4156.xml"/><Relationship Id="rId241" Type="http://schemas.openxmlformats.org/officeDocument/2006/relationships/image" Target="../media/image401.png"/><Relationship Id="rId15" Type="http://schemas.openxmlformats.org/officeDocument/2006/relationships/customXml" Target="../ink/ink4053.xml"/><Relationship Id="rId36" Type="http://schemas.openxmlformats.org/officeDocument/2006/relationships/image" Target="../media/image3000.png"/><Relationship Id="rId57" Type="http://schemas.openxmlformats.org/officeDocument/2006/relationships/customXml" Target="../ink/ink4074.xml"/><Relationship Id="rId262" Type="http://schemas.openxmlformats.org/officeDocument/2006/relationships/customXml" Target="../ink/ink4177.xml"/><Relationship Id="rId283" Type="http://schemas.openxmlformats.org/officeDocument/2006/relationships/image" Target="../media/image422.png"/><Relationship Id="rId78" Type="http://schemas.openxmlformats.org/officeDocument/2006/relationships/image" Target="../media/image323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4107.xml"/><Relationship Id="rId143" Type="http://schemas.openxmlformats.org/officeDocument/2006/relationships/image" Target="../media/image353.png"/><Relationship Id="rId164" Type="http://schemas.openxmlformats.org/officeDocument/2006/relationships/customXml" Target="../ink/ink4128.xml"/><Relationship Id="rId185" Type="http://schemas.openxmlformats.org/officeDocument/2006/relationships/image" Target="../media/image374.png"/><Relationship Id="rId9" Type="http://schemas.openxmlformats.org/officeDocument/2006/relationships/customXml" Target="../ink/ink4050.xml"/><Relationship Id="rId210" Type="http://schemas.openxmlformats.org/officeDocument/2006/relationships/customXml" Target="../ink/ink4151.xml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252" Type="http://schemas.openxmlformats.org/officeDocument/2006/relationships/customXml" Target="../ink/ink4172.xml"/><Relationship Id="rId273" Type="http://schemas.openxmlformats.org/officeDocument/2006/relationships/image" Target="../media/image417.png"/><Relationship Id="rId47" Type="http://schemas.openxmlformats.org/officeDocument/2006/relationships/customXml" Target="../ink/ink4069.xml"/><Relationship Id="rId68" Type="http://schemas.openxmlformats.org/officeDocument/2006/relationships/image" Target="../media/image318.png"/><Relationship Id="rId89" Type="http://schemas.openxmlformats.org/officeDocument/2006/relationships/customXml" Target="../ink/ink4090.xml"/><Relationship Id="rId112" Type="http://schemas.openxmlformats.org/officeDocument/2006/relationships/customXml" Target="../ink/ink4102.xml"/><Relationship Id="rId133" Type="http://schemas.openxmlformats.org/officeDocument/2006/relationships/image" Target="../media/image348.png"/><Relationship Id="rId154" Type="http://schemas.openxmlformats.org/officeDocument/2006/relationships/customXml" Target="../ink/ink4123.xml"/><Relationship Id="rId175" Type="http://schemas.openxmlformats.org/officeDocument/2006/relationships/image" Target="../media/image369.png"/><Relationship Id="rId196" Type="http://schemas.openxmlformats.org/officeDocument/2006/relationships/customXml" Target="../ink/ink4144.xml"/><Relationship Id="rId200" Type="http://schemas.openxmlformats.org/officeDocument/2006/relationships/customXml" Target="../ink/ink4146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242" Type="http://schemas.openxmlformats.org/officeDocument/2006/relationships/customXml" Target="../ink/ink4167.xml"/><Relationship Id="rId263" Type="http://schemas.openxmlformats.org/officeDocument/2006/relationships/image" Target="../media/image412.png"/><Relationship Id="rId284" Type="http://schemas.openxmlformats.org/officeDocument/2006/relationships/customXml" Target="../ink/ink4188.xml"/><Relationship Id="rId37" Type="http://schemas.openxmlformats.org/officeDocument/2006/relationships/customXml" Target="../ink/ink4064.xml"/><Relationship Id="rId58" Type="http://schemas.openxmlformats.org/officeDocument/2006/relationships/image" Target="../media/image313.png"/><Relationship Id="rId79" Type="http://schemas.openxmlformats.org/officeDocument/2006/relationships/customXml" Target="../ink/ink4085.xml"/><Relationship Id="rId102" Type="http://schemas.openxmlformats.org/officeDocument/2006/relationships/customXml" Target="../ink/ink4097.xml"/><Relationship Id="rId123" Type="http://schemas.openxmlformats.org/officeDocument/2006/relationships/image" Target="../media/image343.png"/><Relationship Id="rId144" Type="http://schemas.openxmlformats.org/officeDocument/2006/relationships/customXml" Target="../ink/ink4118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4139.xml"/><Relationship Id="rId211" Type="http://schemas.openxmlformats.org/officeDocument/2006/relationships/image" Target="../media/image387.png"/><Relationship Id="rId232" Type="http://schemas.openxmlformats.org/officeDocument/2006/relationships/customXml" Target="../ink/ink4162.xml"/><Relationship Id="rId253" Type="http://schemas.openxmlformats.org/officeDocument/2006/relationships/image" Target="../media/image407.png"/><Relationship Id="rId274" Type="http://schemas.openxmlformats.org/officeDocument/2006/relationships/customXml" Target="../ink/ink4183.xml"/><Relationship Id="rId27" Type="http://schemas.openxmlformats.org/officeDocument/2006/relationships/customXml" Target="../ink/ink4059.xml"/><Relationship Id="rId48" Type="http://schemas.openxmlformats.org/officeDocument/2006/relationships/image" Target="../media/image308.png"/><Relationship Id="rId69" Type="http://schemas.openxmlformats.org/officeDocument/2006/relationships/customXml" Target="../ink/ink4080.xml"/><Relationship Id="rId113" Type="http://schemas.openxmlformats.org/officeDocument/2006/relationships/image" Target="../media/image338.png"/><Relationship Id="rId134" Type="http://schemas.openxmlformats.org/officeDocument/2006/relationships/customXml" Target="../ink/ink4113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4134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4157.xml"/><Relationship Id="rId243" Type="http://schemas.openxmlformats.org/officeDocument/2006/relationships/image" Target="../media/image402.png"/><Relationship Id="rId264" Type="http://schemas.openxmlformats.org/officeDocument/2006/relationships/customXml" Target="../ink/ink4178.xml"/><Relationship Id="rId285" Type="http://schemas.openxmlformats.org/officeDocument/2006/relationships/image" Target="../media/image423.png"/><Relationship Id="rId17" Type="http://schemas.openxmlformats.org/officeDocument/2006/relationships/customXml" Target="../ink/ink4054.xml"/><Relationship Id="rId38" Type="http://schemas.openxmlformats.org/officeDocument/2006/relationships/image" Target="../media/image3011.png"/><Relationship Id="rId59" Type="http://schemas.openxmlformats.org/officeDocument/2006/relationships/customXml" Target="../ink/ink4075.xml"/><Relationship Id="rId103" Type="http://schemas.openxmlformats.org/officeDocument/2006/relationships/image" Target="../media/image334.png"/><Relationship Id="rId124" Type="http://schemas.openxmlformats.org/officeDocument/2006/relationships/customXml" Target="../ink/ink4108.xml"/><Relationship Id="rId70" Type="http://schemas.openxmlformats.org/officeDocument/2006/relationships/image" Target="../media/image319.png"/><Relationship Id="rId91" Type="http://schemas.openxmlformats.org/officeDocument/2006/relationships/customXml" Target="../ink/ink4091.xml"/><Relationship Id="rId145" Type="http://schemas.openxmlformats.org/officeDocument/2006/relationships/image" Target="../media/image354.png"/><Relationship Id="rId166" Type="http://schemas.openxmlformats.org/officeDocument/2006/relationships/customXml" Target="../ink/ink4129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152.xml"/><Relationship Id="rId233" Type="http://schemas.openxmlformats.org/officeDocument/2006/relationships/image" Target="../media/image7310.png"/><Relationship Id="rId254" Type="http://schemas.openxmlformats.org/officeDocument/2006/relationships/customXml" Target="../ink/ink4173.xml"/><Relationship Id="rId28" Type="http://schemas.openxmlformats.org/officeDocument/2006/relationships/image" Target="../media/image2960.png"/><Relationship Id="rId49" Type="http://schemas.openxmlformats.org/officeDocument/2006/relationships/customXml" Target="../ink/ink4070.xml"/><Relationship Id="rId114" Type="http://schemas.openxmlformats.org/officeDocument/2006/relationships/customXml" Target="../ink/ink4103.xml"/><Relationship Id="rId275" Type="http://schemas.openxmlformats.org/officeDocument/2006/relationships/image" Target="../media/image418.png"/><Relationship Id="rId60" Type="http://schemas.openxmlformats.org/officeDocument/2006/relationships/image" Target="../media/image314.png"/><Relationship Id="rId81" Type="http://schemas.openxmlformats.org/officeDocument/2006/relationships/customXml" Target="../ink/ink4086.xml"/><Relationship Id="rId135" Type="http://schemas.openxmlformats.org/officeDocument/2006/relationships/image" Target="../media/image349.png"/><Relationship Id="rId156" Type="http://schemas.openxmlformats.org/officeDocument/2006/relationships/customXml" Target="../ink/ink4124.xml"/><Relationship Id="rId177" Type="http://schemas.openxmlformats.org/officeDocument/2006/relationships/image" Target="../media/image370.png"/><Relationship Id="rId198" Type="http://schemas.openxmlformats.org/officeDocument/2006/relationships/customXml" Target="../ink/ink4145.xml"/><Relationship Id="rId202" Type="http://schemas.openxmlformats.org/officeDocument/2006/relationships/customXml" Target="../ink/ink4147.xml"/><Relationship Id="rId223" Type="http://schemas.openxmlformats.org/officeDocument/2006/relationships/image" Target="../media/image393.png"/><Relationship Id="rId244" Type="http://schemas.openxmlformats.org/officeDocument/2006/relationships/customXml" Target="../ink/ink4168.xml"/><Relationship Id="rId18" Type="http://schemas.openxmlformats.org/officeDocument/2006/relationships/image" Target="../media/image6510.png"/><Relationship Id="rId39" Type="http://schemas.openxmlformats.org/officeDocument/2006/relationships/customXml" Target="../ink/ink4065.xml"/><Relationship Id="rId265" Type="http://schemas.openxmlformats.org/officeDocument/2006/relationships/image" Target="../media/image413.png"/><Relationship Id="rId50" Type="http://schemas.openxmlformats.org/officeDocument/2006/relationships/image" Target="../media/image309.png"/><Relationship Id="rId104" Type="http://schemas.openxmlformats.org/officeDocument/2006/relationships/customXml" Target="../ink/ink4098.xml"/><Relationship Id="rId125" Type="http://schemas.openxmlformats.org/officeDocument/2006/relationships/image" Target="../media/image344.png"/><Relationship Id="rId146" Type="http://schemas.openxmlformats.org/officeDocument/2006/relationships/customXml" Target="../ink/ink4119.xml"/><Relationship Id="rId167" Type="http://schemas.openxmlformats.org/officeDocument/2006/relationships/image" Target="../media/image365.png"/><Relationship Id="rId188" Type="http://schemas.openxmlformats.org/officeDocument/2006/relationships/customXml" Target="../ink/ink4140.xml"/><Relationship Id="rId71" Type="http://schemas.openxmlformats.org/officeDocument/2006/relationships/customXml" Target="../ink/ink4081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34" Type="http://schemas.openxmlformats.org/officeDocument/2006/relationships/customXml" Target="../ink/ink4163.xml"/><Relationship Id="rId2" Type="http://schemas.openxmlformats.org/officeDocument/2006/relationships/image" Target="../media/image306.png"/><Relationship Id="rId29" Type="http://schemas.openxmlformats.org/officeDocument/2006/relationships/customXml" Target="../ink/ink4060.xml"/><Relationship Id="rId255" Type="http://schemas.openxmlformats.org/officeDocument/2006/relationships/image" Target="../media/image408.png"/><Relationship Id="rId276" Type="http://schemas.openxmlformats.org/officeDocument/2006/relationships/customXml" Target="../ink/ink4184.xml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4114.xml"/><Relationship Id="rId157" Type="http://schemas.openxmlformats.org/officeDocument/2006/relationships/image" Target="../media/image360.png"/><Relationship Id="rId178" Type="http://schemas.openxmlformats.org/officeDocument/2006/relationships/customXml" Target="../ink/ink4135.xml"/><Relationship Id="rId61" Type="http://schemas.openxmlformats.org/officeDocument/2006/relationships/customXml" Target="../ink/ink4076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4055.xml"/><Relationship Id="rId224" Type="http://schemas.openxmlformats.org/officeDocument/2006/relationships/customXml" Target="../ink/ink4158.xml"/><Relationship Id="rId245" Type="http://schemas.openxmlformats.org/officeDocument/2006/relationships/image" Target="../media/image403.png"/><Relationship Id="rId266" Type="http://schemas.openxmlformats.org/officeDocument/2006/relationships/customXml" Target="../ink/ink4179.xml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4109.xml"/><Relationship Id="rId147" Type="http://schemas.openxmlformats.org/officeDocument/2006/relationships/image" Target="../media/image355.png"/><Relationship Id="rId168" Type="http://schemas.openxmlformats.org/officeDocument/2006/relationships/customXml" Target="../ink/ink4130.xml"/><Relationship Id="rId51" Type="http://schemas.openxmlformats.org/officeDocument/2006/relationships/customXml" Target="../ink/ink4071.xml"/><Relationship Id="rId72" Type="http://schemas.openxmlformats.org/officeDocument/2006/relationships/image" Target="../media/image320.png"/><Relationship Id="rId93" Type="http://schemas.openxmlformats.org/officeDocument/2006/relationships/customXml" Target="../ink/ink4092.xml"/><Relationship Id="rId189" Type="http://schemas.openxmlformats.org/officeDocument/2006/relationships/image" Target="../media/image376.png"/><Relationship Id="rId3" Type="http://schemas.openxmlformats.org/officeDocument/2006/relationships/customXml" Target="../ink/ink4047.xml"/><Relationship Id="rId214" Type="http://schemas.openxmlformats.org/officeDocument/2006/relationships/customXml" Target="../ink/ink4153.xml"/><Relationship Id="rId235" Type="http://schemas.openxmlformats.org/officeDocument/2006/relationships/image" Target="../media/image398.png"/><Relationship Id="rId256" Type="http://schemas.openxmlformats.org/officeDocument/2006/relationships/customXml" Target="../ink/ink4174.xml"/><Relationship Id="rId277" Type="http://schemas.openxmlformats.org/officeDocument/2006/relationships/image" Target="../media/image419.png"/><Relationship Id="rId116" Type="http://schemas.openxmlformats.org/officeDocument/2006/relationships/customXml" Target="../ink/ink4104.xml"/><Relationship Id="rId137" Type="http://schemas.openxmlformats.org/officeDocument/2006/relationships/image" Target="../media/image350.png"/><Relationship Id="rId158" Type="http://schemas.openxmlformats.org/officeDocument/2006/relationships/customXml" Target="../ink/ink4125.xml"/><Relationship Id="rId20" Type="http://schemas.openxmlformats.org/officeDocument/2006/relationships/image" Target="../media/image2900.png"/><Relationship Id="rId41" Type="http://schemas.openxmlformats.org/officeDocument/2006/relationships/customXml" Target="../ink/ink4066.xml"/><Relationship Id="rId62" Type="http://schemas.openxmlformats.org/officeDocument/2006/relationships/image" Target="../media/image315.png"/><Relationship Id="rId83" Type="http://schemas.openxmlformats.org/officeDocument/2006/relationships/customXml" Target="../ink/ink4087.xml"/><Relationship Id="rId179" Type="http://schemas.openxmlformats.org/officeDocument/2006/relationships/image" Target="../media/image371.png"/><Relationship Id="rId190" Type="http://schemas.openxmlformats.org/officeDocument/2006/relationships/customXml" Target="../ink/ink4141.xml"/><Relationship Id="rId204" Type="http://schemas.openxmlformats.org/officeDocument/2006/relationships/customXml" Target="../ink/ink4148.xml"/><Relationship Id="rId225" Type="http://schemas.openxmlformats.org/officeDocument/2006/relationships/image" Target="../media/image394.png"/><Relationship Id="rId246" Type="http://schemas.openxmlformats.org/officeDocument/2006/relationships/customXml" Target="../ink/ink4169.xml"/><Relationship Id="rId267" Type="http://schemas.openxmlformats.org/officeDocument/2006/relationships/image" Target="../media/image414.png"/><Relationship Id="rId106" Type="http://schemas.openxmlformats.org/officeDocument/2006/relationships/customXml" Target="../ink/ink4099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4061.xml"/><Relationship Id="rId52" Type="http://schemas.openxmlformats.org/officeDocument/2006/relationships/image" Target="../media/image310.png"/><Relationship Id="rId73" Type="http://schemas.openxmlformats.org/officeDocument/2006/relationships/customXml" Target="../ink/ink4082.xml"/><Relationship Id="rId94" Type="http://schemas.openxmlformats.org/officeDocument/2006/relationships/image" Target="../media/image330.png"/><Relationship Id="rId148" Type="http://schemas.openxmlformats.org/officeDocument/2006/relationships/customXml" Target="../ink/ink4120.xml"/><Relationship Id="rId169" Type="http://schemas.openxmlformats.org/officeDocument/2006/relationships/image" Target="../media/image366.png"/><Relationship Id="rId4" Type="http://schemas.openxmlformats.org/officeDocument/2006/relationships/image" Target="../media/image2811.png"/><Relationship Id="rId180" Type="http://schemas.openxmlformats.org/officeDocument/2006/relationships/customXml" Target="../ink/ink4136.xml"/><Relationship Id="rId215" Type="http://schemas.openxmlformats.org/officeDocument/2006/relationships/image" Target="../media/image389.png"/><Relationship Id="rId236" Type="http://schemas.openxmlformats.org/officeDocument/2006/relationships/customXml" Target="../ink/ink4164.xml"/><Relationship Id="rId257" Type="http://schemas.openxmlformats.org/officeDocument/2006/relationships/image" Target="../media/image409.png"/><Relationship Id="rId278" Type="http://schemas.openxmlformats.org/officeDocument/2006/relationships/customXml" Target="../ink/ink4185.xml"/><Relationship Id="rId42" Type="http://schemas.openxmlformats.org/officeDocument/2006/relationships/image" Target="../media/image3030.png"/><Relationship Id="rId84" Type="http://schemas.openxmlformats.org/officeDocument/2006/relationships/image" Target="../media/image326.png"/><Relationship Id="rId138" Type="http://schemas.openxmlformats.org/officeDocument/2006/relationships/customXml" Target="../ink/ink4115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47" Type="http://schemas.openxmlformats.org/officeDocument/2006/relationships/image" Target="../media/image404.png"/><Relationship Id="rId107" Type="http://schemas.openxmlformats.org/officeDocument/2006/relationships/image" Target="../media/image336.png"/><Relationship Id="rId11" Type="http://schemas.openxmlformats.org/officeDocument/2006/relationships/customXml" Target="../ink/ink4051.xml"/><Relationship Id="rId53" Type="http://schemas.openxmlformats.org/officeDocument/2006/relationships/customXml" Target="../ink/ink4072.xml"/><Relationship Id="rId149" Type="http://schemas.openxmlformats.org/officeDocument/2006/relationships/image" Target="../media/image356.png"/><Relationship Id="rId95" Type="http://schemas.openxmlformats.org/officeDocument/2006/relationships/customXml" Target="../ink/ink4093.xml"/><Relationship Id="rId160" Type="http://schemas.openxmlformats.org/officeDocument/2006/relationships/customXml" Target="../ink/ink4126.xml"/><Relationship Id="rId216" Type="http://schemas.openxmlformats.org/officeDocument/2006/relationships/customXml" Target="../ink/ink4154.xml"/><Relationship Id="rId258" Type="http://schemas.openxmlformats.org/officeDocument/2006/relationships/customXml" Target="../ink/ink4175.xml"/><Relationship Id="rId22" Type="http://schemas.openxmlformats.org/officeDocument/2006/relationships/image" Target="../media/image2890.png"/><Relationship Id="rId64" Type="http://schemas.openxmlformats.org/officeDocument/2006/relationships/image" Target="../media/image316.png"/><Relationship Id="rId118" Type="http://schemas.openxmlformats.org/officeDocument/2006/relationships/customXml" Target="../ink/ink4105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0.png"/><Relationship Id="rId21" Type="http://schemas.openxmlformats.org/officeDocument/2006/relationships/customXml" Target="../ink/ink4198.xml"/><Relationship Id="rId63" Type="http://schemas.openxmlformats.org/officeDocument/2006/relationships/customXml" Target="../ink/ink4219.xml"/><Relationship Id="rId159" Type="http://schemas.openxmlformats.org/officeDocument/2006/relationships/image" Target="../media/image361.png"/><Relationship Id="rId170" Type="http://schemas.openxmlformats.org/officeDocument/2006/relationships/customXml" Target="../ink/ink4273.xml"/><Relationship Id="rId226" Type="http://schemas.openxmlformats.org/officeDocument/2006/relationships/customXml" Target="../ink/ink4301.xml"/><Relationship Id="rId268" Type="http://schemas.openxmlformats.org/officeDocument/2006/relationships/customXml" Target="../ink/ink4322.xml"/><Relationship Id="rId32" Type="http://schemas.openxmlformats.org/officeDocument/2006/relationships/image" Target="../media/image2980.png"/><Relationship Id="rId74" Type="http://schemas.openxmlformats.org/officeDocument/2006/relationships/image" Target="../media/image321.png"/><Relationship Id="rId128" Type="http://schemas.openxmlformats.org/officeDocument/2006/relationships/customXml" Target="../ink/ink4252.xml"/><Relationship Id="rId5" Type="http://schemas.openxmlformats.org/officeDocument/2006/relationships/customXml" Target="../ink/ink4190.xml"/><Relationship Id="rId181" Type="http://schemas.openxmlformats.org/officeDocument/2006/relationships/image" Target="../media/image372.png"/><Relationship Id="rId237" Type="http://schemas.openxmlformats.org/officeDocument/2006/relationships/image" Target="../media/image399.png"/><Relationship Id="rId279" Type="http://schemas.openxmlformats.org/officeDocument/2006/relationships/image" Target="../media/image420.png"/><Relationship Id="rId43" Type="http://schemas.openxmlformats.org/officeDocument/2006/relationships/customXml" Target="../ink/ink4209.xml"/><Relationship Id="rId139" Type="http://schemas.openxmlformats.org/officeDocument/2006/relationships/image" Target="../media/image351.png"/><Relationship Id="rId290" Type="http://schemas.openxmlformats.org/officeDocument/2006/relationships/customXml" Target="../ink/ink4333.xml"/><Relationship Id="rId85" Type="http://schemas.openxmlformats.org/officeDocument/2006/relationships/customXml" Target="../ink/ink4230.xml"/><Relationship Id="rId150" Type="http://schemas.openxmlformats.org/officeDocument/2006/relationships/customXml" Target="../ink/ink4263.xml"/><Relationship Id="rId192" Type="http://schemas.openxmlformats.org/officeDocument/2006/relationships/customXml" Target="../ink/ink4284.xml"/><Relationship Id="rId206" Type="http://schemas.openxmlformats.org/officeDocument/2006/relationships/customXml" Target="../ink/ink4291.xml"/><Relationship Id="rId248" Type="http://schemas.openxmlformats.org/officeDocument/2006/relationships/customXml" Target="../ink/ink4312.xml"/><Relationship Id="rId12" Type="http://schemas.openxmlformats.org/officeDocument/2006/relationships/image" Target="../media/image2850.png"/><Relationship Id="rId33" Type="http://schemas.openxmlformats.org/officeDocument/2006/relationships/customXml" Target="../ink/ink4204.xml"/><Relationship Id="rId108" Type="http://schemas.openxmlformats.org/officeDocument/2006/relationships/customXml" Target="../ink/ink4242.xml"/><Relationship Id="rId129" Type="http://schemas.openxmlformats.org/officeDocument/2006/relationships/image" Target="../media/image346.png"/><Relationship Id="rId280" Type="http://schemas.openxmlformats.org/officeDocument/2006/relationships/customXml" Target="../ink/ink4328.xml"/><Relationship Id="rId54" Type="http://schemas.openxmlformats.org/officeDocument/2006/relationships/image" Target="../media/image311.png"/><Relationship Id="rId75" Type="http://schemas.openxmlformats.org/officeDocument/2006/relationships/customXml" Target="../ink/ink4225.xml"/><Relationship Id="rId96" Type="http://schemas.openxmlformats.org/officeDocument/2006/relationships/customXml" Target="../ink/ink4236.xml"/><Relationship Id="rId140" Type="http://schemas.openxmlformats.org/officeDocument/2006/relationships/customXml" Target="../ink/ink4258.xml"/><Relationship Id="rId161" Type="http://schemas.openxmlformats.org/officeDocument/2006/relationships/image" Target="../media/image362.png"/><Relationship Id="rId182" Type="http://schemas.openxmlformats.org/officeDocument/2006/relationships/customXml" Target="../ink/ink4279.xml"/><Relationship Id="rId217" Type="http://schemas.openxmlformats.org/officeDocument/2006/relationships/image" Target="../media/image390.png"/><Relationship Id="rId6" Type="http://schemas.openxmlformats.org/officeDocument/2006/relationships/image" Target="../media/image2820.png"/><Relationship Id="rId238" Type="http://schemas.openxmlformats.org/officeDocument/2006/relationships/customXml" Target="../ink/ink4307.xml"/><Relationship Id="rId259" Type="http://schemas.openxmlformats.org/officeDocument/2006/relationships/image" Target="../media/image410.png"/><Relationship Id="rId23" Type="http://schemas.openxmlformats.org/officeDocument/2006/relationships/customXml" Target="../ink/ink4199.xml"/><Relationship Id="rId119" Type="http://schemas.openxmlformats.org/officeDocument/2006/relationships/image" Target="../media/image341.png"/><Relationship Id="rId270" Type="http://schemas.openxmlformats.org/officeDocument/2006/relationships/customXml" Target="../ink/ink4323.xml"/><Relationship Id="rId291" Type="http://schemas.openxmlformats.org/officeDocument/2006/relationships/image" Target="../media/image426.png"/><Relationship Id="rId44" Type="http://schemas.openxmlformats.org/officeDocument/2006/relationships/image" Target="../media/image3040.png"/><Relationship Id="rId65" Type="http://schemas.openxmlformats.org/officeDocument/2006/relationships/customXml" Target="../ink/ink4220.xml"/><Relationship Id="rId86" Type="http://schemas.openxmlformats.org/officeDocument/2006/relationships/image" Target="../media/image327.png"/><Relationship Id="rId130" Type="http://schemas.openxmlformats.org/officeDocument/2006/relationships/customXml" Target="../ink/ink4253.xml"/><Relationship Id="rId151" Type="http://schemas.openxmlformats.org/officeDocument/2006/relationships/image" Target="../media/image357.png"/><Relationship Id="rId172" Type="http://schemas.openxmlformats.org/officeDocument/2006/relationships/customXml" Target="../ink/ink4274.xml"/><Relationship Id="rId193" Type="http://schemas.openxmlformats.org/officeDocument/2006/relationships/image" Target="../media/image378.png"/><Relationship Id="rId207" Type="http://schemas.openxmlformats.org/officeDocument/2006/relationships/image" Target="../media/image385.png"/><Relationship Id="rId228" Type="http://schemas.openxmlformats.org/officeDocument/2006/relationships/customXml" Target="../ink/ink4302.xml"/><Relationship Id="rId249" Type="http://schemas.openxmlformats.org/officeDocument/2006/relationships/image" Target="../media/image405.png"/><Relationship Id="rId13" Type="http://schemas.openxmlformats.org/officeDocument/2006/relationships/customXml" Target="../ink/ink4194.xml"/><Relationship Id="rId109" Type="http://schemas.openxmlformats.org/officeDocument/2006/relationships/image" Target="../media/image337.png"/><Relationship Id="rId260" Type="http://schemas.openxmlformats.org/officeDocument/2006/relationships/customXml" Target="../ink/ink4318.xml"/><Relationship Id="rId281" Type="http://schemas.openxmlformats.org/officeDocument/2006/relationships/image" Target="../media/image421.png"/><Relationship Id="rId34" Type="http://schemas.openxmlformats.org/officeDocument/2006/relationships/image" Target="../media/image2990.png"/><Relationship Id="rId55" Type="http://schemas.openxmlformats.org/officeDocument/2006/relationships/customXml" Target="../ink/ink4215.xml"/><Relationship Id="rId76" Type="http://schemas.openxmlformats.org/officeDocument/2006/relationships/image" Target="../media/image322.png"/><Relationship Id="rId97" Type="http://schemas.openxmlformats.org/officeDocument/2006/relationships/image" Target="../media/image331.png"/><Relationship Id="rId120" Type="http://schemas.openxmlformats.org/officeDocument/2006/relationships/customXml" Target="../ink/ink4248.xml"/><Relationship Id="rId141" Type="http://schemas.openxmlformats.org/officeDocument/2006/relationships/image" Target="../media/image352.png"/><Relationship Id="rId7" Type="http://schemas.openxmlformats.org/officeDocument/2006/relationships/customXml" Target="../ink/ink4191.xml"/><Relationship Id="rId162" Type="http://schemas.openxmlformats.org/officeDocument/2006/relationships/customXml" Target="../ink/ink4269.xml"/><Relationship Id="rId183" Type="http://schemas.openxmlformats.org/officeDocument/2006/relationships/image" Target="../media/image373.png"/><Relationship Id="rId218" Type="http://schemas.openxmlformats.org/officeDocument/2006/relationships/customXml" Target="../ink/ink4297.xml"/><Relationship Id="rId239" Type="http://schemas.openxmlformats.org/officeDocument/2006/relationships/image" Target="../media/image400.png"/><Relationship Id="rId250" Type="http://schemas.openxmlformats.org/officeDocument/2006/relationships/customXml" Target="../ink/ink4313.xml"/><Relationship Id="rId271" Type="http://schemas.openxmlformats.org/officeDocument/2006/relationships/image" Target="../media/image416.png"/><Relationship Id="rId292" Type="http://schemas.openxmlformats.org/officeDocument/2006/relationships/customXml" Target="../ink/ink4334.xml"/><Relationship Id="rId24" Type="http://schemas.openxmlformats.org/officeDocument/2006/relationships/image" Target="../media/image2940.png"/><Relationship Id="rId45" Type="http://schemas.openxmlformats.org/officeDocument/2006/relationships/customXml" Target="../ink/ink4210.xml"/><Relationship Id="rId66" Type="http://schemas.openxmlformats.org/officeDocument/2006/relationships/image" Target="../media/image317.png"/><Relationship Id="rId87" Type="http://schemas.openxmlformats.org/officeDocument/2006/relationships/customXml" Target="../ink/ink4231.xml"/><Relationship Id="rId110" Type="http://schemas.openxmlformats.org/officeDocument/2006/relationships/customXml" Target="../ink/ink4243.xml"/><Relationship Id="rId131" Type="http://schemas.openxmlformats.org/officeDocument/2006/relationships/image" Target="../media/image347.png"/><Relationship Id="rId152" Type="http://schemas.openxmlformats.org/officeDocument/2006/relationships/customXml" Target="../ink/ink4264.xml"/><Relationship Id="rId173" Type="http://schemas.openxmlformats.org/officeDocument/2006/relationships/image" Target="../media/image368.png"/><Relationship Id="rId194" Type="http://schemas.openxmlformats.org/officeDocument/2006/relationships/customXml" Target="../ink/ink4285.xml"/><Relationship Id="rId208" Type="http://schemas.openxmlformats.org/officeDocument/2006/relationships/customXml" Target="../ink/ink4292.xml"/><Relationship Id="rId229" Type="http://schemas.openxmlformats.org/officeDocument/2006/relationships/image" Target="../media/image396.png"/><Relationship Id="rId240" Type="http://schemas.openxmlformats.org/officeDocument/2006/relationships/customXml" Target="../ink/ink4308.xml"/><Relationship Id="rId261" Type="http://schemas.openxmlformats.org/officeDocument/2006/relationships/image" Target="../media/image411.png"/><Relationship Id="rId14" Type="http://schemas.openxmlformats.org/officeDocument/2006/relationships/image" Target="../media/image2870.png"/><Relationship Id="rId35" Type="http://schemas.openxmlformats.org/officeDocument/2006/relationships/customXml" Target="../ink/ink4205.xml"/><Relationship Id="rId56" Type="http://schemas.openxmlformats.org/officeDocument/2006/relationships/image" Target="../media/image312.png"/><Relationship Id="rId77" Type="http://schemas.openxmlformats.org/officeDocument/2006/relationships/customXml" Target="../ink/ink4226.xml"/><Relationship Id="rId100" Type="http://schemas.openxmlformats.org/officeDocument/2006/relationships/customXml" Target="../ink/ink4238.xml"/><Relationship Id="rId282" Type="http://schemas.openxmlformats.org/officeDocument/2006/relationships/customXml" Target="../ink/ink4329.xml"/><Relationship Id="rId8" Type="http://schemas.openxmlformats.org/officeDocument/2006/relationships/image" Target="../media/image2830.png"/><Relationship Id="rId98" Type="http://schemas.openxmlformats.org/officeDocument/2006/relationships/customXml" Target="../ink/ink4237.xml"/><Relationship Id="rId121" Type="http://schemas.openxmlformats.org/officeDocument/2006/relationships/image" Target="../media/image342.png"/><Relationship Id="rId142" Type="http://schemas.openxmlformats.org/officeDocument/2006/relationships/customXml" Target="../ink/ink4259.xml"/><Relationship Id="rId163" Type="http://schemas.openxmlformats.org/officeDocument/2006/relationships/image" Target="../media/image363.png"/><Relationship Id="rId184" Type="http://schemas.openxmlformats.org/officeDocument/2006/relationships/customXml" Target="../ink/ink4280.xml"/><Relationship Id="rId219" Type="http://schemas.openxmlformats.org/officeDocument/2006/relationships/image" Target="../media/image391.png"/><Relationship Id="rId230" Type="http://schemas.openxmlformats.org/officeDocument/2006/relationships/customXml" Target="../ink/ink4303.xml"/><Relationship Id="rId251" Type="http://schemas.openxmlformats.org/officeDocument/2006/relationships/image" Target="../media/image406.png"/><Relationship Id="rId25" Type="http://schemas.openxmlformats.org/officeDocument/2006/relationships/customXml" Target="../ink/ink4200.xml"/><Relationship Id="rId46" Type="http://schemas.openxmlformats.org/officeDocument/2006/relationships/image" Target="../media/image307.png"/><Relationship Id="rId67" Type="http://schemas.openxmlformats.org/officeDocument/2006/relationships/customXml" Target="../ink/ink4221.xml"/><Relationship Id="rId272" Type="http://schemas.openxmlformats.org/officeDocument/2006/relationships/customXml" Target="../ink/ink4324.xml"/><Relationship Id="rId293" Type="http://schemas.openxmlformats.org/officeDocument/2006/relationships/image" Target="../media/image427.png"/><Relationship Id="rId88" Type="http://schemas.openxmlformats.org/officeDocument/2006/relationships/image" Target="../media/image328.png"/><Relationship Id="rId111" Type="http://schemas.openxmlformats.org/officeDocument/2006/relationships/image" Target="../media/image2911.png"/><Relationship Id="rId132" Type="http://schemas.openxmlformats.org/officeDocument/2006/relationships/customXml" Target="../ink/ink4254.xml"/><Relationship Id="rId153" Type="http://schemas.openxmlformats.org/officeDocument/2006/relationships/image" Target="../media/image358.png"/><Relationship Id="rId174" Type="http://schemas.openxmlformats.org/officeDocument/2006/relationships/customXml" Target="../ink/ink4275.xml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220" Type="http://schemas.openxmlformats.org/officeDocument/2006/relationships/customXml" Target="../ink/ink4298.xml"/><Relationship Id="rId241" Type="http://schemas.openxmlformats.org/officeDocument/2006/relationships/image" Target="../media/image401.png"/><Relationship Id="rId15" Type="http://schemas.openxmlformats.org/officeDocument/2006/relationships/customXml" Target="../ink/ink4195.xml"/><Relationship Id="rId36" Type="http://schemas.openxmlformats.org/officeDocument/2006/relationships/image" Target="../media/image3000.png"/><Relationship Id="rId57" Type="http://schemas.openxmlformats.org/officeDocument/2006/relationships/customXml" Target="../ink/ink4216.xml"/><Relationship Id="rId262" Type="http://schemas.openxmlformats.org/officeDocument/2006/relationships/customXml" Target="../ink/ink4319.xml"/><Relationship Id="rId283" Type="http://schemas.openxmlformats.org/officeDocument/2006/relationships/image" Target="../media/image422.png"/><Relationship Id="rId78" Type="http://schemas.openxmlformats.org/officeDocument/2006/relationships/image" Target="../media/image323.png"/><Relationship Id="rId99" Type="http://schemas.openxmlformats.org/officeDocument/2006/relationships/image" Target="../media/image332.png"/><Relationship Id="rId101" Type="http://schemas.openxmlformats.org/officeDocument/2006/relationships/image" Target="../media/image333.png"/><Relationship Id="rId122" Type="http://schemas.openxmlformats.org/officeDocument/2006/relationships/customXml" Target="../ink/ink4249.xml"/><Relationship Id="rId143" Type="http://schemas.openxmlformats.org/officeDocument/2006/relationships/image" Target="../media/image353.png"/><Relationship Id="rId164" Type="http://schemas.openxmlformats.org/officeDocument/2006/relationships/customXml" Target="../ink/ink4270.xml"/><Relationship Id="rId185" Type="http://schemas.openxmlformats.org/officeDocument/2006/relationships/image" Target="../media/image374.png"/><Relationship Id="rId9" Type="http://schemas.openxmlformats.org/officeDocument/2006/relationships/customXml" Target="../ink/ink4192.xml"/><Relationship Id="rId210" Type="http://schemas.openxmlformats.org/officeDocument/2006/relationships/customXml" Target="../ink/ink4293.xml"/><Relationship Id="rId26" Type="http://schemas.openxmlformats.org/officeDocument/2006/relationships/image" Target="../media/image2950.png"/><Relationship Id="rId231" Type="http://schemas.openxmlformats.org/officeDocument/2006/relationships/image" Target="../media/image397.png"/><Relationship Id="rId252" Type="http://schemas.openxmlformats.org/officeDocument/2006/relationships/customXml" Target="../ink/ink4314.xml"/><Relationship Id="rId273" Type="http://schemas.openxmlformats.org/officeDocument/2006/relationships/image" Target="../media/image417.png"/><Relationship Id="rId294" Type="http://schemas.openxmlformats.org/officeDocument/2006/relationships/customXml" Target="../ink/ink4335.xml"/><Relationship Id="rId47" Type="http://schemas.openxmlformats.org/officeDocument/2006/relationships/customXml" Target="../ink/ink4211.xml"/><Relationship Id="rId68" Type="http://schemas.openxmlformats.org/officeDocument/2006/relationships/image" Target="../media/image318.png"/><Relationship Id="rId89" Type="http://schemas.openxmlformats.org/officeDocument/2006/relationships/customXml" Target="../ink/ink4232.xml"/><Relationship Id="rId112" Type="http://schemas.openxmlformats.org/officeDocument/2006/relationships/customXml" Target="../ink/ink4244.xml"/><Relationship Id="rId133" Type="http://schemas.openxmlformats.org/officeDocument/2006/relationships/image" Target="../media/image348.png"/><Relationship Id="rId154" Type="http://schemas.openxmlformats.org/officeDocument/2006/relationships/customXml" Target="../ink/ink4265.xml"/><Relationship Id="rId175" Type="http://schemas.openxmlformats.org/officeDocument/2006/relationships/image" Target="../media/image369.png"/><Relationship Id="rId196" Type="http://schemas.openxmlformats.org/officeDocument/2006/relationships/customXml" Target="../ink/ink4286.xml"/><Relationship Id="rId200" Type="http://schemas.openxmlformats.org/officeDocument/2006/relationships/customXml" Target="../ink/ink4288.xml"/><Relationship Id="rId16" Type="http://schemas.openxmlformats.org/officeDocument/2006/relationships/image" Target="../media/image2880.png"/><Relationship Id="rId221" Type="http://schemas.openxmlformats.org/officeDocument/2006/relationships/image" Target="../media/image392.png"/><Relationship Id="rId242" Type="http://schemas.openxmlformats.org/officeDocument/2006/relationships/customXml" Target="../ink/ink4309.xml"/><Relationship Id="rId263" Type="http://schemas.openxmlformats.org/officeDocument/2006/relationships/image" Target="../media/image412.png"/><Relationship Id="rId284" Type="http://schemas.openxmlformats.org/officeDocument/2006/relationships/customXml" Target="../ink/ink4330.xml"/><Relationship Id="rId37" Type="http://schemas.openxmlformats.org/officeDocument/2006/relationships/customXml" Target="../ink/ink4206.xml"/><Relationship Id="rId58" Type="http://schemas.openxmlformats.org/officeDocument/2006/relationships/image" Target="../media/image313.png"/><Relationship Id="rId79" Type="http://schemas.openxmlformats.org/officeDocument/2006/relationships/customXml" Target="../ink/ink4227.xml"/><Relationship Id="rId102" Type="http://schemas.openxmlformats.org/officeDocument/2006/relationships/customXml" Target="../ink/ink4239.xml"/><Relationship Id="rId123" Type="http://schemas.openxmlformats.org/officeDocument/2006/relationships/image" Target="../media/image343.png"/><Relationship Id="rId144" Type="http://schemas.openxmlformats.org/officeDocument/2006/relationships/customXml" Target="../ink/ink4260.xml"/><Relationship Id="rId90" Type="http://schemas.openxmlformats.org/officeDocument/2006/relationships/image" Target="../media/image3060.png"/><Relationship Id="rId165" Type="http://schemas.openxmlformats.org/officeDocument/2006/relationships/image" Target="../media/image364.png"/><Relationship Id="rId186" Type="http://schemas.openxmlformats.org/officeDocument/2006/relationships/customXml" Target="../ink/ink4281.xml"/><Relationship Id="rId211" Type="http://schemas.openxmlformats.org/officeDocument/2006/relationships/image" Target="../media/image387.png"/><Relationship Id="rId232" Type="http://schemas.openxmlformats.org/officeDocument/2006/relationships/customXml" Target="../ink/ink4304.xml"/><Relationship Id="rId253" Type="http://schemas.openxmlformats.org/officeDocument/2006/relationships/image" Target="../media/image407.png"/><Relationship Id="rId274" Type="http://schemas.openxmlformats.org/officeDocument/2006/relationships/customXml" Target="../ink/ink4325.xml"/><Relationship Id="rId295" Type="http://schemas.openxmlformats.org/officeDocument/2006/relationships/image" Target="../media/image428.png"/><Relationship Id="rId27" Type="http://schemas.openxmlformats.org/officeDocument/2006/relationships/customXml" Target="../ink/ink4201.xml"/><Relationship Id="rId48" Type="http://schemas.openxmlformats.org/officeDocument/2006/relationships/image" Target="../media/image308.png"/><Relationship Id="rId69" Type="http://schemas.openxmlformats.org/officeDocument/2006/relationships/customXml" Target="../ink/ink4222.xml"/><Relationship Id="rId113" Type="http://schemas.openxmlformats.org/officeDocument/2006/relationships/image" Target="../media/image338.png"/><Relationship Id="rId134" Type="http://schemas.openxmlformats.org/officeDocument/2006/relationships/customXml" Target="../ink/ink4255.xml"/><Relationship Id="rId80" Type="http://schemas.openxmlformats.org/officeDocument/2006/relationships/image" Target="../media/image324.png"/><Relationship Id="rId155" Type="http://schemas.openxmlformats.org/officeDocument/2006/relationships/image" Target="../media/image359.png"/><Relationship Id="rId176" Type="http://schemas.openxmlformats.org/officeDocument/2006/relationships/customXml" Target="../ink/ink4276.xml"/><Relationship Id="rId197" Type="http://schemas.openxmlformats.org/officeDocument/2006/relationships/image" Target="../media/image380.png"/><Relationship Id="rId201" Type="http://schemas.openxmlformats.org/officeDocument/2006/relationships/image" Target="../media/image382.png"/><Relationship Id="rId222" Type="http://schemas.openxmlformats.org/officeDocument/2006/relationships/customXml" Target="../ink/ink4299.xml"/><Relationship Id="rId243" Type="http://schemas.openxmlformats.org/officeDocument/2006/relationships/image" Target="../media/image402.png"/><Relationship Id="rId264" Type="http://schemas.openxmlformats.org/officeDocument/2006/relationships/customXml" Target="../ink/ink4320.xml"/><Relationship Id="rId285" Type="http://schemas.openxmlformats.org/officeDocument/2006/relationships/image" Target="../media/image423.png"/><Relationship Id="rId17" Type="http://schemas.openxmlformats.org/officeDocument/2006/relationships/customXml" Target="../ink/ink4196.xml"/><Relationship Id="rId38" Type="http://schemas.openxmlformats.org/officeDocument/2006/relationships/image" Target="../media/image3011.png"/><Relationship Id="rId59" Type="http://schemas.openxmlformats.org/officeDocument/2006/relationships/customXml" Target="../ink/ink4217.xml"/><Relationship Id="rId103" Type="http://schemas.openxmlformats.org/officeDocument/2006/relationships/image" Target="../media/image334.png"/><Relationship Id="rId124" Type="http://schemas.openxmlformats.org/officeDocument/2006/relationships/customXml" Target="../ink/ink4250.xml"/><Relationship Id="rId70" Type="http://schemas.openxmlformats.org/officeDocument/2006/relationships/image" Target="../media/image319.png"/><Relationship Id="rId91" Type="http://schemas.openxmlformats.org/officeDocument/2006/relationships/customXml" Target="../ink/ink4233.xml"/><Relationship Id="rId145" Type="http://schemas.openxmlformats.org/officeDocument/2006/relationships/image" Target="../media/image354.png"/><Relationship Id="rId166" Type="http://schemas.openxmlformats.org/officeDocument/2006/relationships/customXml" Target="../ink/ink4271.xml"/><Relationship Id="rId187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294.xml"/><Relationship Id="rId233" Type="http://schemas.openxmlformats.org/officeDocument/2006/relationships/image" Target="../media/image7310.png"/><Relationship Id="rId254" Type="http://schemas.openxmlformats.org/officeDocument/2006/relationships/customXml" Target="../ink/ink4315.xml"/><Relationship Id="rId28" Type="http://schemas.openxmlformats.org/officeDocument/2006/relationships/image" Target="../media/image2960.png"/><Relationship Id="rId49" Type="http://schemas.openxmlformats.org/officeDocument/2006/relationships/customXml" Target="../ink/ink4212.xml"/><Relationship Id="rId114" Type="http://schemas.openxmlformats.org/officeDocument/2006/relationships/customXml" Target="../ink/ink4245.xml"/><Relationship Id="rId275" Type="http://schemas.openxmlformats.org/officeDocument/2006/relationships/image" Target="../media/image418.png"/><Relationship Id="rId60" Type="http://schemas.openxmlformats.org/officeDocument/2006/relationships/image" Target="../media/image314.png"/><Relationship Id="rId81" Type="http://schemas.openxmlformats.org/officeDocument/2006/relationships/customXml" Target="../ink/ink4228.xml"/><Relationship Id="rId135" Type="http://schemas.openxmlformats.org/officeDocument/2006/relationships/image" Target="../media/image349.png"/><Relationship Id="rId156" Type="http://schemas.openxmlformats.org/officeDocument/2006/relationships/customXml" Target="../ink/ink4266.xml"/><Relationship Id="rId177" Type="http://schemas.openxmlformats.org/officeDocument/2006/relationships/image" Target="../media/image370.png"/><Relationship Id="rId198" Type="http://schemas.openxmlformats.org/officeDocument/2006/relationships/customXml" Target="../ink/ink4287.xml"/><Relationship Id="rId202" Type="http://schemas.openxmlformats.org/officeDocument/2006/relationships/customXml" Target="../ink/ink4289.xml"/><Relationship Id="rId223" Type="http://schemas.openxmlformats.org/officeDocument/2006/relationships/image" Target="../media/image393.png"/><Relationship Id="rId244" Type="http://schemas.openxmlformats.org/officeDocument/2006/relationships/customXml" Target="../ink/ink4310.xml"/><Relationship Id="rId18" Type="http://schemas.openxmlformats.org/officeDocument/2006/relationships/image" Target="../media/image6510.png"/><Relationship Id="rId39" Type="http://schemas.openxmlformats.org/officeDocument/2006/relationships/customXml" Target="../ink/ink4207.xml"/><Relationship Id="rId265" Type="http://schemas.openxmlformats.org/officeDocument/2006/relationships/image" Target="../media/image413.png"/><Relationship Id="rId286" Type="http://schemas.openxmlformats.org/officeDocument/2006/relationships/customXml" Target="../ink/ink4331.xml"/><Relationship Id="rId50" Type="http://schemas.openxmlformats.org/officeDocument/2006/relationships/image" Target="../media/image309.png"/><Relationship Id="rId104" Type="http://schemas.openxmlformats.org/officeDocument/2006/relationships/customXml" Target="../ink/ink4240.xml"/><Relationship Id="rId125" Type="http://schemas.openxmlformats.org/officeDocument/2006/relationships/image" Target="../media/image344.png"/><Relationship Id="rId146" Type="http://schemas.openxmlformats.org/officeDocument/2006/relationships/customXml" Target="../ink/ink4261.xml"/><Relationship Id="rId167" Type="http://schemas.openxmlformats.org/officeDocument/2006/relationships/image" Target="../media/image365.png"/><Relationship Id="rId188" Type="http://schemas.openxmlformats.org/officeDocument/2006/relationships/customXml" Target="../ink/ink4282.xml"/><Relationship Id="rId71" Type="http://schemas.openxmlformats.org/officeDocument/2006/relationships/customXml" Target="../ink/ink4223.xml"/><Relationship Id="rId92" Type="http://schemas.openxmlformats.org/officeDocument/2006/relationships/image" Target="../media/image329.png"/><Relationship Id="rId213" Type="http://schemas.openxmlformats.org/officeDocument/2006/relationships/image" Target="../media/image388.png"/><Relationship Id="rId234" Type="http://schemas.openxmlformats.org/officeDocument/2006/relationships/customXml" Target="../ink/ink4305.xml"/><Relationship Id="rId2" Type="http://schemas.openxmlformats.org/officeDocument/2006/relationships/image" Target="../media/image306.png"/><Relationship Id="rId29" Type="http://schemas.openxmlformats.org/officeDocument/2006/relationships/customXml" Target="../ink/ink4202.xml"/><Relationship Id="rId255" Type="http://schemas.openxmlformats.org/officeDocument/2006/relationships/image" Target="../media/image408.png"/><Relationship Id="rId276" Type="http://schemas.openxmlformats.org/officeDocument/2006/relationships/customXml" Target="../ink/ink4326.xml"/><Relationship Id="rId40" Type="http://schemas.openxmlformats.org/officeDocument/2006/relationships/image" Target="../media/image3020.png"/><Relationship Id="rId115" Type="http://schemas.openxmlformats.org/officeDocument/2006/relationships/image" Target="../media/image339.png"/><Relationship Id="rId136" Type="http://schemas.openxmlformats.org/officeDocument/2006/relationships/customXml" Target="../ink/ink4256.xml"/><Relationship Id="rId157" Type="http://schemas.openxmlformats.org/officeDocument/2006/relationships/image" Target="../media/image360.png"/><Relationship Id="rId178" Type="http://schemas.openxmlformats.org/officeDocument/2006/relationships/customXml" Target="../ink/ink4277.xml"/><Relationship Id="rId61" Type="http://schemas.openxmlformats.org/officeDocument/2006/relationships/customXml" Target="../ink/ink4218.xml"/><Relationship Id="rId82" Type="http://schemas.openxmlformats.org/officeDocument/2006/relationships/image" Target="../media/image325.png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19" Type="http://schemas.openxmlformats.org/officeDocument/2006/relationships/customXml" Target="../ink/ink4197.xml"/><Relationship Id="rId224" Type="http://schemas.openxmlformats.org/officeDocument/2006/relationships/customXml" Target="../ink/ink4300.xml"/><Relationship Id="rId245" Type="http://schemas.openxmlformats.org/officeDocument/2006/relationships/image" Target="../media/image403.png"/><Relationship Id="rId266" Type="http://schemas.openxmlformats.org/officeDocument/2006/relationships/customXml" Target="../ink/ink4321.xml"/><Relationship Id="rId287" Type="http://schemas.openxmlformats.org/officeDocument/2006/relationships/image" Target="../media/image424.png"/><Relationship Id="rId30" Type="http://schemas.openxmlformats.org/officeDocument/2006/relationships/image" Target="../media/image2970.png"/><Relationship Id="rId105" Type="http://schemas.openxmlformats.org/officeDocument/2006/relationships/image" Target="../media/image335.png"/><Relationship Id="rId126" Type="http://schemas.openxmlformats.org/officeDocument/2006/relationships/customXml" Target="../ink/ink4251.xml"/><Relationship Id="rId147" Type="http://schemas.openxmlformats.org/officeDocument/2006/relationships/image" Target="../media/image355.png"/><Relationship Id="rId168" Type="http://schemas.openxmlformats.org/officeDocument/2006/relationships/customXml" Target="../ink/ink4272.xml"/><Relationship Id="rId51" Type="http://schemas.openxmlformats.org/officeDocument/2006/relationships/customXml" Target="../ink/ink4213.xml"/><Relationship Id="rId72" Type="http://schemas.openxmlformats.org/officeDocument/2006/relationships/image" Target="../media/image320.png"/><Relationship Id="rId93" Type="http://schemas.openxmlformats.org/officeDocument/2006/relationships/customXml" Target="../ink/ink4234.xml"/><Relationship Id="rId189" Type="http://schemas.openxmlformats.org/officeDocument/2006/relationships/image" Target="../media/image376.png"/><Relationship Id="rId3" Type="http://schemas.openxmlformats.org/officeDocument/2006/relationships/customXml" Target="../ink/ink4189.xml"/><Relationship Id="rId214" Type="http://schemas.openxmlformats.org/officeDocument/2006/relationships/customXml" Target="../ink/ink4295.xml"/><Relationship Id="rId235" Type="http://schemas.openxmlformats.org/officeDocument/2006/relationships/image" Target="../media/image398.png"/><Relationship Id="rId256" Type="http://schemas.openxmlformats.org/officeDocument/2006/relationships/customXml" Target="../ink/ink4316.xml"/><Relationship Id="rId277" Type="http://schemas.openxmlformats.org/officeDocument/2006/relationships/image" Target="../media/image419.png"/><Relationship Id="rId116" Type="http://schemas.openxmlformats.org/officeDocument/2006/relationships/customXml" Target="../ink/ink4246.xml"/><Relationship Id="rId137" Type="http://schemas.openxmlformats.org/officeDocument/2006/relationships/image" Target="../media/image350.png"/><Relationship Id="rId158" Type="http://schemas.openxmlformats.org/officeDocument/2006/relationships/customXml" Target="../ink/ink4267.xml"/><Relationship Id="rId20" Type="http://schemas.openxmlformats.org/officeDocument/2006/relationships/image" Target="../media/image2900.png"/><Relationship Id="rId41" Type="http://schemas.openxmlformats.org/officeDocument/2006/relationships/customXml" Target="../ink/ink4208.xml"/><Relationship Id="rId62" Type="http://schemas.openxmlformats.org/officeDocument/2006/relationships/image" Target="../media/image315.png"/><Relationship Id="rId83" Type="http://schemas.openxmlformats.org/officeDocument/2006/relationships/customXml" Target="../ink/ink4229.xml"/><Relationship Id="rId179" Type="http://schemas.openxmlformats.org/officeDocument/2006/relationships/image" Target="../media/image371.png"/><Relationship Id="rId190" Type="http://schemas.openxmlformats.org/officeDocument/2006/relationships/customXml" Target="../ink/ink4283.xml"/><Relationship Id="rId204" Type="http://schemas.openxmlformats.org/officeDocument/2006/relationships/customXml" Target="../ink/ink4290.xml"/><Relationship Id="rId225" Type="http://schemas.openxmlformats.org/officeDocument/2006/relationships/image" Target="../media/image394.png"/><Relationship Id="rId246" Type="http://schemas.openxmlformats.org/officeDocument/2006/relationships/customXml" Target="../ink/ink4311.xml"/><Relationship Id="rId267" Type="http://schemas.openxmlformats.org/officeDocument/2006/relationships/image" Target="../media/image414.png"/><Relationship Id="rId288" Type="http://schemas.openxmlformats.org/officeDocument/2006/relationships/customXml" Target="../ink/ink4332.xml"/><Relationship Id="rId106" Type="http://schemas.openxmlformats.org/officeDocument/2006/relationships/customXml" Target="../ink/ink4241.xml"/><Relationship Id="rId127" Type="http://schemas.openxmlformats.org/officeDocument/2006/relationships/image" Target="../media/image345.png"/><Relationship Id="rId10" Type="http://schemas.openxmlformats.org/officeDocument/2006/relationships/image" Target="../media/image2840.png"/><Relationship Id="rId31" Type="http://schemas.openxmlformats.org/officeDocument/2006/relationships/customXml" Target="../ink/ink4203.xml"/><Relationship Id="rId52" Type="http://schemas.openxmlformats.org/officeDocument/2006/relationships/image" Target="../media/image310.png"/><Relationship Id="rId73" Type="http://schemas.openxmlformats.org/officeDocument/2006/relationships/customXml" Target="../ink/ink4224.xml"/><Relationship Id="rId94" Type="http://schemas.openxmlformats.org/officeDocument/2006/relationships/image" Target="../media/image330.png"/><Relationship Id="rId148" Type="http://schemas.openxmlformats.org/officeDocument/2006/relationships/customXml" Target="../ink/ink4262.xml"/><Relationship Id="rId169" Type="http://schemas.openxmlformats.org/officeDocument/2006/relationships/image" Target="../media/image366.png"/><Relationship Id="rId4" Type="http://schemas.openxmlformats.org/officeDocument/2006/relationships/image" Target="../media/image2811.png"/><Relationship Id="rId180" Type="http://schemas.openxmlformats.org/officeDocument/2006/relationships/customXml" Target="../ink/ink4278.xml"/><Relationship Id="rId215" Type="http://schemas.openxmlformats.org/officeDocument/2006/relationships/image" Target="../media/image389.png"/><Relationship Id="rId236" Type="http://schemas.openxmlformats.org/officeDocument/2006/relationships/customXml" Target="../ink/ink4306.xml"/><Relationship Id="rId257" Type="http://schemas.openxmlformats.org/officeDocument/2006/relationships/image" Target="../media/image409.png"/><Relationship Id="rId278" Type="http://schemas.openxmlformats.org/officeDocument/2006/relationships/customXml" Target="../ink/ink4327.xml"/><Relationship Id="rId42" Type="http://schemas.openxmlformats.org/officeDocument/2006/relationships/image" Target="../media/image3030.png"/><Relationship Id="rId84" Type="http://schemas.openxmlformats.org/officeDocument/2006/relationships/image" Target="../media/image326.png"/><Relationship Id="rId138" Type="http://schemas.openxmlformats.org/officeDocument/2006/relationships/customXml" Target="../ink/ink4257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47" Type="http://schemas.openxmlformats.org/officeDocument/2006/relationships/image" Target="../media/image404.png"/><Relationship Id="rId107" Type="http://schemas.openxmlformats.org/officeDocument/2006/relationships/image" Target="../media/image336.png"/><Relationship Id="rId289" Type="http://schemas.openxmlformats.org/officeDocument/2006/relationships/image" Target="../media/image425.png"/><Relationship Id="rId11" Type="http://schemas.openxmlformats.org/officeDocument/2006/relationships/customXml" Target="../ink/ink4193.xml"/><Relationship Id="rId53" Type="http://schemas.openxmlformats.org/officeDocument/2006/relationships/customXml" Target="../ink/ink4214.xml"/><Relationship Id="rId149" Type="http://schemas.openxmlformats.org/officeDocument/2006/relationships/image" Target="../media/image356.png"/><Relationship Id="rId95" Type="http://schemas.openxmlformats.org/officeDocument/2006/relationships/customXml" Target="../ink/ink4235.xml"/><Relationship Id="rId160" Type="http://schemas.openxmlformats.org/officeDocument/2006/relationships/customXml" Target="../ink/ink4268.xml"/><Relationship Id="rId216" Type="http://schemas.openxmlformats.org/officeDocument/2006/relationships/customXml" Target="../ink/ink4296.xml"/><Relationship Id="rId258" Type="http://schemas.openxmlformats.org/officeDocument/2006/relationships/customXml" Target="../ink/ink4317.xml"/><Relationship Id="rId22" Type="http://schemas.openxmlformats.org/officeDocument/2006/relationships/image" Target="../media/image2890.png"/><Relationship Id="rId64" Type="http://schemas.openxmlformats.org/officeDocument/2006/relationships/image" Target="../media/image316.png"/><Relationship Id="rId118" Type="http://schemas.openxmlformats.org/officeDocument/2006/relationships/customXml" Target="../ink/ink4247.xml"/><Relationship Id="rId171" Type="http://schemas.openxmlformats.org/officeDocument/2006/relationships/image" Target="../media/image367.png"/><Relationship Id="rId227" Type="http://schemas.openxmlformats.org/officeDocument/2006/relationships/image" Target="../media/image395.png"/><Relationship Id="rId269" Type="http://schemas.openxmlformats.org/officeDocument/2006/relationships/image" Target="../media/image415.pn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2.png"/><Relationship Id="rId13" Type="http://schemas.openxmlformats.org/officeDocument/2006/relationships/customXml" Target="../ink/ink4341.xml"/><Relationship Id="rId18" Type="http://schemas.openxmlformats.org/officeDocument/2006/relationships/image" Target="../media/image437.png"/><Relationship Id="rId3" Type="http://schemas.openxmlformats.org/officeDocument/2006/relationships/customXml" Target="../ink/ink4336.xml"/><Relationship Id="rId7" Type="http://schemas.openxmlformats.org/officeDocument/2006/relationships/customXml" Target="../ink/ink4338.xml"/><Relationship Id="rId12" Type="http://schemas.openxmlformats.org/officeDocument/2006/relationships/image" Target="../media/image434.png"/><Relationship Id="rId17" Type="http://schemas.openxmlformats.org/officeDocument/2006/relationships/customXml" Target="../ink/ink4343.xml"/><Relationship Id="rId2" Type="http://schemas.openxmlformats.org/officeDocument/2006/relationships/image" Target="../media/image429.png"/><Relationship Id="rId16" Type="http://schemas.openxmlformats.org/officeDocument/2006/relationships/image" Target="../media/image4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11" Type="http://schemas.openxmlformats.org/officeDocument/2006/relationships/customXml" Target="../ink/ink4340.xml"/><Relationship Id="rId5" Type="http://schemas.openxmlformats.org/officeDocument/2006/relationships/customXml" Target="../ink/ink4337.xml"/><Relationship Id="rId15" Type="http://schemas.openxmlformats.org/officeDocument/2006/relationships/customXml" Target="../ink/ink4342.xml"/><Relationship Id="rId10" Type="http://schemas.openxmlformats.org/officeDocument/2006/relationships/image" Target="../media/image433.png"/><Relationship Id="rId4" Type="http://schemas.openxmlformats.org/officeDocument/2006/relationships/image" Target="../media/image430.png"/><Relationship Id="rId9" Type="http://schemas.openxmlformats.org/officeDocument/2006/relationships/customXml" Target="../ink/ink4339.xml"/><Relationship Id="rId14" Type="http://schemas.openxmlformats.org/officeDocument/2006/relationships/image" Target="../media/image435.png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349.xml"/><Relationship Id="rId18" Type="http://schemas.openxmlformats.org/officeDocument/2006/relationships/image" Target="../media/image438.png"/><Relationship Id="rId26" Type="http://schemas.openxmlformats.org/officeDocument/2006/relationships/image" Target="../media/image442.png"/><Relationship Id="rId39" Type="http://schemas.openxmlformats.org/officeDocument/2006/relationships/customXml" Target="../ink/ink4362.xml"/><Relationship Id="rId21" Type="http://schemas.openxmlformats.org/officeDocument/2006/relationships/customXml" Target="../ink/ink4353.xml"/><Relationship Id="rId34" Type="http://schemas.openxmlformats.org/officeDocument/2006/relationships/image" Target="../media/image446.png"/><Relationship Id="rId42" Type="http://schemas.openxmlformats.org/officeDocument/2006/relationships/image" Target="../media/image450.png"/><Relationship Id="rId7" Type="http://schemas.openxmlformats.org/officeDocument/2006/relationships/customXml" Target="../ink/ink4346.xml"/><Relationship Id="rId2" Type="http://schemas.openxmlformats.org/officeDocument/2006/relationships/image" Target="../media/image429.png"/><Relationship Id="rId16" Type="http://schemas.openxmlformats.org/officeDocument/2006/relationships/image" Target="../media/image436.png"/><Relationship Id="rId20" Type="http://schemas.openxmlformats.org/officeDocument/2006/relationships/image" Target="../media/image439.png"/><Relationship Id="rId29" Type="http://schemas.openxmlformats.org/officeDocument/2006/relationships/customXml" Target="../ink/ink4357.xml"/><Relationship Id="rId41" Type="http://schemas.openxmlformats.org/officeDocument/2006/relationships/customXml" Target="../ink/ink436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11" Type="http://schemas.openxmlformats.org/officeDocument/2006/relationships/customXml" Target="../ink/ink4348.xml"/><Relationship Id="rId24" Type="http://schemas.openxmlformats.org/officeDocument/2006/relationships/image" Target="../media/image441.png"/><Relationship Id="rId32" Type="http://schemas.openxmlformats.org/officeDocument/2006/relationships/image" Target="../media/image445.png"/><Relationship Id="rId37" Type="http://schemas.openxmlformats.org/officeDocument/2006/relationships/customXml" Target="../ink/ink4361.xml"/><Relationship Id="rId40" Type="http://schemas.openxmlformats.org/officeDocument/2006/relationships/image" Target="../media/image449.png"/><Relationship Id="rId5" Type="http://schemas.openxmlformats.org/officeDocument/2006/relationships/customXml" Target="../ink/ink4345.xml"/><Relationship Id="rId15" Type="http://schemas.openxmlformats.org/officeDocument/2006/relationships/customXml" Target="../ink/ink4350.xml"/><Relationship Id="rId23" Type="http://schemas.openxmlformats.org/officeDocument/2006/relationships/customXml" Target="../ink/ink4354.xml"/><Relationship Id="rId28" Type="http://schemas.openxmlformats.org/officeDocument/2006/relationships/image" Target="../media/image443.png"/><Relationship Id="rId36" Type="http://schemas.openxmlformats.org/officeDocument/2006/relationships/image" Target="../media/image447.png"/><Relationship Id="rId10" Type="http://schemas.openxmlformats.org/officeDocument/2006/relationships/image" Target="../media/image433.png"/><Relationship Id="rId19" Type="http://schemas.openxmlformats.org/officeDocument/2006/relationships/customXml" Target="../ink/ink4352.xml"/><Relationship Id="rId31" Type="http://schemas.openxmlformats.org/officeDocument/2006/relationships/customXml" Target="../ink/ink4358.xml"/><Relationship Id="rId44" Type="http://schemas.openxmlformats.org/officeDocument/2006/relationships/image" Target="../media/image437.png"/><Relationship Id="rId4" Type="http://schemas.openxmlformats.org/officeDocument/2006/relationships/image" Target="../media/image430.png"/><Relationship Id="rId9" Type="http://schemas.openxmlformats.org/officeDocument/2006/relationships/customXml" Target="../ink/ink4347.xml"/><Relationship Id="rId14" Type="http://schemas.openxmlformats.org/officeDocument/2006/relationships/image" Target="../media/image435.png"/><Relationship Id="rId22" Type="http://schemas.openxmlformats.org/officeDocument/2006/relationships/image" Target="../media/image440.png"/><Relationship Id="rId27" Type="http://schemas.openxmlformats.org/officeDocument/2006/relationships/customXml" Target="../ink/ink4356.xml"/><Relationship Id="rId30" Type="http://schemas.openxmlformats.org/officeDocument/2006/relationships/image" Target="../media/image444.png"/><Relationship Id="rId35" Type="http://schemas.openxmlformats.org/officeDocument/2006/relationships/customXml" Target="../ink/ink4360.xml"/><Relationship Id="rId43" Type="http://schemas.openxmlformats.org/officeDocument/2006/relationships/customXml" Target="../ink/ink4364.xml"/><Relationship Id="rId8" Type="http://schemas.openxmlformats.org/officeDocument/2006/relationships/image" Target="../media/image432.png"/><Relationship Id="rId3" Type="http://schemas.openxmlformats.org/officeDocument/2006/relationships/customXml" Target="../ink/ink4344.xml"/><Relationship Id="rId12" Type="http://schemas.openxmlformats.org/officeDocument/2006/relationships/image" Target="../media/image434.png"/><Relationship Id="rId17" Type="http://schemas.openxmlformats.org/officeDocument/2006/relationships/customXml" Target="../ink/ink4351.xml"/><Relationship Id="rId25" Type="http://schemas.openxmlformats.org/officeDocument/2006/relationships/customXml" Target="../ink/ink4355.xml"/><Relationship Id="rId33" Type="http://schemas.openxmlformats.org/officeDocument/2006/relationships/customXml" Target="../ink/ink4359.xml"/><Relationship Id="rId38" Type="http://schemas.openxmlformats.org/officeDocument/2006/relationships/image" Target="../media/image448.png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370.xml"/><Relationship Id="rId18" Type="http://schemas.openxmlformats.org/officeDocument/2006/relationships/image" Target="../media/image438.png"/><Relationship Id="rId26" Type="http://schemas.openxmlformats.org/officeDocument/2006/relationships/image" Target="../media/image442.png"/><Relationship Id="rId39" Type="http://schemas.openxmlformats.org/officeDocument/2006/relationships/customXml" Target="../ink/ink4383.xml"/><Relationship Id="rId21" Type="http://schemas.openxmlformats.org/officeDocument/2006/relationships/customXml" Target="../ink/ink4374.xml"/><Relationship Id="rId34" Type="http://schemas.openxmlformats.org/officeDocument/2006/relationships/image" Target="../media/image446.png"/><Relationship Id="rId42" Type="http://schemas.openxmlformats.org/officeDocument/2006/relationships/image" Target="../media/image450.png"/><Relationship Id="rId47" Type="http://schemas.openxmlformats.org/officeDocument/2006/relationships/customXml" Target="../ink/ink4387.xml"/><Relationship Id="rId50" Type="http://schemas.openxmlformats.org/officeDocument/2006/relationships/image" Target="../media/image437.png"/><Relationship Id="rId55" Type="http://schemas.openxmlformats.org/officeDocument/2006/relationships/customXml" Target="../ink/ink4391.xml"/><Relationship Id="rId63" Type="http://schemas.openxmlformats.org/officeDocument/2006/relationships/image" Target="../media/image459.png"/><Relationship Id="rId7" Type="http://schemas.openxmlformats.org/officeDocument/2006/relationships/customXml" Target="../ink/ink4367.xml"/><Relationship Id="rId2" Type="http://schemas.openxmlformats.org/officeDocument/2006/relationships/image" Target="../media/image429.png"/><Relationship Id="rId16" Type="http://schemas.openxmlformats.org/officeDocument/2006/relationships/image" Target="../media/image436.png"/><Relationship Id="rId29" Type="http://schemas.openxmlformats.org/officeDocument/2006/relationships/customXml" Target="../ink/ink4378.xml"/><Relationship Id="rId11" Type="http://schemas.openxmlformats.org/officeDocument/2006/relationships/customXml" Target="../ink/ink4369.xml"/><Relationship Id="rId24" Type="http://schemas.openxmlformats.org/officeDocument/2006/relationships/image" Target="../media/image441.png"/><Relationship Id="rId32" Type="http://schemas.openxmlformats.org/officeDocument/2006/relationships/image" Target="../media/image445.png"/><Relationship Id="rId37" Type="http://schemas.openxmlformats.org/officeDocument/2006/relationships/customXml" Target="../ink/ink4382.xml"/><Relationship Id="rId40" Type="http://schemas.openxmlformats.org/officeDocument/2006/relationships/image" Target="../media/image449.png"/><Relationship Id="rId45" Type="http://schemas.openxmlformats.org/officeDocument/2006/relationships/customXml" Target="../ink/ink4386.xml"/><Relationship Id="rId53" Type="http://schemas.openxmlformats.org/officeDocument/2006/relationships/customXml" Target="../ink/ink4390.xml"/><Relationship Id="rId58" Type="http://schemas.openxmlformats.org/officeDocument/2006/relationships/customXml" Target="../ink/ink4393.xml"/><Relationship Id="rId5" Type="http://schemas.openxmlformats.org/officeDocument/2006/relationships/customXml" Target="../ink/ink4366.xml"/><Relationship Id="rId61" Type="http://schemas.openxmlformats.org/officeDocument/2006/relationships/image" Target="../media/image458.png"/><Relationship Id="rId19" Type="http://schemas.openxmlformats.org/officeDocument/2006/relationships/customXml" Target="../ink/ink4373.xml"/><Relationship Id="rId14" Type="http://schemas.openxmlformats.org/officeDocument/2006/relationships/image" Target="../media/image435.png"/><Relationship Id="rId22" Type="http://schemas.openxmlformats.org/officeDocument/2006/relationships/image" Target="../media/image440.png"/><Relationship Id="rId27" Type="http://schemas.openxmlformats.org/officeDocument/2006/relationships/customXml" Target="../ink/ink4377.xml"/><Relationship Id="rId30" Type="http://schemas.openxmlformats.org/officeDocument/2006/relationships/image" Target="../media/image444.png"/><Relationship Id="rId35" Type="http://schemas.openxmlformats.org/officeDocument/2006/relationships/customXml" Target="../ink/ink4381.xml"/><Relationship Id="rId43" Type="http://schemas.openxmlformats.org/officeDocument/2006/relationships/customXml" Target="../ink/ink4385.xml"/><Relationship Id="rId48" Type="http://schemas.openxmlformats.org/officeDocument/2006/relationships/image" Target="../media/image453.png"/><Relationship Id="rId56" Type="http://schemas.openxmlformats.org/officeDocument/2006/relationships/customXml" Target="../ink/ink4392.xml"/><Relationship Id="rId8" Type="http://schemas.openxmlformats.org/officeDocument/2006/relationships/image" Target="../media/image432.png"/><Relationship Id="rId51" Type="http://schemas.openxmlformats.org/officeDocument/2006/relationships/customXml" Target="../ink/ink4389.xml"/><Relationship Id="rId3" Type="http://schemas.openxmlformats.org/officeDocument/2006/relationships/customXml" Target="../ink/ink4365.xml"/><Relationship Id="rId12" Type="http://schemas.openxmlformats.org/officeDocument/2006/relationships/image" Target="../media/image434.png"/><Relationship Id="rId17" Type="http://schemas.openxmlformats.org/officeDocument/2006/relationships/customXml" Target="../ink/ink4372.xml"/><Relationship Id="rId25" Type="http://schemas.openxmlformats.org/officeDocument/2006/relationships/customXml" Target="../ink/ink4376.xml"/><Relationship Id="rId33" Type="http://schemas.openxmlformats.org/officeDocument/2006/relationships/customXml" Target="../ink/ink4380.xml"/><Relationship Id="rId38" Type="http://schemas.openxmlformats.org/officeDocument/2006/relationships/image" Target="../media/image448.png"/><Relationship Id="rId46" Type="http://schemas.openxmlformats.org/officeDocument/2006/relationships/image" Target="../media/image452.png"/><Relationship Id="rId59" Type="http://schemas.openxmlformats.org/officeDocument/2006/relationships/image" Target="../media/image457.png"/><Relationship Id="rId20" Type="http://schemas.openxmlformats.org/officeDocument/2006/relationships/image" Target="../media/image439.png"/><Relationship Id="rId41" Type="http://schemas.openxmlformats.org/officeDocument/2006/relationships/customXml" Target="../ink/ink4384.xml"/><Relationship Id="rId54" Type="http://schemas.openxmlformats.org/officeDocument/2006/relationships/image" Target="../media/image455.png"/><Relationship Id="rId62" Type="http://schemas.openxmlformats.org/officeDocument/2006/relationships/customXml" Target="../ink/ink439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15" Type="http://schemas.openxmlformats.org/officeDocument/2006/relationships/customXml" Target="../ink/ink4371.xml"/><Relationship Id="rId23" Type="http://schemas.openxmlformats.org/officeDocument/2006/relationships/customXml" Target="../ink/ink4375.xml"/><Relationship Id="rId28" Type="http://schemas.openxmlformats.org/officeDocument/2006/relationships/image" Target="../media/image443.png"/><Relationship Id="rId36" Type="http://schemas.openxmlformats.org/officeDocument/2006/relationships/image" Target="../media/image447.png"/><Relationship Id="rId49" Type="http://schemas.openxmlformats.org/officeDocument/2006/relationships/customXml" Target="../ink/ink4388.xml"/><Relationship Id="rId57" Type="http://schemas.openxmlformats.org/officeDocument/2006/relationships/image" Target="../media/image456.png"/><Relationship Id="rId10" Type="http://schemas.openxmlformats.org/officeDocument/2006/relationships/image" Target="../media/image433.png"/><Relationship Id="rId31" Type="http://schemas.openxmlformats.org/officeDocument/2006/relationships/customXml" Target="../ink/ink4379.xml"/><Relationship Id="rId44" Type="http://schemas.openxmlformats.org/officeDocument/2006/relationships/image" Target="../media/image451.png"/><Relationship Id="rId52" Type="http://schemas.openxmlformats.org/officeDocument/2006/relationships/image" Target="../media/image454.png"/><Relationship Id="rId60" Type="http://schemas.openxmlformats.org/officeDocument/2006/relationships/customXml" Target="../ink/ink4394.xml"/><Relationship Id="rId4" Type="http://schemas.openxmlformats.org/officeDocument/2006/relationships/image" Target="../media/image430.png"/><Relationship Id="rId9" Type="http://schemas.openxmlformats.org/officeDocument/2006/relationships/customXml" Target="../ink/ink4368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2.png"/><Relationship Id="rId21" Type="http://schemas.openxmlformats.org/officeDocument/2006/relationships/customXml" Target="../ink/ink4405.xml"/><Relationship Id="rId42" Type="http://schemas.openxmlformats.org/officeDocument/2006/relationships/image" Target="../media/image450.png"/><Relationship Id="rId47" Type="http://schemas.openxmlformats.org/officeDocument/2006/relationships/customXml" Target="../ink/ink4418.xml"/><Relationship Id="rId63" Type="http://schemas.openxmlformats.org/officeDocument/2006/relationships/image" Target="../media/image459.png"/><Relationship Id="rId68" Type="http://schemas.openxmlformats.org/officeDocument/2006/relationships/customXml" Target="../ink/ink4429.xml"/><Relationship Id="rId84" Type="http://schemas.openxmlformats.org/officeDocument/2006/relationships/customXml" Target="../ink/ink4437.xml"/><Relationship Id="rId89" Type="http://schemas.openxmlformats.org/officeDocument/2006/relationships/image" Target="../media/image471.png"/><Relationship Id="rId16" Type="http://schemas.openxmlformats.org/officeDocument/2006/relationships/image" Target="../media/image436.png"/><Relationship Id="rId11" Type="http://schemas.openxmlformats.org/officeDocument/2006/relationships/customXml" Target="../ink/ink4400.xml"/><Relationship Id="rId32" Type="http://schemas.openxmlformats.org/officeDocument/2006/relationships/image" Target="../media/image445.png"/><Relationship Id="rId37" Type="http://schemas.openxmlformats.org/officeDocument/2006/relationships/customXml" Target="../ink/ink4413.xml"/><Relationship Id="rId53" Type="http://schemas.openxmlformats.org/officeDocument/2006/relationships/customXml" Target="../ink/ink4421.xml"/><Relationship Id="rId58" Type="http://schemas.openxmlformats.org/officeDocument/2006/relationships/customXml" Target="../ink/ink4424.xml"/><Relationship Id="rId74" Type="http://schemas.openxmlformats.org/officeDocument/2006/relationships/customXml" Target="../ink/ink4432.xml"/><Relationship Id="rId79" Type="http://schemas.openxmlformats.org/officeDocument/2006/relationships/image" Target="../media/image467.png"/><Relationship Id="rId5" Type="http://schemas.openxmlformats.org/officeDocument/2006/relationships/customXml" Target="../ink/ink4397.xml"/><Relationship Id="rId90" Type="http://schemas.openxmlformats.org/officeDocument/2006/relationships/customXml" Target="../ink/ink4440.xml"/><Relationship Id="rId22" Type="http://schemas.openxmlformats.org/officeDocument/2006/relationships/image" Target="../media/image440.png"/><Relationship Id="rId27" Type="http://schemas.openxmlformats.org/officeDocument/2006/relationships/customXml" Target="../ink/ink4408.xml"/><Relationship Id="rId43" Type="http://schemas.openxmlformats.org/officeDocument/2006/relationships/customXml" Target="../ink/ink4416.xml"/><Relationship Id="rId48" Type="http://schemas.openxmlformats.org/officeDocument/2006/relationships/image" Target="../media/image453.png"/><Relationship Id="rId64" Type="http://schemas.openxmlformats.org/officeDocument/2006/relationships/customXml" Target="../ink/ink4427.xml"/><Relationship Id="rId69" Type="http://schemas.openxmlformats.org/officeDocument/2006/relationships/image" Target="../media/image462.png"/><Relationship Id="rId8" Type="http://schemas.openxmlformats.org/officeDocument/2006/relationships/image" Target="../media/image432.png"/><Relationship Id="rId51" Type="http://schemas.openxmlformats.org/officeDocument/2006/relationships/customXml" Target="../ink/ink4420.xml"/><Relationship Id="rId72" Type="http://schemas.openxmlformats.org/officeDocument/2006/relationships/customXml" Target="../ink/ink4431.xml"/><Relationship Id="rId80" Type="http://schemas.openxmlformats.org/officeDocument/2006/relationships/customXml" Target="../ink/ink4435.xml"/><Relationship Id="rId85" Type="http://schemas.openxmlformats.org/officeDocument/2006/relationships/image" Target="../media/image469.png"/><Relationship Id="rId93" Type="http://schemas.openxmlformats.org/officeDocument/2006/relationships/image" Target="../media/image473.png"/><Relationship Id="rId3" Type="http://schemas.openxmlformats.org/officeDocument/2006/relationships/customXml" Target="../ink/ink4396.xml"/><Relationship Id="rId12" Type="http://schemas.openxmlformats.org/officeDocument/2006/relationships/image" Target="../media/image434.png"/><Relationship Id="rId17" Type="http://schemas.openxmlformats.org/officeDocument/2006/relationships/customXml" Target="../ink/ink4403.xml"/><Relationship Id="rId25" Type="http://schemas.openxmlformats.org/officeDocument/2006/relationships/customXml" Target="../ink/ink4407.xml"/><Relationship Id="rId33" Type="http://schemas.openxmlformats.org/officeDocument/2006/relationships/customXml" Target="../ink/ink4411.xml"/><Relationship Id="rId38" Type="http://schemas.openxmlformats.org/officeDocument/2006/relationships/image" Target="../media/image448.png"/><Relationship Id="rId46" Type="http://schemas.openxmlformats.org/officeDocument/2006/relationships/image" Target="../media/image452.png"/><Relationship Id="rId59" Type="http://schemas.openxmlformats.org/officeDocument/2006/relationships/image" Target="../media/image457.png"/><Relationship Id="rId67" Type="http://schemas.openxmlformats.org/officeDocument/2006/relationships/image" Target="../media/image461.png"/><Relationship Id="rId20" Type="http://schemas.openxmlformats.org/officeDocument/2006/relationships/image" Target="../media/image439.png"/><Relationship Id="rId41" Type="http://schemas.openxmlformats.org/officeDocument/2006/relationships/customXml" Target="../ink/ink4415.xml"/><Relationship Id="rId54" Type="http://schemas.openxmlformats.org/officeDocument/2006/relationships/image" Target="../media/image455.png"/><Relationship Id="rId62" Type="http://schemas.openxmlformats.org/officeDocument/2006/relationships/customXml" Target="../ink/ink4426.xml"/><Relationship Id="rId70" Type="http://schemas.openxmlformats.org/officeDocument/2006/relationships/customXml" Target="../ink/ink4430.xml"/><Relationship Id="rId75" Type="http://schemas.openxmlformats.org/officeDocument/2006/relationships/image" Target="../media/image465.png"/><Relationship Id="rId83" Type="http://schemas.openxmlformats.org/officeDocument/2006/relationships/image" Target="../media/image468.png"/><Relationship Id="rId88" Type="http://schemas.openxmlformats.org/officeDocument/2006/relationships/customXml" Target="../ink/ink4439.xml"/><Relationship Id="rId91" Type="http://schemas.openxmlformats.org/officeDocument/2006/relationships/image" Target="../media/image4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15" Type="http://schemas.openxmlformats.org/officeDocument/2006/relationships/customXml" Target="../ink/ink4402.xml"/><Relationship Id="rId23" Type="http://schemas.openxmlformats.org/officeDocument/2006/relationships/customXml" Target="../ink/ink4406.xml"/><Relationship Id="rId28" Type="http://schemas.openxmlformats.org/officeDocument/2006/relationships/image" Target="../media/image443.png"/><Relationship Id="rId36" Type="http://schemas.openxmlformats.org/officeDocument/2006/relationships/image" Target="../media/image447.png"/><Relationship Id="rId49" Type="http://schemas.openxmlformats.org/officeDocument/2006/relationships/customXml" Target="../ink/ink4419.xml"/><Relationship Id="rId57" Type="http://schemas.openxmlformats.org/officeDocument/2006/relationships/image" Target="../media/image456.png"/><Relationship Id="rId10" Type="http://schemas.openxmlformats.org/officeDocument/2006/relationships/image" Target="../media/image433.png"/><Relationship Id="rId31" Type="http://schemas.openxmlformats.org/officeDocument/2006/relationships/customXml" Target="../ink/ink4410.xml"/><Relationship Id="rId44" Type="http://schemas.openxmlformats.org/officeDocument/2006/relationships/image" Target="../media/image451.png"/><Relationship Id="rId52" Type="http://schemas.openxmlformats.org/officeDocument/2006/relationships/image" Target="../media/image454.png"/><Relationship Id="rId60" Type="http://schemas.openxmlformats.org/officeDocument/2006/relationships/customXml" Target="../ink/ink4425.xml"/><Relationship Id="rId65" Type="http://schemas.openxmlformats.org/officeDocument/2006/relationships/image" Target="../media/image460.png"/><Relationship Id="rId73" Type="http://schemas.openxmlformats.org/officeDocument/2006/relationships/image" Target="../media/image464.png"/><Relationship Id="rId78" Type="http://schemas.openxmlformats.org/officeDocument/2006/relationships/customXml" Target="../ink/ink4434.xml"/><Relationship Id="rId81" Type="http://schemas.openxmlformats.org/officeDocument/2006/relationships/image" Target="../media/image372.png"/><Relationship Id="rId86" Type="http://schemas.openxmlformats.org/officeDocument/2006/relationships/customXml" Target="../ink/ink4438.xml"/><Relationship Id="rId4" Type="http://schemas.openxmlformats.org/officeDocument/2006/relationships/image" Target="../media/image430.png"/><Relationship Id="rId9" Type="http://schemas.openxmlformats.org/officeDocument/2006/relationships/customXml" Target="../ink/ink4399.xml"/><Relationship Id="rId13" Type="http://schemas.openxmlformats.org/officeDocument/2006/relationships/customXml" Target="../ink/ink4401.xml"/><Relationship Id="rId18" Type="http://schemas.openxmlformats.org/officeDocument/2006/relationships/image" Target="../media/image438.png"/><Relationship Id="rId39" Type="http://schemas.openxmlformats.org/officeDocument/2006/relationships/customXml" Target="../ink/ink4414.xml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422.xml"/><Relationship Id="rId76" Type="http://schemas.openxmlformats.org/officeDocument/2006/relationships/customXml" Target="../ink/ink4433.xml"/><Relationship Id="rId7" Type="http://schemas.openxmlformats.org/officeDocument/2006/relationships/customXml" Target="../ink/ink4398.xml"/><Relationship Id="rId71" Type="http://schemas.openxmlformats.org/officeDocument/2006/relationships/image" Target="../media/image463.png"/><Relationship Id="rId92" Type="http://schemas.openxmlformats.org/officeDocument/2006/relationships/customXml" Target="../ink/ink4441.xml"/><Relationship Id="rId2" Type="http://schemas.openxmlformats.org/officeDocument/2006/relationships/image" Target="../media/image429.png"/><Relationship Id="rId29" Type="http://schemas.openxmlformats.org/officeDocument/2006/relationships/customXml" Target="../ink/ink4409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417.xml"/><Relationship Id="rId66" Type="http://schemas.openxmlformats.org/officeDocument/2006/relationships/customXml" Target="../ink/ink4428.xml"/><Relationship Id="rId87" Type="http://schemas.openxmlformats.org/officeDocument/2006/relationships/image" Target="../media/image470.png"/><Relationship Id="rId61" Type="http://schemas.openxmlformats.org/officeDocument/2006/relationships/image" Target="../media/image458.png"/><Relationship Id="rId82" Type="http://schemas.openxmlformats.org/officeDocument/2006/relationships/customXml" Target="../ink/ink4436.xml"/><Relationship Id="rId19" Type="http://schemas.openxmlformats.org/officeDocument/2006/relationships/customXml" Target="../ink/ink4404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412.xml"/><Relationship Id="rId56" Type="http://schemas.openxmlformats.org/officeDocument/2006/relationships/customXml" Target="../ink/ink4423.xml"/><Relationship Id="rId77" Type="http://schemas.openxmlformats.org/officeDocument/2006/relationships/image" Target="../media/image466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2.png"/><Relationship Id="rId21" Type="http://schemas.openxmlformats.org/officeDocument/2006/relationships/customXml" Target="../ink/ink4451.xml"/><Relationship Id="rId42" Type="http://schemas.openxmlformats.org/officeDocument/2006/relationships/image" Target="../media/image450.png"/><Relationship Id="rId47" Type="http://schemas.openxmlformats.org/officeDocument/2006/relationships/customXml" Target="../ink/ink4464.xml"/><Relationship Id="rId63" Type="http://schemas.openxmlformats.org/officeDocument/2006/relationships/image" Target="../media/image459.png"/><Relationship Id="rId68" Type="http://schemas.openxmlformats.org/officeDocument/2006/relationships/customXml" Target="../ink/ink4475.xml"/><Relationship Id="rId84" Type="http://schemas.openxmlformats.org/officeDocument/2006/relationships/customXml" Target="../ink/ink4483.xml"/><Relationship Id="rId89" Type="http://schemas.openxmlformats.org/officeDocument/2006/relationships/image" Target="../media/image471.png"/><Relationship Id="rId16" Type="http://schemas.openxmlformats.org/officeDocument/2006/relationships/image" Target="../media/image436.png"/><Relationship Id="rId107" Type="http://schemas.openxmlformats.org/officeDocument/2006/relationships/image" Target="../media/image480.png"/><Relationship Id="rId11" Type="http://schemas.openxmlformats.org/officeDocument/2006/relationships/customXml" Target="../ink/ink4446.xml"/><Relationship Id="rId32" Type="http://schemas.openxmlformats.org/officeDocument/2006/relationships/image" Target="../media/image445.png"/><Relationship Id="rId37" Type="http://schemas.openxmlformats.org/officeDocument/2006/relationships/customXml" Target="../ink/ink4459.xml"/><Relationship Id="rId53" Type="http://schemas.openxmlformats.org/officeDocument/2006/relationships/customXml" Target="../ink/ink4467.xml"/><Relationship Id="rId58" Type="http://schemas.openxmlformats.org/officeDocument/2006/relationships/customXml" Target="../ink/ink4470.xml"/><Relationship Id="rId74" Type="http://schemas.openxmlformats.org/officeDocument/2006/relationships/customXml" Target="../ink/ink4478.xml"/><Relationship Id="rId79" Type="http://schemas.openxmlformats.org/officeDocument/2006/relationships/image" Target="../media/image467.png"/><Relationship Id="rId102" Type="http://schemas.openxmlformats.org/officeDocument/2006/relationships/customXml" Target="../ink/ink4492.xml"/><Relationship Id="rId5" Type="http://schemas.openxmlformats.org/officeDocument/2006/relationships/customXml" Target="../ink/ink4443.xml"/><Relationship Id="rId90" Type="http://schemas.openxmlformats.org/officeDocument/2006/relationships/customXml" Target="../ink/ink4486.xml"/><Relationship Id="rId95" Type="http://schemas.openxmlformats.org/officeDocument/2006/relationships/image" Target="../media/image474.png"/><Relationship Id="rId22" Type="http://schemas.openxmlformats.org/officeDocument/2006/relationships/image" Target="../media/image440.png"/><Relationship Id="rId27" Type="http://schemas.openxmlformats.org/officeDocument/2006/relationships/customXml" Target="../ink/ink4454.xml"/><Relationship Id="rId43" Type="http://schemas.openxmlformats.org/officeDocument/2006/relationships/customXml" Target="../ink/ink4462.xml"/><Relationship Id="rId48" Type="http://schemas.openxmlformats.org/officeDocument/2006/relationships/image" Target="../media/image453.png"/><Relationship Id="rId64" Type="http://schemas.openxmlformats.org/officeDocument/2006/relationships/customXml" Target="../ink/ink4473.xml"/><Relationship Id="rId69" Type="http://schemas.openxmlformats.org/officeDocument/2006/relationships/image" Target="../media/image462.png"/><Relationship Id="rId80" Type="http://schemas.openxmlformats.org/officeDocument/2006/relationships/customXml" Target="../ink/ink4481.xml"/><Relationship Id="rId85" Type="http://schemas.openxmlformats.org/officeDocument/2006/relationships/image" Target="../media/image469.png"/><Relationship Id="rId12" Type="http://schemas.openxmlformats.org/officeDocument/2006/relationships/image" Target="../media/image434.png"/><Relationship Id="rId17" Type="http://schemas.openxmlformats.org/officeDocument/2006/relationships/customXml" Target="../ink/ink4449.xml"/><Relationship Id="rId33" Type="http://schemas.openxmlformats.org/officeDocument/2006/relationships/customXml" Target="../ink/ink4457.xml"/><Relationship Id="rId38" Type="http://schemas.openxmlformats.org/officeDocument/2006/relationships/image" Target="../media/image448.png"/><Relationship Id="rId59" Type="http://schemas.openxmlformats.org/officeDocument/2006/relationships/image" Target="../media/image457.png"/><Relationship Id="rId103" Type="http://schemas.openxmlformats.org/officeDocument/2006/relationships/image" Target="../media/image478.png"/><Relationship Id="rId108" Type="http://schemas.openxmlformats.org/officeDocument/2006/relationships/customXml" Target="../ink/ink4495.xml"/><Relationship Id="rId54" Type="http://schemas.openxmlformats.org/officeDocument/2006/relationships/image" Target="../media/image455.png"/><Relationship Id="rId70" Type="http://schemas.openxmlformats.org/officeDocument/2006/relationships/customXml" Target="../ink/ink4476.xml"/><Relationship Id="rId75" Type="http://schemas.openxmlformats.org/officeDocument/2006/relationships/image" Target="../media/image465.png"/><Relationship Id="rId91" Type="http://schemas.openxmlformats.org/officeDocument/2006/relationships/image" Target="../media/image472.png"/><Relationship Id="rId96" Type="http://schemas.openxmlformats.org/officeDocument/2006/relationships/customXml" Target="../ink/ink448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1.png"/><Relationship Id="rId15" Type="http://schemas.openxmlformats.org/officeDocument/2006/relationships/customXml" Target="../ink/ink4448.xml"/><Relationship Id="rId23" Type="http://schemas.openxmlformats.org/officeDocument/2006/relationships/customXml" Target="../ink/ink4452.xml"/><Relationship Id="rId28" Type="http://schemas.openxmlformats.org/officeDocument/2006/relationships/image" Target="../media/image443.png"/><Relationship Id="rId36" Type="http://schemas.openxmlformats.org/officeDocument/2006/relationships/image" Target="../media/image447.png"/><Relationship Id="rId49" Type="http://schemas.openxmlformats.org/officeDocument/2006/relationships/customXml" Target="../ink/ink4465.xml"/><Relationship Id="rId57" Type="http://schemas.openxmlformats.org/officeDocument/2006/relationships/image" Target="../media/image456.png"/><Relationship Id="rId106" Type="http://schemas.openxmlformats.org/officeDocument/2006/relationships/customXml" Target="../ink/ink4494.xml"/><Relationship Id="rId10" Type="http://schemas.openxmlformats.org/officeDocument/2006/relationships/image" Target="../media/image433.png"/><Relationship Id="rId31" Type="http://schemas.openxmlformats.org/officeDocument/2006/relationships/customXml" Target="../ink/ink4456.xml"/><Relationship Id="rId44" Type="http://schemas.openxmlformats.org/officeDocument/2006/relationships/image" Target="../media/image451.png"/><Relationship Id="rId52" Type="http://schemas.openxmlformats.org/officeDocument/2006/relationships/image" Target="../media/image454.png"/><Relationship Id="rId60" Type="http://schemas.openxmlformats.org/officeDocument/2006/relationships/customXml" Target="../ink/ink4471.xml"/><Relationship Id="rId65" Type="http://schemas.openxmlformats.org/officeDocument/2006/relationships/image" Target="../media/image460.png"/><Relationship Id="rId73" Type="http://schemas.openxmlformats.org/officeDocument/2006/relationships/image" Target="../media/image464.png"/><Relationship Id="rId78" Type="http://schemas.openxmlformats.org/officeDocument/2006/relationships/customXml" Target="../ink/ink4480.xml"/><Relationship Id="rId81" Type="http://schemas.openxmlformats.org/officeDocument/2006/relationships/image" Target="../media/image372.png"/><Relationship Id="rId86" Type="http://schemas.openxmlformats.org/officeDocument/2006/relationships/customXml" Target="../ink/ink4484.xml"/><Relationship Id="rId94" Type="http://schemas.openxmlformats.org/officeDocument/2006/relationships/customXml" Target="../ink/ink4488.xml"/><Relationship Id="rId99" Type="http://schemas.openxmlformats.org/officeDocument/2006/relationships/image" Target="../media/image476.png"/><Relationship Id="rId101" Type="http://schemas.openxmlformats.org/officeDocument/2006/relationships/image" Target="../media/image477.png"/><Relationship Id="rId4" Type="http://schemas.openxmlformats.org/officeDocument/2006/relationships/image" Target="../media/image430.png"/><Relationship Id="rId9" Type="http://schemas.openxmlformats.org/officeDocument/2006/relationships/customXml" Target="../ink/ink4445.xml"/><Relationship Id="rId13" Type="http://schemas.openxmlformats.org/officeDocument/2006/relationships/customXml" Target="../ink/ink4447.xml"/><Relationship Id="rId18" Type="http://schemas.openxmlformats.org/officeDocument/2006/relationships/image" Target="../media/image438.png"/><Relationship Id="rId39" Type="http://schemas.openxmlformats.org/officeDocument/2006/relationships/customXml" Target="../ink/ink4460.xml"/><Relationship Id="rId109" Type="http://schemas.openxmlformats.org/officeDocument/2006/relationships/image" Target="../media/image481.png"/><Relationship Id="rId34" Type="http://schemas.openxmlformats.org/officeDocument/2006/relationships/image" Target="../media/image446.png"/><Relationship Id="rId50" Type="http://schemas.openxmlformats.org/officeDocument/2006/relationships/image" Target="../media/image437.png"/><Relationship Id="rId55" Type="http://schemas.openxmlformats.org/officeDocument/2006/relationships/customXml" Target="../ink/ink4468.xml"/><Relationship Id="rId76" Type="http://schemas.openxmlformats.org/officeDocument/2006/relationships/customXml" Target="../ink/ink4479.xml"/><Relationship Id="rId97" Type="http://schemas.openxmlformats.org/officeDocument/2006/relationships/image" Target="../media/image475.png"/><Relationship Id="rId104" Type="http://schemas.openxmlformats.org/officeDocument/2006/relationships/customXml" Target="../ink/ink4493.xml"/><Relationship Id="rId7" Type="http://schemas.openxmlformats.org/officeDocument/2006/relationships/customXml" Target="../ink/ink4444.xml"/><Relationship Id="rId71" Type="http://schemas.openxmlformats.org/officeDocument/2006/relationships/image" Target="../media/image463.png"/><Relationship Id="rId92" Type="http://schemas.openxmlformats.org/officeDocument/2006/relationships/customXml" Target="../ink/ink4487.xml"/><Relationship Id="rId2" Type="http://schemas.openxmlformats.org/officeDocument/2006/relationships/image" Target="../media/image429.png"/><Relationship Id="rId29" Type="http://schemas.openxmlformats.org/officeDocument/2006/relationships/customXml" Target="../ink/ink4455.xml"/><Relationship Id="rId24" Type="http://schemas.openxmlformats.org/officeDocument/2006/relationships/image" Target="../media/image441.png"/><Relationship Id="rId40" Type="http://schemas.openxmlformats.org/officeDocument/2006/relationships/image" Target="../media/image449.png"/><Relationship Id="rId45" Type="http://schemas.openxmlformats.org/officeDocument/2006/relationships/customXml" Target="../ink/ink4463.xml"/><Relationship Id="rId66" Type="http://schemas.openxmlformats.org/officeDocument/2006/relationships/customXml" Target="../ink/ink4474.xml"/><Relationship Id="rId87" Type="http://schemas.openxmlformats.org/officeDocument/2006/relationships/image" Target="../media/image470.png"/><Relationship Id="rId61" Type="http://schemas.openxmlformats.org/officeDocument/2006/relationships/image" Target="../media/image458.png"/><Relationship Id="rId82" Type="http://schemas.openxmlformats.org/officeDocument/2006/relationships/customXml" Target="../ink/ink4482.xml"/><Relationship Id="rId19" Type="http://schemas.openxmlformats.org/officeDocument/2006/relationships/customXml" Target="../ink/ink4450.xml"/><Relationship Id="rId14" Type="http://schemas.openxmlformats.org/officeDocument/2006/relationships/image" Target="../media/image435.png"/><Relationship Id="rId30" Type="http://schemas.openxmlformats.org/officeDocument/2006/relationships/image" Target="../media/image444.png"/><Relationship Id="rId35" Type="http://schemas.openxmlformats.org/officeDocument/2006/relationships/customXml" Target="../ink/ink4458.xml"/><Relationship Id="rId56" Type="http://schemas.openxmlformats.org/officeDocument/2006/relationships/customXml" Target="../ink/ink4469.xml"/><Relationship Id="rId77" Type="http://schemas.openxmlformats.org/officeDocument/2006/relationships/image" Target="../media/image466.png"/><Relationship Id="rId100" Type="http://schemas.openxmlformats.org/officeDocument/2006/relationships/customXml" Target="../ink/ink4491.xml"/><Relationship Id="rId105" Type="http://schemas.openxmlformats.org/officeDocument/2006/relationships/image" Target="../media/image479.png"/><Relationship Id="rId8" Type="http://schemas.openxmlformats.org/officeDocument/2006/relationships/image" Target="../media/image432.png"/><Relationship Id="rId51" Type="http://schemas.openxmlformats.org/officeDocument/2006/relationships/customXml" Target="../ink/ink4466.xml"/><Relationship Id="rId72" Type="http://schemas.openxmlformats.org/officeDocument/2006/relationships/customXml" Target="../ink/ink4477.xml"/><Relationship Id="rId93" Type="http://schemas.openxmlformats.org/officeDocument/2006/relationships/image" Target="../media/image473.png"/><Relationship Id="rId98" Type="http://schemas.openxmlformats.org/officeDocument/2006/relationships/customXml" Target="../ink/ink4490.xml"/><Relationship Id="rId3" Type="http://schemas.openxmlformats.org/officeDocument/2006/relationships/customXml" Target="../ink/ink4442.xml"/><Relationship Id="rId25" Type="http://schemas.openxmlformats.org/officeDocument/2006/relationships/customXml" Target="../ink/ink4453.xml"/><Relationship Id="rId46" Type="http://schemas.openxmlformats.org/officeDocument/2006/relationships/image" Target="../media/image452.png"/><Relationship Id="rId67" Type="http://schemas.openxmlformats.org/officeDocument/2006/relationships/image" Target="../media/image461.png"/><Relationship Id="rId20" Type="http://schemas.openxmlformats.org/officeDocument/2006/relationships/image" Target="../media/image439.png"/><Relationship Id="rId41" Type="http://schemas.openxmlformats.org/officeDocument/2006/relationships/customXml" Target="../ink/ink4461.xml"/><Relationship Id="rId62" Type="http://schemas.openxmlformats.org/officeDocument/2006/relationships/customXml" Target="../ink/ink4472.xml"/><Relationship Id="rId83" Type="http://schemas.openxmlformats.org/officeDocument/2006/relationships/image" Target="../media/image468.png"/><Relationship Id="rId88" Type="http://schemas.openxmlformats.org/officeDocument/2006/relationships/customXml" Target="../ink/ink448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14:cNvPr>
              <p14:cNvContentPartPr/>
              <p14:nvPr/>
            </p14:nvContentPartPr>
            <p14:xfrm>
              <a:off x="1376400" y="2235040"/>
              <a:ext cx="401760" cy="3780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8400" y="2217040"/>
                <a:ext cx="43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14:cNvPr>
              <p14:cNvContentPartPr/>
              <p14:nvPr/>
            </p14:nvContentPartPr>
            <p14:xfrm>
              <a:off x="1916040" y="2316040"/>
              <a:ext cx="126360" cy="275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98040" y="2298040"/>
                <a:ext cx="162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14:cNvPr>
              <p14:cNvContentPartPr/>
              <p14:nvPr/>
            </p14:nvContentPartPr>
            <p14:xfrm>
              <a:off x="1838280" y="2234320"/>
              <a:ext cx="373320" cy="25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20640" y="2216320"/>
                <a:ext cx="4089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14:cNvPr>
              <p14:cNvContentPartPr/>
              <p14:nvPr/>
            </p14:nvContentPartPr>
            <p14:xfrm>
              <a:off x="1777800" y="2548960"/>
              <a:ext cx="375120" cy="38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59800" y="2530960"/>
                <a:ext cx="4107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14:cNvPr>
              <p14:cNvContentPartPr/>
              <p14:nvPr/>
            </p14:nvContentPartPr>
            <p14:xfrm>
              <a:off x="2555400" y="2204080"/>
              <a:ext cx="1655280" cy="396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756" y="2186440"/>
                <a:ext cx="1690928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14:cNvPr>
              <p14:cNvContentPartPr/>
              <p14:nvPr/>
            </p14:nvContentPartPr>
            <p14:xfrm>
              <a:off x="1269840" y="2671360"/>
              <a:ext cx="2732040" cy="142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51840" y="2653720"/>
                <a:ext cx="2767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14:cNvPr>
              <p14:cNvContentPartPr/>
              <p14:nvPr/>
            </p14:nvContentPartPr>
            <p14:xfrm>
              <a:off x="4734120" y="2248720"/>
              <a:ext cx="1357200" cy="64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6480" y="2231080"/>
                <a:ext cx="139284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14:cNvPr>
              <p14:cNvContentPartPr/>
              <p14:nvPr/>
            </p14:nvContentPartPr>
            <p14:xfrm>
              <a:off x="6681000" y="2213800"/>
              <a:ext cx="1748880" cy="484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3000" y="2195800"/>
                <a:ext cx="17845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14:cNvPr>
              <p14:cNvContentPartPr/>
              <p14:nvPr/>
            </p14:nvContentPartPr>
            <p14:xfrm>
              <a:off x="3459360" y="2912200"/>
              <a:ext cx="2492640" cy="49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41720" y="2894200"/>
                <a:ext cx="252828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14:cNvPr>
              <p14:cNvContentPartPr/>
              <p14:nvPr/>
            </p14:nvContentPartPr>
            <p14:xfrm>
              <a:off x="2823600" y="3027040"/>
              <a:ext cx="396720" cy="330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05960" y="3009381"/>
                <a:ext cx="432360" cy="366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14:cNvPr>
              <p14:cNvContentPartPr/>
              <p14:nvPr/>
            </p14:nvContentPartPr>
            <p14:xfrm>
              <a:off x="6001680" y="3636880"/>
              <a:ext cx="94320" cy="172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83680" y="3619240"/>
                <a:ext cx="1299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14:cNvPr>
              <p14:cNvContentPartPr/>
              <p14:nvPr/>
            </p14:nvContentPartPr>
            <p14:xfrm>
              <a:off x="4876320" y="3526720"/>
              <a:ext cx="931680" cy="5284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8320" y="3508720"/>
                <a:ext cx="96732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14:cNvPr>
              <p14:cNvContentPartPr/>
              <p14:nvPr/>
            </p14:nvContentPartPr>
            <p14:xfrm>
              <a:off x="6220200" y="2843440"/>
              <a:ext cx="2643480" cy="4989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2560" y="2825800"/>
                <a:ext cx="267912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0FF8D8-F123-42C5-B50C-DA28204E81FE}"/>
                  </a:ext>
                </a:extLst>
              </p14:cNvPr>
              <p14:cNvContentPartPr/>
              <p14:nvPr/>
            </p14:nvContentPartPr>
            <p14:xfrm>
              <a:off x="3039600" y="4317640"/>
              <a:ext cx="191160" cy="159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0FF8D8-F123-42C5-B50C-DA28204E81F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21960" y="4300000"/>
                <a:ext cx="22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0D392DC-D628-4B74-8FCE-458ECE6D2451}"/>
                  </a:ext>
                </a:extLst>
              </p14:cNvPr>
              <p14:cNvContentPartPr/>
              <p14:nvPr/>
            </p14:nvContentPartPr>
            <p14:xfrm>
              <a:off x="2997120" y="4357960"/>
              <a:ext cx="261000" cy="136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0D392DC-D628-4B74-8FCE-458ECE6D24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9120" y="4340320"/>
                <a:ext cx="2966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0B02D3-A90B-49A6-9F60-89887E3407B9}"/>
                  </a:ext>
                </a:extLst>
              </p14:cNvPr>
              <p14:cNvContentPartPr/>
              <p14:nvPr/>
            </p14:nvContentPartPr>
            <p14:xfrm>
              <a:off x="3108360" y="4236280"/>
              <a:ext cx="10800" cy="295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0B02D3-A90B-49A6-9F60-89887E3407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90360" y="4218640"/>
                <a:ext cx="464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E04B6A5-354A-48EE-820C-40FEEE6AA14E}"/>
                  </a:ext>
                </a:extLst>
              </p14:cNvPr>
              <p14:cNvContentPartPr/>
              <p14:nvPr/>
            </p14:nvContentPartPr>
            <p14:xfrm>
              <a:off x="2935920" y="4392880"/>
              <a:ext cx="324000" cy="2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E04B6A5-354A-48EE-820C-40FEEE6AA14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4374880"/>
                <a:ext cx="359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28F3330-8D11-459B-9BC5-CF63086C492A}"/>
                  </a:ext>
                </a:extLst>
              </p14:cNvPr>
              <p14:cNvContentPartPr/>
              <p14:nvPr/>
            </p14:nvContentPartPr>
            <p14:xfrm>
              <a:off x="3499320" y="4217200"/>
              <a:ext cx="301320" cy="442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28F3330-8D11-459B-9BC5-CF63086C49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81680" y="4199560"/>
                <a:ext cx="33696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2714A5-58D6-4B5D-A7DB-5F4B9B01037D}"/>
                  </a:ext>
                </a:extLst>
              </p14:cNvPr>
              <p14:cNvContentPartPr/>
              <p14:nvPr/>
            </p14:nvContentPartPr>
            <p14:xfrm>
              <a:off x="3586080" y="4418800"/>
              <a:ext cx="367920" cy="145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2714A5-58D6-4B5D-A7DB-5F4B9B01037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4401160"/>
                <a:ext cx="4035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2BA42F-E92A-4B10-96D2-6CD0E0C6869F}"/>
                  </a:ext>
                </a:extLst>
              </p14:cNvPr>
              <p14:cNvContentPartPr/>
              <p14:nvPr/>
            </p14:nvContentPartPr>
            <p14:xfrm>
              <a:off x="4061640" y="4482880"/>
              <a:ext cx="74520" cy="127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2BA42F-E92A-4B10-96D2-6CD0E0C6869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4000" y="4464880"/>
                <a:ext cx="1101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A30423-A043-462B-A65D-5D0E19D1E3C9}"/>
                  </a:ext>
                </a:extLst>
              </p14:cNvPr>
              <p14:cNvContentPartPr/>
              <p14:nvPr/>
            </p14:nvContentPartPr>
            <p14:xfrm>
              <a:off x="4205640" y="4458760"/>
              <a:ext cx="75960" cy="163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A30423-A043-462B-A65D-5D0E19D1E3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88000" y="4440760"/>
                <a:ext cx="111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FE1C00-A351-443D-8199-EF49F684E349}"/>
                  </a:ext>
                </a:extLst>
              </p14:cNvPr>
              <p14:cNvContentPartPr/>
              <p14:nvPr/>
            </p14:nvContentPartPr>
            <p14:xfrm>
              <a:off x="4349640" y="4480360"/>
              <a:ext cx="134280" cy="113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FE1C00-A351-443D-8199-EF49F684E34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31640" y="4462360"/>
                <a:ext cx="169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928E54-5632-4626-87B8-E125F647DF8B}"/>
                  </a:ext>
                </a:extLst>
              </p14:cNvPr>
              <p14:cNvContentPartPr/>
              <p14:nvPr/>
            </p14:nvContentPartPr>
            <p14:xfrm>
              <a:off x="4490400" y="4478920"/>
              <a:ext cx="130320" cy="114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928E54-5632-4626-87B8-E125F647DF8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72400" y="4460920"/>
                <a:ext cx="165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0AB0B4-BC79-4CB9-9FEF-7C31416976EF}"/>
                  </a:ext>
                </a:extLst>
              </p14:cNvPr>
              <p14:cNvContentPartPr/>
              <p14:nvPr/>
            </p14:nvContentPartPr>
            <p14:xfrm>
              <a:off x="4711440" y="4439680"/>
              <a:ext cx="114480" cy="159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0AB0B4-BC79-4CB9-9FEF-7C31416976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3440" y="4421680"/>
                <a:ext cx="150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585FEA-984A-4D9A-A4A8-FADC3AD3159F}"/>
                  </a:ext>
                </a:extLst>
              </p14:cNvPr>
              <p14:cNvContentPartPr/>
              <p14:nvPr/>
            </p14:nvContentPartPr>
            <p14:xfrm>
              <a:off x="5126880" y="4378480"/>
              <a:ext cx="217440" cy="215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585FEA-984A-4D9A-A4A8-FADC3AD315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08880" y="4360480"/>
                <a:ext cx="2530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3BBAEC-BD7F-482E-9C4C-37564DC66EA9}"/>
                  </a:ext>
                </a:extLst>
              </p14:cNvPr>
              <p14:cNvContentPartPr/>
              <p14:nvPr/>
            </p14:nvContentPartPr>
            <p14:xfrm>
              <a:off x="5229840" y="4266880"/>
              <a:ext cx="93960" cy="3898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3BBAEC-BD7F-482E-9C4C-37564DC66E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12200" y="4248880"/>
                <a:ext cx="129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45B66CC-5218-4192-8EBC-34FB8E48BFC5}"/>
                  </a:ext>
                </a:extLst>
              </p14:cNvPr>
              <p14:cNvContentPartPr/>
              <p14:nvPr/>
            </p14:nvContentPartPr>
            <p14:xfrm>
              <a:off x="5665800" y="4139800"/>
              <a:ext cx="1699200" cy="59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45B66CC-5218-4192-8EBC-34FB8E48BF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47804" y="4122149"/>
                <a:ext cx="1734832" cy="626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88C0D6E-7207-49D3-BCC4-E592A909FF3B}"/>
                  </a:ext>
                </a:extLst>
              </p14:cNvPr>
              <p14:cNvContentPartPr/>
              <p14:nvPr/>
            </p14:nvContentPartPr>
            <p14:xfrm>
              <a:off x="7569120" y="4224040"/>
              <a:ext cx="1463400" cy="5101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88C0D6E-7207-49D3-BCC4-E592A909FF3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51120" y="4206040"/>
                <a:ext cx="14990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AFF6FE9-8761-4CF5-A2BE-B8CEDEAD20EC}"/>
                  </a:ext>
                </a:extLst>
              </p14:cNvPr>
              <p14:cNvContentPartPr/>
              <p14:nvPr/>
            </p14:nvContentPartPr>
            <p14:xfrm>
              <a:off x="4594800" y="4959520"/>
              <a:ext cx="1989000" cy="6418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AFF6FE9-8761-4CF5-A2BE-B8CEDEAD20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6803" y="4941880"/>
                <a:ext cx="2024634" cy="67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AAA744-0CB2-4370-9E82-2D19278FB390}"/>
                  </a:ext>
                </a:extLst>
              </p14:cNvPr>
              <p14:cNvContentPartPr/>
              <p14:nvPr/>
            </p14:nvContentPartPr>
            <p14:xfrm>
              <a:off x="6929400" y="5077240"/>
              <a:ext cx="1698120" cy="364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AAA744-0CB2-4370-9E82-2D19278FB39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11404" y="5059240"/>
                <a:ext cx="1733752" cy="39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31988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84942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14:cNvPr>
              <p14:cNvContentPartPr/>
              <p14:nvPr/>
            </p14:nvContentPartPr>
            <p14:xfrm>
              <a:off x="639480" y="4937560"/>
              <a:ext cx="249120" cy="218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1840" y="4919920"/>
                <a:ext cx="284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14:cNvPr>
              <p14:cNvContentPartPr/>
              <p14:nvPr/>
            </p14:nvContentPartPr>
            <p14:xfrm>
              <a:off x="1534080" y="5009560"/>
              <a:ext cx="41436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96" y="4991920"/>
                <a:ext cx="449969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14:cNvPr>
              <p14:cNvContentPartPr/>
              <p14:nvPr/>
            </p14:nvContentPartPr>
            <p14:xfrm>
              <a:off x="1512120" y="4890760"/>
              <a:ext cx="175320" cy="67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4120" y="4872760"/>
                <a:ext cx="210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14:cNvPr>
              <p14:cNvContentPartPr/>
              <p14:nvPr/>
            </p14:nvContentPartPr>
            <p14:xfrm>
              <a:off x="2072280" y="5048800"/>
              <a:ext cx="151560" cy="10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54640" y="503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14:cNvPr>
              <p14:cNvContentPartPr/>
              <p14:nvPr/>
            </p14:nvContentPartPr>
            <p14:xfrm>
              <a:off x="2102520" y="5140600"/>
              <a:ext cx="13284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84880" y="5122600"/>
                <a:ext cx="168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14:cNvPr>
              <p14:cNvContentPartPr/>
              <p14:nvPr/>
            </p14:nvContentPartPr>
            <p14:xfrm>
              <a:off x="2488800" y="4978600"/>
              <a:ext cx="25560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71160" y="4960575"/>
                <a:ext cx="291240" cy="298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14:cNvPr>
              <p14:cNvContentPartPr/>
              <p14:nvPr/>
            </p14:nvContentPartPr>
            <p14:xfrm>
              <a:off x="2488800" y="4854040"/>
              <a:ext cx="199800" cy="33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471160" y="4836040"/>
                <a:ext cx="2354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14:cNvPr>
              <p14:cNvContentPartPr/>
              <p14:nvPr/>
            </p14:nvContentPartPr>
            <p14:xfrm>
              <a:off x="3078120" y="4886080"/>
              <a:ext cx="1864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0120" y="4868440"/>
                <a:ext cx="22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14:cNvPr>
              <p14:cNvContentPartPr/>
              <p14:nvPr/>
            </p14:nvContentPartPr>
            <p14:xfrm>
              <a:off x="3138960" y="4976800"/>
              <a:ext cx="290520" cy="28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21298" y="4959160"/>
                <a:ext cx="326204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14:cNvPr>
              <p14:cNvContentPartPr/>
              <p14:nvPr/>
            </p14:nvContentPartPr>
            <p14:xfrm>
              <a:off x="2895240" y="5029000"/>
              <a:ext cx="163080" cy="179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7240" y="5011000"/>
                <a:ext cx="19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14:cNvPr>
              <p14:cNvContentPartPr/>
              <p14:nvPr/>
            </p14:nvContentPartPr>
            <p14:xfrm>
              <a:off x="3565560" y="4996960"/>
              <a:ext cx="336240" cy="27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47920" y="4978960"/>
                <a:ext cx="371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14:cNvPr>
              <p14:cNvContentPartPr/>
              <p14:nvPr/>
            </p14:nvContentPartPr>
            <p14:xfrm>
              <a:off x="3992520" y="5130160"/>
              <a:ext cx="87840" cy="162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74807" y="5112160"/>
                <a:ext cx="123627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14:cNvPr>
              <p14:cNvContentPartPr/>
              <p14:nvPr/>
            </p14:nvContentPartPr>
            <p14:xfrm>
              <a:off x="3687960" y="4858720"/>
              <a:ext cx="180360" cy="4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69960" y="4840720"/>
                <a:ext cx="216000" cy="8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281731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14:cNvPr>
              <p14:cNvContentPartPr/>
              <p14:nvPr/>
            </p14:nvContentPartPr>
            <p14:xfrm>
              <a:off x="639480" y="4937560"/>
              <a:ext cx="249120" cy="218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1840" y="4919920"/>
                <a:ext cx="284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14:cNvPr>
              <p14:cNvContentPartPr/>
              <p14:nvPr/>
            </p14:nvContentPartPr>
            <p14:xfrm>
              <a:off x="1534080" y="5009560"/>
              <a:ext cx="41436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96" y="4991920"/>
                <a:ext cx="449969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14:cNvPr>
              <p14:cNvContentPartPr/>
              <p14:nvPr/>
            </p14:nvContentPartPr>
            <p14:xfrm>
              <a:off x="1512120" y="4890760"/>
              <a:ext cx="175320" cy="67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4120" y="4872760"/>
                <a:ext cx="210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14:cNvPr>
              <p14:cNvContentPartPr/>
              <p14:nvPr/>
            </p14:nvContentPartPr>
            <p14:xfrm>
              <a:off x="2072280" y="5048800"/>
              <a:ext cx="151560" cy="10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54640" y="503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14:cNvPr>
              <p14:cNvContentPartPr/>
              <p14:nvPr/>
            </p14:nvContentPartPr>
            <p14:xfrm>
              <a:off x="2102520" y="5140600"/>
              <a:ext cx="13284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84880" y="5122600"/>
                <a:ext cx="168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14:cNvPr>
              <p14:cNvContentPartPr/>
              <p14:nvPr/>
            </p14:nvContentPartPr>
            <p14:xfrm>
              <a:off x="2488800" y="4978600"/>
              <a:ext cx="25560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71160" y="4960575"/>
                <a:ext cx="291240" cy="298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14:cNvPr>
              <p14:cNvContentPartPr/>
              <p14:nvPr/>
            </p14:nvContentPartPr>
            <p14:xfrm>
              <a:off x="2488800" y="4854040"/>
              <a:ext cx="199800" cy="33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471160" y="4836040"/>
                <a:ext cx="2354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14:cNvPr>
              <p14:cNvContentPartPr/>
              <p14:nvPr/>
            </p14:nvContentPartPr>
            <p14:xfrm>
              <a:off x="3078120" y="4886080"/>
              <a:ext cx="1864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0120" y="4868440"/>
                <a:ext cx="22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14:cNvPr>
              <p14:cNvContentPartPr/>
              <p14:nvPr/>
            </p14:nvContentPartPr>
            <p14:xfrm>
              <a:off x="3138960" y="4976800"/>
              <a:ext cx="290520" cy="28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21298" y="4959160"/>
                <a:ext cx="326204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14:cNvPr>
              <p14:cNvContentPartPr/>
              <p14:nvPr/>
            </p14:nvContentPartPr>
            <p14:xfrm>
              <a:off x="2895240" y="5029000"/>
              <a:ext cx="163080" cy="179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7240" y="5011000"/>
                <a:ext cx="19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14:cNvPr>
              <p14:cNvContentPartPr/>
              <p14:nvPr/>
            </p14:nvContentPartPr>
            <p14:xfrm>
              <a:off x="3565560" y="4996960"/>
              <a:ext cx="336240" cy="27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47920" y="4978960"/>
                <a:ext cx="371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14:cNvPr>
              <p14:cNvContentPartPr/>
              <p14:nvPr/>
            </p14:nvContentPartPr>
            <p14:xfrm>
              <a:off x="3992520" y="5130160"/>
              <a:ext cx="87840" cy="162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74807" y="5112160"/>
                <a:ext cx="123627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14:cNvPr>
              <p14:cNvContentPartPr/>
              <p14:nvPr/>
            </p14:nvContentPartPr>
            <p14:xfrm>
              <a:off x="3687960" y="4858720"/>
              <a:ext cx="180360" cy="4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69960" y="4840720"/>
                <a:ext cx="2160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14:cNvPr>
              <p14:cNvContentPartPr/>
              <p14:nvPr/>
            </p14:nvContentPartPr>
            <p14:xfrm>
              <a:off x="4236600" y="5039080"/>
              <a:ext cx="230040" cy="224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18600" y="5021080"/>
                <a:ext cx="2656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0632BE37-5A87-4565-B2A1-175400DF3361}"/>
                  </a:ext>
                </a:extLst>
              </p14:cNvPr>
              <p14:cNvContentPartPr/>
              <p14:nvPr/>
            </p14:nvContentPartPr>
            <p14:xfrm>
              <a:off x="4648800" y="5076880"/>
              <a:ext cx="344880" cy="2034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0632BE37-5A87-4565-B2A1-175400DF336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630800" y="5058912"/>
                <a:ext cx="380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7202575-0DB1-4877-937D-540D9B0CCB8A}"/>
                  </a:ext>
                </a:extLst>
              </p14:cNvPr>
              <p14:cNvContentPartPr/>
              <p14:nvPr/>
            </p14:nvContentPartPr>
            <p14:xfrm>
              <a:off x="5089800" y="5047000"/>
              <a:ext cx="373680" cy="3070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7202575-0DB1-4877-937D-540D9B0CCB8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071783" y="5029000"/>
                <a:ext cx="40935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F2FCFFE-7711-4C6B-B357-63453F14BC3D}"/>
                  </a:ext>
                </a:extLst>
              </p14:cNvPr>
              <p14:cNvContentPartPr/>
              <p14:nvPr/>
            </p14:nvContentPartPr>
            <p14:xfrm>
              <a:off x="5049120" y="4953040"/>
              <a:ext cx="169560" cy="55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F2FCFFE-7711-4C6B-B357-63453F14BC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31120" y="4935400"/>
                <a:ext cx="205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46CE51F-92A9-43CE-AE41-B80D174A1A6A}"/>
                  </a:ext>
                </a:extLst>
              </p14:cNvPr>
              <p14:cNvContentPartPr/>
              <p14:nvPr/>
            </p14:nvContentPartPr>
            <p14:xfrm>
              <a:off x="5587680" y="5140600"/>
              <a:ext cx="12096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46CE51F-92A9-43CE-AE41-B80D174A1A6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70040" y="512296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078E476-15CC-4FF3-B2BD-EF90AC5B6C10}"/>
                  </a:ext>
                </a:extLst>
              </p14:cNvPr>
              <p14:cNvContentPartPr/>
              <p14:nvPr/>
            </p14:nvContentPartPr>
            <p14:xfrm>
              <a:off x="5607840" y="5215480"/>
              <a:ext cx="147600" cy="6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078E476-15CC-4FF3-B2BD-EF90AC5B6C1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89840" y="5197840"/>
                <a:ext cx="183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14:cNvPr>
              <p14:cNvContentPartPr/>
              <p14:nvPr/>
            </p14:nvContentPartPr>
            <p14:xfrm>
              <a:off x="6288600" y="4914880"/>
              <a:ext cx="212400" cy="73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70960" y="4896880"/>
                <a:ext cx="2480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14:cNvPr>
              <p14:cNvContentPartPr/>
              <p14:nvPr/>
            </p14:nvContentPartPr>
            <p14:xfrm>
              <a:off x="7528080" y="5137720"/>
              <a:ext cx="208080" cy="24696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10470" y="5119720"/>
                <a:ext cx="243658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14:cNvPr>
              <p14:cNvContentPartPr/>
              <p14:nvPr/>
            </p14:nvContentPartPr>
            <p14:xfrm>
              <a:off x="5873520" y="5055640"/>
              <a:ext cx="1559160" cy="346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55880" y="5037640"/>
                <a:ext cx="1594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14:cNvPr>
              <p14:cNvContentPartPr/>
              <p14:nvPr/>
            </p14:nvContentPartPr>
            <p14:xfrm>
              <a:off x="7836960" y="5272720"/>
              <a:ext cx="6480" cy="1008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818960" y="5255080"/>
                <a:ext cx="421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14:cNvPr>
              <p14:cNvContentPartPr/>
              <p14:nvPr/>
            </p14:nvContentPartPr>
            <p14:xfrm>
              <a:off x="7518360" y="4981840"/>
              <a:ext cx="152280" cy="489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00360" y="4963840"/>
                <a:ext cx="18792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14:cNvPr>
              <p14:cNvContentPartPr/>
              <p14:nvPr/>
            </p14:nvContentPartPr>
            <p14:xfrm>
              <a:off x="8493600" y="4912000"/>
              <a:ext cx="183960" cy="76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475600" y="4894360"/>
                <a:ext cx="2196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43ADA657-38FF-4C39-9D4B-486F35D35126}"/>
                  </a:ext>
                </a:extLst>
              </p14:cNvPr>
              <p14:cNvContentPartPr/>
              <p14:nvPr/>
            </p14:nvContentPartPr>
            <p14:xfrm>
              <a:off x="7954680" y="5084080"/>
              <a:ext cx="948240" cy="3711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43ADA657-38FF-4C39-9D4B-486F35D351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937040" y="5066080"/>
                <a:ext cx="98388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54005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14:cNvPr>
              <p14:cNvContentPartPr/>
              <p14:nvPr/>
            </p14:nvContentPartPr>
            <p14:xfrm>
              <a:off x="639480" y="4937560"/>
              <a:ext cx="249120" cy="218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1840" y="4919920"/>
                <a:ext cx="284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14:cNvPr>
              <p14:cNvContentPartPr/>
              <p14:nvPr/>
            </p14:nvContentPartPr>
            <p14:xfrm>
              <a:off x="1534080" y="5009560"/>
              <a:ext cx="41436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96" y="4991920"/>
                <a:ext cx="449969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14:cNvPr>
              <p14:cNvContentPartPr/>
              <p14:nvPr/>
            </p14:nvContentPartPr>
            <p14:xfrm>
              <a:off x="1512120" y="4890760"/>
              <a:ext cx="175320" cy="67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4120" y="4872760"/>
                <a:ext cx="210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14:cNvPr>
              <p14:cNvContentPartPr/>
              <p14:nvPr/>
            </p14:nvContentPartPr>
            <p14:xfrm>
              <a:off x="2072280" y="5048800"/>
              <a:ext cx="151560" cy="10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54640" y="503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14:cNvPr>
              <p14:cNvContentPartPr/>
              <p14:nvPr/>
            </p14:nvContentPartPr>
            <p14:xfrm>
              <a:off x="2102520" y="5140600"/>
              <a:ext cx="13284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84880" y="5122600"/>
                <a:ext cx="168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14:cNvPr>
              <p14:cNvContentPartPr/>
              <p14:nvPr/>
            </p14:nvContentPartPr>
            <p14:xfrm>
              <a:off x="2488800" y="4978600"/>
              <a:ext cx="25560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71160" y="4960575"/>
                <a:ext cx="291240" cy="298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14:cNvPr>
              <p14:cNvContentPartPr/>
              <p14:nvPr/>
            </p14:nvContentPartPr>
            <p14:xfrm>
              <a:off x="2488800" y="4854040"/>
              <a:ext cx="199800" cy="33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471160" y="4836040"/>
                <a:ext cx="2354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14:cNvPr>
              <p14:cNvContentPartPr/>
              <p14:nvPr/>
            </p14:nvContentPartPr>
            <p14:xfrm>
              <a:off x="3078120" y="4886080"/>
              <a:ext cx="1864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0120" y="4868440"/>
                <a:ext cx="22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14:cNvPr>
              <p14:cNvContentPartPr/>
              <p14:nvPr/>
            </p14:nvContentPartPr>
            <p14:xfrm>
              <a:off x="3138960" y="4976800"/>
              <a:ext cx="290520" cy="28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21298" y="4959160"/>
                <a:ext cx="326204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14:cNvPr>
              <p14:cNvContentPartPr/>
              <p14:nvPr/>
            </p14:nvContentPartPr>
            <p14:xfrm>
              <a:off x="2895240" y="5029000"/>
              <a:ext cx="163080" cy="179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7240" y="5011000"/>
                <a:ext cx="19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14:cNvPr>
              <p14:cNvContentPartPr/>
              <p14:nvPr/>
            </p14:nvContentPartPr>
            <p14:xfrm>
              <a:off x="3565560" y="4996960"/>
              <a:ext cx="336240" cy="27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47920" y="4978960"/>
                <a:ext cx="371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14:cNvPr>
              <p14:cNvContentPartPr/>
              <p14:nvPr/>
            </p14:nvContentPartPr>
            <p14:xfrm>
              <a:off x="3992520" y="5130160"/>
              <a:ext cx="87840" cy="162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74807" y="5112160"/>
                <a:ext cx="123627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14:cNvPr>
              <p14:cNvContentPartPr/>
              <p14:nvPr/>
            </p14:nvContentPartPr>
            <p14:xfrm>
              <a:off x="3687960" y="4858720"/>
              <a:ext cx="180360" cy="4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69960" y="4840720"/>
                <a:ext cx="2160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14:cNvPr>
              <p14:cNvContentPartPr/>
              <p14:nvPr/>
            </p14:nvContentPartPr>
            <p14:xfrm>
              <a:off x="4236600" y="5039080"/>
              <a:ext cx="230040" cy="224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18600" y="5021080"/>
                <a:ext cx="2656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0632BE37-5A87-4565-B2A1-175400DF3361}"/>
                  </a:ext>
                </a:extLst>
              </p14:cNvPr>
              <p14:cNvContentPartPr/>
              <p14:nvPr/>
            </p14:nvContentPartPr>
            <p14:xfrm>
              <a:off x="4648800" y="5076880"/>
              <a:ext cx="344880" cy="2034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0632BE37-5A87-4565-B2A1-175400DF336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630800" y="5058912"/>
                <a:ext cx="380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7202575-0DB1-4877-937D-540D9B0CCB8A}"/>
                  </a:ext>
                </a:extLst>
              </p14:cNvPr>
              <p14:cNvContentPartPr/>
              <p14:nvPr/>
            </p14:nvContentPartPr>
            <p14:xfrm>
              <a:off x="5089800" y="5047000"/>
              <a:ext cx="373680" cy="3070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7202575-0DB1-4877-937D-540D9B0CCB8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071783" y="5029000"/>
                <a:ext cx="40935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F2FCFFE-7711-4C6B-B357-63453F14BC3D}"/>
                  </a:ext>
                </a:extLst>
              </p14:cNvPr>
              <p14:cNvContentPartPr/>
              <p14:nvPr/>
            </p14:nvContentPartPr>
            <p14:xfrm>
              <a:off x="5049120" y="4953040"/>
              <a:ext cx="169560" cy="55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F2FCFFE-7711-4C6B-B357-63453F14BC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31120" y="4935400"/>
                <a:ext cx="205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46CE51F-92A9-43CE-AE41-B80D174A1A6A}"/>
                  </a:ext>
                </a:extLst>
              </p14:cNvPr>
              <p14:cNvContentPartPr/>
              <p14:nvPr/>
            </p14:nvContentPartPr>
            <p14:xfrm>
              <a:off x="5587680" y="5140600"/>
              <a:ext cx="12096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46CE51F-92A9-43CE-AE41-B80D174A1A6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70040" y="512296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078E476-15CC-4FF3-B2BD-EF90AC5B6C10}"/>
                  </a:ext>
                </a:extLst>
              </p14:cNvPr>
              <p14:cNvContentPartPr/>
              <p14:nvPr/>
            </p14:nvContentPartPr>
            <p14:xfrm>
              <a:off x="5607840" y="5215480"/>
              <a:ext cx="147600" cy="6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078E476-15CC-4FF3-B2BD-EF90AC5B6C1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89840" y="5197840"/>
                <a:ext cx="183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14:cNvPr>
              <p14:cNvContentPartPr/>
              <p14:nvPr/>
            </p14:nvContentPartPr>
            <p14:xfrm>
              <a:off x="6288600" y="4914880"/>
              <a:ext cx="212400" cy="73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70960" y="4896880"/>
                <a:ext cx="2480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14:cNvPr>
              <p14:cNvContentPartPr/>
              <p14:nvPr/>
            </p14:nvContentPartPr>
            <p14:xfrm>
              <a:off x="7528080" y="5137720"/>
              <a:ext cx="208080" cy="24696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10470" y="5119720"/>
                <a:ext cx="243658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14:cNvPr>
              <p14:cNvContentPartPr/>
              <p14:nvPr/>
            </p14:nvContentPartPr>
            <p14:xfrm>
              <a:off x="5873520" y="5055640"/>
              <a:ext cx="1559160" cy="346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55880" y="5037640"/>
                <a:ext cx="1594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14:cNvPr>
              <p14:cNvContentPartPr/>
              <p14:nvPr/>
            </p14:nvContentPartPr>
            <p14:xfrm>
              <a:off x="7836960" y="5272720"/>
              <a:ext cx="6480" cy="1008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818960" y="5255080"/>
                <a:ext cx="421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14:cNvPr>
              <p14:cNvContentPartPr/>
              <p14:nvPr/>
            </p14:nvContentPartPr>
            <p14:xfrm>
              <a:off x="7518360" y="4981840"/>
              <a:ext cx="152280" cy="489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00360" y="4963840"/>
                <a:ext cx="18792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14:cNvPr>
              <p14:cNvContentPartPr/>
              <p14:nvPr/>
            </p14:nvContentPartPr>
            <p14:xfrm>
              <a:off x="7954680" y="5084080"/>
              <a:ext cx="663840" cy="2397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37040" y="5066080"/>
                <a:ext cx="6994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14:cNvPr>
              <p14:cNvContentPartPr/>
              <p14:nvPr/>
            </p14:nvContentPartPr>
            <p14:xfrm>
              <a:off x="8602320" y="5262280"/>
              <a:ext cx="142200" cy="1465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84680" y="5244280"/>
                <a:ext cx="1778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14:cNvPr>
              <p14:cNvContentPartPr/>
              <p14:nvPr/>
            </p14:nvContentPartPr>
            <p14:xfrm>
              <a:off x="8809320" y="5295400"/>
              <a:ext cx="93600" cy="1314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91680" y="5277760"/>
                <a:ext cx="129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14:cNvPr>
              <p14:cNvContentPartPr/>
              <p14:nvPr/>
            </p14:nvContentPartPr>
            <p14:xfrm>
              <a:off x="8493600" y="4912000"/>
              <a:ext cx="183960" cy="76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475600" y="4894360"/>
                <a:ext cx="2196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CDB25C3-B2F5-4E66-BE3B-9747FA8BEABD}"/>
                  </a:ext>
                </a:extLst>
              </p14:cNvPr>
              <p14:cNvContentPartPr/>
              <p14:nvPr/>
            </p14:nvContentPartPr>
            <p14:xfrm>
              <a:off x="8317920" y="5252200"/>
              <a:ext cx="113400" cy="144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CDB25C3-B2F5-4E66-BE3B-9747FA8BEAB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299920" y="5234560"/>
                <a:ext cx="149040" cy="17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240570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14:cNvPr>
              <p14:cNvContentPartPr/>
              <p14:nvPr/>
            </p14:nvContentPartPr>
            <p14:xfrm>
              <a:off x="639480" y="4937560"/>
              <a:ext cx="249120" cy="218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1840" y="4919920"/>
                <a:ext cx="284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14:cNvPr>
              <p14:cNvContentPartPr/>
              <p14:nvPr/>
            </p14:nvContentPartPr>
            <p14:xfrm>
              <a:off x="1534080" y="5009560"/>
              <a:ext cx="41436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96" y="4991920"/>
                <a:ext cx="449969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14:cNvPr>
              <p14:cNvContentPartPr/>
              <p14:nvPr/>
            </p14:nvContentPartPr>
            <p14:xfrm>
              <a:off x="1512120" y="4890760"/>
              <a:ext cx="175320" cy="67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4120" y="4872760"/>
                <a:ext cx="210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14:cNvPr>
              <p14:cNvContentPartPr/>
              <p14:nvPr/>
            </p14:nvContentPartPr>
            <p14:xfrm>
              <a:off x="2072280" y="5048800"/>
              <a:ext cx="151560" cy="10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54640" y="503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14:cNvPr>
              <p14:cNvContentPartPr/>
              <p14:nvPr/>
            </p14:nvContentPartPr>
            <p14:xfrm>
              <a:off x="2102520" y="5140600"/>
              <a:ext cx="13284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84880" y="5122600"/>
                <a:ext cx="168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14:cNvPr>
              <p14:cNvContentPartPr/>
              <p14:nvPr/>
            </p14:nvContentPartPr>
            <p14:xfrm>
              <a:off x="2488800" y="4978600"/>
              <a:ext cx="25560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71160" y="4960575"/>
                <a:ext cx="291240" cy="298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14:cNvPr>
              <p14:cNvContentPartPr/>
              <p14:nvPr/>
            </p14:nvContentPartPr>
            <p14:xfrm>
              <a:off x="2488800" y="4854040"/>
              <a:ext cx="199800" cy="33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471160" y="4836040"/>
                <a:ext cx="2354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14:cNvPr>
              <p14:cNvContentPartPr/>
              <p14:nvPr/>
            </p14:nvContentPartPr>
            <p14:xfrm>
              <a:off x="3078120" y="4886080"/>
              <a:ext cx="1864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0120" y="4868440"/>
                <a:ext cx="22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14:cNvPr>
              <p14:cNvContentPartPr/>
              <p14:nvPr/>
            </p14:nvContentPartPr>
            <p14:xfrm>
              <a:off x="3138960" y="4976800"/>
              <a:ext cx="290520" cy="28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21298" y="4959160"/>
                <a:ext cx="326204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14:cNvPr>
              <p14:cNvContentPartPr/>
              <p14:nvPr/>
            </p14:nvContentPartPr>
            <p14:xfrm>
              <a:off x="2895240" y="5029000"/>
              <a:ext cx="163080" cy="179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7240" y="5011000"/>
                <a:ext cx="19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14:cNvPr>
              <p14:cNvContentPartPr/>
              <p14:nvPr/>
            </p14:nvContentPartPr>
            <p14:xfrm>
              <a:off x="3565560" y="4996960"/>
              <a:ext cx="336240" cy="27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47920" y="4978960"/>
                <a:ext cx="371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14:cNvPr>
              <p14:cNvContentPartPr/>
              <p14:nvPr/>
            </p14:nvContentPartPr>
            <p14:xfrm>
              <a:off x="3992520" y="5130160"/>
              <a:ext cx="87840" cy="162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74807" y="5112160"/>
                <a:ext cx="123627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14:cNvPr>
              <p14:cNvContentPartPr/>
              <p14:nvPr/>
            </p14:nvContentPartPr>
            <p14:xfrm>
              <a:off x="3687960" y="4858720"/>
              <a:ext cx="180360" cy="4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69960" y="4840720"/>
                <a:ext cx="2160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14:cNvPr>
              <p14:cNvContentPartPr/>
              <p14:nvPr/>
            </p14:nvContentPartPr>
            <p14:xfrm>
              <a:off x="4236600" y="5039080"/>
              <a:ext cx="230040" cy="224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18600" y="5021080"/>
                <a:ext cx="2656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14:cNvPr>
              <p14:cNvContentPartPr/>
              <p14:nvPr/>
            </p14:nvContentPartPr>
            <p14:xfrm>
              <a:off x="6288600" y="4914880"/>
              <a:ext cx="212400" cy="73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70960" y="4896880"/>
                <a:ext cx="2480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14:cNvPr>
              <p14:cNvContentPartPr/>
              <p14:nvPr/>
            </p14:nvContentPartPr>
            <p14:xfrm>
              <a:off x="7528080" y="5137720"/>
              <a:ext cx="208080" cy="24696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510470" y="5119720"/>
                <a:ext cx="243658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14:cNvPr>
              <p14:cNvContentPartPr/>
              <p14:nvPr/>
            </p14:nvContentPartPr>
            <p14:xfrm>
              <a:off x="5873520" y="5055640"/>
              <a:ext cx="1559160" cy="346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55880" y="5037640"/>
                <a:ext cx="1594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14:cNvPr>
              <p14:cNvContentPartPr/>
              <p14:nvPr/>
            </p14:nvContentPartPr>
            <p14:xfrm>
              <a:off x="7836960" y="5272720"/>
              <a:ext cx="6480" cy="1008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818960" y="5255080"/>
                <a:ext cx="421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14:cNvPr>
              <p14:cNvContentPartPr/>
              <p14:nvPr/>
            </p14:nvContentPartPr>
            <p14:xfrm>
              <a:off x="7518360" y="4981840"/>
              <a:ext cx="152280" cy="489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00360" y="4963840"/>
                <a:ext cx="18792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14:cNvPr>
              <p14:cNvContentPartPr/>
              <p14:nvPr/>
            </p14:nvContentPartPr>
            <p14:xfrm>
              <a:off x="7954680" y="5084080"/>
              <a:ext cx="663840" cy="2397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937040" y="5066080"/>
                <a:ext cx="6994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14:cNvPr>
              <p14:cNvContentPartPr/>
              <p14:nvPr/>
            </p14:nvContentPartPr>
            <p14:xfrm>
              <a:off x="8602320" y="5262280"/>
              <a:ext cx="142200" cy="1465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584680" y="5244280"/>
                <a:ext cx="1778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14:cNvPr>
              <p14:cNvContentPartPr/>
              <p14:nvPr/>
            </p14:nvContentPartPr>
            <p14:xfrm>
              <a:off x="8809320" y="5295400"/>
              <a:ext cx="93600" cy="1314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791680" y="5277760"/>
                <a:ext cx="129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14:cNvPr>
              <p14:cNvContentPartPr/>
              <p14:nvPr/>
            </p14:nvContentPartPr>
            <p14:xfrm>
              <a:off x="8493600" y="4912000"/>
              <a:ext cx="183960" cy="76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475600" y="4894360"/>
                <a:ext cx="2196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2346C9-9D78-4A02-B76F-DC1F69BDF591}"/>
                  </a:ext>
                </a:extLst>
              </p14:cNvPr>
              <p14:cNvContentPartPr/>
              <p14:nvPr/>
            </p14:nvContentPartPr>
            <p14:xfrm>
              <a:off x="8869440" y="4977880"/>
              <a:ext cx="153000" cy="545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2346C9-9D78-4A02-B76F-DC1F69BDF59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51800" y="4960240"/>
                <a:ext cx="188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A513050-2386-49E6-B346-F140E128BB14}"/>
                  </a:ext>
                </a:extLst>
              </p14:cNvPr>
              <p14:cNvContentPartPr/>
              <p14:nvPr/>
            </p14:nvContentPartPr>
            <p14:xfrm>
              <a:off x="4622520" y="4915960"/>
              <a:ext cx="1356480" cy="47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A513050-2386-49E6-B346-F140E128BB1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04520" y="4897960"/>
                <a:ext cx="139212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6EB97EB-5E1C-40E1-86A5-62E1110DF889}"/>
                  </a:ext>
                </a:extLst>
              </p14:cNvPr>
              <p14:cNvContentPartPr/>
              <p14:nvPr/>
            </p14:nvContentPartPr>
            <p14:xfrm>
              <a:off x="8358960" y="5261560"/>
              <a:ext cx="96840" cy="155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6EB97EB-5E1C-40E1-86A5-62E1110DF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41320" y="5243560"/>
                <a:ext cx="132480" cy="19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147105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14:cNvPr>
              <p14:cNvContentPartPr/>
              <p14:nvPr/>
            </p14:nvContentPartPr>
            <p14:xfrm>
              <a:off x="639480" y="4937560"/>
              <a:ext cx="249120" cy="218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1840" y="4919920"/>
                <a:ext cx="284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14:cNvPr>
              <p14:cNvContentPartPr/>
              <p14:nvPr/>
            </p14:nvContentPartPr>
            <p14:xfrm>
              <a:off x="1534080" y="5009560"/>
              <a:ext cx="41436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96" y="4991920"/>
                <a:ext cx="449969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14:cNvPr>
              <p14:cNvContentPartPr/>
              <p14:nvPr/>
            </p14:nvContentPartPr>
            <p14:xfrm>
              <a:off x="1512120" y="4890760"/>
              <a:ext cx="175320" cy="67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4120" y="4872760"/>
                <a:ext cx="210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14:cNvPr>
              <p14:cNvContentPartPr/>
              <p14:nvPr/>
            </p14:nvContentPartPr>
            <p14:xfrm>
              <a:off x="2072280" y="5048800"/>
              <a:ext cx="151560" cy="10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54640" y="503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14:cNvPr>
              <p14:cNvContentPartPr/>
              <p14:nvPr/>
            </p14:nvContentPartPr>
            <p14:xfrm>
              <a:off x="2102520" y="5140600"/>
              <a:ext cx="13284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84880" y="5122600"/>
                <a:ext cx="168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14:cNvPr>
              <p14:cNvContentPartPr/>
              <p14:nvPr/>
            </p14:nvContentPartPr>
            <p14:xfrm>
              <a:off x="2488800" y="4978600"/>
              <a:ext cx="25560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71160" y="4960575"/>
                <a:ext cx="291240" cy="298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14:cNvPr>
              <p14:cNvContentPartPr/>
              <p14:nvPr/>
            </p14:nvContentPartPr>
            <p14:xfrm>
              <a:off x="2488800" y="4854040"/>
              <a:ext cx="199800" cy="33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471160" y="4836040"/>
                <a:ext cx="2354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14:cNvPr>
              <p14:cNvContentPartPr/>
              <p14:nvPr/>
            </p14:nvContentPartPr>
            <p14:xfrm>
              <a:off x="3078120" y="4886080"/>
              <a:ext cx="1864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0120" y="4868440"/>
                <a:ext cx="22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14:cNvPr>
              <p14:cNvContentPartPr/>
              <p14:nvPr/>
            </p14:nvContentPartPr>
            <p14:xfrm>
              <a:off x="3138960" y="4976800"/>
              <a:ext cx="290520" cy="28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21298" y="4959160"/>
                <a:ext cx="326204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14:cNvPr>
              <p14:cNvContentPartPr/>
              <p14:nvPr/>
            </p14:nvContentPartPr>
            <p14:xfrm>
              <a:off x="2895240" y="5029000"/>
              <a:ext cx="163080" cy="179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7240" y="5011000"/>
                <a:ext cx="19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14:cNvPr>
              <p14:cNvContentPartPr/>
              <p14:nvPr/>
            </p14:nvContentPartPr>
            <p14:xfrm>
              <a:off x="3565560" y="4996960"/>
              <a:ext cx="336240" cy="27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47920" y="4978960"/>
                <a:ext cx="371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14:cNvPr>
              <p14:cNvContentPartPr/>
              <p14:nvPr/>
            </p14:nvContentPartPr>
            <p14:xfrm>
              <a:off x="3992520" y="5130160"/>
              <a:ext cx="87840" cy="162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74807" y="5112160"/>
                <a:ext cx="123627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14:cNvPr>
              <p14:cNvContentPartPr/>
              <p14:nvPr/>
            </p14:nvContentPartPr>
            <p14:xfrm>
              <a:off x="3687960" y="4858720"/>
              <a:ext cx="180360" cy="4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69960" y="4840720"/>
                <a:ext cx="2160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14:cNvPr>
              <p14:cNvContentPartPr/>
              <p14:nvPr/>
            </p14:nvContentPartPr>
            <p14:xfrm>
              <a:off x="4236600" y="5039080"/>
              <a:ext cx="230040" cy="224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18600" y="5021080"/>
                <a:ext cx="2656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14:cNvPr>
              <p14:cNvContentPartPr/>
              <p14:nvPr/>
            </p14:nvContentPartPr>
            <p14:xfrm>
              <a:off x="6288600" y="4914880"/>
              <a:ext cx="212400" cy="73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70960" y="4896880"/>
                <a:ext cx="2480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14:cNvPr>
              <p14:cNvContentPartPr/>
              <p14:nvPr/>
            </p14:nvContentPartPr>
            <p14:xfrm>
              <a:off x="7528080" y="5137720"/>
              <a:ext cx="208080" cy="24696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510470" y="5119720"/>
                <a:ext cx="243658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14:cNvPr>
              <p14:cNvContentPartPr/>
              <p14:nvPr/>
            </p14:nvContentPartPr>
            <p14:xfrm>
              <a:off x="5873520" y="5055640"/>
              <a:ext cx="1559160" cy="346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55880" y="5037640"/>
                <a:ext cx="1594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14:cNvPr>
              <p14:cNvContentPartPr/>
              <p14:nvPr/>
            </p14:nvContentPartPr>
            <p14:xfrm>
              <a:off x="7836960" y="5272720"/>
              <a:ext cx="6480" cy="1008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818960" y="5255080"/>
                <a:ext cx="421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14:cNvPr>
              <p14:cNvContentPartPr/>
              <p14:nvPr/>
            </p14:nvContentPartPr>
            <p14:xfrm>
              <a:off x="7518360" y="4981840"/>
              <a:ext cx="152280" cy="489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00360" y="4963840"/>
                <a:ext cx="18792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14:cNvPr>
              <p14:cNvContentPartPr/>
              <p14:nvPr/>
            </p14:nvContentPartPr>
            <p14:xfrm>
              <a:off x="7954680" y="5084080"/>
              <a:ext cx="663840" cy="2397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937040" y="5066080"/>
                <a:ext cx="6994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14:cNvPr>
              <p14:cNvContentPartPr/>
              <p14:nvPr/>
            </p14:nvContentPartPr>
            <p14:xfrm>
              <a:off x="8602320" y="5262280"/>
              <a:ext cx="142200" cy="1465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584680" y="5244280"/>
                <a:ext cx="1778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14:cNvPr>
              <p14:cNvContentPartPr/>
              <p14:nvPr/>
            </p14:nvContentPartPr>
            <p14:xfrm>
              <a:off x="8809320" y="5295400"/>
              <a:ext cx="93600" cy="1314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791680" y="5277760"/>
                <a:ext cx="129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14:cNvPr>
              <p14:cNvContentPartPr/>
              <p14:nvPr/>
            </p14:nvContentPartPr>
            <p14:xfrm>
              <a:off x="8493600" y="4912000"/>
              <a:ext cx="183960" cy="76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475600" y="4894360"/>
                <a:ext cx="2196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2346C9-9D78-4A02-B76F-DC1F69BDF591}"/>
                  </a:ext>
                </a:extLst>
              </p14:cNvPr>
              <p14:cNvContentPartPr/>
              <p14:nvPr/>
            </p14:nvContentPartPr>
            <p14:xfrm>
              <a:off x="8869440" y="4977880"/>
              <a:ext cx="153000" cy="545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2346C9-9D78-4A02-B76F-DC1F69BDF59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51800" y="4960240"/>
                <a:ext cx="188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A513050-2386-49E6-B346-F140E128BB14}"/>
                  </a:ext>
                </a:extLst>
              </p14:cNvPr>
              <p14:cNvContentPartPr/>
              <p14:nvPr/>
            </p14:nvContentPartPr>
            <p14:xfrm>
              <a:off x="4622520" y="4915960"/>
              <a:ext cx="1356480" cy="47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A513050-2386-49E6-B346-F140E128BB1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04520" y="4897960"/>
                <a:ext cx="139212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C4BA5E2-212F-40DE-B4D5-B3CF66C034D6}"/>
                  </a:ext>
                </a:extLst>
              </p14:cNvPr>
              <p14:cNvContentPartPr/>
              <p14:nvPr/>
            </p14:nvContentPartPr>
            <p14:xfrm>
              <a:off x="873480" y="5456680"/>
              <a:ext cx="187920" cy="68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C4BA5E2-212F-40DE-B4D5-B3CF66C034D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5480" y="5439040"/>
                <a:ext cx="2235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D90179-A4F9-40B0-85C4-CEF937187321}"/>
                  </a:ext>
                </a:extLst>
              </p14:cNvPr>
              <p14:cNvContentPartPr/>
              <p14:nvPr/>
            </p14:nvContentPartPr>
            <p14:xfrm>
              <a:off x="934680" y="5617960"/>
              <a:ext cx="668880" cy="307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D90179-A4F9-40B0-85C4-CEF93718732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16690" y="5600341"/>
                <a:ext cx="704501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67B1F75-CE13-4843-9130-6DA3590847DC}"/>
                  </a:ext>
                </a:extLst>
              </p14:cNvPr>
              <p14:cNvContentPartPr/>
              <p14:nvPr/>
            </p14:nvContentPartPr>
            <p14:xfrm>
              <a:off x="487200" y="5577280"/>
              <a:ext cx="233280" cy="251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67B1F75-CE13-4843-9130-6DA3590847D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69200" y="5559640"/>
                <a:ext cx="2689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8077337-DF82-4840-BEC2-5AFEABC0408E}"/>
                  </a:ext>
                </a:extLst>
              </p14:cNvPr>
              <p14:cNvContentPartPr/>
              <p14:nvPr/>
            </p14:nvContentPartPr>
            <p14:xfrm>
              <a:off x="1726680" y="5455600"/>
              <a:ext cx="653040" cy="49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8077337-DF82-4840-BEC2-5AFEABC0408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709040" y="5437600"/>
                <a:ext cx="6886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84ABDC4-259A-4243-8F3F-FB143C903BBD}"/>
                  </a:ext>
                </a:extLst>
              </p14:cNvPr>
              <p14:cNvContentPartPr/>
              <p14:nvPr/>
            </p14:nvContentPartPr>
            <p14:xfrm>
              <a:off x="2807760" y="5729920"/>
              <a:ext cx="6480" cy="39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84ABDC4-259A-4243-8F3F-FB143C903BB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89760" y="5711920"/>
                <a:ext cx="421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BA5DA7-AF3E-4B12-84FD-347A51B8C0D7}"/>
                  </a:ext>
                </a:extLst>
              </p14:cNvPr>
              <p14:cNvContentPartPr/>
              <p14:nvPr/>
            </p14:nvContentPartPr>
            <p14:xfrm>
              <a:off x="3730080" y="5699320"/>
              <a:ext cx="80640" cy="142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BA5DA7-AF3E-4B12-84FD-347A51B8C0D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712440" y="5681680"/>
                <a:ext cx="1162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46DBA00-D83F-440B-983B-1780D77BE287}"/>
                  </a:ext>
                </a:extLst>
              </p14:cNvPr>
              <p14:cNvContentPartPr/>
              <p14:nvPr/>
            </p14:nvContentPartPr>
            <p14:xfrm>
              <a:off x="3677520" y="5538400"/>
              <a:ext cx="175680" cy="97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46DBA00-D83F-440B-983B-1780D77BE2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59520" y="5520400"/>
                <a:ext cx="211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B960493-5589-45F5-8E9D-3AD01BB13BB6}"/>
                  </a:ext>
                </a:extLst>
              </p14:cNvPr>
              <p14:cNvContentPartPr/>
              <p14:nvPr/>
            </p14:nvContentPartPr>
            <p14:xfrm>
              <a:off x="3992520" y="5679160"/>
              <a:ext cx="173880" cy="178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B960493-5589-45F5-8E9D-3AD01BB13BB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74880" y="5661160"/>
                <a:ext cx="2095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87D813-9D14-4F0A-984D-0B0D02058E78}"/>
                  </a:ext>
                </a:extLst>
              </p14:cNvPr>
              <p14:cNvContentPartPr/>
              <p14:nvPr/>
            </p14:nvContentPartPr>
            <p14:xfrm>
              <a:off x="2900640" y="5586640"/>
              <a:ext cx="654480" cy="248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87D813-9D14-4F0A-984D-0B0D02058E78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82650" y="5568640"/>
                <a:ext cx="6901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F0D435D-82A8-4446-9657-AAA6ED18A5E8}"/>
                  </a:ext>
                </a:extLst>
              </p14:cNvPr>
              <p14:cNvContentPartPr/>
              <p14:nvPr/>
            </p14:nvContentPartPr>
            <p14:xfrm>
              <a:off x="4663200" y="5668720"/>
              <a:ext cx="98280" cy="1911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F0D435D-82A8-4446-9657-AAA6ED18A5E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45200" y="5651080"/>
                <a:ext cx="1339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ADA42C2-91C5-4777-87F8-568174B09548}"/>
                  </a:ext>
                </a:extLst>
              </p14:cNvPr>
              <p14:cNvContentPartPr/>
              <p14:nvPr/>
            </p14:nvContentPartPr>
            <p14:xfrm>
              <a:off x="4379160" y="5687800"/>
              <a:ext cx="203040" cy="164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ADA42C2-91C5-4777-87F8-568174B0954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61520" y="5670160"/>
                <a:ext cx="2386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7459594-21C2-4935-838E-8B163BCFC016}"/>
                  </a:ext>
                </a:extLst>
              </p14:cNvPr>
              <p14:cNvContentPartPr/>
              <p14:nvPr/>
            </p14:nvContentPartPr>
            <p14:xfrm>
              <a:off x="5506320" y="5587720"/>
              <a:ext cx="235800" cy="336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7459594-21C2-4935-838E-8B163BCFC0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488680" y="5569720"/>
                <a:ext cx="271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DDDEA30-7619-4F36-AB08-E486FF34D5C3}"/>
                  </a:ext>
                </a:extLst>
              </p14:cNvPr>
              <p14:cNvContentPartPr/>
              <p14:nvPr/>
            </p14:nvContentPartPr>
            <p14:xfrm>
              <a:off x="4906920" y="5617960"/>
              <a:ext cx="527400" cy="262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DDDEA30-7619-4F36-AB08-E486FF34D5C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889280" y="5600320"/>
                <a:ext cx="5630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B153E2E-A134-41CA-A29B-D1258FC3FF28}"/>
                  </a:ext>
                </a:extLst>
              </p14:cNvPr>
              <p14:cNvContentPartPr/>
              <p14:nvPr/>
            </p14:nvContentPartPr>
            <p14:xfrm>
              <a:off x="5885760" y="5780680"/>
              <a:ext cx="123840" cy="14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B153E2E-A134-41CA-A29B-D1258FC3FF2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867760" y="5763040"/>
                <a:ext cx="159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36263A1-D88F-45E3-8DEA-BC8CC1E282E8}"/>
                  </a:ext>
                </a:extLst>
              </p14:cNvPr>
              <p14:cNvContentPartPr/>
              <p14:nvPr/>
            </p14:nvContentPartPr>
            <p14:xfrm>
              <a:off x="8352120" y="5239600"/>
              <a:ext cx="10872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36263A1-D88F-45E3-8DEA-BC8CC1E282E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334120" y="5221960"/>
                <a:ext cx="144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9E4DAD3-B49B-4BF5-94E0-9026C987E6F7}"/>
                  </a:ext>
                </a:extLst>
              </p14:cNvPr>
              <p14:cNvContentPartPr/>
              <p14:nvPr/>
            </p14:nvContentPartPr>
            <p14:xfrm>
              <a:off x="6572640" y="5669080"/>
              <a:ext cx="81000" cy="192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9E4DAD3-B49B-4BF5-94E0-9026C987E6F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554640" y="5651080"/>
                <a:ext cx="1166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7AABE9-F918-4A36-B84A-704F2BFF47A1}"/>
                  </a:ext>
                </a:extLst>
              </p14:cNvPr>
              <p14:cNvContentPartPr/>
              <p14:nvPr/>
            </p14:nvContentPartPr>
            <p14:xfrm>
              <a:off x="6198960" y="5666920"/>
              <a:ext cx="262800" cy="2120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7AABE9-F918-4A36-B84A-704F2BFF47A1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181320" y="5649280"/>
                <a:ext cx="2984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F42F5AD-72C1-4509-BC8C-BD7CC4AE7EEA}"/>
                  </a:ext>
                </a:extLst>
              </p14:cNvPr>
              <p14:cNvContentPartPr/>
              <p14:nvPr/>
            </p14:nvContentPartPr>
            <p14:xfrm>
              <a:off x="6765600" y="5617960"/>
              <a:ext cx="134280" cy="2534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F42F5AD-72C1-4509-BC8C-BD7CC4AE7EEA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747600" y="5600320"/>
                <a:ext cx="169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E3DB4B7-96D6-455D-8A9F-1DB8652BFFFF}"/>
                  </a:ext>
                </a:extLst>
              </p14:cNvPr>
              <p14:cNvContentPartPr/>
              <p14:nvPr/>
            </p14:nvContentPartPr>
            <p14:xfrm>
              <a:off x="7375800" y="5625160"/>
              <a:ext cx="118080" cy="237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E3DB4B7-96D6-455D-8A9F-1DB8652BFFF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57800" y="5607187"/>
                <a:ext cx="15372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78779EBE-6349-417D-ABFA-B9B0139C0D16}"/>
                  </a:ext>
                </a:extLst>
              </p14:cNvPr>
              <p14:cNvContentPartPr/>
              <p14:nvPr/>
            </p14:nvContentPartPr>
            <p14:xfrm>
              <a:off x="7070520" y="5638480"/>
              <a:ext cx="239040" cy="263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78779EBE-6349-417D-ABFA-B9B0139C0D1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052520" y="5620480"/>
                <a:ext cx="2746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D5FB56F-1EB2-475F-A48D-6BB46A492640}"/>
                  </a:ext>
                </a:extLst>
              </p14:cNvPr>
              <p14:cNvContentPartPr/>
              <p14:nvPr/>
            </p14:nvContentPartPr>
            <p14:xfrm>
              <a:off x="7570200" y="5537680"/>
              <a:ext cx="152280" cy="4201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D5FB56F-1EB2-475F-A48D-6BB46A49264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552518" y="5520040"/>
                <a:ext cx="188004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A36F64E9-CAE3-461E-80D3-99A59F697777}"/>
                  </a:ext>
                </a:extLst>
              </p14:cNvPr>
              <p14:cNvContentPartPr/>
              <p14:nvPr/>
            </p14:nvContentPartPr>
            <p14:xfrm>
              <a:off x="2456400" y="5467480"/>
              <a:ext cx="257040" cy="4474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A36F64E9-CAE3-461E-80D3-99A59F69777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38735" y="5449840"/>
                <a:ext cx="29273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B2DFEFC9-573C-42F6-A544-D02DDA1A3B3F}"/>
                  </a:ext>
                </a:extLst>
              </p14:cNvPr>
              <p14:cNvContentPartPr/>
              <p14:nvPr/>
            </p14:nvContentPartPr>
            <p14:xfrm>
              <a:off x="7802400" y="5617240"/>
              <a:ext cx="186840" cy="123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B2DFEFC9-573C-42F6-A544-D02DDA1A3B3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784400" y="5599240"/>
                <a:ext cx="2224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D672141-9F96-47F0-8D79-4FACB12F5906}"/>
                  </a:ext>
                </a:extLst>
              </p14:cNvPr>
              <p14:cNvContentPartPr/>
              <p14:nvPr/>
            </p14:nvContentPartPr>
            <p14:xfrm>
              <a:off x="7802400" y="5790400"/>
              <a:ext cx="220320" cy="1926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D672141-9F96-47F0-8D79-4FACB12F590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784400" y="5772434"/>
                <a:ext cx="255960" cy="22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FAAD6890-F1C5-4108-BF14-62C1F721B67B}"/>
                  </a:ext>
                </a:extLst>
              </p14:cNvPr>
              <p14:cNvContentPartPr/>
              <p14:nvPr/>
            </p14:nvContentPartPr>
            <p14:xfrm>
              <a:off x="1767360" y="6339400"/>
              <a:ext cx="314280" cy="201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FAAD6890-F1C5-4108-BF14-62C1F721B67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49720" y="6321400"/>
                <a:ext cx="349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B6BCC69C-C05C-4C97-B30B-0CCE0FA02513}"/>
                  </a:ext>
                </a:extLst>
              </p14:cNvPr>
              <p14:cNvContentPartPr/>
              <p14:nvPr/>
            </p14:nvContentPartPr>
            <p14:xfrm>
              <a:off x="1767360" y="6430120"/>
              <a:ext cx="284400" cy="21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B6BCC69C-C05C-4C97-B30B-0CCE0FA0251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49720" y="6412120"/>
                <a:ext cx="32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28500A8-A7BE-447C-B80B-5803CE71BDCF}"/>
                  </a:ext>
                </a:extLst>
              </p14:cNvPr>
              <p14:cNvContentPartPr/>
              <p14:nvPr/>
            </p14:nvContentPartPr>
            <p14:xfrm>
              <a:off x="1920000" y="6248320"/>
              <a:ext cx="216720" cy="291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28500A8-A7BE-447C-B80B-5803CE71BDC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902000" y="6230320"/>
                <a:ext cx="252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5C2912AF-E0E1-4208-B7EE-FB58F2B701A8}"/>
                  </a:ext>
                </a:extLst>
              </p14:cNvPr>
              <p14:cNvContentPartPr/>
              <p14:nvPr/>
            </p14:nvContentPartPr>
            <p14:xfrm>
              <a:off x="2539560" y="6085960"/>
              <a:ext cx="181440" cy="810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5C2912AF-E0E1-4208-B7EE-FB58F2B701A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521920" y="6068320"/>
                <a:ext cx="2170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79E75140-164D-47CC-9C46-AC453C36962F}"/>
                  </a:ext>
                </a:extLst>
              </p14:cNvPr>
              <p14:cNvContentPartPr/>
              <p14:nvPr/>
            </p14:nvContentPartPr>
            <p14:xfrm>
              <a:off x="2610480" y="6219880"/>
              <a:ext cx="682200" cy="3643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79E75140-164D-47CC-9C46-AC453C36962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592840" y="6202240"/>
                <a:ext cx="71784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5CD35F0C-8E1E-461C-ADA0-E9523D0BE62C}"/>
                  </a:ext>
                </a:extLst>
              </p14:cNvPr>
              <p14:cNvContentPartPr/>
              <p14:nvPr/>
            </p14:nvContentPartPr>
            <p14:xfrm>
              <a:off x="3545400" y="6307360"/>
              <a:ext cx="163440" cy="324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5CD35F0C-8E1E-461C-ADA0-E9523D0BE6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27400" y="6289720"/>
                <a:ext cx="199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00AEC4C-0560-4C9D-903A-220A60AFD26E}"/>
                  </a:ext>
                </a:extLst>
              </p14:cNvPr>
              <p14:cNvContentPartPr/>
              <p14:nvPr/>
            </p14:nvContentPartPr>
            <p14:xfrm>
              <a:off x="3878040" y="6191080"/>
              <a:ext cx="236520" cy="2689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00AEC4C-0560-4C9D-903A-220A60AFD26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860400" y="6173080"/>
                <a:ext cx="2721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7775AB1-E965-4205-BA62-8D4A4F4D0D1D}"/>
                  </a:ext>
                </a:extLst>
              </p14:cNvPr>
              <p14:cNvContentPartPr/>
              <p14:nvPr/>
            </p14:nvContentPartPr>
            <p14:xfrm>
              <a:off x="4267560" y="6380080"/>
              <a:ext cx="19800" cy="500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7775AB1-E965-4205-BA62-8D4A4F4D0D1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49920" y="6362440"/>
                <a:ext cx="554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925302D1-CB24-4397-88ED-356870C9163E}"/>
                  </a:ext>
                </a:extLst>
              </p14:cNvPr>
              <p14:cNvContentPartPr/>
              <p14:nvPr/>
            </p14:nvContentPartPr>
            <p14:xfrm>
              <a:off x="4388160" y="6197200"/>
              <a:ext cx="742680" cy="4266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925302D1-CB24-4397-88ED-356870C9163E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370160" y="6179200"/>
                <a:ext cx="778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F403577C-FC2C-42AC-8C37-2E8FA9FA0686}"/>
                  </a:ext>
                </a:extLst>
              </p14:cNvPr>
              <p14:cNvContentPartPr/>
              <p14:nvPr/>
            </p14:nvContentPartPr>
            <p14:xfrm>
              <a:off x="2292960" y="5943400"/>
              <a:ext cx="3018960" cy="752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F403577C-FC2C-42AC-8C37-2E8FA9FA068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275320" y="5907400"/>
                <a:ext cx="3054600" cy="82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579257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14:cNvPr>
              <p14:cNvContentPartPr/>
              <p14:nvPr/>
            </p14:nvContentPartPr>
            <p14:xfrm>
              <a:off x="4825560" y="4313320"/>
              <a:ext cx="182520" cy="6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9B2342-A861-4290-9BB1-B6F3D043A7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07920" y="4295320"/>
                <a:ext cx="2181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14:cNvPr>
              <p14:cNvContentPartPr/>
              <p14:nvPr/>
            </p14:nvContentPartPr>
            <p14:xfrm>
              <a:off x="5567520" y="4282720"/>
              <a:ext cx="116640" cy="10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D732A85-F96B-41E2-8AA8-24932427DE3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426472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14:cNvPr>
              <p14:cNvContentPartPr/>
              <p14:nvPr/>
            </p14:nvContentPartPr>
            <p14:xfrm>
              <a:off x="5845080" y="4672240"/>
              <a:ext cx="939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A0E829-AE20-4101-92B9-104900B87A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27440" y="4654240"/>
                <a:ext cx="129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14:cNvPr>
              <p14:cNvContentPartPr/>
              <p14:nvPr/>
            </p14:nvContentPartPr>
            <p14:xfrm>
              <a:off x="5607840" y="4448320"/>
              <a:ext cx="163800" cy="35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86FB7A-C565-48F4-AAA6-65579ABF4B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9840" y="4430338"/>
                <a:ext cx="19944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14:cNvPr>
              <p14:cNvContentPartPr/>
              <p14:nvPr/>
            </p14:nvContentPartPr>
            <p14:xfrm>
              <a:off x="5282760" y="4530760"/>
              <a:ext cx="121320" cy="184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7FDEF8-1827-431D-88B6-64A768649A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65120" y="4513120"/>
                <a:ext cx="1569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14:cNvPr>
              <p14:cNvContentPartPr/>
              <p14:nvPr/>
            </p14:nvContentPartPr>
            <p14:xfrm>
              <a:off x="4806480" y="4503760"/>
              <a:ext cx="34956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5255595-4D40-439B-AE67-105922010C6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88480" y="4485760"/>
                <a:ext cx="38520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14:cNvPr>
              <p14:cNvContentPartPr/>
              <p14:nvPr/>
            </p14:nvContentPartPr>
            <p14:xfrm>
              <a:off x="6227400" y="4611400"/>
              <a:ext cx="19440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AB9636-7B7C-4D65-A4AB-4A2DB5E4A32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09760" y="4593760"/>
                <a:ext cx="23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14:cNvPr>
              <p14:cNvContentPartPr/>
              <p14:nvPr/>
            </p14:nvContentPartPr>
            <p14:xfrm>
              <a:off x="6237840" y="4713280"/>
              <a:ext cx="1922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6DEFA3-37B4-4D56-9B8E-F59C1E3A43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0200" y="469528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14:cNvPr>
              <p14:cNvContentPartPr/>
              <p14:nvPr/>
            </p14:nvContentPartPr>
            <p14:xfrm>
              <a:off x="6644280" y="4339960"/>
              <a:ext cx="21528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41F16A2-5DCB-4648-B46E-B28B307B405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26310" y="4322320"/>
                <a:ext cx="250861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14:cNvPr>
              <p14:cNvContentPartPr/>
              <p14:nvPr/>
            </p14:nvContentPartPr>
            <p14:xfrm>
              <a:off x="6943080" y="4730560"/>
              <a:ext cx="119880" cy="12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16E3DA3-43A4-4824-B533-C16A00F2AB4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5440" y="4712560"/>
                <a:ext cx="155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14:cNvPr>
              <p14:cNvContentPartPr/>
              <p14:nvPr/>
            </p14:nvContentPartPr>
            <p14:xfrm>
              <a:off x="7375800" y="4256440"/>
              <a:ext cx="33552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3258724-99DE-4292-84CD-9CEA31235A4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57800" y="4238800"/>
                <a:ext cx="3711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14:cNvPr>
              <p14:cNvContentPartPr/>
              <p14:nvPr/>
            </p14:nvContentPartPr>
            <p14:xfrm>
              <a:off x="7203000" y="4418080"/>
              <a:ext cx="627840" cy="37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AA9A347-3EA1-4D22-AD2F-C947D5DB95D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85000" y="4400440"/>
                <a:ext cx="663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14:cNvPr>
              <p14:cNvContentPartPr/>
              <p14:nvPr/>
            </p14:nvContentPartPr>
            <p14:xfrm>
              <a:off x="639480" y="4937560"/>
              <a:ext cx="249120" cy="218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5BA9E3-7A21-4409-BB98-8069ECE004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1840" y="4919920"/>
                <a:ext cx="284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14:cNvPr>
              <p14:cNvContentPartPr/>
              <p14:nvPr/>
            </p14:nvContentPartPr>
            <p14:xfrm>
              <a:off x="1534080" y="5009560"/>
              <a:ext cx="41436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B0B0C4-E43A-4B9D-85B7-1ABE5DA1C84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96" y="4991920"/>
                <a:ext cx="449969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14:cNvPr>
              <p14:cNvContentPartPr/>
              <p14:nvPr/>
            </p14:nvContentPartPr>
            <p14:xfrm>
              <a:off x="1512120" y="4890760"/>
              <a:ext cx="175320" cy="67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49BE05-01F6-49C3-ABF0-E40036400D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4120" y="4872760"/>
                <a:ext cx="210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14:cNvPr>
              <p14:cNvContentPartPr/>
              <p14:nvPr/>
            </p14:nvContentPartPr>
            <p14:xfrm>
              <a:off x="2072280" y="5048800"/>
              <a:ext cx="151560" cy="10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641269-82C4-4B1E-A3D1-03EC689B8A2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54640" y="503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14:cNvPr>
              <p14:cNvContentPartPr/>
              <p14:nvPr/>
            </p14:nvContentPartPr>
            <p14:xfrm>
              <a:off x="2102520" y="5140600"/>
              <a:ext cx="13284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8D5CBE-A550-4090-9C99-FA85288691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84880" y="5122600"/>
                <a:ext cx="168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14:cNvPr>
              <p14:cNvContentPartPr/>
              <p14:nvPr/>
            </p14:nvContentPartPr>
            <p14:xfrm>
              <a:off x="2488800" y="4978600"/>
              <a:ext cx="25560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366AF20-7B54-44F4-8F7E-186F822CA7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71160" y="4960575"/>
                <a:ext cx="291240" cy="298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14:cNvPr>
              <p14:cNvContentPartPr/>
              <p14:nvPr/>
            </p14:nvContentPartPr>
            <p14:xfrm>
              <a:off x="2488800" y="4854040"/>
              <a:ext cx="199800" cy="33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6F598B2-3EE2-4E60-9450-6E996020C6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471160" y="4836040"/>
                <a:ext cx="2354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14:cNvPr>
              <p14:cNvContentPartPr/>
              <p14:nvPr/>
            </p14:nvContentPartPr>
            <p14:xfrm>
              <a:off x="3078120" y="4886080"/>
              <a:ext cx="1864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F5548E0-146D-42B9-AFF7-AF99F98674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0120" y="4868440"/>
                <a:ext cx="22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14:cNvPr>
              <p14:cNvContentPartPr/>
              <p14:nvPr/>
            </p14:nvContentPartPr>
            <p14:xfrm>
              <a:off x="3138960" y="4976800"/>
              <a:ext cx="290520" cy="28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F756F85-74C8-4CB4-BAEB-DA3DD55DA7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21298" y="4959160"/>
                <a:ext cx="326204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14:cNvPr>
              <p14:cNvContentPartPr/>
              <p14:nvPr/>
            </p14:nvContentPartPr>
            <p14:xfrm>
              <a:off x="2895240" y="5029000"/>
              <a:ext cx="163080" cy="179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BA0A40-A3E3-4271-89DE-47D93C0E21A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7240" y="5011000"/>
                <a:ext cx="19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14:cNvPr>
              <p14:cNvContentPartPr/>
              <p14:nvPr/>
            </p14:nvContentPartPr>
            <p14:xfrm>
              <a:off x="3565560" y="4996960"/>
              <a:ext cx="336240" cy="27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E4A1BB7-6E75-4F94-A326-8B385684CC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47920" y="4978960"/>
                <a:ext cx="371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14:cNvPr>
              <p14:cNvContentPartPr/>
              <p14:nvPr/>
            </p14:nvContentPartPr>
            <p14:xfrm>
              <a:off x="3992520" y="5130160"/>
              <a:ext cx="87840" cy="162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C8DC079-9DFC-4B44-8C4F-3E29DB5258A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74807" y="5112160"/>
                <a:ext cx="123627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14:cNvPr>
              <p14:cNvContentPartPr/>
              <p14:nvPr/>
            </p14:nvContentPartPr>
            <p14:xfrm>
              <a:off x="3687960" y="4858720"/>
              <a:ext cx="180360" cy="4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9256A1E-D844-4381-8455-92DDF9B5BB1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69960" y="4840720"/>
                <a:ext cx="2160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14:cNvPr>
              <p14:cNvContentPartPr/>
              <p14:nvPr/>
            </p14:nvContentPartPr>
            <p14:xfrm>
              <a:off x="4236600" y="5039080"/>
              <a:ext cx="230040" cy="224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6DEAF65-6BC1-4CF0-926D-198DB33102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18600" y="5021080"/>
                <a:ext cx="2656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14:cNvPr>
              <p14:cNvContentPartPr/>
              <p14:nvPr/>
            </p14:nvContentPartPr>
            <p14:xfrm>
              <a:off x="6288600" y="4914880"/>
              <a:ext cx="212400" cy="73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491D0C2-95FC-4EF1-9718-12DE5B24890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70960" y="4896880"/>
                <a:ext cx="2480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14:cNvPr>
              <p14:cNvContentPartPr/>
              <p14:nvPr/>
            </p14:nvContentPartPr>
            <p14:xfrm>
              <a:off x="7528080" y="5137720"/>
              <a:ext cx="208080" cy="24696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8AFBB1F-FC7D-4CCD-BD53-70F8810F626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510470" y="5119720"/>
                <a:ext cx="243658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14:cNvPr>
              <p14:cNvContentPartPr/>
              <p14:nvPr/>
            </p14:nvContentPartPr>
            <p14:xfrm>
              <a:off x="5873520" y="5055640"/>
              <a:ext cx="1559160" cy="346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2C3B9A9-F6A4-4FAA-AAF5-3E9E6B9F5DC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55880" y="5037640"/>
                <a:ext cx="1594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14:cNvPr>
              <p14:cNvContentPartPr/>
              <p14:nvPr/>
            </p14:nvContentPartPr>
            <p14:xfrm>
              <a:off x="7836960" y="5272720"/>
              <a:ext cx="6480" cy="1008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EF5A9C9-5EFD-4DB2-8B80-2413F5B8DBC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818960" y="5255080"/>
                <a:ext cx="421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14:cNvPr>
              <p14:cNvContentPartPr/>
              <p14:nvPr/>
            </p14:nvContentPartPr>
            <p14:xfrm>
              <a:off x="7518360" y="4981840"/>
              <a:ext cx="152280" cy="489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72D993F-187E-44F8-8140-047CF70CE7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00360" y="4963840"/>
                <a:ext cx="18792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14:cNvPr>
              <p14:cNvContentPartPr/>
              <p14:nvPr/>
            </p14:nvContentPartPr>
            <p14:xfrm>
              <a:off x="7954680" y="5084080"/>
              <a:ext cx="663840" cy="2397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7712371F-72D6-4647-AF70-71A645E5CE3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937040" y="5066080"/>
                <a:ext cx="6994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14:cNvPr>
              <p14:cNvContentPartPr/>
              <p14:nvPr/>
            </p14:nvContentPartPr>
            <p14:xfrm>
              <a:off x="8602320" y="5262280"/>
              <a:ext cx="142200" cy="1465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7DCA77C-EA9D-40B6-9A90-1206857653B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584680" y="5244280"/>
                <a:ext cx="1778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14:cNvPr>
              <p14:cNvContentPartPr/>
              <p14:nvPr/>
            </p14:nvContentPartPr>
            <p14:xfrm>
              <a:off x="8809320" y="5295400"/>
              <a:ext cx="93600" cy="1314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B7E275D-A06B-42A2-AC4D-01B3D9B5E73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791680" y="5277760"/>
                <a:ext cx="129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14:cNvPr>
              <p14:cNvContentPartPr/>
              <p14:nvPr/>
            </p14:nvContentPartPr>
            <p14:xfrm>
              <a:off x="8493600" y="4912000"/>
              <a:ext cx="183960" cy="76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668868F-D636-4885-8D2E-7AC07C478B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475600" y="4894360"/>
                <a:ext cx="2196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2346C9-9D78-4A02-B76F-DC1F69BDF591}"/>
                  </a:ext>
                </a:extLst>
              </p14:cNvPr>
              <p14:cNvContentPartPr/>
              <p14:nvPr/>
            </p14:nvContentPartPr>
            <p14:xfrm>
              <a:off x="8869440" y="4977880"/>
              <a:ext cx="153000" cy="545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2346C9-9D78-4A02-B76F-DC1F69BDF59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51800" y="4960240"/>
                <a:ext cx="188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A513050-2386-49E6-B346-F140E128BB14}"/>
                  </a:ext>
                </a:extLst>
              </p14:cNvPr>
              <p14:cNvContentPartPr/>
              <p14:nvPr/>
            </p14:nvContentPartPr>
            <p14:xfrm>
              <a:off x="4622520" y="4915960"/>
              <a:ext cx="1356480" cy="47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A513050-2386-49E6-B346-F140E128BB1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04520" y="4897960"/>
                <a:ext cx="139212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C4BA5E2-212F-40DE-B4D5-B3CF66C034D6}"/>
                  </a:ext>
                </a:extLst>
              </p14:cNvPr>
              <p14:cNvContentPartPr/>
              <p14:nvPr/>
            </p14:nvContentPartPr>
            <p14:xfrm>
              <a:off x="873480" y="5456680"/>
              <a:ext cx="187920" cy="68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C4BA5E2-212F-40DE-B4D5-B3CF66C034D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5480" y="5439040"/>
                <a:ext cx="2235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D90179-A4F9-40B0-85C4-CEF937187321}"/>
                  </a:ext>
                </a:extLst>
              </p14:cNvPr>
              <p14:cNvContentPartPr/>
              <p14:nvPr/>
            </p14:nvContentPartPr>
            <p14:xfrm>
              <a:off x="934680" y="5617960"/>
              <a:ext cx="668880" cy="307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D90179-A4F9-40B0-85C4-CEF93718732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16690" y="5600341"/>
                <a:ext cx="704501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67B1F75-CE13-4843-9130-6DA3590847DC}"/>
                  </a:ext>
                </a:extLst>
              </p14:cNvPr>
              <p14:cNvContentPartPr/>
              <p14:nvPr/>
            </p14:nvContentPartPr>
            <p14:xfrm>
              <a:off x="487200" y="5577280"/>
              <a:ext cx="233280" cy="251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67B1F75-CE13-4843-9130-6DA3590847D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69200" y="5559640"/>
                <a:ext cx="2689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8077337-DF82-4840-BEC2-5AFEABC0408E}"/>
                  </a:ext>
                </a:extLst>
              </p14:cNvPr>
              <p14:cNvContentPartPr/>
              <p14:nvPr/>
            </p14:nvContentPartPr>
            <p14:xfrm>
              <a:off x="1726680" y="5455600"/>
              <a:ext cx="653040" cy="49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8077337-DF82-4840-BEC2-5AFEABC0408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709040" y="5437600"/>
                <a:ext cx="6886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84ABDC4-259A-4243-8F3F-FB143C903BBD}"/>
                  </a:ext>
                </a:extLst>
              </p14:cNvPr>
              <p14:cNvContentPartPr/>
              <p14:nvPr/>
            </p14:nvContentPartPr>
            <p14:xfrm>
              <a:off x="2807760" y="5729920"/>
              <a:ext cx="6480" cy="39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84ABDC4-259A-4243-8F3F-FB143C903BB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89760" y="5711920"/>
                <a:ext cx="421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BA5DA7-AF3E-4B12-84FD-347A51B8C0D7}"/>
                  </a:ext>
                </a:extLst>
              </p14:cNvPr>
              <p14:cNvContentPartPr/>
              <p14:nvPr/>
            </p14:nvContentPartPr>
            <p14:xfrm>
              <a:off x="3730080" y="5699320"/>
              <a:ext cx="80640" cy="142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BA5DA7-AF3E-4B12-84FD-347A51B8C0D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712440" y="5681680"/>
                <a:ext cx="1162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46DBA00-D83F-440B-983B-1780D77BE287}"/>
                  </a:ext>
                </a:extLst>
              </p14:cNvPr>
              <p14:cNvContentPartPr/>
              <p14:nvPr/>
            </p14:nvContentPartPr>
            <p14:xfrm>
              <a:off x="3677520" y="5538400"/>
              <a:ext cx="175680" cy="97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46DBA00-D83F-440B-983B-1780D77BE2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59520" y="5520400"/>
                <a:ext cx="211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B960493-5589-45F5-8E9D-3AD01BB13BB6}"/>
                  </a:ext>
                </a:extLst>
              </p14:cNvPr>
              <p14:cNvContentPartPr/>
              <p14:nvPr/>
            </p14:nvContentPartPr>
            <p14:xfrm>
              <a:off x="3992520" y="5679160"/>
              <a:ext cx="173880" cy="178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B960493-5589-45F5-8E9D-3AD01BB13BB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74880" y="5661160"/>
                <a:ext cx="2095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87D813-9D14-4F0A-984D-0B0D02058E78}"/>
                  </a:ext>
                </a:extLst>
              </p14:cNvPr>
              <p14:cNvContentPartPr/>
              <p14:nvPr/>
            </p14:nvContentPartPr>
            <p14:xfrm>
              <a:off x="2900640" y="5586640"/>
              <a:ext cx="654480" cy="248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87D813-9D14-4F0A-984D-0B0D02058E78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82650" y="5568640"/>
                <a:ext cx="6901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F0D435D-82A8-4446-9657-AAA6ED18A5E8}"/>
                  </a:ext>
                </a:extLst>
              </p14:cNvPr>
              <p14:cNvContentPartPr/>
              <p14:nvPr/>
            </p14:nvContentPartPr>
            <p14:xfrm>
              <a:off x="4663200" y="5668720"/>
              <a:ext cx="98280" cy="1911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F0D435D-82A8-4446-9657-AAA6ED18A5E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45200" y="5651080"/>
                <a:ext cx="1339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ADA42C2-91C5-4777-87F8-568174B09548}"/>
                  </a:ext>
                </a:extLst>
              </p14:cNvPr>
              <p14:cNvContentPartPr/>
              <p14:nvPr/>
            </p14:nvContentPartPr>
            <p14:xfrm>
              <a:off x="4379160" y="5687800"/>
              <a:ext cx="203040" cy="164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ADA42C2-91C5-4777-87F8-568174B0954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61520" y="5670160"/>
                <a:ext cx="2386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7459594-21C2-4935-838E-8B163BCFC016}"/>
                  </a:ext>
                </a:extLst>
              </p14:cNvPr>
              <p14:cNvContentPartPr/>
              <p14:nvPr/>
            </p14:nvContentPartPr>
            <p14:xfrm>
              <a:off x="5506320" y="5587720"/>
              <a:ext cx="235800" cy="336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7459594-21C2-4935-838E-8B163BCFC0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488680" y="5569720"/>
                <a:ext cx="271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DDDEA30-7619-4F36-AB08-E486FF34D5C3}"/>
                  </a:ext>
                </a:extLst>
              </p14:cNvPr>
              <p14:cNvContentPartPr/>
              <p14:nvPr/>
            </p14:nvContentPartPr>
            <p14:xfrm>
              <a:off x="4906920" y="5617960"/>
              <a:ext cx="527400" cy="262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DDDEA30-7619-4F36-AB08-E486FF34D5C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889280" y="5600320"/>
                <a:ext cx="5630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B153E2E-A134-41CA-A29B-D1258FC3FF28}"/>
                  </a:ext>
                </a:extLst>
              </p14:cNvPr>
              <p14:cNvContentPartPr/>
              <p14:nvPr/>
            </p14:nvContentPartPr>
            <p14:xfrm>
              <a:off x="5885760" y="5780680"/>
              <a:ext cx="123840" cy="14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B153E2E-A134-41CA-A29B-D1258FC3FF2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867760" y="5763040"/>
                <a:ext cx="159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36263A1-D88F-45E3-8DEA-BC8CC1E282E8}"/>
                  </a:ext>
                </a:extLst>
              </p14:cNvPr>
              <p14:cNvContentPartPr/>
              <p14:nvPr/>
            </p14:nvContentPartPr>
            <p14:xfrm>
              <a:off x="8352120" y="5239600"/>
              <a:ext cx="10872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36263A1-D88F-45E3-8DEA-BC8CC1E282E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334120" y="5221960"/>
                <a:ext cx="144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9E4DAD3-B49B-4BF5-94E0-9026C987E6F7}"/>
                  </a:ext>
                </a:extLst>
              </p14:cNvPr>
              <p14:cNvContentPartPr/>
              <p14:nvPr/>
            </p14:nvContentPartPr>
            <p14:xfrm>
              <a:off x="6572640" y="5669080"/>
              <a:ext cx="81000" cy="192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9E4DAD3-B49B-4BF5-94E0-9026C987E6F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554640" y="5651080"/>
                <a:ext cx="1166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7AABE9-F918-4A36-B84A-704F2BFF47A1}"/>
                  </a:ext>
                </a:extLst>
              </p14:cNvPr>
              <p14:cNvContentPartPr/>
              <p14:nvPr/>
            </p14:nvContentPartPr>
            <p14:xfrm>
              <a:off x="6198960" y="5666920"/>
              <a:ext cx="262800" cy="2120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7AABE9-F918-4A36-B84A-704F2BFF47A1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181320" y="5649280"/>
                <a:ext cx="2984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F42F5AD-72C1-4509-BC8C-BD7CC4AE7EEA}"/>
                  </a:ext>
                </a:extLst>
              </p14:cNvPr>
              <p14:cNvContentPartPr/>
              <p14:nvPr/>
            </p14:nvContentPartPr>
            <p14:xfrm>
              <a:off x="6765600" y="5617960"/>
              <a:ext cx="134280" cy="2534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F42F5AD-72C1-4509-BC8C-BD7CC4AE7EEA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747600" y="5600320"/>
                <a:ext cx="169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E3DB4B7-96D6-455D-8A9F-1DB8652BFFFF}"/>
                  </a:ext>
                </a:extLst>
              </p14:cNvPr>
              <p14:cNvContentPartPr/>
              <p14:nvPr/>
            </p14:nvContentPartPr>
            <p14:xfrm>
              <a:off x="7375800" y="5625160"/>
              <a:ext cx="118080" cy="237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E3DB4B7-96D6-455D-8A9F-1DB8652BFFF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57800" y="5607187"/>
                <a:ext cx="15372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78779EBE-6349-417D-ABFA-B9B0139C0D16}"/>
                  </a:ext>
                </a:extLst>
              </p14:cNvPr>
              <p14:cNvContentPartPr/>
              <p14:nvPr/>
            </p14:nvContentPartPr>
            <p14:xfrm>
              <a:off x="7070520" y="5638480"/>
              <a:ext cx="239040" cy="263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78779EBE-6349-417D-ABFA-B9B0139C0D1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052520" y="5620480"/>
                <a:ext cx="2746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D5FB56F-1EB2-475F-A48D-6BB46A492640}"/>
                  </a:ext>
                </a:extLst>
              </p14:cNvPr>
              <p14:cNvContentPartPr/>
              <p14:nvPr/>
            </p14:nvContentPartPr>
            <p14:xfrm>
              <a:off x="7570200" y="5537680"/>
              <a:ext cx="152280" cy="4201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D5FB56F-1EB2-475F-A48D-6BB46A49264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552518" y="5520040"/>
                <a:ext cx="188004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A36F64E9-CAE3-461E-80D3-99A59F697777}"/>
                  </a:ext>
                </a:extLst>
              </p14:cNvPr>
              <p14:cNvContentPartPr/>
              <p14:nvPr/>
            </p14:nvContentPartPr>
            <p14:xfrm>
              <a:off x="2456400" y="5467480"/>
              <a:ext cx="257040" cy="4474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A36F64E9-CAE3-461E-80D3-99A59F69777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38735" y="5449840"/>
                <a:ext cx="29273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B2DFEFC9-573C-42F6-A544-D02DDA1A3B3F}"/>
                  </a:ext>
                </a:extLst>
              </p14:cNvPr>
              <p14:cNvContentPartPr/>
              <p14:nvPr/>
            </p14:nvContentPartPr>
            <p14:xfrm>
              <a:off x="7802400" y="5617240"/>
              <a:ext cx="186840" cy="123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B2DFEFC9-573C-42F6-A544-D02DDA1A3B3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784400" y="5599240"/>
                <a:ext cx="2224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D672141-9F96-47F0-8D79-4FACB12F5906}"/>
                  </a:ext>
                </a:extLst>
              </p14:cNvPr>
              <p14:cNvContentPartPr/>
              <p14:nvPr/>
            </p14:nvContentPartPr>
            <p14:xfrm>
              <a:off x="7802400" y="5790400"/>
              <a:ext cx="220320" cy="1926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D672141-9F96-47F0-8D79-4FACB12F590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784400" y="5772434"/>
                <a:ext cx="255960" cy="22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FAAD6890-F1C5-4108-BF14-62C1F721B67B}"/>
                  </a:ext>
                </a:extLst>
              </p14:cNvPr>
              <p14:cNvContentPartPr/>
              <p14:nvPr/>
            </p14:nvContentPartPr>
            <p14:xfrm>
              <a:off x="1767360" y="6339400"/>
              <a:ext cx="314280" cy="201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FAAD6890-F1C5-4108-BF14-62C1F721B67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49720" y="6321400"/>
                <a:ext cx="349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B6BCC69C-C05C-4C97-B30B-0CCE0FA02513}"/>
                  </a:ext>
                </a:extLst>
              </p14:cNvPr>
              <p14:cNvContentPartPr/>
              <p14:nvPr/>
            </p14:nvContentPartPr>
            <p14:xfrm>
              <a:off x="1767360" y="6430120"/>
              <a:ext cx="284400" cy="21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B6BCC69C-C05C-4C97-B30B-0CCE0FA0251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49720" y="6412120"/>
                <a:ext cx="320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28500A8-A7BE-447C-B80B-5803CE71BDCF}"/>
                  </a:ext>
                </a:extLst>
              </p14:cNvPr>
              <p14:cNvContentPartPr/>
              <p14:nvPr/>
            </p14:nvContentPartPr>
            <p14:xfrm>
              <a:off x="1920000" y="6248320"/>
              <a:ext cx="216720" cy="291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28500A8-A7BE-447C-B80B-5803CE71BDC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902000" y="6230320"/>
                <a:ext cx="252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5C2912AF-E0E1-4208-B7EE-FB58F2B701A8}"/>
                  </a:ext>
                </a:extLst>
              </p14:cNvPr>
              <p14:cNvContentPartPr/>
              <p14:nvPr/>
            </p14:nvContentPartPr>
            <p14:xfrm>
              <a:off x="2539560" y="6085960"/>
              <a:ext cx="181440" cy="810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5C2912AF-E0E1-4208-B7EE-FB58F2B701A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521920" y="6068320"/>
                <a:ext cx="2170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79E75140-164D-47CC-9C46-AC453C36962F}"/>
                  </a:ext>
                </a:extLst>
              </p14:cNvPr>
              <p14:cNvContentPartPr/>
              <p14:nvPr/>
            </p14:nvContentPartPr>
            <p14:xfrm>
              <a:off x="2610480" y="6219880"/>
              <a:ext cx="682200" cy="3643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79E75140-164D-47CC-9C46-AC453C36962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592840" y="6202240"/>
                <a:ext cx="71784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5CD35F0C-8E1E-461C-ADA0-E9523D0BE62C}"/>
                  </a:ext>
                </a:extLst>
              </p14:cNvPr>
              <p14:cNvContentPartPr/>
              <p14:nvPr/>
            </p14:nvContentPartPr>
            <p14:xfrm>
              <a:off x="3545400" y="6307360"/>
              <a:ext cx="163440" cy="324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5CD35F0C-8E1E-461C-ADA0-E9523D0BE6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27400" y="6289720"/>
                <a:ext cx="199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00AEC4C-0560-4C9D-903A-220A60AFD26E}"/>
                  </a:ext>
                </a:extLst>
              </p14:cNvPr>
              <p14:cNvContentPartPr/>
              <p14:nvPr/>
            </p14:nvContentPartPr>
            <p14:xfrm>
              <a:off x="3878040" y="6191080"/>
              <a:ext cx="236520" cy="2689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00AEC4C-0560-4C9D-903A-220A60AFD26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860400" y="6173080"/>
                <a:ext cx="2721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7775AB1-E965-4205-BA62-8D4A4F4D0D1D}"/>
                  </a:ext>
                </a:extLst>
              </p14:cNvPr>
              <p14:cNvContentPartPr/>
              <p14:nvPr/>
            </p14:nvContentPartPr>
            <p14:xfrm>
              <a:off x="4267560" y="6380080"/>
              <a:ext cx="19800" cy="500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7775AB1-E965-4205-BA62-8D4A4F4D0D1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49920" y="6362440"/>
                <a:ext cx="554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925302D1-CB24-4397-88ED-356870C9163E}"/>
                  </a:ext>
                </a:extLst>
              </p14:cNvPr>
              <p14:cNvContentPartPr/>
              <p14:nvPr/>
            </p14:nvContentPartPr>
            <p14:xfrm>
              <a:off x="4388160" y="6197200"/>
              <a:ext cx="742680" cy="4266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925302D1-CB24-4397-88ED-356870C9163E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370160" y="6179200"/>
                <a:ext cx="778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F403577C-FC2C-42AC-8C37-2E8FA9FA0686}"/>
                  </a:ext>
                </a:extLst>
              </p14:cNvPr>
              <p14:cNvContentPartPr/>
              <p14:nvPr/>
            </p14:nvContentPartPr>
            <p14:xfrm>
              <a:off x="2292960" y="5943400"/>
              <a:ext cx="3018960" cy="752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F403577C-FC2C-42AC-8C37-2E8FA9FA068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275320" y="5907400"/>
                <a:ext cx="30546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C2FC46E-EE7A-4792-BEB2-41B0F784EB3B}"/>
                  </a:ext>
                </a:extLst>
              </p14:cNvPr>
              <p14:cNvContentPartPr/>
              <p14:nvPr/>
            </p14:nvContentPartPr>
            <p14:xfrm>
              <a:off x="3677520" y="3114160"/>
              <a:ext cx="3108600" cy="2961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C2FC46E-EE7A-4792-BEB2-41B0F784EB3B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659520" y="3078160"/>
                <a:ext cx="3144240" cy="30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99327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14:cNvPr>
              <p14:cNvContentPartPr/>
              <p14:nvPr/>
            </p14:nvContentPartPr>
            <p14:xfrm>
              <a:off x="4734120" y="4372720"/>
              <a:ext cx="14760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6480" y="4354720"/>
                <a:ext cx="18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14:cNvPr>
              <p14:cNvContentPartPr/>
              <p14:nvPr/>
            </p14:nvContentPartPr>
            <p14:xfrm>
              <a:off x="5486160" y="4353280"/>
              <a:ext cx="140400" cy="86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68160" y="4335640"/>
                <a:ext cx="176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14:cNvPr>
              <p14:cNvContentPartPr/>
              <p14:nvPr/>
            </p14:nvContentPartPr>
            <p14:xfrm>
              <a:off x="5345040" y="4540840"/>
              <a:ext cx="374760" cy="30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27057" y="4523200"/>
                <a:ext cx="410366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14:cNvPr>
              <p14:cNvContentPartPr/>
              <p14:nvPr/>
            </p14:nvContentPartPr>
            <p14:xfrm>
              <a:off x="4720800" y="4549480"/>
              <a:ext cx="493920" cy="308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02787" y="4531840"/>
                <a:ext cx="529586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14:cNvPr>
              <p14:cNvContentPartPr/>
              <p14:nvPr/>
            </p14:nvContentPartPr>
            <p14:xfrm>
              <a:off x="4185480" y="4400800"/>
              <a:ext cx="121680" cy="90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167480" y="4382800"/>
                <a:ext cx="1573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14:cNvPr>
              <p14:cNvContentPartPr/>
              <p14:nvPr/>
            </p14:nvContentPartPr>
            <p14:xfrm>
              <a:off x="3921240" y="4581880"/>
              <a:ext cx="631440" cy="330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03600" y="4563880"/>
                <a:ext cx="667080" cy="36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932151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14:cNvPr>
              <p14:cNvContentPartPr/>
              <p14:nvPr/>
            </p14:nvContentPartPr>
            <p14:xfrm>
              <a:off x="4734120" y="4372720"/>
              <a:ext cx="14760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6480" y="4354720"/>
                <a:ext cx="18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14:cNvPr>
              <p14:cNvContentPartPr/>
              <p14:nvPr/>
            </p14:nvContentPartPr>
            <p14:xfrm>
              <a:off x="5486160" y="4353280"/>
              <a:ext cx="140400" cy="86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68160" y="4335640"/>
                <a:ext cx="176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14:cNvPr>
              <p14:cNvContentPartPr/>
              <p14:nvPr/>
            </p14:nvContentPartPr>
            <p14:xfrm>
              <a:off x="5345040" y="4540840"/>
              <a:ext cx="374760" cy="30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27057" y="4523200"/>
                <a:ext cx="410366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14:cNvPr>
              <p14:cNvContentPartPr/>
              <p14:nvPr/>
            </p14:nvContentPartPr>
            <p14:xfrm>
              <a:off x="4720800" y="4549480"/>
              <a:ext cx="493920" cy="308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02787" y="4531840"/>
                <a:ext cx="529586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14:cNvPr>
              <p14:cNvContentPartPr/>
              <p14:nvPr/>
            </p14:nvContentPartPr>
            <p14:xfrm>
              <a:off x="5872080" y="4653880"/>
              <a:ext cx="121320" cy="9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54080" y="46362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14:cNvPr>
              <p14:cNvContentPartPr/>
              <p14:nvPr/>
            </p14:nvContentPartPr>
            <p14:xfrm>
              <a:off x="5892240" y="4746400"/>
              <a:ext cx="150480" cy="18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74600" y="4728400"/>
                <a:ext cx="186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14:cNvPr>
              <p14:cNvContentPartPr/>
              <p14:nvPr/>
            </p14:nvContentPartPr>
            <p14:xfrm>
              <a:off x="4185480" y="4400800"/>
              <a:ext cx="121680" cy="90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67480" y="4382800"/>
                <a:ext cx="1573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14:cNvPr>
              <p14:cNvContentPartPr/>
              <p14:nvPr/>
            </p14:nvContentPartPr>
            <p14:xfrm>
              <a:off x="3921240" y="4581880"/>
              <a:ext cx="631440" cy="330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03600" y="4563880"/>
                <a:ext cx="6670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14:cNvPr>
              <p14:cNvContentPartPr/>
              <p14:nvPr/>
            </p14:nvContentPartPr>
            <p14:xfrm>
              <a:off x="7320720" y="4612480"/>
              <a:ext cx="11628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02776" y="4594480"/>
                <a:ext cx="15181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14:cNvPr>
              <p14:cNvContentPartPr/>
              <p14:nvPr/>
            </p14:nvContentPartPr>
            <p14:xfrm>
              <a:off x="6299040" y="4510600"/>
              <a:ext cx="9244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81040" y="4492614"/>
                <a:ext cx="960120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14:cNvPr>
              <p14:cNvContentPartPr/>
              <p14:nvPr/>
            </p14:nvContentPartPr>
            <p14:xfrm>
              <a:off x="7518360" y="4784560"/>
              <a:ext cx="9252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00360" y="4766920"/>
                <a:ext cx="12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14:cNvPr>
              <p14:cNvContentPartPr/>
              <p14:nvPr/>
            </p14:nvContentPartPr>
            <p14:xfrm>
              <a:off x="7721400" y="4495480"/>
              <a:ext cx="758880" cy="392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03400" y="4477840"/>
                <a:ext cx="794520" cy="42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209365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14:cNvPr>
              <p14:cNvContentPartPr/>
              <p14:nvPr/>
            </p14:nvContentPartPr>
            <p14:xfrm>
              <a:off x="4734120" y="4372720"/>
              <a:ext cx="14760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6480" y="4354720"/>
                <a:ext cx="18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14:cNvPr>
              <p14:cNvContentPartPr/>
              <p14:nvPr/>
            </p14:nvContentPartPr>
            <p14:xfrm>
              <a:off x="5486160" y="4353280"/>
              <a:ext cx="140400" cy="86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68160" y="4335640"/>
                <a:ext cx="176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14:cNvPr>
              <p14:cNvContentPartPr/>
              <p14:nvPr/>
            </p14:nvContentPartPr>
            <p14:xfrm>
              <a:off x="5345040" y="4540840"/>
              <a:ext cx="374760" cy="30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27057" y="4523200"/>
                <a:ext cx="410366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14:cNvPr>
              <p14:cNvContentPartPr/>
              <p14:nvPr/>
            </p14:nvContentPartPr>
            <p14:xfrm>
              <a:off x="4720800" y="4549480"/>
              <a:ext cx="493920" cy="308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02787" y="4531840"/>
                <a:ext cx="529586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14:cNvPr>
              <p14:cNvContentPartPr/>
              <p14:nvPr/>
            </p14:nvContentPartPr>
            <p14:xfrm>
              <a:off x="5872080" y="4653880"/>
              <a:ext cx="121320" cy="9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54080" y="46362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14:cNvPr>
              <p14:cNvContentPartPr/>
              <p14:nvPr/>
            </p14:nvContentPartPr>
            <p14:xfrm>
              <a:off x="5892240" y="4746400"/>
              <a:ext cx="150480" cy="18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74600" y="4728400"/>
                <a:ext cx="186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14:cNvPr>
              <p14:cNvContentPartPr/>
              <p14:nvPr/>
            </p14:nvContentPartPr>
            <p14:xfrm>
              <a:off x="4185480" y="4400800"/>
              <a:ext cx="121680" cy="90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67480" y="4382800"/>
                <a:ext cx="1573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14:cNvPr>
              <p14:cNvContentPartPr/>
              <p14:nvPr/>
            </p14:nvContentPartPr>
            <p14:xfrm>
              <a:off x="3921240" y="4581880"/>
              <a:ext cx="631440" cy="330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03600" y="4563880"/>
                <a:ext cx="6670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14:cNvPr>
              <p14:cNvContentPartPr/>
              <p14:nvPr/>
            </p14:nvContentPartPr>
            <p14:xfrm>
              <a:off x="7320720" y="4612480"/>
              <a:ext cx="11628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02776" y="4594480"/>
                <a:ext cx="15181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14:cNvPr>
              <p14:cNvContentPartPr/>
              <p14:nvPr/>
            </p14:nvContentPartPr>
            <p14:xfrm>
              <a:off x="6299040" y="4510600"/>
              <a:ext cx="9244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81040" y="4492614"/>
                <a:ext cx="960120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14:cNvPr>
              <p14:cNvContentPartPr/>
              <p14:nvPr/>
            </p14:nvContentPartPr>
            <p14:xfrm>
              <a:off x="7518360" y="4784560"/>
              <a:ext cx="9252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00360" y="4766920"/>
                <a:ext cx="12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14:cNvPr>
              <p14:cNvContentPartPr/>
              <p14:nvPr/>
            </p14:nvContentPartPr>
            <p14:xfrm>
              <a:off x="7721400" y="4495480"/>
              <a:ext cx="758880" cy="392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03400" y="4477840"/>
                <a:ext cx="7945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14:cNvPr>
              <p14:cNvContentPartPr/>
              <p14:nvPr/>
            </p14:nvContentPartPr>
            <p14:xfrm>
              <a:off x="639480" y="5008480"/>
              <a:ext cx="335880" cy="257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1840" y="4990840"/>
                <a:ext cx="3715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14:cNvPr>
              <p14:cNvContentPartPr/>
              <p14:nvPr/>
            </p14:nvContentPartPr>
            <p14:xfrm>
              <a:off x="2061840" y="4905880"/>
              <a:ext cx="150480" cy="52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44200" y="4887880"/>
                <a:ext cx="1861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14:cNvPr>
              <p14:cNvContentPartPr/>
              <p14:nvPr/>
            </p14:nvContentPartPr>
            <p14:xfrm>
              <a:off x="2438040" y="5120440"/>
              <a:ext cx="154440" cy="10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20040" y="5102440"/>
                <a:ext cx="190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14:cNvPr>
              <p14:cNvContentPartPr/>
              <p14:nvPr/>
            </p14:nvContentPartPr>
            <p14:xfrm>
              <a:off x="2458200" y="5221600"/>
              <a:ext cx="18504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40560" y="5203960"/>
                <a:ext cx="22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14:cNvPr>
              <p14:cNvContentPartPr/>
              <p14:nvPr/>
            </p14:nvContentPartPr>
            <p14:xfrm>
              <a:off x="1681680" y="5067520"/>
              <a:ext cx="59544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4029" y="5049520"/>
                <a:ext cx="63110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14:cNvPr>
              <p14:cNvContentPartPr/>
              <p14:nvPr/>
            </p14:nvContentPartPr>
            <p14:xfrm>
              <a:off x="2834040" y="5027560"/>
              <a:ext cx="32760" cy="230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16400" y="5009560"/>
                <a:ext cx="684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14:cNvPr>
              <p14:cNvContentPartPr/>
              <p14:nvPr/>
            </p14:nvContentPartPr>
            <p14:xfrm>
              <a:off x="2986680" y="5017480"/>
              <a:ext cx="220680" cy="244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968680" y="4999480"/>
                <a:ext cx="25632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14:cNvPr>
              <p14:cNvContentPartPr/>
              <p14:nvPr/>
            </p14:nvContentPartPr>
            <p14:xfrm>
              <a:off x="3840240" y="5171200"/>
              <a:ext cx="109440" cy="12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22600" y="5153200"/>
                <a:ext cx="145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14:cNvPr>
              <p14:cNvContentPartPr/>
              <p14:nvPr/>
            </p14:nvContentPartPr>
            <p14:xfrm>
              <a:off x="4175040" y="5120440"/>
              <a:ext cx="80640" cy="154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157040" y="5102440"/>
                <a:ext cx="116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14:cNvPr>
              <p14:cNvContentPartPr/>
              <p14:nvPr/>
            </p14:nvContentPartPr>
            <p14:xfrm>
              <a:off x="4144800" y="4982920"/>
              <a:ext cx="18936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26800" y="4964920"/>
                <a:ext cx="2250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14:cNvPr>
              <p14:cNvContentPartPr/>
              <p14:nvPr/>
            </p14:nvContentPartPr>
            <p14:xfrm>
              <a:off x="3738360" y="4981840"/>
              <a:ext cx="264960" cy="149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720720" y="4964157"/>
                <a:ext cx="300600" cy="184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14:cNvPr>
              <p14:cNvContentPartPr/>
              <p14:nvPr/>
            </p14:nvContentPartPr>
            <p14:xfrm>
              <a:off x="3311760" y="4988320"/>
              <a:ext cx="316440" cy="340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94120" y="4970320"/>
                <a:ext cx="352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14:cNvPr>
              <p14:cNvContentPartPr/>
              <p14:nvPr/>
            </p14:nvContentPartPr>
            <p14:xfrm>
              <a:off x="1534080" y="5323120"/>
              <a:ext cx="2613600" cy="132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16080" y="5287120"/>
                <a:ext cx="26492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67DA37-1518-4252-AE4E-332282E114C9}"/>
                  </a:ext>
                </a:extLst>
              </p14:cNvPr>
              <p14:cNvContentPartPr/>
              <p14:nvPr/>
            </p14:nvContentPartPr>
            <p14:xfrm>
              <a:off x="2665200" y="5049160"/>
              <a:ext cx="9828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67DA37-1518-4252-AE4E-332282E114C9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647200" y="5031520"/>
                <a:ext cx="133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591477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14:cNvPr>
              <p14:cNvContentPartPr/>
              <p14:nvPr/>
            </p14:nvContentPartPr>
            <p14:xfrm>
              <a:off x="1376400" y="2235040"/>
              <a:ext cx="401760" cy="3780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8400" y="2217040"/>
                <a:ext cx="43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14:cNvPr>
              <p14:cNvContentPartPr/>
              <p14:nvPr/>
            </p14:nvContentPartPr>
            <p14:xfrm>
              <a:off x="1916040" y="2316040"/>
              <a:ext cx="126360" cy="275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98040" y="2298040"/>
                <a:ext cx="162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14:cNvPr>
              <p14:cNvContentPartPr/>
              <p14:nvPr/>
            </p14:nvContentPartPr>
            <p14:xfrm>
              <a:off x="1838280" y="2234320"/>
              <a:ext cx="373320" cy="25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20640" y="2216320"/>
                <a:ext cx="4089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14:cNvPr>
              <p14:cNvContentPartPr/>
              <p14:nvPr/>
            </p14:nvContentPartPr>
            <p14:xfrm>
              <a:off x="1777800" y="2548960"/>
              <a:ext cx="375120" cy="38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59800" y="2530960"/>
                <a:ext cx="4107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14:cNvPr>
              <p14:cNvContentPartPr/>
              <p14:nvPr/>
            </p14:nvContentPartPr>
            <p14:xfrm>
              <a:off x="2555400" y="2204080"/>
              <a:ext cx="1655280" cy="396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756" y="2186440"/>
                <a:ext cx="1690928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14:cNvPr>
              <p14:cNvContentPartPr/>
              <p14:nvPr/>
            </p14:nvContentPartPr>
            <p14:xfrm>
              <a:off x="1269840" y="2671360"/>
              <a:ext cx="2732040" cy="142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51840" y="2653720"/>
                <a:ext cx="2767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14:cNvPr>
              <p14:cNvContentPartPr/>
              <p14:nvPr/>
            </p14:nvContentPartPr>
            <p14:xfrm>
              <a:off x="4734120" y="2248720"/>
              <a:ext cx="1357200" cy="64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6480" y="2231080"/>
                <a:ext cx="139284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14:cNvPr>
              <p14:cNvContentPartPr/>
              <p14:nvPr/>
            </p14:nvContentPartPr>
            <p14:xfrm>
              <a:off x="6681000" y="2213800"/>
              <a:ext cx="1748880" cy="484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3000" y="2195800"/>
                <a:ext cx="17845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14:cNvPr>
              <p14:cNvContentPartPr/>
              <p14:nvPr/>
            </p14:nvContentPartPr>
            <p14:xfrm>
              <a:off x="3459360" y="2912200"/>
              <a:ext cx="2492640" cy="49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41720" y="2894200"/>
                <a:ext cx="252828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14:cNvPr>
              <p14:cNvContentPartPr/>
              <p14:nvPr/>
            </p14:nvContentPartPr>
            <p14:xfrm>
              <a:off x="2823600" y="3027040"/>
              <a:ext cx="396720" cy="330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05960" y="3009381"/>
                <a:ext cx="432360" cy="366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14:cNvPr>
              <p14:cNvContentPartPr/>
              <p14:nvPr/>
            </p14:nvContentPartPr>
            <p14:xfrm>
              <a:off x="6001680" y="3636880"/>
              <a:ext cx="94320" cy="172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83680" y="3619240"/>
                <a:ext cx="1299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14:cNvPr>
              <p14:cNvContentPartPr/>
              <p14:nvPr/>
            </p14:nvContentPartPr>
            <p14:xfrm>
              <a:off x="4876320" y="3526720"/>
              <a:ext cx="931680" cy="5284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8320" y="3508720"/>
                <a:ext cx="96732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14:cNvPr>
              <p14:cNvContentPartPr/>
              <p14:nvPr/>
            </p14:nvContentPartPr>
            <p14:xfrm>
              <a:off x="6220200" y="2843440"/>
              <a:ext cx="2643480" cy="4989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2560" y="2825800"/>
                <a:ext cx="267912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0FF8D8-F123-42C5-B50C-DA28204E81FE}"/>
                  </a:ext>
                </a:extLst>
              </p14:cNvPr>
              <p14:cNvContentPartPr/>
              <p14:nvPr/>
            </p14:nvContentPartPr>
            <p14:xfrm>
              <a:off x="3039600" y="4317640"/>
              <a:ext cx="191160" cy="159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0FF8D8-F123-42C5-B50C-DA28204E81F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21960" y="4300000"/>
                <a:ext cx="22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0D392DC-D628-4B74-8FCE-458ECE6D2451}"/>
                  </a:ext>
                </a:extLst>
              </p14:cNvPr>
              <p14:cNvContentPartPr/>
              <p14:nvPr/>
            </p14:nvContentPartPr>
            <p14:xfrm>
              <a:off x="2997120" y="4357960"/>
              <a:ext cx="261000" cy="136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0D392DC-D628-4B74-8FCE-458ECE6D24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9120" y="4340320"/>
                <a:ext cx="2966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0B02D3-A90B-49A6-9F60-89887E3407B9}"/>
                  </a:ext>
                </a:extLst>
              </p14:cNvPr>
              <p14:cNvContentPartPr/>
              <p14:nvPr/>
            </p14:nvContentPartPr>
            <p14:xfrm>
              <a:off x="3108360" y="4236280"/>
              <a:ext cx="10800" cy="295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0B02D3-A90B-49A6-9F60-89887E3407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90360" y="4218640"/>
                <a:ext cx="464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E04B6A5-354A-48EE-820C-40FEEE6AA14E}"/>
                  </a:ext>
                </a:extLst>
              </p14:cNvPr>
              <p14:cNvContentPartPr/>
              <p14:nvPr/>
            </p14:nvContentPartPr>
            <p14:xfrm>
              <a:off x="2935920" y="4392880"/>
              <a:ext cx="324000" cy="2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E04B6A5-354A-48EE-820C-40FEEE6AA14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4374880"/>
                <a:ext cx="359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28F3330-8D11-459B-9BC5-CF63086C492A}"/>
                  </a:ext>
                </a:extLst>
              </p14:cNvPr>
              <p14:cNvContentPartPr/>
              <p14:nvPr/>
            </p14:nvContentPartPr>
            <p14:xfrm>
              <a:off x="3499320" y="4217200"/>
              <a:ext cx="301320" cy="442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28F3330-8D11-459B-9BC5-CF63086C49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81680" y="4199560"/>
                <a:ext cx="33696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2714A5-58D6-4B5D-A7DB-5F4B9B01037D}"/>
                  </a:ext>
                </a:extLst>
              </p14:cNvPr>
              <p14:cNvContentPartPr/>
              <p14:nvPr/>
            </p14:nvContentPartPr>
            <p14:xfrm>
              <a:off x="3586080" y="4418800"/>
              <a:ext cx="367920" cy="145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2714A5-58D6-4B5D-A7DB-5F4B9B01037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4401160"/>
                <a:ext cx="4035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2BA42F-E92A-4B10-96D2-6CD0E0C6869F}"/>
                  </a:ext>
                </a:extLst>
              </p14:cNvPr>
              <p14:cNvContentPartPr/>
              <p14:nvPr/>
            </p14:nvContentPartPr>
            <p14:xfrm>
              <a:off x="4061640" y="4482880"/>
              <a:ext cx="74520" cy="127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2BA42F-E92A-4B10-96D2-6CD0E0C6869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4000" y="4464880"/>
                <a:ext cx="1101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A30423-A043-462B-A65D-5D0E19D1E3C9}"/>
                  </a:ext>
                </a:extLst>
              </p14:cNvPr>
              <p14:cNvContentPartPr/>
              <p14:nvPr/>
            </p14:nvContentPartPr>
            <p14:xfrm>
              <a:off x="4205640" y="4458760"/>
              <a:ext cx="75960" cy="163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A30423-A043-462B-A65D-5D0E19D1E3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88000" y="4440760"/>
                <a:ext cx="111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FE1C00-A351-443D-8199-EF49F684E349}"/>
                  </a:ext>
                </a:extLst>
              </p14:cNvPr>
              <p14:cNvContentPartPr/>
              <p14:nvPr/>
            </p14:nvContentPartPr>
            <p14:xfrm>
              <a:off x="4349640" y="4480360"/>
              <a:ext cx="134280" cy="113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FE1C00-A351-443D-8199-EF49F684E34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31640" y="4462360"/>
                <a:ext cx="169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928E54-5632-4626-87B8-E125F647DF8B}"/>
                  </a:ext>
                </a:extLst>
              </p14:cNvPr>
              <p14:cNvContentPartPr/>
              <p14:nvPr/>
            </p14:nvContentPartPr>
            <p14:xfrm>
              <a:off x="4490400" y="4478920"/>
              <a:ext cx="130320" cy="114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928E54-5632-4626-87B8-E125F647DF8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72400" y="4460920"/>
                <a:ext cx="165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0AB0B4-BC79-4CB9-9FEF-7C31416976EF}"/>
                  </a:ext>
                </a:extLst>
              </p14:cNvPr>
              <p14:cNvContentPartPr/>
              <p14:nvPr/>
            </p14:nvContentPartPr>
            <p14:xfrm>
              <a:off x="4711440" y="4439680"/>
              <a:ext cx="114480" cy="159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0AB0B4-BC79-4CB9-9FEF-7C31416976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3440" y="4421680"/>
                <a:ext cx="150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585FEA-984A-4D9A-A4A8-FADC3AD3159F}"/>
                  </a:ext>
                </a:extLst>
              </p14:cNvPr>
              <p14:cNvContentPartPr/>
              <p14:nvPr/>
            </p14:nvContentPartPr>
            <p14:xfrm>
              <a:off x="5126880" y="4378480"/>
              <a:ext cx="217440" cy="215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585FEA-984A-4D9A-A4A8-FADC3AD315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08880" y="4360480"/>
                <a:ext cx="2530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3BBAEC-BD7F-482E-9C4C-37564DC66EA9}"/>
                  </a:ext>
                </a:extLst>
              </p14:cNvPr>
              <p14:cNvContentPartPr/>
              <p14:nvPr/>
            </p14:nvContentPartPr>
            <p14:xfrm>
              <a:off x="5229840" y="4266880"/>
              <a:ext cx="93960" cy="3898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3BBAEC-BD7F-482E-9C4C-37564DC66E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12200" y="4248880"/>
                <a:ext cx="129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45B66CC-5218-4192-8EBC-34FB8E48BFC5}"/>
                  </a:ext>
                </a:extLst>
              </p14:cNvPr>
              <p14:cNvContentPartPr/>
              <p14:nvPr/>
            </p14:nvContentPartPr>
            <p14:xfrm>
              <a:off x="5665800" y="4139800"/>
              <a:ext cx="1699200" cy="59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45B66CC-5218-4192-8EBC-34FB8E48BF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47804" y="4122149"/>
                <a:ext cx="1734832" cy="626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88C0D6E-7207-49D3-BCC4-E592A909FF3B}"/>
                  </a:ext>
                </a:extLst>
              </p14:cNvPr>
              <p14:cNvContentPartPr/>
              <p14:nvPr/>
            </p14:nvContentPartPr>
            <p14:xfrm>
              <a:off x="7569120" y="4224040"/>
              <a:ext cx="1463400" cy="5101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88C0D6E-7207-49D3-BCC4-E592A909FF3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51120" y="4206040"/>
                <a:ext cx="14990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AFF6FE9-8761-4CF5-A2BE-B8CEDEAD20EC}"/>
                  </a:ext>
                </a:extLst>
              </p14:cNvPr>
              <p14:cNvContentPartPr/>
              <p14:nvPr/>
            </p14:nvContentPartPr>
            <p14:xfrm>
              <a:off x="4594800" y="4959520"/>
              <a:ext cx="1989000" cy="6418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AFF6FE9-8761-4CF5-A2BE-B8CEDEAD20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6803" y="4941880"/>
                <a:ext cx="2024634" cy="67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AAA744-0CB2-4370-9E82-2D19278FB390}"/>
                  </a:ext>
                </a:extLst>
              </p14:cNvPr>
              <p14:cNvContentPartPr/>
              <p14:nvPr/>
            </p14:nvContentPartPr>
            <p14:xfrm>
              <a:off x="6929400" y="5077240"/>
              <a:ext cx="1698120" cy="364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AAA744-0CB2-4370-9E82-2D19278FB39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11404" y="5059240"/>
                <a:ext cx="1733752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856556A-3F2A-445F-B6A0-F5BF4D31AFBB}"/>
                  </a:ext>
                </a:extLst>
              </p14:cNvPr>
              <p14:cNvContentPartPr/>
              <p14:nvPr/>
            </p14:nvContentPartPr>
            <p14:xfrm>
              <a:off x="3757080" y="5669080"/>
              <a:ext cx="449280" cy="453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856556A-3F2A-445F-B6A0-F5BF4D31A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39080" y="5651440"/>
                <a:ext cx="48492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AE4873D-D0CF-43AE-947B-8A000438EB17}"/>
                  </a:ext>
                </a:extLst>
              </p14:cNvPr>
              <p14:cNvContentPartPr/>
              <p14:nvPr/>
            </p14:nvContentPartPr>
            <p14:xfrm>
              <a:off x="4391760" y="5688880"/>
              <a:ext cx="2194920" cy="4273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AE4873D-D0CF-43AE-947B-8A000438EB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73760" y="5671240"/>
                <a:ext cx="223056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654D9D-D345-4BAB-8E50-5F6D6F086036}"/>
                  </a:ext>
                </a:extLst>
              </p14:cNvPr>
              <p14:cNvContentPartPr/>
              <p14:nvPr/>
            </p14:nvContentPartPr>
            <p14:xfrm>
              <a:off x="7284360" y="5669080"/>
              <a:ext cx="1389600" cy="5623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654D9D-D345-4BAB-8E50-5F6D6F0860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66355" y="5651440"/>
                <a:ext cx="1425249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A54071C-BBE1-4EC5-8F6C-276DB8FC1AF6}"/>
                  </a:ext>
                </a:extLst>
              </p14:cNvPr>
              <p14:cNvContentPartPr/>
              <p14:nvPr/>
            </p14:nvContentPartPr>
            <p14:xfrm>
              <a:off x="6907440" y="5709400"/>
              <a:ext cx="147240" cy="4676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A54071C-BBE1-4EC5-8F6C-276DB8FC1AF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89440" y="5691760"/>
                <a:ext cx="182880" cy="50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7801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14:cNvPr>
              <p14:cNvContentPartPr/>
              <p14:nvPr/>
            </p14:nvContentPartPr>
            <p14:xfrm>
              <a:off x="4734120" y="4372720"/>
              <a:ext cx="14760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6480" y="4354720"/>
                <a:ext cx="18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14:cNvPr>
              <p14:cNvContentPartPr/>
              <p14:nvPr/>
            </p14:nvContentPartPr>
            <p14:xfrm>
              <a:off x="5486160" y="4353280"/>
              <a:ext cx="140400" cy="86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68160" y="4335640"/>
                <a:ext cx="176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14:cNvPr>
              <p14:cNvContentPartPr/>
              <p14:nvPr/>
            </p14:nvContentPartPr>
            <p14:xfrm>
              <a:off x="5345040" y="4540840"/>
              <a:ext cx="374760" cy="30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27057" y="4523200"/>
                <a:ext cx="410366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14:cNvPr>
              <p14:cNvContentPartPr/>
              <p14:nvPr/>
            </p14:nvContentPartPr>
            <p14:xfrm>
              <a:off x="4720800" y="4549480"/>
              <a:ext cx="493920" cy="308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02787" y="4531840"/>
                <a:ext cx="529586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14:cNvPr>
              <p14:cNvContentPartPr/>
              <p14:nvPr/>
            </p14:nvContentPartPr>
            <p14:xfrm>
              <a:off x="5872080" y="4653880"/>
              <a:ext cx="121320" cy="9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54080" y="46362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14:cNvPr>
              <p14:cNvContentPartPr/>
              <p14:nvPr/>
            </p14:nvContentPartPr>
            <p14:xfrm>
              <a:off x="5892240" y="4746400"/>
              <a:ext cx="150480" cy="18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74600" y="4728400"/>
                <a:ext cx="186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14:cNvPr>
              <p14:cNvContentPartPr/>
              <p14:nvPr/>
            </p14:nvContentPartPr>
            <p14:xfrm>
              <a:off x="4185480" y="4400800"/>
              <a:ext cx="121680" cy="90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67480" y="4382800"/>
                <a:ext cx="1573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14:cNvPr>
              <p14:cNvContentPartPr/>
              <p14:nvPr/>
            </p14:nvContentPartPr>
            <p14:xfrm>
              <a:off x="3921240" y="4581880"/>
              <a:ext cx="631440" cy="330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03600" y="4563880"/>
                <a:ext cx="6670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14:cNvPr>
              <p14:cNvContentPartPr/>
              <p14:nvPr/>
            </p14:nvContentPartPr>
            <p14:xfrm>
              <a:off x="7320720" y="4612480"/>
              <a:ext cx="11628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02776" y="4594480"/>
                <a:ext cx="15181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14:cNvPr>
              <p14:cNvContentPartPr/>
              <p14:nvPr/>
            </p14:nvContentPartPr>
            <p14:xfrm>
              <a:off x="6299040" y="4510600"/>
              <a:ext cx="9244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81040" y="4492614"/>
                <a:ext cx="960120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14:cNvPr>
              <p14:cNvContentPartPr/>
              <p14:nvPr/>
            </p14:nvContentPartPr>
            <p14:xfrm>
              <a:off x="7518360" y="4784560"/>
              <a:ext cx="9252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00360" y="4766920"/>
                <a:ext cx="12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14:cNvPr>
              <p14:cNvContentPartPr/>
              <p14:nvPr/>
            </p14:nvContentPartPr>
            <p14:xfrm>
              <a:off x="7721400" y="4495480"/>
              <a:ext cx="758880" cy="392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03400" y="4477840"/>
                <a:ext cx="7945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14:cNvPr>
              <p14:cNvContentPartPr/>
              <p14:nvPr/>
            </p14:nvContentPartPr>
            <p14:xfrm>
              <a:off x="639480" y="5008480"/>
              <a:ext cx="335880" cy="257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1840" y="4990840"/>
                <a:ext cx="3715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14:cNvPr>
              <p14:cNvContentPartPr/>
              <p14:nvPr/>
            </p14:nvContentPartPr>
            <p14:xfrm>
              <a:off x="2061840" y="4905880"/>
              <a:ext cx="150480" cy="52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44200" y="4887880"/>
                <a:ext cx="1861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14:cNvPr>
              <p14:cNvContentPartPr/>
              <p14:nvPr/>
            </p14:nvContentPartPr>
            <p14:xfrm>
              <a:off x="2438040" y="5120440"/>
              <a:ext cx="154440" cy="10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20040" y="5102440"/>
                <a:ext cx="190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14:cNvPr>
              <p14:cNvContentPartPr/>
              <p14:nvPr/>
            </p14:nvContentPartPr>
            <p14:xfrm>
              <a:off x="2458200" y="5221600"/>
              <a:ext cx="18504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40560" y="5203960"/>
                <a:ext cx="22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14:cNvPr>
              <p14:cNvContentPartPr/>
              <p14:nvPr/>
            </p14:nvContentPartPr>
            <p14:xfrm>
              <a:off x="1681680" y="5067520"/>
              <a:ext cx="59544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4029" y="5049520"/>
                <a:ext cx="63110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14:cNvPr>
              <p14:cNvContentPartPr/>
              <p14:nvPr/>
            </p14:nvContentPartPr>
            <p14:xfrm>
              <a:off x="2834040" y="5027560"/>
              <a:ext cx="32760" cy="230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16400" y="5009560"/>
                <a:ext cx="684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14:cNvPr>
              <p14:cNvContentPartPr/>
              <p14:nvPr/>
            </p14:nvContentPartPr>
            <p14:xfrm>
              <a:off x="2986680" y="5017480"/>
              <a:ext cx="220680" cy="244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968680" y="4999480"/>
                <a:ext cx="25632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14:cNvPr>
              <p14:cNvContentPartPr/>
              <p14:nvPr/>
            </p14:nvContentPartPr>
            <p14:xfrm>
              <a:off x="3840240" y="5171200"/>
              <a:ext cx="109440" cy="12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22600" y="5153200"/>
                <a:ext cx="145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14:cNvPr>
              <p14:cNvContentPartPr/>
              <p14:nvPr/>
            </p14:nvContentPartPr>
            <p14:xfrm>
              <a:off x="4175040" y="5120440"/>
              <a:ext cx="80640" cy="154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157040" y="5102440"/>
                <a:ext cx="116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14:cNvPr>
              <p14:cNvContentPartPr/>
              <p14:nvPr/>
            </p14:nvContentPartPr>
            <p14:xfrm>
              <a:off x="4144800" y="4982920"/>
              <a:ext cx="18936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26800" y="4964920"/>
                <a:ext cx="2250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14:cNvPr>
              <p14:cNvContentPartPr/>
              <p14:nvPr/>
            </p14:nvContentPartPr>
            <p14:xfrm>
              <a:off x="3738360" y="4981840"/>
              <a:ext cx="264960" cy="149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720720" y="4964157"/>
                <a:ext cx="300600" cy="184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14:cNvPr>
              <p14:cNvContentPartPr/>
              <p14:nvPr/>
            </p14:nvContentPartPr>
            <p14:xfrm>
              <a:off x="3311760" y="4988320"/>
              <a:ext cx="316440" cy="340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94120" y="4970320"/>
                <a:ext cx="352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14:cNvPr>
              <p14:cNvContentPartPr/>
              <p14:nvPr/>
            </p14:nvContentPartPr>
            <p14:xfrm>
              <a:off x="1534080" y="5323120"/>
              <a:ext cx="2613600" cy="132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16080" y="5287120"/>
                <a:ext cx="26492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BF9ECB6-2FE2-4C22-AC3A-45A15D7947B5}"/>
                  </a:ext>
                </a:extLst>
              </p14:cNvPr>
              <p14:cNvContentPartPr/>
              <p14:nvPr/>
            </p14:nvContentPartPr>
            <p14:xfrm>
              <a:off x="5272680" y="5166160"/>
              <a:ext cx="148680" cy="1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BF9ECB6-2FE2-4C22-AC3A-45A15D7947B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54680" y="5148520"/>
                <a:ext cx="184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78D8CB-5DE5-4127-A18C-BC84C3349E64}"/>
                  </a:ext>
                </a:extLst>
              </p14:cNvPr>
              <p14:cNvContentPartPr/>
              <p14:nvPr/>
            </p14:nvContentPartPr>
            <p14:xfrm>
              <a:off x="5272680" y="5252560"/>
              <a:ext cx="12564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78D8CB-5DE5-4127-A18C-BC84C3349E6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254680" y="52345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788531-817F-4D1D-AF1E-B0260C3D5F0C}"/>
                  </a:ext>
                </a:extLst>
              </p14:cNvPr>
              <p14:cNvContentPartPr/>
              <p14:nvPr/>
            </p14:nvContentPartPr>
            <p14:xfrm>
              <a:off x="4647360" y="4957720"/>
              <a:ext cx="500760" cy="34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788531-817F-4D1D-AF1E-B0260C3D5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29707" y="4939720"/>
                <a:ext cx="5364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A0F5341-980B-476B-BC6B-DB1B44136F4F}"/>
                  </a:ext>
                </a:extLst>
              </p14:cNvPr>
              <p14:cNvContentPartPr/>
              <p14:nvPr/>
            </p14:nvContentPartPr>
            <p14:xfrm>
              <a:off x="5526120" y="5108920"/>
              <a:ext cx="163440" cy="18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A0F5341-980B-476B-BC6B-DB1B44136F4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08480" y="5091280"/>
                <a:ext cx="199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47BC3CD-612F-4123-B9DD-ABCBDAC5BD06}"/>
                  </a:ext>
                </a:extLst>
              </p14:cNvPr>
              <p14:cNvContentPartPr/>
              <p14:nvPr/>
            </p14:nvContentPartPr>
            <p14:xfrm>
              <a:off x="5756160" y="5221600"/>
              <a:ext cx="4320" cy="26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47BC3CD-612F-4123-B9DD-ABCBDAC5BD0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738520" y="5203960"/>
                <a:ext cx="399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7038525-424E-4469-9ADC-8B798EA0060A}"/>
                  </a:ext>
                </a:extLst>
              </p14:cNvPr>
              <p14:cNvContentPartPr/>
              <p14:nvPr/>
            </p14:nvContentPartPr>
            <p14:xfrm>
              <a:off x="6327480" y="5049160"/>
              <a:ext cx="7308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7038525-424E-4469-9ADC-8B798EA0060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09840" y="5031520"/>
                <a:ext cx="1087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BD81243-572F-4E12-B65B-F1958460E2AC}"/>
                  </a:ext>
                </a:extLst>
              </p14:cNvPr>
              <p14:cNvContentPartPr/>
              <p14:nvPr/>
            </p14:nvContentPartPr>
            <p14:xfrm>
              <a:off x="5831760" y="5089480"/>
              <a:ext cx="407520" cy="32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BD81243-572F-4E12-B65B-F1958460E2A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813760" y="5071821"/>
                <a:ext cx="44316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7A39A07-692C-4E8C-A8B1-A504E9525BB9}"/>
                  </a:ext>
                </a:extLst>
              </p14:cNvPr>
              <p14:cNvContentPartPr/>
              <p14:nvPr/>
            </p14:nvContentPartPr>
            <p14:xfrm>
              <a:off x="6496320" y="5110360"/>
              <a:ext cx="145080" cy="194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7A39A07-692C-4E8C-A8B1-A504E9525BB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478320" y="5092720"/>
                <a:ext cx="180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CBA19EE-237B-40B7-9BC6-154CC4AD13A1}"/>
                  </a:ext>
                </a:extLst>
              </p14:cNvPr>
              <p14:cNvContentPartPr/>
              <p14:nvPr/>
            </p14:nvContentPartPr>
            <p14:xfrm>
              <a:off x="6766320" y="5201440"/>
              <a:ext cx="9792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CBA19EE-237B-40B7-9BC6-154CC4AD13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48320" y="518344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34DC895-9E2E-4C96-977A-EFAFC0C255A7}"/>
                  </a:ext>
                </a:extLst>
              </p14:cNvPr>
              <p14:cNvContentPartPr/>
              <p14:nvPr/>
            </p14:nvContentPartPr>
            <p14:xfrm>
              <a:off x="6970800" y="5059240"/>
              <a:ext cx="212400" cy="217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34DC895-9E2E-4C96-977A-EFAFC0C255A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953160" y="5041600"/>
                <a:ext cx="248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F9267D1-C703-4F6A-90CE-6A1ED12047F7}"/>
                  </a:ext>
                </a:extLst>
              </p14:cNvPr>
              <p14:cNvContentPartPr/>
              <p14:nvPr/>
            </p14:nvContentPartPr>
            <p14:xfrm>
              <a:off x="7263840" y="4988320"/>
              <a:ext cx="275400" cy="254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F9267D1-C703-4F6A-90CE-6A1ED12047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246177" y="4970320"/>
                <a:ext cx="311087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F0DF67-A949-4F86-9002-3C05DC2357A6}"/>
                  </a:ext>
                </a:extLst>
              </p14:cNvPr>
              <p14:cNvContentPartPr/>
              <p14:nvPr/>
            </p14:nvContentPartPr>
            <p14:xfrm>
              <a:off x="7640040" y="5017840"/>
              <a:ext cx="181800" cy="92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F0DF67-A949-4F86-9002-3C05DC2357A6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622040" y="4999840"/>
                <a:ext cx="217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9C2362B-7316-4755-8DC3-A93751A09E64}"/>
                  </a:ext>
                </a:extLst>
              </p14:cNvPr>
              <p14:cNvContentPartPr/>
              <p14:nvPr/>
            </p14:nvContentPartPr>
            <p14:xfrm>
              <a:off x="7962960" y="5099920"/>
              <a:ext cx="5976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9C2362B-7316-4755-8DC3-A93751A09E64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945320" y="5082280"/>
                <a:ext cx="95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2414240-E6C8-4EEE-9DAA-A978BC3CEC97}"/>
                  </a:ext>
                </a:extLst>
              </p14:cNvPr>
              <p14:cNvContentPartPr/>
              <p14:nvPr/>
            </p14:nvContentPartPr>
            <p14:xfrm>
              <a:off x="7924440" y="4980040"/>
              <a:ext cx="156960" cy="79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2414240-E6C8-4EEE-9DAA-A978BC3CEC9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906800" y="4962040"/>
                <a:ext cx="1926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D0CEF57-D982-4AA4-A36E-8FC6A737C77D}"/>
                  </a:ext>
                </a:extLst>
              </p14:cNvPr>
              <p14:cNvContentPartPr/>
              <p14:nvPr/>
            </p14:nvContentPartPr>
            <p14:xfrm>
              <a:off x="7670280" y="5161120"/>
              <a:ext cx="142560" cy="1234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D0CEF57-D982-4AA4-A36E-8FC6A737C77D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652325" y="5143120"/>
                <a:ext cx="17811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CD6E642-8738-44F1-8F68-AEC405560058}"/>
                  </a:ext>
                </a:extLst>
              </p14:cNvPr>
              <p14:cNvContentPartPr/>
              <p14:nvPr/>
            </p14:nvContentPartPr>
            <p14:xfrm>
              <a:off x="2665200" y="5049160"/>
              <a:ext cx="98280" cy="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CD6E642-8738-44F1-8F68-AEC40556005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647200" y="5031520"/>
                <a:ext cx="133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007991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14:cNvPr>
              <p14:cNvContentPartPr/>
              <p14:nvPr/>
            </p14:nvContentPartPr>
            <p14:xfrm>
              <a:off x="4734120" y="4372720"/>
              <a:ext cx="14760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6480" y="4354720"/>
                <a:ext cx="18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14:cNvPr>
              <p14:cNvContentPartPr/>
              <p14:nvPr/>
            </p14:nvContentPartPr>
            <p14:xfrm>
              <a:off x="5486160" y="4353280"/>
              <a:ext cx="140400" cy="86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68160" y="4335640"/>
                <a:ext cx="176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14:cNvPr>
              <p14:cNvContentPartPr/>
              <p14:nvPr/>
            </p14:nvContentPartPr>
            <p14:xfrm>
              <a:off x="5345040" y="4540840"/>
              <a:ext cx="374760" cy="30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27057" y="4523200"/>
                <a:ext cx="410366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14:cNvPr>
              <p14:cNvContentPartPr/>
              <p14:nvPr/>
            </p14:nvContentPartPr>
            <p14:xfrm>
              <a:off x="4720800" y="4549480"/>
              <a:ext cx="493920" cy="308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02787" y="4531840"/>
                <a:ext cx="529586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14:cNvPr>
              <p14:cNvContentPartPr/>
              <p14:nvPr/>
            </p14:nvContentPartPr>
            <p14:xfrm>
              <a:off x="5872080" y="4653880"/>
              <a:ext cx="121320" cy="9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54080" y="46362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14:cNvPr>
              <p14:cNvContentPartPr/>
              <p14:nvPr/>
            </p14:nvContentPartPr>
            <p14:xfrm>
              <a:off x="5892240" y="4746400"/>
              <a:ext cx="150480" cy="18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74600" y="4728400"/>
                <a:ext cx="186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14:cNvPr>
              <p14:cNvContentPartPr/>
              <p14:nvPr/>
            </p14:nvContentPartPr>
            <p14:xfrm>
              <a:off x="4185480" y="4400800"/>
              <a:ext cx="121680" cy="90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67480" y="4382800"/>
                <a:ext cx="1573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14:cNvPr>
              <p14:cNvContentPartPr/>
              <p14:nvPr/>
            </p14:nvContentPartPr>
            <p14:xfrm>
              <a:off x="3921240" y="4581880"/>
              <a:ext cx="631440" cy="330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03600" y="4563880"/>
                <a:ext cx="6670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14:cNvPr>
              <p14:cNvContentPartPr/>
              <p14:nvPr/>
            </p14:nvContentPartPr>
            <p14:xfrm>
              <a:off x="7320720" y="4612480"/>
              <a:ext cx="11628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02776" y="4594480"/>
                <a:ext cx="15181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14:cNvPr>
              <p14:cNvContentPartPr/>
              <p14:nvPr/>
            </p14:nvContentPartPr>
            <p14:xfrm>
              <a:off x="6299040" y="4510600"/>
              <a:ext cx="9244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81040" y="4492614"/>
                <a:ext cx="960120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14:cNvPr>
              <p14:cNvContentPartPr/>
              <p14:nvPr/>
            </p14:nvContentPartPr>
            <p14:xfrm>
              <a:off x="7518360" y="4784560"/>
              <a:ext cx="9252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00360" y="4766920"/>
                <a:ext cx="12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14:cNvPr>
              <p14:cNvContentPartPr/>
              <p14:nvPr/>
            </p14:nvContentPartPr>
            <p14:xfrm>
              <a:off x="7721400" y="4495480"/>
              <a:ext cx="758880" cy="392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03400" y="4477840"/>
                <a:ext cx="7945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14:cNvPr>
              <p14:cNvContentPartPr/>
              <p14:nvPr/>
            </p14:nvContentPartPr>
            <p14:xfrm>
              <a:off x="639480" y="5008480"/>
              <a:ext cx="335880" cy="257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1840" y="4990840"/>
                <a:ext cx="3715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14:cNvPr>
              <p14:cNvContentPartPr/>
              <p14:nvPr/>
            </p14:nvContentPartPr>
            <p14:xfrm>
              <a:off x="2061840" y="4905880"/>
              <a:ext cx="150480" cy="52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44200" y="4887880"/>
                <a:ext cx="1861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14:cNvPr>
              <p14:cNvContentPartPr/>
              <p14:nvPr/>
            </p14:nvContentPartPr>
            <p14:xfrm>
              <a:off x="2438040" y="5120440"/>
              <a:ext cx="154440" cy="10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20040" y="5102440"/>
                <a:ext cx="190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14:cNvPr>
              <p14:cNvContentPartPr/>
              <p14:nvPr/>
            </p14:nvContentPartPr>
            <p14:xfrm>
              <a:off x="2458200" y="5221600"/>
              <a:ext cx="18504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40560" y="5203960"/>
                <a:ext cx="22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14:cNvPr>
              <p14:cNvContentPartPr/>
              <p14:nvPr/>
            </p14:nvContentPartPr>
            <p14:xfrm>
              <a:off x="1681680" y="5067520"/>
              <a:ext cx="59544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4029" y="5049520"/>
                <a:ext cx="63110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14:cNvPr>
              <p14:cNvContentPartPr/>
              <p14:nvPr/>
            </p14:nvContentPartPr>
            <p14:xfrm>
              <a:off x="2834040" y="5027560"/>
              <a:ext cx="32760" cy="230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16400" y="5009560"/>
                <a:ext cx="684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14:cNvPr>
              <p14:cNvContentPartPr/>
              <p14:nvPr/>
            </p14:nvContentPartPr>
            <p14:xfrm>
              <a:off x="2986680" y="5017480"/>
              <a:ext cx="220680" cy="244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968680" y="4999480"/>
                <a:ext cx="25632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14:cNvPr>
              <p14:cNvContentPartPr/>
              <p14:nvPr/>
            </p14:nvContentPartPr>
            <p14:xfrm>
              <a:off x="3840240" y="5171200"/>
              <a:ext cx="109440" cy="12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22600" y="5153200"/>
                <a:ext cx="145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14:cNvPr>
              <p14:cNvContentPartPr/>
              <p14:nvPr/>
            </p14:nvContentPartPr>
            <p14:xfrm>
              <a:off x="4175040" y="5120440"/>
              <a:ext cx="80640" cy="154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157040" y="5102440"/>
                <a:ext cx="116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14:cNvPr>
              <p14:cNvContentPartPr/>
              <p14:nvPr/>
            </p14:nvContentPartPr>
            <p14:xfrm>
              <a:off x="4144800" y="4982920"/>
              <a:ext cx="18936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26800" y="4964920"/>
                <a:ext cx="2250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14:cNvPr>
              <p14:cNvContentPartPr/>
              <p14:nvPr/>
            </p14:nvContentPartPr>
            <p14:xfrm>
              <a:off x="3738360" y="4981840"/>
              <a:ext cx="264960" cy="149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720720" y="4964157"/>
                <a:ext cx="300600" cy="184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14:cNvPr>
              <p14:cNvContentPartPr/>
              <p14:nvPr/>
            </p14:nvContentPartPr>
            <p14:xfrm>
              <a:off x="3311760" y="4988320"/>
              <a:ext cx="316440" cy="340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94120" y="4970320"/>
                <a:ext cx="352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14:cNvPr>
              <p14:cNvContentPartPr/>
              <p14:nvPr/>
            </p14:nvContentPartPr>
            <p14:xfrm>
              <a:off x="1534080" y="5323120"/>
              <a:ext cx="2613600" cy="132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16080" y="5287120"/>
                <a:ext cx="26492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BF9ECB6-2FE2-4C22-AC3A-45A15D7947B5}"/>
                  </a:ext>
                </a:extLst>
              </p14:cNvPr>
              <p14:cNvContentPartPr/>
              <p14:nvPr/>
            </p14:nvContentPartPr>
            <p14:xfrm>
              <a:off x="5272680" y="5166160"/>
              <a:ext cx="148680" cy="1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BF9ECB6-2FE2-4C22-AC3A-45A15D7947B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54680" y="5148520"/>
                <a:ext cx="184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78D8CB-5DE5-4127-A18C-BC84C3349E64}"/>
                  </a:ext>
                </a:extLst>
              </p14:cNvPr>
              <p14:cNvContentPartPr/>
              <p14:nvPr/>
            </p14:nvContentPartPr>
            <p14:xfrm>
              <a:off x="5272680" y="5252560"/>
              <a:ext cx="12564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78D8CB-5DE5-4127-A18C-BC84C3349E6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254680" y="52345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788531-817F-4D1D-AF1E-B0260C3D5F0C}"/>
                  </a:ext>
                </a:extLst>
              </p14:cNvPr>
              <p14:cNvContentPartPr/>
              <p14:nvPr/>
            </p14:nvContentPartPr>
            <p14:xfrm>
              <a:off x="4647360" y="4957720"/>
              <a:ext cx="500760" cy="34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788531-817F-4D1D-AF1E-B0260C3D5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29707" y="4939720"/>
                <a:ext cx="5364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A0F5341-980B-476B-BC6B-DB1B44136F4F}"/>
                  </a:ext>
                </a:extLst>
              </p14:cNvPr>
              <p14:cNvContentPartPr/>
              <p14:nvPr/>
            </p14:nvContentPartPr>
            <p14:xfrm>
              <a:off x="5526120" y="5108920"/>
              <a:ext cx="163440" cy="18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A0F5341-980B-476B-BC6B-DB1B44136F4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08480" y="5091280"/>
                <a:ext cx="199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47BC3CD-612F-4123-B9DD-ABCBDAC5BD06}"/>
                  </a:ext>
                </a:extLst>
              </p14:cNvPr>
              <p14:cNvContentPartPr/>
              <p14:nvPr/>
            </p14:nvContentPartPr>
            <p14:xfrm>
              <a:off x="5756160" y="5221600"/>
              <a:ext cx="4320" cy="26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47BC3CD-612F-4123-B9DD-ABCBDAC5BD0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738520" y="5203960"/>
                <a:ext cx="399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7038525-424E-4469-9ADC-8B798EA0060A}"/>
                  </a:ext>
                </a:extLst>
              </p14:cNvPr>
              <p14:cNvContentPartPr/>
              <p14:nvPr/>
            </p14:nvContentPartPr>
            <p14:xfrm>
              <a:off x="6327480" y="5049160"/>
              <a:ext cx="7308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7038525-424E-4469-9ADC-8B798EA0060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09840" y="5031520"/>
                <a:ext cx="1087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BD81243-572F-4E12-B65B-F1958460E2AC}"/>
                  </a:ext>
                </a:extLst>
              </p14:cNvPr>
              <p14:cNvContentPartPr/>
              <p14:nvPr/>
            </p14:nvContentPartPr>
            <p14:xfrm>
              <a:off x="5831760" y="5089480"/>
              <a:ext cx="407520" cy="32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BD81243-572F-4E12-B65B-F1958460E2A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813760" y="5071821"/>
                <a:ext cx="44316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7A39A07-692C-4E8C-A8B1-A504E9525BB9}"/>
                  </a:ext>
                </a:extLst>
              </p14:cNvPr>
              <p14:cNvContentPartPr/>
              <p14:nvPr/>
            </p14:nvContentPartPr>
            <p14:xfrm>
              <a:off x="6496320" y="5110360"/>
              <a:ext cx="145080" cy="194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7A39A07-692C-4E8C-A8B1-A504E9525BB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478320" y="5092720"/>
                <a:ext cx="180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CBA19EE-237B-40B7-9BC6-154CC4AD13A1}"/>
                  </a:ext>
                </a:extLst>
              </p14:cNvPr>
              <p14:cNvContentPartPr/>
              <p14:nvPr/>
            </p14:nvContentPartPr>
            <p14:xfrm>
              <a:off x="6766320" y="5201440"/>
              <a:ext cx="9792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CBA19EE-237B-40B7-9BC6-154CC4AD13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48320" y="518344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34DC895-9E2E-4C96-977A-EFAFC0C255A7}"/>
                  </a:ext>
                </a:extLst>
              </p14:cNvPr>
              <p14:cNvContentPartPr/>
              <p14:nvPr/>
            </p14:nvContentPartPr>
            <p14:xfrm>
              <a:off x="6970800" y="5059240"/>
              <a:ext cx="212400" cy="217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34DC895-9E2E-4C96-977A-EFAFC0C255A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953160" y="5041600"/>
                <a:ext cx="248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F9267D1-C703-4F6A-90CE-6A1ED12047F7}"/>
                  </a:ext>
                </a:extLst>
              </p14:cNvPr>
              <p14:cNvContentPartPr/>
              <p14:nvPr/>
            </p14:nvContentPartPr>
            <p14:xfrm>
              <a:off x="7263840" y="4988320"/>
              <a:ext cx="275400" cy="254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F9267D1-C703-4F6A-90CE-6A1ED12047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246177" y="4970320"/>
                <a:ext cx="311087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F0DF67-A949-4F86-9002-3C05DC2357A6}"/>
                  </a:ext>
                </a:extLst>
              </p14:cNvPr>
              <p14:cNvContentPartPr/>
              <p14:nvPr/>
            </p14:nvContentPartPr>
            <p14:xfrm>
              <a:off x="7640040" y="5017840"/>
              <a:ext cx="181800" cy="92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F0DF67-A949-4F86-9002-3C05DC2357A6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622040" y="4999840"/>
                <a:ext cx="217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9C2362B-7316-4755-8DC3-A93751A09E64}"/>
                  </a:ext>
                </a:extLst>
              </p14:cNvPr>
              <p14:cNvContentPartPr/>
              <p14:nvPr/>
            </p14:nvContentPartPr>
            <p14:xfrm>
              <a:off x="7962960" y="5099920"/>
              <a:ext cx="5976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9C2362B-7316-4755-8DC3-A93751A09E64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945320" y="5082280"/>
                <a:ext cx="95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2414240-E6C8-4EEE-9DAA-A978BC3CEC97}"/>
                  </a:ext>
                </a:extLst>
              </p14:cNvPr>
              <p14:cNvContentPartPr/>
              <p14:nvPr/>
            </p14:nvContentPartPr>
            <p14:xfrm>
              <a:off x="7924440" y="4980040"/>
              <a:ext cx="156960" cy="79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2414240-E6C8-4EEE-9DAA-A978BC3CEC9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906800" y="4962040"/>
                <a:ext cx="1926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D0CEF57-D982-4AA4-A36E-8FC6A737C77D}"/>
                  </a:ext>
                </a:extLst>
              </p14:cNvPr>
              <p14:cNvContentPartPr/>
              <p14:nvPr/>
            </p14:nvContentPartPr>
            <p14:xfrm>
              <a:off x="7670280" y="5161120"/>
              <a:ext cx="142560" cy="1234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D0CEF57-D982-4AA4-A36E-8FC6A737C77D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652325" y="5143120"/>
                <a:ext cx="17811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3478EF-6AB0-461A-AE14-888202B1D25A}"/>
                  </a:ext>
                </a:extLst>
              </p14:cNvPr>
              <p14:cNvContentPartPr/>
              <p14:nvPr/>
            </p14:nvContentPartPr>
            <p14:xfrm>
              <a:off x="1678080" y="5570440"/>
              <a:ext cx="189360" cy="15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3478EF-6AB0-461A-AE14-888202B1D2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60440" y="5552800"/>
                <a:ext cx="2250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DE116D-A4E9-4B0B-8234-20A2DD5F2C76}"/>
                  </a:ext>
                </a:extLst>
              </p14:cNvPr>
              <p14:cNvContentPartPr/>
              <p14:nvPr/>
            </p14:nvContentPartPr>
            <p14:xfrm>
              <a:off x="1970400" y="5422480"/>
              <a:ext cx="114840" cy="43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DE116D-A4E9-4B0B-8234-20A2DD5F2C7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52760" y="5404840"/>
                <a:ext cx="1504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9A6D21-D81B-428F-8477-58D7E7B056C6}"/>
                  </a:ext>
                </a:extLst>
              </p14:cNvPr>
              <p14:cNvContentPartPr/>
              <p14:nvPr/>
            </p14:nvContentPartPr>
            <p14:xfrm>
              <a:off x="2346600" y="5587720"/>
              <a:ext cx="15264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9A6D21-D81B-428F-8477-58D7E7B056C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328600" y="556972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E71AB3-AF18-47BC-9ED7-1C409216FA5B}"/>
                  </a:ext>
                </a:extLst>
              </p14:cNvPr>
              <p14:cNvContentPartPr/>
              <p14:nvPr/>
            </p14:nvContentPartPr>
            <p14:xfrm>
              <a:off x="2387280" y="5669080"/>
              <a:ext cx="72360" cy="12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E71AB3-AF18-47BC-9ED7-1C409216FA5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369280" y="5651440"/>
                <a:ext cx="108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D0B73B1-D037-41E6-9945-FCE0C5F30677}"/>
                  </a:ext>
                </a:extLst>
              </p14:cNvPr>
              <p14:cNvContentPartPr/>
              <p14:nvPr/>
            </p14:nvContentPartPr>
            <p14:xfrm>
              <a:off x="1990920" y="5502040"/>
              <a:ext cx="218160" cy="266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D0B73B1-D037-41E6-9945-FCE0C5F3067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2920" y="5484376"/>
                <a:ext cx="25380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629ABE7-1EE7-4357-8047-73F84F71A1CC}"/>
                  </a:ext>
                </a:extLst>
              </p14:cNvPr>
              <p14:cNvContentPartPr/>
              <p14:nvPr/>
            </p14:nvContentPartPr>
            <p14:xfrm>
              <a:off x="842880" y="5496280"/>
              <a:ext cx="312480" cy="24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629ABE7-1EE7-4357-8047-73F84F71A1C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24880" y="5478640"/>
                <a:ext cx="3481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CA8C8B-8797-4928-BAEC-B321A3D96DD9}"/>
                  </a:ext>
                </a:extLst>
              </p14:cNvPr>
              <p14:cNvContentPartPr/>
              <p14:nvPr/>
            </p14:nvContentPartPr>
            <p14:xfrm>
              <a:off x="2783640" y="5506360"/>
              <a:ext cx="6480" cy="224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CA8C8B-8797-4928-BAEC-B321A3D96DD9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65640" y="5488360"/>
                <a:ext cx="42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8439E55-F0E2-4E68-A71F-F57651624CF5}"/>
                  </a:ext>
                </a:extLst>
              </p14:cNvPr>
              <p14:cNvContentPartPr/>
              <p14:nvPr/>
            </p14:nvContentPartPr>
            <p14:xfrm>
              <a:off x="2877240" y="5669080"/>
              <a:ext cx="8640" cy="49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8439E55-F0E2-4E68-A71F-F57651624CF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859240" y="5651440"/>
                <a:ext cx="4428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C0E03D8-D17A-45D5-AABA-FD70511BB17B}"/>
                  </a:ext>
                </a:extLst>
              </p14:cNvPr>
              <p14:cNvContentPartPr/>
              <p14:nvPr/>
            </p14:nvContentPartPr>
            <p14:xfrm>
              <a:off x="2975880" y="5548120"/>
              <a:ext cx="136440" cy="195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C0E03D8-D17A-45D5-AABA-FD70511BB17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957880" y="5530480"/>
                <a:ext cx="1720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C0CF56-0C3D-4A93-A7BF-4E3C78762B52}"/>
                  </a:ext>
                </a:extLst>
              </p14:cNvPr>
              <p14:cNvContentPartPr/>
              <p14:nvPr/>
            </p14:nvContentPartPr>
            <p14:xfrm>
              <a:off x="4003680" y="5628400"/>
              <a:ext cx="101880" cy="112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C0CF56-0C3D-4A93-A7BF-4E3C78762B5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86040" y="5610400"/>
                <a:ext cx="1375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FDBE5B6-4E99-4173-BB47-14C777B72A6C}"/>
                  </a:ext>
                </a:extLst>
              </p14:cNvPr>
              <p14:cNvContentPartPr/>
              <p14:nvPr/>
            </p14:nvContentPartPr>
            <p14:xfrm>
              <a:off x="3972360" y="5479720"/>
              <a:ext cx="166680" cy="676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FDBE5B6-4E99-4173-BB47-14C777B72A6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954360" y="5461720"/>
                <a:ext cx="202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6EF159A-F70F-483C-89CA-4C69A5BD1416}"/>
                  </a:ext>
                </a:extLst>
              </p14:cNvPr>
              <p14:cNvContentPartPr/>
              <p14:nvPr/>
            </p14:nvContentPartPr>
            <p14:xfrm>
              <a:off x="3238680" y="5517520"/>
              <a:ext cx="630000" cy="312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6EF159A-F70F-483C-89CA-4C69A5BD141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221040" y="5499541"/>
                <a:ext cx="665640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FDFA9-21E2-4D21-A20E-CD5D401D6495}"/>
                  </a:ext>
                </a:extLst>
              </p14:cNvPr>
              <p14:cNvContentPartPr/>
              <p14:nvPr/>
            </p14:nvContentPartPr>
            <p14:xfrm>
              <a:off x="1605000" y="5830000"/>
              <a:ext cx="2618640" cy="428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FDFA9-21E2-4D21-A20E-CD5D401D649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587000" y="5794000"/>
                <a:ext cx="26542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41BA6BD-896C-4D62-B3A4-48BE9C0C25C9}"/>
                  </a:ext>
                </a:extLst>
              </p14:cNvPr>
              <p14:cNvContentPartPr/>
              <p14:nvPr/>
            </p14:nvContentPartPr>
            <p14:xfrm>
              <a:off x="2665200" y="5049160"/>
              <a:ext cx="98280" cy="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41BA6BD-896C-4D62-B3A4-48BE9C0C25C9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647200" y="5031520"/>
                <a:ext cx="133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747171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14:cNvPr>
              <p14:cNvContentPartPr/>
              <p14:nvPr/>
            </p14:nvContentPartPr>
            <p14:xfrm>
              <a:off x="4734120" y="4372720"/>
              <a:ext cx="14760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CD1F414-A418-4572-90CE-7997F8A5A5F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6480" y="4354720"/>
                <a:ext cx="18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14:cNvPr>
              <p14:cNvContentPartPr/>
              <p14:nvPr/>
            </p14:nvContentPartPr>
            <p14:xfrm>
              <a:off x="5486160" y="4353280"/>
              <a:ext cx="140400" cy="86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DF216F-935E-4EF3-AD58-79F33558A0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68160" y="4335640"/>
                <a:ext cx="176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14:cNvPr>
              <p14:cNvContentPartPr/>
              <p14:nvPr/>
            </p14:nvContentPartPr>
            <p14:xfrm>
              <a:off x="5345040" y="4540840"/>
              <a:ext cx="374760" cy="30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9C2964-7F6A-4BFC-889F-653BAAB1251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27057" y="4523200"/>
                <a:ext cx="410366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14:cNvPr>
              <p14:cNvContentPartPr/>
              <p14:nvPr/>
            </p14:nvContentPartPr>
            <p14:xfrm>
              <a:off x="4720800" y="4549480"/>
              <a:ext cx="493920" cy="308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42CFDDC-3826-43AE-869E-3A907743CA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02787" y="4531840"/>
                <a:ext cx="529586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14:cNvPr>
              <p14:cNvContentPartPr/>
              <p14:nvPr/>
            </p14:nvContentPartPr>
            <p14:xfrm>
              <a:off x="5872080" y="4653880"/>
              <a:ext cx="121320" cy="9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603219A-E288-4A41-92D8-DFDBC75BACD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54080" y="46362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14:cNvPr>
              <p14:cNvContentPartPr/>
              <p14:nvPr/>
            </p14:nvContentPartPr>
            <p14:xfrm>
              <a:off x="5892240" y="4746400"/>
              <a:ext cx="150480" cy="18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2EF2F29-D28B-498E-A9B0-6F3D6D97A2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74600" y="4728400"/>
                <a:ext cx="186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14:cNvPr>
              <p14:cNvContentPartPr/>
              <p14:nvPr/>
            </p14:nvContentPartPr>
            <p14:xfrm>
              <a:off x="4185480" y="4400800"/>
              <a:ext cx="121680" cy="90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25C2097-E949-4CD7-8BC2-DBFABC1684F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67480" y="4382800"/>
                <a:ext cx="1573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14:cNvPr>
              <p14:cNvContentPartPr/>
              <p14:nvPr/>
            </p14:nvContentPartPr>
            <p14:xfrm>
              <a:off x="3921240" y="4581880"/>
              <a:ext cx="631440" cy="330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808EC98-E19D-4128-AA51-0B31CB134A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03600" y="4563880"/>
                <a:ext cx="6670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14:cNvPr>
              <p14:cNvContentPartPr/>
              <p14:nvPr/>
            </p14:nvContentPartPr>
            <p14:xfrm>
              <a:off x="7320720" y="4612480"/>
              <a:ext cx="11628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E992F8-7BDE-4072-968B-EBE0F6A3DF1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02776" y="4594480"/>
                <a:ext cx="15181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14:cNvPr>
              <p14:cNvContentPartPr/>
              <p14:nvPr/>
            </p14:nvContentPartPr>
            <p14:xfrm>
              <a:off x="6299040" y="4510600"/>
              <a:ext cx="9244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294206-01F1-44EE-B319-CFDB6DD9C0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81040" y="4492614"/>
                <a:ext cx="960120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14:cNvPr>
              <p14:cNvContentPartPr/>
              <p14:nvPr/>
            </p14:nvContentPartPr>
            <p14:xfrm>
              <a:off x="7518360" y="4784560"/>
              <a:ext cx="9252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4196DFE-BB12-4C68-96CA-510E1DD9D4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00360" y="4766920"/>
                <a:ext cx="12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14:cNvPr>
              <p14:cNvContentPartPr/>
              <p14:nvPr/>
            </p14:nvContentPartPr>
            <p14:xfrm>
              <a:off x="7721400" y="4495480"/>
              <a:ext cx="758880" cy="392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80F34FC-C9E5-4CD1-9497-EDCB9ADEE05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03400" y="4477840"/>
                <a:ext cx="7945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14:cNvPr>
              <p14:cNvContentPartPr/>
              <p14:nvPr/>
            </p14:nvContentPartPr>
            <p14:xfrm>
              <a:off x="639480" y="5008480"/>
              <a:ext cx="335880" cy="257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97F27F-5B5B-46FD-8274-B150F9C8766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1840" y="4990840"/>
                <a:ext cx="3715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14:cNvPr>
              <p14:cNvContentPartPr/>
              <p14:nvPr/>
            </p14:nvContentPartPr>
            <p14:xfrm>
              <a:off x="2061840" y="4905880"/>
              <a:ext cx="150480" cy="52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C3BAB2A-9488-4FCB-918C-73245A18AE4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44200" y="4887880"/>
                <a:ext cx="1861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14:cNvPr>
              <p14:cNvContentPartPr/>
              <p14:nvPr/>
            </p14:nvContentPartPr>
            <p14:xfrm>
              <a:off x="2438040" y="5120440"/>
              <a:ext cx="154440" cy="10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D32E8A-3CA1-44C3-AA14-3F0F65B26D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20040" y="5102440"/>
                <a:ext cx="190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14:cNvPr>
              <p14:cNvContentPartPr/>
              <p14:nvPr/>
            </p14:nvContentPartPr>
            <p14:xfrm>
              <a:off x="2458200" y="5221600"/>
              <a:ext cx="18504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CFDDB7-0520-4457-9B42-DB5A461E296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40560" y="5203960"/>
                <a:ext cx="22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14:cNvPr>
              <p14:cNvContentPartPr/>
              <p14:nvPr/>
            </p14:nvContentPartPr>
            <p14:xfrm>
              <a:off x="1681680" y="5067520"/>
              <a:ext cx="59544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7A3EDF8-7941-4E3F-B7FA-B6783343DA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4029" y="5049520"/>
                <a:ext cx="63110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14:cNvPr>
              <p14:cNvContentPartPr/>
              <p14:nvPr/>
            </p14:nvContentPartPr>
            <p14:xfrm>
              <a:off x="2834040" y="5027560"/>
              <a:ext cx="32760" cy="230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8FE3A1-E082-4906-8767-06B798CB767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16400" y="5009560"/>
                <a:ext cx="684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14:cNvPr>
              <p14:cNvContentPartPr/>
              <p14:nvPr/>
            </p14:nvContentPartPr>
            <p14:xfrm>
              <a:off x="2986680" y="5017480"/>
              <a:ext cx="220680" cy="244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E6AC56-E4E0-4EA1-BD97-89FDF18EC1F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968680" y="4999480"/>
                <a:ext cx="25632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14:cNvPr>
              <p14:cNvContentPartPr/>
              <p14:nvPr/>
            </p14:nvContentPartPr>
            <p14:xfrm>
              <a:off x="3840240" y="5171200"/>
              <a:ext cx="109440" cy="12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00EF082-2957-4816-B3FC-24B408DDF6A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22600" y="5153200"/>
                <a:ext cx="145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14:cNvPr>
              <p14:cNvContentPartPr/>
              <p14:nvPr/>
            </p14:nvContentPartPr>
            <p14:xfrm>
              <a:off x="4175040" y="5120440"/>
              <a:ext cx="80640" cy="154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82184-3BC4-4B10-B7B8-00DA370DC53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157040" y="5102440"/>
                <a:ext cx="116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14:cNvPr>
              <p14:cNvContentPartPr/>
              <p14:nvPr/>
            </p14:nvContentPartPr>
            <p14:xfrm>
              <a:off x="4144800" y="4982920"/>
              <a:ext cx="18936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7BADF6E-9887-47D2-91C7-8317098EBAA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26800" y="4964920"/>
                <a:ext cx="2250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14:cNvPr>
              <p14:cNvContentPartPr/>
              <p14:nvPr/>
            </p14:nvContentPartPr>
            <p14:xfrm>
              <a:off x="3738360" y="4981840"/>
              <a:ext cx="264960" cy="149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EB8471F-53FD-44DC-894C-A3602091D3B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720720" y="4964157"/>
                <a:ext cx="300600" cy="184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14:cNvPr>
              <p14:cNvContentPartPr/>
              <p14:nvPr/>
            </p14:nvContentPartPr>
            <p14:xfrm>
              <a:off x="3311760" y="4988320"/>
              <a:ext cx="316440" cy="340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5E931FA-1668-4B8F-A542-5289C66DFA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94120" y="4970320"/>
                <a:ext cx="352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14:cNvPr>
              <p14:cNvContentPartPr/>
              <p14:nvPr/>
            </p14:nvContentPartPr>
            <p14:xfrm>
              <a:off x="1534080" y="5323120"/>
              <a:ext cx="2613600" cy="132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39B734-2EAE-4B66-A8BF-E651C01F90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16080" y="5287120"/>
                <a:ext cx="26492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BF9ECB6-2FE2-4C22-AC3A-45A15D7947B5}"/>
                  </a:ext>
                </a:extLst>
              </p14:cNvPr>
              <p14:cNvContentPartPr/>
              <p14:nvPr/>
            </p14:nvContentPartPr>
            <p14:xfrm>
              <a:off x="5272680" y="5166160"/>
              <a:ext cx="148680" cy="1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BF9ECB6-2FE2-4C22-AC3A-45A15D7947B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54680" y="5148520"/>
                <a:ext cx="184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78D8CB-5DE5-4127-A18C-BC84C3349E64}"/>
                  </a:ext>
                </a:extLst>
              </p14:cNvPr>
              <p14:cNvContentPartPr/>
              <p14:nvPr/>
            </p14:nvContentPartPr>
            <p14:xfrm>
              <a:off x="5272680" y="5252560"/>
              <a:ext cx="12564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78D8CB-5DE5-4127-A18C-BC84C3349E6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254680" y="52345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788531-817F-4D1D-AF1E-B0260C3D5F0C}"/>
                  </a:ext>
                </a:extLst>
              </p14:cNvPr>
              <p14:cNvContentPartPr/>
              <p14:nvPr/>
            </p14:nvContentPartPr>
            <p14:xfrm>
              <a:off x="4647360" y="4957720"/>
              <a:ext cx="500760" cy="34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788531-817F-4D1D-AF1E-B0260C3D5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29707" y="4939720"/>
                <a:ext cx="5364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A0F5341-980B-476B-BC6B-DB1B44136F4F}"/>
                  </a:ext>
                </a:extLst>
              </p14:cNvPr>
              <p14:cNvContentPartPr/>
              <p14:nvPr/>
            </p14:nvContentPartPr>
            <p14:xfrm>
              <a:off x="5526120" y="5108920"/>
              <a:ext cx="163440" cy="18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A0F5341-980B-476B-BC6B-DB1B44136F4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08480" y="5091280"/>
                <a:ext cx="199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47BC3CD-612F-4123-B9DD-ABCBDAC5BD06}"/>
                  </a:ext>
                </a:extLst>
              </p14:cNvPr>
              <p14:cNvContentPartPr/>
              <p14:nvPr/>
            </p14:nvContentPartPr>
            <p14:xfrm>
              <a:off x="5756160" y="5221600"/>
              <a:ext cx="4320" cy="26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47BC3CD-612F-4123-B9DD-ABCBDAC5BD0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738520" y="5203960"/>
                <a:ext cx="399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7038525-424E-4469-9ADC-8B798EA0060A}"/>
                  </a:ext>
                </a:extLst>
              </p14:cNvPr>
              <p14:cNvContentPartPr/>
              <p14:nvPr/>
            </p14:nvContentPartPr>
            <p14:xfrm>
              <a:off x="6327480" y="5049160"/>
              <a:ext cx="7308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7038525-424E-4469-9ADC-8B798EA0060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09840" y="5031520"/>
                <a:ext cx="1087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BD81243-572F-4E12-B65B-F1958460E2AC}"/>
                  </a:ext>
                </a:extLst>
              </p14:cNvPr>
              <p14:cNvContentPartPr/>
              <p14:nvPr/>
            </p14:nvContentPartPr>
            <p14:xfrm>
              <a:off x="5831760" y="5089480"/>
              <a:ext cx="407520" cy="32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BD81243-572F-4E12-B65B-F1958460E2A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813760" y="5071821"/>
                <a:ext cx="44316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7A39A07-692C-4E8C-A8B1-A504E9525BB9}"/>
                  </a:ext>
                </a:extLst>
              </p14:cNvPr>
              <p14:cNvContentPartPr/>
              <p14:nvPr/>
            </p14:nvContentPartPr>
            <p14:xfrm>
              <a:off x="6496320" y="5110360"/>
              <a:ext cx="145080" cy="194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7A39A07-692C-4E8C-A8B1-A504E9525BB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478320" y="5092720"/>
                <a:ext cx="180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CBA19EE-237B-40B7-9BC6-154CC4AD13A1}"/>
                  </a:ext>
                </a:extLst>
              </p14:cNvPr>
              <p14:cNvContentPartPr/>
              <p14:nvPr/>
            </p14:nvContentPartPr>
            <p14:xfrm>
              <a:off x="6766320" y="5201440"/>
              <a:ext cx="9792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CBA19EE-237B-40B7-9BC6-154CC4AD13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48320" y="518344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34DC895-9E2E-4C96-977A-EFAFC0C255A7}"/>
                  </a:ext>
                </a:extLst>
              </p14:cNvPr>
              <p14:cNvContentPartPr/>
              <p14:nvPr/>
            </p14:nvContentPartPr>
            <p14:xfrm>
              <a:off x="6970800" y="5059240"/>
              <a:ext cx="212400" cy="217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34DC895-9E2E-4C96-977A-EFAFC0C255A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953160" y="5041600"/>
                <a:ext cx="248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F9267D1-C703-4F6A-90CE-6A1ED12047F7}"/>
                  </a:ext>
                </a:extLst>
              </p14:cNvPr>
              <p14:cNvContentPartPr/>
              <p14:nvPr/>
            </p14:nvContentPartPr>
            <p14:xfrm>
              <a:off x="7263840" y="4988320"/>
              <a:ext cx="275400" cy="254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F9267D1-C703-4F6A-90CE-6A1ED12047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246177" y="4970320"/>
                <a:ext cx="311087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F0DF67-A949-4F86-9002-3C05DC2357A6}"/>
                  </a:ext>
                </a:extLst>
              </p14:cNvPr>
              <p14:cNvContentPartPr/>
              <p14:nvPr/>
            </p14:nvContentPartPr>
            <p14:xfrm>
              <a:off x="7640040" y="5017840"/>
              <a:ext cx="181800" cy="92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F0DF67-A949-4F86-9002-3C05DC2357A6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622040" y="4999840"/>
                <a:ext cx="217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9C2362B-7316-4755-8DC3-A93751A09E64}"/>
                  </a:ext>
                </a:extLst>
              </p14:cNvPr>
              <p14:cNvContentPartPr/>
              <p14:nvPr/>
            </p14:nvContentPartPr>
            <p14:xfrm>
              <a:off x="7962960" y="5099920"/>
              <a:ext cx="5976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9C2362B-7316-4755-8DC3-A93751A09E64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945320" y="5082280"/>
                <a:ext cx="95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2414240-E6C8-4EEE-9DAA-A978BC3CEC97}"/>
                  </a:ext>
                </a:extLst>
              </p14:cNvPr>
              <p14:cNvContentPartPr/>
              <p14:nvPr/>
            </p14:nvContentPartPr>
            <p14:xfrm>
              <a:off x="7924440" y="4980040"/>
              <a:ext cx="156960" cy="79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2414240-E6C8-4EEE-9DAA-A978BC3CEC9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906800" y="4962040"/>
                <a:ext cx="1926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D0CEF57-D982-4AA4-A36E-8FC6A737C77D}"/>
                  </a:ext>
                </a:extLst>
              </p14:cNvPr>
              <p14:cNvContentPartPr/>
              <p14:nvPr/>
            </p14:nvContentPartPr>
            <p14:xfrm>
              <a:off x="7670280" y="5161120"/>
              <a:ext cx="142560" cy="1234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D0CEF57-D982-4AA4-A36E-8FC6A737C77D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652325" y="5143120"/>
                <a:ext cx="17811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3478EF-6AB0-461A-AE14-888202B1D25A}"/>
                  </a:ext>
                </a:extLst>
              </p14:cNvPr>
              <p14:cNvContentPartPr/>
              <p14:nvPr/>
            </p14:nvContentPartPr>
            <p14:xfrm>
              <a:off x="1678080" y="5570440"/>
              <a:ext cx="189360" cy="15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3478EF-6AB0-461A-AE14-888202B1D2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60440" y="5552800"/>
                <a:ext cx="2250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DE116D-A4E9-4B0B-8234-20A2DD5F2C76}"/>
                  </a:ext>
                </a:extLst>
              </p14:cNvPr>
              <p14:cNvContentPartPr/>
              <p14:nvPr/>
            </p14:nvContentPartPr>
            <p14:xfrm>
              <a:off x="1970400" y="5422480"/>
              <a:ext cx="114840" cy="43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DE116D-A4E9-4B0B-8234-20A2DD5F2C7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52760" y="5404840"/>
                <a:ext cx="1504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9A6D21-D81B-428F-8477-58D7E7B056C6}"/>
                  </a:ext>
                </a:extLst>
              </p14:cNvPr>
              <p14:cNvContentPartPr/>
              <p14:nvPr/>
            </p14:nvContentPartPr>
            <p14:xfrm>
              <a:off x="2346600" y="5587720"/>
              <a:ext cx="15264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9A6D21-D81B-428F-8477-58D7E7B056C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328600" y="556972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E71AB3-AF18-47BC-9ED7-1C409216FA5B}"/>
                  </a:ext>
                </a:extLst>
              </p14:cNvPr>
              <p14:cNvContentPartPr/>
              <p14:nvPr/>
            </p14:nvContentPartPr>
            <p14:xfrm>
              <a:off x="2387280" y="5669080"/>
              <a:ext cx="72360" cy="12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E71AB3-AF18-47BC-9ED7-1C409216FA5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369280" y="5651440"/>
                <a:ext cx="108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D0B73B1-D037-41E6-9945-FCE0C5F30677}"/>
                  </a:ext>
                </a:extLst>
              </p14:cNvPr>
              <p14:cNvContentPartPr/>
              <p14:nvPr/>
            </p14:nvContentPartPr>
            <p14:xfrm>
              <a:off x="1990920" y="5502040"/>
              <a:ext cx="218160" cy="266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D0B73B1-D037-41E6-9945-FCE0C5F3067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2920" y="5484376"/>
                <a:ext cx="25380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629ABE7-1EE7-4357-8047-73F84F71A1CC}"/>
                  </a:ext>
                </a:extLst>
              </p14:cNvPr>
              <p14:cNvContentPartPr/>
              <p14:nvPr/>
            </p14:nvContentPartPr>
            <p14:xfrm>
              <a:off x="842880" y="5496280"/>
              <a:ext cx="312480" cy="24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629ABE7-1EE7-4357-8047-73F84F71A1C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24880" y="5478640"/>
                <a:ext cx="3481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CA8C8B-8797-4928-BAEC-B321A3D96DD9}"/>
                  </a:ext>
                </a:extLst>
              </p14:cNvPr>
              <p14:cNvContentPartPr/>
              <p14:nvPr/>
            </p14:nvContentPartPr>
            <p14:xfrm>
              <a:off x="2783640" y="5506360"/>
              <a:ext cx="6480" cy="224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CA8C8B-8797-4928-BAEC-B321A3D96DD9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65640" y="5488360"/>
                <a:ext cx="42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8439E55-F0E2-4E68-A71F-F57651624CF5}"/>
                  </a:ext>
                </a:extLst>
              </p14:cNvPr>
              <p14:cNvContentPartPr/>
              <p14:nvPr/>
            </p14:nvContentPartPr>
            <p14:xfrm>
              <a:off x="2877240" y="5669080"/>
              <a:ext cx="8640" cy="49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8439E55-F0E2-4E68-A71F-F57651624CF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859240" y="5651440"/>
                <a:ext cx="4428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C0E03D8-D17A-45D5-AABA-FD70511BB17B}"/>
                  </a:ext>
                </a:extLst>
              </p14:cNvPr>
              <p14:cNvContentPartPr/>
              <p14:nvPr/>
            </p14:nvContentPartPr>
            <p14:xfrm>
              <a:off x="2975880" y="5548120"/>
              <a:ext cx="136440" cy="195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C0E03D8-D17A-45D5-AABA-FD70511BB17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957880" y="5530480"/>
                <a:ext cx="1720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C0CF56-0C3D-4A93-A7BF-4E3C78762B52}"/>
                  </a:ext>
                </a:extLst>
              </p14:cNvPr>
              <p14:cNvContentPartPr/>
              <p14:nvPr/>
            </p14:nvContentPartPr>
            <p14:xfrm>
              <a:off x="4003680" y="5628400"/>
              <a:ext cx="101880" cy="112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C0CF56-0C3D-4A93-A7BF-4E3C78762B5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86040" y="5610400"/>
                <a:ext cx="1375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FDBE5B6-4E99-4173-BB47-14C777B72A6C}"/>
                  </a:ext>
                </a:extLst>
              </p14:cNvPr>
              <p14:cNvContentPartPr/>
              <p14:nvPr/>
            </p14:nvContentPartPr>
            <p14:xfrm>
              <a:off x="3972360" y="5479720"/>
              <a:ext cx="166680" cy="676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FDBE5B6-4E99-4173-BB47-14C777B72A6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954360" y="5461720"/>
                <a:ext cx="202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6EF159A-F70F-483C-89CA-4C69A5BD1416}"/>
                  </a:ext>
                </a:extLst>
              </p14:cNvPr>
              <p14:cNvContentPartPr/>
              <p14:nvPr/>
            </p14:nvContentPartPr>
            <p14:xfrm>
              <a:off x="3238680" y="5517520"/>
              <a:ext cx="630000" cy="312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6EF159A-F70F-483C-89CA-4C69A5BD141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221040" y="5499541"/>
                <a:ext cx="665640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FDFA9-21E2-4D21-A20E-CD5D401D6495}"/>
                  </a:ext>
                </a:extLst>
              </p14:cNvPr>
              <p14:cNvContentPartPr/>
              <p14:nvPr/>
            </p14:nvContentPartPr>
            <p14:xfrm>
              <a:off x="1605000" y="5830000"/>
              <a:ext cx="2618640" cy="428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FDFA9-21E2-4D21-A20E-CD5D401D649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587000" y="5794000"/>
                <a:ext cx="26542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41BA6BD-896C-4D62-B3A4-48BE9C0C25C9}"/>
                  </a:ext>
                </a:extLst>
              </p14:cNvPr>
              <p14:cNvContentPartPr/>
              <p14:nvPr/>
            </p14:nvContentPartPr>
            <p14:xfrm>
              <a:off x="2665200" y="5049160"/>
              <a:ext cx="98280" cy="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41BA6BD-896C-4D62-B3A4-48BE9C0C25C9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647200" y="5031520"/>
                <a:ext cx="13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87F039-F000-42D7-990D-D38E38CA5308}"/>
                  </a:ext>
                </a:extLst>
              </p14:cNvPr>
              <p14:cNvContentPartPr/>
              <p14:nvPr/>
            </p14:nvContentPartPr>
            <p14:xfrm>
              <a:off x="4581840" y="5617240"/>
              <a:ext cx="196920" cy="21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87F039-F000-42D7-990D-D38E38CA5308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563840" y="5599240"/>
                <a:ext cx="232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915ADB-B770-4D3E-8E9D-D7CCE592D4E0}"/>
                  </a:ext>
                </a:extLst>
              </p14:cNvPr>
              <p14:cNvContentPartPr/>
              <p14:nvPr/>
            </p14:nvContentPartPr>
            <p14:xfrm>
              <a:off x="4561320" y="5698600"/>
              <a:ext cx="215640" cy="2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915ADB-B770-4D3E-8E9D-D7CCE592D4E0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43680" y="5680960"/>
                <a:ext cx="251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58ACFAE-02B8-4A84-A97D-CE68655C26B2}"/>
                  </a:ext>
                </a:extLst>
              </p14:cNvPr>
              <p14:cNvContentPartPr/>
              <p14:nvPr/>
            </p14:nvContentPartPr>
            <p14:xfrm>
              <a:off x="4656360" y="5536960"/>
              <a:ext cx="149400" cy="240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58ACFAE-02B8-4A84-A97D-CE68655C26B2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638360" y="5519320"/>
                <a:ext cx="18504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AFC51CF-5C68-4D69-91F9-35D7AB3B9C77}"/>
                  </a:ext>
                </a:extLst>
              </p14:cNvPr>
              <p14:cNvContentPartPr/>
              <p14:nvPr/>
            </p14:nvContentPartPr>
            <p14:xfrm>
              <a:off x="5213640" y="5608960"/>
              <a:ext cx="226440" cy="18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AFC51CF-5C68-4D69-91F9-35D7AB3B9C77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196000" y="5590960"/>
                <a:ext cx="2620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779E322-1133-4028-AD9E-023A26C6AD60}"/>
                  </a:ext>
                </a:extLst>
              </p14:cNvPr>
              <p14:cNvContentPartPr/>
              <p14:nvPr/>
            </p14:nvContentPartPr>
            <p14:xfrm>
              <a:off x="5545920" y="5569000"/>
              <a:ext cx="132480" cy="19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779E322-1133-4028-AD9E-023A26C6AD60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5527920" y="5551360"/>
                <a:ext cx="1681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1872A66-E9DF-4F4B-8C27-D4E97CCB2026}"/>
                  </a:ext>
                </a:extLst>
              </p14:cNvPr>
              <p14:cNvContentPartPr/>
              <p14:nvPr/>
            </p14:nvContentPartPr>
            <p14:xfrm>
              <a:off x="5643480" y="5703640"/>
              <a:ext cx="108000" cy="87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1872A66-E9DF-4F4B-8C27-D4E97CCB202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5625840" y="5685640"/>
                <a:ext cx="1436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9E8CD7B-5C06-4CE9-9B29-8C2625680353}"/>
                  </a:ext>
                </a:extLst>
              </p14:cNvPr>
              <p14:cNvContentPartPr/>
              <p14:nvPr/>
            </p14:nvContentPartPr>
            <p14:xfrm>
              <a:off x="6755880" y="5659360"/>
              <a:ext cx="2131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9E8CD7B-5C06-4CE9-9B29-8C262568035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6738240" y="5641720"/>
                <a:ext cx="248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9776EF3-7FE1-40CD-A2C0-236DAD02029E}"/>
                  </a:ext>
                </a:extLst>
              </p14:cNvPr>
              <p14:cNvContentPartPr/>
              <p14:nvPr/>
            </p14:nvContentPartPr>
            <p14:xfrm>
              <a:off x="6735720" y="5760880"/>
              <a:ext cx="227880" cy="20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9776EF3-7FE1-40CD-A2C0-236DAD02029E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6717720" y="5743240"/>
                <a:ext cx="263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0508845-13D8-4923-9A2F-27CE5BF5C45F}"/>
                  </a:ext>
                </a:extLst>
              </p14:cNvPr>
              <p14:cNvContentPartPr/>
              <p14:nvPr/>
            </p14:nvContentPartPr>
            <p14:xfrm>
              <a:off x="7142160" y="5577280"/>
              <a:ext cx="792720" cy="284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0508845-13D8-4923-9A2F-27CE5BF5C45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7124520" y="5559640"/>
                <a:ext cx="8283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063C846-88F4-40DB-9D30-F6AA34EEE5F3}"/>
                  </a:ext>
                </a:extLst>
              </p14:cNvPr>
              <p14:cNvContentPartPr/>
              <p14:nvPr/>
            </p14:nvContentPartPr>
            <p14:xfrm>
              <a:off x="5495880" y="5433280"/>
              <a:ext cx="131400" cy="73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063C846-88F4-40DB-9D30-F6AA34EEE5F3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478240" y="5415640"/>
                <a:ext cx="1670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5CE47CA-573F-46B3-B12E-D2269CF822BF}"/>
                  </a:ext>
                </a:extLst>
              </p14:cNvPr>
              <p14:cNvContentPartPr/>
              <p14:nvPr/>
            </p14:nvContentPartPr>
            <p14:xfrm>
              <a:off x="5892240" y="5452000"/>
              <a:ext cx="720000" cy="3715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5CE47CA-573F-46B3-B12E-D2269CF822B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874600" y="5434360"/>
                <a:ext cx="755640" cy="40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689476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14:cNvPr>
              <p14:cNvContentPartPr/>
              <p14:nvPr/>
            </p14:nvContentPartPr>
            <p14:xfrm>
              <a:off x="4713960" y="4292440"/>
              <a:ext cx="15012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4274800"/>
                <a:ext cx="185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14:cNvPr>
              <p14:cNvContentPartPr/>
              <p14:nvPr/>
            </p14:nvContentPartPr>
            <p14:xfrm>
              <a:off x="5069280" y="4550920"/>
              <a:ext cx="223560" cy="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51640" y="453328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14:cNvPr>
              <p14:cNvContentPartPr/>
              <p14:nvPr/>
            </p14:nvContentPartPr>
            <p14:xfrm>
              <a:off x="5100240" y="4645240"/>
              <a:ext cx="172800" cy="1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627600"/>
                <a:ext cx="208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14:cNvPr>
              <p14:cNvContentPartPr/>
              <p14:nvPr/>
            </p14:nvContentPartPr>
            <p14:xfrm>
              <a:off x="4304280" y="4446520"/>
              <a:ext cx="615600" cy="28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86640" y="4428520"/>
                <a:ext cx="651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14:cNvPr>
              <p14:cNvContentPartPr/>
              <p14:nvPr/>
            </p14:nvContentPartPr>
            <p14:xfrm>
              <a:off x="5840040" y="4515280"/>
              <a:ext cx="255960" cy="190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22040" y="4497280"/>
                <a:ext cx="2916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14:cNvPr>
              <p14:cNvContentPartPr/>
              <p14:nvPr/>
            </p14:nvContentPartPr>
            <p14:xfrm>
              <a:off x="6196800" y="4490080"/>
              <a:ext cx="284400" cy="253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78823" y="4472440"/>
                <a:ext cx="319995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14:cNvPr>
              <p14:cNvContentPartPr/>
              <p14:nvPr/>
            </p14:nvContentPartPr>
            <p14:xfrm>
              <a:off x="6623760" y="4510600"/>
              <a:ext cx="119520" cy="2311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06120" y="4492960"/>
                <a:ext cx="155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14:cNvPr>
              <p14:cNvContentPartPr/>
              <p14:nvPr/>
            </p14:nvContentPartPr>
            <p14:xfrm>
              <a:off x="6879720" y="4398640"/>
              <a:ext cx="790560" cy="367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62080" y="4381000"/>
                <a:ext cx="826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14:cNvPr>
              <p14:cNvContentPartPr/>
              <p14:nvPr/>
            </p14:nvContentPartPr>
            <p14:xfrm>
              <a:off x="5570400" y="4338160"/>
              <a:ext cx="148320" cy="464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52760" y="4320160"/>
                <a:ext cx="183960" cy="50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061773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14:cNvPr>
              <p14:cNvContentPartPr/>
              <p14:nvPr/>
            </p14:nvContentPartPr>
            <p14:xfrm>
              <a:off x="4713960" y="4292440"/>
              <a:ext cx="15012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4274800"/>
                <a:ext cx="185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14:cNvPr>
              <p14:cNvContentPartPr/>
              <p14:nvPr/>
            </p14:nvContentPartPr>
            <p14:xfrm>
              <a:off x="5069280" y="4550920"/>
              <a:ext cx="223560" cy="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51640" y="453328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14:cNvPr>
              <p14:cNvContentPartPr/>
              <p14:nvPr/>
            </p14:nvContentPartPr>
            <p14:xfrm>
              <a:off x="5100240" y="4645240"/>
              <a:ext cx="172800" cy="1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627600"/>
                <a:ext cx="208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14:cNvPr>
              <p14:cNvContentPartPr/>
              <p14:nvPr/>
            </p14:nvContentPartPr>
            <p14:xfrm>
              <a:off x="4304280" y="4446520"/>
              <a:ext cx="615600" cy="28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86640" y="4428520"/>
                <a:ext cx="651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14:cNvPr>
              <p14:cNvContentPartPr/>
              <p14:nvPr/>
            </p14:nvContentPartPr>
            <p14:xfrm>
              <a:off x="5840040" y="4515280"/>
              <a:ext cx="255960" cy="190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22040" y="4497280"/>
                <a:ext cx="2916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14:cNvPr>
              <p14:cNvContentPartPr/>
              <p14:nvPr/>
            </p14:nvContentPartPr>
            <p14:xfrm>
              <a:off x="6196800" y="4490080"/>
              <a:ext cx="284400" cy="253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78823" y="4472440"/>
                <a:ext cx="319995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14:cNvPr>
              <p14:cNvContentPartPr/>
              <p14:nvPr/>
            </p14:nvContentPartPr>
            <p14:xfrm>
              <a:off x="6623760" y="4510600"/>
              <a:ext cx="119520" cy="2311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06120" y="4492960"/>
                <a:ext cx="155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14:cNvPr>
              <p14:cNvContentPartPr/>
              <p14:nvPr/>
            </p14:nvContentPartPr>
            <p14:xfrm>
              <a:off x="6879720" y="4398640"/>
              <a:ext cx="790560" cy="367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62080" y="4381000"/>
                <a:ext cx="826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14:cNvPr>
              <p14:cNvContentPartPr/>
              <p14:nvPr/>
            </p14:nvContentPartPr>
            <p14:xfrm>
              <a:off x="5570400" y="4338160"/>
              <a:ext cx="148320" cy="464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52760" y="4320160"/>
                <a:ext cx="18396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14:cNvPr>
              <p14:cNvContentPartPr/>
              <p14:nvPr/>
            </p14:nvContentPartPr>
            <p14:xfrm>
              <a:off x="1922880" y="5029000"/>
              <a:ext cx="243720" cy="23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4880" y="5011000"/>
                <a:ext cx="2793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14:cNvPr>
              <p14:cNvContentPartPr/>
              <p14:nvPr/>
            </p14:nvContentPartPr>
            <p14:xfrm>
              <a:off x="1046280" y="4906960"/>
              <a:ext cx="303480" cy="27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28280" y="4888960"/>
                <a:ext cx="3391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14:cNvPr>
              <p14:cNvContentPartPr/>
              <p14:nvPr/>
            </p14:nvContentPartPr>
            <p14:xfrm>
              <a:off x="2316000" y="4856920"/>
              <a:ext cx="131400" cy="70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298360" y="4839280"/>
                <a:ext cx="1670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14:cNvPr>
              <p14:cNvContentPartPr/>
              <p14:nvPr/>
            </p14:nvContentPartPr>
            <p14:xfrm>
              <a:off x="2275320" y="4990840"/>
              <a:ext cx="520920" cy="24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57668" y="4972866"/>
                <a:ext cx="556585" cy="281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14:cNvPr>
              <p14:cNvContentPartPr/>
              <p14:nvPr/>
            </p14:nvContentPartPr>
            <p14:xfrm>
              <a:off x="3581760" y="4967800"/>
              <a:ext cx="52308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563760" y="4950160"/>
                <a:ext cx="5587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14:cNvPr>
              <p14:cNvContentPartPr/>
              <p14:nvPr/>
            </p14:nvContentPartPr>
            <p14:xfrm>
              <a:off x="3006840" y="4946920"/>
              <a:ext cx="447480" cy="266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0" y="4929280"/>
                <a:ext cx="483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14:cNvPr>
              <p14:cNvContentPartPr/>
              <p14:nvPr/>
            </p14:nvContentPartPr>
            <p14:xfrm>
              <a:off x="4358280" y="5110000"/>
              <a:ext cx="1184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40280" y="5092000"/>
                <a:ext cx="1540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14:cNvPr>
              <p14:cNvContentPartPr/>
              <p14:nvPr/>
            </p14:nvContentPartPr>
            <p14:xfrm>
              <a:off x="4328040" y="4900840"/>
              <a:ext cx="266400" cy="74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310040" y="4883200"/>
                <a:ext cx="302040" cy="10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738418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14:cNvPr>
              <p14:cNvContentPartPr/>
              <p14:nvPr/>
            </p14:nvContentPartPr>
            <p14:xfrm>
              <a:off x="4713960" y="4292440"/>
              <a:ext cx="15012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4274800"/>
                <a:ext cx="185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14:cNvPr>
              <p14:cNvContentPartPr/>
              <p14:nvPr/>
            </p14:nvContentPartPr>
            <p14:xfrm>
              <a:off x="5069280" y="4550920"/>
              <a:ext cx="223560" cy="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51640" y="453328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14:cNvPr>
              <p14:cNvContentPartPr/>
              <p14:nvPr/>
            </p14:nvContentPartPr>
            <p14:xfrm>
              <a:off x="5100240" y="4645240"/>
              <a:ext cx="172800" cy="1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627600"/>
                <a:ext cx="208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14:cNvPr>
              <p14:cNvContentPartPr/>
              <p14:nvPr/>
            </p14:nvContentPartPr>
            <p14:xfrm>
              <a:off x="4304280" y="4446520"/>
              <a:ext cx="615600" cy="28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86640" y="4428520"/>
                <a:ext cx="651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14:cNvPr>
              <p14:cNvContentPartPr/>
              <p14:nvPr/>
            </p14:nvContentPartPr>
            <p14:xfrm>
              <a:off x="5840040" y="4515280"/>
              <a:ext cx="255960" cy="190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22040" y="4497280"/>
                <a:ext cx="2916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14:cNvPr>
              <p14:cNvContentPartPr/>
              <p14:nvPr/>
            </p14:nvContentPartPr>
            <p14:xfrm>
              <a:off x="6196800" y="4490080"/>
              <a:ext cx="284400" cy="253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78823" y="4472440"/>
                <a:ext cx="319995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14:cNvPr>
              <p14:cNvContentPartPr/>
              <p14:nvPr/>
            </p14:nvContentPartPr>
            <p14:xfrm>
              <a:off x="6623760" y="4510600"/>
              <a:ext cx="119520" cy="2311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06120" y="4492960"/>
                <a:ext cx="155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14:cNvPr>
              <p14:cNvContentPartPr/>
              <p14:nvPr/>
            </p14:nvContentPartPr>
            <p14:xfrm>
              <a:off x="6879720" y="4398640"/>
              <a:ext cx="790560" cy="367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62080" y="4381000"/>
                <a:ext cx="826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14:cNvPr>
              <p14:cNvContentPartPr/>
              <p14:nvPr/>
            </p14:nvContentPartPr>
            <p14:xfrm>
              <a:off x="5570400" y="4338160"/>
              <a:ext cx="148320" cy="464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52760" y="4320160"/>
                <a:ext cx="18396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14:cNvPr>
              <p14:cNvContentPartPr/>
              <p14:nvPr/>
            </p14:nvContentPartPr>
            <p14:xfrm>
              <a:off x="1922880" y="5029000"/>
              <a:ext cx="243720" cy="23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4880" y="5011000"/>
                <a:ext cx="2793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14:cNvPr>
              <p14:cNvContentPartPr/>
              <p14:nvPr/>
            </p14:nvContentPartPr>
            <p14:xfrm>
              <a:off x="1046280" y="4906960"/>
              <a:ext cx="303480" cy="27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28280" y="4888960"/>
                <a:ext cx="3391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14:cNvPr>
              <p14:cNvContentPartPr/>
              <p14:nvPr/>
            </p14:nvContentPartPr>
            <p14:xfrm>
              <a:off x="2316000" y="4856920"/>
              <a:ext cx="131400" cy="70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298360" y="4839280"/>
                <a:ext cx="1670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14:cNvPr>
              <p14:cNvContentPartPr/>
              <p14:nvPr/>
            </p14:nvContentPartPr>
            <p14:xfrm>
              <a:off x="2275320" y="4990840"/>
              <a:ext cx="520920" cy="24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57668" y="4972866"/>
                <a:ext cx="556585" cy="281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14:cNvPr>
              <p14:cNvContentPartPr/>
              <p14:nvPr/>
            </p14:nvContentPartPr>
            <p14:xfrm>
              <a:off x="3581760" y="4967800"/>
              <a:ext cx="52308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563760" y="4950160"/>
                <a:ext cx="5587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14:cNvPr>
              <p14:cNvContentPartPr/>
              <p14:nvPr/>
            </p14:nvContentPartPr>
            <p14:xfrm>
              <a:off x="3006840" y="4946920"/>
              <a:ext cx="447480" cy="266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0" y="4929280"/>
                <a:ext cx="483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14:cNvPr>
              <p14:cNvContentPartPr/>
              <p14:nvPr/>
            </p14:nvContentPartPr>
            <p14:xfrm>
              <a:off x="4358280" y="5110000"/>
              <a:ext cx="1184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40280" y="5092000"/>
                <a:ext cx="1540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14:cNvPr>
              <p14:cNvContentPartPr/>
              <p14:nvPr/>
            </p14:nvContentPartPr>
            <p14:xfrm>
              <a:off x="4328040" y="4900840"/>
              <a:ext cx="266400" cy="74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310040" y="4883200"/>
                <a:ext cx="302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14:cNvPr>
              <p14:cNvContentPartPr/>
              <p14:nvPr/>
            </p14:nvContentPartPr>
            <p14:xfrm>
              <a:off x="4936080" y="5099920"/>
              <a:ext cx="215640" cy="174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18440" y="5082280"/>
                <a:ext cx="251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14:cNvPr>
              <p14:cNvContentPartPr/>
              <p14:nvPr/>
            </p14:nvContentPartPr>
            <p14:xfrm>
              <a:off x="5750400" y="5140600"/>
              <a:ext cx="163800" cy="1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32400" y="512296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14:cNvPr>
              <p14:cNvContentPartPr/>
              <p14:nvPr/>
            </p14:nvContentPartPr>
            <p14:xfrm>
              <a:off x="5760120" y="5224840"/>
              <a:ext cx="180000" cy="28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5207200"/>
                <a:ext cx="215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14:cNvPr>
              <p14:cNvContentPartPr/>
              <p14:nvPr/>
            </p14:nvContentPartPr>
            <p14:xfrm>
              <a:off x="5242080" y="4914520"/>
              <a:ext cx="132840" cy="7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24440" y="4896520"/>
                <a:ext cx="168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14:cNvPr>
              <p14:cNvContentPartPr/>
              <p14:nvPr/>
            </p14:nvContentPartPr>
            <p14:xfrm>
              <a:off x="5272680" y="5035480"/>
              <a:ext cx="329400" cy="25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54700" y="5017840"/>
                <a:ext cx="365001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14:cNvPr>
              <p14:cNvContentPartPr/>
              <p14:nvPr/>
            </p14:nvContentPartPr>
            <p14:xfrm>
              <a:off x="6145320" y="5018560"/>
              <a:ext cx="97200" cy="312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27680" y="5000920"/>
                <a:ext cx="132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14:cNvPr>
              <p14:cNvContentPartPr/>
              <p14:nvPr/>
            </p14:nvContentPartPr>
            <p14:xfrm>
              <a:off x="6471480" y="5048440"/>
              <a:ext cx="132480" cy="226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453480" y="5030440"/>
                <a:ext cx="1681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14:cNvPr>
              <p14:cNvContentPartPr/>
              <p14:nvPr/>
            </p14:nvContentPartPr>
            <p14:xfrm>
              <a:off x="6786840" y="5181280"/>
              <a:ext cx="1274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768840" y="516364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14:cNvPr>
              <p14:cNvContentPartPr/>
              <p14:nvPr/>
            </p14:nvContentPartPr>
            <p14:xfrm>
              <a:off x="7048560" y="4988320"/>
              <a:ext cx="204120" cy="306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030889" y="4970320"/>
                <a:ext cx="239823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14:cNvPr>
              <p14:cNvContentPartPr/>
              <p14:nvPr/>
            </p14:nvContentPartPr>
            <p14:xfrm>
              <a:off x="7335120" y="4988320"/>
              <a:ext cx="3463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317120" y="4970320"/>
                <a:ext cx="3819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14:cNvPr>
              <p14:cNvContentPartPr/>
              <p14:nvPr/>
            </p14:nvContentPartPr>
            <p14:xfrm>
              <a:off x="8230080" y="5110000"/>
              <a:ext cx="77400" cy="152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212080" y="5092000"/>
                <a:ext cx="113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14:cNvPr>
              <p14:cNvContentPartPr/>
              <p14:nvPr/>
            </p14:nvContentPartPr>
            <p14:xfrm>
              <a:off x="8168160" y="4934680"/>
              <a:ext cx="206280" cy="10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150520" y="4916680"/>
                <a:ext cx="241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14:cNvPr>
              <p14:cNvContentPartPr/>
              <p14:nvPr/>
            </p14:nvContentPartPr>
            <p14:xfrm>
              <a:off x="7782240" y="5024680"/>
              <a:ext cx="276840" cy="320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64577" y="5007020"/>
                <a:ext cx="312526" cy="35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322866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14:cNvPr>
              <p14:cNvContentPartPr/>
              <p14:nvPr/>
            </p14:nvContentPartPr>
            <p14:xfrm>
              <a:off x="4713960" y="4292440"/>
              <a:ext cx="15012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4274800"/>
                <a:ext cx="185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14:cNvPr>
              <p14:cNvContentPartPr/>
              <p14:nvPr/>
            </p14:nvContentPartPr>
            <p14:xfrm>
              <a:off x="5069280" y="4550920"/>
              <a:ext cx="223560" cy="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51640" y="453328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14:cNvPr>
              <p14:cNvContentPartPr/>
              <p14:nvPr/>
            </p14:nvContentPartPr>
            <p14:xfrm>
              <a:off x="5100240" y="4645240"/>
              <a:ext cx="172800" cy="1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627600"/>
                <a:ext cx="208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14:cNvPr>
              <p14:cNvContentPartPr/>
              <p14:nvPr/>
            </p14:nvContentPartPr>
            <p14:xfrm>
              <a:off x="4304280" y="4446520"/>
              <a:ext cx="615600" cy="28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86640" y="4428520"/>
                <a:ext cx="651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14:cNvPr>
              <p14:cNvContentPartPr/>
              <p14:nvPr/>
            </p14:nvContentPartPr>
            <p14:xfrm>
              <a:off x="5840040" y="4515280"/>
              <a:ext cx="255960" cy="190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22040" y="4497280"/>
                <a:ext cx="2916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14:cNvPr>
              <p14:cNvContentPartPr/>
              <p14:nvPr/>
            </p14:nvContentPartPr>
            <p14:xfrm>
              <a:off x="6196800" y="4490080"/>
              <a:ext cx="284400" cy="253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78823" y="4472440"/>
                <a:ext cx="319995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14:cNvPr>
              <p14:cNvContentPartPr/>
              <p14:nvPr/>
            </p14:nvContentPartPr>
            <p14:xfrm>
              <a:off x="6623760" y="4510600"/>
              <a:ext cx="119520" cy="2311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06120" y="4492960"/>
                <a:ext cx="155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14:cNvPr>
              <p14:cNvContentPartPr/>
              <p14:nvPr/>
            </p14:nvContentPartPr>
            <p14:xfrm>
              <a:off x="6879720" y="4398640"/>
              <a:ext cx="790560" cy="367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62080" y="4381000"/>
                <a:ext cx="826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14:cNvPr>
              <p14:cNvContentPartPr/>
              <p14:nvPr/>
            </p14:nvContentPartPr>
            <p14:xfrm>
              <a:off x="5570400" y="4338160"/>
              <a:ext cx="148320" cy="464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52760" y="4320160"/>
                <a:ext cx="18396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14:cNvPr>
              <p14:cNvContentPartPr/>
              <p14:nvPr/>
            </p14:nvContentPartPr>
            <p14:xfrm>
              <a:off x="1922880" y="5029000"/>
              <a:ext cx="243720" cy="23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4880" y="5011000"/>
                <a:ext cx="2793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14:cNvPr>
              <p14:cNvContentPartPr/>
              <p14:nvPr/>
            </p14:nvContentPartPr>
            <p14:xfrm>
              <a:off x="1046280" y="4906960"/>
              <a:ext cx="303480" cy="27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28280" y="4888960"/>
                <a:ext cx="3391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14:cNvPr>
              <p14:cNvContentPartPr/>
              <p14:nvPr/>
            </p14:nvContentPartPr>
            <p14:xfrm>
              <a:off x="2316000" y="4856920"/>
              <a:ext cx="131400" cy="70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298360" y="4839280"/>
                <a:ext cx="1670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14:cNvPr>
              <p14:cNvContentPartPr/>
              <p14:nvPr/>
            </p14:nvContentPartPr>
            <p14:xfrm>
              <a:off x="2275320" y="4990840"/>
              <a:ext cx="520920" cy="24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57668" y="4972866"/>
                <a:ext cx="556585" cy="281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14:cNvPr>
              <p14:cNvContentPartPr/>
              <p14:nvPr/>
            </p14:nvContentPartPr>
            <p14:xfrm>
              <a:off x="3581760" y="4967800"/>
              <a:ext cx="52308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563760" y="4950160"/>
                <a:ext cx="5587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14:cNvPr>
              <p14:cNvContentPartPr/>
              <p14:nvPr/>
            </p14:nvContentPartPr>
            <p14:xfrm>
              <a:off x="3006840" y="4946920"/>
              <a:ext cx="447480" cy="266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0" y="4929280"/>
                <a:ext cx="483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14:cNvPr>
              <p14:cNvContentPartPr/>
              <p14:nvPr/>
            </p14:nvContentPartPr>
            <p14:xfrm>
              <a:off x="4358280" y="5110000"/>
              <a:ext cx="1184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40280" y="5092000"/>
                <a:ext cx="1540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14:cNvPr>
              <p14:cNvContentPartPr/>
              <p14:nvPr/>
            </p14:nvContentPartPr>
            <p14:xfrm>
              <a:off x="4328040" y="4900840"/>
              <a:ext cx="266400" cy="74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310040" y="4883200"/>
                <a:ext cx="302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14:cNvPr>
              <p14:cNvContentPartPr/>
              <p14:nvPr/>
            </p14:nvContentPartPr>
            <p14:xfrm>
              <a:off x="4936080" y="5099920"/>
              <a:ext cx="215640" cy="174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18440" y="5082280"/>
                <a:ext cx="251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14:cNvPr>
              <p14:cNvContentPartPr/>
              <p14:nvPr/>
            </p14:nvContentPartPr>
            <p14:xfrm>
              <a:off x="5750400" y="5140600"/>
              <a:ext cx="163800" cy="1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32400" y="512296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14:cNvPr>
              <p14:cNvContentPartPr/>
              <p14:nvPr/>
            </p14:nvContentPartPr>
            <p14:xfrm>
              <a:off x="5760120" y="5224840"/>
              <a:ext cx="180000" cy="28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5207200"/>
                <a:ext cx="215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14:cNvPr>
              <p14:cNvContentPartPr/>
              <p14:nvPr/>
            </p14:nvContentPartPr>
            <p14:xfrm>
              <a:off x="5242080" y="4914520"/>
              <a:ext cx="132840" cy="7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24440" y="4896520"/>
                <a:ext cx="168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14:cNvPr>
              <p14:cNvContentPartPr/>
              <p14:nvPr/>
            </p14:nvContentPartPr>
            <p14:xfrm>
              <a:off x="5272680" y="5035480"/>
              <a:ext cx="329400" cy="25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54700" y="5017840"/>
                <a:ext cx="365001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14:cNvPr>
              <p14:cNvContentPartPr/>
              <p14:nvPr/>
            </p14:nvContentPartPr>
            <p14:xfrm>
              <a:off x="6145320" y="5018560"/>
              <a:ext cx="97200" cy="312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27680" y="5000920"/>
                <a:ext cx="132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14:cNvPr>
              <p14:cNvContentPartPr/>
              <p14:nvPr/>
            </p14:nvContentPartPr>
            <p14:xfrm>
              <a:off x="6471480" y="5048440"/>
              <a:ext cx="132480" cy="226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453480" y="5030440"/>
                <a:ext cx="1681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14:cNvPr>
              <p14:cNvContentPartPr/>
              <p14:nvPr/>
            </p14:nvContentPartPr>
            <p14:xfrm>
              <a:off x="6786840" y="5181280"/>
              <a:ext cx="1274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768840" y="516364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14:cNvPr>
              <p14:cNvContentPartPr/>
              <p14:nvPr/>
            </p14:nvContentPartPr>
            <p14:xfrm>
              <a:off x="7048560" y="4988320"/>
              <a:ext cx="204120" cy="306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030889" y="4970320"/>
                <a:ext cx="239823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14:cNvPr>
              <p14:cNvContentPartPr/>
              <p14:nvPr/>
            </p14:nvContentPartPr>
            <p14:xfrm>
              <a:off x="7335120" y="4988320"/>
              <a:ext cx="3463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317120" y="4970320"/>
                <a:ext cx="3819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14:cNvPr>
              <p14:cNvContentPartPr/>
              <p14:nvPr/>
            </p14:nvContentPartPr>
            <p14:xfrm>
              <a:off x="8230080" y="5110000"/>
              <a:ext cx="77400" cy="152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212080" y="5092000"/>
                <a:ext cx="113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14:cNvPr>
              <p14:cNvContentPartPr/>
              <p14:nvPr/>
            </p14:nvContentPartPr>
            <p14:xfrm>
              <a:off x="8168160" y="4934680"/>
              <a:ext cx="206280" cy="10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150520" y="4916680"/>
                <a:ext cx="241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14:cNvPr>
              <p14:cNvContentPartPr/>
              <p14:nvPr/>
            </p14:nvContentPartPr>
            <p14:xfrm>
              <a:off x="7782240" y="5024680"/>
              <a:ext cx="276840" cy="320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64577" y="5007020"/>
                <a:ext cx="312526" cy="35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3B64F3A-68DB-4C36-A5AC-82BC4DF4D119}"/>
                  </a:ext>
                </a:extLst>
              </p14:cNvPr>
              <p14:cNvContentPartPr/>
              <p14:nvPr/>
            </p14:nvContentPartPr>
            <p14:xfrm>
              <a:off x="2273520" y="5404840"/>
              <a:ext cx="150120" cy="101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3B64F3A-68DB-4C36-A5AC-82BC4DF4D1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55880" y="5386840"/>
                <a:ext cx="1857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2B0C0C-B237-4FE0-9F02-596593CDDD22}"/>
                  </a:ext>
                </a:extLst>
              </p14:cNvPr>
              <p14:cNvContentPartPr/>
              <p14:nvPr/>
            </p14:nvContentPartPr>
            <p14:xfrm>
              <a:off x="2681760" y="5617960"/>
              <a:ext cx="162360" cy="2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2B0C0C-B237-4FE0-9F02-596593CDDD2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663760" y="5600320"/>
                <a:ext cx="198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D366EC-4DBD-40F6-BCE3-A329AF0491B5}"/>
                  </a:ext>
                </a:extLst>
              </p14:cNvPr>
              <p14:cNvContentPartPr/>
              <p14:nvPr/>
            </p14:nvContentPartPr>
            <p14:xfrm>
              <a:off x="2701920" y="5719840"/>
              <a:ext cx="95040" cy="10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D366EC-4DBD-40F6-BCE3-A329AF0491B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84280" y="5701840"/>
                <a:ext cx="13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D6373F-6796-489C-B377-7D199D327751}"/>
                  </a:ext>
                </a:extLst>
              </p14:cNvPr>
              <p14:cNvContentPartPr/>
              <p14:nvPr/>
            </p14:nvContentPartPr>
            <p14:xfrm>
              <a:off x="1994520" y="5575480"/>
              <a:ext cx="537480" cy="276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D6373F-6796-489C-B377-7D199D3277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976880" y="5557480"/>
                <a:ext cx="5731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0F0B956-5415-4163-BD68-3A7EA6ED74EA}"/>
                  </a:ext>
                </a:extLst>
              </p14:cNvPr>
              <p14:cNvContentPartPr/>
              <p14:nvPr/>
            </p14:nvContentPartPr>
            <p14:xfrm>
              <a:off x="1391520" y="5577280"/>
              <a:ext cx="312840" cy="26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0F0B956-5415-4163-BD68-3A7EA6ED74E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73520" y="5559640"/>
                <a:ext cx="3484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CC4E88D-6A90-4C4F-8EEC-D1BA54D5BB30}"/>
                  </a:ext>
                </a:extLst>
              </p14:cNvPr>
              <p14:cNvContentPartPr/>
              <p14:nvPr/>
            </p14:nvContentPartPr>
            <p14:xfrm>
              <a:off x="3119160" y="5471080"/>
              <a:ext cx="919800" cy="374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CC4E88D-6A90-4C4F-8EEC-D1BA54D5BB3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101167" y="5453423"/>
                <a:ext cx="955426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59FB8B3-3190-42E7-999C-FA4E5C26CFF7}"/>
                  </a:ext>
                </a:extLst>
              </p14:cNvPr>
              <p14:cNvContentPartPr/>
              <p14:nvPr/>
            </p14:nvContentPartPr>
            <p14:xfrm>
              <a:off x="1675920" y="5242120"/>
              <a:ext cx="2510640" cy="111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59FB8B3-3190-42E7-999C-FA4E5C26CFF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58280" y="5206480"/>
                <a:ext cx="25462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AC032A0-6686-4B0F-89FB-CBC0A3FC6BD8}"/>
                  </a:ext>
                </a:extLst>
              </p14:cNvPr>
              <p14:cNvContentPartPr/>
              <p14:nvPr/>
            </p14:nvContentPartPr>
            <p14:xfrm>
              <a:off x="1645680" y="5842600"/>
              <a:ext cx="2315880" cy="14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AC032A0-6686-4B0F-89FB-CBC0A3FC6BD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627680" y="5806960"/>
                <a:ext cx="2351520" cy="21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666240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14:cNvPr>
              <p14:cNvContentPartPr/>
              <p14:nvPr/>
            </p14:nvContentPartPr>
            <p14:xfrm>
              <a:off x="4713960" y="4292440"/>
              <a:ext cx="15012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4274800"/>
                <a:ext cx="185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14:cNvPr>
              <p14:cNvContentPartPr/>
              <p14:nvPr/>
            </p14:nvContentPartPr>
            <p14:xfrm>
              <a:off x="5069280" y="4550920"/>
              <a:ext cx="223560" cy="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51640" y="453328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14:cNvPr>
              <p14:cNvContentPartPr/>
              <p14:nvPr/>
            </p14:nvContentPartPr>
            <p14:xfrm>
              <a:off x="5100240" y="4645240"/>
              <a:ext cx="172800" cy="1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627600"/>
                <a:ext cx="208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14:cNvPr>
              <p14:cNvContentPartPr/>
              <p14:nvPr/>
            </p14:nvContentPartPr>
            <p14:xfrm>
              <a:off x="4304280" y="4446520"/>
              <a:ext cx="615600" cy="28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86640" y="4428520"/>
                <a:ext cx="651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14:cNvPr>
              <p14:cNvContentPartPr/>
              <p14:nvPr/>
            </p14:nvContentPartPr>
            <p14:xfrm>
              <a:off x="5840040" y="4515280"/>
              <a:ext cx="255960" cy="190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22040" y="4497280"/>
                <a:ext cx="2916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14:cNvPr>
              <p14:cNvContentPartPr/>
              <p14:nvPr/>
            </p14:nvContentPartPr>
            <p14:xfrm>
              <a:off x="6196800" y="4490080"/>
              <a:ext cx="284400" cy="253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78823" y="4472440"/>
                <a:ext cx="319995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14:cNvPr>
              <p14:cNvContentPartPr/>
              <p14:nvPr/>
            </p14:nvContentPartPr>
            <p14:xfrm>
              <a:off x="6623760" y="4510600"/>
              <a:ext cx="119520" cy="2311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06120" y="4492960"/>
                <a:ext cx="155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14:cNvPr>
              <p14:cNvContentPartPr/>
              <p14:nvPr/>
            </p14:nvContentPartPr>
            <p14:xfrm>
              <a:off x="6879720" y="4398640"/>
              <a:ext cx="790560" cy="367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62080" y="4381000"/>
                <a:ext cx="826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14:cNvPr>
              <p14:cNvContentPartPr/>
              <p14:nvPr/>
            </p14:nvContentPartPr>
            <p14:xfrm>
              <a:off x="5570400" y="4338160"/>
              <a:ext cx="148320" cy="464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52760" y="4320160"/>
                <a:ext cx="18396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14:cNvPr>
              <p14:cNvContentPartPr/>
              <p14:nvPr/>
            </p14:nvContentPartPr>
            <p14:xfrm>
              <a:off x="1922880" y="5029000"/>
              <a:ext cx="243720" cy="23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4880" y="5011000"/>
                <a:ext cx="2793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14:cNvPr>
              <p14:cNvContentPartPr/>
              <p14:nvPr/>
            </p14:nvContentPartPr>
            <p14:xfrm>
              <a:off x="1046280" y="4906960"/>
              <a:ext cx="303480" cy="27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28280" y="4888960"/>
                <a:ext cx="3391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14:cNvPr>
              <p14:cNvContentPartPr/>
              <p14:nvPr/>
            </p14:nvContentPartPr>
            <p14:xfrm>
              <a:off x="2316000" y="4856920"/>
              <a:ext cx="131400" cy="70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298360" y="4839280"/>
                <a:ext cx="1670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14:cNvPr>
              <p14:cNvContentPartPr/>
              <p14:nvPr/>
            </p14:nvContentPartPr>
            <p14:xfrm>
              <a:off x="2275320" y="4990840"/>
              <a:ext cx="520920" cy="24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57668" y="4972866"/>
                <a:ext cx="556585" cy="281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14:cNvPr>
              <p14:cNvContentPartPr/>
              <p14:nvPr/>
            </p14:nvContentPartPr>
            <p14:xfrm>
              <a:off x="3581760" y="4967800"/>
              <a:ext cx="52308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563760" y="4950160"/>
                <a:ext cx="5587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14:cNvPr>
              <p14:cNvContentPartPr/>
              <p14:nvPr/>
            </p14:nvContentPartPr>
            <p14:xfrm>
              <a:off x="3006840" y="4946920"/>
              <a:ext cx="447480" cy="266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0" y="4929280"/>
                <a:ext cx="483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14:cNvPr>
              <p14:cNvContentPartPr/>
              <p14:nvPr/>
            </p14:nvContentPartPr>
            <p14:xfrm>
              <a:off x="4358280" y="5110000"/>
              <a:ext cx="1184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40280" y="5092000"/>
                <a:ext cx="1540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14:cNvPr>
              <p14:cNvContentPartPr/>
              <p14:nvPr/>
            </p14:nvContentPartPr>
            <p14:xfrm>
              <a:off x="4328040" y="4900840"/>
              <a:ext cx="266400" cy="74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310040" y="4883200"/>
                <a:ext cx="302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14:cNvPr>
              <p14:cNvContentPartPr/>
              <p14:nvPr/>
            </p14:nvContentPartPr>
            <p14:xfrm>
              <a:off x="4936080" y="5099920"/>
              <a:ext cx="215640" cy="174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18440" y="5082280"/>
                <a:ext cx="251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14:cNvPr>
              <p14:cNvContentPartPr/>
              <p14:nvPr/>
            </p14:nvContentPartPr>
            <p14:xfrm>
              <a:off x="5750400" y="5140600"/>
              <a:ext cx="163800" cy="1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32400" y="512296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14:cNvPr>
              <p14:cNvContentPartPr/>
              <p14:nvPr/>
            </p14:nvContentPartPr>
            <p14:xfrm>
              <a:off x="5760120" y="5224840"/>
              <a:ext cx="180000" cy="28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5207200"/>
                <a:ext cx="215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14:cNvPr>
              <p14:cNvContentPartPr/>
              <p14:nvPr/>
            </p14:nvContentPartPr>
            <p14:xfrm>
              <a:off x="5242080" y="4914520"/>
              <a:ext cx="132840" cy="7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24440" y="4896520"/>
                <a:ext cx="168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14:cNvPr>
              <p14:cNvContentPartPr/>
              <p14:nvPr/>
            </p14:nvContentPartPr>
            <p14:xfrm>
              <a:off x="5272680" y="5035480"/>
              <a:ext cx="329400" cy="25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54700" y="5017840"/>
                <a:ext cx="365001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14:cNvPr>
              <p14:cNvContentPartPr/>
              <p14:nvPr/>
            </p14:nvContentPartPr>
            <p14:xfrm>
              <a:off x="6145320" y="5018560"/>
              <a:ext cx="97200" cy="312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27680" y="5000920"/>
                <a:ext cx="132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14:cNvPr>
              <p14:cNvContentPartPr/>
              <p14:nvPr/>
            </p14:nvContentPartPr>
            <p14:xfrm>
              <a:off x="6471480" y="5048440"/>
              <a:ext cx="132480" cy="226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453480" y="5030440"/>
                <a:ext cx="1681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14:cNvPr>
              <p14:cNvContentPartPr/>
              <p14:nvPr/>
            </p14:nvContentPartPr>
            <p14:xfrm>
              <a:off x="6786840" y="5181280"/>
              <a:ext cx="1274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768840" y="516364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14:cNvPr>
              <p14:cNvContentPartPr/>
              <p14:nvPr/>
            </p14:nvContentPartPr>
            <p14:xfrm>
              <a:off x="7048560" y="4988320"/>
              <a:ext cx="204120" cy="306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030889" y="4970320"/>
                <a:ext cx="239823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14:cNvPr>
              <p14:cNvContentPartPr/>
              <p14:nvPr/>
            </p14:nvContentPartPr>
            <p14:xfrm>
              <a:off x="7335120" y="4988320"/>
              <a:ext cx="3463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317120" y="4970320"/>
                <a:ext cx="3819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14:cNvPr>
              <p14:cNvContentPartPr/>
              <p14:nvPr/>
            </p14:nvContentPartPr>
            <p14:xfrm>
              <a:off x="8230080" y="5110000"/>
              <a:ext cx="77400" cy="152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212080" y="5092000"/>
                <a:ext cx="113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14:cNvPr>
              <p14:cNvContentPartPr/>
              <p14:nvPr/>
            </p14:nvContentPartPr>
            <p14:xfrm>
              <a:off x="8168160" y="4934680"/>
              <a:ext cx="206280" cy="10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150520" y="4916680"/>
                <a:ext cx="241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14:cNvPr>
              <p14:cNvContentPartPr/>
              <p14:nvPr/>
            </p14:nvContentPartPr>
            <p14:xfrm>
              <a:off x="7782240" y="5024680"/>
              <a:ext cx="276840" cy="320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64577" y="5007020"/>
                <a:ext cx="312526" cy="35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3B64F3A-68DB-4C36-A5AC-82BC4DF4D119}"/>
                  </a:ext>
                </a:extLst>
              </p14:cNvPr>
              <p14:cNvContentPartPr/>
              <p14:nvPr/>
            </p14:nvContentPartPr>
            <p14:xfrm>
              <a:off x="2273520" y="5404840"/>
              <a:ext cx="150120" cy="101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3B64F3A-68DB-4C36-A5AC-82BC4DF4D1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55880" y="5386840"/>
                <a:ext cx="1857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2B0C0C-B237-4FE0-9F02-596593CDDD22}"/>
                  </a:ext>
                </a:extLst>
              </p14:cNvPr>
              <p14:cNvContentPartPr/>
              <p14:nvPr/>
            </p14:nvContentPartPr>
            <p14:xfrm>
              <a:off x="2681760" y="5617960"/>
              <a:ext cx="162360" cy="2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2B0C0C-B237-4FE0-9F02-596593CDDD2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663760" y="5600320"/>
                <a:ext cx="198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D366EC-4DBD-40F6-BCE3-A329AF0491B5}"/>
                  </a:ext>
                </a:extLst>
              </p14:cNvPr>
              <p14:cNvContentPartPr/>
              <p14:nvPr/>
            </p14:nvContentPartPr>
            <p14:xfrm>
              <a:off x="2701920" y="5719840"/>
              <a:ext cx="95040" cy="10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D366EC-4DBD-40F6-BCE3-A329AF0491B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84280" y="5701840"/>
                <a:ext cx="13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D6373F-6796-489C-B377-7D199D327751}"/>
                  </a:ext>
                </a:extLst>
              </p14:cNvPr>
              <p14:cNvContentPartPr/>
              <p14:nvPr/>
            </p14:nvContentPartPr>
            <p14:xfrm>
              <a:off x="1994520" y="5575480"/>
              <a:ext cx="537480" cy="276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D6373F-6796-489C-B377-7D199D3277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976880" y="5557480"/>
                <a:ext cx="5731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0F0B956-5415-4163-BD68-3A7EA6ED74EA}"/>
                  </a:ext>
                </a:extLst>
              </p14:cNvPr>
              <p14:cNvContentPartPr/>
              <p14:nvPr/>
            </p14:nvContentPartPr>
            <p14:xfrm>
              <a:off x="1391520" y="5577280"/>
              <a:ext cx="312840" cy="26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0F0B956-5415-4163-BD68-3A7EA6ED74E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73520" y="5559640"/>
                <a:ext cx="3484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CC4E88D-6A90-4C4F-8EEC-D1BA54D5BB30}"/>
                  </a:ext>
                </a:extLst>
              </p14:cNvPr>
              <p14:cNvContentPartPr/>
              <p14:nvPr/>
            </p14:nvContentPartPr>
            <p14:xfrm>
              <a:off x="3119160" y="5471080"/>
              <a:ext cx="919800" cy="374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CC4E88D-6A90-4C4F-8EEC-D1BA54D5BB3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101167" y="5453423"/>
                <a:ext cx="955426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59FB8B3-3190-42E7-999C-FA4E5C26CFF7}"/>
                  </a:ext>
                </a:extLst>
              </p14:cNvPr>
              <p14:cNvContentPartPr/>
              <p14:nvPr/>
            </p14:nvContentPartPr>
            <p14:xfrm>
              <a:off x="1675920" y="5242120"/>
              <a:ext cx="2510640" cy="111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59FB8B3-3190-42E7-999C-FA4E5C26CFF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58280" y="5206480"/>
                <a:ext cx="25462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AC032A0-6686-4B0F-89FB-CBC0A3FC6BD8}"/>
                  </a:ext>
                </a:extLst>
              </p14:cNvPr>
              <p14:cNvContentPartPr/>
              <p14:nvPr/>
            </p14:nvContentPartPr>
            <p14:xfrm>
              <a:off x="1645680" y="5842600"/>
              <a:ext cx="2315880" cy="14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AC032A0-6686-4B0F-89FB-CBC0A3FC6BD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627680" y="5806960"/>
                <a:ext cx="23515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DC45DB9-73D7-4764-AB98-88BF8282E2EF}"/>
                  </a:ext>
                </a:extLst>
              </p14:cNvPr>
              <p14:cNvContentPartPr/>
              <p14:nvPr/>
            </p14:nvContentPartPr>
            <p14:xfrm>
              <a:off x="4350360" y="5734960"/>
              <a:ext cx="174960" cy="203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DC45DB9-73D7-4764-AB98-88BF8282E2E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332720" y="5717320"/>
                <a:ext cx="210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A658D9E-71CA-43EA-8B72-E3B58896F3F0}"/>
                  </a:ext>
                </a:extLst>
              </p14:cNvPr>
              <p14:cNvContentPartPr/>
              <p14:nvPr/>
            </p14:nvContentPartPr>
            <p14:xfrm>
              <a:off x="4640160" y="5530840"/>
              <a:ext cx="153360" cy="77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A658D9E-71CA-43EA-8B72-E3B58896F3F0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622520" y="5512840"/>
                <a:ext cx="189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2F90FC-9818-4882-821F-A7418819E2F3}"/>
                  </a:ext>
                </a:extLst>
              </p14:cNvPr>
              <p14:cNvContentPartPr/>
              <p14:nvPr/>
            </p14:nvContentPartPr>
            <p14:xfrm>
              <a:off x="4622520" y="5687800"/>
              <a:ext cx="253800" cy="238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2F90FC-9818-4882-821F-A7418819E2F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604545" y="5669800"/>
                <a:ext cx="28939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9DB3DBD-B7E8-4AC1-8F5E-66E56B333EBF}"/>
                  </a:ext>
                </a:extLst>
              </p14:cNvPr>
              <p14:cNvContentPartPr/>
              <p14:nvPr/>
            </p14:nvContentPartPr>
            <p14:xfrm>
              <a:off x="5516400" y="5458120"/>
              <a:ext cx="190800" cy="9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9DB3DBD-B7E8-4AC1-8F5E-66E56B333EBF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98400" y="5440120"/>
                <a:ext cx="22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35A97D5-F31C-4D45-A4A2-F192520EC402}"/>
                  </a:ext>
                </a:extLst>
              </p14:cNvPr>
              <p14:cNvContentPartPr/>
              <p14:nvPr/>
            </p14:nvContentPartPr>
            <p14:xfrm>
              <a:off x="5547000" y="5666560"/>
              <a:ext cx="26532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35A97D5-F31C-4D45-A4A2-F192520EC402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29336" y="5648560"/>
                <a:ext cx="30100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4E14A7E-40C6-40C6-910A-53E59767B060}"/>
                  </a:ext>
                </a:extLst>
              </p14:cNvPr>
              <p14:cNvContentPartPr/>
              <p14:nvPr/>
            </p14:nvContentPartPr>
            <p14:xfrm>
              <a:off x="5059560" y="5659360"/>
              <a:ext cx="392400" cy="236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4E14A7E-40C6-40C6-910A-53E59767B06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41576" y="5641720"/>
                <a:ext cx="428007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F0C5FAE-CB7D-4E1C-AA5D-CE0D1BD97D8C}"/>
                  </a:ext>
                </a:extLst>
              </p14:cNvPr>
              <p14:cNvContentPartPr/>
              <p14:nvPr/>
            </p14:nvContentPartPr>
            <p14:xfrm>
              <a:off x="5983680" y="5740000"/>
              <a:ext cx="208800" cy="16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F0C5FAE-CB7D-4E1C-AA5D-CE0D1BD97D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966040" y="5722360"/>
                <a:ext cx="2444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35CEC9-9C6C-4D59-BFA3-A070520D8C8C}"/>
                  </a:ext>
                </a:extLst>
              </p14:cNvPr>
              <p14:cNvContentPartPr/>
              <p14:nvPr/>
            </p14:nvContentPartPr>
            <p14:xfrm>
              <a:off x="5994120" y="5851600"/>
              <a:ext cx="195120" cy="10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35CEC9-9C6C-4D59-BFA3-A070520D8C8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976120" y="583360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4DA5FE3-A4A8-4800-83BE-8EDB9C73CD38}"/>
                  </a:ext>
                </a:extLst>
              </p14:cNvPr>
              <p14:cNvContentPartPr/>
              <p14:nvPr/>
            </p14:nvContentPartPr>
            <p14:xfrm>
              <a:off x="6390840" y="5678800"/>
              <a:ext cx="667800" cy="403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4DA5FE3-A4A8-4800-83BE-8EDB9C73CD3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373200" y="5661160"/>
                <a:ext cx="703440" cy="43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233598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14:cNvPr>
              <p14:cNvContentPartPr/>
              <p14:nvPr/>
            </p14:nvContentPartPr>
            <p14:xfrm>
              <a:off x="6989880" y="3117760"/>
              <a:ext cx="419400" cy="22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19691E-E529-479D-A557-24EFF5636E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71880" y="3100092"/>
                <a:ext cx="45504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14:cNvPr>
              <p14:cNvContentPartPr/>
              <p14:nvPr/>
            </p14:nvContentPartPr>
            <p14:xfrm>
              <a:off x="6989880" y="2974120"/>
              <a:ext cx="170280" cy="53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D10CB8-7E43-403F-9DE6-3D4DE0A74A8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1880" y="2956480"/>
                <a:ext cx="2059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14:cNvPr>
              <p14:cNvContentPartPr/>
              <p14:nvPr/>
            </p14:nvContentPartPr>
            <p14:xfrm>
              <a:off x="7548600" y="3139000"/>
              <a:ext cx="15264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0E9DF8-B3F7-4785-A0D0-0814310D81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30600" y="3121000"/>
                <a:ext cx="188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14:cNvPr>
              <p14:cNvContentPartPr/>
              <p14:nvPr/>
            </p14:nvContentPartPr>
            <p14:xfrm>
              <a:off x="7568760" y="3230800"/>
              <a:ext cx="579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4AD2AF-5E3F-473F-B854-4BE0E9DB7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120" y="321280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14:cNvPr>
              <p14:cNvContentPartPr/>
              <p14:nvPr/>
            </p14:nvContentPartPr>
            <p14:xfrm>
              <a:off x="7881960" y="3158800"/>
              <a:ext cx="8172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08B55-AB1E-4C76-9DB2-76A699183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4320" y="3141160"/>
                <a:ext cx="11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14:cNvPr>
              <p14:cNvContentPartPr/>
              <p14:nvPr/>
            </p14:nvContentPartPr>
            <p14:xfrm>
              <a:off x="8849640" y="3027040"/>
              <a:ext cx="75600" cy="144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7F1592-550A-4CF6-929A-920A28E33C9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31640" y="3009400"/>
                <a:ext cx="111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14:cNvPr>
              <p14:cNvContentPartPr/>
              <p14:nvPr/>
            </p14:nvContentPartPr>
            <p14:xfrm>
              <a:off x="8849280" y="2865760"/>
              <a:ext cx="149040" cy="10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D9F7AFB-E38C-4586-81C1-E8ED06B8734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31280" y="2848120"/>
                <a:ext cx="184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14:cNvPr>
              <p14:cNvContentPartPr/>
              <p14:nvPr/>
            </p14:nvContentPartPr>
            <p14:xfrm>
              <a:off x="8347800" y="2996800"/>
              <a:ext cx="410400" cy="326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E3FC6C7-F123-4F7B-ACF2-695C5DB6E9F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0160" y="2979141"/>
                <a:ext cx="446040" cy="361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14:cNvPr>
              <p14:cNvContentPartPr/>
              <p14:nvPr/>
            </p14:nvContentPartPr>
            <p14:xfrm>
              <a:off x="8050800" y="3048280"/>
              <a:ext cx="203400" cy="205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E8BB-1329-4C95-B977-873F7DE1524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032800" y="3030640"/>
                <a:ext cx="2390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14:cNvPr>
              <p14:cNvContentPartPr/>
              <p14:nvPr/>
            </p14:nvContentPartPr>
            <p14:xfrm>
              <a:off x="4531080" y="1147840"/>
              <a:ext cx="3886200" cy="71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08AD01-298B-41FF-89BB-B628F1EEE2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13080" y="1111840"/>
                <a:ext cx="392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14:cNvPr>
              <p14:cNvContentPartPr/>
              <p14:nvPr/>
            </p14:nvContentPartPr>
            <p14:xfrm>
              <a:off x="284160" y="1565440"/>
              <a:ext cx="1900080" cy="27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D430AF-A473-4B9A-92ED-980BB8392EA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6160" y="1529800"/>
                <a:ext cx="1935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14:cNvPr>
              <p14:cNvContentPartPr/>
              <p14:nvPr/>
            </p14:nvContentPartPr>
            <p14:xfrm>
              <a:off x="4713960" y="4292440"/>
              <a:ext cx="15012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1636CF1-6C44-4316-878B-C673CF4E02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4274800"/>
                <a:ext cx="185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14:cNvPr>
              <p14:cNvContentPartPr/>
              <p14:nvPr/>
            </p14:nvContentPartPr>
            <p14:xfrm>
              <a:off x="5069280" y="4550920"/>
              <a:ext cx="223560" cy="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0CB3B2B-F974-49F5-8B68-9715A4D4866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51640" y="453328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14:cNvPr>
              <p14:cNvContentPartPr/>
              <p14:nvPr/>
            </p14:nvContentPartPr>
            <p14:xfrm>
              <a:off x="5100240" y="4645240"/>
              <a:ext cx="172800" cy="1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DE6842-6FE9-450C-9D04-FC1E5B123E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627600"/>
                <a:ext cx="208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14:cNvPr>
              <p14:cNvContentPartPr/>
              <p14:nvPr/>
            </p14:nvContentPartPr>
            <p14:xfrm>
              <a:off x="4304280" y="4446520"/>
              <a:ext cx="615600" cy="28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6683440-6758-4427-9459-D65C179DEFE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86640" y="4428520"/>
                <a:ext cx="651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14:cNvPr>
              <p14:cNvContentPartPr/>
              <p14:nvPr/>
            </p14:nvContentPartPr>
            <p14:xfrm>
              <a:off x="5840040" y="4515280"/>
              <a:ext cx="255960" cy="190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AD5FB30-5AAB-4CAD-9B42-E33E592C2B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22040" y="4497280"/>
                <a:ext cx="2916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14:cNvPr>
              <p14:cNvContentPartPr/>
              <p14:nvPr/>
            </p14:nvContentPartPr>
            <p14:xfrm>
              <a:off x="6196800" y="4490080"/>
              <a:ext cx="284400" cy="253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C2577E1-748B-4A96-9996-28C7B86E6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78823" y="4472440"/>
                <a:ext cx="319995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14:cNvPr>
              <p14:cNvContentPartPr/>
              <p14:nvPr/>
            </p14:nvContentPartPr>
            <p14:xfrm>
              <a:off x="6623760" y="4510600"/>
              <a:ext cx="119520" cy="2311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F576E9F-1985-4B6F-83BE-BFB20129051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06120" y="4492960"/>
                <a:ext cx="155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14:cNvPr>
              <p14:cNvContentPartPr/>
              <p14:nvPr/>
            </p14:nvContentPartPr>
            <p14:xfrm>
              <a:off x="6879720" y="4398640"/>
              <a:ext cx="790560" cy="367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64CFE69-10DC-45B9-837A-2FE782DAA8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62080" y="4381000"/>
                <a:ext cx="826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14:cNvPr>
              <p14:cNvContentPartPr/>
              <p14:nvPr/>
            </p14:nvContentPartPr>
            <p14:xfrm>
              <a:off x="5570400" y="4338160"/>
              <a:ext cx="148320" cy="464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79C961B-8321-44DD-BDC6-844998ECB81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52760" y="4320160"/>
                <a:ext cx="18396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14:cNvPr>
              <p14:cNvContentPartPr/>
              <p14:nvPr/>
            </p14:nvContentPartPr>
            <p14:xfrm>
              <a:off x="1922880" y="5029000"/>
              <a:ext cx="243720" cy="23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AE8B74-EF43-4FC7-B65D-FD1E38941B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4880" y="5011000"/>
                <a:ext cx="2793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14:cNvPr>
              <p14:cNvContentPartPr/>
              <p14:nvPr/>
            </p14:nvContentPartPr>
            <p14:xfrm>
              <a:off x="1046280" y="4906960"/>
              <a:ext cx="303480" cy="27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684156-EFEF-42E8-869E-F444C2F939B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28280" y="4888960"/>
                <a:ext cx="3391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14:cNvPr>
              <p14:cNvContentPartPr/>
              <p14:nvPr/>
            </p14:nvContentPartPr>
            <p14:xfrm>
              <a:off x="2316000" y="4856920"/>
              <a:ext cx="131400" cy="70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A5753F-749E-4BB1-8EDC-E588365BB4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298360" y="4839280"/>
                <a:ext cx="1670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14:cNvPr>
              <p14:cNvContentPartPr/>
              <p14:nvPr/>
            </p14:nvContentPartPr>
            <p14:xfrm>
              <a:off x="2275320" y="4990840"/>
              <a:ext cx="520920" cy="245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962FB0-0527-41D7-87C5-13DF5A9468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57668" y="4972866"/>
                <a:ext cx="556585" cy="281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14:cNvPr>
              <p14:cNvContentPartPr/>
              <p14:nvPr/>
            </p14:nvContentPartPr>
            <p14:xfrm>
              <a:off x="3581760" y="4967800"/>
              <a:ext cx="52308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EDBA331-B013-493B-84F6-8B3ACC1C8A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563760" y="4950160"/>
                <a:ext cx="5587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14:cNvPr>
              <p14:cNvContentPartPr/>
              <p14:nvPr/>
            </p14:nvContentPartPr>
            <p14:xfrm>
              <a:off x="3006840" y="4946920"/>
              <a:ext cx="447480" cy="266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921E892-5440-4531-B970-3A1D3BADE44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0" y="4929280"/>
                <a:ext cx="483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14:cNvPr>
              <p14:cNvContentPartPr/>
              <p14:nvPr/>
            </p14:nvContentPartPr>
            <p14:xfrm>
              <a:off x="4358280" y="5110000"/>
              <a:ext cx="1184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10A833-57CA-4ADC-82DF-C7E980DA85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40280" y="5092000"/>
                <a:ext cx="1540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14:cNvPr>
              <p14:cNvContentPartPr/>
              <p14:nvPr/>
            </p14:nvContentPartPr>
            <p14:xfrm>
              <a:off x="4328040" y="4900840"/>
              <a:ext cx="266400" cy="74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20677E-4132-4C63-AF1E-E9987579BF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310040" y="4883200"/>
                <a:ext cx="302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14:cNvPr>
              <p14:cNvContentPartPr/>
              <p14:nvPr/>
            </p14:nvContentPartPr>
            <p14:xfrm>
              <a:off x="4936080" y="5099920"/>
              <a:ext cx="215640" cy="174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438E23C-7469-46D7-BE7D-3B6E2E4C6F5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18440" y="5082280"/>
                <a:ext cx="251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14:cNvPr>
              <p14:cNvContentPartPr/>
              <p14:nvPr/>
            </p14:nvContentPartPr>
            <p14:xfrm>
              <a:off x="5750400" y="5140600"/>
              <a:ext cx="163800" cy="1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2201D-DC15-46D2-8184-19FAF5F205C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32400" y="512296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14:cNvPr>
              <p14:cNvContentPartPr/>
              <p14:nvPr/>
            </p14:nvContentPartPr>
            <p14:xfrm>
              <a:off x="5760120" y="5224840"/>
              <a:ext cx="180000" cy="28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94B71CD-0668-47BE-9186-BE0E23D92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5207200"/>
                <a:ext cx="215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14:cNvPr>
              <p14:cNvContentPartPr/>
              <p14:nvPr/>
            </p14:nvContentPartPr>
            <p14:xfrm>
              <a:off x="5242080" y="4914520"/>
              <a:ext cx="132840" cy="7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4D716A-3FB7-4E60-8EB6-708CB7DC7EC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24440" y="4896520"/>
                <a:ext cx="168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14:cNvPr>
              <p14:cNvContentPartPr/>
              <p14:nvPr/>
            </p14:nvContentPartPr>
            <p14:xfrm>
              <a:off x="5272680" y="5035480"/>
              <a:ext cx="329400" cy="25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12A2E0-B170-4239-8AE9-B9D3A9DE8E6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54700" y="5017840"/>
                <a:ext cx="365001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14:cNvPr>
              <p14:cNvContentPartPr/>
              <p14:nvPr/>
            </p14:nvContentPartPr>
            <p14:xfrm>
              <a:off x="6145320" y="5018560"/>
              <a:ext cx="97200" cy="312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595787E-2607-48E4-A74E-262DA892F5D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27680" y="5000920"/>
                <a:ext cx="132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14:cNvPr>
              <p14:cNvContentPartPr/>
              <p14:nvPr/>
            </p14:nvContentPartPr>
            <p14:xfrm>
              <a:off x="6471480" y="5048440"/>
              <a:ext cx="132480" cy="226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2BDADE6-BC67-4818-BE5C-892D74C53E7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453480" y="5030440"/>
                <a:ext cx="1681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14:cNvPr>
              <p14:cNvContentPartPr/>
              <p14:nvPr/>
            </p14:nvContentPartPr>
            <p14:xfrm>
              <a:off x="6786840" y="5181280"/>
              <a:ext cx="1274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73DFB8D-5769-4AB4-9E8D-130D55F89A7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768840" y="516364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14:cNvPr>
              <p14:cNvContentPartPr/>
              <p14:nvPr/>
            </p14:nvContentPartPr>
            <p14:xfrm>
              <a:off x="7048560" y="4988320"/>
              <a:ext cx="204120" cy="306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B216D0-99B6-42A7-9596-3ABB8DB60D7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030889" y="4970320"/>
                <a:ext cx="239823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14:cNvPr>
              <p14:cNvContentPartPr/>
              <p14:nvPr/>
            </p14:nvContentPartPr>
            <p14:xfrm>
              <a:off x="7335120" y="4988320"/>
              <a:ext cx="3463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DE636CB-67F0-4620-AFFF-3F2BEC10869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317120" y="4970320"/>
                <a:ext cx="3819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14:cNvPr>
              <p14:cNvContentPartPr/>
              <p14:nvPr/>
            </p14:nvContentPartPr>
            <p14:xfrm>
              <a:off x="8230080" y="5110000"/>
              <a:ext cx="77400" cy="152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17427F-DA8D-4335-A7AF-EF4484CF36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212080" y="5092000"/>
                <a:ext cx="113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14:cNvPr>
              <p14:cNvContentPartPr/>
              <p14:nvPr/>
            </p14:nvContentPartPr>
            <p14:xfrm>
              <a:off x="8168160" y="4934680"/>
              <a:ext cx="206280" cy="10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180117A-7DC2-40A6-8DAE-9160C025D3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150520" y="4916680"/>
                <a:ext cx="241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14:cNvPr>
              <p14:cNvContentPartPr/>
              <p14:nvPr/>
            </p14:nvContentPartPr>
            <p14:xfrm>
              <a:off x="7782240" y="5024680"/>
              <a:ext cx="276840" cy="320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439BAD-695D-403D-A556-514651FABD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64577" y="5007020"/>
                <a:ext cx="312526" cy="35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3B64F3A-68DB-4C36-A5AC-82BC4DF4D119}"/>
                  </a:ext>
                </a:extLst>
              </p14:cNvPr>
              <p14:cNvContentPartPr/>
              <p14:nvPr/>
            </p14:nvContentPartPr>
            <p14:xfrm>
              <a:off x="2273520" y="5404840"/>
              <a:ext cx="150120" cy="101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3B64F3A-68DB-4C36-A5AC-82BC4DF4D1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55880" y="5386840"/>
                <a:ext cx="1857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2B0C0C-B237-4FE0-9F02-596593CDDD22}"/>
                  </a:ext>
                </a:extLst>
              </p14:cNvPr>
              <p14:cNvContentPartPr/>
              <p14:nvPr/>
            </p14:nvContentPartPr>
            <p14:xfrm>
              <a:off x="2681760" y="5617960"/>
              <a:ext cx="162360" cy="2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2B0C0C-B237-4FE0-9F02-596593CDDD2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663760" y="5600320"/>
                <a:ext cx="198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D366EC-4DBD-40F6-BCE3-A329AF0491B5}"/>
                  </a:ext>
                </a:extLst>
              </p14:cNvPr>
              <p14:cNvContentPartPr/>
              <p14:nvPr/>
            </p14:nvContentPartPr>
            <p14:xfrm>
              <a:off x="2701920" y="5719840"/>
              <a:ext cx="95040" cy="10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D366EC-4DBD-40F6-BCE3-A329AF0491B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84280" y="5701840"/>
                <a:ext cx="13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D6373F-6796-489C-B377-7D199D327751}"/>
                  </a:ext>
                </a:extLst>
              </p14:cNvPr>
              <p14:cNvContentPartPr/>
              <p14:nvPr/>
            </p14:nvContentPartPr>
            <p14:xfrm>
              <a:off x="1994520" y="5575480"/>
              <a:ext cx="537480" cy="276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D6373F-6796-489C-B377-7D199D3277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976880" y="5557480"/>
                <a:ext cx="5731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0F0B956-5415-4163-BD68-3A7EA6ED74EA}"/>
                  </a:ext>
                </a:extLst>
              </p14:cNvPr>
              <p14:cNvContentPartPr/>
              <p14:nvPr/>
            </p14:nvContentPartPr>
            <p14:xfrm>
              <a:off x="1391520" y="5577280"/>
              <a:ext cx="312840" cy="26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0F0B956-5415-4163-BD68-3A7EA6ED74E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73520" y="5559640"/>
                <a:ext cx="3484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CC4E88D-6A90-4C4F-8EEC-D1BA54D5BB30}"/>
                  </a:ext>
                </a:extLst>
              </p14:cNvPr>
              <p14:cNvContentPartPr/>
              <p14:nvPr/>
            </p14:nvContentPartPr>
            <p14:xfrm>
              <a:off x="3119160" y="5471080"/>
              <a:ext cx="919800" cy="374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CC4E88D-6A90-4C4F-8EEC-D1BA54D5BB3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101167" y="5453423"/>
                <a:ext cx="955426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59FB8B3-3190-42E7-999C-FA4E5C26CFF7}"/>
                  </a:ext>
                </a:extLst>
              </p14:cNvPr>
              <p14:cNvContentPartPr/>
              <p14:nvPr/>
            </p14:nvContentPartPr>
            <p14:xfrm>
              <a:off x="1675920" y="5242120"/>
              <a:ext cx="2510640" cy="111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59FB8B3-3190-42E7-999C-FA4E5C26CFF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58280" y="5206480"/>
                <a:ext cx="25462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AC032A0-6686-4B0F-89FB-CBC0A3FC6BD8}"/>
                  </a:ext>
                </a:extLst>
              </p14:cNvPr>
              <p14:cNvContentPartPr/>
              <p14:nvPr/>
            </p14:nvContentPartPr>
            <p14:xfrm>
              <a:off x="1645680" y="5842600"/>
              <a:ext cx="2315880" cy="14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AC032A0-6686-4B0F-89FB-CBC0A3FC6BD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627680" y="5806960"/>
                <a:ext cx="23515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DC45DB9-73D7-4764-AB98-88BF8282E2EF}"/>
                  </a:ext>
                </a:extLst>
              </p14:cNvPr>
              <p14:cNvContentPartPr/>
              <p14:nvPr/>
            </p14:nvContentPartPr>
            <p14:xfrm>
              <a:off x="4350360" y="5734960"/>
              <a:ext cx="174960" cy="203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DC45DB9-73D7-4764-AB98-88BF8282E2E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332720" y="5717320"/>
                <a:ext cx="210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A658D9E-71CA-43EA-8B72-E3B58896F3F0}"/>
                  </a:ext>
                </a:extLst>
              </p14:cNvPr>
              <p14:cNvContentPartPr/>
              <p14:nvPr/>
            </p14:nvContentPartPr>
            <p14:xfrm>
              <a:off x="4640160" y="5530840"/>
              <a:ext cx="153360" cy="77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A658D9E-71CA-43EA-8B72-E3B58896F3F0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622520" y="5512840"/>
                <a:ext cx="189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2F90FC-9818-4882-821F-A7418819E2F3}"/>
                  </a:ext>
                </a:extLst>
              </p14:cNvPr>
              <p14:cNvContentPartPr/>
              <p14:nvPr/>
            </p14:nvContentPartPr>
            <p14:xfrm>
              <a:off x="4622520" y="5687800"/>
              <a:ext cx="253800" cy="238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2F90FC-9818-4882-821F-A7418819E2F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604545" y="5669800"/>
                <a:ext cx="28939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9DB3DBD-B7E8-4AC1-8F5E-66E56B333EBF}"/>
                  </a:ext>
                </a:extLst>
              </p14:cNvPr>
              <p14:cNvContentPartPr/>
              <p14:nvPr/>
            </p14:nvContentPartPr>
            <p14:xfrm>
              <a:off x="5516400" y="5458120"/>
              <a:ext cx="190800" cy="9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9DB3DBD-B7E8-4AC1-8F5E-66E56B333EBF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98400" y="5440120"/>
                <a:ext cx="22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35A97D5-F31C-4D45-A4A2-F192520EC402}"/>
                  </a:ext>
                </a:extLst>
              </p14:cNvPr>
              <p14:cNvContentPartPr/>
              <p14:nvPr/>
            </p14:nvContentPartPr>
            <p14:xfrm>
              <a:off x="5547000" y="5666560"/>
              <a:ext cx="26532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35A97D5-F31C-4D45-A4A2-F192520EC402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29336" y="5648560"/>
                <a:ext cx="30100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4E14A7E-40C6-40C6-910A-53E59767B060}"/>
                  </a:ext>
                </a:extLst>
              </p14:cNvPr>
              <p14:cNvContentPartPr/>
              <p14:nvPr/>
            </p14:nvContentPartPr>
            <p14:xfrm>
              <a:off x="5059560" y="5659360"/>
              <a:ext cx="392400" cy="236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4E14A7E-40C6-40C6-910A-53E59767B06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41576" y="5641720"/>
                <a:ext cx="428007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F0C5FAE-CB7D-4E1C-AA5D-CE0D1BD97D8C}"/>
                  </a:ext>
                </a:extLst>
              </p14:cNvPr>
              <p14:cNvContentPartPr/>
              <p14:nvPr/>
            </p14:nvContentPartPr>
            <p14:xfrm>
              <a:off x="5983680" y="5740000"/>
              <a:ext cx="208800" cy="16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F0C5FAE-CB7D-4E1C-AA5D-CE0D1BD97D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966040" y="5722360"/>
                <a:ext cx="2444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35CEC9-9C6C-4D59-BFA3-A070520D8C8C}"/>
                  </a:ext>
                </a:extLst>
              </p14:cNvPr>
              <p14:cNvContentPartPr/>
              <p14:nvPr/>
            </p14:nvContentPartPr>
            <p14:xfrm>
              <a:off x="5994120" y="5851600"/>
              <a:ext cx="195120" cy="10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35CEC9-9C6C-4D59-BFA3-A070520D8C8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976120" y="583360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4DA5FE3-A4A8-4800-83BE-8EDB9C73CD38}"/>
                  </a:ext>
                </a:extLst>
              </p14:cNvPr>
              <p14:cNvContentPartPr/>
              <p14:nvPr/>
            </p14:nvContentPartPr>
            <p14:xfrm>
              <a:off x="6390840" y="5678800"/>
              <a:ext cx="667800" cy="403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4DA5FE3-A4A8-4800-83BE-8EDB9C73CD3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373200" y="5661160"/>
                <a:ext cx="7034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9A7165-4E53-4200-BE27-07C426271281}"/>
                  </a:ext>
                </a:extLst>
              </p14:cNvPr>
              <p14:cNvContentPartPr/>
              <p14:nvPr/>
            </p14:nvContentPartPr>
            <p14:xfrm>
              <a:off x="7274280" y="5657560"/>
              <a:ext cx="1486800" cy="430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9A7165-4E53-4200-BE27-07C426271281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256640" y="5639560"/>
                <a:ext cx="15224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74A10D4-D36E-45E2-BAA2-A31117272604}"/>
                  </a:ext>
                </a:extLst>
              </p14:cNvPr>
              <p14:cNvContentPartPr/>
              <p14:nvPr/>
            </p14:nvContentPartPr>
            <p14:xfrm>
              <a:off x="4226160" y="6197200"/>
              <a:ext cx="4183560" cy="227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74A10D4-D36E-45E2-BAA2-A3111727260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208160" y="6179200"/>
                <a:ext cx="4219200" cy="26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31808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ABCE0B-12E4-4A79-AFC3-E08B1924CFE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419" t="31050" r="26284" b="57900"/>
          <a:stretch/>
        </p:blipFill>
        <p:spPr>
          <a:xfrm>
            <a:off x="1549066" y="3321050"/>
            <a:ext cx="6070934" cy="338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p:pic>
        <p:nvPicPr>
          <p:cNvPr id="4" name="Picture 3">
            <a:extLst>
              <a:ext uri="{FF2B5EF4-FFF2-40B4-BE49-F238E27FC236}">
                <a16:creationId xmlns:a16="http://schemas.microsoft.com/office/drawing/2014/main" id="{F78C8265-D841-411D-A1A6-1451F43C4D2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88900"/>
            <a:ext cx="4953000" cy="660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ABCE0B-12E4-4A79-AFC3-E08B1924CFE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419" t="31050" r="26284" b="57900"/>
          <a:stretch/>
        </p:blipFill>
        <p:spPr>
          <a:xfrm>
            <a:off x="1549066" y="3321050"/>
            <a:ext cx="6070934" cy="33845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66A3BD-D47C-4271-8E73-E4EEB424A6B5}"/>
                  </a:ext>
                </a:extLst>
              </p14:cNvPr>
              <p14:cNvContentPartPr/>
              <p14:nvPr/>
            </p14:nvContentPartPr>
            <p14:xfrm>
              <a:off x="6969360" y="558160"/>
              <a:ext cx="1618560" cy="37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66A3BD-D47C-4271-8E73-E4EEB424A6B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51720" y="522520"/>
                <a:ext cx="16542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10A4B93-3B49-40C4-9B0C-FEF8FA09C8E8}"/>
                  </a:ext>
                </a:extLst>
              </p14:cNvPr>
              <p14:cNvContentPartPr/>
              <p14:nvPr/>
            </p14:nvContentPartPr>
            <p14:xfrm>
              <a:off x="345000" y="913480"/>
              <a:ext cx="4053240" cy="9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10A4B93-3B49-40C4-9B0C-FEF8FA09C8E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27360" y="877480"/>
                <a:ext cx="40888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427355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ABCE0B-12E4-4A79-AFC3-E08B1924CFE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419" t="31050" r="26284" b="57900"/>
          <a:stretch/>
        </p:blipFill>
        <p:spPr>
          <a:xfrm>
            <a:off x="1549066" y="3321050"/>
            <a:ext cx="6070934" cy="33845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73FABAB-4FE2-4FF2-9965-9B0123349132}"/>
                  </a:ext>
                </a:extLst>
              </p14:cNvPr>
              <p14:cNvContentPartPr/>
              <p14:nvPr/>
            </p14:nvContentPartPr>
            <p14:xfrm>
              <a:off x="6004200" y="904120"/>
              <a:ext cx="2514960" cy="81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73FABAB-4FE2-4FF2-9965-9B012334913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986200" y="868120"/>
                <a:ext cx="255060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819796-6139-41A4-8177-8740782CD25F}"/>
                  </a:ext>
                </a:extLst>
              </p14:cNvPr>
              <p14:cNvContentPartPr/>
              <p14:nvPr/>
            </p14:nvContentPartPr>
            <p14:xfrm>
              <a:off x="294240" y="1330000"/>
              <a:ext cx="2004480" cy="5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819796-6139-41A4-8177-8740782CD2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600" y="1294000"/>
                <a:ext cx="2040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927400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ABCE0B-12E4-4A79-AFC3-E08B1924CFE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419" t="31050" r="26284" b="57900"/>
          <a:stretch/>
        </p:blipFill>
        <p:spPr>
          <a:xfrm>
            <a:off x="1549066" y="3321050"/>
            <a:ext cx="6070934" cy="33845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6803928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ABCE0B-12E4-4A79-AFC3-E08B1924CFE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419" t="31050" r="26284" b="57900"/>
          <a:stretch/>
        </p:blipFill>
        <p:spPr>
          <a:xfrm>
            <a:off x="1549066" y="3321050"/>
            <a:ext cx="6070934" cy="33845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6705688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03939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695210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154068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378F26-08EC-41C4-A43E-778824A5F968}"/>
                  </a:ext>
                </a:extLst>
              </p14:cNvPr>
              <p14:cNvContentPartPr/>
              <p14:nvPr/>
            </p14:nvContentPartPr>
            <p14:xfrm>
              <a:off x="3964800" y="2051440"/>
              <a:ext cx="3783600" cy="22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378F26-08EC-41C4-A43E-778824A5F96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946800" y="2033440"/>
                <a:ext cx="3819240" cy="22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12F04E4-6E9F-4FE0-9496-B2D41986620F}"/>
                  </a:ext>
                </a:extLst>
              </p14:cNvPr>
              <p14:cNvContentPartPr/>
              <p14:nvPr/>
            </p14:nvContentPartPr>
            <p14:xfrm>
              <a:off x="3667440" y="4410160"/>
              <a:ext cx="4488480" cy="964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12F04E4-6E9F-4FE0-9496-B2D41986620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49440" y="4392160"/>
                <a:ext cx="4524120" cy="100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216544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378F26-08EC-41C4-A43E-778824A5F968}"/>
                  </a:ext>
                </a:extLst>
              </p14:cNvPr>
              <p14:cNvContentPartPr/>
              <p14:nvPr/>
            </p14:nvContentPartPr>
            <p14:xfrm>
              <a:off x="3964800" y="2051440"/>
              <a:ext cx="3783600" cy="22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378F26-08EC-41C4-A43E-778824A5F96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946800" y="2033440"/>
                <a:ext cx="3819240" cy="22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12F04E4-6E9F-4FE0-9496-B2D41986620F}"/>
                  </a:ext>
                </a:extLst>
              </p14:cNvPr>
              <p14:cNvContentPartPr/>
              <p14:nvPr/>
            </p14:nvContentPartPr>
            <p14:xfrm>
              <a:off x="3667440" y="4410160"/>
              <a:ext cx="4488480" cy="964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12F04E4-6E9F-4FE0-9496-B2D41986620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49440" y="4392160"/>
                <a:ext cx="4524120" cy="10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714EEC-0EA3-47D4-BF33-0568EF64A405}"/>
                  </a:ext>
                </a:extLst>
              </p14:cNvPr>
              <p14:cNvContentPartPr/>
              <p14:nvPr/>
            </p14:nvContentPartPr>
            <p14:xfrm>
              <a:off x="5461320" y="5577280"/>
              <a:ext cx="14400" cy="8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714EEC-0EA3-47D4-BF33-0568EF64A40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443680" y="5559640"/>
                <a:ext cx="500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08FA6F1-B9E2-4FCA-AF11-2621C0BACB64}"/>
                  </a:ext>
                </a:extLst>
              </p14:cNvPr>
              <p14:cNvContentPartPr/>
              <p14:nvPr/>
            </p14:nvContentPartPr>
            <p14:xfrm>
              <a:off x="5455560" y="5404840"/>
              <a:ext cx="25200" cy="29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08FA6F1-B9E2-4FCA-AF11-2621C0BACB6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37920" y="5387200"/>
                <a:ext cx="608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C7247E5-F407-4417-B996-FBA9623023CF}"/>
                  </a:ext>
                </a:extLst>
              </p14:cNvPr>
              <p14:cNvContentPartPr/>
              <p14:nvPr/>
            </p14:nvContentPartPr>
            <p14:xfrm>
              <a:off x="5587680" y="5476120"/>
              <a:ext cx="217440" cy="16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C7247E5-F407-4417-B996-FBA9623023C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70040" y="5458120"/>
                <a:ext cx="253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F3C6F0-3B6C-4ABC-8C2D-B026EEF7D34C}"/>
                  </a:ext>
                </a:extLst>
              </p14:cNvPr>
              <p14:cNvContentPartPr/>
              <p14:nvPr/>
            </p14:nvContentPartPr>
            <p14:xfrm>
              <a:off x="6106440" y="5438320"/>
              <a:ext cx="20376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F3C6F0-3B6C-4ABC-8C2D-B026EEF7D34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088440" y="5420320"/>
                <a:ext cx="239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8A64EF-F465-4259-9942-A2C5B4C9D4B8}"/>
                  </a:ext>
                </a:extLst>
              </p14:cNvPr>
              <p14:cNvContentPartPr/>
              <p14:nvPr/>
            </p14:nvContentPartPr>
            <p14:xfrm>
              <a:off x="4896480" y="5414560"/>
              <a:ext cx="2534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8A64EF-F465-4259-9942-A2C5B4C9D4B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78840" y="5396920"/>
                <a:ext cx="2890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22884BB-F555-4322-99D0-EEA97891E5C5}"/>
                  </a:ext>
                </a:extLst>
              </p14:cNvPr>
              <p14:cNvContentPartPr/>
              <p14:nvPr/>
            </p14:nvContentPartPr>
            <p14:xfrm>
              <a:off x="7769280" y="5130160"/>
              <a:ext cx="317160" cy="140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22884BB-F555-4322-99D0-EEA97891E5C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751280" y="5112160"/>
                <a:ext cx="3528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CE615B5-2F78-41E1-AFDB-DCB7AFDB30B3}"/>
                  </a:ext>
                </a:extLst>
              </p14:cNvPr>
              <p14:cNvContentPartPr/>
              <p14:nvPr/>
            </p14:nvContentPartPr>
            <p14:xfrm>
              <a:off x="7266000" y="5161120"/>
              <a:ext cx="403200" cy="246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CE615B5-2F78-41E1-AFDB-DCB7AFDB30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48360" y="5143146"/>
                <a:ext cx="438840" cy="281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6C08BA-2205-422A-AF66-D946E271F323}"/>
                  </a:ext>
                </a:extLst>
              </p14:cNvPr>
              <p14:cNvContentPartPr/>
              <p14:nvPr/>
            </p14:nvContentPartPr>
            <p14:xfrm>
              <a:off x="7011840" y="5342920"/>
              <a:ext cx="169920" cy="143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6C08BA-2205-422A-AF66-D946E271F32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993840" y="5325280"/>
                <a:ext cx="205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1CD5969-961E-457E-9460-91EF35B3E032}"/>
                  </a:ext>
                </a:extLst>
              </p14:cNvPr>
              <p14:cNvContentPartPr/>
              <p14:nvPr/>
            </p14:nvContentPartPr>
            <p14:xfrm>
              <a:off x="6390480" y="5255080"/>
              <a:ext cx="528840" cy="321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1CD5969-961E-457E-9460-91EF35B3E03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372480" y="5237440"/>
                <a:ext cx="564480" cy="3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817525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378F26-08EC-41C4-A43E-778824A5F968}"/>
                  </a:ext>
                </a:extLst>
              </p14:cNvPr>
              <p14:cNvContentPartPr/>
              <p14:nvPr/>
            </p14:nvContentPartPr>
            <p14:xfrm>
              <a:off x="3964800" y="2051440"/>
              <a:ext cx="3783600" cy="22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378F26-08EC-41C4-A43E-778824A5F96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946800" y="2033440"/>
                <a:ext cx="3819240" cy="22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12F04E4-6E9F-4FE0-9496-B2D41986620F}"/>
                  </a:ext>
                </a:extLst>
              </p14:cNvPr>
              <p14:cNvContentPartPr/>
              <p14:nvPr/>
            </p14:nvContentPartPr>
            <p14:xfrm>
              <a:off x="3667440" y="4410160"/>
              <a:ext cx="4488480" cy="964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12F04E4-6E9F-4FE0-9496-B2D41986620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49440" y="4392160"/>
                <a:ext cx="4524120" cy="10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714EEC-0EA3-47D4-BF33-0568EF64A405}"/>
                  </a:ext>
                </a:extLst>
              </p14:cNvPr>
              <p14:cNvContentPartPr/>
              <p14:nvPr/>
            </p14:nvContentPartPr>
            <p14:xfrm>
              <a:off x="5461320" y="5577280"/>
              <a:ext cx="14400" cy="8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714EEC-0EA3-47D4-BF33-0568EF64A40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443680" y="5559640"/>
                <a:ext cx="500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08FA6F1-B9E2-4FCA-AF11-2621C0BACB64}"/>
                  </a:ext>
                </a:extLst>
              </p14:cNvPr>
              <p14:cNvContentPartPr/>
              <p14:nvPr/>
            </p14:nvContentPartPr>
            <p14:xfrm>
              <a:off x="5455560" y="5404840"/>
              <a:ext cx="25200" cy="29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08FA6F1-B9E2-4FCA-AF11-2621C0BACB6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37920" y="5387200"/>
                <a:ext cx="608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C7247E5-F407-4417-B996-FBA9623023CF}"/>
                  </a:ext>
                </a:extLst>
              </p14:cNvPr>
              <p14:cNvContentPartPr/>
              <p14:nvPr/>
            </p14:nvContentPartPr>
            <p14:xfrm>
              <a:off x="5587680" y="5476120"/>
              <a:ext cx="217440" cy="16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C7247E5-F407-4417-B996-FBA9623023C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70040" y="5458120"/>
                <a:ext cx="253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F3C6F0-3B6C-4ABC-8C2D-B026EEF7D34C}"/>
                  </a:ext>
                </a:extLst>
              </p14:cNvPr>
              <p14:cNvContentPartPr/>
              <p14:nvPr/>
            </p14:nvContentPartPr>
            <p14:xfrm>
              <a:off x="6106440" y="5438320"/>
              <a:ext cx="20376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F3C6F0-3B6C-4ABC-8C2D-B026EEF7D34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088440" y="5420320"/>
                <a:ext cx="239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8A64EF-F465-4259-9942-A2C5B4C9D4B8}"/>
                  </a:ext>
                </a:extLst>
              </p14:cNvPr>
              <p14:cNvContentPartPr/>
              <p14:nvPr/>
            </p14:nvContentPartPr>
            <p14:xfrm>
              <a:off x="4896480" y="5414560"/>
              <a:ext cx="2534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8A64EF-F465-4259-9942-A2C5B4C9D4B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78840" y="5396920"/>
                <a:ext cx="2890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22884BB-F555-4322-99D0-EEA97891E5C5}"/>
                  </a:ext>
                </a:extLst>
              </p14:cNvPr>
              <p14:cNvContentPartPr/>
              <p14:nvPr/>
            </p14:nvContentPartPr>
            <p14:xfrm>
              <a:off x="7769280" y="5130160"/>
              <a:ext cx="317160" cy="140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22884BB-F555-4322-99D0-EEA97891E5C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751280" y="5112160"/>
                <a:ext cx="3528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CE615B5-2F78-41E1-AFDB-DCB7AFDB30B3}"/>
                  </a:ext>
                </a:extLst>
              </p14:cNvPr>
              <p14:cNvContentPartPr/>
              <p14:nvPr/>
            </p14:nvContentPartPr>
            <p14:xfrm>
              <a:off x="7266000" y="5161120"/>
              <a:ext cx="403200" cy="246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CE615B5-2F78-41E1-AFDB-DCB7AFDB30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48360" y="5143146"/>
                <a:ext cx="438840" cy="281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6C08BA-2205-422A-AF66-D946E271F323}"/>
                  </a:ext>
                </a:extLst>
              </p14:cNvPr>
              <p14:cNvContentPartPr/>
              <p14:nvPr/>
            </p14:nvContentPartPr>
            <p14:xfrm>
              <a:off x="7011840" y="5342920"/>
              <a:ext cx="169920" cy="143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6C08BA-2205-422A-AF66-D946E271F32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993840" y="5325280"/>
                <a:ext cx="205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1CD5969-961E-457E-9460-91EF35B3E032}"/>
                  </a:ext>
                </a:extLst>
              </p14:cNvPr>
              <p14:cNvContentPartPr/>
              <p14:nvPr/>
            </p14:nvContentPartPr>
            <p14:xfrm>
              <a:off x="6390480" y="5255080"/>
              <a:ext cx="528840" cy="321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1CD5969-961E-457E-9460-91EF35B3E03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372480" y="5237440"/>
                <a:ext cx="5644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F30484-30BD-47A2-A538-D997FC1A7468}"/>
                  </a:ext>
                </a:extLst>
              </p14:cNvPr>
              <p14:cNvContentPartPr/>
              <p14:nvPr/>
            </p14:nvContentPartPr>
            <p14:xfrm>
              <a:off x="8523120" y="6151480"/>
              <a:ext cx="311040" cy="136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F30484-30BD-47A2-A538-D997FC1A746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505460" y="6133840"/>
                <a:ext cx="346721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CB54688-8ECC-451B-837C-193914974041}"/>
                  </a:ext>
                </a:extLst>
              </p14:cNvPr>
              <p14:cNvContentPartPr/>
              <p14:nvPr/>
            </p14:nvContentPartPr>
            <p14:xfrm>
              <a:off x="7772160" y="6105760"/>
              <a:ext cx="644400" cy="386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CB54688-8ECC-451B-837C-19391497404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754160" y="6087777"/>
                <a:ext cx="6800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FAF8DE-795E-45B3-9AF0-FDB4EC6AB118}"/>
                  </a:ext>
                </a:extLst>
              </p14:cNvPr>
              <p14:cNvContentPartPr/>
              <p14:nvPr/>
            </p14:nvContentPartPr>
            <p14:xfrm>
              <a:off x="5169360" y="5882200"/>
              <a:ext cx="2504880" cy="81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FAF8DE-795E-45B3-9AF0-FDB4EC6AB11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151717" y="5864560"/>
                <a:ext cx="2540525" cy="85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0BBE64F-86ED-4E20-9AC1-96637B4C4509}"/>
                  </a:ext>
                </a:extLst>
              </p14:cNvPr>
              <p14:cNvContentPartPr/>
              <p14:nvPr/>
            </p14:nvContentPartPr>
            <p14:xfrm>
              <a:off x="4783800" y="5902720"/>
              <a:ext cx="175680" cy="484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0BBE64F-86ED-4E20-9AC1-96637B4C450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4766160" y="5884720"/>
                <a:ext cx="211320" cy="52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082473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42980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812955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14:cNvPr>
              <p14:cNvContentPartPr/>
              <p14:nvPr/>
            </p14:nvContentPartPr>
            <p14:xfrm>
              <a:off x="4548000" y="3504760"/>
              <a:ext cx="166680" cy="426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30000" y="3487120"/>
                <a:ext cx="202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14:cNvPr>
              <p14:cNvContentPartPr/>
              <p14:nvPr/>
            </p14:nvContentPartPr>
            <p14:xfrm>
              <a:off x="5719440" y="3576760"/>
              <a:ext cx="151920" cy="12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01800" y="3559120"/>
                <a:ext cx="1875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14:cNvPr>
              <p14:cNvContentPartPr/>
              <p14:nvPr/>
            </p14:nvContentPartPr>
            <p14:xfrm>
              <a:off x="5719440" y="3667840"/>
              <a:ext cx="175680" cy="20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701800" y="3649840"/>
                <a:ext cx="211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14:cNvPr>
              <p14:cNvContentPartPr/>
              <p14:nvPr/>
            </p14:nvContentPartPr>
            <p14:xfrm>
              <a:off x="6025080" y="3448240"/>
              <a:ext cx="345240" cy="28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07440" y="3430577"/>
                <a:ext cx="380880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14:cNvPr>
              <p14:cNvContentPartPr/>
              <p14:nvPr/>
            </p14:nvContentPartPr>
            <p14:xfrm>
              <a:off x="4937160" y="3486400"/>
              <a:ext cx="559440" cy="424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19520" y="3468760"/>
                <a:ext cx="5950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14:cNvPr>
              <p14:cNvContentPartPr/>
              <p14:nvPr/>
            </p14:nvContentPartPr>
            <p14:xfrm>
              <a:off x="6462120" y="3667120"/>
              <a:ext cx="104760" cy="192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4120" y="3649480"/>
                <a:ext cx="140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14:cNvPr>
              <p14:cNvContentPartPr/>
              <p14:nvPr/>
            </p14:nvContentPartPr>
            <p14:xfrm>
              <a:off x="6674880" y="3657040"/>
              <a:ext cx="151200" cy="1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57240" y="3639040"/>
                <a:ext cx="186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14:cNvPr>
              <p14:cNvContentPartPr/>
              <p14:nvPr/>
            </p14:nvContentPartPr>
            <p14:xfrm>
              <a:off x="6907080" y="3493600"/>
              <a:ext cx="539280" cy="376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889068" y="3475617"/>
                <a:ext cx="574944" cy="4118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416676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14:cNvPr>
              <p14:cNvContentPartPr/>
              <p14:nvPr/>
            </p14:nvContentPartPr>
            <p14:xfrm>
              <a:off x="4548000" y="3504760"/>
              <a:ext cx="166680" cy="426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30000" y="3487120"/>
                <a:ext cx="202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14:cNvPr>
              <p14:cNvContentPartPr/>
              <p14:nvPr/>
            </p14:nvContentPartPr>
            <p14:xfrm>
              <a:off x="5719440" y="3576760"/>
              <a:ext cx="151920" cy="12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01800" y="3559120"/>
                <a:ext cx="1875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14:cNvPr>
              <p14:cNvContentPartPr/>
              <p14:nvPr/>
            </p14:nvContentPartPr>
            <p14:xfrm>
              <a:off x="5719440" y="3667840"/>
              <a:ext cx="175680" cy="20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701800" y="3649840"/>
                <a:ext cx="211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14:cNvPr>
              <p14:cNvContentPartPr/>
              <p14:nvPr/>
            </p14:nvContentPartPr>
            <p14:xfrm>
              <a:off x="6025080" y="3448240"/>
              <a:ext cx="345240" cy="28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07440" y="3430577"/>
                <a:ext cx="380880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14:cNvPr>
              <p14:cNvContentPartPr/>
              <p14:nvPr/>
            </p14:nvContentPartPr>
            <p14:xfrm>
              <a:off x="4937160" y="3486400"/>
              <a:ext cx="559440" cy="424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19520" y="3468760"/>
                <a:ext cx="5950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14:cNvPr>
              <p14:cNvContentPartPr/>
              <p14:nvPr/>
            </p14:nvContentPartPr>
            <p14:xfrm>
              <a:off x="6462120" y="3667120"/>
              <a:ext cx="104760" cy="192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4120" y="3649480"/>
                <a:ext cx="140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14:cNvPr>
              <p14:cNvContentPartPr/>
              <p14:nvPr/>
            </p14:nvContentPartPr>
            <p14:xfrm>
              <a:off x="6674880" y="3657040"/>
              <a:ext cx="151200" cy="1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57240" y="3639040"/>
                <a:ext cx="186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14:cNvPr>
              <p14:cNvContentPartPr/>
              <p14:nvPr/>
            </p14:nvContentPartPr>
            <p14:xfrm>
              <a:off x="6907080" y="3493600"/>
              <a:ext cx="539280" cy="376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889068" y="3475617"/>
                <a:ext cx="574944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14:cNvPr>
              <p14:cNvContentPartPr/>
              <p14:nvPr/>
            </p14:nvContentPartPr>
            <p14:xfrm>
              <a:off x="517800" y="4111360"/>
              <a:ext cx="220320" cy="237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0160" y="4093720"/>
                <a:ext cx="255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14:cNvPr>
              <p14:cNvContentPartPr/>
              <p14:nvPr/>
            </p14:nvContentPartPr>
            <p14:xfrm>
              <a:off x="1635240" y="4276960"/>
              <a:ext cx="131040" cy="106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617600" y="4259320"/>
                <a:ext cx="1666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14:cNvPr>
              <p14:cNvContentPartPr/>
              <p14:nvPr/>
            </p14:nvContentPartPr>
            <p14:xfrm>
              <a:off x="1218720" y="4109560"/>
              <a:ext cx="336600" cy="27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200701" y="4091920"/>
                <a:ext cx="372278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14:cNvPr>
              <p14:cNvContentPartPr/>
              <p14:nvPr/>
            </p14:nvContentPartPr>
            <p14:xfrm>
              <a:off x="1930080" y="4002640"/>
              <a:ext cx="1272960" cy="505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912440" y="3984640"/>
                <a:ext cx="130860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14:cNvPr>
              <p14:cNvContentPartPr/>
              <p14:nvPr/>
            </p14:nvContentPartPr>
            <p14:xfrm>
              <a:off x="3302040" y="4133320"/>
              <a:ext cx="111240" cy="37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284400" y="4115320"/>
                <a:ext cx="1468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14:cNvPr>
              <p14:cNvContentPartPr/>
              <p14:nvPr/>
            </p14:nvContentPartPr>
            <p14:xfrm>
              <a:off x="3524880" y="4246360"/>
              <a:ext cx="16812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507240" y="4228720"/>
                <a:ext cx="2037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14:cNvPr>
              <p14:cNvContentPartPr/>
              <p14:nvPr/>
            </p14:nvContentPartPr>
            <p14:xfrm>
              <a:off x="3880920" y="4313680"/>
              <a:ext cx="147240" cy="14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863280" y="4295680"/>
                <a:ext cx="182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14:cNvPr>
              <p14:cNvContentPartPr/>
              <p14:nvPr/>
            </p14:nvContentPartPr>
            <p14:xfrm>
              <a:off x="4225080" y="4267600"/>
              <a:ext cx="117000" cy="164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207440" y="4249960"/>
                <a:ext cx="152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14:cNvPr>
              <p14:cNvContentPartPr/>
              <p14:nvPr/>
            </p14:nvContentPartPr>
            <p14:xfrm>
              <a:off x="4987920" y="4165360"/>
              <a:ext cx="612000" cy="377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70280" y="4147360"/>
                <a:ext cx="647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14:cNvPr>
              <p14:cNvContentPartPr/>
              <p14:nvPr/>
            </p14:nvContentPartPr>
            <p14:xfrm>
              <a:off x="4448280" y="4270480"/>
              <a:ext cx="378000" cy="22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430623" y="4252509"/>
                <a:ext cx="413674" cy="256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14:cNvPr>
              <p14:cNvContentPartPr/>
              <p14:nvPr/>
            </p14:nvContentPartPr>
            <p14:xfrm>
              <a:off x="5739960" y="4150960"/>
              <a:ext cx="294120" cy="390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133336"/>
                <a:ext cx="329760" cy="4258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164814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14:cNvPr>
              <p14:cNvContentPartPr/>
              <p14:nvPr/>
            </p14:nvContentPartPr>
            <p14:xfrm>
              <a:off x="4548000" y="3504760"/>
              <a:ext cx="166680" cy="426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30000" y="3487120"/>
                <a:ext cx="202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14:cNvPr>
              <p14:cNvContentPartPr/>
              <p14:nvPr/>
            </p14:nvContentPartPr>
            <p14:xfrm>
              <a:off x="5719440" y="3576760"/>
              <a:ext cx="151920" cy="12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01800" y="3559120"/>
                <a:ext cx="1875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14:cNvPr>
              <p14:cNvContentPartPr/>
              <p14:nvPr/>
            </p14:nvContentPartPr>
            <p14:xfrm>
              <a:off x="5719440" y="3667840"/>
              <a:ext cx="175680" cy="20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701800" y="3649840"/>
                <a:ext cx="211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14:cNvPr>
              <p14:cNvContentPartPr/>
              <p14:nvPr/>
            </p14:nvContentPartPr>
            <p14:xfrm>
              <a:off x="6025080" y="3448240"/>
              <a:ext cx="345240" cy="28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07440" y="3430577"/>
                <a:ext cx="380880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14:cNvPr>
              <p14:cNvContentPartPr/>
              <p14:nvPr/>
            </p14:nvContentPartPr>
            <p14:xfrm>
              <a:off x="4937160" y="3486400"/>
              <a:ext cx="559440" cy="424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19520" y="3468760"/>
                <a:ext cx="5950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14:cNvPr>
              <p14:cNvContentPartPr/>
              <p14:nvPr/>
            </p14:nvContentPartPr>
            <p14:xfrm>
              <a:off x="6462120" y="3667120"/>
              <a:ext cx="104760" cy="192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4120" y="3649480"/>
                <a:ext cx="140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14:cNvPr>
              <p14:cNvContentPartPr/>
              <p14:nvPr/>
            </p14:nvContentPartPr>
            <p14:xfrm>
              <a:off x="6674880" y="3657040"/>
              <a:ext cx="151200" cy="1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57240" y="3639040"/>
                <a:ext cx="186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14:cNvPr>
              <p14:cNvContentPartPr/>
              <p14:nvPr/>
            </p14:nvContentPartPr>
            <p14:xfrm>
              <a:off x="6907080" y="3493600"/>
              <a:ext cx="539280" cy="376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889068" y="3475617"/>
                <a:ext cx="574944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14:cNvPr>
              <p14:cNvContentPartPr/>
              <p14:nvPr/>
            </p14:nvContentPartPr>
            <p14:xfrm>
              <a:off x="517800" y="4111360"/>
              <a:ext cx="220320" cy="237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0160" y="4093720"/>
                <a:ext cx="255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14:cNvPr>
              <p14:cNvContentPartPr/>
              <p14:nvPr/>
            </p14:nvContentPartPr>
            <p14:xfrm>
              <a:off x="1635240" y="4276960"/>
              <a:ext cx="131040" cy="106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617600" y="4259320"/>
                <a:ext cx="1666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14:cNvPr>
              <p14:cNvContentPartPr/>
              <p14:nvPr/>
            </p14:nvContentPartPr>
            <p14:xfrm>
              <a:off x="1218720" y="4109560"/>
              <a:ext cx="336600" cy="27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200701" y="4091920"/>
                <a:ext cx="372278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14:cNvPr>
              <p14:cNvContentPartPr/>
              <p14:nvPr/>
            </p14:nvContentPartPr>
            <p14:xfrm>
              <a:off x="1930080" y="4002640"/>
              <a:ext cx="1272960" cy="505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912440" y="3984640"/>
                <a:ext cx="130860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14:cNvPr>
              <p14:cNvContentPartPr/>
              <p14:nvPr/>
            </p14:nvContentPartPr>
            <p14:xfrm>
              <a:off x="3302040" y="4133320"/>
              <a:ext cx="111240" cy="37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284400" y="4115320"/>
                <a:ext cx="1468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14:cNvPr>
              <p14:cNvContentPartPr/>
              <p14:nvPr/>
            </p14:nvContentPartPr>
            <p14:xfrm>
              <a:off x="3524880" y="4246360"/>
              <a:ext cx="16812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507240" y="4228720"/>
                <a:ext cx="2037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14:cNvPr>
              <p14:cNvContentPartPr/>
              <p14:nvPr/>
            </p14:nvContentPartPr>
            <p14:xfrm>
              <a:off x="3880920" y="4313680"/>
              <a:ext cx="147240" cy="14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863280" y="4295680"/>
                <a:ext cx="182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14:cNvPr>
              <p14:cNvContentPartPr/>
              <p14:nvPr/>
            </p14:nvContentPartPr>
            <p14:xfrm>
              <a:off x="4225080" y="4267600"/>
              <a:ext cx="117000" cy="164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207440" y="4249960"/>
                <a:ext cx="152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14:cNvPr>
              <p14:cNvContentPartPr/>
              <p14:nvPr/>
            </p14:nvContentPartPr>
            <p14:xfrm>
              <a:off x="4987920" y="4165360"/>
              <a:ext cx="612000" cy="377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70280" y="4147360"/>
                <a:ext cx="647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14:cNvPr>
              <p14:cNvContentPartPr/>
              <p14:nvPr/>
            </p14:nvContentPartPr>
            <p14:xfrm>
              <a:off x="4448280" y="4270480"/>
              <a:ext cx="378000" cy="22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430623" y="4252509"/>
                <a:ext cx="413674" cy="256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14:cNvPr>
              <p14:cNvContentPartPr/>
              <p14:nvPr/>
            </p14:nvContentPartPr>
            <p14:xfrm>
              <a:off x="5739960" y="4150960"/>
              <a:ext cx="294120" cy="390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133336"/>
                <a:ext cx="329760" cy="425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14:cNvPr>
              <p14:cNvContentPartPr/>
              <p14:nvPr/>
            </p14:nvContentPartPr>
            <p14:xfrm>
              <a:off x="6278520" y="4256440"/>
              <a:ext cx="16164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60880" y="423844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14:cNvPr>
              <p14:cNvContentPartPr/>
              <p14:nvPr/>
            </p14:nvContentPartPr>
            <p14:xfrm>
              <a:off x="6288600" y="4327720"/>
              <a:ext cx="1332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270960" y="4310080"/>
                <a:ext cx="168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14:cNvPr>
              <p14:cNvContentPartPr/>
              <p14:nvPr/>
            </p14:nvContentPartPr>
            <p14:xfrm>
              <a:off x="7263840" y="4124680"/>
              <a:ext cx="204480" cy="252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4106680"/>
                <a:ext cx="240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14:cNvPr>
              <p14:cNvContentPartPr/>
              <p14:nvPr/>
            </p14:nvContentPartPr>
            <p14:xfrm>
              <a:off x="6636720" y="4163920"/>
              <a:ext cx="50616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619067" y="4146304"/>
                <a:ext cx="541825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14:cNvPr>
              <p14:cNvContentPartPr/>
              <p14:nvPr/>
            </p14:nvContentPartPr>
            <p14:xfrm>
              <a:off x="7572360" y="4124680"/>
              <a:ext cx="343800" cy="362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554360" y="4106698"/>
                <a:ext cx="379440" cy="39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14:cNvPr>
              <p14:cNvContentPartPr/>
              <p14:nvPr/>
            </p14:nvContentPartPr>
            <p14:xfrm>
              <a:off x="8102280" y="4297480"/>
              <a:ext cx="122400" cy="143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084640" y="4279480"/>
                <a:ext cx="158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14:cNvPr>
              <p14:cNvContentPartPr/>
              <p14:nvPr/>
            </p14:nvContentPartPr>
            <p14:xfrm>
              <a:off x="8026320" y="4101280"/>
              <a:ext cx="356400" cy="1454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8008320" y="4083280"/>
                <a:ext cx="392040" cy="18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940760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14:cNvPr>
              <p14:cNvContentPartPr/>
              <p14:nvPr/>
            </p14:nvContentPartPr>
            <p14:xfrm>
              <a:off x="4548000" y="3504760"/>
              <a:ext cx="166680" cy="426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30000" y="3487120"/>
                <a:ext cx="202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14:cNvPr>
              <p14:cNvContentPartPr/>
              <p14:nvPr/>
            </p14:nvContentPartPr>
            <p14:xfrm>
              <a:off x="5719440" y="3576760"/>
              <a:ext cx="151920" cy="12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01800" y="3559120"/>
                <a:ext cx="1875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14:cNvPr>
              <p14:cNvContentPartPr/>
              <p14:nvPr/>
            </p14:nvContentPartPr>
            <p14:xfrm>
              <a:off x="5719440" y="3667840"/>
              <a:ext cx="175680" cy="20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701800" y="3649840"/>
                <a:ext cx="211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14:cNvPr>
              <p14:cNvContentPartPr/>
              <p14:nvPr/>
            </p14:nvContentPartPr>
            <p14:xfrm>
              <a:off x="6025080" y="3448240"/>
              <a:ext cx="345240" cy="28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07440" y="3430577"/>
                <a:ext cx="380880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14:cNvPr>
              <p14:cNvContentPartPr/>
              <p14:nvPr/>
            </p14:nvContentPartPr>
            <p14:xfrm>
              <a:off x="4937160" y="3486400"/>
              <a:ext cx="559440" cy="424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19520" y="3468760"/>
                <a:ext cx="5950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14:cNvPr>
              <p14:cNvContentPartPr/>
              <p14:nvPr/>
            </p14:nvContentPartPr>
            <p14:xfrm>
              <a:off x="6462120" y="3667120"/>
              <a:ext cx="104760" cy="192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4120" y="3649480"/>
                <a:ext cx="140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14:cNvPr>
              <p14:cNvContentPartPr/>
              <p14:nvPr/>
            </p14:nvContentPartPr>
            <p14:xfrm>
              <a:off x="6674880" y="3657040"/>
              <a:ext cx="151200" cy="1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57240" y="3639040"/>
                <a:ext cx="186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14:cNvPr>
              <p14:cNvContentPartPr/>
              <p14:nvPr/>
            </p14:nvContentPartPr>
            <p14:xfrm>
              <a:off x="6907080" y="3493600"/>
              <a:ext cx="539280" cy="376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889068" y="3475617"/>
                <a:ext cx="574944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14:cNvPr>
              <p14:cNvContentPartPr/>
              <p14:nvPr/>
            </p14:nvContentPartPr>
            <p14:xfrm>
              <a:off x="517800" y="4111360"/>
              <a:ext cx="220320" cy="237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0160" y="4093720"/>
                <a:ext cx="255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14:cNvPr>
              <p14:cNvContentPartPr/>
              <p14:nvPr/>
            </p14:nvContentPartPr>
            <p14:xfrm>
              <a:off x="1635240" y="4276960"/>
              <a:ext cx="131040" cy="106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617600" y="4259320"/>
                <a:ext cx="1666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14:cNvPr>
              <p14:cNvContentPartPr/>
              <p14:nvPr/>
            </p14:nvContentPartPr>
            <p14:xfrm>
              <a:off x="1218720" y="4109560"/>
              <a:ext cx="336600" cy="27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200701" y="4091920"/>
                <a:ext cx="372278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14:cNvPr>
              <p14:cNvContentPartPr/>
              <p14:nvPr/>
            </p14:nvContentPartPr>
            <p14:xfrm>
              <a:off x="1930080" y="4002640"/>
              <a:ext cx="1272960" cy="505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912440" y="3984640"/>
                <a:ext cx="130860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14:cNvPr>
              <p14:cNvContentPartPr/>
              <p14:nvPr/>
            </p14:nvContentPartPr>
            <p14:xfrm>
              <a:off x="3302040" y="4133320"/>
              <a:ext cx="111240" cy="37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284400" y="4115320"/>
                <a:ext cx="1468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14:cNvPr>
              <p14:cNvContentPartPr/>
              <p14:nvPr/>
            </p14:nvContentPartPr>
            <p14:xfrm>
              <a:off x="3524880" y="4246360"/>
              <a:ext cx="16812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507240" y="4228720"/>
                <a:ext cx="2037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14:cNvPr>
              <p14:cNvContentPartPr/>
              <p14:nvPr/>
            </p14:nvContentPartPr>
            <p14:xfrm>
              <a:off x="3880920" y="4313680"/>
              <a:ext cx="147240" cy="14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863280" y="4295680"/>
                <a:ext cx="182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14:cNvPr>
              <p14:cNvContentPartPr/>
              <p14:nvPr/>
            </p14:nvContentPartPr>
            <p14:xfrm>
              <a:off x="4225080" y="4267600"/>
              <a:ext cx="117000" cy="164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207440" y="4249960"/>
                <a:ext cx="152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14:cNvPr>
              <p14:cNvContentPartPr/>
              <p14:nvPr/>
            </p14:nvContentPartPr>
            <p14:xfrm>
              <a:off x="4987920" y="4165360"/>
              <a:ext cx="612000" cy="377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70280" y="4147360"/>
                <a:ext cx="647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14:cNvPr>
              <p14:cNvContentPartPr/>
              <p14:nvPr/>
            </p14:nvContentPartPr>
            <p14:xfrm>
              <a:off x="4448280" y="4270480"/>
              <a:ext cx="378000" cy="22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430623" y="4252509"/>
                <a:ext cx="413674" cy="256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14:cNvPr>
              <p14:cNvContentPartPr/>
              <p14:nvPr/>
            </p14:nvContentPartPr>
            <p14:xfrm>
              <a:off x="5739960" y="4150960"/>
              <a:ext cx="294120" cy="390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133336"/>
                <a:ext cx="329760" cy="425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14:cNvPr>
              <p14:cNvContentPartPr/>
              <p14:nvPr/>
            </p14:nvContentPartPr>
            <p14:xfrm>
              <a:off x="6278520" y="4256440"/>
              <a:ext cx="16164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60880" y="423844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14:cNvPr>
              <p14:cNvContentPartPr/>
              <p14:nvPr/>
            </p14:nvContentPartPr>
            <p14:xfrm>
              <a:off x="6288600" y="4327720"/>
              <a:ext cx="1332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270960" y="4310080"/>
                <a:ext cx="168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14:cNvPr>
              <p14:cNvContentPartPr/>
              <p14:nvPr/>
            </p14:nvContentPartPr>
            <p14:xfrm>
              <a:off x="7263840" y="4124680"/>
              <a:ext cx="204480" cy="252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4106680"/>
                <a:ext cx="240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14:cNvPr>
              <p14:cNvContentPartPr/>
              <p14:nvPr/>
            </p14:nvContentPartPr>
            <p14:xfrm>
              <a:off x="6636720" y="4163920"/>
              <a:ext cx="50616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619067" y="4146304"/>
                <a:ext cx="541825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14:cNvPr>
              <p14:cNvContentPartPr/>
              <p14:nvPr/>
            </p14:nvContentPartPr>
            <p14:xfrm>
              <a:off x="7572360" y="4124680"/>
              <a:ext cx="343800" cy="362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554360" y="4106698"/>
                <a:ext cx="379440" cy="39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14:cNvPr>
              <p14:cNvContentPartPr/>
              <p14:nvPr/>
            </p14:nvContentPartPr>
            <p14:xfrm>
              <a:off x="8102280" y="4297480"/>
              <a:ext cx="122400" cy="143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084640" y="4279480"/>
                <a:ext cx="158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14:cNvPr>
              <p14:cNvContentPartPr/>
              <p14:nvPr/>
            </p14:nvContentPartPr>
            <p14:xfrm>
              <a:off x="8026320" y="4101280"/>
              <a:ext cx="356400" cy="1454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8008320" y="4083280"/>
                <a:ext cx="3920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11454DF-11E5-4D23-9544-58182D9E191D}"/>
                  </a:ext>
                </a:extLst>
              </p14:cNvPr>
              <p14:cNvContentPartPr/>
              <p14:nvPr/>
            </p14:nvContentPartPr>
            <p14:xfrm>
              <a:off x="679080" y="4510600"/>
              <a:ext cx="194400" cy="468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11454DF-11E5-4D23-9544-58182D9E191D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1440" y="4492600"/>
                <a:ext cx="23004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FE90AD-C7FB-4790-A36F-222CE0A99705}"/>
                  </a:ext>
                </a:extLst>
              </p14:cNvPr>
              <p14:cNvContentPartPr/>
              <p14:nvPr/>
            </p14:nvContentPartPr>
            <p14:xfrm>
              <a:off x="1528320" y="4800760"/>
              <a:ext cx="159840" cy="256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FE90AD-C7FB-4790-A36F-222CE0A99705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510680" y="4783120"/>
                <a:ext cx="1954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CF0EB5A-18EA-4D91-8A99-8B915ED4FAF1}"/>
                  </a:ext>
                </a:extLst>
              </p14:cNvPr>
              <p14:cNvContentPartPr/>
              <p14:nvPr/>
            </p14:nvContentPartPr>
            <p14:xfrm>
              <a:off x="1146360" y="4638040"/>
              <a:ext cx="294120" cy="3207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CF0EB5A-18EA-4D91-8A99-8B915ED4FAF1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128382" y="4620400"/>
                <a:ext cx="32971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4F2FAC7-E456-4272-8D97-305DAD1155FD}"/>
                  </a:ext>
                </a:extLst>
              </p14:cNvPr>
              <p14:cNvContentPartPr/>
              <p14:nvPr/>
            </p14:nvContentPartPr>
            <p14:xfrm>
              <a:off x="1950240" y="4581880"/>
              <a:ext cx="2017440" cy="56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4F2FAC7-E456-4272-8D97-305DAD1155FD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932243" y="4564240"/>
                <a:ext cx="2053074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99BCE85-C72C-4EE2-9083-965B342A9A21}"/>
                  </a:ext>
                </a:extLst>
              </p14:cNvPr>
              <p14:cNvContentPartPr/>
              <p14:nvPr/>
            </p14:nvContentPartPr>
            <p14:xfrm>
              <a:off x="4114560" y="4855480"/>
              <a:ext cx="142920" cy="21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99BCE85-C72C-4EE2-9083-965B342A9A2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096560" y="4837840"/>
                <a:ext cx="17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9D8529C8-0766-4FAF-A529-BCE2C81BD15A}"/>
                  </a:ext>
                </a:extLst>
              </p14:cNvPr>
              <p14:cNvContentPartPr/>
              <p14:nvPr/>
            </p14:nvContentPartPr>
            <p14:xfrm>
              <a:off x="4673280" y="4683400"/>
              <a:ext cx="360" cy="32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9D8529C8-0766-4FAF-A529-BCE2C81BD15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655280" y="466540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55D485C-B38A-437E-8C8A-96071FAB179B}"/>
                  </a:ext>
                </a:extLst>
              </p14:cNvPr>
              <p14:cNvContentPartPr/>
              <p14:nvPr/>
            </p14:nvContentPartPr>
            <p14:xfrm>
              <a:off x="4713960" y="4846120"/>
              <a:ext cx="213840" cy="132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55D485C-B38A-437E-8C8A-96071FAB179B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95960" y="4828480"/>
                <a:ext cx="2494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87ABFCC-ACB2-4E1B-BBFA-CA04CC1E6814}"/>
                  </a:ext>
                </a:extLst>
              </p14:cNvPr>
              <p14:cNvContentPartPr/>
              <p14:nvPr/>
            </p14:nvContentPartPr>
            <p14:xfrm>
              <a:off x="5028600" y="4653160"/>
              <a:ext cx="955440" cy="396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87ABFCC-ACB2-4E1B-BBFA-CA04CC1E6814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010960" y="4635176"/>
                <a:ext cx="991080" cy="432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2EC911-AC57-4769-88FC-5D5F91D5E65C}"/>
                  </a:ext>
                </a:extLst>
              </p14:cNvPr>
              <p14:cNvContentPartPr/>
              <p14:nvPr/>
            </p14:nvContentPartPr>
            <p14:xfrm>
              <a:off x="4389960" y="4774840"/>
              <a:ext cx="232560" cy="1976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2EC911-AC57-4769-88FC-5D5F91D5E65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372320" y="4756840"/>
                <a:ext cx="268200" cy="23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395862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14:cNvPr>
              <p14:cNvContentPartPr/>
              <p14:nvPr/>
            </p14:nvContentPartPr>
            <p14:xfrm>
              <a:off x="4548000" y="3504760"/>
              <a:ext cx="166680" cy="426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30000" y="3487120"/>
                <a:ext cx="202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14:cNvPr>
              <p14:cNvContentPartPr/>
              <p14:nvPr/>
            </p14:nvContentPartPr>
            <p14:xfrm>
              <a:off x="5719440" y="3576760"/>
              <a:ext cx="151920" cy="12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01800" y="3559120"/>
                <a:ext cx="1875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14:cNvPr>
              <p14:cNvContentPartPr/>
              <p14:nvPr/>
            </p14:nvContentPartPr>
            <p14:xfrm>
              <a:off x="5719440" y="3667840"/>
              <a:ext cx="175680" cy="20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701800" y="3649840"/>
                <a:ext cx="211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14:cNvPr>
              <p14:cNvContentPartPr/>
              <p14:nvPr/>
            </p14:nvContentPartPr>
            <p14:xfrm>
              <a:off x="6025080" y="3448240"/>
              <a:ext cx="345240" cy="28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07440" y="3430577"/>
                <a:ext cx="380880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14:cNvPr>
              <p14:cNvContentPartPr/>
              <p14:nvPr/>
            </p14:nvContentPartPr>
            <p14:xfrm>
              <a:off x="4937160" y="3486400"/>
              <a:ext cx="559440" cy="424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19520" y="3468760"/>
                <a:ext cx="5950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14:cNvPr>
              <p14:cNvContentPartPr/>
              <p14:nvPr/>
            </p14:nvContentPartPr>
            <p14:xfrm>
              <a:off x="6462120" y="3667120"/>
              <a:ext cx="104760" cy="192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4120" y="3649480"/>
                <a:ext cx="140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14:cNvPr>
              <p14:cNvContentPartPr/>
              <p14:nvPr/>
            </p14:nvContentPartPr>
            <p14:xfrm>
              <a:off x="6674880" y="3657040"/>
              <a:ext cx="151200" cy="1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57240" y="3639040"/>
                <a:ext cx="186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14:cNvPr>
              <p14:cNvContentPartPr/>
              <p14:nvPr/>
            </p14:nvContentPartPr>
            <p14:xfrm>
              <a:off x="6907080" y="3493600"/>
              <a:ext cx="539280" cy="376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889068" y="3475617"/>
                <a:ext cx="574944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14:cNvPr>
              <p14:cNvContentPartPr/>
              <p14:nvPr/>
            </p14:nvContentPartPr>
            <p14:xfrm>
              <a:off x="517800" y="4111360"/>
              <a:ext cx="220320" cy="237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0160" y="4093720"/>
                <a:ext cx="255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14:cNvPr>
              <p14:cNvContentPartPr/>
              <p14:nvPr/>
            </p14:nvContentPartPr>
            <p14:xfrm>
              <a:off x="1635240" y="4276960"/>
              <a:ext cx="131040" cy="106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617600" y="4259320"/>
                <a:ext cx="1666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14:cNvPr>
              <p14:cNvContentPartPr/>
              <p14:nvPr/>
            </p14:nvContentPartPr>
            <p14:xfrm>
              <a:off x="1218720" y="4109560"/>
              <a:ext cx="336600" cy="27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200701" y="4091920"/>
                <a:ext cx="372278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14:cNvPr>
              <p14:cNvContentPartPr/>
              <p14:nvPr/>
            </p14:nvContentPartPr>
            <p14:xfrm>
              <a:off x="1930080" y="4002640"/>
              <a:ext cx="1272960" cy="505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912440" y="3984640"/>
                <a:ext cx="130860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14:cNvPr>
              <p14:cNvContentPartPr/>
              <p14:nvPr/>
            </p14:nvContentPartPr>
            <p14:xfrm>
              <a:off x="3302040" y="4133320"/>
              <a:ext cx="111240" cy="37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284400" y="4115320"/>
                <a:ext cx="1468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14:cNvPr>
              <p14:cNvContentPartPr/>
              <p14:nvPr/>
            </p14:nvContentPartPr>
            <p14:xfrm>
              <a:off x="3524880" y="4246360"/>
              <a:ext cx="16812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507240" y="4228720"/>
                <a:ext cx="2037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14:cNvPr>
              <p14:cNvContentPartPr/>
              <p14:nvPr/>
            </p14:nvContentPartPr>
            <p14:xfrm>
              <a:off x="3880920" y="4313680"/>
              <a:ext cx="147240" cy="14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863280" y="4295680"/>
                <a:ext cx="182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14:cNvPr>
              <p14:cNvContentPartPr/>
              <p14:nvPr/>
            </p14:nvContentPartPr>
            <p14:xfrm>
              <a:off x="4225080" y="4267600"/>
              <a:ext cx="117000" cy="164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207440" y="4249960"/>
                <a:ext cx="152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14:cNvPr>
              <p14:cNvContentPartPr/>
              <p14:nvPr/>
            </p14:nvContentPartPr>
            <p14:xfrm>
              <a:off x="4987920" y="4165360"/>
              <a:ext cx="612000" cy="377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70280" y="4147360"/>
                <a:ext cx="647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14:cNvPr>
              <p14:cNvContentPartPr/>
              <p14:nvPr/>
            </p14:nvContentPartPr>
            <p14:xfrm>
              <a:off x="4448280" y="4270480"/>
              <a:ext cx="378000" cy="22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430623" y="4252509"/>
                <a:ext cx="413674" cy="256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14:cNvPr>
              <p14:cNvContentPartPr/>
              <p14:nvPr/>
            </p14:nvContentPartPr>
            <p14:xfrm>
              <a:off x="5739960" y="4150960"/>
              <a:ext cx="294120" cy="390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133336"/>
                <a:ext cx="329760" cy="425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14:cNvPr>
              <p14:cNvContentPartPr/>
              <p14:nvPr/>
            </p14:nvContentPartPr>
            <p14:xfrm>
              <a:off x="6278520" y="4256440"/>
              <a:ext cx="16164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60880" y="423844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14:cNvPr>
              <p14:cNvContentPartPr/>
              <p14:nvPr/>
            </p14:nvContentPartPr>
            <p14:xfrm>
              <a:off x="6288600" y="4327720"/>
              <a:ext cx="1332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270960" y="4310080"/>
                <a:ext cx="168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14:cNvPr>
              <p14:cNvContentPartPr/>
              <p14:nvPr/>
            </p14:nvContentPartPr>
            <p14:xfrm>
              <a:off x="7263840" y="4124680"/>
              <a:ext cx="204480" cy="252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4106680"/>
                <a:ext cx="240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14:cNvPr>
              <p14:cNvContentPartPr/>
              <p14:nvPr/>
            </p14:nvContentPartPr>
            <p14:xfrm>
              <a:off x="6636720" y="4163920"/>
              <a:ext cx="50616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619067" y="4146304"/>
                <a:ext cx="541825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14:cNvPr>
              <p14:cNvContentPartPr/>
              <p14:nvPr/>
            </p14:nvContentPartPr>
            <p14:xfrm>
              <a:off x="7572360" y="4124680"/>
              <a:ext cx="343800" cy="362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554360" y="4106698"/>
                <a:ext cx="379440" cy="39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14:cNvPr>
              <p14:cNvContentPartPr/>
              <p14:nvPr/>
            </p14:nvContentPartPr>
            <p14:xfrm>
              <a:off x="8102280" y="4297480"/>
              <a:ext cx="122400" cy="143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084640" y="4279480"/>
                <a:ext cx="158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14:cNvPr>
              <p14:cNvContentPartPr/>
              <p14:nvPr/>
            </p14:nvContentPartPr>
            <p14:xfrm>
              <a:off x="8026320" y="4101280"/>
              <a:ext cx="356400" cy="1454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8008320" y="4083280"/>
                <a:ext cx="3920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11454DF-11E5-4D23-9544-58182D9E191D}"/>
                  </a:ext>
                </a:extLst>
              </p14:cNvPr>
              <p14:cNvContentPartPr/>
              <p14:nvPr/>
            </p14:nvContentPartPr>
            <p14:xfrm>
              <a:off x="679080" y="4510600"/>
              <a:ext cx="194400" cy="468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11454DF-11E5-4D23-9544-58182D9E191D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1440" y="4492600"/>
                <a:ext cx="23004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FE90AD-C7FB-4790-A36F-222CE0A99705}"/>
                  </a:ext>
                </a:extLst>
              </p14:cNvPr>
              <p14:cNvContentPartPr/>
              <p14:nvPr/>
            </p14:nvContentPartPr>
            <p14:xfrm>
              <a:off x="1528320" y="4800760"/>
              <a:ext cx="159840" cy="256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FE90AD-C7FB-4790-A36F-222CE0A99705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510680" y="4783120"/>
                <a:ext cx="1954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CF0EB5A-18EA-4D91-8A99-8B915ED4FAF1}"/>
                  </a:ext>
                </a:extLst>
              </p14:cNvPr>
              <p14:cNvContentPartPr/>
              <p14:nvPr/>
            </p14:nvContentPartPr>
            <p14:xfrm>
              <a:off x="1146360" y="4638040"/>
              <a:ext cx="294120" cy="3207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CF0EB5A-18EA-4D91-8A99-8B915ED4FAF1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128382" y="4620400"/>
                <a:ext cx="32971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4F2FAC7-E456-4272-8D97-305DAD1155FD}"/>
                  </a:ext>
                </a:extLst>
              </p14:cNvPr>
              <p14:cNvContentPartPr/>
              <p14:nvPr/>
            </p14:nvContentPartPr>
            <p14:xfrm>
              <a:off x="1950240" y="4581880"/>
              <a:ext cx="2017440" cy="56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4F2FAC7-E456-4272-8D97-305DAD1155FD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932243" y="4564240"/>
                <a:ext cx="2053074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99BCE85-C72C-4EE2-9083-965B342A9A21}"/>
                  </a:ext>
                </a:extLst>
              </p14:cNvPr>
              <p14:cNvContentPartPr/>
              <p14:nvPr/>
            </p14:nvContentPartPr>
            <p14:xfrm>
              <a:off x="4114560" y="4855480"/>
              <a:ext cx="142920" cy="21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99BCE85-C72C-4EE2-9083-965B342A9A2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096560" y="4837840"/>
                <a:ext cx="17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9D8529C8-0766-4FAF-A529-BCE2C81BD15A}"/>
                  </a:ext>
                </a:extLst>
              </p14:cNvPr>
              <p14:cNvContentPartPr/>
              <p14:nvPr/>
            </p14:nvContentPartPr>
            <p14:xfrm>
              <a:off x="4673280" y="4683400"/>
              <a:ext cx="360" cy="32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9D8529C8-0766-4FAF-A529-BCE2C81BD15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655280" y="466540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55D485C-B38A-437E-8C8A-96071FAB179B}"/>
                  </a:ext>
                </a:extLst>
              </p14:cNvPr>
              <p14:cNvContentPartPr/>
              <p14:nvPr/>
            </p14:nvContentPartPr>
            <p14:xfrm>
              <a:off x="4713960" y="4846120"/>
              <a:ext cx="213840" cy="132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55D485C-B38A-437E-8C8A-96071FAB179B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95960" y="4828480"/>
                <a:ext cx="2494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87ABFCC-ACB2-4E1B-BBFA-CA04CC1E6814}"/>
                  </a:ext>
                </a:extLst>
              </p14:cNvPr>
              <p14:cNvContentPartPr/>
              <p14:nvPr/>
            </p14:nvContentPartPr>
            <p14:xfrm>
              <a:off x="5028600" y="4653160"/>
              <a:ext cx="955440" cy="396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87ABFCC-ACB2-4E1B-BBFA-CA04CC1E6814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010960" y="4635176"/>
                <a:ext cx="991080" cy="432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2EC911-AC57-4769-88FC-5D5F91D5E65C}"/>
                  </a:ext>
                </a:extLst>
              </p14:cNvPr>
              <p14:cNvContentPartPr/>
              <p14:nvPr/>
            </p14:nvContentPartPr>
            <p14:xfrm>
              <a:off x="4389960" y="4774840"/>
              <a:ext cx="232560" cy="1976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2EC911-AC57-4769-88FC-5D5F91D5E65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372320" y="4756840"/>
                <a:ext cx="268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F9820B-87F4-4C31-BAB4-44F2BA6F8BD5}"/>
                  </a:ext>
                </a:extLst>
              </p14:cNvPr>
              <p14:cNvContentPartPr/>
              <p14:nvPr/>
            </p14:nvContentPartPr>
            <p14:xfrm>
              <a:off x="6166920" y="4836040"/>
              <a:ext cx="19440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F9820B-87F4-4C31-BAB4-44F2BA6F8BD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148920" y="4818040"/>
                <a:ext cx="230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BEA5190-79BA-4397-8912-78523D50E6DA}"/>
                  </a:ext>
                </a:extLst>
              </p14:cNvPr>
              <p14:cNvContentPartPr/>
              <p14:nvPr/>
            </p14:nvContentPartPr>
            <p14:xfrm>
              <a:off x="6217680" y="4937560"/>
              <a:ext cx="19584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BEA5190-79BA-4397-8912-78523D50E6D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199680" y="4919920"/>
                <a:ext cx="231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F420B3F-AFDB-4023-BAB6-FDF8853C7D5E}"/>
                  </a:ext>
                </a:extLst>
              </p14:cNvPr>
              <p14:cNvContentPartPr/>
              <p14:nvPr/>
            </p14:nvContentPartPr>
            <p14:xfrm>
              <a:off x="6584880" y="4673320"/>
              <a:ext cx="1279080" cy="444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F420B3F-AFDB-4023-BAB6-FDF8853C7D5E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566880" y="4655680"/>
                <a:ext cx="131472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8DABF8A-D9B6-4801-8E68-839C95FD6E6A}"/>
                  </a:ext>
                </a:extLst>
              </p14:cNvPr>
              <p14:cNvContentPartPr/>
              <p14:nvPr/>
            </p14:nvContentPartPr>
            <p14:xfrm>
              <a:off x="566760" y="5262280"/>
              <a:ext cx="410040" cy="281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8DABF8A-D9B6-4801-8E68-839C95FD6E6A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549104" y="5244640"/>
                <a:ext cx="445711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5F1998C-7A0D-4E6A-A141-4E8236AB92B9}"/>
                  </a:ext>
                </a:extLst>
              </p14:cNvPr>
              <p14:cNvContentPartPr/>
              <p14:nvPr/>
            </p14:nvContentPartPr>
            <p14:xfrm>
              <a:off x="2092800" y="5564320"/>
              <a:ext cx="137520" cy="237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5F1998C-7A0D-4E6A-A141-4E8236AB92B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074800" y="5546680"/>
                <a:ext cx="17316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6FF4835-14A0-4090-B8DC-1EFC49157B90}"/>
                  </a:ext>
                </a:extLst>
              </p14:cNvPr>
              <p14:cNvContentPartPr/>
              <p14:nvPr/>
            </p14:nvContentPartPr>
            <p14:xfrm>
              <a:off x="2082360" y="5668720"/>
              <a:ext cx="12168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6FF4835-14A0-4090-B8DC-1EFC49157B90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64360" y="565072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96797AE-07B6-4B30-95B5-20BCB6190CCB}"/>
                  </a:ext>
                </a:extLst>
              </p14:cNvPr>
              <p14:cNvContentPartPr/>
              <p14:nvPr/>
            </p14:nvContentPartPr>
            <p14:xfrm>
              <a:off x="1460280" y="5477920"/>
              <a:ext cx="462600" cy="282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96797AE-07B6-4B30-95B5-20BCB6190CCB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1442640" y="5459943"/>
                <a:ext cx="49824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13367A0-1B69-4C18-A9C1-F3D7FBB9188B}"/>
                  </a:ext>
                </a:extLst>
              </p14:cNvPr>
              <p14:cNvContentPartPr/>
              <p14:nvPr/>
            </p14:nvContentPartPr>
            <p14:xfrm>
              <a:off x="2407440" y="5388280"/>
              <a:ext cx="435960" cy="301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13367A0-1B69-4C18-A9C1-F3D7FBB9188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2389800" y="5370619"/>
                <a:ext cx="471600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55C3BA49-21CA-406E-A277-E0DF53441BEB}"/>
                  </a:ext>
                </a:extLst>
              </p14:cNvPr>
              <p14:cNvContentPartPr/>
              <p14:nvPr/>
            </p14:nvContentPartPr>
            <p14:xfrm>
              <a:off x="2449560" y="5787160"/>
              <a:ext cx="374760" cy="170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55C3BA49-21CA-406E-A277-E0DF53441BEB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2431920" y="5769198"/>
                <a:ext cx="410400" cy="20620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6682581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D6256A2-93CF-40A8-BDAB-D670FB423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56" t="9144" r="17365" b="82928"/>
          <a:stretch/>
        </p:blipFill>
        <p:spPr>
          <a:xfrm>
            <a:off x="152399" y="152400"/>
            <a:ext cx="8791575" cy="1981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14:cNvPr>
              <p14:cNvContentPartPr/>
              <p14:nvPr/>
            </p14:nvContentPartPr>
            <p14:xfrm>
              <a:off x="2061840" y="1879360"/>
              <a:ext cx="1317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C48DA4-4ABC-46B7-988E-916380B23C4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200" y="1861720"/>
                <a:ext cx="167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14:cNvPr>
              <p14:cNvContentPartPr/>
              <p14:nvPr/>
            </p14:nvContentPartPr>
            <p14:xfrm>
              <a:off x="2072280" y="1950280"/>
              <a:ext cx="15300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1B8639-DFB9-4137-A12D-31EBD7D3E6E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54640" y="19326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14:cNvPr>
              <p14:cNvContentPartPr/>
              <p14:nvPr/>
            </p14:nvContentPartPr>
            <p14:xfrm>
              <a:off x="1474320" y="1775320"/>
              <a:ext cx="4431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CBFE71-5BAD-4332-8491-0B3A7045751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56680" y="1757320"/>
                <a:ext cx="478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14:cNvPr>
              <p14:cNvContentPartPr/>
              <p14:nvPr/>
            </p14:nvContentPartPr>
            <p14:xfrm>
              <a:off x="2366400" y="1798000"/>
              <a:ext cx="97560" cy="18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A69BCFD-AB02-4E37-95C8-89432407764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8760" y="1780000"/>
                <a:ext cx="1332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14:cNvPr>
              <p14:cNvContentPartPr/>
              <p14:nvPr/>
            </p14:nvContentPartPr>
            <p14:xfrm>
              <a:off x="3117360" y="1930120"/>
              <a:ext cx="52560" cy="7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236B56-E026-484C-A261-E3B8E0A0A82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99360" y="1912120"/>
                <a:ext cx="88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14:cNvPr>
              <p14:cNvContentPartPr/>
              <p14:nvPr/>
            </p14:nvContentPartPr>
            <p14:xfrm>
              <a:off x="2546760" y="1747240"/>
              <a:ext cx="47268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3844B-C207-40D6-82BA-88629B02C1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529120" y="1729583"/>
                <a:ext cx="50832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14:cNvPr>
              <p14:cNvContentPartPr/>
              <p14:nvPr/>
            </p14:nvContentPartPr>
            <p14:xfrm>
              <a:off x="3768960" y="1870720"/>
              <a:ext cx="11160" cy="8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54780-6608-4BB2-8628-46A95E5A4C1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50960" y="1853080"/>
                <a:ext cx="46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14:cNvPr>
              <p14:cNvContentPartPr/>
              <p14:nvPr/>
            </p14:nvContentPartPr>
            <p14:xfrm>
              <a:off x="3423720" y="1701880"/>
              <a:ext cx="257760" cy="25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0BF7F3-DED3-44AF-B300-A23F2188FB6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05720" y="1684215"/>
                <a:ext cx="29340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14:cNvPr>
              <p14:cNvContentPartPr/>
              <p14:nvPr/>
            </p14:nvContentPartPr>
            <p14:xfrm>
              <a:off x="3961920" y="1798000"/>
              <a:ext cx="1638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D1BFAE-FD76-4519-B04A-8FAF1AB76C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44280" y="178000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14:cNvPr>
              <p14:cNvContentPartPr/>
              <p14:nvPr/>
            </p14:nvContentPartPr>
            <p14:xfrm>
              <a:off x="4023120" y="1879000"/>
              <a:ext cx="122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7D6D0-F795-462D-8A2C-BC70FE9AE4B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5120" y="186100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14:cNvPr>
              <p14:cNvContentPartPr/>
              <p14:nvPr/>
            </p14:nvContentPartPr>
            <p14:xfrm>
              <a:off x="3393120" y="1598920"/>
              <a:ext cx="174600" cy="4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B02D90-D340-4C4E-B057-047FB8CAA8D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75480" y="1581280"/>
                <a:ext cx="210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14:cNvPr>
              <p14:cNvContentPartPr/>
              <p14:nvPr/>
            </p14:nvContentPartPr>
            <p14:xfrm>
              <a:off x="4409040" y="1734640"/>
              <a:ext cx="125280" cy="19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B955BE-7BCD-49C4-A8A1-85FDD1D405F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391040" y="1716640"/>
                <a:ext cx="160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14:cNvPr>
              <p14:cNvContentPartPr/>
              <p14:nvPr/>
            </p14:nvContentPartPr>
            <p14:xfrm>
              <a:off x="5154240" y="1828240"/>
              <a:ext cx="78840" cy="14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170085-A27E-40B1-BF98-055AD7E694C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36240" y="181060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14:cNvPr>
              <p14:cNvContentPartPr/>
              <p14:nvPr/>
            </p14:nvContentPartPr>
            <p14:xfrm>
              <a:off x="5181240" y="1667320"/>
              <a:ext cx="160920" cy="82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48A69A-31E9-4110-86F6-320DBF7AFFC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63240" y="1649680"/>
                <a:ext cx="196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14:cNvPr>
              <p14:cNvContentPartPr/>
              <p14:nvPr/>
            </p14:nvContentPartPr>
            <p14:xfrm>
              <a:off x="4622520" y="1736800"/>
              <a:ext cx="345960" cy="22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334211D-009C-4701-9121-D5E96CCC75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04520" y="1718800"/>
                <a:ext cx="3816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14:cNvPr>
              <p14:cNvContentPartPr/>
              <p14:nvPr/>
            </p14:nvContentPartPr>
            <p14:xfrm>
              <a:off x="5367360" y="1899880"/>
              <a:ext cx="57960" cy="9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8226FE5-C83E-4E10-A596-1C446E5B5C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49360" y="1881880"/>
                <a:ext cx="936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14:cNvPr>
              <p14:cNvContentPartPr/>
              <p14:nvPr/>
            </p14:nvContentPartPr>
            <p14:xfrm>
              <a:off x="6187080" y="1827520"/>
              <a:ext cx="163800" cy="1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2B88A3-4546-4198-8A3E-A8C09DB416A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180988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14:cNvPr>
              <p14:cNvContentPartPr/>
              <p14:nvPr/>
            </p14:nvContentPartPr>
            <p14:xfrm>
              <a:off x="6207240" y="1890160"/>
              <a:ext cx="163440" cy="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1F5E772-CACE-4F1D-A656-2088CE81BE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89240" y="1872520"/>
                <a:ext cx="199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14:cNvPr>
              <p14:cNvContentPartPr/>
              <p14:nvPr/>
            </p14:nvContentPartPr>
            <p14:xfrm>
              <a:off x="5526840" y="1740400"/>
              <a:ext cx="503640" cy="22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60044B4-F46E-4E4A-938C-A741C11EB3A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08827" y="1722760"/>
                <a:ext cx="53930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14:cNvPr>
              <p14:cNvContentPartPr/>
              <p14:nvPr/>
            </p14:nvContentPartPr>
            <p14:xfrm>
              <a:off x="6565440" y="1736800"/>
              <a:ext cx="8280" cy="17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2852CA-2504-4E89-BA37-ED8E260644A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47440" y="1719160"/>
                <a:ext cx="439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14:cNvPr>
              <p14:cNvContentPartPr/>
              <p14:nvPr/>
            </p14:nvContentPartPr>
            <p14:xfrm>
              <a:off x="6654720" y="1704760"/>
              <a:ext cx="150840" cy="16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CB33D5-3ADC-4ABA-ABAB-A392D9C69A2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36720" y="1686760"/>
                <a:ext cx="1864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14:cNvPr>
              <p14:cNvContentPartPr/>
              <p14:nvPr/>
            </p14:nvContentPartPr>
            <p14:xfrm>
              <a:off x="6912120" y="1675960"/>
              <a:ext cx="25920" cy="173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40B5E2-8F4D-446B-9545-FC6DEF9CF12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94480" y="1657960"/>
                <a:ext cx="61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14:cNvPr>
              <p14:cNvContentPartPr/>
              <p14:nvPr/>
            </p14:nvContentPartPr>
            <p14:xfrm>
              <a:off x="6964320" y="1706560"/>
              <a:ext cx="100800" cy="131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B07F0-BF43-4B31-B47F-7410FFA87F2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46320" y="1688920"/>
                <a:ext cx="136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14:cNvPr>
              <p14:cNvContentPartPr/>
              <p14:nvPr/>
            </p14:nvContentPartPr>
            <p14:xfrm>
              <a:off x="7141440" y="1801960"/>
              <a:ext cx="124560" cy="25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D7CFB1-D8D8-44B4-AC2E-F3E0E25B13E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23800" y="1783960"/>
                <a:ext cx="160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14:cNvPr>
              <p14:cNvContentPartPr/>
              <p14:nvPr/>
            </p14:nvContentPartPr>
            <p14:xfrm>
              <a:off x="7395960" y="1848760"/>
              <a:ext cx="61560" cy="9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028A04F-2052-45DC-AC03-CE9F2A4BCC3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77960" y="1830760"/>
                <a:ext cx="97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14:cNvPr>
              <p14:cNvContentPartPr/>
              <p14:nvPr/>
            </p14:nvContentPartPr>
            <p14:xfrm>
              <a:off x="8148000" y="1686400"/>
              <a:ext cx="467640" cy="173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9E96E2-7467-4463-9957-FFA0FB1F579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130000" y="1668400"/>
                <a:ext cx="5032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14:cNvPr>
              <p14:cNvContentPartPr/>
              <p14:nvPr/>
            </p14:nvContentPartPr>
            <p14:xfrm>
              <a:off x="7593240" y="1622680"/>
              <a:ext cx="435600" cy="38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0A54FD-3DC0-45A5-B8AA-06F30E1FC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5240" y="1604680"/>
                <a:ext cx="4712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14:cNvPr>
              <p14:cNvContentPartPr/>
              <p14:nvPr/>
            </p14:nvContentPartPr>
            <p14:xfrm>
              <a:off x="2569800" y="1299760"/>
              <a:ext cx="5662440" cy="5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6C1C846-A969-4C56-8C94-A5805E5809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552160" y="1264120"/>
                <a:ext cx="5698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14:cNvPr>
              <p14:cNvContentPartPr/>
              <p14:nvPr/>
            </p14:nvContentPartPr>
            <p14:xfrm>
              <a:off x="263640" y="1645000"/>
              <a:ext cx="2065320" cy="11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E5C81-0901-4961-A339-8B0EE6410C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6000" y="1609000"/>
                <a:ext cx="21009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14:cNvPr>
              <p14:cNvContentPartPr/>
              <p14:nvPr/>
            </p14:nvContentPartPr>
            <p14:xfrm>
              <a:off x="365520" y="2156560"/>
              <a:ext cx="199440" cy="310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B0BA66B-B371-4FBA-8EED-C67B8D36EE0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47520" y="2138920"/>
                <a:ext cx="2350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14:cNvPr>
              <p14:cNvContentPartPr/>
              <p14:nvPr/>
            </p14:nvContentPartPr>
            <p14:xfrm>
              <a:off x="314760" y="2013640"/>
              <a:ext cx="180720" cy="5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B7C9B91-FFE6-431A-8935-B4EAED4C85F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6760" y="1995640"/>
                <a:ext cx="216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14:cNvPr>
              <p14:cNvContentPartPr/>
              <p14:nvPr/>
            </p14:nvContentPartPr>
            <p14:xfrm>
              <a:off x="2336520" y="1645000"/>
              <a:ext cx="2336040" cy="4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4F0D78F-6286-4770-88B3-5BC8C4B710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8520" y="1609000"/>
                <a:ext cx="2371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14:cNvPr>
              <p14:cNvContentPartPr/>
              <p14:nvPr/>
            </p14:nvContentPartPr>
            <p14:xfrm>
              <a:off x="2069760" y="2183920"/>
              <a:ext cx="480240" cy="17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95DB0E4-1FAF-4FC3-8288-CC6301D14F8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51760" y="2165920"/>
                <a:ext cx="515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14:cNvPr>
              <p14:cNvContentPartPr/>
              <p14:nvPr/>
            </p14:nvContentPartPr>
            <p14:xfrm>
              <a:off x="680160" y="2011480"/>
              <a:ext cx="126468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470F86-221A-4751-B7B3-46B70B503A7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2520" y="1993825"/>
                <a:ext cx="1300320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14:cNvPr>
              <p14:cNvContentPartPr/>
              <p14:nvPr/>
            </p14:nvContentPartPr>
            <p14:xfrm>
              <a:off x="2651160" y="2202640"/>
              <a:ext cx="195840" cy="13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8B26DD7-FC4E-4252-8424-28700FEF40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33520" y="2185000"/>
                <a:ext cx="231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14:cNvPr>
              <p14:cNvContentPartPr/>
              <p14:nvPr/>
            </p14:nvContentPartPr>
            <p14:xfrm>
              <a:off x="2986680" y="2078800"/>
              <a:ext cx="519480" cy="36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CE1A75-B092-45A0-A6C9-3FE2623ABCC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68680" y="2060818"/>
                <a:ext cx="5551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14:cNvPr>
              <p14:cNvContentPartPr/>
              <p14:nvPr/>
            </p14:nvContentPartPr>
            <p14:xfrm>
              <a:off x="3586080" y="2082400"/>
              <a:ext cx="61020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E105CE0-479D-4AE3-970C-4B3FD69240A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568080" y="2064760"/>
                <a:ext cx="645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14:cNvPr>
              <p14:cNvContentPartPr/>
              <p14:nvPr/>
            </p14:nvContentPartPr>
            <p14:xfrm>
              <a:off x="4210320" y="2386960"/>
              <a:ext cx="101160" cy="10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EC9CCC-BCC3-40FC-9537-41CBE0B615B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192680" y="2369320"/>
                <a:ext cx="1368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14:cNvPr>
              <p14:cNvContentPartPr/>
              <p14:nvPr/>
            </p14:nvContentPartPr>
            <p14:xfrm>
              <a:off x="598080" y="2417200"/>
              <a:ext cx="100440" cy="8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E69A2F-A907-4D0D-84AA-0B0792FA66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0440" y="2399200"/>
                <a:ext cx="136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14:cNvPr>
              <p14:cNvContentPartPr/>
              <p14:nvPr/>
            </p14:nvContentPartPr>
            <p14:xfrm>
              <a:off x="4500480" y="2048200"/>
              <a:ext cx="179640" cy="5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656E21-1324-417D-995E-B2721603994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82480" y="2030200"/>
                <a:ext cx="215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14:cNvPr>
              <p14:cNvContentPartPr/>
              <p14:nvPr/>
            </p14:nvContentPartPr>
            <p14:xfrm>
              <a:off x="4500480" y="2166640"/>
              <a:ext cx="527400" cy="313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BF0BBC0-1D1E-42FE-930B-6D64B97A9D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82492" y="2149000"/>
                <a:ext cx="563016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14:cNvPr>
              <p14:cNvContentPartPr/>
              <p14:nvPr/>
            </p14:nvContentPartPr>
            <p14:xfrm>
              <a:off x="5140560" y="2284360"/>
              <a:ext cx="14112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B0B664-CC7B-4414-8819-C8F7F7B0AB3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22560" y="2266720"/>
                <a:ext cx="176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14:cNvPr>
              <p14:cNvContentPartPr/>
              <p14:nvPr/>
            </p14:nvContentPartPr>
            <p14:xfrm>
              <a:off x="5140560" y="2367160"/>
              <a:ext cx="172080" cy="1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2A43DD-3730-485D-962A-53214D82036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122560" y="234916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14:cNvPr>
              <p14:cNvContentPartPr/>
              <p14:nvPr/>
            </p14:nvContentPartPr>
            <p14:xfrm>
              <a:off x="5465640" y="2134960"/>
              <a:ext cx="353520" cy="28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851F80-DF7B-432E-86F7-105694DBD64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448000" y="2116983"/>
                <a:ext cx="38916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14:cNvPr>
              <p14:cNvContentPartPr/>
              <p14:nvPr/>
            </p14:nvContentPartPr>
            <p14:xfrm>
              <a:off x="6847320" y="2160520"/>
              <a:ext cx="17172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D6A539-0DAE-4603-9336-F737F7AE9DB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2142520"/>
                <a:ext cx="2073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14:cNvPr>
              <p14:cNvContentPartPr/>
              <p14:nvPr/>
            </p14:nvContentPartPr>
            <p14:xfrm>
              <a:off x="5941560" y="2106880"/>
              <a:ext cx="815040" cy="32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9CB75E2-1AB7-41EB-A056-C2343970BC1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23912" y="2089240"/>
                <a:ext cx="85069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14:cNvPr>
              <p14:cNvContentPartPr/>
              <p14:nvPr/>
            </p14:nvContentPartPr>
            <p14:xfrm>
              <a:off x="7395960" y="2260600"/>
              <a:ext cx="114840" cy="23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1E8708-CD52-4F7C-BA00-CBF55766E6D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378320" y="2242960"/>
                <a:ext cx="1504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14:cNvPr>
              <p14:cNvContentPartPr/>
              <p14:nvPr/>
            </p14:nvContentPartPr>
            <p14:xfrm>
              <a:off x="7426560" y="2103280"/>
              <a:ext cx="135720" cy="6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683D36-DCC8-4382-A6A5-F8C38FCB721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8560" y="2085640"/>
                <a:ext cx="17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14:cNvPr>
              <p14:cNvContentPartPr/>
              <p14:nvPr/>
            </p14:nvContentPartPr>
            <p14:xfrm>
              <a:off x="7172760" y="2295520"/>
              <a:ext cx="1213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CFB5F64-7252-4C67-AF3C-DED1C79E84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154760" y="22778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14:cNvPr>
              <p14:cNvContentPartPr/>
              <p14:nvPr/>
            </p14:nvContentPartPr>
            <p14:xfrm>
              <a:off x="7633560" y="2217760"/>
              <a:ext cx="138600" cy="140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22F27A4-731C-4537-8799-24107593EF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615920" y="2200120"/>
                <a:ext cx="174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14:cNvPr>
              <p14:cNvContentPartPr/>
              <p14:nvPr/>
            </p14:nvContentPartPr>
            <p14:xfrm>
              <a:off x="7910040" y="2163400"/>
              <a:ext cx="432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3DE3F05-F56B-4563-BC78-6194BF4B5D5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92400" y="21457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14:cNvPr>
              <p14:cNvContentPartPr/>
              <p14:nvPr/>
            </p14:nvContentPartPr>
            <p14:xfrm>
              <a:off x="7860000" y="2263120"/>
              <a:ext cx="27900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E8B48-EFAA-4595-A002-9DB05819FD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42023" y="2245120"/>
                <a:ext cx="314594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14:cNvPr>
              <p14:cNvContentPartPr/>
              <p14:nvPr/>
            </p14:nvContentPartPr>
            <p14:xfrm>
              <a:off x="8234400" y="2102920"/>
              <a:ext cx="383400" cy="335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50E0F7-CCB5-4924-BE21-550F06678B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8216760" y="2084901"/>
                <a:ext cx="419040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14:cNvPr>
              <p14:cNvContentPartPr/>
              <p14:nvPr/>
            </p14:nvContentPartPr>
            <p14:xfrm>
              <a:off x="960960" y="3149440"/>
              <a:ext cx="4320" cy="9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94A86B7-7966-4F2A-9006-633AC34C10A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42960" y="3131440"/>
                <a:ext cx="39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14:cNvPr>
              <p14:cNvContentPartPr/>
              <p14:nvPr/>
            </p14:nvContentPartPr>
            <p14:xfrm>
              <a:off x="649920" y="2886280"/>
              <a:ext cx="193680" cy="38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F3AFA94-C76A-478E-AFEA-87C92D8968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2280" y="2868623"/>
                <a:ext cx="22932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14:cNvPr>
              <p14:cNvContentPartPr/>
              <p14:nvPr/>
            </p14:nvContentPartPr>
            <p14:xfrm>
              <a:off x="568560" y="2719240"/>
              <a:ext cx="150120" cy="7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DE636E-E84A-4C15-A297-23973DE6EDA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50560" y="2701240"/>
                <a:ext cx="185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14:cNvPr>
              <p14:cNvContentPartPr/>
              <p14:nvPr/>
            </p14:nvContentPartPr>
            <p14:xfrm>
              <a:off x="1482960" y="2663080"/>
              <a:ext cx="147240" cy="60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22BE7E1-5D5B-4ECC-9107-3AF17F638EC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464960" y="2645080"/>
                <a:ext cx="182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14:cNvPr>
              <p14:cNvContentPartPr/>
              <p14:nvPr/>
            </p14:nvContentPartPr>
            <p14:xfrm>
              <a:off x="1848720" y="2885200"/>
              <a:ext cx="142200" cy="23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EA3FD0-3C3E-4772-BFBA-12C4261A0B6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831080" y="2867200"/>
                <a:ext cx="177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14:cNvPr>
              <p14:cNvContentPartPr/>
              <p14:nvPr/>
            </p14:nvContentPartPr>
            <p14:xfrm>
              <a:off x="1869240" y="2976640"/>
              <a:ext cx="135720" cy="1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ADBE38-BB67-4E7B-AB80-4237221917D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51240" y="2958640"/>
                <a:ext cx="171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14:cNvPr>
              <p14:cNvContentPartPr/>
              <p14:nvPr/>
            </p14:nvContentPartPr>
            <p14:xfrm>
              <a:off x="2275320" y="2599360"/>
              <a:ext cx="153360" cy="92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B15518-FC3D-4DE8-AC11-DD4D1D7DC81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57680" y="2581360"/>
                <a:ext cx="189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14:cNvPr>
              <p14:cNvContentPartPr/>
              <p14:nvPr/>
            </p14:nvContentPartPr>
            <p14:xfrm>
              <a:off x="3068040" y="2521240"/>
              <a:ext cx="18288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A3FD89-D4D2-43EF-9C28-C4FCB4F589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050040" y="2503600"/>
                <a:ext cx="218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14:cNvPr>
              <p14:cNvContentPartPr/>
              <p14:nvPr/>
            </p14:nvContentPartPr>
            <p14:xfrm>
              <a:off x="2234640" y="2773960"/>
              <a:ext cx="1159920" cy="352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E1D039-D79B-4740-BA87-7AD6F7E086C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17000" y="2755960"/>
                <a:ext cx="11955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14:cNvPr>
              <p14:cNvContentPartPr/>
              <p14:nvPr/>
            </p14:nvContentPartPr>
            <p14:xfrm>
              <a:off x="1418880" y="2846680"/>
              <a:ext cx="308520" cy="353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F82FD9-612C-4002-8ABD-6AF7BA7CB09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00859" y="2828680"/>
                <a:ext cx="344202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14:cNvPr>
              <p14:cNvContentPartPr/>
              <p14:nvPr/>
            </p14:nvContentPartPr>
            <p14:xfrm>
              <a:off x="1167960" y="2935600"/>
              <a:ext cx="141480" cy="186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67CD9A-1B1A-4C24-A096-908E0D11474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50320" y="2917960"/>
                <a:ext cx="177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14:cNvPr>
              <p14:cNvContentPartPr/>
              <p14:nvPr/>
            </p14:nvContentPartPr>
            <p14:xfrm>
              <a:off x="1279560" y="2537800"/>
              <a:ext cx="904680" cy="78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13183E-73F3-458A-A814-251FB670144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261920" y="2520160"/>
                <a:ext cx="94032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14:cNvPr>
              <p14:cNvContentPartPr/>
              <p14:nvPr/>
            </p14:nvContentPartPr>
            <p14:xfrm>
              <a:off x="7295880" y="1213000"/>
              <a:ext cx="1470960" cy="956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D8B3B71-7184-4D1C-B075-CB97EFC8BC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277880" y="1195000"/>
                <a:ext cx="1506600" cy="9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14:cNvPr>
              <p14:cNvContentPartPr/>
              <p14:nvPr/>
            </p14:nvContentPartPr>
            <p14:xfrm>
              <a:off x="4683360" y="2641840"/>
              <a:ext cx="160200" cy="68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25B2CC-FAE4-4894-AD0D-8EF383019BB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5720" y="2624200"/>
                <a:ext cx="1958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14:cNvPr>
              <p14:cNvContentPartPr/>
              <p14:nvPr/>
            </p14:nvContentPartPr>
            <p14:xfrm>
              <a:off x="5384280" y="2885200"/>
              <a:ext cx="14364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9EEBB64-7E8F-4EC8-88BD-496A76924DD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66640" y="286720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14:cNvPr>
              <p14:cNvContentPartPr/>
              <p14:nvPr/>
            </p14:nvContentPartPr>
            <p14:xfrm>
              <a:off x="5354040" y="2986720"/>
              <a:ext cx="1746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F152A5D-5115-4193-BB60-104CAA91FEC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36040" y="2969080"/>
                <a:ext cx="210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14:cNvPr>
              <p14:cNvContentPartPr/>
              <p14:nvPr/>
            </p14:nvContentPartPr>
            <p14:xfrm>
              <a:off x="6111840" y="2956120"/>
              <a:ext cx="4320" cy="79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0AB7596-A902-4A4E-8B3E-089B0C7122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94200" y="2938480"/>
                <a:ext cx="39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14:cNvPr>
              <p14:cNvContentPartPr/>
              <p14:nvPr/>
            </p14:nvContentPartPr>
            <p14:xfrm>
              <a:off x="5780640" y="2626360"/>
              <a:ext cx="208440" cy="41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08482E-B610-48AE-96A7-2F5CDE05D5B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62640" y="2608360"/>
                <a:ext cx="244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14:cNvPr>
              <p14:cNvContentPartPr/>
              <p14:nvPr/>
            </p14:nvContentPartPr>
            <p14:xfrm>
              <a:off x="6441240" y="2546800"/>
              <a:ext cx="232560" cy="79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F1FB72A-3FB5-4399-A643-EA988D9AE58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23240" y="2529160"/>
                <a:ext cx="268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14:cNvPr>
              <p14:cNvContentPartPr/>
              <p14:nvPr/>
            </p14:nvContentPartPr>
            <p14:xfrm>
              <a:off x="6268440" y="2728600"/>
              <a:ext cx="665640" cy="29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BE4680E-28E7-4981-8E51-D3275943297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50440" y="2710938"/>
                <a:ext cx="70128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14:cNvPr>
              <p14:cNvContentPartPr/>
              <p14:nvPr/>
            </p14:nvContentPartPr>
            <p14:xfrm>
              <a:off x="5723040" y="2772160"/>
              <a:ext cx="302040" cy="294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776A6ED-503E-4F37-BF10-2BB1133200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705400" y="2754520"/>
                <a:ext cx="337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14:cNvPr>
              <p14:cNvContentPartPr/>
              <p14:nvPr/>
            </p14:nvContentPartPr>
            <p14:xfrm>
              <a:off x="4703880" y="2820760"/>
              <a:ext cx="38592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0C1E2B-60AB-48EA-A179-A1A13A5CB3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685880" y="2803120"/>
                <a:ext cx="4215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14:cNvPr>
              <p14:cNvContentPartPr/>
              <p14:nvPr/>
            </p14:nvContentPartPr>
            <p14:xfrm>
              <a:off x="3728640" y="2813920"/>
              <a:ext cx="273600" cy="22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54F519F-5B12-4F79-8C49-84BEBC9A9D2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710664" y="2796280"/>
                <a:ext cx="309193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14:cNvPr>
              <p14:cNvContentPartPr/>
              <p14:nvPr/>
            </p14:nvContentPartPr>
            <p14:xfrm>
              <a:off x="517800" y="3586120"/>
              <a:ext cx="334080" cy="26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C06A89B-4246-4B71-8EE2-C13BC64800FF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0160" y="3568480"/>
                <a:ext cx="3697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14:cNvPr>
              <p14:cNvContentPartPr/>
              <p14:nvPr/>
            </p14:nvContentPartPr>
            <p14:xfrm>
              <a:off x="1554240" y="3542200"/>
              <a:ext cx="569160" cy="318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3C06C0-147A-43D0-8F7D-5F0825823D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36600" y="3524200"/>
                <a:ext cx="604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14:cNvPr>
              <p14:cNvContentPartPr/>
              <p14:nvPr/>
            </p14:nvContentPartPr>
            <p14:xfrm>
              <a:off x="2377200" y="3595840"/>
              <a:ext cx="233280" cy="21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5D3DDC-2381-41C4-BD36-4495DAB9662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0" y="3577840"/>
                <a:ext cx="268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14:cNvPr>
              <p14:cNvContentPartPr/>
              <p14:nvPr/>
            </p14:nvContentPartPr>
            <p14:xfrm>
              <a:off x="2407440" y="3694120"/>
              <a:ext cx="204480" cy="16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48D769F-BF44-4368-BA9B-4D2E5389A71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89800" y="3676480"/>
                <a:ext cx="240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14:cNvPr>
              <p14:cNvContentPartPr/>
              <p14:nvPr/>
            </p14:nvContentPartPr>
            <p14:xfrm>
              <a:off x="3403200" y="3636520"/>
              <a:ext cx="132840" cy="10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C55763-2087-4D49-86C0-AB140B1B019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385560" y="3618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14:cNvPr>
              <p14:cNvContentPartPr/>
              <p14:nvPr/>
            </p14:nvContentPartPr>
            <p14:xfrm>
              <a:off x="3628200" y="3475600"/>
              <a:ext cx="600840" cy="315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269FE90-AB04-48C8-BED8-658423772E9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10549" y="3457621"/>
                <a:ext cx="636501" cy="351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14:cNvPr>
              <p14:cNvContentPartPr/>
              <p14:nvPr/>
            </p14:nvContentPartPr>
            <p14:xfrm>
              <a:off x="2752680" y="3476320"/>
              <a:ext cx="550800" cy="311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3CBB69F-0B4B-41BA-B981-B74EAAC8077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4680" y="3458341"/>
                <a:ext cx="586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14:cNvPr>
              <p14:cNvContentPartPr/>
              <p14:nvPr/>
            </p14:nvContentPartPr>
            <p14:xfrm>
              <a:off x="4548000" y="3504760"/>
              <a:ext cx="166680" cy="426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5EC561-44B8-43AD-BB99-6381145D0D5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30000" y="3487120"/>
                <a:ext cx="202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14:cNvPr>
              <p14:cNvContentPartPr/>
              <p14:nvPr/>
            </p14:nvContentPartPr>
            <p14:xfrm>
              <a:off x="5719440" y="3576760"/>
              <a:ext cx="151920" cy="12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4A38DB-F51A-4B06-A6C1-5C30E130B7E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01800" y="3559120"/>
                <a:ext cx="1875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14:cNvPr>
              <p14:cNvContentPartPr/>
              <p14:nvPr/>
            </p14:nvContentPartPr>
            <p14:xfrm>
              <a:off x="5719440" y="3667840"/>
              <a:ext cx="175680" cy="20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B2CE60A-6376-40B5-8280-A8D4F237535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701800" y="3649840"/>
                <a:ext cx="211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14:cNvPr>
              <p14:cNvContentPartPr/>
              <p14:nvPr/>
            </p14:nvContentPartPr>
            <p14:xfrm>
              <a:off x="6025080" y="3448240"/>
              <a:ext cx="345240" cy="280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9E330A3-DA5C-405C-8AB0-3FDE991D909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07440" y="3430577"/>
                <a:ext cx="380880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14:cNvPr>
              <p14:cNvContentPartPr/>
              <p14:nvPr/>
            </p14:nvContentPartPr>
            <p14:xfrm>
              <a:off x="4937160" y="3486400"/>
              <a:ext cx="559440" cy="424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8DAAF8-5E8A-49B3-9D95-CD403509B13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19520" y="3468760"/>
                <a:ext cx="5950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14:cNvPr>
              <p14:cNvContentPartPr/>
              <p14:nvPr/>
            </p14:nvContentPartPr>
            <p14:xfrm>
              <a:off x="6462120" y="3667120"/>
              <a:ext cx="104760" cy="192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14367B-A667-4238-B45A-D3AA527F951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4120" y="3649480"/>
                <a:ext cx="140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14:cNvPr>
              <p14:cNvContentPartPr/>
              <p14:nvPr/>
            </p14:nvContentPartPr>
            <p14:xfrm>
              <a:off x="6674880" y="3657040"/>
              <a:ext cx="151200" cy="1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E777F0-898D-4C9A-8436-19B200009B0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57240" y="3639040"/>
                <a:ext cx="186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14:cNvPr>
              <p14:cNvContentPartPr/>
              <p14:nvPr/>
            </p14:nvContentPartPr>
            <p14:xfrm>
              <a:off x="6907080" y="3493600"/>
              <a:ext cx="539280" cy="376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450BECF-C07D-4AF5-A388-D7EB56BFF87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889068" y="3475617"/>
                <a:ext cx="574944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14:cNvPr>
              <p14:cNvContentPartPr/>
              <p14:nvPr/>
            </p14:nvContentPartPr>
            <p14:xfrm>
              <a:off x="517800" y="4111360"/>
              <a:ext cx="220320" cy="237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22CAEAA-FC45-400A-9FDF-67233965553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0160" y="4093720"/>
                <a:ext cx="255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14:cNvPr>
              <p14:cNvContentPartPr/>
              <p14:nvPr/>
            </p14:nvContentPartPr>
            <p14:xfrm>
              <a:off x="1635240" y="4276960"/>
              <a:ext cx="131040" cy="106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1A881DA-2B13-4747-8379-631DA6A178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617600" y="4259320"/>
                <a:ext cx="1666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14:cNvPr>
              <p14:cNvContentPartPr/>
              <p14:nvPr/>
            </p14:nvContentPartPr>
            <p14:xfrm>
              <a:off x="1218720" y="4109560"/>
              <a:ext cx="336600" cy="27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138973E-21DC-4B36-88A3-799917C10D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200701" y="4091920"/>
                <a:ext cx="372278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14:cNvPr>
              <p14:cNvContentPartPr/>
              <p14:nvPr/>
            </p14:nvContentPartPr>
            <p14:xfrm>
              <a:off x="1930080" y="4002640"/>
              <a:ext cx="1272960" cy="505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F16776F-5FCF-437D-87CA-E5A0BC51F4E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912440" y="3984640"/>
                <a:ext cx="130860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14:cNvPr>
              <p14:cNvContentPartPr/>
              <p14:nvPr/>
            </p14:nvContentPartPr>
            <p14:xfrm>
              <a:off x="3302040" y="4133320"/>
              <a:ext cx="111240" cy="37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410690-7FA2-4408-A88D-5919A43C86D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284400" y="4115320"/>
                <a:ext cx="1468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14:cNvPr>
              <p14:cNvContentPartPr/>
              <p14:nvPr/>
            </p14:nvContentPartPr>
            <p14:xfrm>
              <a:off x="3524880" y="4246360"/>
              <a:ext cx="16812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0FFAF72-F0F6-4D99-B241-A123C86E6FC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507240" y="4228720"/>
                <a:ext cx="2037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14:cNvPr>
              <p14:cNvContentPartPr/>
              <p14:nvPr/>
            </p14:nvContentPartPr>
            <p14:xfrm>
              <a:off x="3880920" y="4313680"/>
              <a:ext cx="147240" cy="14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B24DAB8-4682-4AC6-9AE5-067E40B861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863280" y="4295680"/>
                <a:ext cx="182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14:cNvPr>
              <p14:cNvContentPartPr/>
              <p14:nvPr/>
            </p14:nvContentPartPr>
            <p14:xfrm>
              <a:off x="4225080" y="4267600"/>
              <a:ext cx="117000" cy="164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FB3A9-37F5-4DC9-B890-9CDDD76CFB3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207440" y="4249960"/>
                <a:ext cx="152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14:cNvPr>
              <p14:cNvContentPartPr/>
              <p14:nvPr/>
            </p14:nvContentPartPr>
            <p14:xfrm>
              <a:off x="4987920" y="4165360"/>
              <a:ext cx="612000" cy="377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419186-6668-4520-BC81-0EF5B391F5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70280" y="4147360"/>
                <a:ext cx="647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14:cNvPr>
              <p14:cNvContentPartPr/>
              <p14:nvPr/>
            </p14:nvContentPartPr>
            <p14:xfrm>
              <a:off x="4448280" y="4270480"/>
              <a:ext cx="378000" cy="22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50E035-A637-4A79-98C3-6234A8AB6C4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430623" y="4252509"/>
                <a:ext cx="413674" cy="256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14:cNvPr>
              <p14:cNvContentPartPr/>
              <p14:nvPr/>
            </p14:nvContentPartPr>
            <p14:xfrm>
              <a:off x="5739960" y="4150960"/>
              <a:ext cx="294120" cy="390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9806083-63F5-4231-8028-75DAC076E4D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133336"/>
                <a:ext cx="329760" cy="425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14:cNvPr>
              <p14:cNvContentPartPr/>
              <p14:nvPr/>
            </p14:nvContentPartPr>
            <p14:xfrm>
              <a:off x="6278520" y="4256440"/>
              <a:ext cx="16164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98E1B1-88EB-4A29-9C02-4DC64401185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60880" y="423844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14:cNvPr>
              <p14:cNvContentPartPr/>
              <p14:nvPr/>
            </p14:nvContentPartPr>
            <p14:xfrm>
              <a:off x="6288600" y="4327720"/>
              <a:ext cx="1332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5F9D9-4C74-4FBF-A4A5-8608F1F79114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270960" y="4310080"/>
                <a:ext cx="168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14:cNvPr>
              <p14:cNvContentPartPr/>
              <p14:nvPr/>
            </p14:nvContentPartPr>
            <p14:xfrm>
              <a:off x="7263840" y="4124680"/>
              <a:ext cx="204480" cy="252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4A742B-2C89-40B3-AF0A-BFF18AE62B5A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4106680"/>
                <a:ext cx="240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14:cNvPr>
              <p14:cNvContentPartPr/>
              <p14:nvPr/>
            </p14:nvContentPartPr>
            <p14:xfrm>
              <a:off x="6636720" y="4163920"/>
              <a:ext cx="506160" cy="263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CAED2B9-3032-40D3-9C36-31B03A6D0E3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619067" y="4146304"/>
                <a:ext cx="541825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14:cNvPr>
              <p14:cNvContentPartPr/>
              <p14:nvPr/>
            </p14:nvContentPartPr>
            <p14:xfrm>
              <a:off x="7572360" y="4124680"/>
              <a:ext cx="343800" cy="362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F2ACC4-9CC7-443F-9B18-8937DCD81E80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554360" y="4106698"/>
                <a:ext cx="379440" cy="39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14:cNvPr>
              <p14:cNvContentPartPr/>
              <p14:nvPr/>
            </p14:nvContentPartPr>
            <p14:xfrm>
              <a:off x="8102280" y="4297480"/>
              <a:ext cx="122400" cy="143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58CDE74-C7E8-460A-A256-1739D4335BC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084640" y="4279480"/>
                <a:ext cx="158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14:cNvPr>
              <p14:cNvContentPartPr/>
              <p14:nvPr/>
            </p14:nvContentPartPr>
            <p14:xfrm>
              <a:off x="8026320" y="4101280"/>
              <a:ext cx="356400" cy="1454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E3B073A-AE69-4053-A794-E99EBA2C0FF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8008320" y="4083280"/>
                <a:ext cx="3920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11454DF-11E5-4D23-9544-58182D9E191D}"/>
                  </a:ext>
                </a:extLst>
              </p14:cNvPr>
              <p14:cNvContentPartPr/>
              <p14:nvPr/>
            </p14:nvContentPartPr>
            <p14:xfrm>
              <a:off x="679080" y="4510600"/>
              <a:ext cx="194400" cy="468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11454DF-11E5-4D23-9544-58182D9E191D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1440" y="4492600"/>
                <a:ext cx="23004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FE90AD-C7FB-4790-A36F-222CE0A99705}"/>
                  </a:ext>
                </a:extLst>
              </p14:cNvPr>
              <p14:cNvContentPartPr/>
              <p14:nvPr/>
            </p14:nvContentPartPr>
            <p14:xfrm>
              <a:off x="1528320" y="4800760"/>
              <a:ext cx="159840" cy="256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FE90AD-C7FB-4790-A36F-222CE0A99705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510680" y="4783120"/>
                <a:ext cx="1954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CF0EB5A-18EA-4D91-8A99-8B915ED4FAF1}"/>
                  </a:ext>
                </a:extLst>
              </p14:cNvPr>
              <p14:cNvContentPartPr/>
              <p14:nvPr/>
            </p14:nvContentPartPr>
            <p14:xfrm>
              <a:off x="1146360" y="4638040"/>
              <a:ext cx="294120" cy="3207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CF0EB5A-18EA-4D91-8A99-8B915ED4FAF1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128382" y="4620400"/>
                <a:ext cx="32971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4F2FAC7-E456-4272-8D97-305DAD1155FD}"/>
                  </a:ext>
                </a:extLst>
              </p14:cNvPr>
              <p14:cNvContentPartPr/>
              <p14:nvPr/>
            </p14:nvContentPartPr>
            <p14:xfrm>
              <a:off x="1950240" y="4581880"/>
              <a:ext cx="2017440" cy="56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4F2FAC7-E456-4272-8D97-305DAD1155FD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932243" y="4564240"/>
                <a:ext cx="2053074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99BCE85-C72C-4EE2-9083-965B342A9A21}"/>
                  </a:ext>
                </a:extLst>
              </p14:cNvPr>
              <p14:cNvContentPartPr/>
              <p14:nvPr/>
            </p14:nvContentPartPr>
            <p14:xfrm>
              <a:off x="4114560" y="4855480"/>
              <a:ext cx="142920" cy="21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99BCE85-C72C-4EE2-9083-965B342A9A2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096560" y="4837840"/>
                <a:ext cx="17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9D8529C8-0766-4FAF-A529-BCE2C81BD15A}"/>
                  </a:ext>
                </a:extLst>
              </p14:cNvPr>
              <p14:cNvContentPartPr/>
              <p14:nvPr/>
            </p14:nvContentPartPr>
            <p14:xfrm>
              <a:off x="4673280" y="4683400"/>
              <a:ext cx="360" cy="32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9D8529C8-0766-4FAF-A529-BCE2C81BD15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655280" y="466540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55D485C-B38A-437E-8C8A-96071FAB179B}"/>
                  </a:ext>
                </a:extLst>
              </p14:cNvPr>
              <p14:cNvContentPartPr/>
              <p14:nvPr/>
            </p14:nvContentPartPr>
            <p14:xfrm>
              <a:off x="4713960" y="4846120"/>
              <a:ext cx="213840" cy="132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55D485C-B38A-437E-8C8A-96071FAB179B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95960" y="4828480"/>
                <a:ext cx="2494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87ABFCC-ACB2-4E1B-BBFA-CA04CC1E6814}"/>
                  </a:ext>
                </a:extLst>
              </p14:cNvPr>
              <p14:cNvContentPartPr/>
              <p14:nvPr/>
            </p14:nvContentPartPr>
            <p14:xfrm>
              <a:off x="5028600" y="4653160"/>
              <a:ext cx="955440" cy="396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87ABFCC-ACB2-4E1B-BBFA-CA04CC1E6814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010960" y="4635176"/>
                <a:ext cx="991080" cy="432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2EC911-AC57-4769-88FC-5D5F91D5E65C}"/>
                  </a:ext>
                </a:extLst>
              </p14:cNvPr>
              <p14:cNvContentPartPr/>
              <p14:nvPr/>
            </p14:nvContentPartPr>
            <p14:xfrm>
              <a:off x="4389960" y="4774840"/>
              <a:ext cx="232560" cy="1976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2EC911-AC57-4769-88FC-5D5F91D5E65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372320" y="4756840"/>
                <a:ext cx="268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F9820B-87F4-4C31-BAB4-44F2BA6F8BD5}"/>
                  </a:ext>
                </a:extLst>
              </p14:cNvPr>
              <p14:cNvContentPartPr/>
              <p14:nvPr/>
            </p14:nvContentPartPr>
            <p14:xfrm>
              <a:off x="6166920" y="4836040"/>
              <a:ext cx="19440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F9820B-87F4-4C31-BAB4-44F2BA6F8BD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148920" y="4818040"/>
                <a:ext cx="230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BEA5190-79BA-4397-8912-78523D50E6DA}"/>
                  </a:ext>
                </a:extLst>
              </p14:cNvPr>
              <p14:cNvContentPartPr/>
              <p14:nvPr/>
            </p14:nvContentPartPr>
            <p14:xfrm>
              <a:off x="6217680" y="4937560"/>
              <a:ext cx="19584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BEA5190-79BA-4397-8912-78523D50E6D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199680" y="4919920"/>
                <a:ext cx="231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F420B3F-AFDB-4023-BAB6-FDF8853C7D5E}"/>
                  </a:ext>
                </a:extLst>
              </p14:cNvPr>
              <p14:cNvContentPartPr/>
              <p14:nvPr/>
            </p14:nvContentPartPr>
            <p14:xfrm>
              <a:off x="6584880" y="4673320"/>
              <a:ext cx="1279080" cy="444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F420B3F-AFDB-4023-BAB6-FDF8853C7D5E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566880" y="4655680"/>
                <a:ext cx="131472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8DABF8A-D9B6-4801-8E68-839C95FD6E6A}"/>
                  </a:ext>
                </a:extLst>
              </p14:cNvPr>
              <p14:cNvContentPartPr/>
              <p14:nvPr/>
            </p14:nvContentPartPr>
            <p14:xfrm>
              <a:off x="566760" y="5262280"/>
              <a:ext cx="410040" cy="281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8DABF8A-D9B6-4801-8E68-839C95FD6E6A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549104" y="5244640"/>
                <a:ext cx="445711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5F1998C-7A0D-4E6A-A141-4E8236AB92B9}"/>
                  </a:ext>
                </a:extLst>
              </p14:cNvPr>
              <p14:cNvContentPartPr/>
              <p14:nvPr/>
            </p14:nvContentPartPr>
            <p14:xfrm>
              <a:off x="2092800" y="5564320"/>
              <a:ext cx="137520" cy="237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5F1998C-7A0D-4E6A-A141-4E8236AB92B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074800" y="5546680"/>
                <a:ext cx="17316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6FF4835-14A0-4090-B8DC-1EFC49157B90}"/>
                  </a:ext>
                </a:extLst>
              </p14:cNvPr>
              <p14:cNvContentPartPr/>
              <p14:nvPr/>
            </p14:nvContentPartPr>
            <p14:xfrm>
              <a:off x="2082360" y="5668720"/>
              <a:ext cx="12168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6FF4835-14A0-4090-B8DC-1EFC49157B90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64360" y="565072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96797AE-07B6-4B30-95B5-20BCB6190CCB}"/>
                  </a:ext>
                </a:extLst>
              </p14:cNvPr>
              <p14:cNvContentPartPr/>
              <p14:nvPr/>
            </p14:nvContentPartPr>
            <p14:xfrm>
              <a:off x="1460280" y="5477920"/>
              <a:ext cx="462600" cy="282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96797AE-07B6-4B30-95B5-20BCB6190CCB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1442640" y="5459943"/>
                <a:ext cx="49824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13367A0-1B69-4C18-A9C1-F3D7FBB9188B}"/>
                  </a:ext>
                </a:extLst>
              </p14:cNvPr>
              <p14:cNvContentPartPr/>
              <p14:nvPr/>
            </p14:nvContentPartPr>
            <p14:xfrm>
              <a:off x="2407440" y="5388280"/>
              <a:ext cx="435960" cy="301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13367A0-1B69-4C18-A9C1-F3D7FBB9188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2389800" y="5370619"/>
                <a:ext cx="471600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55C3BA49-21CA-406E-A277-E0DF53441BEB}"/>
                  </a:ext>
                </a:extLst>
              </p14:cNvPr>
              <p14:cNvContentPartPr/>
              <p14:nvPr/>
            </p14:nvContentPartPr>
            <p14:xfrm>
              <a:off x="2449560" y="5787160"/>
              <a:ext cx="374760" cy="170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55C3BA49-21CA-406E-A277-E0DF53441BEB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2431920" y="5769198"/>
                <a:ext cx="410400" cy="206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02C2D5-B2A0-47B2-B91B-8B95CB029C8C}"/>
                  </a:ext>
                </a:extLst>
              </p14:cNvPr>
              <p14:cNvContentPartPr/>
              <p14:nvPr/>
            </p14:nvContentPartPr>
            <p14:xfrm>
              <a:off x="3210240" y="5623720"/>
              <a:ext cx="246960" cy="14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02C2D5-B2A0-47B2-B91B-8B95CB029C8C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192240" y="5606080"/>
                <a:ext cx="282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5537A50-59EB-44CC-8C75-28FE5A5CB716}"/>
                  </a:ext>
                </a:extLst>
              </p14:cNvPr>
              <p14:cNvContentPartPr/>
              <p14:nvPr/>
            </p14:nvContentPartPr>
            <p14:xfrm>
              <a:off x="3281160" y="5729920"/>
              <a:ext cx="17424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5537A50-59EB-44CC-8C75-28FE5A5CB71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263160" y="571192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6AFC0230-2D75-45B4-9DE7-9CCFA06F3EFB}"/>
                  </a:ext>
                </a:extLst>
              </p14:cNvPr>
              <p14:cNvContentPartPr/>
              <p14:nvPr/>
            </p14:nvContentPartPr>
            <p14:xfrm>
              <a:off x="3914040" y="5089480"/>
              <a:ext cx="3034080" cy="8305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6AFC0230-2D75-45B4-9DE7-9CCFA06F3EF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896040" y="5071832"/>
                <a:ext cx="3069720" cy="866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40D49DB-9F2C-4926-97F3-D61661CE4B60}"/>
                  </a:ext>
                </a:extLst>
              </p14:cNvPr>
              <p14:cNvContentPartPr/>
              <p14:nvPr/>
            </p14:nvContentPartPr>
            <p14:xfrm>
              <a:off x="7131720" y="5539480"/>
              <a:ext cx="228240" cy="1944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40D49DB-9F2C-4926-97F3-D61661CE4B6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114080" y="5521480"/>
                <a:ext cx="2638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B8F3393-6793-4710-B850-77C6B0A66973}"/>
                  </a:ext>
                </a:extLst>
              </p14:cNvPr>
              <p14:cNvContentPartPr/>
              <p14:nvPr/>
            </p14:nvContentPartPr>
            <p14:xfrm>
              <a:off x="7142160" y="5658280"/>
              <a:ext cx="196200" cy="111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B8F3393-6793-4710-B850-77C6B0A6697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124520" y="5640640"/>
                <a:ext cx="231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C4DBFFE-DFBD-4156-ADDA-44E0FB8FBD79}"/>
                  </a:ext>
                </a:extLst>
              </p14:cNvPr>
              <p14:cNvContentPartPr/>
              <p14:nvPr/>
            </p14:nvContentPartPr>
            <p14:xfrm>
              <a:off x="7436640" y="5425360"/>
              <a:ext cx="206640" cy="287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C4DBFFE-DFBD-4156-ADDA-44E0FB8FBD79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419000" y="5407720"/>
                <a:ext cx="2422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5138EDC3-83E2-43F3-9799-AE675AC71512}"/>
                  </a:ext>
                </a:extLst>
              </p14:cNvPr>
              <p14:cNvContentPartPr/>
              <p14:nvPr/>
            </p14:nvContentPartPr>
            <p14:xfrm>
              <a:off x="7718880" y="5648560"/>
              <a:ext cx="33120" cy="792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5138EDC3-83E2-43F3-9799-AE675AC71512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700880" y="5630920"/>
                <a:ext cx="687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AE68E29-0461-45FA-A34B-EEB25EB4958D}"/>
                  </a:ext>
                </a:extLst>
              </p14:cNvPr>
              <p14:cNvContentPartPr/>
              <p14:nvPr/>
            </p14:nvContentPartPr>
            <p14:xfrm>
              <a:off x="7914720" y="5399800"/>
              <a:ext cx="995400" cy="443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AE68E29-0461-45FA-A34B-EEB25EB4958D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7897080" y="5382160"/>
                <a:ext cx="103104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4C5067FF-E695-4D61-8EC0-E3845B10409B}"/>
                  </a:ext>
                </a:extLst>
              </p14:cNvPr>
              <p14:cNvContentPartPr/>
              <p14:nvPr/>
            </p14:nvContentPartPr>
            <p14:xfrm>
              <a:off x="1199640" y="4877800"/>
              <a:ext cx="7782840" cy="14904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4C5067FF-E695-4D61-8EC0-E3845B10409B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182000" y="4842160"/>
                <a:ext cx="7818480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D4966E62-0657-49A8-825E-06D077296C8C}"/>
                  </a:ext>
                </a:extLst>
              </p14:cNvPr>
              <p14:cNvContentPartPr/>
              <p14:nvPr/>
            </p14:nvContentPartPr>
            <p14:xfrm>
              <a:off x="1257960" y="4753960"/>
              <a:ext cx="7764480" cy="17186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D4966E62-0657-49A8-825E-06D077296C8C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1239960" y="4717960"/>
                <a:ext cx="7800120" cy="179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90431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11424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14:cNvPr>
              <p14:cNvContentPartPr/>
              <p14:nvPr/>
            </p14:nvContentPartPr>
            <p14:xfrm>
              <a:off x="2284680" y="2275360"/>
              <a:ext cx="32040" cy="31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66680" y="2257360"/>
                <a:ext cx="676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14:cNvPr>
              <p14:cNvContentPartPr/>
              <p14:nvPr/>
            </p14:nvContentPartPr>
            <p14:xfrm>
              <a:off x="2257320" y="2254840"/>
              <a:ext cx="222840" cy="15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9680" y="2236840"/>
                <a:ext cx="2584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14:cNvPr>
              <p14:cNvContentPartPr/>
              <p14:nvPr/>
            </p14:nvContentPartPr>
            <p14:xfrm>
              <a:off x="2265600" y="2070880"/>
              <a:ext cx="212040" cy="103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7600" y="2053240"/>
                <a:ext cx="247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14:cNvPr>
              <p14:cNvContentPartPr/>
              <p14:nvPr/>
            </p14:nvContentPartPr>
            <p14:xfrm>
              <a:off x="2641440" y="2285800"/>
              <a:ext cx="2145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22678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14:cNvPr>
              <p14:cNvContentPartPr/>
              <p14:nvPr/>
            </p14:nvContentPartPr>
            <p14:xfrm>
              <a:off x="2641440" y="2410360"/>
              <a:ext cx="228960" cy="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23440" y="2392360"/>
                <a:ext cx="264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14:cNvPr>
              <p14:cNvContentPartPr/>
              <p14:nvPr/>
            </p14:nvContentPartPr>
            <p14:xfrm>
              <a:off x="2651520" y="2488480"/>
              <a:ext cx="2228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33520" y="2470480"/>
                <a:ext cx="258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14:cNvPr>
              <p14:cNvContentPartPr/>
              <p14:nvPr/>
            </p14:nvContentPartPr>
            <p14:xfrm>
              <a:off x="3068040" y="2316400"/>
              <a:ext cx="387720" cy="19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50040" y="2298760"/>
                <a:ext cx="4233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14:cNvPr>
              <p14:cNvContentPartPr/>
              <p14:nvPr/>
            </p14:nvContentPartPr>
            <p14:xfrm>
              <a:off x="3616680" y="2305960"/>
              <a:ext cx="218160" cy="21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99040" y="2288320"/>
                <a:ext cx="253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14:cNvPr>
              <p14:cNvContentPartPr/>
              <p14:nvPr/>
            </p14:nvContentPartPr>
            <p14:xfrm>
              <a:off x="3637200" y="2006440"/>
              <a:ext cx="201240" cy="208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19200" y="1988440"/>
                <a:ext cx="236880" cy="2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23025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14:cNvPr>
              <p14:cNvContentPartPr/>
              <p14:nvPr/>
            </p14:nvContentPartPr>
            <p14:xfrm>
              <a:off x="2284680" y="2275360"/>
              <a:ext cx="32040" cy="31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66680" y="2257360"/>
                <a:ext cx="676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14:cNvPr>
              <p14:cNvContentPartPr/>
              <p14:nvPr/>
            </p14:nvContentPartPr>
            <p14:xfrm>
              <a:off x="2257320" y="2254840"/>
              <a:ext cx="222840" cy="15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9680" y="2236840"/>
                <a:ext cx="2584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14:cNvPr>
              <p14:cNvContentPartPr/>
              <p14:nvPr/>
            </p14:nvContentPartPr>
            <p14:xfrm>
              <a:off x="2265600" y="2070880"/>
              <a:ext cx="212040" cy="103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7600" y="2053240"/>
                <a:ext cx="247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14:cNvPr>
              <p14:cNvContentPartPr/>
              <p14:nvPr/>
            </p14:nvContentPartPr>
            <p14:xfrm>
              <a:off x="2641440" y="2285800"/>
              <a:ext cx="2145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22678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14:cNvPr>
              <p14:cNvContentPartPr/>
              <p14:nvPr/>
            </p14:nvContentPartPr>
            <p14:xfrm>
              <a:off x="2641440" y="2410360"/>
              <a:ext cx="228960" cy="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23440" y="2392360"/>
                <a:ext cx="264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14:cNvPr>
              <p14:cNvContentPartPr/>
              <p14:nvPr/>
            </p14:nvContentPartPr>
            <p14:xfrm>
              <a:off x="2651520" y="2488480"/>
              <a:ext cx="2228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33520" y="2470480"/>
                <a:ext cx="258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14:cNvPr>
              <p14:cNvContentPartPr/>
              <p14:nvPr/>
            </p14:nvContentPartPr>
            <p14:xfrm>
              <a:off x="3068040" y="2316400"/>
              <a:ext cx="387720" cy="19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50040" y="2298760"/>
                <a:ext cx="4233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14:cNvPr>
              <p14:cNvContentPartPr/>
              <p14:nvPr/>
            </p14:nvContentPartPr>
            <p14:xfrm>
              <a:off x="3616680" y="2305960"/>
              <a:ext cx="218160" cy="21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99040" y="2288320"/>
                <a:ext cx="253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14:cNvPr>
              <p14:cNvContentPartPr/>
              <p14:nvPr/>
            </p14:nvContentPartPr>
            <p14:xfrm>
              <a:off x="3637200" y="2006440"/>
              <a:ext cx="201240" cy="208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19200" y="1988440"/>
                <a:ext cx="236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14:cNvPr>
              <p14:cNvContentPartPr/>
              <p14:nvPr/>
            </p14:nvContentPartPr>
            <p14:xfrm>
              <a:off x="4744200" y="2762800"/>
              <a:ext cx="1086840" cy="394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26200" y="2745144"/>
                <a:ext cx="1122480" cy="429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14:cNvPr>
              <p14:cNvContentPartPr/>
              <p14:nvPr/>
            </p14:nvContentPartPr>
            <p14:xfrm>
              <a:off x="6349800" y="2713840"/>
              <a:ext cx="1064520" cy="741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31800" y="2696200"/>
                <a:ext cx="110016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14:cNvPr>
              <p14:cNvContentPartPr/>
              <p14:nvPr/>
            </p14:nvContentPartPr>
            <p14:xfrm>
              <a:off x="7562280" y="3067720"/>
              <a:ext cx="257040" cy="181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44280" y="3050080"/>
                <a:ext cx="292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14:cNvPr>
              <p14:cNvContentPartPr/>
              <p14:nvPr/>
            </p14:nvContentPartPr>
            <p14:xfrm>
              <a:off x="7964400" y="3101560"/>
              <a:ext cx="299160" cy="161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46400" y="3083560"/>
                <a:ext cx="33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14:cNvPr>
              <p14:cNvContentPartPr/>
              <p14:nvPr/>
            </p14:nvContentPartPr>
            <p14:xfrm>
              <a:off x="7985640" y="2764960"/>
              <a:ext cx="214560" cy="212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7640" y="2746960"/>
                <a:ext cx="250200" cy="24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49636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14:cNvPr>
              <p14:cNvContentPartPr/>
              <p14:nvPr/>
            </p14:nvContentPartPr>
            <p14:xfrm>
              <a:off x="2284680" y="2275360"/>
              <a:ext cx="32040" cy="31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66680" y="2257360"/>
                <a:ext cx="676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14:cNvPr>
              <p14:cNvContentPartPr/>
              <p14:nvPr/>
            </p14:nvContentPartPr>
            <p14:xfrm>
              <a:off x="2257320" y="2254840"/>
              <a:ext cx="222840" cy="15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9680" y="2236840"/>
                <a:ext cx="2584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14:cNvPr>
              <p14:cNvContentPartPr/>
              <p14:nvPr/>
            </p14:nvContentPartPr>
            <p14:xfrm>
              <a:off x="2265600" y="2070880"/>
              <a:ext cx="212040" cy="103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7600" y="2053240"/>
                <a:ext cx="247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14:cNvPr>
              <p14:cNvContentPartPr/>
              <p14:nvPr/>
            </p14:nvContentPartPr>
            <p14:xfrm>
              <a:off x="2641440" y="2285800"/>
              <a:ext cx="2145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22678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14:cNvPr>
              <p14:cNvContentPartPr/>
              <p14:nvPr/>
            </p14:nvContentPartPr>
            <p14:xfrm>
              <a:off x="2641440" y="2410360"/>
              <a:ext cx="228960" cy="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23440" y="2392360"/>
                <a:ext cx="264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14:cNvPr>
              <p14:cNvContentPartPr/>
              <p14:nvPr/>
            </p14:nvContentPartPr>
            <p14:xfrm>
              <a:off x="2651520" y="2488480"/>
              <a:ext cx="2228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33520" y="2470480"/>
                <a:ext cx="258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14:cNvPr>
              <p14:cNvContentPartPr/>
              <p14:nvPr/>
            </p14:nvContentPartPr>
            <p14:xfrm>
              <a:off x="3068040" y="2316400"/>
              <a:ext cx="387720" cy="19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50040" y="2298760"/>
                <a:ext cx="4233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14:cNvPr>
              <p14:cNvContentPartPr/>
              <p14:nvPr/>
            </p14:nvContentPartPr>
            <p14:xfrm>
              <a:off x="3616680" y="2305960"/>
              <a:ext cx="218160" cy="21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99040" y="2288320"/>
                <a:ext cx="253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14:cNvPr>
              <p14:cNvContentPartPr/>
              <p14:nvPr/>
            </p14:nvContentPartPr>
            <p14:xfrm>
              <a:off x="3637200" y="2006440"/>
              <a:ext cx="201240" cy="208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19200" y="1988440"/>
                <a:ext cx="236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14:cNvPr>
              <p14:cNvContentPartPr/>
              <p14:nvPr/>
            </p14:nvContentPartPr>
            <p14:xfrm>
              <a:off x="4744200" y="2762800"/>
              <a:ext cx="1086840" cy="394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26200" y="2745144"/>
                <a:ext cx="1122480" cy="429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14:cNvPr>
              <p14:cNvContentPartPr/>
              <p14:nvPr/>
            </p14:nvContentPartPr>
            <p14:xfrm>
              <a:off x="6349800" y="2713840"/>
              <a:ext cx="1064520" cy="741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31800" y="2696200"/>
                <a:ext cx="110016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14:cNvPr>
              <p14:cNvContentPartPr/>
              <p14:nvPr/>
            </p14:nvContentPartPr>
            <p14:xfrm>
              <a:off x="7562280" y="3067720"/>
              <a:ext cx="257040" cy="181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44280" y="3050080"/>
                <a:ext cx="292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14:cNvPr>
              <p14:cNvContentPartPr/>
              <p14:nvPr/>
            </p14:nvContentPartPr>
            <p14:xfrm>
              <a:off x="7964400" y="3101560"/>
              <a:ext cx="299160" cy="161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46400" y="3083560"/>
                <a:ext cx="33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14:cNvPr>
              <p14:cNvContentPartPr/>
              <p14:nvPr/>
            </p14:nvContentPartPr>
            <p14:xfrm>
              <a:off x="7985640" y="2764960"/>
              <a:ext cx="214560" cy="212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7640" y="2746960"/>
                <a:ext cx="25020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14:cNvPr>
              <p14:cNvContentPartPr/>
              <p14:nvPr/>
            </p14:nvContentPartPr>
            <p14:xfrm>
              <a:off x="2174160" y="3745960"/>
              <a:ext cx="762480" cy="25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6160" y="3728320"/>
                <a:ext cx="7981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14:cNvPr>
              <p14:cNvContentPartPr/>
              <p14:nvPr/>
            </p14:nvContentPartPr>
            <p14:xfrm>
              <a:off x="4500480" y="3669640"/>
              <a:ext cx="23292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3651640"/>
                <a:ext cx="2685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14:cNvPr>
              <p14:cNvContentPartPr/>
              <p14:nvPr/>
            </p14:nvContentPartPr>
            <p14:xfrm>
              <a:off x="5719440" y="3691600"/>
              <a:ext cx="19440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1800" y="3673960"/>
                <a:ext cx="2300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14:cNvPr>
              <p14:cNvContentPartPr/>
              <p14:nvPr/>
            </p14:nvContentPartPr>
            <p14:xfrm>
              <a:off x="4917000" y="3936400"/>
              <a:ext cx="1078560" cy="18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3918760"/>
                <a:ext cx="11142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14:cNvPr>
              <p14:cNvContentPartPr/>
              <p14:nvPr/>
            </p14:nvContentPartPr>
            <p14:xfrm>
              <a:off x="3930240" y="3880960"/>
              <a:ext cx="801000" cy="28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12600" y="3862960"/>
                <a:ext cx="836640" cy="32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13228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14:cNvPr>
              <p14:cNvContentPartPr/>
              <p14:nvPr/>
            </p14:nvContentPartPr>
            <p14:xfrm>
              <a:off x="2284680" y="2275360"/>
              <a:ext cx="32040" cy="31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66680" y="2257360"/>
                <a:ext cx="676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14:cNvPr>
              <p14:cNvContentPartPr/>
              <p14:nvPr/>
            </p14:nvContentPartPr>
            <p14:xfrm>
              <a:off x="2257320" y="2254840"/>
              <a:ext cx="222840" cy="15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9680" y="2236840"/>
                <a:ext cx="2584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14:cNvPr>
              <p14:cNvContentPartPr/>
              <p14:nvPr/>
            </p14:nvContentPartPr>
            <p14:xfrm>
              <a:off x="2265600" y="2070880"/>
              <a:ext cx="212040" cy="103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7600" y="2053240"/>
                <a:ext cx="247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14:cNvPr>
              <p14:cNvContentPartPr/>
              <p14:nvPr/>
            </p14:nvContentPartPr>
            <p14:xfrm>
              <a:off x="2641440" y="2285800"/>
              <a:ext cx="2145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22678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14:cNvPr>
              <p14:cNvContentPartPr/>
              <p14:nvPr/>
            </p14:nvContentPartPr>
            <p14:xfrm>
              <a:off x="2641440" y="2410360"/>
              <a:ext cx="228960" cy="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23440" y="2392360"/>
                <a:ext cx="264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14:cNvPr>
              <p14:cNvContentPartPr/>
              <p14:nvPr/>
            </p14:nvContentPartPr>
            <p14:xfrm>
              <a:off x="2651520" y="2488480"/>
              <a:ext cx="2228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33520" y="2470480"/>
                <a:ext cx="258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14:cNvPr>
              <p14:cNvContentPartPr/>
              <p14:nvPr/>
            </p14:nvContentPartPr>
            <p14:xfrm>
              <a:off x="3068040" y="2316400"/>
              <a:ext cx="387720" cy="19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50040" y="2298760"/>
                <a:ext cx="4233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14:cNvPr>
              <p14:cNvContentPartPr/>
              <p14:nvPr/>
            </p14:nvContentPartPr>
            <p14:xfrm>
              <a:off x="3616680" y="2305960"/>
              <a:ext cx="218160" cy="21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99040" y="2288320"/>
                <a:ext cx="253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14:cNvPr>
              <p14:cNvContentPartPr/>
              <p14:nvPr/>
            </p14:nvContentPartPr>
            <p14:xfrm>
              <a:off x="3637200" y="2006440"/>
              <a:ext cx="201240" cy="208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19200" y="1988440"/>
                <a:ext cx="236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14:cNvPr>
              <p14:cNvContentPartPr/>
              <p14:nvPr/>
            </p14:nvContentPartPr>
            <p14:xfrm>
              <a:off x="4744200" y="2762800"/>
              <a:ext cx="1086840" cy="394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26200" y="2745144"/>
                <a:ext cx="1122480" cy="429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14:cNvPr>
              <p14:cNvContentPartPr/>
              <p14:nvPr/>
            </p14:nvContentPartPr>
            <p14:xfrm>
              <a:off x="6349800" y="2713840"/>
              <a:ext cx="1064520" cy="741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31800" y="2696200"/>
                <a:ext cx="110016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14:cNvPr>
              <p14:cNvContentPartPr/>
              <p14:nvPr/>
            </p14:nvContentPartPr>
            <p14:xfrm>
              <a:off x="7562280" y="3067720"/>
              <a:ext cx="257040" cy="181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44280" y="3050080"/>
                <a:ext cx="292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14:cNvPr>
              <p14:cNvContentPartPr/>
              <p14:nvPr/>
            </p14:nvContentPartPr>
            <p14:xfrm>
              <a:off x="7964400" y="3101560"/>
              <a:ext cx="299160" cy="161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46400" y="3083560"/>
                <a:ext cx="33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14:cNvPr>
              <p14:cNvContentPartPr/>
              <p14:nvPr/>
            </p14:nvContentPartPr>
            <p14:xfrm>
              <a:off x="7985640" y="2764960"/>
              <a:ext cx="214560" cy="212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7640" y="2746960"/>
                <a:ext cx="25020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14:cNvPr>
              <p14:cNvContentPartPr/>
              <p14:nvPr/>
            </p14:nvContentPartPr>
            <p14:xfrm>
              <a:off x="2174160" y="3745960"/>
              <a:ext cx="762480" cy="25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6160" y="3728320"/>
                <a:ext cx="7981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14:cNvPr>
              <p14:cNvContentPartPr/>
              <p14:nvPr/>
            </p14:nvContentPartPr>
            <p14:xfrm>
              <a:off x="4500480" y="3669640"/>
              <a:ext cx="23292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3651640"/>
                <a:ext cx="2685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14:cNvPr>
              <p14:cNvContentPartPr/>
              <p14:nvPr/>
            </p14:nvContentPartPr>
            <p14:xfrm>
              <a:off x="5719440" y="3691600"/>
              <a:ext cx="19440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1800" y="3673960"/>
                <a:ext cx="2300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14:cNvPr>
              <p14:cNvContentPartPr/>
              <p14:nvPr/>
            </p14:nvContentPartPr>
            <p14:xfrm>
              <a:off x="4917000" y="3936400"/>
              <a:ext cx="1078560" cy="18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3918760"/>
                <a:ext cx="11142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14:cNvPr>
              <p14:cNvContentPartPr/>
              <p14:nvPr/>
            </p14:nvContentPartPr>
            <p14:xfrm>
              <a:off x="3930240" y="3880960"/>
              <a:ext cx="801000" cy="28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12600" y="3862960"/>
                <a:ext cx="8366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ED0488-9711-4445-B370-497428F76D23}"/>
                  </a:ext>
                </a:extLst>
              </p14:cNvPr>
              <p14:cNvContentPartPr/>
              <p14:nvPr/>
            </p14:nvContentPartPr>
            <p14:xfrm>
              <a:off x="4151640" y="4805440"/>
              <a:ext cx="298080" cy="33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ED0488-9711-4445-B370-497428F76D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4000" y="4787800"/>
                <a:ext cx="3337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5BD02-7B20-4CDF-82FD-F1FF63173615}"/>
                  </a:ext>
                </a:extLst>
              </p14:cNvPr>
              <p14:cNvContentPartPr/>
              <p14:nvPr/>
            </p14:nvContentPartPr>
            <p14:xfrm>
              <a:off x="4663200" y="4624360"/>
              <a:ext cx="193320" cy="11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5BD02-7B20-4CDF-82FD-F1FF631736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45200" y="4606360"/>
                <a:ext cx="2289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A9038C-3241-448F-A97D-78D7FFD296E3}"/>
                  </a:ext>
                </a:extLst>
              </p14:cNvPr>
              <p14:cNvContentPartPr/>
              <p14:nvPr/>
            </p14:nvContentPartPr>
            <p14:xfrm>
              <a:off x="4610280" y="4845760"/>
              <a:ext cx="208080" cy="256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A9038C-3241-448F-A97D-78D7FFD296E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92280" y="4828120"/>
                <a:ext cx="243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995A48-2709-44EA-9A7D-F917B5241B31}"/>
                  </a:ext>
                </a:extLst>
              </p14:cNvPr>
              <p14:cNvContentPartPr/>
              <p14:nvPr/>
            </p14:nvContentPartPr>
            <p14:xfrm>
              <a:off x="6431160" y="3870520"/>
              <a:ext cx="410040" cy="29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995A48-2709-44EA-9A7D-F917B5241B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3160" y="3852520"/>
                <a:ext cx="4456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41652-1BE4-4125-822F-D1968A2E1E52}"/>
                  </a:ext>
                </a:extLst>
              </p14:cNvPr>
              <p14:cNvContentPartPr/>
              <p14:nvPr/>
            </p14:nvContentPartPr>
            <p14:xfrm>
              <a:off x="5039040" y="4896520"/>
              <a:ext cx="21240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41652-1BE4-4125-822F-D1968A2E1E5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21400" y="4878880"/>
                <a:ext cx="248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AD195E-6E41-4237-AED3-2A7A33954B24}"/>
                  </a:ext>
                </a:extLst>
              </p14:cNvPr>
              <p14:cNvContentPartPr/>
              <p14:nvPr/>
            </p14:nvContentPartPr>
            <p14:xfrm>
              <a:off x="5067840" y="4998400"/>
              <a:ext cx="20376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AD195E-6E41-4237-AED3-2A7A33954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0200" y="4980400"/>
                <a:ext cx="239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762954-F7A1-47C3-A227-7664E656DD67}"/>
                  </a:ext>
                </a:extLst>
              </p14:cNvPr>
              <p14:cNvContentPartPr/>
              <p14:nvPr/>
            </p14:nvContentPartPr>
            <p14:xfrm>
              <a:off x="5495880" y="4567840"/>
              <a:ext cx="672480" cy="70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762954-F7A1-47C3-A227-7664E656DD6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78231" y="4549840"/>
                <a:ext cx="708139" cy="74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812602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14:cNvPr>
              <p14:cNvContentPartPr/>
              <p14:nvPr/>
            </p14:nvContentPartPr>
            <p14:xfrm>
              <a:off x="2284680" y="2275360"/>
              <a:ext cx="32040" cy="31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66680" y="2257360"/>
                <a:ext cx="676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14:cNvPr>
              <p14:cNvContentPartPr/>
              <p14:nvPr/>
            </p14:nvContentPartPr>
            <p14:xfrm>
              <a:off x="2257320" y="2254840"/>
              <a:ext cx="222840" cy="15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9680" y="2236840"/>
                <a:ext cx="2584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14:cNvPr>
              <p14:cNvContentPartPr/>
              <p14:nvPr/>
            </p14:nvContentPartPr>
            <p14:xfrm>
              <a:off x="2265600" y="2070880"/>
              <a:ext cx="212040" cy="103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7600" y="2053240"/>
                <a:ext cx="247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14:cNvPr>
              <p14:cNvContentPartPr/>
              <p14:nvPr/>
            </p14:nvContentPartPr>
            <p14:xfrm>
              <a:off x="2641440" y="2285800"/>
              <a:ext cx="2145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22678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14:cNvPr>
              <p14:cNvContentPartPr/>
              <p14:nvPr/>
            </p14:nvContentPartPr>
            <p14:xfrm>
              <a:off x="2641440" y="2410360"/>
              <a:ext cx="228960" cy="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23440" y="2392360"/>
                <a:ext cx="264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14:cNvPr>
              <p14:cNvContentPartPr/>
              <p14:nvPr/>
            </p14:nvContentPartPr>
            <p14:xfrm>
              <a:off x="2651520" y="2488480"/>
              <a:ext cx="2228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33520" y="2470480"/>
                <a:ext cx="258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14:cNvPr>
              <p14:cNvContentPartPr/>
              <p14:nvPr/>
            </p14:nvContentPartPr>
            <p14:xfrm>
              <a:off x="3068040" y="2316400"/>
              <a:ext cx="387720" cy="19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50040" y="2298760"/>
                <a:ext cx="4233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14:cNvPr>
              <p14:cNvContentPartPr/>
              <p14:nvPr/>
            </p14:nvContentPartPr>
            <p14:xfrm>
              <a:off x="3616680" y="2305960"/>
              <a:ext cx="218160" cy="21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99040" y="2288320"/>
                <a:ext cx="253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14:cNvPr>
              <p14:cNvContentPartPr/>
              <p14:nvPr/>
            </p14:nvContentPartPr>
            <p14:xfrm>
              <a:off x="3637200" y="2006440"/>
              <a:ext cx="201240" cy="208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19200" y="1988440"/>
                <a:ext cx="236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14:cNvPr>
              <p14:cNvContentPartPr/>
              <p14:nvPr/>
            </p14:nvContentPartPr>
            <p14:xfrm>
              <a:off x="4744200" y="2762800"/>
              <a:ext cx="1086840" cy="394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26200" y="2745144"/>
                <a:ext cx="1122480" cy="429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14:cNvPr>
              <p14:cNvContentPartPr/>
              <p14:nvPr/>
            </p14:nvContentPartPr>
            <p14:xfrm>
              <a:off x="6349800" y="2713840"/>
              <a:ext cx="1064520" cy="741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31800" y="2696200"/>
                <a:ext cx="110016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14:cNvPr>
              <p14:cNvContentPartPr/>
              <p14:nvPr/>
            </p14:nvContentPartPr>
            <p14:xfrm>
              <a:off x="7562280" y="3067720"/>
              <a:ext cx="257040" cy="181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44280" y="3050080"/>
                <a:ext cx="292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14:cNvPr>
              <p14:cNvContentPartPr/>
              <p14:nvPr/>
            </p14:nvContentPartPr>
            <p14:xfrm>
              <a:off x="7964400" y="3101560"/>
              <a:ext cx="299160" cy="161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46400" y="3083560"/>
                <a:ext cx="33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14:cNvPr>
              <p14:cNvContentPartPr/>
              <p14:nvPr/>
            </p14:nvContentPartPr>
            <p14:xfrm>
              <a:off x="7985640" y="2764960"/>
              <a:ext cx="214560" cy="212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7640" y="2746960"/>
                <a:ext cx="25020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14:cNvPr>
              <p14:cNvContentPartPr/>
              <p14:nvPr/>
            </p14:nvContentPartPr>
            <p14:xfrm>
              <a:off x="2174160" y="3745960"/>
              <a:ext cx="762480" cy="25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6160" y="3728320"/>
                <a:ext cx="7981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14:cNvPr>
              <p14:cNvContentPartPr/>
              <p14:nvPr/>
            </p14:nvContentPartPr>
            <p14:xfrm>
              <a:off x="4500480" y="3669640"/>
              <a:ext cx="23292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3651640"/>
                <a:ext cx="2685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14:cNvPr>
              <p14:cNvContentPartPr/>
              <p14:nvPr/>
            </p14:nvContentPartPr>
            <p14:xfrm>
              <a:off x="5719440" y="3691600"/>
              <a:ext cx="19440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1800" y="3673960"/>
                <a:ext cx="2300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14:cNvPr>
              <p14:cNvContentPartPr/>
              <p14:nvPr/>
            </p14:nvContentPartPr>
            <p14:xfrm>
              <a:off x="4917000" y="3936400"/>
              <a:ext cx="1078560" cy="18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3918760"/>
                <a:ext cx="11142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14:cNvPr>
              <p14:cNvContentPartPr/>
              <p14:nvPr/>
            </p14:nvContentPartPr>
            <p14:xfrm>
              <a:off x="3930240" y="3880960"/>
              <a:ext cx="801000" cy="28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12600" y="3862960"/>
                <a:ext cx="8366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ED0488-9711-4445-B370-497428F76D23}"/>
                  </a:ext>
                </a:extLst>
              </p14:cNvPr>
              <p14:cNvContentPartPr/>
              <p14:nvPr/>
            </p14:nvContentPartPr>
            <p14:xfrm>
              <a:off x="4151640" y="4805440"/>
              <a:ext cx="298080" cy="33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ED0488-9711-4445-B370-497428F76D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4000" y="4787800"/>
                <a:ext cx="3337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5BD02-7B20-4CDF-82FD-F1FF63173615}"/>
                  </a:ext>
                </a:extLst>
              </p14:cNvPr>
              <p14:cNvContentPartPr/>
              <p14:nvPr/>
            </p14:nvContentPartPr>
            <p14:xfrm>
              <a:off x="4663200" y="4624360"/>
              <a:ext cx="193320" cy="11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5BD02-7B20-4CDF-82FD-F1FF631736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45200" y="4606360"/>
                <a:ext cx="2289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A9038C-3241-448F-A97D-78D7FFD296E3}"/>
                  </a:ext>
                </a:extLst>
              </p14:cNvPr>
              <p14:cNvContentPartPr/>
              <p14:nvPr/>
            </p14:nvContentPartPr>
            <p14:xfrm>
              <a:off x="4610280" y="4845760"/>
              <a:ext cx="208080" cy="256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A9038C-3241-448F-A97D-78D7FFD296E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92280" y="4828120"/>
                <a:ext cx="243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995A48-2709-44EA-9A7D-F917B5241B31}"/>
                  </a:ext>
                </a:extLst>
              </p14:cNvPr>
              <p14:cNvContentPartPr/>
              <p14:nvPr/>
            </p14:nvContentPartPr>
            <p14:xfrm>
              <a:off x="6431160" y="3870520"/>
              <a:ext cx="410040" cy="29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995A48-2709-44EA-9A7D-F917B5241B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3160" y="3852520"/>
                <a:ext cx="4456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41652-1BE4-4125-822F-D1968A2E1E52}"/>
                  </a:ext>
                </a:extLst>
              </p14:cNvPr>
              <p14:cNvContentPartPr/>
              <p14:nvPr/>
            </p14:nvContentPartPr>
            <p14:xfrm>
              <a:off x="5039040" y="4896520"/>
              <a:ext cx="21240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41652-1BE4-4125-822F-D1968A2E1E5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21400" y="4878880"/>
                <a:ext cx="248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AD195E-6E41-4237-AED3-2A7A33954B24}"/>
                  </a:ext>
                </a:extLst>
              </p14:cNvPr>
              <p14:cNvContentPartPr/>
              <p14:nvPr/>
            </p14:nvContentPartPr>
            <p14:xfrm>
              <a:off x="5067840" y="4998400"/>
              <a:ext cx="20376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AD195E-6E41-4237-AED3-2A7A33954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0200" y="4980400"/>
                <a:ext cx="239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762954-F7A1-47C3-A227-7664E656DD67}"/>
                  </a:ext>
                </a:extLst>
              </p14:cNvPr>
              <p14:cNvContentPartPr/>
              <p14:nvPr/>
            </p14:nvContentPartPr>
            <p14:xfrm>
              <a:off x="5495880" y="4567840"/>
              <a:ext cx="672480" cy="70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762954-F7A1-47C3-A227-7664E656DD6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78231" y="4549840"/>
                <a:ext cx="708139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302854A-DE1F-4908-A8CE-5C80144CECFC}"/>
                  </a:ext>
                </a:extLst>
              </p14:cNvPr>
              <p14:cNvContentPartPr/>
              <p14:nvPr/>
            </p14:nvContentPartPr>
            <p14:xfrm>
              <a:off x="6898440" y="4745680"/>
              <a:ext cx="672840" cy="448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302854A-DE1F-4908-A8CE-5C80144CEC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80440" y="4728040"/>
                <a:ext cx="7084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4876-CFA0-4305-9EDD-D6987D577E51}"/>
                  </a:ext>
                </a:extLst>
              </p14:cNvPr>
              <p14:cNvContentPartPr/>
              <p14:nvPr/>
            </p14:nvContentPartPr>
            <p14:xfrm>
              <a:off x="2671680" y="5445160"/>
              <a:ext cx="192600" cy="142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4876-CFA0-4305-9EDD-D6987D577E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54040" y="5427160"/>
                <a:ext cx="22824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D539A1-63C2-4A46-B842-58A6EFB88AB3}"/>
                  </a:ext>
                </a:extLst>
              </p14:cNvPr>
              <p14:cNvContentPartPr/>
              <p14:nvPr/>
            </p14:nvContentPartPr>
            <p14:xfrm>
              <a:off x="2147880" y="5658640"/>
              <a:ext cx="1814040" cy="367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D539A1-63C2-4A46-B842-58A6EFB88AB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0240" y="5641000"/>
                <a:ext cx="1849680" cy="40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45187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2218A5D-A970-4E4D-B376-344161F77CA4}"/>
                  </a:ext>
                </a:extLst>
              </p14:cNvPr>
              <p14:cNvContentPartPr/>
              <p14:nvPr/>
            </p14:nvContentPartPr>
            <p14:xfrm>
              <a:off x="2011080" y="577960"/>
              <a:ext cx="604080" cy="18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2218A5D-A970-4E4D-B376-344161F77CA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440" y="559960"/>
                <a:ext cx="639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0CE89-5D8A-4182-B787-2BDE532EDB48}"/>
                  </a:ext>
                </a:extLst>
              </p14:cNvPr>
              <p14:cNvContentPartPr/>
              <p14:nvPr/>
            </p14:nvContentPartPr>
            <p14:xfrm>
              <a:off x="938640" y="1665880"/>
              <a:ext cx="153720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0CE89-5D8A-4182-B787-2BDE532EDB4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20640" y="1648240"/>
                <a:ext cx="15728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72C6BF-88F4-47A3-A3EB-EC001074981A}"/>
                  </a:ext>
                </a:extLst>
              </p14:cNvPr>
              <p14:cNvContentPartPr/>
              <p14:nvPr/>
            </p14:nvContentPartPr>
            <p14:xfrm>
              <a:off x="2948880" y="1025800"/>
              <a:ext cx="180720" cy="51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72C6BF-88F4-47A3-A3EB-EC00107498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30880" y="1007800"/>
                <a:ext cx="2163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7C614E3-C4D3-4A15-B2C8-D188BBAA204D}"/>
                  </a:ext>
                </a:extLst>
              </p14:cNvPr>
              <p14:cNvContentPartPr/>
              <p14:nvPr/>
            </p14:nvContentPartPr>
            <p14:xfrm>
              <a:off x="621120" y="1096720"/>
              <a:ext cx="1953720" cy="42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7C614E3-C4D3-4A15-B2C8-D188BBAA20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3120" y="1079080"/>
                <a:ext cx="1989360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11658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14:cNvPr>
              <p14:cNvContentPartPr/>
              <p14:nvPr/>
            </p14:nvContentPartPr>
            <p14:xfrm>
              <a:off x="2844480" y="172600"/>
              <a:ext cx="2473920" cy="488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431EF8A-3014-4625-9041-BE03A00C2D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6840" y="154600"/>
                <a:ext cx="25095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14:cNvPr>
              <p14:cNvContentPartPr/>
              <p14:nvPr/>
            </p14:nvContentPartPr>
            <p14:xfrm>
              <a:off x="2742600" y="1380760"/>
              <a:ext cx="2026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C43935D-4079-4DFE-9251-2A6D77503E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24960" y="136312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14:cNvPr>
              <p14:cNvContentPartPr/>
              <p14:nvPr/>
            </p14:nvContentPartPr>
            <p14:xfrm>
              <a:off x="2763120" y="1472200"/>
              <a:ext cx="25452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CA0E7A-2476-4F42-8C4F-B12A17BE22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45120" y="1454200"/>
                <a:ext cx="290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14:cNvPr>
              <p14:cNvContentPartPr/>
              <p14:nvPr/>
            </p14:nvContentPartPr>
            <p14:xfrm>
              <a:off x="2306640" y="1335040"/>
              <a:ext cx="195840" cy="40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AC7C3F8-B8E0-42A9-8DBE-FD845F1AF9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9000" y="1317400"/>
                <a:ext cx="231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14:cNvPr>
              <p14:cNvContentPartPr/>
              <p14:nvPr/>
            </p14:nvContentPartPr>
            <p14:xfrm>
              <a:off x="2722440" y="1543480"/>
              <a:ext cx="245520" cy="2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8634CB-DAA8-46B3-B6A2-7BC249266C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04440" y="1525480"/>
                <a:ext cx="281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14:cNvPr>
              <p14:cNvContentPartPr/>
              <p14:nvPr/>
            </p14:nvContentPartPr>
            <p14:xfrm>
              <a:off x="2224920" y="1135600"/>
              <a:ext cx="327240" cy="10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C7929A-8C15-49B7-9FA1-1E73256FEC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6920" y="1117960"/>
                <a:ext cx="362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14:cNvPr>
              <p14:cNvContentPartPr/>
              <p14:nvPr/>
            </p14:nvContentPartPr>
            <p14:xfrm>
              <a:off x="3149400" y="1168360"/>
              <a:ext cx="2426040" cy="39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57050A-CFE1-437E-9B86-AA51C18D31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31757" y="1150360"/>
                <a:ext cx="2461685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14:cNvPr>
              <p14:cNvContentPartPr/>
              <p14:nvPr/>
            </p14:nvContentPartPr>
            <p14:xfrm>
              <a:off x="2284680" y="2275360"/>
              <a:ext cx="32040" cy="31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DFBD73-BF3B-4DEB-AB61-099FF1F317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66680" y="2257360"/>
                <a:ext cx="676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14:cNvPr>
              <p14:cNvContentPartPr/>
              <p14:nvPr/>
            </p14:nvContentPartPr>
            <p14:xfrm>
              <a:off x="2257320" y="2254840"/>
              <a:ext cx="222840" cy="15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E0E840-851A-43D9-96C8-A01B607394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9680" y="2236840"/>
                <a:ext cx="2584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14:cNvPr>
              <p14:cNvContentPartPr/>
              <p14:nvPr/>
            </p14:nvContentPartPr>
            <p14:xfrm>
              <a:off x="2265600" y="2070880"/>
              <a:ext cx="212040" cy="103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B702AE-6F99-44A5-9BBC-A75AE8EEA87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7600" y="2053240"/>
                <a:ext cx="247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14:cNvPr>
              <p14:cNvContentPartPr/>
              <p14:nvPr/>
            </p14:nvContentPartPr>
            <p14:xfrm>
              <a:off x="2641440" y="2285800"/>
              <a:ext cx="2145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E6E81E-38BD-469B-9C27-1707F25F8A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22678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14:cNvPr>
              <p14:cNvContentPartPr/>
              <p14:nvPr/>
            </p14:nvContentPartPr>
            <p14:xfrm>
              <a:off x="2641440" y="2410360"/>
              <a:ext cx="228960" cy="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42C4B18-334A-4C65-AD89-DD37D1B885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23440" y="2392360"/>
                <a:ext cx="264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14:cNvPr>
              <p14:cNvContentPartPr/>
              <p14:nvPr/>
            </p14:nvContentPartPr>
            <p14:xfrm>
              <a:off x="2651520" y="2488480"/>
              <a:ext cx="2228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389842-7089-4CB7-B07A-7EE196232B8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33520" y="2470480"/>
                <a:ext cx="258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14:cNvPr>
              <p14:cNvContentPartPr/>
              <p14:nvPr/>
            </p14:nvContentPartPr>
            <p14:xfrm>
              <a:off x="3068040" y="2316400"/>
              <a:ext cx="387720" cy="19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1F6C5C-3C48-4741-A9DA-75D61CB6DA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50040" y="2298760"/>
                <a:ext cx="4233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14:cNvPr>
              <p14:cNvContentPartPr/>
              <p14:nvPr/>
            </p14:nvContentPartPr>
            <p14:xfrm>
              <a:off x="3616680" y="2305960"/>
              <a:ext cx="218160" cy="21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A3EBD6-DF4B-4EB1-A2E9-F84B8FDEBA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99040" y="2288320"/>
                <a:ext cx="253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14:cNvPr>
              <p14:cNvContentPartPr/>
              <p14:nvPr/>
            </p14:nvContentPartPr>
            <p14:xfrm>
              <a:off x="3637200" y="2006440"/>
              <a:ext cx="201240" cy="208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3D9A2D-80C3-4E56-87A2-21C2D771B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19200" y="1988440"/>
                <a:ext cx="236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14:cNvPr>
              <p14:cNvContentPartPr/>
              <p14:nvPr/>
            </p14:nvContentPartPr>
            <p14:xfrm>
              <a:off x="4744200" y="2762800"/>
              <a:ext cx="1086840" cy="394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6425FD-A340-44C5-AE77-76918DDA2B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26200" y="2745144"/>
                <a:ext cx="1122480" cy="429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14:cNvPr>
              <p14:cNvContentPartPr/>
              <p14:nvPr/>
            </p14:nvContentPartPr>
            <p14:xfrm>
              <a:off x="6349800" y="2713840"/>
              <a:ext cx="1064520" cy="741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81CCAF-341D-4FA2-B4E9-DC9F44D94E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31800" y="2696200"/>
                <a:ext cx="110016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14:cNvPr>
              <p14:cNvContentPartPr/>
              <p14:nvPr/>
            </p14:nvContentPartPr>
            <p14:xfrm>
              <a:off x="7562280" y="3067720"/>
              <a:ext cx="257040" cy="181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2E01-2512-46F9-A9B2-AB845BA07D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44280" y="3050080"/>
                <a:ext cx="292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14:cNvPr>
              <p14:cNvContentPartPr/>
              <p14:nvPr/>
            </p14:nvContentPartPr>
            <p14:xfrm>
              <a:off x="7964400" y="3101560"/>
              <a:ext cx="299160" cy="161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C5C5531-8690-47FE-9676-754D76DEC1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46400" y="3083560"/>
                <a:ext cx="33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14:cNvPr>
              <p14:cNvContentPartPr/>
              <p14:nvPr/>
            </p14:nvContentPartPr>
            <p14:xfrm>
              <a:off x="7985640" y="2764960"/>
              <a:ext cx="214560" cy="212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1316E5-2315-4D21-9521-7667859040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7640" y="2746960"/>
                <a:ext cx="25020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14:cNvPr>
              <p14:cNvContentPartPr/>
              <p14:nvPr/>
            </p14:nvContentPartPr>
            <p14:xfrm>
              <a:off x="2174160" y="3745960"/>
              <a:ext cx="762480" cy="25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A421C8-1571-4A8C-8568-1F4E1028585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6160" y="3728320"/>
                <a:ext cx="7981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14:cNvPr>
              <p14:cNvContentPartPr/>
              <p14:nvPr/>
            </p14:nvContentPartPr>
            <p14:xfrm>
              <a:off x="4500480" y="3669640"/>
              <a:ext cx="23292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5FEB26-D14F-4B5E-8FF2-A233583D96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3651640"/>
                <a:ext cx="2685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14:cNvPr>
              <p14:cNvContentPartPr/>
              <p14:nvPr/>
            </p14:nvContentPartPr>
            <p14:xfrm>
              <a:off x="5719440" y="3691600"/>
              <a:ext cx="19440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0F1A20-699C-45F9-984E-6A3A52C38B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1800" y="3673960"/>
                <a:ext cx="2300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14:cNvPr>
              <p14:cNvContentPartPr/>
              <p14:nvPr/>
            </p14:nvContentPartPr>
            <p14:xfrm>
              <a:off x="4917000" y="3936400"/>
              <a:ext cx="1078560" cy="18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3908F72-2DBE-4E74-913B-4C2C8F50AF3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3918760"/>
                <a:ext cx="11142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14:cNvPr>
              <p14:cNvContentPartPr/>
              <p14:nvPr/>
            </p14:nvContentPartPr>
            <p14:xfrm>
              <a:off x="3930240" y="3880960"/>
              <a:ext cx="801000" cy="28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745342-5ED9-4A9F-8B6D-BE1A5132CFE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12600" y="3862960"/>
                <a:ext cx="8366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ED0488-9711-4445-B370-497428F76D23}"/>
                  </a:ext>
                </a:extLst>
              </p14:cNvPr>
              <p14:cNvContentPartPr/>
              <p14:nvPr/>
            </p14:nvContentPartPr>
            <p14:xfrm>
              <a:off x="4151640" y="4805440"/>
              <a:ext cx="298080" cy="33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ED0488-9711-4445-B370-497428F76D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4000" y="4787800"/>
                <a:ext cx="3337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5BD02-7B20-4CDF-82FD-F1FF63173615}"/>
                  </a:ext>
                </a:extLst>
              </p14:cNvPr>
              <p14:cNvContentPartPr/>
              <p14:nvPr/>
            </p14:nvContentPartPr>
            <p14:xfrm>
              <a:off x="4663200" y="4624360"/>
              <a:ext cx="193320" cy="11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5BD02-7B20-4CDF-82FD-F1FF631736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45200" y="4606360"/>
                <a:ext cx="2289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A9038C-3241-448F-A97D-78D7FFD296E3}"/>
                  </a:ext>
                </a:extLst>
              </p14:cNvPr>
              <p14:cNvContentPartPr/>
              <p14:nvPr/>
            </p14:nvContentPartPr>
            <p14:xfrm>
              <a:off x="4610280" y="4845760"/>
              <a:ext cx="208080" cy="256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A9038C-3241-448F-A97D-78D7FFD296E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92280" y="4828120"/>
                <a:ext cx="243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995A48-2709-44EA-9A7D-F917B5241B31}"/>
                  </a:ext>
                </a:extLst>
              </p14:cNvPr>
              <p14:cNvContentPartPr/>
              <p14:nvPr/>
            </p14:nvContentPartPr>
            <p14:xfrm>
              <a:off x="6431160" y="3870520"/>
              <a:ext cx="410040" cy="29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995A48-2709-44EA-9A7D-F917B5241B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3160" y="3852520"/>
                <a:ext cx="4456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41652-1BE4-4125-822F-D1968A2E1E52}"/>
                  </a:ext>
                </a:extLst>
              </p14:cNvPr>
              <p14:cNvContentPartPr/>
              <p14:nvPr/>
            </p14:nvContentPartPr>
            <p14:xfrm>
              <a:off x="5039040" y="4896520"/>
              <a:ext cx="21240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41652-1BE4-4125-822F-D1968A2E1E5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21400" y="4878880"/>
                <a:ext cx="248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AD195E-6E41-4237-AED3-2A7A33954B24}"/>
                  </a:ext>
                </a:extLst>
              </p14:cNvPr>
              <p14:cNvContentPartPr/>
              <p14:nvPr/>
            </p14:nvContentPartPr>
            <p14:xfrm>
              <a:off x="5067840" y="4998400"/>
              <a:ext cx="20376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AD195E-6E41-4237-AED3-2A7A33954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0200" y="4980400"/>
                <a:ext cx="239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762954-F7A1-47C3-A227-7664E656DD67}"/>
                  </a:ext>
                </a:extLst>
              </p14:cNvPr>
              <p14:cNvContentPartPr/>
              <p14:nvPr/>
            </p14:nvContentPartPr>
            <p14:xfrm>
              <a:off x="5495880" y="4567840"/>
              <a:ext cx="672480" cy="70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762954-F7A1-47C3-A227-7664E656DD6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78231" y="4549840"/>
                <a:ext cx="708139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302854A-DE1F-4908-A8CE-5C80144CECFC}"/>
                  </a:ext>
                </a:extLst>
              </p14:cNvPr>
              <p14:cNvContentPartPr/>
              <p14:nvPr/>
            </p14:nvContentPartPr>
            <p14:xfrm>
              <a:off x="6898440" y="4745680"/>
              <a:ext cx="672840" cy="448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302854A-DE1F-4908-A8CE-5C80144CEC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80440" y="4728040"/>
                <a:ext cx="7084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4876-CFA0-4305-9EDD-D6987D577E51}"/>
                  </a:ext>
                </a:extLst>
              </p14:cNvPr>
              <p14:cNvContentPartPr/>
              <p14:nvPr/>
            </p14:nvContentPartPr>
            <p14:xfrm>
              <a:off x="2671680" y="5445160"/>
              <a:ext cx="192600" cy="142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4876-CFA0-4305-9EDD-D6987D577E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54040" y="5427160"/>
                <a:ext cx="22824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D539A1-63C2-4A46-B842-58A6EFB88AB3}"/>
                  </a:ext>
                </a:extLst>
              </p14:cNvPr>
              <p14:cNvContentPartPr/>
              <p14:nvPr/>
            </p14:nvContentPartPr>
            <p14:xfrm>
              <a:off x="2147880" y="5658640"/>
              <a:ext cx="1814040" cy="367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D539A1-63C2-4A46-B842-58A6EFB88AB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0240" y="5641000"/>
                <a:ext cx="18496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95A59FE-5843-4931-865A-59815EF61853}"/>
                  </a:ext>
                </a:extLst>
              </p14:cNvPr>
              <p14:cNvContentPartPr/>
              <p14:nvPr/>
            </p14:nvContentPartPr>
            <p14:xfrm>
              <a:off x="4409040" y="5740000"/>
              <a:ext cx="347760" cy="263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95A59FE-5843-4931-865A-59815EF6185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91059" y="5722360"/>
                <a:ext cx="383363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917708-D3ED-4B45-B866-9794B7B65130}"/>
                  </a:ext>
                </a:extLst>
              </p14:cNvPr>
              <p14:cNvContentPartPr/>
              <p14:nvPr/>
            </p14:nvContentPartPr>
            <p14:xfrm>
              <a:off x="5323800" y="5593840"/>
              <a:ext cx="661320" cy="778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917708-D3ED-4B45-B866-9794B7B651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05810" y="5575840"/>
                <a:ext cx="696941" cy="81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DC69E0-D6EF-423B-8DC7-A57450BF40C9}"/>
                  </a:ext>
                </a:extLst>
              </p14:cNvPr>
              <p14:cNvContentPartPr/>
              <p14:nvPr/>
            </p14:nvContentPartPr>
            <p14:xfrm>
              <a:off x="6258360" y="5871400"/>
              <a:ext cx="1238040" cy="277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DC69E0-D6EF-423B-8DC7-A57450BF40C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40360" y="5853760"/>
                <a:ext cx="1273680" cy="31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92639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14:cNvPr>
              <p14:cNvContentPartPr/>
              <p14:nvPr/>
            </p14:nvContentPartPr>
            <p14:xfrm>
              <a:off x="2006040" y="1299760"/>
              <a:ext cx="148320" cy="335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88400" y="1282120"/>
                <a:ext cx="183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14:cNvPr>
              <p14:cNvContentPartPr/>
              <p14:nvPr/>
            </p14:nvContentPartPr>
            <p14:xfrm>
              <a:off x="1930080" y="1288960"/>
              <a:ext cx="35460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1270960"/>
                <a:ext cx="3902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14:cNvPr>
              <p14:cNvContentPartPr/>
              <p14:nvPr/>
            </p14:nvContentPartPr>
            <p14:xfrm>
              <a:off x="2336520" y="1373560"/>
              <a:ext cx="20268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8520" y="1355560"/>
                <a:ext cx="2383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14:cNvPr>
              <p14:cNvContentPartPr/>
              <p14:nvPr/>
            </p14:nvContentPartPr>
            <p14:xfrm>
              <a:off x="2316000" y="1451320"/>
              <a:ext cx="237240" cy="4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1433320"/>
                <a:ext cx="272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14:cNvPr>
              <p14:cNvContentPartPr/>
              <p14:nvPr/>
            </p14:nvContentPartPr>
            <p14:xfrm>
              <a:off x="2316000" y="1555720"/>
              <a:ext cx="256680" cy="2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538080"/>
                <a:ext cx="292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14:cNvPr>
              <p14:cNvContentPartPr/>
              <p14:nvPr/>
            </p14:nvContentPartPr>
            <p14:xfrm>
              <a:off x="1970400" y="1084120"/>
              <a:ext cx="263880" cy="10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760" y="1066480"/>
                <a:ext cx="2995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14:cNvPr>
              <p14:cNvContentPartPr/>
              <p14:nvPr/>
            </p14:nvContentPartPr>
            <p14:xfrm>
              <a:off x="2773560" y="1193200"/>
              <a:ext cx="178992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55560" y="1175560"/>
                <a:ext cx="1825560" cy="45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71920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14:cNvPr>
              <p14:cNvContentPartPr/>
              <p14:nvPr/>
            </p14:nvContentPartPr>
            <p14:xfrm>
              <a:off x="2006040" y="1299760"/>
              <a:ext cx="148320" cy="335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88400" y="1282120"/>
                <a:ext cx="183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14:cNvPr>
              <p14:cNvContentPartPr/>
              <p14:nvPr/>
            </p14:nvContentPartPr>
            <p14:xfrm>
              <a:off x="1930080" y="1288960"/>
              <a:ext cx="35460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1270960"/>
                <a:ext cx="3902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14:cNvPr>
              <p14:cNvContentPartPr/>
              <p14:nvPr/>
            </p14:nvContentPartPr>
            <p14:xfrm>
              <a:off x="2336520" y="1373560"/>
              <a:ext cx="20268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8520" y="1355560"/>
                <a:ext cx="2383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14:cNvPr>
              <p14:cNvContentPartPr/>
              <p14:nvPr/>
            </p14:nvContentPartPr>
            <p14:xfrm>
              <a:off x="2316000" y="1451320"/>
              <a:ext cx="237240" cy="4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1433320"/>
                <a:ext cx="272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14:cNvPr>
              <p14:cNvContentPartPr/>
              <p14:nvPr/>
            </p14:nvContentPartPr>
            <p14:xfrm>
              <a:off x="2316000" y="1555720"/>
              <a:ext cx="256680" cy="2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538080"/>
                <a:ext cx="292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14:cNvPr>
              <p14:cNvContentPartPr/>
              <p14:nvPr/>
            </p14:nvContentPartPr>
            <p14:xfrm>
              <a:off x="1970400" y="1084120"/>
              <a:ext cx="263880" cy="10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760" y="1066480"/>
                <a:ext cx="2995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14:cNvPr>
              <p14:cNvContentPartPr/>
              <p14:nvPr/>
            </p14:nvContentPartPr>
            <p14:xfrm>
              <a:off x="2773560" y="1193200"/>
              <a:ext cx="178992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55560" y="1175560"/>
                <a:ext cx="18255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058C37A-ABB9-4044-B8C5-549909BBAA8F}"/>
                  </a:ext>
                </a:extLst>
              </p14:cNvPr>
              <p14:cNvContentPartPr/>
              <p14:nvPr/>
            </p14:nvContentPartPr>
            <p14:xfrm>
              <a:off x="926760" y="1940200"/>
              <a:ext cx="312480" cy="549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058C37A-ABB9-4044-B8C5-549909BBAA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9120" y="1922200"/>
                <a:ext cx="3481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2A5ECC5-02C9-4086-8CFF-D6AB8057AFD0}"/>
                  </a:ext>
                </a:extLst>
              </p14:cNvPr>
              <p14:cNvContentPartPr/>
              <p14:nvPr/>
            </p14:nvContentPartPr>
            <p14:xfrm>
              <a:off x="1970400" y="1996720"/>
              <a:ext cx="2948040" cy="2177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2A5ECC5-02C9-4086-8CFF-D6AB8057AF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52760" y="1979080"/>
                <a:ext cx="2983680" cy="221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009104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14:cNvPr>
              <p14:cNvContentPartPr/>
              <p14:nvPr/>
            </p14:nvContentPartPr>
            <p14:xfrm>
              <a:off x="2006040" y="1299760"/>
              <a:ext cx="148320" cy="335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88400" y="1282120"/>
                <a:ext cx="183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14:cNvPr>
              <p14:cNvContentPartPr/>
              <p14:nvPr/>
            </p14:nvContentPartPr>
            <p14:xfrm>
              <a:off x="1930080" y="1288960"/>
              <a:ext cx="35460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1270960"/>
                <a:ext cx="3902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14:cNvPr>
              <p14:cNvContentPartPr/>
              <p14:nvPr/>
            </p14:nvContentPartPr>
            <p14:xfrm>
              <a:off x="2336520" y="1373560"/>
              <a:ext cx="20268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8520" y="1355560"/>
                <a:ext cx="2383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14:cNvPr>
              <p14:cNvContentPartPr/>
              <p14:nvPr/>
            </p14:nvContentPartPr>
            <p14:xfrm>
              <a:off x="2316000" y="1451320"/>
              <a:ext cx="237240" cy="4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1433320"/>
                <a:ext cx="272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14:cNvPr>
              <p14:cNvContentPartPr/>
              <p14:nvPr/>
            </p14:nvContentPartPr>
            <p14:xfrm>
              <a:off x="2316000" y="1555720"/>
              <a:ext cx="256680" cy="2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538080"/>
                <a:ext cx="292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14:cNvPr>
              <p14:cNvContentPartPr/>
              <p14:nvPr/>
            </p14:nvContentPartPr>
            <p14:xfrm>
              <a:off x="1970400" y="1084120"/>
              <a:ext cx="263880" cy="10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760" y="1066480"/>
                <a:ext cx="2995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14:cNvPr>
              <p14:cNvContentPartPr/>
              <p14:nvPr/>
            </p14:nvContentPartPr>
            <p14:xfrm>
              <a:off x="2773560" y="1193200"/>
              <a:ext cx="178992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55560" y="1175560"/>
                <a:ext cx="18255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058C37A-ABB9-4044-B8C5-549909BBAA8F}"/>
                  </a:ext>
                </a:extLst>
              </p14:cNvPr>
              <p14:cNvContentPartPr/>
              <p14:nvPr/>
            </p14:nvContentPartPr>
            <p14:xfrm>
              <a:off x="926760" y="1940200"/>
              <a:ext cx="312480" cy="549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058C37A-ABB9-4044-B8C5-549909BBAA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9120" y="1922200"/>
                <a:ext cx="3481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2A5ECC5-02C9-4086-8CFF-D6AB8057AFD0}"/>
                  </a:ext>
                </a:extLst>
              </p14:cNvPr>
              <p14:cNvContentPartPr/>
              <p14:nvPr/>
            </p14:nvContentPartPr>
            <p14:xfrm>
              <a:off x="1970400" y="1996720"/>
              <a:ext cx="2948040" cy="2177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2A5ECC5-02C9-4086-8CFF-D6AB8057AF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52760" y="1979080"/>
                <a:ext cx="2983680" cy="22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F922AA-B096-49FC-84A7-1D03F2DD5624}"/>
                  </a:ext>
                </a:extLst>
              </p14:cNvPr>
              <p14:cNvContentPartPr/>
              <p14:nvPr/>
            </p14:nvContentPartPr>
            <p14:xfrm>
              <a:off x="5272680" y="2296960"/>
              <a:ext cx="257400" cy="2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F922AA-B096-49FC-84A7-1D03F2DD562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4680" y="2278960"/>
                <a:ext cx="293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E56A6E-1EE1-4744-9304-945BDE845E4A}"/>
                  </a:ext>
                </a:extLst>
              </p14:cNvPr>
              <p14:cNvContentPartPr/>
              <p14:nvPr/>
            </p14:nvContentPartPr>
            <p14:xfrm>
              <a:off x="5272680" y="2417200"/>
              <a:ext cx="2188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E56A6E-1EE1-4744-9304-945BDE845E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54680" y="2399560"/>
                <a:ext cx="2545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D628FF-883B-419B-8BB2-FB759A9EA252}"/>
                  </a:ext>
                </a:extLst>
              </p14:cNvPr>
              <p14:cNvContentPartPr/>
              <p14:nvPr/>
            </p14:nvContentPartPr>
            <p14:xfrm>
              <a:off x="7355280" y="2051800"/>
              <a:ext cx="136080" cy="510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D628FF-883B-419B-8BB2-FB759A9EA2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280" y="2034160"/>
                <a:ext cx="1717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44BE8B3-475A-4DE5-B12E-6FADFCFCC803}"/>
                  </a:ext>
                </a:extLst>
              </p14:cNvPr>
              <p14:cNvContentPartPr/>
              <p14:nvPr/>
            </p14:nvContentPartPr>
            <p14:xfrm>
              <a:off x="5684160" y="2062240"/>
              <a:ext cx="1542240" cy="621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44BE8B3-475A-4DE5-B12E-6FADFCFCC8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6516" y="2044240"/>
                <a:ext cx="1577888" cy="65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2366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14:cNvPr>
              <p14:cNvContentPartPr/>
              <p14:nvPr/>
            </p14:nvContentPartPr>
            <p14:xfrm>
              <a:off x="2006040" y="1299760"/>
              <a:ext cx="148320" cy="335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044235-521E-425B-AA01-A19997F720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88400" y="1282120"/>
                <a:ext cx="183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14:cNvPr>
              <p14:cNvContentPartPr/>
              <p14:nvPr/>
            </p14:nvContentPartPr>
            <p14:xfrm>
              <a:off x="1930080" y="1288960"/>
              <a:ext cx="35460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74C3E2C-63AA-447B-B738-27D0ACD50C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1270960"/>
                <a:ext cx="3902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14:cNvPr>
              <p14:cNvContentPartPr/>
              <p14:nvPr/>
            </p14:nvContentPartPr>
            <p14:xfrm>
              <a:off x="2336520" y="1373560"/>
              <a:ext cx="20268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C3F6393-B88B-4247-91E0-0252145495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8520" y="1355560"/>
                <a:ext cx="2383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14:cNvPr>
              <p14:cNvContentPartPr/>
              <p14:nvPr/>
            </p14:nvContentPartPr>
            <p14:xfrm>
              <a:off x="2316000" y="1451320"/>
              <a:ext cx="237240" cy="4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BA2184-E2CE-48EB-BC5C-E1C52114E8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1433320"/>
                <a:ext cx="272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14:cNvPr>
              <p14:cNvContentPartPr/>
              <p14:nvPr/>
            </p14:nvContentPartPr>
            <p14:xfrm>
              <a:off x="2316000" y="1555720"/>
              <a:ext cx="256680" cy="2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5D6B02-8122-4BF1-A2DF-945728E235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538080"/>
                <a:ext cx="292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14:cNvPr>
              <p14:cNvContentPartPr/>
              <p14:nvPr/>
            </p14:nvContentPartPr>
            <p14:xfrm>
              <a:off x="1970400" y="1084120"/>
              <a:ext cx="263880" cy="10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38A807D-F45F-45B3-A82E-B870ECD7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760" y="1066480"/>
                <a:ext cx="2995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14:cNvPr>
              <p14:cNvContentPartPr/>
              <p14:nvPr/>
            </p14:nvContentPartPr>
            <p14:xfrm>
              <a:off x="2773560" y="1193200"/>
              <a:ext cx="178992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E98C3D-8799-4772-BEDD-7F3FEBBE3F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55560" y="1175560"/>
                <a:ext cx="18255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058C37A-ABB9-4044-B8C5-549909BBAA8F}"/>
                  </a:ext>
                </a:extLst>
              </p14:cNvPr>
              <p14:cNvContentPartPr/>
              <p14:nvPr/>
            </p14:nvContentPartPr>
            <p14:xfrm>
              <a:off x="926760" y="1940200"/>
              <a:ext cx="312480" cy="549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058C37A-ABB9-4044-B8C5-549909BBAA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9120" y="1922200"/>
                <a:ext cx="3481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2A5ECC5-02C9-4086-8CFF-D6AB8057AFD0}"/>
                  </a:ext>
                </a:extLst>
              </p14:cNvPr>
              <p14:cNvContentPartPr/>
              <p14:nvPr/>
            </p14:nvContentPartPr>
            <p14:xfrm>
              <a:off x="1970400" y="1996720"/>
              <a:ext cx="2948040" cy="2177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2A5ECC5-02C9-4086-8CFF-D6AB8057AF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52760" y="1979080"/>
                <a:ext cx="2983680" cy="22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F922AA-B096-49FC-84A7-1D03F2DD5624}"/>
                  </a:ext>
                </a:extLst>
              </p14:cNvPr>
              <p14:cNvContentPartPr/>
              <p14:nvPr/>
            </p14:nvContentPartPr>
            <p14:xfrm>
              <a:off x="5272680" y="2296960"/>
              <a:ext cx="257400" cy="2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F922AA-B096-49FC-84A7-1D03F2DD562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4680" y="2278960"/>
                <a:ext cx="293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E56A6E-1EE1-4744-9304-945BDE845E4A}"/>
                  </a:ext>
                </a:extLst>
              </p14:cNvPr>
              <p14:cNvContentPartPr/>
              <p14:nvPr/>
            </p14:nvContentPartPr>
            <p14:xfrm>
              <a:off x="5272680" y="2417200"/>
              <a:ext cx="2188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E56A6E-1EE1-4744-9304-945BDE845E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54680" y="2399560"/>
                <a:ext cx="2545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D628FF-883B-419B-8BB2-FB759A9EA252}"/>
                  </a:ext>
                </a:extLst>
              </p14:cNvPr>
              <p14:cNvContentPartPr/>
              <p14:nvPr/>
            </p14:nvContentPartPr>
            <p14:xfrm>
              <a:off x="7355280" y="2051800"/>
              <a:ext cx="136080" cy="510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D628FF-883B-419B-8BB2-FB759A9EA2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280" y="2034160"/>
                <a:ext cx="1717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44BE8B3-475A-4DE5-B12E-6FADFCFCC803}"/>
                  </a:ext>
                </a:extLst>
              </p14:cNvPr>
              <p14:cNvContentPartPr/>
              <p14:nvPr/>
            </p14:nvContentPartPr>
            <p14:xfrm>
              <a:off x="5684160" y="2062240"/>
              <a:ext cx="1542240" cy="621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44BE8B3-475A-4DE5-B12E-6FADFCFCC8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6516" y="2044240"/>
                <a:ext cx="1577888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1D2490-084B-4B64-9746-432E7B8F6A62}"/>
                  </a:ext>
                </a:extLst>
              </p14:cNvPr>
              <p14:cNvContentPartPr/>
              <p14:nvPr/>
            </p14:nvContentPartPr>
            <p14:xfrm>
              <a:off x="1404840" y="4458400"/>
              <a:ext cx="1679400" cy="61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1D2490-084B-4B64-9746-432E7B8F6A6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6844" y="4440400"/>
                <a:ext cx="1715032" cy="64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1633C75-5B4F-45AA-B496-BBF8122D3E5F}"/>
                  </a:ext>
                </a:extLst>
              </p14:cNvPr>
              <p14:cNvContentPartPr/>
              <p14:nvPr/>
            </p14:nvContentPartPr>
            <p14:xfrm>
              <a:off x="4164960" y="4612120"/>
              <a:ext cx="803160" cy="419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1633C75-5B4F-45AA-B496-BBF8122D3E5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47320" y="4594120"/>
                <a:ext cx="83880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61ED14-1691-4FE1-B677-2F2C7A70CFB1}"/>
                  </a:ext>
                </a:extLst>
              </p14:cNvPr>
              <p14:cNvContentPartPr/>
              <p14:nvPr/>
            </p14:nvContentPartPr>
            <p14:xfrm>
              <a:off x="4226160" y="4376680"/>
              <a:ext cx="344160" cy="164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61ED14-1691-4FE1-B677-2F2C7A70CF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08160" y="4359040"/>
                <a:ext cx="379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9C887-F217-4C02-B4AF-49301B74B05B}"/>
                  </a:ext>
                </a:extLst>
              </p14:cNvPr>
              <p14:cNvContentPartPr/>
              <p14:nvPr/>
            </p14:nvContentPartPr>
            <p14:xfrm>
              <a:off x="5516400" y="4312600"/>
              <a:ext cx="238320" cy="229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9C887-F217-4C02-B4AF-49301B74B0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8400" y="4294600"/>
                <a:ext cx="273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8DDF24-C726-469E-AB1A-1B26BDA0A6AA}"/>
                  </a:ext>
                </a:extLst>
              </p14:cNvPr>
              <p14:cNvContentPartPr/>
              <p14:nvPr/>
            </p14:nvContentPartPr>
            <p14:xfrm>
              <a:off x="5159640" y="4643080"/>
              <a:ext cx="640800" cy="33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8DDF24-C726-469E-AB1A-1B26BDA0A6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41640" y="4625440"/>
                <a:ext cx="676440" cy="37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376208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50667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14:cNvPr>
              <p14:cNvContentPartPr/>
              <p14:nvPr/>
            </p14:nvContentPartPr>
            <p14:xfrm>
              <a:off x="4469880" y="1371400"/>
              <a:ext cx="39276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2240" y="1353400"/>
                <a:ext cx="428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14:cNvPr>
              <p14:cNvContentPartPr/>
              <p14:nvPr/>
            </p14:nvContentPartPr>
            <p14:xfrm>
              <a:off x="5892240" y="1039120"/>
              <a:ext cx="18216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74600" y="1021480"/>
                <a:ext cx="21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14:cNvPr>
              <p14:cNvContentPartPr/>
              <p14:nvPr/>
            </p14:nvContentPartPr>
            <p14:xfrm>
              <a:off x="5873880" y="1186360"/>
              <a:ext cx="825120" cy="41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6240" y="1168376"/>
                <a:ext cx="8607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14:cNvPr>
              <p14:cNvContentPartPr/>
              <p14:nvPr/>
            </p14:nvContentPartPr>
            <p14:xfrm>
              <a:off x="6989880" y="1041640"/>
              <a:ext cx="1722600" cy="87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1880" y="1023993"/>
                <a:ext cx="1758240" cy="912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14:cNvPr>
              <p14:cNvContentPartPr/>
              <p14:nvPr/>
            </p14:nvContentPartPr>
            <p14:xfrm>
              <a:off x="5219400" y="1172320"/>
              <a:ext cx="520920" cy="79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01400" y="1154680"/>
                <a:ext cx="556560" cy="82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397426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14:cNvPr>
              <p14:cNvContentPartPr/>
              <p14:nvPr/>
            </p14:nvContentPartPr>
            <p14:xfrm>
              <a:off x="4469880" y="1371400"/>
              <a:ext cx="39276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2240" y="1353400"/>
                <a:ext cx="428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14:cNvPr>
              <p14:cNvContentPartPr/>
              <p14:nvPr/>
            </p14:nvContentPartPr>
            <p14:xfrm>
              <a:off x="5892240" y="1039120"/>
              <a:ext cx="18216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74600" y="1021480"/>
                <a:ext cx="21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14:cNvPr>
              <p14:cNvContentPartPr/>
              <p14:nvPr/>
            </p14:nvContentPartPr>
            <p14:xfrm>
              <a:off x="5873880" y="1186360"/>
              <a:ext cx="825120" cy="41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6240" y="1168376"/>
                <a:ext cx="8607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14:cNvPr>
              <p14:cNvContentPartPr/>
              <p14:nvPr/>
            </p14:nvContentPartPr>
            <p14:xfrm>
              <a:off x="6989880" y="1041640"/>
              <a:ext cx="1722600" cy="87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1880" y="1023993"/>
                <a:ext cx="1758240" cy="912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14:cNvPr>
              <p14:cNvContentPartPr/>
              <p14:nvPr/>
            </p14:nvContentPartPr>
            <p14:xfrm>
              <a:off x="5219400" y="1172320"/>
              <a:ext cx="520920" cy="79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01400" y="1154680"/>
                <a:ext cx="55656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14:cNvPr>
              <p14:cNvContentPartPr/>
              <p14:nvPr/>
            </p14:nvContentPartPr>
            <p14:xfrm>
              <a:off x="1097040" y="2275360"/>
              <a:ext cx="340920" cy="31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2257360"/>
                <a:ext cx="3765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14:cNvPr>
              <p14:cNvContentPartPr/>
              <p14:nvPr/>
            </p14:nvContentPartPr>
            <p14:xfrm>
              <a:off x="4205640" y="2509000"/>
              <a:ext cx="200520" cy="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88000" y="249136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14:cNvPr>
              <p14:cNvContentPartPr/>
              <p14:nvPr/>
            </p14:nvContentPartPr>
            <p14:xfrm>
              <a:off x="4195920" y="2612680"/>
              <a:ext cx="2768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77920" y="2595040"/>
                <a:ext cx="312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14:cNvPr>
              <p14:cNvContentPartPr/>
              <p14:nvPr/>
            </p14:nvContentPartPr>
            <p14:xfrm>
              <a:off x="2441280" y="2253040"/>
              <a:ext cx="1581480" cy="65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3280" y="2235410"/>
                <a:ext cx="1617120" cy="690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14:cNvPr>
              <p14:cNvContentPartPr/>
              <p14:nvPr/>
            </p14:nvContentPartPr>
            <p14:xfrm>
              <a:off x="4740600" y="2448160"/>
              <a:ext cx="258840" cy="184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2960" y="2430160"/>
                <a:ext cx="2944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14:cNvPr>
              <p14:cNvContentPartPr/>
              <p14:nvPr/>
            </p14:nvContentPartPr>
            <p14:xfrm>
              <a:off x="5140560" y="2413960"/>
              <a:ext cx="177480" cy="27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2395960"/>
                <a:ext cx="213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14:cNvPr>
              <p14:cNvContentPartPr/>
              <p14:nvPr/>
            </p14:nvContentPartPr>
            <p14:xfrm>
              <a:off x="5088360" y="2215600"/>
              <a:ext cx="21240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70720" y="2197600"/>
                <a:ext cx="248040" cy="13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511151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14:cNvPr>
              <p14:cNvContentPartPr/>
              <p14:nvPr/>
            </p14:nvContentPartPr>
            <p14:xfrm>
              <a:off x="4469880" y="1371400"/>
              <a:ext cx="39276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2240" y="1353400"/>
                <a:ext cx="428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14:cNvPr>
              <p14:cNvContentPartPr/>
              <p14:nvPr/>
            </p14:nvContentPartPr>
            <p14:xfrm>
              <a:off x="5892240" y="1039120"/>
              <a:ext cx="18216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74600" y="1021480"/>
                <a:ext cx="21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14:cNvPr>
              <p14:cNvContentPartPr/>
              <p14:nvPr/>
            </p14:nvContentPartPr>
            <p14:xfrm>
              <a:off x="5873880" y="1186360"/>
              <a:ext cx="825120" cy="41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6240" y="1168376"/>
                <a:ext cx="8607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14:cNvPr>
              <p14:cNvContentPartPr/>
              <p14:nvPr/>
            </p14:nvContentPartPr>
            <p14:xfrm>
              <a:off x="6989880" y="1041640"/>
              <a:ext cx="1722600" cy="87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1880" y="1023993"/>
                <a:ext cx="1758240" cy="912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14:cNvPr>
              <p14:cNvContentPartPr/>
              <p14:nvPr/>
            </p14:nvContentPartPr>
            <p14:xfrm>
              <a:off x="5219400" y="1172320"/>
              <a:ext cx="520920" cy="79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01400" y="1154680"/>
                <a:ext cx="55656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14:cNvPr>
              <p14:cNvContentPartPr/>
              <p14:nvPr/>
            </p14:nvContentPartPr>
            <p14:xfrm>
              <a:off x="1097040" y="2275360"/>
              <a:ext cx="340920" cy="31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2257360"/>
                <a:ext cx="3765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14:cNvPr>
              <p14:cNvContentPartPr/>
              <p14:nvPr/>
            </p14:nvContentPartPr>
            <p14:xfrm>
              <a:off x="4205640" y="2509000"/>
              <a:ext cx="200520" cy="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88000" y="249136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14:cNvPr>
              <p14:cNvContentPartPr/>
              <p14:nvPr/>
            </p14:nvContentPartPr>
            <p14:xfrm>
              <a:off x="4195920" y="2612680"/>
              <a:ext cx="2768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77920" y="2595040"/>
                <a:ext cx="312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14:cNvPr>
              <p14:cNvContentPartPr/>
              <p14:nvPr/>
            </p14:nvContentPartPr>
            <p14:xfrm>
              <a:off x="2441280" y="2253040"/>
              <a:ext cx="1581480" cy="65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3280" y="2235410"/>
                <a:ext cx="1617120" cy="690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14:cNvPr>
              <p14:cNvContentPartPr/>
              <p14:nvPr/>
            </p14:nvContentPartPr>
            <p14:xfrm>
              <a:off x="4740600" y="2448160"/>
              <a:ext cx="258840" cy="184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2960" y="2430160"/>
                <a:ext cx="2944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14:cNvPr>
              <p14:cNvContentPartPr/>
              <p14:nvPr/>
            </p14:nvContentPartPr>
            <p14:xfrm>
              <a:off x="5140560" y="2413960"/>
              <a:ext cx="177480" cy="27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2395960"/>
                <a:ext cx="213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14:cNvPr>
              <p14:cNvContentPartPr/>
              <p14:nvPr/>
            </p14:nvContentPartPr>
            <p14:xfrm>
              <a:off x="5088360" y="2215600"/>
              <a:ext cx="21240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70720" y="2197600"/>
                <a:ext cx="2480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14:cNvPr>
              <p14:cNvContentPartPr/>
              <p14:nvPr/>
            </p14:nvContentPartPr>
            <p14:xfrm>
              <a:off x="3261000" y="3216040"/>
              <a:ext cx="29196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43360" y="3198040"/>
                <a:ext cx="327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14:cNvPr>
              <p14:cNvContentPartPr/>
              <p14:nvPr/>
            </p14:nvContentPartPr>
            <p14:xfrm>
              <a:off x="3819720" y="3504760"/>
              <a:ext cx="25308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02080" y="3486760"/>
                <a:ext cx="28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14:cNvPr>
              <p14:cNvContentPartPr/>
              <p14:nvPr/>
            </p14:nvContentPartPr>
            <p14:xfrm>
              <a:off x="3840240" y="3575320"/>
              <a:ext cx="28476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2240" y="3557320"/>
                <a:ext cx="320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14:cNvPr>
              <p14:cNvContentPartPr/>
              <p14:nvPr/>
            </p14:nvContentPartPr>
            <p14:xfrm>
              <a:off x="4269720" y="3416200"/>
              <a:ext cx="222840" cy="19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51720" y="3398560"/>
                <a:ext cx="2584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14:cNvPr>
              <p14:cNvContentPartPr/>
              <p14:nvPr/>
            </p14:nvContentPartPr>
            <p14:xfrm>
              <a:off x="4683360" y="3119920"/>
              <a:ext cx="245160" cy="11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65720" y="3101920"/>
                <a:ext cx="2808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14:cNvPr>
              <p14:cNvContentPartPr/>
              <p14:nvPr/>
            </p14:nvContentPartPr>
            <p14:xfrm>
              <a:off x="4693440" y="3306760"/>
              <a:ext cx="19404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75800" y="3288760"/>
                <a:ext cx="2296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14:cNvPr>
              <p14:cNvContentPartPr/>
              <p14:nvPr/>
            </p14:nvContentPartPr>
            <p14:xfrm>
              <a:off x="3261000" y="3423400"/>
              <a:ext cx="304560" cy="32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43360" y="3405760"/>
                <a:ext cx="340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14:cNvPr>
              <p14:cNvContentPartPr/>
              <p14:nvPr/>
            </p14:nvContentPartPr>
            <p14:xfrm>
              <a:off x="6075480" y="2458600"/>
              <a:ext cx="420840" cy="29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7840" y="2440600"/>
                <a:ext cx="456480" cy="33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76050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C34724-E765-4E92-A0B5-BA1D012D862B}"/>
                  </a:ext>
                </a:extLst>
              </p14:cNvPr>
              <p14:cNvContentPartPr/>
              <p14:nvPr/>
            </p14:nvContentPartPr>
            <p14:xfrm>
              <a:off x="2904960" y="538000"/>
              <a:ext cx="857520" cy="204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C34724-E765-4E92-A0B5-BA1D012D86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86960" y="520360"/>
                <a:ext cx="8931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26D9B-2B16-4055-A8D5-629861454194}"/>
                  </a:ext>
                </a:extLst>
              </p14:cNvPr>
              <p14:cNvContentPartPr/>
              <p14:nvPr/>
            </p14:nvContentPartPr>
            <p14:xfrm>
              <a:off x="1735320" y="868480"/>
              <a:ext cx="3738600" cy="178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26D9B-2B16-4055-A8D5-6298614541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17680" y="850836"/>
                <a:ext cx="3774240" cy="18172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87914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14:cNvPr>
              <p14:cNvContentPartPr/>
              <p14:nvPr/>
            </p14:nvContentPartPr>
            <p14:xfrm>
              <a:off x="4469880" y="1371400"/>
              <a:ext cx="39276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2240" y="1353400"/>
                <a:ext cx="428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14:cNvPr>
              <p14:cNvContentPartPr/>
              <p14:nvPr/>
            </p14:nvContentPartPr>
            <p14:xfrm>
              <a:off x="5892240" y="1039120"/>
              <a:ext cx="18216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74600" y="1021480"/>
                <a:ext cx="21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14:cNvPr>
              <p14:cNvContentPartPr/>
              <p14:nvPr/>
            </p14:nvContentPartPr>
            <p14:xfrm>
              <a:off x="5873880" y="1186360"/>
              <a:ext cx="825120" cy="41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6240" y="1168376"/>
                <a:ext cx="8607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14:cNvPr>
              <p14:cNvContentPartPr/>
              <p14:nvPr/>
            </p14:nvContentPartPr>
            <p14:xfrm>
              <a:off x="6989880" y="1041640"/>
              <a:ext cx="1722600" cy="87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1880" y="1023993"/>
                <a:ext cx="1758240" cy="912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14:cNvPr>
              <p14:cNvContentPartPr/>
              <p14:nvPr/>
            </p14:nvContentPartPr>
            <p14:xfrm>
              <a:off x="5219400" y="1172320"/>
              <a:ext cx="520920" cy="79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01400" y="1154680"/>
                <a:ext cx="55656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14:cNvPr>
              <p14:cNvContentPartPr/>
              <p14:nvPr/>
            </p14:nvContentPartPr>
            <p14:xfrm>
              <a:off x="1097040" y="2275360"/>
              <a:ext cx="340920" cy="31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2257360"/>
                <a:ext cx="3765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14:cNvPr>
              <p14:cNvContentPartPr/>
              <p14:nvPr/>
            </p14:nvContentPartPr>
            <p14:xfrm>
              <a:off x="4205640" y="2509000"/>
              <a:ext cx="200520" cy="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88000" y="249136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14:cNvPr>
              <p14:cNvContentPartPr/>
              <p14:nvPr/>
            </p14:nvContentPartPr>
            <p14:xfrm>
              <a:off x="4195920" y="2612680"/>
              <a:ext cx="2768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77920" y="2595040"/>
                <a:ext cx="312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14:cNvPr>
              <p14:cNvContentPartPr/>
              <p14:nvPr/>
            </p14:nvContentPartPr>
            <p14:xfrm>
              <a:off x="2441280" y="2253040"/>
              <a:ext cx="1581480" cy="65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3280" y="2235410"/>
                <a:ext cx="1617120" cy="690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14:cNvPr>
              <p14:cNvContentPartPr/>
              <p14:nvPr/>
            </p14:nvContentPartPr>
            <p14:xfrm>
              <a:off x="4740600" y="2448160"/>
              <a:ext cx="258840" cy="184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2960" y="2430160"/>
                <a:ext cx="2944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14:cNvPr>
              <p14:cNvContentPartPr/>
              <p14:nvPr/>
            </p14:nvContentPartPr>
            <p14:xfrm>
              <a:off x="5140560" y="2413960"/>
              <a:ext cx="177480" cy="27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2395960"/>
                <a:ext cx="213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14:cNvPr>
              <p14:cNvContentPartPr/>
              <p14:nvPr/>
            </p14:nvContentPartPr>
            <p14:xfrm>
              <a:off x="5088360" y="2215600"/>
              <a:ext cx="21240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70720" y="2197600"/>
                <a:ext cx="2480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14:cNvPr>
              <p14:cNvContentPartPr/>
              <p14:nvPr/>
            </p14:nvContentPartPr>
            <p14:xfrm>
              <a:off x="3261000" y="3216040"/>
              <a:ext cx="29196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43360" y="3198040"/>
                <a:ext cx="327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14:cNvPr>
              <p14:cNvContentPartPr/>
              <p14:nvPr/>
            </p14:nvContentPartPr>
            <p14:xfrm>
              <a:off x="3819720" y="3504760"/>
              <a:ext cx="25308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02080" y="3486760"/>
                <a:ext cx="28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14:cNvPr>
              <p14:cNvContentPartPr/>
              <p14:nvPr/>
            </p14:nvContentPartPr>
            <p14:xfrm>
              <a:off x="3840240" y="3575320"/>
              <a:ext cx="28476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2240" y="3557320"/>
                <a:ext cx="320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14:cNvPr>
              <p14:cNvContentPartPr/>
              <p14:nvPr/>
            </p14:nvContentPartPr>
            <p14:xfrm>
              <a:off x="4269720" y="3416200"/>
              <a:ext cx="222840" cy="19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51720" y="3398560"/>
                <a:ext cx="2584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14:cNvPr>
              <p14:cNvContentPartPr/>
              <p14:nvPr/>
            </p14:nvContentPartPr>
            <p14:xfrm>
              <a:off x="4683360" y="3119920"/>
              <a:ext cx="245160" cy="11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65720" y="3101920"/>
                <a:ext cx="2808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14:cNvPr>
              <p14:cNvContentPartPr/>
              <p14:nvPr/>
            </p14:nvContentPartPr>
            <p14:xfrm>
              <a:off x="4693440" y="3306760"/>
              <a:ext cx="19404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75800" y="3288760"/>
                <a:ext cx="2296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14:cNvPr>
              <p14:cNvContentPartPr/>
              <p14:nvPr/>
            </p14:nvContentPartPr>
            <p14:xfrm>
              <a:off x="3261000" y="3423400"/>
              <a:ext cx="304560" cy="32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43360" y="3405760"/>
                <a:ext cx="340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14:cNvPr>
              <p14:cNvContentPartPr/>
              <p14:nvPr/>
            </p14:nvContentPartPr>
            <p14:xfrm>
              <a:off x="6075480" y="2458600"/>
              <a:ext cx="420840" cy="29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7840" y="2440600"/>
                <a:ext cx="4564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D01277-3453-4AE3-92DA-F9FCACDFDF60}"/>
                  </a:ext>
                </a:extLst>
              </p14:cNvPr>
              <p14:cNvContentPartPr/>
              <p14:nvPr/>
            </p14:nvContentPartPr>
            <p14:xfrm>
              <a:off x="1554240" y="4036480"/>
              <a:ext cx="234000" cy="139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D01277-3453-4AE3-92DA-F9FCACDFDF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600" y="4018480"/>
                <a:ext cx="2696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8E094E-62EF-4417-A947-94D946BC9F9A}"/>
                  </a:ext>
                </a:extLst>
              </p14:cNvPr>
              <p14:cNvContentPartPr/>
              <p14:nvPr/>
            </p14:nvContentPartPr>
            <p14:xfrm>
              <a:off x="5558160" y="3190120"/>
              <a:ext cx="1937880" cy="667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8E094E-62EF-4417-A947-94D946BC9F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40160" y="3172120"/>
                <a:ext cx="1973520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CFBB5D7-F2DB-493F-9432-96CC7B37880C}"/>
                  </a:ext>
                </a:extLst>
              </p14:cNvPr>
              <p14:cNvContentPartPr/>
              <p14:nvPr/>
            </p14:nvContentPartPr>
            <p14:xfrm>
              <a:off x="1503120" y="4267600"/>
              <a:ext cx="754920" cy="343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CFBB5D7-F2DB-493F-9432-96CC7B3788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85480" y="4249600"/>
                <a:ext cx="79056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F9CAE55-0736-4F72-BE28-8563D54262D6}"/>
                  </a:ext>
                </a:extLst>
              </p14:cNvPr>
              <p14:cNvContentPartPr/>
              <p14:nvPr/>
            </p14:nvContentPartPr>
            <p14:xfrm>
              <a:off x="3149040" y="4129000"/>
              <a:ext cx="696960" cy="413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F9CAE55-0736-4F72-BE28-8563D54262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31040" y="4111000"/>
                <a:ext cx="73260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2AB1F0-8ACA-4CB1-BAFB-3C3D134EAAD5}"/>
                  </a:ext>
                </a:extLst>
              </p14:cNvPr>
              <p14:cNvContentPartPr/>
              <p14:nvPr/>
            </p14:nvContentPartPr>
            <p14:xfrm>
              <a:off x="2557920" y="4122520"/>
              <a:ext cx="449640" cy="62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2AB1F0-8ACA-4CB1-BAFB-3C3D134EAA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40266" y="4104880"/>
                <a:ext cx="485309" cy="65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351294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14:cNvPr>
              <p14:cNvContentPartPr/>
              <p14:nvPr/>
            </p14:nvContentPartPr>
            <p14:xfrm>
              <a:off x="4469880" y="1371400"/>
              <a:ext cx="39276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2240" y="1353400"/>
                <a:ext cx="428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14:cNvPr>
              <p14:cNvContentPartPr/>
              <p14:nvPr/>
            </p14:nvContentPartPr>
            <p14:xfrm>
              <a:off x="5892240" y="1039120"/>
              <a:ext cx="18216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74600" y="1021480"/>
                <a:ext cx="21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14:cNvPr>
              <p14:cNvContentPartPr/>
              <p14:nvPr/>
            </p14:nvContentPartPr>
            <p14:xfrm>
              <a:off x="5873880" y="1186360"/>
              <a:ext cx="825120" cy="41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6240" y="1168376"/>
                <a:ext cx="8607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14:cNvPr>
              <p14:cNvContentPartPr/>
              <p14:nvPr/>
            </p14:nvContentPartPr>
            <p14:xfrm>
              <a:off x="6989880" y="1041640"/>
              <a:ext cx="1722600" cy="87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1880" y="1023993"/>
                <a:ext cx="1758240" cy="912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14:cNvPr>
              <p14:cNvContentPartPr/>
              <p14:nvPr/>
            </p14:nvContentPartPr>
            <p14:xfrm>
              <a:off x="5219400" y="1172320"/>
              <a:ext cx="520920" cy="79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01400" y="1154680"/>
                <a:ext cx="55656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14:cNvPr>
              <p14:cNvContentPartPr/>
              <p14:nvPr/>
            </p14:nvContentPartPr>
            <p14:xfrm>
              <a:off x="1097040" y="2275360"/>
              <a:ext cx="340920" cy="31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2257360"/>
                <a:ext cx="3765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14:cNvPr>
              <p14:cNvContentPartPr/>
              <p14:nvPr/>
            </p14:nvContentPartPr>
            <p14:xfrm>
              <a:off x="4205640" y="2509000"/>
              <a:ext cx="200520" cy="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88000" y="249136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14:cNvPr>
              <p14:cNvContentPartPr/>
              <p14:nvPr/>
            </p14:nvContentPartPr>
            <p14:xfrm>
              <a:off x="4195920" y="2612680"/>
              <a:ext cx="2768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77920" y="2595040"/>
                <a:ext cx="312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14:cNvPr>
              <p14:cNvContentPartPr/>
              <p14:nvPr/>
            </p14:nvContentPartPr>
            <p14:xfrm>
              <a:off x="2441280" y="2253040"/>
              <a:ext cx="1581480" cy="65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3280" y="2235410"/>
                <a:ext cx="1617120" cy="690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14:cNvPr>
              <p14:cNvContentPartPr/>
              <p14:nvPr/>
            </p14:nvContentPartPr>
            <p14:xfrm>
              <a:off x="4740600" y="2448160"/>
              <a:ext cx="258840" cy="184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2960" y="2430160"/>
                <a:ext cx="2944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14:cNvPr>
              <p14:cNvContentPartPr/>
              <p14:nvPr/>
            </p14:nvContentPartPr>
            <p14:xfrm>
              <a:off x="5140560" y="2413960"/>
              <a:ext cx="177480" cy="27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2395960"/>
                <a:ext cx="213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14:cNvPr>
              <p14:cNvContentPartPr/>
              <p14:nvPr/>
            </p14:nvContentPartPr>
            <p14:xfrm>
              <a:off x="5088360" y="2215600"/>
              <a:ext cx="21240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70720" y="2197600"/>
                <a:ext cx="2480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14:cNvPr>
              <p14:cNvContentPartPr/>
              <p14:nvPr/>
            </p14:nvContentPartPr>
            <p14:xfrm>
              <a:off x="3261000" y="3216040"/>
              <a:ext cx="29196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43360" y="3198040"/>
                <a:ext cx="327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14:cNvPr>
              <p14:cNvContentPartPr/>
              <p14:nvPr/>
            </p14:nvContentPartPr>
            <p14:xfrm>
              <a:off x="3819720" y="3504760"/>
              <a:ext cx="25308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02080" y="3486760"/>
                <a:ext cx="28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14:cNvPr>
              <p14:cNvContentPartPr/>
              <p14:nvPr/>
            </p14:nvContentPartPr>
            <p14:xfrm>
              <a:off x="3840240" y="3575320"/>
              <a:ext cx="28476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2240" y="3557320"/>
                <a:ext cx="320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14:cNvPr>
              <p14:cNvContentPartPr/>
              <p14:nvPr/>
            </p14:nvContentPartPr>
            <p14:xfrm>
              <a:off x="4269720" y="3416200"/>
              <a:ext cx="222840" cy="19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51720" y="3398560"/>
                <a:ext cx="2584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14:cNvPr>
              <p14:cNvContentPartPr/>
              <p14:nvPr/>
            </p14:nvContentPartPr>
            <p14:xfrm>
              <a:off x="4683360" y="3119920"/>
              <a:ext cx="245160" cy="11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65720" y="3101920"/>
                <a:ext cx="2808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14:cNvPr>
              <p14:cNvContentPartPr/>
              <p14:nvPr/>
            </p14:nvContentPartPr>
            <p14:xfrm>
              <a:off x="4693440" y="3306760"/>
              <a:ext cx="19404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75800" y="3288760"/>
                <a:ext cx="2296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14:cNvPr>
              <p14:cNvContentPartPr/>
              <p14:nvPr/>
            </p14:nvContentPartPr>
            <p14:xfrm>
              <a:off x="3261000" y="3423400"/>
              <a:ext cx="304560" cy="32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43360" y="3405760"/>
                <a:ext cx="340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14:cNvPr>
              <p14:cNvContentPartPr/>
              <p14:nvPr/>
            </p14:nvContentPartPr>
            <p14:xfrm>
              <a:off x="6075480" y="2458600"/>
              <a:ext cx="420840" cy="29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7840" y="2440600"/>
                <a:ext cx="4564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D01277-3453-4AE3-92DA-F9FCACDFDF60}"/>
                  </a:ext>
                </a:extLst>
              </p14:cNvPr>
              <p14:cNvContentPartPr/>
              <p14:nvPr/>
            </p14:nvContentPartPr>
            <p14:xfrm>
              <a:off x="1554240" y="4036480"/>
              <a:ext cx="234000" cy="139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D01277-3453-4AE3-92DA-F9FCACDFDF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600" y="4018480"/>
                <a:ext cx="2696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8E094E-62EF-4417-A947-94D946BC9F9A}"/>
                  </a:ext>
                </a:extLst>
              </p14:cNvPr>
              <p14:cNvContentPartPr/>
              <p14:nvPr/>
            </p14:nvContentPartPr>
            <p14:xfrm>
              <a:off x="5558160" y="3190120"/>
              <a:ext cx="1937880" cy="667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8E094E-62EF-4417-A947-94D946BC9F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40160" y="3172120"/>
                <a:ext cx="1973520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CFBB5D7-F2DB-493F-9432-96CC7B37880C}"/>
                  </a:ext>
                </a:extLst>
              </p14:cNvPr>
              <p14:cNvContentPartPr/>
              <p14:nvPr/>
            </p14:nvContentPartPr>
            <p14:xfrm>
              <a:off x="1503120" y="4267600"/>
              <a:ext cx="754920" cy="343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CFBB5D7-F2DB-493F-9432-96CC7B3788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85480" y="4249600"/>
                <a:ext cx="79056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F9CAE55-0736-4F72-BE28-8563D54262D6}"/>
                  </a:ext>
                </a:extLst>
              </p14:cNvPr>
              <p14:cNvContentPartPr/>
              <p14:nvPr/>
            </p14:nvContentPartPr>
            <p14:xfrm>
              <a:off x="3149040" y="4129000"/>
              <a:ext cx="696960" cy="413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F9CAE55-0736-4F72-BE28-8563D54262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31040" y="4111000"/>
                <a:ext cx="73260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2AB1F0-8ACA-4CB1-BAFB-3C3D134EAAD5}"/>
                  </a:ext>
                </a:extLst>
              </p14:cNvPr>
              <p14:cNvContentPartPr/>
              <p14:nvPr/>
            </p14:nvContentPartPr>
            <p14:xfrm>
              <a:off x="2557920" y="4122520"/>
              <a:ext cx="449640" cy="62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2AB1F0-8ACA-4CB1-BAFB-3C3D134EAA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40266" y="4104880"/>
                <a:ext cx="485309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65315F6-54A0-41AE-BDF2-19AF69795FA1}"/>
                  </a:ext>
                </a:extLst>
              </p14:cNvPr>
              <p14:cNvContentPartPr/>
              <p14:nvPr/>
            </p14:nvContentPartPr>
            <p14:xfrm>
              <a:off x="6014280" y="4095520"/>
              <a:ext cx="1005120" cy="389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65315F6-54A0-41AE-BDF2-19AF69795F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96634" y="4077880"/>
                <a:ext cx="1040773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FB1242-C067-4AE8-9C09-BF1185855D58}"/>
                  </a:ext>
                </a:extLst>
              </p14:cNvPr>
              <p14:cNvContentPartPr/>
              <p14:nvPr/>
            </p14:nvContentPartPr>
            <p14:xfrm>
              <a:off x="4668240" y="4257520"/>
              <a:ext cx="1109520" cy="223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FB1242-C067-4AE8-9C09-BF1185855D5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50246" y="4239520"/>
                <a:ext cx="114514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0AFBEC-2CD7-4393-AD51-E7B71C9AE752}"/>
                  </a:ext>
                </a:extLst>
              </p14:cNvPr>
              <p14:cNvContentPartPr/>
              <p14:nvPr/>
            </p14:nvContentPartPr>
            <p14:xfrm>
              <a:off x="7284360" y="4053760"/>
              <a:ext cx="1366200" cy="38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0AFBEC-2CD7-4393-AD51-E7B71C9AE7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66360" y="4035760"/>
                <a:ext cx="140184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BED9FD-3198-4374-A75E-A8879752B741}"/>
                  </a:ext>
                </a:extLst>
              </p14:cNvPr>
              <p14:cNvContentPartPr/>
              <p14:nvPr/>
            </p14:nvContentPartPr>
            <p14:xfrm>
              <a:off x="1605000" y="4969240"/>
              <a:ext cx="1715040" cy="56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BED9FD-3198-4374-A75E-A8879752B7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87000" y="4951611"/>
                <a:ext cx="1750680" cy="597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246C1FB-921D-4F05-9506-F2509CB8BA49}"/>
                  </a:ext>
                </a:extLst>
              </p14:cNvPr>
              <p14:cNvContentPartPr/>
              <p14:nvPr/>
            </p14:nvContentPartPr>
            <p14:xfrm>
              <a:off x="759720" y="4949440"/>
              <a:ext cx="560160" cy="578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246C1FB-921D-4F05-9506-F2509CB8BA4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2080" y="4931800"/>
                <a:ext cx="59580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548894-5620-4475-A739-9FDD225F564D}"/>
                  </a:ext>
                </a:extLst>
              </p14:cNvPr>
              <p14:cNvContentPartPr/>
              <p14:nvPr/>
            </p14:nvContentPartPr>
            <p14:xfrm>
              <a:off x="3687960" y="5018560"/>
              <a:ext cx="391320" cy="271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548894-5620-4475-A739-9FDD225F564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69960" y="5000920"/>
                <a:ext cx="4269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11C7BF1-91CB-450C-8F60-60D340CD4341}"/>
                  </a:ext>
                </a:extLst>
              </p14:cNvPr>
              <p14:cNvContentPartPr/>
              <p14:nvPr/>
            </p14:nvContentPartPr>
            <p14:xfrm>
              <a:off x="6319200" y="4987960"/>
              <a:ext cx="1965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11C7BF1-91CB-450C-8F60-60D340CD43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01560" y="4969960"/>
                <a:ext cx="232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B1C84D-FA7A-4AE0-AAD1-04963550FEB4}"/>
                  </a:ext>
                </a:extLst>
              </p14:cNvPr>
              <p14:cNvContentPartPr/>
              <p14:nvPr/>
            </p14:nvContentPartPr>
            <p14:xfrm>
              <a:off x="6319200" y="5085880"/>
              <a:ext cx="204120" cy="1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B1C84D-FA7A-4AE0-AAD1-04963550FEB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1560" y="5067880"/>
                <a:ext cx="23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924ADCB-3405-48A8-85F3-E207E46071EE}"/>
                  </a:ext>
                </a:extLst>
              </p14:cNvPr>
              <p14:cNvContentPartPr/>
              <p14:nvPr/>
            </p14:nvContentPartPr>
            <p14:xfrm>
              <a:off x="6869280" y="4815520"/>
              <a:ext cx="1361520" cy="429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924ADCB-3405-48A8-85F3-E207E46071E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51280" y="4797520"/>
                <a:ext cx="139716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D7243A9-CBBC-47ED-9E66-26868C8FBFA1}"/>
                  </a:ext>
                </a:extLst>
              </p14:cNvPr>
              <p14:cNvContentPartPr/>
              <p14:nvPr/>
            </p14:nvContentPartPr>
            <p14:xfrm>
              <a:off x="4987560" y="4787080"/>
              <a:ext cx="1209960" cy="547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D7243A9-CBBC-47ED-9E66-26868C8FBF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9560" y="4769080"/>
                <a:ext cx="12456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7DFF92C-BF9F-461B-B2EC-1186903B24F8}"/>
                  </a:ext>
                </a:extLst>
              </p14:cNvPr>
              <p14:cNvContentPartPr/>
              <p14:nvPr/>
            </p14:nvContentPartPr>
            <p14:xfrm>
              <a:off x="6877920" y="4634440"/>
              <a:ext cx="312120" cy="120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7DFF92C-BF9F-461B-B2EC-1186903B24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60280" y="4616440"/>
                <a:ext cx="347760" cy="15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237286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14:cNvPr>
              <p14:cNvContentPartPr/>
              <p14:nvPr/>
            </p14:nvContentPartPr>
            <p14:xfrm>
              <a:off x="2234640" y="282400"/>
              <a:ext cx="1991160" cy="55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31EE1F-8C4E-401B-96B0-0D719EF0C6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000" y="264400"/>
                <a:ext cx="202680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14:cNvPr>
              <p14:cNvContentPartPr/>
              <p14:nvPr/>
            </p14:nvContentPartPr>
            <p14:xfrm>
              <a:off x="1629840" y="1360960"/>
              <a:ext cx="815400" cy="38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0C235E-1C91-4217-A23C-DCFFE3D081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2200" y="1343320"/>
                <a:ext cx="85104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14:cNvPr>
              <p14:cNvContentPartPr/>
              <p14:nvPr/>
            </p14:nvContentPartPr>
            <p14:xfrm>
              <a:off x="2163720" y="1165480"/>
              <a:ext cx="277920" cy="7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1B153CE-4D8E-43B9-97C8-6E133DC722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720" y="1147840"/>
                <a:ext cx="3135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14:cNvPr>
              <p14:cNvContentPartPr/>
              <p14:nvPr/>
            </p14:nvContentPartPr>
            <p14:xfrm>
              <a:off x="2824320" y="1462840"/>
              <a:ext cx="1940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CF92AD-6A4F-464E-A40B-D31BC878199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6320" y="1444840"/>
                <a:ext cx="229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14:cNvPr>
              <p14:cNvContentPartPr/>
              <p14:nvPr/>
            </p14:nvContentPartPr>
            <p14:xfrm>
              <a:off x="2834040" y="1574080"/>
              <a:ext cx="2026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38B894-74E7-4A1D-A800-E6CD97138F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155608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14:cNvPr>
              <p14:cNvContentPartPr/>
              <p14:nvPr/>
            </p14:nvContentPartPr>
            <p14:xfrm>
              <a:off x="3240840" y="1089160"/>
              <a:ext cx="643680" cy="75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F3ADE9-75F6-4E00-8307-1F6248B58E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2840" y="1071160"/>
                <a:ext cx="6793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14:cNvPr>
              <p14:cNvContentPartPr/>
              <p14:nvPr/>
            </p14:nvContentPartPr>
            <p14:xfrm>
              <a:off x="4469880" y="1371400"/>
              <a:ext cx="39276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58F88-487A-41B5-9EFC-3CBD54BCA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2240" y="1353400"/>
                <a:ext cx="428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14:cNvPr>
              <p14:cNvContentPartPr/>
              <p14:nvPr/>
            </p14:nvContentPartPr>
            <p14:xfrm>
              <a:off x="5892240" y="1039120"/>
              <a:ext cx="18216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D47ED2-702E-4470-BFC7-A0E7888AC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74600" y="1021480"/>
                <a:ext cx="21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14:cNvPr>
              <p14:cNvContentPartPr/>
              <p14:nvPr/>
            </p14:nvContentPartPr>
            <p14:xfrm>
              <a:off x="5873880" y="1186360"/>
              <a:ext cx="825120" cy="41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63EE44-6591-4D64-A52F-2E5C3A564C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6240" y="1168376"/>
                <a:ext cx="8607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14:cNvPr>
              <p14:cNvContentPartPr/>
              <p14:nvPr/>
            </p14:nvContentPartPr>
            <p14:xfrm>
              <a:off x="6989880" y="1041640"/>
              <a:ext cx="1722600" cy="87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45FC07-AA3C-4166-9D92-9D3E45770B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1880" y="1023993"/>
                <a:ext cx="1758240" cy="912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14:cNvPr>
              <p14:cNvContentPartPr/>
              <p14:nvPr/>
            </p14:nvContentPartPr>
            <p14:xfrm>
              <a:off x="5219400" y="1172320"/>
              <a:ext cx="520920" cy="79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A2245E2-2135-4404-BA4B-1224458CA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01400" y="1154680"/>
                <a:ext cx="55656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14:cNvPr>
              <p14:cNvContentPartPr/>
              <p14:nvPr/>
            </p14:nvContentPartPr>
            <p14:xfrm>
              <a:off x="1097040" y="2275360"/>
              <a:ext cx="340920" cy="31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8904554-7346-4972-84D1-CBF27E0E07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2257360"/>
                <a:ext cx="3765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14:cNvPr>
              <p14:cNvContentPartPr/>
              <p14:nvPr/>
            </p14:nvContentPartPr>
            <p14:xfrm>
              <a:off x="4205640" y="2509000"/>
              <a:ext cx="200520" cy="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02DA002-C53B-4570-8A9C-4868DEBBBA1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88000" y="249136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14:cNvPr>
              <p14:cNvContentPartPr/>
              <p14:nvPr/>
            </p14:nvContentPartPr>
            <p14:xfrm>
              <a:off x="4195920" y="2612680"/>
              <a:ext cx="2768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95C748E-4D77-4EC2-9985-603FD36A06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77920" y="2595040"/>
                <a:ext cx="312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14:cNvPr>
              <p14:cNvContentPartPr/>
              <p14:nvPr/>
            </p14:nvContentPartPr>
            <p14:xfrm>
              <a:off x="2441280" y="2253040"/>
              <a:ext cx="1581480" cy="65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70B3446-E0DA-4C1F-89F4-6E41BA6F7C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3280" y="2235410"/>
                <a:ext cx="1617120" cy="690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14:cNvPr>
              <p14:cNvContentPartPr/>
              <p14:nvPr/>
            </p14:nvContentPartPr>
            <p14:xfrm>
              <a:off x="4740600" y="2448160"/>
              <a:ext cx="258840" cy="184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0C1CF7A-47B8-426C-94DB-4CACAA7B203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2960" y="2430160"/>
                <a:ext cx="2944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14:cNvPr>
              <p14:cNvContentPartPr/>
              <p14:nvPr/>
            </p14:nvContentPartPr>
            <p14:xfrm>
              <a:off x="5140560" y="2413960"/>
              <a:ext cx="177480" cy="27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54D7ADD-7976-4A4F-9039-CF60C78C2F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2395960"/>
                <a:ext cx="213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14:cNvPr>
              <p14:cNvContentPartPr/>
              <p14:nvPr/>
            </p14:nvContentPartPr>
            <p14:xfrm>
              <a:off x="5088360" y="2215600"/>
              <a:ext cx="21240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3EB679-9580-4C11-B28F-2FF7675B5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70720" y="2197600"/>
                <a:ext cx="2480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14:cNvPr>
              <p14:cNvContentPartPr/>
              <p14:nvPr/>
            </p14:nvContentPartPr>
            <p14:xfrm>
              <a:off x="3261000" y="3216040"/>
              <a:ext cx="29196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36302A-4984-4158-87D1-259AA25732A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43360" y="3198040"/>
                <a:ext cx="327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14:cNvPr>
              <p14:cNvContentPartPr/>
              <p14:nvPr/>
            </p14:nvContentPartPr>
            <p14:xfrm>
              <a:off x="3819720" y="3504760"/>
              <a:ext cx="25308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34B64F-2FF9-419F-A8D3-9EF9216DB9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02080" y="3486760"/>
                <a:ext cx="28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14:cNvPr>
              <p14:cNvContentPartPr/>
              <p14:nvPr/>
            </p14:nvContentPartPr>
            <p14:xfrm>
              <a:off x="3840240" y="3575320"/>
              <a:ext cx="28476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7BBFBEE-D1B8-4C3F-A17F-37A311FA2A9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2240" y="3557320"/>
                <a:ext cx="320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14:cNvPr>
              <p14:cNvContentPartPr/>
              <p14:nvPr/>
            </p14:nvContentPartPr>
            <p14:xfrm>
              <a:off x="4269720" y="3416200"/>
              <a:ext cx="222840" cy="19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764DB89-643A-4A73-BA03-E3091CC06A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51720" y="3398560"/>
                <a:ext cx="2584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14:cNvPr>
              <p14:cNvContentPartPr/>
              <p14:nvPr/>
            </p14:nvContentPartPr>
            <p14:xfrm>
              <a:off x="4683360" y="3119920"/>
              <a:ext cx="245160" cy="11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F44AD-2231-4D35-A5AA-C00320238F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65720" y="3101920"/>
                <a:ext cx="2808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14:cNvPr>
              <p14:cNvContentPartPr/>
              <p14:nvPr/>
            </p14:nvContentPartPr>
            <p14:xfrm>
              <a:off x="4693440" y="3306760"/>
              <a:ext cx="19404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FBEC1C-D2B0-4092-A4DE-35F9A48E1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75800" y="3288760"/>
                <a:ext cx="2296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14:cNvPr>
              <p14:cNvContentPartPr/>
              <p14:nvPr/>
            </p14:nvContentPartPr>
            <p14:xfrm>
              <a:off x="3261000" y="3423400"/>
              <a:ext cx="304560" cy="32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EE8C0E-ED8A-4851-B105-2B0AF5D761B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43360" y="3405760"/>
                <a:ext cx="340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14:cNvPr>
              <p14:cNvContentPartPr/>
              <p14:nvPr/>
            </p14:nvContentPartPr>
            <p14:xfrm>
              <a:off x="6075480" y="2458600"/>
              <a:ext cx="420840" cy="29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7994FCD-E359-4111-869C-20CB99250BE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7840" y="2440600"/>
                <a:ext cx="4564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D01277-3453-4AE3-92DA-F9FCACDFDF60}"/>
                  </a:ext>
                </a:extLst>
              </p14:cNvPr>
              <p14:cNvContentPartPr/>
              <p14:nvPr/>
            </p14:nvContentPartPr>
            <p14:xfrm>
              <a:off x="1554240" y="4036480"/>
              <a:ext cx="234000" cy="139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D01277-3453-4AE3-92DA-F9FCACDFDF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600" y="4018480"/>
                <a:ext cx="2696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8E094E-62EF-4417-A947-94D946BC9F9A}"/>
                  </a:ext>
                </a:extLst>
              </p14:cNvPr>
              <p14:cNvContentPartPr/>
              <p14:nvPr/>
            </p14:nvContentPartPr>
            <p14:xfrm>
              <a:off x="5558160" y="3190120"/>
              <a:ext cx="1937880" cy="667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8E094E-62EF-4417-A947-94D946BC9F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40160" y="3172120"/>
                <a:ext cx="1973520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CFBB5D7-F2DB-493F-9432-96CC7B37880C}"/>
                  </a:ext>
                </a:extLst>
              </p14:cNvPr>
              <p14:cNvContentPartPr/>
              <p14:nvPr/>
            </p14:nvContentPartPr>
            <p14:xfrm>
              <a:off x="1503120" y="4267600"/>
              <a:ext cx="754920" cy="343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CFBB5D7-F2DB-493F-9432-96CC7B3788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85480" y="4249600"/>
                <a:ext cx="79056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F9CAE55-0736-4F72-BE28-8563D54262D6}"/>
                  </a:ext>
                </a:extLst>
              </p14:cNvPr>
              <p14:cNvContentPartPr/>
              <p14:nvPr/>
            </p14:nvContentPartPr>
            <p14:xfrm>
              <a:off x="3149040" y="4129000"/>
              <a:ext cx="696960" cy="413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F9CAE55-0736-4F72-BE28-8563D54262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31040" y="4111000"/>
                <a:ext cx="73260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2AB1F0-8ACA-4CB1-BAFB-3C3D134EAAD5}"/>
                  </a:ext>
                </a:extLst>
              </p14:cNvPr>
              <p14:cNvContentPartPr/>
              <p14:nvPr/>
            </p14:nvContentPartPr>
            <p14:xfrm>
              <a:off x="2557920" y="4122520"/>
              <a:ext cx="449640" cy="62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2AB1F0-8ACA-4CB1-BAFB-3C3D134EAA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40266" y="4104880"/>
                <a:ext cx="485309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65315F6-54A0-41AE-BDF2-19AF69795FA1}"/>
                  </a:ext>
                </a:extLst>
              </p14:cNvPr>
              <p14:cNvContentPartPr/>
              <p14:nvPr/>
            </p14:nvContentPartPr>
            <p14:xfrm>
              <a:off x="6014280" y="4095520"/>
              <a:ext cx="1005120" cy="389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65315F6-54A0-41AE-BDF2-19AF69795F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96634" y="4077880"/>
                <a:ext cx="1040773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FB1242-C067-4AE8-9C09-BF1185855D58}"/>
                  </a:ext>
                </a:extLst>
              </p14:cNvPr>
              <p14:cNvContentPartPr/>
              <p14:nvPr/>
            </p14:nvContentPartPr>
            <p14:xfrm>
              <a:off x="4668240" y="4257520"/>
              <a:ext cx="1109520" cy="223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FB1242-C067-4AE8-9C09-BF1185855D5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50246" y="4239520"/>
                <a:ext cx="114514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0AFBEC-2CD7-4393-AD51-E7B71C9AE752}"/>
                  </a:ext>
                </a:extLst>
              </p14:cNvPr>
              <p14:cNvContentPartPr/>
              <p14:nvPr/>
            </p14:nvContentPartPr>
            <p14:xfrm>
              <a:off x="7284360" y="4053760"/>
              <a:ext cx="1366200" cy="38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0AFBEC-2CD7-4393-AD51-E7B71C9AE7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66360" y="4035760"/>
                <a:ext cx="140184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BED9FD-3198-4374-A75E-A8879752B741}"/>
                  </a:ext>
                </a:extLst>
              </p14:cNvPr>
              <p14:cNvContentPartPr/>
              <p14:nvPr/>
            </p14:nvContentPartPr>
            <p14:xfrm>
              <a:off x="1605000" y="4969240"/>
              <a:ext cx="1715040" cy="56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BED9FD-3198-4374-A75E-A8879752B7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87000" y="4951611"/>
                <a:ext cx="1750680" cy="597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246C1FB-921D-4F05-9506-F2509CB8BA49}"/>
                  </a:ext>
                </a:extLst>
              </p14:cNvPr>
              <p14:cNvContentPartPr/>
              <p14:nvPr/>
            </p14:nvContentPartPr>
            <p14:xfrm>
              <a:off x="759720" y="4949440"/>
              <a:ext cx="560160" cy="578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246C1FB-921D-4F05-9506-F2509CB8BA4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2080" y="4931800"/>
                <a:ext cx="59580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548894-5620-4475-A739-9FDD225F564D}"/>
                  </a:ext>
                </a:extLst>
              </p14:cNvPr>
              <p14:cNvContentPartPr/>
              <p14:nvPr/>
            </p14:nvContentPartPr>
            <p14:xfrm>
              <a:off x="3687960" y="5018560"/>
              <a:ext cx="391320" cy="271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548894-5620-4475-A739-9FDD225F564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69960" y="5000920"/>
                <a:ext cx="4269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11C7BF1-91CB-450C-8F60-60D340CD4341}"/>
                  </a:ext>
                </a:extLst>
              </p14:cNvPr>
              <p14:cNvContentPartPr/>
              <p14:nvPr/>
            </p14:nvContentPartPr>
            <p14:xfrm>
              <a:off x="6319200" y="4987960"/>
              <a:ext cx="1965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11C7BF1-91CB-450C-8F60-60D340CD43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01560" y="4969960"/>
                <a:ext cx="232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B1C84D-FA7A-4AE0-AAD1-04963550FEB4}"/>
                  </a:ext>
                </a:extLst>
              </p14:cNvPr>
              <p14:cNvContentPartPr/>
              <p14:nvPr/>
            </p14:nvContentPartPr>
            <p14:xfrm>
              <a:off x="6319200" y="5085880"/>
              <a:ext cx="204120" cy="1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B1C84D-FA7A-4AE0-AAD1-04963550FEB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1560" y="5067880"/>
                <a:ext cx="23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924ADCB-3405-48A8-85F3-E207E46071EE}"/>
                  </a:ext>
                </a:extLst>
              </p14:cNvPr>
              <p14:cNvContentPartPr/>
              <p14:nvPr/>
            </p14:nvContentPartPr>
            <p14:xfrm>
              <a:off x="6869280" y="4815520"/>
              <a:ext cx="1361520" cy="429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924ADCB-3405-48A8-85F3-E207E46071E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51280" y="4797520"/>
                <a:ext cx="139716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D7243A9-CBBC-47ED-9E66-26868C8FBFA1}"/>
                  </a:ext>
                </a:extLst>
              </p14:cNvPr>
              <p14:cNvContentPartPr/>
              <p14:nvPr/>
            </p14:nvContentPartPr>
            <p14:xfrm>
              <a:off x="4987560" y="4787080"/>
              <a:ext cx="1209960" cy="547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D7243A9-CBBC-47ED-9E66-26868C8FBF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9560" y="4769080"/>
                <a:ext cx="12456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92DAB3B-404D-43F7-828A-AB92133AE427}"/>
                  </a:ext>
                </a:extLst>
              </p14:cNvPr>
              <p14:cNvContentPartPr/>
              <p14:nvPr/>
            </p14:nvContentPartPr>
            <p14:xfrm>
              <a:off x="2552880" y="5739640"/>
              <a:ext cx="516240" cy="24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92DAB3B-404D-43F7-828A-AB92133AE42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35240" y="5722000"/>
                <a:ext cx="5518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DF4ED9-F73B-4F59-904D-668D16CB72E0}"/>
                  </a:ext>
                </a:extLst>
              </p14:cNvPr>
              <p14:cNvContentPartPr/>
              <p14:nvPr/>
            </p14:nvContentPartPr>
            <p14:xfrm>
              <a:off x="4083960" y="5831080"/>
              <a:ext cx="387720" cy="36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DF4ED9-F73B-4F59-904D-668D16CB72E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66320" y="5813440"/>
                <a:ext cx="42336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C9337A-1477-4D00-824C-AFA9C3207E14}"/>
                  </a:ext>
                </a:extLst>
              </p14:cNvPr>
              <p14:cNvContentPartPr/>
              <p14:nvPr/>
            </p14:nvContentPartPr>
            <p14:xfrm>
              <a:off x="4130400" y="5626960"/>
              <a:ext cx="251640" cy="102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C9337A-1477-4D00-824C-AFA9C3207E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12400" y="5609320"/>
                <a:ext cx="2872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38DFB71-DCE2-4CA2-8EA1-EEFCAF16FE21}"/>
                  </a:ext>
                </a:extLst>
              </p14:cNvPr>
              <p14:cNvContentPartPr/>
              <p14:nvPr/>
            </p14:nvContentPartPr>
            <p14:xfrm>
              <a:off x="4663200" y="5873920"/>
              <a:ext cx="236520" cy="29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38DFB71-DCE2-4CA2-8EA1-EEFCAF16FE2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45200" y="5855920"/>
                <a:ext cx="272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2BF102-851A-4528-B245-E94FC123A06B}"/>
                  </a:ext>
                </a:extLst>
              </p14:cNvPr>
              <p14:cNvContentPartPr/>
              <p14:nvPr/>
            </p14:nvContentPartPr>
            <p14:xfrm>
              <a:off x="4622520" y="5994160"/>
              <a:ext cx="26604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2BF102-851A-4528-B245-E94FC123A0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04520" y="5976160"/>
                <a:ext cx="301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C9A1D3-0BF6-477D-B930-8829802151F8}"/>
                  </a:ext>
                </a:extLst>
              </p14:cNvPr>
              <p14:cNvContentPartPr/>
              <p14:nvPr/>
            </p14:nvContentPartPr>
            <p14:xfrm>
              <a:off x="5879640" y="5740000"/>
              <a:ext cx="519840" cy="267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C9A1D3-0BF6-477D-B930-8829802151F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62000" y="5722360"/>
                <a:ext cx="555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A312C0F-874A-4AC0-B7D0-F7AE54F15F8E}"/>
                  </a:ext>
                </a:extLst>
              </p14:cNvPr>
              <p14:cNvContentPartPr/>
              <p14:nvPr/>
            </p14:nvContentPartPr>
            <p14:xfrm>
              <a:off x="5109960" y="5769160"/>
              <a:ext cx="631440" cy="408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A312C0F-874A-4AC0-B7D0-F7AE54F15F8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92310" y="5751504"/>
                <a:ext cx="667100" cy="444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A6D5C06-F4E0-4505-B13F-E628062731B4}"/>
                  </a:ext>
                </a:extLst>
              </p14:cNvPr>
              <p14:cNvContentPartPr/>
              <p14:nvPr/>
            </p14:nvContentPartPr>
            <p14:xfrm>
              <a:off x="5109960" y="5559640"/>
              <a:ext cx="241560" cy="99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A6D5C06-F4E0-4505-B13F-E628062731B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2320" y="5541640"/>
                <a:ext cx="2772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98DEE77-FD09-4FAE-89AB-EBD8CADE1B96}"/>
                  </a:ext>
                </a:extLst>
              </p14:cNvPr>
              <p14:cNvContentPartPr/>
              <p14:nvPr/>
            </p14:nvContentPartPr>
            <p14:xfrm>
              <a:off x="6918600" y="4684120"/>
              <a:ext cx="22140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98DEE77-FD09-4FAE-89AB-EBD8CADE1B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4666120"/>
                <a:ext cx="257040" cy="9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287863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30031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9458E03-B677-4FF1-A5D5-A292E6DA33B8}"/>
                  </a:ext>
                </a:extLst>
              </p14:cNvPr>
              <p14:cNvContentPartPr/>
              <p14:nvPr/>
            </p14:nvContentPartPr>
            <p14:xfrm>
              <a:off x="2509320" y="405880"/>
              <a:ext cx="2590920" cy="7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9458E03-B677-4FF1-A5D5-A292E6DA33B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91320" y="370240"/>
                <a:ext cx="26265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3053A2-9C07-4A28-98E6-149262DE4AA5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3053A2-9C07-4A28-98E6-149262DE4AA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971ED23-F7D6-4B76-8167-91039472141C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971ED23-F7D6-4B76-8167-9103947214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25FE255-D002-4FCC-BD26-96CF0133A8E8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25FE255-D002-4FCC-BD26-96CF0133A8E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1C23B0-304E-44A0-9E86-99D2DEAE8526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1C23B0-304E-44A0-9E86-99D2DEAE852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D75951-C7DF-4D41-9672-1A6D605BC5C2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D75951-C7DF-4D41-9672-1A6D605BC5C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66FACD0-C5C7-4B4A-BCFA-87ECC83DDE41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66FACD0-C5C7-4B4A-BCFA-87ECC83DDE4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0CEFB3D-1393-493C-8A64-AF8C830C81CB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0CEFB3D-1393-493C-8A64-AF8C830C81C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05450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5F17EC-81DC-4A63-BFC4-FDA6172A960D}"/>
                  </a:ext>
                </a:extLst>
              </p14:cNvPr>
              <p14:cNvContentPartPr/>
              <p14:nvPr/>
            </p14:nvContentPartPr>
            <p14:xfrm>
              <a:off x="5618280" y="446560"/>
              <a:ext cx="3033000" cy="81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5F17EC-81DC-4A63-BFC4-FDA6172A960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00280" y="410920"/>
                <a:ext cx="30686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745439-6FC7-4EB3-808F-DC0C36F93CF5}"/>
                  </a:ext>
                </a:extLst>
              </p14:cNvPr>
              <p14:cNvContentPartPr/>
              <p14:nvPr/>
            </p14:nvContentPartPr>
            <p14:xfrm>
              <a:off x="131520" y="796480"/>
              <a:ext cx="3231360" cy="9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745439-6FC7-4EB3-808F-DC0C36F93CF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13880" y="760840"/>
                <a:ext cx="3267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4DCC2F-B55B-46EA-B6EB-DB0CA5B70457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4DCC2F-B55B-46EA-B6EB-DB0CA5B704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E7FCC1-3B20-48A9-A0D8-2C1585EA1BC3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E7FCC1-3B20-48A9-A0D8-2C1585EA1BC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8107841-3EF6-463E-A7DB-03BB8CCBAB41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8107841-3EF6-463E-A7DB-03BB8CCBAB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EB5D1A-ED63-4203-9E89-64D8EB4B34BD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EB5D1A-ED63-4203-9E89-64D8EB4B34B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ABCC29-71FF-4717-9E93-85661000A32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ABCC29-71FF-4717-9E93-85661000A32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7B71C46-322B-492F-82F3-2F667CCCF6E2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7B71C46-322B-492F-82F3-2F667CCCF6E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E4A597-7E1C-40C4-B798-EA9228F36427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E4A597-7E1C-40C4-B798-EA9228F3642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354018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5F17EC-81DC-4A63-BFC4-FDA6172A960D}"/>
                  </a:ext>
                </a:extLst>
              </p14:cNvPr>
              <p14:cNvContentPartPr/>
              <p14:nvPr/>
            </p14:nvContentPartPr>
            <p14:xfrm>
              <a:off x="5618280" y="446560"/>
              <a:ext cx="3033000" cy="81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5F17EC-81DC-4A63-BFC4-FDA6172A960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00280" y="410920"/>
                <a:ext cx="30686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745439-6FC7-4EB3-808F-DC0C36F93CF5}"/>
                  </a:ext>
                </a:extLst>
              </p14:cNvPr>
              <p14:cNvContentPartPr/>
              <p14:nvPr/>
            </p14:nvContentPartPr>
            <p14:xfrm>
              <a:off x="131520" y="796480"/>
              <a:ext cx="3231360" cy="9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745439-6FC7-4EB3-808F-DC0C36F93CF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13880" y="760840"/>
                <a:ext cx="3267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89A3F-5C02-4749-A5D7-E138AEF325C2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89A3F-5C02-4749-A5D7-E138AEF325C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3AA140-F28D-4A73-8A5E-CA2B8F5A2887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3AA140-F28D-4A73-8A5E-CA2B8F5A288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EE3436A-D327-4F93-8E14-3E9FD33235EA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EE3436A-D327-4F93-8E14-3E9FD33235E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BC7072-7CFB-4627-8AB0-A73D17472CCA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BC7072-7CFB-4627-8AB0-A73D17472CC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052185-EBBC-4513-8281-8A0B8CC069F4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052185-EBBC-4513-8281-8A0B8CC069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D9ACD17-52AA-4C4F-BDEC-186F0ADE742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D9ACD17-52AA-4C4F-BDEC-186F0ADE742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A0B48E2-5E8E-4BCF-8EAD-7B6B1AC592EC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A0B48E2-5E8E-4BCF-8EAD-7B6B1AC592E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888300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07D7E1-1B1C-4C03-A803-F5CD9CA7EEB5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07D7E1-1B1C-4C03-A803-F5CD9CA7EEB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9C73D2-8AE4-4B1E-A645-20F24F4F5C9C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9C73D2-8AE4-4B1E-A645-20F24F4F5C9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F3F756-1B80-479A-A500-EBF0DCE5B81F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F3F756-1B80-479A-A500-EBF0DCE5B81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8436E3-7984-4829-AF7C-5E6961B8D196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8436E3-7984-4829-AF7C-5E6961B8D19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A07ACE-FB91-4A49-9ACD-EC43B1A49DDC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A07ACE-FB91-4A49-9ACD-EC43B1A49DD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53CA927-B52C-40B3-AB37-3D15465F37E2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53CA927-B52C-40B3-AB37-3D15465F37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AE777D-C65B-48D8-9F0E-79DF26730774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AE777D-C65B-48D8-9F0E-79DF2673077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064973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DF8DA1D-D7F2-4B07-9972-76D531121534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DF8DA1D-D7F2-4B07-9972-76D5311215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C270175-A12C-4363-8A55-AE016172FC38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C270175-A12C-4363-8A55-AE016172FC3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F1686E-0641-4668-B255-8B22890C1B7E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F1686E-0641-4668-B255-8B22890C1B7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4C5A7E-4F58-4A4B-9341-13D1271D11CF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4C5A7E-4F58-4A4B-9341-13D1271D11C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8D8D47-F196-4FCB-91C1-F549D5D196B5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8D8D47-F196-4FCB-91C1-F549D5D196B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DC30D7-AFBD-4B6C-BF8A-357058EA0669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DC30D7-AFBD-4B6C-BF8A-357058EA066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F44198-960B-4725-8EA1-E96AC28F2F41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F44198-960B-4725-8EA1-E96AC28F2F4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982339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DFE0DB-8CBE-49CB-87EC-98EA60917D38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DFE0DB-8CBE-49CB-87EC-98EA60917D3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D34732E-AE37-45C3-8270-096F1117E5B1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D34732E-AE37-45C3-8270-096F1117E5B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A6B070-0B65-4DD9-9199-74BD66122954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A6B070-0B65-4DD9-9199-74BD6612295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2093128-85A3-47FB-8888-17B746DA9EEE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2093128-85A3-47FB-8888-17B746DA9EE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FAF305-F11A-43CD-B9BB-3CF220F0FCA8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FAF305-F11A-43CD-B9BB-3CF220F0FCA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A6B145-D869-4FF4-A079-92C6D6FE585B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A6B145-D869-4FF4-A079-92C6D6FE585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DBBB873-63E8-4C62-8F1A-B676DC7CDB3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DBBB873-63E8-4C62-8F1A-B676DC7CDB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617727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342158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6D72EB-E110-48DC-BFA4-56BDB84DE810}"/>
                  </a:ext>
                </a:extLst>
              </p14:cNvPr>
              <p14:cNvContentPartPr/>
              <p14:nvPr/>
            </p14:nvContentPartPr>
            <p14:xfrm>
              <a:off x="4736640" y="1615120"/>
              <a:ext cx="71280" cy="13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6D72EB-E110-48DC-BFA4-56BDB84DE81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18640" y="1597480"/>
                <a:ext cx="10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EF559C-7F55-4F60-838D-5C779AEB9FA2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EF559C-7F55-4F60-838D-5C779AEB9FA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F4D6DE-D1CA-45D0-A31A-C22F14C61C37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F4D6DE-D1CA-45D0-A31A-C22F14C61C3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8B894A-A0F0-453E-90D7-50FA2CC51FA7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8B894A-A0F0-453E-90D7-50FA2CC51FA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072800B-B9F3-4A32-87B6-BF6A10BD82D8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072800B-B9F3-4A32-87B6-BF6A10BD82D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BA4BCA2-27F6-48B3-9FAA-A0DBC5756367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BA4BCA2-27F6-48B3-9FAA-A0DBC575636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BAC46CC-E727-4D09-BE41-9A20E2D50A21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BAC46CC-E727-4D09-BE41-9A20E2D50A2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99232A-91B1-41F7-911A-118D14429D2E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99232A-91B1-41F7-911A-118D14429D2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002842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313953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895531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14:cNvPr>
              <p14:cNvContentPartPr/>
              <p14:nvPr/>
            </p14:nvContentPartPr>
            <p14:xfrm>
              <a:off x="7853520" y="800800"/>
              <a:ext cx="727200" cy="4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F43283-9A39-413C-8741-1BBB6262DD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35520" y="765160"/>
                <a:ext cx="762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14:cNvPr>
              <p14:cNvContentPartPr/>
              <p14:nvPr/>
            </p14:nvContentPartPr>
            <p14:xfrm>
              <a:off x="203160" y="1168360"/>
              <a:ext cx="7525800" cy="8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3F4C98A-D629-43BD-B816-A3B22D08F0A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160" y="1132360"/>
                <a:ext cx="75614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14:cNvPr>
              <p14:cNvContentPartPr/>
              <p14:nvPr/>
            </p14:nvContentPartPr>
            <p14:xfrm>
              <a:off x="5586600" y="4500160"/>
              <a:ext cx="551160" cy="22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68948" y="4482160"/>
                <a:ext cx="586823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14:cNvPr>
              <p14:cNvContentPartPr/>
              <p14:nvPr/>
            </p14:nvContentPartPr>
            <p14:xfrm>
              <a:off x="4632600" y="4468840"/>
              <a:ext cx="302400" cy="208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14600" y="4451200"/>
                <a:ext cx="3380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14:cNvPr>
              <p14:cNvContentPartPr/>
              <p14:nvPr/>
            </p14:nvContentPartPr>
            <p14:xfrm>
              <a:off x="6369960" y="4428520"/>
              <a:ext cx="975600" cy="285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52320" y="4410520"/>
                <a:ext cx="10112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14:cNvPr>
              <p14:cNvContentPartPr/>
              <p14:nvPr/>
            </p14:nvContentPartPr>
            <p14:xfrm>
              <a:off x="7564440" y="4500520"/>
              <a:ext cx="83880" cy="145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546800" y="4482880"/>
                <a:ext cx="1195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14:cNvPr>
              <p14:cNvContentPartPr/>
              <p14:nvPr/>
            </p14:nvContentPartPr>
            <p14:xfrm>
              <a:off x="7538520" y="4362640"/>
              <a:ext cx="200520" cy="89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520880" y="4344640"/>
                <a:ext cx="236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14:cNvPr>
              <p14:cNvContentPartPr/>
              <p14:nvPr/>
            </p14:nvContentPartPr>
            <p14:xfrm>
              <a:off x="5567520" y="4355080"/>
              <a:ext cx="255240" cy="9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549520" y="4337440"/>
                <a:ext cx="290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14:cNvPr>
              <p14:cNvContentPartPr/>
              <p14:nvPr/>
            </p14:nvContentPartPr>
            <p14:xfrm>
              <a:off x="5334600" y="4079320"/>
              <a:ext cx="2523600" cy="80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6960" y="4043320"/>
                <a:ext cx="2559240" cy="87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108868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14:cNvPr>
              <p14:cNvContentPartPr/>
              <p14:nvPr/>
            </p14:nvContentPartPr>
            <p14:xfrm>
              <a:off x="5586600" y="4500160"/>
              <a:ext cx="551160" cy="22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568948" y="4482160"/>
                <a:ext cx="586823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14:cNvPr>
              <p14:cNvContentPartPr/>
              <p14:nvPr/>
            </p14:nvContentPartPr>
            <p14:xfrm>
              <a:off x="4632600" y="4468840"/>
              <a:ext cx="302400" cy="208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614600" y="4451200"/>
                <a:ext cx="3380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14:cNvPr>
              <p14:cNvContentPartPr/>
              <p14:nvPr/>
            </p14:nvContentPartPr>
            <p14:xfrm>
              <a:off x="6369960" y="4428520"/>
              <a:ext cx="975600" cy="285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2320" y="4410520"/>
                <a:ext cx="10112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14:cNvPr>
              <p14:cNvContentPartPr/>
              <p14:nvPr/>
            </p14:nvContentPartPr>
            <p14:xfrm>
              <a:off x="7564440" y="4500520"/>
              <a:ext cx="83880" cy="145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46800" y="4482880"/>
                <a:ext cx="1195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14:cNvPr>
              <p14:cNvContentPartPr/>
              <p14:nvPr/>
            </p14:nvContentPartPr>
            <p14:xfrm>
              <a:off x="7538520" y="4362640"/>
              <a:ext cx="200520" cy="89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20880" y="4344640"/>
                <a:ext cx="236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14:cNvPr>
              <p14:cNvContentPartPr/>
              <p14:nvPr/>
            </p14:nvContentPartPr>
            <p14:xfrm>
              <a:off x="5567520" y="4355080"/>
              <a:ext cx="255240" cy="9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49520" y="4337440"/>
                <a:ext cx="290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14:cNvPr>
              <p14:cNvContentPartPr/>
              <p14:nvPr/>
            </p14:nvContentPartPr>
            <p14:xfrm>
              <a:off x="5334600" y="4079320"/>
              <a:ext cx="2523600" cy="80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316960" y="4043320"/>
                <a:ext cx="2559240" cy="87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14:cNvPr>
              <p14:cNvContentPartPr/>
              <p14:nvPr/>
            </p14:nvContentPartPr>
            <p14:xfrm>
              <a:off x="7792320" y="1147480"/>
              <a:ext cx="734040" cy="5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74680" y="1111480"/>
                <a:ext cx="769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14:cNvPr>
              <p14:cNvContentPartPr/>
              <p14:nvPr/>
            </p14:nvContentPartPr>
            <p14:xfrm>
              <a:off x="274080" y="1543480"/>
              <a:ext cx="8331480" cy="10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56080" y="1507840"/>
                <a:ext cx="83671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14:cNvPr>
              <p14:cNvContentPartPr/>
              <p14:nvPr/>
            </p14:nvContentPartPr>
            <p14:xfrm>
              <a:off x="314760" y="1909600"/>
              <a:ext cx="3229920" cy="5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96760" y="1873960"/>
                <a:ext cx="3265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14:cNvPr>
              <p14:cNvContentPartPr/>
              <p14:nvPr/>
            </p14:nvContentPartPr>
            <p14:xfrm>
              <a:off x="2193960" y="5096320"/>
              <a:ext cx="252720" cy="142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078320"/>
                <a:ext cx="2883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14:cNvPr>
              <p14:cNvContentPartPr/>
              <p14:nvPr/>
            </p14:nvContentPartPr>
            <p14:xfrm>
              <a:off x="1738920" y="4998040"/>
              <a:ext cx="361440" cy="23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721280" y="4980040"/>
                <a:ext cx="39708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14:cNvPr>
              <p14:cNvContentPartPr/>
              <p14:nvPr/>
            </p14:nvContentPartPr>
            <p14:xfrm>
              <a:off x="852960" y="4977160"/>
              <a:ext cx="528120" cy="255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35320" y="4959520"/>
                <a:ext cx="5637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14:cNvPr>
              <p14:cNvContentPartPr/>
              <p14:nvPr/>
            </p14:nvContentPartPr>
            <p14:xfrm>
              <a:off x="446880" y="5011360"/>
              <a:ext cx="296280" cy="261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28902" y="4993720"/>
                <a:ext cx="331877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14:cNvPr>
              <p14:cNvContentPartPr/>
              <p14:nvPr/>
            </p14:nvContentPartPr>
            <p14:xfrm>
              <a:off x="1666200" y="4854760"/>
              <a:ext cx="2948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648200" y="4837120"/>
                <a:ext cx="3304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14:cNvPr>
              <p14:cNvContentPartPr/>
              <p14:nvPr/>
            </p14:nvContentPartPr>
            <p14:xfrm>
              <a:off x="385680" y="5323480"/>
              <a:ext cx="2247120" cy="50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8040" y="5305840"/>
                <a:ext cx="22827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14:cNvPr>
              <p14:cNvContentPartPr/>
              <p14:nvPr/>
            </p14:nvContentPartPr>
            <p14:xfrm>
              <a:off x="2718840" y="5045560"/>
              <a:ext cx="16920" cy="3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700840" y="5027920"/>
                <a:ext cx="525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14:cNvPr>
              <p14:cNvContentPartPr/>
              <p14:nvPr/>
            </p14:nvContentPartPr>
            <p14:xfrm>
              <a:off x="2720640" y="5181280"/>
              <a:ext cx="32760" cy="2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702640" y="5163640"/>
                <a:ext cx="68400" cy="6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26110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14:cNvPr>
              <p14:cNvContentPartPr/>
              <p14:nvPr/>
            </p14:nvContentPartPr>
            <p14:xfrm>
              <a:off x="5586600" y="4500160"/>
              <a:ext cx="551160" cy="22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568948" y="4482160"/>
                <a:ext cx="586823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14:cNvPr>
              <p14:cNvContentPartPr/>
              <p14:nvPr/>
            </p14:nvContentPartPr>
            <p14:xfrm>
              <a:off x="4632600" y="4468840"/>
              <a:ext cx="302400" cy="208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614600" y="4451200"/>
                <a:ext cx="3380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14:cNvPr>
              <p14:cNvContentPartPr/>
              <p14:nvPr/>
            </p14:nvContentPartPr>
            <p14:xfrm>
              <a:off x="6369960" y="4428520"/>
              <a:ext cx="975600" cy="285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2320" y="4410520"/>
                <a:ext cx="10112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14:cNvPr>
              <p14:cNvContentPartPr/>
              <p14:nvPr/>
            </p14:nvContentPartPr>
            <p14:xfrm>
              <a:off x="7564440" y="4500520"/>
              <a:ext cx="83880" cy="145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46800" y="4482880"/>
                <a:ext cx="1195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14:cNvPr>
              <p14:cNvContentPartPr/>
              <p14:nvPr/>
            </p14:nvContentPartPr>
            <p14:xfrm>
              <a:off x="7538520" y="4362640"/>
              <a:ext cx="200520" cy="89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20880" y="4344640"/>
                <a:ext cx="236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14:cNvPr>
              <p14:cNvContentPartPr/>
              <p14:nvPr/>
            </p14:nvContentPartPr>
            <p14:xfrm>
              <a:off x="5567520" y="4355080"/>
              <a:ext cx="255240" cy="9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49520" y="4337440"/>
                <a:ext cx="290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14:cNvPr>
              <p14:cNvContentPartPr/>
              <p14:nvPr/>
            </p14:nvContentPartPr>
            <p14:xfrm>
              <a:off x="5334600" y="4079320"/>
              <a:ext cx="2523600" cy="80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316960" y="4043320"/>
                <a:ext cx="2559240" cy="87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14:cNvPr>
              <p14:cNvContentPartPr/>
              <p14:nvPr/>
            </p14:nvContentPartPr>
            <p14:xfrm>
              <a:off x="7792320" y="1147480"/>
              <a:ext cx="734040" cy="5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74680" y="1111480"/>
                <a:ext cx="769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14:cNvPr>
              <p14:cNvContentPartPr/>
              <p14:nvPr/>
            </p14:nvContentPartPr>
            <p14:xfrm>
              <a:off x="274080" y="1543480"/>
              <a:ext cx="8331480" cy="10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56080" y="1507840"/>
                <a:ext cx="83671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14:cNvPr>
              <p14:cNvContentPartPr/>
              <p14:nvPr/>
            </p14:nvContentPartPr>
            <p14:xfrm>
              <a:off x="314760" y="1909600"/>
              <a:ext cx="3229920" cy="5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96760" y="1873960"/>
                <a:ext cx="3265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14:cNvPr>
              <p14:cNvContentPartPr/>
              <p14:nvPr/>
            </p14:nvContentPartPr>
            <p14:xfrm>
              <a:off x="2193960" y="5096320"/>
              <a:ext cx="252720" cy="142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078320"/>
                <a:ext cx="2883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14:cNvPr>
              <p14:cNvContentPartPr/>
              <p14:nvPr/>
            </p14:nvContentPartPr>
            <p14:xfrm>
              <a:off x="1738920" y="4998040"/>
              <a:ext cx="361440" cy="23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721280" y="4980040"/>
                <a:ext cx="39708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14:cNvPr>
              <p14:cNvContentPartPr/>
              <p14:nvPr/>
            </p14:nvContentPartPr>
            <p14:xfrm>
              <a:off x="852960" y="4977160"/>
              <a:ext cx="528120" cy="255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35320" y="4959520"/>
                <a:ext cx="5637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14:cNvPr>
              <p14:cNvContentPartPr/>
              <p14:nvPr/>
            </p14:nvContentPartPr>
            <p14:xfrm>
              <a:off x="446880" y="5011360"/>
              <a:ext cx="296280" cy="261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28902" y="4993720"/>
                <a:ext cx="331877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14:cNvPr>
              <p14:cNvContentPartPr/>
              <p14:nvPr/>
            </p14:nvContentPartPr>
            <p14:xfrm>
              <a:off x="1666200" y="4854760"/>
              <a:ext cx="2948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648200" y="4837120"/>
                <a:ext cx="3304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14:cNvPr>
              <p14:cNvContentPartPr/>
              <p14:nvPr/>
            </p14:nvContentPartPr>
            <p14:xfrm>
              <a:off x="385680" y="5323480"/>
              <a:ext cx="2247120" cy="50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8040" y="5305840"/>
                <a:ext cx="22827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14:cNvPr>
              <p14:cNvContentPartPr/>
              <p14:nvPr/>
            </p14:nvContentPartPr>
            <p14:xfrm>
              <a:off x="2718840" y="5045560"/>
              <a:ext cx="16920" cy="3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700840" y="5027920"/>
                <a:ext cx="525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14:cNvPr>
              <p14:cNvContentPartPr/>
              <p14:nvPr/>
            </p14:nvContentPartPr>
            <p14:xfrm>
              <a:off x="2720640" y="5181280"/>
              <a:ext cx="32760" cy="2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702640" y="5163640"/>
                <a:ext cx="68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14:cNvPr>
              <p14:cNvContentPartPr/>
              <p14:nvPr/>
            </p14:nvContentPartPr>
            <p14:xfrm>
              <a:off x="3271080" y="4896880"/>
              <a:ext cx="220320" cy="41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253440" y="4879240"/>
                <a:ext cx="255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14:cNvPr>
              <p14:cNvContentPartPr/>
              <p14:nvPr/>
            </p14:nvContentPartPr>
            <p14:xfrm>
              <a:off x="4561320" y="5069680"/>
              <a:ext cx="150120" cy="1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543680" y="5052040"/>
                <a:ext cx="185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14:cNvPr>
              <p14:cNvContentPartPr/>
              <p14:nvPr/>
            </p14:nvContentPartPr>
            <p14:xfrm>
              <a:off x="4561320" y="5154280"/>
              <a:ext cx="179280" cy="2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43680" y="5136640"/>
                <a:ext cx="214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14:cNvPr>
              <p14:cNvContentPartPr/>
              <p14:nvPr/>
            </p14:nvContentPartPr>
            <p14:xfrm>
              <a:off x="4886760" y="4833880"/>
              <a:ext cx="179640" cy="8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68760" y="4815880"/>
                <a:ext cx="215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14:cNvPr>
              <p14:cNvContentPartPr/>
              <p14:nvPr/>
            </p14:nvContentPartPr>
            <p14:xfrm>
              <a:off x="4876320" y="4987960"/>
              <a:ext cx="213840" cy="226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58320" y="4969960"/>
                <a:ext cx="2494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14:cNvPr>
              <p14:cNvContentPartPr/>
              <p14:nvPr/>
            </p14:nvContentPartPr>
            <p14:xfrm>
              <a:off x="4008360" y="4988320"/>
              <a:ext cx="443160" cy="23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990706" y="4970347"/>
                <a:ext cx="478829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14:cNvPr>
              <p14:cNvContentPartPr/>
              <p14:nvPr/>
            </p14:nvContentPartPr>
            <p14:xfrm>
              <a:off x="3626760" y="5201440"/>
              <a:ext cx="193680" cy="149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608760" y="5183440"/>
                <a:ext cx="229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14:cNvPr>
              <p14:cNvContentPartPr/>
              <p14:nvPr/>
            </p14:nvContentPartPr>
            <p14:xfrm>
              <a:off x="3291600" y="5040520"/>
              <a:ext cx="24300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3273600" y="5022880"/>
                <a:ext cx="278640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20654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14:cNvPr>
              <p14:cNvContentPartPr/>
              <p14:nvPr/>
            </p14:nvContentPartPr>
            <p14:xfrm>
              <a:off x="5586600" y="4500160"/>
              <a:ext cx="551160" cy="22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568948" y="4482160"/>
                <a:ext cx="586823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14:cNvPr>
              <p14:cNvContentPartPr/>
              <p14:nvPr/>
            </p14:nvContentPartPr>
            <p14:xfrm>
              <a:off x="4632600" y="4468840"/>
              <a:ext cx="302400" cy="208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614600" y="4451200"/>
                <a:ext cx="3380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14:cNvPr>
              <p14:cNvContentPartPr/>
              <p14:nvPr/>
            </p14:nvContentPartPr>
            <p14:xfrm>
              <a:off x="6369960" y="4428520"/>
              <a:ext cx="975600" cy="285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2320" y="4410520"/>
                <a:ext cx="10112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14:cNvPr>
              <p14:cNvContentPartPr/>
              <p14:nvPr/>
            </p14:nvContentPartPr>
            <p14:xfrm>
              <a:off x="7564440" y="4500520"/>
              <a:ext cx="83880" cy="145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46800" y="4482880"/>
                <a:ext cx="1195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14:cNvPr>
              <p14:cNvContentPartPr/>
              <p14:nvPr/>
            </p14:nvContentPartPr>
            <p14:xfrm>
              <a:off x="7538520" y="4362640"/>
              <a:ext cx="200520" cy="89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20880" y="4344640"/>
                <a:ext cx="236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14:cNvPr>
              <p14:cNvContentPartPr/>
              <p14:nvPr/>
            </p14:nvContentPartPr>
            <p14:xfrm>
              <a:off x="5567520" y="4355080"/>
              <a:ext cx="255240" cy="9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49520" y="4337440"/>
                <a:ext cx="290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14:cNvPr>
              <p14:cNvContentPartPr/>
              <p14:nvPr/>
            </p14:nvContentPartPr>
            <p14:xfrm>
              <a:off x="5334600" y="4079320"/>
              <a:ext cx="2523600" cy="80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316960" y="4043320"/>
                <a:ext cx="2559240" cy="87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14:cNvPr>
              <p14:cNvContentPartPr/>
              <p14:nvPr/>
            </p14:nvContentPartPr>
            <p14:xfrm>
              <a:off x="7792320" y="1147480"/>
              <a:ext cx="734040" cy="5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74680" y="1111480"/>
                <a:ext cx="769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14:cNvPr>
              <p14:cNvContentPartPr/>
              <p14:nvPr/>
            </p14:nvContentPartPr>
            <p14:xfrm>
              <a:off x="274080" y="1543480"/>
              <a:ext cx="8331480" cy="10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56080" y="1507840"/>
                <a:ext cx="83671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14:cNvPr>
              <p14:cNvContentPartPr/>
              <p14:nvPr/>
            </p14:nvContentPartPr>
            <p14:xfrm>
              <a:off x="314760" y="1909600"/>
              <a:ext cx="3229920" cy="5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96760" y="1873960"/>
                <a:ext cx="3265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14:cNvPr>
              <p14:cNvContentPartPr/>
              <p14:nvPr/>
            </p14:nvContentPartPr>
            <p14:xfrm>
              <a:off x="2193960" y="5096320"/>
              <a:ext cx="252720" cy="142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078320"/>
                <a:ext cx="2883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14:cNvPr>
              <p14:cNvContentPartPr/>
              <p14:nvPr/>
            </p14:nvContentPartPr>
            <p14:xfrm>
              <a:off x="1738920" y="4998040"/>
              <a:ext cx="361440" cy="23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721280" y="4980040"/>
                <a:ext cx="39708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14:cNvPr>
              <p14:cNvContentPartPr/>
              <p14:nvPr/>
            </p14:nvContentPartPr>
            <p14:xfrm>
              <a:off x="852960" y="4977160"/>
              <a:ext cx="528120" cy="255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35320" y="4959520"/>
                <a:ext cx="5637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14:cNvPr>
              <p14:cNvContentPartPr/>
              <p14:nvPr/>
            </p14:nvContentPartPr>
            <p14:xfrm>
              <a:off x="446880" y="5011360"/>
              <a:ext cx="296280" cy="261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28902" y="4993720"/>
                <a:ext cx="331877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14:cNvPr>
              <p14:cNvContentPartPr/>
              <p14:nvPr/>
            </p14:nvContentPartPr>
            <p14:xfrm>
              <a:off x="1666200" y="4854760"/>
              <a:ext cx="2948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648200" y="4837120"/>
                <a:ext cx="3304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14:cNvPr>
              <p14:cNvContentPartPr/>
              <p14:nvPr/>
            </p14:nvContentPartPr>
            <p14:xfrm>
              <a:off x="385680" y="5323480"/>
              <a:ext cx="2247120" cy="50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8040" y="5305840"/>
                <a:ext cx="22827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14:cNvPr>
              <p14:cNvContentPartPr/>
              <p14:nvPr/>
            </p14:nvContentPartPr>
            <p14:xfrm>
              <a:off x="2718840" y="5045560"/>
              <a:ext cx="16920" cy="3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700840" y="5027920"/>
                <a:ext cx="525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14:cNvPr>
              <p14:cNvContentPartPr/>
              <p14:nvPr/>
            </p14:nvContentPartPr>
            <p14:xfrm>
              <a:off x="2720640" y="5181280"/>
              <a:ext cx="32760" cy="2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702640" y="5163640"/>
                <a:ext cx="68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14:cNvPr>
              <p14:cNvContentPartPr/>
              <p14:nvPr/>
            </p14:nvContentPartPr>
            <p14:xfrm>
              <a:off x="3271080" y="4896880"/>
              <a:ext cx="220320" cy="41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253440" y="4879240"/>
                <a:ext cx="255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14:cNvPr>
              <p14:cNvContentPartPr/>
              <p14:nvPr/>
            </p14:nvContentPartPr>
            <p14:xfrm>
              <a:off x="4561320" y="5069680"/>
              <a:ext cx="150120" cy="1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543680" y="5052040"/>
                <a:ext cx="185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14:cNvPr>
              <p14:cNvContentPartPr/>
              <p14:nvPr/>
            </p14:nvContentPartPr>
            <p14:xfrm>
              <a:off x="4561320" y="5154280"/>
              <a:ext cx="179280" cy="2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43680" y="5136640"/>
                <a:ext cx="214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14:cNvPr>
              <p14:cNvContentPartPr/>
              <p14:nvPr/>
            </p14:nvContentPartPr>
            <p14:xfrm>
              <a:off x="4886760" y="4833880"/>
              <a:ext cx="179640" cy="8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68760" y="4815880"/>
                <a:ext cx="215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14:cNvPr>
              <p14:cNvContentPartPr/>
              <p14:nvPr/>
            </p14:nvContentPartPr>
            <p14:xfrm>
              <a:off x="4876320" y="4987960"/>
              <a:ext cx="213840" cy="226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58320" y="4969960"/>
                <a:ext cx="2494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14:cNvPr>
              <p14:cNvContentPartPr/>
              <p14:nvPr/>
            </p14:nvContentPartPr>
            <p14:xfrm>
              <a:off x="4008360" y="4988320"/>
              <a:ext cx="443160" cy="23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990706" y="4970347"/>
                <a:ext cx="478829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14:cNvPr>
              <p14:cNvContentPartPr/>
              <p14:nvPr/>
            </p14:nvContentPartPr>
            <p14:xfrm>
              <a:off x="3626760" y="5201440"/>
              <a:ext cx="193680" cy="149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608760" y="5183440"/>
                <a:ext cx="229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14:cNvPr>
              <p14:cNvContentPartPr/>
              <p14:nvPr/>
            </p14:nvContentPartPr>
            <p14:xfrm>
              <a:off x="3291600" y="5040520"/>
              <a:ext cx="24300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3273600" y="5022880"/>
                <a:ext cx="2786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72EDF04-5004-4347-83C8-7707635C135F}"/>
                  </a:ext>
                </a:extLst>
              </p14:cNvPr>
              <p14:cNvContentPartPr/>
              <p14:nvPr/>
            </p14:nvContentPartPr>
            <p14:xfrm>
              <a:off x="6674880" y="5138080"/>
              <a:ext cx="23040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72EDF04-5004-4347-83C8-7707635C135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657240" y="5120128"/>
                <a:ext cx="266040" cy="170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0FB1A4-80CD-4DE9-B211-930F143CE048}"/>
                  </a:ext>
                </a:extLst>
              </p14:cNvPr>
              <p14:cNvContentPartPr/>
              <p14:nvPr/>
            </p14:nvContentPartPr>
            <p14:xfrm>
              <a:off x="6273840" y="5028640"/>
              <a:ext cx="281880" cy="222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0FB1A4-80CD-4DE9-B211-930F143CE04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56200" y="5010640"/>
                <a:ext cx="317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B746FDD-057F-4CC3-B037-540C65A2FAC2}"/>
                  </a:ext>
                </a:extLst>
              </p14:cNvPr>
              <p14:cNvContentPartPr/>
              <p14:nvPr/>
            </p14:nvContentPartPr>
            <p14:xfrm>
              <a:off x="5567520" y="5013520"/>
              <a:ext cx="236520" cy="256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B746FDD-057F-4CC3-B037-540C65A2FAC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549547" y="4995520"/>
                <a:ext cx="272106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C73589-746B-41E4-810C-B62569DBE282}"/>
                  </a:ext>
                </a:extLst>
              </p14:cNvPr>
              <p14:cNvContentPartPr/>
              <p14:nvPr/>
            </p14:nvContentPartPr>
            <p14:xfrm>
              <a:off x="6288600" y="4900120"/>
              <a:ext cx="234000" cy="3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C73589-746B-41E4-810C-B62569DBE28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270960" y="4882120"/>
                <a:ext cx="2696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9B8195-5E82-4D3C-9C32-2130D209F5C1}"/>
                  </a:ext>
                </a:extLst>
              </p14:cNvPr>
              <p14:cNvContentPartPr/>
              <p14:nvPr/>
            </p14:nvContentPartPr>
            <p14:xfrm>
              <a:off x="7060800" y="5031160"/>
              <a:ext cx="205560" cy="14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9B8195-5E82-4D3C-9C32-2130D209F5C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043160" y="5013160"/>
                <a:ext cx="241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E21B363-6A49-49B6-8758-E939E5DF0FD2}"/>
                  </a:ext>
                </a:extLst>
              </p14:cNvPr>
              <p14:cNvContentPartPr/>
              <p14:nvPr/>
            </p14:nvContentPartPr>
            <p14:xfrm>
              <a:off x="7091040" y="5116480"/>
              <a:ext cx="191160" cy="14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E21B363-6A49-49B6-8758-E939E5DF0FD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073400" y="5098480"/>
                <a:ext cx="2268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9D3ECD1-0E66-40EB-995A-ADCBBED6542F}"/>
                  </a:ext>
                </a:extLst>
              </p14:cNvPr>
              <p14:cNvContentPartPr/>
              <p14:nvPr/>
            </p14:nvContentPartPr>
            <p14:xfrm>
              <a:off x="7650120" y="4758640"/>
              <a:ext cx="233640" cy="47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9D3ECD1-0E66-40EB-995A-ADCBBED6542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632480" y="4741000"/>
                <a:ext cx="2692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3CD52ED-8819-499E-8402-23193128038B}"/>
                  </a:ext>
                </a:extLst>
              </p14:cNvPr>
              <p14:cNvContentPartPr/>
              <p14:nvPr/>
            </p14:nvContentPartPr>
            <p14:xfrm>
              <a:off x="7548600" y="5122240"/>
              <a:ext cx="437040" cy="28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3CD52ED-8819-499E-8402-23193128038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7530600" y="5104600"/>
                <a:ext cx="472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34E51E7-4216-45F1-9E1F-67366A131E7F}"/>
                  </a:ext>
                </a:extLst>
              </p14:cNvPr>
              <p14:cNvContentPartPr/>
              <p14:nvPr/>
            </p14:nvContentPartPr>
            <p14:xfrm>
              <a:off x="7642920" y="5191360"/>
              <a:ext cx="385200" cy="18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34E51E7-4216-45F1-9E1F-67366A131E7F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624920" y="5173720"/>
                <a:ext cx="42084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0F8BAA5-89EA-4AD1-8581-D5C0DA308154}"/>
                  </a:ext>
                </a:extLst>
              </p14:cNvPr>
              <p14:cNvContentPartPr/>
              <p14:nvPr/>
            </p14:nvContentPartPr>
            <p14:xfrm>
              <a:off x="7619520" y="4876000"/>
              <a:ext cx="300960" cy="209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0F8BAA5-89EA-4AD1-8581-D5C0DA30815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601880" y="4858360"/>
                <a:ext cx="336600" cy="24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844787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14:cNvPr>
              <p14:cNvContentPartPr/>
              <p14:nvPr/>
            </p14:nvContentPartPr>
            <p14:xfrm>
              <a:off x="5586600" y="4500160"/>
              <a:ext cx="551160" cy="22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568948" y="4482160"/>
                <a:ext cx="586823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14:cNvPr>
              <p14:cNvContentPartPr/>
              <p14:nvPr/>
            </p14:nvContentPartPr>
            <p14:xfrm>
              <a:off x="4632600" y="4468840"/>
              <a:ext cx="302400" cy="208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614600" y="4451200"/>
                <a:ext cx="3380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14:cNvPr>
              <p14:cNvContentPartPr/>
              <p14:nvPr/>
            </p14:nvContentPartPr>
            <p14:xfrm>
              <a:off x="6369960" y="4428520"/>
              <a:ext cx="975600" cy="285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2320" y="4410520"/>
                <a:ext cx="10112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14:cNvPr>
              <p14:cNvContentPartPr/>
              <p14:nvPr/>
            </p14:nvContentPartPr>
            <p14:xfrm>
              <a:off x="7564440" y="4500520"/>
              <a:ext cx="83880" cy="145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46800" y="4482880"/>
                <a:ext cx="1195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14:cNvPr>
              <p14:cNvContentPartPr/>
              <p14:nvPr/>
            </p14:nvContentPartPr>
            <p14:xfrm>
              <a:off x="7538520" y="4362640"/>
              <a:ext cx="200520" cy="89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20880" y="4344640"/>
                <a:ext cx="236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14:cNvPr>
              <p14:cNvContentPartPr/>
              <p14:nvPr/>
            </p14:nvContentPartPr>
            <p14:xfrm>
              <a:off x="5567520" y="4355080"/>
              <a:ext cx="255240" cy="9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49520" y="4337440"/>
                <a:ext cx="290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14:cNvPr>
              <p14:cNvContentPartPr/>
              <p14:nvPr/>
            </p14:nvContentPartPr>
            <p14:xfrm>
              <a:off x="5334600" y="4079320"/>
              <a:ext cx="2523600" cy="80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316960" y="4043320"/>
                <a:ext cx="2559240" cy="87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14:cNvPr>
              <p14:cNvContentPartPr/>
              <p14:nvPr/>
            </p14:nvContentPartPr>
            <p14:xfrm>
              <a:off x="7792320" y="1147480"/>
              <a:ext cx="734040" cy="5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74680" y="1111480"/>
                <a:ext cx="769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14:cNvPr>
              <p14:cNvContentPartPr/>
              <p14:nvPr/>
            </p14:nvContentPartPr>
            <p14:xfrm>
              <a:off x="274080" y="1543480"/>
              <a:ext cx="8331480" cy="10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56080" y="1507840"/>
                <a:ext cx="83671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14:cNvPr>
              <p14:cNvContentPartPr/>
              <p14:nvPr/>
            </p14:nvContentPartPr>
            <p14:xfrm>
              <a:off x="314760" y="1909600"/>
              <a:ext cx="3229920" cy="5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96760" y="1873960"/>
                <a:ext cx="3265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14:cNvPr>
              <p14:cNvContentPartPr/>
              <p14:nvPr/>
            </p14:nvContentPartPr>
            <p14:xfrm>
              <a:off x="2193960" y="5096320"/>
              <a:ext cx="252720" cy="142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078320"/>
                <a:ext cx="2883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14:cNvPr>
              <p14:cNvContentPartPr/>
              <p14:nvPr/>
            </p14:nvContentPartPr>
            <p14:xfrm>
              <a:off x="1738920" y="4998040"/>
              <a:ext cx="361440" cy="23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721280" y="4980040"/>
                <a:ext cx="39708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14:cNvPr>
              <p14:cNvContentPartPr/>
              <p14:nvPr/>
            </p14:nvContentPartPr>
            <p14:xfrm>
              <a:off x="852960" y="4977160"/>
              <a:ext cx="528120" cy="255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35320" y="4959520"/>
                <a:ext cx="5637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14:cNvPr>
              <p14:cNvContentPartPr/>
              <p14:nvPr/>
            </p14:nvContentPartPr>
            <p14:xfrm>
              <a:off x="446880" y="5011360"/>
              <a:ext cx="296280" cy="261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28902" y="4993720"/>
                <a:ext cx="331877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14:cNvPr>
              <p14:cNvContentPartPr/>
              <p14:nvPr/>
            </p14:nvContentPartPr>
            <p14:xfrm>
              <a:off x="1666200" y="4854760"/>
              <a:ext cx="2948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648200" y="4837120"/>
                <a:ext cx="3304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14:cNvPr>
              <p14:cNvContentPartPr/>
              <p14:nvPr/>
            </p14:nvContentPartPr>
            <p14:xfrm>
              <a:off x="385680" y="5323480"/>
              <a:ext cx="2247120" cy="50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8040" y="5305840"/>
                <a:ext cx="22827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14:cNvPr>
              <p14:cNvContentPartPr/>
              <p14:nvPr/>
            </p14:nvContentPartPr>
            <p14:xfrm>
              <a:off x="2718840" y="5045560"/>
              <a:ext cx="16920" cy="3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700840" y="5027920"/>
                <a:ext cx="525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14:cNvPr>
              <p14:cNvContentPartPr/>
              <p14:nvPr/>
            </p14:nvContentPartPr>
            <p14:xfrm>
              <a:off x="2720640" y="5181280"/>
              <a:ext cx="32760" cy="2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702640" y="5163640"/>
                <a:ext cx="68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14:cNvPr>
              <p14:cNvContentPartPr/>
              <p14:nvPr/>
            </p14:nvContentPartPr>
            <p14:xfrm>
              <a:off x="3271080" y="4896880"/>
              <a:ext cx="220320" cy="41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253440" y="4879240"/>
                <a:ext cx="255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14:cNvPr>
              <p14:cNvContentPartPr/>
              <p14:nvPr/>
            </p14:nvContentPartPr>
            <p14:xfrm>
              <a:off x="4561320" y="5069680"/>
              <a:ext cx="150120" cy="1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543680" y="5052040"/>
                <a:ext cx="185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14:cNvPr>
              <p14:cNvContentPartPr/>
              <p14:nvPr/>
            </p14:nvContentPartPr>
            <p14:xfrm>
              <a:off x="4561320" y="5154280"/>
              <a:ext cx="179280" cy="2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43680" y="5136640"/>
                <a:ext cx="214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14:cNvPr>
              <p14:cNvContentPartPr/>
              <p14:nvPr/>
            </p14:nvContentPartPr>
            <p14:xfrm>
              <a:off x="4886760" y="4833880"/>
              <a:ext cx="179640" cy="8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68760" y="4815880"/>
                <a:ext cx="215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14:cNvPr>
              <p14:cNvContentPartPr/>
              <p14:nvPr/>
            </p14:nvContentPartPr>
            <p14:xfrm>
              <a:off x="4876320" y="4987960"/>
              <a:ext cx="213840" cy="226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58320" y="4969960"/>
                <a:ext cx="2494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14:cNvPr>
              <p14:cNvContentPartPr/>
              <p14:nvPr/>
            </p14:nvContentPartPr>
            <p14:xfrm>
              <a:off x="4008360" y="4988320"/>
              <a:ext cx="443160" cy="23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990706" y="4970347"/>
                <a:ext cx="478829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14:cNvPr>
              <p14:cNvContentPartPr/>
              <p14:nvPr/>
            </p14:nvContentPartPr>
            <p14:xfrm>
              <a:off x="3626760" y="5201440"/>
              <a:ext cx="193680" cy="149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608760" y="5183440"/>
                <a:ext cx="229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14:cNvPr>
              <p14:cNvContentPartPr/>
              <p14:nvPr/>
            </p14:nvContentPartPr>
            <p14:xfrm>
              <a:off x="3291600" y="5040520"/>
              <a:ext cx="24300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3273600" y="5022880"/>
                <a:ext cx="2786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72EDF04-5004-4347-83C8-7707635C135F}"/>
                  </a:ext>
                </a:extLst>
              </p14:cNvPr>
              <p14:cNvContentPartPr/>
              <p14:nvPr/>
            </p14:nvContentPartPr>
            <p14:xfrm>
              <a:off x="6674880" y="5138080"/>
              <a:ext cx="23040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72EDF04-5004-4347-83C8-7707635C135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657240" y="5120128"/>
                <a:ext cx="266040" cy="170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0FB1A4-80CD-4DE9-B211-930F143CE048}"/>
                  </a:ext>
                </a:extLst>
              </p14:cNvPr>
              <p14:cNvContentPartPr/>
              <p14:nvPr/>
            </p14:nvContentPartPr>
            <p14:xfrm>
              <a:off x="6273840" y="5028640"/>
              <a:ext cx="281880" cy="222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0FB1A4-80CD-4DE9-B211-930F143CE04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56200" y="5010640"/>
                <a:ext cx="317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B746FDD-057F-4CC3-B037-540C65A2FAC2}"/>
                  </a:ext>
                </a:extLst>
              </p14:cNvPr>
              <p14:cNvContentPartPr/>
              <p14:nvPr/>
            </p14:nvContentPartPr>
            <p14:xfrm>
              <a:off x="5567520" y="5013520"/>
              <a:ext cx="236520" cy="256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B746FDD-057F-4CC3-B037-540C65A2FAC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549547" y="4995520"/>
                <a:ext cx="272106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C73589-746B-41E4-810C-B62569DBE282}"/>
                  </a:ext>
                </a:extLst>
              </p14:cNvPr>
              <p14:cNvContentPartPr/>
              <p14:nvPr/>
            </p14:nvContentPartPr>
            <p14:xfrm>
              <a:off x="6288600" y="4900120"/>
              <a:ext cx="234000" cy="3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C73589-746B-41E4-810C-B62569DBE28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270960" y="4882120"/>
                <a:ext cx="2696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9B8195-5E82-4D3C-9C32-2130D209F5C1}"/>
                  </a:ext>
                </a:extLst>
              </p14:cNvPr>
              <p14:cNvContentPartPr/>
              <p14:nvPr/>
            </p14:nvContentPartPr>
            <p14:xfrm>
              <a:off x="7060800" y="5031160"/>
              <a:ext cx="205560" cy="14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9B8195-5E82-4D3C-9C32-2130D209F5C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043160" y="5013160"/>
                <a:ext cx="241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E21B363-6A49-49B6-8758-E939E5DF0FD2}"/>
                  </a:ext>
                </a:extLst>
              </p14:cNvPr>
              <p14:cNvContentPartPr/>
              <p14:nvPr/>
            </p14:nvContentPartPr>
            <p14:xfrm>
              <a:off x="7091040" y="5116480"/>
              <a:ext cx="191160" cy="14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E21B363-6A49-49B6-8758-E939E5DF0FD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073400" y="5098480"/>
                <a:ext cx="2268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9D3ECD1-0E66-40EB-995A-ADCBBED6542F}"/>
                  </a:ext>
                </a:extLst>
              </p14:cNvPr>
              <p14:cNvContentPartPr/>
              <p14:nvPr/>
            </p14:nvContentPartPr>
            <p14:xfrm>
              <a:off x="7650120" y="4758640"/>
              <a:ext cx="233640" cy="47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9D3ECD1-0E66-40EB-995A-ADCBBED6542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632480" y="4741000"/>
                <a:ext cx="2692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3CD52ED-8819-499E-8402-23193128038B}"/>
                  </a:ext>
                </a:extLst>
              </p14:cNvPr>
              <p14:cNvContentPartPr/>
              <p14:nvPr/>
            </p14:nvContentPartPr>
            <p14:xfrm>
              <a:off x="7548600" y="5122240"/>
              <a:ext cx="437040" cy="28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3CD52ED-8819-499E-8402-23193128038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7530600" y="5104600"/>
                <a:ext cx="472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34E51E7-4216-45F1-9E1F-67366A131E7F}"/>
                  </a:ext>
                </a:extLst>
              </p14:cNvPr>
              <p14:cNvContentPartPr/>
              <p14:nvPr/>
            </p14:nvContentPartPr>
            <p14:xfrm>
              <a:off x="7642920" y="5191360"/>
              <a:ext cx="385200" cy="18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34E51E7-4216-45F1-9E1F-67366A131E7F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624920" y="5173720"/>
                <a:ext cx="42084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0F8BAA5-89EA-4AD1-8581-D5C0DA308154}"/>
                  </a:ext>
                </a:extLst>
              </p14:cNvPr>
              <p14:cNvContentPartPr/>
              <p14:nvPr/>
            </p14:nvContentPartPr>
            <p14:xfrm>
              <a:off x="7619520" y="4876000"/>
              <a:ext cx="300960" cy="209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0F8BAA5-89EA-4AD1-8581-D5C0DA30815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601880" y="4858360"/>
                <a:ext cx="336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5FA4F38-A735-4D70-B895-69653B9DB25B}"/>
                  </a:ext>
                </a:extLst>
              </p14:cNvPr>
              <p14:cNvContentPartPr/>
              <p14:nvPr/>
            </p14:nvContentPartPr>
            <p14:xfrm>
              <a:off x="2255160" y="5688880"/>
              <a:ext cx="250200" cy="260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5FA4F38-A735-4D70-B895-69653B9DB25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237186" y="5671240"/>
                <a:ext cx="285789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3821145-C97C-4CFF-B6E4-72FA2F29801C}"/>
                  </a:ext>
                </a:extLst>
              </p14:cNvPr>
              <p14:cNvContentPartPr/>
              <p14:nvPr/>
            </p14:nvContentPartPr>
            <p14:xfrm>
              <a:off x="3129240" y="5605360"/>
              <a:ext cx="206280" cy="55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3821145-C97C-4CFF-B6E4-72FA2F29801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11240" y="5587360"/>
                <a:ext cx="241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862BD3B-6A46-4F57-8536-97F754E8DA81}"/>
                  </a:ext>
                </a:extLst>
              </p14:cNvPr>
              <p14:cNvContentPartPr/>
              <p14:nvPr/>
            </p14:nvContentPartPr>
            <p14:xfrm>
              <a:off x="3135360" y="5740000"/>
              <a:ext cx="823320" cy="302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862BD3B-6A46-4F57-8536-97F754E8DA8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117720" y="5722360"/>
                <a:ext cx="8589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C4B8993-F986-4802-9BEE-271618AC1CE9}"/>
                  </a:ext>
                </a:extLst>
              </p14:cNvPr>
              <p14:cNvContentPartPr/>
              <p14:nvPr/>
            </p14:nvContentPartPr>
            <p14:xfrm>
              <a:off x="4328040" y="5657920"/>
              <a:ext cx="158760" cy="1972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C4B8993-F986-4802-9BEE-271618AC1CE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310040" y="5639920"/>
                <a:ext cx="19440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8CCDD60-E12B-4DAD-BE7B-2AE7510B3D04}"/>
                  </a:ext>
                </a:extLst>
              </p14:cNvPr>
              <p14:cNvContentPartPr/>
              <p14:nvPr/>
            </p14:nvContentPartPr>
            <p14:xfrm>
              <a:off x="5075040" y="5719840"/>
              <a:ext cx="5040" cy="262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8CCDD60-E12B-4DAD-BE7B-2AE7510B3D04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57400" y="5701840"/>
                <a:ext cx="406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F2EC068-7CA1-4B8E-BC11-C3578C13DE6F}"/>
                  </a:ext>
                </a:extLst>
              </p14:cNvPr>
              <p14:cNvContentPartPr/>
              <p14:nvPr/>
            </p14:nvContentPartPr>
            <p14:xfrm>
              <a:off x="5170800" y="5669080"/>
              <a:ext cx="68400" cy="141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F2EC068-7CA1-4B8E-BC11-C3578C13DE6F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152800" y="5651440"/>
                <a:ext cx="1040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BAD1F83-C75F-477F-921C-FF127B2FDC4C}"/>
                  </a:ext>
                </a:extLst>
              </p14:cNvPr>
              <p14:cNvContentPartPr/>
              <p14:nvPr/>
            </p14:nvContentPartPr>
            <p14:xfrm>
              <a:off x="4591200" y="5618680"/>
              <a:ext cx="386640" cy="201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BAD1F83-C75F-477F-921C-FF127B2FDC4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73217" y="5600680"/>
                <a:ext cx="4222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BF38602-327A-4489-8016-6AB875C35205}"/>
                  </a:ext>
                </a:extLst>
              </p14:cNvPr>
              <p14:cNvContentPartPr/>
              <p14:nvPr/>
            </p14:nvContentPartPr>
            <p14:xfrm>
              <a:off x="5400120" y="5679160"/>
              <a:ext cx="108720" cy="139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BF38602-327A-4489-8016-6AB875C3520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82120" y="5661160"/>
                <a:ext cx="144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AC1EA87-C20D-4B08-B271-7312C8745FFD}"/>
                  </a:ext>
                </a:extLst>
              </p14:cNvPr>
              <p14:cNvContentPartPr/>
              <p14:nvPr/>
            </p14:nvContentPartPr>
            <p14:xfrm>
              <a:off x="5404800" y="5534440"/>
              <a:ext cx="164160" cy="705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AC1EA87-C20D-4B08-B271-7312C8745FFD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386800" y="5516800"/>
                <a:ext cx="1998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A8302F9-4DB2-4754-9F93-138C35D058C5}"/>
                  </a:ext>
                </a:extLst>
              </p14:cNvPr>
              <p14:cNvContentPartPr/>
              <p14:nvPr/>
            </p14:nvContentPartPr>
            <p14:xfrm>
              <a:off x="4297080" y="5898760"/>
              <a:ext cx="1330200" cy="276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A8302F9-4DB2-4754-9F93-138C35D058C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79440" y="5880760"/>
                <a:ext cx="1365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526DFE4-9FE3-43D3-8E12-1B23B1E27543}"/>
                  </a:ext>
                </a:extLst>
              </p14:cNvPr>
              <p14:cNvContentPartPr/>
              <p14:nvPr/>
            </p14:nvContentPartPr>
            <p14:xfrm>
              <a:off x="3137880" y="845800"/>
              <a:ext cx="1428840" cy="776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526DFE4-9FE3-43D3-8E12-1B23B1E27543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120240" y="827800"/>
                <a:ext cx="1464480" cy="81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311082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ED8991-56A2-4B5F-AE6E-A6B96C988EF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00" t="15511" r="17800" b="77022"/>
          <a:stretch/>
        </p:blipFill>
        <p:spPr>
          <a:xfrm>
            <a:off x="228599" y="141604"/>
            <a:ext cx="8584777" cy="18395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14:cNvPr>
              <p14:cNvContentPartPr/>
              <p14:nvPr/>
            </p14:nvContentPartPr>
            <p14:xfrm>
              <a:off x="579360" y="2214520"/>
              <a:ext cx="355680" cy="191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877478-016B-41CC-9551-52EFF1990F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1378" y="2196880"/>
                <a:ext cx="391284" cy="19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14:cNvPr>
              <p14:cNvContentPartPr/>
              <p14:nvPr/>
            </p14:nvContentPartPr>
            <p14:xfrm>
              <a:off x="4398960" y="2600440"/>
              <a:ext cx="204120" cy="21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36FF6F-4AAD-4E5D-A5DE-05EF39A3943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80960" y="2582800"/>
                <a:ext cx="2397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14:cNvPr>
              <p14:cNvContentPartPr/>
              <p14:nvPr/>
            </p14:nvContentPartPr>
            <p14:xfrm>
              <a:off x="3525240" y="2002480"/>
              <a:ext cx="710280" cy="71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EE05CAC-3539-4E5F-908C-0476A1BA36E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07249" y="1984489"/>
                <a:ext cx="745902" cy="752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14:cNvPr>
              <p14:cNvContentPartPr/>
              <p14:nvPr/>
            </p14:nvContentPartPr>
            <p14:xfrm>
              <a:off x="1902720" y="2327560"/>
              <a:ext cx="818280" cy="935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149872-477E-4CFC-9BCE-B28CA5692C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85080" y="2309560"/>
                <a:ext cx="85392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14:cNvPr>
              <p14:cNvContentPartPr/>
              <p14:nvPr/>
            </p14:nvContentPartPr>
            <p14:xfrm>
              <a:off x="5917800" y="1895200"/>
              <a:ext cx="8100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5F6C8-C67C-4FBA-A539-15DE53394FC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9800" y="1877560"/>
                <a:ext cx="116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14:cNvPr>
              <p14:cNvContentPartPr/>
              <p14:nvPr/>
            </p14:nvContentPartPr>
            <p14:xfrm>
              <a:off x="6227400" y="1696120"/>
              <a:ext cx="142560" cy="17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9F3C76-35BD-43B7-9930-318DE6C0074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209760" y="1678480"/>
                <a:ext cx="1782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14:cNvPr>
              <p14:cNvContentPartPr/>
              <p14:nvPr/>
            </p14:nvContentPartPr>
            <p14:xfrm>
              <a:off x="6246480" y="1551760"/>
              <a:ext cx="139680" cy="53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2EB472-B983-44CE-AA9A-B580FE77101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40" y="1533760"/>
                <a:ext cx="175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14:cNvPr>
              <p14:cNvContentPartPr/>
              <p14:nvPr/>
            </p14:nvContentPartPr>
            <p14:xfrm>
              <a:off x="6431880" y="1798000"/>
              <a:ext cx="39960" cy="10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F2F43A3-F166-4AA5-85AF-708EE968C4B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414240" y="1780000"/>
                <a:ext cx="756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14:cNvPr>
              <p14:cNvContentPartPr/>
              <p14:nvPr/>
            </p14:nvContentPartPr>
            <p14:xfrm>
              <a:off x="6603600" y="1727080"/>
              <a:ext cx="117000" cy="19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9ACB49-6B53-4C86-84B3-3C2180CD614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85600" y="1709080"/>
                <a:ext cx="15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14:cNvPr>
              <p14:cNvContentPartPr/>
              <p14:nvPr/>
            </p14:nvContentPartPr>
            <p14:xfrm>
              <a:off x="6614040" y="1798000"/>
              <a:ext cx="97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41D636C-6EE3-4EE2-A195-83C93A4E6AE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96040" y="1780000"/>
                <a:ext cx="132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14:cNvPr>
              <p14:cNvContentPartPr/>
              <p14:nvPr/>
            </p14:nvContentPartPr>
            <p14:xfrm>
              <a:off x="6868560" y="1736440"/>
              <a:ext cx="806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80E250-BF02-46FD-BFAB-C0DEF328DDC4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850920" y="17188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14:cNvPr>
              <p14:cNvContentPartPr/>
              <p14:nvPr/>
            </p14:nvContentPartPr>
            <p14:xfrm>
              <a:off x="7050720" y="1573720"/>
              <a:ext cx="904320" cy="316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AB2D43-67EF-4D03-85A2-6AAE81D812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33080" y="1556080"/>
                <a:ext cx="9399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14:cNvPr>
              <p14:cNvContentPartPr/>
              <p14:nvPr/>
            </p14:nvContentPartPr>
            <p14:xfrm>
              <a:off x="8077440" y="1706560"/>
              <a:ext cx="90360" cy="15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E9FD814-F6A9-4A75-8B7F-8CA83CE01B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59440" y="1688920"/>
                <a:ext cx="1260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14:cNvPr>
              <p14:cNvContentPartPr/>
              <p14:nvPr/>
            </p14:nvContentPartPr>
            <p14:xfrm>
              <a:off x="8046120" y="1542760"/>
              <a:ext cx="16524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A385BD7-CA14-4072-BF6B-B41F6B1084C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028480" y="1524760"/>
                <a:ext cx="200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14:cNvPr>
              <p14:cNvContentPartPr/>
              <p14:nvPr/>
            </p14:nvContentPartPr>
            <p14:xfrm>
              <a:off x="6207240" y="1955680"/>
              <a:ext cx="190080" cy="76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8DC8F7-76FB-47CD-968A-0D1459F3C9A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189240" y="1937680"/>
                <a:ext cx="225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14:cNvPr>
              <p14:cNvContentPartPr/>
              <p14:nvPr/>
            </p14:nvContentPartPr>
            <p14:xfrm>
              <a:off x="6278520" y="2105800"/>
              <a:ext cx="532080" cy="29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E8AB5C5-7F41-42AC-B47F-A7DF1D8C98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2088160"/>
                <a:ext cx="567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14:cNvPr>
              <p14:cNvContentPartPr/>
              <p14:nvPr/>
            </p14:nvContentPartPr>
            <p14:xfrm>
              <a:off x="8148360" y="2072320"/>
              <a:ext cx="10188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2041C0D-72C3-43DC-BA28-4B086F851E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130360" y="2054320"/>
                <a:ext cx="1375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14:cNvPr>
              <p14:cNvContentPartPr/>
              <p14:nvPr/>
            </p14:nvContentPartPr>
            <p14:xfrm>
              <a:off x="8158080" y="1913200"/>
              <a:ext cx="205920" cy="9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9758F-1A09-4D9B-8559-C9F7D6EB52F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40080" y="1895560"/>
                <a:ext cx="2415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14:cNvPr>
              <p14:cNvContentPartPr/>
              <p14:nvPr/>
            </p14:nvContentPartPr>
            <p14:xfrm>
              <a:off x="6988800" y="2011480"/>
              <a:ext cx="97668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E8652B-2F73-4AAA-ACFF-92D30D98995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71160" y="1993840"/>
                <a:ext cx="1012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14:cNvPr>
              <p14:cNvContentPartPr/>
              <p14:nvPr/>
            </p14:nvContentPartPr>
            <p14:xfrm>
              <a:off x="5413440" y="2706640"/>
              <a:ext cx="1121040" cy="32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09B6C3-84AF-4B74-B796-1F4F5BCF8FC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395440" y="2688640"/>
                <a:ext cx="115668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14:cNvPr>
              <p14:cNvContentPartPr/>
              <p14:nvPr/>
            </p14:nvContentPartPr>
            <p14:xfrm>
              <a:off x="6868560" y="2691520"/>
              <a:ext cx="283320" cy="27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17F78-8362-4585-9A42-77F2CDB7FC19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850560" y="2673520"/>
                <a:ext cx="318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14:cNvPr>
              <p14:cNvContentPartPr/>
              <p14:nvPr/>
            </p14:nvContentPartPr>
            <p14:xfrm>
              <a:off x="6877920" y="2543200"/>
              <a:ext cx="25308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2ED6-7202-4079-A87C-85AD3F4A74E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60280" y="2525560"/>
                <a:ext cx="2887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14:cNvPr>
              <p14:cNvContentPartPr/>
              <p14:nvPr/>
            </p14:nvContentPartPr>
            <p14:xfrm>
              <a:off x="5394720" y="3108040"/>
              <a:ext cx="1647000" cy="8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BD1A94-FB19-4293-B29D-4BD704AF85C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376720" y="3090400"/>
                <a:ext cx="1682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14:cNvPr>
              <p14:cNvContentPartPr/>
              <p14:nvPr/>
            </p14:nvContentPartPr>
            <p14:xfrm>
              <a:off x="7310640" y="2732560"/>
              <a:ext cx="2448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853BA0-25C7-46FF-90A4-39DF45D3916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93000" y="2714920"/>
                <a:ext cx="6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14:cNvPr>
              <p14:cNvContentPartPr/>
              <p14:nvPr/>
            </p14:nvContentPartPr>
            <p14:xfrm>
              <a:off x="7305240" y="2875120"/>
              <a:ext cx="30240" cy="28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912D30-98E4-47F2-BA66-472C34D93A6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87600" y="2857120"/>
                <a:ext cx="65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14:cNvPr>
              <p14:cNvContentPartPr/>
              <p14:nvPr/>
            </p14:nvContentPartPr>
            <p14:xfrm>
              <a:off x="3748800" y="3303160"/>
              <a:ext cx="262800" cy="70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799E78-75D5-40D1-ABD0-DBC4EE7298E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731160" y="3285160"/>
                <a:ext cx="298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14:cNvPr>
              <p14:cNvContentPartPr/>
              <p14:nvPr/>
            </p14:nvContentPartPr>
            <p14:xfrm>
              <a:off x="4683360" y="3278320"/>
              <a:ext cx="1580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FD73C77-4A63-4991-9C86-7B727B3882E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65720" y="3260680"/>
                <a:ext cx="1936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14:cNvPr>
              <p14:cNvContentPartPr/>
              <p14:nvPr/>
            </p14:nvContentPartPr>
            <p14:xfrm>
              <a:off x="3758160" y="3454720"/>
              <a:ext cx="1136520" cy="28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7C293E-9F0C-4700-A1FC-F685E5E1F56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740166" y="3436720"/>
                <a:ext cx="1172149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14:cNvPr>
              <p14:cNvContentPartPr/>
              <p14:nvPr/>
            </p14:nvContentPartPr>
            <p14:xfrm>
              <a:off x="5140560" y="3550480"/>
              <a:ext cx="1681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842DB13-BC27-46C5-AB95-C0F9639F284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122560" y="3532480"/>
                <a:ext cx="2037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14:cNvPr>
              <p14:cNvContentPartPr/>
              <p14:nvPr/>
            </p14:nvContentPartPr>
            <p14:xfrm>
              <a:off x="5151000" y="3636880"/>
              <a:ext cx="1515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3435AE8-85D1-41FA-8E97-726A70ECEDB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33000" y="36192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14:cNvPr>
              <p14:cNvContentPartPr/>
              <p14:nvPr/>
            </p14:nvContentPartPr>
            <p14:xfrm>
              <a:off x="5557080" y="3490000"/>
              <a:ext cx="135720" cy="274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92F821-2E9F-463B-9EBA-4C527F2FD17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9440" y="3472360"/>
                <a:ext cx="171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14:cNvPr>
              <p14:cNvContentPartPr/>
              <p14:nvPr/>
            </p14:nvContentPartPr>
            <p14:xfrm>
              <a:off x="5506320" y="3370120"/>
              <a:ext cx="149040" cy="73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0C3E4F-85EF-432A-9A2F-575BFFA76C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488680" y="3352480"/>
                <a:ext cx="1846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14:cNvPr>
              <p14:cNvContentPartPr/>
              <p14:nvPr/>
            </p14:nvContentPartPr>
            <p14:xfrm>
              <a:off x="5709720" y="3623560"/>
              <a:ext cx="87120" cy="10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70BF39-8E75-44BB-ADC6-23DB9F5B16D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91720" y="3605560"/>
                <a:ext cx="1227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14:cNvPr>
              <p14:cNvContentPartPr/>
              <p14:nvPr/>
            </p14:nvContentPartPr>
            <p14:xfrm>
              <a:off x="5932920" y="355912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5C02262-6F8E-410E-9C30-722F5EFE545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915280" y="354148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14:cNvPr>
              <p14:cNvContentPartPr/>
              <p14:nvPr/>
            </p14:nvContentPartPr>
            <p14:xfrm>
              <a:off x="6214440" y="3262120"/>
              <a:ext cx="149040" cy="12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94AE3A8-3D36-477C-98F9-8486E547201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196440" y="3244120"/>
                <a:ext cx="184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14:cNvPr>
              <p14:cNvContentPartPr/>
              <p14:nvPr/>
            </p14:nvContentPartPr>
            <p14:xfrm>
              <a:off x="6177000" y="3439960"/>
              <a:ext cx="203400" cy="299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96A7BE7-0546-449E-B538-19017C441DE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159000" y="3421982"/>
                <a:ext cx="239040" cy="335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14:cNvPr>
              <p14:cNvContentPartPr/>
              <p14:nvPr/>
            </p14:nvContentPartPr>
            <p14:xfrm>
              <a:off x="6573000" y="3555520"/>
              <a:ext cx="1555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FAB75-822F-4260-9445-C3C9215DD36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55360" y="3537880"/>
                <a:ext cx="191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14:cNvPr>
              <p14:cNvContentPartPr/>
              <p14:nvPr/>
            </p14:nvContentPartPr>
            <p14:xfrm>
              <a:off x="6593520" y="3646600"/>
              <a:ext cx="163800" cy="11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724889-ACD9-4AAB-AAC2-15CBCCDEDF7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575520" y="362860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14:cNvPr>
              <p14:cNvContentPartPr/>
              <p14:nvPr/>
            </p14:nvContentPartPr>
            <p14:xfrm>
              <a:off x="6919680" y="3448960"/>
              <a:ext cx="222840" cy="19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B59A27F-9996-4B13-9862-8C8A6436341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901680" y="3430960"/>
                <a:ext cx="2584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14:cNvPr>
              <p14:cNvContentPartPr/>
              <p14:nvPr/>
            </p14:nvContentPartPr>
            <p14:xfrm>
              <a:off x="7274280" y="3256720"/>
              <a:ext cx="210240" cy="10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CD3943-F262-48E9-B44E-DFB579E5387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56640" y="3239080"/>
                <a:ext cx="24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14:cNvPr>
              <p14:cNvContentPartPr/>
              <p14:nvPr/>
            </p14:nvContentPartPr>
            <p14:xfrm>
              <a:off x="7660200" y="3525280"/>
              <a:ext cx="11088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8A4140-1B10-483E-A482-3B00D0557CB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42560" y="35072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14:cNvPr>
              <p14:cNvContentPartPr/>
              <p14:nvPr/>
            </p14:nvContentPartPr>
            <p14:xfrm>
              <a:off x="7913640" y="3410080"/>
              <a:ext cx="282960" cy="212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A2AD1B1-6670-4C6D-9EE0-0A5EFDE66F1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896000" y="3392080"/>
                <a:ext cx="318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14:cNvPr>
              <p14:cNvContentPartPr/>
              <p14:nvPr/>
            </p14:nvContentPartPr>
            <p14:xfrm>
              <a:off x="8361480" y="3140440"/>
              <a:ext cx="21276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43C216-86C6-4CAF-BB72-28976711124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43480" y="3122440"/>
                <a:ext cx="248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14:cNvPr>
              <p14:cNvContentPartPr/>
              <p14:nvPr/>
            </p14:nvContentPartPr>
            <p14:xfrm>
              <a:off x="8330880" y="3373000"/>
              <a:ext cx="193320" cy="27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F59C6F2-B6F2-46A8-8367-36EEBD518A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312913" y="3355337"/>
                <a:ext cx="228894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14:cNvPr>
              <p14:cNvContentPartPr/>
              <p14:nvPr/>
            </p14:nvContentPartPr>
            <p14:xfrm>
              <a:off x="7294800" y="3434920"/>
              <a:ext cx="256320" cy="25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D67421-B374-46A3-BB29-AB925A05494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276800" y="3416946"/>
                <a:ext cx="291960" cy="286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14:cNvPr>
              <p14:cNvContentPartPr/>
              <p14:nvPr/>
            </p14:nvContentPartPr>
            <p14:xfrm>
              <a:off x="2509320" y="4022080"/>
              <a:ext cx="529920" cy="264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51216B-F733-44B2-A841-66CDF904A6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91320" y="4004416"/>
                <a:ext cx="565560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14:cNvPr>
              <p14:cNvContentPartPr/>
              <p14:nvPr/>
            </p14:nvContentPartPr>
            <p14:xfrm>
              <a:off x="1838280" y="4002640"/>
              <a:ext cx="363240" cy="23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24FFE-4FFB-48FC-9309-DD9FFA66D9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20640" y="3984640"/>
                <a:ext cx="398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14:cNvPr>
              <p14:cNvContentPartPr/>
              <p14:nvPr/>
            </p14:nvContentPartPr>
            <p14:xfrm>
              <a:off x="2497440" y="3845320"/>
              <a:ext cx="215280" cy="137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60F2BD-A6DA-419F-B8C2-901D8573DB6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79800" y="3827320"/>
                <a:ext cx="2509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14:cNvPr>
              <p14:cNvContentPartPr/>
              <p14:nvPr/>
            </p14:nvContentPartPr>
            <p14:xfrm>
              <a:off x="3221760" y="4063480"/>
              <a:ext cx="256680" cy="18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55ABC8-20EE-440C-A4EA-46C7D750B3B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204120" y="4045480"/>
                <a:ext cx="2923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14:cNvPr>
              <p14:cNvContentPartPr/>
              <p14:nvPr/>
            </p14:nvContentPartPr>
            <p14:xfrm>
              <a:off x="4317600" y="3866560"/>
              <a:ext cx="393120" cy="36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7F8E2-4A42-4802-B0A8-16F094E274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299600" y="3848903"/>
                <a:ext cx="428760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14:cNvPr>
              <p14:cNvContentPartPr/>
              <p14:nvPr/>
            </p14:nvContentPartPr>
            <p14:xfrm>
              <a:off x="3604800" y="3925600"/>
              <a:ext cx="569520" cy="313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E2FD64E-F838-4A04-B1F6-4C4EFBC563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87160" y="3907960"/>
                <a:ext cx="605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14:cNvPr>
              <p14:cNvContentPartPr/>
              <p14:nvPr/>
            </p14:nvContentPartPr>
            <p14:xfrm>
              <a:off x="3905040" y="1716640"/>
              <a:ext cx="590400" cy="163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483B9-043B-4F00-B89A-75E959BF30A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7400" y="1698640"/>
                <a:ext cx="626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14:cNvPr>
              <p14:cNvContentPartPr/>
              <p14:nvPr/>
            </p14:nvContentPartPr>
            <p14:xfrm>
              <a:off x="4601280" y="1667320"/>
              <a:ext cx="185760" cy="17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A2B2157-6BA1-4CFB-9DAC-87DDEB74ED3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583640" y="1649320"/>
                <a:ext cx="221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14:cNvPr>
              <p14:cNvContentPartPr/>
              <p14:nvPr/>
            </p14:nvContentPartPr>
            <p14:xfrm>
              <a:off x="4870560" y="1767760"/>
              <a:ext cx="16200" cy="3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489130-9D3A-4DA7-A1A7-98A1468BB4C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52920" y="174976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14:cNvPr>
              <p14:cNvContentPartPr/>
              <p14:nvPr/>
            </p14:nvContentPartPr>
            <p14:xfrm>
              <a:off x="4956240" y="1625200"/>
              <a:ext cx="66960" cy="13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52F1B0-3268-4E76-A1DC-8B18953D512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938240" y="1607200"/>
                <a:ext cx="102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14:cNvPr>
              <p14:cNvContentPartPr/>
              <p14:nvPr/>
            </p14:nvContentPartPr>
            <p14:xfrm>
              <a:off x="5017440" y="1635640"/>
              <a:ext cx="92880" cy="224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76D7E71-1E46-4856-BF38-13B2471B304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99800" y="1617640"/>
                <a:ext cx="12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14:cNvPr>
              <p14:cNvContentPartPr/>
              <p14:nvPr/>
            </p14:nvContentPartPr>
            <p14:xfrm>
              <a:off x="5110320" y="1656880"/>
              <a:ext cx="17280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7B3883B-4A03-4C5F-AAA8-6BFC189866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2320" y="1639240"/>
                <a:ext cx="2084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14:cNvPr>
              <p14:cNvContentPartPr/>
              <p14:nvPr/>
            </p14:nvContentPartPr>
            <p14:xfrm>
              <a:off x="5414880" y="1615120"/>
              <a:ext cx="370440" cy="350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861EEC7-A109-4144-AD10-8654A882B20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880" y="1597480"/>
                <a:ext cx="4060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14:cNvPr>
              <p14:cNvContentPartPr/>
              <p14:nvPr/>
            </p14:nvContentPartPr>
            <p14:xfrm>
              <a:off x="4879920" y="4124680"/>
              <a:ext cx="133920" cy="1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68251D-31FB-4A2D-8F98-1D75D7CBB20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61920" y="4106680"/>
                <a:ext cx="1695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14:cNvPr>
              <p14:cNvContentPartPr/>
              <p14:nvPr/>
            </p14:nvContentPartPr>
            <p14:xfrm>
              <a:off x="4886760" y="4195600"/>
              <a:ext cx="113400" cy="1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4CD45-EBBC-41D3-A8E3-71BE895859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868760" y="417796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14:cNvPr>
              <p14:cNvContentPartPr/>
              <p14:nvPr/>
            </p14:nvContentPartPr>
            <p14:xfrm>
              <a:off x="5566080" y="3972040"/>
              <a:ext cx="154080" cy="279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F79D08-5DF0-4441-A51C-2E09FA3C7DC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48399" y="3954400"/>
                <a:ext cx="189803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14:cNvPr>
              <p14:cNvContentPartPr/>
              <p14:nvPr/>
            </p14:nvContentPartPr>
            <p14:xfrm>
              <a:off x="5820960" y="3890680"/>
              <a:ext cx="510840" cy="412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901EF8E-029C-4BE1-AF97-83EFDBD4E12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02960" y="3873040"/>
                <a:ext cx="546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14:cNvPr>
              <p14:cNvContentPartPr/>
              <p14:nvPr/>
            </p14:nvContentPartPr>
            <p14:xfrm>
              <a:off x="5159640" y="3850360"/>
              <a:ext cx="306360" cy="45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FA34F0-927C-4AC8-A6EB-BEF5C2118C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42000" y="3832720"/>
                <a:ext cx="342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14:cNvPr>
              <p14:cNvContentPartPr/>
              <p14:nvPr/>
            </p14:nvContentPartPr>
            <p14:xfrm>
              <a:off x="7091040" y="4053760"/>
              <a:ext cx="11340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9A58D6-E7B7-44A6-8873-BB28F9EDBA0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73400" y="403576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14:cNvPr>
              <p14:cNvContentPartPr/>
              <p14:nvPr/>
            </p14:nvContentPartPr>
            <p14:xfrm>
              <a:off x="7295880" y="3790240"/>
              <a:ext cx="775440" cy="392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749ED8-CD9A-4672-8BCF-B06FA75406B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77880" y="3772600"/>
                <a:ext cx="8110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14:cNvPr>
              <p14:cNvContentPartPr/>
              <p14:nvPr/>
            </p14:nvContentPartPr>
            <p14:xfrm>
              <a:off x="6458160" y="3862600"/>
              <a:ext cx="53028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FCEBC3-34AA-4F13-BB98-1596EB11E9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440160" y="3844600"/>
                <a:ext cx="5659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14:cNvPr>
              <p14:cNvContentPartPr/>
              <p14:nvPr/>
            </p14:nvContentPartPr>
            <p14:xfrm>
              <a:off x="8185800" y="3761440"/>
              <a:ext cx="655920" cy="37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8C5F4A-9048-4F67-B2FD-F7B40A3ECB0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68150" y="3743440"/>
                <a:ext cx="691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14:cNvPr>
              <p14:cNvContentPartPr/>
              <p14:nvPr/>
            </p14:nvContentPartPr>
            <p14:xfrm>
              <a:off x="477120" y="4456960"/>
              <a:ext cx="275400" cy="234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C024F9D-EED6-4D5A-957B-73F4D8F9FE4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59457" y="4439320"/>
                <a:ext cx="311087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14:cNvPr>
              <p14:cNvContentPartPr/>
              <p14:nvPr/>
            </p14:nvContentPartPr>
            <p14:xfrm>
              <a:off x="985080" y="4325560"/>
              <a:ext cx="227880" cy="78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3863FF-CA81-42B5-A1C4-4D061ABCD2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967440" y="4307560"/>
                <a:ext cx="2635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14:cNvPr>
              <p14:cNvContentPartPr/>
              <p14:nvPr/>
            </p14:nvContentPartPr>
            <p14:xfrm>
              <a:off x="1411680" y="4545160"/>
              <a:ext cx="14760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263933B-EEA1-4D9D-ADFE-E367549C278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94040" y="4527160"/>
                <a:ext cx="1832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14:cNvPr>
              <p14:cNvContentPartPr/>
              <p14:nvPr/>
            </p14:nvContentPartPr>
            <p14:xfrm>
              <a:off x="1411680" y="4601320"/>
              <a:ext cx="1411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172174-27F0-4ABD-9308-249AF5BBA8B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94040" y="458368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14:cNvPr>
              <p14:cNvContentPartPr/>
              <p14:nvPr/>
            </p14:nvContentPartPr>
            <p14:xfrm>
              <a:off x="1005600" y="4480360"/>
              <a:ext cx="226800" cy="25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1DBB69-F675-48A0-9C94-323936A0D63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87600" y="4462360"/>
                <a:ext cx="2624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14:cNvPr>
              <p14:cNvContentPartPr/>
              <p14:nvPr/>
            </p14:nvContentPartPr>
            <p14:xfrm>
              <a:off x="4114560" y="4369840"/>
              <a:ext cx="193680" cy="27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7E7874-2E7B-4CAB-956F-0853F2E72A9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96560" y="4352200"/>
                <a:ext cx="2293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14:cNvPr>
              <p14:cNvContentPartPr/>
              <p14:nvPr/>
            </p14:nvContentPartPr>
            <p14:xfrm>
              <a:off x="1755480" y="4368400"/>
              <a:ext cx="825120" cy="34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6B03C0-2BA4-4FD3-9FB7-956FE2F6737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737840" y="4350760"/>
                <a:ext cx="8607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14:cNvPr>
              <p14:cNvContentPartPr/>
              <p14:nvPr/>
            </p14:nvContentPartPr>
            <p14:xfrm>
              <a:off x="2713440" y="4317640"/>
              <a:ext cx="1271880" cy="386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4F34FC-E952-4C0D-9387-7E67184EFEF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95795" y="4299984"/>
                <a:ext cx="130753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14:cNvPr>
              <p14:cNvContentPartPr/>
              <p14:nvPr/>
            </p14:nvContentPartPr>
            <p14:xfrm>
              <a:off x="5586600" y="4500160"/>
              <a:ext cx="551160" cy="22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F0325E1-C387-4C9A-86FA-FE318BBCC55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568948" y="4482160"/>
                <a:ext cx="586823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14:cNvPr>
              <p14:cNvContentPartPr/>
              <p14:nvPr/>
            </p14:nvContentPartPr>
            <p14:xfrm>
              <a:off x="4632600" y="4468840"/>
              <a:ext cx="302400" cy="208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1E142B-8BF3-461C-A495-4E00D23A8CD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614600" y="4451200"/>
                <a:ext cx="3380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14:cNvPr>
              <p14:cNvContentPartPr/>
              <p14:nvPr/>
            </p14:nvContentPartPr>
            <p14:xfrm>
              <a:off x="6369960" y="4428520"/>
              <a:ext cx="975600" cy="285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661490-709F-4D84-9F49-BABA0538C1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2320" y="4410520"/>
                <a:ext cx="10112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14:cNvPr>
              <p14:cNvContentPartPr/>
              <p14:nvPr/>
            </p14:nvContentPartPr>
            <p14:xfrm>
              <a:off x="7564440" y="4500520"/>
              <a:ext cx="83880" cy="145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B4483BB-F8C9-4BB3-92CC-CC0D6A5A264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46800" y="4482880"/>
                <a:ext cx="1195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14:cNvPr>
              <p14:cNvContentPartPr/>
              <p14:nvPr/>
            </p14:nvContentPartPr>
            <p14:xfrm>
              <a:off x="7538520" y="4362640"/>
              <a:ext cx="200520" cy="89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04EF46-3BFB-4A13-A984-0A8E7ECFADD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20880" y="4344640"/>
                <a:ext cx="236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14:cNvPr>
              <p14:cNvContentPartPr/>
              <p14:nvPr/>
            </p14:nvContentPartPr>
            <p14:xfrm>
              <a:off x="5567520" y="4355080"/>
              <a:ext cx="255240" cy="9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8D763A-0FFD-4D1A-9CB6-B903AE13372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49520" y="4337440"/>
                <a:ext cx="290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14:cNvPr>
              <p14:cNvContentPartPr/>
              <p14:nvPr/>
            </p14:nvContentPartPr>
            <p14:xfrm>
              <a:off x="5334600" y="4079320"/>
              <a:ext cx="2523600" cy="80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9E36F8-7360-4A4D-B431-B51863E0B88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316960" y="4043320"/>
                <a:ext cx="2559240" cy="87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14:cNvPr>
              <p14:cNvContentPartPr/>
              <p14:nvPr/>
            </p14:nvContentPartPr>
            <p14:xfrm>
              <a:off x="7792320" y="1147480"/>
              <a:ext cx="734040" cy="5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7B2744D-E748-4FF2-8258-3FF203BF2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74680" y="1111480"/>
                <a:ext cx="769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14:cNvPr>
              <p14:cNvContentPartPr/>
              <p14:nvPr/>
            </p14:nvContentPartPr>
            <p14:xfrm>
              <a:off x="274080" y="1543480"/>
              <a:ext cx="8331480" cy="10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2832BA-4D06-4374-B778-6AA51EDA013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56080" y="1507840"/>
                <a:ext cx="83671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14:cNvPr>
              <p14:cNvContentPartPr/>
              <p14:nvPr/>
            </p14:nvContentPartPr>
            <p14:xfrm>
              <a:off x="314760" y="1909600"/>
              <a:ext cx="3229920" cy="5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2F12AC3-4F68-418F-8C1D-3143AA8427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96760" y="1873960"/>
                <a:ext cx="3265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14:cNvPr>
              <p14:cNvContentPartPr/>
              <p14:nvPr/>
            </p14:nvContentPartPr>
            <p14:xfrm>
              <a:off x="2193960" y="5096320"/>
              <a:ext cx="252720" cy="142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9FE771E-EE84-4B6E-B70F-AE32D93C088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078320"/>
                <a:ext cx="2883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14:cNvPr>
              <p14:cNvContentPartPr/>
              <p14:nvPr/>
            </p14:nvContentPartPr>
            <p14:xfrm>
              <a:off x="1738920" y="4998040"/>
              <a:ext cx="361440" cy="23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79B6439-3796-44E5-BC08-C37B2EA90ED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721280" y="4980040"/>
                <a:ext cx="39708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14:cNvPr>
              <p14:cNvContentPartPr/>
              <p14:nvPr/>
            </p14:nvContentPartPr>
            <p14:xfrm>
              <a:off x="852960" y="4977160"/>
              <a:ext cx="528120" cy="255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9773CB-FBFD-458C-96D5-8F7E7891C93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35320" y="4959520"/>
                <a:ext cx="5637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14:cNvPr>
              <p14:cNvContentPartPr/>
              <p14:nvPr/>
            </p14:nvContentPartPr>
            <p14:xfrm>
              <a:off x="446880" y="5011360"/>
              <a:ext cx="296280" cy="261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C9AB80D-1F80-406D-93AB-BDE00830E6B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28902" y="4993720"/>
                <a:ext cx="331877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14:cNvPr>
              <p14:cNvContentPartPr/>
              <p14:nvPr/>
            </p14:nvContentPartPr>
            <p14:xfrm>
              <a:off x="1666200" y="4854760"/>
              <a:ext cx="2948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A58B74F-7523-4CD9-8B0E-B37BDB961CB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648200" y="4837120"/>
                <a:ext cx="3304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14:cNvPr>
              <p14:cNvContentPartPr/>
              <p14:nvPr/>
            </p14:nvContentPartPr>
            <p14:xfrm>
              <a:off x="385680" y="5323480"/>
              <a:ext cx="2247120" cy="50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62CA552-C8B3-429E-B8DF-EF19FCC20B3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8040" y="5305840"/>
                <a:ext cx="22827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14:cNvPr>
              <p14:cNvContentPartPr/>
              <p14:nvPr/>
            </p14:nvContentPartPr>
            <p14:xfrm>
              <a:off x="2718840" y="5045560"/>
              <a:ext cx="16920" cy="3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0745E6A-6D7D-4BC1-B8AD-40D0D507BF11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700840" y="5027920"/>
                <a:ext cx="525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14:cNvPr>
              <p14:cNvContentPartPr/>
              <p14:nvPr/>
            </p14:nvContentPartPr>
            <p14:xfrm>
              <a:off x="2720640" y="5181280"/>
              <a:ext cx="32760" cy="2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CC3A4DE-84C4-462C-B89C-14810D33018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702640" y="5163640"/>
                <a:ext cx="68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14:cNvPr>
              <p14:cNvContentPartPr/>
              <p14:nvPr/>
            </p14:nvContentPartPr>
            <p14:xfrm>
              <a:off x="3271080" y="4896880"/>
              <a:ext cx="220320" cy="41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319FED-D156-4E7A-AB0B-8DAC922558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253440" y="4879240"/>
                <a:ext cx="255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14:cNvPr>
              <p14:cNvContentPartPr/>
              <p14:nvPr/>
            </p14:nvContentPartPr>
            <p14:xfrm>
              <a:off x="4561320" y="5069680"/>
              <a:ext cx="150120" cy="1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10E2D76-3F35-4865-A3FB-4011B2C02FC9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543680" y="5052040"/>
                <a:ext cx="185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14:cNvPr>
              <p14:cNvContentPartPr/>
              <p14:nvPr/>
            </p14:nvContentPartPr>
            <p14:xfrm>
              <a:off x="4561320" y="5154280"/>
              <a:ext cx="179280" cy="2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9CCE341-4BDC-4311-9B70-F8ABDDD83BE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43680" y="5136640"/>
                <a:ext cx="214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14:cNvPr>
              <p14:cNvContentPartPr/>
              <p14:nvPr/>
            </p14:nvContentPartPr>
            <p14:xfrm>
              <a:off x="4886760" y="4833880"/>
              <a:ext cx="179640" cy="8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B5B7CC4-B86A-414F-9FFA-1C0F38ACADFF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68760" y="4815880"/>
                <a:ext cx="215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14:cNvPr>
              <p14:cNvContentPartPr/>
              <p14:nvPr/>
            </p14:nvContentPartPr>
            <p14:xfrm>
              <a:off x="4876320" y="4987960"/>
              <a:ext cx="213840" cy="226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2F3406E-ACBB-4985-BEB9-3BD7D5CD0B5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58320" y="4969960"/>
                <a:ext cx="2494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14:cNvPr>
              <p14:cNvContentPartPr/>
              <p14:nvPr/>
            </p14:nvContentPartPr>
            <p14:xfrm>
              <a:off x="4008360" y="4988320"/>
              <a:ext cx="443160" cy="23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EB92A0B-EB44-4FD4-931B-969C1F273BC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990706" y="4970347"/>
                <a:ext cx="478829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14:cNvPr>
              <p14:cNvContentPartPr/>
              <p14:nvPr/>
            </p14:nvContentPartPr>
            <p14:xfrm>
              <a:off x="3626760" y="5201440"/>
              <a:ext cx="193680" cy="149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A0D925E-E81A-4AE7-97AD-57624BD9CEA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608760" y="5183440"/>
                <a:ext cx="229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14:cNvPr>
              <p14:cNvContentPartPr/>
              <p14:nvPr/>
            </p14:nvContentPartPr>
            <p14:xfrm>
              <a:off x="3291600" y="5040520"/>
              <a:ext cx="24300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C9ADBF7-432A-410E-A34C-B30E22F8281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3273600" y="5022880"/>
                <a:ext cx="2786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72EDF04-5004-4347-83C8-7707635C135F}"/>
                  </a:ext>
                </a:extLst>
              </p14:cNvPr>
              <p14:cNvContentPartPr/>
              <p14:nvPr/>
            </p14:nvContentPartPr>
            <p14:xfrm>
              <a:off x="6674880" y="5138080"/>
              <a:ext cx="23040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72EDF04-5004-4347-83C8-7707635C135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657240" y="5120128"/>
                <a:ext cx="266040" cy="170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0FB1A4-80CD-4DE9-B211-930F143CE048}"/>
                  </a:ext>
                </a:extLst>
              </p14:cNvPr>
              <p14:cNvContentPartPr/>
              <p14:nvPr/>
            </p14:nvContentPartPr>
            <p14:xfrm>
              <a:off x="6273840" y="5028640"/>
              <a:ext cx="281880" cy="222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0FB1A4-80CD-4DE9-B211-930F143CE04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56200" y="5010640"/>
                <a:ext cx="317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B746FDD-057F-4CC3-B037-540C65A2FAC2}"/>
                  </a:ext>
                </a:extLst>
              </p14:cNvPr>
              <p14:cNvContentPartPr/>
              <p14:nvPr/>
            </p14:nvContentPartPr>
            <p14:xfrm>
              <a:off x="5567520" y="5013520"/>
              <a:ext cx="236520" cy="256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B746FDD-057F-4CC3-B037-540C65A2FAC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549547" y="4995520"/>
                <a:ext cx="272106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C73589-746B-41E4-810C-B62569DBE282}"/>
                  </a:ext>
                </a:extLst>
              </p14:cNvPr>
              <p14:cNvContentPartPr/>
              <p14:nvPr/>
            </p14:nvContentPartPr>
            <p14:xfrm>
              <a:off x="6288600" y="4900120"/>
              <a:ext cx="234000" cy="3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C73589-746B-41E4-810C-B62569DBE28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270960" y="4882120"/>
                <a:ext cx="2696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9B8195-5E82-4D3C-9C32-2130D209F5C1}"/>
                  </a:ext>
                </a:extLst>
              </p14:cNvPr>
              <p14:cNvContentPartPr/>
              <p14:nvPr/>
            </p14:nvContentPartPr>
            <p14:xfrm>
              <a:off x="7060800" y="5031160"/>
              <a:ext cx="205560" cy="14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9B8195-5E82-4D3C-9C32-2130D209F5C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043160" y="5013160"/>
                <a:ext cx="241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E21B363-6A49-49B6-8758-E939E5DF0FD2}"/>
                  </a:ext>
                </a:extLst>
              </p14:cNvPr>
              <p14:cNvContentPartPr/>
              <p14:nvPr/>
            </p14:nvContentPartPr>
            <p14:xfrm>
              <a:off x="7091040" y="5116480"/>
              <a:ext cx="191160" cy="14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E21B363-6A49-49B6-8758-E939E5DF0FD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073400" y="5098480"/>
                <a:ext cx="2268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9D3ECD1-0E66-40EB-995A-ADCBBED6542F}"/>
                  </a:ext>
                </a:extLst>
              </p14:cNvPr>
              <p14:cNvContentPartPr/>
              <p14:nvPr/>
            </p14:nvContentPartPr>
            <p14:xfrm>
              <a:off x="7650120" y="4758640"/>
              <a:ext cx="233640" cy="47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9D3ECD1-0E66-40EB-995A-ADCBBED6542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632480" y="4741000"/>
                <a:ext cx="2692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3CD52ED-8819-499E-8402-23193128038B}"/>
                  </a:ext>
                </a:extLst>
              </p14:cNvPr>
              <p14:cNvContentPartPr/>
              <p14:nvPr/>
            </p14:nvContentPartPr>
            <p14:xfrm>
              <a:off x="7548600" y="5122240"/>
              <a:ext cx="437040" cy="28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3CD52ED-8819-499E-8402-23193128038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7530600" y="5104600"/>
                <a:ext cx="472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34E51E7-4216-45F1-9E1F-67366A131E7F}"/>
                  </a:ext>
                </a:extLst>
              </p14:cNvPr>
              <p14:cNvContentPartPr/>
              <p14:nvPr/>
            </p14:nvContentPartPr>
            <p14:xfrm>
              <a:off x="7642920" y="5191360"/>
              <a:ext cx="385200" cy="18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34E51E7-4216-45F1-9E1F-67366A131E7F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624920" y="5173720"/>
                <a:ext cx="42084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0F8BAA5-89EA-4AD1-8581-D5C0DA308154}"/>
                  </a:ext>
                </a:extLst>
              </p14:cNvPr>
              <p14:cNvContentPartPr/>
              <p14:nvPr/>
            </p14:nvContentPartPr>
            <p14:xfrm>
              <a:off x="7619520" y="4876000"/>
              <a:ext cx="300960" cy="209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0F8BAA5-89EA-4AD1-8581-D5C0DA30815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601880" y="4858360"/>
                <a:ext cx="336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5FA4F38-A735-4D70-B895-69653B9DB25B}"/>
                  </a:ext>
                </a:extLst>
              </p14:cNvPr>
              <p14:cNvContentPartPr/>
              <p14:nvPr/>
            </p14:nvContentPartPr>
            <p14:xfrm>
              <a:off x="2255160" y="5688880"/>
              <a:ext cx="250200" cy="260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5FA4F38-A735-4D70-B895-69653B9DB25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237186" y="5671240"/>
                <a:ext cx="285789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3821145-C97C-4CFF-B6E4-72FA2F29801C}"/>
                  </a:ext>
                </a:extLst>
              </p14:cNvPr>
              <p14:cNvContentPartPr/>
              <p14:nvPr/>
            </p14:nvContentPartPr>
            <p14:xfrm>
              <a:off x="3129240" y="5605360"/>
              <a:ext cx="206280" cy="55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3821145-C97C-4CFF-B6E4-72FA2F29801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11240" y="5587360"/>
                <a:ext cx="241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862BD3B-6A46-4F57-8536-97F754E8DA81}"/>
                  </a:ext>
                </a:extLst>
              </p14:cNvPr>
              <p14:cNvContentPartPr/>
              <p14:nvPr/>
            </p14:nvContentPartPr>
            <p14:xfrm>
              <a:off x="3135360" y="5740000"/>
              <a:ext cx="823320" cy="302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862BD3B-6A46-4F57-8536-97F754E8DA8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117720" y="5722360"/>
                <a:ext cx="8589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C4B8993-F986-4802-9BEE-271618AC1CE9}"/>
                  </a:ext>
                </a:extLst>
              </p14:cNvPr>
              <p14:cNvContentPartPr/>
              <p14:nvPr/>
            </p14:nvContentPartPr>
            <p14:xfrm>
              <a:off x="4328040" y="5657920"/>
              <a:ext cx="158760" cy="1972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C4B8993-F986-4802-9BEE-271618AC1CE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310040" y="5639920"/>
                <a:ext cx="19440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8CCDD60-E12B-4DAD-BE7B-2AE7510B3D04}"/>
                  </a:ext>
                </a:extLst>
              </p14:cNvPr>
              <p14:cNvContentPartPr/>
              <p14:nvPr/>
            </p14:nvContentPartPr>
            <p14:xfrm>
              <a:off x="5075040" y="5719840"/>
              <a:ext cx="5040" cy="262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8CCDD60-E12B-4DAD-BE7B-2AE7510B3D04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57400" y="5701840"/>
                <a:ext cx="406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F2EC068-7CA1-4B8E-BC11-C3578C13DE6F}"/>
                  </a:ext>
                </a:extLst>
              </p14:cNvPr>
              <p14:cNvContentPartPr/>
              <p14:nvPr/>
            </p14:nvContentPartPr>
            <p14:xfrm>
              <a:off x="5170800" y="5669080"/>
              <a:ext cx="68400" cy="141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F2EC068-7CA1-4B8E-BC11-C3578C13DE6F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152800" y="5651440"/>
                <a:ext cx="1040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BAD1F83-C75F-477F-921C-FF127B2FDC4C}"/>
                  </a:ext>
                </a:extLst>
              </p14:cNvPr>
              <p14:cNvContentPartPr/>
              <p14:nvPr/>
            </p14:nvContentPartPr>
            <p14:xfrm>
              <a:off x="4591200" y="5618680"/>
              <a:ext cx="386640" cy="201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BAD1F83-C75F-477F-921C-FF127B2FDC4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73217" y="5600680"/>
                <a:ext cx="4222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BF38602-327A-4489-8016-6AB875C35205}"/>
                  </a:ext>
                </a:extLst>
              </p14:cNvPr>
              <p14:cNvContentPartPr/>
              <p14:nvPr/>
            </p14:nvContentPartPr>
            <p14:xfrm>
              <a:off x="5400120" y="5679160"/>
              <a:ext cx="108720" cy="139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BF38602-327A-4489-8016-6AB875C3520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82120" y="5661160"/>
                <a:ext cx="144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AC1EA87-C20D-4B08-B271-7312C8745FFD}"/>
                  </a:ext>
                </a:extLst>
              </p14:cNvPr>
              <p14:cNvContentPartPr/>
              <p14:nvPr/>
            </p14:nvContentPartPr>
            <p14:xfrm>
              <a:off x="5404800" y="5534440"/>
              <a:ext cx="164160" cy="705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AC1EA87-C20D-4B08-B271-7312C8745FFD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386800" y="5516800"/>
                <a:ext cx="1998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A8302F9-4DB2-4754-9F93-138C35D058C5}"/>
                  </a:ext>
                </a:extLst>
              </p14:cNvPr>
              <p14:cNvContentPartPr/>
              <p14:nvPr/>
            </p14:nvContentPartPr>
            <p14:xfrm>
              <a:off x="4297080" y="5898760"/>
              <a:ext cx="1330200" cy="276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A8302F9-4DB2-4754-9F93-138C35D058C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79440" y="5880760"/>
                <a:ext cx="1365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526DFE4-9FE3-43D3-8E12-1B23B1E27543}"/>
                  </a:ext>
                </a:extLst>
              </p14:cNvPr>
              <p14:cNvContentPartPr/>
              <p14:nvPr/>
            </p14:nvContentPartPr>
            <p14:xfrm>
              <a:off x="3137880" y="845800"/>
              <a:ext cx="1428840" cy="776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526DFE4-9FE3-43D3-8E12-1B23B1E27543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120240" y="827800"/>
                <a:ext cx="1464480" cy="81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EA042D-8A55-480C-9C50-6D882960530D}"/>
                  </a:ext>
                </a:extLst>
              </p14:cNvPr>
              <p14:cNvContentPartPr/>
              <p14:nvPr/>
            </p14:nvContentPartPr>
            <p14:xfrm>
              <a:off x="5862000" y="5851960"/>
              <a:ext cx="21492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EA042D-8A55-480C-9C50-6D882960530D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5844000" y="5833960"/>
                <a:ext cx="25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9CD00D-DA3C-4AB7-857B-451857A2FCD4}"/>
                  </a:ext>
                </a:extLst>
              </p14:cNvPr>
              <p14:cNvContentPartPr/>
              <p14:nvPr/>
            </p14:nvContentPartPr>
            <p14:xfrm>
              <a:off x="5902680" y="5943400"/>
              <a:ext cx="15192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9CD00D-DA3C-4AB7-857B-451857A2FCD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85040" y="592540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E46202-FDB5-460C-B5EA-43C743702ED0}"/>
                  </a:ext>
                </a:extLst>
              </p14:cNvPr>
              <p14:cNvContentPartPr/>
              <p14:nvPr/>
            </p14:nvContentPartPr>
            <p14:xfrm>
              <a:off x="6390480" y="5751160"/>
              <a:ext cx="176760" cy="184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E46202-FDB5-460C-B5EA-43C743702ED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372480" y="5733160"/>
                <a:ext cx="2124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61F0223-A97E-4360-A237-B044FA2687BD}"/>
                  </a:ext>
                </a:extLst>
              </p14:cNvPr>
              <p14:cNvContentPartPr/>
              <p14:nvPr/>
            </p14:nvContentPartPr>
            <p14:xfrm>
              <a:off x="6673800" y="5644960"/>
              <a:ext cx="1230480" cy="2980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61F0223-A97E-4360-A237-B044FA2687B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56155" y="5627299"/>
                <a:ext cx="1266130" cy="333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808002F-D834-404D-B78C-BAA85320BCE5}"/>
                  </a:ext>
                </a:extLst>
              </p14:cNvPr>
              <p14:cNvContentPartPr/>
              <p14:nvPr/>
            </p14:nvContentPartPr>
            <p14:xfrm>
              <a:off x="2715600" y="5274520"/>
              <a:ext cx="5402880" cy="11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808002F-D834-404D-B78C-BAA85320BCE5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697960" y="5238880"/>
                <a:ext cx="5438520" cy="117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24356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6FBBE4C-98BB-4139-B4A5-BA1A4CB7A78E}"/>
                  </a:ext>
                </a:extLst>
              </p14:cNvPr>
              <p14:cNvContentPartPr/>
              <p14:nvPr/>
            </p14:nvContentPartPr>
            <p14:xfrm>
              <a:off x="2163360" y="1340800"/>
              <a:ext cx="655560" cy="24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6FBBE4C-98BB-4139-B4A5-BA1A4CB7A78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45360" y="1322800"/>
                <a:ext cx="691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DB6AA4C-F5C3-47EA-AA11-83D8458A3177}"/>
                  </a:ext>
                </a:extLst>
              </p14:cNvPr>
              <p14:cNvContentPartPr/>
              <p14:nvPr/>
            </p14:nvContentPartPr>
            <p14:xfrm>
              <a:off x="832800" y="1828240"/>
              <a:ext cx="3181680" cy="1645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DB6AA4C-F5C3-47EA-AA11-83D8458A3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4800" y="1810596"/>
                <a:ext cx="3217320" cy="16815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756754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48727E-B153-42D3-BE77-6CA2F41FB1F2}"/>
                  </a:ext>
                </a:extLst>
              </p14:cNvPr>
              <p14:cNvContentPartPr/>
              <p14:nvPr/>
            </p14:nvContentPartPr>
            <p14:xfrm>
              <a:off x="233400" y="466720"/>
              <a:ext cx="3409200" cy="112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48727E-B153-42D3-BE77-6CA2F41FB1F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5400" y="430720"/>
                <a:ext cx="34448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217240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2A50FEF-9DDE-4792-B30F-8E8C06C17FAE}"/>
                  </a:ext>
                </a:extLst>
              </p14:cNvPr>
              <p14:cNvContentPartPr/>
              <p14:nvPr/>
            </p14:nvContentPartPr>
            <p14:xfrm>
              <a:off x="3809640" y="486880"/>
              <a:ext cx="5055120" cy="61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2A50FEF-9DDE-4792-B30F-8E8C06C17FA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91640" y="451240"/>
                <a:ext cx="509076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518988-9F77-4E8F-8EAA-D64599C50116}"/>
                  </a:ext>
                </a:extLst>
              </p14:cNvPr>
              <p14:cNvContentPartPr/>
              <p14:nvPr/>
            </p14:nvContentPartPr>
            <p14:xfrm>
              <a:off x="294240" y="842560"/>
              <a:ext cx="768240" cy="61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518988-9F77-4E8F-8EAA-D64599C5011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6600" y="806560"/>
                <a:ext cx="8038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B382FEB-9CF3-4938-97EB-7CDFDB72D68D}"/>
                  </a:ext>
                </a:extLst>
              </p14:cNvPr>
              <p14:cNvContentPartPr/>
              <p14:nvPr/>
            </p14:nvContentPartPr>
            <p14:xfrm>
              <a:off x="812280" y="2282920"/>
              <a:ext cx="1702080" cy="73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B382FEB-9CF3-4938-97EB-7CDFDB72D68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94640" y="2264920"/>
                <a:ext cx="1737720" cy="77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463168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14:cNvPr>
              <p14:cNvContentPartPr/>
              <p14:nvPr/>
            </p14:nvContentPartPr>
            <p14:xfrm>
              <a:off x="985080" y="821680"/>
              <a:ext cx="7239240" cy="8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67440" y="786040"/>
                <a:ext cx="7274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086482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14:cNvPr>
              <p14:cNvContentPartPr/>
              <p14:nvPr/>
            </p14:nvContentPartPr>
            <p14:xfrm>
              <a:off x="985080" y="821680"/>
              <a:ext cx="7239240" cy="8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67440" y="786040"/>
                <a:ext cx="7274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816245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14:cNvPr>
              <p14:cNvContentPartPr/>
              <p14:nvPr/>
            </p14:nvContentPartPr>
            <p14:xfrm>
              <a:off x="985080" y="821680"/>
              <a:ext cx="7239240" cy="8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67440" y="786040"/>
                <a:ext cx="7274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14:cNvPr>
              <p14:cNvContentPartPr/>
              <p14:nvPr/>
            </p14:nvContentPartPr>
            <p14:xfrm>
              <a:off x="1737120" y="3941800"/>
              <a:ext cx="1778040" cy="73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19124" y="3924151"/>
                <a:ext cx="1813673" cy="767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14:cNvPr>
              <p14:cNvContentPartPr/>
              <p14:nvPr/>
            </p14:nvContentPartPr>
            <p14:xfrm>
              <a:off x="7547520" y="5188840"/>
              <a:ext cx="303840" cy="154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29880" y="5170840"/>
                <a:ext cx="33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14:cNvPr>
              <p14:cNvContentPartPr/>
              <p14:nvPr/>
            </p14:nvContentPartPr>
            <p14:xfrm>
              <a:off x="3941040" y="3418360"/>
              <a:ext cx="4583880" cy="1654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399" y="3400360"/>
                <a:ext cx="4619523" cy="169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045030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14:cNvPr>
              <p14:cNvContentPartPr/>
              <p14:nvPr/>
            </p14:nvContentPartPr>
            <p14:xfrm>
              <a:off x="985080" y="821680"/>
              <a:ext cx="7239240" cy="8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67440" y="786040"/>
                <a:ext cx="7274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14:cNvPr>
              <p14:cNvContentPartPr/>
              <p14:nvPr/>
            </p14:nvContentPartPr>
            <p14:xfrm>
              <a:off x="1737120" y="3941800"/>
              <a:ext cx="1778040" cy="73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19124" y="3924151"/>
                <a:ext cx="1813673" cy="767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14:cNvPr>
              <p14:cNvContentPartPr/>
              <p14:nvPr/>
            </p14:nvContentPartPr>
            <p14:xfrm>
              <a:off x="7547520" y="5188840"/>
              <a:ext cx="303840" cy="154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29880" y="5170840"/>
                <a:ext cx="33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14:cNvPr>
              <p14:cNvContentPartPr/>
              <p14:nvPr/>
            </p14:nvContentPartPr>
            <p14:xfrm>
              <a:off x="3941040" y="3418360"/>
              <a:ext cx="4583880" cy="1654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399" y="3400360"/>
                <a:ext cx="4619523" cy="16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3EF7F2-21C8-4953-902B-EDD6A30BE138}"/>
                  </a:ext>
                </a:extLst>
              </p14:cNvPr>
              <p14:cNvContentPartPr/>
              <p14:nvPr/>
            </p14:nvContentPartPr>
            <p14:xfrm>
              <a:off x="2580240" y="5296840"/>
              <a:ext cx="1001160" cy="735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3EF7F2-21C8-4953-902B-EDD6A30BE13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62600" y="5278840"/>
                <a:ext cx="103680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727311-4565-417F-893C-6431166F23BA}"/>
                  </a:ext>
                </a:extLst>
              </p14:cNvPr>
              <p14:cNvContentPartPr/>
              <p14:nvPr/>
            </p14:nvContentPartPr>
            <p14:xfrm>
              <a:off x="4185480" y="5394400"/>
              <a:ext cx="565920" cy="445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727311-4565-417F-893C-6431166F23BA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67480" y="5376760"/>
                <a:ext cx="6015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A1F8141-1F2A-47B2-9A61-0A624B5862AE}"/>
                  </a:ext>
                </a:extLst>
              </p14:cNvPr>
              <p14:cNvContentPartPr/>
              <p14:nvPr/>
            </p14:nvContentPartPr>
            <p14:xfrm>
              <a:off x="5030400" y="5465680"/>
              <a:ext cx="26892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A1F8141-1F2A-47B2-9A61-0A624B5862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12760" y="5447680"/>
                <a:ext cx="304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5C8A6FE-8CE1-48C5-9DF8-C76F7EA9803A}"/>
                  </a:ext>
                </a:extLst>
              </p14:cNvPr>
              <p14:cNvContentPartPr/>
              <p14:nvPr/>
            </p14:nvContentPartPr>
            <p14:xfrm>
              <a:off x="5313360" y="5323480"/>
              <a:ext cx="130320" cy="10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5C8A6FE-8CE1-48C5-9DF8-C76F7EA9803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295360" y="5305840"/>
                <a:ext cx="1659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8FA0AB8-8E2A-4DED-8344-339C71CE9D52}"/>
                  </a:ext>
                </a:extLst>
              </p14:cNvPr>
              <p14:cNvContentPartPr/>
              <p14:nvPr/>
            </p14:nvContentPartPr>
            <p14:xfrm>
              <a:off x="5486160" y="5480800"/>
              <a:ext cx="191520" cy="56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8FA0AB8-8E2A-4DED-8344-339C71CE9D5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68160" y="5462800"/>
                <a:ext cx="227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A51424-AE5E-4A6E-ABDB-50A964B3B836}"/>
                  </a:ext>
                </a:extLst>
              </p14:cNvPr>
              <p14:cNvContentPartPr/>
              <p14:nvPr/>
            </p14:nvContentPartPr>
            <p14:xfrm>
              <a:off x="5579760" y="5435080"/>
              <a:ext cx="8640" cy="15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A51424-AE5E-4A6E-ABDB-50A964B3B83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561760" y="5417440"/>
                <a:ext cx="442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781D5EB-BBE9-47A9-BAC0-B83451DEB4E9}"/>
                  </a:ext>
                </a:extLst>
              </p14:cNvPr>
              <p14:cNvContentPartPr/>
              <p14:nvPr/>
            </p14:nvContentPartPr>
            <p14:xfrm>
              <a:off x="5718720" y="5374240"/>
              <a:ext cx="24264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781D5EB-BBE9-47A9-BAC0-B83451DEB4E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701080" y="5356240"/>
                <a:ext cx="278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A16EA1-D815-44AC-AFE2-06668125BBD5}"/>
                  </a:ext>
                </a:extLst>
              </p14:cNvPr>
              <p14:cNvContentPartPr/>
              <p14:nvPr/>
            </p14:nvContentPartPr>
            <p14:xfrm>
              <a:off x="5932920" y="5235640"/>
              <a:ext cx="165600" cy="110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A16EA1-D815-44AC-AFE2-06668125BBD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915280" y="5218000"/>
                <a:ext cx="2012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4F292E-F747-45F8-BADE-843A7AEFD4C1}"/>
                  </a:ext>
                </a:extLst>
              </p14:cNvPr>
              <p14:cNvContentPartPr/>
              <p14:nvPr/>
            </p14:nvContentPartPr>
            <p14:xfrm>
              <a:off x="4840320" y="5032240"/>
              <a:ext cx="1327680" cy="714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4F292E-F747-45F8-BADE-843A7AEFD4C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22320" y="5014600"/>
                <a:ext cx="1363320" cy="75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328538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14:cNvPr>
              <p14:cNvContentPartPr/>
              <p14:nvPr/>
            </p14:nvContentPartPr>
            <p14:xfrm>
              <a:off x="985080" y="821680"/>
              <a:ext cx="7239240" cy="8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67440" y="786040"/>
                <a:ext cx="7274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14:cNvPr>
              <p14:cNvContentPartPr/>
              <p14:nvPr/>
            </p14:nvContentPartPr>
            <p14:xfrm>
              <a:off x="1737120" y="3941800"/>
              <a:ext cx="1778040" cy="73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19124" y="3924151"/>
                <a:ext cx="1813673" cy="767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14:cNvPr>
              <p14:cNvContentPartPr/>
              <p14:nvPr/>
            </p14:nvContentPartPr>
            <p14:xfrm>
              <a:off x="7547520" y="5188840"/>
              <a:ext cx="303840" cy="154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29880" y="5170840"/>
                <a:ext cx="33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14:cNvPr>
              <p14:cNvContentPartPr/>
              <p14:nvPr/>
            </p14:nvContentPartPr>
            <p14:xfrm>
              <a:off x="3941040" y="3418360"/>
              <a:ext cx="4583880" cy="1654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399" y="3400360"/>
                <a:ext cx="4619523" cy="16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3EF7F2-21C8-4953-902B-EDD6A30BE138}"/>
                  </a:ext>
                </a:extLst>
              </p14:cNvPr>
              <p14:cNvContentPartPr/>
              <p14:nvPr/>
            </p14:nvContentPartPr>
            <p14:xfrm>
              <a:off x="2580240" y="5296840"/>
              <a:ext cx="1001160" cy="735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3EF7F2-21C8-4953-902B-EDD6A30BE13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62600" y="5278840"/>
                <a:ext cx="103680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727311-4565-417F-893C-6431166F23BA}"/>
                  </a:ext>
                </a:extLst>
              </p14:cNvPr>
              <p14:cNvContentPartPr/>
              <p14:nvPr/>
            </p14:nvContentPartPr>
            <p14:xfrm>
              <a:off x="4185480" y="5394400"/>
              <a:ext cx="565920" cy="445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727311-4565-417F-893C-6431166F23BA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67480" y="5376760"/>
                <a:ext cx="6015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A1F8141-1F2A-47B2-9A61-0A624B5862AE}"/>
                  </a:ext>
                </a:extLst>
              </p14:cNvPr>
              <p14:cNvContentPartPr/>
              <p14:nvPr/>
            </p14:nvContentPartPr>
            <p14:xfrm>
              <a:off x="5030400" y="5465680"/>
              <a:ext cx="26892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A1F8141-1F2A-47B2-9A61-0A624B5862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12760" y="5447680"/>
                <a:ext cx="304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5C8A6FE-8CE1-48C5-9DF8-C76F7EA9803A}"/>
                  </a:ext>
                </a:extLst>
              </p14:cNvPr>
              <p14:cNvContentPartPr/>
              <p14:nvPr/>
            </p14:nvContentPartPr>
            <p14:xfrm>
              <a:off x="5313360" y="5323480"/>
              <a:ext cx="130320" cy="10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5C8A6FE-8CE1-48C5-9DF8-C76F7EA9803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295360" y="5305840"/>
                <a:ext cx="1659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8FA0AB8-8E2A-4DED-8344-339C71CE9D52}"/>
                  </a:ext>
                </a:extLst>
              </p14:cNvPr>
              <p14:cNvContentPartPr/>
              <p14:nvPr/>
            </p14:nvContentPartPr>
            <p14:xfrm>
              <a:off x="5486160" y="5480800"/>
              <a:ext cx="191520" cy="56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8FA0AB8-8E2A-4DED-8344-339C71CE9D5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68160" y="5462800"/>
                <a:ext cx="227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A51424-AE5E-4A6E-ABDB-50A964B3B836}"/>
                  </a:ext>
                </a:extLst>
              </p14:cNvPr>
              <p14:cNvContentPartPr/>
              <p14:nvPr/>
            </p14:nvContentPartPr>
            <p14:xfrm>
              <a:off x="5579760" y="5435080"/>
              <a:ext cx="8640" cy="15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A51424-AE5E-4A6E-ABDB-50A964B3B83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561760" y="5417440"/>
                <a:ext cx="442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781D5EB-BBE9-47A9-BAC0-B83451DEB4E9}"/>
                  </a:ext>
                </a:extLst>
              </p14:cNvPr>
              <p14:cNvContentPartPr/>
              <p14:nvPr/>
            </p14:nvContentPartPr>
            <p14:xfrm>
              <a:off x="5718720" y="5374240"/>
              <a:ext cx="24264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781D5EB-BBE9-47A9-BAC0-B83451DEB4E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701080" y="5356240"/>
                <a:ext cx="278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A16EA1-D815-44AC-AFE2-06668125BBD5}"/>
                  </a:ext>
                </a:extLst>
              </p14:cNvPr>
              <p14:cNvContentPartPr/>
              <p14:nvPr/>
            </p14:nvContentPartPr>
            <p14:xfrm>
              <a:off x="5932920" y="5235640"/>
              <a:ext cx="165600" cy="110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A16EA1-D815-44AC-AFE2-06668125BBD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915280" y="5218000"/>
                <a:ext cx="2012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4F292E-F747-45F8-BADE-843A7AEFD4C1}"/>
                  </a:ext>
                </a:extLst>
              </p14:cNvPr>
              <p14:cNvContentPartPr/>
              <p14:nvPr/>
            </p14:nvContentPartPr>
            <p14:xfrm>
              <a:off x="4840320" y="5032240"/>
              <a:ext cx="1327680" cy="714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4F292E-F747-45F8-BADE-843A7AEFD4C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22320" y="5014600"/>
                <a:ext cx="1363320" cy="75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3C15A1-E417-4954-B96E-BDFB96D5E1BE}"/>
                  </a:ext>
                </a:extLst>
              </p14:cNvPr>
              <p14:cNvContentPartPr/>
              <p14:nvPr/>
            </p14:nvContentPartPr>
            <p14:xfrm>
              <a:off x="4571760" y="6024760"/>
              <a:ext cx="229680" cy="2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3C15A1-E417-4954-B96E-BDFB96D5E1B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6006760"/>
                <a:ext cx="265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EC9DEF-E416-45E4-AF24-A1F93A99E0D6}"/>
                  </a:ext>
                </a:extLst>
              </p14:cNvPr>
              <p14:cNvContentPartPr/>
              <p14:nvPr/>
            </p14:nvContentPartPr>
            <p14:xfrm>
              <a:off x="4571760" y="6156160"/>
              <a:ext cx="24516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EC9DEF-E416-45E4-AF24-A1F93A99E0D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53760" y="6138160"/>
                <a:ext cx="2808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1E0842-7995-40BB-A6BD-D13FA2DBFBD5}"/>
                  </a:ext>
                </a:extLst>
              </p14:cNvPr>
              <p14:cNvContentPartPr/>
              <p14:nvPr/>
            </p14:nvContentPartPr>
            <p14:xfrm>
              <a:off x="5031120" y="5884360"/>
              <a:ext cx="936000" cy="425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1E0842-7995-40BB-A6BD-D13FA2DBFBD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013127" y="5866720"/>
                <a:ext cx="971626" cy="46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396641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14:cNvPr>
              <p14:cNvContentPartPr/>
              <p14:nvPr/>
            </p14:nvContentPartPr>
            <p14:xfrm>
              <a:off x="985080" y="821680"/>
              <a:ext cx="7239240" cy="8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ED227C-01F7-40B2-970F-76395F64316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67440" y="786040"/>
                <a:ext cx="7274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14:cNvPr>
              <p14:cNvContentPartPr/>
              <p14:nvPr/>
            </p14:nvContentPartPr>
            <p14:xfrm>
              <a:off x="1737120" y="3941800"/>
              <a:ext cx="1778040" cy="73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210B3B-03AB-4398-82FC-3A052D8A40B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19124" y="3924151"/>
                <a:ext cx="1813673" cy="767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14:cNvPr>
              <p14:cNvContentPartPr/>
              <p14:nvPr/>
            </p14:nvContentPartPr>
            <p14:xfrm>
              <a:off x="7547520" y="5188840"/>
              <a:ext cx="303840" cy="154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ED9C96A-7618-40A7-A76B-A3C20838337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29880" y="5170840"/>
                <a:ext cx="33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14:cNvPr>
              <p14:cNvContentPartPr/>
              <p14:nvPr/>
            </p14:nvContentPartPr>
            <p14:xfrm>
              <a:off x="3941040" y="3418360"/>
              <a:ext cx="4583880" cy="1654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B86B56D-675E-4D5D-A0CC-A5625981AF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399" y="3400360"/>
                <a:ext cx="4619523" cy="16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3EF7F2-21C8-4953-902B-EDD6A30BE138}"/>
                  </a:ext>
                </a:extLst>
              </p14:cNvPr>
              <p14:cNvContentPartPr/>
              <p14:nvPr/>
            </p14:nvContentPartPr>
            <p14:xfrm>
              <a:off x="2580240" y="5296840"/>
              <a:ext cx="1001160" cy="735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3EF7F2-21C8-4953-902B-EDD6A30BE13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62600" y="5278840"/>
                <a:ext cx="103680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727311-4565-417F-893C-6431166F23BA}"/>
                  </a:ext>
                </a:extLst>
              </p14:cNvPr>
              <p14:cNvContentPartPr/>
              <p14:nvPr/>
            </p14:nvContentPartPr>
            <p14:xfrm>
              <a:off x="4185480" y="5394400"/>
              <a:ext cx="565920" cy="445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727311-4565-417F-893C-6431166F23BA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67480" y="5376760"/>
                <a:ext cx="6015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A1F8141-1F2A-47B2-9A61-0A624B5862AE}"/>
                  </a:ext>
                </a:extLst>
              </p14:cNvPr>
              <p14:cNvContentPartPr/>
              <p14:nvPr/>
            </p14:nvContentPartPr>
            <p14:xfrm>
              <a:off x="5030400" y="5465680"/>
              <a:ext cx="26892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A1F8141-1F2A-47B2-9A61-0A624B5862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12760" y="5447680"/>
                <a:ext cx="304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5C8A6FE-8CE1-48C5-9DF8-C76F7EA9803A}"/>
                  </a:ext>
                </a:extLst>
              </p14:cNvPr>
              <p14:cNvContentPartPr/>
              <p14:nvPr/>
            </p14:nvContentPartPr>
            <p14:xfrm>
              <a:off x="5313360" y="5323480"/>
              <a:ext cx="130320" cy="10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5C8A6FE-8CE1-48C5-9DF8-C76F7EA9803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295360" y="5305840"/>
                <a:ext cx="1659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8FA0AB8-8E2A-4DED-8344-339C71CE9D52}"/>
                  </a:ext>
                </a:extLst>
              </p14:cNvPr>
              <p14:cNvContentPartPr/>
              <p14:nvPr/>
            </p14:nvContentPartPr>
            <p14:xfrm>
              <a:off x="5486160" y="5480800"/>
              <a:ext cx="191520" cy="56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8FA0AB8-8E2A-4DED-8344-339C71CE9D5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68160" y="5462800"/>
                <a:ext cx="227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A51424-AE5E-4A6E-ABDB-50A964B3B836}"/>
                  </a:ext>
                </a:extLst>
              </p14:cNvPr>
              <p14:cNvContentPartPr/>
              <p14:nvPr/>
            </p14:nvContentPartPr>
            <p14:xfrm>
              <a:off x="5579760" y="5435080"/>
              <a:ext cx="8640" cy="15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A51424-AE5E-4A6E-ABDB-50A964B3B83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561760" y="5417440"/>
                <a:ext cx="442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781D5EB-BBE9-47A9-BAC0-B83451DEB4E9}"/>
                  </a:ext>
                </a:extLst>
              </p14:cNvPr>
              <p14:cNvContentPartPr/>
              <p14:nvPr/>
            </p14:nvContentPartPr>
            <p14:xfrm>
              <a:off x="5718720" y="5374240"/>
              <a:ext cx="24264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781D5EB-BBE9-47A9-BAC0-B83451DEB4E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701080" y="5356240"/>
                <a:ext cx="278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A16EA1-D815-44AC-AFE2-06668125BBD5}"/>
                  </a:ext>
                </a:extLst>
              </p14:cNvPr>
              <p14:cNvContentPartPr/>
              <p14:nvPr/>
            </p14:nvContentPartPr>
            <p14:xfrm>
              <a:off x="5932920" y="5235640"/>
              <a:ext cx="165600" cy="110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A16EA1-D815-44AC-AFE2-06668125BBD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915280" y="5218000"/>
                <a:ext cx="2012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4F292E-F747-45F8-BADE-843A7AEFD4C1}"/>
                  </a:ext>
                </a:extLst>
              </p14:cNvPr>
              <p14:cNvContentPartPr/>
              <p14:nvPr/>
            </p14:nvContentPartPr>
            <p14:xfrm>
              <a:off x="4840320" y="5032240"/>
              <a:ext cx="1327680" cy="714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4F292E-F747-45F8-BADE-843A7AEFD4C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22320" y="5014600"/>
                <a:ext cx="1363320" cy="75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3C15A1-E417-4954-B96E-BDFB96D5E1BE}"/>
                  </a:ext>
                </a:extLst>
              </p14:cNvPr>
              <p14:cNvContentPartPr/>
              <p14:nvPr/>
            </p14:nvContentPartPr>
            <p14:xfrm>
              <a:off x="4571760" y="6024760"/>
              <a:ext cx="229680" cy="2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3C15A1-E417-4954-B96E-BDFB96D5E1B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6006760"/>
                <a:ext cx="265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EC9DEF-E416-45E4-AF24-A1F93A99E0D6}"/>
                  </a:ext>
                </a:extLst>
              </p14:cNvPr>
              <p14:cNvContentPartPr/>
              <p14:nvPr/>
            </p14:nvContentPartPr>
            <p14:xfrm>
              <a:off x="4571760" y="6156160"/>
              <a:ext cx="24516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EC9DEF-E416-45E4-AF24-A1F93A99E0D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53760" y="6138160"/>
                <a:ext cx="2808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1E0842-7995-40BB-A6BD-D13FA2DBFBD5}"/>
                  </a:ext>
                </a:extLst>
              </p14:cNvPr>
              <p14:cNvContentPartPr/>
              <p14:nvPr/>
            </p14:nvContentPartPr>
            <p14:xfrm>
              <a:off x="5031120" y="5884360"/>
              <a:ext cx="936000" cy="425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1E0842-7995-40BB-A6BD-D13FA2DBFBD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013127" y="5866720"/>
                <a:ext cx="971626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86EA8C5-732C-4509-8BC9-B14FF060617D}"/>
                  </a:ext>
                </a:extLst>
              </p14:cNvPr>
              <p14:cNvContentPartPr/>
              <p14:nvPr/>
            </p14:nvContentPartPr>
            <p14:xfrm>
              <a:off x="6530520" y="5743240"/>
              <a:ext cx="1983960" cy="100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86EA8C5-732C-4509-8BC9-B14FF060617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512523" y="5725240"/>
                <a:ext cx="2019594" cy="103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912980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14:cNvPr>
              <p14:cNvContentPartPr/>
              <p14:nvPr/>
            </p14:nvContentPartPr>
            <p14:xfrm>
              <a:off x="1005600" y="1269520"/>
              <a:ext cx="393408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87600" y="1233520"/>
                <a:ext cx="3969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488491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14:cNvPr>
              <p14:cNvContentPartPr/>
              <p14:nvPr/>
            </p14:nvContentPartPr>
            <p14:xfrm>
              <a:off x="1005600" y="1269520"/>
              <a:ext cx="393408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87600" y="1233520"/>
                <a:ext cx="3969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32357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3A584-A610-4FB7-8D2E-D5F4C256958F}"/>
                  </a:ext>
                </a:extLst>
              </p14:cNvPr>
              <p14:cNvContentPartPr/>
              <p14:nvPr/>
            </p14:nvContentPartPr>
            <p14:xfrm>
              <a:off x="3290520" y="1168360"/>
              <a:ext cx="928800" cy="272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3A584-A610-4FB7-8D2E-D5F4C256958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2520" y="1150360"/>
                <a:ext cx="9644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E068DD8-1ACD-4E9D-83B3-CB4782E7597A}"/>
                  </a:ext>
                </a:extLst>
              </p14:cNvPr>
              <p14:cNvContentPartPr/>
              <p14:nvPr/>
            </p14:nvContentPartPr>
            <p14:xfrm>
              <a:off x="2285760" y="1737880"/>
              <a:ext cx="2297160" cy="128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E068DD8-1ACD-4E9D-83B3-CB4782E759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67763" y="1720240"/>
                <a:ext cx="2332794" cy="131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033301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14:cNvPr>
              <p14:cNvContentPartPr/>
              <p14:nvPr/>
            </p14:nvContentPartPr>
            <p14:xfrm>
              <a:off x="1005600" y="1269520"/>
              <a:ext cx="393408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87600" y="1233520"/>
                <a:ext cx="3969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14:cNvPr>
              <p14:cNvContentPartPr/>
              <p14:nvPr/>
            </p14:nvContentPartPr>
            <p14:xfrm>
              <a:off x="5841480" y="369772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23840" y="368008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14:cNvPr>
              <p14:cNvContentPartPr/>
              <p14:nvPr/>
            </p14:nvContentPartPr>
            <p14:xfrm>
              <a:off x="5851560" y="3778720"/>
              <a:ext cx="1749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33920" y="376072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14:cNvPr>
              <p14:cNvContentPartPr/>
              <p14:nvPr/>
            </p14:nvContentPartPr>
            <p14:xfrm>
              <a:off x="6197160" y="3591880"/>
              <a:ext cx="329400" cy="226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520" y="3574240"/>
                <a:ext cx="3650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14:cNvPr>
              <p14:cNvContentPartPr/>
              <p14:nvPr/>
            </p14:nvContentPartPr>
            <p14:xfrm>
              <a:off x="7162680" y="3334480"/>
              <a:ext cx="569880" cy="528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144680" y="3316468"/>
                <a:ext cx="605520" cy="56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14:cNvPr>
              <p14:cNvContentPartPr/>
              <p14:nvPr/>
            </p14:nvContentPartPr>
            <p14:xfrm>
              <a:off x="6674520" y="3337720"/>
              <a:ext cx="389520" cy="487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56537" y="3320080"/>
                <a:ext cx="425127" cy="52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600405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14:cNvPr>
              <p14:cNvContentPartPr/>
              <p14:nvPr/>
            </p14:nvContentPartPr>
            <p14:xfrm>
              <a:off x="1005600" y="1269520"/>
              <a:ext cx="393408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87600" y="1233520"/>
                <a:ext cx="3969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14:cNvPr>
              <p14:cNvContentPartPr/>
              <p14:nvPr/>
            </p14:nvContentPartPr>
            <p14:xfrm>
              <a:off x="5841480" y="369772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23840" y="368008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14:cNvPr>
              <p14:cNvContentPartPr/>
              <p14:nvPr/>
            </p14:nvContentPartPr>
            <p14:xfrm>
              <a:off x="5851560" y="3778720"/>
              <a:ext cx="1749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33920" y="376072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14:cNvPr>
              <p14:cNvContentPartPr/>
              <p14:nvPr/>
            </p14:nvContentPartPr>
            <p14:xfrm>
              <a:off x="6197160" y="3591880"/>
              <a:ext cx="329400" cy="226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520" y="3574240"/>
                <a:ext cx="3650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14:cNvPr>
              <p14:cNvContentPartPr/>
              <p14:nvPr/>
            </p14:nvContentPartPr>
            <p14:xfrm>
              <a:off x="7162680" y="3334480"/>
              <a:ext cx="569880" cy="528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144680" y="3316468"/>
                <a:ext cx="605520" cy="56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14:cNvPr>
              <p14:cNvContentPartPr/>
              <p14:nvPr/>
            </p14:nvContentPartPr>
            <p14:xfrm>
              <a:off x="6674520" y="3337720"/>
              <a:ext cx="389520" cy="487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56537" y="3320080"/>
                <a:ext cx="425127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14:cNvPr>
              <p14:cNvContentPartPr/>
              <p14:nvPr/>
            </p14:nvContentPartPr>
            <p14:xfrm>
              <a:off x="1552440" y="4005880"/>
              <a:ext cx="298800" cy="9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34440" y="3988240"/>
                <a:ext cx="3344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14:cNvPr>
              <p14:cNvContentPartPr/>
              <p14:nvPr/>
            </p14:nvContentPartPr>
            <p14:xfrm>
              <a:off x="1543800" y="4185520"/>
              <a:ext cx="334800" cy="295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526160" y="4167880"/>
                <a:ext cx="370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14:cNvPr>
              <p14:cNvContentPartPr/>
              <p14:nvPr/>
            </p14:nvContentPartPr>
            <p14:xfrm>
              <a:off x="568560" y="4134760"/>
              <a:ext cx="294840" cy="236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538" y="4116760"/>
                <a:ext cx="330524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14:cNvPr>
              <p14:cNvContentPartPr/>
              <p14:nvPr/>
            </p14:nvContentPartPr>
            <p14:xfrm>
              <a:off x="2021520" y="4104160"/>
              <a:ext cx="198144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003880" y="4086507"/>
                <a:ext cx="201708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14:cNvPr>
              <p14:cNvContentPartPr/>
              <p14:nvPr/>
            </p14:nvContentPartPr>
            <p14:xfrm>
              <a:off x="4175400" y="4051600"/>
              <a:ext cx="1484640" cy="567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57756" y="4033949"/>
                <a:ext cx="1520289" cy="602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14:cNvPr>
              <p14:cNvContentPartPr/>
              <p14:nvPr/>
            </p14:nvContentPartPr>
            <p14:xfrm>
              <a:off x="5851560" y="4022440"/>
              <a:ext cx="1560240" cy="529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33920" y="4004452"/>
                <a:ext cx="1595880" cy="565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CB3A13D4-8B11-4DF6-B3B0-AE276876D060}"/>
                  </a:ext>
                </a:extLst>
              </p14:cNvPr>
              <p14:cNvContentPartPr/>
              <p14:nvPr/>
            </p14:nvContentPartPr>
            <p14:xfrm>
              <a:off x="7589280" y="4012720"/>
              <a:ext cx="1312200" cy="53856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CB3A13D4-8B11-4DF6-B3B0-AE276876D06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71280" y="3995080"/>
                <a:ext cx="1347840" cy="57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65613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14:cNvPr>
              <p14:cNvContentPartPr/>
              <p14:nvPr/>
            </p14:nvContentPartPr>
            <p14:xfrm>
              <a:off x="1005600" y="1269520"/>
              <a:ext cx="393408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BE20104-750C-4030-81D3-CC7E9DDC379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87600" y="1233520"/>
                <a:ext cx="3969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14:cNvPr>
              <p14:cNvContentPartPr/>
              <p14:nvPr/>
            </p14:nvContentPartPr>
            <p14:xfrm>
              <a:off x="5841480" y="369772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23840" y="368008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14:cNvPr>
              <p14:cNvContentPartPr/>
              <p14:nvPr/>
            </p14:nvContentPartPr>
            <p14:xfrm>
              <a:off x="5851560" y="3778720"/>
              <a:ext cx="1749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33920" y="376072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14:cNvPr>
              <p14:cNvContentPartPr/>
              <p14:nvPr/>
            </p14:nvContentPartPr>
            <p14:xfrm>
              <a:off x="6197160" y="3591880"/>
              <a:ext cx="329400" cy="226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520" y="3574240"/>
                <a:ext cx="3650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14:cNvPr>
              <p14:cNvContentPartPr/>
              <p14:nvPr/>
            </p14:nvContentPartPr>
            <p14:xfrm>
              <a:off x="7162680" y="3334480"/>
              <a:ext cx="569880" cy="528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144680" y="3316468"/>
                <a:ext cx="605520" cy="56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14:cNvPr>
              <p14:cNvContentPartPr/>
              <p14:nvPr/>
            </p14:nvContentPartPr>
            <p14:xfrm>
              <a:off x="6674520" y="3337720"/>
              <a:ext cx="389520" cy="487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56537" y="3320080"/>
                <a:ext cx="425127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14:cNvPr>
              <p14:cNvContentPartPr/>
              <p14:nvPr/>
            </p14:nvContentPartPr>
            <p14:xfrm>
              <a:off x="1552440" y="4005880"/>
              <a:ext cx="298800" cy="9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34440" y="3988240"/>
                <a:ext cx="3344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14:cNvPr>
              <p14:cNvContentPartPr/>
              <p14:nvPr/>
            </p14:nvContentPartPr>
            <p14:xfrm>
              <a:off x="1543800" y="4185520"/>
              <a:ext cx="334800" cy="295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526160" y="4167880"/>
                <a:ext cx="370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14:cNvPr>
              <p14:cNvContentPartPr/>
              <p14:nvPr/>
            </p14:nvContentPartPr>
            <p14:xfrm>
              <a:off x="568560" y="4134760"/>
              <a:ext cx="294840" cy="236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538" y="4116760"/>
                <a:ext cx="330524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14:cNvPr>
              <p14:cNvContentPartPr/>
              <p14:nvPr/>
            </p14:nvContentPartPr>
            <p14:xfrm>
              <a:off x="2021520" y="4104160"/>
              <a:ext cx="198144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003880" y="4086507"/>
                <a:ext cx="201708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14:cNvPr>
              <p14:cNvContentPartPr/>
              <p14:nvPr/>
            </p14:nvContentPartPr>
            <p14:xfrm>
              <a:off x="4175400" y="4051600"/>
              <a:ext cx="1484640" cy="567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57756" y="4033949"/>
                <a:ext cx="1520289" cy="602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14:cNvPr>
              <p14:cNvContentPartPr/>
              <p14:nvPr/>
            </p14:nvContentPartPr>
            <p14:xfrm>
              <a:off x="5851560" y="4022440"/>
              <a:ext cx="1560240" cy="529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33920" y="4004452"/>
                <a:ext cx="1595880" cy="565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14:cNvPr>
              <p14:cNvContentPartPr/>
              <p14:nvPr/>
            </p14:nvContentPartPr>
            <p14:xfrm>
              <a:off x="7589280" y="4012720"/>
              <a:ext cx="1312200" cy="53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71280" y="3995080"/>
                <a:ext cx="134784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14:cNvPr>
              <p14:cNvContentPartPr/>
              <p14:nvPr/>
            </p14:nvContentPartPr>
            <p14:xfrm>
              <a:off x="416280" y="4662880"/>
              <a:ext cx="306360" cy="26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98280" y="4645240"/>
                <a:ext cx="3420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14:cNvPr>
              <p14:cNvContentPartPr/>
              <p14:nvPr/>
            </p14:nvContentPartPr>
            <p14:xfrm>
              <a:off x="985080" y="4644880"/>
              <a:ext cx="1785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67440" y="4626880"/>
                <a:ext cx="2142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14:cNvPr>
              <p14:cNvContentPartPr/>
              <p14:nvPr/>
            </p14:nvContentPartPr>
            <p14:xfrm>
              <a:off x="1391520" y="4856200"/>
              <a:ext cx="15588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73520" y="4838200"/>
                <a:ext cx="191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14:cNvPr>
              <p14:cNvContentPartPr/>
              <p14:nvPr/>
            </p14:nvContentPartPr>
            <p14:xfrm>
              <a:off x="1422120" y="4933600"/>
              <a:ext cx="12240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404480" y="491560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14:cNvPr>
              <p14:cNvContentPartPr/>
              <p14:nvPr/>
            </p14:nvContentPartPr>
            <p14:xfrm>
              <a:off x="964920" y="4794280"/>
              <a:ext cx="263160" cy="265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46920" y="4776640"/>
                <a:ext cx="2988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14:cNvPr>
              <p14:cNvContentPartPr/>
              <p14:nvPr/>
            </p14:nvContentPartPr>
            <p14:xfrm>
              <a:off x="7631040" y="4266880"/>
              <a:ext cx="16200" cy="15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613400" y="4248880"/>
                <a:ext cx="5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14:cNvPr>
              <p14:cNvContentPartPr/>
              <p14:nvPr/>
            </p14:nvContentPartPr>
            <p14:xfrm>
              <a:off x="2240760" y="4726600"/>
              <a:ext cx="522720" cy="304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2760" y="4708960"/>
                <a:ext cx="5583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14:cNvPr>
              <p14:cNvContentPartPr/>
              <p14:nvPr/>
            </p14:nvContentPartPr>
            <p14:xfrm>
              <a:off x="1685640" y="4631200"/>
              <a:ext cx="428400" cy="51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667985" y="4613560"/>
                <a:ext cx="46407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14:cNvPr>
              <p14:cNvContentPartPr/>
              <p14:nvPr/>
            </p14:nvContentPartPr>
            <p14:xfrm>
              <a:off x="3673920" y="4937560"/>
              <a:ext cx="14040" cy="50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56280" y="4919920"/>
                <a:ext cx="49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14:cNvPr>
              <p14:cNvContentPartPr/>
              <p14:nvPr/>
            </p14:nvContentPartPr>
            <p14:xfrm>
              <a:off x="3804240" y="4734160"/>
              <a:ext cx="410040" cy="31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786600" y="4716160"/>
                <a:ext cx="445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14:cNvPr>
              <p14:cNvContentPartPr/>
              <p14:nvPr/>
            </p14:nvContentPartPr>
            <p14:xfrm>
              <a:off x="3327960" y="4741360"/>
              <a:ext cx="250920" cy="317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10320" y="4723700"/>
                <a:ext cx="28656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14:cNvPr>
              <p14:cNvContentPartPr/>
              <p14:nvPr/>
            </p14:nvContentPartPr>
            <p14:xfrm>
              <a:off x="2997120" y="4805440"/>
              <a:ext cx="203040" cy="18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979120" y="4787800"/>
                <a:ext cx="238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14:cNvPr>
              <p14:cNvContentPartPr/>
              <p14:nvPr/>
            </p14:nvContentPartPr>
            <p14:xfrm>
              <a:off x="4317600" y="4666480"/>
              <a:ext cx="293760" cy="47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99600" y="4648827"/>
                <a:ext cx="329400" cy="508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14:cNvPr>
              <p14:cNvContentPartPr/>
              <p14:nvPr/>
            </p14:nvContentPartPr>
            <p14:xfrm>
              <a:off x="794280" y="4449760"/>
              <a:ext cx="4564440" cy="76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76640" y="4414120"/>
                <a:ext cx="4600080" cy="83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0090B0-D07F-4060-8D1B-A226A90B6E52}"/>
                  </a:ext>
                </a:extLst>
              </p14:cNvPr>
              <p14:cNvContentPartPr/>
              <p14:nvPr/>
            </p14:nvContentPartPr>
            <p14:xfrm>
              <a:off x="4948680" y="4900840"/>
              <a:ext cx="141120" cy="130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0090B0-D07F-4060-8D1B-A226A90B6E5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30680" y="4882840"/>
                <a:ext cx="1767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64C61-7474-4DC7-B0E6-1B12CE965540}"/>
                  </a:ext>
                </a:extLst>
              </p14:cNvPr>
              <p14:cNvContentPartPr/>
              <p14:nvPr/>
            </p14:nvContentPartPr>
            <p14:xfrm>
              <a:off x="4754280" y="4796800"/>
              <a:ext cx="114120" cy="222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64C61-7474-4DC7-B0E6-1B12CE96554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36640" y="4778829"/>
                <a:ext cx="149760" cy="2584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41102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14:cNvPr>
              <p14:cNvContentPartPr/>
              <p14:nvPr/>
            </p14:nvContentPartPr>
            <p14:xfrm>
              <a:off x="5841480" y="369772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23840" y="368008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14:cNvPr>
              <p14:cNvContentPartPr/>
              <p14:nvPr/>
            </p14:nvContentPartPr>
            <p14:xfrm>
              <a:off x="5851560" y="3778720"/>
              <a:ext cx="1749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33920" y="376072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14:cNvPr>
              <p14:cNvContentPartPr/>
              <p14:nvPr/>
            </p14:nvContentPartPr>
            <p14:xfrm>
              <a:off x="6197160" y="3591880"/>
              <a:ext cx="329400" cy="226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179520" y="3574240"/>
                <a:ext cx="3650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14:cNvPr>
              <p14:cNvContentPartPr/>
              <p14:nvPr/>
            </p14:nvContentPartPr>
            <p14:xfrm>
              <a:off x="7162680" y="3334480"/>
              <a:ext cx="569880" cy="528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144680" y="3316468"/>
                <a:ext cx="605520" cy="56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14:cNvPr>
              <p14:cNvContentPartPr/>
              <p14:nvPr/>
            </p14:nvContentPartPr>
            <p14:xfrm>
              <a:off x="6674520" y="3337720"/>
              <a:ext cx="389520" cy="487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56537" y="3320080"/>
                <a:ext cx="425127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14:cNvPr>
              <p14:cNvContentPartPr/>
              <p14:nvPr/>
            </p14:nvContentPartPr>
            <p14:xfrm>
              <a:off x="1552440" y="4005880"/>
              <a:ext cx="298800" cy="9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534440" y="3988240"/>
                <a:ext cx="3344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14:cNvPr>
              <p14:cNvContentPartPr/>
              <p14:nvPr/>
            </p14:nvContentPartPr>
            <p14:xfrm>
              <a:off x="1543800" y="4185520"/>
              <a:ext cx="334800" cy="295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26160" y="4167880"/>
                <a:ext cx="370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14:cNvPr>
              <p14:cNvContentPartPr/>
              <p14:nvPr/>
            </p14:nvContentPartPr>
            <p14:xfrm>
              <a:off x="568560" y="4134760"/>
              <a:ext cx="294840" cy="236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0538" y="4116760"/>
                <a:ext cx="330524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14:cNvPr>
              <p14:cNvContentPartPr/>
              <p14:nvPr/>
            </p14:nvContentPartPr>
            <p14:xfrm>
              <a:off x="2021520" y="4104160"/>
              <a:ext cx="198144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003880" y="4086507"/>
                <a:ext cx="201708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14:cNvPr>
              <p14:cNvContentPartPr/>
              <p14:nvPr/>
            </p14:nvContentPartPr>
            <p14:xfrm>
              <a:off x="4175400" y="4051600"/>
              <a:ext cx="1484640" cy="567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57756" y="4033949"/>
                <a:ext cx="1520289" cy="602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14:cNvPr>
              <p14:cNvContentPartPr/>
              <p14:nvPr/>
            </p14:nvContentPartPr>
            <p14:xfrm>
              <a:off x="5851560" y="4022440"/>
              <a:ext cx="1560240" cy="529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3920" y="4004452"/>
                <a:ext cx="1595880" cy="565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14:cNvPr>
              <p14:cNvContentPartPr/>
              <p14:nvPr/>
            </p14:nvContentPartPr>
            <p14:xfrm>
              <a:off x="7589280" y="4012720"/>
              <a:ext cx="1312200" cy="53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571280" y="3995080"/>
                <a:ext cx="134784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14:cNvPr>
              <p14:cNvContentPartPr/>
              <p14:nvPr/>
            </p14:nvContentPartPr>
            <p14:xfrm>
              <a:off x="416280" y="4662880"/>
              <a:ext cx="306360" cy="26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98280" y="4645240"/>
                <a:ext cx="3420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14:cNvPr>
              <p14:cNvContentPartPr/>
              <p14:nvPr/>
            </p14:nvContentPartPr>
            <p14:xfrm>
              <a:off x="985080" y="4644880"/>
              <a:ext cx="1785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967440" y="4626880"/>
                <a:ext cx="2142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14:cNvPr>
              <p14:cNvContentPartPr/>
              <p14:nvPr/>
            </p14:nvContentPartPr>
            <p14:xfrm>
              <a:off x="1391520" y="4856200"/>
              <a:ext cx="15588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373520" y="4838200"/>
                <a:ext cx="191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14:cNvPr>
              <p14:cNvContentPartPr/>
              <p14:nvPr/>
            </p14:nvContentPartPr>
            <p14:xfrm>
              <a:off x="1422120" y="4933600"/>
              <a:ext cx="12240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04480" y="491560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14:cNvPr>
              <p14:cNvContentPartPr/>
              <p14:nvPr/>
            </p14:nvContentPartPr>
            <p14:xfrm>
              <a:off x="964920" y="4794280"/>
              <a:ext cx="263160" cy="265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46920" y="4776640"/>
                <a:ext cx="2988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14:cNvPr>
              <p14:cNvContentPartPr/>
              <p14:nvPr/>
            </p14:nvContentPartPr>
            <p14:xfrm>
              <a:off x="7631040" y="4266880"/>
              <a:ext cx="16200" cy="15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613400" y="4248880"/>
                <a:ext cx="5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14:cNvPr>
              <p14:cNvContentPartPr/>
              <p14:nvPr/>
            </p14:nvContentPartPr>
            <p14:xfrm>
              <a:off x="2240760" y="4726600"/>
              <a:ext cx="522720" cy="304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22760" y="4708960"/>
                <a:ext cx="5583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14:cNvPr>
              <p14:cNvContentPartPr/>
              <p14:nvPr/>
            </p14:nvContentPartPr>
            <p14:xfrm>
              <a:off x="1685640" y="4631200"/>
              <a:ext cx="428400" cy="51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667985" y="4613560"/>
                <a:ext cx="46407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14:cNvPr>
              <p14:cNvContentPartPr/>
              <p14:nvPr/>
            </p14:nvContentPartPr>
            <p14:xfrm>
              <a:off x="3673920" y="4937560"/>
              <a:ext cx="14040" cy="50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656280" y="4919920"/>
                <a:ext cx="49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14:cNvPr>
              <p14:cNvContentPartPr/>
              <p14:nvPr/>
            </p14:nvContentPartPr>
            <p14:xfrm>
              <a:off x="3804240" y="4734160"/>
              <a:ext cx="410040" cy="31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86600" y="4716160"/>
                <a:ext cx="445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14:cNvPr>
              <p14:cNvContentPartPr/>
              <p14:nvPr/>
            </p14:nvContentPartPr>
            <p14:xfrm>
              <a:off x="3327960" y="4741360"/>
              <a:ext cx="250920" cy="317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10320" y="4723700"/>
                <a:ext cx="28656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14:cNvPr>
              <p14:cNvContentPartPr/>
              <p14:nvPr/>
            </p14:nvContentPartPr>
            <p14:xfrm>
              <a:off x="2997120" y="4805440"/>
              <a:ext cx="203040" cy="18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79120" y="4787800"/>
                <a:ext cx="238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14:cNvPr>
              <p14:cNvContentPartPr/>
              <p14:nvPr/>
            </p14:nvContentPartPr>
            <p14:xfrm>
              <a:off x="4317600" y="4666480"/>
              <a:ext cx="293760" cy="47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299600" y="4648827"/>
                <a:ext cx="329400" cy="508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14:cNvPr>
              <p14:cNvContentPartPr/>
              <p14:nvPr/>
            </p14:nvContentPartPr>
            <p14:xfrm>
              <a:off x="794280" y="4449760"/>
              <a:ext cx="4564440" cy="76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76640" y="4414120"/>
                <a:ext cx="4600080" cy="83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F1DE993-EC2E-4384-A9F0-68C843D1EF4C}"/>
                  </a:ext>
                </a:extLst>
              </p14:cNvPr>
              <p14:cNvContentPartPr/>
              <p14:nvPr/>
            </p14:nvContentPartPr>
            <p14:xfrm>
              <a:off x="3301320" y="1228840"/>
              <a:ext cx="4924440" cy="51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F1DE993-EC2E-4384-A9F0-68C843D1EF4C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283680" y="1193200"/>
                <a:ext cx="49600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5F7A92-DC2C-428F-8A3B-0CB3AC43F754}"/>
                  </a:ext>
                </a:extLst>
              </p14:cNvPr>
              <p14:cNvContentPartPr/>
              <p14:nvPr/>
            </p14:nvContentPartPr>
            <p14:xfrm>
              <a:off x="345000" y="1593520"/>
              <a:ext cx="3596040" cy="12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5F7A92-DC2C-428F-8A3B-0CB3AC43F75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7360" y="1557520"/>
                <a:ext cx="36316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642EF-7818-4067-9166-A8A3146FB752}"/>
                  </a:ext>
                </a:extLst>
              </p14:cNvPr>
              <p14:cNvContentPartPr/>
              <p14:nvPr/>
            </p14:nvContentPartPr>
            <p14:xfrm>
              <a:off x="5668680" y="4701760"/>
              <a:ext cx="1138320" cy="423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642EF-7818-4067-9166-A8A3146FB75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51040" y="4683760"/>
                <a:ext cx="11739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6357DC8-06B1-439F-9272-9715254FC3AD}"/>
                  </a:ext>
                </a:extLst>
              </p14:cNvPr>
              <p14:cNvContentPartPr/>
              <p14:nvPr/>
            </p14:nvContentPartPr>
            <p14:xfrm>
              <a:off x="7174560" y="4785280"/>
              <a:ext cx="638640" cy="32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6357DC8-06B1-439F-9272-9715254FC3A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156910" y="4767300"/>
                <a:ext cx="674300" cy="36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348022-9B36-44DD-9D3D-3BACD77A168A}"/>
                  </a:ext>
                </a:extLst>
              </p14:cNvPr>
              <p14:cNvContentPartPr/>
              <p14:nvPr/>
            </p14:nvContentPartPr>
            <p14:xfrm>
              <a:off x="5719440" y="5180560"/>
              <a:ext cx="2183760" cy="5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348022-9B36-44DD-9D3D-3BACD77A168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01800" y="5162920"/>
                <a:ext cx="22194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AAA2EE-78E1-4940-8C53-48F11A753C1A}"/>
                  </a:ext>
                </a:extLst>
              </p14:cNvPr>
              <p14:cNvContentPartPr/>
              <p14:nvPr/>
            </p14:nvContentPartPr>
            <p14:xfrm>
              <a:off x="8114160" y="4886440"/>
              <a:ext cx="33840" cy="2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AAA2EE-78E1-4940-8C53-48F11A753C1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8096520" y="4868800"/>
                <a:ext cx="69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283CAB5-2447-485A-8132-E9ECA69F16D7}"/>
                  </a:ext>
                </a:extLst>
              </p14:cNvPr>
              <p14:cNvContentPartPr/>
              <p14:nvPr/>
            </p14:nvContentPartPr>
            <p14:xfrm>
              <a:off x="8142240" y="5029000"/>
              <a:ext cx="26280" cy="36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283CAB5-2447-485A-8132-E9ECA69F16D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124240" y="501100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0D8FFAD-AE75-45C3-B04D-1130E8946DDE}"/>
                  </a:ext>
                </a:extLst>
              </p14:cNvPr>
              <p14:cNvContentPartPr/>
              <p14:nvPr/>
            </p14:nvContentPartPr>
            <p14:xfrm>
              <a:off x="4948680" y="4900840"/>
              <a:ext cx="141120" cy="130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0D8FFAD-AE75-45C3-B04D-1130E8946DD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930680" y="4882840"/>
                <a:ext cx="1767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06B383B-9EF6-4DA8-BDE6-90316FF0ED13}"/>
                  </a:ext>
                </a:extLst>
              </p14:cNvPr>
              <p14:cNvContentPartPr/>
              <p14:nvPr/>
            </p14:nvContentPartPr>
            <p14:xfrm>
              <a:off x="4754280" y="4796800"/>
              <a:ext cx="114120" cy="22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06B383B-9EF6-4DA8-BDE6-90316FF0ED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36640" y="4778829"/>
                <a:ext cx="149760" cy="2584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032264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14:cNvPr>
              <p14:cNvContentPartPr/>
              <p14:nvPr/>
            </p14:nvContentPartPr>
            <p14:xfrm>
              <a:off x="5841480" y="369772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23840" y="368008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14:cNvPr>
              <p14:cNvContentPartPr/>
              <p14:nvPr/>
            </p14:nvContentPartPr>
            <p14:xfrm>
              <a:off x="5851560" y="3778720"/>
              <a:ext cx="1749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33920" y="376072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14:cNvPr>
              <p14:cNvContentPartPr/>
              <p14:nvPr/>
            </p14:nvContentPartPr>
            <p14:xfrm>
              <a:off x="6197160" y="3591880"/>
              <a:ext cx="329400" cy="226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179520" y="3574240"/>
                <a:ext cx="3650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14:cNvPr>
              <p14:cNvContentPartPr/>
              <p14:nvPr/>
            </p14:nvContentPartPr>
            <p14:xfrm>
              <a:off x="7162680" y="3334480"/>
              <a:ext cx="569880" cy="528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144680" y="3316468"/>
                <a:ext cx="605520" cy="56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14:cNvPr>
              <p14:cNvContentPartPr/>
              <p14:nvPr/>
            </p14:nvContentPartPr>
            <p14:xfrm>
              <a:off x="6674520" y="3337720"/>
              <a:ext cx="389520" cy="487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56537" y="3320080"/>
                <a:ext cx="425127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14:cNvPr>
              <p14:cNvContentPartPr/>
              <p14:nvPr/>
            </p14:nvContentPartPr>
            <p14:xfrm>
              <a:off x="1552440" y="4005880"/>
              <a:ext cx="298800" cy="9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534440" y="3988240"/>
                <a:ext cx="3344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14:cNvPr>
              <p14:cNvContentPartPr/>
              <p14:nvPr/>
            </p14:nvContentPartPr>
            <p14:xfrm>
              <a:off x="1543800" y="4185520"/>
              <a:ext cx="334800" cy="295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26160" y="4167880"/>
                <a:ext cx="370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14:cNvPr>
              <p14:cNvContentPartPr/>
              <p14:nvPr/>
            </p14:nvContentPartPr>
            <p14:xfrm>
              <a:off x="568560" y="4134760"/>
              <a:ext cx="294840" cy="236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0538" y="4116760"/>
                <a:ext cx="330524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14:cNvPr>
              <p14:cNvContentPartPr/>
              <p14:nvPr/>
            </p14:nvContentPartPr>
            <p14:xfrm>
              <a:off x="2021520" y="4104160"/>
              <a:ext cx="198144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003880" y="4086507"/>
                <a:ext cx="201708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14:cNvPr>
              <p14:cNvContentPartPr/>
              <p14:nvPr/>
            </p14:nvContentPartPr>
            <p14:xfrm>
              <a:off x="4175400" y="4051600"/>
              <a:ext cx="1484640" cy="567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57756" y="4033949"/>
                <a:ext cx="1520289" cy="602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14:cNvPr>
              <p14:cNvContentPartPr/>
              <p14:nvPr/>
            </p14:nvContentPartPr>
            <p14:xfrm>
              <a:off x="5851560" y="4022440"/>
              <a:ext cx="1560240" cy="529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3920" y="4004452"/>
                <a:ext cx="1595880" cy="565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14:cNvPr>
              <p14:cNvContentPartPr/>
              <p14:nvPr/>
            </p14:nvContentPartPr>
            <p14:xfrm>
              <a:off x="7589280" y="4012720"/>
              <a:ext cx="1312200" cy="53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571280" y="3995080"/>
                <a:ext cx="134784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14:cNvPr>
              <p14:cNvContentPartPr/>
              <p14:nvPr/>
            </p14:nvContentPartPr>
            <p14:xfrm>
              <a:off x="416280" y="4662880"/>
              <a:ext cx="306360" cy="26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98280" y="4645240"/>
                <a:ext cx="3420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14:cNvPr>
              <p14:cNvContentPartPr/>
              <p14:nvPr/>
            </p14:nvContentPartPr>
            <p14:xfrm>
              <a:off x="985080" y="4644880"/>
              <a:ext cx="1785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967440" y="4626880"/>
                <a:ext cx="2142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14:cNvPr>
              <p14:cNvContentPartPr/>
              <p14:nvPr/>
            </p14:nvContentPartPr>
            <p14:xfrm>
              <a:off x="1391520" y="4856200"/>
              <a:ext cx="15588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373520" y="4838200"/>
                <a:ext cx="191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14:cNvPr>
              <p14:cNvContentPartPr/>
              <p14:nvPr/>
            </p14:nvContentPartPr>
            <p14:xfrm>
              <a:off x="1422120" y="4933600"/>
              <a:ext cx="12240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04480" y="491560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14:cNvPr>
              <p14:cNvContentPartPr/>
              <p14:nvPr/>
            </p14:nvContentPartPr>
            <p14:xfrm>
              <a:off x="964920" y="4794280"/>
              <a:ext cx="263160" cy="265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46920" y="4776640"/>
                <a:ext cx="2988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14:cNvPr>
              <p14:cNvContentPartPr/>
              <p14:nvPr/>
            </p14:nvContentPartPr>
            <p14:xfrm>
              <a:off x="7631040" y="4266880"/>
              <a:ext cx="16200" cy="15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613400" y="4248880"/>
                <a:ext cx="5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14:cNvPr>
              <p14:cNvContentPartPr/>
              <p14:nvPr/>
            </p14:nvContentPartPr>
            <p14:xfrm>
              <a:off x="2240760" y="4726600"/>
              <a:ext cx="522720" cy="304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22760" y="4708960"/>
                <a:ext cx="5583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14:cNvPr>
              <p14:cNvContentPartPr/>
              <p14:nvPr/>
            </p14:nvContentPartPr>
            <p14:xfrm>
              <a:off x="1685640" y="4631200"/>
              <a:ext cx="428400" cy="51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667985" y="4613560"/>
                <a:ext cx="46407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14:cNvPr>
              <p14:cNvContentPartPr/>
              <p14:nvPr/>
            </p14:nvContentPartPr>
            <p14:xfrm>
              <a:off x="3673920" y="4937560"/>
              <a:ext cx="14040" cy="50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656280" y="4919920"/>
                <a:ext cx="49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14:cNvPr>
              <p14:cNvContentPartPr/>
              <p14:nvPr/>
            </p14:nvContentPartPr>
            <p14:xfrm>
              <a:off x="3804240" y="4734160"/>
              <a:ext cx="410040" cy="31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86600" y="4716160"/>
                <a:ext cx="445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14:cNvPr>
              <p14:cNvContentPartPr/>
              <p14:nvPr/>
            </p14:nvContentPartPr>
            <p14:xfrm>
              <a:off x="3327960" y="4741360"/>
              <a:ext cx="250920" cy="317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10320" y="4723700"/>
                <a:ext cx="28656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14:cNvPr>
              <p14:cNvContentPartPr/>
              <p14:nvPr/>
            </p14:nvContentPartPr>
            <p14:xfrm>
              <a:off x="2997120" y="4805440"/>
              <a:ext cx="203040" cy="18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79120" y="4787800"/>
                <a:ext cx="238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14:cNvPr>
              <p14:cNvContentPartPr/>
              <p14:nvPr/>
            </p14:nvContentPartPr>
            <p14:xfrm>
              <a:off x="4317600" y="4666480"/>
              <a:ext cx="293760" cy="47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299600" y="4648827"/>
                <a:ext cx="329400" cy="508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14:cNvPr>
              <p14:cNvContentPartPr/>
              <p14:nvPr/>
            </p14:nvContentPartPr>
            <p14:xfrm>
              <a:off x="794280" y="4449760"/>
              <a:ext cx="4564440" cy="76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76640" y="4414120"/>
                <a:ext cx="4600080" cy="83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F1DE993-EC2E-4384-A9F0-68C843D1EF4C}"/>
                  </a:ext>
                </a:extLst>
              </p14:cNvPr>
              <p14:cNvContentPartPr/>
              <p14:nvPr/>
            </p14:nvContentPartPr>
            <p14:xfrm>
              <a:off x="3301320" y="1228840"/>
              <a:ext cx="4924440" cy="51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F1DE993-EC2E-4384-A9F0-68C843D1EF4C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283680" y="1193200"/>
                <a:ext cx="49600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5F7A92-DC2C-428F-8A3B-0CB3AC43F754}"/>
                  </a:ext>
                </a:extLst>
              </p14:cNvPr>
              <p14:cNvContentPartPr/>
              <p14:nvPr/>
            </p14:nvContentPartPr>
            <p14:xfrm>
              <a:off x="345000" y="1593520"/>
              <a:ext cx="3596040" cy="12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5F7A92-DC2C-428F-8A3B-0CB3AC43F75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7360" y="1557520"/>
                <a:ext cx="36316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642EF-7818-4067-9166-A8A3146FB752}"/>
                  </a:ext>
                </a:extLst>
              </p14:cNvPr>
              <p14:cNvContentPartPr/>
              <p14:nvPr/>
            </p14:nvContentPartPr>
            <p14:xfrm>
              <a:off x="5668680" y="4701760"/>
              <a:ext cx="1138320" cy="423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642EF-7818-4067-9166-A8A3146FB75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51040" y="4683760"/>
                <a:ext cx="11739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6357DC8-06B1-439F-9272-9715254FC3AD}"/>
                  </a:ext>
                </a:extLst>
              </p14:cNvPr>
              <p14:cNvContentPartPr/>
              <p14:nvPr/>
            </p14:nvContentPartPr>
            <p14:xfrm>
              <a:off x="7174560" y="4785280"/>
              <a:ext cx="638640" cy="32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6357DC8-06B1-439F-9272-9715254FC3A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156910" y="4767300"/>
                <a:ext cx="674300" cy="36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348022-9B36-44DD-9D3D-3BACD77A168A}"/>
                  </a:ext>
                </a:extLst>
              </p14:cNvPr>
              <p14:cNvContentPartPr/>
              <p14:nvPr/>
            </p14:nvContentPartPr>
            <p14:xfrm>
              <a:off x="5719440" y="5180560"/>
              <a:ext cx="2183760" cy="5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348022-9B36-44DD-9D3D-3BACD77A168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01800" y="5162920"/>
                <a:ext cx="22194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AAA2EE-78E1-4940-8C53-48F11A753C1A}"/>
                  </a:ext>
                </a:extLst>
              </p14:cNvPr>
              <p14:cNvContentPartPr/>
              <p14:nvPr/>
            </p14:nvContentPartPr>
            <p14:xfrm>
              <a:off x="8114160" y="4886440"/>
              <a:ext cx="33840" cy="2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AAA2EE-78E1-4940-8C53-48F11A753C1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8096520" y="4868800"/>
                <a:ext cx="69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283CAB5-2447-485A-8132-E9ECA69F16D7}"/>
                  </a:ext>
                </a:extLst>
              </p14:cNvPr>
              <p14:cNvContentPartPr/>
              <p14:nvPr/>
            </p14:nvContentPartPr>
            <p14:xfrm>
              <a:off x="8142240" y="5029000"/>
              <a:ext cx="26280" cy="36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283CAB5-2447-485A-8132-E9ECA69F16D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124240" y="501100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41B176-486D-4622-9FD9-78BE66C44C2D}"/>
                  </a:ext>
                </a:extLst>
              </p14:cNvPr>
              <p14:cNvContentPartPr/>
              <p14:nvPr/>
            </p14:nvContentPartPr>
            <p14:xfrm>
              <a:off x="1117200" y="5418880"/>
              <a:ext cx="161280" cy="77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41B176-486D-4622-9FD9-78BE66C44C2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099560" y="5400880"/>
                <a:ext cx="196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8D4608-8A31-4683-8568-8BCBA09E9A80}"/>
                  </a:ext>
                </a:extLst>
              </p14:cNvPr>
              <p14:cNvContentPartPr/>
              <p14:nvPr/>
            </p14:nvContentPartPr>
            <p14:xfrm>
              <a:off x="2065440" y="5801200"/>
              <a:ext cx="333360" cy="193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8D4608-8A31-4683-8568-8BCBA09E9A8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047800" y="5783200"/>
                <a:ext cx="369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89C33E-46AA-477F-BBC1-7382FC4BF7C6}"/>
                  </a:ext>
                </a:extLst>
              </p14:cNvPr>
              <p14:cNvContentPartPr/>
              <p14:nvPr/>
            </p14:nvContentPartPr>
            <p14:xfrm>
              <a:off x="1747200" y="5475400"/>
              <a:ext cx="762480" cy="277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89C33E-46AA-477F-BBC1-7382FC4BF7C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729200" y="5457760"/>
                <a:ext cx="7981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0B27DD-3646-449F-98FB-9914D7657426}"/>
                  </a:ext>
                </a:extLst>
              </p14:cNvPr>
              <p14:cNvContentPartPr/>
              <p14:nvPr/>
            </p14:nvContentPartPr>
            <p14:xfrm>
              <a:off x="1127280" y="5547040"/>
              <a:ext cx="500760" cy="386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0B27DD-3646-449F-98FB-9914D7657426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109280" y="5529400"/>
                <a:ext cx="5364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114173-EEB3-4494-BF99-9D2F5D8604F3}"/>
                  </a:ext>
                </a:extLst>
              </p14:cNvPr>
              <p14:cNvContentPartPr/>
              <p14:nvPr/>
            </p14:nvContentPartPr>
            <p14:xfrm>
              <a:off x="2101440" y="5292880"/>
              <a:ext cx="365040" cy="101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114173-EEB3-4494-BF99-9D2F5D8604F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83440" y="5274880"/>
                <a:ext cx="4006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7D7C67-0B36-4A9B-AF58-BF52C37C40BE}"/>
                  </a:ext>
                </a:extLst>
              </p14:cNvPr>
              <p14:cNvContentPartPr/>
              <p14:nvPr/>
            </p14:nvContentPartPr>
            <p14:xfrm>
              <a:off x="2157600" y="5506360"/>
              <a:ext cx="160560" cy="20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7D7C67-0B36-4A9B-AF58-BF52C37C40B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39600" y="54883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1BE3238-3CF6-4962-80DC-A5284F846F4D}"/>
                  </a:ext>
                </a:extLst>
              </p14:cNvPr>
              <p14:cNvContentPartPr/>
              <p14:nvPr/>
            </p14:nvContentPartPr>
            <p14:xfrm>
              <a:off x="4948680" y="4900840"/>
              <a:ext cx="141120" cy="130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1BE3238-3CF6-4962-80DC-A5284F846F4D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930680" y="4882840"/>
                <a:ext cx="1767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480AFDB-D3E8-41D8-82A6-64A0AAEA48E9}"/>
                  </a:ext>
                </a:extLst>
              </p14:cNvPr>
              <p14:cNvContentPartPr/>
              <p14:nvPr/>
            </p14:nvContentPartPr>
            <p14:xfrm>
              <a:off x="4754280" y="4796800"/>
              <a:ext cx="114120" cy="222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480AFDB-D3E8-41D8-82A6-64A0AAEA48E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36640" y="4778829"/>
                <a:ext cx="149760" cy="2584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967887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91FD08-3298-42CB-B451-077945B006B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871" t="11317" r="18610" b="82428"/>
          <a:stretch/>
        </p:blipFill>
        <p:spPr>
          <a:xfrm>
            <a:off x="152400" y="136524"/>
            <a:ext cx="8845884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14:cNvPr>
              <p14:cNvContentPartPr/>
              <p14:nvPr/>
            </p14:nvContentPartPr>
            <p14:xfrm>
              <a:off x="4264680" y="1389400"/>
              <a:ext cx="271440" cy="21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3442411-35D5-4FEA-B43D-7AABF1F031E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7040" y="1371760"/>
                <a:ext cx="3070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14:cNvPr>
              <p14:cNvContentPartPr/>
              <p14:nvPr/>
            </p14:nvContentPartPr>
            <p14:xfrm>
              <a:off x="4724040" y="1435840"/>
              <a:ext cx="159120" cy="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F37BA16-A61F-4D3E-A383-88211DEBF48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06400" y="1418200"/>
                <a:ext cx="194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14:cNvPr>
              <p14:cNvContentPartPr/>
              <p14:nvPr/>
            </p14:nvContentPartPr>
            <p14:xfrm>
              <a:off x="4724040" y="1523680"/>
              <a:ext cx="1515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1F4B94-51F2-48D3-83CF-6C5D4CB3235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706400" y="15060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14:cNvPr>
              <p14:cNvContentPartPr/>
              <p14:nvPr/>
            </p14:nvContentPartPr>
            <p14:xfrm>
              <a:off x="5424240" y="1320280"/>
              <a:ext cx="558720" cy="393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A5C0EB-48A0-4E3E-AD66-934E5D4BF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6240" y="1302640"/>
                <a:ext cx="5943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14:cNvPr>
              <p14:cNvContentPartPr/>
              <p14:nvPr/>
            </p14:nvContentPartPr>
            <p14:xfrm>
              <a:off x="5036880" y="1354480"/>
              <a:ext cx="26676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2A9AC7-1BC6-443F-95D2-EC4E5C4C8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018880" y="1336840"/>
                <a:ext cx="302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14:cNvPr>
              <p14:cNvContentPartPr/>
              <p14:nvPr/>
            </p14:nvContentPartPr>
            <p14:xfrm>
              <a:off x="6082680" y="1452400"/>
              <a:ext cx="74160" cy="11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EF9C35-900F-456C-8965-EB7DAF25BC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64680" y="1434400"/>
                <a:ext cx="10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14:cNvPr>
              <p14:cNvContentPartPr/>
              <p14:nvPr/>
            </p14:nvContentPartPr>
            <p14:xfrm>
              <a:off x="6349800" y="1269520"/>
              <a:ext cx="202320" cy="70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C30A8C6-0160-41C2-93F9-58CF2229FA1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331800" y="1251880"/>
                <a:ext cx="2379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14:cNvPr>
              <p14:cNvContentPartPr/>
              <p14:nvPr/>
            </p14:nvContentPartPr>
            <p14:xfrm>
              <a:off x="6755880" y="1392640"/>
              <a:ext cx="133560" cy="9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A5BECA-1353-45AD-91B5-CA92699B2BC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38240" y="1374640"/>
                <a:ext cx="169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14:cNvPr>
              <p14:cNvContentPartPr/>
              <p14:nvPr/>
            </p14:nvContentPartPr>
            <p14:xfrm>
              <a:off x="6776400" y="1483000"/>
              <a:ext cx="12132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9924-A251-4E47-8696-C8B573FC1B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758400" y="14653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14:cNvPr>
              <p14:cNvContentPartPr/>
              <p14:nvPr/>
            </p14:nvContentPartPr>
            <p14:xfrm>
              <a:off x="6364920" y="1409560"/>
              <a:ext cx="2440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513BE3-717F-450F-A8BC-2F60FD9F1C1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347254" y="1391560"/>
                <a:ext cx="279773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14:cNvPr>
              <p14:cNvContentPartPr/>
              <p14:nvPr/>
            </p14:nvContentPartPr>
            <p14:xfrm>
              <a:off x="7060800" y="1318480"/>
              <a:ext cx="85392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09A988-6863-4B16-A260-D5C1E572CC4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43153" y="1300450"/>
                <a:ext cx="889575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14:cNvPr>
              <p14:cNvContentPartPr/>
              <p14:nvPr/>
            </p14:nvContentPartPr>
            <p14:xfrm>
              <a:off x="8009400" y="1249360"/>
              <a:ext cx="513360" cy="296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CD7AD8-BAA7-4CFC-99CE-96C553A7A04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91748" y="1231360"/>
                <a:ext cx="549025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14:cNvPr>
              <p14:cNvContentPartPr/>
              <p14:nvPr/>
            </p14:nvContentPartPr>
            <p14:xfrm>
              <a:off x="2279280" y="2041720"/>
              <a:ext cx="37440" cy="10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8D8613-C785-4B1A-89A0-E4C60B011E0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261280" y="2024080"/>
                <a:ext cx="73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14:cNvPr>
              <p14:cNvContentPartPr/>
              <p14:nvPr/>
            </p14:nvContentPartPr>
            <p14:xfrm>
              <a:off x="1787880" y="1960360"/>
              <a:ext cx="403920" cy="204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CE5E9C7-EC8F-48AD-98FD-1725E0112F6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69880" y="1942720"/>
                <a:ext cx="439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14:cNvPr>
              <p14:cNvContentPartPr/>
              <p14:nvPr/>
            </p14:nvContentPartPr>
            <p14:xfrm>
              <a:off x="1472880" y="1960360"/>
              <a:ext cx="214920" cy="226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263DC87-13F6-4194-919D-1BAC810F07B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454880" y="1942360"/>
                <a:ext cx="2505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14:cNvPr>
              <p14:cNvContentPartPr/>
              <p14:nvPr/>
            </p14:nvContentPartPr>
            <p14:xfrm>
              <a:off x="363720" y="1747240"/>
              <a:ext cx="682920" cy="489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C5A80D-6450-4125-A45E-E6A142D61B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5720" y="1729600"/>
                <a:ext cx="718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14:cNvPr>
              <p14:cNvContentPartPr/>
              <p14:nvPr/>
            </p14:nvContentPartPr>
            <p14:xfrm>
              <a:off x="812280" y="2320360"/>
              <a:ext cx="1702080" cy="697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0D6F3A-1A02-4CBA-A7B1-404B15FEC95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94640" y="2302720"/>
                <a:ext cx="17377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14:cNvPr>
              <p14:cNvContentPartPr/>
              <p14:nvPr/>
            </p14:nvContentPartPr>
            <p14:xfrm>
              <a:off x="183000" y="1686040"/>
              <a:ext cx="5779440" cy="1597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60B9D8-0979-4E45-B34C-20655E5CA8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65000" y="1668400"/>
                <a:ext cx="58150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14:cNvPr>
              <p14:cNvContentPartPr/>
              <p14:nvPr/>
            </p14:nvContentPartPr>
            <p14:xfrm>
              <a:off x="6299040" y="1889440"/>
              <a:ext cx="282960" cy="27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A36732C-96B9-4277-8979-A2BE59049B8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1871440"/>
                <a:ext cx="318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14:cNvPr>
              <p14:cNvContentPartPr/>
              <p14:nvPr/>
            </p14:nvContentPartPr>
            <p14:xfrm>
              <a:off x="6247920" y="1724200"/>
              <a:ext cx="204120" cy="39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E46141-7546-439F-BEA8-58BDCA94E26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29920" y="1706560"/>
                <a:ext cx="239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14:cNvPr>
              <p14:cNvContentPartPr/>
              <p14:nvPr/>
            </p14:nvContentPartPr>
            <p14:xfrm>
              <a:off x="6684960" y="1899880"/>
              <a:ext cx="15408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18FA7EF-4674-4303-8AD6-C033132B5D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66960" y="1881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14:cNvPr>
              <p14:cNvContentPartPr/>
              <p14:nvPr/>
            </p14:nvContentPartPr>
            <p14:xfrm>
              <a:off x="6684960" y="1980880"/>
              <a:ext cx="1854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B0F0B4-868C-480B-874D-3FB6BCE2703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6960" y="19628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14:cNvPr>
              <p14:cNvContentPartPr/>
              <p14:nvPr/>
            </p14:nvContentPartPr>
            <p14:xfrm>
              <a:off x="7539240" y="1868920"/>
              <a:ext cx="60840" cy="183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13CF39-F534-46A8-A403-4E95B7DE67C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21240" y="1851280"/>
                <a:ext cx="96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14:cNvPr>
              <p14:cNvContentPartPr/>
              <p14:nvPr/>
            </p14:nvContentPartPr>
            <p14:xfrm>
              <a:off x="7497840" y="1693600"/>
              <a:ext cx="179640" cy="11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7712C6E-9D96-4E00-8BEC-098B7F68B6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479840" y="1675960"/>
                <a:ext cx="215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14:cNvPr>
              <p14:cNvContentPartPr/>
              <p14:nvPr/>
            </p14:nvContentPartPr>
            <p14:xfrm>
              <a:off x="8077080" y="1727080"/>
              <a:ext cx="356760" cy="43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E0DE6E8-DAAD-438A-87B5-4113A43FC18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59080" y="1709440"/>
                <a:ext cx="39240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14:cNvPr>
              <p14:cNvContentPartPr/>
              <p14:nvPr/>
            </p14:nvContentPartPr>
            <p14:xfrm>
              <a:off x="7782240" y="1838680"/>
              <a:ext cx="169560" cy="207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F3730A-EF8D-4343-A7C4-232142B53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764600" y="1821040"/>
                <a:ext cx="205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14:cNvPr>
              <p14:cNvContentPartPr/>
              <p14:nvPr/>
            </p14:nvContentPartPr>
            <p14:xfrm>
              <a:off x="7030560" y="1760560"/>
              <a:ext cx="382680" cy="318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D6A40A-F6A1-476D-80D0-05C0FD3A3B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012560" y="1742920"/>
                <a:ext cx="418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14:cNvPr>
              <p14:cNvContentPartPr/>
              <p14:nvPr/>
            </p14:nvContentPartPr>
            <p14:xfrm>
              <a:off x="8544360" y="1862800"/>
              <a:ext cx="144000" cy="338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116F9A-B6E7-4D66-A5EB-07C3ABCF077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526360" y="1845160"/>
                <a:ext cx="179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14:cNvPr>
              <p14:cNvContentPartPr/>
              <p14:nvPr/>
            </p14:nvContentPartPr>
            <p14:xfrm>
              <a:off x="8544360" y="1662640"/>
              <a:ext cx="178920" cy="128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7390D74-9067-44CA-AE78-B85D7574C1C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26360" y="1645000"/>
                <a:ext cx="2145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14:cNvPr>
              <p14:cNvContentPartPr/>
              <p14:nvPr/>
            </p14:nvContentPartPr>
            <p14:xfrm>
              <a:off x="6112560" y="2346640"/>
              <a:ext cx="1068840" cy="264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25B322-F5F3-43BA-8BE7-469E6B5C2B8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94566" y="2329000"/>
                <a:ext cx="11044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14:cNvPr>
              <p14:cNvContentPartPr/>
              <p14:nvPr/>
            </p14:nvContentPartPr>
            <p14:xfrm>
              <a:off x="6674880" y="2864680"/>
              <a:ext cx="105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9A74C3A-C475-4E58-85DC-2AB1F2BD6E0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847040"/>
                <a:ext cx="141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14:cNvPr>
              <p14:cNvContentPartPr/>
              <p14:nvPr/>
            </p14:nvContentPartPr>
            <p14:xfrm>
              <a:off x="6207240" y="2782240"/>
              <a:ext cx="349200" cy="235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A00274-FCD9-4CB9-B6CE-2589C1C2C52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89259" y="2764600"/>
                <a:ext cx="384803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14:cNvPr>
              <p14:cNvContentPartPr/>
              <p14:nvPr/>
            </p14:nvContentPartPr>
            <p14:xfrm>
              <a:off x="6684960" y="2925880"/>
              <a:ext cx="13104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75FA64-9313-4A97-BA67-412BE69DE8A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66960" y="290788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14:cNvPr>
              <p14:cNvContentPartPr/>
              <p14:nvPr/>
            </p14:nvContentPartPr>
            <p14:xfrm>
              <a:off x="7446720" y="2813920"/>
              <a:ext cx="1414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1D12C0-3E01-4BB0-9200-9CC4B30891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29080" y="279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14:cNvPr>
              <p14:cNvContentPartPr/>
              <p14:nvPr/>
            </p14:nvContentPartPr>
            <p14:xfrm>
              <a:off x="7446720" y="2894920"/>
              <a:ext cx="162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99083C-34D0-4311-8539-B1FCF0114D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429080" y="287728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14:cNvPr>
              <p14:cNvContentPartPr/>
              <p14:nvPr/>
            </p14:nvContentPartPr>
            <p14:xfrm>
              <a:off x="6938760" y="2747680"/>
              <a:ext cx="37836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48B2E8-5BB0-4F22-81B5-C05C049A25E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0777" y="2730040"/>
                <a:ext cx="413966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14:cNvPr>
              <p14:cNvContentPartPr/>
              <p14:nvPr/>
            </p14:nvContentPartPr>
            <p14:xfrm>
              <a:off x="7713480" y="2549680"/>
              <a:ext cx="1248120" cy="56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2F73C0-087D-4C24-A88E-8EADA3A2635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695480" y="2532040"/>
                <a:ext cx="1283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14:cNvPr>
              <p14:cNvContentPartPr/>
              <p14:nvPr/>
            </p14:nvContentPartPr>
            <p14:xfrm>
              <a:off x="1990920" y="3280840"/>
              <a:ext cx="313200" cy="10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A0A60-844E-4061-BB20-13E1BC850F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972920" y="3263200"/>
                <a:ext cx="348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14:cNvPr>
              <p14:cNvContentPartPr/>
              <p14:nvPr/>
            </p14:nvContentPartPr>
            <p14:xfrm>
              <a:off x="435720" y="3435280"/>
              <a:ext cx="2287080" cy="56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A5B488-AF85-45D8-B650-5064A801585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17720" y="3417291"/>
                <a:ext cx="2322720" cy="602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14:cNvPr>
              <p14:cNvContentPartPr/>
              <p14:nvPr/>
            </p14:nvContentPartPr>
            <p14:xfrm>
              <a:off x="3553680" y="3539320"/>
              <a:ext cx="125280" cy="33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BAC7A4-5084-444D-BDE4-118B0898D18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536040" y="3521320"/>
                <a:ext cx="1609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14:cNvPr>
              <p14:cNvContentPartPr/>
              <p14:nvPr/>
            </p14:nvContentPartPr>
            <p14:xfrm>
              <a:off x="3524880" y="3524560"/>
              <a:ext cx="2736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0E054C2-47DF-4126-A26A-484F1517EEB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07240" y="3506920"/>
                <a:ext cx="309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14:cNvPr>
              <p14:cNvContentPartPr/>
              <p14:nvPr/>
            </p14:nvContentPartPr>
            <p14:xfrm>
              <a:off x="3524880" y="3364000"/>
              <a:ext cx="24480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079465F-D8AD-47B6-B79C-8931749AEC3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07240" y="3346360"/>
                <a:ext cx="280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14:cNvPr>
              <p14:cNvContentPartPr/>
              <p14:nvPr/>
            </p14:nvContentPartPr>
            <p14:xfrm>
              <a:off x="3941760" y="3601960"/>
              <a:ext cx="208440" cy="2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F78778-EDC5-42AD-9BC2-B08E2474EF2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23760" y="3584320"/>
                <a:ext cx="244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14:cNvPr>
              <p14:cNvContentPartPr/>
              <p14:nvPr/>
            </p14:nvContentPartPr>
            <p14:xfrm>
              <a:off x="3921240" y="3756760"/>
              <a:ext cx="2494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B30087-003C-4E95-B4C8-B03DB1A7474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03600" y="3738760"/>
                <a:ext cx="285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14:cNvPr>
              <p14:cNvContentPartPr/>
              <p14:nvPr/>
            </p14:nvContentPartPr>
            <p14:xfrm>
              <a:off x="4439640" y="3404680"/>
              <a:ext cx="18288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52D4DB-F0A5-4C26-858B-8AE34E06A08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422000" y="338668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14:cNvPr>
              <p14:cNvContentPartPr/>
              <p14:nvPr/>
            </p14:nvContentPartPr>
            <p14:xfrm>
              <a:off x="4896480" y="3748480"/>
              <a:ext cx="13212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D955D8-2B64-40AC-976C-B5AAF21FBE8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78840" y="3730840"/>
                <a:ext cx="167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14:cNvPr>
              <p14:cNvContentPartPr/>
              <p14:nvPr/>
            </p14:nvContentPartPr>
            <p14:xfrm>
              <a:off x="4359000" y="3596920"/>
              <a:ext cx="34020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7F3501C-48BC-4CDC-B462-CA02339FF9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41000" y="357928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14:cNvPr>
              <p14:cNvContentPartPr/>
              <p14:nvPr/>
            </p14:nvContentPartPr>
            <p14:xfrm>
              <a:off x="5282760" y="3320800"/>
              <a:ext cx="203040" cy="13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44DD11-1AE9-4350-9F4D-9AF8ADC104A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65120" y="3303160"/>
                <a:ext cx="2386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14:cNvPr>
              <p14:cNvContentPartPr/>
              <p14:nvPr/>
            </p14:nvContentPartPr>
            <p14:xfrm>
              <a:off x="5199960" y="3506200"/>
              <a:ext cx="306720" cy="421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A1E3C-93E9-4865-9411-F4352130CE7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81960" y="3488200"/>
                <a:ext cx="3423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14:cNvPr>
              <p14:cNvContentPartPr/>
              <p14:nvPr/>
            </p14:nvContentPartPr>
            <p14:xfrm>
              <a:off x="5841480" y="369772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962230-8B45-4B7F-8C29-E3AC7CD2C62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23840" y="368008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14:cNvPr>
              <p14:cNvContentPartPr/>
              <p14:nvPr/>
            </p14:nvContentPartPr>
            <p14:xfrm>
              <a:off x="5851560" y="3778720"/>
              <a:ext cx="1749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F7ECB0-637B-4900-982F-3D3CF5BA948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33920" y="376072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14:cNvPr>
              <p14:cNvContentPartPr/>
              <p14:nvPr/>
            </p14:nvContentPartPr>
            <p14:xfrm>
              <a:off x="6197160" y="3591880"/>
              <a:ext cx="329400" cy="226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6495740-5214-4FC7-91C9-C94A1EC9438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179520" y="3574240"/>
                <a:ext cx="3650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14:cNvPr>
              <p14:cNvContentPartPr/>
              <p14:nvPr/>
            </p14:nvContentPartPr>
            <p14:xfrm>
              <a:off x="7162680" y="3334480"/>
              <a:ext cx="569880" cy="528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03D48-F7C5-43D1-8B7F-D64E3A49652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144680" y="3316468"/>
                <a:ext cx="605520" cy="56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14:cNvPr>
              <p14:cNvContentPartPr/>
              <p14:nvPr/>
            </p14:nvContentPartPr>
            <p14:xfrm>
              <a:off x="6674520" y="3337720"/>
              <a:ext cx="389520" cy="487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6B710F-19BD-443E-81A4-48B971C4D19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56537" y="3320080"/>
                <a:ext cx="425127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14:cNvPr>
              <p14:cNvContentPartPr/>
              <p14:nvPr/>
            </p14:nvContentPartPr>
            <p14:xfrm>
              <a:off x="1552440" y="4005880"/>
              <a:ext cx="298800" cy="9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FD93A-E200-4A75-B053-BE1AE2E7BE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534440" y="3988240"/>
                <a:ext cx="3344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14:cNvPr>
              <p14:cNvContentPartPr/>
              <p14:nvPr/>
            </p14:nvContentPartPr>
            <p14:xfrm>
              <a:off x="1543800" y="4185520"/>
              <a:ext cx="334800" cy="295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F15D9F-6A59-4586-B17A-87A87E5803A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26160" y="4167880"/>
                <a:ext cx="370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14:cNvPr>
              <p14:cNvContentPartPr/>
              <p14:nvPr/>
            </p14:nvContentPartPr>
            <p14:xfrm>
              <a:off x="568560" y="4134760"/>
              <a:ext cx="294840" cy="236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1C8BF9C-662A-480D-9680-13996441D2D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0538" y="4116760"/>
                <a:ext cx="330524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14:cNvPr>
              <p14:cNvContentPartPr/>
              <p14:nvPr/>
            </p14:nvContentPartPr>
            <p14:xfrm>
              <a:off x="2021520" y="4104160"/>
              <a:ext cx="198144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AF2FBFB-F3A8-470B-B507-401A0A42C53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003880" y="4086507"/>
                <a:ext cx="201708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14:cNvPr>
              <p14:cNvContentPartPr/>
              <p14:nvPr/>
            </p14:nvContentPartPr>
            <p14:xfrm>
              <a:off x="4175400" y="4051600"/>
              <a:ext cx="1484640" cy="567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0FFD9F0-0CB8-48D2-9B2E-E693DCBB410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57756" y="4033949"/>
                <a:ext cx="1520289" cy="602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14:cNvPr>
              <p14:cNvContentPartPr/>
              <p14:nvPr/>
            </p14:nvContentPartPr>
            <p14:xfrm>
              <a:off x="5851560" y="4022440"/>
              <a:ext cx="1560240" cy="529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9889840-E758-4814-A4DB-E44E826E157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3920" y="4004452"/>
                <a:ext cx="1595880" cy="565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14:cNvPr>
              <p14:cNvContentPartPr/>
              <p14:nvPr/>
            </p14:nvContentPartPr>
            <p14:xfrm>
              <a:off x="7589280" y="4012720"/>
              <a:ext cx="1312200" cy="53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F0DD3B1-6BCA-45B0-B1A8-E9F07C70C72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571280" y="3995080"/>
                <a:ext cx="134784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14:cNvPr>
              <p14:cNvContentPartPr/>
              <p14:nvPr/>
            </p14:nvContentPartPr>
            <p14:xfrm>
              <a:off x="416280" y="4662880"/>
              <a:ext cx="306360" cy="26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91F2E62-16E3-47CC-9A2B-F39E2E6D11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98280" y="4645240"/>
                <a:ext cx="3420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14:cNvPr>
              <p14:cNvContentPartPr/>
              <p14:nvPr/>
            </p14:nvContentPartPr>
            <p14:xfrm>
              <a:off x="985080" y="4644880"/>
              <a:ext cx="1785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EFE871-54D6-4EFC-B7D2-FD155CD704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967440" y="4626880"/>
                <a:ext cx="2142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14:cNvPr>
              <p14:cNvContentPartPr/>
              <p14:nvPr/>
            </p14:nvContentPartPr>
            <p14:xfrm>
              <a:off x="1391520" y="4856200"/>
              <a:ext cx="15588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70B4CF-EB34-44FE-8479-E804F8BE4E6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373520" y="4838200"/>
                <a:ext cx="191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14:cNvPr>
              <p14:cNvContentPartPr/>
              <p14:nvPr/>
            </p14:nvContentPartPr>
            <p14:xfrm>
              <a:off x="1422120" y="4933600"/>
              <a:ext cx="12240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364B7A-55E2-4B79-A600-81E3352701D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04480" y="491560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14:cNvPr>
              <p14:cNvContentPartPr/>
              <p14:nvPr/>
            </p14:nvContentPartPr>
            <p14:xfrm>
              <a:off x="964920" y="4794280"/>
              <a:ext cx="263160" cy="265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8479A9-83D0-48C9-B344-ADAC123E6B1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46920" y="4776640"/>
                <a:ext cx="2988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14:cNvPr>
              <p14:cNvContentPartPr/>
              <p14:nvPr/>
            </p14:nvContentPartPr>
            <p14:xfrm>
              <a:off x="7631040" y="4266880"/>
              <a:ext cx="16200" cy="15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7A86C5-FD70-4093-A7E6-1704B798AE9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613400" y="4248880"/>
                <a:ext cx="5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14:cNvPr>
              <p14:cNvContentPartPr/>
              <p14:nvPr/>
            </p14:nvContentPartPr>
            <p14:xfrm>
              <a:off x="2240760" y="4726600"/>
              <a:ext cx="522720" cy="304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FCF0EDA-9076-40B5-BC0C-1911D5C5F6E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22760" y="4708960"/>
                <a:ext cx="5583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14:cNvPr>
              <p14:cNvContentPartPr/>
              <p14:nvPr/>
            </p14:nvContentPartPr>
            <p14:xfrm>
              <a:off x="1685640" y="4631200"/>
              <a:ext cx="428400" cy="51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787C381-1F2B-41E3-B853-469500C75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667985" y="4613560"/>
                <a:ext cx="46407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14:cNvPr>
              <p14:cNvContentPartPr/>
              <p14:nvPr/>
            </p14:nvContentPartPr>
            <p14:xfrm>
              <a:off x="3673920" y="4937560"/>
              <a:ext cx="14040" cy="50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4D2B2DE-77F8-4C52-8CF6-990CBC17410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656280" y="4919920"/>
                <a:ext cx="49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14:cNvPr>
              <p14:cNvContentPartPr/>
              <p14:nvPr/>
            </p14:nvContentPartPr>
            <p14:xfrm>
              <a:off x="3804240" y="4734160"/>
              <a:ext cx="410040" cy="31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77559C-B1A5-458E-827E-86248AD5A31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86600" y="4716160"/>
                <a:ext cx="445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14:cNvPr>
              <p14:cNvContentPartPr/>
              <p14:nvPr/>
            </p14:nvContentPartPr>
            <p14:xfrm>
              <a:off x="3327960" y="4741360"/>
              <a:ext cx="250920" cy="317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44C2AC7-D9A5-4720-900A-7BAEE388E28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10320" y="4723700"/>
                <a:ext cx="28656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14:cNvPr>
              <p14:cNvContentPartPr/>
              <p14:nvPr/>
            </p14:nvContentPartPr>
            <p14:xfrm>
              <a:off x="2997120" y="4805440"/>
              <a:ext cx="203040" cy="18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BE9533D-8994-485E-B759-71CD0E4C5BE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79120" y="4787800"/>
                <a:ext cx="238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14:cNvPr>
              <p14:cNvContentPartPr/>
              <p14:nvPr/>
            </p14:nvContentPartPr>
            <p14:xfrm>
              <a:off x="4317600" y="4666480"/>
              <a:ext cx="293760" cy="47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29717D4-D24A-4DA8-9D8D-50D159C219A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299600" y="4648827"/>
                <a:ext cx="329400" cy="508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14:cNvPr>
              <p14:cNvContentPartPr/>
              <p14:nvPr/>
            </p14:nvContentPartPr>
            <p14:xfrm>
              <a:off x="794280" y="4449760"/>
              <a:ext cx="4564440" cy="76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C705CD-1654-4707-AF27-AFEB8F92F2D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76640" y="4414120"/>
                <a:ext cx="4600080" cy="83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F1DE993-EC2E-4384-A9F0-68C843D1EF4C}"/>
                  </a:ext>
                </a:extLst>
              </p14:cNvPr>
              <p14:cNvContentPartPr/>
              <p14:nvPr/>
            </p14:nvContentPartPr>
            <p14:xfrm>
              <a:off x="3301320" y="1228840"/>
              <a:ext cx="4924440" cy="51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F1DE993-EC2E-4384-A9F0-68C843D1EF4C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283680" y="1193200"/>
                <a:ext cx="49600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5F7A92-DC2C-428F-8A3B-0CB3AC43F754}"/>
                  </a:ext>
                </a:extLst>
              </p14:cNvPr>
              <p14:cNvContentPartPr/>
              <p14:nvPr/>
            </p14:nvContentPartPr>
            <p14:xfrm>
              <a:off x="345000" y="1593520"/>
              <a:ext cx="3596040" cy="12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5F7A92-DC2C-428F-8A3B-0CB3AC43F75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7360" y="1557520"/>
                <a:ext cx="36316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642EF-7818-4067-9166-A8A3146FB752}"/>
                  </a:ext>
                </a:extLst>
              </p14:cNvPr>
              <p14:cNvContentPartPr/>
              <p14:nvPr/>
            </p14:nvContentPartPr>
            <p14:xfrm>
              <a:off x="5668680" y="4701760"/>
              <a:ext cx="1138320" cy="423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642EF-7818-4067-9166-A8A3146FB75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51040" y="4683760"/>
                <a:ext cx="11739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6357DC8-06B1-439F-9272-9715254FC3AD}"/>
                  </a:ext>
                </a:extLst>
              </p14:cNvPr>
              <p14:cNvContentPartPr/>
              <p14:nvPr/>
            </p14:nvContentPartPr>
            <p14:xfrm>
              <a:off x="7174560" y="4785280"/>
              <a:ext cx="638640" cy="32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6357DC8-06B1-439F-9272-9715254FC3A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156910" y="4767300"/>
                <a:ext cx="674300" cy="36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348022-9B36-44DD-9D3D-3BACD77A168A}"/>
                  </a:ext>
                </a:extLst>
              </p14:cNvPr>
              <p14:cNvContentPartPr/>
              <p14:nvPr/>
            </p14:nvContentPartPr>
            <p14:xfrm>
              <a:off x="5719440" y="5180560"/>
              <a:ext cx="2183760" cy="5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348022-9B36-44DD-9D3D-3BACD77A168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01800" y="5162920"/>
                <a:ext cx="22194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AAA2EE-78E1-4940-8C53-48F11A753C1A}"/>
                  </a:ext>
                </a:extLst>
              </p14:cNvPr>
              <p14:cNvContentPartPr/>
              <p14:nvPr/>
            </p14:nvContentPartPr>
            <p14:xfrm>
              <a:off x="8114160" y="4886440"/>
              <a:ext cx="33840" cy="2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AAA2EE-78E1-4940-8C53-48F11A753C1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8096520" y="4868800"/>
                <a:ext cx="69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283CAB5-2447-485A-8132-E9ECA69F16D7}"/>
                  </a:ext>
                </a:extLst>
              </p14:cNvPr>
              <p14:cNvContentPartPr/>
              <p14:nvPr/>
            </p14:nvContentPartPr>
            <p14:xfrm>
              <a:off x="8142240" y="5029000"/>
              <a:ext cx="26280" cy="36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283CAB5-2447-485A-8132-E9ECA69F16D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124240" y="501100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41B176-486D-4622-9FD9-78BE66C44C2D}"/>
                  </a:ext>
                </a:extLst>
              </p14:cNvPr>
              <p14:cNvContentPartPr/>
              <p14:nvPr/>
            </p14:nvContentPartPr>
            <p14:xfrm>
              <a:off x="1117200" y="5418880"/>
              <a:ext cx="161280" cy="77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41B176-486D-4622-9FD9-78BE66C44C2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099560" y="5400880"/>
                <a:ext cx="196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8D4608-8A31-4683-8568-8BCBA09E9A80}"/>
                  </a:ext>
                </a:extLst>
              </p14:cNvPr>
              <p14:cNvContentPartPr/>
              <p14:nvPr/>
            </p14:nvContentPartPr>
            <p14:xfrm>
              <a:off x="2065440" y="5801200"/>
              <a:ext cx="333360" cy="193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8D4608-8A31-4683-8568-8BCBA09E9A8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047800" y="5783200"/>
                <a:ext cx="369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89C33E-46AA-477F-BBC1-7382FC4BF7C6}"/>
                  </a:ext>
                </a:extLst>
              </p14:cNvPr>
              <p14:cNvContentPartPr/>
              <p14:nvPr/>
            </p14:nvContentPartPr>
            <p14:xfrm>
              <a:off x="1747200" y="5475400"/>
              <a:ext cx="762480" cy="277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89C33E-46AA-477F-BBC1-7382FC4BF7C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729200" y="5457760"/>
                <a:ext cx="7981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0B27DD-3646-449F-98FB-9914D7657426}"/>
                  </a:ext>
                </a:extLst>
              </p14:cNvPr>
              <p14:cNvContentPartPr/>
              <p14:nvPr/>
            </p14:nvContentPartPr>
            <p14:xfrm>
              <a:off x="1127280" y="5547040"/>
              <a:ext cx="500760" cy="386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0B27DD-3646-449F-98FB-9914D7657426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109280" y="5529400"/>
                <a:ext cx="5364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306C1BC-24EA-4B22-87A6-84CF1515AEEC}"/>
                  </a:ext>
                </a:extLst>
              </p14:cNvPr>
              <p14:cNvContentPartPr/>
              <p14:nvPr/>
            </p14:nvContentPartPr>
            <p14:xfrm>
              <a:off x="2763120" y="5648200"/>
              <a:ext cx="19260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306C1BC-24EA-4B22-87A6-84CF1515AEE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745120" y="5630560"/>
                <a:ext cx="228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AF41939-4781-4850-B356-96832255FB66}"/>
                  </a:ext>
                </a:extLst>
              </p14:cNvPr>
              <p14:cNvContentPartPr/>
              <p14:nvPr/>
            </p14:nvContentPartPr>
            <p14:xfrm>
              <a:off x="2783640" y="5760160"/>
              <a:ext cx="21276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AF41939-4781-4850-B356-96832255FB66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765640" y="5742520"/>
                <a:ext cx="248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114173-EEB3-4494-BF99-9D2F5D8604F3}"/>
                  </a:ext>
                </a:extLst>
              </p14:cNvPr>
              <p14:cNvContentPartPr/>
              <p14:nvPr/>
            </p14:nvContentPartPr>
            <p14:xfrm>
              <a:off x="2101440" y="5292880"/>
              <a:ext cx="365040" cy="101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114173-EEB3-4494-BF99-9D2F5D8604F3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083440" y="5274880"/>
                <a:ext cx="4006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7D7C67-0B36-4A9B-AF58-BF52C37C40BE}"/>
                  </a:ext>
                </a:extLst>
              </p14:cNvPr>
              <p14:cNvContentPartPr/>
              <p14:nvPr/>
            </p14:nvContentPartPr>
            <p14:xfrm>
              <a:off x="2157600" y="5506360"/>
              <a:ext cx="160560" cy="20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7D7C67-0B36-4A9B-AF58-BF52C37C40B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139600" y="54883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D45228-95F1-4310-B594-3A0C838AFB4E}"/>
                  </a:ext>
                </a:extLst>
              </p14:cNvPr>
              <p14:cNvContentPartPr/>
              <p14:nvPr/>
            </p14:nvContentPartPr>
            <p14:xfrm>
              <a:off x="4259280" y="5636680"/>
              <a:ext cx="84240" cy="164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D45228-95F1-4310-B594-3A0C838AFB4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4241280" y="5619040"/>
                <a:ext cx="119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CDB07E9-54AA-4749-B68E-AF4934F32B81}"/>
                  </a:ext>
                </a:extLst>
              </p14:cNvPr>
              <p14:cNvContentPartPr/>
              <p14:nvPr/>
            </p14:nvContentPartPr>
            <p14:xfrm>
              <a:off x="4226160" y="5486200"/>
              <a:ext cx="134280" cy="91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CDB07E9-54AA-4749-B68E-AF4934F32B81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208160" y="5468200"/>
                <a:ext cx="1699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73EEF05-D699-4CDE-8731-67257AA01BE8}"/>
                  </a:ext>
                </a:extLst>
              </p14:cNvPr>
              <p14:cNvContentPartPr/>
              <p14:nvPr/>
            </p14:nvContentPartPr>
            <p14:xfrm>
              <a:off x="6101760" y="5510680"/>
              <a:ext cx="384480" cy="305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73EEF05-D699-4CDE-8731-67257AA01BE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083760" y="5493040"/>
                <a:ext cx="4201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7AFEC99-7ADC-4A6D-BBC2-9A9209328B44}"/>
                  </a:ext>
                </a:extLst>
              </p14:cNvPr>
              <p14:cNvContentPartPr/>
              <p14:nvPr/>
            </p14:nvContentPartPr>
            <p14:xfrm>
              <a:off x="3148680" y="5348680"/>
              <a:ext cx="977400" cy="656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7AFEC99-7ADC-4A6D-BBC2-9A9209328B4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130680" y="5330680"/>
                <a:ext cx="101304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43A72B2-D716-4139-B73A-BB3E28492EE7}"/>
                  </a:ext>
                </a:extLst>
              </p14:cNvPr>
              <p14:cNvContentPartPr/>
              <p14:nvPr/>
            </p14:nvContentPartPr>
            <p14:xfrm>
              <a:off x="4531080" y="5384320"/>
              <a:ext cx="1454040" cy="580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43A72B2-D716-4139-B73A-BB3E28492E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513080" y="5366680"/>
                <a:ext cx="148968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69072C-5A83-486E-81EF-C113511F9A2F}"/>
                  </a:ext>
                </a:extLst>
              </p14:cNvPr>
              <p14:cNvContentPartPr/>
              <p14:nvPr/>
            </p14:nvContentPartPr>
            <p14:xfrm>
              <a:off x="4948680" y="4900840"/>
              <a:ext cx="141120" cy="130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69072C-5A83-486E-81EF-C113511F9A2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30680" y="4882840"/>
                <a:ext cx="1767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6D6C544-4B23-437D-BA4E-30D900E14373}"/>
                  </a:ext>
                </a:extLst>
              </p14:cNvPr>
              <p14:cNvContentPartPr/>
              <p14:nvPr/>
            </p14:nvContentPartPr>
            <p14:xfrm>
              <a:off x="4754280" y="4796800"/>
              <a:ext cx="114120" cy="2228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6D6C544-4B23-437D-BA4E-30D900E1437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736640" y="4778829"/>
                <a:ext cx="149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25FC3DE-86FD-4215-827A-774503A66180}"/>
                  </a:ext>
                </a:extLst>
              </p14:cNvPr>
              <p14:cNvContentPartPr/>
              <p14:nvPr/>
            </p14:nvContentPartPr>
            <p14:xfrm>
              <a:off x="822000" y="5201080"/>
              <a:ext cx="5878440" cy="956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25FC3DE-86FD-4215-827A-774503A66180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04000" y="5165440"/>
                <a:ext cx="5914080" cy="102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81434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14:cNvPr>
              <p14:cNvContentPartPr/>
              <p14:nvPr/>
            </p14:nvContentPartPr>
            <p14:xfrm>
              <a:off x="2224920" y="141640"/>
              <a:ext cx="6257520" cy="65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6920" y="123990"/>
                <a:ext cx="6293160" cy="6933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14:cNvPr>
              <p14:cNvContentPartPr/>
              <p14:nvPr/>
            </p14:nvContentPartPr>
            <p14:xfrm>
              <a:off x="2224920" y="141640"/>
              <a:ext cx="6257520" cy="65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6920" y="123990"/>
                <a:ext cx="6293160" cy="693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65045D-642B-4103-BC29-CA67B0CC7979}"/>
                  </a:ext>
                </a:extLst>
              </p14:cNvPr>
              <p14:cNvContentPartPr/>
              <p14:nvPr/>
            </p14:nvContentPartPr>
            <p14:xfrm>
              <a:off x="4447200" y="1318480"/>
              <a:ext cx="1293120" cy="764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65045D-642B-4103-BC29-CA67B0CC797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9200" y="1300840"/>
                <a:ext cx="1328760" cy="79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BBFB19E-AB8A-4D3F-A5D6-859AC4F40352}"/>
                  </a:ext>
                </a:extLst>
              </p14:cNvPr>
              <p14:cNvContentPartPr/>
              <p14:nvPr/>
            </p14:nvContentPartPr>
            <p14:xfrm>
              <a:off x="1980840" y="1329640"/>
              <a:ext cx="2054880" cy="582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BBFB19E-AB8A-4D3F-A5D6-859AC4F403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311651"/>
                <a:ext cx="2090520" cy="618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0AFAC7-C9C6-4983-81C3-A07AF0BA6517}"/>
                  </a:ext>
                </a:extLst>
              </p14:cNvPr>
              <p14:cNvContentPartPr/>
              <p14:nvPr/>
            </p14:nvContentPartPr>
            <p14:xfrm>
              <a:off x="1010640" y="1532680"/>
              <a:ext cx="595080" cy="446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0AFAC7-C9C6-4983-81C3-A07AF0BA6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92629" y="1515040"/>
                <a:ext cx="63074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30AC3-7A39-4F10-BAF9-E7388ED52AEB}"/>
                  </a:ext>
                </a:extLst>
              </p14:cNvPr>
              <p14:cNvContentPartPr/>
              <p14:nvPr/>
            </p14:nvContentPartPr>
            <p14:xfrm>
              <a:off x="6838320" y="1350880"/>
              <a:ext cx="1487520" cy="586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30AC3-7A39-4F10-BAF9-E7388ED52AE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20320" y="1333240"/>
                <a:ext cx="15231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67AE3A-ED8F-4BE1-ADF3-CA5217151C89}"/>
                  </a:ext>
                </a:extLst>
              </p14:cNvPr>
              <p14:cNvContentPartPr/>
              <p14:nvPr/>
            </p14:nvContentPartPr>
            <p14:xfrm>
              <a:off x="6055320" y="1320280"/>
              <a:ext cx="538560" cy="428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67AE3A-ED8F-4BE1-ADF3-CA5217151C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7332" y="1302640"/>
                <a:ext cx="574176" cy="46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520020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14:cNvPr>
              <p14:cNvContentPartPr/>
              <p14:nvPr/>
            </p14:nvContentPartPr>
            <p14:xfrm>
              <a:off x="2224920" y="141640"/>
              <a:ext cx="6257520" cy="65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6920" y="123990"/>
                <a:ext cx="6293160" cy="693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65045D-642B-4103-BC29-CA67B0CC7979}"/>
                  </a:ext>
                </a:extLst>
              </p14:cNvPr>
              <p14:cNvContentPartPr/>
              <p14:nvPr/>
            </p14:nvContentPartPr>
            <p14:xfrm>
              <a:off x="4447200" y="1318480"/>
              <a:ext cx="1293120" cy="764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65045D-642B-4103-BC29-CA67B0CC797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9200" y="1300840"/>
                <a:ext cx="1328760" cy="79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BBFB19E-AB8A-4D3F-A5D6-859AC4F40352}"/>
                  </a:ext>
                </a:extLst>
              </p14:cNvPr>
              <p14:cNvContentPartPr/>
              <p14:nvPr/>
            </p14:nvContentPartPr>
            <p14:xfrm>
              <a:off x="1980840" y="1329640"/>
              <a:ext cx="2054880" cy="582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BBFB19E-AB8A-4D3F-A5D6-859AC4F403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311651"/>
                <a:ext cx="2090520" cy="618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0AFAC7-C9C6-4983-81C3-A07AF0BA6517}"/>
                  </a:ext>
                </a:extLst>
              </p14:cNvPr>
              <p14:cNvContentPartPr/>
              <p14:nvPr/>
            </p14:nvContentPartPr>
            <p14:xfrm>
              <a:off x="1010640" y="1532680"/>
              <a:ext cx="595080" cy="446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0AFAC7-C9C6-4983-81C3-A07AF0BA6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92629" y="1515040"/>
                <a:ext cx="63074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E5FB6-47FC-4421-9FF0-20596808C60B}"/>
                  </a:ext>
                </a:extLst>
              </p14:cNvPr>
              <p14:cNvContentPartPr/>
              <p14:nvPr/>
            </p14:nvContentPartPr>
            <p14:xfrm>
              <a:off x="3068040" y="2275360"/>
              <a:ext cx="48420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E5FB6-47FC-4421-9FF0-20596808C6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2257360"/>
                <a:ext cx="51984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30AC3-7A39-4F10-BAF9-E7388ED52AEB}"/>
                  </a:ext>
                </a:extLst>
              </p14:cNvPr>
              <p14:cNvContentPartPr/>
              <p14:nvPr/>
            </p14:nvContentPartPr>
            <p14:xfrm>
              <a:off x="6838320" y="1350880"/>
              <a:ext cx="1487520" cy="586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30AC3-7A39-4F10-BAF9-E7388ED52A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20320" y="1333240"/>
                <a:ext cx="15231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67AE3A-ED8F-4BE1-ADF3-CA5217151C89}"/>
                  </a:ext>
                </a:extLst>
              </p14:cNvPr>
              <p14:cNvContentPartPr/>
              <p14:nvPr/>
            </p14:nvContentPartPr>
            <p14:xfrm>
              <a:off x="6055320" y="1320280"/>
              <a:ext cx="538560" cy="428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67AE3A-ED8F-4BE1-ADF3-CA5217151C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37332" y="1302640"/>
                <a:ext cx="57417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6BBBB8B-30AF-4CF9-A827-FA30B24B743D}"/>
                  </a:ext>
                </a:extLst>
              </p14:cNvPr>
              <p14:cNvContentPartPr/>
              <p14:nvPr/>
            </p14:nvContentPartPr>
            <p14:xfrm>
              <a:off x="975000" y="3040000"/>
              <a:ext cx="1198800" cy="418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6BBBB8B-30AF-4CF9-A827-FA30B24B74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57005" y="3022000"/>
                <a:ext cx="1234429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538A2FA-EBEA-4C35-9663-F702BF819611}"/>
                  </a:ext>
                </a:extLst>
              </p14:cNvPr>
              <p14:cNvContentPartPr/>
              <p14:nvPr/>
            </p14:nvContentPartPr>
            <p14:xfrm>
              <a:off x="2478720" y="3245560"/>
              <a:ext cx="973800" cy="186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538A2FA-EBEA-4C35-9663-F702BF8196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60720" y="3227920"/>
                <a:ext cx="10094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0201561-AE92-4D9A-8C4E-C67C1BB246DB}"/>
                  </a:ext>
                </a:extLst>
              </p14:cNvPr>
              <p14:cNvContentPartPr/>
              <p14:nvPr/>
            </p14:nvContentPartPr>
            <p14:xfrm>
              <a:off x="3524880" y="3225400"/>
              <a:ext cx="264960" cy="211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0201561-AE92-4D9A-8C4E-C67C1BB246D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6880" y="3207400"/>
                <a:ext cx="3006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D188F-EC92-4E15-A348-7302D0D32924}"/>
                  </a:ext>
                </a:extLst>
              </p14:cNvPr>
              <p14:cNvContentPartPr/>
              <p14:nvPr/>
            </p14:nvContentPartPr>
            <p14:xfrm>
              <a:off x="3738360" y="3255640"/>
              <a:ext cx="270720" cy="18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D188F-EC92-4E15-A348-7302D0D3292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20" y="3238000"/>
                <a:ext cx="306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0D3526-D9CE-4C6F-B7B5-2BB2AE533065}"/>
                  </a:ext>
                </a:extLst>
              </p14:cNvPr>
              <p14:cNvContentPartPr/>
              <p14:nvPr/>
            </p14:nvContentPartPr>
            <p14:xfrm>
              <a:off x="4100520" y="3027040"/>
              <a:ext cx="10584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0D3526-D9CE-4C6F-B7B5-2BB2AE5330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82520" y="3009400"/>
                <a:ext cx="14148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3BF31E2-D026-479A-84C1-434006CC1F30}"/>
                  </a:ext>
                </a:extLst>
              </p14:cNvPr>
              <p14:cNvContentPartPr/>
              <p14:nvPr/>
            </p14:nvContentPartPr>
            <p14:xfrm>
              <a:off x="4002600" y="3245200"/>
              <a:ext cx="225360" cy="23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3BF31E2-D026-479A-84C1-434006CC1F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3227560"/>
                <a:ext cx="2610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C8B003-014E-4048-B785-291547B78CB5}"/>
                  </a:ext>
                </a:extLst>
              </p14:cNvPr>
              <p14:cNvContentPartPr/>
              <p14:nvPr/>
            </p14:nvContentPartPr>
            <p14:xfrm>
              <a:off x="4224720" y="3243400"/>
              <a:ext cx="159840" cy="167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C8B003-014E-4048-B785-291547B78C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07080" y="3225760"/>
                <a:ext cx="1954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151C1D-77B0-49DB-95C9-4E7F28879848}"/>
                  </a:ext>
                </a:extLst>
              </p14:cNvPr>
              <p14:cNvContentPartPr/>
              <p14:nvPr/>
            </p14:nvContentPartPr>
            <p14:xfrm>
              <a:off x="4419480" y="3277960"/>
              <a:ext cx="294480" cy="15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151C1D-77B0-49DB-95C9-4E7F2887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01480" y="3260320"/>
                <a:ext cx="3301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FA4B3BE-C120-4896-BA35-93829C97E570}"/>
                  </a:ext>
                </a:extLst>
              </p14:cNvPr>
              <p14:cNvContentPartPr/>
              <p14:nvPr/>
            </p14:nvContentPartPr>
            <p14:xfrm>
              <a:off x="5050560" y="2989240"/>
              <a:ext cx="304920" cy="718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FA4B3BE-C120-4896-BA35-93829C97E5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32560" y="2971600"/>
                <a:ext cx="340560" cy="7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A5FD3A-C8FE-463D-912D-57EAAD727139}"/>
                  </a:ext>
                </a:extLst>
              </p14:cNvPr>
              <p14:cNvContentPartPr/>
              <p14:nvPr/>
            </p14:nvContentPartPr>
            <p14:xfrm>
              <a:off x="5762640" y="3088240"/>
              <a:ext cx="1377720" cy="57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A5FD3A-C8FE-463D-912D-57EAAD7271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45000" y="3070229"/>
                <a:ext cx="1413360" cy="607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0CFF2C-FFBB-4D47-960D-12E30BCE7EB3}"/>
                  </a:ext>
                </a:extLst>
              </p14:cNvPr>
              <p14:cNvContentPartPr/>
              <p14:nvPr/>
            </p14:nvContentPartPr>
            <p14:xfrm>
              <a:off x="7611600" y="3271120"/>
              <a:ext cx="18720" cy="11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0CFF2C-FFBB-4D47-960D-12E30BCE7E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3600" y="3253120"/>
                <a:ext cx="54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0F8768-D584-4776-9DCA-5678ABD1F7A6}"/>
                  </a:ext>
                </a:extLst>
              </p14:cNvPr>
              <p14:cNvContentPartPr/>
              <p14:nvPr/>
            </p14:nvContentPartPr>
            <p14:xfrm>
              <a:off x="7605480" y="3098680"/>
              <a:ext cx="4320" cy="1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0F8768-D584-4776-9DCA-5678ABD1F7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87480" y="308068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39B7B03-D8F8-454B-ACAC-E2C2FE23FA42}"/>
                  </a:ext>
                </a:extLst>
              </p14:cNvPr>
              <p14:cNvContentPartPr/>
              <p14:nvPr/>
            </p14:nvContentPartPr>
            <p14:xfrm>
              <a:off x="7793400" y="3220360"/>
              <a:ext cx="102240" cy="20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39B7B03-D8F8-454B-ACAC-E2C2FE23F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75760" y="3202360"/>
                <a:ext cx="13788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E86228-9C98-4BA6-A8E1-4A7079E874DC}"/>
                  </a:ext>
                </a:extLst>
              </p14:cNvPr>
              <p14:cNvContentPartPr/>
              <p14:nvPr/>
            </p14:nvContentPartPr>
            <p14:xfrm>
              <a:off x="1015320" y="3749920"/>
              <a:ext cx="2275560" cy="36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E86228-9C98-4BA6-A8E1-4A7079E874D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97680" y="3732263"/>
                <a:ext cx="231120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646600-142E-48A1-86B4-0FBA982A4A7E}"/>
                  </a:ext>
                </a:extLst>
              </p14:cNvPr>
              <p14:cNvContentPartPr/>
              <p14:nvPr/>
            </p14:nvContentPartPr>
            <p14:xfrm>
              <a:off x="6095280" y="1814920"/>
              <a:ext cx="2201400" cy="10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646600-142E-48A1-86B4-0FBA982A4A7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7280" y="1779280"/>
                <a:ext cx="22370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A9E3EB-3498-4ED2-8324-15268E51EBA9}"/>
                  </a:ext>
                </a:extLst>
              </p14:cNvPr>
              <p14:cNvContentPartPr/>
              <p14:nvPr/>
            </p14:nvContentPartPr>
            <p14:xfrm>
              <a:off x="5008440" y="3453640"/>
              <a:ext cx="2136960" cy="173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A9E3EB-3498-4ED2-8324-15268E51EBA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90440" y="3418000"/>
                <a:ext cx="2172600" cy="24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783390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14:cNvPr>
              <p14:cNvContentPartPr/>
              <p14:nvPr/>
            </p14:nvContentPartPr>
            <p14:xfrm>
              <a:off x="2224920" y="141640"/>
              <a:ext cx="6257520" cy="65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06D06-D3CF-4EF0-9167-6EEE731F7A2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6920" y="123990"/>
                <a:ext cx="6293160" cy="693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65045D-642B-4103-BC29-CA67B0CC7979}"/>
                  </a:ext>
                </a:extLst>
              </p14:cNvPr>
              <p14:cNvContentPartPr/>
              <p14:nvPr/>
            </p14:nvContentPartPr>
            <p14:xfrm>
              <a:off x="4447200" y="1318480"/>
              <a:ext cx="1293120" cy="764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65045D-642B-4103-BC29-CA67B0CC797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9200" y="1300840"/>
                <a:ext cx="1328760" cy="79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BBFB19E-AB8A-4D3F-A5D6-859AC4F40352}"/>
                  </a:ext>
                </a:extLst>
              </p14:cNvPr>
              <p14:cNvContentPartPr/>
              <p14:nvPr/>
            </p14:nvContentPartPr>
            <p14:xfrm>
              <a:off x="1980840" y="1329640"/>
              <a:ext cx="2054880" cy="582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BBFB19E-AB8A-4D3F-A5D6-859AC4F403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311651"/>
                <a:ext cx="2090520" cy="618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0AFAC7-C9C6-4983-81C3-A07AF0BA6517}"/>
                  </a:ext>
                </a:extLst>
              </p14:cNvPr>
              <p14:cNvContentPartPr/>
              <p14:nvPr/>
            </p14:nvContentPartPr>
            <p14:xfrm>
              <a:off x="1010640" y="1532680"/>
              <a:ext cx="595080" cy="446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0AFAC7-C9C6-4983-81C3-A07AF0BA6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92629" y="1515040"/>
                <a:ext cx="63074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E5FB6-47FC-4421-9FF0-20596808C60B}"/>
                  </a:ext>
                </a:extLst>
              </p14:cNvPr>
              <p14:cNvContentPartPr/>
              <p14:nvPr/>
            </p14:nvContentPartPr>
            <p14:xfrm>
              <a:off x="3068040" y="2275360"/>
              <a:ext cx="48420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E5FB6-47FC-4421-9FF0-20596808C6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2257360"/>
                <a:ext cx="51984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30AC3-7A39-4F10-BAF9-E7388ED52AEB}"/>
                  </a:ext>
                </a:extLst>
              </p14:cNvPr>
              <p14:cNvContentPartPr/>
              <p14:nvPr/>
            </p14:nvContentPartPr>
            <p14:xfrm>
              <a:off x="6838320" y="1350880"/>
              <a:ext cx="1487520" cy="586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30AC3-7A39-4F10-BAF9-E7388ED52A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20320" y="1333240"/>
                <a:ext cx="15231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67AE3A-ED8F-4BE1-ADF3-CA5217151C89}"/>
                  </a:ext>
                </a:extLst>
              </p14:cNvPr>
              <p14:cNvContentPartPr/>
              <p14:nvPr/>
            </p14:nvContentPartPr>
            <p14:xfrm>
              <a:off x="6055320" y="1320280"/>
              <a:ext cx="538560" cy="428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67AE3A-ED8F-4BE1-ADF3-CA5217151C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37332" y="1302640"/>
                <a:ext cx="57417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6BBBB8B-30AF-4CF9-A827-FA30B24B743D}"/>
                  </a:ext>
                </a:extLst>
              </p14:cNvPr>
              <p14:cNvContentPartPr/>
              <p14:nvPr/>
            </p14:nvContentPartPr>
            <p14:xfrm>
              <a:off x="975000" y="3040000"/>
              <a:ext cx="1198800" cy="418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6BBBB8B-30AF-4CF9-A827-FA30B24B74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57005" y="3022000"/>
                <a:ext cx="1234429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538A2FA-EBEA-4C35-9663-F702BF819611}"/>
                  </a:ext>
                </a:extLst>
              </p14:cNvPr>
              <p14:cNvContentPartPr/>
              <p14:nvPr/>
            </p14:nvContentPartPr>
            <p14:xfrm>
              <a:off x="2478720" y="3245560"/>
              <a:ext cx="973800" cy="186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538A2FA-EBEA-4C35-9663-F702BF8196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60720" y="3227920"/>
                <a:ext cx="10094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0201561-AE92-4D9A-8C4E-C67C1BB246DB}"/>
                  </a:ext>
                </a:extLst>
              </p14:cNvPr>
              <p14:cNvContentPartPr/>
              <p14:nvPr/>
            </p14:nvContentPartPr>
            <p14:xfrm>
              <a:off x="3524880" y="3225400"/>
              <a:ext cx="264960" cy="211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0201561-AE92-4D9A-8C4E-C67C1BB246D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6880" y="3207400"/>
                <a:ext cx="3006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D188F-EC92-4E15-A348-7302D0D32924}"/>
                  </a:ext>
                </a:extLst>
              </p14:cNvPr>
              <p14:cNvContentPartPr/>
              <p14:nvPr/>
            </p14:nvContentPartPr>
            <p14:xfrm>
              <a:off x="3738360" y="3255640"/>
              <a:ext cx="270720" cy="18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D188F-EC92-4E15-A348-7302D0D3292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20" y="3238000"/>
                <a:ext cx="306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0D3526-D9CE-4C6F-B7B5-2BB2AE533065}"/>
                  </a:ext>
                </a:extLst>
              </p14:cNvPr>
              <p14:cNvContentPartPr/>
              <p14:nvPr/>
            </p14:nvContentPartPr>
            <p14:xfrm>
              <a:off x="4100520" y="3027040"/>
              <a:ext cx="10584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0D3526-D9CE-4C6F-B7B5-2BB2AE5330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82520" y="3009400"/>
                <a:ext cx="14148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3BF31E2-D026-479A-84C1-434006CC1F30}"/>
                  </a:ext>
                </a:extLst>
              </p14:cNvPr>
              <p14:cNvContentPartPr/>
              <p14:nvPr/>
            </p14:nvContentPartPr>
            <p14:xfrm>
              <a:off x="4002600" y="3245200"/>
              <a:ext cx="225360" cy="23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3BF31E2-D026-479A-84C1-434006CC1F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3227560"/>
                <a:ext cx="2610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1C8B003-014E-4048-B785-291547B78CB5}"/>
                  </a:ext>
                </a:extLst>
              </p14:cNvPr>
              <p14:cNvContentPartPr/>
              <p14:nvPr/>
            </p14:nvContentPartPr>
            <p14:xfrm>
              <a:off x="4224720" y="3243400"/>
              <a:ext cx="159840" cy="167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1C8B003-014E-4048-B785-291547B78C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07080" y="3225760"/>
                <a:ext cx="1954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151C1D-77B0-49DB-95C9-4E7F28879848}"/>
                  </a:ext>
                </a:extLst>
              </p14:cNvPr>
              <p14:cNvContentPartPr/>
              <p14:nvPr/>
            </p14:nvContentPartPr>
            <p14:xfrm>
              <a:off x="4419480" y="3277960"/>
              <a:ext cx="294480" cy="15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151C1D-77B0-49DB-95C9-4E7F2887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01480" y="3260320"/>
                <a:ext cx="3301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FA4B3BE-C120-4896-BA35-93829C97E570}"/>
                  </a:ext>
                </a:extLst>
              </p14:cNvPr>
              <p14:cNvContentPartPr/>
              <p14:nvPr/>
            </p14:nvContentPartPr>
            <p14:xfrm>
              <a:off x="5050560" y="2989240"/>
              <a:ext cx="304920" cy="718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FA4B3BE-C120-4896-BA35-93829C97E5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32560" y="2971600"/>
                <a:ext cx="340560" cy="7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A5FD3A-C8FE-463D-912D-57EAAD727139}"/>
                  </a:ext>
                </a:extLst>
              </p14:cNvPr>
              <p14:cNvContentPartPr/>
              <p14:nvPr/>
            </p14:nvContentPartPr>
            <p14:xfrm>
              <a:off x="5762640" y="3088240"/>
              <a:ext cx="1377720" cy="57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A5FD3A-C8FE-463D-912D-57EAAD7271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45000" y="3070229"/>
                <a:ext cx="1413360" cy="607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0CFF2C-FFBB-4D47-960D-12E30BCE7EB3}"/>
                  </a:ext>
                </a:extLst>
              </p14:cNvPr>
              <p14:cNvContentPartPr/>
              <p14:nvPr/>
            </p14:nvContentPartPr>
            <p14:xfrm>
              <a:off x="7611600" y="3271120"/>
              <a:ext cx="18720" cy="11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0CFF2C-FFBB-4D47-960D-12E30BCE7E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3600" y="3253120"/>
                <a:ext cx="54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0F8768-D584-4776-9DCA-5678ABD1F7A6}"/>
                  </a:ext>
                </a:extLst>
              </p14:cNvPr>
              <p14:cNvContentPartPr/>
              <p14:nvPr/>
            </p14:nvContentPartPr>
            <p14:xfrm>
              <a:off x="7605480" y="3098680"/>
              <a:ext cx="4320" cy="1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0F8768-D584-4776-9DCA-5678ABD1F7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87480" y="308068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39B7B03-D8F8-454B-ACAC-E2C2FE23FA42}"/>
                  </a:ext>
                </a:extLst>
              </p14:cNvPr>
              <p14:cNvContentPartPr/>
              <p14:nvPr/>
            </p14:nvContentPartPr>
            <p14:xfrm>
              <a:off x="7793400" y="3220360"/>
              <a:ext cx="102240" cy="20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39B7B03-D8F8-454B-ACAC-E2C2FE23F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75760" y="3202360"/>
                <a:ext cx="13788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E86228-9C98-4BA6-A8E1-4A7079E874DC}"/>
                  </a:ext>
                </a:extLst>
              </p14:cNvPr>
              <p14:cNvContentPartPr/>
              <p14:nvPr/>
            </p14:nvContentPartPr>
            <p14:xfrm>
              <a:off x="1015320" y="3749920"/>
              <a:ext cx="2275560" cy="36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E86228-9C98-4BA6-A8E1-4A7079E874D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97680" y="3732263"/>
                <a:ext cx="231120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646600-142E-48A1-86B4-0FBA982A4A7E}"/>
                  </a:ext>
                </a:extLst>
              </p14:cNvPr>
              <p14:cNvContentPartPr/>
              <p14:nvPr/>
            </p14:nvContentPartPr>
            <p14:xfrm>
              <a:off x="6095280" y="1814920"/>
              <a:ext cx="2201400" cy="10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646600-142E-48A1-86B4-0FBA982A4A7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7280" y="1779280"/>
                <a:ext cx="22370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A9E3EB-3498-4ED2-8324-15268E51EBA9}"/>
                  </a:ext>
                </a:extLst>
              </p14:cNvPr>
              <p14:cNvContentPartPr/>
              <p14:nvPr/>
            </p14:nvContentPartPr>
            <p14:xfrm>
              <a:off x="5008440" y="3453640"/>
              <a:ext cx="2136960" cy="173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A9E3EB-3498-4ED2-8324-15268E51EBA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90440" y="3418000"/>
                <a:ext cx="2172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8BAE0C4-947F-48DF-8CED-CD14A90D5922}"/>
                  </a:ext>
                </a:extLst>
              </p14:cNvPr>
              <p14:cNvContentPartPr/>
              <p14:nvPr/>
            </p14:nvContentPartPr>
            <p14:xfrm>
              <a:off x="3179640" y="4526440"/>
              <a:ext cx="1131480" cy="56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8BAE0C4-947F-48DF-8CED-CD14A90D592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61994" y="4508451"/>
                <a:ext cx="1167131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972FE3-C329-4956-89B5-6F2511FFAA6E}"/>
                  </a:ext>
                </a:extLst>
              </p14:cNvPr>
              <p14:cNvContentPartPr/>
              <p14:nvPr/>
            </p14:nvContentPartPr>
            <p14:xfrm>
              <a:off x="4561320" y="4611760"/>
              <a:ext cx="23292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972FE3-C329-4956-89B5-6F2511FFAA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43680" y="4594120"/>
                <a:ext cx="26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191658-0896-4671-A65E-7EEFBFD6A6ED}"/>
                  </a:ext>
                </a:extLst>
              </p14:cNvPr>
              <p14:cNvContentPartPr/>
              <p14:nvPr/>
            </p14:nvContentPartPr>
            <p14:xfrm>
              <a:off x="4551240" y="4708960"/>
              <a:ext cx="27756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191658-0896-4671-A65E-7EEFBFD6A6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33600" y="4691320"/>
                <a:ext cx="3132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7193DA-47C3-4580-A393-3029C377BDFD}"/>
                  </a:ext>
                </a:extLst>
              </p14:cNvPr>
              <p14:cNvContentPartPr/>
              <p14:nvPr/>
            </p14:nvContentPartPr>
            <p14:xfrm>
              <a:off x="3088200" y="4329160"/>
              <a:ext cx="353160" cy="10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7193DA-47C3-4580-A393-3029C377BD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70560" y="4311520"/>
                <a:ext cx="3888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441CEE-D209-4741-8D8F-94F2ABB65F0A}"/>
                  </a:ext>
                </a:extLst>
              </p14:cNvPr>
              <p14:cNvContentPartPr/>
              <p14:nvPr/>
            </p14:nvContentPartPr>
            <p14:xfrm>
              <a:off x="5039040" y="4339960"/>
              <a:ext cx="183960" cy="10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441CEE-D209-4741-8D8F-94F2ABB65F0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21400" y="4321960"/>
                <a:ext cx="21960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7F6E7C3-F1F6-4C6B-83B4-5138DE544982}"/>
                  </a:ext>
                </a:extLst>
              </p14:cNvPr>
              <p14:cNvContentPartPr/>
              <p14:nvPr/>
            </p14:nvContentPartPr>
            <p14:xfrm>
              <a:off x="5069280" y="4505920"/>
              <a:ext cx="1160640" cy="505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7F6E7C3-F1F6-4C6B-83B4-5138DE54498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51635" y="4487920"/>
                <a:ext cx="1196291" cy="54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181621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14:cNvPr>
              <p14:cNvContentPartPr/>
              <p14:nvPr/>
            </p14:nvContentPartPr>
            <p14:xfrm>
              <a:off x="1376400" y="2235040"/>
              <a:ext cx="401760" cy="3780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8400" y="2217040"/>
                <a:ext cx="43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14:cNvPr>
              <p14:cNvContentPartPr/>
              <p14:nvPr/>
            </p14:nvContentPartPr>
            <p14:xfrm>
              <a:off x="1916040" y="2316040"/>
              <a:ext cx="126360" cy="275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98040" y="2298040"/>
                <a:ext cx="162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14:cNvPr>
              <p14:cNvContentPartPr/>
              <p14:nvPr/>
            </p14:nvContentPartPr>
            <p14:xfrm>
              <a:off x="1838280" y="2234320"/>
              <a:ext cx="373320" cy="25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20640" y="2216320"/>
                <a:ext cx="4089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14:cNvPr>
              <p14:cNvContentPartPr/>
              <p14:nvPr/>
            </p14:nvContentPartPr>
            <p14:xfrm>
              <a:off x="1777800" y="2548960"/>
              <a:ext cx="375120" cy="38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59800" y="2530960"/>
                <a:ext cx="4107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14:cNvPr>
              <p14:cNvContentPartPr/>
              <p14:nvPr/>
            </p14:nvContentPartPr>
            <p14:xfrm>
              <a:off x="2555400" y="2204080"/>
              <a:ext cx="1655280" cy="396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756" y="2186440"/>
                <a:ext cx="1690928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14:cNvPr>
              <p14:cNvContentPartPr/>
              <p14:nvPr/>
            </p14:nvContentPartPr>
            <p14:xfrm>
              <a:off x="1269840" y="2671360"/>
              <a:ext cx="2732040" cy="142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51840" y="2653720"/>
                <a:ext cx="2767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14:cNvPr>
              <p14:cNvContentPartPr/>
              <p14:nvPr/>
            </p14:nvContentPartPr>
            <p14:xfrm>
              <a:off x="4734120" y="2248720"/>
              <a:ext cx="1357200" cy="64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6480" y="2231080"/>
                <a:ext cx="139284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14:cNvPr>
              <p14:cNvContentPartPr/>
              <p14:nvPr/>
            </p14:nvContentPartPr>
            <p14:xfrm>
              <a:off x="6681000" y="2213800"/>
              <a:ext cx="1748880" cy="484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3000" y="2195800"/>
                <a:ext cx="1784520" cy="51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749137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4961345-3746-4970-9800-61A442B70F04}"/>
                  </a:ext>
                </a:extLst>
              </p14:cNvPr>
              <p14:cNvContentPartPr/>
              <p14:nvPr/>
            </p14:nvContentPartPr>
            <p14:xfrm>
              <a:off x="3250920" y="515680"/>
              <a:ext cx="1263240" cy="3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4961345-3746-4970-9800-61A442B70F0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232920" y="479680"/>
                <a:ext cx="12988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91930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A58270-07DA-4B03-AC95-A9B3CC1EAA94}"/>
                  </a:ext>
                </a:extLst>
              </p14:cNvPr>
              <p14:cNvContentPartPr/>
              <p14:nvPr/>
            </p14:nvContentPartPr>
            <p14:xfrm>
              <a:off x="1523640" y="883240"/>
              <a:ext cx="110988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A58270-07DA-4B03-AC95-A9B3CC1EAA9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05640" y="847600"/>
                <a:ext cx="1145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3643260-2669-45C8-892C-5CC9830B07B0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3643260-2669-45C8-892C-5CC9830B07B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BD2A42C-123D-4429-A154-2329597EFC78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BD2A42C-123D-4429-A154-2329597EFC7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943271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A58270-07DA-4B03-AC95-A9B3CC1EAA94}"/>
                  </a:ext>
                </a:extLst>
              </p14:cNvPr>
              <p14:cNvContentPartPr/>
              <p14:nvPr/>
            </p14:nvContentPartPr>
            <p14:xfrm>
              <a:off x="1523640" y="883240"/>
              <a:ext cx="110988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A58270-07DA-4B03-AC95-A9B3CC1EAA9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05640" y="847600"/>
                <a:ext cx="1145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E9284C-2130-43CE-81B0-7CACF33717D8}"/>
                  </a:ext>
                </a:extLst>
              </p14:cNvPr>
              <p14:cNvContentPartPr/>
              <p14:nvPr/>
            </p14:nvContentPartPr>
            <p14:xfrm>
              <a:off x="4520640" y="934360"/>
              <a:ext cx="2887920" cy="3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E9284C-2130-43CE-81B0-7CACF33717D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03000" y="898720"/>
                <a:ext cx="29235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CEE894-2911-42C7-A465-523CD3271E85}"/>
                  </a:ext>
                </a:extLst>
              </p14:cNvPr>
              <p14:cNvContentPartPr/>
              <p14:nvPr/>
            </p14:nvContentPartPr>
            <p14:xfrm>
              <a:off x="334920" y="1238560"/>
              <a:ext cx="924480" cy="30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CEE894-2911-42C7-A465-523CD3271E85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280" y="1202560"/>
                <a:ext cx="9601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834FEB5-FDA9-4D59-8186-814D5F6353DA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834FEB5-FDA9-4D59-8186-814D5F6353D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951EDA-C988-4E92-AA18-8DF8005A2EF2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951EDA-C988-4E92-AA18-8DF8005A2EF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693853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3C2581-A733-48D5-8063-1430BC9C754B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3C2581-A733-48D5-8063-1430BC9C754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11BB178-BDB5-47D3-B8A0-C9A2CE392812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11BB178-BDB5-47D3-B8A0-C9A2CE39281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F70F79-D800-4590-A888-FCDAECE46AE2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F70F79-D800-4590-A888-FCDAECE46AE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C7561C-39B0-4E89-A098-DAF66D24FF40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C7561C-39B0-4E89-A098-DAF66D24FF4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213838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F3F7AD-61F1-44B1-AE83-D29FC3D8AD22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F3F7AD-61F1-44B1-AE83-D29FC3D8AD2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00001-A9C9-4EE8-A3A3-95DFC67AFBDA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00001-A9C9-4EE8-A3A3-95DFC67AFBD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4FC7FC9-01F6-40E2-80CF-1D36EC982A97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4FC7FC9-01F6-40E2-80CF-1D36EC982A9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D205DB-E1C0-4190-B9C7-49A00906E426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D205DB-E1C0-4190-B9C7-49A00906E4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558349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E0AA9DC-BEC8-4360-B2CE-359CB68930A5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E0AA9DC-BEC8-4360-B2CE-359CB68930A5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1BD3F47-6478-4728-A48D-50E2AFF3D387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1BD3F47-6478-4728-A48D-50E2AFF3D38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3B371F-2E97-4FCF-A547-97C5029DF77A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3B371F-2E97-4FCF-A547-97C5029DF77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3A33AF-03F7-4158-8569-081E2EF99E49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3A33AF-03F7-4158-8569-081E2EF99E4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867912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3B3FF96-2C3F-4BFF-B80E-638C26E3F904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3B3FF96-2C3F-4BFF-B80E-638C26E3F90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333FC60-BFEE-44C6-85F2-53ED328696DA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333FC60-BFEE-44C6-85F2-53ED328696DA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370ABB6-68DC-427B-9CA0-5CE2C77900F8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370ABB6-68DC-427B-9CA0-5CE2C77900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29F556B-699C-492F-9D95-5DF92634B1BC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29F556B-699C-492F-9D95-5DF92634B1B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291215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0C27FA-8BC5-4F98-9F6E-6F96F9FDB195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0C27FA-8BC5-4F98-9F6E-6F96F9FDB1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1F2963F-2C64-4313-B869-ACE8B7EE4B04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1F2963F-2C64-4313-B869-ACE8B7EE4B0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535129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20524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14:cNvPr>
              <p14:cNvContentPartPr/>
              <p14:nvPr/>
            </p14:nvContentPartPr>
            <p14:xfrm>
              <a:off x="1376400" y="2235040"/>
              <a:ext cx="401760" cy="3780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8400" y="2217040"/>
                <a:ext cx="43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14:cNvPr>
              <p14:cNvContentPartPr/>
              <p14:nvPr/>
            </p14:nvContentPartPr>
            <p14:xfrm>
              <a:off x="1916040" y="2316040"/>
              <a:ext cx="126360" cy="275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98040" y="2298040"/>
                <a:ext cx="162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14:cNvPr>
              <p14:cNvContentPartPr/>
              <p14:nvPr/>
            </p14:nvContentPartPr>
            <p14:xfrm>
              <a:off x="1838280" y="2234320"/>
              <a:ext cx="373320" cy="25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20640" y="2216320"/>
                <a:ext cx="4089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14:cNvPr>
              <p14:cNvContentPartPr/>
              <p14:nvPr/>
            </p14:nvContentPartPr>
            <p14:xfrm>
              <a:off x="1777800" y="2548960"/>
              <a:ext cx="375120" cy="38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59800" y="2530960"/>
                <a:ext cx="4107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14:cNvPr>
              <p14:cNvContentPartPr/>
              <p14:nvPr/>
            </p14:nvContentPartPr>
            <p14:xfrm>
              <a:off x="2555400" y="2204080"/>
              <a:ext cx="1655280" cy="396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756" y="2186440"/>
                <a:ext cx="1690928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14:cNvPr>
              <p14:cNvContentPartPr/>
              <p14:nvPr/>
            </p14:nvContentPartPr>
            <p14:xfrm>
              <a:off x="1269840" y="2671360"/>
              <a:ext cx="2732040" cy="142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51840" y="2653720"/>
                <a:ext cx="2767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14:cNvPr>
              <p14:cNvContentPartPr/>
              <p14:nvPr/>
            </p14:nvContentPartPr>
            <p14:xfrm>
              <a:off x="4734120" y="2248720"/>
              <a:ext cx="1357200" cy="64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6480" y="2231080"/>
                <a:ext cx="139284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14:cNvPr>
              <p14:cNvContentPartPr/>
              <p14:nvPr/>
            </p14:nvContentPartPr>
            <p14:xfrm>
              <a:off x="6681000" y="2213800"/>
              <a:ext cx="1748880" cy="484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3000" y="2195800"/>
                <a:ext cx="17845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14:cNvPr>
              <p14:cNvContentPartPr/>
              <p14:nvPr/>
            </p14:nvContentPartPr>
            <p14:xfrm>
              <a:off x="3459360" y="2912200"/>
              <a:ext cx="2492640" cy="49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41720" y="2894200"/>
                <a:ext cx="252828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14:cNvPr>
              <p14:cNvContentPartPr/>
              <p14:nvPr/>
            </p14:nvContentPartPr>
            <p14:xfrm>
              <a:off x="2823600" y="3027040"/>
              <a:ext cx="396720" cy="330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05960" y="3009381"/>
                <a:ext cx="432360" cy="366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14:cNvPr>
              <p14:cNvContentPartPr/>
              <p14:nvPr/>
            </p14:nvContentPartPr>
            <p14:xfrm>
              <a:off x="6001680" y="3636880"/>
              <a:ext cx="94320" cy="172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83680" y="3619240"/>
                <a:ext cx="1299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14:cNvPr>
              <p14:cNvContentPartPr/>
              <p14:nvPr/>
            </p14:nvContentPartPr>
            <p14:xfrm>
              <a:off x="4876320" y="3526720"/>
              <a:ext cx="931680" cy="5284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8320" y="3508720"/>
                <a:ext cx="96732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14:cNvPr>
              <p14:cNvContentPartPr/>
              <p14:nvPr/>
            </p14:nvContentPartPr>
            <p14:xfrm>
              <a:off x="6220200" y="2843440"/>
              <a:ext cx="2643480" cy="4989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2560" y="2825800"/>
                <a:ext cx="2679120" cy="53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725598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121501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14:cNvPr>
              <p14:cNvContentPartPr/>
              <p14:nvPr/>
            </p14:nvContentPartPr>
            <p14:xfrm>
              <a:off x="1767360" y="1178080"/>
              <a:ext cx="3520800" cy="57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8E514-B79D-4916-9BD6-A3ACD19F895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749360" y="1142440"/>
                <a:ext cx="3556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04872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209775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531054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284199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276086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01239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55926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14:cNvPr>
              <p14:cNvContentPartPr/>
              <p14:nvPr/>
            </p14:nvContentPartPr>
            <p14:xfrm>
              <a:off x="1432200" y="5587720"/>
              <a:ext cx="16020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414200" y="5569720"/>
                <a:ext cx="195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14:cNvPr>
              <p14:cNvContentPartPr/>
              <p14:nvPr/>
            </p14:nvContentPartPr>
            <p14:xfrm>
              <a:off x="1462440" y="5669080"/>
              <a:ext cx="141840" cy="6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44800" y="5651440"/>
                <a:ext cx="177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14:cNvPr>
              <p14:cNvContentPartPr/>
              <p14:nvPr/>
            </p14:nvContentPartPr>
            <p14:xfrm>
              <a:off x="954480" y="5506360"/>
              <a:ext cx="343080" cy="317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36821" y="5488360"/>
                <a:ext cx="37875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14:cNvPr>
              <p14:cNvContentPartPr/>
              <p14:nvPr/>
            </p14:nvContentPartPr>
            <p14:xfrm>
              <a:off x="1767360" y="5393680"/>
              <a:ext cx="827640" cy="457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749720" y="5376040"/>
                <a:ext cx="863280" cy="49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964773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14:cNvPr>
              <p14:cNvContentPartPr/>
              <p14:nvPr/>
            </p14:nvContentPartPr>
            <p14:xfrm>
              <a:off x="1432200" y="5587720"/>
              <a:ext cx="16020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414200" y="5569720"/>
                <a:ext cx="195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14:cNvPr>
              <p14:cNvContentPartPr/>
              <p14:nvPr/>
            </p14:nvContentPartPr>
            <p14:xfrm>
              <a:off x="1462440" y="5669080"/>
              <a:ext cx="141840" cy="6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44800" y="5651440"/>
                <a:ext cx="177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14:cNvPr>
              <p14:cNvContentPartPr/>
              <p14:nvPr/>
            </p14:nvContentPartPr>
            <p14:xfrm>
              <a:off x="954480" y="5506360"/>
              <a:ext cx="343080" cy="317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36821" y="5488360"/>
                <a:ext cx="37875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14:cNvPr>
              <p14:cNvContentPartPr/>
              <p14:nvPr/>
            </p14:nvContentPartPr>
            <p14:xfrm>
              <a:off x="1767360" y="5393680"/>
              <a:ext cx="827640" cy="457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749720" y="5376040"/>
                <a:ext cx="8632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14:cNvPr>
              <p14:cNvContentPartPr/>
              <p14:nvPr/>
            </p14:nvContentPartPr>
            <p14:xfrm>
              <a:off x="3381240" y="5485840"/>
              <a:ext cx="103680" cy="20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63600" y="5468200"/>
                <a:ext cx="139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14:cNvPr>
              <p14:cNvContentPartPr/>
              <p14:nvPr/>
            </p14:nvContentPartPr>
            <p14:xfrm>
              <a:off x="2834040" y="5252200"/>
              <a:ext cx="456120" cy="586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16400" y="5234560"/>
                <a:ext cx="49176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14:cNvPr>
              <p14:cNvContentPartPr/>
              <p14:nvPr/>
            </p14:nvContentPartPr>
            <p14:xfrm>
              <a:off x="3605880" y="5302960"/>
              <a:ext cx="1252800" cy="4852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88240" y="5285307"/>
                <a:ext cx="128844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14:cNvPr>
              <p14:cNvContentPartPr/>
              <p14:nvPr/>
            </p14:nvContentPartPr>
            <p14:xfrm>
              <a:off x="4947600" y="5414920"/>
              <a:ext cx="219240" cy="262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929960" y="5396920"/>
                <a:ext cx="254880" cy="29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49683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14:cNvPr>
              <p14:cNvContentPartPr/>
              <p14:nvPr/>
            </p14:nvContentPartPr>
            <p14:xfrm>
              <a:off x="7503600" y="120760"/>
              <a:ext cx="1021320" cy="56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944E61-D120-4D84-833C-1983EE0618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5600" y="103120"/>
                <a:ext cx="1056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14:cNvPr>
              <p14:cNvContentPartPr/>
              <p14:nvPr/>
            </p14:nvContentPartPr>
            <p14:xfrm>
              <a:off x="2055720" y="214360"/>
              <a:ext cx="272160" cy="31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EB9991-8350-4F32-9693-C7605B034C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8057" y="196360"/>
                <a:ext cx="307847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14:cNvPr>
              <p14:cNvContentPartPr/>
              <p14:nvPr/>
            </p14:nvContentPartPr>
            <p14:xfrm>
              <a:off x="263640" y="203560"/>
              <a:ext cx="1207800" cy="55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B680ED8-6BB5-40F4-BF1A-1E4D20B379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185572"/>
                <a:ext cx="1243440" cy="591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14:cNvPr>
              <p14:cNvContentPartPr/>
              <p14:nvPr/>
            </p14:nvContentPartPr>
            <p14:xfrm>
              <a:off x="2975880" y="153520"/>
              <a:ext cx="688320" cy="33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E39464-D7DC-4712-AD98-487759907A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8240" y="135880"/>
                <a:ext cx="7239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14:cNvPr>
              <p14:cNvContentPartPr/>
              <p14:nvPr/>
            </p14:nvContentPartPr>
            <p14:xfrm>
              <a:off x="2507520" y="202840"/>
              <a:ext cx="217440" cy="365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6523C4-CCD2-405C-A5B5-B63B314814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9520" y="185200"/>
                <a:ext cx="2530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14:cNvPr>
              <p14:cNvContentPartPr/>
              <p14:nvPr/>
            </p14:nvContentPartPr>
            <p14:xfrm>
              <a:off x="253560" y="912400"/>
              <a:ext cx="171108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B53BB2-0FE8-4581-83FF-AD22EAEA01D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920" y="894400"/>
                <a:ext cx="174672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14:cNvPr>
              <p14:cNvContentPartPr/>
              <p14:nvPr/>
            </p14:nvContentPartPr>
            <p14:xfrm>
              <a:off x="2213400" y="878560"/>
              <a:ext cx="844560" cy="38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06A685-B3F4-4C8A-BE43-E4FDBA848A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5408" y="860560"/>
                <a:ext cx="880185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14:cNvPr>
              <p14:cNvContentPartPr/>
              <p14:nvPr/>
            </p14:nvContentPartPr>
            <p14:xfrm>
              <a:off x="3890640" y="802240"/>
              <a:ext cx="223920" cy="44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E9A3E8-42B1-4B05-AF8A-F929820011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2669" y="784600"/>
                <a:ext cx="259503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14:cNvPr>
              <p14:cNvContentPartPr/>
              <p14:nvPr/>
            </p14:nvContentPartPr>
            <p14:xfrm>
              <a:off x="3324000" y="823120"/>
              <a:ext cx="414720" cy="33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C0BAE7-5B8D-4A46-9415-66A09C374C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06000" y="805120"/>
                <a:ext cx="4503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14:cNvPr>
              <p14:cNvContentPartPr/>
              <p14:nvPr/>
            </p14:nvContentPartPr>
            <p14:xfrm>
              <a:off x="1376400" y="2235040"/>
              <a:ext cx="401760" cy="3780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47258E4-FFE9-41EE-885A-2312433EA0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8400" y="2217040"/>
                <a:ext cx="43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14:cNvPr>
              <p14:cNvContentPartPr/>
              <p14:nvPr/>
            </p14:nvContentPartPr>
            <p14:xfrm>
              <a:off x="1916040" y="2316040"/>
              <a:ext cx="126360" cy="275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1D214-58D7-469C-9892-6B120EE6D9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98040" y="2298040"/>
                <a:ext cx="162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14:cNvPr>
              <p14:cNvContentPartPr/>
              <p14:nvPr/>
            </p14:nvContentPartPr>
            <p14:xfrm>
              <a:off x="1838280" y="2234320"/>
              <a:ext cx="373320" cy="25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1D44E7F-1BB4-4CE8-B7CC-52728EE909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20640" y="2216320"/>
                <a:ext cx="4089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14:cNvPr>
              <p14:cNvContentPartPr/>
              <p14:nvPr/>
            </p14:nvContentPartPr>
            <p14:xfrm>
              <a:off x="1777800" y="2548960"/>
              <a:ext cx="375120" cy="38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AB0DE-EABB-4289-A5E1-FE1E029C81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59800" y="2530960"/>
                <a:ext cx="4107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14:cNvPr>
              <p14:cNvContentPartPr/>
              <p14:nvPr/>
            </p14:nvContentPartPr>
            <p14:xfrm>
              <a:off x="2555400" y="2204080"/>
              <a:ext cx="1655280" cy="396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157984-BE94-4FEE-B732-594ADFC8FF4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756" y="2186440"/>
                <a:ext cx="1690928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14:cNvPr>
              <p14:cNvContentPartPr/>
              <p14:nvPr/>
            </p14:nvContentPartPr>
            <p14:xfrm>
              <a:off x="1269840" y="2671360"/>
              <a:ext cx="2732040" cy="142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1AB4B73-5984-42EE-8A2A-4547C7958D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51840" y="2653720"/>
                <a:ext cx="2767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14:cNvPr>
              <p14:cNvContentPartPr/>
              <p14:nvPr/>
            </p14:nvContentPartPr>
            <p14:xfrm>
              <a:off x="4734120" y="2248720"/>
              <a:ext cx="1357200" cy="64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1082857-8E30-4F9A-90AF-76476BABE7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6480" y="2231080"/>
                <a:ext cx="139284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14:cNvPr>
              <p14:cNvContentPartPr/>
              <p14:nvPr/>
            </p14:nvContentPartPr>
            <p14:xfrm>
              <a:off x="6681000" y="2213800"/>
              <a:ext cx="1748880" cy="484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D6235F4-1898-4082-86D3-DBA1B7AAC5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3000" y="2195800"/>
                <a:ext cx="17845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14:cNvPr>
              <p14:cNvContentPartPr/>
              <p14:nvPr/>
            </p14:nvContentPartPr>
            <p14:xfrm>
              <a:off x="3459360" y="2912200"/>
              <a:ext cx="2492640" cy="49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6FF6B4-3351-4F11-BEC4-C3FB7B9D28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41720" y="2894200"/>
                <a:ext cx="252828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14:cNvPr>
              <p14:cNvContentPartPr/>
              <p14:nvPr/>
            </p14:nvContentPartPr>
            <p14:xfrm>
              <a:off x="2823600" y="3027040"/>
              <a:ext cx="396720" cy="330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FBD1971-B8D0-40A6-9363-098210F21E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05960" y="3009381"/>
                <a:ext cx="432360" cy="366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14:cNvPr>
              <p14:cNvContentPartPr/>
              <p14:nvPr/>
            </p14:nvContentPartPr>
            <p14:xfrm>
              <a:off x="6001680" y="3636880"/>
              <a:ext cx="94320" cy="172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CA0D94-2063-4C60-9869-016FC860F0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83680" y="3619240"/>
                <a:ext cx="1299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14:cNvPr>
              <p14:cNvContentPartPr/>
              <p14:nvPr/>
            </p14:nvContentPartPr>
            <p14:xfrm>
              <a:off x="4876320" y="3526720"/>
              <a:ext cx="931680" cy="5284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54A642-FAB1-4DA0-B051-874E291933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8320" y="3508720"/>
                <a:ext cx="96732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14:cNvPr>
              <p14:cNvContentPartPr/>
              <p14:nvPr/>
            </p14:nvContentPartPr>
            <p14:xfrm>
              <a:off x="6220200" y="2843440"/>
              <a:ext cx="2643480" cy="4989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9639A40-8982-4C2C-85AA-B5C26E72EC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2560" y="2825800"/>
                <a:ext cx="267912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0FF8D8-F123-42C5-B50C-DA28204E81FE}"/>
                  </a:ext>
                </a:extLst>
              </p14:cNvPr>
              <p14:cNvContentPartPr/>
              <p14:nvPr/>
            </p14:nvContentPartPr>
            <p14:xfrm>
              <a:off x="3039600" y="4317640"/>
              <a:ext cx="191160" cy="159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0FF8D8-F123-42C5-B50C-DA28204E81F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21960" y="4300000"/>
                <a:ext cx="22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0D392DC-D628-4B74-8FCE-458ECE6D2451}"/>
                  </a:ext>
                </a:extLst>
              </p14:cNvPr>
              <p14:cNvContentPartPr/>
              <p14:nvPr/>
            </p14:nvContentPartPr>
            <p14:xfrm>
              <a:off x="2997120" y="4357960"/>
              <a:ext cx="261000" cy="136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0D392DC-D628-4B74-8FCE-458ECE6D24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9120" y="4340320"/>
                <a:ext cx="2966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0B02D3-A90B-49A6-9F60-89887E3407B9}"/>
                  </a:ext>
                </a:extLst>
              </p14:cNvPr>
              <p14:cNvContentPartPr/>
              <p14:nvPr/>
            </p14:nvContentPartPr>
            <p14:xfrm>
              <a:off x="3108360" y="4236280"/>
              <a:ext cx="10800" cy="295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0B02D3-A90B-49A6-9F60-89887E3407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90360" y="4218640"/>
                <a:ext cx="464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E04B6A5-354A-48EE-820C-40FEEE6AA14E}"/>
                  </a:ext>
                </a:extLst>
              </p14:cNvPr>
              <p14:cNvContentPartPr/>
              <p14:nvPr/>
            </p14:nvContentPartPr>
            <p14:xfrm>
              <a:off x="2935920" y="4392880"/>
              <a:ext cx="324000" cy="2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E04B6A5-354A-48EE-820C-40FEEE6AA14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4374880"/>
                <a:ext cx="359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28F3330-8D11-459B-9BC5-CF63086C492A}"/>
                  </a:ext>
                </a:extLst>
              </p14:cNvPr>
              <p14:cNvContentPartPr/>
              <p14:nvPr/>
            </p14:nvContentPartPr>
            <p14:xfrm>
              <a:off x="3499320" y="4217200"/>
              <a:ext cx="301320" cy="442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28F3330-8D11-459B-9BC5-CF63086C49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81680" y="4199560"/>
                <a:ext cx="33696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2714A5-58D6-4B5D-A7DB-5F4B9B01037D}"/>
                  </a:ext>
                </a:extLst>
              </p14:cNvPr>
              <p14:cNvContentPartPr/>
              <p14:nvPr/>
            </p14:nvContentPartPr>
            <p14:xfrm>
              <a:off x="3586080" y="4418800"/>
              <a:ext cx="367920" cy="145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2714A5-58D6-4B5D-A7DB-5F4B9B01037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4401160"/>
                <a:ext cx="4035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2BA42F-E92A-4B10-96D2-6CD0E0C6869F}"/>
                  </a:ext>
                </a:extLst>
              </p14:cNvPr>
              <p14:cNvContentPartPr/>
              <p14:nvPr/>
            </p14:nvContentPartPr>
            <p14:xfrm>
              <a:off x="4061640" y="4482880"/>
              <a:ext cx="74520" cy="127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2BA42F-E92A-4B10-96D2-6CD0E0C6869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4000" y="4464880"/>
                <a:ext cx="1101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A30423-A043-462B-A65D-5D0E19D1E3C9}"/>
                  </a:ext>
                </a:extLst>
              </p14:cNvPr>
              <p14:cNvContentPartPr/>
              <p14:nvPr/>
            </p14:nvContentPartPr>
            <p14:xfrm>
              <a:off x="4205640" y="4458760"/>
              <a:ext cx="75960" cy="163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A30423-A043-462B-A65D-5D0E19D1E3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88000" y="4440760"/>
                <a:ext cx="111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FE1C00-A351-443D-8199-EF49F684E349}"/>
                  </a:ext>
                </a:extLst>
              </p14:cNvPr>
              <p14:cNvContentPartPr/>
              <p14:nvPr/>
            </p14:nvContentPartPr>
            <p14:xfrm>
              <a:off x="4349640" y="4480360"/>
              <a:ext cx="134280" cy="113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FE1C00-A351-443D-8199-EF49F684E34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31640" y="4462360"/>
                <a:ext cx="169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928E54-5632-4626-87B8-E125F647DF8B}"/>
                  </a:ext>
                </a:extLst>
              </p14:cNvPr>
              <p14:cNvContentPartPr/>
              <p14:nvPr/>
            </p14:nvContentPartPr>
            <p14:xfrm>
              <a:off x="4490400" y="4478920"/>
              <a:ext cx="130320" cy="114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928E54-5632-4626-87B8-E125F647DF8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72400" y="4460920"/>
                <a:ext cx="165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0AB0B4-BC79-4CB9-9FEF-7C31416976EF}"/>
                  </a:ext>
                </a:extLst>
              </p14:cNvPr>
              <p14:cNvContentPartPr/>
              <p14:nvPr/>
            </p14:nvContentPartPr>
            <p14:xfrm>
              <a:off x="4711440" y="4439680"/>
              <a:ext cx="114480" cy="159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0AB0B4-BC79-4CB9-9FEF-7C31416976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3440" y="4421680"/>
                <a:ext cx="150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585FEA-984A-4D9A-A4A8-FADC3AD3159F}"/>
                  </a:ext>
                </a:extLst>
              </p14:cNvPr>
              <p14:cNvContentPartPr/>
              <p14:nvPr/>
            </p14:nvContentPartPr>
            <p14:xfrm>
              <a:off x="5126880" y="4378480"/>
              <a:ext cx="217440" cy="215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585FEA-984A-4D9A-A4A8-FADC3AD315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08880" y="4360480"/>
                <a:ext cx="2530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3BBAEC-BD7F-482E-9C4C-37564DC66EA9}"/>
                  </a:ext>
                </a:extLst>
              </p14:cNvPr>
              <p14:cNvContentPartPr/>
              <p14:nvPr/>
            </p14:nvContentPartPr>
            <p14:xfrm>
              <a:off x="5229840" y="4266880"/>
              <a:ext cx="93960" cy="3898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3BBAEC-BD7F-482E-9C4C-37564DC66E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12200" y="4248880"/>
                <a:ext cx="129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45B66CC-5218-4192-8EBC-34FB8E48BFC5}"/>
                  </a:ext>
                </a:extLst>
              </p14:cNvPr>
              <p14:cNvContentPartPr/>
              <p14:nvPr/>
            </p14:nvContentPartPr>
            <p14:xfrm>
              <a:off x="5665800" y="4139800"/>
              <a:ext cx="1699200" cy="59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45B66CC-5218-4192-8EBC-34FB8E48BF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47804" y="4122149"/>
                <a:ext cx="1734832" cy="626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88C0D6E-7207-49D3-BCC4-E592A909FF3B}"/>
                  </a:ext>
                </a:extLst>
              </p14:cNvPr>
              <p14:cNvContentPartPr/>
              <p14:nvPr/>
            </p14:nvContentPartPr>
            <p14:xfrm>
              <a:off x="7569120" y="4224040"/>
              <a:ext cx="1463400" cy="5101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88C0D6E-7207-49D3-BCC4-E592A909FF3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51120" y="4206040"/>
                <a:ext cx="1499040" cy="54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162436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14:cNvPr>
              <p14:cNvContentPartPr/>
              <p14:nvPr/>
            </p14:nvContentPartPr>
            <p14:xfrm>
              <a:off x="1432200" y="5587720"/>
              <a:ext cx="16020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414200" y="5569720"/>
                <a:ext cx="195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14:cNvPr>
              <p14:cNvContentPartPr/>
              <p14:nvPr/>
            </p14:nvContentPartPr>
            <p14:xfrm>
              <a:off x="1462440" y="5669080"/>
              <a:ext cx="141840" cy="6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44800" y="5651440"/>
                <a:ext cx="177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14:cNvPr>
              <p14:cNvContentPartPr/>
              <p14:nvPr/>
            </p14:nvContentPartPr>
            <p14:xfrm>
              <a:off x="954480" y="5506360"/>
              <a:ext cx="343080" cy="317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36821" y="5488360"/>
                <a:ext cx="37875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14:cNvPr>
              <p14:cNvContentPartPr/>
              <p14:nvPr/>
            </p14:nvContentPartPr>
            <p14:xfrm>
              <a:off x="1767360" y="5393680"/>
              <a:ext cx="827640" cy="457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749720" y="5376040"/>
                <a:ext cx="8632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14:cNvPr>
              <p14:cNvContentPartPr/>
              <p14:nvPr/>
            </p14:nvContentPartPr>
            <p14:xfrm>
              <a:off x="3381240" y="5485840"/>
              <a:ext cx="103680" cy="20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63600" y="5468200"/>
                <a:ext cx="139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14:cNvPr>
              <p14:cNvContentPartPr/>
              <p14:nvPr/>
            </p14:nvContentPartPr>
            <p14:xfrm>
              <a:off x="2834040" y="5252200"/>
              <a:ext cx="456120" cy="586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16400" y="5234560"/>
                <a:ext cx="49176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14:cNvPr>
              <p14:cNvContentPartPr/>
              <p14:nvPr/>
            </p14:nvContentPartPr>
            <p14:xfrm>
              <a:off x="3605880" y="5302960"/>
              <a:ext cx="1252800" cy="4852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88240" y="5285307"/>
                <a:ext cx="128844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14:cNvPr>
              <p14:cNvContentPartPr/>
              <p14:nvPr/>
            </p14:nvContentPartPr>
            <p14:xfrm>
              <a:off x="4947600" y="5414920"/>
              <a:ext cx="219240" cy="262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929960" y="5396920"/>
                <a:ext cx="25488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14:cNvPr>
              <p14:cNvContentPartPr/>
              <p14:nvPr/>
            </p14:nvContentPartPr>
            <p14:xfrm>
              <a:off x="5343960" y="5526160"/>
              <a:ext cx="181800" cy="21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26320" y="550816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14:cNvPr>
              <p14:cNvContentPartPr/>
              <p14:nvPr/>
            </p14:nvContentPartPr>
            <p14:xfrm>
              <a:off x="5354040" y="5590960"/>
              <a:ext cx="1922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336040" y="5573320"/>
                <a:ext cx="227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14:cNvPr>
              <p14:cNvContentPartPr/>
              <p14:nvPr/>
            </p14:nvContentPartPr>
            <p14:xfrm>
              <a:off x="6247200" y="5425000"/>
              <a:ext cx="154080" cy="279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229200" y="5407000"/>
                <a:ext cx="1897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14:cNvPr>
              <p14:cNvContentPartPr/>
              <p14:nvPr/>
            </p14:nvContentPartPr>
            <p14:xfrm>
              <a:off x="5758320" y="5456680"/>
              <a:ext cx="357840" cy="25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740680" y="5438680"/>
                <a:ext cx="3934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14:cNvPr>
              <p14:cNvContentPartPr/>
              <p14:nvPr/>
            </p14:nvContentPartPr>
            <p14:xfrm>
              <a:off x="6905640" y="5456320"/>
              <a:ext cx="247320" cy="266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888000" y="5438680"/>
                <a:ext cx="2829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14:cNvPr>
              <p14:cNvContentPartPr/>
              <p14:nvPr/>
            </p14:nvContentPartPr>
            <p14:xfrm>
              <a:off x="6563280" y="5444440"/>
              <a:ext cx="223200" cy="2869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545280" y="5426800"/>
                <a:ext cx="258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14:cNvPr>
              <p14:cNvContentPartPr/>
              <p14:nvPr/>
            </p14:nvContentPartPr>
            <p14:xfrm>
              <a:off x="7323240" y="5414200"/>
              <a:ext cx="338040" cy="297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05240" y="5396560"/>
                <a:ext cx="3736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14:cNvPr>
              <p14:cNvContentPartPr/>
              <p14:nvPr/>
            </p14:nvContentPartPr>
            <p14:xfrm>
              <a:off x="802560" y="5889040"/>
              <a:ext cx="586800" cy="54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84560" y="5853040"/>
                <a:ext cx="6224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14:cNvPr>
              <p14:cNvContentPartPr/>
              <p14:nvPr/>
            </p14:nvContentPartPr>
            <p14:xfrm>
              <a:off x="5597760" y="5740000"/>
              <a:ext cx="2103840" cy="71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80120" y="5704000"/>
                <a:ext cx="2139480" cy="14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979873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14:cNvPr>
              <p14:cNvContentPartPr/>
              <p14:nvPr/>
            </p14:nvContentPartPr>
            <p14:xfrm>
              <a:off x="1432200" y="5587720"/>
              <a:ext cx="16020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414200" y="5569720"/>
                <a:ext cx="195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14:cNvPr>
              <p14:cNvContentPartPr/>
              <p14:nvPr/>
            </p14:nvContentPartPr>
            <p14:xfrm>
              <a:off x="1462440" y="5669080"/>
              <a:ext cx="141840" cy="6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44800" y="5651440"/>
                <a:ext cx="177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14:cNvPr>
              <p14:cNvContentPartPr/>
              <p14:nvPr/>
            </p14:nvContentPartPr>
            <p14:xfrm>
              <a:off x="954480" y="5506360"/>
              <a:ext cx="343080" cy="317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36821" y="5488360"/>
                <a:ext cx="37875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14:cNvPr>
              <p14:cNvContentPartPr/>
              <p14:nvPr/>
            </p14:nvContentPartPr>
            <p14:xfrm>
              <a:off x="1767360" y="5393680"/>
              <a:ext cx="827640" cy="457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749720" y="5376040"/>
                <a:ext cx="8632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14:cNvPr>
              <p14:cNvContentPartPr/>
              <p14:nvPr/>
            </p14:nvContentPartPr>
            <p14:xfrm>
              <a:off x="3381240" y="5485840"/>
              <a:ext cx="103680" cy="20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63600" y="5468200"/>
                <a:ext cx="139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14:cNvPr>
              <p14:cNvContentPartPr/>
              <p14:nvPr/>
            </p14:nvContentPartPr>
            <p14:xfrm>
              <a:off x="2834040" y="5252200"/>
              <a:ext cx="456120" cy="586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16400" y="5234560"/>
                <a:ext cx="49176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14:cNvPr>
              <p14:cNvContentPartPr/>
              <p14:nvPr/>
            </p14:nvContentPartPr>
            <p14:xfrm>
              <a:off x="3605880" y="5302960"/>
              <a:ext cx="1252800" cy="4852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88240" y="5285307"/>
                <a:ext cx="128844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14:cNvPr>
              <p14:cNvContentPartPr/>
              <p14:nvPr/>
            </p14:nvContentPartPr>
            <p14:xfrm>
              <a:off x="4947600" y="5414920"/>
              <a:ext cx="219240" cy="262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929960" y="5396920"/>
                <a:ext cx="25488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14:cNvPr>
              <p14:cNvContentPartPr/>
              <p14:nvPr/>
            </p14:nvContentPartPr>
            <p14:xfrm>
              <a:off x="5343960" y="5526160"/>
              <a:ext cx="181800" cy="21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26320" y="550816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14:cNvPr>
              <p14:cNvContentPartPr/>
              <p14:nvPr/>
            </p14:nvContentPartPr>
            <p14:xfrm>
              <a:off x="5354040" y="5590960"/>
              <a:ext cx="1922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336040" y="5573320"/>
                <a:ext cx="227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14:cNvPr>
              <p14:cNvContentPartPr/>
              <p14:nvPr/>
            </p14:nvContentPartPr>
            <p14:xfrm>
              <a:off x="6247200" y="5425000"/>
              <a:ext cx="154080" cy="279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229200" y="5407000"/>
                <a:ext cx="1897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14:cNvPr>
              <p14:cNvContentPartPr/>
              <p14:nvPr/>
            </p14:nvContentPartPr>
            <p14:xfrm>
              <a:off x="5758320" y="5456680"/>
              <a:ext cx="357840" cy="25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740680" y="5438680"/>
                <a:ext cx="3934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14:cNvPr>
              <p14:cNvContentPartPr/>
              <p14:nvPr/>
            </p14:nvContentPartPr>
            <p14:xfrm>
              <a:off x="6905640" y="5456320"/>
              <a:ext cx="247320" cy="266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888000" y="5438680"/>
                <a:ext cx="2829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14:cNvPr>
              <p14:cNvContentPartPr/>
              <p14:nvPr/>
            </p14:nvContentPartPr>
            <p14:xfrm>
              <a:off x="6563280" y="5444440"/>
              <a:ext cx="223200" cy="2869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545280" y="5426800"/>
                <a:ext cx="258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14:cNvPr>
              <p14:cNvContentPartPr/>
              <p14:nvPr/>
            </p14:nvContentPartPr>
            <p14:xfrm>
              <a:off x="7323240" y="5414200"/>
              <a:ext cx="338040" cy="297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05240" y="5396560"/>
                <a:ext cx="3736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14:cNvPr>
              <p14:cNvContentPartPr/>
              <p14:nvPr/>
            </p14:nvContentPartPr>
            <p14:xfrm>
              <a:off x="802560" y="5889040"/>
              <a:ext cx="586800" cy="54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84560" y="5853040"/>
                <a:ext cx="6224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14:cNvPr>
              <p14:cNvContentPartPr/>
              <p14:nvPr/>
            </p14:nvContentPartPr>
            <p14:xfrm>
              <a:off x="5597760" y="5740000"/>
              <a:ext cx="2103840" cy="71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80120" y="5704000"/>
                <a:ext cx="21394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9F85D70-4C58-437B-80F5-4A3675D94E49}"/>
                  </a:ext>
                </a:extLst>
              </p14:cNvPr>
              <p14:cNvContentPartPr/>
              <p14:nvPr/>
            </p14:nvContentPartPr>
            <p14:xfrm>
              <a:off x="1797960" y="6272440"/>
              <a:ext cx="196200" cy="26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9F85D70-4C58-437B-80F5-4A3675D94E4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780320" y="6254440"/>
                <a:ext cx="2318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BF3E760-A5A9-4AAB-ABE7-07697781FC11}"/>
                  </a:ext>
                </a:extLst>
              </p14:cNvPr>
              <p14:cNvContentPartPr/>
              <p14:nvPr/>
            </p14:nvContentPartPr>
            <p14:xfrm>
              <a:off x="1858800" y="6339400"/>
              <a:ext cx="13104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BF3E760-A5A9-4AAB-ABE7-07697781FC11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840800" y="6321760"/>
                <a:ext cx="166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ACF4458-4588-48AD-8989-6883D4B57D2A}"/>
                  </a:ext>
                </a:extLst>
              </p14:cNvPr>
              <p14:cNvContentPartPr/>
              <p14:nvPr/>
            </p14:nvContentPartPr>
            <p14:xfrm>
              <a:off x="1365600" y="6166600"/>
              <a:ext cx="299160" cy="356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ACF4458-4588-48AD-8989-6883D4B57D2A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347600" y="6148942"/>
                <a:ext cx="334800" cy="392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FED6DD-1317-4ABF-B44F-231FA21B7700}"/>
                  </a:ext>
                </a:extLst>
              </p14:cNvPr>
              <p14:cNvContentPartPr/>
              <p14:nvPr/>
            </p14:nvContentPartPr>
            <p14:xfrm>
              <a:off x="2163720" y="6520840"/>
              <a:ext cx="516240" cy="2559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FED6DD-1317-4ABF-B44F-231FA21B770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145720" y="6502840"/>
                <a:ext cx="5518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4E78BAC-97ED-4932-82A5-FCDAFFC7DD1B}"/>
                  </a:ext>
                </a:extLst>
              </p14:cNvPr>
              <p14:cNvContentPartPr/>
              <p14:nvPr/>
            </p14:nvContentPartPr>
            <p14:xfrm>
              <a:off x="2112960" y="6070120"/>
              <a:ext cx="552240" cy="3610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4E78BAC-97ED-4932-82A5-FCDAFFC7DD1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095320" y="6052480"/>
                <a:ext cx="587880" cy="39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968050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14:cNvPr>
              <p14:cNvContentPartPr/>
              <p14:nvPr/>
            </p14:nvContentPartPr>
            <p14:xfrm>
              <a:off x="1432200" y="5587720"/>
              <a:ext cx="16020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414200" y="5569720"/>
                <a:ext cx="195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14:cNvPr>
              <p14:cNvContentPartPr/>
              <p14:nvPr/>
            </p14:nvContentPartPr>
            <p14:xfrm>
              <a:off x="1462440" y="5669080"/>
              <a:ext cx="141840" cy="6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44800" y="5651440"/>
                <a:ext cx="177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14:cNvPr>
              <p14:cNvContentPartPr/>
              <p14:nvPr/>
            </p14:nvContentPartPr>
            <p14:xfrm>
              <a:off x="954480" y="5506360"/>
              <a:ext cx="343080" cy="317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36821" y="5488360"/>
                <a:ext cx="37875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14:cNvPr>
              <p14:cNvContentPartPr/>
              <p14:nvPr/>
            </p14:nvContentPartPr>
            <p14:xfrm>
              <a:off x="1767360" y="5393680"/>
              <a:ext cx="827640" cy="457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749720" y="5376040"/>
                <a:ext cx="8632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14:cNvPr>
              <p14:cNvContentPartPr/>
              <p14:nvPr/>
            </p14:nvContentPartPr>
            <p14:xfrm>
              <a:off x="3381240" y="5485840"/>
              <a:ext cx="103680" cy="20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63600" y="5468200"/>
                <a:ext cx="139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14:cNvPr>
              <p14:cNvContentPartPr/>
              <p14:nvPr/>
            </p14:nvContentPartPr>
            <p14:xfrm>
              <a:off x="2834040" y="5252200"/>
              <a:ext cx="456120" cy="586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16400" y="5234560"/>
                <a:ext cx="49176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14:cNvPr>
              <p14:cNvContentPartPr/>
              <p14:nvPr/>
            </p14:nvContentPartPr>
            <p14:xfrm>
              <a:off x="3605880" y="5302960"/>
              <a:ext cx="1252800" cy="4852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88240" y="5285307"/>
                <a:ext cx="128844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14:cNvPr>
              <p14:cNvContentPartPr/>
              <p14:nvPr/>
            </p14:nvContentPartPr>
            <p14:xfrm>
              <a:off x="4947600" y="5414920"/>
              <a:ext cx="219240" cy="262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929960" y="5396920"/>
                <a:ext cx="25488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14:cNvPr>
              <p14:cNvContentPartPr/>
              <p14:nvPr/>
            </p14:nvContentPartPr>
            <p14:xfrm>
              <a:off x="5343960" y="5526160"/>
              <a:ext cx="181800" cy="21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26320" y="550816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14:cNvPr>
              <p14:cNvContentPartPr/>
              <p14:nvPr/>
            </p14:nvContentPartPr>
            <p14:xfrm>
              <a:off x="5354040" y="5590960"/>
              <a:ext cx="1922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336040" y="5573320"/>
                <a:ext cx="227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14:cNvPr>
              <p14:cNvContentPartPr/>
              <p14:nvPr/>
            </p14:nvContentPartPr>
            <p14:xfrm>
              <a:off x="6247200" y="5425000"/>
              <a:ext cx="154080" cy="279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229200" y="5407000"/>
                <a:ext cx="1897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14:cNvPr>
              <p14:cNvContentPartPr/>
              <p14:nvPr/>
            </p14:nvContentPartPr>
            <p14:xfrm>
              <a:off x="5758320" y="5456680"/>
              <a:ext cx="357840" cy="25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740680" y="5438680"/>
                <a:ext cx="3934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14:cNvPr>
              <p14:cNvContentPartPr/>
              <p14:nvPr/>
            </p14:nvContentPartPr>
            <p14:xfrm>
              <a:off x="6905640" y="5456320"/>
              <a:ext cx="247320" cy="266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888000" y="5438680"/>
                <a:ext cx="2829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14:cNvPr>
              <p14:cNvContentPartPr/>
              <p14:nvPr/>
            </p14:nvContentPartPr>
            <p14:xfrm>
              <a:off x="6563280" y="5444440"/>
              <a:ext cx="223200" cy="2869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545280" y="5426800"/>
                <a:ext cx="258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14:cNvPr>
              <p14:cNvContentPartPr/>
              <p14:nvPr/>
            </p14:nvContentPartPr>
            <p14:xfrm>
              <a:off x="7323240" y="5414200"/>
              <a:ext cx="338040" cy="297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05240" y="5396560"/>
                <a:ext cx="3736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14:cNvPr>
              <p14:cNvContentPartPr/>
              <p14:nvPr/>
            </p14:nvContentPartPr>
            <p14:xfrm>
              <a:off x="802560" y="5889040"/>
              <a:ext cx="586800" cy="54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84560" y="5853040"/>
                <a:ext cx="6224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14:cNvPr>
              <p14:cNvContentPartPr/>
              <p14:nvPr/>
            </p14:nvContentPartPr>
            <p14:xfrm>
              <a:off x="5597760" y="5740000"/>
              <a:ext cx="2103840" cy="71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80120" y="5704000"/>
                <a:ext cx="21394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9F85D70-4C58-437B-80F5-4A3675D94E49}"/>
                  </a:ext>
                </a:extLst>
              </p14:cNvPr>
              <p14:cNvContentPartPr/>
              <p14:nvPr/>
            </p14:nvContentPartPr>
            <p14:xfrm>
              <a:off x="1797960" y="6272440"/>
              <a:ext cx="196200" cy="26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9F85D70-4C58-437B-80F5-4A3675D94E4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780320" y="6254440"/>
                <a:ext cx="2318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BF3E760-A5A9-4AAB-ABE7-07697781FC11}"/>
                  </a:ext>
                </a:extLst>
              </p14:cNvPr>
              <p14:cNvContentPartPr/>
              <p14:nvPr/>
            </p14:nvContentPartPr>
            <p14:xfrm>
              <a:off x="1858800" y="6339400"/>
              <a:ext cx="13104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BF3E760-A5A9-4AAB-ABE7-07697781FC11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840800" y="6321760"/>
                <a:ext cx="166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ACF4458-4588-48AD-8989-6883D4B57D2A}"/>
                  </a:ext>
                </a:extLst>
              </p14:cNvPr>
              <p14:cNvContentPartPr/>
              <p14:nvPr/>
            </p14:nvContentPartPr>
            <p14:xfrm>
              <a:off x="1365600" y="6166600"/>
              <a:ext cx="299160" cy="356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ACF4458-4588-48AD-8989-6883D4B57D2A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347600" y="6148942"/>
                <a:ext cx="334800" cy="392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FED6DD-1317-4ABF-B44F-231FA21B7700}"/>
                  </a:ext>
                </a:extLst>
              </p14:cNvPr>
              <p14:cNvContentPartPr/>
              <p14:nvPr/>
            </p14:nvContentPartPr>
            <p14:xfrm>
              <a:off x="2163720" y="6520840"/>
              <a:ext cx="516240" cy="2559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FED6DD-1317-4ABF-B44F-231FA21B770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145720" y="6502840"/>
                <a:ext cx="5518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4E78BAC-97ED-4932-82A5-FCDAFFC7DD1B}"/>
                  </a:ext>
                </a:extLst>
              </p14:cNvPr>
              <p14:cNvContentPartPr/>
              <p14:nvPr/>
            </p14:nvContentPartPr>
            <p14:xfrm>
              <a:off x="2112960" y="6070120"/>
              <a:ext cx="552240" cy="3610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4E78BAC-97ED-4932-82A5-FCDAFFC7DD1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095320" y="6052480"/>
                <a:ext cx="58788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2F4542-E859-4CBB-B07C-45FF5E35A8E0}"/>
                  </a:ext>
                </a:extLst>
              </p14:cNvPr>
              <p14:cNvContentPartPr/>
              <p14:nvPr/>
            </p14:nvContentPartPr>
            <p14:xfrm>
              <a:off x="2925480" y="6309160"/>
              <a:ext cx="178200" cy="1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2F4542-E859-4CBB-B07C-45FF5E35A8E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2907840" y="629116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CC68550-607E-46CA-8949-83525C297C4B}"/>
                  </a:ext>
                </a:extLst>
              </p14:cNvPr>
              <p14:cNvContentPartPr/>
              <p14:nvPr/>
            </p14:nvContentPartPr>
            <p14:xfrm>
              <a:off x="2946000" y="6400600"/>
              <a:ext cx="173880" cy="10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CC68550-607E-46CA-8949-83525C297C4B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928000" y="6382960"/>
                <a:ext cx="209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4D5BE6C-D34E-4357-91E4-46088A482554}"/>
                  </a:ext>
                </a:extLst>
              </p14:cNvPr>
              <p14:cNvContentPartPr/>
              <p14:nvPr/>
            </p14:nvContentPartPr>
            <p14:xfrm>
              <a:off x="3262080" y="5993440"/>
              <a:ext cx="1828800" cy="7678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4D5BE6C-D34E-4357-91E4-46088A482554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3244440" y="5975800"/>
                <a:ext cx="1864440" cy="80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0AB60473-D33E-400A-9795-2627D1EAC104}"/>
                  </a:ext>
                </a:extLst>
              </p14:cNvPr>
              <p14:cNvContentPartPr/>
              <p14:nvPr/>
            </p14:nvContentPartPr>
            <p14:xfrm>
              <a:off x="5221920" y="6136360"/>
              <a:ext cx="487800" cy="3700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0AB60473-D33E-400A-9795-2627D1EAC104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203933" y="6118720"/>
                <a:ext cx="523414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831C7425-A9F4-4650-98DD-A6F287466308}"/>
                  </a:ext>
                </a:extLst>
              </p14:cNvPr>
              <p14:cNvContentPartPr/>
              <p14:nvPr/>
            </p14:nvContentPartPr>
            <p14:xfrm>
              <a:off x="5808360" y="6085240"/>
              <a:ext cx="1438200" cy="3549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831C7425-A9F4-4650-98DD-A6F287466308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790360" y="6067600"/>
                <a:ext cx="1473840" cy="39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046281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D5EF68-72E7-468A-8409-066CEC6BE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89" t="23237" r="17446" b="70000"/>
          <a:stretch/>
        </p:blipFill>
        <p:spPr>
          <a:xfrm>
            <a:off x="228600" y="136524"/>
            <a:ext cx="8403590" cy="1616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14:cNvPr>
              <p14:cNvContentPartPr/>
              <p14:nvPr/>
            </p14:nvContentPartPr>
            <p14:xfrm>
              <a:off x="4368720" y="1476880"/>
              <a:ext cx="1249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7A396C-3E5E-4FD6-8343-805E70B0442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50720" y="1458880"/>
                <a:ext cx="160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14:cNvPr>
              <p14:cNvContentPartPr/>
              <p14:nvPr/>
            </p14:nvContentPartPr>
            <p14:xfrm>
              <a:off x="4378440" y="1543840"/>
              <a:ext cx="118080" cy="5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E56CDF0-4D0B-43C7-8A5E-0A94D27842D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60800" y="1525840"/>
                <a:ext cx="153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14:cNvPr>
              <p14:cNvContentPartPr/>
              <p14:nvPr/>
            </p14:nvContentPartPr>
            <p14:xfrm>
              <a:off x="3813600" y="1402720"/>
              <a:ext cx="394920" cy="25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E1A584-84AC-41BC-9F1B-68F70DCAA38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95600" y="1385055"/>
                <a:ext cx="430560" cy="292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14:cNvPr>
              <p14:cNvContentPartPr/>
              <p14:nvPr/>
            </p14:nvContentPartPr>
            <p14:xfrm>
              <a:off x="4683360" y="1393000"/>
              <a:ext cx="110160" cy="22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59870E-EF84-4A25-BEFA-60AB52DEA5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65720" y="1375360"/>
                <a:ext cx="145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14:cNvPr>
              <p14:cNvContentPartPr/>
              <p14:nvPr/>
            </p14:nvContentPartPr>
            <p14:xfrm>
              <a:off x="4896480" y="1381480"/>
              <a:ext cx="297000" cy="349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0F04D30-BE92-4E0F-9072-6E6C1CED315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78480" y="1363499"/>
                <a:ext cx="33264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14:cNvPr>
              <p14:cNvContentPartPr/>
              <p14:nvPr/>
            </p14:nvContentPartPr>
            <p14:xfrm>
              <a:off x="5458440" y="1554280"/>
              <a:ext cx="78480" cy="12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8CA645-D4A8-4285-95E8-947BE5DD0FA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40800" y="1536280"/>
                <a:ext cx="114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14:cNvPr>
              <p14:cNvContentPartPr/>
              <p14:nvPr/>
            </p14:nvContentPartPr>
            <p14:xfrm>
              <a:off x="6309120" y="1426480"/>
              <a:ext cx="15768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77A001-EBA2-44A6-A911-E9E85DBFB13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91120" y="1408840"/>
                <a:ext cx="193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14:cNvPr>
              <p14:cNvContentPartPr/>
              <p14:nvPr/>
            </p14:nvContentPartPr>
            <p14:xfrm>
              <a:off x="6329280" y="1513600"/>
              <a:ext cx="1515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822E47-850A-42CC-8D50-3CCE529DA87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11640" y="14956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14:cNvPr>
              <p14:cNvContentPartPr/>
              <p14:nvPr/>
            </p14:nvContentPartPr>
            <p14:xfrm>
              <a:off x="6625560" y="1310200"/>
              <a:ext cx="284040" cy="232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B46240-F00A-4164-8766-1D7CFDA7A62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07583" y="1292560"/>
                <a:ext cx="319635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14:cNvPr>
              <p14:cNvContentPartPr/>
              <p14:nvPr/>
            </p14:nvContentPartPr>
            <p14:xfrm>
              <a:off x="5689200" y="1382920"/>
              <a:ext cx="486360" cy="245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9BFCF30-F90E-4D8F-95A2-D981C47E713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1200" y="1364920"/>
                <a:ext cx="5220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14:cNvPr>
              <p14:cNvContentPartPr/>
              <p14:nvPr/>
            </p14:nvContentPartPr>
            <p14:xfrm>
              <a:off x="365520" y="1780360"/>
              <a:ext cx="250920" cy="29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0FD7FA-0C5C-48B2-BB1D-8DF63CD936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7546" y="1762720"/>
                <a:ext cx="286509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14:cNvPr>
              <p14:cNvContentPartPr/>
              <p14:nvPr/>
            </p14:nvContentPartPr>
            <p14:xfrm>
              <a:off x="342840" y="1588480"/>
              <a:ext cx="159120" cy="54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9D86D4-411D-419A-8E5E-C5A7E8A64C6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25200" y="1570840"/>
                <a:ext cx="194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14:cNvPr>
              <p14:cNvContentPartPr/>
              <p14:nvPr/>
            </p14:nvContentPartPr>
            <p14:xfrm>
              <a:off x="741360" y="1707280"/>
              <a:ext cx="1158480" cy="325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FBE699-1BFB-4174-8B6A-A52C88B8AF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3360" y="1689640"/>
                <a:ext cx="1194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14:cNvPr>
              <p14:cNvContentPartPr/>
              <p14:nvPr/>
            </p14:nvContentPartPr>
            <p14:xfrm>
              <a:off x="2072640" y="1859200"/>
              <a:ext cx="63000" cy="178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99B62A8-09DE-4509-91C2-F2578AF0C36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054640" y="1841200"/>
                <a:ext cx="98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14:cNvPr>
              <p14:cNvContentPartPr/>
              <p14:nvPr/>
            </p14:nvContentPartPr>
            <p14:xfrm>
              <a:off x="1990920" y="1657240"/>
              <a:ext cx="19332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D99D23-6DF4-474A-BA9D-FB46ED5D25D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972920" y="1639600"/>
                <a:ext cx="2289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14:cNvPr>
              <p14:cNvContentPartPr/>
              <p14:nvPr/>
            </p14:nvContentPartPr>
            <p14:xfrm>
              <a:off x="3383040" y="2260960"/>
              <a:ext cx="198360" cy="14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138065-AD45-487A-91A4-D21E309D4FB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65040" y="2243320"/>
                <a:ext cx="234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14:cNvPr>
              <p14:cNvContentPartPr/>
              <p14:nvPr/>
            </p14:nvContentPartPr>
            <p14:xfrm>
              <a:off x="3403200" y="2367160"/>
              <a:ext cx="16344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4244A4-2B91-4378-B309-5B398D39994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385560" y="234916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14:cNvPr>
              <p14:cNvContentPartPr/>
              <p14:nvPr/>
            </p14:nvContentPartPr>
            <p14:xfrm>
              <a:off x="3850320" y="1881160"/>
              <a:ext cx="169920" cy="10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F09B48-6A2A-4BE9-8AC3-5EAE12C8B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832320" y="1863160"/>
                <a:ext cx="205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14:cNvPr>
              <p14:cNvContentPartPr/>
              <p14:nvPr/>
            </p14:nvContentPartPr>
            <p14:xfrm>
              <a:off x="2966160" y="1901320"/>
              <a:ext cx="194040" cy="9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1E9BB3D-564B-42A2-8678-02B856A7860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48520" y="1883680"/>
                <a:ext cx="2296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14:cNvPr>
              <p14:cNvContentPartPr/>
              <p14:nvPr/>
            </p14:nvContentPartPr>
            <p14:xfrm>
              <a:off x="3819720" y="2067280"/>
              <a:ext cx="289080" cy="411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2D36AD-484A-4D39-8C43-A00BE63659D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02080" y="2049640"/>
                <a:ext cx="324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14:cNvPr>
              <p14:cNvContentPartPr/>
              <p14:nvPr/>
            </p14:nvContentPartPr>
            <p14:xfrm>
              <a:off x="2986680" y="2131000"/>
              <a:ext cx="218520" cy="358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31C0F3-9AD7-4CEE-8D3B-949862A8006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68710" y="2113000"/>
                <a:ext cx="25410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14:cNvPr>
              <p14:cNvContentPartPr/>
              <p14:nvPr/>
            </p14:nvContentPartPr>
            <p14:xfrm>
              <a:off x="5109960" y="1964680"/>
              <a:ext cx="178200" cy="47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E95A11-5219-43E1-812D-EBDC3B70E2D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92320" y="194704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14:cNvPr>
              <p14:cNvContentPartPr/>
              <p14:nvPr/>
            </p14:nvContentPartPr>
            <p14:xfrm>
              <a:off x="5130480" y="2089960"/>
              <a:ext cx="313560" cy="27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0DEEB6-F0DF-4848-92E6-BE80EED1E3E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2480" y="2071960"/>
                <a:ext cx="349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14:cNvPr>
              <p14:cNvContentPartPr/>
              <p14:nvPr/>
            </p14:nvContentPartPr>
            <p14:xfrm>
              <a:off x="5577600" y="2070880"/>
              <a:ext cx="783360" cy="22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8BC22D1-3F69-4CE2-8AC3-B0681E363DC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559608" y="2053240"/>
                <a:ext cx="818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14:cNvPr>
              <p14:cNvContentPartPr/>
              <p14:nvPr/>
            </p14:nvContentPartPr>
            <p14:xfrm>
              <a:off x="1320600" y="2969800"/>
              <a:ext cx="2044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5ACD16-6312-49EE-8D63-2C5E7C042B4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02600" y="2952160"/>
                <a:ext cx="240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14:cNvPr>
              <p14:cNvContentPartPr/>
              <p14:nvPr/>
            </p14:nvContentPartPr>
            <p14:xfrm>
              <a:off x="1330320" y="3061960"/>
              <a:ext cx="1749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81B463A-B78A-4BD0-9E97-55DF0B3AA18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312680" y="304396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14:cNvPr>
              <p14:cNvContentPartPr/>
              <p14:nvPr/>
            </p14:nvContentPartPr>
            <p14:xfrm>
              <a:off x="711120" y="2597560"/>
              <a:ext cx="220680" cy="95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8AF6E9-AFD8-47C2-9E23-9FEB2CD08A4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93120" y="2579560"/>
                <a:ext cx="256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14:cNvPr>
              <p14:cNvContentPartPr/>
              <p14:nvPr/>
            </p14:nvContentPartPr>
            <p14:xfrm>
              <a:off x="771600" y="2806360"/>
              <a:ext cx="338040" cy="38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1D4E2F5-ACF2-4B7F-B549-70B91865AB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3960" y="2788360"/>
                <a:ext cx="373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14:cNvPr>
              <p14:cNvContentPartPr/>
              <p14:nvPr/>
            </p14:nvContentPartPr>
            <p14:xfrm>
              <a:off x="2204400" y="2612320"/>
              <a:ext cx="194040" cy="111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852357-70CE-49E6-9E14-1BD3DABE43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86400" y="2594320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14:cNvPr>
              <p14:cNvContentPartPr/>
              <p14:nvPr/>
            </p14:nvContentPartPr>
            <p14:xfrm>
              <a:off x="2255160" y="2838760"/>
              <a:ext cx="27252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FEE7D76-E61E-4D78-9EE9-C62292EEEBE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37184" y="2821139"/>
                <a:ext cx="308113" cy="372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14:cNvPr>
              <p14:cNvContentPartPr/>
              <p14:nvPr/>
            </p14:nvContentPartPr>
            <p14:xfrm>
              <a:off x="1716240" y="2886640"/>
              <a:ext cx="42768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06CDC3F-42E5-412C-A14D-420046A0E9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98600" y="2869000"/>
                <a:ext cx="4633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14:cNvPr>
              <p14:cNvContentPartPr/>
              <p14:nvPr/>
            </p14:nvContentPartPr>
            <p14:xfrm>
              <a:off x="3423720" y="2752720"/>
              <a:ext cx="220680" cy="30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579A6AA-1C98-4556-ADA2-CEBDFF5F51D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405720" y="2734720"/>
                <a:ext cx="2563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14:cNvPr>
              <p14:cNvContentPartPr/>
              <p14:nvPr/>
            </p14:nvContentPartPr>
            <p14:xfrm>
              <a:off x="3494640" y="2892040"/>
              <a:ext cx="280440" cy="267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EBBFE3-199D-42E4-A362-5421BB211C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6640" y="2874064"/>
                <a:ext cx="316080" cy="303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14:cNvPr>
              <p14:cNvContentPartPr/>
              <p14:nvPr/>
            </p14:nvContentPartPr>
            <p14:xfrm>
              <a:off x="2722440" y="2884480"/>
              <a:ext cx="680040" cy="25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3D83A7B-8688-4FBE-8F1A-25142EB0722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04430" y="2866480"/>
                <a:ext cx="715699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14:cNvPr>
              <p14:cNvContentPartPr/>
              <p14:nvPr/>
            </p14:nvContentPartPr>
            <p14:xfrm>
              <a:off x="4164960" y="2844520"/>
              <a:ext cx="25128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4DFB23-36F9-4B93-9B08-2A4F7B8D0DF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47320" y="2826520"/>
                <a:ext cx="286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14:cNvPr>
              <p14:cNvContentPartPr/>
              <p14:nvPr/>
            </p14:nvContentPartPr>
            <p14:xfrm>
              <a:off x="6044880" y="2643280"/>
              <a:ext cx="126720" cy="10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B1B917B-D086-45E6-AF1F-2F5221C7094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6880" y="2625280"/>
                <a:ext cx="162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14:cNvPr>
              <p14:cNvContentPartPr/>
              <p14:nvPr/>
            </p14:nvContentPartPr>
            <p14:xfrm>
              <a:off x="6801600" y="2657680"/>
              <a:ext cx="189720" cy="8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ADBAD8B-5D3A-4D0E-BA05-643F0490776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83960" y="2639680"/>
                <a:ext cx="225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14:cNvPr>
              <p14:cNvContentPartPr/>
              <p14:nvPr/>
            </p14:nvContentPartPr>
            <p14:xfrm>
              <a:off x="6471480" y="2819320"/>
              <a:ext cx="634320" cy="199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BC4AC90-305B-42E4-B750-3C33DDBA266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53480" y="2801320"/>
                <a:ext cx="6699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14:cNvPr>
              <p14:cNvContentPartPr/>
              <p14:nvPr/>
            </p14:nvContentPartPr>
            <p14:xfrm>
              <a:off x="5313360" y="2831560"/>
              <a:ext cx="1014480" cy="25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093ADB-93AA-497D-8B3B-9F3AD7A764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95360" y="2813560"/>
                <a:ext cx="10501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14:cNvPr>
              <p14:cNvContentPartPr/>
              <p14:nvPr/>
            </p14:nvContentPartPr>
            <p14:xfrm>
              <a:off x="4744200" y="2856760"/>
              <a:ext cx="433440" cy="204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BAE410E-3C94-47F6-85F8-F769FAAD306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726200" y="2838760"/>
                <a:ext cx="469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14:cNvPr>
              <p14:cNvContentPartPr/>
              <p14:nvPr/>
            </p14:nvContentPartPr>
            <p14:xfrm>
              <a:off x="7203000" y="2769640"/>
              <a:ext cx="278280" cy="248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A3EF845-FDD3-49A8-9793-F003F26768A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84977" y="2751640"/>
                <a:ext cx="313966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14:cNvPr>
              <p14:cNvContentPartPr/>
              <p14:nvPr/>
            </p14:nvContentPartPr>
            <p14:xfrm>
              <a:off x="7212720" y="2530960"/>
              <a:ext cx="194040" cy="15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51219DE-A653-46D1-B255-DF035CA357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94720" y="2512960"/>
                <a:ext cx="229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14:cNvPr>
              <p14:cNvContentPartPr/>
              <p14:nvPr/>
            </p14:nvContentPartPr>
            <p14:xfrm>
              <a:off x="7853520" y="2691880"/>
              <a:ext cx="30816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8B16A5-2821-4AE4-A6F1-B3007BEFFE1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35541" y="2674240"/>
                <a:ext cx="343758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14:cNvPr>
              <p14:cNvContentPartPr/>
              <p14:nvPr/>
            </p14:nvContentPartPr>
            <p14:xfrm>
              <a:off x="897240" y="2118400"/>
              <a:ext cx="1337760" cy="37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9599AC5-4DA4-49B6-9A14-AE91E5660CE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79240" y="2100760"/>
                <a:ext cx="13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14:cNvPr>
              <p14:cNvContentPartPr/>
              <p14:nvPr/>
            </p14:nvContentPartPr>
            <p14:xfrm>
              <a:off x="517800" y="3339520"/>
              <a:ext cx="177840" cy="74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CA210-5D2F-4C96-BD84-605F8746D8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0160" y="3321880"/>
                <a:ext cx="213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14:cNvPr>
              <p14:cNvContentPartPr/>
              <p14:nvPr/>
            </p14:nvContentPartPr>
            <p14:xfrm>
              <a:off x="1015680" y="3517000"/>
              <a:ext cx="16812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2A1392-B431-4E73-8AD5-A92F2B7CD46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97680" y="3499360"/>
                <a:ext cx="203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14:cNvPr>
              <p14:cNvContentPartPr/>
              <p14:nvPr/>
            </p14:nvContentPartPr>
            <p14:xfrm>
              <a:off x="1035840" y="3636880"/>
              <a:ext cx="14328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9B18B65-D4FC-4CA7-BC7B-CE80A0B977F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1820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14:cNvPr>
              <p14:cNvContentPartPr/>
              <p14:nvPr/>
            </p14:nvContentPartPr>
            <p14:xfrm>
              <a:off x="2405640" y="3484600"/>
              <a:ext cx="84600" cy="450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1BB5D33-F582-4EDB-AF2C-DCC2C74C01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88000" y="3466600"/>
                <a:ext cx="1202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14:cNvPr>
              <p14:cNvContentPartPr/>
              <p14:nvPr/>
            </p14:nvContentPartPr>
            <p14:xfrm>
              <a:off x="2651520" y="3467320"/>
              <a:ext cx="298080" cy="337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A33C5FE-56EA-4CBB-B557-389A9AD45A7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33520" y="3449320"/>
                <a:ext cx="3337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14:cNvPr>
              <p14:cNvContentPartPr/>
              <p14:nvPr/>
            </p14:nvContentPartPr>
            <p14:xfrm>
              <a:off x="558480" y="3542560"/>
              <a:ext cx="348120" cy="343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F187E0-C176-4D7D-9936-5E44C4A4B2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0840" y="3524920"/>
                <a:ext cx="38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14:cNvPr>
              <p14:cNvContentPartPr/>
              <p14:nvPr/>
            </p14:nvContentPartPr>
            <p14:xfrm>
              <a:off x="1448040" y="3382720"/>
              <a:ext cx="834480" cy="55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A738347-D5F5-4A5D-9250-EF3774A304C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30040" y="3365080"/>
                <a:ext cx="8701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14:cNvPr>
              <p14:cNvContentPartPr/>
              <p14:nvPr/>
            </p14:nvContentPartPr>
            <p14:xfrm>
              <a:off x="2590320" y="3337720"/>
              <a:ext cx="201960" cy="55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602BDAC-EA96-4ACE-ACCF-2D9C85DBEF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72320" y="3319720"/>
                <a:ext cx="2376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14:cNvPr>
              <p14:cNvContentPartPr/>
              <p14:nvPr/>
            </p14:nvContentPartPr>
            <p14:xfrm>
              <a:off x="3393120" y="3575680"/>
              <a:ext cx="214200" cy="2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BC9172-E79F-4382-A345-7EB5504DA0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5480" y="3558040"/>
                <a:ext cx="249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14:cNvPr>
              <p14:cNvContentPartPr/>
              <p14:nvPr/>
            </p14:nvContentPartPr>
            <p14:xfrm>
              <a:off x="3393120" y="3673600"/>
              <a:ext cx="20844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41B5AE-C9AF-4094-8AEF-A22BAEB4B1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75480" y="365560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14:cNvPr>
              <p14:cNvContentPartPr/>
              <p14:nvPr/>
            </p14:nvContentPartPr>
            <p14:xfrm>
              <a:off x="6847320" y="1458160"/>
              <a:ext cx="194760" cy="318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CD1EBA9-996F-47DF-945F-E8FFCC5F79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29680" y="1440160"/>
                <a:ext cx="2304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14:cNvPr>
              <p14:cNvContentPartPr/>
              <p14:nvPr/>
            </p14:nvContentPartPr>
            <p14:xfrm>
              <a:off x="3756000" y="3250600"/>
              <a:ext cx="1403280" cy="632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2331C84-B0E8-4B83-91D6-2B9E218FE2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8360" y="3232960"/>
                <a:ext cx="143892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14:cNvPr>
              <p14:cNvContentPartPr/>
              <p14:nvPr/>
            </p14:nvContentPartPr>
            <p14:xfrm>
              <a:off x="5373480" y="3434200"/>
              <a:ext cx="663840" cy="27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B7AF7B-56BD-4471-89CE-B6AC5236182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55840" y="3416200"/>
                <a:ext cx="6994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14:cNvPr>
              <p14:cNvContentPartPr/>
              <p14:nvPr/>
            </p14:nvContentPartPr>
            <p14:xfrm>
              <a:off x="6166920" y="3377680"/>
              <a:ext cx="579240" cy="425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BA1680-D001-47E6-A39B-65ACCA61CE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48909" y="3360025"/>
                <a:ext cx="614902" cy="461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14:cNvPr>
              <p14:cNvContentPartPr/>
              <p14:nvPr/>
            </p14:nvContentPartPr>
            <p14:xfrm>
              <a:off x="5264040" y="3301720"/>
              <a:ext cx="740520" cy="536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0B70E4-FB84-4C84-83D2-7B96C8591B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6391" y="3284080"/>
                <a:ext cx="77617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14:cNvPr>
              <p14:cNvContentPartPr/>
              <p14:nvPr/>
            </p14:nvContentPartPr>
            <p14:xfrm>
              <a:off x="3985320" y="3311800"/>
              <a:ext cx="942480" cy="81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96E211-7D2F-4EDF-8445-89AB38E1F74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7673" y="3293800"/>
                <a:ext cx="978134" cy="85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14:cNvPr>
              <p14:cNvContentPartPr/>
              <p14:nvPr/>
            </p14:nvContentPartPr>
            <p14:xfrm>
              <a:off x="6888000" y="3545080"/>
              <a:ext cx="174240" cy="2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50451D1-A014-4022-AE27-A1B7D41B62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0360" y="352744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14:cNvPr>
              <p14:cNvContentPartPr/>
              <p14:nvPr/>
            </p14:nvContentPartPr>
            <p14:xfrm>
              <a:off x="6898440" y="3646600"/>
              <a:ext cx="16416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E8901-0837-49FA-8D13-8FE887C051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80440" y="36289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14:cNvPr>
              <p14:cNvContentPartPr/>
              <p14:nvPr/>
            </p14:nvContentPartPr>
            <p14:xfrm>
              <a:off x="7233600" y="3595840"/>
              <a:ext cx="1756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F973E5-A1BF-43EC-AE0F-E88A369241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577840"/>
                <a:ext cx="21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14:cNvPr>
              <p14:cNvContentPartPr/>
              <p14:nvPr/>
            </p14:nvContentPartPr>
            <p14:xfrm>
              <a:off x="7565880" y="3452200"/>
              <a:ext cx="24696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340E3B5-14E1-4627-96F5-E27B719F255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547906" y="3434560"/>
                <a:ext cx="282548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14:cNvPr>
              <p14:cNvContentPartPr/>
              <p14:nvPr/>
            </p14:nvContentPartPr>
            <p14:xfrm>
              <a:off x="8594400" y="3474520"/>
              <a:ext cx="138240" cy="201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2ACE72-5A1A-4EE5-82D9-001CB1C4C00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76400" y="3456880"/>
                <a:ext cx="173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14:cNvPr>
              <p14:cNvContentPartPr/>
              <p14:nvPr/>
            </p14:nvContentPartPr>
            <p14:xfrm>
              <a:off x="8574600" y="3272920"/>
              <a:ext cx="190080" cy="130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1D439C-D55A-486B-985F-6F2246E44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6600" y="3254920"/>
                <a:ext cx="2257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14:cNvPr>
              <p14:cNvContentPartPr/>
              <p14:nvPr/>
            </p14:nvContentPartPr>
            <p14:xfrm>
              <a:off x="7938120" y="3370120"/>
              <a:ext cx="506160" cy="39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ACDCE15-9181-4217-BEA7-BBA25242FF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20480" y="3352120"/>
                <a:ext cx="54180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14:cNvPr>
              <p14:cNvContentPartPr/>
              <p14:nvPr/>
            </p14:nvContentPartPr>
            <p14:xfrm>
              <a:off x="102000" y="3067000"/>
              <a:ext cx="8795520" cy="100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E760D8-8798-4293-A3DE-E2918D546C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000" y="3031000"/>
                <a:ext cx="883116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14:cNvPr>
              <p14:cNvContentPartPr/>
              <p14:nvPr/>
            </p14:nvContentPartPr>
            <p14:xfrm>
              <a:off x="5465640" y="1213000"/>
              <a:ext cx="3022560" cy="5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CBBCF1-72F4-4C5B-8971-F8A97002D58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48000" y="1177000"/>
                <a:ext cx="3058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14:cNvPr>
              <p14:cNvContentPartPr/>
              <p14:nvPr/>
            </p14:nvContentPartPr>
            <p14:xfrm>
              <a:off x="527880" y="1533400"/>
              <a:ext cx="3078000" cy="5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0A2772-FDB5-404E-8534-B159E53EFA8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9880" y="1497760"/>
                <a:ext cx="31136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14:cNvPr>
              <p14:cNvContentPartPr/>
              <p14:nvPr/>
            </p14:nvContentPartPr>
            <p14:xfrm>
              <a:off x="695280" y="4238440"/>
              <a:ext cx="309240" cy="37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449632-BFFB-4757-83F5-53DA6F5A44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7280" y="4220800"/>
                <a:ext cx="3448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14:cNvPr>
              <p14:cNvContentPartPr/>
              <p14:nvPr/>
            </p14:nvContentPartPr>
            <p14:xfrm>
              <a:off x="920640" y="4459840"/>
              <a:ext cx="24120" cy="10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3FC74C-492B-490A-8911-29E9D04F29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3000" y="4442200"/>
                <a:ext cx="59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14:cNvPr>
              <p14:cNvContentPartPr/>
              <p14:nvPr/>
            </p14:nvContentPartPr>
            <p14:xfrm>
              <a:off x="954840" y="4422400"/>
              <a:ext cx="111960" cy="14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1CD3B20-D207-4244-B2C7-79080F7F4E8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37200" y="4404760"/>
                <a:ext cx="147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14:cNvPr>
              <p14:cNvContentPartPr/>
              <p14:nvPr/>
            </p14:nvContentPartPr>
            <p14:xfrm>
              <a:off x="761880" y="4091560"/>
              <a:ext cx="172080" cy="63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905D7F-4170-44B5-87B5-B07A998687A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43880" y="4073560"/>
                <a:ext cx="207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14:cNvPr>
              <p14:cNvContentPartPr/>
              <p14:nvPr/>
            </p14:nvContentPartPr>
            <p14:xfrm>
              <a:off x="1198560" y="4256800"/>
              <a:ext cx="15012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4366DDE-9393-4A0F-A451-3B376AC7DC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80920" y="4238800"/>
                <a:ext cx="185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14:cNvPr>
              <p14:cNvContentPartPr/>
              <p14:nvPr/>
            </p14:nvContentPartPr>
            <p14:xfrm>
              <a:off x="1188480" y="4368400"/>
              <a:ext cx="135720" cy="1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C7D40A-AF42-4B22-BBC4-49647482DF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70480" y="4350760"/>
                <a:ext cx="171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14:cNvPr>
              <p14:cNvContentPartPr/>
              <p14:nvPr/>
            </p14:nvContentPartPr>
            <p14:xfrm>
              <a:off x="1452360" y="4243480"/>
              <a:ext cx="346680" cy="186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17B330-D088-451B-933F-0743045323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34720" y="4225840"/>
                <a:ext cx="38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14:cNvPr>
              <p14:cNvContentPartPr/>
              <p14:nvPr/>
            </p14:nvContentPartPr>
            <p14:xfrm>
              <a:off x="1851240" y="4285960"/>
              <a:ext cx="163080" cy="168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3C7EE-57FD-4F87-906D-1992498FB48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33600" y="4268320"/>
                <a:ext cx="198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14:cNvPr>
              <p14:cNvContentPartPr/>
              <p14:nvPr/>
            </p14:nvContentPartPr>
            <p14:xfrm>
              <a:off x="2102520" y="4193800"/>
              <a:ext cx="172440" cy="238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0B142C9-ACD7-40E1-8126-6F2921214B7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84880" y="4175800"/>
                <a:ext cx="2080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14:cNvPr>
              <p14:cNvContentPartPr/>
              <p14:nvPr/>
            </p14:nvContentPartPr>
            <p14:xfrm>
              <a:off x="2305200" y="4316920"/>
              <a:ext cx="172440" cy="1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3BEAE45-C8B5-462C-866B-060587031E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7560" y="4299280"/>
                <a:ext cx="208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14:cNvPr>
              <p14:cNvContentPartPr/>
              <p14:nvPr/>
            </p14:nvContentPartPr>
            <p14:xfrm>
              <a:off x="2072280" y="4055560"/>
              <a:ext cx="158400" cy="69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40A970-D271-4AE7-B802-A38B8D17E5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54640" y="4037920"/>
                <a:ext cx="194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14:cNvPr>
              <p14:cNvContentPartPr/>
              <p14:nvPr/>
            </p14:nvContentPartPr>
            <p14:xfrm>
              <a:off x="2773560" y="4307560"/>
              <a:ext cx="21564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159C76-2228-4980-AD48-475F2510F2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55560" y="4289560"/>
                <a:ext cx="251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14:cNvPr>
              <p14:cNvContentPartPr/>
              <p14:nvPr/>
            </p14:nvContentPartPr>
            <p14:xfrm>
              <a:off x="2793360" y="4389280"/>
              <a:ext cx="15408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8A0533-86A4-4D1D-976B-9CB64D74A9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775720" y="43716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14:cNvPr>
              <p14:cNvContentPartPr/>
              <p14:nvPr/>
            </p14:nvContentPartPr>
            <p14:xfrm>
              <a:off x="3520560" y="4195600"/>
              <a:ext cx="320040" cy="365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B62D6C4-19C7-466F-AF66-622E0878A34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02920" y="4177960"/>
                <a:ext cx="3556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14:cNvPr>
              <p14:cNvContentPartPr/>
              <p14:nvPr/>
            </p14:nvContentPartPr>
            <p14:xfrm>
              <a:off x="4474200" y="4134760"/>
              <a:ext cx="1329480" cy="28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AEE2ECF-285B-456B-A0A1-2CEC351868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456560" y="4116760"/>
                <a:ext cx="13651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14:cNvPr>
              <p14:cNvContentPartPr/>
              <p14:nvPr/>
            </p14:nvContentPartPr>
            <p14:xfrm>
              <a:off x="3943200" y="4175440"/>
              <a:ext cx="446760" cy="308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567A729-39A1-44A7-8A25-93EA55EC52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25546" y="4157440"/>
                <a:ext cx="482429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14:cNvPr>
              <p14:cNvContentPartPr/>
              <p14:nvPr/>
            </p14:nvContentPartPr>
            <p14:xfrm>
              <a:off x="3131400" y="4104160"/>
              <a:ext cx="272880" cy="424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99380A9-7A7F-44EE-B51B-460DD449782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3424" y="4086520"/>
                <a:ext cx="308473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14:cNvPr>
              <p14:cNvContentPartPr/>
              <p14:nvPr/>
            </p14:nvContentPartPr>
            <p14:xfrm>
              <a:off x="5983680" y="4288120"/>
              <a:ext cx="17820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EB7FBF-3469-4A83-9C6A-7D327F3FEE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66040" y="4270120"/>
                <a:ext cx="213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14:cNvPr>
              <p14:cNvContentPartPr/>
              <p14:nvPr/>
            </p14:nvContentPartPr>
            <p14:xfrm>
              <a:off x="6024360" y="4364080"/>
              <a:ext cx="154080" cy="14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9B71726-0AF6-4278-A3EB-C3706499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06720" y="4346080"/>
                <a:ext cx="189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14:cNvPr>
              <p14:cNvContentPartPr/>
              <p14:nvPr/>
            </p14:nvContentPartPr>
            <p14:xfrm>
              <a:off x="6450960" y="4266520"/>
              <a:ext cx="121680" cy="2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6F5818-5CFF-4465-9EB7-6C86A5EDB7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3320" y="4248880"/>
                <a:ext cx="157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14:cNvPr>
              <p14:cNvContentPartPr/>
              <p14:nvPr/>
            </p14:nvContentPartPr>
            <p14:xfrm>
              <a:off x="6654360" y="4154920"/>
              <a:ext cx="10440" cy="212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C7CE4BE-437B-4CA1-9B26-46EDD8797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636360" y="4137280"/>
                <a:ext cx="460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14:cNvPr>
              <p14:cNvContentPartPr/>
              <p14:nvPr/>
            </p14:nvContentPartPr>
            <p14:xfrm>
              <a:off x="6753720" y="4154200"/>
              <a:ext cx="287640" cy="213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A1D46-621D-4106-957D-361B5646084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6058" y="4136200"/>
                <a:ext cx="323325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14:cNvPr>
              <p14:cNvContentPartPr/>
              <p14:nvPr/>
            </p14:nvContentPartPr>
            <p14:xfrm>
              <a:off x="7131720" y="4124680"/>
              <a:ext cx="609120" cy="336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C17F546-26FD-4AF1-B842-9A5B85AB6B7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4080" y="4106680"/>
                <a:ext cx="6447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14:cNvPr>
              <p14:cNvContentPartPr/>
              <p14:nvPr/>
            </p14:nvContentPartPr>
            <p14:xfrm>
              <a:off x="7923360" y="4246360"/>
              <a:ext cx="90720" cy="155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8D2FBA7-C23F-4F20-8D2D-681B487E0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05720" y="4228720"/>
                <a:ext cx="126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14:cNvPr>
              <p14:cNvContentPartPr/>
              <p14:nvPr/>
            </p14:nvContentPartPr>
            <p14:xfrm>
              <a:off x="7914000" y="4120720"/>
              <a:ext cx="165960" cy="86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9EDB8E-AE02-4706-9924-A3B63433FC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96360" y="4103080"/>
                <a:ext cx="201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14:cNvPr>
              <p14:cNvContentPartPr/>
              <p14:nvPr/>
            </p14:nvContentPartPr>
            <p14:xfrm>
              <a:off x="538320" y="4623280"/>
              <a:ext cx="486360" cy="60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839FABB-E9F9-495A-B8D1-98543ECDA0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0320" y="4587280"/>
                <a:ext cx="522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14:cNvPr>
              <p14:cNvContentPartPr/>
              <p14:nvPr/>
            </p14:nvContentPartPr>
            <p14:xfrm>
              <a:off x="6024360" y="4468840"/>
              <a:ext cx="2101320" cy="8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EBAB041-AB77-40AB-8C9A-E330F2CB5BB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06720" y="4433200"/>
                <a:ext cx="2136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14:cNvPr>
              <p14:cNvContentPartPr/>
              <p14:nvPr/>
            </p14:nvContentPartPr>
            <p14:xfrm>
              <a:off x="1117200" y="4905880"/>
              <a:ext cx="173160" cy="3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3BDDB39-69B2-4A59-9E6C-05468E85DA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9560" y="4887880"/>
                <a:ext cx="208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14:cNvPr>
              <p14:cNvContentPartPr/>
              <p14:nvPr/>
            </p14:nvContentPartPr>
            <p14:xfrm>
              <a:off x="1147800" y="5018560"/>
              <a:ext cx="171000" cy="9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82D2D0-DD41-4AE1-B777-CEEB95CE5C9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29800" y="5000920"/>
                <a:ext cx="206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14:cNvPr>
              <p14:cNvContentPartPr/>
              <p14:nvPr/>
            </p14:nvContentPartPr>
            <p14:xfrm>
              <a:off x="639480" y="4731280"/>
              <a:ext cx="293760" cy="46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B552BC8-D358-408E-9346-B8B97F67E03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1840" y="4713280"/>
                <a:ext cx="3294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14:cNvPr>
              <p14:cNvContentPartPr/>
              <p14:nvPr/>
            </p14:nvContentPartPr>
            <p14:xfrm>
              <a:off x="2133480" y="4835320"/>
              <a:ext cx="312840" cy="283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67CABCC-BDB1-4433-B991-96F8D675E07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15480" y="4817680"/>
                <a:ext cx="3484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14:cNvPr>
              <p14:cNvContentPartPr/>
              <p14:nvPr/>
            </p14:nvContentPartPr>
            <p14:xfrm>
              <a:off x="1480800" y="4862320"/>
              <a:ext cx="488880" cy="219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0B2F229-E7CD-4A19-B5B2-FA8B7A4C59D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462800" y="4844320"/>
                <a:ext cx="524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14:cNvPr>
              <p14:cNvContentPartPr/>
              <p14:nvPr/>
            </p14:nvContentPartPr>
            <p14:xfrm>
              <a:off x="2143200" y="4664680"/>
              <a:ext cx="132480" cy="69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49A83FF-4BBD-4416-A2B4-A1BE08B0092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125560" y="4647040"/>
                <a:ext cx="168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14:cNvPr>
              <p14:cNvContentPartPr/>
              <p14:nvPr/>
            </p14:nvContentPartPr>
            <p14:xfrm>
              <a:off x="2631000" y="4906960"/>
              <a:ext cx="23328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14EBC0-AB3B-460C-B408-BEA42319A28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13360" y="4888960"/>
                <a:ext cx="26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14:cNvPr>
              <p14:cNvContentPartPr/>
              <p14:nvPr/>
            </p14:nvContentPartPr>
            <p14:xfrm>
              <a:off x="2681760" y="5012440"/>
              <a:ext cx="194400" cy="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A7276A-E01A-4160-816C-C5332044DD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663760" y="4994800"/>
                <a:ext cx="230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14:cNvPr>
              <p14:cNvContentPartPr/>
              <p14:nvPr/>
            </p14:nvContentPartPr>
            <p14:xfrm>
              <a:off x="3116640" y="4602040"/>
              <a:ext cx="2632680" cy="54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7D7CC52-0F01-48A8-B30F-2ACF63D995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098998" y="4584040"/>
                <a:ext cx="2668325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14:cNvPr>
              <p14:cNvContentPartPr/>
              <p14:nvPr/>
            </p14:nvContentPartPr>
            <p14:xfrm>
              <a:off x="5963520" y="4845400"/>
              <a:ext cx="243000" cy="20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F9DA9F5-6CB6-492E-9870-117924874B2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45520" y="4827760"/>
                <a:ext cx="27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14:cNvPr>
              <p14:cNvContentPartPr/>
              <p14:nvPr/>
            </p14:nvContentPartPr>
            <p14:xfrm>
              <a:off x="6034800" y="4931440"/>
              <a:ext cx="150480" cy="16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1807BB9E-D538-46D0-8335-540D95EE3C7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16800" y="4913440"/>
                <a:ext cx="186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14:cNvPr>
              <p14:cNvContentPartPr/>
              <p14:nvPr/>
            </p14:nvContentPartPr>
            <p14:xfrm>
              <a:off x="6564000" y="4764760"/>
              <a:ext cx="19440" cy="24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0F0160-F33F-4F85-B751-26BA8D7437F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6360" y="4747120"/>
                <a:ext cx="550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14:cNvPr>
              <p14:cNvContentPartPr/>
              <p14:nvPr/>
            </p14:nvContentPartPr>
            <p14:xfrm>
              <a:off x="6648240" y="4917040"/>
              <a:ext cx="6840" cy="63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2D671B7-C95A-4BC0-90C6-D0AC756A53E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30240" y="4899400"/>
                <a:ext cx="42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14:cNvPr>
              <p14:cNvContentPartPr/>
              <p14:nvPr/>
            </p14:nvContentPartPr>
            <p14:xfrm>
              <a:off x="6773880" y="4693840"/>
              <a:ext cx="1047960" cy="464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6E1D27-F55E-492A-AF9D-688B9FFCF66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55886" y="4675854"/>
                <a:ext cx="1083588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14:cNvPr>
              <p14:cNvContentPartPr/>
              <p14:nvPr/>
            </p14:nvContentPartPr>
            <p14:xfrm>
              <a:off x="7979880" y="4896880"/>
              <a:ext cx="92520" cy="170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387164C-6AAE-4522-B2E1-621FE91B839B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61880" y="487888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14:cNvPr>
              <p14:cNvContentPartPr/>
              <p14:nvPr/>
            </p14:nvContentPartPr>
            <p14:xfrm>
              <a:off x="7985640" y="4745680"/>
              <a:ext cx="165240" cy="9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A7CCBF7-D966-49C1-B51B-F5B46A84CA4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7640" y="4728040"/>
                <a:ext cx="200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14:cNvPr>
              <p14:cNvContentPartPr/>
              <p14:nvPr/>
            </p14:nvContentPartPr>
            <p14:xfrm>
              <a:off x="528960" y="5254000"/>
              <a:ext cx="684720" cy="49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27AF1D1-B3B8-4DF3-8964-3241735404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10960" y="5218000"/>
                <a:ext cx="720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14:cNvPr>
              <p14:cNvContentPartPr/>
              <p14:nvPr/>
            </p14:nvContentPartPr>
            <p14:xfrm>
              <a:off x="6247920" y="5120080"/>
              <a:ext cx="1947960" cy="51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FF0AAC-68B7-4329-B923-46DA10E1D6B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29920" y="5084440"/>
                <a:ext cx="1983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14:cNvPr>
              <p14:cNvContentPartPr/>
              <p14:nvPr/>
            </p14:nvContentPartPr>
            <p14:xfrm>
              <a:off x="1432200" y="5587720"/>
              <a:ext cx="16020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AE0ACD-D086-4954-9DA3-F39C23E763E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414200" y="5569720"/>
                <a:ext cx="195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14:cNvPr>
              <p14:cNvContentPartPr/>
              <p14:nvPr/>
            </p14:nvContentPartPr>
            <p14:xfrm>
              <a:off x="1462440" y="5669080"/>
              <a:ext cx="141840" cy="6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510CF5E-C3ED-42F1-AB98-965045C8B3D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44800" y="5651440"/>
                <a:ext cx="177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14:cNvPr>
              <p14:cNvContentPartPr/>
              <p14:nvPr/>
            </p14:nvContentPartPr>
            <p14:xfrm>
              <a:off x="954480" y="5506360"/>
              <a:ext cx="343080" cy="317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A55033-3F7B-41C2-B626-54DB5555169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36821" y="5488360"/>
                <a:ext cx="37875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14:cNvPr>
              <p14:cNvContentPartPr/>
              <p14:nvPr/>
            </p14:nvContentPartPr>
            <p14:xfrm>
              <a:off x="1767360" y="5393680"/>
              <a:ext cx="827640" cy="457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E755C8D-9895-4CF5-A341-D8DBB694AA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749720" y="5376040"/>
                <a:ext cx="8632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14:cNvPr>
              <p14:cNvContentPartPr/>
              <p14:nvPr/>
            </p14:nvContentPartPr>
            <p14:xfrm>
              <a:off x="3381240" y="5485840"/>
              <a:ext cx="103680" cy="20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CCCF84-E2B3-4CE3-BAFC-0927C44E5A0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63600" y="5468200"/>
                <a:ext cx="139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14:cNvPr>
              <p14:cNvContentPartPr/>
              <p14:nvPr/>
            </p14:nvContentPartPr>
            <p14:xfrm>
              <a:off x="2834040" y="5252200"/>
              <a:ext cx="456120" cy="586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0D265B1-3626-40A0-A312-D33B9C5D4B2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16400" y="5234560"/>
                <a:ext cx="49176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14:cNvPr>
              <p14:cNvContentPartPr/>
              <p14:nvPr/>
            </p14:nvContentPartPr>
            <p14:xfrm>
              <a:off x="3605880" y="5302960"/>
              <a:ext cx="1252800" cy="4852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3F01E32-AAB9-4FAE-A7A7-B95278C6FD1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88240" y="5285307"/>
                <a:ext cx="128844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14:cNvPr>
              <p14:cNvContentPartPr/>
              <p14:nvPr/>
            </p14:nvContentPartPr>
            <p14:xfrm>
              <a:off x="4947600" y="5414920"/>
              <a:ext cx="219240" cy="262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58ECCF0-A16D-44EB-8555-5E771255D32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929960" y="5396920"/>
                <a:ext cx="25488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14:cNvPr>
              <p14:cNvContentPartPr/>
              <p14:nvPr/>
            </p14:nvContentPartPr>
            <p14:xfrm>
              <a:off x="5343960" y="5526160"/>
              <a:ext cx="181800" cy="21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CC3B95-C50D-4487-9792-8DD4269759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26320" y="550816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14:cNvPr>
              <p14:cNvContentPartPr/>
              <p14:nvPr/>
            </p14:nvContentPartPr>
            <p14:xfrm>
              <a:off x="5354040" y="5590960"/>
              <a:ext cx="1922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61629A0-A4B5-4791-A506-8947C3151FF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336040" y="5573320"/>
                <a:ext cx="227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14:cNvPr>
              <p14:cNvContentPartPr/>
              <p14:nvPr/>
            </p14:nvContentPartPr>
            <p14:xfrm>
              <a:off x="6247200" y="5425000"/>
              <a:ext cx="154080" cy="279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0F0F8E-90F1-44B1-B688-DF035FF232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229200" y="5407000"/>
                <a:ext cx="1897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14:cNvPr>
              <p14:cNvContentPartPr/>
              <p14:nvPr/>
            </p14:nvContentPartPr>
            <p14:xfrm>
              <a:off x="5758320" y="5456680"/>
              <a:ext cx="357840" cy="25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F6C0D84-A95A-44F2-A608-E0453AA4DBB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740680" y="5438680"/>
                <a:ext cx="3934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14:cNvPr>
              <p14:cNvContentPartPr/>
              <p14:nvPr/>
            </p14:nvContentPartPr>
            <p14:xfrm>
              <a:off x="6905640" y="5456320"/>
              <a:ext cx="247320" cy="266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CBBE787-3FED-40C3-89CB-C0A45C585EB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888000" y="5438680"/>
                <a:ext cx="2829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14:cNvPr>
              <p14:cNvContentPartPr/>
              <p14:nvPr/>
            </p14:nvContentPartPr>
            <p14:xfrm>
              <a:off x="6563280" y="5444440"/>
              <a:ext cx="223200" cy="2869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CC46E65-F657-4493-B591-75EF235B6F9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545280" y="5426800"/>
                <a:ext cx="258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14:cNvPr>
              <p14:cNvContentPartPr/>
              <p14:nvPr/>
            </p14:nvContentPartPr>
            <p14:xfrm>
              <a:off x="7323240" y="5414200"/>
              <a:ext cx="338040" cy="297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F767106-FD75-477F-B299-32D23B0455A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05240" y="5396560"/>
                <a:ext cx="3736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14:cNvPr>
              <p14:cNvContentPartPr/>
              <p14:nvPr/>
            </p14:nvContentPartPr>
            <p14:xfrm>
              <a:off x="802560" y="5889040"/>
              <a:ext cx="586800" cy="54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5A2249A-DC38-4112-9327-0EB91698ECB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84560" y="5853040"/>
                <a:ext cx="6224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14:cNvPr>
              <p14:cNvContentPartPr/>
              <p14:nvPr/>
            </p14:nvContentPartPr>
            <p14:xfrm>
              <a:off x="5597760" y="5740000"/>
              <a:ext cx="2103840" cy="71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F2DD7AB-E897-436B-9151-82AAFCBCC75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80120" y="5704000"/>
                <a:ext cx="21394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9F85D70-4C58-437B-80F5-4A3675D94E49}"/>
                  </a:ext>
                </a:extLst>
              </p14:cNvPr>
              <p14:cNvContentPartPr/>
              <p14:nvPr/>
            </p14:nvContentPartPr>
            <p14:xfrm>
              <a:off x="1797960" y="6272440"/>
              <a:ext cx="196200" cy="26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9F85D70-4C58-437B-80F5-4A3675D94E4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780320" y="6254440"/>
                <a:ext cx="2318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BF3E760-A5A9-4AAB-ABE7-07697781FC11}"/>
                  </a:ext>
                </a:extLst>
              </p14:cNvPr>
              <p14:cNvContentPartPr/>
              <p14:nvPr/>
            </p14:nvContentPartPr>
            <p14:xfrm>
              <a:off x="1858800" y="6339400"/>
              <a:ext cx="13104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BF3E760-A5A9-4AAB-ABE7-07697781FC11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840800" y="6321760"/>
                <a:ext cx="166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ACF4458-4588-48AD-8989-6883D4B57D2A}"/>
                  </a:ext>
                </a:extLst>
              </p14:cNvPr>
              <p14:cNvContentPartPr/>
              <p14:nvPr/>
            </p14:nvContentPartPr>
            <p14:xfrm>
              <a:off x="1365600" y="6166600"/>
              <a:ext cx="299160" cy="356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ACF4458-4588-48AD-8989-6883D4B57D2A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347600" y="6148942"/>
                <a:ext cx="334800" cy="392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FED6DD-1317-4ABF-B44F-231FA21B7700}"/>
                  </a:ext>
                </a:extLst>
              </p14:cNvPr>
              <p14:cNvContentPartPr/>
              <p14:nvPr/>
            </p14:nvContentPartPr>
            <p14:xfrm>
              <a:off x="2163720" y="6520840"/>
              <a:ext cx="516240" cy="2559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FED6DD-1317-4ABF-B44F-231FA21B770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145720" y="6502840"/>
                <a:ext cx="5518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4E78BAC-97ED-4932-82A5-FCDAFFC7DD1B}"/>
                  </a:ext>
                </a:extLst>
              </p14:cNvPr>
              <p14:cNvContentPartPr/>
              <p14:nvPr/>
            </p14:nvContentPartPr>
            <p14:xfrm>
              <a:off x="2112960" y="6070120"/>
              <a:ext cx="552240" cy="3610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4E78BAC-97ED-4932-82A5-FCDAFFC7DD1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095320" y="6052480"/>
                <a:ext cx="58788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2F4542-E859-4CBB-B07C-45FF5E35A8E0}"/>
                  </a:ext>
                </a:extLst>
              </p14:cNvPr>
              <p14:cNvContentPartPr/>
              <p14:nvPr/>
            </p14:nvContentPartPr>
            <p14:xfrm>
              <a:off x="2925480" y="6309160"/>
              <a:ext cx="178200" cy="1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2F4542-E859-4CBB-B07C-45FF5E35A8E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2907840" y="629116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CC68550-607E-46CA-8949-83525C297C4B}"/>
                  </a:ext>
                </a:extLst>
              </p14:cNvPr>
              <p14:cNvContentPartPr/>
              <p14:nvPr/>
            </p14:nvContentPartPr>
            <p14:xfrm>
              <a:off x="2946000" y="6400600"/>
              <a:ext cx="173880" cy="10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CC68550-607E-46CA-8949-83525C297C4B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928000" y="6382960"/>
                <a:ext cx="209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4D5BE6C-D34E-4357-91E4-46088A482554}"/>
                  </a:ext>
                </a:extLst>
              </p14:cNvPr>
              <p14:cNvContentPartPr/>
              <p14:nvPr/>
            </p14:nvContentPartPr>
            <p14:xfrm>
              <a:off x="3262080" y="5993440"/>
              <a:ext cx="1828800" cy="7678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4D5BE6C-D34E-4357-91E4-46088A482554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3244440" y="5975800"/>
                <a:ext cx="1864440" cy="80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0AB60473-D33E-400A-9795-2627D1EAC104}"/>
                  </a:ext>
                </a:extLst>
              </p14:cNvPr>
              <p14:cNvContentPartPr/>
              <p14:nvPr/>
            </p14:nvContentPartPr>
            <p14:xfrm>
              <a:off x="5221920" y="6136360"/>
              <a:ext cx="487800" cy="3700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0AB60473-D33E-400A-9795-2627D1EAC104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203933" y="6118720"/>
                <a:ext cx="523414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831C7425-A9F4-4650-98DD-A6F287466308}"/>
                  </a:ext>
                </a:extLst>
              </p14:cNvPr>
              <p14:cNvContentPartPr/>
              <p14:nvPr/>
            </p14:nvContentPartPr>
            <p14:xfrm>
              <a:off x="5808360" y="6085240"/>
              <a:ext cx="1438200" cy="3549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831C7425-A9F4-4650-98DD-A6F287466308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790360" y="6067600"/>
                <a:ext cx="1473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80A67F8-3F5A-4DAE-AFA8-2676672E4B1D}"/>
                  </a:ext>
                </a:extLst>
              </p14:cNvPr>
              <p14:cNvContentPartPr/>
              <p14:nvPr/>
            </p14:nvContentPartPr>
            <p14:xfrm>
              <a:off x="7314600" y="6288640"/>
              <a:ext cx="192600" cy="20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80A67F8-3F5A-4DAE-AFA8-2676672E4B1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7296960" y="6270640"/>
                <a:ext cx="228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6705723-CC06-4E9A-B6F3-0B92771A97A3}"/>
                  </a:ext>
                </a:extLst>
              </p14:cNvPr>
              <p14:cNvContentPartPr/>
              <p14:nvPr/>
            </p14:nvContentPartPr>
            <p14:xfrm>
              <a:off x="7345560" y="6379720"/>
              <a:ext cx="143640" cy="10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6705723-CC06-4E9A-B6F3-0B92771A97A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7327560" y="636208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3C1E4339-6CDC-498E-AAD9-69F5DEB03F8B}"/>
                  </a:ext>
                </a:extLst>
              </p14:cNvPr>
              <p14:cNvContentPartPr/>
              <p14:nvPr/>
            </p14:nvContentPartPr>
            <p14:xfrm>
              <a:off x="7640040" y="6125560"/>
              <a:ext cx="1086840" cy="2775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3C1E4339-6CDC-498E-AAD9-69F5DEB03F8B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7622046" y="6107560"/>
                <a:ext cx="1122468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21A886B-C488-46E9-946C-02A82B037F40}"/>
                  </a:ext>
                </a:extLst>
              </p14:cNvPr>
              <p14:cNvContentPartPr/>
              <p14:nvPr/>
            </p14:nvContentPartPr>
            <p14:xfrm>
              <a:off x="1300080" y="6603280"/>
              <a:ext cx="731880" cy="72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21A886B-C488-46E9-946C-02A82B037F40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282080" y="6567280"/>
                <a:ext cx="7675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964AE48-BEB4-4063-AA94-EB20FC7300ED}"/>
                  </a:ext>
                </a:extLst>
              </p14:cNvPr>
              <p14:cNvContentPartPr/>
              <p14:nvPr/>
            </p14:nvContentPartPr>
            <p14:xfrm>
              <a:off x="7284360" y="6470440"/>
              <a:ext cx="1654200" cy="153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964AE48-BEB4-4063-AA94-EB20FC7300ED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7266360" y="6434800"/>
                <a:ext cx="1689840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486041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201893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950380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618845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99805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D3848F6-B0F6-45C4-AF45-4CD2D88FA62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089" t="13449" r="18739" b="80419"/>
          <a:stretch/>
        </p:blipFill>
        <p:spPr>
          <a:xfrm>
            <a:off x="264160" y="167004"/>
            <a:ext cx="8351986" cy="15093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AB62A0E-9246-4C77-8984-ABD2A8E1D50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67" t="22442" r="24933" b="60797"/>
          <a:stretch/>
        </p:blipFill>
        <p:spPr>
          <a:xfrm>
            <a:off x="264160" y="1676399"/>
            <a:ext cx="3926840" cy="3124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14:cNvPr>
              <p14:cNvContentPartPr/>
              <p14:nvPr/>
            </p14:nvContentPartPr>
            <p14:xfrm>
              <a:off x="1046280" y="1178080"/>
              <a:ext cx="3455640" cy="8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9FCE1C-5D68-45A5-84B3-FBFE1950F9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28280" y="1142080"/>
                <a:ext cx="34912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14:cNvPr>
              <p14:cNvContentPartPr/>
              <p14:nvPr/>
            </p14:nvContentPartPr>
            <p14:xfrm>
              <a:off x="5130480" y="1604320"/>
              <a:ext cx="1414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3B9CBB-6B48-48E5-84CA-26CE6FAC8FF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112480" y="15866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14:cNvPr>
              <p14:cNvContentPartPr/>
              <p14:nvPr/>
            </p14:nvContentPartPr>
            <p14:xfrm>
              <a:off x="5140560" y="1655800"/>
              <a:ext cx="1224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37E01F-C87F-477F-95AF-B538C2F51D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22560" y="16381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14:cNvPr>
              <p14:cNvContentPartPr/>
              <p14:nvPr/>
            </p14:nvContentPartPr>
            <p14:xfrm>
              <a:off x="4674720" y="1479040"/>
              <a:ext cx="298440" cy="299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9C9644B-9DC6-4E9F-A921-175089E4091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57059" y="1461040"/>
                <a:ext cx="334123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14:cNvPr>
              <p14:cNvContentPartPr/>
              <p14:nvPr/>
            </p14:nvContentPartPr>
            <p14:xfrm>
              <a:off x="6181680" y="1625200"/>
              <a:ext cx="36000" cy="100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76CF86-0564-4679-BBBE-0BAB718AB3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4040" y="1607200"/>
                <a:ext cx="71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14:cNvPr>
              <p14:cNvContentPartPr/>
              <p14:nvPr/>
            </p14:nvContentPartPr>
            <p14:xfrm>
              <a:off x="5882520" y="1281040"/>
              <a:ext cx="145440" cy="70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179289-3E5C-4C44-89F7-CC0A6F06E6D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4520" y="1263400"/>
                <a:ext cx="181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14:cNvPr>
              <p14:cNvContentPartPr/>
              <p14:nvPr/>
            </p14:nvContentPartPr>
            <p14:xfrm>
              <a:off x="5400480" y="1459240"/>
              <a:ext cx="696960" cy="23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116F21-4505-4B35-B3D6-48215D37EC9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2831" y="1441600"/>
                <a:ext cx="732618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14:cNvPr>
              <p14:cNvContentPartPr/>
              <p14:nvPr/>
            </p14:nvContentPartPr>
            <p14:xfrm>
              <a:off x="7162680" y="1353040"/>
              <a:ext cx="131400" cy="8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BDB686-0A47-49E9-BDCF-69A3690843A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44680" y="1335400"/>
                <a:ext cx="167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14:cNvPr>
              <p14:cNvContentPartPr/>
              <p14:nvPr/>
            </p14:nvContentPartPr>
            <p14:xfrm>
              <a:off x="7182480" y="1422160"/>
              <a:ext cx="1004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3CE225-81B2-4AA2-BAB9-388033F0788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64840" y="140416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14:cNvPr>
              <p14:cNvContentPartPr/>
              <p14:nvPr/>
            </p14:nvContentPartPr>
            <p14:xfrm>
              <a:off x="6643560" y="1295800"/>
              <a:ext cx="409680" cy="17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AA00243-C36C-45ED-AE52-348F0B47918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25920" y="1277800"/>
                <a:ext cx="4453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14:cNvPr>
              <p14:cNvContentPartPr/>
              <p14:nvPr/>
            </p14:nvContentPartPr>
            <p14:xfrm>
              <a:off x="7897800" y="1218760"/>
              <a:ext cx="324360" cy="29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5F4180B-A2D4-4804-842A-11C2004337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880140" y="1201099"/>
                <a:ext cx="360040" cy="33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14:cNvPr>
              <p14:cNvContentPartPr/>
              <p14:nvPr/>
            </p14:nvContentPartPr>
            <p14:xfrm>
              <a:off x="7466160" y="1259440"/>
              <a:ext cx="348480" cy="18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725589-ED23-48CB-ADF5-175C7F7B3D9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448160" y="1241800"/>
                <a:ext cx="384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14:cNvPr>
              <p14:cNvContentPartPr/>
              <p14:nvPr/>
            </p14:nvContentPartPr>
            <p14:xfrm>
              <a:off x="6991680" y="1747240"/>
              <a:ext cx="18720" cy="10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556160-2661-4391-B7A7-47847EF07F9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73680" y="1729600"/>
                <a:ext cx="543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14:cNvPr>
              <p14:cNvContentPartPr/>
              <p14:nvPr/>
            </p14:nvContentPartPr>
            <p14:xfrm>
              <a:off x="7111560" y="1720600"/>
              <a:ext cx="118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91A3C5-A500-4FC7-A8AC-FFE3E45240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093560" y="1702600"/>
                <a:ext cx="154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14:cNvPr>
              <p14:cNvContentPartPr/>
              <p14:nvPr/>
            </p14:nvContentPartPr>
            <p14:xfrm>
              <a:off x="7122000" y="1787560"/>
              <a:ext cx="93600" cy="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7854677-8D37-4C34-81E3-9BBAD37AEF6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4000" y="1769920"/>
                <a:ext cx="129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14:cNvPr>
              <p14:cNvContentPartPr/>
              <p14:nvPr/>
            </p14:nvContentPartPr>
            <p14:xfrm>
              <a:off x="6654720" y="1540960"/>
              <a:ext cx="246240" cy="303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8E381-037D-46D1-ACE0-9D9538E1B0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636746" y="1522960"/>
                <a:ext cx="28182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14:cNvPr>
              <p14:cNvContentPartPr/>
              <p14:nvPr/>
            </p14:nvContentPartPr>
            <p14:xfrm>
              <a:off x="7426560" y="1656520"/>
              <a:ext cx="113400" cy="16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0593B8-06F8-4B75-8D7A-E71E5F2CE36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408560" y="1638880"/>
                <a:ext cx="149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14:cNvPr>
              <p14:cNvContentPartPr/>
              <p14:nvPr/>
            </p14:nvContentPartPr>
            <p14:xfrm>
              <a:off x="7660200" y="1641760"/>
              <a:ext cx="356040" cy="24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7AF068-8446-49E8-BEE5-230AFCFE32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42560" y="1624120"/>
                <a:ext cx="391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14:cNvPr>
              <p14:cNvContentPartPr/>
              <p14:nvPr/>
            </p14:nvContentPartPr>
            <p14:xfrm>
              <a:off x="8199840" y="1757320"/>
              <a:ext cx="77760" cy="143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A30E-7F08-4ECD-877F-E3736F9F334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81840" y="1739320"/>
                <a:ext cx="1134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14:cNvPr>
              <p14:cNvContentPartPr/>
              <p14:nvPr/>
            </p14:nvContentPartPr>
            <p14:xfrm>
              <a:off x="8148000" y="1620880"/>
              <a:ext cx="158760" cy="7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12A303-99E4-4C30-99A2-ECA0899A85C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130000" y="1603240"/>
                <a:ext cx="194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14:cNvPr>
              <p14:cNvContentPartPr/>
              <p14:nvPr/>
            </p14:nvContentPartPr>
            <p14:xfrm>
              <a:off x="4591920" y="2194360"/>
              <a:ext cx="145440" cy="25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8C5181-E2A9-4FAC-9D77-168CB9DEC1A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573920" y="2176360"/>
                <a:ext cx="1810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14:cNvPr>
              <p14:cNvContentPartPr/>
              <p14:nvPr/>
            </p14:nvContentPartPr>
            <p14:xfrm>
              <a:off x="4669320" y="2427640"/>
              <a:ext cx="45000" cy="10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AE776F-6AE4-4F18-8B81-A1D5E80A768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51320" y="2410000"/>
                <a:ext cx="80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14:cNvPr>
              <p14:cNvContentPartPr/>
              <p14:nvPr/>
            </p14:nvContentPartPr>
            <p14:xfrm>
              <a:off x="4836000" y="2420800"/>
              <a:ext cx="105840" cy="11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289E66-9453-4B0B-8FA2-9A0DDE647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818000" y="2403160"/>
                <a:ext cx="141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14:cNvPr>
              <p14:cNvContentPartPr/>
              <p14:nvPr/>
            </p14:nvContentPartPr>
            <p14:xfrm>
              <a:off x="4602000" y="1336840"/>
              <a:ext cx="188280" cy="85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C65553-FDA9-45DC-ADD6-5F7B83445BF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84360" y="1318840"/>
                <a:ext cx="2239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14:cNvPr>
              <p14:cNvContentPartPr/>
              <p14:nvPr/>
            </p14:nvContentPartPr>
            <p14:xfrm>
              <a:off x="4551240" y="2049280"/>
              <a:ext cx="162000" cy="5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DBD7B4-A8C8-48C6-B38D-9B52743D500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33600" y="2031280"/>
                <a:ext cx="197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14:cNvPr>
              <p14:cNvContentPartPr/>
              <p14:nvPr/>
            </p14:nvContentPartPr>
            <p14:xfrm>
              <a:off x="5039040" y="2275000"/>
              <a:ext cx="15156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90DF62-27E5-47D0-B4C1-F066F067DC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2257360"/>
                <a:ext cx="187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14:cNvPr>
              <p14:cNvContentPartPr/>
              <p14:nvPr/>
            </p14:nvContentPartPr>
            <p14:xfrm>
              <a:off x="5069280" y="2356720"/>
              <a:ext cx="1011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8D40F2-4D59-414E-B7F6-AE78025101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051640" y="23387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14:cNvPr>
              <p14:cNvContentPartPr/>
              <p14:nvPr/>
            </p14:nvContentPartPr>
            <p14:xfrm>
              <a:off x="5355840" y="2221360"/>
              <a:ext cx="241560" cy="174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40E822-FB6B-4354-95C3-EEEED95A0A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8200" y="2203360"/>
                <a:ext cx="2772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14:cNvPr>
              <p14:cNvContentPartPr/>
              <p14:nvPr/>
            </p14:nvContentPartPr>
            <p14:xfrm>
              <a:off x="5892240" y="2021560"/>
              <a:ext cx="157320" cy="8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BBEC2D-C3A2-48B3-B978-98A1A738E1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4600" y="2003560"/>
                <a:ext cx="192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14:cNvPr>
              <p14:cNvContentPartPr/>
              <p14:nvPr/>
            </p14:nvContentPartPr>
            <p14:xfrm>
              <a:off x="5892240" y="2156920"/>
              <a:ext cx="335880" cy="242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D9A519-50AF-48C7-A52E-8061F7C182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74581" y="2139254"/>
                <a:ext cx="371558" cy="2779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14:cNvPr>
              <p14:cNvContentPartPr/>
              <p14:nvPr/>
            </p14:nvContentPartPr>
            <p14:xfrm>
              <a:off x="5699640" y="2277880"/>
              <a:ext cx="80640" cy="139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AFAF03-AF73-43CB-92E1-4463ED56B4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81640" y="2260240"/>
                <a:ext cx="116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14:cNvPr>
              <p14:cNvContentPartPr/>
              <p14:nvPr/>
            </p14:nvContentPartPr>
            <p14:xfrm>
              <a:off x="6738240" y="2102560"/>
              <a:ext cx="413280" cy="22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BD24B4-B457-43A1-A88F-E13905D49A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20256" y="2084560"/>
                <a:ext cx="448889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14:cNvPr>
              <p14:cNvContentPartPr/>
              <p14:nvPr/>
            </p14:nvContentPartPr>
            <p14:xfrm>
              <a:off x="7274280" y="2165560"/>
              <a:ext cx="125640" cy="18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9EDA5BA-9650-4655-820C-573604F2978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6640" y="2147560"/>
                <a:ext cx="16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14:cNvPr>
              <p14:cNvContentPartPr/>
              <p14:nvPr/>
            </p14:nvContentPartPr>
            <p14:xfrm>
              <a:off x="7294800" y="2237200"/>
              <a:ext cx="860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C5F402-58AE-44D4-9EE8-C0C02030B6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76800" y="2219200"/>
                <a:ext cx="121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14:cNvPr>
              <p14:cNvContentPartPr/>
              <p14:nvPr/>
            </p14:nvContentPartPr>
            <p14:xfrm>
              <a:off x="7852440" y="2152600"/>
              <a:ext cx="110880" cy="183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6C0205-C564-4EB4-A6DE-FDE6404037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4800" y="213460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14:cNvPr>
              <p14:cNvContentPartPr/>
              <p14:nvPr/>
            </p14:nvContentPartPr>
            <p14:xfrm>
              <a:off x="8057640" y="2143600"/>
              <a:ext cx="384480" cy="29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99E56F-5DBF-40A3-970F-EA611CCF57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39983" y="2125578"/>
                <a:ext cx="420153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14:cNvPr>
              <p14:cNvContentPartPr/>
              <p14:nvPr/>
            </p14:nvContentPartPr>
            <p14:xfrm>
              <a:off x="7557960" y="2152240"/>
              <a:ext cx="198720" cy="179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A2A116-3089-4946-B955-7A275B2B591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0320" y="2134240"/>
                <a:ext cx="234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14:cNvPr>
              <p14:cNvContentPartPr/>
              <p14:nvPr/>
            </p14:nvContentPartPr>
            <p14:xfrm>
              <a:off x="6807000" y="2435200"/>
              <a:ext cx="146520" cy="54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903B85-2533-43AC-B54F-2C314B791BB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89360" y="2417560"/>
                <a:ext cx="1821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14:cNvPr>
              <p14:cNvContentPartPr/>
              <p14:nvPr/>
            </p14:nvContentPartPr>
            <p14:xfrm>
              <a:off x="7335120" y="2594320"/>
              <a:ext cx="145800" cy="6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F37326-9FD3-46DD-9B07-FB86E81B9E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17120" y="2576680"/>
                <a:ext cx="18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14:cNvPr>
              <p14:cNvContentPartPr/>
              <p14:nvPr/>
            </p14:nvContentPartPr>
            <p14:xfrm>
              <a:off x="7345560" y="2671720"/>
              <a:ext cx="121320" cy="5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686A60-41BA-4BC3-B3F2-C0AA63FBEE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7560" y="2653720"/>
                <a:ext cx="156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14:cNvPr>
              <p14:cNvContentPartPr/>
              <p14:nvPr/>
            </p14:nvContentPartPr>
            <p14:xfrm>
              <a:off x="6807000" y="2539600"/>
              <a:ext cx="366120" cy="235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C8666E-F2E1-4823-8172-B61A0013D5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9343" y="2521600"/>
                <a:ext cx="40179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14:cNvPr>
              <p14:cNvContentPartPr/>
              <p14:nvPr/>
            </p14:nvContentPartPr>
            <p14:xfrm>
              <a:off x="7629960" y="2600440"/>
              <a:ext cx="122400" cy="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6E8FD5B-2C3E-47D0-BBD4-408811FEF8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11960" y="2582800"/>
                <a:ext cx="158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14:cNvPr>
              <p14:cNvContentPartPr/>
              <p14:nvPr/>
            </p14:nvContentPartPr>
            <p14:xfrm>
              <a:off x="7843080" y="2477320"/>
              <a:ext cx="111960" cy="17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27230B-70F5-4592-B4B3-90FC2ED63E3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25080" y="2459680"/>
                <a:ext cx="147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14:cNvPr>
              <p14:cNvContentPartPr/>
              <p14:nvPr/>
            </p14:nvContentPartPr>
            <p14:xfrm>
              <a:off x="8036040" y="2499280"/>
              <a:ext cx="406800" cy="194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6E7AF1-DA45-49E6-BABD-58231E6D1A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18400" y="2481280"/>
                <a:ext cx="442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14:cNvPr>
              <p14:cNvContentPartPr/>
              <p14:nvPr/>
            </p14:nvContentPartPr>
            <p14:xfrm>
              <a:off x="8629680" y="2509000"/>
              <a:ext cx="82440" cy="12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61C331-60C3-4253-B2DD-1ABC936F6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12040" y="2491360"/>
                <a:ext cx="1180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14:cNvPr>
              <p14:cNvContentPartPr/>
              <p14:nvPr/>
            </p14:nvContentPartPr>
            <p14:xfrm>
              <a:off x="8585040" y="2373280"/>
              <a:ext cx="182880" cy="85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B0403B6-6CB0-43C6-873A-419F450856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567040" y="2355280"/>
                <a:ext cx="218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14:cNvPr>
              <p14:cNvContentPartPr/>
              <p14:nvPr/>
            </p14:nvContentPartPr>
            <p14:xfrm>
              <a:off x="7010040" y="3503680"/>
              <a:ext cx="216720" cy="7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61BE53-AB1B-49BA-8970-C0A8E8866F2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92400" y="3486040"/>
                <a:ext cx="25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14:cNvPr>
              <p14:cNvContentPartPr/>
              <p14:nvPr/>
            </p14:nvContentPartPr>
            <p14:xfrm>
              <a:off x="7640040" y="3717880"/>
              <a:ext cx="16308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5E1839-C2C1-4F81-97D0-D62A1040C1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22040" y="3700240"/>
                <a:ext cx="19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14:cNvPr>
              <p14:cNvContentPartPr/>
              <p14:nvPr/>
            </p14:nvContentPartPr>
            <p14:xfrm>
              <a:off x="7640040" y="3799240"/>
              <a:ext cx="141120" cy="1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165A25B-92F1-4665-AAB4-3E63E44B6F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22040" y="3781600"/>
                <a:ext cx="176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14:cNvPr>
              <p14:cNvContentPartPr/>
              <p14:nvPr/>
            </p14:nvContentPartPr>
            <p14:xfrm>
              <a:off x="7965120" y="3605560"/>
              <a:ext cx="149040" cy="24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8A966E-B227-4B38-99EC-E60AE286C2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47480" y="3587920"/>
                <a:ext cx="184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14:cNvPr>
              <p14:cNvContentPartPr/>
              <p14:nvPr/>
            </p14:nvContentPartPr>
            <p14:xfrm>
              <a:off x="8229360" y="3657400"/>
              <a:ext cx="356040" cy="253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31C48-4723-40AC-9CD5-052C667684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11360" y="3639426"/>
                <a:ext cx="391680" cy="288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14:cNvPr>
              <p14:cNvContentPartPr/>
              <p14:nvPr/>
            </p14:nvContentPartPr>
            <p14:xfrm>
              <a:off x="7010040" y="3671080"/>
              <a:ext cx="485280" cy="28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05BE10-34E0-4C76-A39E-86D03F5CA1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92387" y="3653057"/>
                <a:ext cx="520946" cy="3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14:cNvPr>
              <p14:cNvContentPartPr/>
              <p14:nvPr/>
            </p14:nvContentPartPr>
            <p14:xfrm>
              <a:off x="8747040" y="3636160"/>
              <a:ext cx="77400" cy="155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A159B9-4004-4FD3-ADD3-19B446C44F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29400" y="3618160"/>
                <a:ext cx="113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14:cNvPr>
              <p14:cNvContentPartPr/>
              <p14:nvPr/>
            </p14:nvContentPartPr>
            <p14:xfrm>
              <a:off x="8706720" y="3467680"/>
              <a:ext cx="183240" cy="11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0AABA0-B144-45D8-9780-C712043277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688720" y="3450040"/>
                <a:ext cx="218880" cy="15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95873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51655</TotalTime>
  <Words>138</Words>
  <Application>Microsoft Office PowerPoint</Application>
  <PresentationFormat>On-screen Show (4:3)</PresentationFormat>
  <Paragraphs>138</Paragraphs>
  <Slides>138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138</vt:i4>
      </vt:variant>
    </vt:vector>
  </HeadingPairs>
  <TitlesOfParts>
    <vt:vector size="143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359</cp:revision>
  <dcterms:created xsi:type="dcterms:W3CDTF">2010-09-30T20:09:09Z</dcterms:created>
  <dcterms:modified xsi:type="dcterms:W3CDTF">2020-10-21T16:11:41Z</dcterms:modified>
</cp:coreProperties>
</file>